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drawings/drawing1.xml" ContentType="application/vnd.openxmlformats-officedocument.drawingml.chartshapes+xml"/>
  <Override PartName="/ppt/notesSlides/notesSlide1.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drawings/drawing2.xml" ContentType="application/vnd.openxmlformats-officedocument.drawingml.chartshapes+xml"/>
  <Override PartName="/ppt/notesSlides/notesSlide2.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drawings/drawing3.xml" ContentType="application/vnd.openxmlformats-officedocument.drawingml.chartshapes+xml"/>
  <Override PartName="/ppt/charts/chart24.xml" ContentType="application/vnd.openxmlformats-officedocument.drawingml.chart+xml"/>
  <Override PartName="/ppt/charts/chart25.xml" ContentType="application/vnd.openxmlformats-officedocument.drawingml.chart+xml"/>
  <Override PartName="/ppt/drawings/drawing4.xml" ContentType="application/vnd.openxmlformats-officedocument.drawingml.chartshapes+xml"/>
  <Override PartName="/ppt/charts/chart26.xml" ContentType="application/vnd.openxmlformats-officedocument.drawingml.chart+xml"/>
  <Override PartName="/ppt/drawings/drawing5.xml" ContentType="application/vnd.openxmlformats-officedocument.drawingml.chartshapes+xml"/>
  <Override PartName="/ppt/charts/chart27.xml" ContentType="application/vnd.openxmlformats-officedocument.drawingml.chart+xml"/>
  <Override PartName="/ppt/drawings/drawing6.xml" ContentType="application/vnd.openxmlformats-officedocument.drawingml.chartshapes+xml"/>
  <Override PartName="/ppt/notesSlides/notesSlide3.xml" ContentType="application/vnd.openxmlformats-officedocument.presentationml.notesSlide+xml"/>
  <Override PartName="/ppt/charts/chart28.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64"/>
  </p:notesMasterIdLst>
  <p:sldIdLst>
    <p:sldId id="784" r:id="rId3"/>
    <p:sldId id="581" r:id="rId4"/>
    <p:sldId id="734" r:id="rId5"/>
    <p:sldId id="848" r:id="rId6"/>
    <p:sldId id="562" r:id="rId7"/>
    <p:sldId id="730" r:id="rId8"/>
    <p:sldId id="661" r:id="rId9"/>
    <p:sldId id="289" r:id="rId10"/>
    <p:sldId id="704" r:id="rId11"/>
    <p:sldId id="776" r:id="rId12"/>
    <p:sldId id="817" r:id="rId13"/>
    <p:sldId id="525" r:id="rId14"/>
    <p:sldId id="526" r:id="rId15"/>
    <p:sldId id="534" r:id="rId16"/>
    <p:sldId id="536" r:id="rId17"/>
    <p:sldId id="620" r:id="rId18"/>
    <p:sldId id="782" r:id="rId19"/>
    <p:sldId id="644" r:id="rId20"/>
    <p:sldId id="657" r:id="rId21"/>
    <p:sldId id="757" r:id="rId22"/>
    <p:sldId id="765" r:id="rId23"/>
    <p:sldId id="842" r:id="rId24"/>
    <p:sldId id="775" r:id="rId25"/>
    <p:sldId id="803" r:id="rId26"/>
    <p:sldId id="808" r:id="rId27"/>
    <p:sldId id="804" r:id="rId28"/>
    <p:sldId id="805" r:id="rId29"/>
    <p:sldId id="844" r:id="rId30"/>
    <p:sldId id="843" r:id="rId31"/>
    <p:sldId id="789" r:id="rId32"/>
    <p:sldId id="790" r:id="rId33"/>
    <p:sldId id="846" r:id="rId34"/>
    <p:sldId id="792" r:id="rId35"/>
    <p:sldId id="793" r:id="rId36"/>
    <p:sldId id="816" r:id="rId37"/>
    <p:sldId id="794" r:id="rId38"/>
    <p:sldId id="841" r:id="rId39"/>
    <p:sldId id="809" r:id="rId40"/>
    <p:sldId id="800" r:id="rId41"/>
    <p:sldId id="819" r:id="rId42"/>
    <p:sldId id="820" r:id="rId43"/>
    <p:sldId id="821" r:id="rId44"/>
    <p:sldId id="822" r:id="rId45"/>
    <p:sldId id="823" r:id="rId46"/>
    <p:sldId id="824" r:id="rId47"/>
    <p:sldId id="825" r:id="rId48"/>
    <p:sldId id="847" r:id="rId49"/>
    <p:sldId id="827" r:id="rId50"/>
    <p:sldId id="828" r:id="rId51"/>
    <p:sldId id="829" r:id="rId52"/>
    <p:sldId id="830" r:id="rId53"/>
    <p:sldId id="831" r:id="rId54"/>
    <p:sldId id="832" r:id="rId55"/>
    <p:sldId id="833" r:id="rId56"/>
    <p:sldId id="834" r:id="rId57"/>
    <p:sldId id="835" r:id="rId58"/>
    <p:sldId id="836" r:id="rId59"/>
    <p:sldId id="837" r:id="rId60"/>
    <p:sldId id="838" r:id="rId61"/>
    <p:sldId id="839" r:id="rId62"/>
    <p:sldId id="840" r:id="rId63"/>
  </p:sldIdLst>
  <p:sldSz cx="9144000" cy="6858000" type="screen4x3"/>
  <p:notesSz cx="7102475" cy="10233025"/>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FFCC"/>
    <a:srgbClr val="FF66FF"/>
    <a:srgbClr val="CCFFCC"/>
    <a:srgbClr val="FFCC66"/>
    <a:srgbClr val="CCFF99"/>
    <a:srgbClr val="FFFF99"/>
    <a:srgbClr val="FFCCFF"/>
    <a:srgbClr val="FFFFCC"/>
    <a:srgbClr val="F79646"/>
    <a:srgbClr val="66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中間スタイル 2 - アクセント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中間スタイル 2 - アクセント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8D230F3-CF80-4859-8CE7-A43EE81993B5}" styleName="淡色スタイル 1 - アクセント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FECB4D8-DB02-4DC6-A0A2-4F2EBAE1DC90}" styleName="中間スタイル 1 - アクセント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294" autoAdjust="0"/>
    <p:restoredTop sz="98921" autoAdjust="0"/>
  </p:normalViewPr>
  <p:slideViewPr>
    <p:cSldViewPr>
      <p:cViewPr varScale="1">
        <p:scale>
          <a:sx n="72" d="100"/>
          <a:sy n="72" d="100"/>
        </p:scale>
        <p:origin x="-1338" y="-96"/>
      </p:cViewPr>
      <p:guideLst>
        <p:guide orient="horz" pos="2160"/>
        <p:guide pos="2880"/>
      </p:guideLst>
    </p:cSldViewPr>
  </p:slideViewPr>
  <p:outlineViewPr>
    <p:cViewPr>
      <p:scale>
        <a:sx n="33" d="100"/>
        <a:sy n="33" d="100"/>
      </p:scale>
      <p:origin x="12" y="2262"/>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8247277949677877E-2"/>
          <c:y val="9.4079697655623726E-2"/>
          <c:w val="0.84855513632295421"/>
          <c:h val="0.72746304110485227"/>
        </c:manualLayout>
      </c:layout>
      <c:barChart>
        <c:barDir val="col"/>
        <c:grouping val="stacked"/>
        <c:varyColors val="0"/>
        <c:ser>
          <c:idx val="0"/>
          <c:order val="0"/>
          <c:tx>
            <c:strRef>
              <c:f>Sheet1!$B$1</c:f>
              <c:strCache>
                <c:ptCount val="1"/>
                <c:pt idx="0">
                  <c:v>自己水</c:v>
                </c:pt>
              </c:strCache>
            </c:strRef>
          </c:tx>
          <c:spPr>
            <a:solidFill>
              <a:srgbClr val="92D050"/>
            </a:solidFill>
            <a:ln>
              <a:solidFill>
                <a:schemeClr val="bg1">
                  <a:lumMod val="50000"/>
                </a:schemeClr>
              </a:solidFill>
            </a:ln>
            <a:effectLst/>
          </c:spPr>
          <c:invertIfNegative val="0"/>
          <c:dPt>
            <c:idx val="42"/>
            <c:invertIfNegative val="0"/>
            <c:bubble3D val="0"/>
            <c:extLst xmlns:c16r2="http://schemas.microsoft.com/office/drawing/2015/06/chart">
              <c:ext xmlns:c16="http://schemas.microsoft.com/office/drawing/2014/chart" uri="{C3380CC4-5D6E-409C-BE32-E72D297353CC}">
                <c16:uniqueId val="{00000001-1A58-4EED-9CD8-662139E0161E}"/>
              </c:ext>
            </c:extLst>
          </c:dPt>
          <c:dPt>
            <c:idx val="43"/>
            <c:invertIfNegative val="0"/>
            <c:bubble3D val="0"/>
            <c:spPr>
              <a:solidFill>
                <a:srgbClr val="FFCCFF"/>
              </a:solidFill>
              <a:ln>
                <a:solidFill>
                  <a:schemeClr val="bg1">
                    <a:lumMod val="50000"/>
                  </a:schemeClr>
                </a:solidFill>
              </a:ln>
              <a:effectLst/>
            </c:spPr>
            <c:extLst xmlns:c16r2="http://schemas.microsoft.com/office/drawing/2015/06/chart">
              <c:ext xmlns:c16="http://schemas.microsoft.com/office/drawing/2014/chart" uri="{C3380CC4-5D6E-409C-BE32-E72D297353CC}">
                <c16:uniqueId val="{00000003-1A58-4EED-9CD8-662139E0161E}"/>
              </c:ext>
            </c:extLst>
          </c:dPt>
          <c:dPt>
            <c:idx val="44"/>
            <c:invertIfNegative val="0"/>
            <c:bubble3D val="0"/>
            <c:spPr>
              <a:solidFill>
                <a:srgbClr val="FFCCFF"/>
              </a:solidFill>
              <a:ln>
                <a:solidFill>
                  <a:schemeClr val="bg1">
                    <a:lumMod val="50000"/>
                  </a:schemeClr>
                </a:solidFill>
              </a:ln>
              <a:effectLst/>
            </c:spPr>
          </c:dPt>
          <c:dPt>
            <c:idx val="45"/>
            <c:invertIfNegative val="0"/>
            <c:bubble3D val="0"/>
            <c:spPr>
              <a:solidFill>
                <a:srgbClr val="FFCCFF"/>
              </a:solidFill>
              <a:ln>
                <a:solidFill>
                  <a:schemeClr val="bg1">
                    <a:lumMod val="50000"/>
                  </a:schemeClr>
                </a:solidFill>
              </a:ln>
              <a:effectLst/>
            </c:spPr>
          </c:dPt>
          <c:dPt>
            <c:idx val="46"/>
            <c:invertIfNegative val="0"/>
            <c:bubble3D val="0"/>
            <c:spPr>
              <a:solidFill>
                <a:srgbClr val="FFCCFF"/>
              </a:solidFill>
              <a:ln>
                <a:solidFill>
                  <a:schemeClr val="bg1">
                    <a:lumMod val="50000"/>
                  </a:schemeClr>
                </a:solidFill>
              </a:ln>
              <a:effectLst/>
            </c:spPr>
          </c:dPt>
          <c:cat>
            <c:strRef>
              <c:f>Sheet1!$A$2:$A$48</c:f>
              <c:strCache>
                <c:ptCount val="42"/>
                <c:pt idx="0">
                  <c:v>堺市</c:v>
                </c:pt>
                <c:pt idx="1">
                  <c:v>八尾市</c:v>
                </c:pt>
                <c:pt idx="2">
                  <c:v>寝屋川市</c:v>
                </c:pt>
                <c:pt idx="3">
                  <c:v>門真市</c:v>
                </c:pt>
                <c:pt idx="4">
                  <c:v>大東市</c:v>
                </c:pt>
                <c:pt idx="5">
                  <c:v>松原市</c:v>
                </c:pt>
                <c:pt idx="6">
                  <c:v>泉大津市</c:v>
                </c:pt>
                <c:pt idx="7">
                  <c:v>泉南市</c:v>
                </c:pt>
                <c:pt idx="8">
                  <c:v>高石市</c:v>
                </c:pt>
                <c:pt idx="9">
                  <c:v>大阪狭山市</c:v>
                </c:pt>
                <c:pt idx="10">
                  <c:v>阪南市</c:v>
                </c:pt>
                <c:pt idx="11">
                  <c:v>熊取町</c:v>
                </c:pt>
                <c:pt idx="12">
                  <c:v>忠岡町</c:v>
                </c:pt>
                <c:pt idx="13">
                  <c:v>河南町</c:v>
                </c:pt>
                <c:pt idx="14">
                  <c:v>田尻町</c:v>
                </c:pt>
                <c:pt idx="15">
                  <c:v>東大阪市</c:v>
                </c:pt>
                <c:pt idx="16">
                  <c:v>四條畷市</c:v>
                </c:pt>
                <c:pt idx="17">
                  <c:v>能勢町</c:v>
                </c:pt>
                <c:pt idx="18">
                  <c:v>岸和田市</c:v>
                </c:pt>
                <c:pt idx="19">
                  <c:v>箕面市</c:v>
                </c:pt>
                <c:pt idx="20">
                  <c:v>茨木市</c:v>
                </c:pt>
                <c:pt idx="21">
                  <c:v>豊中市</c:v>
                </c:pt>
                <c:pt idx="22">
                  <c:v>泉佐野市</c:v>
                </c:pt>
                <c:pt idx="23">
                  <c:v>和泉市</c:v>
                </c:pt>
                <c:pt idx="24">
                  <c:v>岬町</c:v>
                </c:pt>
                <c:pt idx="25">
                  <c:v>高槻市</c:v>
                </c:pt>
                <c:pt idx="26">
                  <c:v>摂津市</c:v>
                </c:pt>
                <c:pt idx="27">
                  <c:v>吹田市</c:v>
                </c:pt>
                <c:pt idx="28">
                  <c:v>羽曳野市</c:v>
                </c:pt>
                <c:pt idx="29">
                  <c:v>貝塚市</c:v>
                </c:pt>
                <c:pt idx="30">
                  <c:v>藤井寺市</c:v>
                </c:pt>
                <c:pt idx="31">
                  <c:v>千早赤阪村</c:v>
                </c:pt>
                <c:pt idx="32">
                  <c:v>富田林市</c:v>
                </c:pt>
                <c:pt idx="33">
                  <c:v>豊能町</c:v>
                </c:pt>
                <c:pt idx="34">
                  <c:v>柏原市</c:v>
                </c:pt>
                <c:pt idx="35">
                  <c:v>河内長野市</c:v>
                </c:pt>
                <c:pt idx="36">
                  <c:v>交野市</c:v>
                </c:pt>
                <c:pt idx="37">
                  <c:v>太子町</c:v>
                </c:pt>
                <c:pt idx="38">
                  <c:v>枚方市</c:v>
                </c:pt>
                <c:pt idx="39">
                  <c:v>島本町</c:v>
                </c:pt>
                <c:pt idx="40">
                  <c:v>守口市</c:v>
                </c:pt>
                <c:pt idx="41">
                  <c:v>池田市</c:v>
                </c:pt>
              </c:strCache>
            </c:strRef>
          </c:cat>
          <c:val>
            <c:numRef>
              <c:f>Sheet1!$B$2:$B$48</c:f>
              <c:numCache>
                <c:formatCode>General</c:formatCode>
                <c:ptCount val="4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944</c:v>
                </c:pt>
                <c:pt idx="16">
                  <c:v>281</c:v>
                </c:pt>
                <c:pt idx="17">
                  <c:v>132</c:v>
                </c:pt>
                <c:pt idx="18">
                  <c:v>3941</c:v>
                </c:pt>
                <c:pt idx="19">
                  <c:v>5339</c:v>
                </c:pt>
                <c:pt idx="20">
                  <c:v>11993</c:v>
                </c:pt>
                <c:pt idx="21">
                  <c:v>18114</c:v>
                </c:pt>
                <c:pt idx="22">
                  <c:v>6677</c:v>
                </c:pt>
                <c:pt idx="23">
                  <c:v>9805</c:v>
                </c:pt>
                <c:pt idx="24">
                  <c:v>1733</c:v>
                </c:pt>
                <c:pt idx="25">
                  <c:v>33572</c:v>
                </c:pt>
                <c:pt idx="26">
                  <c:v>9391</c:v>
                </c:pt>
                <c:pt idx="27">
                  <c:v>44281</c:v>
                </c:pt>
                <c:pt idx="28">
                  <c:v>17250</c:v>
                </c:pt>
                <c:pt idx="29">
                  <c:v>14313</c:v>
                </c:pt>
                <c:pt idx="30">
                  <c:v>10141</c:v>
                </c:pt>
                <c:pt idx="31">
                  <c:v>1336</c:v>
                </c:pt>
                <c:pt idx="32">
                  <c:v>22113</c:v>
                </c:pt>
                <c:pt idx="33">
                  <c:v>3673</c:v>
                </c:pt>
                <c:pt idx="34">
                  <c:v>16116</c:v>
                </c:pt>
                <c:pt idx="35">
                  <c:v>22376</c:v>
                </c:pt>
                <c:pt idx="36">
                  <c:v>14894</c:v>
                </c:pt>
                <c:pt idx="37">
                  <c:v>2890</c:v>
                </c:pt>
                <c:pt idx="38">
                  <c:v>105877</c:v>
                </c:pt>
                <c:pt idx="39">
                  <c:v>7923</c:v>
                </c:pt>
                <c:pt idx="40">
                  <c:v>43024</c:v>
                </c:pt>
                <c:pt idx="41">
                  <c:v>32532</c:v>
                </c:pt>
                <c:pt idx="43">
                  <c:v>300000</c:v>
                </c:pt>
                <c:pt idx="44">
                  <c:v>300000</c:v>
                </c:pt>
                <c:pt idx="45">
                  <c:v>300000</c:v>
                </c:pt>
                <c:pt idx="46">
                  <c:v>205066</c:v>
                </c:pt>
              </c:numCache>
            </c:numRef>
          </c:val>
          <c:extLst xmlns:c16r2="http://schemas.microsoft.com/office/drawing/2015/06/chart">
            <c:ext xmlns:c16="http://schemas.microsoft.com/office/drawing/2014/chart" uri="{C3380CC4-5D6E-409C-BE32-E72D297353CC}">
              <c16:uniqueId val="{00000005-1A58-4EED-9CD8-662139E0161E}"/>
            </c:ext>
          </c:extLst>
        </c:ser>
        <c:ser>
          <c:idx val="1"/>
          <c:order val="1"/>
          <c:tx>
            <c:strRef>
              <c:f>Sheet1!$C$1</c:f>
              <c:strCache>
                <c:ptCount val="1"/>
                <c:pt idx="0">
                  <c:v>受水</c:v>
                </c:pt>
              </c:strCache>
            </c:strRef>
          </c:tx>
          <c:spPr>
            <a:solidFill>
              <a:srgbClr val="00B0F0"/>
            </a:solidFill>
            <a:ln>
              <a:solidFill>
                <a:schemeClr val="bg1">
                  <a:lumMod val="50000"/>
                </a:schemeClr>
              </a:solidFill>
            </a:ln>
            <a:effectLst/>
          </c:spPr>
          <c:invertIfNegative val="0"/>
          <c:cat>
            <c:strRef>
              <c:f>Sheet1!$A$2:$A$48</c:f>
              <c:strCache>
                <c:ptCount val="42"/>
                <c:pt idx="0">
                  <c:v>堺市</c:v>
                </c:pt>
                <c:pt idx="1">
                  <c:v>八尾市</c:v>
                </c:pt>
                <c:pt idx="2">
                  <c:v>寝屋川市</c:v>
                </c:pt>
                <c:pt idx="3">
                  <c:v>門真市</c:v>
                </c:pt>
                <c:pt idx="4">
                  <c:v>大東市</c:v>
                </c:pt>
                <c:pt idx="5">
                  <c:v>松原市</c:v>
                </c:pt>
                <c:pt idx="6">
                  <c:v>泉大津市</c:v>
                </c:pt>
                <c:pt idx="7">
                  <c:v>泉南市</c:v>
                </c:pt>
                <c:pt idx="8">
                  <c:v>高石市</c:v>
                </c:pt>
                <c:pt idx="9">
                  <c:v>大阪狭山市</c:v>
                </c:pt>
                <c:pt idx="10">
                  <c:v>阪南市</c:v>
                </c:pt>
                <c:pt idx="11">
                  <c:v>熊取町</c:v>
                </c:pt>
                <c:pt idx="12">
                  <c:v>忠岡町</c:v>
                </c:pt>
                <c:pt idx="13">
                  <c:v>河南町</c:v>
                </c:pt>
                <c:pt idx="14">
                  <c:v>田尻町</c:v>
                </c:pt>
                <c:pt idx="15">
                  <c:v>東大阪市</c:v>
                </c:pt>
                <c:pt idx="16">
                  <c:v>四條畷市</c:v>
                </c:pt>
                <c:pt idx="17">
                  <c:v>能勢町</c:v>
                </c:pt>
                <c:pt idx="18">
                  <c:v>岸和田市</c:v>
                </c:pt>
                <c:pt idx="19">
                  <c:v>箕面市</c:v>
                </c:pt>
                <c:pt idx="20">
                  <c:v>茨木市</c:v>
                </c:pt>
                <c:pt idx="21">
                  <c:v>豊中市</c:v>
                </c:pt>
                <c:pt idx="22">
                  <c:v>泉佐野市</c:v>
                </c:pt>
                <c:pt idx="23">
                  <c:v>和泉市</c:v>
                </c:pt>
                <c:pt idx="24">
                  <c:v>岬町</c:v>
                </c:pt>
                <c:pt idx="25">
                  <c:v>高槻市</c:v>
                </c:pt>
                <c:pt idx="26">
                  <c:v>摂津市</c:v>
                </c:pt>
                <c:pt idx="27">
                  <c:v>吹田市</c:v>
                </c:pt>
                <c:pt idx="28">
                  <c:v>羽曳野市</c:v>
                </c:pt>
                <c:pt idx="29">
                  <c:v>貝塚市</c:v>
                </c:pt>
                <c:pt idx="30">
                  <c:v>藤井寺市</c:v>
                </c:pt>
                <c:pt idx="31">
                  <c:v>千早赤阪村</c:v>
                </c:pt>
                <c:pt idx="32">
                  <c:v>富田林市</c:v>
                </c:pt>
                <c:pt idx="33">
                  <c:v>豊能町</c:v>
                </c:pt>
                <c:pt idx="34">
                  <c:v>柏原市</c:v>
                </c:pt>
                <c:pt idx="35">
                  <c:v>河内長野市</c:v>
                </c:pt>
                <c:pt idx="36">
                  <c:v>交野市</c:v>
                </c:pt>
                <c:pt idx="37">
                  <c:v>太子町</c:v>
                </c:pt>
                <c:pt idx="38">
                  <c:v>枚方市</c:v>
                </c:pt>
                <c:pt idx="39">
                  <c:v>島本町</c:v>
                </c:pt>
                <c:pt idx="40">
                  <c:v>守口市</c:v>
                </c:pt>
                <c:pt idx="41">
                  <c:v>池田市</c:v>
                </c:pt>
              </c:strCache>
            </c:strRef>
          </c:cat>
          <c:val>
            <c:numRef>
              <c:f>Sheet1!$C$2:$C$48</c:f>
              <c:numCache>
                <c:formatCode>General</c:formatCode>
                <c:ptCount val="47"/>
                <c:pt idx="0">
                  <c:v>263189</c:v>
                </c:pt>
                <c:pt idx="1">
                  <c:v>87874</c:v>
                </c:pt>
                <c:pt idx="2">
                  <c:v>67219</c:v>
                </c:pt>
                <c:pt idx="3">
                  <c:v>38156</c:v>
                </c:pt>
                <c:pt idx="4">
                  <c:v>37619</c:v>
                </c:pt>
                <c:pt idx="5">
                  <c:v>33553</c:v>
                </c:pt>
                <c:pt idx="6">
                  <c:v>23589</c:v>
                </c:pt>
                <c:pt idx="7">
                  <c:v>20373</c:v>
                </c:pt>
                <c:pt idx="8">
                  <c:v>19384</c:v>
                </c:pt>
                <c:pt idx="9">
                  <c:v>17658</c:v>
                </c:pt>
                <c:pt idx="10">
                  <c:v>16948</c:v>
                </c:pt>
                <c:pt idx="11">
                  <c:v>13386</c:v>
                </c:pt>
                <c:pt idx="12">
                  <c:v>5677</c:v>
                </c:pt>
                <c:pt idx="13">
                  <c:v>4926</c:v>
                </c:pt>
                <c:pt idx="14">
                  <c:v>3107</c:v>
                </c:pt>
                <c:pt idx="15">
                  <c:v>156456</c:v>
                </c:pt>
                <c:pt idx="16">
                  <c:v>16261</c:v>
                </c:pt>
                <c:pt idx="17">
                  <c:v>2742</c:v>
                </c:pt>
                <c:pt idx="18">
                  <c:v>58612</c:v>
                </c:pt>
                <c:pt idx="19">
                  <c:v>34508</c:v>
                </c:pt>
                <c:pt idx="20">
                  <c:v>71295</c:v>
                </c:pt>
                <c:pt idx="21">
                  <c:v>101845</c:v>
                </c:pt>
                <c:pt idx="22">
                  <c:v>31044</c:v>
                </c:pt>
                <c:pt idx="23">
                  <c:v>44365</c:v>
                </c:pt>
                <c:pt idx="24">
                  <c:v>4026</c:v>
                </c:pt>
                <c:pt idx="25">
                  <c:v>68162</c:v>
                </c:pt>
                <c:pt idx="26">
                  <c:v>18642</c:v>
                </c:pt>
                <c:pt idx="27">
                  <c:v>70141</c:v>
                </c:pt>
                <c:pt idx="28">
                  <c:v>16246</c:v>
                </c:pt>
                <c:pt idx="29">
                  <c:v>13265</c:v>
                </c:pt>
                <c:pt idx="30">
                  <c:v>9212</c:v>
                </c:pt>
                <c:pt idx="31">
                  <c:v>749</c:v>
                </c:pt>
                <c:pt idx="32">
                  <c:v>12117</c:v>
                </c:pt>
                <c:pt idx="33">
                  <c:v>1859</c:v>
                </c:pt>
                <c:pt idx="34">
                  <c:v>7309</c:v>
                </c:pt>
                <c:pt idx="35">
                  <c:v>9635</c:v>
                </c:pt>
                <c:pt idx="36">
                  <c:v>6172</c:v>
                </c:pt>
                <c:pt idx="37">
                  <c:v>1096</c:v>
                </c:pt>
                <c:pt idx="38">
                  <c:v>20167</c:v>
                </c:pt>
                <c:pt idx="39">
                  <c:v>880</c:v>
                </c:pt>
                <c:pt idx="40">
                  <c:v>2360</c:v>
                </c:pt>
                <c:pt idx="41">
                  <c:v>1391</c:v>
                </c:pt>
                <c:pt idx="43">
                  <c:v>0</c:v>
                </c:pt>
              </c:numCache>
            </c:numRef>
          </c:val>
          <c:extLst xmlns:c16r2="http://schemas.microsoft.com/office/drawing/2015/06/chart">
            <c:ext xmlns:c16="http://schemas.microsoft.com/office/drawing/2014/chart" uri="{C3380CC4-5D6E-409C-BE32-E72D297353CC}">
              <c16:uniqueId val="{00000006-1A58-4EED-9CD8-662139E0161E}"/>
            </c:ext>
          </c:extLst>
        </c:ser>
        <c:dLbls>
          <c:showLegendKey val="0"/>
          <c:showVal val="0"/>
          <c:showCatName val="0"/>
          <c:showSerName val="0"/>
          <c:showPercent val="0"/>
          <c:showBubbleSize val="0"/>
        </c:dLbls>
        <c:gapWidth val="20"/>
        <c:overlap val="100"/>
        <c:axId val="311549312"/>
        <c:axId val="311555968"/>
      </c:barChart>
      <c:lineChart>
        <c:grouping val="standard"/>
        <c:varyColors val="0"/>
        <c:ser>
          <c:idx val="2"/>
          <c:order val="2"/>
          <c:tx>
            <c:strRef>
              <c:f>Sheet1!$D$1</c:f>
              <c:strCache>
                <c:ptCount val="1"/>
                <c:pt idx="0">
                  <c:v>自己水率</c:v>
                </c:pt>
              </c:strCache>
            </c:strRef>
          </c:tx>
          <c:spPr>
            <a:ln>
              <a:solidFill>
                <a:schemeClr val="accent4"/>
              </a:solidFill>
            </a:ln>
          </c:spPr>
          <c:marker>
            <c:spPr>
              <a:solidFill>
                <a:schemeClr val="accent4"/>
              </a:solidFill>
              <a:ln>
                <a:solidFill>
                  <a:schemeClr val="accent4"/>
                </a:solidFill>
              </a:ln>
            </c:spPr>
          </c:marker>
          <c:cat>
            <c:strRef>
              <c:f>Sheet1!$A$2:$A$48</c:f>
              <c:strCache>
                <c:ptCount val="42"/>
                <c:pt idx="0">
                  <c:v>堺市</c:v>
                </c:pt>
                <c:pt idx="1">
                  <c:v>八尾市</c:v>
                </c:pt>
                <c:pt idx="2">
                  <c:v>寝屋川市</c:v>
                </c:pt>
                <c:pt idx="3">
                  <c:v>門真市</c:v>
                </c:pt>
                <c:pt idx="4">
                  <c:v>大東市</c:v>
                </c:pt>
                <c:pt idx="5">
                  <c:v>松原市</c:v>
                </c:pt>
                <c:pt idx="6">
                  <c:v>泉大津市</c:v>
                </c:pt>
                <c:pt idx="7">
                  <c:v>泉南市</c:v>
                </c:pt>
                <c:pt idx="8">
                  <c:v>高石市</c:v>
                </c:pt>
                <c:pt idx="9">
                  <c:v>大阪狭山市</c:v>
                </c:pt>
                <c:pt idx="10">
                  <c:v>阪南市</c:v>
                </c:pt>
                <c:pt idx="11">
                  <c:v>熊取町</c:v>
                </c:pt>
                <c:pt idx="12">
                  <c:v>忠岡町</c:v>
                </c:pt>
                <c:pt idx="13">
                  <c:v>河南町</c:v>
                </c:pt>
                <c:pt idx="14">
                  <c:v>田尻町</c:v>
                </c:pt>
                <c:pt idx="15">
                  <c:v>東大阪市</c:v>
                </c:pt>
                <c:pt idx="16">
                  <c:v>四條畷市</c:v>
                </c:pt>
                <c:pt idx="17">
                  <c:v>能勢町</c:v>
                </c:pt>
                <c:pt idx="18">
                  <c:v>岸和田市</c:v>
                </c:pt>
                <c:pt idx="19">
                  <c:v>箕面市</c:v>
                </c:pt>
                <c:pt idx="20">
                  <c:v>茨木市</c:v>
                </c:pt>
                <c:pt idx="21">
                  <c:v>豊中市</c:v>
                </c:pt>
                <c:pt idx="22">
                  <c:v>泉佐野市</c:v>
                </c:pt>
                <c:pt idx="23">
                  <c:v>和泉市</c:v>
                </c:pt>
                <c:pt idx="24">
                  <c:v>岬町</c:v>
                </c:pt>
                <c:pt idx="25">
                  <c:v>高槻市</c:v>
                </c:pt>
                <c:pt idx="26">
                  <c:v>摂津市</c:v>
                </c:pt>
                <c:pt idx="27">
                  <c:v>吹田市</c:v>
                </c:pt>
                <c:pt idx="28">
                  <c:v>羽曳野市</c:v>
                </c:pt>
                <c:pt idx="29">
                  <c:v>貝塚市</c:v>
                </c:pt>
                <c:pt idx="30">
                  <c:v>藤井寺市</c:v>
                </c:pt>
                <c:pt idx="31">
                  <c:v>千早赤阪村</c:v>
                </c:pt>
                <c:pt idx="32">
                  <c:v>富田林市</c:v>
                </c:pt>
                <c:pt idx="33">
                  <c:v>豊能町</c:v>
                </c:pt>
                <c:pt idx="34">
                  <c:v>柏原市</c:v>
                </c:pt>
                <c:pt idx="35">
                  <c:v>河内長野市</c:v>
                </c:pt>
                <c:pt idx="36">
                  <c:v>交野市</c:v>
                </c:pt>
                <c:pt idx="37">
                  <c:v>太子町</c:v>
                </c:pt>
                <c:pt idx="38">
                  <c:v>枚方市</c:v>
                </c:pt>
                <c:pt idx="39">
                  <c:v>島本町</c:v>
                </c:pt>
                <c:pt idx="40">
                  <c:v>守口市</c:v>
                </c:pt>
                <c:pt idx="41">
                  <c:v>池田市</c:v>
                </c:pt>
              </c:strCache>
            </c:strRef>
          </c:cat>
          <c:val>
            <c:numRef>
              <c:f>Sheet1!$D$2:$D$48</c:f>
              <c:numCache>
                <c:formatCode>General</c:formatCode>
                <c:ptCount val="47"/>
                <c:pt idx="15" formatCode="0%">
                  <c:v>5.9974587039390093E-3</c:v>
                </c:pt>
                <c:pt idx="16" formatCode="0%">
                  <c:v>1.698706323298271E-2</c:v>
                </c:pt>
                <c:pt idx="17" formatCode="0%">
                  <c:v>4.5929018789144051E-2</c:v>
                </c:pt>
                <c:pt idx="18" formatCode="0%">
                  <c:v>6.3002573817402846E-2</c:v>
                </c:pt>
                <c:pt idx="19" formatCode="0%">
                  <c:v>0.13398750219589931</c:v>
                </c:pt>
                <c:pt idx="20" formatCode="0%">
                  <c:v>0.14399433291710689</c:v>
                </c:pt>
                <c:pt idx="21" formatCode="0%">
                  <c:v>0.15100159221067197</c:v>
                </c:pt>
                <c:pt idx="22" formatCode="0%">
                  <c:v>0.17701015349540045</c:v>
                </c:pt>
                <c:pt idx="23" formatCode="0%">
                  <c:v>0.18100424589256045</c:v>
                </c:pt>
                <c:pt idx="24" formatCode="0%">
                  <c:v>0.30092029866296233</c:v>
                </c:pt>
                <c:pt idx="25" formatCode="0%">
                  <c:v>0.32999783749778833</c:v>
                </c:pt>
                <c:pt idx="26" formatCode="0%">
                  <c:v>0.33499803802661149</c:v>
                </c:pt>
                <c:pt idx="27" formatCode="0%">
                  <c:v>0.38699725577249128</c:v>
                </c:pt>
                <c:pt idx="28" formatCode="0%">
                  <c:v>0.51498686410317651</c:v>
                </c:pt>
                <c:pt idx="29" formatCode="0%">
                  <c:v>0.5190006526941765</c:v>
                </c:pt>
                <c:pt idx="30" formatCode="0%">
                  <c:v>0.52400144680411309</c:v>
                </c:pt>
                <c:pt idx="31" formatCode="0%">
                  <c:v>0.64076738609112704</c:v>
                </c:pt>
                <c:pt idx="32" formatCode="0%">
                  <c:v>0.64601226993865035</c:v>
                </c:pt>
                <c:pt idx="33" formatCode="0%">
                  <c:v>0.66395516992046277</c:v>
                </c:pt>
                <c:pt idx="34" formatCode="0%">
                  <c:v>0.68798292422625396</c:v>
                </c:pt>
                <c:pt idx="35" formatCode="0%">
                  <c:v>0.69900971541032775</c:v>
                </c:pt>
                <c:pt idx="36" formatCode="0%">
                  <c:v>0.70701604481154467</c:v>
                </c:pt>
                <c:pt idx="37" formatCode="0%">
                  <c:v>0.72503763171098845</c:v>
                </c:pt>
                <c:pt idx="38" formatCode="0%">
                  <c:v>0.84000031734949698</c:v>
                </c:pt>
                <c:pt idx="39" formatCode="0%">
                  <c:v>0.90003407929115076</c:v>
                </c:pt>
                <c:pt idx="40" formatCode="0%">
                  <c:v>0.94799929490569368</c:v>
                </c:pt>
                <c:pt idx="41" formatCode="0%">
                  <c:v>0.95899537187159156</c:v>
                </c:pt>
                <c:pt idx="43" formatCode="0%">
                  <c:v>1</c:v>
                </c:pt>
              </c:numCache>
            </c:numRef>
          </c:val>
          <c:smooth val="0"/>
        </c:ser>
        <c:dLbls>
          <c:showLegendKey val="0"/>
          <c:showVal val="0"/>
          <c:showCatName val="0"/>
          <c:showSerName val="0"/>
          <c:showPercent val="0"/>
          <c:showBubbleSize val="0"/>
        </c:dLbls>
        <c:marker val="1"/>
        <c:smooth val="0"/>
        <c:axId val="321000960"/>
        <c:axId val="320999424"/>
      </c:lineChart>
      <c:catAx>
        <c:axId val="311549312"/>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HGPｺﾞｼｯｸM" panose="020B0600000000000000" pitchFamily="50" charset="-128"/>
                <a:ea typeface="HGPｺﾞｼｯｸM" panose="020B0600000000000000" pitchFamily="50" charset="-128"/>
                <a:cs typeface="+mn-cs"/>
              </a:defRPr>
            </a:pPr>
            <a:endParaRPr lang="ja-JP"/>
          </a:p>
        </c:txPr>
        <c:crossAx val="311555968"/>
        <c:crosses val="autoZero"/>
        <c:auto val="1"/>
        <c:lblAlgn val="ctr"/>
        <c:lblOffset val="100"/>
        <c:noMultiLvlLbl val="0"/>
      </c:catAx>
      <c:valAx>
        <c:axId val="311555968"/>
        <c:scaling>
          <c:orientation val="minMax"/>
          <c:max val="300000"/>
          <c:min val="0"/>
        </c:scaling>
        <c:delete val="0"/>
        <c:axPos val="l"/>
        <c:numFmt formatCode="#,##0_);[Red]\(#,##0\)" sourceLinked="0"/>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HGPｺﾞｼｯｸM" panose="020B0600000000000000" pitchFamily="50" charset="-128"/>
                <a:ea typeface="HGPｺﾞｼｯｸM" panose="020B0600000000000000" pitchFamily="50" charset="-128"/>
                <a:cs typeface="+mn-cs"/>
              </a:defRPr>
            </a:pPr>
            <a:endParaRPr lang="ja-JP"/>
          </a:p>
        </c:txPr>
        <c:crossAx val="311549312"/>
        <c:crosses val="autoZero"/>
        <c:crossBetween val="between"/>
        <c:majorUnit val="100000"/>
        <c:dispUnits>
          <c:builtInUnit val="tenThousands"/>
          <c:dispUnitsLbl>
            <c:layout>
              <c:manualLayout>
                <c:xMode val="edge"/>
                <c:yMode val="edge"/>
                <c:x val="4.9404067932970683E-2"/>
                <c:y val="2.0801150825424296E-2"/>
              </c:manualLayout>
            </c:layout>
            <c:tx>
              <c:rich>
                <a:bodyPr rot="0" vert="horz"/>
                <a:lstStyle/>
                <a:p>
                  <a:pPr>
                    <a:defRPr/>
                  </a:pPr>
                  <a:r>
                    <a:rPr lang="ja-JP" altLang="en-US" dirty="0" smtClean="0"/>
                    <a:t>万㎥</a:t>
                  </a:r>
                  <a:r>
                    <a:rPr lang="en-US" altLang="ja-JP" dirty="0" smtClean="0"/>
                    <a:t>/</a:t>
                  </a:r>
                  <a:r>
                    <a:rPr lang="ja-JP" altLang="en-US" dirty="0" smtClean="0"/>
                    <a:t>日</a:t>
                  </a:r>
                  <a:endParaRPr lang="ja-JP" altLang="en-US" dirty="0"/>
                </a:p>
              </c:rich>
            </c:tx>
          </c:dispUnitsLbl>
        </c:dispUnits>
      </c:valAx>
      <c:valAx>
        <c:axId val="320999424"/>
        <c:scaling>
          <c:orientation val="minMax"/>
          <c:max val="1"/>
          <c:min val="0"/>
        </c:scaling>
        <c:delete val="0"/>
        <c:axPos val="r"/>
        <c:numFmt formatCode="0%" sourceLinked="0"/>
        <c:majorTickMark val="out"/>
        <c:minorTickMark val="none"/>
        <c:tickLblPos val="nextTo"/>
        <c:crossAx val="321000960"/>
        <c:crosses val="max"/>
        <c:crossBetween val="between"/>
        <c:majorUnit val="0.5"/>
      </c:valAx>
      <c:catAx>
        <c:axId val="321000960"/>
        <c:scaling>
          <c:orientation val="minMax"/>
        </c:scaling>
        <c:delete val="1"/>
        <c:axPos val="b"/>
        <c:numFmt formatCode="General" sourceLinked="1"/>
        <c:majorTickMark val="out"/>
        <c:minorTickMark val="none"/>
        <c:tickLblPos val="nextTo"/>
        <c:crossAx val="320999424"/>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sz="900">
          <a:latin typeface="HGPｺﾞｼｯｸM" panose="020B0600000000000000" pitchFamily="50" charset="-128"/>
          <a:ea typeface="HGPｺﾞｼｯｸM" panose="020B0600000000000000" pitchFamily="50" charset="-128"/>
        </a:defRPr>
      </a:pPr>
      <a:endParaRPr lang="ja-JP"/>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289858581715042"/>
          <c:y val="8.6468207776744119E-2"/>
          <c:w val="0.84775753786141517"/>
          <c:h val="0.76838528118914429"/>
        </c:manualLayout>
      </c:layout>
      <c:lineChart>
        <c:grouping val="standard"/>
        <c:varyColors val="0"/>
        <c:ser>
          <c:idx val="0"/>
          <c:order val="0"/>
          <c:tx>
            <c:strRef>
              <c:f>Sheet1!$A$2</c:f>
              <c:strCache>
                <c:ptCount val="1"/>
                <c:pt idx="0">
                  <c:v>収益（大阪市）</c:v>
                </c:pt>
              </c:strCache>
            </c:strRef>
          </c:tx>
          <c:spPr>
            <a:ln w="38100">
              <a:solidFill>
                <a:srgbClr val="0070C0"/>
              </a:solidFill>
            </a:ln>
          </c:spPr>
          <c:marker>
            <c:symbol val="none"/>
          </c:marker>
          <c:dLbls>
            <c:dLbl>
              <c:idx val="1"/>
              <c:layout/>
              <c:dLblPos val="t"/>
              <c:showLegendKey val="0"/>
              <c:showVal val="1"/>
              <c:showCatName val="0"/>
              <c:showSerName val="0"/>
              <c:showPercent val="0"/>
              <c:showBubbleSize val="0"/>
              <c:extLst>
                <c:ext xmlns:c15="http://schemas.microsoft.com/office/drawing/2012/chart" uri="{CE6537A1-D6FC-4f65-9D91-7224C49458BB}"/>
              </c:extLst>
            </c:dLbl>
            <c:dLbl>
              <c:idx val="25"/>
              <c:delete val="1"/>
              <c:extLst>
                <c:ext xmlns:c15="http://schemas.microsoft.com/office/drawing/2012/chart" uri="{CE6537A1-D6FC-4f65-9D91-7224C49458BB}"/>
              </c:extLst>
            </c:dLbl>
            <c:dLbl>
              <c:idx val="30"/>
              <c:layout>
                <c:manualLayout>
                  <c:x val="-4.9926641414141416E-2"/>
                  <c:y val="4.731466666666672E-2"/>
                </c:manualLayout>
              </c:layout>
              <c:spPr>
                <a:solidFill>
                  <a:schemeClr val="bg1"/>
                </a:solidFill>
                <a:ln>
                  <a:noFill/>
                </a:ln>
                <a:effectLst/>
              </c:spPr>
              <c:txPr>
                <a:bodyPr/>
                <a:lstStyle/>
                <a:p>
                  <a:pPr>
                    <a:defRPr sz="1600"/>
                  </a:pPr>
                  <a:endParaRPr lang="ja-JP"/>
                </a:p>
              </c:txPr>
              <c:dLblPos val="r"/>
              <c:showLegendKey val="0"/>
              <c:showVal val="1"/>
              <c:showCatName val="0"/>
              <c:showSerName val="0"/>
              <c:showPercent val="0"/>
              <c:showBubbleSize val="0"/>
              <c:extLst>
                <c:ext xmlns:c15="http://schemas.microsoft.com/office/drawing/2012/chart" uri="{CE6537A1-D6FC-4f65-9D91-7224C49458BB}"/>
              </c:extLst>
            </c:dLbl>
            <c:dLbl>
              <c:idx val="32"/>
              <c:delete val="1"/>
              <c:extLst>
                <c:ext xmlns:c15="http://schemas.microsoft.com/office/drawing/2012/chart" uri="{CE6537A1-D6FC-4f65-9D91-7224C49458BB}"/>
              </c:extLst>
            </c:dLbl>
            <c:spPr>
              <a:noFill/>
              <a:ln>
                <a:noFill/>
              </a:ln>
              <a:effectLst/>
            </c:spPr>
            <c:txPr>
              <a:bodyPr/>
              <a:lstStyle/>
              <a:p>
                <a:pPr>
                  <a:defRPr sz="1600"/>
                </a:pPr>
                <a:endParaRPr lang="ja-JP"/>
              </a:p>
            </c:txPr>
            <c:dLblPos val="t"/>
            <c:showLegendKey val="0"/>
            <c:showVal val="0"/>
            <c:showCatName val="0"/>
            <c:showSerName val="0"/>
            <c:showPercent val="0"/>
            <c:showBubbleSize val="0"/>
            <c:extLst>
              <c:ext xmlns:c15="http://schemas.microsoft.com/office/drawing/2012/chart" uri="{CE6537A1-D6FC-4f65-9D91-7224C49458BB}">
                <c15:showLeaderLines val="0"/>
              </c:ext>
            </c:extLst>
          </c:dLbls>
          <c:cat>
            <c:strRef>
              <c:f>Sheet1!$B$1:$AH$1</c:f>
              <c:strCache>
                <c:ptCount val="33"/>
                <c:pt idx="0">
                  <c:v>2015</c:v>
                </c:pt>
                <c:pt idx="1">
                  <c:v>2016</c:v>
                </c:pt>
                <c:pt idx="2">
                  <c:v>2017</c:v>
                </c:pt>
                <c:pt idx="3">
                  <c:v>2018</c:v>
                </c:pt>
                <c:pt idx="4">
                  <c:v>2019</c:v>
                </c:pt>
                <c:pt idx="5">
                  <c:v>2020</c:v>
                </c:pt>
                <c:pt idx="6">
                  <c:v>2021</c:v>
                </c:pt>
                <c:pt idx="7">
                  <c:v>2022</c:v>
                </c:pt>
                <c:pt idx="8">
                  <c:v>2023</c:v>
                </c:pt>
                <c:pt idx="9">
                  <c:v>2024</c:v>
                </c:pt>
                <c:pt idx="10">
                  <c:v>2025</c:v>
                </c:pt>
                <c:pt idx="11">
                  <c:v>2026</c:v>
                </c:pt>
                <c:pt idx="12">
                  <c:v>2027</c:v>
                </c:pt>
                <c:pt idx="13">
                  <c:v>2028</c:v>
                </c:pt>
                <c:pt idx="14">
                  <c:v>2029</c:v>
                </c:pt>
                <c:pt idx="15">
                  <c:v>2030</c:v>
                </c:pt>
                <c:pt idx="16">
                  <c:v>2031</c:v>
                </c:pt>
                <c:pt idx="17">
                  <c:v>2032</c:v>
                </c:pt>
                <c:pt idx="18">
                  <c:v>2033</c:v>
                </c:pt>
                <c:pt idx="19">
                  <c:v>2034</c:v>
                </c:pt>
                <c:pt idx="20">
                  <c:v>2035</c:v>
                </c:pt>
                <c:pt idx="21">
                  <c:v>2036</c:v>
                </c:pt>
                <c:pt idx="22">
                  <c:v>2037</c:v>
                </c:pt>
                <c:pt idx="23">
                  <c:v>2038</c:v>
                </c:pt>
                <c:pt idx="24">
                  <c:v>2039</c:v>
                </c:pt>
                <c:pt idx="25">
                  <c:v>2040</c:v>
                </c:pt>
                <c:pt idx="26">
                  <c:v>2041</c:v>
                </c:pt>
                <c:pt idx="27">
                  <c:v>2042</c:v>
                </c:pt>
                <c:pt idx="28">
                  <c:v>2043</c:v>
                </c:pt>
                <c:pt idx="29">
                  <c:v>2044</c:v>
                </c:pt>
                <c:pt idx="30">
                  <c:v>2045</c:v>
                </c:pt>
                <c:pt idx="31">
                  <c:v>2046</c:v>
                </c:pt>
                <c:pt idx="32">
                  <c:v>2047</c:v>
                </c:pt>
              </c:strCache>
            </c:strRef>
          </c:cat>
          <c:val>
            <c:numRef>
              <c:f>Sheet1!$B$2:$AH$2</c:f>
              <c:numCache>
                <c:formatCode>#,##0_ </c:formatCode>
                <c:ptCount val="33"/>
                <c:pt idx="1">
                  <c:v>1887</c:v>
                </c:pt>
                <c:pt idx="2">
                  <c:v>1883</c:v>
                </c:pt>
                <c:pt idx="3">
                  <c:v>1879</c:v>
                </c:pt>
                <c:pt idx="4">
                  <c:v>1874</c:v>
                </c:pt>
                <c:pt idx="5">
                  <c:v>1870</c:v>
                </c:pt>
                <c:pt idx="6">
                  <c:v>1863</c:v>
                </c:pt>
                <c:pt idx="7">
                  <c:v>1855</c:v>
                </c:pt>
                <c:pt idx="8">
                  <c:v>1847</c:v>
                </c:pt>
                <c:pt idx="9">
                  <c:v>1840</c:v>
                </c:pt>
                <c:pt idx="10">
                  <c:v>1832</c:v>
                </c:pt>
                <c:pt idx="11">
                  <c:v>1822</c:v>
                </c:pt>
                <c:pt idx="12">
                  <c:v>1812</c:v>
                </c:pt>
                <c:pt idx="13">
                  <c:v>1802</c:v>
                </c:pt>
                <c:pt idx="14">
                  <c:v>1792</c:v>
                </c:pt>
                <c:pt idx="15">
                  <c:v>1782</c:v>
                </c:pt>
                <c:pt idx="16">
                  <c:v>1771</c:v>
                </c:pt>
                <c:pt idx="17">
                  <c:v>1760</c:v>
                </c:pt>
                <c:pt idx="18">
                  <c:v>1748</c:v>
                </c:pt>
                <c:pt idx="19">
                  <c:v>1737</c:v>
                </c:pt>
                <c:pt idx="20">
                  <c:v>1726</c:v>
                </c:pt>
                <c:pt idx="21">
                  <c:v>1714</c:v>
                </c:pt>
                <c:pt idx="22">
                  <c:v>1702</c:v>
                </c:pt>
                <c:pt idx="23">
                  <c:v>1690</c:v>
                </c:pt>
                <c:pt idx="24">
                  <c:v>1679</c:v>
                </c:pt>
                <c:pt idx="25">
                  <c:v>1667</c:v>
                </c:pt>
                <c:pt idx="26">
                  <c:v>1655</c:v>
                </c:pt>
                <c:pt idx="27">
                  <c:v>1643</c:v>
                </c:pt>
                <c:pt idx="28">
                  <c:v>1631</c:v>
                </c:pt>
                <c:pt idx="29">
                  <c:v>1620</c:v>
                </c:pt>
                <c:pt idx="30">
                  <c:v>1608</c:v>
                </c:pt>
                <c:pt idx="31">
                  <c:v>1608</c:v>
                </c:pt>
                <c:pt idx="32">
                  <c:v>1608</c:v>
                </c:pt>
              </c:numCache>
            </c:numRef>
          </c:val>
          <c:smooth val="0"/>
        </c:ser>
        <c:ser>
          <c:idx val="1"/>
          <c:order val="1"/>
          <c:tx>
            <c:strRef>
              <c:f>Sheet1!$A$3</c:f>
              <c:strCache>
                <c:ptCount val="1"/>
                <c:pt idx="0">
                  <c:v>費用（原価）（大阪市）</c:v>
                </c:pt>
              </c:strCache>
            </c:strRef>
          </c:tx>
          <c:spPr>
            <a:ln w="38100">
              <a:solidFill>
                <a:srgbClr val="FF0000"/>
              </a:solidFill>
              <a:prstDash val="solid"/>
            </a:ln>
          </c:spPr>
          <c:marker>
            <c:symbol val="none"/>
          </c:marker>
          <c:dLbls>
            <c:dLbl>
              <c:idx val="1"/>
              <c:layout>
                <c:manualLayout>
                  <c:x val="-4.0911928104575161E-2"/>
                  <c:y val="4.7314444444444444E-2"/>
                </c:manualLayout>
              </c:layout>
              <c:spPr>
                <a:solidFill>
                  <a:schemeClr val="bg1"/>
                </a:solidFill>
                <a:ln>
                  <a:noFill/>
                </a:ln>
                <a:effectLst/>
              </c:spPr>
              <c:txPr>
                <a:bodyPr/>
                <a:lstStyle/>
                <a:p>
                  <a:pPr>
                    <a:defRPr sz="1600"/>
                  </a:pPr>
                  <a:endParaRPr lang="ja-JP"/>
                </a:p>
              </c:txPr>
              <c:dLblPos val="r"/>
              <c:showLegendKey val="0"/>
              <c:showVal val="1"/>
              <c:showCatName val="0"/>
              <c:showSerName val="0"/>
              <c:showPercent val="0"/>
              <c:showBubbleSize val="0"/>
              <c:extLst>
                <c:ext xmlns:c15="http://schemas.microsoft.com/office/drawing/2012/chart" uri="{CE6537A1-D6FC-4f65-9D91-7224C49458BB}"/>
              </c:extLst>
            </c:dLbl>
            <c:dLbl>
              <c:idx val="25"/>
              <c:delete val="1"/>
              <c:extLst>
                <c:ext xmlns:c15="http://schemas.microsoft.com/office/drawing/2012/chart" uri="{CE6537A1-D6FC-4f65-9D91-7224C49458BB}"/>
              </c:extLst>
            </c:dLbl>
            <c:dLbl>
              <c:idx val="30"/>
              <c:layout>
                <c:manualLayout>
                  <c:x val="-5.6152146464646467E-2"/>
                  <c:y val="-5.8603333333333306E-2"/>
                </c:manualLayout>
              </c:layout>
              <c:spPr>
                <a:solidFill>
                  <a:schemeClr val="bg1"/>
                </a:solidFill>
                <a:ln>
                  <a:noFill/>
                </a:ln>
                <a:effectLst/>
              </c:spPr>
              <c:txPr>
                <a:bodyPr/>
                <a:lstStyle/>
                <a:p>
                  <a:pPr>
                    <a:defRPr sz="1600"/>
                  </a:pPr>
                  <a:endParaRPr lang="ja-JP"/>
                </a:p>
              </c:txPr>
              <c:dLblPos val="r"/>
              <c:showLegendKey val="0"/>
              <c:showVal val="1"/>
              <c:showCatName val="0"/>
              <c:showSerName val="0"/>
              <c:showPercent val="0"/>
              <c:showBubbleSize val="0"/>
              <c:extLst>
                <c:ext xmlns:c15="http://schemas.microsoft.com/office/drawing/2012/chart" uri="{CE6537A1-D6FC-4f65-9D91-7224C49458BB}"/>
              </c:extLst>
            </c:dLbl>
            <c:dLbl>
              <c:idx val="32"/>
              <c:delete val="1"/>
              <c:extLst>
                <c:ext xmlns:c15="http://schemas.microsoft.com/office/drawing/2012/chart" uri="{CE6537A1-D6FC-4f65-9D91-7224C49458BB}"/>
              </c:extLst>
            </c:dLbl>
            <c:spPr>
              <a:noFill/>
              <a:ln>
                <a:noFill/>
              </a:ln>
              <a:effectLst/>
            </c:spPr>
            <c:txPr>
              <a:bodyPr/>
              <a:lstStyle/>
              <a:p>
                <a:pPr>
                  <a:defRPr sz="1600"/>
                </a:pPr>
                <a:endParaRPr lang="ja-JP"/>
              </a:p>
            </c:txPr>
            <c:dLblPos val="b"/>
            <c:showLegendKey val="0"/>
            <c:showVal val="0"/>
            <c:showCatName val="0"/>
            <c:showSerName val="0"/>
            <c:showPercent val="0"/>
            <c:showBubbleSize val="0"/>
            <c:extLst>
              <c:ext xmlns:c15="http://schemas.microsoft.com/office/drawing/2012/chart" uri="{CE6537A1-D6FC-4f65-9D91-7224C49458BB}">
                <c15:showLeaderLines val="0"/>
              </c:ext>
            </c:extLst>
          </c:dLbls>
          <c:cat>
            <c:strRef>
              <c:f>Sheet1!$B$1:$AH$1</c:f>
              <c:strCache>
                <c:ptCount val="33"/>
                <c:pt idx="0">
                  <c:v>2015</c:v>
                </c:pt>
                <c:pt idx="1">
                  <c:v>2016</c:v>
                </c:pt>
                <c:pt idx="2">
                  <c:v>2017</c:v>
                </c:pt>
                <c:pt idx="3">
                  <c:v>2018</c:v>
                </c:pt>
                <c:pt idx="4">
                  <c:v>2019</c:v>
                </c:pt>
                <c:pt idx="5">
                  <c:v>2020</c:v>
                </c:pt>
                <c:pt idx="6">
                  <c:v>2021</c:v>
                </c:pt>
                <c:pt idx="7">
                  <c:v>2022</c:v>
                </c:pt>
                <c:pt idx="8">
                  <c:v>2023</c:v>
                </c:pt>
                <c:pt idx="9">
                  <c:v>2024</c:v>
                </c:pt>
                <c:pt idx="10">
                  <c:v>2025</c:v>
                </c:pt>
                <c:pt idx="11">
                  <c:v>2026</c:v>
                </c:pt>
                <c:pt idx="12">
                  <c:v>2027</c:v>
                </c:pt>
                <c:pt idx="13">
                  <c:v>2028</c:v>
                </c:pt>
                <c:pt idx="14">
                  <c:v>2029</c:v>
                </c:pt>
                <c:pt idx="15">
                  <c:v>2030</c:v>
                </c:pt>
                <c:pt idx="16">
                  <c:v>2031</c:v>
                </c:pt>
                <c:pt idx="17">
                  <c:v>2032</c:v>
                </c:pt>
                <c:pt idx="18">
                  <c:v>2033</c:v>
                </c:pt>
                <c:pt idx="19">
                  <c:v>2034</c:v>
                </c:pt>
                <c:pt idx="20">
                  <c:v>2035</c:v>
                </c:pt>
                <c:pt idx="21">
                  <c:v>2036</c:v>
                </c:pt>
                <c:pt idx="22">
                  <c:v>2037</c:v>
                </c:pt>
                <c:pt idx="23">
                  <c:v>2038</c:v>
                </c:pt>
                <c:pt idx="24">
                  <c:v>2039</c:v>
                </c:pt>
                <c:pt idx="25">
                  <c:v>2040</c:v>
                </c:pt>
                <c:pt idx="26">
                  <c:v>2041</c:v>
                </c:pt>
                <c:pt idx="27">
                  <c:v>2042</c:v>
                </c:pt>
                <c:pt idx="28">
                  <c:v>2043</c:v>
                </c:pt>
                <c:pt idx="29">
                  <c:v>2044</c:v>
                </c:pt>
                <c:pt idx="30">
                  <c:v>2045</c:v>
                </c:pt>
                <c:pt idx="31">
                  <c:v>2046</c:v>
                </c:pt>
                <c:pt idx="32">
                  <c:v>2047</c:v>
                </c:pt>
              </c:strCache>
            </c:strRef>
          </c:cat>
          <c:val>
            <c:numRef>
              <c:f>Sheet1!$B$3:$AH$3</c:f>
              <c:numCache>
                <c:formatCode>#,##0_ </c:formatCode>
                <c:ptCount val="33"/>
                <c:pt idx="1">
                  <c:v>1601</c:v>
                </c:pt>
                <c:pt idx="2">
                  <c:v>1607</c:v>
                </c:pt>
                <c:pt idx="3">
                  <c:v>1613</c:v>
                </c:pt>
                <c:pt idx="4">
                  <c:v>1620</c:v>
                </c:pt>
                <c:pt idx="5">
                  <c:v>1626</c:v>
                </c:pt>
                <c:pt idx="6">
                  <c:v>1632</c:v>
                </c:pt>
                <c:pt idx="7">
                  <c:v>1638</c:v>
                </c:pt>
                <c:pt idx="8">
                  <c:v>1644</c:v>
                </c:pt>
                <c:pt idx="9">
                  <c:v>1650</c:v>
                </c:pt>
                <c:pt idx="10">
                  <c:v>1657</c:v>
                </c:pt>
                <c:pt idx="11">
                  <c:v>1663</c:v>
                </c:pt>
                <c:pt idx="12">
                  <c:v>1669</c:v>
                </c:pt>
                <c:pt idx="13">
                  <c:v>1675</c:v>
                </c:pt>
                <c:pt idx="14">
                  <c:v>1681</c:v>
                </c:pt>
                <c:pt idx="15">
                  <c:v>1687</c:v>
                </c:pt>
                <c:pt idx="16">
                  <c:v>1694</c:v>
                </c:pt>
                <c:pt idx="17">
                  <c:v>1700</c:v>
                </c:pt>
                <c:pt idx="18">
                  <c:v>1706</c:v>
                </c:pt>
                <c:pt idx="19">
                  <c:v>1712</c:v>
                </c:pt>
                <c:pt idx="20">
                  <c:v>1718</c:v>
                </c:pt>
                <c:pt idx="21">
                  <c:v>1725</c:v>
                </c:pt>
                <c:pt idx="22">
                  <c:v>1731</c:v>
                </c:pt>
                <c:pt idx="23">
                  <c:v>1737</c:v>
                </c:pt>
                <c:pt idx="24">
                  <c:v>1743</c:v>
                </c:pt>
                <c:pt idx="25">
                  <c:v>1749</c:v>
                </c:pt>
                <c:pt idx="26">
                  <c:v>1755</c:v>
                </c:pt>
                <c:pt idx="27">
                  <c:v>1762</c:v>
                </c:pt>
                <c:pt idx="28">
                  <c:v>1768</c:v>
                </c:pt>
                <c:pt idx="29">
                  <c:v>1774</c:v>
                </c:pt>
                <c:pt idx="30">
                  <c:v>1780</c:v>
                </c:pt>
                <c:pt idx="31">
                  <c:v>1786</c:v>
                </c:pt>
                <c:pt idx="32">
                  <c:v>1793</c:v>
                </c:pt>
              </c:numCache>
            </c:numRef>
          </c:val>
          <c:smooth val="0"/>
        </c:ser>
        <c:dLbls>
          <c:showLegendKey val="0"/>
          <c:showVal val="0"/>
          <c:showCatName val="0"/>
          <c:showSerName val="0"/>
          <c:showPercent val="0"/>
          <c:showBubbleSize val="0"/>
        </c:dLbls>
        <c:marker val="1"/>
        <c:smooth val="0"/>
        <c:axId val="129550976"/>
        <c:axId val="129438080"/>
      </c:lineChart>
      <c:catAx>
        <c:axId val="129550976"/>
        <c:scaling>
          <c:orientation val="minMax"/>
        </c:scaling>
        <c:delete val="0"/>
        <c:axPos val="b"/>
        <c:numFmt formatCode="General" sourceLinked="0"/>
        <c:majorTickMark val="none"/>
        <c:minorTickMark val="none"/>
        <c:tickLblPos val="nextTo"/>
        <c:txPr>
          <a:bodyPr rot="0" vert="horz"/>
          <a:lstStyle/>
          <a:p>
            <a:pPr>
              <a:defRPr sz="1600"/>
            </a:pPr>
            <a:endParaRPr lang="ja-JP"/>
          </a:p>
        </c:txPr>
        <c:crossAx val="129438080"/>
        <c:crosses val="autoZero"/>
        <c:auto val="1"/>
        <c:lblAlgn val="ctr"/>
        <c:lblOffset val="100"/>
        <c:tickLblSkip val="5"/>
        <c:noMultiLvlLbl val="0"/>
      </c:catAx>
      <c:valAx>
        <c:axId val="129438080"/>
        <c:scaling>
          <c:orientation val="minMax"/>
          <c:max val="2000"/>
          <c:min val="1000"/>
        </c:scaling>
        <c:delete val="0"/>
        <c:axPos val="l"/>
        <c:majorGridlines/>
        <c:numFmt formatCode="#,##0_ " sourceLinked="1"/>
        <c:majorTickMark val="none"/>
        <c:minorTickMark val="none"/>
        <c:tickLblPos val="nextTo"/>
        <c:txPr>
          <a:bodyPr/>
          <a:lstStyle/>
          <a:p>
            <a:pPr>
              <a:defRPr sz="1600"/>
            </a:pPr>
            <a:endParaRPr lang="ja-JP"/>
          </a:p>
        </c:txPr>
        <c:crossAx val="129550976"/>
        <c:crosses val="autoZero"/>
        <c:crossBetween val="between"/>
        <c:majorUnit val="200"/>
      </c:valAx>
    </c:plotArea>
    <c:plotVisOnly val="1"/>
    <c:dispBlanksAs val="gap"/>
    <c:showDLblsOverMax val="0"/>
  </c:chart>
  <c:txPr>
    <a:bodyPr/>
    <a:lstStyle/>
    <a:p>
      <a:pPr>
        <a:defRPr sz="1800"/>
      </a:pPr>
      <a:endParaRPr lang="ja-JP"/>
    </a:p>
  </c:txPr>
  <c:externalData r:id="rId1">
    <c:autoUpdate val="0"/>
  </c:externalData>
  <c:userShapes r:id="rId2"/>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口径20㎜月20㎥料金税込</c:v>
                </c:pt>
              </c:strCache>
            </c:strRef>
          </c:tx>
          <c:spPr>
            <a:solidFill>
              <a:schemeClr val="bg1">
                <a:lumMod val="50000"/>
              </a:schemeClr>
            </a:solidFill>
          </c:spPr>
          <c:invertIfNegative val="0"/>
          <c:cat>
            <c:strRef>
              <c:f>Sheet1!$A$2:$A$48</c:f>
              <c:strCache>
                <c:ptCount val="47"/>
                <c:pt idx="0">
                  <c:v>大阪市</c:v>
                </c:pt>
                <c:pt idx="1">
                  <c:v>堺市</c:v>
                </c:pt>
                <c:pt idx="3">
                  <c:v>吹田市</c:v>
                </c:pt>
                <c:pt idx="4">
                  <c:v>枚方市</c:v>
                </c:pt>
                <c:pt idx="5">
                  <c:v>高槻市</c:v>
                </c:pt>
                <c:pt idx="6">
                  <c:v>茨木市</c:v>
                </c:pt>
                <c:pt idx="7">
                  <c:v>豊中市</c:v>
                </c:pt>
                <c:pt idx="8">
                  <c:v>東大阪市</c:v>
                </c:pt>
                <c:pt idx="9">
                  <c:v>寝屋川市</c:v>
                </c:pt>
                <c:pt idx="10">
                  <c:v>八尾市</c:v>
                </c:pt>
                <c:pt idx="12">
                  <c:v>富田林市</c:v>
                </c:pt>
                <c:pt idx="13">
                  <c:v>和泉市</c:v>
                </c:pt>
                <c:pt idx="14">
                  <c:v>大東市</c:v>
                </c:pt>
                <c:pt idx="15">
                  <c:v>守口市</c:v>
                </c:pt>
                <c:pt idx="16">
                  <c:v>池田市</c:v>
                </c:pt>
                <c:pt idx="17">
                  <c:v>岸和田市</c:v>
                </c:pt>
                <c:pt idx="18">
                  <c:v>羽曳野市</c:v>
                </c:pt>
                <c:pt idx="19">
                  <c:v>河内長野市</c:v>
                </c:pt>
                <c:pt idx="20">
                  <c:v>箕面市</c:v>
                </c:pt>
                <c:pt idx="21">
                  <c:v>泉佐野市</c:v>
                </c:pt>
                <c:pt idx="22">
                  <c:v>門真市</c:v>
                </c:pt>
                <c:pt idx="23">
                  <c:v>松原市</c:v>
                </c:pt>
                <c:pt idx="25">
                  <c:v>貝塚市</c:v>
                </c:pt>
                <c:pt idx="26">
                  <c:v>柏原市</c:v>
                </c:pt>
                <c:pt idx="27">
                  <c:v>大阪狭山市</c:v>
                </c:pt>
                <c:pt idx="28">
                  <c:v>摂津市</c:v>
                </c:pt>
                <c:pt idx="29">
                  <c:v>高石市</c:v>
                </c:pt>
                <c:pt idx="30">
                  <c:v>交野市</c:v>
                </c:pt>
                <c:pt idx="31">
                  <c:v>四條畷市</c:v>
                </c:pt>
                <c:pt idx="32">
                  <c:v>藤井寺市</c:v>
                </c:pt>
                <c:pt idx="33">
                  <c:v>阪南市</c:v>
                </c:pt>
                <c:pt idx="34">
                  <c:v>泉大津市</c:v>
                </c:pt>
                <c:pt idx="35">
                  <c:v>泉南市</c:v>
                </c:pt>
                <c:pt idx="37">
                  <c:v>熊取町</c:v>
                </c:pt>
                <c:pt idx="38">
                  <c:v>島本町</c:v>
                </c:pt>
                <c:pt idx="39">
                  <c:v>河南町</c:v>
                </c:pt>
                <c:pt idx="40">
                  <c:v>忠岡町</c:v>
                </c:pt>
                <c:pt idx="41">
                  <c:v>田尻町</c:v>
                </c:pt>
                <c:pt idx="42">
                  <c:v>太子町</c:v>
                </c:pt>
                <c:pt idx="43">
                  <c:v>千早赤阪村</c:v>
                </c:pt>
                <c:pt idx="44">
                  <c:v>岬町</c:v>
                </c:pt>
                <c:pt idx="45">
                  <c:v>豊能町</c:v>
                </c:pt>
                <c:pt idx="46">
                  <c:v>能勢町</c:v>
                </c:pt>
              </c:strCache>
            </c:strRef>
          </c:cat>
          <c:val>
            <c:numRef>
              <c:f>Sheet1!$B$2:$B$48</c:f>
              <c:numCache>
                <c:formatCode>General</c:formatCode>
                <c:ptCount val="47"/>
                <c:pt idx="0">
                  <c:v>2073</c:v>
                </c:pt>
                <c:pt idx="1">
                  <c:v>2484</c:v>
                </c:pt>
                <c:pt idx="3">
                  <c:v>2224</c:v>
                </c:pt>
                <c:pt idx="4">
                  <c:v>2235</c:v>
                </c:pt>
                <c:pt idx="5">
                  <c:v>2376</c:v>
                </c:pt>
                <c:pt idx="6">
                  <c:v>2376</c:v>
                </c:pt>
                <c:pt idx="7">
                  <c:v>2451</c:v>
                </c:pt>
                <c:pt idx="8">
                  <c:v>2550</c:v>
                </c:pt>
                <c:pt idx="9">
                  <c:v>2553</c:v>
                </c:pt>
                <c:pt idx="10">
                  <c:v>2721</c:v>
                </c:pt>
                <c:pt idx="12">
                  <c:v>2378</c:v>
                </c:pt>
                <c:pt idx="13">
                  <c:v>2527</c:v>
                </c:pt>
                <c:pt idx="14">
                  <c:v>2577</c:v>
                </c:pt>
                <c:pt idx="15">
                  <c:v>2590</c:v>
                </c:pt>
                <c:pt idx="16">
                  <c:v>2602</c:v>
                </c:pt>
                <c:pt idx="17">
                  <c:v>2624</c:v>
                </c:pt>
                <c:pt idx="18">
                  <c:v>2694</c:v>
                </c:pt>
                <c:pt idx="19">
                  <c:v>2921</c:v>
                </c:pt>
                <c:pt idx="20">
                  <c:v>2958</c:v>
                </c:pt>
                <c:pt idx="21">
                  <c:v>2959</c:v>
                </c:pt>
                <c:pt idx="22">
                  <c:v>3002</c:v>
                </c:pt>
                <c:pt idx="23">
                  <c:v>3067</c:v>
                </c:pt>
                <c:pt idx="25">
                  <c:v>2365</c:v>
                </c:pt>
                <c:pt idx="26">
                  <c:v>2629</c:v>
                </c:pt>
                <c:pt idx="27">
                  <c:v>2656</c:v>
                </c:pt>
                <c:pt idx="28">
                  <c:v>2728</c:v>
                </c:pt>
                <c:pt idx="29">
                  <c:v>2858</c:v>
                </c:pt>
                <c:pt idx="30">
                  <c:v>2864</c:v>
                </c:pt>
                <c:pt idx="31">
                  <c:v>2870</c:v>
                </c:pt>
                <c:pt idx="32">
                  <c:v>2910</c:v>
                </c:pt>
                <c:pt idx="33">
                  <c:v>2922</c:v>
                </c:pt>
                <c:pt idx="34">
                  <c:v>3140</c:v>
                </c:pt>
                <c:pt idx="35">
                  <c:v>3408</c:v>
                </c:pt>
                <c:pt idx="37">
                  <c:v>2720</c:v>
                </c:pt>
                <c:pt idx="38">
                  <c:v>2872</c:v>
                </c:pt>
                <c:pt idx="39">
                  <c:v>3024</c:v>
                </c:pt>
                <c:pt idx="40">
                  <c:v>3099</c:v>
                </c:pt>
                <c:pt idx="41">
                  <c:v>3100</c:v>
                </c:pt>
                <c:pt idx="42">
                  <c:v>3132</c:v>
                </c:pt>
                <c:pt idx="43">
                  <c:v>3548</c:v>
                </c:pt>
                <c:pt idx="44">
                  <c:v>3760</c:v>
                </c:pt>
                <c:pt idx="45">
                  <c:v>3996</c:v>
                </c:pt>
                <c:pt idx="46">
                  <c:v>4806</c:v>
                </c:pt>
              </c:numCache>
            </c:numRef>
          </c:val>
          <c:extLst xmlns:c16r2="http://schemas.microsoft.com/office/drawing/2015/06/chart">
            <c:ext xmlns:c16="http://schemas.microsoft.com/office/drawing/2014/chart" uri="{C3380CC4-5D6E-409C-BE32-E72D297353CC}">
              <c16:uniqueId val="{00000000-7142-435A-B1FA-CB72639B987C}"/>
            </c:ext>
          </c:extLst>
        </c:ser>
        <c:dLbls>
          <c:showLegendKey val="0"/>
          <c:showVal val="0"/>
          <c:showCatName val="0"/>
          <c:showSerName val="0"/>
          <c:showPercent val="0"/>
          <c:showBubbleSize val="0"/>
        </c:dLbls>
        <c:gapWidth val="90"/>
        <c:axId val="76849536"/>
        <c:axId val="76851456"/>
      </c:barChart>
      <c:catAx>
        <c:axId val="76849536"/>
        <c:scaling>
          <c:orientation val="minMax"/>
        </c:scaling>
        <c:delete val="0"/>
        <c:axPos val="b"/>
        <c:numFmt formatCode="General" sourceLinked="0"/>
        <c:majorTickMark val="out"/>
        <c:minorTickMark val="none"/>
        <c:tickLblPos val="nextTo"/>
        <c:txPr>
          <a:bodyPr/>
          <a:lstStyle/>
          <a:p>
            <a:pPr>
              <a:defRPr sz="1000"/>
            </a:pPr>
            <a:endParaRPr lang="ja-JP"/>
          </a:p>
        </c:txPr>
        <c:crossAx val="76851456"/>
        <c:crosses val="autoZero"/>
        <c:auto val="1"/>
        <c:lblAlgn val="ctr"/>
        <c:lblOffset val="100"/>
        <c:noMultiLvlLbl val="0"/>
      </c:catAx>
      <c:valAx>
        <c:axId val="76851456"/>
        <c:scaling>
          <c:orientation val="minMax"/>
          <c:max val="5000"/>
          <c:min val="1000"/>
        </c:scaling>
        <c:delete val="0"/>
        <c:axPos val="l"/>
        <c:majorGridlines>
          <c:spPr>
            <a:ln>
              <a:solidFill>
                <a:schemeClr val="bg1">
                  <a:lumMod val="85000"/>
                </a:schemeClr>
              </a:solidFill>
            </a:ln>
          </c:spPr>
        </c:majorGridlines>
        <c:numFmt formatCode="General" sourceLinked="1"/>
        <c:majorTickMark val="out"/>
        <c:minorTickMark val="none"/>
        <c:tickLblPos val="nextTo"/>
        <c:txPr>
          <a:bodyPr/>
          <a:lstStyle/>
          <a:p>
            <a:pPr>
              <a:defRPr sz="1050"/>
            </a:pPr>
            <a:endParaRPr lang="ja-JP"/>
          </a:p>
        </c:txPr>
        <c:crossAx val="76849536"/>
        <c:crosses val="autoZero"/>
        <c:crossBetween val="between"/>
        <c:majorUnit val="1000"/>
      </c:valAx>
    </c:plotArea>
    <c:plotVisOnly val="1"/>
    <c:dispBlanksAs val="gap"/>
    <c:showDLblsOverMax val="0"/>
  </c:chart>
  <c:txPr>
    <a:bodyPr/>
    <a:lstStyle/>
    <a:p>
      <a:pPr>
        <a:defRPr sz="1200">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a:latin typeface="メイリオ" panose="020B0604030504040204" pitchFamily="50" charset="-128"/>
                <a:ea typeface="メイリオ" panose="020B0604030504040204" pitchFamily="50" charset="-128"/>
                <a:cs typeface="メイリオ" panose="020B0604030504040204" pitchFamily="50" charset="-128"/>
              </a:defRP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淀川系浄水場の水量及び施設能力</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c:rich>
      </c:tx>
      <c:layout/>
      <c:overlay val="0"/>
    </c:title>
    <c:autoTitleDeleted val="0"/>
    <c:plotArea>
      <c:layout>
        <c:manualLayout>
          <c:layoutTarget val="inner"/>
          <c:xMode val="edge"/>
          <c:yMode val="edge"/>
          <c:x val="8.7451339829343583E-2"/>
          <c:y val="0.23218300431919381"/>
          <c:w val="0.89352844237350537"/>
          <c:h val="0.59392669218385508"/>
        </c:manualLayout>
      </c:layout>
      <c:barChart>
        <c:barDir val="col"/>
        <c:grouping val="stacked"/>
        <c:varyColors val="0"/>
        <c:ser>
          <c:idx val="0"/>
          <c:order val="0"/>
          <c:tx>
            <c:strRef>
              <c:f>Sheet1!$B$1</c:f>
              <c:strCache>
                <c:ptCount val="1"/>
                <c:pt idx="0">
                  <c:v>大阪市</c:v>
                </c:pt>
              </c:strCache>
            </c:strRef>
          </c:tx>
          <c:spPr>
            <a:solidFill>
              <a:srgbClr val="FFCCFF"/>
            </a:solidFill>
            <a:ln>
              <a:solidFill>
                <a:schemeClr val="bg1">
                  <a:lumMod val="65000"/>
                </a:schemeClr>
              </a:solidFill>
            </a:ln>
          </c:spPr>
          <c:invertIfNegative val="0"/>
          <c:dPt>
            <c:idx val="4"/>
            <c:invertIfNegative val="0"/>
            <c:bubble3D val="0"/>
            <c:spPr>
              <a:solidFill>
                <a:srgbClr val="FFC000"/>
              </a:solidFill>
              <a:ln w="28575">
                <a:noFill/>
                <a:prstDash val="dash"/>
              </a:ln>
            </c:spPr>
          </c:dPt>
          <c:dLbls>
            <c:dLbl>
              <c:idx val="3"/>
              <c:delete val="1"/>
              <c:extLst>
                <c:ext xmlns:c15="http://schemas.microsoft.com/office/drawing/2012/chart" uri="{CE6537A1-D6FC-4f65-9D91-7224C49458BB}"/>
              </c:extLst>
            </c:dLbl>
            <c:dLbl>
              <c:idx val="4"/>
              <c:delete val="1"/>
              <c:extLst>
                <c:ext xmlns:c15="http://schemas.microsoft.com/office/drawing/2012/chart" uri="{CE6537A1-D6FC-4f65-9D91-7224C49458BB}"/>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一日最大給水量</c:v>
                </c:pt>
                <c:pt idx="1">
                  <c:v>浄水施設能力</c:v>
                </c:pt>
                <c:pt idx="2">
                  <c:v>現行ダウン
サイジング計画</c:v>
                </c:pt>
                <c:pt idx="3">
                  <c:v>一日最大給水量</c:v>
                </c:pt>
                <c:pt idx="4">
                  <c:v>浄水施設能力</c:v>
                </c:pt>
              </c:strCache>
            </c:strRef>
          </c:cat>
          <c:val>
            <c:numRef>
              <c:f>Sheet1!$B$2:$B$6</c:f>
              <c:numCache>
                <c:formatCode>General</c:formatCode>
                <c:ptCount val="5"/>
                <c:pt idx="0">
                  <c:v>122</c:v>
                </c:pt>
                <c:pt idx="1">
                  <c:v>243</c:v>
                </c:pt>
                <c:pt idx="2">
                  <c:v>144</c:v>
                </c:pt>
                <c:pt idx="3">
                  <c:v>109</c:v>
                </c:pt>
                <c:pt idx="4">
                  <c:v>164.7</c:v>
                </c:pt>
              </c:numCache>
            </c:numRef>
          </c:val>
        </c:ser>
        <c:ser>
          <c:idx val="1"/>
          <c:order val="1"/>
          <c:tx>
            <c:strRef>
              <c:f>Sheet1!$C$1</c:f>
              <c:strCache>
                <c:ptCount val="1"/>
                <c:pt idx="0">
                  <c:v>大阪広域水道企業団</c:v>
                </c:pt>
              </c:strCache>
            </c:strRef>
          </c:tx>
          <c:spPr>
            <a:solidFill>
              <a:schemeClr val="accent1">
                <a:lumMod val="40000"/>
                <a:lumOff val="60000"/>
              </a:schemeClr>
            </a:solidFill>
            <a:ln>
              <a:solidFill>
                <a:schemeClr val="bg1">
                  <a:lumMod val="65000"/>
                </a:schemeClr>
              </a:solidFill>
            </a:ln>
          </c:spPr>
          <c:invertIfNegative val="0"/>
          <c:dPt>
            <c:idx val="4"/>
            <c:invertIfNegative val="0"/>
            <c:bubble3D val="0"/>
            <c:spPr>
              <a:solidFill>
                <a:srgbClr val="FFC000"/>
              </a:solidFill>
              <a:ln w="28575">
                <a:noFill/>
                <a:prstDash val="dash"/>
              </a:ln>
            </c:spPr>
          </c:dPt>
          <c:dLbls>
            <c:dLbl>
              <c:idx val="3"/>
              <c:delete val="1"/>
              <c:extLst>
                <c:ext xmlns:c15="http://schemas.microsoft.com/office/drawing/2012/chart" uri="{CE6537A1-D6FC-4f65-9D91-7224C49458BB}"/>
              </c:extLst>
            </c:dLbl>
            <c:dLbl>
              <c:idx val="4"/>
              <c:delete val="1"/>
              <c:extLst>
                <c:ext xmlns:c15="http://schemas.microsoft.com/office/drawing/2012/chart" uri="{CE6537A1-D6FC-4f65-9D91-7224C49458BB}"/>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一日最大給水量</c:v>
                </c:pt>
                <c:pt idx="1">
                  <c:v>浄水施設能力</c:v>
                </c:pt>
                <c:pt idx="2">
                  <c:v>現行ダウン
サイジング計画</c:v>
                </c:pt>
                <c:pt idx="3">
                  <c:v>一日最大給水量</c:v>
                </c:pt>
                <c:pt idx="4">
                  <c:v>浄水施設能力</c:v>
                </c:pt>
              </c:strCache>
            </c:strRef>
          </c:cat>
          <c:val>
            <c:numRef>
              <c:f>Sheet1!$C$2:$C$6</c:f>
              <c:numCache>
                <c:formatCode>General</c:formatCode>
                <c:ptCount val="5"/>
                <c:pt idx="0">
                  <c:v>157</c:v>
                </c:pt>
                <c:pt idx="1">
                  <c:v>233</c:v>
                </c:pt>
                <c:pt idx="2">
                  <c:v>176</c:v>
                </c:pt>
                <c:pt idx="3">
                  <c:v>126</c:v>
                </c:pt>
                <c:pt idx="4">
                  <c:v>123.3</c:v>
                </c:pt>
              </c:numCache>
            </c:numRef>
          </c:val>
        </c:ser>
        <c:ser>
          <c:idx val="2"/>
          <c:order val="2"/>
          <c:tx>
            <c:strRef>
              <c:f>Sheet1!$D$1</c:f>
              <c:strCache>
                <c:ptCount val="1"/>
                <c:pt idx="0">
                  <c:v>吹田(泉）・守口・枚方（中宮）</c:v>
                </c:pt>
              </c:strCache>
            </c:strRef>
          </c:tx>
          <c:spPr>
            <a:solidFill>
              <a:srgbClr val="CCFF99"/>
            </a:solidFill>
            <a:ln>
              <a:solidFill>
                <a:schemeClr val="bg1">
                  <a:lumMod val="65000"/>
                </a:schemeClr>
              </a:solidFill>
            </a:ln>
          </c:spPr>
          <c:invertIfNegative val="0"/>
          <c:dPt>
            <c:idx val="2"/>
            <c:invertIfNegative val="0"/>
            <c:bubble3D val="0"/>
            <c:spPr>
              <a:solidFill>
                <a:srgbClr val="CCFF99"/>
              </a:solidFill>
              <a:ln>
                <a:solidFill>
                  <a:schemeClr val="bg1">
                    <a:lumMod val="65000"/>
                  </a:schemeClr>
                </a:solidFill>
                <a:prstDash val="dash"/>
              </a:ln>
            </c:spPr>
          </c:dPt>
          <c:dPt>
            <c:idx val="4"/>
            <c:invertIfNegative val="0"/>
            <c:bubble3D val="0"/>
            <c:spPr>
              <a:solidFill>
                <a:srgbClr val="FFC000"/>
              </a:solidFill>
              <a:ln>
                <a:noFill/>
              </a:ln>
            </c:spPr>
          </c:dPt>
          <c:cat>
            <c:strRef>
              <c:f>Sheet1!$A$2:$A$6</c:f>
              <c:strCache>
                <c:ptCount val="5"/>
                <c:pt idx="0">
                  <c:v>一日最大給水量</c:v>
                </c:pt>
                <c:pt idx="1">
                  <c:v>浄水施設能力</c:v>
                </c:pt>
                <c:pt idx="2">
                  <c:v>現行ダウン
サイジング計画</c:v>
                </c:pt>
                <c:pt idx="3">
                  <c:v>一日最大給水量</c:v>
                </c:pt>
                <c:pt idx="4">
                  <c:v>浄水施設能力</c:v>
                </c:pt>
              </c:strCache>
            </c:strRef>
          </c:cat>
          <c:val>
            <c:numRef>
              <c:f>Sheet1!$D$2:$D$6</c:f>
              <c:numCache>
                <c:formatCode>General</c:formatCode>
                <c:ptCount val="5"/>
                <c:pt idx="0">
                  <c:v>21</c:v>
                </c:pt>
                <c:pt idx="1">
                  <c:v>24</c:v>
                </c:pt>
                <c:pt idx="2">
                  <c:v>24</c:v>
                </c:pt>
                <c:pt idx="3">
                  <c:v>17</c:v>
                </c:pt>
                <c:pt idx="4">
                  <c:v>12.7</c:v>
                </c:pt>
              </c:numCache>
            </c:numRef>
          </c:val>
        </c:ser>
        <c:dLbls>
          <c:showLegendKey val="0"/>
          <c:showVal val="0"/>
          <c:showCatName val="0"/>
          <c:showSerName val="0"/>
          <c:showPercent val="0"/>
          <c:showBubbleSize val="0"/>
        </c:dLbls>
        <c:gapWidth val="150"/>
        <c:overlap val="100"/>
        <c:axId val="255954304"/>
        <c:axId val="147461248"/>
      </c:barChart>
      <c:lineChart>
        <c:grouping val="standard"/>
        <c:varyColors val="0"/>
        <c:ser>
          <c:idx val="3"/>
          <c:order val="3"/>
          <c:tx>
            <c:strRef>
              <c:f>Sheet1!$E$1</c:f>
              <c:strCache>
                <c:ptCount val="1"/>
                <c:pt idx="0">
                  <c:v>列1</c:v>
                </c:pt>
              </c:strCache>
            </c:strRef>
          </c:tx>
          <c:spPr>
            <a:ln>
              <a:noFill/>
            </a:ln>
          </c:spPr>
          <c:marker>
            <c:symbol val="none"/>
          </c:marker>
          <c:dLbls>
            <c:dLbl>
              <c:idx val="4"/>
              <c:numFmt formatCode="#,##0_);[Red]\(#,##0\)" sourceLinked="0"/>
              <c:spPr>
                <a:noFill/>
                <a:ln>
                  <a:noFill/>
                </a:ln>
                <a:effectLst/>
              </c:spPr>
              <c:txPr>
                <a:bodyPr/>
                <a:lstStyle/>
                <a:p>
                  <a:pPr>
                    <a:defRPr/>
                  </a:pPr>
                  <a:endParaRPr lang="ja-JP"/>
                </a:p>
              </c:txPr>
              <c:dLblPos val="t"/>
              <c:showLegendKey val="0"/>
              <c:showVal val="1"/>
              <c:showCatName val="0"/>
              <c:showSerName val="0"/>
              <c:showPercent val="0"/>
              <c:showBubbleSize val="0"/>
            </c:dLbl>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一日最大給水量</c:v>
                </c:pt>
                <c:pt idx="1">
                  <c:v>浄水施設能力</c:v>
                </c:pt>
                <c:pt idx="2">
                  <c:v>現行ダウン
サイジング計画</c:v>
                </c:pt>
                <c:pt idx="3">
                  <c:v>一日最大給水量</c:v>
                </c:pt>
                <c:pt idx="4">
                  <c:v>浄水施設能力</c:v>
                </c:pt>
              </c:strCache>
            </c:strRef>
          </c:cat>
          <c:val>
            <c:numRef>
              <c:f>Sheet1!$E$2:$E$6</c:f>
              <c:numCache>
                <c:formatCode>General</c:formatCode>
                <c:ptCount val="5"/>
                <c:pt idx="0">
                  <c:v>300</c:v>
                </c:pt>
                <c:pt idx="1">
                  <c:v>500</c:v>
                </c:pt>
                <c:pt idx="2">
                  <c:v>344</c:v>
                </c:pt>
                <c:pt idx="3">
                  <c:v>252</c:v>
                </c:pt>
                <c:pt idx="4">
                  <c:v>300.7</c:v>
                </c:pt>
              </c:numCache>
            </c:numRef>
          </c:val>
          <c:smooth val="0"/>
        </c:ser>
        <c:dLbls>
          <c:showLegendKey val="0"/>
          <c:showVal val="0"/>
          <c:showCatName val="0"/>
          <c:showSerName val="0"/>
          <c:showPercent val="0"/>
          <c:showBubbleSize val="0"/>
        </c:dLbls>
        <c:marker val="1"/>
        <c:smooth val="0"/>
        <c:axId val="255954304"/>
        <c:axId val="147461248"/>
      </c:lineChart>
      <c:catAx>
        <c:axId val="255954304"/>
        <c:scaling>
          <c:orientation val="minMax"/>
        </c:scaling>
        <c:delete val="0"/>
        <c:axPos val="b"/>
        <c:numFmt formatCode="General" sourceLinked="0"/>
        <c:majorTickMark val="out"/>
        <c:minorTickMark val="none"/>
        <c:tickLblPos val="nextTo"/>
        <c:txPr>
          <a:bodyPr/>
          <a:lstStyle/>
          <a:p>
            <a:pPr>
              <a:defRPr sz="900">
                <a:latin typeface="メイリオ" panose="020B0604030504040204" pitchFamily="50" charset="-128"/>
                <a:ea typeface="メイリオ" panose="020B0604030504040204" pitchFamily="50" charset="-128"/>
                <a:cs typeface="メイリオ" panose="020B0604030504040204" pitchFamily="50" charset="-128"/>
              </a:defRPr>
            </a:pPr>
            <a:endParaRPr lang="ja-JP"/>
          </a:p>
        </c:txPr>
        <c:crossAx val="147461248"/>
        <c:crosses val="autoZero"/>
        <c:auto val="1"/>
        <c:lblAlgn val="ctr"/>
        <c:lblOffset val="100"/>
        <c:noMultiLvlLbl val="0"/>
      </c:catAx>
      <c:valAx>
        <c:axId val="147461248"/>
        <c:scaling>
          <c:orientation val="minMax"/>
        </c:scaling>
        <c:delete val="0"/>
        <c:axPos val="l"/>
        <c:majorGridlines/>
        <c:numFmt formatCode="General" sourceLinked="1"/>
        <c:majorTickMark val="out"/>
        <c:minorTickMark val="none"/>
        <c:tickLblPos val="nextTo"/>
        <c:crossAx val="255954304"/>
        <c:crosses val="autoZero"/>
        <c:crossBetween val="between"/>
      </c:valAx>
    </c:plotArea>
    <c:legend>
      <c:legendPos val="t"/>
      <c:legendEntry>
        <c:idx val="0"/>
        <c:txPr>
          <a:bodyPr/>
          <a:lstStyle/>
          <a:p>
            <a:pPr>
              <a:defRPr sz="1000">
                <a:latin typeface="メイリオ" panose="020B0604030504040204" pitchFamily="50" charset="-128"/>
                <a:ea typeface="メイリオ" panose="020B0604030504040204" pitchFamily="50" charset="-128"/>
                <a:cs typeface="メイリオ" panose="020B0604030504040204" pitchFamily="50" charset="-128"/>
              </a:defRPr>
            </a:pPr>
            <a:endParaRPr lang="ja-JP"/>
          </a:p>
        </c:txPr>
      </c:legendEntry>
      <c:legendEntry>
        <c:idx val="1"/>
        <c:txPr>
          <a:bodyPr/>
          <a:lstStyle/>
          <a:p>
            <a:pPr>
              <a:defRPr sz="1000">
                <a:latin typeface="メイリオ" panose="020B0604030504040204" pitchFamily="50" charset="-128"/>
                <a:ea typeface="メイリオ" panose="020B0604030504040204" pitchFamily="50" charset="-128"/>
                <a:cs typeface="メイリオ" panose="020B0604030504040204" pitchFamily="50" charset="-128"/>
              </a:defRPr>
            </a:pPr>
            <a:endParaRPr lang="ja-JP"/>
          </a:p>
        </c:txPr>
      </c:legendEntry>
      <c:legendEntry>
        <c:idx val="2"/>
        <c:txPr>
          <a:bodyPr/>
          <a:lstStyle/>
          <a:p>
            <a:pPr>
              <a:defRPr sz="1000">
                <a:latin typeface="メイリオ" panose="020B0604030504040204" pitchFamily="50" charset="-128"/>
                <a:ea typeface="メイリオ" panose="020B0604030504040204" pitchFamily="50" charset="-128"/>
                <a:cs typeface="メイリオ" panose="020B0604030504040204" pitchFamily="50" charset="-128"/>
              </a:defRPr>
            </a:pPr>
            <a:endParaRPr lang="ja-JP"/>
          </a:p>
        </c:txPr>
      </c:legendEntry>
      <c:layout>
        <c:manualLayout>
          <c:xMode val="edge"/>
          <c:yMode val="edge"/>
          <c:x val="0.15404116318230437"/>
          <c:y val="0.12762591082345037"/>
          <c:w val="0.69191753748494178"/>
          <c:h val="7.5596597746276695E-2"/>
        </c:manualLayout>
      </c:layout>
      <c:overlay val="0"/>
      <c:txPr>
        <a:bodyPr/>
        <a:lstStyle/>
        <a:p>
          <a:pPr>
            <a:defRPr sz="1000"/>
          </a:pPr>
          <a:endParaRPr lang="ja-JP"/>
        </a:p>
      </c:txPr>
    </c:legend>
    <c:plotVisOnly val="1"/>
    <c:dispBlanksAs val="gap"/>
    <c:showDLblsOverMax val="0"/>
  </c:chart>
  <c:txPr>
    <a:bodyPr/>
    <a:lstStyle/>
    <a:p>
      <a:pPr>
        <a:defRPr sz="1800"/>
      </a:pPr>
      <a:endParaRPr lang="ja-JP"/>
    </a:p>
  </c:txPr>
  <c:externalData r:id="rId1">
    <c:autoUpdate val="0"/>
  </c:externalData>
  <c:userShapes r:id="rId2"/>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cked"/>
        <c:varyColors val="0"/>
        <c:ser>
          <c:idx val="0"/>
          <c:order val="0"/>
          <c:tx>
            <c:strRef>
              <c:f>Sheet1!$B$1</c:f>
              <c:strCache>
                <c:ptCount val="1"/>
                <c:pt idx="0">
                  <c:v>系列 1</c:v>
                </c:pt>
              </c:strCache>
            </c:strRef>
          </c:tx>
          <c:spPr>
            <a:solidFill>
              <a:schemeClr val="accent1"/>
            </a:solidFill>
            <a:ln w="19050">
              <a:solidFill>
                <a:schemeClr val="accent1"/>
              </a:solidFill>
            </a:ln>
            <a:effectLst/>
            <a:sp3d contourW="19050">
              <a:contourClr>
                <a:schemeClr val="accent1"/>
              </a:contourClr>
            </a:sp3d>
          </c:spPr>
          <c:invertIfNegative val="0"/>
          <c:dLbls>
            <c:dLbl>
              <c:idx val="8"/>
              <c:layout>
                <c:manualLayout>
                  <c:x val="1.0499338624338625E-2"/>
                  <c:y val="-7.9921504915644467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柴島</c:v>
                </c:pt>
                <c:pt idx="1">
                  <c:v>豊野</c:v>
                </c:pt>
                <c:pt idx="2">
                  <c:v>　　　</c:v>
                </c:pt>
                <c:pt idx="3">
                  <c:v>　　　</c:v>
                </c:pt>
                <c:pt idx="4">
                  <c:v>村野</c:v>
                </c:pt>
                <c:pt idx="5">
                  <c:v>三島</c:v>
                </c:pt>
                <c:pt idx="6">
                  <c:v>泉
（吹田）</c:v>
                </c:pt>
                <c:pt idx="7">
                  <c:v>守口</c:v>
                </c:pt>
                <c:pt idx="8">
                  <c:v>中宮
（枚方）</c:v>
                </c:pt>
              </c:strCache>
            </c:strRef>
          </c:cat>
          <c:val>
            <c:numRef>
              <c:f>Sheet1!$B$2:$B$10</c:f>
              <c:numCache>
                <c:formatCode>General</c:formatCode>
                <c:ptCount val="9"/>
                <c:pt idx="0">
                  <c:v>51</c:v>
                </c:pt>
                <c:pt idx="1">
                  <c:v>45</c:v>
                </c:pt>
                <c:pt idx="4">
                  <c:v>123</c:v>
                </c:pt>
                <c:pt idx="5">
                  <c:v>33</c:v>
                </c:pt>
                <c:pt idx="8">
                  <c:v>12.7</c:v>
                </c:pt>
              </c:numCache>
            </c:numRef>
          </c:val>
          <c:extLst xmlns:c16r2="http://schemas.microsoft.com/office/drawing/2015/06/chart">
            <c:ext xmlns:c16="http://schemas.microsoft.com/office/drawing/2014/chart" uri="{C3380CC4-5D6E-409C-BE32-E72D297353CC}">
              <c16:uniqueId val="{00000000-715E-4277-8D55-CBCA1109F3F4}"/>
            </c:ext>
          </c:extLst>
        </c:ser>
        <c:ser>
          <c:idx val="1"/>
          <c:order val="1"/>
          <c:tx>
            <c:strRef>
              <c:f>Sheet1!$C$1</c:f>
              <c:strCache>
                <c:ptCount val="1"/>
                <c:pt idx="0">
                  <c:v>系列 2</c:v>
                </c:pt>
              </c:strCache>
            </c:strRef>
          </c:tx>
          <c:spPr>
            <a:solidFill>
              <a:schemeClr val="bg1"/>
            </a:solidFill>
            <a:ln w="19050">
              <a:solidFill>
                <a:schemeClr val="accent1"/>
              </a:solidFill>
            </a:ln>
            <a:effectLst/>
            <a:sp3d contourW="19050">
              <a:contourClr>
                <a:schemeClr val="accent1"/>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柴島</c:v>
                </c:pt>
                <c:pt idx="1">
                  <c:v>豊野</c:v>
                </c:pt>
                <c:pt idx="2">
                  <c:v>　　　</c:v>
                </c:pt>
                <c:pt idx="3">
                  <c:v>　　　</c:v>
                </c:pt>
                <c:pt idx="4">
                  <c:v>村野</c:v>
                </c:pt>
                <c:pt idx="5">
                  <c:v>三島</c:v>
                </c:pt>
                <c:pt idx="6">
                  <c:v>泉
（吹田）</c:v>
                </c:pt>
                <c:pt idx="7">
                  <c:v>守口</c:v>
                </c:pt>
                <c:pt idx="8">
                  <c:v>中宮
（枚方）</c:v>
                </c:pt>
              </c:strCache>
            </c:strRef>
          </c:cat>
          <c:val>
            <c:numRef>
              <c:f>Sheet1!$C$2:$C$10</c:f>
              <c:numCache>
                <c:formatCode>General</c:formatCode>
                <c:ptCount val="9"/>
                <c:pt idx="0">
                  <c:v>67</c:v>
                </c:pt>
                <c:pt idx="4">
                  <c:v>57</c:v>
                </c:pt>
              </c:numCache>
            </c:numRef>
          </c:val>
          <c:extLst xmlns:c16r2="http://schemas.microsoft.com/office/drawing/2015/06/chart">
            <c:ext xmlns:c16="http://schemas.microsoft.com/office/drawing/2014/chart" uri="{C3380CC4-5D6E-409C-BE32-E72D297353CC}">
              <c16:uniqueId val="{00000001-715E-4277-8D55-CBCA1109F3F4}"/>
            </c:ext>
          </c:extLst>
        </c:ser>
        <c:ser>
          <c:idx val="2"/>
          <c:order val="2"/>
          <c:tx>
            <c:strRef>
              <c:f>Sheet1!$D$1</c:f>
              <c:strCache>
                <c:ptCount val="1"/>
                <c:pt idx="0">
                  <c:v>系列 3</c:v>
                </c:pt>
              </c:strCache>
            </c:strRef>
          </c:tx>
          <c:spPr>
            <a:solidFill>
              <a:schemeClr val="accent3"/>
            </a:solidFill>
            <a:ln>
              <a:noFill/>
            </a:ln>
            <a:effectLst/>
            <a:sp3d/>
          </c:spPr>
          <c:invertIfNegative val="0"/>
          <c:cat>
            <c:strRef>
              <c:f>Sheet1!$A$2:$A$10</c:f>
              <c:strCache>
                <c:ptCount val="9"/>
                <c:pt idx="0">
                  <c:v>柴島</c:v>
                </c:pt>
                <c:pt idx="1">
                  <c:v>豊野</c:v>
                </c:pt>
                <c:pt idx="2">
                  <c:v>　　　</c:v>
                </c:pt>
                <c:pt idx="3">
                  <c:v>　　　</c:v>
                </c:pt>
                <c:pt idx="4">
                  <c:v>村野</c:v>
                </c:pt>
                <c:pt idx="5">
                  <c:v>三島</c:v>
                </c:pt>
                <c:pt idx="6">
                  <c:v>泉
（吹田）</c:v>
                </c:pt>
                <c:pt idx="7">
                  <c:v>守口</c:v>
                </c:pt>
                <c:pt idx="8">
                  <c:v>中宮
（枚方）</c:v>
                </c:pt>
              </c:strCache>
            </c:strRef>
          </c:cat>
          <c:val>
            <c:numRef>
              <c:f>Sheet1!$D$2:$D$10</c:f>
              <c:numCache>
                <c:formatCode>General</c:formatCode>
                <c:ptCount val="9"/>
              </c:numCache>
            </c:numRef>
          </c:val>
          <c:extLst xmlns:c16r2="http://schemas.microsoft.com/office/drawing/2015/06/chart">
            <c:ext xmlns:c16="http://schemas.microsoft.com/office/drawing/2014/chart" uri="{C3380CC4-5D6E-409C-BE32-E72D297353CC}">
              <c16:uniqueId val="{00000002-715E-4277-8D55-CBCA1109F3F4}"/>
            </c:ext>
          </c:extLst>
        </c:ser>
        <c:dLbls>
          <c:showLegendKey val="0"/>
          <c:showVal val="0"/>
          <c:showCatName val="0"/>
          <c:showSerName val="0"/>
          <c:showPercent val="0"/>
          <c:showBubbleSize val="0"/>
        </c:dLbls>
        <c:gapWidth val="110"/>
        <c:shape val="box"/>
        <c:axId val="254363520"/>
        <c:axId val="254365056"/>
        <c:axId val="0"/>
      </c:bar3DChart>
      <c:catAx>
        <c:axId val="254363520"/>
        <c:scaling>
          <c:orientation val="minMax"/>
        </c:scaling>
        <c:delete val="0"/>
        <c:axPos val="b"/>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254365056"/>
        <c:crosses val="autoZero"/>
        <c:auto val="1"/>
        <c:lblAlgn val="ctr"/>
        <c:lblOffset val="100"/>
        <c:noMultiLvlLbl val="0"/>
      </c:catAx>
      <c:valAx>
        <c:axId val="25436505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254363520"/>
        <c:crosses val="autoZero"/>
        <c:crossBetween val="between"/>
      </c:valAx>
      <c:spPr>
        <a:noFill/>
        <a:ln>
          <a:noFill/>
        </a:ln>
        <a:effectLst/>
      </c:spPr>
    </c:plotArea>
    <c:plotVisOnly val="1"/>
    <c:dispBlanksAs val="gap"/>
    <c:showDLblsOverMax val="0"/>
  </c:chart>
  <c:spPr>
    <a:noFill/>
    <a:ln>
      <a:noFill/>
    </a:ln>
    <a:effectLst/>
  </c:spPr>
  <c:txPr>
    <a:bodyPr/>
    <a:lstStyle/>
    <a:p>
      <a:pPr>
        <a:defRPr sz="1200">
          <a:latin typeface="Meiryo UI" panose="020B0604030504040204" pitchFamily="50" charset="-128"/>
          <a:ea typeface="Meiryo UI" panose="020B0604030504040204" pitchFamily="50" charset="-128"/>
        </a:defRPr>
      </a:pPr>
      <a:endParaRPr lang="ja-JP"/>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cked"/>
        <c:varyColors val="0"/>
        <c:ser>
          <c:idx val="0"/>
          <c:order val="0"/>
          <c:tx>
            <c:strRef>
              <c:f>Sheet1!$B$1</c:f>
              <c:strCache>
                <c:ptCount val="1"/>
                <c:pt idx="0">
                  <c:v>系列 1</c:v>
                </c:pt>
              </c:strCache>
            </c:strRef>
          </c:tx>
          <c:spPr>
            <a:solidFill>
              <a:schemeClr val="accent1"/>
            </a:solidFill>
            <a:ln w="19050">
              <a:solidFill>
                <a:schemeClr val="accent1"/>
              </a:solidFill>
            </a:ln>
            <a:effectLst/>
            <a:sp3d contourW="19050">
              <a:contourClr>
                <a:schemeClr val="accent1"/>
              </a:contourClr>
            </a:sp3d>
          </c:spPr>
          <c:invertIfNegative val="0"/>
          <c:dLbls>
            <c:dLbl>
              <c:idx val="6"/>
              <c:layout>
                <c:manualLayout>
                  <c:x val="1.259920634920635E-2"/>
                  <c:y val="-9.9901881144555602E-2"/>
                </c:manualLayout>
              </c:layout>
              <c:showLegendKey val="0"/>
              <c:showVal val="1"/>
              <c:showCatName val="0"/>
              <c:showSerName val="0"/>
              <c:showPercent val="0"/>
              <c:showBubbleSize val="0"/>
              <c:extLst>
                <c:ext xmlns:c15="http://schemas.microsoft.com/office/drawing/2012/chart" uri="{CE6537A1-D6FC-4f65-9D91-7224C49458BB}"/>
              </c:extLst>
            </c:dLbl>
            <c:dLbl>
              <c:idx val="7"/>
              <c:layout>
                <c:manualLayout>
                  <c:x val="8.3994708994708997E-3"/>
                  <c:y val="-9.9901881144555602E-2"/>
                </c:manualLayout>
              </c:layout>
              <c:showLegendKey val="0"/>
              <c:showVal val="1"/>
              <c:showCatName val="0"/>
              <c:showSerName val="0"/>
              <c:showPercent val="0"/>
              <c:showBubbleSize val="0"/>
              <c:extLst>
                <c:ext xmlns:c15="http://schemas.microsoft.com/office/drawing/2012/chart" uri="{CE6537A1-D6FC-4f65-9D91-7224C49458BB}"/>
              </c:extLst>
            </c:dLbl>
            <c:dLbl>
              <c:idx val="8"/>
              <c:layout>
                <c:manualLayout>
                  <c:x val="6.2996031746031748E-3"/>
                  <c:y val="-9.3241755734918552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柴島</c:v>
                </c:pt>
                <c:pt idx="1">
                  <c:v>豊野</c:v>
                </c:pt>
                <c:pt idx="2">
                  <c:v>市庭窪</c:v>
                </c:pt>
                <c:pt idx="3">
                  <c:v>企庭窪</c:v>
                </c:pt>
                <c:pt idx="4">
                  <c:v>村野</c:v>
                </c:pt>
                <c:pt idx="5">
                  <c:v>三島</c:v>
                </c:pt>
                <c:pt idx="6">
                  <c:v>泉
（吹田）</c:v>
                </c:pt>
                <c:pt idx="7">
                  <c:v>守口</c:v>
                </c:pt>
                <c:pt idx="8">
                  <c:v>中宮
（枚方）</c:v>
                </c:pt>
              </c:strCache>
            </c:strRef>
          </c:cat>
          <c:val>
            <c:numRef>
              <c:f>Sheet1!$B$2:$B$10</c:f>
              <c:numCache>
                <c:formatCode>General</c:formatCode>
                <c:ptCount val="9"/>
                <c:pt idx="0">
                  <c:v>51</c:v>
                </c:pt>
                <c:pt idx="1">
                  <c:v>45</c:v>
                </c:pt>
                <c:pt idx="2">
                  <c:v>48</c:v>
                </c:pt>
                <c:pt idx="3">
                  <c:v>20</c:v>
                </c:pt>
                <c:pt idx="4">
                  <c:v>123</c:v>
                </c:pt>
                <c:pt idx="5">
                  <c:v>33</c:v>
                </c:pt>
                <c:pt idx="6">
                  <c:v>4.9000000000000004</c:v>
                </c:pt>
                <c:pt idx="7">
                  <c:v>6.2</c:v>
                </c:pt>
                <c:pt idx="8">
                  <c:v>12.7</c:v>
                </c:pt>
              </c:numCache>
            </c:numRef>
          </c:val>
          <c:extLst xmlns:c16r2="http://schemas.microsoft.com/office/drawing/2015/06/chart">
            <c:ext xmlns:c16="http://schemas.microsoft.com/office/drawing/2014/chart" uri="{C3380CC4-5D6E-409C-BE32-E72D297353CC}">
              <c16:uniqueId val="{00000000-715E-4277-8D55-CBCA1109F3F4}"/>
            </c:ext>
          </c:extLst>
        </c:ser>
        <c:ser>
          <c:idx val="1"/>
          <c:order val="1"/>
          <c:tx>
            <c:strRef>
              <c:f>Sheet1!$C$1</c:f>
              <c:strCache>
                <c:ptCount val="1"/>
                <c:pt idx="0">
                  <c:v>系列 2</c:v>
                </c:pt>
              </c:strCache>
            </c:strRef>
          </c:tx>
          <c:spPr>
            <a:solidFill>
              <a:schemeClr val="bg1"/>
            </a:solidFill>
            <a:ln w="19050">
              <a:solidFill>
                <a:schemeClr val="accent1"/>
              </a:solidFill>
            </a:ln>
            <a:effectLst/>
            <a:sp3d contourW="19050">
              <a:contourClr>
                <a:schemeClr val="accent1"/>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柴島</c:v>
                </c:pt>
                <c:pt idx="1">
                  <c:v>豊野</c:v>
                </c:pt>
                <c:pt idx="2">
                  <c:v>市庭窪</c:v>
                </c:pt>
                <c:pt idx="3">
                  <c:v>企庭窪</c:v>
                </c:pt>
                <c:pt idx="4">
                  <c:v>村野</c:v>
                </c:pt>
                <c:pt idx="5">
                  <c:v>三島</c:v>
                </c:pt>
                <c:pt idx="6">
                  <c:v>泉
（吹田）</c:v>
                </c:pt>
                <c:pt idx="7">
                  <c:v>守口</c:v>
                </c:pt>
                <c:pt idx="8">
                  <c:v>中宮
（枚方）</c:v>
                </c:pt>
              </c:strCache>
            </c:strRef>
          </c:cat>
          <c:val>
            <c:numRef>
              <c:f>Sheet1!$C$2:$C$10</c:f>
              <c:numCache>
                <c:formatCode>General</c:formatCode>
                <c:ptCount val="9"/>
                <c:pt idx="0">
                  <c:v>67</c:v>
                </c:pt>
                <c:pt idx="2">
                  <c:v>32</c:v>
                </c:pt>
                <c:pt idx="4">
                  <c:v>57</c:v>
                </c:pt>
              </c:numCache>
            </c:numRef>
          </c:val>
          <c:extLst xmlns:c16r2="http://schemas.microsoft.com/office/drawing/2015/06/chart">
            <c:ext xmlns:c16="http://schemas.microsoft.com/office/drawing/2014/chart" uri="{C3380CC4-5D6E-409C-BE32-E72D297353CC}">
              <c16:uniqueId val="{00000001-715E-4277-8D55-CBCA1109F3F4}"/>
            </c:ext>
          </c:extLst>
        </c:ser>
        <c:ser>
          <c:idx val="2"/>
          <c:order val="2"/>
          <c:tx>
            <c:strRef>
              <c:f>Sheet1!$D$1</c:f>
              <c:strCache>
                <c:ptCount val="1"/>
                <c:pt idx="0">
                  <c:v>系列 3</c:v>
                </c:pt>
              </c:strCache>
            </c:strRef>
          </c:tx>
          <c:spPr>
            <a:solidFill>
              <a:schemeClr val="accent3"/>
            </a:solidFill>
            <a:ln>
              <a:noFill/>
            </a:ln>
            <a:effectLst/>
            <a:sp3d/>
          </c:spPr>
          <c:invertIfNegative val="0"/>
          <c:cat>
            <c:strRef>
              <c:f>Sheet1!$A$2:$A$10</c:f>
              <c:strCache>
                <c:ptCount val="9"/>
                <c:pt idx="0">
                  <c:v>柴島</c:v>
                </c:pt>
                <c:pt idx="1">
                  <c:v>豊野</c:v>
                </c:pt>
                <c:pt idx="2">
                  <c:v>市庭窪</c:v>
                </c:pt>
                <c:pt idx="3">
                  <c:v>企庭窪</c:v>
                </c:pt>
                <c:pt idx="4">
                  <c:v>村野</c:v>
                </c:pt>
                <c:pt idx="5">
                  <c:v>三島</c:v>
                </c:pt>
                <c:pt idx="6">
                  <c:v>泉
（吹田）</c:v>
                </c:pt>
                <c:pt idx="7">
                  <c:v>守口</c:v>
                </c:pt>
                <c:pt idx="8">
                  <c:v>中宮
（枚方）</c:v>
                </c:pt>
              </c:strCache>
            </c:strRef>
          </c:cat>
          <c:val>
            <c:numRef>
              <c:f>Sheet1!$D$2:$D$10</c:f>
              <c:numCache>
                <c:formatCode>General</c:formatCode>
                <c:ptCount val="9"/>
              </c:numCache>
            </c:numRef>
          </c:val>
          <c:extLst xmlns:c16r2="http://schemas.microsoft.com/office/drawing/2015/06/chart">
            <c:ext xmlns:c16="http://schemas.microsoft.com/office/drawing/2014/chart" uri="{C3380CC4-5D6E-409C-BE32-E72D297353CC}">
              <c16:uniqueId val="{00000002-715E-4277-8D55-CBCA1109F3F4}"/>
            </c:ext>
          </c:extLst>
        </c:ser>
        <c:dLbls>
          <c:showLegendKey val="0"/>
          <c:showVal val="0"/>
          <c:showCatName val="0"/>
          <c:showSerName val="0"/>
          <c:showPercent val="0"/>
          <c:showBubbleSize val="0"/>
        </c:dLbls>
        <c:gapWidth val="110"/>
        <c:shape val="box"/>
        <c:axId val="254409344"/>
        <c:axId val="254419328"/>
        <c:axId val="0"/>
      </c:bar3DChart>
      <c:catAx>
        <c:axId val="254409344"/>
        <c:scaling>
          <c:orientation val="minMax"/>
        </c:scaling>
        <c:delete val="0"/>
        <c:axPos val="b"/>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254419328"/>
        <c:crosses val="autoZero"/>
        <c:auto val="1"/>
        <c:lblAlgn val="ctr"/>
        <c:lblOffset val="100"/>
        <c:noMultiLvlLbl val="0"/>
      </c:catAx>
      <c:valAx>
        <c:axId val="2544193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254409344"/>
        <c:crosses val="autoZero"/>
        <c:crossBetween val="between"/>
      </c:valAx>
      <c:spPr>
        <a:noFill/>
        <a:ln>
          <a:noFill/>
        </a:ln>
        <a:effectLst/>
      </c:spPr>
    </c:plotArea>
    <c:plotVisOnly val="1"/>
    <c:dispBlanksAs val="gap"/>
    <c:showDLblsOverMax val="0"/>
  </c:chart>
  <c:spPr>
    <a:noFill/>
    <a:ln>
      <a:noFill/>
    </a:ln>
    <a:effectLst/>
  </c:spPr>
  <c:txPr>
    <a:bodyPr/>
    <a:lstStyle/>
    <a:p>
      <a:pPr>
        <a:defRPr sz="1200">
          <a:latin typeface="Meiryo UI" panose="020B0604030504040204" pitchFamily="50" charset="-128"/>
          <a:ea typeface="Meiryo UI" panose="020B0604030504040204" pitchFamily="50" charset="-128"/>
        </a:defRPr>
      </a:pPr>
      <a:endParaRPr lang="ja-JP"/>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cked"/>
        <c:varyColors val="0"/>
        <c:ser>
          <c:idx val="0"/>
          <c:order val="0"/>
          <c:tx>
            <c:strRef>
              <c:f>Sheet1!$B$1</c:f>
              <c:strCache>
                <c:ptCount val="1"/>
                <c:pt idx="0">
                  <c:v>系列 1</c:v>
                </c:pt>
              </c:strCache>
            </c:strRef>
          </c:tx>
          <c:spPr>
            <a:solidFill>
              <a:srgbClr val="FFFF99"/>
            </a:solidFill>
            <a:ln w="19050">
              <a:solidFill>
                <a:schemeClr val="accent1"/>
              </a:solidFill>
            </a:ln>
            <a:effectLst/>
            <a:sp3d contourW="19050">
              <a:contourClr>
                <a:schemeClr val="accent1"/>
              </a:contourClr>
            </a:sp3d>
          </c:spPr>
          <c:invertIfNegative val="0"/>
          <c:dPt>
            <c:idx val="0"/>
            <c:invertIfNegative val="0"/>
            <c:bubble3D val="0"/>
            <c:spPr>
              <a:solidFill>
                <a:srgbClr val="FFC000"/>
              </a:solidFill>
              <a:ln w="19050">
                <a:solidFill>
                  <a:schemeClr val="accent1"/>
                </a:solidFill>
              </a:ln>
              <a:effectLst/>
              <a:sp3d contourW="19050">
                <a:contourClr>
                  <a:schemeClr val="accent1"/>
                </a:contourClr>
              </a:sp3d>
            </c:spPr>
          </c:dPt>
          <c:dPt>
            <c:idx val="1"/>
            <c:invertIfNegative val="0"/>
            <c:bubble3D val="0"/>
            <c:spPr>
              <a:solidFill>
                <a:schemeClr val="accent1"/>
              </a:solidFill>
              <a:ln w="19050">
                <a:solidFill>
                  <a:schemeClr val="accent1"/>
                </a:solidFill>
              </a:ln>
              <a:effectLst/>
              <a:sp3d contourW="19050">
                <a:contourClr>
                  <a:schemeClr val="accent1"/>
                </a:contourClr>
              </a:sp3d>
            </c:spPr>
          </c:dPt>
          <c:dPt>
            <c:idx val="4"/>
            <c:invertIfNegative val="0"/>
            <c:bubble3D val="0"/>
            <c:spPr>
              <a:solidFill>
                <a:srgbClr val="FFC000"/>
              </a:solidFill>
              <a:ln w="19050">
                <a:solidFill>
                  <a:schemeClr val="accent1"/>
                </a:solidFill>
              </a:ln>
              <a:effectLst/>
              <a:sp3d contourW="19050">
                <a:contourClr>
                  <a:schemeClr val="accent1"/>
                </a:contourClr>
              </a:sp3d>
            </c:spPr>
          </c:dPt>
          <c:dPt>
            <c:idx val="5"/>
            <c:invertIfNegative val="0"/>
            <c:bubble3D val="0"/>
            <c:spPr>
              <a:solidFill>
                <a:schemeClr val="accent1"/>
              </a:solidFill>
              <a:ln w="19050">
                <a:solidFill>
                  <a:schemeClr val="accent1"/>
                </a:solidFill>
              </a:ln>
              <a:effectLst/>
              <a:sp3d contourW="19050">
                <a:contourClr>
                  <a:schemeClr val="accent1"/>
                </a:contourClr>
              </a:sp3d>
            </c:spPr>
          </c:dPt>
          <c:dPt>
            <c:idx val="8"/>
            <c:invertIfNegative val="0"/>
            <c:bubble3D val="0"/>
            <c:spPr>
              <a:solidFill>
                <a:schemeClr val="accent1"/>
              </a:solidFill>
              <a:ln w="19050">
                <a:solidFill>
                  <a:schemeClr val="accent1"/>
                </a:solidFill>
              </a:ln>
              <a:effectLst/>
              <a:sp3d contourW="19050">
                <a:contourClr>
                  <a:schemeClr val="accent1"/>
                </a:contourClr>
              </a:sp3d>
            </c:spPr>
          </c:dPt>
          <c:dLbls>
            <c:dLbl>
              <c:idx val="8"/>
              <c:layout>
                <c:manualLayout>
                  <c:x val="1.4848660580664471E-2"/>
                  <c:y val="-8.998563165307856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柴島</c:v>
                </c:pt>
                <c:pt idx="1">
                  <c:v>豊野</c:v>
                </c:pt>
                <c:pt idx="2">
                  <c:v>　　　</c:v>
                </c:pt>
                <c:pt idx="3">
                  <c:v>　　　</c:v>
                </c:pt>
                <c:pt idx="4">
                  <c:v>村野</c:v>
                </c:pt>
                <c:pt idx="5">
                  <c:v>三島</c:v>
                </c:pt>
                <c:pt idx="6">
                  <c:v>泉
（吹田）</c:v>
                </c:pt>
                <c:pt idx="7">
                  <c:v>守口</c:v>
                </c:pt>
                <c:pt idx="8">
                  <c:v>中宮
（枚方）</c:v>
                </c:pt>
              </c:strCache>
            </c:strRef>
          </c:cat>
          <c:val>
            <c:numRef>
              <c:f>Sheet1!$B$2:$B$10</c:f>
              <c:numCache>
                <c:formatCode>General</c:formatCode>
                <c:ptCount val="9"/>
                <c:pt idx="0">
                  <c:v>70</c:v>
                </c:pt>
                <c:pt idx="1">
                  <c:v>45</c:v>
                </c:pt>
                <c:pt idx="4">
                  <c:v>70</c:v>
                </c:pt>
                <c:pt idx="5">
                  <c:v>33</c:v>
                </c:pt>
                <c:pt idx="8">
                  <c:v>12.7</c:v>
                </c:pt>
              </c:numCache>
            </c:numRef>
          </c:val>
          <c:extLst xmlns:c16r2="http://schemas.microsoft.com/office/drawing/2015/06/chart">
            <c:ext xmlns:c16="http://schemas.microsoft.com/office/drawing/2014/chart" uri="{C3380CC4-5D6E-409C-BE32-E72D297353CC}">
              <c16:uniqueId val="{00000000-98EA-4B67-8165-A097670311BA}"/>
            </c:ext>
          </c:extLst>
        </c:ser>
        <c:ser>
          <c:idx val="1"/>
          <c:order val="1"/>
          <c:tx>
            <c:strRef>
              <c:f>Sheet1!$C$1</c:f>
              <c:strCache>
                <c:ptCount val="1"/>
                <c:pt idx="0">
                  <c:v>系列 2</c:v>
                </c:pt>
              </c:strCache>
            </c:strRef>
          </c:tx>
          <c:spPr>
            <a:solidFill>
              <a:schemeClr val="bg1"/>
            </a:solidFill>
            <a:ln w="19050">
              <a:solidFill>
                <a:schemeClr val="accent1"/>
              </a:solidFill>
            </a:ln>
            <a:effectLst/>
            <a:sp3d contourW="19050">
              <a:contourClr>
                <a:schemeClr val="accent1"/>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柴島</c:v>
                </c:pt>
                <c:pt idx="1">
                  <c:v>豊野</c:v>
                </c:pt>
                <c:pt idx="2">
                  <c:v>　　　</c:v>
                </c:pt>
                <c:pt idx="3">
                  <c:v>　　　</c:v>
                </c:pt>
                <c:pt idx="4">
                  <c:v>村野</c:v>
                </c:pt>
                <c:pt idx="5">
                  <c:v>三島</c:v>
                </c:pt>
                <c:pt idx="6">
                  <c:v>泉
（吹田）</c:v>
                </c:pt>
                <c:pt idx="7">
                  <c:v>守口</c:v>
                </c:pt>
                <c:pt idx="8">
                  <c:v>中宮
（枚方）</c:v>
                </c:pt>
              </c:strCache>
            </c:strRef>
          </c:cat>
          <c:val>
            <c:numRef>
              <c:f>Sheet1!$C$2:$C$10</c:f>
              <c:numCache>
                <c:formatCode>General</c:formatCode>
                <c:ptCount val="9"/>
                <c:pt idx="0">
                  <c:v>48</c:v>
                </c:pt>
                <c:pt idx="4">
                  <c:v>110</c:v>
                </c:pt>
              </c:numCache>
            </c:numRef>
          </c:val>
          <c:extLst xmlns:c16r2="http://schemas.microsoft.com/office/drawing/2015/06/chart">
            <c:ext xmlns:c16="http://schemas.microsoft.com/office/drawing/2014/chart" uri="{C3380CC4-5D6E-409C-BE32-E72D297353CC}">
              <c16:uniqueId val="{00000001-98EA-4B67-8165-A097670311BA}"/>
            </c:ext>
          </c:extLst>
        </c:ser>
        <c:ser>
          <c:idx val="2"/>
          <c:order val="2"/>
          <c:tx>
            <c:strRef>
              <c:f>Sheet1!$D$1</c:f>
              <c:strCache>
                <c:ptCount val="1"/>
                <c:pt idx="0">
                  <c:v>系列 3</c:v>
                </c:pt>
              </c:strCache>
            </c:strRef>
          </c:tx>
          <c:spPr>
            <a:solidFill>
              <a:schemeClr val="accent3"/>
            </a:solidFill>
            <a:ln>
              <a:noFill/>
            </a:ln>
            <a:effectLst/>
            <a:sp3d/>
          </c:spPr>
          <c:invertIfNegative val="0"/>
          <c:cat>
            <c:strRef>
              <c:f>Sheet1!$A$2:$A$10</c:f>
              <c:strCache>
                <c:ptCount val="9"/>
                <c:pt idx="0">
                  <c:v>柴島</c:v>
                </c:pt>
                <c:pt idx="1">
                  <c:v>豊野</c:v>
                </c:pt>
                <c:pt idx="2">
                  <c:v>　　　</c:v>
                </c:pt>
                <c:pt idx="3">
                  <c:v>　　　</c:v>
                </c:pt>
                <c:pt idx="4">
                  <c:v>村野</c:v>
                </c:pt>
                <c:pt idx="5">
                  <c:v>三島</c:v>
                </c:pt>
                <c:pt idx="6">
                  <c:v>泉
（吹田）</c:v>
                </c:pt>
                <c:pt idx="7">
                  <c:v>守口</c:v>
                </c:pt>
                <c:pt idx="8">
                  <c:v>中宮
（枚方）</c:v>
                </c:pt>
              </c:strCache>
            </c:strRef>
          </c:cat>
          <c:val>
            <c:numRef>
              <c:f>Sheet1!$D$2:$D$10</c:f>
              <c:numCache>
                <c:formatCode>General</c:formatCode>
                <c:ptCount val="9"/>
              </c:numCache>
            </c:numRef>
          </c:val>
          <c:extLst xmlns:c16r2="http://schemas.microsoft.com/office/drawing/2015/06/chart">
            <c:ext xmlns:c16="http://schemas.microsoft.com/office/drawing/2014/chart" uri="{C3380CC4-5D6E-409C-BE32-E72D297353CC}">
              <c16:uniqueId val="{00000002-98EA-4B67-8165-A097670311BA}"/>
            </c:ext>
          </c:extLst>
        </c:ser>
        <c:dLbls>
          <c:showLegendKey val="0"/>
          <c:showVal val="0"/>
          <c:showCatName val="0"/>
          <c:showSerName val="0"/>
          <c:showPercent val="0"/>
          <c:showBubbleSize val="0"/>
        </c:dLbls>
        <c:gapWidth val="110"/>
        <c:shape val="box"/>
        <c:axId val="255604608"/>
        <c:axId val="255606144"/>
        <c:axId val="0"/>
      </c:bar3DChart>
      <c:catAx>
        <c:axId val="255604608"/>
        <c:scaling>
          <c:orientation val="minMax"/>
        </c:scaling>
        <c:delete val="0"/>
        <c:axPos val="b"/>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255606144"/>
        <c:crosses val="autoZero"/>
        <c:auto val="1"/>
        <c:lblAlgn val="ctr"/>
        <c:lblOffset val="100"/>
        <c:noMultiLvlLbl val="0"/>
      </c:catAx>
      <c:valAx>
        <c:axId val="25560614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255604608"/>
        <c:crosses val="autoZero"/>
        <c:crossBetween val="between"/>
      </c:valAx>
      <c:spPr>
        <a:noFill/>
        <a:ln>
          <a:noFill/>
        </a:ln>
        <a:effectLst/>
      </c:spPr>
    </c:plotArea>
    <c:plotVisOnly val="1"/>
    <c:dispBlanksAs val="gap"/>
    <c:showDLblsOverMax val="0"/>
  </c:chart>
  <c:spPr>
    <a:noFill/>
    <a:ln>
      <a:noFill/>
    </a:ln>
    <a:effectLst/>
  </c:spPr>
  <c:txPr>
    <a:bodyPr/>
    <a:lstStyle/>
    <a:p>
      <a:pPr>
        <a:defRPr sz="1200">
          <a:latin typeface="Meiryo UI" panose="020B0604030504040204" pitchFamily="50" charset="-128"/>
          <a:ea typeface="Meiryo UI" panose="020B0604030504040204" pitchFamily="50" charset="-128"/>
        </a:defRPr>
      </a:pPr>
      <a:endParaRPr lang="ja-JP"/>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cked"/>
        <c:varyColors val="0"/>
        <c:ser>
          <c:idx val="0"/>
          <c:order val="0"/>
          <c:tx>
            <c:strRef>
              <c:f>Sheet1!$B$1</c:f>
              <c:strCache>
                <c:ptCount val="1"/>
                <c:pt idx="0">
                  <c:v>系列 1</c:v>
                </c:pt>
              </c:strCache>
            </c:strRef>
          </c:tx>
          <c:spPr>
            <a:solidFill>
              <a:schemeClr val="accent1"/>
            </a:solidFill>
            <a:ln w="19050">
              <a:solidFill>
                <a:schemeClr val="accent1"/>
              </a:solidFill>
            </a:ln>
            <a:effectLst/>
            <a:sp3d contourW="19050">
              <a:contourClr>
                <a:schemeClr val="accent1"/>
              </a:contourClr>
            </a:sp3d>
          </c:spPr>
          <c:invertIfNegative val="0"/>
          <c:dPt>
            <c:idx val="4"/>
            <c:invertIfNegative val="0"/>
            <c:bubble3D val="0"/>
            <c:spPr>
              <a:solidFill>
                <a:srgbClr val="FFC000"/>
              </a:solidFill>
              <a:ln w="19050">
                <a:solidFill>
                  <a:schemeClr val="accent1"/>
                </a:solidFill>
              </a:ln>
              <a:effectLst/>
              <a:sp3d contourW="19050">
                <a:contourClr>
                  <a:schemeClr val="accent1"/>
                </a:contourClr>
              </a:sp3d>
            </c:spPr>
          </c:dPt>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柴島</c:v>
                </c:pt>
                <c:pt idx="1">
                  <c:v>豊野</c:v>
                </c:pt>
                <c:pt idx="2">
                  <c:v>　　　</c:v>
                </c:pt>
                <c:pt idx="3">
                  <c:v>　　　</c:v>
                </c:pt>
                <c:pt idx="4">
                  <c:v>村野</c:v>
                </c:pt>
                <c:pt idx="5">
                  <c:v>三島</c:v>
                </c:pt>
                <c:pt idx="6">
                  <c:v>泉
（吹田）</c:v>
                </c:pt>
                <c:pt idx="7">
                  <c:v>守口</c:v>
                </c:pt>
                <c:pt idx="8">
                  <c:v>中宮
（枚方）</c:v>
                </c:pt>
              </c:strCache>
            </c:strRef>
          </c:cat>
          <c:val>
            <c:numRef>
              <c:f>Sheet1!$B$2:$B$10</c:f>
              <c:numCache>
                <c:formatCode>General</c:formatCode>
                <c:ptCount val="9"/>
                <c:pt idx="0">
                  <c:v>51</c:v>
                </c:pt>
                <c:pt idx="1">
                  <c:v>45</c:v>
                </c:pt>
                <c:pt idx="4">
                  <c:v>90</c:v>
                </c:pt>
                <c:pt idx="5">
                  <c:v>33</c:v>
                </c:pt>
                <c:pt idx="8">
                  <c:v>12.7</c:v>
                </c:pt>
              </c:numCache>
            </c:numRef>
          </c:val>
          <c:extLst xmlns:c16r2="http://schemas.microsoft.com/office/drawing/2015/06/chart">
            <c:ext xmlns:c16="http://schemas.microsoft.com/office/drawing/2014/chart" uri="{C3380CC4-5D6E-409C-BE32-E72D297353CC}">
              <c16:uniqueId val="{00000000-98EA-4B67-8165-A097670311BA}"/>
            </c:ext>
          </c:extLst>
        </c:ser>
        <c:ser>
          <c:idx val="1"/>
          <c:order val="1"/>
          <c:tx>
            <c:strRef>
              <c:f>Sheet1!$C$1</c:f>
              <c:strCache>
                <c:ptCount val="1"/>
                <c:pt idx="0">
                  <c:v>系列 2</c:v>
                </c:pt>
              </c:strCache>
            </c:strRef>
          </c:tx>
          <c:spPr>
            <a:solidFill>
              <a:schemeClr val="bg1"/>
            </a:solidFill>
            <a:ln w="19050">
              <a:solidFill>
                <a:schemeClr val="accent1"/>
              </a:solidFill>
            </a:ln>
            <a:effectLst/>
            <a:sp3d contourW="19050">
              <a:contourClr>
                <a:schemeClr val="accent1"/>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柴島</c:v>
                </c:pt>
                <c:pt idx="1">
                  <c:v>豊野</c:v>
                </c:pt>
                <c:pt idx="2">
                  <c:v>　　　</c:v>
                </c:pt>
                <c:pt idx="3">
                  <c:v>　　　</c:v>
                </c:pt>
                <c:pt idx="4">
                  <c:v>村野</c:v>
                </c:pt>
                <c:pt idx="5">
                  <c:v>三島</c:v>
                </c:pt>
                <c:pt idx="6">
                  <c:v>泉
（吹田）</c:v>
                </c:pt>
                <c:pt idx="7">
                  <c:v>守口</c:v>
                </c:pt>
                <c:pt idx="8">
                  <c:v>中宮
（枚方）</c:v>
                </c:pt>
              </c:strCache>
            </c:strRef>
          </c:cat>
          <c:val>
            <c:numRef>
              <c:f>Sheet1!$C$2:$C$10</c:f>
              <c:numCache>
                <c:formatCode>General</c:formatCode>
                <c:ptCount val="9"/>
                <c:pt idx="0">
                  <c:v>67</c:v>
                </c:pt>
                <c:pt idx="4">
                  <c:v>90</c:v>
                </c:pt>
              </c:numCache>
            </c:numRef>
          </c:val>
          <c:extLst xmlns:c16r2="http://schemas.microsoft.com/office/drawing/2015/06/chart">
            <c:ext xmlns:c16="http://schemas.microsoft.com/office/drawing/2014/chart" uri="{C3380CC4-5D6E-409C-BE32-E72D297353CC}">
              <c16:uniqueId val="{00000001-98EA-4B67-8165-A097670311BA}"/>
            </c:ext>
          </c:extLst>
        </c:ser>
        <c:ser>
          <c:idx val="2"/>
          <c:order val="2"/>
          <c:tx>
            <c:strRef>
              <c:f>Sheet1!$D$1</c:f>
              <c:strCache>
                <c:ptCount val="1"/>
                <c:pt idx="0">
                  <c:v>系列 3</c:v>
                </c:pt>
              </c:strCache>
            </c:strRef>
          </c:tx>
          <c:spPr>
            <a:solidFill>
              <a:schemeClr val="accent3"/>
            </a:solidFill>
            <a:ln>
              <a:noFill/>
            </a:ln>
            <a:effectLst/>
            <a:sp3d/>
          </c:spPr>
          <c:invertIfNegative val="0"/>
          <c:cat>
            <c:strRef>
              <c:f>Sheet1!$A$2:$A$10</c:f>
              <c:strCache>
                <c:ptCount val="9"/>
                <c:pt idx="0">
                  <c:v>柴島</c:v>
                </c:pt>
                <c:pt idx="1">
                  <c:v>豊野</c:v>
                </c:pt>
                <c:pt idx="2">
                  <c:v>　　　</c:v>
                </c:pt>
                <c:pt idx="3">
                  <c:v>　　　</c:v>
                </c:pt>
                <c:pt idx="4">
                  <c:v>村野</c:v>
                </c:pt>
                <c:pt idx="5">
                  <c:v>三島</c:v>
                </c:pt>
                <c:pt idx="6">
                  <c:v>泉
（吹田）</c:v>
                </c:pt>
                <c:pt idx="7">
                  <c:v>守口</c:v>
                </c:pt>
                <c:pt idx="8">
                  <c:v>中宮
（枚方）</c:v>
                </c:pt>
              </c:strCache>
            </c:strRef>
          </c:cat>
          <c:val>
            <c:numRef>
              <c:f>Sheet1!$D$2:$D$10</c:f>
              <c:numCache>
                <c:formatCode>General</c:formatCode>
                <c:ptCount val="9"/>
              </c:numCache>
            </c:numRef>
          </c:val>
          <c:extLst xmlns:c16r2="http://schemas.microsoft.com/office/drawing/2015/06/chart">
            <c:ext xmlns:c16="http://schemas.microsoft.com/office/drawing/2014/chart" uri="{C3380CC4-5D6E-409C-BE32-E72D297353CC}">
              <c16:uniqueId val="{00000002-98EA-4B67-8165-A097670311BA}"/>
            </c:ext>
          </c:extLst>
        </c:ser>
        <c:dLbls>
          <c:showLegendKey val="0"/>
          <c:showVal val="0"/>
          <c:showCatName val="0"/>
          <c:showSerName val="0"/>
          <c:showPercent val="0"/>
          <c:showBubbleSize val="0"/>
        </c:dLbls>
        <c:gapWidth val="110"/>
        <c:shape val="box"/>
        <c:axId val="311617408"/>
        <c:axId val="311618944"/>
        <c:axId val="0"/>
      </c:bar3DChart>
      <c:catAx>
        <c:axId val="311617408"/>
        <c:scaling>
          <c:orientation val="minMax"/>
        </c:scaling>
        <c:delete val="0"/>
        <c:axPos val="b"/>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311618944"/>
        <c:crosses val="autoZero"/>
        <c:auto val="1"/>
        <c:lblAlgn val="ctr"/>
        <c:lblOffset val="100"/>
        <c:noMultiLvlLbl val="0"/>
      </c:catAx>
      <c:valAx>
        <c:axId val="31161894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311617408"/>
        <c:crosses val="autoZero"/>
        <c:crossBetween val="between"/>
      </c:valAx>
      <c:spPr>
        <a:noFill/>
        <a:ln>
          <a:noFill/>
        </a:ln>
        <a:effectLst/>
      </c:spPr>
    </c:plotArea>
    <c:plotVisOnly val="1"/>
    <c:dispBlanksAs val="gap"/>
    <c:showDLblsOverMax val="0"/>
  </c:chart>
  <c:spPr>
    <a:noFill/>
    <a:ln>
      <a:noFill/>
    </a:ln>
    <a:effectLst/>
  </c:spPr>
  <c:txPr>
    <a:bodyPr/>
    <a:lstStyle/>
    <a:p>
      <a:pPr>
        <a:defRPr sz="1200">
          <a:latin typeface="Meiryo UI" panose="020B0604030504040204" pitchFamily="50" charset="-128"/>
          <a:ea typeface="Meiryo UI" panose="020B0604030504040204" pitchFamily="50" charset="-128"/>
        </a:defRPr>
      </a:pPr>
      <a:endParaRPr lang="ja-JP"/>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401628004499155"/>
          <c:y val="0.13673499015748031"/>
          <c:w val="0.78806548073946048"/>
          <c:h val="0.79451500984251966"/>
        </c:manualLayout>
      </c:layout>
      <c:barChart>
        <c:barDir val="bar"/>
        <c:grouping val="stacked"/>
        <c:varyColors val="0"/>
        <c:ser>
          <c:idx val="0"/>
          <c:order val="0"/>
          <c:tx>
            <c:strRef>
              <c:f>Sheet1!$B$1</c:f>
              <c:strCache>
                <c:ptCount val="1"/>
                <c:pt idx="0">
                  <c:v>原水～浄水</c:v>
                </c:pt>
              </c:strCache>
            </c:strRef>
          </c:tx>
          <c:spPr>
            <a:solidFill>
              <a:srgbClr val="66CCFF"/>
            </a:solidFill>
            <a:ln>
              <a:solidFill>
                <a:schemeClr val="bg1">
                  <a:lumMod val="65000"/>
                </a:schemeClr>
              </a:solidFill>
            </a:ln>
          </c:spPr>
          <c:invertIfNegative val="0"/>
          <c:dPt>
            <c:idx val="1"/>
            <c:invertIfNegative val="0"/>
            <c:bubble3D val="0"/>
            <c:spPr>
              <a:solidFill>
                <a:schemeClr val="accent5">
                  <a:lumMod val="75000"/>
                </a:schemeClr>
              </a:solidFill>
              <a:ln>
                <a:solidFill>
                  <a:schemeClr val="bg1">
                    <a:lumMod val="65000"/>
                  </a:schemeClr>
                </a:solidFill>
              </a:ln>
            </c:spPr>
          </c:dPt>
          <c:dLbls>
            <c:dLbl>
              <c:idx val="1"/>
              <c:delete val="1"/>
              <c:extLst>
                <c:ext xmlns:c15="http://schemas.microsoft.com/office/drawing/2012/chart" uri="{CE6537A1-D6FC-4f65-9D91-7224C49458BB}"/>
              </c:extLst>
            </c:dLbl>
            <c:spPr>
              <a:noFill/>
              <a:ln>
                <a:noFill/>
              </a:ln>
              <a:effectLst/>
            </c:spPr>
            <c:txPr>
              <a:bodyPr/>
              <a:lstStyle/>
              <a:p>
                <a:pPr>
                  <a:defRPr sz="20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企業団</c:v>
                </c:pt>
                <c:pt idx="1">
                  <c:v>42市町村</c:v>
                </c:pt>
                <c:pt idx="2">
                  <c:v>大阪市</c:v>
                </c:pt>
              </c:strCache>
            </c:strRef>
          </c:cat>
          <c:val>
            <c:numRef>
              <c:f>Sheet1!$B$2:$B$4</c:f>
              <c:numCache>
                <c:formatCode>General</c:formatCode>
                <c:ptCount val="3"/>
                <c:pt idx="0">
                  <c:v>33</c:v>
                </c:pt>
                <c:pt idx="1">
                  <c:v>82</c:v>
                </c:pt>
                <c:pt idx="2">
                  <c:v>35</c:v>
                </c:pt>
              </c:numCache>
            </c:numRef>
          </c:val>
        </c:ser>
        <c:ser>
          <c:idx val="1"/>
          <c:order val="1"/>
          <c:tx>
            <c:strRef>
              <c:f>Sheet1!$C$1</c:f>
              <c:strCache>
                <c:ptCount val="1"/>
                <c:pt idx="0">
                  <c:v>送水</c:v>
                </c:pt>
              </c:strCache>
            </c:strRef>
          </c:tx>
          <c:spPr>
            <a:ln>
              <a:solidFill>
                <a:schemeClr val="bg1">
                  <a:lumMod val="65000"/>
                </a:schemeClr>
              </a:solidFill>
            </a:ln>
          </c:spPr>
          <c:invertIfNegative val="0"/>
          <c:dPt>
            <c:idx val="1"/>
            <c:invertIfNegative val="0"/>
            <c:bubble3D val="0"/>
            <c:spPr>
              <a:solidFill>
                <a:schemeClr val="accent5">
                  <a:lumMod val="40000"/>
                  <a:lumOff val="60000"/>
                </a:schemeClr>
              </a:solidFill>
              <a:ln>
                <a:solidFill>
                  <a:schemeClr val="bg1">
                    <a:lumMod val="65000"/>
                  </a:schemeClr>
                </a:solidFill>
              </a:ln>
            </c:spPr>
          </c:dPt>
          <c:dLbls>
            <c:dLbl>
              <c:idx val="1"/>
              <c:delete val="1"/>
              <c:extLst>
                <c:ext xmlns:c15="http://schemas.microsoft.com/office/drawing/2012/chart" uri="{CE6537A1-D6FC-4f65-9D91-7224C49458BB}"/>
              </c:extLst>
            </c:dLbl>
            <c:spPr>
              <a:noFill/>
              <a:ln>
                <a:noFill/>
              </a:ln>
              <a:effectLst/>
            </c:spPr>
            <c:txPr>
              <a:bodyPr/>
              <a:lstStyle/>
              <a:p>
                <a:pPr>
                  <a:defRPr sz="20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企業団</c:v>
                </c:pt>
                <c:pt idx="1">
                  <c:v>42市町村</c:v>
                </c:pt>
                <c:pt idx="2">
                  <c:v>大阪市</c:v>
                </c:pt>
              </c:strCache>
            </c:strRef>
          </c:cat>
          <c:val>
            <c:numRef>
              <c:f>Sheet1!$C$2:$C$4</c:f>
              <c:numCache>
                <c:formatCode>General</c:formatCode>
                <c:ptCount val="3"/>
                <c:pt idx="0">
                  <c:v>20</c:v>
                </c:pt>
                <c:pt idx="1">
                  <c:v>0</c:v>
                </c:pt>
                <c:pt idx="2">
                  <c:v>1</c:v>
                </c:pt>
              </c:numCache>
            </c:numRef>
          </c:val>
        </c:ser>
        <c:ser>
          <c:idx val="2"/>
          <c:order val="2"/>
          <c:tx>
            <c:strRef>
              <c:f>Sheet1!$D$1</c:f>
              <c:strCache>
                <c:ptCount val="1"/>
                <c:pt idx="0">
                  <c:v>配水</c:v>
                </c:pt>
              </c:strCache>
            </c:strRef>
          </c:tx>
          <c:spPr>
            <a:solidFill>
              <a:srgbClr val="CCFFCC"/>
            </a:solidFill>
            <a:ln>
              <a:solidFill>
                <a:schemeClr val="bg1">
                  <a:lumMod val="65000"/>
                </a:schemeClr>
              </a:solidFill>
            </a:ln>
          </c:spPr>
          <c:invertIfNegative val="0"/>
          <c:dLbls>
            <c:dLbl>
              <c:idx val="1"/>
              <c:layout>
                <c:manualLayout>
                  <c:x val="6.1718379520220724E-2"/>
                  <c:y val="5.729100483608997E-17"/>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sz="20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企業団</c:v>
                </c:pt>
                <c:pt idx="1">
                  <c:v>42市町村</c:v>
                </c:pt>
                <c:pt idx="2">
                  <c:v>大阪市</c:v>
                </c:pt>
              </c:strCache>
            </c:strRef>
          </c:cat>
          <c:val>
            <c:numRef>
              <c:f>Sheet1!$D$2:$D$4</c:f>
              <c:numCache>
                <c:formatCode>General</c:formatCode>
                <c:ptCount val="3"/>
                <c:pt idx="1">
                  <c:v>48</c:v>
                </c:pt>
                <c:pt idx="2">
                  <c:v>67</c:v>
                </c:pt>
              </c:numCache>
            </c:numRef>
          </c:val>
        </c:ser>
        <c:ser>
          <c:idx val="3"/>
          <c:order val="3"/>
          <c:tx>
            <c:strRef>
              <c:f>Sheet1!$E$1</c:f>
              <c:strCache>
                <c:ptCount val="1"/>
                <c:pt idx="0">
                  <c:v>その他</c:v>
                </c:pt>
              </c:strCache>
            </c:strRef>
          </c:tx>
          <c:spPr>
            <a:pattFill prst="pct50">
              <a:fgClr>
                <a:schemeClr val="accent4">
                  <a:lumMod val="20000"/>
                  <a:lumOff val="80000"/>
                </a:schemeClr>
              </a:fgClr>
              <a:bgClr>
                <a:schemeClr val="bg1"/>
              </a:bgClr>
            </a:pattFill>
            <a:ln>
              <a:solidFill>
                <a:schemeClr val="bg1">
                  <a:lumMod val="65000"/>
                </a:schemeClr>
              </a:solidFill>
            </a:ln>
          </c:spPr>
          <c:invertIfNegative val="0"/>
          <c:dLbls>
            <c:spPr>
              <a:noFill/>
              <a:ln>
                <a:noFill/>
              </a:ln>
              <a:effectLst/>
            </c:spPr>
            <c:txPr>
              <a:bodyPr/>
              <a:lstStyle/>
              <a:p>
                <a:pPr>
                  <a:defRPr sz="20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企業団</c:v>
                </c:pt>
                <c:pt idx="1">
                  <c:v>42市町村</c:v>
                </c:pt>
                <c:pt idx="2">
                  <c:v>大阪市</c:v>
                </c:pt>
              </c:strCache>
            </c:strRef>
          </c:cat>
          <c:val>
            <c:numRef>
              <c:f>Sheet1!$E$2:$E$4</c:f>
              <c:numCache>
                <c:formatCode>General</c:formatCode>
                <c:ptCount val="3"/>
                <c:pt idx="0">
                  <c:v>8</c:v>
                </c:pt>
                <c:pt idx="1">
                  <c:v>23</c:v>
                </c:pt>
                <c:pt idx="2">
                  <c:v>28</c:v>
                </c:pt>
              </c:numCache>
            </c:numRef>
          </c:val>
        </c:ser>
        <c:dLbls>
          <c:showLegendKey val="0"/>
          <c:showVal val="1"/>
          <c:showCatName val="0"/>
          <c:showSerName val="0"/>
          <c:showPercent val="0"/>
          <c:showBubbleSize val="0"/>
        </c:dLbls>
        <c:gapWidth val="61"/>
        <c:overlap val="100"/>
        <c:axId val="334894976"/>
        <c:axId val="334896512"/>
      </c:barChart>
      <c:catAx>
        <c:axId val="334894976"/>
        <c:scaling>
          <c:orientation val="minMax"/>
        </c:scaling>
        <c:delete val="0"/>
        <c:axPos val="l"/>
        <c:numFmt formatCode="General" sourceLinked="0"/>
        <c:majorTickMark val="none"/>
        <c:minorTickMark val="none"/>
        <c:tickLblPos val="nextTo"/>
        <c:spPr>
          <a:ln w="15875">
            <a:solidFill>
              <a:schemeClr val="tx1"/>
            </a:solidFill>
          </a:ln>
        </c:spPr>
        <c:txPr>
          <a:bodyPr/>
          <a:lstStyle/>
          <a:p>
            <a:pPr>
              <a:defRPr sz="1600">
                <a:latin typeface="メイリオ" panose="020B0604030504040204" pitchFamily="50" charset="-128"/>
                <a:ea typeface="メイリオ" panose="020B0604030504040204" pitchFamily="50" charset="-128"/>
                <a:cs typeface="メイリオ" panose="020B0604030504040204" pitchFamily="50" charset="-128"/>
              </a:defRPr>
            </a:pPr>
            <a:endParaRPr lang="ja-JP"/>
          </a:p>
        </c:txPr>
        <c:crossAx val="334896512"/>
        <c:crosses val="autoZero"/>
        <c:auto val="1"/>
        <c:lblAlgn val="ctr"/>
        <c:lblOffset val="100"/>
        <c:noMultiLvlLbl val="0"/>
      </c:catAx>
      <c:valAx>
        <c:axId val="334896512"/>
        <c:scaling>
          <c:orientation val="minMax"/>
          <c:max val="160"/>
          <c:min val="0"/>
        </c:scaling>
        <c:delete val="1"/>
        <c:axPos val="b"/>
        <c:numFmt formatCode="General" sourceLinked="1"/>
        <c:majorTickMark val="none"/>
        <c:minorTickMark val="none"/>
        <c:tickLblPos val="none"/>
        <c:crossAx val="334894976"/>
        <c:crosses val="autoZero"/>
        <c:crossBetween val="between"/>
        <c:majorUnit val="40"/>
      </c:valAx>
    </c:plotArea>
    <c:legend>
      <c:legendPos val="t"/>
      <c:layout>
        <c:manualLayout>
          <c:xMode val="edge"/>
          <c:yMode val="edge"/>
          <c:x val="0.19892788418201984"/>
          <c:y val="5.3124999999999999E-2"/>
          <c:w val="0.70169000505567114"/>
          <c:h val="8.6734990157480318E-2"/>
        </c:manualLayout>
      </c:layout>
      <c:overlay val="0"/>
      <c:txPr>
        <a:bodyPr/>
        <a:lstStyle/>
        <a:p>
          <a:pPr>
            <a:defRPr>
              <a:latin typeface="メイリオ" panose="020B0604030504040204" pitchFamily="50" charset="-128"/>
              <a:ea typeface="メイリオ" panose="020B0604030504040204" pitchFamily="50" charset="-128"/>
              <a:cs typeface="メイリオ" panose="020B0604030504040204" pitchFamily="50" charset="-128"/>
            </a:defRPr>
          </a:pPr>
          <a:endParaRPr lang="ja-JP"/>
        </a:p>
      </c:txPr>
    </c:legend>
    <c:plotVisOnly val="1"/>
    <c:dispBlanksAs val="gap"/>
    <c:showDLblsOverMax val="0"/>
  </c:chart>
  <c:txPr>
    <a:bodyPr/>
    <a:lstStyle/>
    <a:p>
      <a:pPr>
        <a:defRPr sz="1800"/>
      </a:pPr>
      <a:endParaRPr lang="ja-JP"/>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255606868573467"/>
          <c:y val="0.14108930643780612"/>
          <c:w val="0.75300991623654279"/>
          <c:h val="0.68323192993646709"/>
        </c:manualLayout>
      </c:layout>
      <c:barChart>
        <c:barDir val="col"/>
        <c:grouping val="percentStacked"/>
        <c:varyColors val="0"/>
        <c:ser>
          <c:idx val="1"/>
          <c:order val="1"/>
          <c:tx>
            <c:strRef>
              <c:f>Sheet1!$C$1</c:f>
              <c:strCache>
                <c:ptCount val="1"/>
                <c:pt idx="0">
                  <c:v>大阪市</c:v>
                </c:pt>
              </c:strCache>
            </c:strRef>
          </c:tx>
          <c:spPr>
            <a:solidFill>
              <a:srgbClr val="FFCCCC"/>
            </a:solidFill>
            <a:ln>
              <a:solidFill>
                <a:schemeClr val="bg1">
                  <a:lumMod val="50000"/>
                </a:schemeClr>
              </a:solidFill>
            </a:ln>
          </c:spPr>
          <c:invertIfNegative val="0"/>
          <c:dLbls>
            <c:dLbl>
              <c:idx val="1"/>
              <c:layout>
                <c:manualLayout>
                  <c:x val="-1.5519777022812644E-16"/>
                  <c:y val="1.4340855601416808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現在</c:v>
                </c:pt>
                <c:pt idx="1">
                  <c:v>変更後</c:v>
                </c:pt>
              </c:strCache>
            </c:strRef>
          </c:cat>
          <c:val>
            <c:numRef>
              <c:f>Sheet1!$C$2:$C$3</c:f>
              <c:numCache>
                <c:formatCode>0%</c:formatCode>
                <c:ptCount val="2"/>
                <c:pt idx="0">
                  <c:v>8.1840501955078651E-3</c:v>
                </c:pt>
                <c:pt idx="1">
                  <c:v>0.15727272727272729</c:v>
                </c:pt>
              </c:numCache>
            </c:numRef>
          </c:val>
        </c:ser>
        <c:ser>
          <c:idx val="0"/>
          <c:order val="0"/>
          <c:tx>
            <c:strRef>
              <c:f>Sheet1!$B$1</c:f>
              <c:strCache>
                <c:ptCount val="1"/>
                <c:pt idx="0">
                  <c:v>大阪広域水道企業団</c:v>
                </c:pt>
              </c:strCache>
            </c:strRef>
          </c:tx>
          <c:spPr>
            <a:solidFill>
              <a:srgbClr val="00B0F0"/>
            </a:solidFill>
            <a:ln>
              <a:solidFill>
                <a:schemeClr val="bg1">
                  <a:lumMod val="50000"/>
                </a:schemeClr>
              </a:solidFill>
            </a:ln>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Lbls>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現在</c:v>
                </c:pt>
                <c:pt idx="1">
                  <c:v>変更後</c:v>
                </c:pt>
              </c:strCache>
            </c:strRef>
          </c:cat>
          <c:val>
            <c:numRef>
              <c:f>Sheet1!$B$2:$B$3</c:f>
              <c:numCache>
                <c:formatCode>0%</c:formatCode>
                <c:ptCount val="2"/>
                <c:pt idx="0">
                  <c:v>0.87996726379921797</c:v>
                </c:pt>
                <c:pt idx="1">
                  <c:v>0.73090909090909095</c:v>
                </c:pt>
              </c:numCache>
            </c:numRef>
          </c:val>
        </c:ser>
        <c:ser>
          <c:idx val="2"/>
          <c:order val="2"/>
          <c:tx>
            <c:strRef>
              <c:f>Sheet1!$D$1</c:f>
              <c:strCache>
                <c:ptCount val="1"/>
                <c:pt idx="0">
                  <c:v>自己水</c:v>
                </c:pt>
              </c:strCache>
            </c:strRef>
          </c:tx>
          <c:spPr>
            <a:solidFill>
              <a:srgbClr val="CCFF99">
                <a:alpha val="72000"/>
              </a:srgbClr>
            </a:solidFill>
            <a:ln>
              <a:solidFill>
                <a:schemeClr val="bg1">
                  <a:lumMod val="50000"/>
                </a:schemeClr>
              </a:solid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現在</c:v>
                </c:pt>
                <c:pt idx="1">
                  <c:v>変更後</c:v>
                </c:pt>
              </c:strCache>
            </c:strRef>
          </c:cat>
          <c:val>
            <c:numRef>
              <c:f>Sheet1!$D$2:$D$3</c:f>
              <c:numCache>
                <c:formatCode>0%</c:formatCode>
                <c:ptCount val="2"/>
                <c:pt idx="0">
                  <c:v>0.11184868600527416</c:v>
                </c:pt>
                <c:pt idx="1">
                  <c:v>0.11181818181818182</c:v>
                </c:pt>
              </c:numCache>
            </c:numRef>
          </c:val>
        </c:ser>
        <c:dLbls>
          <c:showLegendKey val="0"/>
          <c:showVal val="0"/>
          <c:showCatName val="0"/>
          <c:showSerName val="0"/>
          <c:showPercent val="0"/>
          <c:showBubbleSize val="0"/>
        </c:dLbls>
        <c:gapWidth val="89"/>
        <c:overlap val="100"/>
        <c:serLines/>
        <c:axId val="344200320"/>
        <c:axId val="344201856"/>
      </c:barChart>
      <c:catAx>
        <c:axId val="344200320"/>
        <c:scaling>
          <c:orientation val="minMax"/>
        </c:scaling>
        <c:delete val="1"/>
        <c:axPos val="b"/>
        <c:numFmt formatCode="General" sourceLinked="0"/>
        <c:majorTickMark val="out"/>
        <c:minorTickMark val="none"/>
        <c:tickLblPos val="nextTo"/>
        <c:crossAx val="344201856"/>
        <c:crosses val="autoZero"/>
        <c:auto val="1"/>
        <c:lblAlgn val="ctr"/>
        <c:lblOffset val="100"/>
        <c:noMultiLvlLbl val="0"/>
      </c:catAx>
      <c:valAx>
        <c:axId val="344201856"/>
        <c:scaling>
          <c:orientation val="minMax"/>
        </c:scaling>
        <c:delete val="0"/>
        <c:axPos val="l"/>
        <c:majorGridlines/>
        <c:numFmt formatCode="0%" sourceLinked="1"/>
        <c:majorTickMark val="out"/>
        <c:minorTickMark val="none"/>
        <c:tickLblPos val="nextTo"/>
        <c:txPr>
          <a:bodyPr/>
          <a:lstStyle/>
          <a:p>
            <a:pPr>
              <a:defRPr sz="1600" b="0" baseline="0"/>
            </a:pPr>
            <a:endParaRPr lang="ja-JP"/>
          </a:p>
        </c:txPr>
        <c:crossAx val="344200320"/>
        <c:crosses val="autoZero"/>
        <c:crossBetween val="between"/>
        <c:majorUnit val="0.2"/>
      </c:valAx>
      <c:spPr>
        <a:noFill/>
        <a:ln w="25400">
          <a:noFill/>
        </a:ln>
      </c:spPr>
    </c:plotArea>
    <c:plotVisOnly val="1"/>
    <c:dispBlanksAs val="gap"/>
    <c:showDLblsOverMax val="0"/>
  </c:chart>
  <c:txPr>
    <a:bodyPr/>
    <a:lstStyle/>
    <a:p>
      <a:pPr>
        <a:defRPr sz="1800"/>
      </a:pPr>
      <a:endParaRPr lang="ja-JP"/>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142276422764226"/>
          <c:y val="0.1305061111111111"/>
          <c:w val="0.75300991623654279"/>
          <c:h val="0.68323192993646709"/>
        </c:manualLayout>
      </c:layout>
      <c:barChart>
        <c:barDir val="col"/>
        <c:grouping val="percentStacked"/>
        <c:varyColors val="0"/>
        <c:ser>
          <c:idx val="0"/>
          <c:order val="0"/>
          <c:tx>
            <c:strRef>
              <c:f>Sheet1!$B$1</c:f>
              <c:strCache>
                <c:ptCount val="1"/>
                <c:pt idx="0">
                  <c:v>企業団</c:v>
                </c:pt>
              </c:strCache>
            </c:strRef>
          </c:tx>
          <c:spPr>
            <a:solidFill>
              <a:srgbClr val="00B0F0"/>
            </a:solidFill>
            <a:ln>
              <a:solidFill>
                <a:schemeClr val="bg1">
                  <a:lumMod val="50000"/>
                </a:schemeClr>
              </a:solidFill>
            </a:ln>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Lbls>
            <c:dLbl>
              <c:idx val="0"/>
              <c:layout>
                <c:manualLayout>
                  <c:x val="-2.7689701897018969E-3"/>
                  <c:y val="1.346888888888889E-2"/>
                </c:manualLayout>
              </c:layout>
              <c:showLegendKey val="0"/>
              <c:showVal val="1"/>
              <c:showCatName val="0"/>
              <c:showSerName val="0"/>
              <c:showPercent val="0"/>
              <c:showBubbleSize val="0"/>
              <c:extLst>
                <c:ext xmlns:c15="http://schemas.microsoft.com/office/drawing/2012/chart" uri="{CE6537A1-D6FC-4f65-9D91-7224C49458BB}"/>
              </c:extLst>
            </c:dLbl>
            <c:dLbl>
              <c:idx val="1"/>
              <c:layout>
                <c:manualLayout>
                  <c:x val="4.0893401988691515E-3"/>
                  <c:y val="2.7778641941702268E-2"/>
                </c:manualLayout>
              </c:layout>
              <c:showLegendKey val="0"/>
              <c:showVal val="1"/>
              <c:showCatName val="0"/>
              <c:showSerName val="0"/>
              <c:showPercent val="0"/>
              <c:showBubbleSize val="0"/>
              <c:extLst>
                <c:ext xmlns:c15="http://schemas.microsoft.com/office/drawing/2012/chart" uri="{CE6537A1-D6FC-4f65-9D91-7224C49458BB}"/>
              </c:extLst>
            </c:dLbl>
            <c:dLbl>
              <c:idx val="2"/>
              <c:layout>
                <c:manualLayout>
                  <c:x val="1.6658524224917762E-2"/>
                  <c:y val="1.9615070525035139E-2"/>
                </c:manualLayout>
              </c:layout>
              <c:showLegendKey val="0"/>
              <c:showVal val="1"/>
              <c:showCatName val="0"/>
              <c:showSerName val="0"/>
              <c:showPercent val="0"/>
              <c:showBubbleSize val="0"/>
              <c:extLst>
                <c:ext xmlns:c15="http://schemas.microsoft.com/office/drawing/2012/chart" uri="{CE6537A1-D6FC-4f65-9D91-7224C49458BB}"/>
              </c:extLst>
            </c:dLbl>
            <c:dLbl>
              <c:idx val="3"/>
              <c:layout>
                <c:manualLayout>
                  <c:x val="2.7526824267838944E-2"/>
                  <c:y val="1.1027227894681368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現在</c:v>
                </c:pt>
                <c:pt idx="1">
                  <c:v>変更後</c:v>
                </c:pt>
              </c:strCache>
            </c:strRef>
          </c:cat>
          <c:val>
            <c:numRef>
              <c:f>Sheet1!$B$2:$B$3</c:f>
              <c:numCache>
                <c:formatCode>0%</c:formatCode>
                <c:ptCount val="2"/>
                <c:pt idx="0">
                  <c:v>0.88</c:v>
                </c:pt>
                <c:pt idx="1">
                  <c:v>0.13259467804922351</c:v>
                </c:pt>
              </c:numCache>
            </c:numRef>
          </c:val>
        </c:ser>
        <c:ser>
          <c:idx val="1"/>
          <c:order val="1"/>
          <c:tx>
            <c:strRef>
              <c:f>Sheet1!$C$1</c:f>
              <c:strCache>
                <c:ptCount val="1"/>
                <c:pt idx="0">
                  <c:v>大阪市</c:v>
                </c:pt>
              </c:strCache>
            </c:strRef>
          </c:tx>
          <c:spPr>
            <a:solidFill>
              <a:srgbClr val="FFCCFF"/>
            </a:solidFill>
            <a:ln>
              <a:solidFill>
                <a:schemeClr val="bg1">
                  <a:lumMod val="50000"/>
                </a:schemeClr>
              </a:solidFill>
            </a:ln>
          </c:spPr>
          <c:invertIfNegative val="0"/>
          <c:dLbls>
            <c:dLbl>
              <c:idx val="0"/>
              <c:layout>
                <c:manualLayout>
                  <c:x val="-3.3465262004015832E-2"/>
                  <c:y val="2.4694444444444446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現在</c:v>
                </c:pt>
                <c:pt idx="1">
                  <c:v>変更後</c:v>
                </c:pt>
              </c:strCache>
            </c:strRef>
          </c:cat>
          <c:val>
            <c:numRef>
              <c:f>Sheet1!$C$2:$C$3</c:f>
              <c:numCache>
                <c:formatCode>0%</c:formatCode>
                <c:ptCount val="2"/>
                <c:pt idx="0">
                  <c:v>8.1818181818181825E-3</c:v>
                </c:pt>
                <c:pt idx="1">
                  <c:v>0.80010898192716384</c:v>
                </c:pt>
              </c:numCache>
            </c:numRef>
          </c:val>
        </c:ser>
        <c:ser>
          <c:idx val="2"/>
          <c:order val="2"/>
          <c:tx>
            <c:strRef>
              <c:f>Sheet1!$D$1</c:f>
              <c:strCache>
                <c:ptCount val="1"/>
                <c:pt idx="0">
                  <c:v>自己水</c:v>
                </c:pt>
              </c:strCache>
            </c:strRef>
          </c:tx>
          <c:spPr>
            <a:solidFill>
              <a:srgbClr val="CCFF99">
                <a:alpha val="72000"/>
              </a:srgbClr>
            </a:solidFill>
            <a:ln>
              <a:solidFill>
                <a:schemeClr val="bg1">
                  <a:lumMod val="50000"/>
                </a:schemeClr>
              </a:solidFill>
            </a:ln>
          </c:spPr>
          <c:invertIfNegative val="0"/>
          <c:dLbls>
            <c:dLbl>
              <c:idx val="0"/>
              <c:layout>
                <c:manualLayout>
                  <c:x val="0"/>
                  <c:y val="-1.7638888888888888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現在</c:v>
                </c:pt>
                <c:pt idx="1">
                  <c:v>変更後</c:v>
                </c:pt>
              </c:strCache>
            </c:strRef>
          </c:cat>
          <c:val>
            <c:numRef>
              <c:f>Sheet1!$D$2:$D$3</c:f>
              <c:numCache>
                <c:formatCode>0%</c:formatCode>
                <c:ptCount val="2"/>
                <c:pt idx="0">
                  <c:v>0.11181818181818182</c:v>
                </c:pt>
                <c:pt idx="1">
                  <c:v>6.7296340023612747E-2</c:v>
                </c:pt>
              </c:numCache>
            </c:numRef>
          </c:val>
        </c:ser>
        <c:dLbls>
          <c:showLegendKey val="0"/>
          <c:showVal val="0"/>
          <c:showCatName val="0"/>
          <c:showSerName val="0"/>
          <c:showPercent val="0"/>
          <c:showBubbleSize val="0"/>
        </c:dLbls>
        <c:gapWidth val="128"/>
        <c:overlap val="100"/>
        <c:serLines/>
        <c:axId val="360928000"/>
        <c:axId val="360929920"/>
      </c:barChart>
      <c:catAx>
        <c:axId val="360928000"/>
        <c:scaling>
          <c:orientation val="minMax"/>
        </c:scaling>
        <c:delete val="1"/>
        <c:axPos val="b"/>
        <c:numFmt formatCode="General" sourceLinked="0"/>
        <c:majorTickMark val="out"/>
        <c:minorTickMark val="none"/>
        <c:tickLblPos val="nextTo"/>
        <c:crossAx val="360929920"/>
        <c:crosses val="autoZero"/>
        <c:auto val="1"/>
        <c:lblAlgn val="ctr"/>
        <c:lblOffset val="100"/>
        <c:noMultiLvlLbl val="0"/>
      </c:catAx>
      <c:valAx>
        <c:axId val="360929920"/>
        <c:scaling>
          <c:orientation val="minMax"/>
        </c:scaling>
        <c:delete val="0"/>
        <c:axPos val="l"/>
        <c:majorGridlines/>
        <c:numFmt formatCode="0%" sourceLinked="1"/>
        <c:majorTickMark val="cross"/>
        <c:minorTickMark val="none"/>
        <c:tickLblPos val="nextTo"/>
        <c:txPr>
          <a:bodyPr/>
          <a:lstStyle/>
          <a:p>
            <a:pPr>
              <a:defRPr sz="1600" baseline="0"/>
            </a:pPr>
            <a:endParaRPr lang="ja-JP"/>
          </a:p>
        </c:txPr>
        <c:crossAx val="360928000"/>
        <c:crosses val="autoZero"/>
        <c:crossBetween val="between"/>
        <c:majorUnit val="0.2"/>
      </c:valAx>
    </c:plotArea>
    <c:plotVisOnly val="1"/>
    <c:dispBlanksAs val="gap"/>
    <c:showDLblsOverMax val="0"/>
  </c:chart>
  <c:txPr>
    <a:bodyPr/>
    <a:lstStyle/>
    <a:p>
      <a:pPr>
        <a:defRPr sz="1800"/>
      </a:pPr>
      <a:endParaRPr lang="ja-JP"/>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255606868573467"/>
          <c:y val="0.14108930643780612"/>
          <c:w val="0.75300991623654279"/>
          <c:h val="0.68323192993646709"/>
        </c:manualLayout>
      </c:layout>
      <c:pieChart>
        <c:varyColors val="1"/>
        <c:ser>
          <c:idx val="0"/>
          <c:order val="0"/>
          <c:tx>
            <c:strRef>
              <c:f>Sheet1!$B$1</c:f>
              <c:strCache>
                <c:ptCount val="1"/>
                <c:pt idx="0">
                  <c:v>一日平均給水量</c:v>
                </c:pt>
              </c:strCache>
            </c:strRef>
          </c:tx>
          <c:spPr>
            <a:ln>
              <a:solidFill>
                <a:schemeClr val="bg1">
                  <a:lumMod val="50000"/>
                </a:schemeClr>
              </a:solidFill>
            </a:ln>
          </c:spPr>
          <c:dPt>
            <c:idx val="0"/>
            <c:bubble3D val="0"/>
            <c:spPr>
              <a:solidFill>
                <a:srgbClr val="00B0F0"/>
              </a:solidFill>
              <a:ln>
                <a:solidFill>
                  <a:schemeClr val="bg1">
                    <a:lumMod val="50000"/>
                  </a:schemeClr>
                </a:solidFill>
              </a:ln>
            </c:spPr>
          </c:dPt>
          <c:dPt>
            <c:idx val="1"/>
            <c:bubble3D val="0"/>
            <c:spPr>
              <a:solidFill>
                <a:srgbClr val="FFCCFF"/>
              </a:solidFill>
              <a:ln>
                <a:solidFill>
                  <a:schemeClr val="bg1">
                    <a:lumMod val="50000"/>
                  </a:schemeClr>
                </a:solidFill>
              </a:ln>
            </c:spPr>
          </c:dPt>
          <c:dPt>
            <c:idx val="2"/>
            <c:bubble3D val="0"/>
            <c:spPr>
              <a:solidFill>
                <a:srgbClr val="92D050"/>
              </a:solidFill>
              <a:ln>
                <a:solidFill>
                  <a:schemeClr val="bg1">
                    <a:lumMod val="50000"/>
                  </a:schemeClr>
                </a:solidFill>
              </a:ln>
            </c:spPr>
          </c:dPt>
          <c:dPt>
            <c:idx val="3"/>
            <c:bubble3D val="0"/>
            <c:spPr>
              <a:solidFill>
                <a:srgbClr val="99FF66"/>
              </a:solidFill>
              <a:ln>
                <a:solidFill>
                  <a:schemeClr val="bg1">
                    <a:lumMod val="50000"/>
                  </a:schemeClr>
                </a:solidFill>
              </a:ln>
            </c:spPr>
          </c:dPt>
          <c:dPt>
            <c:idx val="4"/>
            <c:bubble3D val="0"/>
            <c:spPr>
              <a:solidFill>
                <a:schemeClr val="accent2">
                  <a:lumMod val="40000"/>
                  <a:lumOff val="60000"/>
                </a:schemeClr>
              </a:solidFill>
              <a:ln>
                <a:solidFill>
                  <a:schemeClr val="bg1">
                    <a:lumMod val="50000"/>
                  </a:schemeClr>
                </a:solidFill>
              </a:ln>
            </c:spPr>
          </c:dPt>
          <c:dPt>
            <c:idx val="5"/>
            <c:bubble3D val="0"/>
            <c:spPr>
              <a:solidFill>
                <a:schemeClr val="accent2">
                  <a:lumMod val="60000"/>
                  <a:lumOff val="40000"/>
                </a:schemeClr>
              </a:solidFill>
              <a:ln>
                <a:solidFill>
                  <a:schemeClr val="bg1">
                    <a:lumMod val="50000"/>
                  </a:schemeClr>
                </a:solidFill>
              </a:ln>
            </c:spPr>
          </c:dPt>
          <c:dLbls>
            <c:dLbl>
              <c:idx val="0"/>
              <c:layout>
                <c:manualLayout>
                  <c:x val="-0.16799803886761508"/>
                  <c:y val="3.722428961405503E-2"/>
                </c:manualLayout>
              </c:layout>
              <c:showLegendKey val="0"/>
              <c:showVal val="0"/>
              <c:showCatName val="1"/>
              <c:showSerName val="0"/>
              <c:showPercent val="1"/>
              <c:showBubbleSize val="0"/>
              <c:extLst>
                <c:ext xmlns:c15="http://schemas.microsoft.com/office/drawing/2012/chart" uri="{CE6537A1-D6FC-4f65-9D91-7224C49458BB}">
                  <c15:layout>
                    <c:manualLayout>
                      <c:w val="0.30742594458264078"/>
                      <c:h val="0.37271219041449921"/>
                    </c:manualLayout>
                  </c15:layout>
                </c:ext>
              </c:extLst>
            </c:dLbl>
            <c:dLbl>
              <c:idx val="1"/>
              <c:layout>
                <c:manualLayout>
                  <c:x val="0.21851711214937841"/>
                  <c:y val="-0.16835859952462648"/>
                </c:manualLayout>
              </c:layout>
              <c:spPr/>
              <c:txPr>
                <a:bodyPr/>
                <a:lstStyle/>
                <a:p>
                  <a:pPr>
                    <a:defRPr sz="1100">
                      <a:solidFill>
                        <a:schemeClr val="tx1"/>
                      </a:solidFill>
                      <a:latin typeface="メイリオ" panose="020B0604030504040204" pitchFamily="50" charset="-128"/>
                      <a:ea typeface="メイリオ" panose="020B0604030504040204" pitchFamily="50" charset="-128"/>
                      <a:cs typeface="メイリオ" panose="020B0604030504040204" pitchFamily="50" charset="-128"/>
                    </a:defRPr>
                  </a:pPr>
                  <a:endParaRPr lang="ja-JP"/>
                </a:p>
              </c:txPr>
              <c:showLegendKey val="0"/>
              <c:showVal val="0"/>
              <c:showCatName val="1"/>
              <c:showSerName val="0"/>
              <c:showPercent val="1"/>
              <c:showBubbleSize val="0"/>
              <c:extLst>
                <c:ext xmlns:c15="http://schemas.microsoft.com/office/drawing/2012/chart" uri="{CE6537A1-D6FC-4f65-9D91-7224C49458BB}"/>
              </c:extLst>
            </c:dLbl>
            <c:dLbl>
              <c:idx val="2"/>
              <c:layout>
                <c:manualLayout>
                  <c:x val="0.1756124120007162"/>
                  <c:y val="0.13298940452505434"/>
                </c:manualLayout>
              </c:layout>
              <c:tx>
                <c:rich>
                  <a:bodyPr/>
                  <a:lstStyle/>
                  <a:p>
                    <a:r>
                      <a:rPr lang="ja-JP" altLang="en-US" dirty="0" smtClean="0"/>
                      <a:t>市町村</a:t>
                    </a:r>
                  </a:p>
                  <a:p>
                    <a:r>
                      <a:rPr lang="ja-JP" altLang="en-US" dirty="0" smtClean="0"/>
                      <a:t>自己</a:t>
                    </a:r>
                    <a:r>
                      <a:rPr lang="ja-JP" altLang="en-US" dirty="0"/>
                      <a:t>水
</a:t>
                    </a:r>
                    <a:r>
                      <a:rPr lang="en-US" altLang="ja-JP" dirty="0"/>
                      <a:t>16%</a:t>
                    </a:r>
                  </a:p>
                </c:rich>
              </c:tx>
              <c:showLegendKey val="0"/>
              <c:showVal val="0"/>
              <c:showCatName val="1"/>
              <c:showSerName val="0"/>
              <c:showPercent val="1"/>
              <c:showBubbleSize val="0"/>
              <c:extLst>
                <c:ext xmlns:c15="http://schemas.microsoft.com/office/drawing/2012/chart" uri="{CE6537A1-D6FC-4f65-9D91-7224C49458BB}"/>
              </c:extLst>
            </c:dLbl>
            <c:dLbl>
              <c:idx val="3"/>
              <c:layout>
                <c:manualLayout>
                  <c:x val="2.7526824267838944E-2"/>
                  <c:y val="1.1027227894681368E-2"/>
                </c:manualLayout>
              </c:layout>
              <c:spPr>
                <a:noFill/>
                <a:ln>
                  <a:noFill/>
                </a:ln>
                <a:effectLst/>
              </c:spPr>
              <c:txPr>
                <a:bodyPr/>
                <a:lstStyle/>
                <a:p>
                  <a:pPr>
                    <a:defRPr sz="800">
                      <a:solidFill>
                        <a:schemeClr val="tx1"/>
                      </a:solidFill>
                      <a:latin typeface="メイリオ" panose="020B0604030504040204" pitchFamily="50" charset="-128"/>
                      <a:ea typeface="メイリオ" panose="020B0604030504040204" pitchFamily="50" charset="-128"/>
                      <a:cs typeface="メイリオ" panose="020B0604030504040204" pitchFamily="50" charset="-128"/>
                    </a:defRPr>
                  </a:pPr>
                  <a:endParaRPr lang="ja-JP"/>
                </a:p>
              </c:txPr>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a:lstStyle/>
              <a:p>
                <a:pPr>
                  <a:defRPr sz="1100">
                    <a:solidFill>
                      <a:schemeClr val="tx1"/>
                    </a:solidFill>
                    <a:latin typeface="メイリオ" panose="020B0604030504040204" pitchFamily="50" charset="-128"/>
                    <a:ea typeface="メイリオ" panose="020B0604030504040204" pitchFamily="50" charset="-128"/>
                    <a:cs typeface="メイリオ" panose="020B0604030504040204" pitchFamily="50" charset="-128"/>
                  </a:defRPr>
                </a:pPr>
                <a:endParaRPr lang="ja-JP"/>
              </a:p>
            </c:txPr>
            <c:showLegendKey val="0"/>
            <c:showVal val="0"/>
            <c:showCatName val="1"/>
            <c:showSerName val="0"/>
            <c:showPercent val="1"/>
            <c:showBubbleSize val="0"/>
            <c:showLeaderLines val="0"/>
            <c:extLst>
              <c:ext xmlns:c15="http://schemas.microsoft.com/office/drawing/2012/chart" uri="{CE6537A1-D6FC-4f65-9D91-7224C49458BB}"/>
            </c:extLst>
          </c:dLbls>
          <c:cat>
            <c:strRef>
              <c:f>Sheet1!$A$2:$A$6</c:f>
              <c:strCache>
                <c:ptCount val="4"/>
                <c:pt idx="0">
                  <c:v>大阪広域水道企業団</c:v>
                </c:pt>
                <c:pt idx="1">
                  <c:v>大阪市</c:v>
                </c:pt>
                <c:pt idx="2">
                  <c:v>市町村自己水</c:v>
                </c:pt>
                <c:pt idx="3">
                  <c:v>泉北水道企業団等</c:v>
                </c:pt>
              </c:strCache>
            </c:strRef>
          </c:cat>
          <c:val>
            <c:numRef>
              <c:f>Sheet1!$B$2:$B$6</c:f>
              <c:numCache>
                <c:formatCode>0_);[Red]\(0\)</c:formatCode>
                <c:ptCount val="5"/>
                <c:pt idx="0">
                  <c:v>1408143</c:v>
                </c:pt>
                <c:pt idx="1">
                  <c:v>1105066</c:v>
                </c:pt>
                <c:pt idx="2">
                  <c:v>460661</c:v>
                </c:pt>
                <c:pt idx="3" formatCode="General">
                  <c:v>25072</c:v>
                </c:pt>
              </c:numCache>
            </c:numRef>
          </c:val>
        </c:ser>
        <c:ser>
          <c:idx val="1"/>
          <c:order val="1"/>
          <c:tx>
            <c:strRef>
              <c:f>Sheet1!$C$1</c:f>
              <c:strCache>
                <c:ptCount val="1"/>
                <c:pt idx="0">
                  <c:v>列1</c:v>
                </c:pt>
              </c:strCache>
            </c:strRef>
          </c:tx>
          <c:dLbls>
            <c:spPr>
              <a:noFill/>
              <a:ln>
                <a:noFill/>
              </a:ln>
              <a:effectLst/>
            </c:spPr>
            <c:showLegendKey val="0"/>
            <c:showVal val="0"/>
            <c:showCatName val="1"/>
            <c:showSerName val="0"/>
            <c:showPercent val="1"/>
            <c:showBubbleSize val="0"/>
            <c:showLeaderLines val="0"/>
            <c:extLst>
              <c:ext xmlns:c15="http://schemas.microsoft.com/office/drawing/2012/chart" uri="{CE6537A1-D6FC-4f65-9D91-7224C49458BB}"/>
            </c:extLst>
          </c:dLbls>
          <c:cat>
            <c:strRef>
              <c:f>Sheet1!$A$2:$A$6</c:f>
              <c:strCache>
                <c:ptCount val="4"/>
                <c:pt idx="0">
                  <c:v>大阪広域水道企業団</c:v>
                </c:pt>
                <c:pt idx="1">
                  <c:v>大阪市</c:v>
                </c:pt>
                <c:pt idx="2">
                  <c:v>市町村自己水</c:v>
                </c:pt>
                <c:pt idx="3">
                  <c:v>泉北水道企業団等</c:v>
                </c:pt>
              </c:strCache>
            </c:strRef>
          </c:cat>
          <c:val>
            <c:numRef>
              <c:f>Sheet1!$C$2:$C$6</c:f>
              <c:numCache>
                <c:formatCode>General</c:formatCode>
                <c:ptCount val="5"/>
              </c:numCache>
            </c:numRef>
          </c:val>
        </c:ser>
        <c:dLbls>
          <c:showLegendKey val="0"/>
          <c:showVal val="0"/>
          <c:showCatName val="1"/>
          <c:showSerName val="0"/>
          <c:showPercent val="1"/>
          <c:showBubbleSize val="0"/>
          <c:showLeaderLines val="0"/>
        </c:dLbls>
        <c:firstSliceAng val="0"/>
      </c:pieChart>
      <c:spPr>
        <a:noFill/>
        <a:ln w="25400">
          <a:noFill/>
        </a:ln>
      </c:spPr>
    </c:plotArea>
    <c:plotVisOnly val="1"/>
    <c:dispBlanksAs val="gap"/>
    <c:showDLblsOverMax val="0"/>
  </c:chart>
  <c:txPr>
    <a:bodyPr/>
    <a:lstStyle/>
    <a:p>
      <a:pPr>
        <a:defRPr sz="1800"/>
      </a:pPr>
      <a:endParaRPr lang="ja-JP"/>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5894397718420326"/>
          <c:y val="9.1912964531718711E-2"/>
          <c:w val="0.6786474246405324"/>
          <c:h val="0.83739653927341418"/>
        </c:manualLayout>
      </c:layout>
      <c:barChart>
        <c:barDir val="bar"/>
        <c:grouping val="stacked"/>
        <c:varyColors val="0"/>
        <c:ser>
          <c:idx val="0"/>
          <c:order val="0"/>
          <c:tx>
            <c:strRef>
              <c:f>Sheet1!$B$1</c:f>
              <c:strCache>
                <c:ptCount val="1"/>
                <c:pt idx="0">
                  <c:v>技術職</c:v>
                </c:pt>
              </c:strCache>
            </c:strRef>
          </c:tx>
          <c:spPr>
            <a:solidFill>
              <a:schemeClr val="tx1">
                <a:lumMod val="75000"/>
                <a:lumOff val="25000"/>
              </a:schemeClr>
            </a:solidFill>
            <a:ln>
              <a:solidFill>
                <a:schemeClr val="tx1">
                  <a:lumMod val="75000"/>
                  <a:lumOff val="25000"/>
                </a:schemeClr>
              </a:solidFill>
            </a:ln>
          </c:spPr>
          <c:invertIfNegative val="0"/>
          <c:cat>
            <c:strRef>
              <c:f>Sheet1!$A$2:$A$10</c:f>
              <c:strCache>
                <c:ptCount val="9"/>
                <c:pt idx="0">
                  <c:v>～25歳</c:v>
                </c:pt>
                <c:pt idx="1">
                  <c:v>25～30歳</c:v>
                </c:pt>
                <c:pt idx="2">
                  <c:v>30～35歳</c:v>
                </c:pt>
                <c:pt idx="3">
                  <c:v>35～40歳</c:v>
                </c:pt>
                <c:pt idx="4">
                  <c:v>40～45歳</c:v>
                </c:pt>
                <c:pt idx="5">
                  <c:v>45～50歳</c:v>
                </c:pt>
                <c:pt idx="6">
                  <c:v>50～55歳</c:v>
                </c:pt>
                <c:pt idx="7">
                  <c:v>55～60歳</c:v>
                </c:pt>
                <c:pt idx="8">
                  <c:v>60歳～</c:v>
                </c:pt>
              </c:strCache>
            </c:strRef>
          </c:cat>
          <c:val>
            <c:numRef>
              <c:f>Sheet1!$B$2:$B$10</c:f>
              <c:numCache>
                <c:formatCode>General</c:formatCode>
                <c:ptCount val="9"/>
                <c:pt idx="0">
                  <c:v>46</c:v>
                </c:pt>
                <c:pt idx="1">
                  <c:v>128</c:v>
                </c:pt>
                <c:pt idx="2">
                  <c:v>192</c:v>
                </c:pt>
                <c:pt idx="3">
                  <c:v>177</c:v>
                </c:pt>
                <c:pt idx="4">
                  <c:v>305</c:v>
                </c:pt>
                <c:pt idx="5">
                  <c:v>281</c:v>
                </c:pt>
                <c:pt idx="6">
                  <c:v>239</c:v>
                </c:pt>
                <c:pt idx="7">
                  <c:v>177</c:v>
                </c:pt>
                <c:pt idx="8">
                  <c:v>169</c:v>
                </c:pt>
              </c:numCache>
            </c:numRef>
          </c:val>
          <c:extLst xmlns:c16r2="http://schemas.microsoft.com/office/drawing/2015/06/chart">
            <c:ext xmlns:c16="http://schemas.microsoft.com/office/drawing/2014/chart" uri="{C3380CC4-5D6E-409C-BE32-E72D297353CC}">
              <c16:uniqueId val="{00000000-18B0-4159-8FD6-B821A32A8ED4}"/>
            </c:ext>
          </c:extLst>
        </c:ser>
        <c:ser>
          <c:idx val="1"/>
          <c:order val="1"/>
          <c:tx>
            <c:strRef>
              <c:f>Sheet1!$C$1</c:f>
              <c:strCache>
                <c:ptCount val="1"/>
                <c:pt idx="0">
                  <c:v>技能職</c:v>
                </c:pt>
              </c:strCache>
            </c:strRef>
          </c:tx>
          <c:spPr>
            <a:solidFill>
              <a:schemeClr val="bg1">
                <a:lumMod val="75000"/>
              </a:schemeClr>
            </a:solidFill>
            <a:ln>
              <a:solidFill>
                <a:schemeClr val="tx1">
                  <a:lumMod val="75000"/>
                  <a:lumOff val="25000"/>
                </a:schemeClr>
              </a:solidFill>
            </a:ln>
          </c:spPr>
          <c:invertIfNegative val="0"/>
          <c:cat>
            <c:strRef>
              <c:f>Sheet1!$A$2:$A$10</c:f>
              <c:strCache>
                <c:ptCount val="9"/>
                <c:pt idx="0">
                  <c:v>～25歳</c:v>
                </c:pt>
                <c:pt idx="1">
                  <c:v>25～30歳</c:v>
                </c:pt>
                <c:pt idx="2">
                  <c:v>30～35歳</c:v>
                </c:pt>
                <c:pt idx="3">
                  <c:v>35～40歳</c:v>
                </c:pt>
                <c:pt idx="4">
                  <c:v>40～45歳</c:v>
                </c:pt>
                <c:pt idx="5">
                  <c:v>45～50歳</c:v>
                </c:pt>
                <c:pt idx="6">
                  <c:v>50～55歳</c:v>
                </c:pt>
                <c:pt idx="7">
                  <c:v>55～60歳</c:v>
                </c:pt>
                <c:pt idx="8">
                  <c:v>60歳～</c:v>
                </c:pt>
              </c:strCache>
            </c:strRef>
          </c:cat>
          <c:val>
            <c:numRef>
              <c:f>Sheet1!$C$2:$C$10</c:f>
              <c:numCache>
                <c:formatCode>General</c:formatCode>
                <c:ptCount val="9"/>
                <c:pt idx="0">
                  <c:v>2</c:v>
                </c:pt>
                <c:pt idx="1">
                  <c:v>3</c:v>
                </c:pt>
                <c:pt idx="2">
                  <c:v>4</c:v>
                </c:pt>
                <c:pt idx="3">
                  <c:v>51</c:v>
                </c:pt>
                <c:pt idx="4">
                  <c:v>144</c:v>
                </c:pt>
                <c:pt idx="5">
                  <c:v>196</c:v>
                </c:pt>
                <c:pt idx="6">
                  <c:v>122</c:v>
                </c:pt>
                <c:pt idx="7">
                  <c:v>80</c:v>
                </c:pt>
                <c:pt idx="8">
                  <c:v>44</c:v>
                </c:pt>
              </c:numCache>
            </c:numRef>
          </c:val>
          <c:extLst xmlns:c16r2="http://schemas.microsoft.com/office/drawing/2015/06/chart">
            <c:ext xmlns:c16="http://schemas.microsoft.com/office/drawing/2014/chart" uri="{C3380CC4-5D6E-409C-BE32-E72D297353CC}">
              <c16:uniqueId val="{00000001-18B0-4159-8FD6-B821A32A8ED4}"/>
            </c:ext>
          </c:extLst>
        </c:ser>
        <c:ser>
          <c:idx val="2"/>
          <c:order val="2"/>
          <c:tx>
            <c:strRef>
              <c:f>Sheet1!$D$1</c:f>
              <c:strCache>
                <c:ptCount val="1"/>
                <c:pt idx="0">
                  <c:v>事務職</c:v>
                </c:pt>
              </c:strCache>
            </c:strRef>
          </c:tx>
          <c:spPr>
            <a:solidFill>
              <a:schemeClr val="bg1"/>
            </a:solidFill>
            <a:ln>
              <a:solidFill>
                <a:schemeClr val="tx1">
                  <a:lumMod val="75000"/>
                  <a:lumOff val="25000"/>
                </a:schemeClr>
              </a:solidFill>
            </a:ln>
          </c:spPr>
          <c:invertIfNegative val="0"/>
          <c:cat>
            <c:strRef>
              <c:f>Sheet1!$A$2:$A$10</c:f>
              <c:strCache>
                <c:ptCount val="9"/>
                <c:pt idx="0">
                  <c:v>～25歳</c:v>
                </c:pt>
                <c:pt idx="1">
                  <c:v>25～30歳</c:v>
                </c:pt>
                <c:pt idx="2">
                  <c:v>30～35歳</c:v>
                </c:pt>
                <c:pt idx="3">
                  <c:v>35～40歳</c:v>
                </c:pt>
                <c:pt idx="4">
                  <c:v>40～45歳</c:v>
                </c:pt>
                <c:pt idx="5">
                  <c:v>45～50歳</c:v>
                </c:pt>
                <c:pt idx="6">
                  <c:v>50～55歳</c:v>
                </c:pt>
                <c:pt idx="7">
                  <c:v>55～60歳</c:v>
                </c:pt>
                <c:pt idx="8">
                  <c:v>60歳～</c:v>
                </c:pt>
              </c:strCache>
            </c:strRef>
          </c:cat>
          <c:val>
            <c:numRef>
              <c:f>Sheet1!$D$2:$D$10</c:f>
              <c:numCache>
                <c:formatCode>General</c:formatCode>
                <c:ptCount val="9"/>
                <c:pt idx="0">
                  <c:v>26</c:v>
                </c:pt>
                <c:pt idx="1">
                  <c:v>75</c:v>
                </c:pt>
                <c:pt idx="2">
                  <c:v>110</c:v>
                </c:pt>
                <c:pt idx="3">
                  <c:v>181</c:v>
                </c:pt>
                <c:pt idx="4">
                  <c:v>197</c:v>
                </c:pt>
                <c:pt idx="5">
                  <c:v>240</c:v>
                </c:pt>
                <c:pt idx="6">
                  <c:v>168</c:v>
                </c:pt>
                <c:pt idx="7">
                  <c:v>206</c:v>
                </c:pt>
                <c:pt idx="8">
                  <c:v>102</c:v>
                </c:pt>
              </c:numCache>
            </c:numRef>
          </c:val>
          <c:extLst xmlns:c16r2="http://schemas.microsoft.com/office/drawing/2015/06/chart">
            <c:ext xmlns:c16="http://schemas.microsoft.com/office/drawing/2014/chart" uri="{C3380CC4-5D6E-409C-BE32-E72D297353CC}">
              <c16:uniqueId val="{00000002-18B0-4159-8FD6-B821A32A8ED4}"/>
            </c:ext>
          </c:extLst>
        </c:ser>
        <c:dLbls>
          <c:showLegendKey val="0"/>
          <c:showVal val="0"/>
          <c:showCatName val="0"/>
          <c:showSerName val="0"/>
          <c:showPercent val="0"/>
          <c:showBubbleSize val="0"/>
        </c:dLbls>
        <c:gapWidth val="80"/>
        <c:overlap val="100"/>
        <c:axId val="76244864"/>
        <c:axId val="367578112"/>
      </c:barChart>
      <c:catAx>
        <c:axId val="76244864"/>
        <c:scaling>
          <c:orientation val="minMax"/>
        </c:scaling>
        <c:delete val="0"/>
        <c:axPos val="l"/>
        <c:numFmt formatCode="General" sourceLinked="0"/>
        <c:majorTickMark val="out"/>
        <c:minorTickMark val="none"/>
        <c:tickLblPos val="nextTo"/>
        <c:txPr>
          <a:bodyPr/>
          <a:lstStyle/>
          <a:p>
            <a:pPr>
              <a:defRPr sz="1050"/>
            </a:pPr>
            <a:endParaRPr lang="ja-JP"/>
          </a:p>
        </c:txPr>
        <c:crossAx val="367578112"/>
        <c:crosses val="autoZero"/>
        <c:auto val="1"/>
        <c:lblAlgn val="ctr"/>
        <c:lblOffset val="100"/>
        <c:noMultiLvlLbl val="0"/>
      </c:catAx>
      <c:valAx>
        <c:axId val="367578112"/>
        <c:scaling>
          <c:orientation val="minMax"/>
          <c:max val="800"/>
          <c:min val="0"/>
        </c:scaling>
        <c:delete val="0"/>
        <c:axPos val="b"/>
        <c:majorGridlines>
          <c:spPr>
            <a:ln>
              <a:solidFill>
                <a:schemeClr val="bg1">
                  <a:lumMod val="75000"/>
                </a:schemeClr>
              </a:solidFill>
            </a:ln>
          </c:spPr>
        </c:majorGridlines>
        <c:numFmt formatCode="General" sourceLinked="1"/>
        <c:majorTickMark val="out"/>
        <c:minorTickMark val="none"/>
        <c:tickLblPos val="nextTo"/>
        <c:txPr>
          <a:bodyPr/>
          <a:lstStyle/>
          <a:p>
            <a:pPr>
              <a:defRPr sz="1050"/>
            </a:pPr>
            <a:endParaRPr lang="ja-JP"/>
          </a:p>
        </c:txPr>
        <c:crossAx val="76244864"/>
        <c:crosses val="autoZero"/>
        <c:crossBetween val="between"/>
        <c:majorUnit val="500"/>
      </c:valAx>
    </c:plotArea>
    <c:legend>
      <c:legendPos val="t"/>
      <c:layout/>
      <c:overlay val="0"/>
      <c:spPr>
        <a:solidFill>
          <a:schemeClr val="bg1"/>
        </a:solidFill>
      </c:spPr>
    </c:legend>
    <c:plotVisOnly val="1"/>
    <c:dispBlanksAs val="gap"/>
    <c:showDLblsOverMax val="0"/>
  </c:chart>
  <c:txPr>
    <a:bodyPr/>
    <a:lstStyle/>
    <a:p>
      <a:pPr>
        <a:defRPr sz="1200">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709208152781122E-2"/>
          <c:y val="3.9470327670853123E-2"/>
          <c:w val="0.89154054660843574"/>
          <c:h val="0.83181731618744625"/>
        </c:manualLayout>
      </c:layout>
      <c:barChart>
        <c:barDir val="col"/>
        <c:grouping val="stacked"/>
        <c:varyColors val="0"/>
        <c:ser>
          <c:idx val="0"/>
          <c:order val="0"/>
          <c:tx>
            <c:strRef>
              <c:f>Sheet1!$B$1</c:f>
              <c:strCache>
                <c:ptCount val="1"/>
                <c:pt idx="0">
                  <c:v>大阪市除く市町村</c:v>
                </c:pt>
              </c:strCache>
            </c:strRef>
          </c:tx>
          <c:spPr>
            <a:solidFill>
              <a:schemeClr val="accent1"/>
            </a:solidFill>
            <a:ln>
              <a:solidFill>
                <a:schemeClr val="accent1"/>
              </a:solidFill>
            </a:ln>
            <a:effectLst/>
          </c:spPr>
          <c:invertIfNegative val="0"/>
          <c:dLbls>
            <c:dLbl>
              <c:idx val="0"/>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A35B-4782-9743-CB8C53EF050E}"/>
                </c:ext>
                <c:ext xmlns:c15="http://schemas.microsoft.com/office/drawing/2012/chart" uri="{CE6537A1-D6FC-4f65-9D91-7224C49458BB}"/>
              </c:extLst>
            </c:dLbl>
            <c:dLbl>
              <c:idx val="11"/>
              <c:layout/>
              <c:showLegendKey val="0"/>
              <c:showVal val="1"/>
              <c:showCatName val="0"/>
              <c:showSerName val="0"/>
              <c:showPercent val="0"/>
              <c:showBubbleSize val="0"/>
              <c:extLst>
                <c:ext xmlns:c15="http://schemas.microsoft.com/office/drawing/2012/chart" uri="{CE6537A1-D6FC-4f65-9D91-7224C49458BB}"/>
              </c:extLst>
            </c:dLbl>
            <c:dLbl>
              <c:idx val="25"/>
              <c:layout/>
              <c:showLegendKey val="0"/>
              <c:showVal val="1"/>
              <c:showCatName val="0"/>
              <c:showSerName val="0"/>
              <c:showPercent val="0"/>
              <c:showBubbleSize val="0"/>
              <c:extLst>
                <c:ext xmlns:c15="http://schemas.microsoft.com/office/drawing/2012/chart" uri="{CE6537A1-D6FC-4f65-9D91-7224C49458BB}"/>
              </c:extLst>
            </c:dLbl>
            <c:dLbl>
              <c:idx val="40"/>
              <c:layout/>
              <c:showLegendKey val="0"/>
              <c:showVal val="1"/>
              <c:showCatName val="0"/>
              <c:showSerName val="0"/>
              <c:showPercent val="0"/>
              <c:showBubbleSize val="0"/>
              <c:extLst>
                <c:ext xmlns:c15="http://schemas.microsoft.com/office/drawing/2012/chart" uri="{CE6537A1-D6FC-4f65-9D91-7224C49458BB}"/>
              </c:extLst>
            </c:dLbl>
            <c:numFmt formatCode="#,##0_);[Red]\(#,##0\)" sourceLinked="0"/>
            <c:spPr>
              <a:solidFill>
                <a:schemeClr val="bg1"/>
              </a:solidFill>
              <a:ln>
                <a:noFill/>
              </a:ln>
              <a:effectLst/>
            </c:spPr>
            <c:txPr>
              <a:bodyPr/>
              <a:lstStyle/>
              <a:p>
                <a:pPr>
                  <a:defRPr sz="1400"/>
                </a:pPr>
                <a:endParaRPr lang="ja-JP"/>
              </a:p>
            </c:txPr>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0"/>
              </c:ext>
            </c:extLst>
          </c:dLbls>
          <c:cat>
            <c:numRef>
              <c:f>Sheet1!$A$2:$A$44</c:f>
              <c:numCache>
                <c:formatCode>General</c:formatCode>
                <c:ptCount val="43"/>
                <c:pt idx="0">
                  <c:v>2005</c:v>
                </c:pt>
                <c:pt idx="1">
                  <c:v>2006</c:v>
                </c:pt>
                <c:pt idx="2">
                  <c:v>2007</c:v>
                </c:pt>
                <c:pt idx="3">
                  <c:v>2008</c:v>
                </c:pt>
                <c:pt idx="4">
                  <c:v>2009</c:v>
                </c:pt>
                <c:pt idx="5">
                  <c:v>2010</c:v>
                </c:pt>
                <c:pt idx="6">
                  <c:v>2011</c:v>
                </c:pt>
                <c:pt idx="7">
                  <c:v>2012</c:v>
                </c:pt>
                <c:pt idx="8">
                  <c:v>2013</c:v>
                </c:pt>
                <c:pt idx="9">
                  <c:v>2014</c:v>
                </c:pt>
                <c:pt idx="10">
                  <c:v>2015</c:v>
                </c:pt>
                <c:pt idx="11">
                  <c:v>2016</c:v>
                </c:pt>
                <c:pt idx="12">
                  <c:v>2017</c:v>
                </c:pt>
                <c:pt idx="13">
                  <c:v>2018</c:v>
                </c:pt>
                <c:pt idx="14">
                  <c:v>2019</c:v>
                </c:pt>
                <c:pt idx="15">
                  <c:v>2020</c:v>
                </c:pt>
                <c:pt idx="16">
                  <c:v>2021</c:v>
                </c:pt>
                <c:pt idx="17">
                  <c:v>2022</c:v>
                </c:pt>
                <c:pt idx="18">
                  <c:v>2023</c:v>
                </c:pt>
                <c:pt idx="19">
                  <c:v>2024</c:v>
                </c:pt>
                <c:pt idx="20">
                  <c:v>2025</c:v>
                </c:pt>
                <c:pt idx="21">
                  <c:v>2026</c:v>
                </c:pt>
                <c:pt idx="22">
                  <c:v>2027</c:v>
                </c:pt>
                <c:pt idx="23">
                  <c:v>2028</c:v>
                </c:pt>
                <c:pt idx="24">
                  <c:v>2029</c:v>
                </c:pt>
                <c:pt idx="25">
                  <c:v>2030</c:v>
                </c:pt>
                <c:pt idx="26">
                  <c:v>2031</c:v>
                </c:pt>
                <c:pt idx="27">
                  <c:v>2032</c:v>
                </c:pt>
                <c:pt idx="28">
                  <c:v>2033</c:v>
                </c:pt>
                <c:pt idx="29">
                  <c:v>2034</c:v>
                </c:pt>
                <c:pt idx="30">
                  <c:v>2035</c:v>
                </c:pt>
                <c:pt idx="31">
                  <c:v>2036</c:v>
                </c:pt>
                <c:pt idx="32">
                  <c:v>2037</c:v>
                </c:pt>
                <c:pt idx="33">
                  <c:v>2038</c:v>
                </c:pt>
                <c:pt idx="34">
                  <c:v>2039</c:v>
                </c:pt>
                <c:pt idx="35">
                  <c:v>2040</c:v>
                </c:pt>
                <c:pt idx="36">
                  <c:v>2041</c:v>
                </c:pt>
                <c:pt idx="37">
                  <c:v>2042</c:v>
                </c:pt>
                <c:pt idx="38">
                  <c:v>2043</c:v>
                </c:pt>
                <c:pt idx="39">
                  <c:v>2044</c:v>
                </c:pt>
                <c:pt idx="40">
                  <c:v>2045</c:v>
                </c:pt>
                <c:pt idx="41">
                  <c:v>2046</c:v>
                </c:pt>
                <c:pt idx="42">
                  <c:v>2047</c:v>
                </c:pt>
              </c:numCache>
            </c:numRef>
          </c:cat>
          <c:val>
            <c:numRef>
              <c:f>Sheet1!$B$2:$B$44</c:f>
              <c:numCache>
                <c:formatCode>General</c:formatCode>
                <c:ptCount val="43"/>
                <c:pt idx="0">
                  <c:v>242.83009999999999</c:v>
                </c:pt>
                <c:pt idx="1">
                  <c:v>239.38220000000001</c:v>
                </c:pt>
                <c:pt idx="2">
                  <c:v>234.9658</c:v>
                </c:pt>
                <c:pt idx="3">
                  <c:v>233.84950000000001</c:v>
                </c:pt>
                <c:pt idx="4">
                  <c:v>228.3434</c:v>
                </c:pt>
                <c:pt idx="5">
                  <c:v>227.27760000000001</c:v>
                </c:pt>
                <c:pt idx="6">
                  <c:v>224.79939999999999</c:v>
                </c:pt>
                <c:pt idx="7">
                  <c:v>221.78550000000001</c:v>
                </c:pt>
                <c:pt idx="8">
                  <c:v>219.2921</c:v>
                </c:pt>
                <c:pt idx="9">
                  <c:v>214.9956</c:v>
                </c:pt>
                <c:pt idx="10">
                  <c:v>212.5059</c:v>
                </c:pt>
                <c:pt idx="11">
                  <c:v>211.4923</c:v>
                </c:pt>
                <c:pt idx="12">
                  <c:v>210.77322617999999</c:v>
                </c:pt>
                <c:pt idx="13">
                  <c:v>210.056597210988</c:v>
                </c:pt>
                <c:pt idx="14">
                  <c:v>209.34240478047064</c:v>
                </c:pt>
                <c:pt idx="15">
                  <c:v>208.63064060421704</c:v>
                </c:pt>
                <c:pt idx="16">
                  <c:v>207.33713063247089</c:v>
                </c:pt>
                <c:pt idx="17">
                  <c:v>206.05164042254958</c:v>
                </c:pt>
                <c:pt idx="18">
                  <c:v>204.77412025192979</c:v>
                </c:pt>
                <c:pt idx="19">
                  <c:v>203.50452070636783</c:v>
                </c:pt>
                <c:pt idx="20">
                  <c:v>202.24279267798835</c:v>
                </c:pt>
                <c:pt idx="21">
                  <c:v>200.66529889510005</c:v>
                </c:pt>
                <c:pt idx="22">
                  <c:v>199.10010956371826</c:v>
                </c:pt>
                <c:pt idx="23">
                  <c:v>197.54712870912127</c:v>
                </c:pt>
                <c:pt idx="24">
                  <c:v>196.00626110519013</c:v>
                </c:pt>
                <c:pt idx="25">
                  <c:v>194.47741226856965</c:v>
                </c:pt>
                <c:pt idx="26">
                  <c:v>192.76601104060623</c:v>
                </c:pt>
                <c:pt idx="27">
                  <c:v>191.06967014344889</c:v>
                </c:pt>
                <c:pt idx="28">
                  <c:v>189.38825704618654</c:v>
                </c:pt>
                <c:pt idx="29">
                  <c:v>187.72164038418009</c:v>
                </c:pt>
                <c:pt idx="30">
                  <c:v>186.06968994879929</c:v>
                </c:pt>
                <c:pt idx="31">
                  <c:v>184.32063486328059</c:v>
                </c:pt>
                <c:pt idx="32">
                  <c:v>182.58802089556576</c:v>
                </c:pt>
                <c:pt idx="33">
                  <c:v>180.87169349914745</c:v>
                </c:pt>
                <c:pt idx="34">
                  <c:v>179.17149958025547</c:v>
                </c:pt>
                <c:pt idx="35">
                  <c:v>177.48728748420106</c:v>
                </c:pt>
                <c:pt idx="36">
                  <c:v>175.78340952435272</c:v>
                </c:pt>
                <c:pt idx="37">
                  <c:v>174.09588879291894</c:v>
                </c:pt>
                <c:pt idx="38">
                  <c:v>172.42456826050693</c:v>
                </c:pt>
                <c:pt idx="39">
                  <c:v>170.76929240520607</c:v>
                </c:pt>
                <c:pt idx="40">
                  <c:v>169.12990719811609</c:v>
                </c:pt>
                <c:pt idx="41" formatCode="#,##0;&quot;▲ &quot;#,##0">
                  <c:v>169.12990719811609</c:v>
                </c:pt>
                <c:pt idx="42" formatCode="#,##0;&quot;▲ &quot;#,##0">
                  <c:v>169.12990719811609</c:v>
                </c:pt>
              </c:numCache>
            </c:numRef>
          </c:val>
          <c:extLst xmlns:c16r2="http://schemas.microsoft.com/office/drawing/2015/06/chart">
            <c:ext xmlns:c16="http://schemas.microsoft.com/office/drawing/2014/chart" uri="{C3380CC4-5D6E-409C-BE32-E72D297353CC}">
              <c16:uniqueId val="{00000000-3BF0-4B77-9042-5A7BEFC3BDC9}"/>
            </c:ext>
          </c:extLst>
        </c:ser>
        <c:ser>
          <c:idx val="1"/>
          <c:order val="1"/>
          <c:tx>
            <c:strRef>
              <c:f>Sheet1!$C$1</c:f>
              <c:strCache>
                <c:ptCount val="1"/>
                <c:pt idx="0">
                  <c:v>大阪市</c:v>
                </c:pt>
              </c:strCache>
            </c:strRef>
          </c:tx>
          <c:spPr>
            <a:pattFill prst="dkUpDiag">
              <a:fgClr>
                <a:schemeClr val="accent2"/>
              </a:fgClr>
              <a:bgClr>
                <a:schemeClr val="bg1"/>
              </a:bgClr>
            </a:pattFill>
            <a:ln>
              <a:solidFill>
                <a:schemeClr val="accent1"/>
              </a:solidFill>
            </a:ln>
            <a:effectLst/>
          </c:spPr>
          <c:invertIfNegative val="0"/>
          <c:dLbls>
            <c:dLbl>
              <c:idx val="0"/>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A35B-4782-9743-CB8C53EF050E}"/>
                </c:ext>
                <c:ext xmlns:c15="http://schemas.microsoft.com/office/drawing/2012/chart" uri="{CE6537A1-D6FC-4f65-9D91-7224C49458BB}"/>
              </c:extLst>
            </c:dLbl>
            <c:dLbl>
              <c:idx val="11"/>
              <c:layout/>
              <c:showLegendKey val="0"/>
              <c:showVal val="1"/>
              <c:showCatName val="0"/>
              <c:showSerName val="0"/>
              <c:showPercent val="0"/>
              <c:showBubbleSize val="0"/>
              <c:extLst>
                <c:ext xmlns:c15="http://schemas.microsoft.com/office/drawing/2012/chart" uri="{CE6537A1-D6FC-4f65-9D91-7224C49458BB}"/>
              </c:extLst>
            </c:dLbl>
            <c:dLbl>
              <c:idx val="25"/>
              <c:layout/>
              <c:showLegendKey val="0"/>
              <c:showVal val="1"/>
              <c:showCatName val="0"/>
              <c:showSerName val="0"/>
              <c:showPercent val="0"/>
              <c:showBubbleSize val="0"/>
              <c:extLst>
                <c:ext xmlns:c15="http://schemas.microsoft.com/office/drawing/2012/chart" uri="{CE6537A1-D6FC-4f65-9D91-7224C49458BB}"/>
              </c:extLst>
            </c:dLbl>
            <c:dLbl>
              <c:idx val="40"/>
              <c:layout/>
              <c:showLegendKey val="0"/>
              <c:showVal val="1"/>
              <c:showCatName val="0"/>
              <c:showSerName val="0"/>
              <c:showPercent val="0"/>
              <c:showBubbleSize val="0"/>
              <c:extLst>
                <c:ext xmlns:c15="http://schemas.microsoft.com/office/drawing/2012/chart" uri="{CE6537A1-D6FC-4f65-9D91-7224C49458BB}"/>
              </c:extLst>
            </c:dLbl>
            <c:numFmt formatCode="#,##0_);[Red]\(#,##0\)" sourceLinked="0"/>
            <c:spPr>
              <a:solidFill>
                <a:schemeClr val="bg1"/>
              </a:solidFill>
              <a:ln>
                <a:noFill/>
              </a:ln>
              <a:effectLst/>
            </c:spPr>
            <c:txPr>
              <a:bodyPr/>
              <a:lstStyle/>
              <a:p>
                <a:pPr>
                  <a:defRPr sz="1400"/>
                </a:pPr>
                <a:endParaRPr lang="ja-JP"/>
              </a:p>
            </c:txPr>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0"/>
              </c:ext>
            </c:extLst>
          </c:dLbls>
          <c:cat>
            <c:numRef>
              <c:f>Sheet1!$A$2:$A$44</c:f>
              <c:numCache>
                <c:formatCode>General</c:formatCode>
                <c:ptCount val="43"/>
                <c:pt idx="0">
                  <c:v>2005</c:v>
                </c:pt>
                <c:pt idx="1">
                  <c:v>2006</c:v>
                </c:pt>
                <c:pt idx="2">
                  <c:v>2007</c:v>
                </c:pt>
                <c:pt idx="3">
                  <c:v>2008</c:v>
                </c:pt>
                <c:pt idx="4">
                  <c:v>2009</c:v>
                </c:pt>
                <c:pt idx="5">
                  <c:v>2010</c:v>
                </c:pt>
                <c:pt idx="6">
                  <c:v>2011</c:v>
                </c:pt>
                <c:pt idx="7">
                  <c:v>2012</c:v>
                </c:pt>
                <c:pt idx="8">
                  <c:v>2013</c:v>
                </c:pt>
                <c:pt idx="9">
                  <c:v>2014</c:v>
                </c:pt>
                <c:pt idx="10">
                  <c:v>2015</c:v>
                </c:pt>
                <c:pt idx="11">
                  <c:v>2016</c:v>
                </c:pt>
                <c:pt idx="12">
                  <c:v>2017</c:v>
                </c:pt>
                <c:pt idx="13">
                  <c:v>2018</c:v>
                </c:pt>
                <c:pt idx="14">
                  <c:v>2019</c:v>
                </c:pt>
                <c:pt idx="15">
                  <c:v>2020</c:v>
                </c:pt>
                <c:pt idx="16">
                  <c:v>2021</c:v>
                </c:pt>
                <c:pt idx="17">
                  <c:v>2022</c:v>
                </c:pt>
                <c:pt idx="18">
                  <c:v>2023</c:v>
                </c:pt>
                <c:pt idx="19">
                  <c:v>2024</c:v>
                </c:pt>
                <c:pt idx="20">
                  <c:v>2025</c:v>
                </c:pt>
                <c:pt idx="21">
                  <c:v>2026</c:v>
                </c:pt>
                <c:pt idx="22">
                  <c:v>2027</c:v>
                </c:pt>
                <c:pt idx="23">
                  <c:v>2028</c:v>
                </c:pt>
                <c:pt idx="24">
                  <c:v>2029</c:v>
                </c:pt>
                <c:pt idx="25">
                  <c:v>2030</c:v>
                </c:pt>
                <c:pt idx="26">
                  <c:v>2031</c:v>
                </c:pt>
                <c:pt idx="27">
                  <c:v>2032</c:v>
                </c:pt>
                <c:pt idx="28">
                  <c:v>2033</c:v>
                </c:pt>
                <c:pt idx="29">
                  <c:v>2034</c:v>
                </c:pt>
                <c:pt idx="30">
                  <c:v>2035</c:v>
                </c:pt>
                <c:pt idx="31">
                  <c:v>2036</c:v>
                </c:pt>
                <c:pt idx="32">
                  <c:v>2037</c:v>
                </c:pt>
                <c:pt idx="33">
                  <c:v>2038</c:v>
                </c:pt>
                <c:pt idx="34">
                  <c:v>2039</c:v>
                </c:pt>
                <c:pt idx="35">
                  <c:v>2040</c:v>
                </c:pt>
                <c:pt idx="36">
                  <c:v>2041</c:v>
                </c:pt>
                <c:pt idx="37">
                  <c:v>2042</c:v>
                </c:pt>
                <c:pt idx="38">
                  <c:v>2043</c:v>
                </c:pt>
                <c:pt idx="39">
                  <c:v>2044</c:v>
                </c:pt>
                <c:pt idx="40">
                  <c:v>2045</c:v>
                </c:pt>
                <c:pt idx="41">
                  <c:v>2046</c:v>
                </c:pt>
                <c:pt idx="42">
                  <c:v>2047</c:v>
                </c:pt>
              </c:numCache>
            </c:numRef>
          </c:cat>
          <c:val>
            <c:numRef>
              <c:f>Sheet1!$C$2:$C$44</c:f>
              <c:numCache>
                <c:formatCode>General</c:formatCode>
                <c:ptCount val="43"/>
                <c:pt idx="0">
                  <c:v>152.36000000000001</c:v>
                </c:pt>
                <c:pt idx="1">
                  <c:v>149.53</c:v>
                </c:pt>
                <c:pt idx="2">
                  <c:v>144.19999999999999</c:v>
                </c:pt>
                <c:pt idx="3">
                  <c:v>142.44</c:v>
                </c:pt>
                <c:pt idx="4">
                  <c:v>135.07</c:v>
                </c:pt>
                <c:pt idx="5">
                  <c:v>136.57</c:v>
                </c:pt>
                <c:pt idx="6">
                  <c:v>134.79</c:v>
                </c:pt>
                <c:pt idx="7">
                  <c:v>132.22999999999999</c:v>
                </c:pt>
                <c:pt idx="8">
                  <c:v>131.36000000000001</c:v>
                </c:pt>
                <c:pt idx="9">
                  <c:v>128.66999999999999</c:v>
                </c:pt>
                <c:pt idx="10">
                  <c:v>126.46</c:v>
                </c:pt>
                <c:pt idx="11">
                  <c:v>122.21</c:v>
                </c:pt>
                <c:pt idx="12">
                  <c:v>122.185558</c:v>
                </c:pt>
                <c:pt idx="13">
                  <c:v>122.16112088840001</c:v>
                </c:pt>
                <c:pt idx="14">
                  <c:v>122.13668866422232</c:v>
                </c:pt>
                <c:pt idx="15">
                  <c:v>122.11226132648947</c:v>
                </c:pt>
                <c:pt idx="16">
                  <c:v>121.86803680383649</c:v>
                </c:pt>
                <c:pt idx="17">
                  <c:v>121.62430073022881</c:v>
                </c:pt>
                <c:pt idx="18">
                  <c:v>121.38105212876836</c:v>
                </c:pt>
                <c:pt idx="19">
                  <c:v>121.13829002451082</c:v>
                </c:pt>
                <c:pt idx="20">
                  <c:v>120.8960134444618</c:v>
                </c:pt>
                <c:pt idx="21">
                  <c:v>120.48496699875064</c:v>
                </c:pt>
                <c:pt idx="22">
                  <c:v>120.07531811095488</c:v>
                </c:pt>
                <c:pt idx="23">
                  <c:v>119.66706202937763</c:v>
                </c:pt>
                <c:pt idx="24">
                  <c:v>119.26019401847775</c:v>
                </c:pt>
                <c:pt idx="25">
                  <c:v>118.85470935881493</c:v>
                </c:pt>
                <c:pt idx="26">
                  <c:v>118.30797769576438</c:v>
                </c:pt>
                <c:pt idx="27">
                  <c:v>117.76376099836386</c:v>
                </c:pt>
                <c:pt idx="28">
                  <c:v>117.22204769777139</c:v>
                </c:pt>
                <c:pt idx="29">
                  <c:v>116.68282627836165</c:v>
                </c:pt>
                <c:pt idx="30">
                  <c:v>116.14608527748118</c:v>
                </c:pt>
                <c:pt idx="31">
                  <c:v>115.49566719992728</c:v>
                </c:pt>
                <c:pt idx="32">
                  <c:v>114.84889146360769</c:v>
                </c:pt>
                <c:pt idx="33">
                  <c:v>114.20573767141148</c:v>
                </c:pt>
                <c:pt idx="34">
                  <c:v>113.56618554045158</c:v>
                </c:pt>
                <c:pt idx="35">
                  <c:v>112.93021490142506</c:v>
                </c:pt>
                <c:pt idx="36">
                  <c:v>112.20746152605594</c:v>
                </c:pt>
                <c:pt idx="37">
                  <c:v>111.48933377228919</c:v>
                </c:pt>
                <c:pt idx="38">
                  <c:v>110.77580203614653</c:v>
                </c:pt>
                <c:pt idx="39">
                  <c:v>110.06683690311519</c:v>
                </c:pt>
                <c:pt idx="40">
                  <c:v>109.36240914693525</c:v>
                </c:pt>
                <c:pt idx="41" formatCode="#,##0;&quot;▲ &quot;#,##0">
                  <c:v>109.36240914693525</c:v>
                </c:pt>
                <c:pt idx="42" formatCode="#,##0;&quot;▲ &quot;#,##0">
                  <c:v>109.36240914693525</c:v>
                </c:pt>
              </c:numCache>
            </c:numRef>
          </c:val>
          <c:extLst xmlns:c16r2="http://schemas.microsoft.com/office/drawing/2015/06/chart">
            <c:ext xmlns:c16="http://schemas.microsoft.com/office/drawing/2014/chart" uri="{C3380CC4-5D6E-409C-BE32-E72D297353CC}">
              <c16:uniqueId val="{00000001-3BF0-4B77-9042-5A7BEFC3BDC9}"/>
            </c:ext>
          </c:extLst>
        </c:ser>
        <c:dLbls>
          <c:showLegendKey val="0"/>
          <c:showVal val="0"/>
          <c:showCatName val="0"/>
          <c:showSerName val="0"/>
          <c:showPercent val="0"/>
          <c:showBubbleSize val="0"/>
        </c:dLbls>
        <c:gapWidth val="90"/>
        <c:overlap val="100"/>
        <c:axId val="76538624"/>
        <c:axId val="76540160"/>
      </c:barChart>
      <c:catAx>
        <c:axId val="765386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a:lstStyle/>
          <a:p>
            <a:pPr>
              <a:defRPr/>
            </a:pPr>
            <a:endParaRPr lang="ja-JP"/>
          </a:p>
        </c:txPr>
        <c:crossAx val="76540160"/>
        <c:crosses val="autoZero"/>
        <c:auto val="1"/>
        <c:lblAlgn val="ctr"/>
        <c:lblOffset val="100"/>
        <c:noMultiLvlLbl val="0"/>
      </c:catAx>
      <c:valAx>
        <c:axId val="76540160"/>
        <c:scaling>
          <c:orientation val="minMax"/>
        </c:scaling>
        <c:delete val="0"/>
        <c:axPos val="l"/>
        <c:majorGridlines>
          <c:spPr>
            <a:ln w="9525" cap="flat" cmpd="sng" algn="ctr">
              <a:solidFill>
                <a:schemeClr val="bg1">
                  <a:lumMod val="95000"/>
                </a:schemeClr>
              </a:solidFill>
              <a:round/>
            </a:ln>
            <a:effectLst/>
          </c:spPr>
        </c:majorGridlines>
        <c:numFmt formatCode="General" sourceLinked="1"/>
        <c:majorTickMark val="none"/>
        <c:minorTickMark val="none"/>
        <c:tickLblPos val="nextTo"/>
        <c:spPr>
          <a:noFill/>
          <a:ln>
            <a:noFill/>
          </a:ln>
          <a:effectLst/>
        </c:spPr>
        <c:txPr>
          <a:bodyPr rot="-60000000" vert="horz"/>
          <a:lstStyle/>
          <a:p>
            <a:pPr>
              <a:defRPr/>
            </a:pPr>
            <a:endParaRPr lang="ja-JP"/>
          </a:p>
        </c:txPr>
        <c:crossAx val="76538624"/>
        <c:crosses val="autoZero"/>
        <c:crossBetween val="between"/>
      </c:valAx>
      <c:spPr>
        <a:noFill/>
        <a:ln>
          <a:noFill/>
        </a:ln>
        <a:effectLst/>
      </c:spPr>
    </c:plotArea>
    <c:legend>
      <c:legendPos val="r"/>
      <c:legendEntry>
        <c:idx val="0"/>
        <c:txPr>
          <a:bodyPr rot="0" vert="horz"/>
          <a:lstStyle/>
          <a:p>
            <a:pPr>
              <a:defRPr sz="1200"/>
            </a:pPr>
            <a:endParaRPr lang="ja-JP"/>
          </a:p>
        </c:txPr>
      </c:legendEntry>
      <c:legendEntry>
        <c:idx val="1"/>
        <c:txPr>
          <a:bodyPr rot="0" vert="horz"/>
          <a:lstStyle/>
          <a:p>
            <a:pPr>
              <a:defRPr sz="1200"/>
            </a:pPr>
            <a:endParaRPr lang="ja-JP"/>
          </a:p>
        </c:txPr>
      </c:legendEntry>
      <c:layout>
        <c:manualLayout>
          <c:xMode val="edge"/>
          <c:yMode val="edge"/>
          <c:x val="0.81519972624870696"/>
          <c:y val="4.6395832775571709E-2"/>
          <c:w val="0.16864861818887353"/>
          <c:h val="9.8734668290531777E-2"/>
        </c:manualLayout>
      </c:layout>
      <c:overlay val="0"/>
      <c:spPr>
        <a:noFill/>
        <a:ln>
          <a:noFill/>
        </a:ln>
        <a:effectLst/>
      </c:spPr>
      <c:txPr>
        <a:bodyPr rot="0" vert="horz"/>
        <a:lstStyle/>
        <a:p>
          <a:pPr>
            <a:defRPr sz="1200"/>
          </a:pPr>
          <a:endParaRPr lang="ja-JP"/>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694910005083017E-2"/>
          <c:y val="6.8919351312294541E-2"/>
          <c:w val="0.89483776630521883"/>
          <c:h val="0.70878169214594866"/>
        </c:manualLayout>
      </c:layout>
      <c:barChart>
        <c:barDir val="col"/>
        <c:grouping val="stacked"/>
        <c:varyColors val="0"/>
        <c:ser>
          <c:idx val="0"/>
          <c:order val="0"/>
          <c:tx>
            <c:strRef>
              <c:f>Sheet1!$B$1</c:f>
              <c:strCache>
                <c:ptCount val="1"/>
                <c:pt idx="0">
                  <c:v>更新率</c:v>
                </c:pt>
              </c:strCache>
            </c:strRef>
          </c:tx>
          <c:spPr>
            <a:solidFill>
              <a:schemeClr val="bg1">
                <a:lumMod val="50000"/>
              </a:schemeClr>
            </a:solidFill>
            <a:ln>
              <a:solidFill>
                <a:schemeClr val="bg1">
                  <a:lumMod val="50000"/>
                </a:schemeClr>
              </a:solidFill>
            </a:ln>
          </c:spPr>
          <c:invertIfNegative val="0"/>
          <c:cat>
            <c:strRef>
              <c:f>Sheet1!$A$2:$A$48</c:f>
              <c:strCache>
                <c:ptCount val="47"/>
                <c:pt idx="0">
                  <c:v>大阪市</c:v>
                </c:pt>
                <c:pt idx="1">
                  <c:v>堺市</c:v>
                </c:pt>
                <c:pt idx="3">
                  <c:v>東大阪市</c:v>
                </c:pt>
                <c:pt idx="4">
                  <c:v>枚方市</c:v>
                </c:pt>
                <c:pt idx="5">
                  <c:v>豊中市</c:v>
                </c:pt>
                <c:pt idx="6">
                  <c:v>吹田市</c:v>
                </c:pt>
                <c:pt idx="7">
                  <c:v>高槻市</c:v>
                </c:pt>
                <c:pt idx="8">
                  <c:v>茨木市</c:v>
                </c:pt>
                <c:pt idx="9">
                  <c:v>八尾市</c:v>
                </c:pt>
                <c:pt idx="10">
                  <c:v>寝屋川市</c:v>
                </c:pt>
                <c:pt idx="12">
                  <c:v>岸和田市</c:v>
                </c:pt>
                <c:pt idx="13">
                  <c:v>和泉市</c:v>
                </c:pt>
                <c:pt idx="14">
                  <c:v>守口市</c:v>
                </c:pt>
                <c:pt idx="15">
                  <c:v>箕面市</c:v>
                </c:pt>
                <c:pt idx="16">
                  <c:v>門真市</c:v>
                </c:pt>
                <c:pt idx="17">
                  <c:v>大東市</c:v>
                </c:pt>
                <c:pt idx="18">
                  <c:v>松原市</c:v>
                </c:pt>
                <c:pt idx="19">
                  <c:v>富田林市</c:v>
                </c:pt>
                <c:pt idx="20">
                  <c:v>羽曳野市</c:v>
                </c:pt>
                <c:pt idx="21">
                  <c:v>河内長野市</c:v>
                </c:pt>
                <c:pt idx="22">
                  <c:v>池田市</c:v>
                </c:pt>
                <c:pt idx="23">
                  <c:v>泉佐野市</c:v>
                </c:pt>
                <c:pt idx="25">
                  <c:v>貝塚市</c:v>
                </c:pt>
                <c:pt idx="26">
                  <c:v>摂津市</c:v>
                </c:pt>
                <c:pt idx="27">
                  <c:v>交野市</c:v>
                </c:pt>
                <c:pt idx="28">
                  <c:v>泉大津市</c:v>
                </c:pt>
                <c:pt idx="29">
                  <c:v>柏原市</c:v>
                </c:pt>
                <c:pt idx="30">
                  <c:v>藤井寺市</c:v>
                </c:pt>
                <c:pt idx="31">
                  <c:v>泉南市</c:v>
                </c:pt>
                <c:pt idx="32">
                  <c:v>大阪狭山市</c:v>
                </c:pt>
                <c:pt idx="33">
                  <c:v>高石市</c:v>
                </c:pt>
                <c:pt idx="34">
                  <c:v>四條畷市</c:v>
                </c:pt>
                <c:pt idx="35">
                  <c:v>阪南市</c:v>
                </c:pt>
                <c:pt idx="37">
                  <c:v>熊取町</c:v>
                </c:pt>
                <c:pt idx="38">
                  <c:v>島本町</c:v>
                </c:pt>
                <c:pt idx="39">
                  <c:v>豊能町</c:v>
                </c:pt>
                <c:pt idx="40">
                  <c:v>忠岡町</c:v>
                </c:pt>
                <c:pt idx="41">
                  <c:v>河南町</c:v>
                </c:pt>
                <c:pt idx="42">
                  <c:v>岬町</c:v>
                </c:pt>
                <c:pt idx="43">
                  <c:v>太子町</c:v>
                </c:pt>
                <c:pt idx="44">
                  <c:v>能勢町</c:v>
                </c:pt>
                <c:pt idx="45">
                  <c:v>田尻町</c:v>
                </c:pt>
                <c:pt idx="46">
                  <c:v>千早赤阪村</c:v>
                </c:pt>
              </c:strCache>
            </c:strRef>
          </c:cat>
          <c:val>
            <c:numRef>
              <c:f>Sheet1!$B$2:$B$48</c:f>
              <c:numCache>
                <c:formatCode>General</c:formatCode>
                <c:ptCount val="47"/>
                <c:pt idx="0">
                  <c:v>1.34</c:v>
                </c:pt>
                <c:pt idx="1">
                  <c:v>1.35</c:v>
                </c:pt>
                <c:pt idx="3">
                  <c:v>0.72</c:v>
                </c:pt>
                <c:pt idx="4">
                  <c:v>0.97</c:v>
                </c:pt>
                <c:pt idx="5">
                  <c:v>1.1200000000000001</c:v>
                </c:pt>
                <c:pt idx="6">
                  <c:v>1.19</c:v>
                </c:pt>
                <c:pt idx="7">
                  <c:v>0.73</c:v>
                </c:pt>
                <c:pt idx="8">
                  <c:v>0.56999999999999995</c:v>
                </c:pt>
                <c:pt idx="9">
                  <c:v>1.3</c:v>
                </c:pt>
                <c:pt idx="10">
                  <c:v>0.48</c:v>
                </c:pt>
                <c:pt idx="12">
                  <c:v>0.72</c:v>
                </c:pt>
                <c:pt idx="13">
                  <c:v>0.56999999999999995</c:v>
                </c:pt>
                <c:pt idx="14">
                  <c:v>1.05</c:v>
                </c:pt>
                <c:pt idx="15">
                  <c:v>0.79</c:v>
                </c:pt>
                <c:pt idx="16">
                  <c:v>0.73</c:v>
                </c:pt>
                <c:pt idx="17">
                  <c:v>0.6</c:v>
                </c:pt>
                <c:pt idx="18">
                  <c:v>0.67</c:v>
                </c:pt>
                <c:pt idx="19">
                  <c:v>1.59</c:v>
                </c:pt>
                <c:pt idx="20">
                  <c:v>0.52</c:v>
                </c:pt>
                <c:pt idx="21">
                  <c:v>0.75</c:v>
                </c:pt>
                <c:pt idx="22">
                  <c:v>0.97</c:v>
                </c:pt>
                <c:pt idx="23">
                  <c:v>0.76</c:v>
                </c:pt>
                <c:pt idx="25">
                  <c:v>0.89</c:v>
                </c:pt>
                <c:pt idx="26">
                  <c:v>0.44</c:v>
                </c:pt>
                <c:pt idx="27">
                  <c:v>0.22</c:v>
                </c:pt>
                <c:pt idx="28">
                  <c:v>0.61</c:v>
                </c:pt>
                <c:pt idx="29">
                  <c:v>0.89</c:v>
                </c:pt>
                <c:pt idx="30">
                  <c:v>0.96</c:v>
                </c:pt>
                <c:pt idx="31">
                  <c:v>0.35</c:v>
                </c:pt>
                <c:pt idx="32">
                  <c:v>1.78</c:v>
                </c:pt>
                <c:pt idx="33">
                  <c:v>1.29</c:v>
                </c:pt>
                <c:pt idx="34">
                  <c:v>0.26</c:v>
                </c:pt>
                <c:pt idx="35">
                  <c:v>0.86</c:v>
                </c:pt>
                <c:pt idx="37">
                  <c:v>0.76</c:v>
                </c:pt>
                <c:pt idx="38">
                  <c:v>1.3</c:v>
                </c:pt>
                <c:pt idx="39">
                  <c:v>0.13</c:v>
                </c:pt>
                <c:pt idx="40">
                  <c:v>0.78</c:v>
                </c:pt>
                <c:pt idx="41">
                  <c:v>0.83</c:v>
                </c:pt>
                <c:pt idx="42">
                  <c:v>0.26</c:v>
                </c:pt>
                <c:pt idx="43">
                  <c:v>0.12</c:v>
                </c:pt>
                <c:pt idx="44">
                  <c:v>0.5</c:v>
                </c:pt>
                <c:pt idx="45">
                  <c:v>0.85</c:v>
                </c:pt>
                <c:pt idx="46">
                  <c:v>2.04</c:v>
                </c:pt>
              </c:numCache>
            </c:numRef>
          </c:val>
        </c:ser>
        <c:ser>
          <c:idx val="1"/>
          <c:order val="1"/>
          <c:tx>
            <c:strRef>
              <c:f>Sheet1!$C$1</c:f>
              <c:strCache>
                <c:ptCount val="1"/>
                <c:pt idx="0">
                  <c:v>1.67との差</c:v>
                </c:pt>
              </c:strCache>
            </c:strRef>
          </c:tx>
          <c:spPr>
            <a:solidFill>
              <a:schemeClr val="accent6">
                <a:lumMod val="40000"/>
                <a:lumOff val="60000"/>
              </a:schemeClr>
            </a:solidFill>
            <a:ln>
              <a:solidFill>
                <a:schemeClr val="accent2"/>
              </a:solidFill>
              <a:prstDash val="sysDash"/>
            </a:ln>
          </c:spPr>
          <c:invertIfNegative val="0"/>
          <c:cat>
            <c:strRef>
              <c:f>Sheet1!$A$2:$A$48</c:f>
              <c:strCache>
                <c:ptCount val="47"/>
                <c:pt idx="0">
                  <c:v>大阪市</c:v>
                </c:pt>
                <c:pt idx="1">
                  <c:v>堺市</c:v>
                </c:pt>
                <c:pt idx="3">
                  <c:v>東大阪市</c:v>
                </c:pt>
                <c:pt idx="4">
                  <c:v>枚方市</c:v>
                </c:pt>
                <c:pt idx="5">
                  <c:v>豊中市</c:v>
                </c:pt>
                <c:pt idx="6">
                  <c:v>吹田市</c:v>
                </c:pt>
                <c:pt idx="7">
                  <c:v>高槻市</c:v>
                </c:pt>
                <c:pt idx="8">
                  <c:v>茨木市</c:v>
                </c:pt>
                <c:pt idx="9">
                  <c:v>八尾市</c:v>
                </c:pt>
                <c:pt idx="10">
                  <c:v>寝屋川市</c:v>
                </c:pt>
                <c:pt idx="12">
                  <c:v>岸和田市</c:v>
                </c:pt>
                <c:pt idx="13">
                  <c:v>和泉市</c:v>
                </c:pt>
                <c:pt idx="14">
                  <c:v>守口市</c:v>
                </c:pt>
                <c:pt idx="15">
                  <c:v>箕面市</c:v>
                </c:pt>
                <c:pt idx="16">
                  <c:v>門真市</c:v>
                </c:pt>
                <c:pt idx="17">
                  <c:v>大東市</c:v>
                </c:pt>
                <c:pt idx="18">
                  <c:v>松原市</c:v>
                </c:pt>
                <c:pt idx="19">
                  <c:v>富田林市</c:v>
                </c:pt>
                <c:pt idx="20">
                  <c:v>羽曳野市</c:v>
                </c:pt>
                <c:pt idx="21">
                  <c:v>河内長野市</c:v>
                </c:pt>
                <c:pt idx="22">
                  <c:v>池田市</c:v>
                </c:pt>
                <c:pt idx="23">
                  <c:v>泉佐野市</c:v>
                </c:pt>
                <c:pt idx="25">
                  <c:v>貝塚市</c:v>
                </c:pt>
                <c:pt idx="26">
                  <c:v>摂津市</c:v>
                </c:pt>
                <c:pt idx="27">
                  <c:v>交野市</c:v>
                </c:pt>
                <c:pt idx="28">
                  <c:v>泉大津市</c:v>
                </c:pt>
                <c:pt idx="29">
                  <c:v>柏原市</c:v>
                </c:pt>
                <c:pt idx="30">
                  <c:v>藤井寺市</c:v>
                </c:pt>
                <c:pt idx="31">
                  <c:v>泉南市</c:v>
                </c:pt>
                <c:pt idx="32">
                  <c:v>大阪狭山市</c:v>
                </c:pt>
                <c:pt idx="33">
                  <c:v>高石市</c:v>
                </c:pt>
                <c:pt idx="34">
                  <c:v>四條畷市</c:v>
                </c:pt>
                <c:pt idx="35">
                  <c:v>阪南市</c:v>
                </c:pt>
                <c:pt idx="37">
                  <c:v>熊取町</c:v>
                </c:pt>
                <c:pt idx="38">
                  <c:v>島本町</c:v>
                </c:pt>
                <c:pt idx="39">
                  <c:v>豊能町</c:v>
                </c:pt>
                <c:pt idx="40">
                  <c:v>忠岡町</c:v>
                </c:pt>
                <c:pt idx="41">
                  <c:v>河南町</c:v>
                </c:pt>
                <c:pt idx="42">
                  <c:v>岬町</c:v>
                </c:pt>
                <c:pt idx="43">
                  <c:v>太子町</c:v>
                </c:pt>
                <c:pt idx="44">
                  <c:v>能勢町</c:v>
                </c:pt>
                <c:pt idx="45">
                  <c:v>田尻町</c:v>
                </c:pt>
                <c:pt idx="46">
                  <c:v>千早赤阪村</c:v>
                </c:pt>
              </c:strCache>
            </c:strRef>
          </c:cat>
          <c:val>
            <c:numRef>
              <c:f>Sheet1!$C$2:$C$48</c:f>
              <c:numCache>
                <c:formatCode>General</c:formatCode>
                <c:ptCount val="47"/>
                <c:pt idx="0">
                  <c:v>0.32999999999999985</c:v>
                </c:pt>
                <c:pt idx="1">
                  <c:v>0.31999999999999984</c:v>
                </c:pt>
                <c:pt idx="3">
                  <c:v>0.95</c:v>
                </c:pt>
                <c:pt idx="4">
                  <c:v>0.7</c:v>
                </c:pt>
                <c:pt idx="5">
                  <c:v>0.54999999999999982</c:v>
                </c:pt>
                <c:pt idx="6">
                  <c:v>0.48</c:v>
                </c:pt>
                <c:pt idx="7">
                  <c:v>0.94</c:v>
                </c:pt>
                <c:pt idx="8">
                  <c:v>1.1000000000000001</c:v>
                </c:pt>
                <c:pt idx="9">
                  <c:v>0.36999999999999988</c:v>
                </c:pt>
                <c:pt idx="10">
                  <c:v>1.19</c:v>
                </c:pt>
                <c:pt idx="12">
                  <c:v>0.95</c:v>
                </c:pt>
                <c:pt idx="13">
                  <c:v>1.1000000000000001</c:v>
                </c:pt>
                <c:pt idx="14">
                  <c:v>0.61999999999999988</c:v>
                </c:pt>
                <c:pt idx="15">
                  <c:v>0.87999999999999989</c:v>
                </c:pt>
                <c:pt idx="16">
                  <c:v>0.94</c:v>
                </c:pt>
                <c:pt idx="17">
                  <c:v>1.0699999999999998</c:v>
                </c:pt>
                <c:pt idx="18">
                  <c:v>0.99999999999999989</c:v>
                </c:pt>
                <c:pt idx="19">
                  <c:v>7.9999999999999849E-2</c:v>
                </c:pt>
                <c:pt idx="20">
                  <c:v>1.1499999999999999</c:v>
                </c:pt>
                <c:pt idx="21">
                  <c:v>0.91999999999999993</c:v>
                </c:pt>
                <c:pt idx="22">
                  <c:v>0.7</c:v>
                </c:pt>
                <c:pt idx="23">
                  <c:v>0.90999999999999992</c:v>
                </c:pt>
                <c:pt idx="25">
                  <c:v>0.77999999999999992</c:v>
                </c:pt>
                <c:pt idx="26">
                  <c:v>1.23</c:v>
                </c:pt>
                <c:pt idx="27">
                  <c:v>1.45</c:v>
                </c:pt>
                <c:pt idx="28">
                  <c:v>1.06</c:v>
                </c:pt>
                <c:pt idx="29">
                  <c:v>0.77999999999999992</c:v>
                </c:pt>
                <c:pt idx="30">
                  <c:v>0.71</c:v>
                </c:pt>
                <c:pt idx="31">
                  <c:v>1.3199999999999998</c:v>
                </c:pt>
                <c:pt idx="32">
                  <c:v>0</c:v>
                </c:pt>
                <c:pt idx="33">
                  <c:v>0.37999999999999989</c:v>
                </c:pt>
                <c:pt idx="34">
                  <c:v>1.41</c:v>
                </c:pt>
                <c:pt idx="35">
                  <c:v>0.80999999999999994</c:v>
                </c:pt>
                <c:pt idx="37">
                  <c:v>0.90999999999999992</c:v>
                </c:pt>
                <c:pt idx="38">
                  <c:v>0.36999999999999988</c:v>
                </c:pt>
                <c:pt idx="39">
                  <c:v>1.54</c:v>
                </c:pt>
                <c:pt idx="40">
                  <c:v>0.8899999999999999</c:v>
                </c:pt>
                <c:pt idx="41">
                  <c:v>0.84</c:v>
                </c:pt>
                <c:pt idx="42">
                  <c:v>1.41</c:v>
                </c:pt>
                <c:pt idx="43">
                  <c:v>1.5499999999999998</c:v>
                </c:pt>
                <c:pt idx="44">
                  <c:v>1.17</c:v>
                </c:pt>
                <c:pt idx="45">
                  <c:v>0.82</c:v>
                </c:pt>
                <c:pt idx="46">
                  <c:v>0</c:v>
                </c:pt>
              </c:numCache>
            </c:numRef>
          </c:val>
        </c:ser>
        <c:dLbls>
          <c:showLegendKey val="0"/>
          <c:showVal val="0"/>
          <c:showCatName val="0"/>
          <c:showSerName val="0"/>
          <c:showPercent val="0"/>
          <c:showBubbleSize val="0"/>
        </c:dLbls>
        <c:gapWidth val="150"/>
        <c:overlap val="100"/>
        <c:axId val="371106560"/>
        <c:axId val="371108096"/>
      </c:barChart>
      <c:catAx>
        <c:axId val="371106560"/>
        <c:scaling>
          <c:orientation val="minMax"/>
        </c:scaling>
        <c:delete val="0"/>
        <c:axPos val="b"/>
        <c:numFmt formatCode="General" sourceLinked="0"/>
        <c:majorTickMark val="out"/>
        <c:minorTickMark val="none"/>
        <c:tickLblPos val="nextTo"/>
        <c:txPr>
          <a:bodyPr/>
          <a:lstStyle/>
          <a:p>
            <a:pPr>
              <a:defRPr sz="1000"/>
            </a:pPr>
            <a:endParaRPr lang="ja-JP"/>
          </a:p>
        </c:txPr>
        <c:crossAx val="371108096"/>
        <c:crosses val="autoZero"/>
        <c:auto val="1"/>
        <c:lblAlgn val="ctr"/>
        <c:lblOffset val="100"/>
        <c:noMultiLvlLbl val="0"/>
      </c:catAx>
      <c:valAx>
        <c:axId val="371108096"/>
        <c:scaling>
          <c:orientation val="minMax"/>
          <c:max val="2.5"/>
        </c:scaling>
        <c:delete val="0"/>
        <c:axPos val="l"/>
        <c:majorGridlines>
          <c:spPr>
            <a:ln>
              <a:solidFill>
                <a:schemeClr val="bg1">
                  <a:lumMod val="85000"/>
                </a:schemeClr>
              </a:solidFill>
            </a:ln>
          </c:spPr>
        </c:majorGridlines>
        <c:numFmt formatCode="General" sourceLinked="1"/>
        <c:majorTickMark val="out"/>
        <c:minorTickMark val="none"/>
        <c:tickLblPos val="nextTo"/>
        <c:txPr>
          <a:bodyPr/>
          <a:lstStyle/>
          <a:p>
            <a:pPr>
              <a:defRPr sz="1050"/>
            </a:pPr>
            <a:endParaRPr lang="ja-JP"/>
          </a:p>
        </c:txPr>
        <c:crossAx val="371106560"/>
        <c:crosses val="autoZero"/>
        <c:crossBetween val="between"/>
      </c:valAx>
    </c:plotArea>
    <c:legend>
      <c:legendPos val="t"/>
      <c:layout/>
      <c:overlay val="0"/>
      <c:txPr>
        <a:bodyPr/>
        <a:lstStyle/>
        <a:p>
          <a:pPr>
            <a:defRPr sz="1600"/>
          </a:pPr>
          <a:endParaRPr lang="ja-JP"/>
        </a:p>
      </c:txPr>
    </c:legend>
    <c:plotVisOnly val="1"/>
    <c:dispBlanksAs val="gap"/>
    <c:showDLblsOverMax val="0"/>
  </c:chart>
  <c:txPr>
    <a:bodyPr/>
    <a:lstStyle/>
    <a:p>
      <a:pPr>
        <a:defRPr sz="1200">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255606868573467"/>
          <c:y val="0.14108930643780612"/>
          <c:w val="0.75300991623654279"/>
          <c:h val="0.68323192993646709"/>
        </c:manualLayout>
      </c:layout>
      <c:pieChart>
        <c:varyColors val="1"/>
        <c:ser>
          <c:idx val="0"/>
          <c:order val="0"/>
          <c:tx>
            <c:strRef>
              <c:f>Sheet1!$B$1</c:f>
              <c:strCache>
                <c:ptCount val="1"/>
                <c:pt idx="0">
                  <c:v>一日最大給水量</c:v>
                </c:pt>
              </c:strCache>
            </c:strRef>
          </c:tx>
          <c:spPr>
            <a:solidFill>
              <a:schemeClr val="accent6">
                <a:lumMod val="60000"/>
                <a:lumOff val="40000"/>
              </a:schemeClr>
            </a:solidFill>
            <a:ln>
              <a:solidFill>
                <a:schemeClr val="bg1">
                  <a:lumMod val="50000"/>
                </a:schemeClr>
              </a:solidFill>
            </a:ln>
          </c:spPr>
          <c:dPt>
            <c:idx val="0"/>
            <c:bubble3D val="0"/>
          </c:dPt>
          <c:dPt>
            <c:idx val="1"/>
            <c:bubble3D val="0"/>
            <c:spPr>
              <a:solidFill>
                <a:schemeClr val="accent4"/>
              </a:solidFill>
              <a:ln>
                <a:solidFill>
                  <a:schemeClr val="bg1">
                    <a:lumMod val="50000"/>
                  </a:schemeClr>
                </a:solidFill>
              </a:ln>
            </c:spPr>
          </c:dPt>
          <c:dPt>
            <c:idx val="2"/>
            <c:bubble3D val="0"/>
            <c:spPr>
              <a:solidFill>
                <a:schemeClr val="bg1">
                  <a:lumMod val="75000"/>
                </a:schemeClr>
              </a:solidFill>
              <a:ln>
                <a:solidFill>
                  <a:schemeClr val="bg1">
                    <a:lumMod val="50000"/>
                  </a:schemeClr>
                </a:solidFill>
              </a:ln>
            </c:spPr>
          </c:dPt>
          <c:dPt>
            <c:idx val="3"/>
            <c:bubble3D val="0"/>
          </c:dPt>
          <c:dPt>
            <c:idx val="4"/>
            <c:bubble3D val="0"/>
          </c:dPt>
          <c:dPt>
            <c:idx val="5"/>
            <c:bubble3D val="0"/>
          </c:dPt>
          <c:dLbls>
            <c:dLbl>
              <c:idx val="0"/>
              <c:layout>
                <c:manualLayout>
                  <c:x val="-0.19425407598295613"/>
                  <c:y val="-0.23591889071883157"/>
                </c:manualLayout>
              </c:layout>
              <c:spPr>
                <a:noFill/>
                <a:ln>
                  <a:noFill/>
                </a:ln>
                <a:effectLst/>
              </c:spPr>
              <c:txPr>
                <a:bodyPr/>
                <a:lstStyle/>
                <a:p>
                  <a:pPr>
                    <a:defRPr sz="1800" b="1">
                      <a:latin typeface="メイリオ" panose="020B0604030504040204" pitchFamily="50" charset="-128"/>
                      <a:ea typeface="メイリオ" panose="020B0604030504040204" pitchFamily="50" charset="-128"/>
                      <a:cs typeface="メイリオ" panose="020B0604030504040204" pitchFamily="50" charset="-128"/>
                    </a:defRPr>
                  </a:pPr>
                  <a:endParaRPr lang="ja-JP"/>
                </a:p>
              </c:txPr>
              <c:showLegendKey val="0"/>
              <c:showVal val="0"/>
              <c:showCatName val="1"/>
              <c:showSerName val="0"/>
              <c:showPercent val="1"/>
              <c:showBubbleSize val="0"/>
              <c:extLst>
                <c:ext xmlns:c15="http://schemas.microsoft.com/office/drawing/2012/chart" uri="{CE6537A1-D6FC-4f65-9D91-7224C49458BB}"/>
              </c:extLst>
            </c:dLbl>
            <c:dLbl>
              <c:idx val="1"/>
              <c:layout>
                <c:manualLayout>
                  <c:x val="6.7265012809910527E-2"/>
                  <c:y val="9.6283975630501797E-2"/>
                </c:manualLayout>
              </c:layout>
              <c:spPr/>
              <c:txPr>
                <a:bodyPr/>
                <a:lstStyle/>
                <a:p>
                  <a:pPr>
                    <a:defRPr sz="1100">
                      <a:solidFill>
                        <a:schemeClr val="bg1"/>
                      </a:solidFill>
                      <a:latin typeface="メイリオ" panose="020B0604030504040204" pitchFamily="50" charset="-128"/>
                      <a:ea typeface="メイリオ" panose="020B0604030504040204" pitchFamily="50" charset="-128"/>
                      <a:cs typeface="メイリオ" panose="020B0604030504040204" pitchFamily="50" charset="-128"/>
                    </a:defRPr>
                  </a:pPr>
                  <a:endParaRPr lang="ja-JP"/>
                </a:p>
              </c:txPr>
              <c:showLegendKey val="0"/>
              <c:showVal val="0"/>
              <c:showCatName val="0"/>
              <c:showSerName val="0"/>
              <c:showPercent val="1"/>
              <c:showBubbleSize val="0"/>
              <c:extLst>
                <c:ext xmlns:c15="http://schemas.microsoft.com/office/drawing/2012/chart" uri="{CE6537A1-D6FC-4f65-9D91-7224C49458BB}"/>
              </c:extLst>
            </c:dLbl>
            <c:dLbl>
              <c:idx val="2"/>
              <c:layout>
                <c:manualLayout>
                  <c:x val="5.6669483296086787E-2"/>
                  <c:y val="9.3970022652009086E-2"/>
                </c:manualLayout>
              </c:layout>
              <c:showLegendKey val="0"/>
              <c:showVal val="0"/>
              <c:showCatName val="1"/>
              <c:showSerName val="0"/>
              <c:showPercent val="1"/>
              <c:showBubbleSize val="0"/>
              <c:extLst>
                <c:ext xmlns:c15="http://schemas.microsoft.com/office/drawing/2012/chart" uri="{CE6537A1-D6FC-4f65-9D91-7224C49458BB}"/>
              </c:extLst>
            </c:dLbl>
            <c:dLbl>
              <c:idx val="3"/>
              <c:layout>
                <c:manualLayout>
                  <c:x val="0.12664416364867076"/>
                  <c:y val="0.10787798037878996"/>
                </c:manualLayout>
              </c:layout>
              <c:tx>
                <c:rich>
                  <a:bodyPr/>
                  <a:lstStyle/>
                  <a:p>
                    <a:r>
                      <a:rPr lang="ja-JP" altLang="en-US" dirty="0" smtClean="0"/>
                      <a:t>その他</a:t>
                    </a:r>
                    <a:r>
                      <a:rPr lang="ja-JP" altLang="en-US" dirty="0"/>
                      <a:t>
</a:t>
                    </a:r>
                    <a:r>
                      <a:rPr lang="en-US" altLang="ja-JP" dirty="0"/>
                      <a:t>9%</a:t>
                    </a:r>
                    <a:endParaRPr lang="ja-JP" altLang="en-US" dirty="0"/>
                  </a:p>
                </c:rich>
              </c:tx>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a:lstStyle/>
              <a:p>
                <a:pPr>
                  <a:defRPr sz="1100">
                    <a:latin typeface="メイリオ" panose="020B0604030504040204" pitchFamily="50" charset="-128"/>
                    <a:ea typeface="メイリオ" panose="020B0604030504040204" pitchFamily="50" charset="-128"/>
                    <a:cs typeface="メイリオ" panose="020B0604030504040204" pitchFamily="50" charset="-128"/>
                  </a:defRPr>
                </a:pPr>
                <a:endParaRPr lang="ja-JP"/>
              </a:p>
            </c:txPr>
            <c:showLegendKey val="0"/>
            <c:showVal val="0"/>
            <c:showCatName val="1"/>
            <c:showSerName val="0"/>
            <c:showPercent val="1"/>
            <c:showBubbleSize val="0"/>
            <c:showLeaderLines val="1"/>
            <c:extLst>
              <c:ext xmlns:c15="http://schemas.microsoft.com/office/drawing/2012/chart" uri="{CE6537A1-D6FC-4f65-9D91-7224C49458BB}"/>
            </c:extLst>
          </c:dLbls>
          <c:cat>
            <c:strRef>
              <c:f>Sheet1!$A$2:$A$4</c:f>
              <c:strCache>
                <c:ptCount val="3"/>
                <c:pt idx="0">
                  <c:v>淀川</c:v>
                </c:pt>
                <c:pt idx="1">
                  <c:v>河川・ダム</c:v>
                </c:pt>
                <c:pt idx="2">
                  <c:v>地下水</c:v>
                </c:pt>
              </c:strCache>
            </c:strRef>
          </c:cat>
          <c:val>
            <c:numRef>
              <c:f>Sheet1!$B$2:$B$4</c:f>
              <c:numCache>
                <c:formatCode>0_);[Red]\(0\)</c:formatCode>
                <c:ptCount val="3"/>
                <c:pt idx="0">
                  <c:v>299</c:v>
                </c:pt>
                <c:pt idx="1">
                  <c:v>20</c:v>
                </c:pt>
                <c:pt idx="2">
                  <c:v>15</c:v>
                </c:pt>
              </c:numCache>
            </c:numRef>
          </c:val>
        </c:ser>
        <c:dLbls>
          <c:showLegendKey val="0"/>
          <c:showVal val="0"/>
          <c:showCatName val="1"/>
          <c:showSerName val="0"/>
          <c:showPercent val="1"/>
          <c:showBubbleSize val="0"/>
          <c:showLeaderLines val="1"/>
        </c:dLbls>
        <c:firstSliceAng val="0"/>
      </c:pieChart>
      <c:spPr>
        <a:noFill/>
        <a:ln w="25400">
          <a:noFill/>
        </a:ln>
      </c:spPr>
    </c:plotArea>
    <c:plotVisOnly val="1"/>
    <c:dispBlanksAs val="gap"/>
    <c:showDLblsOverMax val="0"/>
  </c:chart>
  <c:txPr>
    <a:bodyPr/>
    <a:lstStyle/>
    <a:p>
      <a:pPr>
        <a:defRPr sz="1800"/>
      </a:pPr>
      <a:endParaRPr lang="ja-JP"/>
    </a:p>
  </c:txPr>
  <c:externalData r:id="rId1">
    <c:autoUpdate val="0"/>
  </c:externalData>
  <c:userShapes r:id="rId2"/>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255606868573467"/>
          <c:y val="0.14108930643780612"/>
          <c:w val="0.75300991623654279"/>
          <c:h val="0.68323192993646709"/>
        </c:manualLayout>
      </c:layout>
      <c:pieChart>
        <c:varyColors val="1"/>
        <c:ser>
          <c:idx val="0"/>
          <c:order val="0"/>
          <c:tx>
            <c:strRef>
              <c:f>Sheet1!$B$1</c:f>
              <c:strCache>
                <c:ptCount val="1"/>
                <c:pt idx="0">
                  <c:v>一日最大給水量</c:v>
                </c:pt>
              </c:strCache>
            </c:strRef>
          </c:tx>
          <c:spPr>
            <a:ln>
              <a:solidFill>
                <a:schemeClr val="bg1">
                  <a:lumMod val="50000"/>
                </a:schemeClr>
              </a:solidFill>
            </a:ln>
          </c:spPr>
          <c:dPt>
            <c:idx val="0"/>
            <c:bubble3D val="0"/>
            <c:spPr>
              <a:solidFill>
                <a:srgbClr val="00B0F0"/>
              </a:solidFill>
              <a:ln>
                <a:solidFill>
                  <a:schemeClr val="bg1">
                    <a:lumMod val="50000"/>
                  </a:schemeClr>
                </a:solidFill>
              </a:ln>
            </c:spPr>
          </c:dPt>
          <c:dPt>
            <c:idx val="1"/>
            <c:bubble3D val="0"/>
            <c:spPr>
              <a:solidFill>
                <a:srgbClr val="FFCCFF"/>
              </a:solidFill>
              <a:ln>
                <a:solidFill>
                  <a:schemeClr val="bg1">
                    <a:lumMod val="50000"/>
                  </a:schemeClr>
                </a:solidFill>
              </a:ln>
            </c:spPr>
          </c:dPt>
          <c:dPt>
            <c:idx val="2"/>
            <c:bubble3D val="0"/>
            <c:spPr>
              <a:solidFill>
                <a:srgbClr val="92D050"/>
              </a:solidFill>
              <a:ln>
                <a:solidFill>
                  <a:schemeClr val="bg1">
                    <a:lumMod val="50000"/>
                  </a:schemeClr>
                </a:solidFill>
              </a:ln>
            </c:spPr>
          </c:dPt>
          <c:dPt>
            <c:idx val="3"/>
            <c:bubble3D val="0"/>
            <c:spPr>
              <a:solidFill>
                <a:srgbClr val="99FF66"/>
              </a:solidFill>
              <a:ln>
                <a:solidFill>
                  <a:schemeClr val="bg1">
                    <a:lumMod val="50000"/>
                  </a:schemeClr>
                </a:solidFill>
              </a:ln>
            </c:spPr>
          </c:dPt>
          <c:dPt>
            <c:idx val="4"/>
            <c:bubble3D val="0"/>
            <c:spPr>
              <a:solidFill>
                <a:schemeClr val="accent2">
                  <a:lumMod val="40000"/>
                  <a:lumOff val="60000"/>
                </a:schemeClr>
              </a:solidFill>
              <a:ln>
                <a:solidFill>
                  <a:schemeClr val="bg1">
                    <a:lumMod val="50000"/>
                  </a:schemeClr>
                </a:solidFill>
              </a:ln>
            </c:spPr>
          </c:dPt>
          <c:dPt>
            <c:idx val="5"/>
            <c:bubble3D val="0"/>
            <c:spPr>
              <a:solidFill>
                <a:schemeClr val="accent2">
                  <a:lumMod val="60000"/>
                  <a:lumOff val="40000"/>
                </a:schemeClr>
              </a:solidFill>
              <a:ln>
                <a:solidFill>
                  <a:schemeClr val="bg1">
                    <a:lumMod val="50000"/>
                  </a:schemeClr>
                </a:solidFill>
              </a:ln>
            </c:spPr>
          </c:dPt>
          <c:dLbls>
            <c:dLbl>
              <c:idx val="1"/>
              <c:layout>
                <c:manualLayout>
                  <c:x val="0.21851711214937841"/>
                  <c:y val="-0.16835859952462648"/>
                </c:manualLayout>
              </c:layout>
              <c:spPr/>
              <c:txPr>
                <a:bodyPr/>
                <a:lstStyle/>
                <a:p>
                  <a:pPr>
                    <a:defRPr sz="1100">
                      <a:solidFill>
                        <a:schemeClr val="tx1"/>
                      </a:solidFill>
                      <a:latin typeface="メイリオ" panose="020B0604030504040204" pitchFamily="50" charset="-128"/>
                      <a:ea typeface="メイリオ" panose="020B0604030504040204" pitchFamily="50" charset="-128"/>
                      <a:cs typeface="メイリオ" panose="020B0604030504040204" pitchFamily="50" charset="-128"/>
                    </a:defRPr>
                  </a:pPr>
                  <a:endParaRPr lang="ja-JP"/>
                </a:p>
              </c:txPr>
              <c:showLegendKey val="0"/>
              <c:showVal val="0"/>
              <c:showCatName val="1"/>
              <c:showSerName val="0"/>
              <c:showPercent val="1"/>
              <c:showBubbleSize val="0"/>
              <c:extLst>
                <c:ext xmlns:c15="http://schemas.microsoft.com/office/drawing/2012/chart" uri="{CE6537A1-D6FC-4f65-9D91-7224C49458BB}"/>
              </c:extLst>
            </c:dLbl>
            <c:dLbl>
              <c:idx val="2"/>
              <c:layout>
                <c:manualLayout>
                  <c:x val="0.10241594762570147"/>
                  <c:y val="0.10780607788510799"/>
                </c:manualLayout>
              </c:layout>
              <c:tx>
                <c:rich>
                  <a:bodyPr/>
                  <a:lstStyle/>
                  <a:p>
                    <a:r>
                      <a:rPr lang="ja-JP" altLang="en-US" dirty="0" smtClean="0"/>
                      <a:t>市町村</a:t>
                    </a:r>
                  </a:p>
                  <a:p>
                    <a:r>
                      <a:rPr lang="ja-JP" altLang="en-US" dirty="0" smtClean="0"/>
                      <a:t>自己</a:t>
                    </a:r>
                    <a:r>
                      <a:rPr lang="ja-JP" altLang="en-US" dirty="0"/>
                      <a:t>水
</a:t>
                    </a:r>
                    <a:r>
                      <a:rPr lang="en-US" altLang="ja-JP" dirty="0"/>
                      <a:t>16%</a:t>
                    </a:r>
                  </a:p>
                </c:rich>
              </c:tx>
              <c:showLegendKey val="0"/>
              <c:showVal val="0"/>
              <c:showCatName val="1"/>
              <c:showSerName val="0"/>
              <c:showPercent val="1"/>
              <c:showBubbleSize val="0"/>
              <c:extLst>
                <c:ext xmlns:c15="http://schemas.microsoft.com/office/drawing/2012/chart" uri="{CE6537A1-D6FC-4f65-9D91-7224C49458BB}"/>
              </c:extLst>
            </c:dLbl>
            <c:dLbl>
              <c:idx val="3"/>
              <c:layout>
                <c:manualLayout>
                  <c:x val="2.7526824267838944E-2"/>
                  <c:y val="1.1027227894681368E-2"/>
                </c:manualLayout>
              </c:layout>
              <c:spPr>
                <a:noFill/>
                <a:ln>
                  <a:noFill/>
                </a:ln>
                <a:effectLst/>
              </c:spPr>
              <c:txPr>
                <a:bodyPr/>
                <a:lstStyle/>
                <a:p>
                  <a:pPr>
                    <a:defRPr sz="800">
                      <a:solidFill>
                        <a:schemeClr val="tx1"/>
                      </a:solidFill>
                      <a:latin typeface="メイリオ" panose="020B0604030504040204" pitchFamily="50" charset="-128"/>
                      <a:ea typeface="メイリオ" panose="020B0604030504040204" pitchFamily="50" charset="-128"/>
                      <a:cs typeface="メイリオ" panose="020B0604030504040204" pitchFamily="50" charset="-128"/>
                    </a:defRPr>
                  </a:pPr>
                  <a:endParaRPr lang="ja-JP"/>
                </a:p>
              </c:txPr>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a:lstStyle/>
              <a:p>
                <a:pPr>
                  <a:defRPr sz="1100">
                    <a:solidFill>
                      <a:schemeClr val="tx1"/>
                    </a:solidFill>
                    <a:latin typeface="メイリオ" panose="020B0604030504040204" pitchFamily="50" charset="-128"/>
                    <a:ea typeface="メイリオ" panose="020B0604030504040204" pitchFamily="50" charset="-128"/>
                    <a:cs typeface="メイリオ" panose="020B0604030504040204" pitchFamily="50" charset="-128"/>
                  </a:defRPr>
                </a:pPr>
                <a:endParaRPr lang="ja-JP"/>
              </a:p>
            </c:txPr>
            <c:showLegendKey val="0"/>
            <c:showVal val="0"/>
            <c:showCatName val="1"/>
            <c:showSerName val="0"/>
            <c:showPercent val="1"/>
            <c:showBubbleSize val="0"/>
            <c:showLeaderLines val="0"/>
            <c:extLst>
              <c:ext xmlns:c15="http://schemas.microsoft.com/office/drawing/2012/chart" uri="{CE6537A1-D6FC-4f65-9D91-7224C49458BB}"/>
            </c:extLst>
          </c:dLbls>
          <c:cat>
            <c:strRef>
              <c:f>Sheet1!$A$2:$A$6</c:f>
              <c:strCache>
                <c:ptCount val="4"/>
                <c:pt idx="0">
                  <c:v>大阪広域水道企業団</c:v>
                </c:pt>
                <c:pt idx="1">
                  <c:v>大阪市</c:v>
                </c:pt>
                <c:pt idx="2">
                  <c:v>市町村自己水</c:v>
                </c:pt>
                <c:pt idx="3">
                  <c:v>泉北水道
企業団</c:v>
                </c:pt>
              </c:strCache>
            </c:strRef>
          </c:cat>
          <c:val>
            <c:numRef>
              <c:f>Sheet1!$B$2:$B$6</c:f>
              <c:numCache>
                <c:formatCode>0_);[Red]\(0\)</c:formatCode>
                <c:ptCount val="5"/>
                <c:pt idx="0">
                  <c:v>157</c:v>
                </c:pt>
                <c:pt idx="1">
                  <c:v>122</c:v>
                </c:pt>
                <c:pt idx="2">
                  <c:v>53</c:v>
                </c:pt>
                <c:pt idx="3" formatCode="General">
                  <c:v>2</c:v>
                </c:pt>
              </c:numCache>
            </c:numRef>
          </c:val>
        </c:ser>
        <c:ser>
          <c:idx val="1"/>
          <c:order val="1"/>
          <c:tx>
            <c:strRef>
              <c:f>Sheet1!$C$1</c:f>
              <c:strCache>
                <c:ptCount val="1"/>
                <c:pt idx="0">
                  <c:v>列1</c:v>
                </c:pt>
              </c:strCache>
            </c:strRef>
          </c:tx>
          <c:dLbls>
            <c:spPr>
              <a:noFill/>
              <a:ln>
                <a:noFill/>
              </a:ln>
              <a:effectLst/>
            </c:spPr>
            <c:showLegendKey val="0"/>
            <c:showVal val="0"/>
            <c:showCatName val="1"/>
            <c:showSerName val="0"/>
            <c:showPercent val="1"/>
            <c:showBubbleSize val="0"/>
            <c:showLeaderLines val="0"/>
            <c:extLst>
              <c:ext xmlns:c15="http://schemas.microsoft.com/office/drawing/2012/chart" uri="{CE6537A1-D6FC-4f65-9D91-7224C49458BB}"/>
            </c:extLst>
          </c:dLbls>
          <c:cat>
            <c:strRef>
              <c:f>Sheet1!$A$2:$A$6</c:f>
              <c:strCache>
                <c:ptCount val="4"/>
                <c:pt idx="0">
                  <c:v>大阪広域水道企業団</c:v>
                </c:pt>
                <c:pt idx="1">
                  <c:v>大阪市</c:v>
                </c:pt>
                <c:pt idx="2">
                  <c:v>市町村自己水</c:v>
                </c:pt>
                <c:pt idx="3">
                  <c:v>泉北水道
企業団</c:v>
                </c:pt>
              </c:strCache>
            </c:strRef>
          </c:cat>
          <c:val>
            <c:numRef>
              <c:f>Sheet1!$C$2:$C$6</c:f>
              <c:numCache>
                <c:formatCode>General</c:formatCode>
                <c:ptCount val="5"/>
              </c:numCache>
            </c:numRef>
          </c:val>
        </c:ser>
        <c:dLbls>
          <c:showLegendKey val="0"/>
          <c:showVal val="0"/>
          <c:showCatName val="1"/>
          <c:showSerName val="0"/>
          <c:showPercent val="1"/>
          <c:showBubbleSize val="0"/>
          <c:showLeaderLines val="0"/>
        </c:dLbls>
        <c:firstSliceAng val="0"/>
      </c:pieChart>
      <c:spPr>
        <a:noFill/>
        <a:ln w="25400">
          <a:noFill/>
        </a:ln>
      </c:spPr>
    </c:plotArea>
    <c:plotVisOnly val="1"/>
    <c:dispBlanksAs val="gap"/>
    <c:showDLblsOverMax val="0"/>
  </c:chart>
  <c:txPr>
    <a:bodyPr/>
    <a:lstStyle/>
    <a:p>
      <a:pPr>
        <a:defRPr sz="1800"/>
      </a:pPr>
      <a:endParaRPr lang="ja-JP"/>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158788353322294"/>
          <c:y val="0.12233362959671147"/>
          <c:w val="0.82084409749127729"/>
          <c:h val="0.7340454235243703"/>
        </c:manualLayout>
      </c:layout>
      <c:scatterChart>
        <c:scatterStyle val="lineMarker"/>
        <c:varyColors val="0"/>
        <c:ser>
          <c:idx val="0"/>
          <c:order val="0"/>
          <c:tx>
            <c:strRef>
              <c:f>Sheet1!$C$1</c:f>
              <c:strCache>
                <c:ptCount val="1"/>
                <c:pt idx="0">
                  <c:v>浄送水コスト</c:v>
                </c:pt>
              </c:strCache>
            </c:strRef>
          </c:tx>
          <c:spPr>
            <a:ln w="28575">
              <a:noFill/>
            </a:ln>
          </c:spPr>
          <c:marker>
            <c:symbol val="diamond"/>
            <c:size val="9"/>
            <c:spPr>
              <a:solidFill>
                <a:schemeClr val="accent6">
                  <a:lumMod val="75000"/>
                </a:schemeClr>
              </a:solidFill>
              <a:ln>
                <a:noFill/>
              </a:ln>
            </c:spPr>
          </c:marker>
          <c:dPt>
            <c:idx val="1"/>
            <c:marker>
              <c:spPr>
                <a:solidFill>
                  <a:schemeClr val="tx2"/>
                </a:solidFill>
                <a:ln>
                  <a:noFill/>
                </a:ln>
              </c:spPr>
            </c:marker>
            <c:bubble3D val="0"/>
          </c:dPt>
          <c:dPt>
            <c:idx val="5"/>
            <c:marker>
              <c:spPr>
                <a:solidFill>
                  <a:schemeClr val="tx2"/>
                </a:solidFill>
                <a:ln>
                  <a:noFill/>
                </a:ln>
              </c:spPr>
            </c:marker>
            <c:bubble3D val="0"/>
          </c:dPt>
          <c:dPt>
            <c:idx val="8"/>
            <c:marker>
              <c:spPr>
                <a:solidFill>
                  <a:schemeClr val="tx2"/>
                </a:solidFill>
                <a:ln>
                  <a:noFill/>
                </a:ln>
              </c:spPr>
            </c:marker>
            <c:bubble3D val="0"/>
          </c:dPt>
          <c:xVal>
            <c:numRef>
              <c:f>Sheet1!$B$2:$B$27</c:f>
              <c:numCache>
                <c:formatCode>General</c:formatCode>
                <c:ptCount val="26"/>
                <c:pt idx="1">
                  <c:v>6.2</c:v>
                </c:pt>
                <c:pt idx="2">
                  <c:v>12.7</c:v>
                </c:pt>
                <c:pt idx="3">
                  <c:v>6.9</c:v>
                </c:pt>
                <c:pt idx="4">
                  <c:v>6.9</c:v>
                </c:pt>
                <c:pt idx="5">
                  <c:v>0.4</c:v>
                </c:pt>
                <c:pt idx="6">
                  <c:v>2.8</c:v>
                </c:pt>
                <c:pt idx="7">
                  <c:v>1.7</c:v>
                </c:pt>
                <c:pt idx="8">
                  <c:v>6.4</c:v>
                </c:pt>
                <c:pt idx="9">
                  <c:v>4.4000000000000004</c:v>
                </c:pt>
                <c:pt idx="10">
                  <c:v>1</c:v>
                </c:pt>
                <c:pt idx="11">
                  <c:v>1.3</c:v>
                </c:pt>
                <c:pt idx="12">
                  <c:v>2.2999999999999998</c:v>
                </c:pt>
                <c:pt idx="13">
                  <c:v>1.2</c:v>
                </c:pt>
                <c:pt idx="14">
                  <c:v>1.8</c:v>
                </c:pt>
                <c:pt idx="15">
                  <c:v>1.8</c:v>
                </c:pt>
                <c:pt idx="16">
                  <c:v>0.9</c:v>
                </c:pt>
                <c:pt idx="17">
                  <c:v>0.4</c:v>
                </c:pt>
                <c:pt idx="19">
                  <c:v>0.2</c:v>
                </c:pt>
                <c:pt idx="20">
                  <c:v>1.1000000000000001</c:v>
                </c:pt>
                <c:pt idx="21">
                  <c:v>1.2</c:v>
                </c:pt>
                <c:pt idx="22">
                  <c:v>1.6</c:v>
                </c:pt>
                <c:pt idx="23">
                  <c:v>1.1000000000000001</c:v>
                </c:pt>
                <c:pt idx="24">
                  <c:v>0.4</c:v>
                </c:pt>
                <c:pt idx="25">
                  <c:v>2.5</c:v>
                </c:pt>
              </c:numCache>
            </c:numRef>
          </c:xVal>
          <c:yVal>
            <c:numRef>
              <c:f>Sheet1!$C$2:$C$27</c:f>
              <c:numCache>
                <c:formatCode>General</c:formatCode>
                <c:ptCount val="26"/>
                <c:pt idx="1">
                  <c:v>55.145669999999996</c:v>
                </c:pt>
                <c:pt idx="2">
                  <c:v>48.315080000000002</c:v>
                </c:pt>
                <c:pt idx="3">
                  <c:v>142.14082999999999</c:v>
                </c:pt>
                <c:pt idx="4">
                  <c:v>79.309049999999999</c:v>
                </c:pt>
                <c:pt idx="5">
                  <c:v>209.48361</c:v>
                </c:pt>
                <c:pt idx="6">
                  <c:v>84.5839</c:v>
                </c:pt>
                <c:pt idx="7">
                  <c:v>82.668170000000003</c:v>
                </c:pt>
                <c:pt idx="8">
                  <c:v>71.180660000000003</c:v>
                </c:pt>
                <c:pt idx="9">
                  <c:v>58.344670000000001</c:v>
                </c:pt>
                <c:pt idx="10">
                  <c:v>69.604340000000008</c:v>
                </c:pt>
                <c:pt idx="11">
                  <c:v>135.63800000000001</c:v>
                </c:pt>
                <c:pt idx="12">
                  <c:v>89.701499999999996</c:v>
                </c:pt>
                <c:pt idx="13">
                  <c:v>61.630569999999999</c:v>
                </c:pt>
                <c:pt idx="14">
                  <c:v>53.256920000000001</c:v>
                </c:pt>
                <c:pt idx="15">
                  <c:v>47.497320000000002</c:v>
                </c:pt>
                <c:pt idx="16">
                  <c:v>54.953800000000001</c:v>
                </c:pt>
                <c:pt idx="17">
                  <c:v>46.567430000000002</c:v>
                </c:pt>
                <c:pt idx="19">
                  <c:v>35.66648</c:v>
                </c:pt>
                <c:pt idx="20">
                  <c:v>69.726709999999997</c:v>
                </c:pt>
                <c:pt idx="21">
                  <c:v>106.51939999999999</c:v>
                </c:pt>
                <c:pt idx="22">
                  <c:v>71.341440000000006</c:v>
                </c:pt>
                <c:pt idx="23">
                  <c:v>129.64768000000001</c:v>
                </c:pt>
                <c:pt idx="24">
                  <c:v>126.52936</c:v>
                </c:pt>
                <c:pt idx="25">
                  <c:v>14</c:v>
                </c:pt>
              </c:numCache>
            </c:numRef>
          </c:yVal>
          <c:smooth val="0"/>
        </c:ser>
        <c:dLbls>
          <c:showLegendKey val="0"/>
          <c:showVal val="0"/>
          <c:showCatName val="0"/>
          <c:showSerName val="0"/>
          <c:showPercent val="0"/>
          <c:showBubbleSize val="0"/>
        </c:dLbls>
        <c:axId val="386413696"/>
        <c:axId val="386415616"/>
      </c:scatterChart>
      <c:valAx>
        <c:axId val="386413696"/>
        <c:scaling>
          <c:orientation val="minMax"/>
          <c:max val="8"/>
          <c:min val="0"/>
        </c:scaling>
        <c:delete val="0"/>
        <c:axPos val="b"/>
        <c:numFmt formatCode="General" sourceLinked="1"/>
        <c:majorTickMark val="out"/>
        <c:minorTickMark val="none"/>
        <c:tickLblPos val="nextTo"/>
        <c:crossAx val="386415616"/>
        <c:crosses val="autoZero"/>
        <c:crossBetween val="midCat"/>
      </c:valAx>
      <c:valAx>
        <c:axId val="386415616"/>
        <c:scaling>
          <c:orientation val="minMax"/>
          <c:max val="200"/>
          <c:min val="0"/>
        </c:scaling>
        <c:delete val="0"/>
        <c:axPos val="l"/>
        <c:majorGridlines/>
        <c:numFmt formatCode="General" sourceLinked="1"/>
        <c:majorTickMark val="out"/>
        <c:minorTickMark val="none"/>
        <c:tickLblPos val="nextTo"/>
        <c:crossAx val="386413696"/>
        <c:crosses val="autoZero"/>
        <c:crossBetween val="midCat"/>
      </c:valAx>
    </c:plotArea>
    <c:plotVisOnly val="1"/>
    <c:dispBlanksAs val="gap"/>
    <c:showDLblsOverMax val="0"/>
  </c:chart>
  <c:txPr>
    <a:bodyPr/>
    <a:lstStyle/>
    <a:p>
      <a:pPr>
        <a:defRPr sz="1800"/>
      </a:pPr>
      <a:endParaRPr lang="ja-JP"/>
    </a:p>
  </c:txPr>
  <c:externalData r:id="rId1">
    <c:autoUpdate val="0"/>
  </c:externalData>
  <c:userShapes r:id="rId2"/>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158788353322294"/>
          <c:y val="0.12233362959671147"/>
          <c:w val="0.82084409749127729"/>
          <c:h val="0.7340454235243703"/>
        </c:manualLayout>
      </c:layout>
      <c:scatterChart>
        <c:scatterStyle val="lineMarker"/>
        <c:varyColors val="0"/>
        <c:ser>
          <c:idx val="0"/>
          <c:order val="0"/>
          <c:tx>
            <c:strRef>
              <c:f>Sheet1!$C$1</c:f>
              <c:strCache>
                <c:ptCount val="1"/>
                <c:pt idx="0">
                  <c:v>浄水コスト</c:v>
                </c:pt>
              </c:strCache>
            </c:strRef>
          </c:tx>
          <c:spPr>
            <a:ln w="28575">
              <a:noFill/>
            </a:ln>
          </c:spPr>
          <c:marker>
            <c:symbol val="diamond"/>
            <c:size val="12"/>
            <c:spPr>
              <a:solidFill>
                <a:schemeClr val="tx2"/>
              </a:solidFill>
              <a:ln>
                <a:noFill/>
              </a:ln>
            </c:spPr>
          </c:marker>
          <c:xVal>
            <c:numRef>
              <c:f>Sheet1!$B$2:$B$6</c:f>
              <c:numCache>
                <c:formatCode>General</c:formatCode>
                <c:ptCount val="5"/>
                <c:pt idx="0">
                  <c:v>6.4</c:v>
                </c:pt>
                <c:pt idx="1">
                  <c:v>12.7</c:v>
                </c:pt>
                <c:pt idx="2">
                  <c:v>6.2</c:v>
                </c:pt>
                <c:pt idx="3">
                  <c:v>243</c:v>
                </c:pt>
                <c:pt idx="4">
                  <c:v>233</c:v>
                </c:pt>
              </c:numCache>
            </c:numRef>
          </c:xVal>
          <c:yVal>
            <c:numRef>
              <c:f>Sheet1!$C$2:$C$6</c:f>
              <c:numCache>
                <c:formatCode>General</c:formatCode>
                <c:ptCount val="5"/>
                <c:pt idx="0">
                  <c:v>71.180000000000007</c:v>
                </c:pt>
                <c:pt idx="1">
                  <c:v>48.32</c:v>
                </c:pt>
                <c:pt idx="2">
                  <c:v>55.15</c:v>
                </c:pt>
                <c:pt idx="3">
                  <c:v>35</c:v>
                </c:pt>
                <c:pt idx="4">
                  <c:v>33</c:v>
                </c:pt>
              </c:numCache>
            </c:numRef>
          </c:yVal>
          <c:smooth val="0"/>
        </c:ser>
        <c:dLbls>
          <c:showLegendKey val="0"/>
          <c:showVal val="0"/>
          <c:showCatName val="0"/>
          <c:showSerName val="0"/>
          <c:showPercent val="0"/>
          <c:showBubbleSize val="0"/>
        </c:dLbls>
        <c:axId val="387421312"/>
        <c:axId val="387423232"/>
      </c:scatterChart>
      <c:valAx>
        <c:axId val="387421312"/>
        <c:scaling>
          <c:orientation val="minMax"/>
          <c:min val="0"/>
        </c:scaling>
        <c:delete val="0"/>
        <c:axPos val="b"/>
        <c:numFmt formatCode="General" sourceLinked="1"/>
        <c:majorTickMark val="out"/>
        <c:minorTickMark val="none"/>
        <c:tickLblPos val="nextTo"/>
        <c:crossAx val="387423232"/>
        <c:crosses val="autoZero"/>
        <c:crossBetween val="midCat"/>
      </c:valAx>
      <c:valAx>
        <c:axId val="387423232"/>
        <c:scaling>
          <c:orientation val="minMax"/>
          <c:min val="0"/>
        </c:scaling>
        <c:delete val="0"/>
        <c:axPos val="l"/>
        <c:majorGridlines/>
        <c:numFmt formatCode="General" sourceLinked="1"/>
        <c:majorTickMark val="out"/>
        <c:minorTickMark val="none"/>
        <c:tickLblPos val="nextTo"/>
        <c:crossAx val="387421312"/>
        <c:crosses val="autoZero"/>
        <c:crossBetween val="midCat"/>
      </c:valAx>
    </c:plotArea>
    <c:plotVisOnly val="1"/>
    <c:dispBlanksAs val="gap"/>
    <c:showDLblsOverMax val="0"/>
  </c:chart>
  <c:txPr>
    <a:bodyPr/>
    <a:lstStyle/>
    <a:p>
      <a:pPr>
        <a:defRPr sz="1800"/>
      </a:pPr>
      <a:endParaRPr lang="ja-JP"/>
    </a:p>
  </c:txPr>
  <c:externalData r:id="rId1">
    <c:autoUpdate val="0"/>
  </c:externalData>
  <c:userShapes r:id="rId2"/>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構成比</c:v>
                </c:pt>
              </c:strCache>
            </c:strRef>
          </c:tx>
          <c:spPr>
            <a:ln>
              <a:solidFill>
                <a:schemeClr val="bg1">
                  <a:lumMod val="50000"/>
                </a:schemeClr>
              </a:solidFill>
            </a:ln>
          </c:spPr>
          <c:dPt>
            <c:idx val="0"/>
            <c:bubble3D val="0"/>
            <c:spPr>
              <a:solidFill>
                <a:srgbClr val="FAC090"/>
              </a:solidFill>
              <a:ln>
                <a:solidFill>
                  <a:schemeClr val="bg1">
                    <a:lumMod val="50000"/>
                  </a:schemeClr>
                </a:solidFill>
              </a:ln>
            </c:spPr>
          </c:dPt>
          <c:dPt>
            <c:idx val="1"/>
            <c:bubble3D val="0"/>
            <c:spPr>
              <a:solidFill>
                <a:schemeClr val="accent3">
                  <a:lumMod val="40000"/>
                  <a:lumOff val="60000"/>
                </a:schemeClr>
              </a:solidFill>
              <a:ln>
                <a:solidFill>
                  <a:schemeClr val="bg1">
                    <a:lumMod val="50000"/>
                  </a:schemeClr>
                </a:solidFill>
              </a:ln>
            </c:spPr>
          </c:dPt>
          <c:dPt>
            <c:idx val="2"/>
            <c:bubble3D val="0"/>
            <c:spPr>
              <a:solidFill>
                <a:schemeClr val="accent4">
                  <a:lumMod val="40000"/>
                  <a:lumOff val="60000"/>
                </a:schemeClr>
              </a:solidFill>
              <a:ln>
                <a:solidFill>
                  <a:schemeClr val="bg1">
                    <a:lumMod val="50000"/>
                  </a:schemeClr>
                </a:solidFill>
              </a:ln>
            </c:spPr>
          </c:dPt>
          <c:dPt>
            <c:idx val="3"/>
            <c:bubble3D val="0"/>
            <c:spPr>
              <a:noFill/>
              <a:ln>
                <a:solidFill>
                  <a:schemeClr val="bg1">
                    <a:lumMod val="50000"/>
                  </a:schemeClr>
                </a:solidFill>
              </a:ln>
            </c:spPr>
          </c:dPt>
          <c:dPt>
            <c:idx val="4"/>
            <c:bubble3D val="0"/>
            <c:spPr>
              <a:solidFill>
                <a:schemeClr val="accent2">
                  <a:lumMod val="40000"/>
                  <a:lumOff val="60000"/>
                </a:schemeClr>
              </a:solidFill>
              <a:ln>
                <a:solidFill>
                  <a:schemeClr val="bg1">
                    <a:lumMod val="50000"/>
                  </a:schemeClr>
                </a:solidFill>
              </a:ln>
            </c:spPr>
          </c:dPt>
          <c:dPt>
            <c:idx val="5"/>
            <c:bubble3D val="0"/>
            <c:spPr>
              <a:solidFill>
                <a:schemeClr val="accent2">
                  <a:lumMod val="60000"/>
                  <a:lumOff val="40000"/>
                </a:schemeClr>
              </a:solidFill>
              <a:ln>
                <a:solidFill>
                  <a:schemeClr val="bg1">
                    <a:lumMod val="50000"/>
                  </a:schemeClr>
                </a:solidFill>
              </a:ln>
            </c:spPr>
          </c:dPt>
          <c:dLbls>
            <c:dLbl>
              <c:idx val="0"/>
              <c:layout>
                <c:manualLayout>
                  <c:x val="-0.26710351938596477"/>
                  <c:y val="-0.11023746064223966"/>
                </c:manualLayout>
              </c:layout>
              <c:showLegendKey val="0"/>
              <c:showVal val="0"/>
              <c:showCatName val="0"/>
              <c:showSerName val="0"/>
              <c:showPercent val="1"/>
              <c:showBubbleSize val="0"/>
              <c:extLst>
                <c:ext xmlns:c15="http://schemas.microsoft.com/office/drawing/2012/chart" uri="{CE6537A1-D6FC-4f65-9D91-7224C49458BB}"/>
              </c:extLst>
            </c:dLbl>
            <c:dLbl>
              <c:idx val="3"/>
              <c:layout>
                <c:manualLayout>
                  <c:x val="0.13633842177699798"/>
                  <c:y val="0.18211952911263618"/>
                </c:manualLayout>
              </c:layout>
              <c:showLegendKey val="0"/>
              <c:showVal val="0"/>
              <c:showCatName val="0"/>
              <c:showSerName val="0"/>
              <c:showPercent val="1"/>
              <c:showBubbleSize val="0"/>
              <c:extLst>
                <c:ext xmlns:c15="http://schemas.microsoft.com/office/drawing/2012/chart" uri="{CE6537A1-D6FC-4f65-9D91-7224C49458BB}"/>
              </c:extLst>
            </c:dLbl>
            <c:spPr>
              <a:noFill/>
              <a:ln>
                <a:noFill/>
              </a:ln>
              <a:effectLst/>
            </c:spPr>
            <c:txPr>
              <a:bodyPr/>
              <a:lstStyle/>
              <a:p>
                <a:pPr>
                  <a:defRPr sz="1400">
                    <a:latin typeface="メイリオ" panose="020B0604030504040204" pitchFamily="50" charset="-128"/>
                    <a:ea typeface="メイリオ" panose="020B0604030504040204" pitchFamily="50" charset="-128"/>
                    <a:cs typeface="メイリオ" panose="020B0604030504040204" pitchFamily="50" charset="-128"/>
                  </a:defRPr>
                </a:pPr>
                <a:endParaRPr lang="ja-JP"/>
              </a:p>
            </c:txPr>
            <c:showLegendKey val="0"/>
            <c:showVal val="0"/>
            <c:showCatName val="0"/>
            <c:showSerName val="0"/>
            <c:showPercent val="1"/>
            <c:showBubbleSize val="0"/>
            <c:showLeaderLines val="1"/>
            <c:extLst>
              <c:ext xmlns:c15="http://schemas.microsoft.com/office/drawing/2012/chart" uri="{CE6537A1-D6FC-4f65-9D91-7224C49458BB}"/>
            </c:extLst>
          </c:dLbls>
          <c:cat>
            <c:strRef>
              <c:f>Sheet1!$A$2:$A$7</c:f>
              <c:strCache>
                <c:ptCount val="4"/>
                <c:pt idx="0">
                  <c:v>原水～浄水（受水費含む）</c:v>
                </c:pt>
                <c:pt idx="2">
                  <c:v>配水</c:v>
                </c:pt>
                <c:pt idx="3">
                  <c:v>お客様対応、管理費</c:v>
                </c:pt>
              </c:strCache>
            </c:strRef>
          </c:cat>
          <c:val>
            <c:numRef>
              <c:f>Sheet1!$B$2:$B$7</c:f>
              <c:numCache>
                <c:formatCode>General</c:formatCode>
                <c:ptCount val="6"/>
                <c:pt idx="0" formatCode="0%">
                  <c:v>0.54</c:v>
                </c:pt>
                <c:pt idx="2" formatCode="0%">
                  <c:v>0.31</c:v>
                </c:pt>
                <c:pt idx="3" formatCode="0%">
                  <c:v>0.15</c:v>
                </c:pt>
              </c:numCache>
            </c:numRef>
          </c:val>
        </c:ser>
        <c:dLbls>
          <c:showLegendKey val="0"/>
          <c:showVal val="0"/>
          <c:showCatName val="1"/>
          <c:showSerName val="0"/>
          <c:showPercent val="1"/>
          <c:showBubbleSize val="0"/>
          <c:showLeaderLines val="1"/>
        </c:dLbls>
        <c:firstSliceAng val="0"/>
      </c:pieChart>
      <c:spPr>
        <a:noFill/>
        <a:ln w="25400">
          <a:noFill/>
        </a:ln>
      </c:spPr>
    </c:plotArea>
    <c:plotVisOnly val="1"/>
    <c:dispBlanksAs val="gap"/>
    <c:showDLblsOverMax val="0"/>
  </c:chart>
  <c:txPr>
    <a:bodyPr/>
    <a:lstStyle/>
    <a:p>
      <a:pPr>
        <a:defRPr sz="1800"/>
      </a:pPr>
      <a:endParaRPr lang="ja-JP"/>
    </a:p>
  </c:txPr>
  <c:externalData r:id="rId1">
    <c:autoUpdate val="0"/>
  </c:externalData>
  <c:userShapes r:id="rId2"/>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それ以外</c:v>
                </c:pt>
              </c:strCache>
            </c:strRef>
          </c:tx>
          <c:spPr>
            <a:solidFill>
              <a:schemeClr val="accent3">
                <a:lumMod val="40000"/>
                <a:lumOff val="60000"/>
              </a:schemeClr>
            </a:solidFill>
            <a:ln>
              <a:solidFill>
                <a:srgbClr val="7A7A7A"/>
              </a:solidFill>
            </a:ln>
          </c:spPr>
          <c:invertIfNegative val="0"/>
          <c:dPt>
            <c:idx val="0"/>
            <c:invertIfNegative val="0"/>
            <c:bubble3D val="0"/>
          </c:dPt>
          <c:dPt>
            <c:idx val="1"/>
            <c:invertIfNegative val="0"/>
            <c:bubble3D val="0"/>
          </c:dPt>
          <c:dPt>
            <c:idx val="3"/>
            <c:invertIfNegative val="0"/>
            <c:bubble3D val="0"/>
          </c:dPt>
          <c:dPt>
            <c:idx val="4"/>
            <c:invertIfNegative val="0"/>
            <c:bubble3D val="0"/>
            <c:spPr>
              <a:solidFill>
                <a:schemeClr val="accent3">
                  <a:lumMod val="40000"/>
                  <a:lumOff val="60000"/>
                </a:schemeClr>
              </a:solidFill>
              <a:ln w="19050">
                <a:solidFill>
                  <a:srgbClr val="7A7A7A"/>
                </a:solidFill>
                <a:prstDash val="solid"/>
              </a:ln>
            </c:spPr>
          </c:dPt>
          <c:dPt>
            <c:idx val="5"/>
            <c:invertIfNegative val="0"/>
            <c:bubble3D val="0"/>
          </c:dPt>
          <c:dPt>
            <c:idx val="6"/>
            <c:invertIfNegative val="0"/>
            <c:bubble3D val="0"/>
            <c:spPr>
              <a:solidFill>
                <a:schemeClr val="accent3">
                  <a:lumMod val="40000"/>
                  <a:lumOff val="60000"/>
                </a:schemeClr>
              </a:solidFill>
              <a:ln w="19050">
                <a:solidFill>
                  <a:srgbClr val="7A7A7A"/>
                </a:solidFill>
                <a:prstDash val="solid"/>
              </a:ln>
            </c:spPr>
          </c:dPt>
          <c:dPt>
            <c:idx val="7"/>
            <c:invertIfNegative val="0"/>
            <c:bubble3D val="0"/>
            <c:spPr>
              <a:solidFill>
                <a:schemeClr val="accent3">
                  <a:lumMod val="40000"/>
                  <a:lumOff val="60000"/>
                </a:schemeClr>
              </a:solidFill>
              <a:ln w="19050">
                <a:solidFill>
                  <a:srgbClr val="7A7A7A"/>
                </a:solidFill>
                <a:prstDash val="solid"/>
              </a:ln>
            </c:spPr>
          </c:dPt>
          <c:dPt>
            <c:idx val="8"/>
            <c:invertIfNegative val="0"/>
            <c:bubble3D val="0"/>
            <c:spPr>
              <a:solidFill>
                <a:schemeClr val="accent3">
                  <a:lumMod val="40000"/>
                  <a:lumOff val="60000"/>
                </a:schemeClr>
              </a:solidFill>
              <a:ln>
                <a:solidFill>
                  <a:srgbClr val="7A7A7A"/>
                </a:solidFill>
                <a:prstDash val="solid"/>
              </a:ln>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一日最大給水量</c:v>
                </c:pt>
                <c:pt idx="1">
                  <c:v>浄水施設能力</c:v>
                </c:pt>
                <c:pt idx="3">
                  <c:v>一日最大給水量
（2045年）</c:v>
                </c:pt>
                <c:pt idx="4">
                  <c:v>ﾀﾞｳﾝｻｲｼﾞﾝｸﾞ計画
の施設能力</c:v>
                </c:pt>
                <c:pt idx="5">
                  <c:v>テーマ１-1</c:v>
                </c:pt>
                <c:pt idx="6">
                  <c:v>テーマ１-2</c:v>
                </c:pt>
              </c:strCache>
            </c:strRef>
          </c:cat>
          <c:val>
            <c:numRef>
              <c:f>Sheet1!$B$2:$B$8</c:f>
              <c:numCache>
                <c:formatCode>General</c:formatCode>
                <c:ptCount val="7"/>
                <c:pt idx="0">
                  <c:v>34</c:v>
                </c:pt>
                <c:pt idx="1">
                  <c:v>40</c:v>
                </c:pt>
                <c:pt idx="3">
                  <c:v>26</c:v>
                </c:pt>
                <c:pt idx="4">
                  <c:v>40</c:v>
                </c:pt>
                <c:pt idx="5">
                  <c:v>40</c:v>
                </c:pt>
                <c:pt idx="6">
                  <c:v>40</c:v>
                </c:pt>
              </c:numCache>
            </c:numRef>
          </c:val>
        </c:ser>
        <c:ser>
          <c:idx val="1"/>
          <c:order val="1"/>
          <c:tx>
            <c:strRef>
              <c:f>Sheet1!$C$1</c:f>
              <c:strCache>
                <c:ptCount val="1"/>
                <c:pt idx="0">
                  <c:v>淀川系</c:v>
                </c:pt>
              </c:strCache>
            </c:strRef>
          </c:tx>
          <c:spPr>
            <a:solidFill>
              <a:schemeClr val="accent1">
                <a:lumMod val="40000"/>
                <a:lumOff val="60000"/>
              </a:schemeClr>
            </a:solidFill>
            <a:ln w="19050">
              <a:solidFill>
                <a:schemeClr val="accent1"/>
              </a:solidFill>
              <a:prstDash val="solid"/>
            </a:ln>
          </c:spPr>
          <c:invertIfNegative val="0"/>
          <c:dPt>
            <c:idx val="0"/>
            <c:invertIfNegative val="0"/>
            <c:bubble3D val="0"/>
            <c:spPr>
              <a:solidFill>
                <a:srgbClr val="66FFCC"/>
              </a:solidFill>
              <a:ln w="19050">
                <a:solidFill>
                  <a:schemeClr val="accent1"/>
                </a:solidFill>
                <a:prstDash val="solid"/>
              </a:ln>
            </c:spPr>
          </c:dPt>
          <c:dPt>
            <c:idx val="1"/>
            <c:invertIfNegative val="0"/>
            <c:bubble3D val="0"/>
            <c:spPr>
              <a:solidFill>
                <a:schemeClr val="accent2">
                  <a:lumMod val="20000"/>
                  <a:lumOff val="80000"/>
                </a:schemeClr>
              </a:solidFill>
              <a:ln w="19050">
                <a:solidFill>
                  <a:schemeClr val="accent1"/>
                </a:solidFill>
                <a:prstDash val="solid"/>
              </a:ln>
            </c:spPr>
          </c:dPt>
          <c:dPt>
            <c:idx val="3"/>
            <c:invertIfNegative val="0"/>
            <c:bubble3D val="0"/>
            <c:spPr>
              <a:solidFill>
                <a:srgbClr val="66FFCC"/>
              </a:solidFill>
              <a:ln w="19050">
                <a:solidFill>
                  <a:schemeClr val="accent1"/>
                </a:solidFill>
                <a:prstDash val="solid"/>
              </a:ln>
            </c:spPr>
          </c:dPt>
          <c:dPt>
            <c:idx val="4"/>
            <c:invertIfNegative val="0"/>
            <c:bubble3D val="0"/>
            <c:spPr>
              <a:solidFill>
                <a:schemeClr val="accent2">
                  <a:lumMod val="40000"/>
                  <a:lumOff val="60000"/>
                </a:schemeClr>
              </a:solidFill>
              <a:ln w="19050">
                <a:solidFill>
                  <a:schemeClr val="accent1"/>
                </a:solidFill>
                <a:prstDash val="dash"/>
              </a:ln>
            </c:spPr>
          </c:dPt>
          <c:dPt>
            <c:idx val="5"/>
            <c:invertIfNegative val="0"/>
            <c:bubble3D val="0"/>
            <c:spPr>
              <a:solidFill>
                <a:schemeClr val="accent2">
                  <a:lumMod val="60000"/>
                  <a:lumOff val="40000"/>
                </a:schemeClr>
              </a:solidFill>
              <a:ln w="19050">
                <a:solidFill>
                  <a:schemeClr val="accent1"/>
                </a:solidFill>
                <a:prstDash val="solid"/>
              </a:ln>
            </c:spPr>
          </c:dPt>
          <c:dPt>
            <c:idx val="6"/>
            <c:invertIfNegative val="0"/>
            <c:bubble3D val="0"/>
            <c:spPr>
              <a:solidFill>
                <a:schemeClr val="accent2"/>
              </a:solidFill>
              <a:ln w="19050">
                <a:solidFill>
                  <a:schemeClr val="accent1"/>
                </a:solidFill>
                <a:prstDash val="solid"/>
              </a:ln>
            </c:spPr>
          </c:dPt>
          <c:dPt>
            <c:idx val="7"/>
            <c:invertIfNegative val="0"/>
            <c:bubble3D val="0"/>
            <c:spPr>
              <a:noFill/>
              <a:ln w="19050">
                <a:solidFill>
                  <a:schemeClr val="accent1"/>
                </a:solidFill>
                <a:prstDash val="solid"/>
              </a:ln>
            </c:spPr>
          </c:dPt>
          <c:dLbls>
            <c:spPr>
              <a:noFill/>
              <a:ln>
                <a:noFill/>
              </a:ln>
              <a:effectLst/>
            </c:spPr>
            <c:txPr>
              <a:bodyPr/>
              <a:lstStyle/>
              <a:p>
                <a:pPr>
                  <a:defRPr>
                    <a:solidFill>
                      <a:schemeClr val="tx1"/>
                    </a:solidFill>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一日最大給水量</c:v>
                </c:pt>
                <c:pt idx="1">
                  <c:v>浄水施設能力</c:v>
                </c:pt>
                <c:pt idx="3">
                  <c:v>一日最大給水量
（2045年）</c:v>
                </c:pt>
                <c:pt idx="4">
                  <c:v>ﾀﾞｳﾝｻｲｼﾞﾝｸﾞ計画
の施設能力</c:v>
                </c:pt>
                <c:pt idx="5">
                  <c:v>テーマ１-1</c:v>
                </c:pt>
                <c:pt idx="6">
                  <c:v>テーマ１-2</c:v>
                </c:pt>
              </c:strCache>
            </c:strRef>
          </c:cat>
          <c:val>
            <c:numRef>
              <c:f>Sheet1!$C$2:$C$8</c:f>
              <c:numCache>
                <c:formatCode>General</c:formatCode>
                <c:ptCount val="7"/>
                <c:pt idx="0">
                  <c:v>300</c:v>
                </c:pt>
                <c:pt idx="1">
                  <c:v>500</c:v>
                </c:pt>
                <c:pt idx="3">
                  <c:v>252</c:v>
                </c:pt>
                <c:pt idx="4">
                  <c:v>344</c:v>
                </c:pt>
                <c:pt idx="5">
                  <c:v>333</c:v>
                </c:pt>
                <c:pt idx="6">
                  <c:v>301</c:v>
                </c:pt>
              </c:numCache>
            </c:numRef>
          </c:val>
        </c:ser>
        <c:dLbls>
          <c:showLegendKey val="0"/>
          <c:showVal val="0"/>
          <c:showCatName val="0"/>
          <c:showSerName val="0"/>
          <c:showPercent val="0"/>
          <c:showBubbleSize val="0"/>
        </c:dLbls>
        <c:gapWidth val="131"/>
        <c:overlap val="100"/>
        <c:axId val="392076672"/>
        <c:axId val="392082560"/>
      </c:barChart>
      <c:catAx>
        <c:axId val="392076672"/>
        <c:scaling>
          <c:orientation val="minMax"/>
        </c:scaling>
        <c:delete val="0"/>
        <c:axPos val="b"/>
        <c:numFmt formatCode="General" sourceLinked="0"/>
        <c:majorTickMark val="out"/>
        <c:minorTickMark val="none"/>
        <c:tickLblPos val="nextTo"/>
        <c:txPr>
          <a:bodyPr/>
          <a:lstStyle/>
          <a:p>
            <a:pPr>
              <a:defRPr sz="1050" b="1">
                <a:latin typeface="メイリオ" panose="020B0604030504040204" pitchFamily="50" charset="-128"/>
                <a:ea typeface="メイリオ" panose="020B0604030504040204" pitchFamily="50" charset="-128"/>
                <a:cs typeface="メイリオ" panose="020B0604030504040204" pitchFamily="50" charset="-128"/>
              </a:defRPr>
            </a:pPr>
            <a:endParaRPr lang="ja-JP"/>
          </a:p>
        </c:txPr>
        <c:crossAx val="392082560"/>
        <c:crosses val="autoZero"/>
        <c:auto val="1"/>
        <c:lblAlgn val="ctr"/>
        <c:lblOffset val="100"/>
        <c:noMultiLvlLbl val="0"/>
      </c:catAx>
      <c:valAx>
        <c:axId val="392082560"/>
        <c:scaling>
          <c:orientation val="minMax"/>
        </c:scaling>
        <c:delete val="0"/>
        <c:axPos val="l"/>
        <c:majorGridlines/>
        <c:numFmt formatCode="General" sourceLinked="1"/>
        <c:majorTickMark val="out"/>
        <c:minorTickMark val="none"/>
        <c:tickLblPos val="nextTo"/>
        <c:crossAx val="392076672"/>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人口</c:v>
                </c:pt>
              </c:strCache>
            </c:strRef>
          </c:tx>
          <c:spPr>
            <a:ln w="57150"/>
          </c:spPr>
          <c:marker>
            <c:symbol val="none"/>
          </c:marker>
          <c:dLbls>
            <c:dLbl>
              <c:idx val="33"/>
              <c:layout/>
              <c:dLblPos val="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EC2A-46F6-9058-B48B8DEE9F19}"/>
                </c:ext>
                <c:ext xmlns:c15="http://schemas.microsoft.com/office/drawing/2012/chart" uri="{CE6537A1-D6FC-4f65-9D91-7224C49458BB}"/>
              </c:extLst>
            </c:dLbl>
            <c:dLbl>
              <c:idx val="38"/>
              <c:layout/>
              <c:dLblPos val="t"/>
              <c:showLegendKey val="0"/>
              <c:showVal val="1"/>
              <c:showCatName val="0"/>
              <c:showSerName val="0"/>
              <c:showPercent val="0"/>
              <c:showBubbleSize val="0"/>
              <c:extLst>
                <c:ext xmlns:c15="http://schemas.microsoft.com/office/drawing/2012/chart" uri="{CE6537A1-D6FC-4f65-9D91-7224C49458BB}"/>
              </c:extLst>
            </c:dLbl>
            <c:dLbl>
              <c:idx val="68"/>
              <c:layout/>
              <c:dLblPos val="t"/>
              <c:showLegendKey val="0"/>
              <c:showVal val="1"/>
              <c:showCatName val="0"/>
              <c:showSerName val="0"/>
              <c:showPercent val="0"/>
              <c:showBubbleSize val="0"/>
              <c:extLst>
                <c:ext xmlns:c15="http://schemas.microsoft.com/office/drawing/2012/chart" uri="{CE6537A1-D6FC-4f65-9D91-7224C49458BB}"/>
              </c:extLst>
            </c:dLbl>
            <c:numFmt formatCode="#,##0_);[Red]\(#,##0\)" sourceLinked="0"/>
            <c:spPr>
              <a:solidFill>
                <a:schemeClr val="bg1"/>
              </a:solidFill>
              <a:ln>
                <a:noFill/>
              </a:ln>
              <a:effectLst/>
            </c:spPr>
            <c:dLblPos val="t"/>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0"/>
              </c:ext>
            </c:extLst>
          </c:dLbls>
          <c:cat>
            <c:numRef>
              <c:f>Sheet1!$A$2:$A$70</c:f>
              <c:numCache>
                <c:formatCode>General</c:formatCode>
                <c:ptCount val="69"/>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pt idx="47">
                  <c:v>2024</c:v>
                </c:pt>
                <c:pt idx="48">
                  <c:v>2025</c:v>
                </c:pt>
                <c:pt idx="49">
                  <c:v>2026</c:v>
                </c:pt>
                <c:pt idx="50">
                  <c:v>2027</c:v>
                </c:pt>
                <c:pt idx="51">
                  <c:v>2028</c:v>
                </c:pt>
                <c:pt idx="52">
                  <c:v>2029</c:v>
                </c:pt>
                <c:pt idx="53">
                  <c:v>2030</c:v>
                </c:pt>
                <c:pt idx="54">
                  <c:v>2031</c:v>
                </c:pt>
                <c:pt idx="55">
                  <c:v>2032</c:v>
                </c:pt>
                <c:pt idx="56">
                  <c:v>2033</c:v>
                </c:pt>
                <c:pt idx="57">
                  <c:v>2034</c:v>
                </c:pt>
                <c:pt idx="58">
                  <c:v>2035</c:v>
                </c:pt>
                <c:pt idx="59">
                  <c:v>2036</c:v>
                </c:pt>
                <c:pt idx="60">
                  <c:v>2037</c:v>
                </c:pt>
                <c:pt idx="61">
                  <c:v>2038</c:v>
                </c:pt>
                <c:pt idx="62">
                  <c:v>2039</c:v>
                </c:pt>
                <c:pt idx="63">
                  <c:v>2040</c:v>
                </c:pt>
                <c:pt idx="64">
                  <c:v>2041</c:v>
                </c:pt>
                <c:pt idx="65">
                  <c:v>2042</c:v>
                </c:pt>
                <c:pt idx="66">
                  <c:v>2043</c:v>
                </c:pt>
                <c:pt idx="67">
                  <c:v>2044</c:v>
                </c:pt>
                <c:pt idx="68">
                  <c:v>2045</c:v>
                </c:pt>
              </c:numCache>
            </c:numRef>
          </c:cat>
          <c:val>
            <c:numRef>
              <c:f>Sheet1!$B$2:$B$70</c:f>
              <c:numCache>
                <c:formatCode>General</c:formatCode>
                <c:ptCount val="69"/>
                <c:pt idx="0">
                  <c:v>8379511</c:v>
                </c:pt>
                <c:pt idx="1">
                  <c:v>8417825</c:v>
                </c:pt>
                <c:pt idx="2">
                  <c:v>8446738</c:v>
                </c:pt>
                <c:pt idx="3">
                  <c:v>8473446</c:v>
                </c:pt>
                <c:pt idx="4">
                  <c:v>8505786</c:v>
                </c:pt>
                <c:pt idx="5">
                  <c:v>8539459</c:v>
                </c:pt>
                <c:pt idx="6">
                  <c:v>8583176</c:v>
                </c:pt>
                <c:pt idx="7">
                  <c:v>8630611</c:v>
                </c:pt>
                <c:pt idx="8">
                  <c:v>8668095</c:v>
                </c:pt>
                <c:pt idx="9">
                  <c:v>8707046</c:v>
                </c:pt>
                <c:pt idx="10">
                  <c:v>8741144</c:v>
                </c:pt>
                <c:pt idx="11">
                  <c:v>8754226</c:v>
                </c:pt>
                <c:pt idx="12">
                  <c:v>8751277</c:v>
                </c:pt>
                <c:pt idx="13">
                  <c:v>8734516</c:v>
                </c:pt>
                <c:pt idx="14">
                  <c:v>8729138</c:v>
                </c:pt>
                <c:pt idx="15">
                  <c:v>8723609</c:v>
                </c:pt>
                <c:pt idx="16">
                  <c:v>8717659</c:v>
                </c:pt>
                <c:pt idx="17">
                  <c:v>8714763</c:v>
                </c:pt>
                <c:pt idx="18">
                  <c:v>8797268</c:v>
                </c:pt>
                <c:pt idx="19">
                  <c:v>8807752</c:v>
                </c:pt>
                <c:pt idx="20">
                  <c:v>8809643</c:v>
                </c:pt>
                <c:pt idx="21">
                  <c:v>8812100</c:v>
                </c:pt>
                <c:pt idx="22">
                  <c:v>8809128</c:v>
                </c:pt>
                <c:pt idx="23">
                  <c:v>8805081</c:v>
                </c:pt>
                <c:pt idx="24">
                  <c:v>8810547</c:v>
                </c:pt>
                <c:pt idx="25">
                  <c:v>8813616</c:v>
                </c:pt>
                <c:pt idx="26">
                  <c:v>8815559</c:v>
                </c:pt>
                <c:pt idx="27">
                  <c:v>8818874</c:v>
                </c:pt>
                <c:pt idx="28">
                  <c:v>8817166</c:v>
                </c:pt>
                <c:pt idx="29">
                  <c:v>8827544</c:v>
                </c:pt>
                <c:pt idx="30">
                  <c:v>8839019</c:v>
                </c:pt>
                <c:pt idx="31">
                  <c:v>8849693</c:v>
                </c:pt>
                <c:pt idx="32">
                  <c:v>8861602</c:v>
                </c:pt>
                <c:pt idx="33">
                  <c:v>8865245</c:v>
                </c:pt>
                <c:pt idx="34">
                  <c:v>8863588</c:v>
                </c:pt>
                <c:pt idx="35">
                  <c:v>8859595</c:v>
                </c:pt>
                <c:pt idx="36">
                  <c:v>8854702</c:v>
                </c:pt>
                <c:pt idx="37">
                  <c:v>8843160</c:v>
                </c:pt>
                <c:pt idx="38">
                  <c:v>8839469</c:v>
                </c:pt>
                <c:pt idx="39">
                  <c:v>8818026.5974000003</c:v>
                </c:pt>
                <c:pt idx="40">
                  <c:v>8796655.3766104393</c:v>
                </c:pt>
                <c:pt idx="41">
                  <c:v>8775355.0959576368</c:v>
                </c:pt>
                <c:pt idx="42">
                  <c:v>8754125.5145895258</c:v>
                </c:pt>
                <c:pt idx="43">
                  <c:v>8732289</c:v>
                </c:pt>
                <c:pt idx="44">
                  <c:v>8689444.9853999987</c:v>
                </c:pt>
                <c:pt idx="45">
                  <c:v>8646844.0113361198</c:v>
                </c:pt>
                <c:pt idx="46">
                  <c:v>8604484.616141744</c:v>
                </c:pt>
                <c:pt idx="47">
                  <c:v>8562365.3471222222</c:v>
                </c:pt>
                <c:pt idx="48">
                  <c:v>8526202</c:v>
                </c:pt>
                <c:pt idx="49">
                  <c:v>8471415.9771999996</c:v>
                </c:pt>
                <c:pt idx="50">
                  <c:v>8417017.4429783188</c:v>
                </c:pt>
                <c:pt idx="51">
                  <c:v>8363003.5103882067</c:v>
                </c:pt>
                <c:pt idx="52">
                  <c:v>8309371.3145405166</c:v>
                </c:pt>
                <c:pt idx="53">
                  <c:v>8262029</c:v>
                </c:pt>
                <c:pt idx="54">
                  <c:v>8200321.9326000009</c:v>
                </c:pt>
                <c:pt idx="55">
                  <c:v>8139107.2929692399</c:v>
                </c:pt>
                <c:pt idx="56">
                  <c:v>8078380.9804777</c:v>
                </c:pt>
                <c:pt idx="57">
                  <c:v>8018138.929510328</c:v>
                </c:pt>
                <c:pt idx="58">
                  <c:v>7962983</c:v>
                </c:pt>
                <c:pt idx="59">
                  <c:v>7897857.2193999998</c:v>
                </c:pt>
                <c:pt idx="60">
                  <c:v>7833289.1540838797</c:v>
                </c:pt>
                <c:pt idx="61">
                  <c:v>7769273.8665434727</c:v>
                </c:pt>
                <c:pt idx="62">
                  <c:v>7705806.4639751008</c:v>
                </c:pt>
                <c:pt idx="63">
                  <c:v>7649229</c:v>
                </c:pt>
                <c:pt idx="64">
                  <c:v>7583760.392</c:v>
                </c:pt>
                <c:pt idx="65">
                  <c:v>7518869.3130982406</c:v>
                </c:pt>
                <c:pt idx="66">
                  <c:v>7454550.5452204235</c:v>
                </c:pt>
                <c:pt idx="67">
                  <c:v>7390798.9182980545</c:v>
                </c:pt>
                <c:pt idx="68">
                  <c:v>7335352</c:v>
                </c:pt>
              </c:numCache>
            </c:numRef>
          </c:val>
          <c:smooth val="0"/>
          <c:extLst xmlns:c16r2="http://schemas.microsoft.com/office/drawing/2015/06/chart">
            <c:ext xmlns:c16="http://schemas.microsoft.com/office/drawing/2014/chart" uri="{C3380CC4-5D6E-409C-BE32-E72D297353CC}">
              <c16:uniqueId val="{00000003-EC2A-46F6-9058-B48B8DEE9F19}"/>
            </c:ext>
          </c:extLst>
        </c:ser>
        <c:dLbls>
          <c:showLegendKey val="0"/>
          <c:showVal val="0"/>
          <c:showCatName val="0"/>
          <c:showSerName val="0"/>
          <c:showPercent val="0"/>
          <c:showBubbleSize val="0"/>
        </c:dLbls>
        <c:marker val="1"/>
        <c:smooth val="0"/>
        <c:axId val="127377408"/>
        <c:axId val="127378944"/>
      </c:lineChart>
      <c:lineChart>
        <c:grouping val="standard"/>
        <c:varyColors val="0"/>
        <c:ser>
          <c:idx val="1"/>
          <c:order val="1"/>
          <c:tx>
            <c:strRef>
              <c:f>Sheet1!$C$1</c:f>
              <c:strCache>
                <c:ptCount val="1"/>
                <c:pt idx="0">
                  <c:v>給水量</c:v>
                </c:pt>
              </c:strCache>
            </c:strRef>
          </c:tx>
          <c:spPr>
            <a:ln w="57150">
              <a:solidFill>
                <a:srgbClr val="FF0000"/>
              </a:solidFill>
            </a:ln>
          </c:spPr>
          <c:marker>
            <c:symbol val="none"/>
          </c:marker>
          <c:dLbls>
            <c:dLbl>
              <c:idx val="13"/>
              <c:layout/>
              <c:dLblPos val="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EC2A-46F6-9058-B48B8DEE9F19}"/>
                </c:ext>
                <c:ext xmlns:c15="http://schemas.microsoft.com/office/drawing/2012/chart" uri="{CE6537A1-D6FC-4f65-9D91-7224C49458BB}"/>
              </c:extLst>
            </c:dLbl>
            <c:dLbl>
              <c:idx val="38"/>
              <c:layout>
                <c:manualLayout>
                  <c:x val="-2.6087988274207351E-2"/>
                  <c:y val="-4.9845815199702034E-2"/>
                </c:manualLayout>
              </c:layout>
              <c:dLblPos val="r"/>
              <c:showLegendKey val="0"/>
              <c:showVal val="1"/>
              <c:showCatName val="0"/>
              <c:showSerName val="0"/>
              <c:showPercent val="0"/>
              <c:showBubbleSize val="0"/>
              <c:extLst>
                <c:ext xmlns:c15="http://schemas.microsoft.com/office/drawing/2012/chart" uri="{CE6537A1-D6FC-4f65-9D91-7224C49458BB}"/>
              </c:extLst>
            </c:dLbl>
            <c:numFmt formatCode="#,##0_);[Red]\(#,##0\)" sourceLinked="0"/>
            <c:spPr>
              <a:solidFill>
                <a:schemeClr val="bg1"/>
              </a:solidFill>
              <a:ln>
                <a:noFill/>
              </a:ln>
              <a:effectLst/>
            </c:spPr>
            <c:dLblPos val="t"/>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0"/>
              </c:ext>
            </c:extLst>
          </c:dLbls>
          <c:cat>
            <c:numRef>
              <c:f>Sheet1!$A$2:$A$70</c:f>
              <c:numCache>
                <c:formatCode>General</c:formatCode>
                <c:ptCount val="69"/>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pt idx="47">
                  <c:v>2024</c:v>
                </c:pt>
                <c:pt idx="48">
                  <c:v>2025</c:v>
                </c:pt>
                <c:pt idx="49">
                  <c:v>2026</c:v>
                </c:pt>
                <c:pt idx="50">
                  <c:v>2027</c:v>
                </c:pt>
                <c:pt idx="51">
                  <c:v>2028</c:v>
                </c:pt>
                <c:pt idx="52">
                  <c:v>2029</c:v>
                </c:pt>
                <c:pt idx="53">
                  <c:v>2030</c:v>
                </c:pt>
                <c:pt idx="54">
                  <c:v>2031</c:v>
                </c:pt>
                <c:pt idx="55">
                  <c:v>2032</c:v>
                </c:pt>
                <c:pt idx="56">
                  <c:v>2033</c:v>
                </c:pt>
                <c:pt idx="57">
                  <c:v>2034</c:v>
                </c:pt>
                <c:pt idx="58">
                  <c:v>2035</c:v>
                </c:pt>
                <c:pt idx="59">
                  <c:v>2036</c:v>
                </c:pt>
                <c:pt idx="60">
                  <c:v>2037</c:v>
                </c:pt>
                <c:pt idx="61">
                  <c:v>2038</c:v>
                </c:pt>
                <c:pt idx="62">
                  <c:v>2039</c:v>
                </c:pt>
                <c:pt idx="63">
                  <c:v>2040</c:v>
                </c:pt>
                <c:pt idx="64">
                  <c:v>2041</c:v>
                </c:pt>
                <c:pt idx="65">
                  <c:v>2042</c:v>
                </c:pt>
                <c:pt idx="66">
                  <c:v>2043</c:v>
                </c:pt>
                <c:pt idx="67">
                  <c:v>2044</c:v>
                </c:pt>
                <c:pt idx="68">
                  <c:v>2045</c:v>
                </c:pt>
              </c:numCache>
            </c:numRef>
          </c:cat>
          <c:val>
            <c:numRef>
              <c:f>Sheet1!$C$2:$C$70</c:f>
              <c:numCache>
                <c:formatCode>General</c:formatCode>
                <c:ptCount val="69"/>
                <c:pt idx="0">
                  <c:v>357.45698630136985</c:v>
                </c:pt>
                <c:pt idx="1">
                  <c:v>358.68520547945207</c:v>
                </c:pt>
                <c:pt idx="2">
                  <c:v>354.23260273972602</c:v>
                </c:pt>
                <c:pt idx="3">
                  <c:v>342.44273972602741</c:v>
                </c:pt>
                <c:pt idx="4">
                  <c:v>346.9468493150685</c:v>
                </c:pt>
                <c:pt idx="5">
                  <c:v>347.44109589041096</c:v>
                </c:pt>
                <c:pt idx="6">
                  <c:v>357.43945205479451</c:v>
                </c:pt>
                <c:pt idx="7">
                  <c:v>351.78328767123287</c:v>
                </c:pt>
                <c:pt idx="8">
                  <c:v>352.66958904109589</c:v>
                </c:pt>
                <c:pt idx="9">
                  <c:v>357.52767123287674</c:v>
                </c:pt>
                <c:pt idx="10">
                  <c:v>365.4197260273973</c:v>
                </c:pt>
                <c:pt idx="11">
                  <c:v>366.20438356164385</c:v>
                </c:pt>
                <c:pt idx="12">
                  <c:v>372.21342465753423</c:v>
                </c:pt>
                <c:pt idx="13">
                  <c:v>384.57589041095895</c:v>
                </c:pt>
                <c:pt idx="14">
                  <c:v>382.48493150684931</c:v>
                </c:pt>
                <c:pt idx="15">
                  <c:v>381.35041095890409</c:v>
                </c:pt>
                <c:pt idx="16">
                  <c:v>375.10410958904112</c:v>
                </c:pt>
                <c:pt idx="17">
                  <c:v>377.92602739726027</c:v>
                </c:pt>
                <c:pt idx="18">
                  <c:v>375.02630136986301</c:v>
                </c:pt>
                <c:pt idx="19">
                  <c:v>380.24739726027394</c:v>
                </c:pt>
                <c:pt idx="20">
                  <c:v>377.68356164383562</c:v>
                </c:pt>
                <c:pt idx="21">
                  <c:v>373.32136986301367</c:v>
                </c:pt>
                <c:pt idx="22">
                  <c:v>367.73561643835615</c:v>
                </c:pt>
                <c:pt idx="23">
                  <c:v>362.44273972602741</c:v>
                </c:pt>
                <c:pt idx="24">
                  <c:v>356.36109589041098</c:v>
                </c:pt>
                <c:pt idx="25">
                  <c:v>351.06630136986303</c:v>
                </c:pt>
                <c:pt idx="26">
                  <c:v>345.14465753424656</c:v>
                </c:pt>
                <c:pt idx="27">
                  <c:v>345.60657534246576</c:v>
                </c:pt>
                <c:pt idx="28">
                  <c:v>344.58684931506849</c:v>
                </c:pt>
                <c:pt idx="29">
                  <c:v>337.77671232876713</c:v>
                </c:pt>
                <c:pt idx="30">
                  <c:v>334.6950684931507</c:v>
                </c:pt>
                <c:pt idx="31">
                  <c:v>328.2854794520548</c:v>
                </c:pt>
                <c:pt idx="32">
                  <c:v>322.56821917808219</c:v>
                </c:pt>
                <c:pt idx="33">
                  <c:v>322.63589041095889</c:v>
                </c:pt>
                <c:pt idx="34">
                  <c:v>319.43424657534246</c:v>
                </c:pt>
                <c:pt idx="35">
                  <c:v>315.86273972602737</c:v>
                </c:pt>
                <c:pt idx="36">
                  <c:v>314.08356164383559</c:v>
                </c:pt>
                <c:pt idx="37">
                  <c:v>308.42109589041092</c:v>
                </c:pt>
                <c:pt idx="38">
                  <c:v>301.78440000000001</c:v>
                </c:pt>
                <c:pt idx="39">
                  <c:v>299.89420000000001</c:v>
                </c:pt>
              </c:numCache>
            </c:numRef>
          </c:val>
          <c:smooth val="0"/>
          <c:extLst xmlns:c16r2="http://schemas.microsoft.com/office/drawing/2015/06/chart">
            <c:ext xmlns:c16="http://schemas.microsoft.com/office/drawing/2014/chart" uri="{C3380CC4-5D6E-409C-BE32-E72D297353CC}">
              <c16:uniqueId val="{00000006-EC2A-46F6-9058-B48B8DEE9F19}"/>
            </c:ext>
          </c:extLst>
        </c:ser>
        <c:dLbls>
          <c:showLegendKey val="0"/>
          <c:showVal val="0"/>
          <c:showCatName val="0"/>
          <c:showSerName val="0"/>
          <c:showPercent val="0"/>
          <c:showBubbleSize val="0"/>
        </c:dLbls>
        <c:marker val="1"/>
        <c:smooth val="0"/>
        <c:axId val="127386752"/>
        <c:axId val="127380864"/>
      </c:lineChart>
      <c:catAx>
        <c:axId val="127377408"/>
        <c:scaling>
          <c:orientation val="minMax"/>
        </c:scaling>
        <c:delete val="0"/>
        <c:axPos val="b"/>
        <c:numFmt formatCode="General" sourceLinked="1"/>
        <c:majorTickMark val="out"/>
        <c:minorTickMark val="none"/>
        <c:tickLblPos val="nextTo"/>
        <c:txPr>
          <a:bodyPr rot="-5400000" vert="horz"/>
          <a:lstStyle/>
          <a:p>
            <a:pPr>
              <a:defRPr sz="1050"/>
            </a:pPr>
            <a:endParaRPr lang="ja-JP"/>
          </a:p>
        </c:txPr>
        <c:crossAx val="127378944"/>
        <c:crosses val="autoZero"/>
        <c:auto val="1"/>
        <c:lblAlgn val="ctr"/>
        <c:lblOffset val="100"/>
        <c:noMultiLvlLbl val="0"/>
      </c:catAx>
      <c:valAx>
        <c:axId val="127378944"/>
        <c:scaling>
          <c:orientation val="minMax"/>
          <c:max val="10000000"/>
          <c:min val="0"/>
        </c:scaling>
        <c:delete val="0"/>
        <c:axPos val="l"/>
        <c:majorGridlines>
          <c:spPr>
            <a:ln>
              <a:solidFill>
                <a:schemeClr val="bg1">
                  <a:lumMod val="85000"/>
                </a:schemeClr>
              </a:solidFill>
            </a:ln>
          </c:spPr>
        </c:majorGridlines>
        <c:numFmt formatCode="General" sourceLinked="1"/>
        <c:majorTickMark val="out"/>
        <c:minorTickMark val="none"/>
        <c:tickLblPos val="nextTo"/>
        <c:txPr>
          <a:bodyPr/>
          <a:lstStyle/>
          <a:p>
            <a:pPr>
              <a:defRPr sz="1000"/>
            </a:pPr>
            <a:endParaRPr lang="ja-JP"/>
          </a:p>
        </c:txPr>
        <c:crossAx val="127377408"/>
        <c:crosses val="autoZero"/>
        <c:crossBetween val="between"/>
        <c:majorUnit val="1000000"/>
        <c:dispUnits>
          <c:builtInUnit val="tenThousands"/>
        </c:dispUnits>
      </c:valAx>
      <c:valAx>
        <c:axId val="127380864"/>
        <c:scaling>
          <c:orientation val="minMax"/>
          <c:max val="500"/>
          <c:min val="0"/>
        </c:scaling>
        <c:delete val="0"/>
        <c:axPos val="r"/>
        <c:numFmt formatCode="General" sourceLinked="1"/>
        <c:majorTickMark val="out"/>
        <c:minorTickMark val="none"/>
        <c:tickLblPos val="nextTo"/>
        <c:txPr>
          <a:bodyPr/>
          <a:lstStyle/>
          <a:p>
            <a:pPr>
              <a:defRPr sz="1000"/>
            </a:pPr>
            <a:endParaRPr lang="ja-JP"/>
          </a:p>
        </c:txPr>
        <c:crossAx val="127386752"/>
        <c:crosses val="max"/>
        <c:crossBetween val="between"/>
        <c:majorUnit val="100"/>
      </c:valAx>
      <c:catAx>
        <c:axId val="127386752"/>
        <c:scaling>
          <c:orientation val="minMax"/>
        </c:scaling>
        <c:delete val="1"/>
        <c:axPos val="b"/>
        <c:numFmt formatCode="General" sourceLinked="1"/>
        <c:majorTickMark val="out"/>
        <c:minorTickMark val="none"/>
        <c:tickLblPos val="nextTo"/>
        <c:crossAx val="127380864"/>
        <c:crosses val="autoZero"/>
        <c:auto val="1"/>
        <c:lblAlgn val="ctr"/>
        <c:lblOffset val="100"/>
        <c:noMultiLvlLbl val="0"/>
      </c:catAx>
    </c:plotArea>
    <c:plotVisOnly val="1"/>
    <c:dispBlanksAs val="gap"/>
    <c:showDLblsOverMax val="0"/>
  </c:chart>
  <c:txPr>
    <a:bodyPr/>
    <a:lstStyle/>
    <a:p>
      <a:pPr>
        <a:defRPr sz="1100"/>
      </a:pPr>
      <a:endParaRPr lang="ja-JP"/>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列1</c:v>
                </c:pt>
              </c:strCache>
            </c:strRef>
          </c:tx>
          <c:spPr>
            <a:ln w="57150"/>
          </c:spPr>
          <c:marker>
            <c:symbol val="none"/>
          </c:marker>
          <c:dLbls>
            <c:dLbl>
              <c:idx val="33"/>
              <c:dLblPos val="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EC2A-46F6-9058-B48B8DEE9F19}"/>
                </c:ext>
                <c:ext xmlns:c15="http://schemas.microsoft.com/office/drawing/2012/chart" uri="{CE6537A1-D6FC-4f65-9D91-7224C49458BB}"/>
              </c:extLst>
            </c:dLbl>
            <c:dLbl>
              <c:idx val="38"/>
              <c:dLblPos val="t"/>
              <c:showLegendKey val="0"/>
              <c:showVal val="1"/>
              <c:showCatName val="0"/>
              <c:showSerName val="0"/>
              <c:showPercent val="0"/>
              <c:showBubbleSize val="0"/>
              <c:extLst>
                <c:ext xmlns:c15="http://schemas.microsoft.com/office/drawing/2012/chart" uri="{CE6537A1-D6FC-4f65-9D91-7224C49458BB}"/>
              </c:extLst>
            </c:dLbl>
            <c:dLbl>
              <c:idx val="68"/>
              <c:dLblPos val="t"/>
              <c:showLegendKey val="0"/>
              <c:showVal val="1"/>
              <c:showCatName val="0"/>
              <c:showSerName val="0"/>
              <c:showPercent val="0"/>
              <c:showBubbleSize val="0"/>
              <c:extLst>
                <c:ext xmlns:c15="http://schemas.microsoft.com/office/drawing/2012/chart" uri="{CE6537A1-D6FC-4f65-9D91-7224C49458BB}"/>
              </c:extLst>
            </c:dLbl>
            <c:numFmt formatCode="#,##0_);[Red]\(#,##0\)" sourceLinked="0"/>
            <c:spPr>
              <a:solidFill>
                <a:schemeClr val="bg1"/>
              </a:solidFill>
              <a:ln>
                <a:noFill/>
              </a:ln>
              <a:effectLst/>
            </c:spPr>
            <c:dLblPos val="t"/>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0"/>
              </c:ext>
            </c:extLst>
          </c:dLbls>
          <c:cat>
            <c:numRef>
              <c:f>Sheet1!$A$2:$A$40</c:f>
              <c:numCache>
                <c:formatCode>General</c:formatCode>
                <c:ptCount val="39"/>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numCache>
            </c:numRef>
          </c:cat>
          <c:val>
            <c:numRef>
              <c:f>Sheet1!$B$2:$B$40</c:f>
              <c:numCache>
                <c:formatCode>General</c:formatCode>
                <c:ptCount val="39"/>
              </c:numCache>
            </c:numRef>
          </c:val>
          <c:smooth val="0"/>
          <c:extLst xmlns:c16r2="http://schemas.microsoft.com/office/drawing/2015/06/chart">
            <c:ext xmlns:c16="http://schemas.microsoft.com/office/drawing/2014/chart" uri="{C3380CC4-5D6E-409C-BE32-E72D297353CC}">
              <c16:uniqueId val="{00000003-EC2A-46F6-9058-B48B8DEE9F19}"/>
            </c:ext>
          </c:extLst>
        </c:ser>
        <c:ser>
          <c:idx val="1"/>
          <c:order val="1"/>
          <c:tx>
            <c:strRef>
              <c:f>Sheet1!$C$1</c:f>
              <c:strCache>
                <c:ptCount val="1"/>
                <c:pt idx="0">
                  <c:v>給水量</c:v>
                </c:pt>
              </c:strCache>
            </c:strRef>
          </c:tx>
          <c:spPr>
            <a:ln w="57150">
              <a:solidFill>
                <a:srgbClr val="FF0000"/>
              </a:solidFill>
            </a:ln>
          </c:spPr>
          <c:marker>
            <c:symbol val="none"/>
          </c:marker>
          <c:dLbls>
            <c:dLbl>
              <c:idx val="13"/>
              <c:layout/>
              <c:dLblPos val="t"/>
              <c:showLegendKey val="0"/>
              <c:showVal val="1"/>
              <c:showCatName val="0"/>
              <c:showSerName val="0"/>
              <c:showPercent val="0"/>
              <c:showBubbleSize val="0"/>
              <c:extLst>
                <c:ext xmlns:c15="http://schemas.microsoft.com/office/drawing/2012/chart" uri="{CE6537A1-D6FC-4f65-9D91-7224C49458BB}"/>
              </c:extLst>
            </c:dLbl>
            <c:dLbl>
              <c:idx val="38"/>
              <c:layout/>
              <c:dLblPos val="t"/>
              <c:showLegendKey val="0"/>
              <c:showVal val="1"/>
              <c:showCatName val="0"/>
              <c:showSerName val="0"/>
              <c:showPercent val="0"/>
              <c:showBubbleSize val="0"/>
              <c:extLst>
                <c:ext xmlns:c15="http://schemas.microsoft.com/office/drawing/2012/chart" uri="{CE6537A1-D6FC-4f65-9D91-7224C49458BB}"/>
              </c:extLst>
            </c:dLbl>
            <c:numFmt formatCode="#,##0.00_);[Red]\(#,##0.00\)" sourceLinked="0"/>
            <c:spPr>
              <a:noFill/>
              <a:ln>
                <a:noFill/>
              </a:ln>
              <a:effectLst/>
            </c:spPr>
            <c:dLblPos val="t"/>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Sheet1!$A$2:$A$40</c:f>
              <c:numCache>
                <c:formatCode>General</c:formatCode>
                <c:ptCount val="39"/>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numCache>
            </c:numRef>
          </c:cat>
          <c:val>
            <c:numRef>
              <c:f>Sheet1!$C$2:$C$40</c:f>
              <c:numCache>
                <c:formatCode>General</c:formatCode>
                <c:ptCount val="39"/>
                <c:pt idx="0">
                  <c:v>0.42658454210677671</c:v>
                </c:pt>
                <c:pt idx="1">
                  <c:v>0.42610199841342872</c:v>
                </c:pt>
                <c:pt idx="2">
                  <c:v>0.41937207326630233</c:v>
                </c:pt>
                <c:pt idx="3">
                  <c:v>0.40413633334776361</c:v>
                </c:pt>
                <c:pt idx="4">
                  <c:v>0.40789510730115769</c:v>
                </c:pt>
                <c:pt idx="5">
                  <c:v>0.40686546523662792</c:v>
                </c:pt>
                <c:pt idx="6">
                  <c:v>0.4164419464948575</c:v>
                </c:pt>
                <c:pt idx="7">
                  <c:v>0.40759951719667692</c:v>
                </c:pt>
                <c:pt idx="8">
                  <c:v>0.40685939533553322</c:v>
                </c:pt>
                <c:pt idx="9">
                  <c:v>0.41061879222054959</c:v>
                </c:pt>
                <c:pt idx="10">
                  <c:v>0.4180456540098153</c:v>
                </c:pt>
                <c:pt idx="11">
                  <c:v>0.4183172602142598</c:v>
                </c:pt>
                <c:pt idx="12">
                  <c:v>0.42532469793555189</c:v>
                </c:pt>
                <c:pt idx="13">
                  <c:v>0.44029444838266818</c:v>
                </c:pt>
                <c:pt idx="14">
                  <c:v>0.43817033423787011</c:v>
                </c:pt>
                <c:pt idx="15">
                  <c:v>0.43714752800005602</c:v>
                </c:pt>
                <c:pt idx="16">
                  <c:v>0.43028077788892766</c:v>
                </c:pt>
                <c:pt idx="17">
                  <c:v>0.4336618533369872</c:v>
                </c:pt>
                <c:pt idx="18">
                  <c:v>0.42629859789409963</c:v>
                </c:pt>
                <c:pt idx="19">
                  <c:v>0.43171900986798212</c:v>
                </c:pt>
                <c:pt idx="20">
                  <c:v>0.42871608037219627</c:v>
                </c:pt>
                <c:pt idx="21">
                  <c:v>0.42364631570569294</c:v>
                </c:pt>
                <c:pt idx="22">
                  <c:v>0.41744837450239813</c:v>
                </c:pt>
                <c:pt idx="23">
                  <c:v>0.41162908067061216</c:v>
                </c:pt>
                <c:pt idx="24">
                  <c:v>0.40447102307088423</c:v>
                </c:pt>
                <c:pt idx="25">
                  <c:v>0.39832266503312941</c:v>
                </c:pt>
                <c:pt idx="26">
                  <c:v>0.39151760828127469</c:v>
                </c:pt>
                <c:pt idx="27">
                  <c:v>0.39189422067087676</c:v>
                </c:pt>
                <c:pt idx="28">
                  <c:v>0.3908136121232928</c:v>
                </c:pt>
                <c:pt idx="29">
                  <c:v>0.38263951143009556</c:v>
                </c:pt>
                <c:pt idx="30">
                  <c:v>0.37865635144935278</c:v>
                </c:pt>
                <c:pt idx="31">
                  <c:v>0.37095691280144388</c:v>
                </c:pt>
                <c:pt idx="32">
                  <c:v>0.36400666513580976</c:v>
                </c:pt>
                <c:pt idx="33">
                  <c:v>0.36393341685532538</c:v>
                </c:pt>
                <c:pt idx="34">
                  <c:v>0.36038932154263315</c:v>
                </c:pt>
                <c:pt idx="35">
                  <c:v>0.3565205178408577</c:v>
                </c:pt>
                <c:pt idx="36">
                  <c:v>0.35470822354477383</c:v>
                </c:pt>
                <c:pt idx="37">
                  <c:v>0.34876796969681761</c:v>
                </c:pt>
                <c:pt idx="38">
                  <c:v>0.34234127281776211</c:v>
                </c:pt>
              </c:numCache>
            </c:numRef>
          </c:val>
          <c:smooth val="0"/>
          <c:extLst xmlns:c16r2="http://schemas.microsoft.com/office/drawing/2015/06/chart">
            <c:ext xmlns:c16="http://schemas.microsoft.com/office/drawing/2014/chart" uri="{C3380CC4-5D6E-409C-BE32-E72D297353CC}">
              <c16:uniqueId val="{00000006-EC2A-46F6-9058-B48B8DEE9F19}"/>
            </c:ext>
          </c:extLst>
        </c:ser>
        <c:dLbls>
          <c:showLegendKey val="0"/>
          <c:showVal val="0"/>
          <c:showCatName val="0"/>
          <c:showSerName val="0"/>
          <c:showPercent val="0"/>
          <c:showBubbleSize val="0"/>
        </c:dLbls>
        <c:marker val="1"/>
        <c:smooth val="0"/>
        <c:axId val="127278464"/>
        <c:axId val="127288448"/>
      </c:lineChart>
      <c:catAx>
        <c:axId val="127278464"/>
        <c:scaling>
          <c:orientation val="minMax"/>
        </c:scaling>
        <c:delete val="0"/>
        <c:axPos val="b"/>
        <c:numFmt formatCode="General" sourceLinked="1"/>
        <c:majorTickMark val="out"/>
        <c:minorTickMark val="none"/>
        <c:tickLblPos val="nextTo"/>
        <c:txPr>
          <a:bodyPr rot="-5400000" vert="horz"/>
          <a:lstStyle/>
          <a:p>
            <a:pPr>
              <a:defRPr sz="1050"/>
            </a:pPr>
            <a:endParaRPr lang="ja-JP"/>
          </a:p>
        </c:txPr>
        <c:crossAx val="127288448"/>
        <c:crosses val="autoZero"/>
        <c:auto val="1"/>
        <c:lblAlgn val="ctr"/>
        <c:lblOffset val="100"/>
        <c:noMultiLvlLbl val="0"/>
      </c:catAx>
      <c:valAx>
        <c:axId val="127288448"/>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txPr>
          <a:bodyPr/>
          <a:lstStyle/>
          <a:p>
            <a:pPr>
              <a:defRPr sz="1000"/>
            </a:pPr>
            <a:endParaRPr lang="ja-JP"/>
          </a:p>
        </c:txPr>
        <c:crossAx val="127278464"/>
        <c:crosses val="autoZero"/>
        <c:crossBetween val="between"/>
      </c:valAx>
    </c:plotArea>
    <c:plotVisOnly val="1"/>
    <c:dispBlanksAs val="gap"/>
    <c:showDLblsOverMax val="0"/>
  </c:chart>
  <c:txPr>
    <a:bodyPr/>
    <a:lstStyle/>
    <a:p>
      <a:pPr>
        <a:defRPr sz="1100"/>
      </a:pPr>
      <a:endParaRPr lang="ja-JP"/>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メイリオ" panose="020B0604030504040204" pitchFamily="50" charset="-128"/>
                <a:ea typeface="メイリオ" panose="020B0604030504040204" pitchFamily="50" charset="-128"/>
                <a:cs typeface="メイリオ" panose="020B0604030504040204" pitchFamily="50" charset="-128"/>
              </a:defRP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府域の</a:t>
            </a:r>
            <a:r>
              <a:rPr lang="ja-JP" sz="1600" dirty="0" smtClean="0">
                <a:latin typeface="メイリオ" panose="020B0604030504040204" pitchFamily="50" charset="-128"/>
                <a:ea typeface="メイリオ" panose="020B0604030504040204" pitchFamily="50" charset="-128"/>
                <a:cs typeface="メイリオ" panose="020B0604030504040204" pitchFamily="50" charset="-128"/>
              </a:rPr>
              <a:t>一日</a:t>
            </a:r>
            <a:r>
              <a:rPr lang="ja-JP" sz="1600" dirty="0">
                <a:latin typeface="メイリオ" panose="020B0604030504040204" pitchFamily="50" charset="-128"/>
                <a:ea typeface="メイリオ" panose="020B0604030504040204" pitchFamily="50" charset="-128"/>
                <a:cs typeface="メイリオ" panose="020B0604030504040204" pitchFamily="50" charset="-128"/>
              </a:rPr>
              <a:t>最大給水量</a:t>
            </a:r>
          </a:p>
        </c:rich>
      </c:tx>
      <c:layout>
        <c:manualLayout>
          <c:xMode val="edge"/>
          <c:yMode val="edge"/>
          <c:x val="0.32071271779229477"/>
          <c:y val="4.4893383516516408E-2"/>
        </c:manualLayout>
      </c:layout>
      <c:overlay val="0"/>
      <c:spPr>
        <a:noFill/>
        <a:ln>
          <a:noFill/>
        </a:ln>
        <a:effectLst/>
      </c:spPr>
    </c:title>
    <c:autoTitleDeleted val="0"/>
    <c:plotArea>
      <c:layout>
        <c:manualLayout>
          <c:layoutTarget val="inner"/>
          <c:xMode val="edge"/>
          <c:yMode val="edge"/>
          <c:x val="0.25029322909962037"/>
          <c:y val="0.27148289797748826"/>
          <c:w val="0.68988109565992217"/>
          <c:h val="0.68943528543307087"/>
        </c:manualLayout>
      </c:layout>
      <c:barChart>
        <c:barDir val="bar"/>
        <c:grouping val="stacked"/>
        <c:varyColors val="0"/>
        <c:ser>
          <c:idx val="0"/>
          <c:order val="0"/>
          <c:tx>
            <c:strRef>
              <c:f>Sheet1!$B$1</c:f>
              <c:strCache>
                <c:ptCount val="1"/>
                <c:pt idx="0">
                  <c:v>大阪市</c:v>
                </c:pt>
              </c:strCache>
            </c:strRef>
          </c:tx>
          <c:spPr>
            <a:solidFill>
              <a:srgbClr val="FFCCFF"/>
            </a:solidFill>
            <a:ln>
              <a:solidFill>
                <a:schemeClr val="bg1">
                  <a:lumMod val="65000"/>
                </a:schemeClr>
              </a:solidFill>
            </a:ln>
            <a:effectLst/>
          </c:spPr>
          <c:invertIfNegative val="0"/>
          <c:dLbls>
            <c:dLbl>
              <c:idx val="0"/>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将来
(2045年度)</c:v>
                </c:pt>
                <c:pt idx="1">
                  <c:v>現在
(2016年度)</c:v>
                </c:pt>
              </c:strCache>
            </c:strRef>
          </c:cat>
          <c:val>
            <c:numRef>
              <c:f>Sheet1!$B$2:$B$3</c:f>
              <c:numCache>
                <c:formatCode>General</c:formatCode>
                <c:ptCount val="2"/>
                <c:pt idx="0">
                  <c:v>109</c:v>
                </c:pt>
                <c:pt idx="1">
                  <c:v>122</c:v>
                </c:pt>
              </c:numCache>
            </c:numRef>
          </c:val>
        </c:ser>
        <c:ser>
          <c:idx val="1"/>
          <c:order val="1"/>
          <c:tx>
            <c:strRef>
              <c:f>Sheet1!$C$1</c:f>
              <c:strCache>
                <c:ptCount val="1"/>
                <c:pt idx="0">
                  <c:v>大阪広域水道企業団</c:v>
                </c:pt>
              </c:strCache>
            </c:strRef>
          </c:tx>
          <c:spPr>
            <a:solidFill>
              <a:schemeClr val="accent1">
                <a:lumMod val="40000"/>
                <a:lumOff val="60000"/>
              </a:schemeClr>
            </a:solidFill>
            <a:ln>
              <a:solidFill>
                <a:schemeClr val="bg1">
                  <a:lumMod val="65000"/>
                </a:schemeClr>
              </a:solidFill>
            </a:ln>
            <a:effectLst/>
          </c:spPr>
          <c:invertIfNegative val="0"/>
          <c:dLbls>
            <c:dLbl>
              <c:idx val="0"/>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将来
(2045年度)</c:v>
                </c:pt>
                <c:pt idx="1">
                  <c:v>現在
(2016年度)</c:v>
                </c:pt>
              </c:strCache>
            </c:strRef>
          </c:cat>
          <c:val>
            <c:numRef>
              <c:f>Sheet1!$C$2:$C$3</c:f>
              <c:numCache>
                <c:formatCode>General</c:formatCode>
                <c:ptCount val="2"/>
                <c:pt idx="0">
                  <c:v>124</c:v>
                </c:pt>
                <c:pt idx="1">
                  <c:v>157</c:v>
                </c:pt>
              </c:numCache>
            </c:numRef>
          </c:val>
        </c:ser>
        <c:ser>
          <c:idx val="2"/>
          <c:order val="2"/>
          <c:tx>
            <c:strRef>
              <c:f>Sheet1!$D$1</c:f>
              <c:strCache>
                <c:ptCount val="1"/>
                <c:pt idx="0">
                  <c:v>自己水ほか</c:v>
                </c:pt>
              </c:strCache>
            </c:strRef>
          </c:tx>
          <c:spPr>
            <a:solidFill>
              <a:srgbClr val="CCFF99"/>
            </a:solidFill>
            <a:ln>
              <a:solidFill>
                <a:schemeClr val="bg1">
                  <a:lumMod val="65000"/>
                </a:schemeClr>
              </a:solidFill>
            </a:ln>
            <a:effectLst/>
          </c:spPr>
          <c:invertIfNegative val="0"/>
          <c:dLbls>
            <c:delete val="1"/>
          </c:dLbls>
          <c:cat>
            <c:strRef>
              <c:f>Sheet1!$A$2:$A$3</c:f>
              <c:strCache>
                <c:ptCount val="2"/>
                <c:pt idx="0">
                  <c:v>将来
(2045年度)</c:v>
                </c:pt>
                <c:pt idx="1">
                  <c:v>現在
(2016年度)</c:v>
                </c:pt>
              </c:strCache>
            </c:strRef>
          </c:cat>
          <c:val>
            <c:numRef>
              <c:f>Sheet1!$D$2:$D$3</c:f>
              <c:numCache>
                <c:formatCode>General</c:formatCode>
                <c:ptCount val="2"/>
                <c:pt idx="0">
                  <c:v>45</c:v>
                </c:pt>
                <c:pt idx="1">
                  <c:v>55</c:v>
                </c:pt>
              </c:numCache>
            </c:numRef>
          </c:val>
        </c:ser>
        <c:dLbls>
          <c:dLblPos val="ctr"/>
          <c:showLegendKey val="0"/>
          <c:showVal val="1"/>
          <c:showCatName val="0"/>
          <c:showSerName val="0"/>
          <c:showPercent val="0"/>
          <c:showBubbleSize val="0"/>
        </c:dLbls>
        <c:gapWidth val="150"/>
        <c:overlap val="100"/>
        <c:axId val="127527552"/>
        <c:axId val="127526016"/>
      </c:barChart>
      <c:valAx>
        <c:axId val="127526016"/>
        <c:scaling>
          <c:orientation val="minMax"/>
          <c:max val="600"/>
        </c:scaling>
        <c:delete val="0"/>
        <c:axPos val="t"/>
        <c:majorGridlines>
          <c:spPr>
            <a:ln w="9525" cap="flat" cmpd="sng" algn="ctr">
              <a:solidFill>
                <a:schemeClr val="tx1">
                  <a:lumMod val="50000"/>
                  <a:lumOff val="5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メイリオ" panose="020B0604030504040204" pitchFamily="50" charset="-128"/>
              </a:defRPr>
            </a:pPr>
            <a:endParaRPr lang="ja-JP"/>
          </a:p>
        </c:txPr>
        <c:crossAx val="127527552"/>
        <c:crosses val="max"/>
        <c:crossBetween val="between"/>
        <c:majorUnit val="100"/>
      </c:valAx>
      <c:catAx>
        <c:axId val="1275275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メイリオ" panose="020B0604030504040204" pitchFamily="50" charset="-128"/>
              </a:defRPr>
            </a:pPr>
            <a:endParaRPr lang="ja-JP"/>
          </a:p>
        </c:txPr>
        <c:crossAx val="127526016"/>
        <c:crosses val="autoZero"/>
        <c:auto val="1"/>
        <c:lblAlgn val="ctr"/>
        <c:lblOffset val="100"/>
        <c:noMultiLvlLbl val="0"/>
      </c:catAx>
      <c:spPr>
        <a:noFill/>
        <a:ln>
          <a:solidFill>
            <a:schemeClr val="tx1">
              <a:lumMod val="65000"/>
              <a:lumOff val="35000"/>
            </a:schemeClr>
          </a:solidFill>
        </a:ln>
        <a:effectLst/>
      </c:spPr>
    </c:plotArea>
    <c:plotVisOnly val="1"/>
    <c:dispBlanksAs val="gap"/>
    <c:showDLblsOverMax val="0"/>
  </c:chart>
  <c:spPr>
    <a:noFill/>
    <a:ln>
      <a:noFill/>
    </a:ln>
    <a:effectLst/>
  </c:spPr>
  <c:txPr>
    <a:bodyPr/>
    <a:lstStyle/>
    <a:p>
      <a:pPr>
        <a:defRPr/>
      </a:pPr>
      <a:endParaRPr lang="ja-JP"/>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メイリオ" panose="020B0604030504040204" pitchFamily="50" charset="-128"/>
                <a:ea typeface="メイリオ" panose="020B0604030504040204" pitchFamily="50" charset="-128"/>
                <a:cs typeface="メイリオ" panose="020B0604030504040204" pitchFamily="50" charset="-128"/>
              </a:defRP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府域の浄水施設能力</a:t>
            </a:r>
            <a:endParaRPr lang="ja-JP" sz="1600" dirty="0">
              <a:latin typeface="メイリオ" panose="020B0604030504040204" pitchFamily="50" charset="-128"/>
              <a:ea typeface="メイリオ" panose="020B0604030504040204" pitchFamily="50" charset="-128"/>
              <a:cs typeface="メイリオ" panose="020B0604030504040204" pitchFamily="50" charset="-128"/>
            </a:endParaRPr>
          </a:p>
        </c:rich>
      </c:tx>
      <c:layout>
        <c:manualLayout>
          <c:xMode val="edge"/>
          <c:yMode val="edge"/>
          <c:x val="0.34502285775266156"/>
          <c:y val="4.4893383516516408E-2"/>
        </c:manualLayout>
      </c:layout>
      <c:overlay val="0"/>
      <c:spPr>
        <a:noFill/>
        <a:ln>
          <a:noFill/>
        </a:ln>
        <a:effectLst/>
      </c:spPr>
    </c:title>
    <c:autoTitleDeleted val="0"/>
    <c:plotArea>
      <c:layout>
        <c:manualLayout>
          <c:layoutTarget val="inner"/>
          <c:xMode val="edge"/>
          <c:yMode val="edge"/>
          <c:x val="0.12800064549923015"/>
          <c:y val="0.26848991141732281"/>
          <c:w val="0.82603068237734179"/>
          <c:h val="0.68943528543307087"/>
        </c:manualLayout>
      </c:layout>
      <c:barChart>
        <c:barDir val="bar"/>
        <c:grouping val="stacked"/>
        <c:varyColors val="0"/>
        <c:ser>
          <c:idx val="0"/>
          <c:order val="0"/>
          <c:tx>
            <c:strRef>
              <c:f>Sheet1!$B$1</c:f>
              <c:strCache>
                <c:ptCount val="1"/>
                <c:pt idx="0">
                  <c:v>大阪市</c:v>
                </c:pt>
              </c:strCache>
            </c:strRef>
          </c:tx>
          <c:spPr>
            <a:solidFill>
              <a:schemeClr val="accent1">
                <a:lumMod val="40000"/>
                <a:lumOff val="60000"/>
              </a:schemeClr>
            </a:solidFill>
            <a:ln>
              <a:noFill/>
            </a:ln>
            <a:effectLst/>
          </c:spPr>
          <c:invertIfNegative val="0"/>
          <c:dPt>
            <c:idx val="0"/>
            <c:invertIfNegative val="0"/>
            <c:bubble3D val="0"/>
            <c:spPr>
              <a:solidFill>
                <a:srgbClr val="FFC000"/>
              </a:solidFill>
              <a:ln>
                <a:noFill/>
              </a:ln>
              <a:effectLst/>
            </c:spPr>
          </c:dPt>
          <c:dPt>
            <c:idx val="1"/>
            <c:invertIfNegative val="0"/>
            <c:bubble3D val="0"/>
            <c:spPr>
              <a:solidFill>
                <a:srgbClr val="FFCCFF"/>
              </a:solidFill>
              <a:ln>
                <a:solidFill>
                  <a:schemeClr val="bg1">
                    <a:lumMod val="65000"/>
                  </a:schemeClr>
                </a:solidFill>
              </a:ln>
              <a:effectLst/>
            </c:spPr>
          </c:dPt>
          <c:dLbls>
            <c:dLbl>
              <c:idx val="0"/>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将来
（2045年度）</c:v>
                </c:pt>
                <c:pt idx="1">
                  <c:v>現在
（2016年度）</c:v>
                </c:pt>
              </c:strCache>
            </c:strRef>
          </c:cat>
          <c:val>
            <c:numRef>
              <c:f>Sheet1!$B$2:$B$3</c:f>
              <c:numCache>
                <c:formatCode>General</c:formatCode>
                <c:ptCount val="2"/>
                <c:pt idx="0">
                  <c:v>320</c:v>
                </c:pt>
                <c:pt idx="1">
                  <c:v>243</c:v>
                </c:pt>
              </c:numCache>
            </c:numRef>
          </c:val>
        </c:ser>
        <c:ser>
          <c:idx val="1"/>
          <c:order val="1"/>
          <c:tx>
            <c:strRef>
              <c:f>Sheet1!$C$1</c:f>
              <c:strCache>
                <c:ptCount val="1"/>
                <c:pt idx="0">
                  <c:v>企業団</c:v>
                </c:pt>
              </c:strCache>
            </c:strRef>
          </c:tx>
          <c:spPr>
            <a:solidFill>
              <a:srgbClr val="FFCCFF"/>
            </a:solidFill>
            <a:ln>
              <a:noFill/>
            </a:ln>
            <a:effectLst/>
          </c:spPr>
          <c:invertIfNegative val="0"/>
          <c:dPt>
            <c:idx val="0"/>
            <c:invertIfNegative val="0"/>
            <c:bubble3D val="0"/>
            <c:spPr>
              <a:solidFill>
                <a:srgbClr val="FFC000"/>
              </a:solidFill>
              <a:ln>
                <a:noFill/>
              </a:ln>
              <a:effectLst/>
            </c:spPr>
          </c:dPt>
          <c:dPt>
            <c:idx val="1"/>
            <c:invertIfNegative val="0"/>
            <c:bubble3D val="0"/>
            <c:spPr>
              <a:solidFill>
                <a:schemeClr val="accent1">
                  <a:lumMod val="40000"/>
                  <a:lumOff val="60000"/>
                </a:schemeClr>
              </a:solidFill>
              <a:ln>
                <a:solidFill>
                  <a:schemeClr val="bg1">
                    <a:lumMod val="65000"/>
                  </a:schemeClr>
                </a:solidFill>
              </a:ln>
              <a:effectLst/>
            </c:spPr>
          </c:dPt>
          <c:dLbls>
            <c:dLbl>
              <c:idx val="0"/>
              <c:delete val="1"/>
              <c:extLst>
                <c:ext xmlns:c15="http://schemas.microsoft.com/office/drawing/2012/chart" uri="{CE6537A1-D6FC-4f65-9D91-7224C49458BB}"/>
              </c:extLst>
            </c:dLbl>
            <c:spPr>
              <a:solidFill>
                <a:schemeClr val="accent1">
                  <a:lumMod val="40000"/>
                  <a:lumOff val="60000"/>
                </a:schemeClr>
              </a:solid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将来
（2045年度）</c:v>
                </c:pt>
                <c:pt idx="1">
                  <c:v>現在
（2016年度）</c:v>
                </c:pt>
              </c:strCache>
            </c:strRef>
          </c:cat>
          <c:val>
            <c:numRef>
              <c:f>Sheet1!$C$2:$C$3</c:f>
              <c:numCache>
                <c:formatCode>General</c:formatCode>
                <c:ptCount val="2"/>
                <c:pt idx="1">
                  <c:v>233</c:v>
                </c:pt>
              </c:numCache>
            </c:numRef>
          </c:val>
        </c:ser>
        <c:ser>
          <c:idx val="2"/>
          <c:order val="2"/>
          <c:tx>
            <c:strRef>
              <c:f>Sheet1!$D$1</c:f>
              <c:strCache>
                <c:ptCount val="1"/>
                <c:pt idx="0">
                  <c:v>自己水ほか</c:v>
                </c:pt>
              </c:strCache>
            </c:strRef>
          </c:tx>
          <c:spPr>
            <a:solidFill>
              <a:schemeClr val="accent3">
                <a:lumMod val="60000"/>
                <a:lumOff val="40000"/>
              </a:schemeClr>
            </a:solidFill>
            <a:ln>
              <a:noFill/>
            </a:ln>
            <a:effectLst/>
          </c:spPr>
          <c:invertIfNegative val="0"/>
          <c:dPt>
            <c:idx val="0"/>
            <c:invertIfNegative val="0"/>
            <c:bubble3D val="0"/>
            <c:spPr>
              <a:solidFill>
                <a:srgbClr val="FFC000"/>
              </a:solidFill>
              <a:ln>
                <a:noFill/>
              </a:ln>
              <a:effectLst/>
            </c:spPr>
          </c:dPt>
          <c:dPt>
            <c:idx val="1"/>
            <c:invertIfNegative val="0"/>
            <c:bubble3D val="0"/>
            <c:spPr>
              <a:solidFill>
                <a:srgbClr val="CCFF99"/>
              </a:solidFill>
              <a:ln>
                <a:solidFill>
                  <a:schemeClr val="bg1">
                    <a:lumMod val="65000"/>
                  </a:schemeClr>
                </a:solidFill>
              </a:ln>
              <a:effectLst/>
            </c:spPr>
          </c:dPt>
          <c:dLbls>
            <c:delete val="1"/>
          </c:dLbls>
          <c:cat>
            <c:strRef>
              <c:f>Sheet1!$A$2:$A$3</c:f>
              <c:strCache>
                <c:ptCount val="2"/>
                <c:pt idx="0">
                  <c:v>将来
（2045年度）</c:v>
                </c:pt>
                <c:pt idx="1">
                  <c:v>現在
（2016年度）</c:v>
                </c:pt>
              </c:strCache>
            </c:strRef>
          </c:cat>
          <c:val>
            <c:numRef>
              <c:f>Sheet1!$D$2:$D$3</c:f>
              <c:numCache>
                <c:formatCode>General</c:formatCode>
                <c:ptCount val="2"/>
                <c:pt idx="1">
                  <c:v>64</c:v>
                </c:pt>
              </c:numCache>
            </c:numRef>
          </c:val>
        </c:ser>
        <c:dLbls>
          <c:dLblPos val="ctr"/>
          <c:showLegendKey val="0"/>
          <c:showVal val="1"/>
          <c:showCatName val="0"/>
          <c:showSerName val="0"/>
          <c:showPercent val="0"/>
          <c:showBubbleSize val="0"/>
        </c:dLbls>
        <c:gapWidth val="150"/>
        <c:overlap val="100"/>
        <c:axId val="128813312"/>
        <c:axId val="128811776"/>
      </c:barChart>
      <c:valAx>
        <c:axId val="128811776"/>
        <c:scaling>
          <c:orientation val="minMax"/>
        </c:scaling>
        <c:delete val="0"/>
        <c:axPos val="t"/>
        <c:majorGridlines>
          <c:spPr>
            <a:ln w="9525" cap="flat" cmpd="sng" algn="ctr">
              <a:solidFill>
                <a:schemeClr val="tx1">
                  <a:lumMod val="50000"/>
                  <a:lumOff val="5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メイリオ" panose="020B0604030504040204" pitchFamily="50" charset="-128"/>
              </a:defRPr>
            </a:pPr>
            <a:endParaRPr lang="ja-JP"/>
          </a:p>
        </c:txPr>
        <c:crossAx val="128813312"/>
        <c:crosses val="max"/>
        <c:crossBetween val="between"/>
        <c:majorUnit val="100"/>
      </c:valAx>
      <c:catAx>
        <c:axId val="128813312"/>
        <c:scaling>
          <c:orientation val="minMax"/>
        </c:scaling>
        <c:delete val="0"/>
        <c:axPos val="l"/>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メイリオ" panose="020B0604030504040204" pitchFamily="50" charset="-128"/>
              </a:defRPr>
            </a:pPr>
            <a:endParaRPr lang="ja-JP"/>
          </a:p>
        </c:txPr>
        <c:crossAx val="128811776"/>
        <c:crosses val="autoZero"/>
        <c:auto val="1"/>
        <c:lblAlgn val="ctr"/>
        <c:lblOffset val="100"/>
        <c:noMultiLvlLbl val="0"/>
      </c:catAx>
      <c:spPr>
        <a:noFill/>
        <a:ln>
          <a:solidFill>
            <a:schemeClr val="tx1">
              <a:lumMod val="50000"/>
              <a:lumOff val="50000"/>
            </a:schemeClr>
          </a:solidFill>
        </a:ln>
        <a:effectLst/>
      </c:spPr>
    </c:plotArea>
    <c:plotVisOnly val="1"/>
    <c:dispBlanksAs val="gap"/>
    <c:showDLblsOverMax val="0"/>
  </c:chart>
  <c:spPr>
    <a:noFill/>
    <a:ln>
      <a:noFill/>
    </a:ln>
    <a:effectLst/>
  </c:spPr>
  <c:txPr>
    <a:bodyPr/>
    <a:lstStyle/>
    <a:p>
      <a:pPr>
        <a:defRPr/>
      </a:pPr>
      <a:endParaRPr lang="ja-JP"/>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694910005083017E-2"/>
          <c:y val="6.8919351312294541E-2"/>
          <c:w val="0.89483776630521883"/>
          <c:h val="0.70878169214594866"/>
        </c:manualLayout>
      </c:layout>
      <c:barChart>
        <c:barDir val="col"/>
        <c:grouping val="clustered"/>
        <c:varyColors val="0"/>
        <c:ser>
          <c:idx val="0"/>
          <c:order val="0"/>
          <c:tx>
            <c:strRef>
              <c:f>Sheet1!$B$1</c:f>
              <c:strCache>
                <c:ptCount val="1"/>
                <c:pt idx="0">
                  <c:v>老朽管率</c:v>
                </c:pt>
              </c:strCache>
            </c:strRef>
          </c:tx>
          <c:spPr>
            <a:solidFill>
              <a:schemeClr val="bg1">
                <a:lumMod val="50000"/>
              </a:schemeClr>
            </a:solidFill>
          </c:spPr>
          <c:invertIfNegative val="0"/>
          <c:cat>
            <c:strRef>
              <c:f>Sheet1!$A$2:$A$48</c:f>
              <c:strCache>
                <c:ptCount val="47"/>
                <c:pt idx="0">
                  <c:v>大阪市</c:v>
                </c:pt>
                <c:pt idx="1">
                  <c:v>堺市</c:v>
                </c:pt>
                <c:pt idx="3">
                  <c:v>東大阪市</c:v>
                </c:pt>
                <c:pt idx="4">
                  <c:v>枚方市</c:v>
                </c:pt>
                <c:pt idx="5">
                  <c:v>豊中市</c:v>
                </c:pt>
                <c:pt idx="6">
                  <c:v>吹田市</c:v>
                </c:pt>
                <c:pt idx="7">
                  <c:v>高槻市</c:v>
                </c:pt>
                <c:pt idx="8">
                  <c:v>茨木市</c:v>
                </c:pt>
                <c:pt idx="9">
                  <c:v>八尾市</c:v>
                </c:pt>
                <c:pt idx="10">
                  <c:v>寝屋川市</c:v>
                </c:pt>
                <c:pt idx="12">
                  <c:v>岸和田市</c:v>
                </c:pt>
                <c:pt idx="13">
                  <c:v>和泉市</c:v>
                </c:pt>
                <c:pt idx="14">
                  <c:v>守口市</c:v>
                </c:pt>
                <c:pt idx="15">
                  <c:v>箕面市</c:v>
                </c:pt>
                <c:pt idx="16">
                  <c:v>門真市</c:v>
                </c:pt>
                <c:pt idx="17">
                  <c:v>大東市</c:v>
                </c:pt>
                <c:pt idx="18">
                  <c:v>松原市</c:v>
                </c:pt>
                <c:pt idx="19">
                  <c:v>富田林市</c:v>
                </c:pt>
                <c:pt idx="20">
                  <c:v>羽曳野市</c:v>
                </c:pt>
                <c:pt idx="21">
                  <c:v>河内長野市</c:v>
                </c:pt>
                <c:pt idx="22">
                  <c:v>池田市</c:v>
                </c:pt>
                <c:pt idx="23">
                  <c:v>泉佐野市</c:v>
                </c:pt>
                <c:pt idx="25">
                  <c:v>貝塚市</c:v>
                </c:pt>
                <c:pt idx="26">
                  <c:v>摂津市</c:v>
                </c:pt>
                <c:pt idx="27">
                  <c:v>交野市</c:v>
                </c:pt>
                <c:pt idx="28">
                  <c:v>泉大津市</c:v>
                </c:pt>
                <c:pt idx="29">
                  <c:v>柏原市</c:v>
                </c:pt>
                <c:pt idx="30">
                  <c:v>藤井寺市</c:v>
                </c:pt>
                <c:pt idx="31">
                  <c:v>泉南市</c:v>
                </c:pt>
                <c:pt idx="32">
                  <c:v>大阪狭山市</c:v>
                </c:pt>
                <c:pt idx="33">
                  <c:v>高石市</c:v>
                </c:pt>
                <c:pt idx="34">
                  <c:v>四條畷市</c:v>
                </c:pt>
                <c:pt idx="35">
                  <c:v>阪南市</c:v>
                </c:pt>
                <c:pt idx="37">
                  <c:v>熊取町</c:v>
                </c:pt>
                <c:pt idx="38">
                  <c:v>島本町</c:v>
                </c:pt>
                <c:pt idx="39">
                  <c:v>豊能町</c:v>
                </c:pt>
                <c:pt idx="40">
                  <c:v>忠岡町</c:v>
                </c:pt>
                <c:pt idx="41">
                  <c:v>河南町</c:v>
                </c:pt>
                <c:pt idx="42">
                  <c:v>岬町</c:v>
                </c:pt>
                <c:pt idx="43">
                  <c:v>太子町</c:v>
                </c:pt>
                <c:pt idx="44">
                  <c:v>能勢町</c:v>
                </c:pt>
                <c:pt idx="45">
                  <c:v>田尻町</c:v>
                </c:pt>
                <c:pt idx="46">
                  <c:v>千早赤阪村</c:v>
                </c:pt>
              </c:strCache>
            </c:strRef>
          </c:cat>
          <c:val>
            <c:numRef>
              <c:f>Sheet1!$B$2:$B$48</c:f>
              <c:numCache>
                <c:formatCode>General</c:formatCode>
                <c:ptCount val="47"/>
                <c:pt idx="0">
                  <c:v>44.899657895315393</c:v>
                </c:pt>
                <c:pt idx="1">
                  <c:v>16.450745518686244</c:v>
                </c:pt>
                <c:pt idx="3">
                  <c:v>32.536749395177303</c:v>
                </c:pt>
                <c:pt idx="4">
                  <c:v>24.05298386066222</c:v>
                </c:pt>
                <c:pt idx="5">
                  <c:v>25.13171837650016</c:v>
                </c:pt>
                <c:pt idx="6">
                  <c:v>37.47489263480297</c:v>
                </c:pt>
                <c:pt idx="7">
                  <c:v>13.918739355828794</c:v>
                </c:pt>
                <c:pt idx="8">
                  <c:v>12.913560462805679</c:v>
                </c:pt>
                <c:pt idx="9">
                  <c:v>25.474711084465834</c:v>
                </c:pt>
                <c:pt idx="10">
                  <c:v>19.967851430918579</c:v>
                </c:pt>
                <c:pt idx="12">
                  <c:v>28.753236758900318</c:v>
                </c:pt>
                <c:pt idx="13">
                  <c:v>21.413144255737869</c:v>
                </c:pt>
                <c:pt idx="14">
                  <c:v>32.32848067170103</c:v>
                </c:pt>
                <c:pt idx="15">
                  <c:v>33.546728600921071</c:v>
                </c:pt>
                <c:pt idx="16">
                  <c:v>42.133657807739965</c:v>
                </c:pt>
                <c:pt idx="17">
                  <c:v>18.307064181608844</c:v>
                </c:pt>
                <c:pt idx="18">
                  <c:v>14.30421562775423</c:v>
                </c:pt>
                <c:pt idx="19">
                  <c:v>26.374675307531241</c:v>
                </c:pt>
                <c:pt idx="20">
                  <c:v>24.273689866894529</c:v>
                </c:pt>
                <c:pt idx="21">
                  <c:v>29.16434894701171</c:v>
                </c:pt>
                <c:pt idx="22">
                  <c:v>41.347834282774905</c:v>
                </c:pt>
                <c:pt idx="23">
                  <c:v>23.788492397035228</c:v>
                </c:pt>
                <c:pt idx="25">
                  <c:v>22.463256564455602</c:v>
                </c:pt>
                <c:pt idx="26">
                  <c:v>38.297970848573364</c:v>
                </c:pt>
                <c:pt idx="27">
                  <c:v>19.810574281204151</c:v>
                </c:pt>
                <c:pt idx="28">
                  <c:v>25.591814053308294</c:v>
                </c:pt>
                <c:pt idx="29">
                  <c:v>31.207170446050338</c:v>
                </c:pt>
                <c:pt idx="30">
                  <c:v>14.744255154586716</c:v>
                </c:pt>
                <c:pt idx="31">
                  <c:v>28.6458716154394</c:v>
                </c:pt>
                <c:pt idx="32">
                  <c:v>29.071449737663198</c:v>
                </c:pt>
                <c:pt idx="33">
                  <c:v>25.226482046413622</c:v>
                </c:pt>
                <c:pt idx="34">
                  <c:v>12.17622027534418</c:v>
                </c:pt>
                <c:pt idx="35">
                  <c:v>43.123318834773649</c:v>
                </c:pt>
                <c:pt idx="37">
                  <c:v>15.514966814272418</c:v>
                </c:pt>
                <c:pt idx="38">
                  <c:v>42.034449698915232</c:v>
                </c:pt>
                <c:pt idx="39">
                  <c:v>11.216414312360897</c:v>
                </c:pt>
                <c:pt idx="40">
                  <c:v>28.935692221286157</c:v>
                </c:pt>
                <c:pt idx="41">
                  <c:v>25.74504497668968</c:v>
                </c:pt>
                <c:pt idx="42">
                  <c:v>15.414950656616675</c:v>
                </c:pt>
                <c:pt idx="43">
                  <c:v>16.456666206047508</c:v>
                </c:pt>
                <c:pt idx="44">
                  <c:v>6.4060858320536651</c:v>
                </c:pt>
                <c:pt idx="45">
                  <c:v>1.9054611565624782</c:v>
                </c:pt>
                <c:pt idx="46">
                  <c:v>41.986417895758052</c:v>
                </c:pt>
              </c:numCache>
            </c:numRef>
          </c:val>
        </c:ser>
        <c:dLbls>
          <c:showLegendKey val="0"/>
          <c:showVal val="0"/>
          <c:showCatName val="0"/>
          <c:showSerName val="0"/>
          <c:showPercent val="0"/>
          <c:showBubbleSize val="0"/>
        </c:dLbls>
        <c:gapWidth val="90"/>
        <c:axId val="126858368"/>
        <c:axId val="126859904"/>
      </c:barChart>
      <c:catAx>
        <c:axId val="126858368"/>
        <c:scaling>
          <c:orientation val="minMax"/>
        </c:scaling>
        <c:delete val="0"/>
        <c:axPos val="b"/>
        <c:numFmt formatCode="General" sourceLinked="0"/>
        <c:majorTickMark val="out"/>
        <c:minorTickMark val="none"/>
        <c:tickLblPos val="nextTo"/>
        <c:txPr>
          <a:bodyPr/>
          <a:lstStyle/>
          <a:p>
            <a:pPr>
              <a:defRPr sz="1000"/>
            </a:pPr>
            <a:endParaRPr lang="ja-JP"/>
          </a:p>
        </c:txPr>
        <c:crossAx val="126859904"/>
        <c:crosses val="autoZero"/>
        <c:auto val="1"/>
        <c:lblAlgn val="ctr"/>
        <c:lblOffset val="100"/>
        <c:noMultiLvlLbl val="0"/>
      </c:catAx>
      <c:valAx>
        <c:axId val="126859904"/>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txPr>
          <a:bodyPr/>
          <a:lstStyle/>
          <a:p>
            <a:pPr>
              <a:defRPr sz="1050"/>
            </a:pPr>
            <a:endParaRPr lang="ja-JP"/>
          </a:p>
        </c:txPr>
        <c:crossAx val="126858368"/>
        <c:crosses val="autoZero"/>
        <c:crossBetween val="between"/>
      </c:valAx>
    </c:plotArea>
    <c:legend>
      <c:legendPos val="t"/>
      <c:layout/>
      <c:overlay val="0"/>
    </c:legend>
    <c:plotVisOnly val="1"/>
    <c:dispBlanksAs val="gap"/>
    <c:showDLblsOverMax val="0"/>
  </c:chart>
  <c:txPr>
    <a:bodyPr/>
    <a:lstStyle/>
    <a:p>
      <a:pPr>
        <a:defRPr sz="1200">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技術
職員</c:v>
                </c:pt>
              </c:strCache>
            </c:strRef>
          </c:tx>
          <c:spPr>
            <a:solidFill>
              <a:srgbClr val="C00000"/>
            </a:solidFill>
          </c:spPr>
          <c:invertIfNegative val="0"/>
          <c:cat>
            <c:strRef>
              <c:f>Sheet1!$A$2:$A$46</c:f>
              <c:strCache>
                <c:ptCount val="45"/>
                <c:pt idx="0">
                  <c:v>堺市</c:v>
                </c:pt>
                <c:pt idx="1">
                  <c:v>東大阪市</c:v>
                </c:pt>
                <c:pt idx="2">
                  <c:v>枚方市</c:v>
                </c:pt>
                <c:pt idx="3">
                  <c:v>豊中市</c:v>
                </c:pt>
                <c:pt idx="4">
                  <c:v>吹田市</c:v>
                </c:pt>
                <c:pt idx="5">
                  <c:v>高槻市</c:v>
                </c:pt>
                <c:pt idx="6">
                  <c:v>茨木市</c:v>
                </c:pt>
                <c:pt idx="7">
                  <c:v>八尾市</c:v>
                </c:pt>
                <c:pt idx="8">
                  <c:v>寝屋川市</c:v>
                </c:pt>
                <c:pt idx="10">
                  <c:v>岸和田市</c:v>
                </c:pt>
                <c:pt idx="11">
                  <c:v>和泉市</c:v>
                </c:pt>
                <c:pt idx="12">
                  <c:v>守口市</c:v>
                </c:pt>
                <c:pt idx="13">
                  <c:v>箕面市</c:v>
                </c:pt>
                <c:pt idx="14">
                  <c:v>門真市</c:v>
                </c:pt>
                <c:pt idx="15">
                  <c:v>大東市</c:v>
                </c:pt>
                <c:pt idx="16">
                  <c:v>松原市</c:v>
                </c:pt>
                <c:pt idx="17">
                  <c:v>富田林市</c:v>
                </c:pt>
                <c:pt idx="18">
                  <c:v>羽曳野市</c:v>
                </c:pt>
                <c:pt idx="19">
                  <c:v>河内長野市</c:v>
                </c:pt>
                <c:pt idx="20">
                  <c:v>池田市</c:v>
                </c:pt>
                <c:pt idx="21">
                  <c:v>泉佐野市</c:v>
                </c:pt>
                <c:pt idx="23">
                  <c:v>貝塚市</c:v>
                </c:pt>
                <c:pt idx="24">
                  <c:v>摂津市</c:v>
                </c:pt>
                <c:pt idx="25">
                  <c:v>交野市</c:v>
                </c:pt>
                <c:pt idx="26">
                  <c:v>泉大津市</c:v>
                </c:pt>
                <c:pt idx="27">
                  <c:v>柏原市</c:v>
                </c:pt>
                <c:pt idx="28">
                  <c:v>藤井寺市</c:v>
                </c:pt>
                <c:pt idx="29">
                  <c:v>泉南市</c:v>
                </c:pt>
                <c:pt idx="30">
                  <c:v>大阪狭山市</c:v>
                </c:pt>
                <c:pt idx="31">
                  <c:v>高石市</c:v>
                </c:pt>
                <c:pt idx="32">
                  <c:v>四條畷市</c:v>
                </c:pt>
                <c:pt idx="33">
                  <c:v>阪南市</c:v>
                </c:pt>
                <c:pt idx="35">
                  <c:v>熊取町</c:v>
                </c:pt>
                <c:pt idx="36">
                  <c:v>島本町</c:v>
                </c:pt>
                <c:pt idx="37">
                  <c:v>豊能町</c:v>
                </c:pt>
                <c:pt idx="38">
                  <c:v>忠岡町</c:v>
                </c:pt>
                <c:pt idx="39">
                  <c:v>河南町</c:v>
                </c:pt>
                <c:pt idx="40">
                  <c:v>岬町</c:v>
                </c:pt>
                <c:pt idx="41">
                  <c:v>太子町</c:v>
                </c:pt>
                <c:pt idx="42">
                  <c:v>能勢町</c:v>
                </c:pt>
                <c:pt idx="43">
                  <c:v>田尻町</c:v>
                </c:pt>
                <c:pt idx="44">
                  <c:v>千早赤阪村</c:v>
                </c:pt>
              </c:strCache>
            </c:strRef>
          </c:cat>
          <c:val>
            <c:numRef>
              <c:f>Sheet1!$B$2:$B$46</c:f>
              <c:numCache>
                <c:formatCode>General</c:formatCode>
                <c:ptCount val="45"/>
                <c:pt idx="0">
                  <c:v>141</c:v>
                </c:pt>
                <c:pt idx="1">
                  <c:v>91</c:v>
                </c:pt>
                <c:pt idx="2">
                  <c:v>72</c:v>
                </c:pt>
                <c:pt idx="3">
                  <c:v>79</c:v>
                </c:pt>
                <c:pt idx="4">
                  <c:v>90</c:v>
                </c:pt>
                <c:pt idx="5">
                  <c:v>57</c:v>
                </c:pt>
                <c:pt idx="6">
                  <c:v>26</c:v>
                </c:pt>
                <c:pt idx="7">
                  <c:v>58</c:v>
                </c:pt>
                <c:pt idx="8">
                  <c:v>19</c:v>
                </c:pt>
                <c:pt idx="10">
                  <c:v>23</c:v>
                </c:pt>
                <c:pt idx="11">
                  <c:v>11</c:v>
                </c:pt>
                <c:pt idx="12">
                  <c:v>39</c:v>
                </c:pt>
                <c:pt idx="13">
                  <c:v>10</c:v>
                </c:pt>
                <c:pt idx="14">
                  <c:v>14</c:v>
                </c:pt>
                <c:pt idx="15">
                  <c:v>14</c:v>
                </c:pt>
                <c:pt idx="16">
                  <c:v>11</c:v>
                </c:pt>
                <c:pt idx="17">
                  <c:v>27</c:v>
                </c:pt>
                <c:pt idx="18">
                  <c:v>14</c:v>
                </c:pt>
                <c:pt idx="19">
                  <c:v>13</c:v>
                </c:pt>
                <c:pt idx="20">
                  <c:v>18</c:v>
                </c:pt>
                <c:pt idx="21">
                  <c:v>11</c:v>
                </c:pt>
                <c:pt idx="23">
                  <c:v>17</c:v>
                </c:pt>
                <c:pt idx="24">
                  <c:v>11</c:v>
                </c:pt>
                <c:pt idx="25">
                  <c:v>11</c:v>
                </c:pt>
                <c:pt idx="26">
                  <c:v>7</c:v>
                </c:pt>
                <c:pt idx="27">
                  <c:v>18</c:v>
                </c:pt>
                <c:pt idx="28">
                  <c:v>13</c:v>
                </c:pt>
                <c:pt idx="29">
                  <c:v>12</c:v>
                </c:pt>
                <c:pt idx="30">
                  <c:v>8</c:v>
                </c:pt>
                <c:pt idx="31">
                  <c:v>5</c:v>
                </c:pt>
                <c:pt idx="32">
                  <c:v>11</c:v>
                </c:pt>
                <c:pt idx="33">
                  <c:v>7</c:v>
                </c:pt>
                <c:pt idx="35">
                  <c:v>7</c:v>
                </c:pt>
                <c:pt idx="36">
                  <c:v>4</c:v>
                </c:pt>
                <c:pt idx="37">
                  <c:v>2</c:v>
                </c:pt>
                <c:pt idx="38">
                  <c:v>1</c:v>
                </c:pt>
                <c:pt idx="39">
                  <c:v>3</c:v>
                </c:pt>
                <c:pt idx="40">
                  <c:v>3</c:v>
                </c:pt>
                <c:pt idx="41">
                  <c:v>1</c:v>
                </c:pt>
                <c:pt idx="42">
                  <c:v>1</c:v>
                </c:pt>
                <c:pt idx="43">
                  <c:v>2</c:v>
                </c:pt>
                <c:pt idx="44">
                  <c:v>2</c:v>
                </c:pt>
              </c:numCache>
            </c:numRef>
          </c:val>
          <c:extLst xmlns:c16r2="http://schemas.microsoft.com/office/drawing/2015/06/chart">
            <c:ext xmlns:c16="http://schemas.microsoft.com/office/drawing/2014/chart" uri="{C3380CC4-5D6E-409C-BE32-E72D297353CC}">
              <c16:uniqueId val="{00000000-65C5-40EE-BAF6-1E8BF592BDE7}"/>
            </c:ext>
          </c:extLst>
        </c:ser>
        <c:ser>
          <c:idx val="1"/>
          <c:order val="1"/>
          <c:tx>
            <c:strRef>
              <c:f>Sheet1!$C$1</c:f>
              <c:strCache>
                <c:ptCount val="1"/>
                <c:pt idx="0">
                  <c:v>技術以外</c:v>
                </c:pt>
              </c:strCache>
            </c:strRef>
          </c:tx>
          <c:spPr>
            <a:solidFill>
              <a:schemeClr val="bg1">
                <a:lumMod val="65000"/>
              </a:schemeClr>
            </a:solidFill>
          </c:spPr>
          <c:invertIfNegative val="0"/>
          <c:cat>
            <c:strRef>
              <c:f>Sheet1!$A$2:$A$46</c:f>
              <c:strCache>
                <c:ptCount val="45"/>
                <c:pt idx="0">
                  <c:v>堺市</c:v>
                </c:pt>
                <c:pt idx="1">
                  <c:v>東大阪市</c:v>
                </c:pt>
                <c:pt idx="2">
                  <c:v>枚方市</c:v>
                </c:pt>
                <c:pt idx="3">
                  <c:v>豊中市</c:v>
                </c:pt>
                <c:pt idx="4">
                  <c:v>吹田市</c:v>
                </c:pt>
                <c:pt idx="5">
                  <c:v>高槻市</c:v>
                </c:pt>
                <c:pt idx="6">
                  <c:v>茨木市</c:v>
                </c:pt>
                <c:pt idx="7">
                  <c:v>八尾市</c:v>
                </c:pt>
                <c:pt idx="8">
                  <c:v>寝屋川市</c:v>
                </c:pt>
                <c:pt idx="10">
                  <c:v>岸和田市</c:v>
                </c:pt>
                <c:pt idx="11">
                  <c:v>和泉市</c:v>
                </c:pt>
                <c:pt idx="12">
                  <c:v>守口市</c:v>
                </c:pt>
                <c:pt idx="13">
                  <c:v>箕面市</c:v>
                </c:pt>
                <c:pt idx="14">
                  <c:v>門真市</c:v>
                </c:pt>
                <c:pt idx="15">
                  <c:v>大東市</c:v>
                </c:pt>
                <c:pt idx="16">
                  <c:v>松原市</c:v>
                </c:pt>
                <c:pt idx="17">
                  <c:v>富田林市</c:v>
                </c:pt>
                <c:pt idx="18">
                  <c:v>羽曳野市</c:v>
                </c:pt>
                <c:pt idx="19">
                  <c:v>河内長野市</c:v>
                </c:pt>
                <c:pt idx="20">
                  <c:v>池田市</c:v>
                </c:pt>
                <c:pt idx="21">
                  <c:v>泉佐野市</c:v>
                </c:pt>
                <c:pt idx="23">
                  <c:v>貝塚市</c:v>
                </c:pt>
                <c:pt idx="24">
                  <c:v>摂津市</c:v>
                </c:pt>
                <c:pt idx="25">
                  <c:v>交野市</c:v>
                </c:pt>
                <c:pt idx="26">
                  <c:v>泉大津市</c:v>
                </c:pt>
                <c:pt idx="27">
                  <c:v>柏原市</c:v>
                </c:pt>
                <c:pt idx="28">
                  <c:v>藤井寺市</c:v>
                </c:pt>
                <c:pt idx="29">
                  <c:v>泉南市</c:v>
                </c:pt>
                <c:pt idx="30">
                  <c:v>大阪狭山市</c:v>
                </c:pt>
                <c:pt idx="31">
                  <c:v>高石市</c:v>
                </c:pt>
                <c:pt idx="32">
                  <c:v>四條畷市</c:v>
                </c:pt>
                <c:pt idx="33">
                  <c:v>阪南市</c:v>
                </c:pt>
                <c:pt idx="35">
                  <c:v>熊取町</c:v>
                </c:pt>
                <c:pt idx="36">
                  <c:v>島本町</c:v>
                </c:pt>
                <c:pt idx="37">
                  <c:v>豊能町</c:v>
                </c:pt>
                <c:pt idx="38">
                  <c:v>忠岡町</c:v>
                </c:pt>
                <c:pt idx="39">
                  <c:v>河南町</c:v>
                </c:pt>
                <c:pt idx="40">
                  <c:v>岬町</c:v>
                </c:pt>
                <c:pt idx="41">
                  <c:v>太子町</c:v>
                </c:pt>
                <c:pt idx="42">
                  <c:v>能勢町</c:v>
                </c:pt>
                <c:pt idx="43">
                  <c:v>田尻町</c:v>
                </c:pt>
                <c:pt idx="44">
                  <c:v>千早赤阪村</c:v>
                </c:pt>
              </c:strCache>
            </c:strRef>
          </c:cat>
          <c:val>
            <c:numRef>
              <c:f>Sheet1!$C$2:$C$46</c:f>
              <c:numCache>
                <c:formatCode>General</c:formatCode>
                <c:ptCount val="45"/>
                <c:pt idx="0">
                  <c:v>127</c:v>
                </c:pt>
                <c:pt idx="1">
                  <c:v>96</c:v>
                </c:pt>
                <c:pt idx="2">
                  <c:v>46</c:v>
                </c:pt>
                <c:pt idx="3">
                  <c:v>75</c:v>
                </c:pt>
                <c:pt idx="4">
                  <c:v>67</c:v>
                </c:pt>
                <c:pt idx="5">
                  <c:v>55</c:v>
                </c:pt>
                <c:pt idx="6">
                  <c:v>54</c:v>
                </c:pt>
                <c:pt idx="7">
                  <c:v>41</c:v>
                </c:pt>
                <c:pt idx="8">
                  <c:v>35</c:v>
                </c:pt>
                <c:pt idx="10">
                  <c:v>37</c:v>
                </c:pt>
                <c:pt idx="11">
                  <c:v>19</c:v>
                </c:pt>
                <c:pt idx="12">
                  <c:v>23</c:v>
                </c:pt>
                <c:pt idx="13">
                  <c:v>21</c:v>
                </c:pt>
                <c:pt idx="14">
                  <c:v>23</c:v>
                </c:pt>
                <c:pt idx="15">
                  <c:v>17</c:v>
                </c:pt>
                <c:pt idx="16">
                  <c:v>9</c:v>
                </c:pt>
                <c:pt idx="17">
                  <c:v>9</c:v>
                </c:pt>
                <c:pt idx="18">
                  <c:v>16</c:v>
                </c:pt>
                <c:pt idx="19">
                  <c:v>15</c:v>
                </c:pt>
                <c:pt idx="20">
                  <c:v>34</c:v>
                </c:pt>
                <c:pt idx="21">
                  <c:v>17</c:v>
                </c:pt>
                <c:pt idx="23">
                  <c:v>27</c:v>
                </c:pt>
                <c:pt idx="24">
                  <c:v>25</c:v>
                </c:pt>
                <c:pt idx="25">
                  <c:v>28</c:v>
                </c:pt>
                <c:pt idx="26">
                  <c:v>12</c:v>
                </c:pt>
                <c:pt idx="27">
                  <c:v>16</c:v>
                </c:pt>
                <c:pt idx="28">
                  <c:v>11</c:v>
                </c:pt>
                <c:pt idx="29">
                  <c:v>9</c:v>
                </c:pt>
                <c:pt idx="30">
                  <c:v>7</c:v>
                </c:pt>
                <c:pt idx="31">
                  <c:v>11</c:v>
                </c:pt>
                <c:pt idx="32">
                  <c:v>10</c:v>
                </c:pt>
                <c:pt idx="33">
                  <c:v>13</c:v>
                </c:pt>
                <c:pt idx="35">
                  <c:v>16</c:v>
                </c:pt>
                <c:pt idx="36">
                  <c:v>8</c:v>
                </c:pt>
                <c:pt idx="37">
                  <c:v>6</c:v>
                </c:pt>
                <c:pt idx="38">
                  <c:v>4</c:v>
                </c:pt>
                <c:pt idx="39">
                  <c:v>3</c:v>
                </c:pt>
                <c:pt idx="40">
                  <c:v>5</c:v>
                </c:pt>
                <c:pt idx="41">
                  <c:v>6</c:v>
                </c:pt>
                <c:pt idx="42">
                  <c:v>3</c:v>
                </c:pt>
                <c:pt idx="43">
                  <c:v>6</c:v>
                </c:pt>
                <c:pt idx="44">
                  <c:v>3</c:v>
                </c:pt>
              </c:numCache>
            </c:numRef>
          </c:val>
          <c:extLst xmlns:c16r2="http://schemas.microsoft.com/office/drawing/2015/06/chart">
            <c:ext xmlns:c16="http://schemas.microsoft.com/office/drawing/2014/chart" uri="{C3380CC4-5D6E-409C-BE32-E72D297353CC}">
              <c16:uniqueId val="{00000001-65C5-40EE-BAF6-1E8BF592BDE7}"/>
            </c:ext>
          </c:extLst>
        </c:ser>
        <c:dLbls>
          <c:showLegendKey val="0"/>
          <c:showVal val="0"/>
          <c:showCatName val="0"/>
          <c:showSerName val="0"/>
          <c:showPercent val="0"/>
          <c:showBubbleSize val="0"/>
        </c:dLbls>
        <c:gapWidth val="80"/>
        <c:overlap val="100"/>
        <c:axId val="127027456"/>
        <c:axId val="127029248"/>
      </c:barChart>
      <c:lineChart>
        <c:grouping val="standard"/>
        <c:varyColors val="0"/>
        <c:ser>
          <c:idx val="2"/>
          <c:order val="2"/>
          <c:tx>
            <c:strRef>
              <c:f>Sheet1!$D$1</c:f>
              <c:strCache>
                <c:ptCount val="1"/>
                <c:pt idx="0">
                  <c:v>列1</c:v>
                </c:pt>
              </c:strCache>
            </c:strRef>
          </c:tx>
          <c:spPr>
            <a:ln>
              <a:solidFill>
                <a:schemeClr val="tx1"/>
              </a:solidFill>
            </a:ln>
          </c:spPr>
          <c:marker>
            <c:symbol val="none"/>
          </c:marker>
          <c:cat>
            <c:strRef>
              <c:f>Sheet1!$A$2:$A$46</c:f>
              <c:strCache>
                <c:ptCount val="45"/>
                <c:pt idx="0">
                  <c:v>堺市</c:v>
                </c:pt>
                <c:pt idx="1">
                  <c:v>東大阪市</c:v>
                </c:pt>
                <c:pt idx="2">
                  <c:v>枚方市</c:v>
                </c:pt>
                <c:pt idx="3">
                  <c:v>豊中市</c:v>
                </c:pt>
                <c:pt idx="4">
                  <c:v>吹田市</c:v>
                </c:pt>
                <c:pt idx="5">
                  <c:v>高槻市</c:v>
                </c:pt>
                <c:pt idx="6">
                  <c:v>茨木市</c:v>
                </c:pt>
                <c:pt idx="7">
                  <c:v>八尾市</c:v>
                </c:pt>
                <c:pt idx="8">
                  <c:v>寝屋川市</c:v>
                </c:pt>
                <c:pt idx="10">
                  <c:v>岸和田市</c:v>
                </c:pt>
                <c:pt idx="11">
                  <c:v>和泉市</c:v>
                </c:pt>
                <c:pt idx="12">
                  <c:v>守口市</c:v>
                </c:pt>
                <c:pt idx="13">
                  <c:v>箕面市</c:v>
                </c:pt>
                <c:pt idx="14">
                  <c:v>門真市</c:v>
                </c:pt>
                <c:pt idx="15">
                  <c:v>大東市</c:v>
                </c:pt>
                <c:pt idx="16">
                  <c:v>松原市</c:v>
                </c:pt>
                <c:pt idx="17">
                  <c:v>富田林市</c:v>
                </c:pt>
                <c:pt idx="18">
                  <c:v>羽曳野市</c:v>
                </c:pt>
                <c:pt idx="19">
                  <c:v>河内長野市</c:v>
                </c:pt>
                <c:pt idx="20">
                  <c:v>池田市</c:v>
                </c:pt>
                <c:pt idx="21">
                  <c:v>泉佐野市</c:v>
                </c:pt>
                <c:pt idx="23">
                  <c:v>貝塚市</c:v>
                </c:pt>
                <c:pt idx="24">
                  <c:v>摂津市</c:v>
                </c:pt>
                <c:pt idx="25">
                  <c:v>交野市</c:v>
                </c:pt>
                <c:pt idx="26">
                  <c:v>泉大津市</c:v>
                </c:pt>
                <c:pt idx="27">
                  <c:v>柏原市</c:v>
                </c:pt>
                <c:pt idx="28">
                  <c:v>藤井寺市</c:v>
                </c:pt>
                <c:pt idx="29">
                  <c:v>泉南市</c:v>
                </c:pt>
                <c:pt idx="30">
                  <c:v>大阪狭山市</c:v>
                </c:pt>
                <c:pt idx="31">
                  <c:v>高石市</c:v>
                </c:pt>
                <c:pt idx="32">
                  <c:v>四條畷市</c:v>
                </c:pt>
                <c:pt idx="33">
                  <c:v>阪南市</c:v>
                </c:pt>
                <c:pt idx="35">
                  <c:v>熊取町</c:v>
                </c:pt>
                <c:pt idx="36">
                  <c:v>島本町</c:v>
                </c:pt>
                <c:pt idx="37">
                  <c:v>豊能町</c:v>
                </c:pt>
                <c:pt idx="38">
                  <c:v>忠岡町</c:v>
                </c:pt>
                <c:pt idx="39">
                  <c:v>河南町</c:v>
                </c:pt>
                <c:pt idx="40">
                  <c:v>岬町</c:v>
                </c:pt>
                <c:pt idx="41">
                  <c:v>太子町</c:v>
                </c:pt>
                <c:pt idx="42">
                  <c:v>能勢町</c:v>
                </c:pt>
                <c:pt idx="43">
                  <c:v>田尻町</c:v>
                </c:pt>
                <c:pt idx="44">
                  <c:v>千早赤阪村</c:v>
                </c:pt>
              </c:strCache>
            </c:strRef>
          </c:cat>
          <c:val>
            <c:numRef>
              <c:f>Sheet1!$D$2:$D$46</c:f>
              <c:numCache>
                <c:formatCode>General</c:formatCode>
                <c:ptCount val="45"/>
                <c:pt idx="0">
                  <c:v>52.611940298507463</c:v>
                </c:pt>
                <c:pt idx="1">
                  <c:v>48.663101604278076</c:v>
                </c:pt>
                <c:pt idx="2">
                  <c:v>61.016949152542374</c:v>
                </c:pt>
                <c:pt idx="3">
                  <c:v>51.298701298701296</c:v>
                </c:pt>
                <c:pt idx="4">
                  <c:v>57.324840764331206</c:v>
                </c:pt>
                <c:pt idx="5">
                  <c:v>50.892857142857139</c:v>
                </c:pt>
                <c:pt idx="6">
                  <c:v>32.5</c:v>
                </c:pt>
                <c:pt idx="7">
                  <c:v>58.585858585858588</c:v>
                </c:pt>
                <c:pt idx="8">
                  <c:v>35.185185185185183</c:v>
                </c:pt>
                <c:pt idx="9">
                  <c:v>36.75925925925926</c:v>
                </c:pt>
                <c:pt idx="10">
                  <c:v>38.333333333333336</c:v>
                </c:pt>
                <c:pt idx="11">
                  <c:v>36.666666666666664</c:v>
                </c:pt>
                <c:pt idx="12">
                  <c:v>62.903225806451616</c:v>
                </c:pt>
                <c:pt idx="13">
                  <c:v>32.258064516129032</c:v>
                </c:pt>
                <c:pt idx="14">
                  <c:v>37.837837837837839</c:v>
                </c:pt>
                <c:pt idx="15">
                  <c:v>45.161290322580641</c:v>
                </c:pt>
                <c:pt idx="16">
                  <c:v>55.000000000000007</c:v>
                </c:pt>
                <c:pt idx="17">
                  <c:v>75</c:v>
                </c:pt>
                <c:pt idx="18">
                  <c:v>46.666666666666664</c:v>
                </c:pt>
                <c:pt idx="19">
                  <c:v>46.428571428571431</c:v>
                </c:pt>
                <c:pt idx="20">
                  <c:v>34.615384615384613</c:v>
                </c:pt>
                <c:pt idx="21">
                  <c:v>39.285714285714285</c:v>
                </c:pt>
                <c:pt idx="22">
                  <c:v>38.961038961038959</c:v>
                </c:pt>
                <c:pt idx="23">
                  <c:v>38.636363636363633</c:v>
                </c:pt>
                <c:pt idx="24">
                  <c:v>30.555555555555557</c:v>
                </c:pt>
                <c:pt idx="25">
                  <c:v>28.205128205128204</c:v>
                </c:pt>
                <c:pt idx="26">
                  <c:v>36.84210526315789</c:v>
                </c:pt>
                <c:pt idx="27">
                  <c:v>52.941176470588239</c:v>
                </c:pt>
                <c:pt idx="28">
                  <c:v>54.166666666666664</c:v>
                </c:pt>
                <c:pt idx="29">
                  <c:v>57.142857142857139</c:v>
                </c:pt>
                <c:pt idx="30">
                  <c:v>53.333333333333336</c:v>
                </c:pt>
                <c:pt idx="31">
                  <c:v>31.25</c:v>
                </c:pt>
                <c:pt idx="32">
                  <c:v>52.380952380952387</c:v>
                </c:pt>
                <c:pt idx="33">
                  <c:v>35</c:v>
                </c:pt>
                <c:pt idx="34">
                  <c:v>32.717391304347828</c:v>
                </c:pt>
                <c:pt idx="35">
                  <c:v>30.434782608695656</c:v>
                </c:pt>
                <c:pt idx="36">
                  <c:v>33.333333333333329</c:v>
                </c:pt>
                <c:pt idx="37">
                  <c:v>25</c:v>
                </c:pt>
                <c:pt idx="38">
                  <c:v>20</c:v>
                </c:pt>
                <c:pt idx="39">
                  <c:v>50</c:v>
                </c:pt>
                <c:pt idx="40">
                  <c:v>37.5</c:v>
                </c:pt>
                <c:pt idx="41">
                  <c:v>14.285714285714285</c:v>
                </c:pt>
                <c:pt idx="42">
                  <c:v>25</c:v>
                </c:pt>
                <c:pt idx="43">
                  <c:v>25</c:v>
                </c:pt>
                <c:pt idx="44">
                  <c:v>40</c:v>
                </c:pt>
              </c:numCache>
            </c:numRef>
          </c:val>
          <c:smooth val="0"/>
          <c:extLst xmlns:c16r2="http://schemas.microsoft.com/office/drawing/2015/06/chart">
            <c:ext xmlns:c16="http://schemas.microsoft.com/office/drawing/2014/chart" uri="{C3380CC4-5D6E-409C-BE32-E72D297353CC}">
              <c16:uniqueId val="{00000002-65C5-40EE-BAF6-1E8BF592BDE7}"/>
            </c:ext>
          </c:extLst>
        </c:ser>
        <c:dLbls>
          <c:showLegendKey val="0"/>
          <c:showVal val="0"/>
          <c:showCatName val="0"/>
          <c:showSerName val="0"/>
          <c:showPercent val="0"/>
          <c:showBubbleSize val="0"/>
        </c:dLbls>
        <c:marker val="1"/>
        <c:smooth val="0"/>
        <c:axId val="127032320"/>
        <c:axId val="127030784"/>
      </c:lineChart>
      <c:catAx>
        <c:axId val="127027456"/>
        <c:scaling>
          <c:orientation val="minMax"/>
        </c:scaling>
        <c:delete val="0"/>
        <c:axPos val="b"/>
        <c:numFmt formatCode="General" sourceLinked="0"/>
        <c:majorTickMark val="out"/>
        <c:minorTickMark val="none"/>
        <c:tickLblPos val="nextTo"/>
        <c:txPr>
          <a:bodyPr/>
          <a:lstStyle/>
          <a:p>
            <a:pPr>
              <a:defRPr sz="1000"/>
            </a:pPr>
            <a:endParaRPr lang="ja-JP"/>
          </a:p>
        </c:txPr>
        <c:crossAx val="127029248"/>
        <c:crosses val="autoZero"/>
        <c:auto val="1"/>
        <c:lblAlgn val="ctr"/>
        <c:lblOffset val="100"/>
        <c:noMultiLvlLbl val="0"/>
      </c:catAx>
      <c:valAx>
        <c:axId val="127029248"/>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txPr>
          <a:bodyPr/>
          <a:lstStyle/>
          <a:p>
            <a:pPr>
              <a:defRPr sz="1000"/>
            </a:pPr>
            <a:endParaRPr lang="ja-JP"/>
          </a:p>
        </c:txPr>
        <c:crossAx val="127027456"/>
        <c:crosses val="autoZero"/>
        <c:crossBetween val="between"/>
      </c:valAx>
      <c:valAx>
        <c:axId val="127030784"/>
        <c:scaling>
          <c:orientation val="minMax"/>
          <c:max val="90"/>
        </c:scaling>
        <c:delete val="0"/>
        <c:axPos val="r"/>
        <c:numFmt formatCode="General" sourceLinked="1"/>
        <c:majorTickMark val="out"/>
        <c:minorTickMark val="none"/>
        <c:tickLblPos val="nextTo"/>
        <c:txPr>
          <a:bodyPr/>
          <a:lstStyle/>
          <a:p>
            <a:pPr>
              <a:defRPr sz="1000"/>
            </a:pPr>
            <a:endParaRPr lang="ja-JP"/>
          </a:p>
        </c:txPr>
        <c:crossAx val="127032320"/>
        <c:crosses val="max"/>
        <c:crossBetween val="between"/>
        <c:majorUnit val="10"/>
      </c:valAx>
      <c:catAx>
        <c:axId val="127032320"/>
        <c:scaling>
          <c:orientation val="minMax"/>
        </c:scaling>
        <c:delete val="1"/>
        <c:axPos val="b"/>
        <c:numFmt formatCode="General" sourceLinked="1"/>
        <c:majorTickMark val="out"/>
        <c:minorTickMark val="none"/>
        <c:tickLblPos val="nextTo"/>
        <c:crossAx val="127030784"/>
        <c:crosses val="autoZero"/>
        <c:auto val="1"/>
        <c:lblAlgn val="ctr"/>
        <c:lblOffset val="100"/>
        <c:noMultiLvlLbl val="0"/>
      </c:catAx>
    </c:plotArea>
    <c:plotVisOnly val="1"/>
    <c:dispBlanksAs val="gap"/>
    <c:showDLblsOverMax val="0"/>
  </c:chart>
  <c:txPr>
    <a:bodyPr/>
    <a:lstStyle/>
    <a:p>
      <a:pPr>
        <a:defRPr sz="1200">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技術
職員</c:v>
                </c:pt>
              </c:strCache>
            </c:strRef>
          </c:tx>
          <c:spPr>
            <a:solidFill>
              <a:srgbClr val="C00000"/>
            </a:solidFill>
          </c:spPr>
          <c:invertIfNegative val="0"/>
          <c:cat>
            <c:strRef>
              <c:f>Sheet1!$A$2:$A$3</c:f>
              <c:strCache>
                <c:ptCount val="2"/>
                <c:pt idx="0">
                  <c:v>大阪市</c:v>
                </c:pt>
                <c:pt idx="1">
                  <c:v>大阪広域</c:v>
                </c:pt>
              </c:strCache>
            </c:strRef>
          </c:cat>
          <c:val>
            <c:numRef>
              <c:f>Sheet1!$B$2:$B$3</c:f>
              <c:numCache>
                <c:formatCode>General</c:formatCode>
                <c:ptCount val="2"/>
                <c:pt idx="0">
                  <c:v>431</c:v>
                </c:pt>
                <c:pt idx="1">
                  <c:v>294</c:v>
                </c:pt>
              </c:numCache>
            </c:numRef>
          </c:val>
          <c:extLst xmlns:c16r2="http://schemas.microsoft.com/office/drawing/2015/06/chart">
            <c:ext xmlns:c16="http://schemas.microsoft.com/office/drawing/2014/chart" uri="{C3380CC4-5D6E-409C-BE32-E72D297353CC}">
              <c16:uniqueId val="{00000000-65C5-40EE-BAF6-1E8BF592BDE7}"/>
            </c:ext>
          </c:extLst>
        </c:ser>
        <c:ser>
          <c:idx val="1"/>
          <c:order val="1"/>
          <c:tx>
            <c:strRef>
              <c:f>Sheet1!$C$1</c:f>
              <c:strCache>
                <c:ptCount val="1"/>
                <c:pt idx="0">
                  <c:v>技術以外</c:v>
                </c:pt>
              </c:strCache>
            </c:strRef>
          </c:tx>
          <c:spPr>
            <a:solidFill>
              <a:schemeClr val="bg1">
                <a:lumMod val="65000"/>
              </a:schemeClr>
            </a:solidFill>
          </c:spPr>
          <c:invertIfNegative val="0"/>
          <c:cat>
            <c:strRef>
              <c:f>Sheet1!$A$2:$A$3</c:f>
              <c:strCache>
                <c:ptCount val="2"/>
                <c:pt idx="0">
                  <c:v>大阪市</c:v>
                </c:pt>
                <c:pt idx="1">
                  <c:v>大阪広域</c:v>
                </c:pt>
              </c:strCache>
            </c:strRef>
          </c:cat>
          <c:val>
            <c:numRef>
              <c:f>Sheet1!$C$2:$C$3</c:f>
              <c:numCache>
                <c:formatCode>General</c:formatCode>
                <c:ptCount val="2"/>
                <c:pt idx="0">
                  <c:v>1000</c:v>
                </c:pt>
                <c:pt idx="1">
                  <c:v>69</c:v>
                </c:pt>
              </c:numCache>
            </c:numRef>
          </c:val>
          <c:extLst xmlns:c16r2="http://schemas.microsoft.com/office/drawing/2015/06/chart">
            <c:ext xmlns:c16="http://schemas.microsoft.com/office/drawing/2014/chart" uri="{C3380CC4-5D6E-409C-BE32-E72D297353CC}">
              <c16:uniqueId val="{00000001-65C5-40EE-BAF6-1E8BF592BDE7}"/>
            </c:ext>
          </c:extLst>
        </c:ser>
        <c:dLbls>
          <c:showLegendKey val="0"/>
          <c:showVal val="0"/>
          <c:showCatName val="0"/>
          <c:showSerName val="0"/>
          <c:showPercent val="0"/>
          <c:showBubbleSize val="0"/>
        </c:dLbls>
        <c:gapWidth val="80"/>
        <c:overlap val="100"/>
        <c:axId val="128688896"/>
        <c:axId val="128690432"/>
      </c:barChart>
      <c:lineChart>
        <c:grouping val="standard"/>
        <c:varyColors val="0"/>
        <c:ser>
          <c:idx val="2"/>
          <c:order val="2"/>
          <c:tx>
            <c:strRef>
              <c:f>Sheet1!$D$1</c:f>
              <c:strCache>
                <c:ptCount val="1"/>
                <c:pt idx="0">
                  <c:v>技術職員比率</c:v>
                </c:pt>
              </c:strCache>
            </c:strRef>
          </c:tx>
          <c:spPr>
            <a:ln>
              <a:solidFill>
                <a:schemeClr val="tx1"/>
              </a:solidFill>
            </a:ln>
          </c:spPr>
          <c:marker>
            <c:symbol val="none"/>
          </c:marker>
          <c:cat>
            <c:strRef>
              <c:f>Sheet1!$A$2:$A$3</c:f>
              <c:strCache>
                <c:ptCount val="2"/>
                <c:pt idx="0">
                  <c:v>大阪市</c:v>
                </c:pt>
                <c:pt idx="1">
                  <c:v>大阪広域</c:v>
                </c:pt>
              </c:strCache>
            </c:strRef>
          </c:cat>
          <c:val>
            <c:numRef>
              <c:f>Sheet1!$D$2:$D$3</c:f>
              <c:numCache>
                <c:formatCode>General</c:formatCode>
                <c:ptCount val="2"/>
                <c:pt idx="0">
                  <c:v>30.1</c:v>
                </c:pt>
                <c:pt idx="1">
                  <c:v>80.900000000000006</c:v>
                </c:pt>
              </c:numCache>
            </c:numRef>
          </c:val>
          <c:smooth val="0"/>
          <c:extLst xmlns:c16r2="http://schemas.microsoft.com/office/drawing/2015/06/chart">
            <c:ext xmlns:c16="http://schemas.microsoft.com/office/drawing/2014/chart" uri="{C3380CC4-5D6E-409C-BE32-E72D297353CC}">
              <c16:uniqueId val="{00000002-65C5-40EE-BAF6-1E8BF592BDE7}"/>
            </c:ext>
          </c:extLst>
        </c:ser>
        <c:dLbls>
          <c:showLegendKey val="0"/>
          <c:showVal val="0"/>
          <c:showCatName val="0"/>
          <c:showSerName val="0"/>
          <c:showPercent val="0"/>
          <c:showBubbleSize val="0"/>
        </c:dLbls>
        <c:marker val="1"/>
        <c:smooth val="0"/>
        <c:axId val="128701952"/>
        <c:axId val="128700416"/>
      </c:lineChart>
      <c:catAx>
        <c:axId val="128688896"/>
        <c:scaling>
          <c:orientation val="minMax"/>
        </c:scaling>
        <c:delete val="0"/>
        <c:axPos val="b"/>
        <c:numFmt formatCode="General" sourceLinked="0"/>
        <c:majorTickMark val="out"/>
        <c:minorTickMark val="none"/>
        <c:tickLblPos val="nextTo"/>
        <c:txPr>
          <a:bodyPr/>
          <a:lstStyle/>
          <a:p>
            <a:pPr>
              <a:defRPr sz="1000"/>
            </a:pPr>
            <a:endParaRPr lang="ja-JP"/>
          </a:p>
        </c:txPr>
        <c:crossAx val="128690432"/>
        <c:crosses val="autoZero"/>
        <c:auto val="1"/>
        <c:lblAlgn val="ctr"/>
        <c:lblOffset val="100"/>
        <c:noMultiLvlLbl val="0"/>
      </c:catAx>
      <c:valAx>
        <c:axId val="128690432"/>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txPr>
          <a:bodyPr/>
          <a:lstStyle/>
          <a:p>
            <a:pPr>
              <a:defRPr sz="1000"/>
            </a:pPr>
            <a:endParaRPr lang="ja-JP"/>
          </a:p>
        </c:txPr>
        <c:crossAx val="128688896"/>
        <c:crosses val="autoZero"/>
        <c:crossBetween val="between"/>
      </c:valAx>
      <c:valAx>
        <c:axId val="128700416"/>
        <c:scaling>
          <c:orientation val="minMax"/>
        </c:scaling>
        <c:delete val="0"/>
        <c:axPos val="r"/>
        <c:numFmt formatCode="General" sourceLinked="1"/>
        <c:majorTickMark val="out"/>
        <c:minorTickMark val="none"/>
        <c:tickLblPos val="nextTo"/>
        <c:txPr>
          <a:bodyPr/>
          <a:lstStyle/>
          <a:p>
            <a:pPr>
              <a:defRPr sz="1000"/>
            </a:pPr>
            <a:endParaRPr lang="ja-JP"/>
          </a:p>
        </c:txPr>
        <c:crossAx val="128701952"/>
        <c:crosses val="max"/>
        <c:crossBetween val="between"/>
      </c:valAx>
      <c:catAx>
        <c:axId val="128701952"/>
        <c:scaling>
          <c:orientation val="minMax"/>
        </c:scaling>
        <c:delete val="1"/>
        <c:axPos val="b"/>
        <c:numFmt formatCode="General" sourceLinked="1"/>
        <c:majorTickMark val="out"/>
        <c:minorTickMark val="none"/>
        <c:tickLblPos val="nextTo"/>
        <c:crossAx val="128700416"/>
        <c:crosses val="autoZero"/>
        <c:auto val="1"/>
        <c:lblAlgn val="ctr"/>
        <c:lblOffset val="100"/>
        <c:noMultiLvlLbl val="0"/>
      </c:catAx>
    </c:plotArea>
    <c:plotVisOnly val="1"/>
    <c:dispBlanksAs val="gap"/>
    <c:showDLblsOverMax val="0"/>
  </c:chart>
  <c:txPr>
    <a:bodyPr/>
    <a:lstStyle/>
    <a:p>
      <a:pPr>
        <a:defRPr sz="1200">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0.09402</cdr:x>
      <cdr:y>0.10465</cdr:y>
    </cdr:from>
    <cdr:to>
      <cdr:x>0.20513</cdr:x>
      <cdr:y>0.15116</cdr:y>
    </cdr:to>
    <cdr:sp macro="" textlink="">
      <cdr:nvSpPr>
        <cdr:cNvPr id="2" name="テキスト ボックス 1"/>
        <cdr:cNvSpPr txBox="1"/>
      </cdr:nvSpPr>
      <cdr:spPr>
        <a:xfrm xmlns:a="http://schemas.openxmlformats.org/drawingml/2006/main">
          <a:off x="792088" y="648072"/>
          <a:ext cx="936104" cy="28803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ja-JP" altLang="en-US" sz="1100" dirty="0"/>
        </a:p>
      </cdr:txBody>
    </cdr:sp>
  </cdr:relSizeAnchor>
  <cdr:relSizeAnchor xmlns:cdr="http://schemas.openxmlformats.org/drawingml/2006/chartDrawing">
    <cdr:from>
      <cdr:x>0.00602</cdr:x>
      <cdr:y>0.01701</cdr:y>
    </cdr:from>
    <cdr:to>
      <cdr:x>1</cdr:x>
      <cdr:y>0.1293</cdr:y>
    </cdr:to>
    <cdr:sp macro="" textlink="">
      <cdr:nvSpPr>
        <cdr:cNvPr id="3" name="テキスト ボックス 2"/>
        <cdr:cNvSpPr txBox="1"/>
      </cdr:nvSpPr>
      <cdr:spPr>
        <a:xfrm xmlns:a="http://schemas.openxmlformats.org/drawingml/2006/main">
          <a:off x="52018" y="116655"/>
          <a:ext cx="8588942" cy="77008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ja-JP" altLang="en-US" sz="2000" dirty="0">
            <a:latin typeface="Meiryo UI" panose="020B0604030504040204" pitchFamily="50" charset="-128"/>
            <a:ea typeface="Meiryo UI" panose="020B0604030504040204" pitchFamily="50" charset="-128"/>
            <a:cs typeface="Meiryo UI" panose="020B0604030504040204" pitchFamily="50" charset="-128"/>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0.22297</cdr:x>
      <cdr:y>0.43355</cdr:y>
    </cdr:from>
    <cdr:to>
      <cdr:x>0.31121</cdr:x>
      <cdr:y>0.59126</cdr:y>
    </cdr:to>
    <cdr:sp macro="" textlink="">
      <cdr:nvSpPr>
        <cdr:cNvPr id="2" name="テキスト ボックス 1"/>
        <cdr:cNvSpPr txBox="1"/>
      </cdr:nvSpPr>
      <cdr:spPr>
        <a:xfrm xmlns:a="http://schemas.openxmlformats.org/drawingml/2006/main">
          <a:off x="1637674" y="1767673"/>
          <a:ext cx="648106" cy="64300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ja-JP" altLang="en-US" sz="1200" dirty="0" smtClean="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稼働率</a:t>
          </a:r>
          <a:endParaRPr lang="en-US" altLang="ja-JP" sz="1200" dirty="0" smtClean="0">
            <a:solidFill>
              <a:schemeClr val="tx2"/>
            </a:solidFill>
            <a:latin typeface="メイリオ" panose="020B0604030504040204" pitchFamily="50" charset="-128"/>
            <a:ea typeface="メイリオ" panose="020B0604030504040204" pitchFamily="50" charset="-128"/>
            <a:cs typeface="メイリオ" panose="020B0604030504040204" pitchFamily="50" charset="-128"/>
          </a:endParaRPr>
        </a:p>
        <a:p xmlns:a="http://schemas.openxmlformats.org/drawingml/2006/main">
          <a:pPr algn="ctr"/>
          <a:r>
            <a:rPr lang="en-US" altLang="ja-JP" sz="12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60</a:t>
          </a:r>
          <a:r>
            <a:rPr lang="ja-JP" altLang="en-US" sz="1200" dirty="0" smtClean="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2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endParaRPr>
        </a:p>
      </cdr:txBody>
    </cdr:sp>
  </cdr:relSizeAnchor>
  <cdr:relSizeAnchor xmlns:cdr="http://schemas.openxmlformats.org/drawingml/2006/chartDrawing">
    <cdr:from>
      <cdr:x>0.21676</cdr:x>
      <cdr:y>0.55847</cdr:y>
    </cdr:from>
    <cdr:to>
      <cdr:x>0.31741</cdr:x>
      <cdr:y>0.62934</cdr:y>
    </cdr:to>
    <cdr:sp macro="" textlink="">
      <cdr:nvSpPr>
        <cdr:cNvPr id="3" name="左右矢印 2"/>
        <cdr:cNvSpPr/>
      </cdr:nvSpPr>
      <cdr:spPr>
        <a:xfrm xmlns:a="http://schemas.openxmlformats.org/drawingml/2006/main">
          <a:off x="1592062" y="2276962"/>
          <a:ext cx="739256" cy="288948"/>
        </a:xfrm>
        <a:prstGeom xmlns:a="http://schemas.openxmlformats.org/drawingml/2006/main" prst="leftRightArrow">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ja-JP"/>
        </a:p>
      </cdr:txBody>
    </cdr:sp>
  </cdr:relSizeAnchor>
  <cdr:relSizeAnchor xmlns:cdr="http://schemas.openxmlformats.org/drawingml/2006/chartDrawing">
    <cdr:from>
      <cdr:x>0.7536</cdr:x>
      <cdr:y>0.50263</cdr:y>
    </cdr:from>
    <cdr:to>
      <cdr:x>0.84184</cdr:x>
      <cdr:y>0.63652</cdr:y>
    </cdr:to>
    <cdr:sp macro="" textlink="">
      <cdr:nvSpPr>
        <cdr:cNvPr id="4" name="テキスト ボックス 1"/>
        <cdr:cNvSpPr txBox="1"/>
      </cdr:nvSpPr>
      <cdr:spPr>
        <a:xfrm xmlns:a="http://schemas.openxmlformats.org/drawingml/2006/main">
          <a:off x="5535053" y="1760569"/>
          <a:ext cx="648107" cy="46898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200" dirty="0" smtClean="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稼働率</a:t>
          </a:r>
          <a:endParaRPr lang="en-US" altLang="ja-JP" sz="1200" dirty="0" smtClean="0">
            <a:solidFill>
              <a:schemeClr val="tx2"/>
            </a:solidFill>
            <a:latin typeface="メイリオ" panose="020B0604030504040204" pitchFamily="50" charset="-128"/>
            <a:ea typeface="メイリオ" panose="020B0604030504040204" pitchFamily="50" charset="-128"/>
            <a:cs typeface="メイリオ" panose="020B0604030504040204" pitchFamily="50" charset="-128"/>
          </a:endParaRPr>
        </a:p>
        <a:p xmlns:a="http://schemas.openxmlformats.org/drawingml/2006/main">
          <a:r>
            <a:rPr lang="ja-JP" altLang="en-US" sz="12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200" dirty="0" smtClean="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向上</a:t>
          </a:r>
          <a:endParaRPr lang="ja-JP" altLang="en-US" sz="12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endParaRPr>
        </a:p>
      </cdr:txBody>
    </cdr:sp>
  </cdr:relSizeAnchor>
  <cdr:relSizeAnchor xmlns:cdr="http://schemas.openxmlformats.org/drawingml/2006/chartDrawing">
    <cdr:from>
      <cdr:x>0.75351</cdr:x>
      <cdr:y>0.60894</cdr:y>
    </cdr:from>
    <cdr:to>
      <cdr:x>0.85415</cdr:x>
      <cdr:y>0.67981</cdr:y>
    </cdr:to>
    <cdr:sp macro="" textlink="">
      <cdr:nvSpPr>
        <cdr:cNvPr id="5" name="左右矢印 4"/>
        <cdr:cNvSpPr/>
      </cdr:nvSpPr>
      <cdr:spPr>
        <a:xfrm xmlns:a="http://schemas.openxmlformats.org/drawingml/2006/main">
          <a:off x="5534392" y="2132945"/>
          <a:ext cx="739183" cy="248239"/>
        </a:xfrm>
        <a:prstGeom xmlns:a="http://schemas.openxmlformats.org/drawingml/2006/main" prst="leftRightArrow">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ja-JP"/>
        </a:p>
      </cdr:txBody>
    </cdr:sp>
  </cdr:relSizeAnchor>
</c:userShapes>
</file>

<file path=ppt/drawings/drawing3.xml><?xml version="1.0" encoding="utf-8"?>
<c:userShapes xmlns:c="http://schemas.openxmlformats.org/drawingml/2006/chart">
  <cdr:relSizeAnchor xmlns:cdr="http://schemas.openxmlformats.org/drawingml/2006/chartDrawing">
    <cdr:from>
      <cdr:x>0.23776</cdr:x>
      <cdr:y>0.09255</cdr:y>
    </cdr:from>
    <cdr:to>
      <cdr:x>0.45391</cdr:x>
      <cdr:y>0.21576</cdr:y>
    </cdr:to>
    <cdr:sp macro="" textlink="">
      <cdr:nvSpPr>
        <cdr:cNvPr id="3" name="テキスト ボックス 2"/>
        <cdr:cNvSpPr txBox="1"/>
      </cdr:nvSpPr>
      <cdr:spPr>
        <a:xfrm xmlns:a="http://schemas.openxmlformats.org/drawingml/2006/main">
          <a:off x="792088" y="339804"/>
          <a:ext cx="720080" cy="45237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sz="1000" dirty="0" smtClean="0">
              <a:latin typeface="+mj-lt"/>
            </a:rPr>
            <a:t>他の河川</a:t>
          </a:r>
          <a:endParaRPr lang="en-US" altLang="ja-JP" sz="1000" dirty="0" smtClean="0">
            <a:latin typeface="+mj-lt"/>
          </a:endParaRPr>
        </a:p>
        <a:p xmlns:a="http://schemas.openxmlformats.org/drawingml/2006/main">
          <a:r>
            <a:rPr lang="ja-JP" altLang="en-US" sz="1000" dirty="0" smtClean="0">
              <a:latin typeface="+mj-lt"/>
            </a:rPr>
            <a:t>・ダム</a:t>
          </a:r>
          <a:endParaRPr lang="ja-JP" altLang="en-US" sz="1000" dirty="0">
            <a:latin typeface="+mj-lt"/>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0.01919</cdr:x>
      <cdr:y>0.02041</cdr:y>
    </cdr:from>
    <cdr:to>
      <cdr:x>0.3049</cdr:x>
      <cdr:y>0.10204</cdr:y>
    </cdr:to>
    <cdr:sp macro="" textlink="">
      <cdr:nvSpPr>
        <cdr:cNvPr id="7" name="テキスト ボックス 6"/>
        <cdr:cNvSpPr txBox="1"/>
      </cdr:nvSpPr>
      <cdr:spPr>
        <a:xfrm xmlns:a="http://schemas.openxmlformats.org/drawingml/2006/main">
          <a:off x="87040" y="72008"/>
          <a:ext cx="1296144" cy="28803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sz="1000" dirty="0">
              <a:latin typeface="Meiryo UI" panose="020B0604030504040204" pitchFamily="50" charset="-128"/>
              <a:ea typeface="Meiryo UI" panose="020B0604030504040204" pitchFamily="50" charset="-128"/>
              <a:cs typeface="Meiryo UI" panose="020B0604030504040204" pitchFamily="50" charset="-128"/>
            </a:rPr>
            <a:t>浄水</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コスト（円）</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xmlns:a="http://schemas.openxmlformats.org/drawingml/2006/main">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0.01919</cdr:x>
      <cdr:y>0.02041</cdr:y>
    </cdr:from>
    <cdr:to>
      <cdr:x>0.3049</cdr:x>
      <cdr:y>0.10204</cdr:y>
    </cdr:to>
    <cdr:sp macro="" textlink="">
      <cdr:nvSpPr>
        <cdr:cNvPr id="7" name="テキスト ボックス 6"/>
        <cdr:cNvSpPr txBox="1"/>
      </cdr:nvSpPr>
      <cdr:spPr>
        <a:xfrm xmlns:a="http://schemas.openxmlformats.org/drawingml/2006/main">
          <a:off x="87040" y="72008"/>
          <a:ext cx="1296144" cy="28803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sz="1000" dirty="0">
              <a:latin typeface="Meiryo UI" panose="020B0604030504040204" pitchFamily="50" charset="-128"/>
              <a:ea typeface="Meiryo UI" panose="020B0604030504040204" pitchFamily="50" charset="-128"/>
              <a:cs typeface="Meiryo UI" panose="020B0604030504040204" pitchFamily="50" charset="-128"/>
            </a:rPr>
            <a:t>浄水</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コスト（円）</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xmlns:a="http://schemas.openxmlformats.org/drawingml/2006/main">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0.08356</cdr:x>
      <cdr:y>0</cdr:y>
    </cdr:from>
    <cdr:to>
      <cdr:x>1</cdr:x>
      <cdr:y>0.1787</cdr:y>
    </cdr:to>
    <cdr:sp macro="" textlink="">
      <cdr:nvSpPr>
        <cdr:cNvPr id="8" name="テキスト ボックス 1"/>
        <cdr:cNvSpPr txBox="1"/>
      </cdr:nvSpPr>
      <cdr:spPr>
        <a:xfrm xmlns:a="http://schemas.openxmlformats.org/drawingml/2006/main">
          <a:off x="246696" y="0"/>
          <a:ext cx="2705632" cy="424128"/>
        </a:xfrm>
        <a:prstGeom xmlns:a="http://schemas.openxmlformats.org/drawingml/2006/main" prst="rect">
          <a:avLst/>
        </a:prstGeom>
      </cdr:spPr>
      <cdr:txBody>
        <a:bodyPr xmlns:a="http://schemas.openxmlformats.org/drawingml/2006/main" wrap="square" lIns="36000" rIns="36000"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42</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市町村のコスト構成比</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4" y="0"/>
            <a:ext cx="3077518" cy="511570"/>
          </a:xfrm>
          <a:prstGeom prst="rect">
            <a:avLst/>
          </a:prstGeom>
        </p:spPr>
        <p:txBody>
          <a:bodyPr vert="horz" lIns="94624" tIns="47311" rIns="94624" bIns="47311" rtlCol="0"/>
          <a:lstStyle>
            <a:lvl1pPr algn="l">
              <a:defRPr sz="1200"/>
            </a:lvl1pPr>
          </a:lstStyle>
          <a:p>
            <a:endParaRPr kumimoji="1" lang="ja-JP" altLang="en-US"/>
          </a:p>
        </p:txBody>
      </p:sp>
      <p:sp>
        <p:nvSpPr>
          <p:cNvPr id="3" name="日付プレースホルダー 2"/>
          <p:cNvSpPr>
            <a:spLocks noGrp="1"/>
          </p:cNvSpPr>
          <p:nvPr>
            <p:ph type="dt" idx="1"/>
          </p:nvPr>
        </p:nvSpPr>
        <p:spPr>
          <a:xfrm>
            <a:off x="4023305" y="0"/>
            <a:ext cx="3077518" cy="511570"/>
          </a:xfrm>
          <a:prstGeom prst="rect">
            <a:avLst/>
          </a:prstGeom>
        </p:spPr>
        <p:txBody>
          <a:bodyPr vert="horz" lIns="94624" tIns="47311" rIns="94624" bIns="47311" rtlCol="0"/>
          <a:lstStyle>
            <a:lvl1pPr algn="r">
              <a:defRPr sz="1200"/>
            </a:lvl1pPr>
          </a:lstStyle>
          <a:p>
            <a:fld id="{1896F123-F216-4A87-9889-C40C6C68826A}" type="datetimeFigureOut">
              <a:rPr kumimoji="1" lang="ja-JP" altLang="en-US" smtClean="0"/>
              <a:t>2018/6/28</a:t>
            </a:fld>
            <a:endParaRPr kumimoji="1" lang="ja-JP" altLang="en-US"/>
          </a:p>
        </p:txBody>
      </p:sp>
      <p:sp>
        <p:nvSpPr>
          <p:cNvPr id="4" name="スライド イメージ プレースホルダー 3"/>
          <p:cNvSpPr>
            <a:spLocks noGrp="1" noRot="1" noChangeAspect="1"/>
          </p:cNvSpPr>
          <p:nvPr>
            <p:ph type="sldImg" idx="2"/>
          </p:nvPr>
        </p:nvSpPr>
        <p:spPr>
          <a:xfrm>
            <a:off x="993775" y="768350"/>
            <a:ext cx="5114925" cy="3835400"/>
          </a:xfrm>
          <a:prstGeom prst="rect">
            <a:avLst/>
          </a:prstGeom>
          <a:noFill/>
          <a:ln w="12700">
            <a:solidFill>
              <a:prstClr val="black"/>
            </a:solidFill>
          </a:ln>
        </p:spPr>
        <p:txBody>
          <a:bodyPr vert="horz" lIns="94624" tIns="47311" rIns="94624" bIns="47311" rtlCol="0" anchor="ctr"/>
          <a:lstStyle/>
          <a:p>
            <a:endParaRPr lang="ja-JP" altLang="en-US"/>
          </a:p>
        </p:txBody>
      </p:sp>
      <p:sp>
        <p:nvSpPr>
          <p:cNvPr id="5" name="ノート プレースホルダー 4"/>
          <p:cNvSpPr>
            <a:spLocks noGrp="1"/>
          </p:cNvSpPr>
          <p:nvPr>
            <p:ph type="body" sz="quarter" idx="3"/>
          </p:nvPr>
        </p:nvSpPr>
        <p:spPr>
          <a:xfrm>
            <a:off x="710583" y="4860728"/>
            <a:ext cx="5681317" cy="4604126"/>
          </a:xfrm>
          <a:prstGeom prst="rect">
            <a:avLst/>
          </a:prstGeom>
        </p:spPr>
        <p:txBody>
          <a:bodyPr vert="horz" lIns="94624" tIns="47311" rIns="94624" bIns="47311"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4" y="9719825"/>
            <a:ext cx="3077518" cy="511569"/>
          </a:xfrm>
          <a:prstGeom prst="rect">
            <a:avLst/>
          </a:prstGeom>
        </p:spPr>
        <p:txBody>
          <a:bodyPr vert="horz" lIns="94624" tIns="47311" rIns="94624" bIns="47311"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4023305" y="9719825"/>
            <a:ext cx="3077518" cy="511569"/>
          </a:xfrm>
          <a:prstGeom prst="rect">
            <a:avLst/>
          </a:prstGeom>
        </p:spPr>
        <p:txBody>
          <a:bodyPr vert="horz" lIns="94624" tIns="47311" rIns="94624" bIns="47311" rtlCol="0" anchor="b"/>
          <a:lstStyle>
            <a:lvl1pPr algn="r">
              <a:defRPr sz="1200"/>
            </a:lvl1pPr>
          </a:lstStyle>
          <a:p>
            <a:fld id="{8DC8DEF0-6580-4D13-8526-DBDC1F1FF873}" type="slidenum">
              <a:rPr kumimoji="1" lang="ja-JP" altLang="en-US" smtClean="0"/>
              <a:t>‹#›</a:t>
            </a:fld>
            <a:endParaRPr kumimoji="1" lang="ja-JP" altLang="en-US"/>
          </a:p>
        </p:txBody>
      </p:sp>
    </p:spTree>
    <p:extLst>
      <p:ext uri="{BB962C8B-B14F-4D97-AF65-F5344CB8AC3E}">
        <p14:creationId xmlns:p14="http://schemas.microsoft.com/office/powerpoint/2010/main" val="1681574027"/>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8CAB7FA-7D43-4FED-BBE6-57F42884A627}" type="slidenum">
              <a:rPr kumimoji="1" lang="ja-JP" altLang="en-US" smtClean="0"/>
              <a:t>15</a:t>
            </a:fld>
            <a:endParaRPr kumimoji="1" lang="ja-JP" altLang="en-US"/>
          </a:p>
        </p:txBody>
      </p:sp>
    </p:spTree>
    <p:extLst>
      <p:ext uri="{BB962C8B-B14F-4D97-AF65-F5344CB8AC3E}">
        <p14:creationId xmlns:p14="http://schemas.microsoft.com/office/powerpoint/2010/main" val="34405680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C3CA6B-38B8-4A85-85F6-399B82003C65}" type="slidenum">
              <a:rPr lang="ja-JP" altLang="en-US" smtClean="0">
                <a:solidFill>
                  <a:prstClr val="black"/>
                </a:solidFill>
              </a:rPr>
              <a:pPr/>
              <a:t>22</a:t>
            </a:fld>
            <a:endParaRPr lang="ja-JP" altLang="en-US">
              <a:solidFill>
                <a:prstClr val="black"/>
              </a:solidFill>
            </a:endParaRPr>
          </a:p>
        </p:txBody>
      </p:sp>
    </p:spTree>
    <p:extLst>
      <p:ext uri="{BB962C8B-B14F-4D97-AF65-F5344CB8AC3E}">
        <p14:creationId xmlns:p14="http://schemas.microsoft.com/office/powerpoint/2010/main" val="27603312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EF7518F5-1C27-42F7-B35F-FFDFA4840859}" type="slidenum">
              <a:rPr lang="ja-JP" altLang="en-US" smtClean="0">
                <a:solidFill>
                  <a:prstClr val="black"/>
                </a:solidFill>
              </a:rPr>
              <a:pPr/>
              <a:t>55</a:t>
            </a:fld>
            <a:endParaRPr lang="ja-JP" altLang="en-US">
              <a:solidFill>
                <a:prstClr val="black"/>
              </a:solidFill>
            </a:endParaRPr>
          </a:p>
        </p:txBody>
      </p:sp>
    </p:spTree>
    <p:extLst>
      <p:ext uri="{BB962C8B-B14F-4D97-AF65-F5344CB8AC3E}">
        <p14:creationId xmlns:p14="http://schemas.microsoft.com/office/powerpoint/2010/main" val="1803842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AC2F6CAB-D7E5-4D3D-AFDA-B849B49F2663}" type="datetimeFigureOut">
              <a:rPr kumimoji="1" lang="ja-JP" altLang="en-US" smtClean="0"/>
              <a:t>2018/6/28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5FA0A091-17DC-4744-A33F-339DA786EF75}" type="slidenum">
              <a:rPr kumimoji="1" lang="ja-JP" altLang="en-US" smtClean="0"/>
              <a:t>‹#›</a:t>
            </a:fld>
            <a:endParaRPr kumimoji="1" lang="ja-JP" altLang="en-US"/>
          </a:p>
        </p:txBody>
      </p:sp>
    </p:spTree>
    <p:extLst>
      <p:ext uri="{BB962C8B-B14F-4D97-AF65-F5344CB8AC3E}">
        <p14:creationId xmlns:p14="http://schemas.microsoft.com/office/powerpoint/2010/main" val="7837297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AC2F6CAB-D7E5-4D3D-AFDA-B849B49F2663}" type="datetimeFigureOut">
              <a:rPr kumimoji="1" lang="ja-JP" altLang="en-US" smtClean="0"/>
              <a:t>2018/6/28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5FA0A091-17DC-4744-A33F-339DA786EF75}" type="slidenum">
              <a:rPr kumimoji="1" lang="ja-JP" altLang="en-US" smtClean="0"/>
              <a:t>‹#›</a:t>
            </a:fld>
            <a:endParaRPr kumimoji="1" lang="ja-JP" altLang="en-US"/>
          </a:p>
        </p:txBody>
      </p:sp>
    </p:spTree>
    <p:extLst>
      <p:ext uri="{BB962C8B-B14F-4D97-AF65-F5344CB8AC3E}">
        <p14:creationId xmlns:p14="http://schemas.microsoft.com/office/powerpoint/2010/main" val="275131559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AC2F6CAB-D7E5-4D3D-AFDA-B849B49F2663}" type="datetimeFigureOut">
              <a:rPr kumimoji="1" lang="ja-JP" altLang="en-US" smtClean="0"/>
              <a:t>2018/6/28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5FA0A091-17DC-4744-A33F-339DA786EF75}" type="slidenum">
              <a:rPr kumimoji="1" lang="ja-JP" altLang="en-US" smtClean="0"/>
              <a:t>‹#›</a:t>
            </a:fld>
            <a:endParaRPr kumimoji="1" lang="ja-JP" altLang="en-US"/>
          </a:p>
        </p:txBody>
      </p:sp>
    </p:spTree>
    <p:extLst>
      <p:ext uri="{BB962C8B-B14F-4D97-AF65-F5344CB8AC3E}">
        <p14:creationId xmlns:p14="http://schemas.microsoft.com/office/powerpoint/2010/main" val="344159395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3739597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75268653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15471683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053008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76972415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0393429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9374967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16433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AC2F6CAB-D7E5-4D3D-AFDA-B849B49F2663}" type="datetimeFigureOut">
              <a:rPr kumimoji="1" lang="ja-JP" altLang="en-US" smtClean="0"/>
              <a:t>2018/6/28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5FA0A091-17DC-4744-A33F-339DA786EF75}" type="slidenum">
              <a:rPr kumimoji="1" lang="ja-JP" altLang="en-US" smtClean="0"/>
              <a:t>‹#›</a:t>
            </a:fld>
            <a:endParaRPr kumimoji="1" lang="ja-JP" altLang="en-US"/>
          </a:p>
        </p:txBody>
      </p:sp>
    </p:spTree>
    <p:extLst>
      <p:ext uri="{BB962C8B-B14F-4D97-AF65-F5344CB8AC3E}">
        <p14:creationId xmlns:p14="http://schemas.microsoft.com/office/powerpoint/2010/main" val="753973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0873702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7155679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4377458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AC2F6CAB-D7E5-4D3D-AFDA-B849B49F2663}" type="datetimeFigureOut">
              <a:rPr kumimoji="1" lang="ja-JP" altLang="en-US" smtClean="0"/>
              <a:t>2018/6/28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5FA0A091-17DC-4744-A33F-339DA786EF75}" type="slidenum">
              <a:rPr kumimoji="1" lang="ja-JP" altLang="en-US" smtClean="0"/>
              <a:t>‹#›</a:t>
            </a:fld>
            <a:endParaRPr kumimoji="1" lang="ja-JP" altLang="en-US"/>
          </a:p>
        </p:txBody>
      </p:sp>
    </p:spTree>
    <p:extLst>
      <p:ext uri="{BB962C8B-B14F-4D97-AF65-F5344CB8AC3E}">
        <p14:creationId xmlns:p14="http://schemas.microsoft.com/office/powerpoint/2010/main" val="1649909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AC2F6CAB-D7E5-4D3D-AFDA-B849B49F2663}" type="datetimeFigureOut">
              <a:rPr kumimoji="1" lang="ja-JP" altLang="en-US" smtClean="0"/>
              <a:t>2018/6/28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5FA0A091-17DC-4744-A33F-339DA786EF75}" type="slidenum">
              <a:rPr kumimoji="1" lang="ja-JP" altLang="en-US" smtClean="0"/>
              <a:t>‹#›</a:t>
            </a:fld>
            <a:endParaRPr kumimoji="1" lang="ja-JP" altLang="en-US"/>
          </a:p>
        </p:txBody>
      </p:sp>
    </p:spTree>
    <p:extLst>
      <p:ext uri="{BB962C8B-B14F-4D97-AF65-F5344CB8AC3E}">
        <p14:creationId xmlns:p14="http://schemas.microsoft.com/office/powerpoint/2010/main" val="376062967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AC2F6CAB-D7E5-4D3D-AFDA-B849B49F2663}" type="datetimeFigureOut">
              <a:rPr kumimoji="1" lang="ja-JP" altLang="en-US" smtClean="0"/>
              <a:t>2018/6/28</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5FA0A091-17DC-4744-A33F-339DA786EF75}" type="slidenum">
              <a:rPr kumimoji="1" lang="ja-JP" altLang="en-US" smtClean="0"/>
              <a:t>‹#›</a:t>
            </a:fld>
            <a:endParaRPr kumimoji="1" lang="ja-JP" altLang="en-US"/>
          </a:p>
        </p:txBody>
      </p:sp>
    </p:spTree>
    <p:extLst>
      <p:ext uri="{BB962C8B-B14F-4D97-AF65-F5344CB8AC3E}">
        <p14:creationId xmlns:p14="http://schemas.microsoft.com/office/powerpoint/2010/main" val="31157070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AC2F6CAB-D7E5-4D3D-AFDA-B849B49F2663}" type="datetimeFigureOut">
              <a:rPr kumimoji="1" lang="ja-JP" altLang="en-US" smtClean="0"/>
              <a:t>2018/6/28</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5FA0A091-17DC-4744-A33F-339DA786EF75}" type="slidenum">
              <a:rPr kumimoji="1" lang="ja-JP" altLang="en-US" smtClean="0"/>
              <a:t>‹#›</a:t>
            </a:fld>
            <a:endParaRPr kumimoji="1" lang="ja-JP" altLang="en-US"/>
          </a:p>
        </p:txBody>
      </p:sp>
    </p:spTree>
    <p:extLst>
      <p:ext uri="{BB962C8B-B14F-4D97-AF65-F5344CB8AC3E}">
        <p14:creationId xmlns:p14="http://schemas.microsoft.com/office/powerpoint/2010/main" val="38286375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AC2F6CAB-D7E5-4D3D-AFDA-B849B49F2663}" type="datetimeFigureOut">
              <a:rPr kumimoji="1" lang="ja-JP" altLang="en-US" smtClean="0"/>
              <a:t>2018/6/28</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5FA0A091-17DC-4744-A33F-339DA786EF75}" type="slidenum">
              <a:rPr kumimoji="1" lang="ja-JP" altLang="en-US" smtClean="0"/>
              <a:t>‹#›</a:t>
            </a:fld>
            <a:endParaRPr kumimoji="1" lang="ja-JP" altLang="en-US"/>
          </a:p>
        </p:txBody>
      </p:sp>
    </p:spTree>
    <p:extLst>
      <p:ext uri="{BB962C8B-B14F-4D97-AF65-F5344CB8AC3E}">
        <p14:creationId xmlns:p14="http://schemas.microsoft.com/office/powerpoint/2010/main" val="10947729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AC2F6CAB-D7E5-4D3D-AFDA-B849B49F2663}" type="datetimeFigureOut">
              <a:rPr kumimoji="1" lang="ja-JP" altLang="en-US" smtClean="0"/>
              <a:t>2018/6/28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5FA0A091-17DC-4744-A33F-339DA786EF75}" type="slidenum">
              <a:rPr kumimoji="1" lang="ja-JP" altLang="en-US" smtClean="0"/>
              <a:t>‹#›</a:t>
            </a:fld>
            <a:endParaRPr kumimoji="1" lang="ja-JP" altLang="en-US"/>
          </a:p>
        </p:txBody>
      </p:sp>
    </p:spTree>
    <p:extLst>
      <p:ext uri="{BB962C8B-B14F-4D97-AF65-F5344CB8AC3E}">
        <p14:creationId xmlns:p14="http://schemas.microsoft.com/office/powerpoint/2010/main" val="2906199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AC2F6CAB-D7E5-4D3D-AFDA-B849B49F2663}" type="datetimeFigureOut">
              <a:rPr kumimoji="1" lang="ja-JP" altLang="en-US" smtClean="0"/>
              <a:t>2018/6/28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5FA0A091-17DC-4744-A33F-339DA786EF75}" type="slidenum">
              <a:rPr kumimoji="1" lang="ja-JP" altLang="en-US" smtClean="0"/>
              <a:t>‹#›</a:t>
            </a:fld>
            <a:endParaRPr kumimoji="1" lang="ja-JP" altLang="en-US"/>
          </a:p>
        </p:txBody>
      </p:sp>
    </p:spTree>
    <p:extLst>
      <p:ext uri="{BB962C8B-B14F-4D97-AF65-F5344CB8AC3E}">
        <p14:creationId xmlns:p14="http://schemas.microsoft.com/office/powerpoint/2010/main" val="6589099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C2F6CAB-D7E5-4D3D-AFDA-B849B49F2663}" type="datetimeFigureOut">
              <a:rPr kumimoji="1" lang="ja-JP" altLang="en-US" smtClean="0"/>
              <a:t>2018/6/28</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65143"/>
            <a:ext cx="2133600" cy="365125"/>
          </a:xfrm>
          <a:prstGeom prst="rect">
            <a:avLst/>
          </a:prstGeom>
        </p:spPr>
        <p:txBody>
          <a:bodyPr vert="horz" lIns="91440" tIns="45720" rIns="91440" bIns="45720" rtlCol="0" anchor="ctr"/>
          <a:lstStyle>
            <a:lvl1pPr algn="r">
              <a:defRPr sz="2000" b="1">
                <a:solidFill>
                  <a:schemeClr val="bg1">
                    <a:lumMod val="50000"/>
                  </a:schemeClr>
                </a:solidFill>
              </a:defRPr>
            </a:lvl1pPr>
          </a:lstStyle>
          <a:p>
            <a:fld id="{5FA0A091-17DC-4744-A33F-339DA786EF75}" type="slidenum">
              <a:rPr lang="ja-JP" altLang="en-US" smtClean="0"/>
              <a:pPr/>
              <a:t>‹#›</a:t>
            </a:fld>
            <a:endParaRPr lang="ja-JP" altLang="en-US" dirty="0"/>
          </a:p>
        </p:txBody>
      </p:sp>
    </p:spTree>
    <p:extLst>
      <p:ext uri="{BB962C8B-B14F-4D97-AF65-F5344CB8AC3E}">
        <p14:creationId xmlns:p14="http://schemas.microsoft.com/office/powerpoint/2010/main" val="265803144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9956BD4-6576-4CD2-9129-E3C2D65E6A37}" type="datetimeFigureOut">
              <a:rPr lang="ja-JP" altLang="en-US" smtClean="0">
                <a:solidFill>
                  <a:prstClr val="black">
                    <a:tint val="75000"/>
                  </a:prstClr>
                </a:solidFill>
              </a:rPr>
              <a:pPr/>
              <a:t>2018/6/28</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53D6FE6-5C61-4270-8494-BA7E999FF55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76982182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2.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chart" Target="../charts/chart1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47.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3.emf"/><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2.xml"/><Relationship Id="rId5" Type="http://schemas.openxmlformats.org/officeDocument/2006/relationships/image" Target="../media/image4.emf"/><Relationship Id="rId4" Type="http://schemas.openxmlformats.org/officeDocument/2006/relationships/image" Target="../media/image3.emf"/></Relationships>
</file>

<file path=ppt/slides/_rels/slide50.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chart" Target="../charts/chart25.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0.jpeg"/><Relationship Id="rId1" Type="http://schemas.openxmlformats.org/officeDocument/2006/relationships/slideLayout" Target="../slideLayouts/slideLayout2.xml"/><Relationship Id="rId4" Type="http://schemas.openxmlformats.org/officeDocument/2006/relationships/image" Target="../media/image11.jpe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3.emf"/><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chart" Target="../charts/chart1.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3568" y="1266329"/>
            <a:ext cx="7776864" cy="1082551"/>
          </a:xfrm>
        </p:spPr>
        <p:txBody>
          <a:bodyPr>
            <a:noAutofit/>
          </a:bodyPr>
          <a:lstStyle/>
          <a:p>
            <a:r>
              <a:rPr kumimoji="1" lang="ja-JP" altLang="en-US" sz="3600" dirty="0" smtClean="0"/>
              <a:t>大阪府域水道の最適化検討について（中間報告）</a:t>
            </a:r>
            <a:endParaRPr kumimoji="1" lang="ja-JP" altLang="en-US" sz="3600" dirty="0"/>
          </a:p>
        </p:txBody>
      </p:sp>
      <p:sp>
        <p:nvSpPr>
          <p:cNvPr id="4" name="スライド番号プレースホルダー 3"/>
          <p:cNvSpPr>
            <a:spLocks noGrp="1"/>
          </p:cNvSpPr>
          <p:nvPr>
            <p:ph type="sldNum" sz="quarter" idx="12"/>
          </p:nvPr>
        </p:nvSpPr>
        <p:spPr/>
        <p:txBody>
          <a:bodyPr/>
          <a:lstStyle/>
          <a:p>
            <a:fld id="{026B3D98-A60D-4F83-A925-9FA9AF0DAB1E}" type="slidenum">
              <a:rPr kumimoji="1" lang="ja-JP" altLang="en-US" smtClean="0"/>
              <a:t>1</a:t>
            </a:fld>
            <a:endParaRPr kumimoji="1" lang="ja-JP" altLang="en-US" dirty="0"/>
          </a:p>
        </p:txBody>
      </p:sp>
      <p:sp>
        <p:nvSpPr>
          <p:cNvPr id="9" name="テキスト ボックス 8"/>
          <p:cNvSpPr txBox="1"/>
          <p:nvPr/>
        </p:nvSpPr>
        <p:spPr>
          <a:xfrm>
            <a:off x="2255044" y="4638238"/>
            <a:ext cx="4621212" cy="892552"/>
          </a:xfrm>
          <a:prstGeom prst="rect">
            <a:avLst/>
          </a:prstGeom>
          <a:noFill/>
        </p:spPr>
        <p:txBody>
          <a:bodyPr wrap="square" rtlCol="0">
            <a:spAutoFit/>
          </a:bodyPr>
          <a:lstStyle/>
          <a:p>
            <a:pPr algn="ctr"/>
            <a:r>
              <a:rPr lang="ja-JP" altLang="en-US" sz="2800" dirty="0" smtClean="0">
                <a:latin typeface="メイリオ" panose="020B0604030504040204" pitchFamily="50" charset="-128"/>
                <a:ea typeface="メイリオ" panose="020B0604030504040204" pitchFamily="50" charset="-128"/>
              </a:rPr>
              <a:t>大阪府市水道検討チーム</a:t>
            </a:r>
            <a:endParaRPr lang="en-US" altLang="ja-JP" sz="2800" dirty="0" smtClean="0">
              <a:latin typeface="メイリオ" panose="020B0604030504040204" pitchFamily="50" charset="-128"/>
              <a:ea typeface="メイリオ" panose="020B0604030504040204" pitchFamily="50" charset="-128"/>
            </a:endParaRPr>
          </a:p>
          <a:p>
            <a:r>
              <a:rPr lang="ja-JP" altLang="en-US" sz="2400" dirty="0">
                <a:latin typeface="メイリオ" panose="020B0604030504040204" pitchFamily="50" charset="-128"/>
                <a:ea typeface="メイリオ" panose="020B0604030504040204" pitchFamily="50" charset="-128"/>
              </a:rPr>
              <a:t>　</a:t>
            </a:r>
            <a:endParaRPr kumimoji="1" lang="ja-JP" altLang="en-US" sz="2400" dirty="0">
              <a:latin typeface="メイリオ" panose="020B0604030504040204" pitchFamily="50" charset="-128"/>
              <a:ea typeface="メイリオ" panose="020B0604030504040204" pitchFamily="50" charset="-128"/>
            </a:endParaRPr>
          </a:p>
        </p:txBody>
      </p:sp>
      <p:sp>
        <p:nvSpPr>
          <p:cNvPr id="10" name="大かっこ 9"/>
          <p:cNvSpPr/>
          <p:nvPr/>
        </p:nvSpPr>
        <p:spPr>
          <a:xfrm>
            <a:off x="2844000" y="5157320"/>
            <a:ext cx="3456000" cy="1152000"/>
          </a:xfrm>
          <a:prstGeom prst="bracketPair">
            <a:avLst/>
          </a:prstGeom>
        </p:spPr>
        <p:style>
          <a:lnRef idx="1">
            <a:schemeClr val="accent1"/>
          </a:lnRef>
          <a:fillRef idx="0">
            <a:schemeClr val="accent1"/>
          </a:fillRef>
          <a:effectRef idx="0">
            <a:schemeClr val="accent1"/>
          </a:effectRef>
          <a:fontRef idx="minor">
            <a:schemeClr val="tx1"/>
          </a:fontRef>
        </p:style>
        <p:txBody>
          <a:bodyPr lIns="108000" tIns="108000" rIns="108000" bIns="108000" rtlCol="0" anchor="ctr"/>
          <a:lstStyle/>
          <a:p>
            <a:r>
              <a:rPr lang="ja-JP" altLang="en-US" sz="2400" dirty="0">
                <a:latin typeface="メイリオ" panose="020B0604030504040204" pitchFamily="50" charset="-128"/>
                <a:ea typeface="メイリオ" panose="020B0604030504040204" pitchFamily="50" charset="-128"/>
              </a:rPr>
              <a:t>大阪府市副首都推進局</a:t>
            </a:r>
            <a:endParaRPr lang="en-US" altLang="ja-JP" sz="2400" dirty="0">
              <a:latin typeface="メイリオ" panose="020B0604030504040204" pitchFamily="50" charset="-128"/>
              <a:ea typeface="メイリオ" panose="020B0604030504040204" pitchFamily="50" charset="-128"/>
            </a:endParaRPr>
          </a:p>
          <a:p>
            <a:r>
              <a:rPr lang="ja-JP" altLang="en-US" sz="2400" dirty="0" smtClean="0">
                <a:latin typeface="メイリオ" panose="020B0604030504040204" pitchFamily="50" charset="-128"/>
                <a:ea typeface="メイリオ" panose="020B0604030504040204" pitchFamily="50" charset="-128"/>
              </a:rPr>
              <a:t>大阪府</a:t>
            </a:r>
            <a:r>
              <a:rPr lang="ja-JP" altLang="en-US" sz="2400" dirty="0">
                <a:latin typeface="メイリオ" panose="020B0604030504040204" pitchFamily="50" charset="-128"/>
                <a:ea typeface="メイリオ" panose="020B0604030504040204" pitchFamily="50" charset="-128"/>
              </a:rPr>
              <a:t>健康医療部</a:t>
            </a:r>
            <a:endParaRPr lang="en-US" altLang="ja-JP" sz="2400" dirty="0">
              <a:latin typeface="メイリオ" panose="020B0604030504040204" pitchFamily="50" charset="-128"/>
              <a:ea typeface="メイリオ" panose="020B0604030504040204" pitchFamily="50" charset="-128"/>
            </a:endParaRPr>
          </a:p>
          <a:p>
            <a:r>
              <a:rPr lang="ja-JP" altLang="en-US" sz="2400" dirty="0" smtClean="0">
                <a:latin typeface="メイリオ" panose="020B0604030504040204" pitchFamily="50" charset="-128"/>
                <a:ea typeface="メイリオ" panose="020B0604030504040204" pitchFamily="50" charset="-128"/>
              </a:rPr>
              <a:t>大阪市水道局</a:t>
            </a:r>
            <a:endParaRPr kumimoji="1" lang="ja-JP" altLang="en-US" sz="2400" dirty="0"/>
          </a:p>
        </p:txBody>
      </p:sp>
      <p:sp>
        <p:nvSpPr>
          <p:cNvPr id="11" name="テキスト ボックス 10"/>
          <p:cNvSpPr txBox="1"/>
          <p:nvPr/>
        </p:nvSpPr>
        <p:spPr>
          <a:xfrm>
            <a:off x="2195736" y="4103494"/>
            <a:ext cx="4752528" cy="523220"/>
          </a:xfrm>
          <a:prstGeom prst="rect">
            <a:avLst/>
          </a:prstGeom>
          <a:noFill/>
        </p:spPr>
        <p:txBody>
          <a:bodyPr wrap="square" rtlCol="0">
            <a:spAutoFit/>
          </a:bodyPr>
          <a:lstStyle/>
          <a:p>
            <a:pPr algn="ctr"/>
            <a:r>
              <a:rPr lang="en-US" altLang="ja-JP" sz="2800" dirty="0" smtClean="0">
                <a:latin typeface="メイリオ" panose="020B0604030504040204" pitchFamily="50" charset="-128"/>
                <a:ea typeface="メイリオ" panose="020B0604030504040204" pitchFamily="50" charset="-128"/>
                <a:cs typeface="メイリオ" panose="020B0604030504040204" pitchFamily="50" charset="-128"/>
              </a:rPr>
              <a:t>2018</a:t>
            </a:r>
            <a:r>
              <a:rPr lang="ja-JP" altLang="en-US" sz="2800" dirty="0" smtClean="0">
                <a:latin typeface="メイリオ" panose="020B0604030504040204" pitchFamily="50" charset="-128"/>
                <a:ea typeface="メイリオ" panose="020B0604030504040204" pitchFamily="50" charset="-128"/>
                <a:cs typeface="メイリオ" panose="020B0604030504040204" pitchFamily="50" charset="-128"/>
              </a:rPr>
              <a:t>年６月</a:t>
            </a:r>
            <a:endParaRPr lang="en-US" altLang="ja-JP" sz="28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 name="テキスト ボックス 11"/>
          <p:cNvSpPr txBox="1"/>
          <p:nvPr/>
        </p:nvSpPr>
        <p:spPr>
          <a:xfrm>
            <a:off x="6584775" y="188640"/>
            <a:ext cx="2383986" cy="523220"/>
          </a:xfrm>
          <a:prstGeom prst="rect">
            <a:avLst/>
          </a:prstGeom>
          <a:noFill/>
        </p:spPr>
        <p:txBody>
          <a:bodyPr wrap="none" rtlCol="0">
            <a:spAutoFit/>
          </a:bodyPr>
          <a:lstStyle/>
          <a:p>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H30.</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6</a:t>
            </a: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.28</a:t>
            </a:r>
            <a:endParaRPr kumimoji="1"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第</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14</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回</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副首都推進本部会議</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12"/>
          <p:cNvSpPr/>
          <p:nvPr/>
        </p:nvSpPr>
        <p:spPr>
          <a:xfrm>
            <a:off x="7256766" y="733945"/>
            <a:ext cx="1503325" cy="412884"/>
          </a:xfrm>
          <a:prstGeom prst="rect">
            <a:avLst/>
          </a:prstGeom>
          <a:noFill/>
          <a:ln w="9525">
            <a:solidFill>
              <a:schemeClr val="tx1"/>
            </a:solidFill>
          </a:ln>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資料４</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1178928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グラフ 3"/>
          <p:cNvGraphicFramePr/>
          <p:nvPr>
            <p:extLst>
              <p:ext uri="{D42A27DB-BD31-4B8C-83A1-F6EECF244321}">
                <p14:modId xmlns:p14="http://schemas.microsoft.com/office/powerpoint/2010/main" val="2283071709"/>
              </p:ext>
            </p:extLst>
          </p:nvPr>
        </p:nvGraphicFramePr>
        <p:xfrm>
          <a:off x="3600399" y="2065515"/>
          <a:ext cx="5346587" cy="4509803"/>
        </p:xfrm>
        <a:graphic>
          <a:graphicData uri="http://schemas.openxmlformats.org/drawingml/2006/chart">
            <c:chart xmlns:c="http://schemas.openxmlformats.org/drawingml/2006/chart" xmlns:r="http://schemas.openxmlformats.org/officeDocument/2006/relationships" r:id="rId2"/>
          </a:graphicData>
        </a:graphic>
      </p:graphicFrame>
      <p:cxnSp>
        <p:nvCxnSpPr>
          <p:cNvPr id="10" name="直線コネクタ 9">
            <a:extLst>
              <a:ext uri="{FF2B5EF4-FFF2-40B4-BE49-F238E27FC236}">
                <a16:creationId xmlns:a16="http://schemas.microsoft.com/office/drawing/2014/main" xmlns="" id="{B0256477-8C47-4BD4-88F1-C03FF1244475}"/>
              </a:ext>
            </a:extLst>
          </p:cNvPr>
          <p:cNvCxnSpPr/>
          <p:nvPr/>
        </p:nvCxnSpPr>
        <p:spPr>
          <a:xfrm>
            <a:off x="6642731" y="1916832"/>
            <a:ext cx="0" cy="421200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 name="直線矢印コネクタ 5"/>
          <p:cNvCxnSpPr/>
          <p:nvPr/>
        </p:nvCxnSpPr>
        <p:spPr>
          <a:xfrm>
            <a:off x="6652658" y="3796300"/>
            <a:ext cx="1713821" cy="524459"/>
          </a:xfrm>
          <a:prstGeom prst="straightConnector1">
            <a:avLst/>
          </a:prstGeom>
          <a:ln w="38100">
            <a:solidFill>
              <a:srgbClr val="FF0000"/>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5691521" y="1897087"/>
            <a:ext cx="1976823" cy="307777"/>
          </a:xfrm>
          <a:prstGeom prst="rect">
            <a:avLst/>
          </a:prstGeom>
          <a:noFill/>
        </p:spPr>
        <p:txBody>
          <a:bodyPr wrap="none" rtlCol="0">
            <a:spAutoFit/>
          </a:bodyPr>
          <a:lstStyle/>
          <a:p>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実績値　←　→　推計値</a:t>
            </a:r>
          </a:p>
        </p:txBody>
      </p:sp>
      <p:sp>
        <p:nvSpPr>
          <p:cNvPr id="13" name="角丸四角形吹き出し 12"/>
          <p:cNvSpPr/>
          <p:nvPr/>
        </p:nvSpPr>
        <p:spPr>
          <a:xfrm>
            <a:off x="4172115" y="4171306"/>
            <a:ext cx="2376264" cy="1839674"/>
          </a:xfrm>
          <a:prstGeom prst="wedgeRoundRectCallout">
            <a:avLst>
              <a:gd name="adj1" fmla="val 33825"/>
              <a:gd name="adj2" fmla="val -71656"/>
              <a:gd name="adj3" fmla="val 16667"/>
            </a:avLst>
          </a:prstGeom>
        </p:spPr>
        <p:style>
          <a:lnRef idx="1">
            <a:schemeClr val="accent1"/>
          </a:lnRef>
          <a:fillRef idx="2">
            <a:schemeClr val="accent1"/>
          </a:fillRef>
          <a:effectRef idx="1">
            <a:schemeClr val="accent1"/>
          </a:effectRef>
          <a:fontRef idx="minor">
            <a:schemeClr val="dk1"/>
          </a:fontRef>
        </p:style>
        <p:txBody>
          <a:bodyPr rtlCol="0" anchor="ctr"/>
          <a:lstStyle/>
          <a:p>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大阪の人口実績は</a:t>
            </a:r>
            <a:r>
              <a:rPr kumimoji="1"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1980</a:t>
            </a:r>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年代</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a:t>
            </a:r>
            <a:r>
              <a:rPr kumimoji="1"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850</a:t>
            </a:r>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万人を超えて安定的に推移し、</a:t>
            </a:r>
            <a:r>
              <a:rPr kumimoji="1"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2010</a:t>
            </a:r>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年の</a:t>
            </a:r>
            <a:r>
              <a:rPr kumimoji="1"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887</a:t>
            </a:r>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万人をピークに漸減。</a:t>
            </a:r>
            <a:endParaRPr kumimoji="1"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一方、水道給水量は節水機器の普及や環境意識の高まりなどにより、</a:t>
            </a:r>
            <a:r>
              <a:rPr kumimoji="1"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1990</a:t>
            </a:r>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年の</a:t>
            </a:r>
            <a:r>
              <a:rPr kumimoji="1"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385</a:t>
            </a:r>
            <a:r>
              <a:rPr kumimoji="1"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万㎥</a:t>
            </a:r>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／日のピークに対して、</a:t>
            </a:r>
            <a:r>
              <a:rPr kumimoji="1"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年には</a:t>
            </a:r>
            <a:r>
              <a:rPr kumimoji="1"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割減の</a:t>
            </a:r>
            <a:r>
              <a:rPr kumimoji="1"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302</a:t>
            </a:r>
            <a:r>
              <a:rPr kumimoji="1"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万㎥</a:t>
            </a:r>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／日。</a:t>
            </a:r>
          </a:p>
        </p:txBody>
      </p:sp>
      <p:sp>
        <p:nvSpPr>
          <p:cNvPr id="14" name="正方形/長方形 13"/>
          <p:cNvSpPr/>
          <p:nvPr/>
        </p:nvSpPr>
        <p:spPr>
          <a:xfrm>
            <a:off x="853556" y="828001"/>
            <a:ext cx="7798060" cy="584775"/>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大阪の人口は</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2045</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には</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年比</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で</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150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万人</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17</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）減少すると</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推計</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一人</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当たり</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水需要が</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変化しないと仮定しても、人口減に伴う水需要の減が予想</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される</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テキスト ボックス 14"/>
          <p:cNvSpPr txBox="1"/>
          <p:nvPr/>
        </p:nvSpPr>
        <p:spPr>
          <a:xfrm>
            <a:off x="8287414" y="4166527"/>
            <a:ext cx="364202" cy="307777"/>
          </a:xfrm>
          <a:prstGeom prst="rect">
            <a:avLst/>
          </a:prstGeom>
          <a:noFill/>
        </p:spPr>
        <p:txBody>
          <a:bodyPr wrap="none" rtlCol="0">
            <a:spAutoFit/>
          </a:bodyPr>
          <a:lstStyle/>
          <a:p>
            <a:r>
              <a:rPr kumimoji="1" lang="ja-JP" altLang="en-US" sz="1400" b="1"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8" name="テキスト ボックス 17"/>
          <p:cNvSpPr txBox="1"/>
          <p:nvPr/>
        </p:nvSpPr>
        <p:spPr>
          <a:xfrm>
            <a:off x="4089073" y="2333649"/>
            <a:ext cx="1569660" cy="261610"/>
          </a:xfrm>
          <a:prstGeom prst="rect">
            <a:avLst/>
          </a:prstGeom>
          <a:noFill/>
        </p:spPr>
        <p:txBody>
          <a:bodyPr wrap="none" rtlCol="0">
            <a:spAutoFit/>
          </a:bodyPr>
          <a:lstStyle/>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大阪府の人口（左軸）</a:t>
            </a:r>
          </a:p>
        </p:txBody>
      </p:sp>
      <p:sp>
        <p:nvSpPr>
          <p:cNvPr id="19" name="テキスト ボックス 18"/>
          <p:cNvSpPr txBox="1"/>
          <p:nvPr/>
        </p:nvSpPr>
        <p:spPr>
          <a:xfrm>
            <a:off x="4124020" y="3534690"/>
            <a:ext cx="1851789" cy="261610"/>
          </a:xfrm>
          <a:prstGeom prst="rect">
            <a:avLst/>
          </a:prstGeom>
          <a:noFill/>
        </p:spPr>
        <p:txBody>
          <a:bodyPr wrap="none" rtlCol="0">
            <a:spAutoFit/>
          </a:bodyPr>
          <a:lstStyle/>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大阪府域の水需要（右軸）</a:t>
            </a:r>
          </a:p>
        </p:txBody>
      </p:sp>
      <p:sp>
        <p:nvSpPr>
          <p:cNvPr id="20" name="テキスト ボックス 19"/>
          <p:cNvSpPr txBox="1"/>
          <p:nvPr/>
        </p:nvSpPr>
        <p:spPr>
          <a:xfrm>
            <a:off x="5665403" y="2349038"/>
            <a:ext cx="488787" cy="230832"/>
          </a:xfrm>
          <a:prstGeom prst="rect">
            <a:avLst/>
          </a:prstGeom>
          <a:noFill/>
        </p:spPr>
        <p:txBody>
          <a:bodyPr wrap="none" rtlCol="0">
            <a:spAutoFit/>
          </a:bodyPr>
          <a:lstStyle/>
          <a:p>
            <a:r>
              <a:rPr kumimoji="1" lang="ja-JP" altLang="en-US" sz="900" dirty="0">
                <a:latin typeface="Meiryo UI" panose="020B0604030504040204" pitchFamily="50" charset="-128"/>
                <a:ea typeface="Meiryo UI" panose="020B0604030504040204" pitchFamily="50" charset="-128"/>
                <a:cs typeface="Meiryo UI" panose="020B0604030504040204" pitchFamily="50" charset="-128"/>
              </a:rPr>
              <a:t>ピーク</a:t>
            </a:r>
          </a:p>
        </p:txBody>
      </p:sp>
      <p:sp>
        <p:nvSpPr>
          <p:cNvPr id="21" name="テキスト ボックス 20"/>
          <p:cNvSpPr txBox="1"/>
          <p:nvPr/>
        </p:nvSpPr>
        <p:spPr>
          <a:xfrm>
            <a:off x="3415733" y="3368031"/>
            <a:ext cx="369332" cy="1169551"/>
          </a:xfrm>
          <a:prstGeom prst="rect">
            <a:avLst/>
          </a:prstGeom>
          <a:noFill/>
        </p:spPr>
        <p:txBody>
          <a:bodyPr vert="eaVert" wrap="none" rtlCol="0">
            <a:spAutoFit/>
          </a:bodyPr>
          <a:lstStyle/>
          <a:p>
            <a:r>
              <a:rPr kumimoji="1" lang="ja-JP" altLang="en-US" sz="1200" b="1" dirty="0">
                <a:latin typeface="Meiryo UI" panose="020B0604030504040204" pitchFamily="50" charset="-128"/>
                <a:ea typeface="Meiryo UI" panose="020B0604030504040204" pitchFamily="50" charset="-128"/>
                <a:cs typeface="Meiryo UI" panose="020B0604030504040204" pitchFamily="50" charset="-128"/>
              </a:rPr>
              <a:t>人口　（万人）</a:t>
            </a:r>
          </a:p>
        </p:txBody>
      </p:sp>
      <p:sp>
        <p:nvSpPr>
          <p:cNvPr id="22" name="テキスト ボックス 21"/>
          <p:cNvSpPr txBox="1"/>
          <p:nvPr/>
        </p:nvSpPr>
        <p:spPr>
          <a:xfrm>
            <a:off x="8816278" y="2926912"/>
            <a:ext cx="380104" cy="2288575"/>
          </a:xfrm>
          <a:prstGeom prst="rect">
            <a:avLst/>
          </a:prstGeom>
          <a:noFill/>
        </p:spPr>
        <p:txBody>
          <a:bodyPr vert="eaVert" wrap="none" rtlCol="0">
            <a:spAutoFit/>
          </a:bodyPr>
          <a:lstStyle/>
          <a:p>
            <a:r>
              <a:rPr kumimoji="1"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日</a:t>
            </a: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平均</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給水量</a:t>
            </a:r>
            <a:r>
              <a:rPr kumimoji="1" lang="ja-JP" altLang="en-US" sz="1200" b="1"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（万㎥</a:t>
            </a:r>
            <a:r>
              <a:rPr kumimoji="1" lang="ja-JP" altLang="en-US" sz="1200" b="1" dirty="0">
                <a:latin typeface="Meiryo UI" panose="020B0604030504040204" pitchFamily="50" charset="-128"/>
                <a:ea typeface="Meiryo UI" panose="020B0604030504040204" pitchFamily="50" charset="-128"/>
                <a:cs typeface="Meiryo UI" panose="020B0604030504040204" pitchFamily="50" charset="-128"/>
              </a:rPr>
              <a:t>／日）</a:t>
            </a:r>
          </a:p>
        </p:txBody>
      </p:sp>
      <p:sp>
        <p:nvSpPr>
          <p:cNvPr id="23" name="テキスト ボックス 22"/>
          <p:cNvSpPr txBox="1"/>
          <p:nvPr/>
        </p:nvSpPr>
        <p:spPr>
          <a:xfrm>
            <a:off x="4365187" y="2817805"/>
            <a:ext cx="444352" cy="230832"/>
          </a:xfrm>
          <a:prstGeom prst="rect">
            <a:avLst/>
          </a:prstGeom>
          <a:noFill/>
        </p:spPr>
        <p:txBody>
          <a:bodyPr wrap="none" rtlCol="0">
            <a:spAutoFit/>
          </a:bodyPr>
          <a:lstStyle/>
          <a:p>
            <a:r>
              <a:rPr kumimoji="1" lang="ja-JP" altLang="en-US" sz="900" dirty="0">
                <a:latin typeface="Meiryo UI" panose="020B0604030504040204" pitchFamily="50" charset="-128"/>
                <a:ea typeface="Meiryo UI" panose="020B0604030504040204" pitchFamily="50" charset="-128"/>
                <a:cs typeface="Meiryo UI" panose="020B0604030504040204" pitchFamily="50" charset="-128"/>
              </a:rPr>
              <a:t>ピーク</a:t>
            </a:r>
          </a:p>
        </p:txBody>
      </p:sp>
      <p:sp>
        <p:nvSpPr>
          <p:cNvPr id="2" name="スライド番号プレースホルダー 1"/>
          <p:cNvSpPr>
            <a:spLocks noGrp="1"/>
          </p:cNvSpPr>
          <p:nvPr>
            <p:ph type="sldNum" sz="quarter" idx="12"/>
          </p:nvPr>
        </p:nvSpPr>
        <p:spPr>
          <a:xfrm>
            <a:off x="7118920" y="6548237"/>
            <a:ext cx="2133600" cy="365125"/>
          </a:xfrm>
        </p:spPr>
        <p:txBody>
          <a:bodyPr/>
          <a:lstStyle/>
          <a:p>
            <a:fld id="{026B3D98-A60D-4F83-A925-9FA9AF0DAB1E}" type="slidenum">
              <a:rPr kumimoji="1" lang="ja-JP" altLang="en-US" smtClean="0"/>
              <a:t>10</a:t>
            </a:fld>
            <a:endParaRPr kumimoji="1" lang="ja-JP" altLang="en-US"/>
          </a:p>
        </p:txBody>
      </p:sp>
      <p:sp>
        <p:nvSpPr>
          <p:cNvPr id="17" name="テキスト ボックス 16"/>
          <p:cNvSpPr txBox="1"/>
          <p:nvPr/>
        </p:nvSpPr>
        <p:spPr>
          <a:xfrm>
            <a:off x="4086431" y="6571762"/>
            <a:ext cx="4914569" cy="246221"/>
          </a:xfrm>
          <a:prstGeom prst="rect">
            <a:avLst/>
          </a:prstGeom>
          <a:noFill/>
        </p:spPr>
        <p:txBody>
          <a:bodyPr wrap="square" rtlCol="0">
            <a:spAutoFit/>
          </a:bodyPr>
          <a:lstStyle/>
          <a:p>
            <a:r>
              <a:rPr lang="ja-JP" altLang="en-US" sz="1000" dirty="0">
                <a:latin typeface="メイリオ" panose="020B0604030504040204" pitchFamily="50" charset="-128"/>
                <a:ea typeface="メイリオ" panose="020B0604030504040204" pitchFamily="50" charset="-128"/>
                <a:cs typeface="メイリオ" panose="020B0604030504040204" pitchFamily="50" charset="-128"/>
              </a:rPr>
              <a:t>大阪府</a:t>
            </a:r>
            <a:r>
              <a:rPr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の人口</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00" dirty="0">
                <a:latin typeface="Meiryo UI" panose="020B0604030504040204" pitchFamily="50" charset="-128"/>
                <a:ea typeface="Meiryo UI" panose="020B0604030504040204" pitchFamily="50" charset="-128"/>
              </a:rPr>
              <a:t>国立社会保障・人口問題</a:t>
            </a:r>
            <a:r>
              <a:rPr lang="ja-JP" altLang="en-US" sz="1000" dirty="0" smtClean="0">
                <a:latin typeface="Meiryo UI" panose="020B0604030504040204" pitchFamily="50" charset="-128"/>
                <a:ea typeface="Meiryo UI" panose="020B0604030504040204" pitchFamily="50" charset="-128"/>
              </a:rPr>
              <a:t>研究所の</a:t>
            </a:r>
            <a:r>
              <a:rPr lang="ja-JP" altLang="en-US" sz="1000" dirty="0">
                <a:latin typeface="Meiryo UI" panose="020B0604030504040204" pitchFamily="50" charset="-128"/>
                <a:ea typeface="Meiryo UI" panose="020B0604030504040204" pitchFamily="50" charset="-128"/>
              </a:rPr>
              <a:t>推計</a:t>
            </a:r>
            <a:r>
              <a:rPr lang="ja-JP" altLang="en-US" sz="1000" dirty="0" smtClean="0">
                <a:latin typeface="Meiryo UI" panose="020B0604030504040204" pitchFamily="50" charset="-128"/>
                <a:ea typeface="Meiryo UI" panose="020B0604030504040204" pitchFamily="50" charset="-128"/>
              </a:rPr>
              <a:t>人口（</a:t>
            </a:r>
            <a:r>
              <a:rPr lang="en-US" altLang="ja-JP" sz="1000" dirty="0" smtClean="0">
                <a:latin typeface="Meiryo UI" panose="020B0604030504040204" pitchFamily="50" charset="-128"/>
                <a:ea typeface="Meiryo UI" panose="020B0604030504040204" pitchFamily="50" charset="-128"/>
              </a:rPr>
              <a:t>2015</a:t>
            </a:r>
            <a:r>
              <a:rPr lang="ja-JP" altLang="en-US" sz="1000" dirty="0" smtClean="0">
                <a:latin typeface="Meiryo UI" panose="020B0604030504040204" pitchFamily="50" charset="-128"/>
                <a:ea typeface="Meiryo UI" panose="020B0604030504040204" pitchFamily="50" charset="-128"/>
              </a:rPr>
              <a:t>年以降）</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テキスト ボックス 23">
            <a:extLst>
              <a:ext uri="{FF2B5EF4-FFF2-40B4-BE49-F238E27FC236}">
                <a16:creationId xmlns:a16="http://schemas.microsoft.com/office/drawing/2014/main" xmlns="" id="{61624D16-5E49-44C8-A6EB-736FA09B78EB}"/>
              </a:ext>
            </a:extLst>
          </p:cNvPr>
          <p:cNvSpPr txBox="1"/>
          <p:nvPr/>
        </p:nvSpPr>
        <p:spPr>
          <a:xfrm>
            <a:off x="612000" y="332656"/>
            <a:ext cx="7920000" cy="400110"/>
          </a:xfrm>
          <a:prstGeom prst="rect">
            <a:avLst/>
          </a:prstGeom>
          <a:noFill/>
        </p:spPr>
        <p:txBody>
          <a:bodyPr wrap="none" rtlCol="0">
            <a:spAutoFit/>
          </a:bodyPr>
          <a:lstStyle/>
          <a:p>
            <a:r>
              <a:rPr lang="ja-JP" altLang="en-US" sz="2000" b="1" dirty="0" smtClean="0">
                <a:latin typeface="Meiryo UI" panose="020B0604030504040204" pitchFamily="50" charset="-128"/>
                <a:ea typeface="Meiryo UI" panose="020B0604030504040204" pitchFamily="50" charset="-128"/>
                <a:cs typeface="Meiryo UI" panose="020B0604030504040204" pitchFamily="50" charset="-128"/>
              </a:rPr>
              <a:t>（２）大阪府域の給水人口と水需要</a:t>
            </a:r>
            <a:r>
              <a:rPr kumimoji="1" lang="ja-JP" altLang="en-US" sz="2000" b="1" dirty="0" smtClean="0">
                <a:latin typeface="Meiryo UI" panose="020B0604030504040204" pitchFamily="50" charset="-128"/>
                <a:ea typeface="Meiryo UI" panose="020B0604030504040204" pitchFamily="50" charset="-128"/>
                <a:cs typeface="Meiryo UI" panose="020B0604030504040204" pitchFamily="50" charset="-128"/>
              </a:rPr>
              <a:t>の減少</a:t>
            </a:r>
            <a:endParaRPr kumimoji="1" lang="ja-JP" altLang="en-US" sz="2000" b="1"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5" name="グラフ 24"/>
          <p:cNvGraphicFramePr/>
          <p:nvPr>
            <p:extLst>
              <p:ext uri="{D42A27DB-BD31-4B8C-83A1-F6EECF244321}">
                <p14:modId xmlns:p14="http://schemas.microsoft.com/office/powerpoint/2010/main" val="1647203256"/>
              </p:ext>
            </p:extLst>
          </p:nvPr>
        </p:nvGraphicFramePr>
        <p:xfrm>
          <a:off x="71295" y="2065515"/>
          <a:ext cx="3380530" cy="4509803"/>
        </p:xfrm>
        <a:graphic>
          <a:graphicData uri="http://schemas.openxmlformats.org/drawingml/2006/chart">
            <c:chart xmlns:c="http://schemas.openxmlformats.org/drawingml/2006/chart" xmlns:r="http://schemas.openxmlformats.org/officeDocument/2006/relationships" r:id="rId3"/>
          </a:graphicData>
        </a:graphic>
      </p:graphicFrame>
      <p:sp>
        <p:nvSpPr>
          <p:cNvPr id="3" name="テキスト ボックス 2"/>
          <p:cNvSpPr txBox="1"/>
          <p:nvPr/>
        </p:nvSpPr>
        <p:spPr>
          <a:xfrm>
            <a:off x="926683" y="1655693"/>
            <a:ext cx="2073003" cy="307777"/>
          </a:xfrm>
          <a:prstGeom prst="rect">
            <a:avLst/>
          </a:prstGeom>
          <a:noFill/>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一人当たり水需要（㎥）</a:t>
            </a:r>
            <a:endParaRPr kumimoji="1" lang="ja-JP" altLang="en-US" sz="1400" b="1" dirty="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55312" y="1861426"/>
            <a:ext cx="325730" cy="261610"/>
          </a:xfrm>
          <a:prstGeom prst="rect">
            <a:avLst/>
          </a:prstGeom>
          <a:noFill/>
        </p:spPr>
        <p:txBody>
          <a:bodyPr wrap="none" rtlCol="0">
            <a:spAutoFit/>
          </a:bodyPr>
          <a:lstStyle/>
          <a:p>
            <a:r>
              <a:rPr kumimoji="1" lang="ja-JP" altLang="en-US" sz="1100" dirty="0" smtClean="0"/>
              <a:t>㎥</a:t>
            </a:r>
            <a:endParaRPr kumimoji="1" lang="ja-JP" altLang="en-US" sz="1100" dirty="0"/>
          </a:p>
        </p:txBody>
      </p:sp>
      <p:sp>
        <p:nvSpPr>
          <p:cNvPr id="26" name="テキスト ボックス 25"/>
          <p:cNvSpPr txBox="1"/>
          <p:nvPr/>
        </p:nvSpPr>
        <p:spPr>
          <a:xfrm>
            <a:off x="5174220" y="1621567"/>
            <a:ext cx="2937022" cy="307777"/>
          </a:xfrm>
          <a:prstGeom prst="rect">
            <a:avLst/>
          </a:prstGeom>
          <a:noFill/>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人口と水需要の推移（実績と推計）</a:t>
            </a:r>
            <a:endParaRPr kumimoji="1" lang="ja-JP" altLang="en-US" sz="1400" b="1" dirty="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558067" y="3611012"/>
            <a:ext cx="2714205"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一人当たりの水需要はピーク時から</a:t>
            </a:r>
            <a:r>
              <a:rPr kumimoji="1" lang="en-US" altLang="ja-JP" sz="1200" dirty="0" smtClean="0">
                <a:latin typeface="Meiryo UI" panose="020B0604030504040204" pitchFamily="50" charset="-128"/>
                <a:ea typeface="Meiryo UI" panose="020B0604030504040204" pitchFamily="50" charset="-128"/>
              </a:rPr>
              <a:t>3</a:t>
            </a:r>
            <a:r>
              <a:rPr kumimoji="1" lang="ja-JP" altLang="en-US" sz="1200" dirty="0" smtClean="0">
                <a:latin typeface="Meiryo UI" panose="020B0604030504040204" pitchFamily="50" charset="-128"/>
                <a:ea typeface="Meiryo UI" panose="020B0604030504040204" pitchFamily="50" charset="-128"/>
              </a:rPr>
              <a:t>割減</a:t>
            </a:r>
            <a:endParaRPr kumimoji="1" lang="ja-JP" altLang="en-US" sz="12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07429955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252000" y="332656"/>
            <a:ext cx="5604419" cy="400110"/>
          </a:xfrm>
          <a:prstGeom prst="rect">
            <a:avLst/>
          </a:prstGeom>
          <a:noFill/>
        </p:spPr>
        <p:txBody>
          <a:bodyPr wrap="none" rtlCol="0">
            <a:spAutoFit/>
          </a:bodyPr>
          <a:lstStyle>
            <a:defPPr>
              <a:defRPr lang="ja-JP"/>
            </a:defPPr>
            <a:lvl1pPr>
              <a:defRPr sz="2400" b="1">
                <a:latin typeface="Meiryo UI" panose="020B0604030504040204" pitchFamily="50" charset="-128"/>
                <a:ea typeface="Meiryo UI" panose="020B0604030504040204" pitchFamily="50" charset="-128"/>
              </a:defRPr>
            </a:lvl1pPr>
          </a:lstStyle>
          <a:p>
            <a:r>
              <a:rPr lang="ja-JP" altLang="en-US" sz="2000" dirty="0" smtClean="0">
                <a:solidFill>
                  <a:prstClr val="black"/>
                </a:solidFill>
              </a:rPr>
              <a:t>（</a:t>
            </a:r>
            <a:r>
              <a:rPr lang="ja-JP" altLang="en-US" sz="2000" dirty="0">
                <a:solidFill>
                  <a:prstClr val="black"/>
                </a:solidFill>
              </a:rPr>
              <a:t>３</a:t>
            </a:r>
            <a:r>
              <a:rPr lang="ja-JP" altLang="en-US" sz="2000" dirty="0" smtClean="0">
                <a:solidFill>
                  <a:prstClr val="black"/>
                </a:solidFill>
              </a:rPr>
              <a:t>）　府域の水需要と浄水場の施設能力の乖離</a:t>
            </a:r>
            <a:endParaRPr lang="ja-JP" altLang="en-US" sz="2000" dirty="0">
              <a:solidFill>
                <a:prstClr val="black"/>
              </a:solidFill>
            </a:endParaRPr>
          </a:p>
        </p:txBody>
      </p:sp>
      <p:sp>
        <p:nvSpPr>
          <p:cNvPr id="13" name="テキスト ボックス 12"/>
          <p:cNvSpPr txBox="1"/>
          <p:nvPr/>
        </p:nvSpPr>
        <p:spPr>
          <a:xfrm>
            <a:off x="940644" y="933688"/>
            <a:ext cx="7663804" cy="1077218"/>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府域全体の浄水施設の稼働率は</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現在</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62</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であり、予備力を考慮したとしても能力が余っている</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状態（全国水道事業の平均稼働率</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69</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en-US" altLang="ja-JP" sz="1600" dirty="0">
                <a:latin typeface="Meiryo UI" panose="020B0604030504040204" pitchFamily="50" charset="-128"/>
                <a:ea typeface="Meiryo UI" panose="020B0604030504040204" pitchFamily="50" charset="-128"/>
                <a:cs typeface="Meiryo UI" panose="020B0604030504040204" pitchFamily="50" charset="-128"/>
              </a:rPr>
              <a:t>2045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年度には水需要が約</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17%</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減少していく見込みであり、その場合は水量あたりのコストが上昇するため、浄水場の更新時に合わせダウンサイジングや統廃合を行なう必要が</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ある</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テキスト ボックス 14"/>
          <p:cNvSpPr txBox="1"/>
          <p:nvPr/>
        </p:nvSpPr>
        <p:spPr>
          <a:xfrm>
            <a:off x="0" y="6582270"/>
            <a:ext cx="4227845" cy="276999"/>
          </a:xfrm>
          <a:prstGeom prst="rect">
            <a:avLst/>
          </a:prstGeom>
          <a:noFill/>
        </p:spPr>
        <p:txBody>
          <a:bodyPr wrap="square" rtlCol="0">
            <a:spAutoFit/>
          </a:bodyPr>
          <a:lstStyle/>
          <a:p>
            <a:pPr algn="r"/>
            <a:r>
              <a:rPr lang="ja-JP" altLang="en-US" sz="1200" dirty="0"/>
              <a:t>出典：</a:t>
            </a:r>
            <a:r>
              <a:rPr lang="ja-JP" altLang="en-US" sz="1200" dirty="0" smtClean="0"/>
              <a:t>「大阪府</a:t>
            </a:r>
            <a:r>
              <a:rPr lang="ja-JP" altLang="en-US" sz="1200" dirty="0"/>
              <a:t>の水道の</a:t>
            </a:r>
            <a:r>
              <a:rPr lang="ja-JP" altLang="en-US" sz="1200" dirty="0" smtClean="0"/>
              <a:t>現況（</a:t>
            </a:r>
            <a:r>
              <a:rPr lang="en-US" altLang="ja-JP" sz="1200" dirty="0" smtClean="0"/>
              <a:t>2016</a:t>
            </a:r>
            <a:r>
              <a:rPr lang="ja-JP" altLang="en-US" sz="1200" dirty="0" smtClean="0"/>
              <a:t>）」・水道統計（</a:t>
            </a:r>
            <a:r>
              <a:rPr lang="en-US" altLang="ja-JP" sz="1200" dirty="0" smtClean="0"/>
              <a:t>2015</a:t>
            </a:r>
            <a:r>
              <a:rPr lang="ja-JP" altLang="en-US" sz="1200" dirty="0" smtClean="0"/>
              <a:t>）</a:t>
            </a:r>
            <a:endParaRPr lang="ja-JP" altLang="en-US" sz="1200" dirty="0"/>
          </a:p>
        </p:txBody>
      </p:sp>
      <p:sp>
        <p:nvSpPr>
          <p:cNvPr id="16" name="スライド番号プレースホルダー 3"/>
          <p:cNvSpPr>
            <a:spLocks noGrp="1"/>
          </p:cNvSpPr>
          <p:nvPr>
            <p:ph type="sldNum" sz="quarter" idx="12"/>
          </p:nvPr>
        </p:nvSpPr>
        <p:spPr>
          <a:xfrm>
            <a:off x="6868218" y="6520259"/>
            <a:ext cx="2133600" cy="365125"/>
          </a:xfrm>
        </p:spPr>
        <p:txBody>
          <a:bodyPr/>
          <a:lstStyle/>
          <a:p>
            <a:fld id="{026B3D98-A60D-4F83-A925-9FA9AF0DAB1E}" type="slidenum">
              <a:rPr lang="ja-JP" altLang="en-US" smtClean="0">
                <a:solidFill>
                  <a:prstClr val="white">
                    <a:lumMod val="50000"/>
                  </a:prstClr>
                </a:solidFill>
              </a:rPr>
              <a:pPr/>
              <a:t>11</a:t>
            </a:fld>
            <a:endParaRPr lang="ja-JP" altLang="en-US" dirty="0">
              <a:solidFill>
                <a:prstClr val="white">
                  <a:lumMod val="50000"/>
                </a:prstClr>
              </a:solidFill>
            </a:endParaRPr>
          </a:p>
        </p:txBody>
      </p:sp>
      <p:graphicFrame>
        <p:nvGraphicFramePr>
          <p:cNvPr id="9" name="グラフ 8"/>
          <p:cNvGraphicFramePr/>
          <p:nvPr>
            <p:extLst>
              <p:ext uri="{D42A27DB-BD31-4B8C-83A1-F6EECF244321}">
                <p14:modId xmlns:p14="http://schemas.microsoft.com/office/powerpoint/2010/main" val="1009442544"/>
              </p:ext>
            </p:extLst>
          </p:nvPr>
        </p:nvGraphicFramePr>
        <p:xfrm>
          <a:off x="136213" y="1936588"/>
          <a:ext cx="4179326" cy="42433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9" name="グラフ 28"/>
          <p:cNvGraphicFramePr/>
          <p:nvPr>
            <p:extLst>
              <p:ext uri="{D42A27DB-BD31-4B8C-83A1-F6EECF244321}">
                <p14:modId xmlns:p14="http://schemas.microsoft.com/office/powerpoint/2010/main" val="1351931739"/>
              </p:ext>
            </p:extLst>
          </p:nvPr>
        </p:nvGraphicFramePr>
        <p:xfrm>
          <a:off x="4716016" y="1936588"/>
          <a:ext cx="4179326" cy="4243387"/>
        </p:xfrm>
        <a:graphic>
          <a:graphicData uri="http://schemas.openxmlformats.org/drawingml/2006/chart">
            <c:chart xmlns:c="http://schemas.openxmlformats.org/drawingml/2006/chart" xmlns:r="http://schemas.openxmlformats.org/officeDocument/2006/relationships" r:id="rId3"/>
          </a:graphicData>
        </a:graphic>
      </p:graphicFrame>
      <p:sp>
        <p:nvSpPr>
          <p:cNvPr id="22" name="テキスト ボックス 21"/>
          <p:cNvSpPr txBox="1"/>
          <p:nvPr/>
        </p:nvSpPr>
        <p:spPr>
          <a:xfrm>
            <a:off x="2536440" y="5094223"/>
            <a:ext cx="720080" cy="369332"/>
          </a:xfrm>
          <a:prstGeom prst="rect">
            <a:avLst/>
          </a:prstGeom>
          <a:noFill/>
        </p:spPr>
        <p:txBody>
          <a:bodyPr wrap="square" rtlCol="0">
            <a:spAutoFit/>
          </a:bodyPr>
          <a:lstStyle/>
          <a:p>
            <a:r>
              <a:rPr lang="en-US" altLang="ja-JP"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278</a:t>
            </a:r>
            <a:endParaRPr lang="ja-JP" altLang="en-US"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p:cNvSpPr txBox="1"/>
          <p:nvPr/>
        </p:nvSpPr>
        <p:spPr>
          <a:xfrm>
            <a:off x="2752464" y="3613220"/>
            <a:ext cx="720080" cy="369332"/>
          </a:xfrm>
          <a:prstGeom prst="rect">
            <a:avLst/>
          </a:prstGeom>
          <a:noFill/>
        </p:spPr>
        <p:txBody>
          <a:bodyPr wrap="square" rtlCol="0">
            <a:spAutoFit/>
          </a:bodyPr>
          <a:lstStyle/>
          <a:p>
            <a:r>
              <a:rPr lang="en-US" altLang="ja-JP"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334</a:t>
            </a:r>
            <a:endParaRPr lang="ja-JP" altLang="en-US"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テキスト ボックス 30"/>
          <p:cNvSpPr txBox="1"/>
          <p:nvPr/>
        </p:nvSpPr>
        <p:spPr>
          <a:xfrm>
            <a:off x="8316416" y="3594228"/>
            <a:ext cx="720080" cy="692497"/>
          </a:xfrm>
          <a:prstGeom prst="rect">
            <a:avLst/>
          </a:prstGeom>
          <a:noFill/>
        </p:spPr>
        <p:txBody>
          <a:bodyPr wrap="square" rtlCol="0">
            <a:spAutoFit/>
          </a:bodyPr>
          <a:lstStyle/>
          <a:p>
            <a:r>
              <a:rPr lang="en-US" altLang="ja-JP"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540</a:t>
            </a:r>
          </a:p>
          <a:p>
            <a:r>
              <a:rPr lang="ja-JP" altLang="en-US" sz="105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一日最大</a:t>
            </a:r>
            <a:r>
              <a:rPr lang="ja-JP" altLang="en-US" sz="105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給</a:t>
            </a:r>
            <a:r>
              <a:rPr lang="ja-JP" altLang="en-US" sz="105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水</a:t>
            </a:r>
            <a:r>
              <a:rPr lang="ja-JP" altLang="en-US" sz="105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量</a:t>
            </a:r>
            <a:endParaRPr lang="ja-JP" altLang="en-US"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左右矢印 32"/>
          <p:cNvSpPr/>
          <p:nvPr/>
        </p:nvSpPr>
        <p:spPr>
          <a:xfrm>
            <a:off x="4227845" y="3634441"/>
            <a:ext cx="451151" cy="306036"/>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solidFill>
                <a:prstClr val="white"/>
              </a:solidFill>
            </a:endParaRPr>
          </a:p>
        </p:txBody>
      </p:sp>
      <p:sp>
        <p:nvSpPr>
          <p:cNvPr id="34" name="テキスト ボックス 1"/>
          <p:cNvSpPr txBox="1"/>
          <p:nvPr/>
        </p:nvSpPr>
        <p:spPr>
          <a:xfrm>
            <a:off x="4139918" y="3219176"/>
            <a:ext cx="648106" cy="53206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200" dirty="0" smtClean="0">
                <a:solidFill>
                  <a:srgbClr val="1F497D"/>
                </a:solidFill>
                <a:latin typeface="メイリオ" panose="020B0604030504040204" pitchFamily="50" charset="-128"/>
                <a:ea typeface="メイリオ" panose="020B0604030504040204" pitchFamily="50" charset="-128"/>
                <a:cs typeface="メイリオ" panose="020B0604030504040204" pitchFamily="50" charset="-128"/>
              </a:rPr>
              <a:t>稼働率</a:t>
            </a:r>
            <a:endParaRPr lang="en-US" altLang="ja-JP" sz="1200" dirty="0" smtClean="0">
              <a:solidFill>
                <a:srgbClr val="1F497D"/>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200" dirty="0" smtClean="0">
                <a:solidFill>
                  <a:srgbClr val="1F497D"/>
                </a:solidFill>
                <a:latin typeface="メイリオ" panose="020B0604030504040204" pitchFamily="50" charset="-128"/>
                <a:ea typeface="メイリオ" panose="020B0604030504040204" pitchFamily="50" charset="-128"/>
                <a:cs typeface="メイリオ" panose="020B0604030504040204" pitchFamily="50" charset="-128"/>
              </a:rPr>
              <a:t>６２％</a:t>
            </a:r>
            <a:endParaRPr lang="ja-JP" altLang="en-US" sz="1200" dirty="0">
              <a:solidFill>
                <a:srgbClr val="1F497D"/>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 name="左右矢印 34"/>
          <p:cNvSpPr/>
          <p:nvPr/>
        </p:nvSpPr>
        <p:spPr>
          <a:xfrm>
            <a:off x="4227845" y="5115251"/>
            <a:ext cx="451151" cy="306036"/>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solidFill>
                <a:prstClr val="white"/>
              </a:solidFill>
            </a:endParaRPr>
          </a:p>
        </p:txBody>
      </p:sp>
      <p:sp>
        <p:nvSpPr>
          <p:cNvPr id="36" name="テキスト ボックス 1"/>
          <p:cNvSpPr txBox="1"/>
          <p:nvPr/>
        </p:nvSpPr>
        <p:spPr>
          <a:xfrm>
            <a:off x="4129367" y="4672892"/>
            <a:ext cx="648106" cy="53206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200" dirty="0" smtClean="0">
                <a:solidFill>
                  <a:srgbClr val="1F497D"/>
                </a:solidFill>
                <a:latin typeface="メイリオ" panose="020B0604030504040204" pitchFamily="50" charset="-128"/>
                <a:ea typeface="メイリオ" panose="020B0604030504040204" pitchFamily="50" charset="-128"/>
                <a:cs typeface="メイリオ" panose="020B0604030504040204" pitchFamily="50" charset="-128"/>
              </a:rPr>
              <a:t>稼働率</a:t>
            </a:r>
            <a:endParaRPr lang="en-US" altLang="ja-JP" sz="1200" dirty="0" smtClean="0">
              <a:solidFill>
                <a:srgbClr val="1F497D"/>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200" dirty="0" smtClean="0">
                <a:solidFill>
                  <a:srgbClr val="1F497D"/>
                </a:solidFill>
                <a:latin typeface="メイリオ" panose="020B0604030504040204" pitchFamily="50" charset="-128"/>
                <a:ea typeface="メイリオ" panose="020B0604030504040204" pitchFamily="50" charset="-128"/>
                <a:cs typeface="メイリオ" panose="020B0604030504040204" pitchFamily="50" charset="-128"/>
              </a:rPr>
              <a:t>向　上</a:t>
            </a:r>
            <a:endParaRPr lang="ja-JP" altLang="en-US" sz="1200" dirty="0">
              <a:solidFill>
                <a:srgbClr val="1F497D"/>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0" name="直線矢印コネクタ 39"/>
          <p:cNvCxnSpPr/>
          <p:nvPr/>
        </p:nvCxnSpPr>
        <p:spPr>
          <a:xfrm flipH="1">
            <a:off x="7541506" y="3762199"/>
            <a:ext cx="862262" cy="1480690"/>
          </a:xfrm>
          <a:prstGeom prst="straightConnector1">
            <a:avLst/>
          </a:prstGeom>
          <a:ln w="19050">
            <a:solidFill>
              <a:srgbClr val="FF0000"/>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1" name="テキスト ボックス 40"/>
          <p:cNvSpPr txBox="1"/>
          <p:nvPr/>
        </p:nvSpPr>
        <p:spPr>
          <a:xfrm>
            <a:off x="6294004" y="4156248"/>
            <a:ext cx="1739076" cy="738664"/>
          </a:xfrm>
          <a:prstGeom prst="rect">
            <a:avLst/>
          </a:prstGeom>
          <a:noFill/>
        </p:spPr>
        <p:txBody>
          <a:bodyPr wrap="square" rtlCol="0">
            <a:spAutoFit/>
          </a:bodyPr>
          <a:lstStyle/>
          <a:p>
            <a:r>
              <a:rPr lang="ja-JP" altLang="en-US" sz="1400"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需要に</a:t>
            </a:r>
            <a:r>
              <a:rPr lang="ja-JP" altLang="en-US" sz="1400"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見合った</a:t>
            </a:r>
            <a:endParaRPr lang="en-US" altLang="ja-JP" sz="1400"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400"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ダウンサイジング</a:t>
            </a:r>
            <a:r>
              <a:rPr lang="ja-JP" altLang="en-US" sz="1400"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が必要</a:t>
            </a:r>
          </a:p>
        </p:txBody>
      </p:sp>
      <p:sp>
        <p:nvSpPr>
          <p:cNvPr id="43" name="テキスト ボックス 42"/>
          <p:cNvSpPr txBox="1"/>
          <p:nvPr/>
        </p:nvSpPr>
        <p:spPr>
          <a:xfrm>
            <a:off x="7596336" y="5033514"/>
            <a:ext cx="1512000" cy="646331"/>
          </a:xfrm>
          <a:prstGeom prst="rect">
            <a:avLst/>
          </a:prstGeom>
          <a:noFill/>
        </p:spPr>
        <p:txBody>
          <a:bodyPr wrap="square" rtlCol="0">
            <a:spAutoFit/>
          </a:bodyPr>
          <a:lstStyle/>
          <a:p>
            <a:r>
              <a:rPr lang="en-US" altLang="ja-JP"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278</a:t>
            </a:r>
          </a:p>
          <a:p>
            <a:r>
              <a:rPr lang="ja-JP" altLang="en-US"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α</a:t>
            </a:r>
            <a:r>
              <a:rPr lang="en-US" altLang="ja-JP"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予備</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力）</a:t>
            </a:r>
            <a:endPar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 name="テキスト ボックス 43"/>
          <p:cNvSpPr txBox="1"/>
          <p:nvPr/>
        </p:nvSpPr>
        <p:spPr>
          <a:xfrm>
            <a:off x="3112504" y="2431827"/>
            <a:ext cx="1296144"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単位：万㎥</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日</a:t>
            </a:r>
          </a:p>
        </p:txBody>
      </p:sp>
      <p:sp>
        <p:nvSpPr>
          <p:cNvPr id="45" name="テキスト ボックス 44"/>
          <p:cNvSpPr txBox="1"/>
          <p:nvPr/>
        </p:nvSpPr>
        <p:spPr>
          <a:xfrm>
            <a:off x="7596336" y="2431827"/>
            <a:ext cx="1297978"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単位：万㎥</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日</a:t>
            </a:r>
          </a:p>
        </p:txBody>
      </p:sp>
      <p:cxnSp>
        <p:nvCxnSpPr>
          <p:cNvPr id="47" name="直線矢印コネクタ 46"/>
          <p:cNvCxnSpPr/>
          <p:nvPr/>
        </p:nvCxnSpPr>
        <p:spPr>
          <a:xfrm flipH="1">
            <a:off x="2515339" y="3819227"/>
            <a:ext cx="270476" cy="1537452"/>
          </a:xfrm>
          <a:prstGeom prst="straightConnector1">
            <a:avLst/>
          </a:prstGeom>
          <a:ln w="19050">
            <a:solidFill>
              <a:srgbClr val="FF0000"/>
            </a:solidFill>
            <a:prstDash val="dash"/>
            <a:tailEnd type="triangle"/>
          </a:ln>
        </p:spPr>
        <p:style>
          <a:lnRef idx="1">
            <a:schemeClr val="accent1"/>
          </a:lnRef>
          <a:fillRef idx="0">
            <a:schemeClr val="accent1"/>
          </a:fillRef>
          <a:effectRef idx="0">
            <a:schemeClr val="accent1"/>
          </a:effectRef>
          <a:fontRef idx="minor">
            <a:schemeClr val="tx1"/>
          </a:fontRef>
        </p:style>
      </p:cxnSp>
      <p:grpSp>
        <p:nvGrpSpPr>
          <p:cNvPr id="4" name="グループ化 3"/>
          <p:cNvGrpSpPr/>
          <p:nvPr/>
        </p:nvGrpSpPr>
        <p:grpSpPr>
          <a:xfrm>
            <a:off x="2232000" y="6041044"/>
            <a:ext cx="4680000" cy="461665"/>
            <a:chOff x="2412000" y="6324321"/>
            <a:chExt cx="4680000" cy="461665"/>
          </a:xfrm>
        </p:grpSpPr>
        <p:sp>
          <p:nvSpPr>
            <p:cNvPr id="2" name="テキスト ボックス 1"/>
            <p:cNvSpPr txBox="1"/>
            <p:nvPr/>
          </p:nvSpPr>
          <p:spPr>
            <a:xfrm>
              <a:off x="2412000" y="6324321"/>
              <a:ext cx="4680000" cy="461665"/>
            </a:xfrm>
            <a:prstGeom prst="rect">
              <a:avLst/>
            </a:prstGeom>
            <a:noFill/>
          </p:spPr>
          <p:txBody>
            <a:bodyPr wrap="square" rtlCol="0">
              <a:spAutoFit/>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　　　大阪市　　　大阪広域水道企業団　　　市町村自己水ほか</a:t>
              </a:r>
              <a:endPar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 name="正方形/長方形 2"/>
            <p:cNvSpPr/>
            <p:nvPr/>
          </p:nvSpPr>
          <p:spPr>
            <a:xfrm>
              <a:off x="2715151" y="6353770"/>
              <a:ext cx="180000" cy="180000"/>
            </a:xfrm>
            <a:prstGeom prst="rect">
              <a:avLst/>
            </a:prstGeom>
            <a:solidFill>
              <a:srgbClr val="FFCCFF"/>
            </a:solid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p:nvSpPr>
          <p:spPr>
            <a:xfrm>
              <a:off x="3647004" y="6353770"/>
              <a:ext cx="180000" cy="180000"/>
            </a:xfrm>
            <a:prstGeom prst="rect">
              <a:avLst/>
            </a:prstGeom>
            <a:solidFill>
              <a:schemeClr val="accent1">
                <a:lumMod val="40000"/>
                <a:lumOff val="60000"/>
              </a:schemeClr>
            </a:solid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p:nvSpPr>
          <p:spPr>
            <a:xfrm>
              <a:off x="5464671" y="6353770"/>
              <a:ext cx="180000" cy="180000"/>
            </a:xfrm>
            <a:prstGeom prst="rect">
              <a:avLst/>
            </a:prstGeom>
            <a:solidFill>
              <a:schemeClr val="accent3">
                <a:lumMod val="60000"/>
                <a:lumOff val="40000"/>
              </a:schemeClr>
            </a:solid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82298618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グラフ 21"/>
          <p:cNvGraphicFramePr/>
          <p:nvPr>
            <p:extLst>
              <p:ext uri="{D42A27DB-BD31-4B8C-83A1-F6EECF244321}">
                <p14:modId xmlns:p14="http://schemas.microsoft.com/office/powerpoint/2010/main" val="3583544537"/>
              </p:ext>
            </p:extLst>
          </p:nvPr>
        </p:nvGraphicFramePr>
        <p:xfrm>
          <a:off x="539552" y="2570370"/>
          <a:ext cx="8136904" cy="3631578"/>
        </p:xfrm>
        <a:graphic>
          <a:graphicData uri="http://schemas.openxmlformats.org/drawingml/2006/chart">
            <c:chart xmlns:c="http://schemas.openxmlformats.org/drawingml/2006/chart" xmlns:r="http://schemas.openxmlformats.org/officeDocument/2006/relationships" r:id="rId2"/>
          </a:graphicData>
        </a:graphic>
      </p:graphicFrame>
      <p:sp>
        <p:nvSpPr>
          <p:cNvPr id="4" name="テキスト ボックス 3"/>
          <p:cNvSpPr txBox="1"/>
          <p:nvPr/>
        </p:nvSpPr>
        <p:spPr>
          <a:xfrm>
            <a:off x="612000" y="508610"/>
            <a:ext cx="3733714" cy="400110"/>
          </a:xfrm>
          <a:prstGeom prst="rect">
            <a:avLst/>
          </a:prstGeom>
          <a:noFill/>
        </p:spPr>
        <p:txBody>
          <a:bodyPr wrap="none" rtlCol="0">
            <a:spAutoFit/>
          </a:bodyPr>
          <a:lstStyle>
            <a:defPPr>
              <a:defRPr lang="ja-JP"/>
            </a:defPPr>
            <a:lvl1pPr>
              <a:defRPr sz="2400" b="1">
                <a:latin typeface="Meiryo UI" panose="020B0604030504040204" pitchFamily="50" charset="-128"/>
                <a:ea typeface="Meiryo UI" panose="020B0604030504040204" pitchFamily="50" charset="-128"/>
              </a:defRPr>
            </a:lvl1pPr>
          </a:lstStyle>
          <a:p>
            <a:r>
              <a:rPr lang="ja-JP" altLang="en-US" sz="2000" dirty="0" smtClean="0"/>
              <a:t>（４）府域</a:t>
            </a:r>
            <a:r>
              <a:rPr lang="ja-JP" altLang="en-US" sz="2000" dirty="0"/>
              <a:t>の配水管等の老朽化</a:t>
            </a:r>
          </a:p>
        </p:txBody>
      </p:sp>
      <p:sp>
        <p:nvSpPr>
          <p:cNvPr id="26" name="テキスト ボックス 25"/>
          <p:cNvSpPr txBox="1"/>
          <p:nvPr/>
        </p:nvSpPr>
        <p:spPr>
          <a:xfrm>
            <a:off x="1346735" y="6200094"/>
            <a:ext cx="1282539"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以上</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2858052" y="6200094"/>
            <a:ext cx="1764000"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4798819" y="6200094"/>
            <a:ext cx="1692000"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6643468" y="6200094"/>
            <a:ext cx="1584000"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1198077" y="2698330"/>
            <a:ext cx="1205779" cy="253916"/>
          </a:xfrm>
          <a:prstGeom prst="rect">
            <a:avLst/>
          </a:prstGeom>
          <a:noFill/>
        </p:spPr>
        <p:txBody>
          <a:bodyPr wrap="none" rtlCol="0">
            <a:spAutoFit/>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大阪平均 </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28.6</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スライド番号プレースホルダー 2"/>
          <p:cNvSpPr>
            <a:spLocks noGrp="1"/>
          </p:cNvSpPr>
          <p:nvPr>
            <p:ph type="sldNum" sz="quarter" idx="12"/>
          </p:nvPr>
        </p:nvSpPr>
        <p:spPr>
          <a:xfrm>
            <a:off x="6987480" y="6498048"/>
            <a:ext cx="2133600" cy="365125"/>
          </a:xfrm>
        </p:spPr>
        <p:txBody>
          <a:bodyPr/>
          <a:lstStyle/>
          <a:p>
            <a:fld id="{7853CF83-2CA7-468D-933C-9DDBEAA5E899}" type="slidenum">
              <a:rPr kumimoji="1" lang="ja-JP" altLang="en-US" smtClean="0"/>
              <a:t>12</a:t>
            </a:fld>
            <a:endParaRPr kumimoji="1" lang="ja-JP" altLang="en-US"/>
          </a:p>
        </p:txBody>
      </p:sp>
      <p:cxnSp>
        <p:nvCxnSpPr>
          <p:cNvPr id="21" name="直線コネクタ 20"/>
          <p:cNvCxnSpPr/>
          <p:nvPr/>
        </p:nvCxnSpPr>
        <p:spPr>
          <a:xfrm>
            <a:off x="927728" y="3881078"/>
            <a:ext cx="720430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flipV="1">
            <a:off x="1346736" y="2937006"/>
            <a:ext cx="200928" cy="944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7256807" y="188640"/>
            <a:ext cx="1779690" cy="864096"/>
          </a:xfrm>
          <a:prstGeom prst="rect">
            <a:avLst/>
          </a:prstGeom>
          <a:solidFill>
            <a:schemeClr val="bg1">
              <a:lumMod val="95000"/>
            </a:schemeClr>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老朽管率＝</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法定耐用年数</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を超えた管延長</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×100</a:t>
            </a: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全管路延長</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8" name="直線コネクタ 17"/>
          <p:cNvCxnSpPr/>
          <p:nvPr/>
        </p:nvCxnSpPr>
        <p:spPr>
          <a:xfrm>
            <a:off x="7377362" y="783754"/>
            <a:ext cx="93905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545273" y="2341896"/>
            <a:ext cx="437940" cy="253916"/>
          </a:xfrm>
          <a:prstGeom prst="rect">
            <a:avLst/>
          </a:prstGeom>
          <a:noFill/>
        </p:spPr>
        <p:txBody>
          <a:bodyPr wrap="none" rtlCol="0">
            <a:spAutoFit/>
          </a:bodyPr>
          <a:lstStyle/>
          <a:p>
            <a:r>
              <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p>
        </p:txBody>
      </p:sp>
      <p:sp>
        <p:nvSpPr>
          <p:cNvPr id="33" name="テキスト ボックス 32"/>
          <p:cNvSpPr txBox="1"/>
          <p:nvPr/>
        </p:nvSpPr>
        <p:spPr>
          <a:xfrm>
            <a:off x="684136" y="1127646"/>
            <a:ext cx="7875832" cy="1077218"/>
          </a:xfrm>
          <a:prstGeom prst="rect">
            <a:avLst/>
          </a:prstGeom>
          <a:noFill/>
        </p:spPr>
        <p:txBody>
          <a:bodyPr wrap="square" rtlCol="0">
            <a:spAutoFit/>
          </a:bodyPr>
          <a:lstStyle/>
          <a:p>
            <a:pPr marL="285750" indent="-285750">
              <a:buFont typeface="Arial" panose="020B0604020202020204" pitchFamily="34" charset="0"/>
              <a:buChar cha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大阪府の老朽管率は約</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29</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％と、全国平均（約</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14</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％）より悪く、全国ワーストである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市町村間でのばらつきが大きいが、人口規模での影響は少ない</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老朽管を減らす（老朽管率を低くする）には、管路</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の取り換えペース（更新率）を</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上げる必要が</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ある</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テキスト ボックス 35"/>
          <p:cNvSpPr txBox="1"/>
          <p:nvPr/>
        </p:nvSpPr>
        <p:spPr>
          <a:xfrm>
            <a:off x="5148064" y="6541932"/>
            <a:ext cx="3744416"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グラフデータ：「大阪府の水道の現況（</a:t>
            </a:r>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2016</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23" name="直線コネクタ 22"/>
          <p:cNvCxnSpPr/>
          <p:nvPr/>
        </p:nvCxnSpPr>
        <p:spPr>
          <a:xfrm>
            <a:off x="927727" y="4749278"/>
            <a:ext cx="720430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36512" y="3990827"/>
            <a:ext cx="750526" cy="415498"/>
          </a:xfrm>
          <a:prstGeom prst="rect">
            <a:avLst/>
          </a:prstGeom>
          <a:noFill/>
        </p:spPr>
        <p:txBody>
          <a:bodyPr wrap="none" rtlCol="0">
            <a:spAutoFit/>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全国平均</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13.6%</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31" name="直線コネクタ 30"/>
          <p:cNvCxnSpPr/>
          <p:nvPr/>
        </p:nvCxnSpPr>
        <p:spPr>
          <a:xfrm flipH="1" flipV="1">
            <a:off x="338751" y="4352985"/>
            <a:ext cx="884912" cy="396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932937" y="6046206"/>
            <a:ext cx="279398" cy="461665"/>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政令市</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94576955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グラフ 16"/>
          <p:cNvGraphicFramePr/>
          <p:nvPr>
            <p:extLst>
              <p:ext uri="{D42A27DB-BD31-4B8C-83A1-F6EECF244321}">
                <p14:modId xmlns:p14="http://schemas.microsoft.com/office/powerpoint/2010/main" val="3685478305"/>
              </p:ext>
            </p:extLst>
          </p:nvPr>
        </p:nvGraphicFramePr>
        <p:xfrm>
          <a:off x="1463182" y="2279337"/>
          <a:ext cx="7632000" cy="4101991"/>
        </p:xfrm>
        <a:graphic>
          <a:graphicData uri="http://schemas.openxmlformats.org/drawingml/2006/chart">
            <c:chart xmlns:c="http://schemas.openxmlformats.org/drawingml/2006/chart" xmlns:r="http://schemas.openxmlformats.org/officeDocument/2006/relationships" r:id="rId2"/>
          </a:graphicData>
        </a:graphic>
      </p:graphicFrame>
      <p:sp>
        <p:nvSpPr>
          <p:cNvPr id="4" name="テキスト ボックス 3"/>
          <p:cNvSpPr txBox="1"/>
          <p:nvPr/>
        </p:nvSpPr>
        <p:spPr>
          <a:xfrm>
            <a:off x="612000" y="260648"/>
            <a:ext cx="2728632" cy="400110"/>
          </a:xfrm>
          <a:prstGeom prst="rect">
            <a:avLst/>
          </a:prstGeom>
          <a:noFill/>
        </p:spPr>
        <p:txBody>
          <a:bodyPr wrap="none" rtlCol="0">
            <a:spAutoFit/>
          </a:bodyPr>
          <a:lstStyle/>
          <a:p>
            <a:r>
              <a:rPr lang="ja-JP" altLang="en-US" sz="2000" b="1" dirty="0" smtClean="0">
                <a:latin typeface="Meiryo UI" panose="020B0604030504040204" pitchFamily="50" charset="-128"/>
                <a:ea typeface="Meiryo UI" panose="020B0604030504040204" pitchFamily="50" charset="-128"/>
              </a:rPr>
              <a:t>（</a:t>
            </a:r>
            <a:r>
              <a:rPr lang="ja-JP" altLang="en-US" sz="2000" b="1" dirty="0">
                <a:latin typeface="Meiryo UI" panose="020B0604030504040204" pitchFamily="50" charset="-128"/>
                <a:ea typeface="Meiryo UI" panose="020B0604030504040204" pitchFamily="50" charset="-128"/>
              </a:rPr>
              <a:t>５</a:t>
            </a:r>
            <a:r>
              <a:rPr lang="ja-JP" altLang="en-US" sz="2000" b="1" dirty="0" smtClean="0">
                <a:latin typeface="Meiryo UI" panose="020B0604030504040204" pitchFamily="50" charset="-128"/>
                <a:ea typeface="Meiryo UI" panose="020B0604030504040204" pitchFamily="50" charset="-128"/>
              </a:rPr>
              <a:t>）技術継承の課題</a:t>
            </a:r>
            <a:endParaRPr kumimoji="1" lang="ja-JP" altLang="en-US" sz="2000" b="1"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1892320" y="6343418"/>
            <a:ext cx="1368000" cy="288000"/>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200" dirty="0">
                <a:latin typeface="Meiryo UI" panose="020B0604030504040204" pitchFamily="50" charset="-128"/>
                <a:ea typeface="Meiryo UI" panose="020B0604030504040204" pitchFamily="50" charset="-128"/>
                <a:cs typeface="Meiryo UI" panose="020B0604030504040204" pitchFamily="50" charset="-128"/>
              </a:rPr>
              <a:t>20</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万人以上</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491880" y="6343418"/>
            <a:ext cx="1764000" cy="288000"/>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200" dirty="0">
                <a:latin typeface="Meiryo UI" panose="020B0604030504040204" pitchFamily="50" charset="-128"/>
                <a:ea typeface="Meiryo UI" panose="020B0604030504040204" pitchFamily="50" charset="-128"/>
                <a:cs typeface="Meiryo UI" panose="020B0604030504040204" pitchFamily="50" charset="-128"/>
              </a:rPr>
              <a:t>10</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20</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5423696" y="6343418"/>
            <a:ext cx="1692000" cy="288000"/>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200" dirty="0">
                <a:latin typeface="Meiryo UI" panose="020B0604030504040204" pitchFamily="50" charset="-128"/>
                <a:ea typeface="Meiryo UI" panose="020B0604030504040204" pitchFamily="50" charset="-128"/>
                <a:cs typeface="Meiryo UI" panose="020B0604030504040204" pitchFamily="50" charset="-128"/>
              </a:rPr>
              <a:t>5</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10</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7278500" y="6343418"/>
            <a:ext cx="1476000" cy="288000"/>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200" dirty="0">
                <a:latin typeface="Meiryo UI" panose="020B0604030504040204" pitchFamily="50" charset="-128"/>
                <a:ea typeface="Meiryo UI" panose="020B0604030504040204" pitchFamily="50" charset="-128"/>
                <a:cs typeface="Meiryo UI" panose="020B0604030504040204" pitchFamily="50" charset="-128"/>
              </a:rPr>
              <a:t>5</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5668395" y="3131041"/>
            <a:ext cx="1430200" cy="253916"/>
          </a:xfrm>
          <a:prstGeom prst="rect">
            <a:avLst/>
          </a:prstGeom>
          <a:noFill/>
        </p:spPr>
        <p:txBody>
          <a:bodyPr wrap="none" rtlCol="0">
            <a:spAutoFit/>
          </a:bodyPr>
          <a:lstStyle/>
          <a:p>
            <a:r>
              <a:rPr lang="ja-JP" altLang="en-US" sz="1050" dirty="0">
                <a:latin typeface="Meiryo UI" panose="020B0604030504040204" pitchFamily="50" charset="-128"/>
                <a:ea typeface="Meiryo UI" panose="020B0604030504040204" pitchFamily="50" charset="-128"/>
                <a:cs typeface="Meiryo UI" panose="020B0604030504040204" pitchFamily="50" charset="-128"/>
              </a:rPr>
              <a:t>大阪府平均　</a:t>
            </a:r>
            <a:r>
              <a:rPr kumimoji="1"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44.5</a:t>
            </a:r>
            <a:r>
              <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5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30" name="直線コネクタ 29"/>
          <p:cNvCxnSpPr>
            <a:cxnSpLocks/>
          </p:cNvCxnSpPr>
          <p:nvPr/>
        </p:nvCxnSpPr>
        <p:spPr>
          <a:xfrm flipV="1">
            <a:off x="5079235" y="3330419"/>
            <a:ext cx="576000" cy="64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8756640" y="2051426"/>
            <a:ext cx="437940" cy="253916"/>
          </a:xfrm>
          <a:prstGeom prst="rect">
            <a:avLst/>
          </a:prstGeom>
          <a:noFill/>
        </p:spPr>
        <p:txBody>
          <a:bodyPr wrap="none" rtlCol="0">
            <a:spAutoFit/>
          </a:bodyPr>
          <a:lstStyle/>
          <a:p>
            <a:r>
              <a:rPr kumimoji="1" lang="en-US" altLang="ja-JP" sz="105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5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33" name="テキスト ボックス 32"/>
          <p:cNvSpPr txBox="1"/>
          <p:nvPr/>
        </p:nvSpPr>
        <p:spPr>
          <a:xfrm>
            <a:off x="-58612" y="2051426"/>
            <a:ext cx="437940" cy="253916"/>
          </a:xfrm>
          <a:prstGeom prst="rect">
            <a:avLst/>
          </a:prstGeom>
          <a:noFill/>
        </p:spPr>
        <p:txBody>
          <a:bodyPr wrap="none" rtlCol="0">
            <a:spAutoFit/>
          </a:bodyPr>
          <a:lstStyle/>
          <a:p>
            <a:r>
              <a:rPr kumimoji="1" lang="en-US" altLang="ja-JP" sz="105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cs typeface="Meiryo UI" panose="020B0604030504040204" pitchFamily="50" charset="-128"/>
              </a:rPr>
              <a:t>人</a:t>
            </a:r>
            <a:r>
              <a:rPr kumimoji="1" lang="en-US" altLang="ja-JP" sz="1050" dirty="0">
                <a:latin typeface="Meiryo UI" panose="020B0604030504040204" pitchFamily="50" charset="-128"/>
                <a:ea typeface="Meiryo UI" panose="020B0604030504040204" pitchFamily="50" charset="-128"/>
                <a:cs typeface="Meiryo UI" panose="020B0604030504040204" pitchFamily="50" charset="-128"/>
              </a:rPr>
              <a:t>)</a:t>
            </a:r>
          </a:p>
        </p:txBody>
      </p:sp>
      <p:grpSp>
        <p:nvGrpSpPr>
          <p:cNvPr id="3" name="グループ化 2"/>
          <p:cNvGrpSpPr/>
          <p:nvPr/>
        </p:nvGrpSpPr>
        <p:grpSpPr>
          <a:xfrm>
            <a:off x="3903630" y="1971923"/>
            <a:ext cx="4760352" cy="461665"/>
            <a:chOff x="4198427" y="1249937"/>
            <a:chExt cx="4760352" cy="461665"/>
          </a:xfrm>
        </p:grpSpPr>
        <p:sp>
          <p:nvSpPr>
            <p:cNvPr id="37" name="テキスト ボックス 36"/>
            <p:cNvSpPr txBox="1"/>
            <p:nvPr/>
          </p:nvSpPr>
          <p:spPr>
            <a:xfrm>
              <a:off x="6853620" y="1256060"/>
              <a:ext cx="2105159" cy="276999"/>
            </a:xfrm>
            <a:prstGeom prst="rect">
              <a:avLst/>
            </a:prstGeom>
            <a:noFill/>
          </p:spPr>
          <p:txBody>
            <a:bodyPr wrap="square" rtlCol="0">
              <a:spAutoFit/>
            </a:bodyPr>
            <a:lstStyle/>
            <a:p>
              <a:r>
                <a:rPr kumimoji="1" lang="en-US" altLang="ja-JP" sz="12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右</a:t>
              </a:r>
              <a:r>
                <a:rPr kumimoji="1" lang="ja-JP" altLang="en-US" sz="1200" dirty="0">
                  <a:latin typeface="Meiryo UI" panose="020B0604030504040204" pitchFamily="50" charset="-128"/>
                  <a:ea typeface="Meiryo UI" panose="020B0604030504040204" pitchFamily="50" charset="-128"/>
                  <a:cs typeface="Meiryo UI" panose="020B0604030504040204" pitchFamily="50" charset="-128"/>
                </a:rPr>
                <a:t>軸</a:t>
              </a:r>
              <a:r>
                <a:rPr kumimoji="1" lang="en-US" altLang="ja-JP" sz="120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技術職員比率</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テキスト ボックス 34"/>
            <p:cNvSpPr txBox="1"/>
            <p:nvPr/>
          </p:nvSpPr>
          <p:spPr>
            <a:xfrm>
              <a:off x="4198427" y="1249937"/>
              <a:ext cx="2796442" cy="461665"/>
            </a:xfrm>
            <a:prstGeom prst="rect">
              <a:avLst/>
            </a:prstGeom>
            <a:noFill/>
          </p:spPr>
          <p:txBody>
            <a:bodyPr wrap="square" rtlCol="0">
              <a:spAutoFit/>
            </a:bodyPr>
            <a:lstStyle/>
            <a:p>
              <a:r>
                <a:rPr kumimoji="1" lang="en-US" altLang="ja-JP" sz="120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cs typeface="Meiryo UI" panose="020B0604030504040204" pitchFamily="50" charset="-128"/>
                </a:rPr>
                <a:t>左軸</a:t>
              </a:r>
              <a:r>
                <a:rPr kumimoji="1" lang="en-US" altLang="ja-JP" sz="120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cs typeface="Meiryo UI" panose="020B0604030504040204" pitchFamily="50" charset="-128"/>
                </a:rPr>
                <a:t>　　　　　　　職員数</a:t>
              </a:r>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うち技術職員数</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正方形/長方形 33"/>
            <p:cNvSpPr/>
            <p:nvPr/>
          </p:nvSpPr>
          <p:spPr>
            <a:xfrm>
              <a:off x="4869976" y="1319890"/>
              <a:ext cx="504056" cy="144016"/>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36" name="直線コネクタ 35"/>
            <p:cNvCxnSpPr/>
            <p:nvPr/>
          </p:nvCxnSpPr>
          <p:spPr>
            <a:xfrm>
              <a:off x="7519519" y="1397595"/>
              <a:ext cx="288000" cy="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正方形/長方形 37"/>
            <p:cNvSpPr/>
            <p:nvPr/>
          </p:nvSpPr>
          <p:spPr>
            <a:xfrm>
              <a:off x="4871984" y="1520307"/>
              <a:ext cx="504056" cy="14401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39" name="テキスト ボックス 38"/>
          <p:cNvSpPr txBox="1"/>
          <p:nvPr/>
        </p:nvSpPr>
        <p:spPr>
          <a:xfrm>
            <a:off x="702000" y="767606"/>
            <a:ext cx="7740000" cy="1077218"/>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大阪市と企業団には、</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それぞれ</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431</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人</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294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人</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と</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技術</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職員</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が多くいる</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小規模団体では、技術職員の比率が低い傾向にあり、人口</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万人未満の団体で</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はベテラン技術職員の退職に見合う新規職員の採用・補充が十分でないため、技術者</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が</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１～２人にまで落ち込むところ</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も</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あり、技術継承に課題がある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テキスト ボックス 39"/>
          <p:cNvSpPr txBox="1"/>
          <p:nvPr/>
        </p:nvSpPr>
        <p:spPr>
          <a:xfrm>
            <a:off x="683568" y="6628531"/>
            <a:ext cx="3744416" cy="246221"/>
          </a:xfrm>
          <a:prstGeom prst="rect">
            <a:avLst/>
          </a:prstGeom>
          <a:noFill/>
        </p:spPr>
        <p:txBody>
          <a:bodyPr wrap="square" rtlCol="0">
            <a:spAutoFit/>
          </a:bodyPr>
          <a:lstStyle/>
          <a:p>
            <a:r>
              <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rPr>
              <a:t>出典：</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「大阪府</a:t>
            </a:r>
            <a:r>
              <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rPr>
              <a:t>の水道の</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現況（</a:t>
            </a:r>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2016</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42" name="グラフ 41"/>
          <p:cNvGraphicFramePr/>
          <p:nvPr>
            <p:extLst>
              <p:ext uri="{D42A27DB-BD31-4B8C-83A1-F6EECF244321}">
                <p14:modId xmlns:p14="http://schemas.microsoft.com/office/powerpoint/2010/main" val="1654702816"/>
              </p:ext>
            </p:extLst>
          </p:nvPr>
        </p:nvGraphicFramePr>
        <p:xfrm>
          <a:off x="11508" y="2281191"/>
          <a:ext cx="1368000" cy="3996000"/>
        </p:xfrm>
        <a:graphic>
          <a:graphicData uri="http://schemas.openxmlformats.org/drawingml/2006/chart">
            <c:chart xmlns:c="http://schemas.openxmlformats.org/drawingml/2006/chart" xmlns:r="http://schemas.openxmlformats.org/officeDocument/2006/relationships" r:id="rId3"/>
          </a:graphicData>
        </a:graphic>
      </p:graphicFrame>
      <p:cxnSp>
        <p:nvCxnSpPr>
          <p:cNvPr id="24" name="直線コネクタ 23"/>
          <p:cNvCxnSpPr/>
          <p:nvPr/>
        </p:nvCxnSpPr>
        <p:spPr>
          <a:xfrm>
            <a:off x="534236" y="3984501"/>
            <a:ext cx="8172000"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5"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13</a:t>
            </a:fld>
            <a:endParaRPr kumimoji="1" lang="ja-JP" altLang="en-US" dirty="0"/>
          </a:p>
        </p:txBody>
      </p:sp>
    </p:spTree>
    <p:extLst>
      <p:ext uri="{BB962C8B-B14F-4D97-AF65-F5344CB8AC3E}">
        <p14:creationId xmlns:p14="http://schemas.microsoft.com/office/powerpoint/2010/main" val="375591268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グラフ 19"/>
          <p:cNvGraphicFramePr/>
          <p:nvPr>
            <p:extLst>
              <p:ext uri="{D42A27DB-BD31-4B8C-83A1-F6EECF244321}">
                <p14:modId xmlns:p14="http://schemas.microsoft.com/office/powerpoint/2010/main" val="2678596804"/>
              </p:ext>
            </p:extLst>
          </p:nvPr>
        </p:nvGraphicFramePr>
        <p:xfrm>
          <a:off x="612000" y="2169360"/>
          <a:ext cx="7920000" cy="4500000"/>
        </p:xfrm>
        <a:graphic>
          <a:graphicData uri="http://schemas.openxmlformats.org/drawingml/2006/chart">
            <c:chart xmlns:c="http://schemas.openxmlformats.org/drawingml/2006/chart" xmlns:r="http://schemas.openxmlformats.org/officeDocument/2006/relationships" r:id="rId2"/>
          </a:graphicData>
        </a:graphic>
      </p:graphicFrame>
      <p:sp>
        <p:nvSpPr>
          <p:cNvPr id="16" name="スライド番号プレースホルダー 2"/>
          <p:cNvSpPr>
            <a:spLocks noGrp="1"/>
          </p:cNvSpPr>
          <p:nvPr>
            <p:ph type="sldNum" sz="quarter" idx="12"/>
          </p:nvPr>
        </p:nvSpPr>
        <p:spPr>
          <a:xfrm>
            <a:off x="6987480" y="6498048"/>
            <a:ext cx="2133600" cy="365125"/>
          </a:xfrm>
        </p:spPr>
        <p:txBody>
          <a:bodyPr/>
          <a:lstStyle/>
          <a:p>
            <a:fld id="{7853CF83-2CA7-468D-933C-9DDBEAA5E899}" type="slidenum">
              <a:rPr kumimoji="1" lang="ja-JP" altLang="en-US" smtClean="0"/>
              <a:t>14</a:t>
            </a:fld>
            <a:endParaRPr kumimoji="1" lang="ja-JP" altLang="en-US"/>
          </a:p>
        </p:txBody>
      </p:sp>
      <p:sp>
        <p:nvSpPr>
          <p:cNvPr id="18" name="テキスト ボックス 17">
            <a:extLst>
              <a:ext uri="{FF2B5EF4-FFF2-40B4-BE49-F238E27FC236}">
                <a16:creationId xmlns:a16="http://schemas.microsoft.com/office/drawing/2014/main" xmlns="" id="{61624D16-5E49-44C8-A6EB-736FA09B78EB}"/>
              </a:ext>
            </a:extLst>
          </p:cNvPr>
          <p:cNvSpPr txBox="1"/>
          <p:nvPr/>
        </p:nvSpPr>
        <p:spPr>
          <a:xfrm>
            <a:off x="612000" y="260648"/>
            <a:ext cx="5990743" cy="400110"/>
          </a:xfrm>
          <a:prstGeom prst="rect">
            <a:avLst/>
          </a:prstGeom>
          <a:noFill/>
        </p:spPr>
        <p:txBody>
          <a:bodyPr wrap="none" rtlCol="0">
            <a:spAutoFit/>
          </a:bodyPr>
          <a:lstStyle>
            <a:defPPr>
              <a:defRPr lang="ja-JP"/>
            </a:defPPr>
            <a:lvl1pPr>
              <a:defRPr sz="2400" b="1">
                <a:latin typeface="Meiryo UI" panose="020B0604030504040204" pitchFamily="50" charset="-128"/>
                <a:ea typeface="Meiryo UI" panose="020B0604030504040204" pitchFamily="50" charset="-128"/>
              </a:defRPr>
            </a:lvl1pPr>
          </a:lstStyle>
          <a:p>
            <a:r>
              <a:rPr lang="ja-JP" altLang="en-US" sz="2000" dirty="0" smtClean="0"/>
              <a:t>（</a:t>
            </a:r>
            <a:r>
              <a:rPr lang="ja-JP" altLang="en-US" sz="2000" dirty="0"/>
              <a:t>６</a:t>
            </a:r>
            <a:r>
              <a:rPr lang="ja-JP" altLang="en-US" sz="2000" dirty="0" smtClean="0"/>
              <a:t>）大阪府域の今後の収支見込み（収支が悪化）</a:t>
            </a:r>
            <a:endParaRPr lang="ja-JP" altLang="en-US" sz="2000" dirty="0"/>
          </a:p>
        </p:txBody>
      </p:sp>
      <p:sp>
        <p:nvSpPr>
          <p:cNvPr id="36" name="テキスト ボックス 35">
            <a:extLst>
              <a:ext uri="{FF2B5EF4-FFF2-40B4-BE49-F238E27FC236}">
                <a16:creationId xmlns="" xmlns:a16="http://schemas.microsoft.com/office/drawing/2014/main" id="{F34E23E2-6DF8-43C9-AECA-34BB0E69B679}"/>
              </a:ext>
            </a:extLst>
          </p:cNvPr>
          <p:cNvSpPr txBox="1"/>
          <p:nvPr/>
        </p:nvSpPr>
        <p:spPr>
          <a:xfrm>
            <a:off x="612000" y="764704"/>
            <a:ext cx="7920000" cy="830997"/>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水需要の減少により収益が落ち込む中、老朽管対策の推進による費用の増が見込まれる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このままでは、</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2045</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年に</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は、ほとんどの団体が赤字と</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なり、この</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赤字を回避するに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は赤字団体平均</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で</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程度、最大</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2.6</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倍の料金値上げが必要と</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なる</a:t>
            </a:r>
            <a:endParaRPr lang="en-US" altLang="ja-JP" sz="1600" dirty="0">
              <a:latin typeface="Meiryo UI" panose="020B0604030504040204" pitchFamily="50" charset="-128"/>
              <a:ea typeface="Meiryo UI" panose="020B0604030504040204" pitchFamily="50" charset="-128"/>
            </a:endParaRPr>
          </a:p>
        </p:txBody>
      </p:sp>
      <p:cxnSp>
        <p:nvCxnSpPr>
          <p:cNvPr id="17" name="直線コネクタ 16"/>
          <p:cNvCxnSpPr/>
          <p:nvPr/>
        </p:nvCxnSpPr>
        <p:spPr>
          <a:xfrm>
            <a:off x="1789056" y="2905377"/>
            <a:ext cx="0" cy="3240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flipH="1">
            <a:off x="7626297" y="3168009"/>
            <a:ext cx="0" cy="29481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372718" y="2208635"/>
            <a:ext cx="1119719" cy="307777"/>
          </a:xfrm>
          <a:prstGeom prst="rect">
            <a:avLst/>
          </a:prstGeom>
          <a:noFill/>
        </p:spPr>
        <p:txBody>
          <a:bodyPr wrap="square" rtlCol="0">
            <a:spAutoFit/>
          </a:bodyPr>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単位：億円</a:t>
            </a:r>
          </a:p>
        </p:txBody>
      </p:sp>
      <p:sp>
        <p:nvSpPr>
          <p:cNvPr id="22" name="四角形吹き出し 21"/>
          <p:cNvSpPr/>
          <p:nvPr/>
        </p:nvSpPr>
        <p:spPr>
          <a:xfrm>
            <a:off x="4364953" y="3928369"/>
            <a:ext cx="1966783" cy="477924"/>
          </a:xfrm>
          <a:prstGeom prst="wedgeRectCallout">
            <a:avLst>
              <a:gd name="adj1" fmla="val 17680"/>
              <a:gd name="adj2" fmla="val -124384"/>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2036(H48)</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：収益が費用を下回る</a:t>
            </a:r>
          </a:p>
        </p:txBody>
      </p:sp>
      <p:sp>
        <p:nvSpPr>
          <p:cNvPr id="23" name="テキスト ボックス 22"/>
          <p:cNvSpPr txBox="1"/>
          <p:nvPr/>
        </p:nvSpPr>
        <p:spPr>
          <a:xfrm>
            <a:off x="1475656" y="1618276"/>
            <a:ext cx="4608000" cy="792000"/>
          </a:xfrm>
          <a:prstGeom prst="wedgeRectCallout">
            <a:avLst>
              <a:gd name="adj1" fmla="val -17947"/>
              <a:gd name="adj2" fmla="val 121913"/>
            </a:avLst>
          </a:prstGeom>
          <a:ln>
            <a:solidFill>
              <a:srgbClr val="0070C0"/>
            </a:solidFill>
          </a:ln>
        </p:spPr>
        <p:style>
          <a:lnRef idx="2">
            <a:schemeClr val="accent6"/>
          </a:lnRef>
          <a:fillRef idx="1">
            <a:schemeClr val="lt1"/>
          </a:fillRef>
          <a:effectRef idx="0">
            <a:schemeClr val="accent6"/>
          </a:effectRef>
          <a:fontRef idx="minor">
            <a:schemeClr val="dk1"/>
          </a:fontRef>
        </p:style>
        <p:txBody>
          <a:bodyPr wrap="square" rtlCol="0" anchor="ctr">
            <a:spAutoFit/>
          </a:bodyPr>
          <a:lstStyle/>
          <a:p>
            <a:pPr algn="ct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大阪府域</a:t>
            </a:r>
            <a:r>
              <a:rPr lang="ja-JP" altLang="en-US" sz="14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収益</a:t>
            </a:r>
            <a:endParaRPr lang="en-US" altLang="ja-JP" sz="14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大阪市と</a:t>
            </a:r>
            <a:r>
              <a:rPr lang="en-US" altLang="ja-JP"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42</a:t>
            </a:r>
            <a:r>
              <a:rPr lang="ja-JP" altLang="en-US"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市町村の経常収益の合計（</a:t>
            </a:r>
            <a:r>
              <a:rPr lang="en-US" altLang="ja-JP"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2016</a:t>
            </a:r>
            <a:r>
              <a:rPr lang="ja-JP" altLang="en-US"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年度）ベースに以降は給水収益に人口減少率（社人研）を反映</a:t>
            </a:r>
            <a:endParaRPr lang="en-US" altLang="ja-JP" sz="1400" u="sng"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テキスト ボックス 23"/>
          <p:cNvSpPr txBox="1"/>
          <p:nvPr/>
        </p:nvSpPr>
        <p:spPr>
          <a:xfrm>
            <a:off x="1844436" y="4621747"/>
            <a:ext cx="5247844" cy="738664"/>
          </a:xfrm>
          <a:prstGeom prst="wedgeRectCallout">
            <a:avLst>
              <a:gd name="adj1" fmla="val -33917"/>
              <a:gd name="adj2" fmla="val -146876"/>
            </a:avLst>
          </a:prstGeom>
          <a:noFill/>
          <a:ln w="25400">
            <a:solidFill>
              <a:srgbClr val="FF0000"/>
            </a:solidFill>
          </a:ln>
        </p:spPr>
        <p:txBody>
          <a:bodyPr wrap="square" rtlCol="0" anchor="ctr">
            <a:spAutoFit/>
          </a:bodyPr>
          <a:lstStyle/>
          <a:p>
            <a:pPr algn="ct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大阪府域</a:t>
            </a:r>
            <a:r>
              <a:rPr lang="ja-JP" altLang="en-US" sz="14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費用</a:t>
            </a:r>
            <a:endParaRPr lang="en-US" altLang="ja-JP" sz="14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大阪市と</a:t>
            </a:r>
            <a:r>
              <a:rPr lang="en-US" altLang="ja-JP"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42</a:t>
            </a:r>
            <a:r>
              <a:rPr lang="ja-JP" altLang="en-US"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市町村の経常費用の合計（</a:t>
            </a:r>
            <a:r>
              <a:rPr lang="en-US" altLang="ja-JP"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2016</a:t>
            </a:r>
            <a:r>
              <a:rPr lang="ja-JP" altLang="en-US"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年度）ベースに以降は管路部分の減価償却費に更新サイクルの引き上げ分を反映</a:t>
            </a:r>
            <a:endParaRPr lang="ja-JP" altLang="en-US" sz="1400" u="sng"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 name="正方形/長方形 24"/>
          <p:cNvSpPr/>
          <p:nvPr/>
        </p:nvSpPr>
        <p:spPr>
          <a:xfrm>
            <a:off x="1501056" y="5910353"/>
            <a:ext cx="576000" cy="252000"/>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2016</a:t>
            </a:r>
            <a:endPar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7376735" y="6116177"/>
            <a:ext cx="499125" cy="325882"/>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上矢印 26"/>
          <p:cNvSpPr/>
          <p:nvPr/>
        </p:nvSpPr>
        <p:spPr>
          <a:xfrm>
            <a:off x="7496727" y="3338903"/>
            <a:ext cx="261414" cy="540000"/>
          </a:xfrm>
          <a:prstGeom prst="up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8" name="四角形吹き出し 27"/>
          <p:cNvSpPr/>
          <p:nvPr/>
        </p:nvSpPr>
        <p:spPr>
          <a:xfrm>
            <a:off x="6516216" y="1861345"/>
            <a:ext cx="2304000" cy="576000"/>
          </a:xfrm>
          <a:prstGeom prst="wedgeRectCallout">
            <a:avLst>
              <a:gd name="adj1" fmla="val 5603"/>
              <a:gd name="adj2" fmla="val 257004"/>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赤字解消には平均</a:t>
            </a:r>
            <a:r>
              <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25</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％の値上げが必要</a:t>
            </a: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372718" y="6505599"/>
            <a:ext cx="8519762" cy="276999"/>
          </a:xfrm>
          <a:prstGeom prst="rect">
            <a:avLst/>
          </a:prstGeom>
          <a:noFill/>
        </p:spPr>
        <p:txBody>
          <a:bodyPr wrap="square" rtlCol="0">
            <a:spAutoFit/>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（注）人口の減少率（国立社会保障・人口問題研究所）や管路更新の増加率などは市町村ごとに異なる。</a:t>
            </a:r>
            <a:endPar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77926029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612000" y="404664"/>
            <a:ext cx="3241593" cy="400110"/>
          </a:xfrm>
          <a:prstGeom prst="rect">
            <a:avLst/>
          </a:prstGeom>
          <a:noFill/>
        </p:spPr>
        <p:txBody>
          <a:bodyPr wrap="none" rtlCol="0">
            <a:spAutoFit/>
          </a:bodyPr>
          <a:lstStyle>
            <a:defPPr>
              <a:defRPr lang="ja-JP"/>
            </a:defPPr>
            <a:lvl1pPr>
              <a:defRPr sz="2400" b="1">
                <a:latin typeface="Meiryo UI" panose="020B0604030504040204" pitchFamily="50" charset="-128"/>
                <a:ea typeface="Meiryo UI" panose="020B0604030504040204" pitchFamily="50" charset="-128"/>
              </a:defRPr>
            </a:lvl1pPr>
          </a:lstStyle>
          <a:p>
            <a:r>
              <a:rPr lang="ja-JP" altLang="en-US" sz="2000" dirty="0" smtClean="0"/>
              <a:t>（７）府内</a:t>
            </a:r>
            <a:r>
              <a:rPr lang="ja-JP" altLang="en-US" sz="2000" dirty="0"/>
              <a:t>水道料金</a:t>
            </a:r>
            <a:r>
              <a:rPr lang="ja-JP" altLang="en-US" sz="2000" dirty="0" smtClean="0"/>
              <a:t>の状況</a:t>
            </a:r>
            <a:endParaRPr lang="ja-JP" altLang="en-US" sz="2000" dirty="0"/>
          </a:p>
        </p:txBody>
      </p:sp>
      <p:sp>
        <p:nvSpPr>
          <p:cNvPr id="20" name="テキスト ボックス 19"/>
          <p:cNvSpPr txBox="1"/>
          <p:nvPr/>
        </p:nvSpPr>
        <p:spPr>
          <a:xfrm>
            <a:off x="747361" y="908720"/>
            <a:ext cx="7929095" cy="1323439"/>
          </a:xfrm>
          <a:prstGeom prst="rect">
            <a:avLst/>
          </a:prstGeom>
          <a:noFill/>
        </p:spPr>
        <p:txBody>
          <a:bodyPr wrap="square" rtlCol="0">
            <a:spAutoFit/>
          </a:bodyPr>
          <a:lstStyle/>
          <a:p>
            <a:pPr marL="285750" indent="-285750">
              <a:buFont typeface="Arial" panose="020B0604020202020204" pitchFamily="34" charset="0"/>
              <a:buChar char="•"/>
            </a:pP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2016</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年度の水道料金の府内平均は</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2,845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月で、人口規模の大きい市町村の方が水道料金は低く抑えられて</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いる</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最も安い大阪市（</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2,073</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月）と最も高い能勢町（</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4,806</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月）の料金格差は</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2.3</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倍</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小規模事業体では規模の経済が働きにくく、相対的に更新投資等コストの単価</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は</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高くなる傾向にあり、原価に基づく水道料金は市町村間で格差がさらに広がる</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可能性が</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ある</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2" name="グラフ 21"/>
          <p:cNvGraphicFramePr/>
          <p:nvPr>
            <p:extLst>
              <p:ext uri="{D42A27DB-BD31-4B8C-83A1-F6EECF244321}">
                <p14:modId xmlns:p14="http://schemas.microsoft.com/office/powerpoint/2010/main" val="1636434646"/>
              </p:ext>
            </p:extLst>
          </p:nvPr>
        </p:nvGraphicFramePr>
        <p:xfrm>
          <a:off x="179512" y="2440927"/>
          <a:ext cx="7704856" cy="3672408"/>
        </p:xfrm>
        <a:graphic>
          <a:graphicData uri="http://schemas.openxmlformats.org/drawingml/2006/chart">
            <c:chart xmlns:c="http://schemas.openxmlformats.org/drawingml/2006/chart" xmlns:r="http://schemas.openxmlformats.org/officeDocument/2006/relationships" r:id="rId3"/>
          </a:graphicData>
        </a:graphic>
      </p:graphicFrame>
      <p:cxnSp>
        <p:nvCxnSpPr>
          <p:cNvPr id="23" name="直線コネクタ 22"/>
          <p:cNvCxnSpPr/>
          <p:nvPr/>
        </p:nvCxnSpPr>
        <p:spPr>
          <a:xfrm>
            <a:off x="708203" y="4058072"/>
            <a:ext cx="720430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724512" y="3645024"/>
            <a:ext cx="7204301"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1115615" y="6135794"/>
            <a:ext cx="1229748"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a:latin typeface="Meiryo UI" panose="020B0604030504040204" pitchFamily="50" charset="-128"/>
                <a:ea typeface="Meiryo UI" panose="020B0604030504040204" pitchFamily="50" charset="-128"/>
                <a:cs typeface="Meiryo UI" panose="020B0604030504040204" pitchFamily="50" charset="-128"/>
              </a:rPr>
              <a:t>20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万人以上</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2498012" y="6135794"/>
            <a:ext cx="1764000"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4438779" y="6135794"/>
            <a:ext cx="1692000"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a:latin typeface="Meiryo UI" panose="020B0604030504040204" pitchFamily="50" charset="-128"/>
                <a:ea typeface="Meiryo UI" panose="020B0604030504040204" pitchFamily="50" charset="-128"/>
                <a:cs typeface="Meiryo UI" panose="020B0604030504040204" pitchFamily="50" charset="-128"/>
              </a:rPr>
              <a:t>5</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6283428" y="6135794"/>
            <a:ext cx="1584000"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a:latin typeface="Meiryo UI" panose="020B0604030504040204" pitchFamily="50" charset="-128"/>
                <a:ea typeface="Meiryo UI" panose="020B0604030504040204" pitchFamily="50" charset="-128"/>
                <a:cs typeface="Meiryo UI" panose="020B0604030504040204" pitchFamily="50" charset="-128"/>
              </a:rPr>
              <a:t>5</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7867428" y="3195553"/>
            <a:ext cx="902811" cy="1169551"/>
          </a:xfrm>
          <a:prstGeom prst="rect">
            <a:avLst/>
          </a:prstGeom>
          <a:noFill/>
        </p:spPr>
        <p:txBody>
          <a:bodyPr wrap="none" rtlCol="0">
            <a:spAutoFit/>
          </a:bodyPr>
          <a:lstStyle/>
          <a:p>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全国</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平均</a:t>
            </a:r>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3,480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円</a:t>
            </a:r>
            <a:endParaRPr kumimoji="1"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大阪</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平均</a:t>
            </a:r>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2,845</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円</a:t>
            </a:r>
            <a:endParaRPr kumimoji="1"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p:nvPr/>
        </p:nvSpPr>
        <p:spPr>
          <a:xfrm>
            <a:off x="219471" y="2132856"/>
            <a:ext cx="748923" cy="261610"/>
          </a:xfrm>
          <a:prstGeom prst="rect">
            <a:avLst/>
          </a:prstGeom>
          <a:noFill/>
        </p:spPr>
        <p:txBody>
          <a:bodyPr wrap="none" rtlCol="0">
            <a:spAutoFit/>
          </a:bodyPr>
          <a:lstStyle/>
          <a:p>
            <a:r>
              <a:rPr kumimoji="1" lang="ja-JP" altLang="en-US" sz="1100" dirty="0"/>
              <a:t>（円／</a:t>
            </a:r>
            <a:r>
              <a:rPr lang="ja-JP" altLang="en-US" sz="1100" dirty="0"/>
              <a:t>月）</a:t>
            </a:r>
            <a:endParaRPr kumimoji="1" lang="ja-JP" altLang="en-US" sz="1100" dirty="0"/>
          </a:p>
        </p:txBody>
      </p:sp>
      <p:sp>
        <p:nvSpPr>
          <p:cNvPr id="15" name="テキスト ボックス 14"/>
          <p:cNvSpPr txBox="1">
            <a:spLocks noChangeArrowheads="1"/>
          </p:cNvSpPr>
          <p:nvPr/>
        </p:nvSpPr>
        <p:spPr bwMode="auto">
          <a:xfrm>
            <a:off x="590346" y="6525344"/>
            <a:ext cx="477406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spcBef>
                <a:spcPct val="0"/>
              </a:spcBef>
              <a:buFontTx/>
              <a:buNone/>
            </a:pPr>
            <a:r>
              <a:rPr lang="ja-JP" altLang="en-US" sz="1000" dirty="0">
                <a:latin typeface="Meiryo UI" pitchFamily="50" charset="-128"/>
                <a:ea typeface="Meiryo UI" pitchFamily="50" charset="-128"/>
                <a:cs typeface="Meiryo UI" pitchFamily="50" charset="-128"/>
              </a:rPr>
              <a:t>出典：総務省　</a:t>
            </a:r>
            <a:r>
              <a:rPr lang="ja-JP" altLang="en-US" sz="1000" dirty="0" smtClean="0">
                <a:latin typeface="Meiryo UI" pitchFamily="50" charset="-128"/>
                <a:ea typeface="Meiryo UI" pitchFamily="50" charset="-128"/>
                <a:cs typeface="Meiryo UI" pitchFamily="50" charset="-128"/>
              </a:rPr>
              <a:t>決算状況調査（</a:t>
            </a:r>
            <a:r>
              <a:rPr lang="en-US" altLang="ja-JP" sz="1000" dirty="0" smtClean="0">
                <a:latin typeface="Meiryo UI" pitchFamily="50" charset="-128"/>
                <a:ea typeface="Meiryo UI" pitchFamily="50" charset="-128"/>
                <a:cs typeface="Meiryo UI" pitchFamily="50" charset="-128"/>
              </a:rPr>
              <a:t>2016</a:t>
            </a:r>
            <a:r>
              <a:rPr lang="ja-JP" altLang="en-US" sz="1000" dirty="0" smtClean="0">
                <a:latin typeface="Meiryo UI" pitchFamily="50" charset="-128"/>
                <a:ea typeface="Meiryo UI" pitchFamily="50" charset="-128"/>
                <a:cs typeface="Meiryo UI" pitchFamily="50" charset="-128"/>
              </a:rPr>
              <a:t>）（</a:t>
            </a:r>
            <a:r>
              <a:rPr lang="ja-JP" altLang="en-US" sz="1000" dirty="0">
                <a:latin typeface="Meiryo UI" pitchFamily="50" charset="-128"/>
                <a:ea typeface="Meiryo UI" pitchFamily="50" charset="-128"/>
                <a:cs typeface="Meiryo UI" pitchFamily="50" charset="-128"/>
              </a:rPr>
              <a:t>家庭用・口径</a:t>
            </a:r>
            <a:r>
              <a:rPr lang="en-US" altLang="ja-JP" sz="1000" dirty="0">
                <a:latin typeface="Meiryo UI" pitchFamily="50" charset="-128"/>
                <a:ea typeface="Meiryo UI" pitchFamily="50" charset="-128"/>
                <a:cs typeface="Meiryo UI" pitchFamily="50" charset="-128"/>
              </a:rPr>
              <a:t>20㎜</a:t>
            </a:r>
            <a:r>
              <a:rPr lang="ja-JP" altLang="en-US" sz="1000" dirty="0">
                <a:latin typeface="Meiryo UI" pitchFamily="50" charset="-128"/>
                <a:ea typeface="Meiryo UI" pitchFamily="50" charset="-128"/>
                <a:cs typeface="Meiryo UI" pitchFamily="50" charset="-128"/>
              </a:rPr>
              <a:t>で１か月</a:t>
            </a:r>
            <a:r>
              <a:rPr lang="en-US" altLang="ja-JP" sz="1000" dirty="0">
                <a:latin typeface="Meiryo UI" pitchFamily="50" charset="-128"/>
                <a:ea typeface="Meiryo UI" pitchFamily="50" charset="-128"/>
                <a:cs typeface="Meiryo UI" pitchFamily="50" charset="-128"/>
              </a:rPr>
              <a:t>20</a:t>
            </a:r>
            <a:r>
              <a:rPr lang="ja-JP" altLang="en-US" sz="1000" dirty="0">
                <a:latin typeface="Meiryo UI" pitchFamily="50" charset="-128"/>
                <a:ea typeface="Meiryo UI" pitchFamily="50" charset="-128"/>
                <a:cs typeface="Meiryo UI" pitchFamily="50" charset="-128"/>
              </a:rPr>
              <a:t>㎥使用時</a:t>
            </a:r>
            <a:r>
              <a:rPr lang="ja-JP" altLang="en-US" sz="1000" dirty="0" smtClean="0">
                <a:latin typeface="Meiryo UI" pitchFamily="50" charset="-128"/>
                <a:ea typeface="Meiryo UI" pitchFamily="50" charset="-128"/>
                <a:cs typeface="Meiryo UI" pitchFamily="50" charset="-128"/>
              </a:rPr>
              <a:t>）</a:t>
            </a:r>
            <a:endParaRPr lang="en-US" altLang="ja-JP" sz="1000" dirty="0">
              <a:latin typeface="Meiryo UI" pitchFamily="50" charset="-128"/>
              <a:ea typeface="Meiryo UI" pitchFamily="50" charset="-128"/>
              <a:cs typeface="Meiryo UI" pitchFamily="50" charset="-128"/>
            </a:endParaRPr>
          </a:p>
        </p:txBody>
      </p:sp>
      <p:sp>
        <p:nvSpPr>
          <p:cNvPr id="31" name="スライド番号プレースホルダー 2"/>
          <p:cNvSpPr>
            <a:spLocks noGrp="1"/>
          </p:cNvSpPr>
          <p:nvPr>
            <p:ph type="sldNum" sz="quarter" idx="12"/>
          </p:nvPr>
        </p:nvSpPr>
        <p:spPr>
          <a:xfrm>
            <a:off x="6987480" y="6498048"/>
            <a:ext cx="2133600" cy="365125"/>
          </a:xfrm>
        </p:spPr>
        <p:txBody>
          <a:bodyPr/>
          <a:lstStyle/>
          <a:p>
            <a:fld id="{7853CF83-2CA7-468D-933C-9DDBEAA5E899}" type="slidenum">
              <a:rPr kumimoji="1" lang="ja-JP" altLang="en-US" smtClean="0"/>
              <a:t>15</a:t>
            </a:fld>
            <a:endParaRPr kumimoji="1" lang="ja-JP" altLang="en-US"/>
          </a:p>
        </p:txBody>
      </p:sp>
      <p:sp>
        <p:nvSpPr>
          <p:cNvPr id="34" name="テキスト ボックス 33"/>
          <p:cNvSpPr txBox="1"/>
          <p:nvPr/>
        </p:nvSpPr>
        <p:spPr>
          <a:xfrm>
            <a:off x="764210" y="6093297"/>
            <a:ext cx="279398" cy="461665"/>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政令市</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フローチャート : せん孔テープ 2"/>
          <p:cNvSpPr/>
          <p:nvPr/>
        </p:nvSpPr>
        <p:spPr>
          <a:xfrm>
            <a:off x="422552" y="4941168"/>
            <a:ext cx="7492406" cy="72008"/>
          </a:xfrm>
          <a:prstGeom prst="flowChartPunchedTape">
            <a:avLst/>
          </a:prstGeom>
          <a:solidFill>
            <a:schemeClr val="bg1"/>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ローチャート: 処理 6"/>
          <p:cNvSpPr/>
          <p:nvPr/>
        </p:nvSpPr>
        <p:spPr>
          <a:xfrm>
            <a:off x="219471" y="5157192"/>
            <a:ext cx="488732" cy="288032"/>
          </a:xfrm>
          <a:prstGeom prst="flowChart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200" dirty="0" smtClean="0">
                <a:solidFill>
                  <a:schemeClr val="tx1"/>
                </a:solidFill>
              </a:rPr>
              <a:t>0</a:t>
            </a:r>
            <a:endParaRPr kumimoji="1" lang="ja-JP" altLang="en-US" sz="1200" dirty="0">
              <a:solidFill>
                <a:schemeClr val="tx1"/>
              </a:solidFill>
            </a:endParaRPr>
          </a:p>
        </p:txBody>
      </p:sp>
    </p:spTree>
    <p:extLst>
      <p:ext uri="{BB962C8B-B14F-4D97-AF65-F5344CB8AC3E}">
        <p14:creationId xmlns:p14="http://schemas.microsoft.com/office/powerpoint/2010/main" val="78868297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791580" y="2421453"/>
            <a:ext cx="7586612" cy="2303579"/>
            <a:chOff x="759402" y="2358405"/>
            <a:chExt cx="7586612" cy="2303579"/>
          </a:xfrm>
        </p:grpSpPr>
        <p:sp>
          <p:nvSpPr>
            <p:cNvPr id="5" name="正方形/長方形 4"/>
            <p:cNvSpPr/>
            <p:nvPr/>
          </p:nvSpPr>
          <p:spPr>
            <a:xfrm>
              <a:off x="785174" y="3653984"/>
              <a:ext cx="7560840" cy="1008000"/>
            </a:xfrm>
            <a:prstGeom prst="rect">
              <a:avLst/>
            </a:prstGeom>
            <a:ln>
              <a:noFill/>
            </a:ln>
          </p:spPr>
          <p:style>
            <a:lnRef idx="2">
              <a:schemeClr val="accent1"/>
            </a:lnRef>
            <a:fillRef idx="1">
              <a:schemeClr val="lt1"/>
            </a:fillRef>
            <a:effectRef idx="0">
              <a:schemeClr val="accent1"/>
            </a:effectRef>
            <a:fontRef idx="minor">
              <a:schemeClr val="dk1"/>
            </a:fontRef>
          </p:style>
          <p:txBody>
            <a:bodyPr rtlCol="0" anchor="ctr"/>
            <a:lstStyle/>
            <a:p>
              <a:r>
                <a:rPr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水道事業の持続のために必要な「府域</a:t>
              </a:r>
              <a:r>
                <a:rPr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全体の</a:t>
              </a:r>
              <a:r>
                <a:rPr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最適化」について２つのテーマに</a:t>
              </a:r>
              <a:r>
                <a:rPr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よる</a:t>
              </a:r>
              <a:r>
                <a:rPr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シミュレーションを示す</a:t>
              </a:r>
              <a:endParaRPr lang="en-US" altLang="ja-JP"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 name="正方形/長方形 3"/>
            <p:cNvSpPr/>
            <p:nvPr/>
          </p:nvSpPr>
          <p:spPr>
            <a:xfrm>
              <a:off x="759402" y="2358405"/>
              <a:ext cx="7560840" cy="10081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42913" indent="-442913"/>
              <a:r>
                <a:rPr lang="ja-JP" altLang="en-US" sz="2400" dirty="0" smtClean="0">
                  <a:latin typeface="メイリオ" panose="020B0604030504040204" pitchFamily="50" charset="-128"/>
                  <a:ea typeface="メイリオ" panose="020B0604030504040204" pitchFamily="50" charset="-128"/>
                  <a:cs typeface="メイリオ" panose="020B0604030504040204" pitchFamily="50" charset="-128"/>
                </a:rPr>
                <a:t>第</a:t>
              </a:r>
              <a:r>
                <a:rPr lang="ja-JP" altLang="en-US" sz="2400" dirty="0">
                  <a:latin typeface="メイリオ" panose="020B0604030504040204" pitchFamily="50" charset="-128"/>
                  <a:ea typeface="メイリオ" panose="020B0604030504040204" pitchFamily="50" charset="-128"/>
                  <a:cs typeface="メイリオ" panose="020B0604030504040204" pitchFamily="50" charset="-128"/>
                </a:rPr>
                <a:t>２</a:t>
              </a:r>
              <a:r>
                <a:rPr lang="ja-JP" altLang="en-US" sz="2400" dirty="0" smtClean="0">
                  <a:latin typeface="メイリオ" panose="020B0604030504040204" pitchFamily="50" charset="-128"/>
                  <a:ea typeface="メイリオ" panose="020B0604030504040204" pitchFamily="50" charset="-128"/>
                  <a:cs typeface="メイリオ" panose="020B0604030504040204" pitchFamily="50" charset="-128"/>
                </a:rPr>
                <a:t>章．</a:t>
              </a: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課題解決に</a:t>
              </a:r>
              <a:r>
                <a:rPr lang="ja-JP" altLang="en-US" sz="2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向けたシミュレーション</a:t>
              </a:r>
              <a:endPar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7"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16</a:t>
            </a:fld>
            <a:endParaRPr kumimoji="1" lang="ja-JP" altLang="en-US" dirty="0"/>
          </a:p>
        </p:txBody>
      </p:sp>
    </p:spTree>
    <p:extLst>
      <p:ext uri="{BB962C8B-B14F-4D97-AF65-F5344CB8AC3E}">
        <p14:creationId xmlns:p14="http://schemas.microsoft.com/office/powerpoint/2010/main" val="173779347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角丸四角形 26"/>
          <p:cNvSpPr/>
          <p:nvPr/>
        </p:nvSpPr>
        <p:spPr>
          <a:xfrm>
            <a:off x="6257942" y="4457401"/>
            <a:ext cx="1980000" cy="1476000"/>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dirty="0" smtClean="0">
                <a:solidFill>
                  <a:prstClr val="black"/>
                </a:solidFill>
                <a:latin typeface="メイリオ" panose="020B0604030504040204" pitchFamily="50" charset="-128"/>
                <a:ea typeface="メイリオ" panose="020B0604030504040204" pitchFamily="50" charset="-128"/>
              </a:rPr>
              <a:t>⑤</a:t>
            </a:r>
            <a:endParaRPr lang="en-US" altLang="ja-JP" dirty="0" smtClean="0">
              <a:solidFill>
                <a:prstClr val="black"/>
              </a:solidFill>
              <a:latin typeface="メイリオ" panose="020B0604030504040204" pitchFamily="50" charset="-128"/>
              <a:ea typeface="メイリオ" panose="020B0604030504040204" pitchFamily="50" charset="-128"/>
            </a:endParaRPr>
          </a:p>
          <a:p>
            <a:r>
              <a:rPr lang="ja-JP" altLang="en-US" dirty="0" smtClean="0">
                <a:solidFill>
                  <a:prstClr val="black"/>
                </a:solidFill>
                <a:latin typeface="メイリオ" panose="020B0604030504040204" pitchFamily="50" charset="-128"/>
                <a:ea typeface="メイリオ" panose="020B0604030504040204" pitchFamily="50" charset="-128"/>
              </a:rPr>
              <a:t>利益が偏った場合、事業者間で調整</a:t>
            </a:r>
            <a:endParaRPr lang="ja-JP" altLang="en-US" dirty="0">
              <a:solidFill>
                <a:prstClr val="black"/>
              </a:solidFill>
              <a:latin typeface="メイリオ" panose="020B0604030504040204" pitchFamily="50" charset="-128"/>
              <a:ea typeface="メイリオ" panose="020B0604030504040204" pitchFamily="50" charset="-128"/>
            </a:endParaRPr>
          </a:p>
        </p:txBody>
      </p:sp>
      <p:sp>
        <p:nvSpPr>
          <p:cNvPr id="28" name="角丸四角形 27"/>
          <p:cNvSpPr/>
          <p:nvPr/>
        </p:nvSpPr>
        <p:spPr>
          <a:xfrm>
            <a:off x="4065247" y="4457401"/>
            <a:ext cx="2088000" cy="1476000"/>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dirty="0" smtClean="0">
                <a:solidFill>
                  <a:prstClr val="black"/>
                </a:solidFill>
                <a:latin typeface="メイリオ" panose="020B0604030504040204" pitchFamily="50" charset="-128"/>
                <a:ea typeface="メイリオ" panose="020B0604030504040204" pitchFamily="50" charset="-128"/>
              </a:rPr>
              <a:t>④</a:t>
            </a:r>
            <a:endParaRPr lang="en-US" altLang="ja-JP" dirty="0" smtClean="0">
              <a:solidFill>
                <a:prstClr val="black"/>
              </a:solidFill>
              <a:latin typeface="メイリオ" panose="020B0604030504040204" pitchFamily="50" charset="-128"/>
              <a:ea typeface="メイリオ" panose="020B0604030504040204" pitchFamily="50" charset="-128"/>
            </a:endParaRPr>
          </a:p>
          <a:p>
            <a:r>
              <a:rPr lang="ja-JP" altLang="en-US" sz="1400" dirty="0" smtClean="0">
                <a:solidFill>
                  <a:prstClr val="black"/>
                </a:solidFill>
                <a:latin typeface="メイリオ" panose="020B0604030504040204" pitchFamily="50" charset="-128"/>
                <a:ea typeface="メイリオ" panose="020B0604030504040204" pitchFamily="50" charset="-128"/>
              </a:rPr>
              <a:t>・実現までの時間軸</a:t>
            </a:r>
            <a:endParaRPr lang="en-US" altLang="ja-JP" sz="1400" dirty="0" smtClean="0">
              <a:solidFill>
                <a:prstClr val="black"/>
              </a:solidFill>
              <a:latin typeface="メイリオ" panose="020B0604030504040204" pitchFamily="50" charset="-128"/>
              <a:ea typeface="メイリオ" panose="020B0604030504040204" pitchFamily="50" charset="-128"/>
            </a:endParaRPr>
          </a:p>
          <a:p>
            <a:r>
              <a:rPr lang="ja-JP" altLang="en-US" sz="1400" dirty="0">
                <a:solidFill>
                  <a:prstClr val="black"/>
                </a:solidFill>
                <a:latin typeface="メイリオ" panose="020B0604030504040204" pitchFamily="50" charset="-128"/>
                <a:ea typeface="メイリオ" panose="020B0604030504040204" pitchFamily="50" charset="-128"/>
              </a:rPr>
              <a:t>　</a:t>
            </a:r>
            <a:r>
              <a:rPr lang="ja-JP" altLang="en-US" sz="1400" dirty="0" smtClean="0">
                <a:solidFill>
                  <a:prstClr val="black"/>
                </a:solidFill>
                <a:latin typeface="メイリオ" panose="020B0604030504040204" pitchFamily="50" charset="-128"/>
                <a:ea typeface="メイリオ" panose="020B0604030504040204" pitchFamily="50" charset="-128"/>
              </a:rPr>
              <a:t>の設定</a:t>
            </a:r>
            <a:endParaRPr lang="en-US" altLang="ja-JP" sz="1400" dirty="0" smtClean="0">
              <a:solidFill>
                <a:prstClr val="black"/>
              </a:solidFill>
              <a:latin typeface="メイリオ" panose="020B0604030504040204" pitchFamily="50" charset="-128"/>
              <a:ea typeface="メイリオ" panose="020B0604030504040204" pitchFamily="50" charset="-128"/>
            </a:endParaRPr>
          </a:p>
          <a:p>
            <a:r>
              <a:rPr lang="ja-JP" altLang="en-US" sz="1400" dirty="0" smtClean="0">
                <a:solidFill>
                  <a:prstClr val="black"/>
                </a:solidFill>
                <a:latin typeface="メイリオ" panose="020B0604030504040204" pitchFamily="50" charset="-128"/>
                <a:ea typeface="メイリオ" panose="020B0604030504040204" pitchFamily="50" charset="-128"/>
              </a:rPr>
              <a:t>・他の削減効果を含</a:t>
            </a:r>
            <a:endParaRPr lang="en-US" altLang="ja-JP" sz="1400" dirty="0" smtClean="0">
              <a:solidFill>
                <a:prstClr val="black"/>
              </a:solidFill>
              <a:latin typeface="メイリオ" panose="020B0604030504040204" pitchFamily="50" charset="-128"/>
              <a:ea typeface="メイリオ" panose="020B0604030504040204" pitchFamily="50" charset="-128"/>
            </a:endParaRPr>
          </a:p>
          <a:p>
            <a:r>
              <a:rPr lang="ja-JP" altLang="en-US" sz="1400" dirty="0">
                <a:solidFill>
                  <a:prstClr val="black"/>
                </a:solidFill>
                <a:latin typeface="メイリオ" panose="020B0604030504040204" pitchFamily="50" charset="-128"/>
                <a:ea typeface="メイリオ" panose="020B0604030504040204" pitchFamily="50" charset="-128"/>
              </a:rPr>
              <a:t>　</a:t>
            </a:r>
            <a:r>
              <a:rPr lang="ja-JP" altLang="en-US" sz="1400" dirty="0" err="1" smtClean="0">
                <a:solidFill>
                  <a:prstClr val="black"/>
                </a:solidFill>
                <a:latin typeface="メイリオ" panose="020B0604030504040204" pitchFamily="50" charset="-128"/>
                <a:ea typeface="メイリオ" panose="020B0604030504040204" pitchFamily="50" charset="-128"/>
              </a:rPr>
              <a:t>め</a:t>
            </a:r>
            <a:r>
              <a:rPr lang="ja-JP" altLang="en-US" sz="1400" dirty="0" smtClean="0">
                <a:solidFill>
                  <a:prstClr val="black"/>
                </a:solidFill>
                <a:latin typeface="メイリオ" panose="020B0604030504040204" pitchFamily="50" charset="-128"/>
                <a:ea typeface="メイリオ" panose="020B0604030504040204" pitchFamily="50" charset="-128"/>
              </a:rPr>
              <a:t>収支全体への調</a:t>
            </a:r>
            <a:endParaRPr lang="en-US" altLang="ja-JP" sz="1400" dirty="0" smtClean="0">
              <a:solidFill>
                <a:prstClr val="black"/>
              </a:solidFill>
              <a:latin typeface="メイリオ" panose="020B0604030504040204" pitchFamily="50" charset="-128"/>
              <a:ea typeface="メイリオ" panose="020B0604030504040204" pitchFamily="50" charset="-128"/>
            </a:endParaRPr>
          </a:p>
          <a:p>
            <a:r>
              <a:rPr lang="ja-JP" altLang="en-US" sz="1400" dirty="0">
                <a:solidFill>
                  <a:prstClr val="black"/>
                </a:solidFill>
                <a:latin typeface="メイリオ" panose="020B0604030504040204" pitchFamily="50" charset="-128"/>
                <a:ea typeface="メイリオ" panose="020B0604030504040204" pitchFamily="50" charset="-128"/>
              </a:rPr>
              <a:t>　</a:t>
            </a:r>
            <a:r>
              <a:rPr lang="ja-JP" altLang="en-US" sz="1400" dirty="0" smtClean="0">
                <a:solidFill>
                  <a:prstClr val="black"/>
                </a:solidFill>
                <a:latin typeface="メイリオ" panose="020B0604030504040204" pitchFamily="50" charset="-128"/>
                <a:ea typeface="メイリオ" panose="020B0604030504040204" pitchFamily="50" charset="-128"/>
              </a:rPr>
              <a:t>整</a:t>
            </a:r>
            <a:endParaRPr lang="ja-JP" altLang="en-US" sz="1400" dirty="0">
              <a:solidFill>
                <a:prstClr val="black"/>
              </a:solidFill>
              <a:latin typeface="メイリオ" panose="020B0604030504040204" pitchFamily="50" charset="-128"/>
              <a:ea typeface="メイリオ"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2798187378"/>
              </p:ext>
            </p:extLst>
          </p:nvPr>
        </p:nvGraphicFramePr>
        <p:xfrm>
          <a:off x="58056" y="1916832"/>
          <a:ext cx="2772000" cy="4881880"/>
        </p:xfrm>
        <a:graphic>
          <a:graphicData uri="http://schemas.openxmlformats.org/drawingml/2006/table">
            <a:tbl>
              <a:tblPr firstRow="1" bandRow="1">
                <a:tableStyleId>{073A0DAA-6AF3-43AB-8588-CEC1D06C72B9}</a:tableStyleId>
              </a:tblPr>
              <a:tblGrid>
                <a:gridCol w="2772000"/>
              </a:tblGrid>
              <a:tr h="370840">
                <a:tc>
                  <a:txBody>
                    <a:bodyPr/>
                    <a:lstStyle/>
                    <a:p>
                      <a:pPr algn="ctr"/>
                      <a:r>
                        <a:rPr kumimoji="1" lang="ja-JP" altLang="en-US" sz="1600" dirty="0" smtClean="0">
                          <a:latin typeface="メイリオ" panose="020B0604030504040204" pitchFamily="50" charset="-128"/>
                          <a:ea typeface="メイリオ" panose="020B0604030504040204" pitchFamily="50" charset="-128"/>
                        </a:rPr>
                        <a:t>前提条件</a:t>
                      </a:r>
                      <a:endParaRPr kumimoji="1" lang="ja-JP" altLang="en-US" sz="1600" dirty="0">
                        <a:latin typeface="メイリオ" panose="020B0604030504040204" pitchFamily="50" charset="-128"/>
                        <a:ea typeface="メイリオ" panose="020B0604030504040204" pitchFamily="50" charset="-128"/>
                      </a:endParaRPr>
                    </a:p>
                  </a:txBody>
                  <a:tcPr anchor="ctr"/>
                </a:tc>
              </a:tr>
              <a:tr h="370840">
                <a:tc>
                  <a:txBody>
                    <a:bodyPr/>
                    <a:lstStyle/>
                    <a:p>
                      <a:pPr marL="179388" indent="-179388"/>
                      <a:r>
                        <a:rPr kumimoji="1" lang="en-US" altLang="ja-JP" sz="1400" b="1" dirty="0" smtClean="0">
                          <a:solidFill>
                            <a:schemeClr val="tx1"/>
                          </a:solidFill>
                          <a:latin typeface="メイリオ" panose="020B0604030504040204" pitchFamily="50" charset="-128"/>
                          <a:ea typeface="メイリオ" panose="020B0604030504040204" pitchFamily="50" charset="-128"/>
                        </a:rPr>
                        <a:t>【</a:t>
                      </a:r>
                      <a:r>
                        <a:rPr kumimoji="1" lang="ja-JP" altLang="en-US" sz="1400" b="1" dirty="0" smtClean="0">
                          <a:solidFill>
                            <a:schemeClr val="tx1"/>
                          </a:solidFill>
                          <a:latin typeface="メイリオ" panose="020B0604030504040204" pitchFamily="50" charset="-128"/>
                          <a:ea typeface="メイリオ" panose="020B0604030504040204" pitchFamily="50" charset="-128"/>
                        </a:rPr>
                        <a:t>コスト視点</a:t>
                      </a:r>
                      <a:r>
                        <a:rPr kumimoji="1" lang="en-US" altLang="ja-JP" sz="1400" b="1" dirty="0" smtClean="0">
                          <a:solidFill>
                            <a:schemeClr val="tx1"/>
                          </a:solidFill>
                          <a:latin typeface="メイリオ" panose="020B0604030504040204" pitchFamily="50" charset="-128"/>
                          <a:ea typeface="メイリオ" panose="020B0604030504040204" pitchFamily="50" charset="-128"/>
                        </a:rPr>
                        <a:t>】</a:t>
                      </a:r>
                      <a:endParaRPr kumimoji="1" lang="en-US" altLang="ja-JP" sz="1600" b="1" dirty="0" smtClean="0">
                        <a:solidFill>
                          <a:schemeClr val="tx1"/>
                        </a:solidFill>
                        <a:latin typeface="メイリオ" panose="020B0604030504040204" pitchFamily="50" charset="-128"/>
                        <a:ea typeface="メイリオ" panose="020B0604030504040204" pitchFamily="50" charset="-128"/>
                      </a:endParaRPr>
                    </a:p>
                    <a:p>
                      <a:pPr marL="342900" indent="-342900">
                        <a:buFont typeface="+mj-ea"/>
                        <a:buAutoNum type="circleNumDbPlain"/>
                      </a:pPr>
                      <a:r>
                        <a:rPr kumimoji="1" lang="ja-JP" altLang="en-US" sz="1600" dirty="0" smtClean="0">
                          <a:solidFill>
                            <a:schemeClr val="tx1"/>
                          </a:solidFill>
                          <a:latin typeface="メイリオ" panose="020B0604030504040204" pitchFamily="50" charset="-128"/>
                          <a:ea typeface="メイリオ" panose="020B0604030504040204" pitchFamily="50" charset="-128"/>
                        </a:rPr>
                        <a:t>水源が同じ（淀川）で浄水場に余力がある場合、浄水・送水コストの安いルートからの水送りに切り替える</a:t>
                      </a:r>
                      <a:endParaRPr kumimoji="1" lang="en-US" altLang="ja-JP" sz="1600" dirty="0" smtClean="0">
                        <a:solidFill>
                          <a:schemeClr val="tx1"/>
                        </a:solidFill>
                        <a:latin typeface="メイリオ" panose="020B0604030504040204" pitchFamily="50" charset="-128"/>
                        <a:ea typeface="メイリオ" panose="020B0604030504040204" pitchFamily="50" charset="-128"/>
                      </a:endParaRPr>
                    </a:p>
                    <a:p>
                      <a:pPr marL="342900" indent="-342900">
                        <a:buFont typeface="+mj-ea"/>
                        <a:buAutoNum type="circleNumDbPlain"/>
                      </a:pPr>
                      <a:r>
                        <a:rPr kumimoji="1" lang="ja-JP" altLang="en-US" sz="1600" dirty="0" smtClean="0">
                          <a:solidFill>
                            <a:schemeClr val="tx1"/>
                          </a:solidFill>
                          <a:latin typeface="メイリオ" panose="020B0604030504040204" pitchFamily="50" charset="-128"/>
                          <a:ea typeface="メイリオ" panose="020B0604030504040204" pitchFamily="50" charset="-128"/>
                        </a:rPr>
                        <a:t>隣接した浄水場の一体的運用やコストが割高な小規模浄水場の統廃合等によりコスト削減を図る。</a:t>
                      </a:r>
                      <a:endParaRPr kumimoji="1" lang="en-US" altLang="ja-JP" sz="1600" dirty="0" smtClean="0">
                        <a:solidFill>
                          <a:schemeClr val="tx1"/>
                        </a:solidFill>
                        <a:latin typeface="メイリオ" panose="020B0604030504040204" pitchFamily="50" charset="-128"/>
                        <a:ea typeface="メイリオ" panose="020B0604030504040204" pitchFamily="50" charset="-128"/>
                      </a:endParaRPr>
                    </a:p>
                    <a:p>
                      <a:pPr marL="342900" indent="-342900">
                        <a:buFont typeface="+mj-ea"/>
                        <a:buAutoNum type="circleNumDbPlain"/>
                      </a:pPr>
                      <a:r>
                        <a:rPr kumimoji="1" lang="ja-JP" altLang="en-US" sz="1600" dirty="0" smtClean="0">
                          <a:solidFill>
                            <a:schemeClr val="tx1"/>
                          </a:solidFill>
                          <a:latin typeface="メイリオ" panose="020B0604030504040204" pitchFamily="50" charset="-128"/>
                          <a:ea typeface="メイリオ" panose="020B0604030504040204" pitchFamily="50" charset="-128"/>
                        </a:rPr>
                        <a:t>未使用施設・設備は廃棄する</a:t>
                      </a:r>
                    </a:p>
                  </a:txBody>
                  <a:tcPr/>
                </a:tc>
              </a:tr>
              <a:tr h="370840">
                <a:tc>
                  <a:txBody>
                    <a:bodyPr/>
                    <a:lstStyle/>
                    <a:p>
                      <a:pPr marL="179388" indent="-179388"/>
                      <a:r>
                        <a:rPr kumimoji="1" lang="en-US" altLang="ja-JP" sz="1400" b="1" dirty="0" smtClean="0">
                          <a:solidFill>
                            <a:schemeClr val="tx1"/>
                          </a:solidFill>
                          <a:latin typeface="メイリオ" panose="020B0604030504040204" pitchFamily="50" charset="-128"/>
                          <a:ea typeface="メイリオ" panose="020B0604030504040204" pitchFamily="50" charset="-128"/>
                        </a:rPr>
                        <a:t>【</a:t>
                      </a:r>
                      <a:r>
                        <a:rPr kumimoji="1" lang="ja-JP" altLang="en-US" sz="1400" b="1" dirty="0" smtClean="0">
                          <a:solidFill>
                            <a:schemeClr val="tx1"/>
                          </a:solidFill>
                          <a:latin typeface="メイリオ" panose="020B0604030504040204" pitchFamily="50" charset="-128"/>
                          <a:ea typeface="メイリオ" panose="020B0604030504040204" pitchFamily="50" charset="-128"/>
                        </a:rPr>
                        <a:t>危機管理視点</a:t>
                      </a:r>
                      <a:r>
                        <a:rPr kumimoji="1" lang="en-US" altLang="ja-JP" sz="1400" b="1" dirty="0" smtClean="0">
                          <a:solidFill>
                            <a:schemeClr val="tx1"/>
                          </a:solidFill>
                          <a:latin typeface="メイリオ" panose="020B0604030504040204" pitchFamily="50" charset="-128"/>
                          <a:ea typeface="メイリオ" panose="020B0604030504040204" pitchFamily="50" charset="-128"/>
                        </a:rPr>
                        <a:t>】</a:t>
                      </a:r>
                      <a:endParaRPr kumimoji="1" lang="en-US" altLang="ja-JP" sz="1600" b="1" dirty="0" smtClean="0">
                        <a:solidFill>
                          <a:schemeClr val="tx1"/>
                        </a:solidFill>
                        <a:latin typeface="メイリオ" panose="020B0604030504040204" pitchFamily="50" charset="-128"/>
                        <a:ea typeface="メイリオ" panose="020B0604030504040204" pitchFamily="50" charset="-128"/>
                      </a:endParaRPr>
                    </a:p>
                    <a:p>
                      <a:pPr marL="342900" indent="-342900">
                        <a:buFont typeface="+mj-ea"/>
                        <a:buAutoNum type="circleNumDbPlain" startAt="4"/>
                      </a:pPr>
                      <a:r>
                        <a:rPr kumimoji="1" lang="ja-JP" altLang="en-US" sz="1600" dirty="0" smtClean="0">
                          <a:solidFill>
                            <a:schemeClr val="tx1"/>
                          </a:solidFill>
                          <a:latin typeface="メイリオ" panose="020B0604030504040204" pitchFamily="50" charset="-128"/>
                          <a:ea typeface="メイリオ" panose="020B0604030504040204" pitchFamily="50" charset="-128"/>
                        </a:rPr>
                        <a:t>リスク分散の観点から、浄水場の地理的分散、浄水場間のバックアップ、受水ルートの二重化等にも配慮する</a:t>
                      </a:r>
                      <a:endParaRPr kumimoji="1" lang="en-US" altLang="ja-JP" sz="1600" dirty="0" smtClean="0">
                        <a:solidFill>
                          <a:schemeClr val="tx1"/>
                        </a:solidFill>
                        <a:latin typeface="メイリオ" panose="020B0604030504040204" pitchFamily="50" charset="-128"/>
                        <a:ea typeface="メイリオ" panose="020B0604030504040204" pitchFamily="50" charset="-128"/>
                      </a:endParaRPr>
                    </a:p>
                  </a:txBody>
                  <a:tcPr/>
                </a:tc>
              </a:tr>
            </a:tbl>
          </a:graphicData>
        </a:graphic>
      </p:graphicFrame>
      <p:sp>
        <p:nvSpPr>
          <p:cNvPr id="5" name="右矢印 4"/>
          <p:cNvSpPr/>
          <p:nvPr/>
        </p:nvSpPr>
        <p:spPr>
          <a:xfrm>
            <a:off x="2929253" y="2316858"/>
            <a:ext cx="288032" cy="2880321"/>
          </a:xfrm>
          <a:prstGeom prst="rightArrow">
            <a:avLst>
              <a:gd name="adj1" fmla="val 50000"/>
              <a:gd name="adj2" fmla="val 100000"/>
            </a:avLst>
          </a:prstGeom>
        </p:spPr>
        <p:style>
          <a:lnRef idx="0">
            <a:schemeClr val="accent4"/>
          </a:lnRef>
          <a:fillRef idx="3">
            <a:schemeClr val="accent4"/>
          </a:fillRef>
          <a:effectRef idx="3">
            <a:schemeClr val="accent4"/>
          </a:effectRef>
          <a:fontRef idx="minor">
            <a:schemeClr val="lt1"/>
          </a:fontRef>
        </p:style>
        <p:txBody>
          <a:bodyPr rtlCol="0" anchor="ctr"/>
          <a:lstStyle/>
          <a:p>
            <a:pPr algn="ctr"/>
            <a:endParaRPr lang="ja-JP" altLang="en-US">
              <a:solidFill>
                <a:prstClr val="white"/>
              </a:solidFill>
            </a:endParaRPr>
          </a:p>
        </p:txBody>
      </p:sp>
      <p:sp>
        <p:nvSpPr>
          <p:cNvPr id="7" name="テキスト ボックス 6"/>
          <p:cNvSpPr txBox="1"/>
          <p:nvPr/>
        </p:nvSpPr>
        <p:spPr>
          <a:xfrm>
            <a:off x="8224543" y="2010169"/>
            <a:ext cx="677108" cy="2407622"/>
          </a:xfrm>
          <a:prstGeom prst="rect">
            <a:avLst/>
          </a:prstGeom>
          <a:noFill/>
        </p:spPr>
        <p:txBody>
          <a:bodyPr vert="eaVert" wrap="square" rtlCol="0">
            <a:spAutoFit/>
          </a:bodyPr>
          <a:lstStyle/>
          <a:p>
            <a:r>
              <a:rPr lang="ja-JP" altLang="en-US" sz="1600" dirty="0" smtClean="0">
                <a:solidFill>
                  <a:srgbClr val="C00000"/>
                </a:solidFill>
                <a:latin typeface="Meiryo UI" panose="020B0604030504040204" pitchFamily="50" charset="-128"/>
                <a:ea typeface="Meiryo UI" panose="020B0604030504040204" pitchFamily="50" charset="-128"/>
                <a:cs typeface="Meiryo UI" panose="020B0604030504040204" pitchFamily="50" charset="-128"/>
              </a:rPr>
              <a:t>今回の</a:t>
            </a:r>
            <a:endParaRPr lang="en-US" altLang="ja-JP" sz="1600" dirty="0" smtClean="0">
              <a:solidFill>
                <a:srgbClr val="C00000"/>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solidFill>
                  <a:srgbClr val="C00000"/>
                </a:solidFill>
                <a:latin typeface="Meiryo UI" panose="020B0604030504040204" pitchFamily="50" charset="-128"/>
                <a:ea typeface="Meiryo UI" panose="020B0604030504040204" pitchFamily="50" charset="-128"/>
                <a:cs typeface="Meiryo UI" panose="020B0604030504040204" pitchFamily="50" charset="-128"/>
              </a:rPr>
              <a:t>シミュレーション範囲</a:t>
            </a:r>
            <a:endParaRPr lang="ja-JP" altLang="en-US" sz="1600" dirty="0">
              <a:solidFill>
                <a:srgbClr val="C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7"/>
          <p:cNvSpPr txBox="1"/>
          <p:nvPr/>
        </p:nvSpPr>
        <p:spPr>
          <a:xfrm>
            <a:off x="4065248" y="1825503"/>
            <a:ext cx="4172693" cy="369332"/>
          </a:xfrm>
          <a:prstGeom prst="rect">
            <a:avLst/>
          </a:prstGeom>
        </p:spPr>
        <p:style>
          <a:lnRef idx="0">
            <a:schemeClr val="accent3"/>
          </a:lnRef>
          <a:fillRef idx="3">
            <a:schemeClr val="accent3"/>
          </a:fillRef>
          <a:effectRef idx="3">
            <a:schemeClr val="accent3"/>
          </a:effectRef>
          <a:fontRef idx="minor">
            <a:schemeClr val="lt1"/>
          </a:fontRef>
        </p:style>
        <p:txBody>
          <a:bodyPr wrap="square" rtlCol="0">
            <a:spAutoFit/>
          </a:bodyPr>
          <a:lstStyle/>
          <a:p>
            <a:pPr algn="ctr"/>
            <a:r>
              <a:rPr lang="ja-JP" altLang="en-US" dirty="0" smtClean="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プロセス</a:t>
            </a:r>
            <a:endParaRPr lang="ja-JP" altLang="en-US"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テキスト ボックス 10"/>
          <p:cNvSpPr txBox="1"/>
          <p:nvPr/>
        </p:nvSpPr>
        <p:spPr>
          <a:xfrm>
            <a:off x="473286" y="790830"/>
            <a:ext cx="8418714" cy="1077218"/>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今回、府域全体の最適化に</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向けて浄水場部門（送水含む）に</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フォーカス</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し、</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「水の流し方」を変えるという視点から、２つの</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テーマ</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によるシミュレーションを実施</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シミュレーションの前提条件や、そのプロセス、またシミュレーション範囲は以下のとおり</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 name="テキスト ボックス 11"/>
          <p:cNvSpPr txBox="1"/>
          <p:nvPr/>
        </p:nvSpPr>
        <p:spPr>
          <a:xfrm>
            <a:off x="252000" y="44624"/>
            <a:ext cx="8640000" cy="461665"/>
          </a:xfrm>
          <a:prstGeom prst="rect">
            <a:avLst/>
          </a:prstGeom>
          <a:noFill/>
        </p:spPr>
        <p:txBody>
          <a:bodyPr wrap="square" rtlCol="0">
            <a:spAutoFit/>
          </a:bodyPr>
          <a:lstStyle/>
          <a:p>
            <a:r>
              <a:rPr lang="ja-JP" altLang="en-US" sz="24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１．課題解決に向けてのシミュレーション</a:t>
            </a:r>
            <a:endParaRPr lang="ja-JP" altLang="en-US" sz="2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テキスト ボックス 12"/>
          <p:cNvSpPr txBox="1"/>
          <p:nvPr/>
        </p:nvSpPr>
        <p:spPr>
          <a:xfrm>
            <a:off x="612000" y="404664"/>
            <a:ext cx="7920000"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水道事業の改革方針（シミュレーションの実施）</a:t>
            </a:r>
            <a:endParaRPr lang="ja-JP" altLang="en-US"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角丸四角形 16"/>
          <p:cNvSpPr/>
          <p:nvPr/>
        </p:nvSpPr>
        <p:spPr>
          <a:xfrm>
            <a:off x="4065248" y="2273204"/>
            <a:ext cx="4172694" cy="535071"/>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r>
              <a:rPr lang="ja-JP" altLang="en-US" sz="2000" dirty="0" smtClean="0">
                <a:solidFill>
                  <a:schemeClr val="tx1"/>
                </a:solidFill>
                <a:latin typeface="メイリオ" panose="020B0604030504040204" pitchFamily="50" charset="-128"/>
                <a:ea typeface="メイリオ" panose="020B0604030504040204" pitchFamily="50" charset="-128"/>
              </a:rPr>
              <a:t>①水の流し方を変える</a:t>
            </a:r>
            <a:endParaRPr lang="ja-JP" altLang="en-US" sz="2000" dirty="0">
              <a:solidFill>
                <a:schemeClr val="tx1"/>
              </a:solidFill>
              <a:latin typeface="メイリオ" panose="020B0604030504040204" pitchFamily="50" charset="-128"/>
              <a:ea typeface="メイリオ" panose="020B0604030504040204" pitchFamily="50" charset="-128"/>
            </a:endParaRPr>
          </a:p>
        </p:txBody>
      </p:sp>
      <p:sp>
        <p:nvSpPr>
          <p:cNvPr id="21" name="角丸四角形 20"/>
          <p:cNvSpPr/>
          <p:nvPr/>
        </p:nvSpPr>
        <p:spPr>
          <a:xfrm>
            <a:off x="6257942" y="2875590"/>
            <a:ext cx="1980000" cy="14760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ja-JP" altLang="en-US" dirty="0">
                <a:solidFill>
                  <a:schemeClr val="tx1"/>
                </a:solidFill>
                <a:latin typeface="メイリオ" panose="020B0604030504040204" pitchFamily="50" charset="-128"/>
                <a:ea typeface="メイリオ" panose="020B0604030504040204" pitchFamily="50" charset="-128"/>
              </a:rPr>
              <a:t>③</a:t>
            </a:r>
            <a:endParaRPr lang="en-US" altLang="ja-JP" dirty="0" smtClean="0">
              <a:solidFill>
                <a:schemeClr val="tx1"/>
              </a:solidFill>
              <a:latin typeface="メイリオ" panose="020B0604030504040204" pitchFamily="50" charset="-128"/>
              <a:ea typeface="メイリオ" panose="020B0604030504040204" pitchFamily="50" charset="-128"/>
            </a:endParaRPr>
          </a:p>
          <a:p>
            <a:r>
              <a:rPr lang="ja-JP" altLang="en-US" dirty="0" smtClean="0">
                <a:solidFill>
                  <a:schemeClr val="tx1"/>
                </a:solidFill>
                <a:latin typeface="メイリオ" panose="020B0604030504040204" pitchFamily="50" charset="-128"/>
                <a:ea typeface="メイリオ" panose="020B0604030504040204" pitchFamily="50" charset="-128"/>
              </a:rPr>
              <a:t>災害時等の</a:t>
            </a:r>
            <a:endParaRPr lang="en-US" altLang="ja-JP" dirty="0" smtClean="0">
              <a:solidFill>
                <a:schemeClr val="tx1"/>
              </a:solidFill>
              <a:latin typeface="メイリオ" panose="020B0604030504040204" pitchFamily="50" charset="-128"/>
              <a:ea typeface="メイリオ" panose="020B0604030504040204" pitchFamily="50" charset="-128"/>
            </a:endParaRPr>
          </a:p>
          <a:p>
            <a:r>
              <a:rPr lang="ja-JP" altLang="en-US" dirty="0" smtClean="0">
                <a:solidFill>
                  <a:schemeClr val="tx1"/>
                </a:solidFill>
                <a:latin typeface="メイリオ" panose="020B0604030504040204" pitchFamily="50" charset="-128"/>
                <a:ea typeface="メイリオ" panose="020B0604030504040204" pitchFamily="50" charset="-128"/>
              </a:rPr>
              <a:t>危機管理能力の強化</a:t>
            </a:r>
            <a:endParaRPr lang="ja-JP" altLang="en-US" b="1" dirty="0">
              <a:solidFill>
                <a:schemeClr val="tx1"/>
              </a:solidFill>
            </a:endParaRPr>
          </a:p>
        </p:txBody>
      </p:sp>
      <p:sp>
        <p:nvSpPr>
          <p:cNvPr id="23" name="角丸四角形 22"/>
          <p:cNvSpPr/>
          <p:nvPr/>
        </p:nvSpPr>
        <p:spPr>
          <a:xfrm>
            <a:off x="4065247" y="2882856"/>
            <a:ext cx="2088000" cy="14760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ja-JP" altLang="en-US" dirty="0">
                <a:solidFill>
                  <a:schemeClr val="tx1"/>
                </a:solidFill>
                <a:latin typeface="メイリオ" panose="020B0604030504040204" pitchFamily="50" charset="-128"/>
                <a:ea typeface="メイリオ" panose="020B0604030504040204" pitchFamily="50" charset="-128"/>
              </a:rPr>
              <a:t>②</a:t>
            </a:r>
            <a:endParaRPr lang="en-US" altLang="ja-JP" dirty="0" smtClean="0">
              <a:solidFill>
                <a:schemeClr val="tx1"/>
              </a:solidFill>
              <a:latin typeface="メイリオ" panose="020B0604030504040204" pitchFamily="50" charset="-128"/>
              <a:ea typeface="メイリオ" panose="020B0604030504040204" pitchFamily="50" charset="-128"/>
            </a:endParaRPr>
          </a:p>
          <a:p>
            <a:r>
              <a:rPr lang="ja-JP" altLang="en-US" dirty="0" smtClean="0">
                <a:solidFill>
                  <a:schemeClr val="tx1"/>
                </a:solidFill>
                <a:latin typeface="メイリオ" panose="020B0604030504040204" pitchFamily="50" charset="-128"/>
                <a:ea typeface="メイリオ" panose="020B0604030504040204" pitchFamily="50" charset="-128"/>
              </a:rPr>
              <a:t>受水コストと</a:t>
            </a:r>
            <a:endParaRPr lang="en-US" altLang="ja-JP" dirty="0" smtClean="0">
              <a:solidFill>
                <a:schemeClr val="tx1"/>
              </a:solidFill>
              <a:latin typeface="メイリオ" panose="020B0604030504040204" pitchFamily="50" charset="-128"/>
              <a:ea typeface="メイリオ" panose="020B0604030504040204" pitchFamily="50" charset="-128"/>
            </a:endParaRPr>
          </a:p>
          <a:p>
            <a:r>
              <a:rPr lang="ja-JP" altLang="en-US" dirty="0" smtClean="0">
                <a:solidFill>
                  <a:schemeClr val="tx1"/>
                </a:solidFill>
                <a:latin typeface="メイリオ" panose="020B0604030504040204" pitchFamily="50" charset="-128"/>
                <a:ea typeface="メイリオ" panose="020B0604030504040204" pitchFamily="50" charset="-128"/>
              </a:rPr>
              <a:t>浄水場更新コストの</a:t>
            </a:r>
            <a:r>
              <a:rPr lang="ja-JP" altLang="en-US" dirty="0">
                <a:solidFill>
                  <a:schemeClr val="tx1"/>
                </a:solidFill>
                <a:latin typeface="メイリオ" panose="020B0604030504040204" pitchFamily="50" charset="-128"/>
                <a:ea typeface="メイリオ" panose="020B0604030504040204" pitchFamily="50" charset="-128"/>
              </a:rPr>
              <a:t>削減</a:t>
            </a:r>
          </a:p>
        </p:txBody>
      </p:sp>
      <p:sp>
        <p:nvSpPr>
          <p:cNvPr id="31" name="角丸四角形 30"/>
          <p:cNvSpPr/>
          <p:nvPr/>
        </p:nvSpPr>
        <p:spPr>
          <a:xfrm>
            <a:off x="4065248" y="6001964"/>
            <a:ext cx="4172694" cy="648000"/>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r>
              <a:rPr lang="ja-JP" altLang="en-US" sz="2000" dirty="0" smtClean="0">
                <a:solidFill>
                  <a:schemeClr val="tx1"/>
                </a:solidFill>
                <a:latin typeface="メイリオ" panose="020B0604030504040204" pitchFamily="50" charset="-128"/>
                <a:ea typeface="メイリオ" panose="020B0604030504040204" pitchFamily="50" charset="-128"/>
              </a:rPr>
              <a:t>⑥</a:t>
            </a:r>
            <a:r>
              <a:rPr lang="ja-JP" altLang="en-US" sz="2000" dirty="0">
                <a:solidFill>
                  <a:schemeClr val="tx1"/>
                </a:solidFill>
                <a:latin typeface="メイリオ" panose="020B0604030504040204" pitchFamily="50" charset="-128"/>
                <a:ea typeface="メイリオ" panose="020B0604030504040204" pitchFamily="50" charset="-128"/>
              </a:rPr>
              <a:t>住民サービス</a:t>
            </a:r>
            <a:r>
              <a:rPr lang="ja-JP" altLang="en-US" sz="2000" dirty="0" smtClean="0">
                <a:solidFill>
                  <a:schemeClr val="tx1"/>
                </a:solidFill>
                <a:latin typeface="メイリオ" panose="020B0604030504040204" pitchFamily="50" charset="-128"/>
                <a:ea typeface="メイリオ" panose="020B0604030504040204" pitchFamily="50" charset="-128"/>
              </a:rPr>
              <a:t>と料金のあり方</a:t>
            </a:r>
            <a:endParaRPr lang="en-US" altLang="ja-JP" sz="2000" dirty="0" smtClean="0">
              <a:solidFill>
                <a:schemeClr val="tx1"/>
              </a:solidFill>
              <a:latin typeface="メイリオ" panose="020B0604030504040204" pitchFamily="50" charset="-128"/>
              <a:ea typeface="メイリオ" panose="020B0604030504040204" pitchFamily="50" charset="-128"/>
            </a:endParaRPr>
          </a:p>
          <a:p>
            <a:pPr algn="ctr"/>
            <a:r>
              <a:rPr lang="ja-JP" altLang="en-US" dirty="0" smtClean="0">
                <a:solidFill>
                  <a:schemeClr val="tx1"/>
                </a:solidFill>
                <a:latin typeface="メイリオ" panose="020B0604030504040204" pitchFamily="50" charset="-128"/>
                <a:ea typeface="メイリオ" panose="020B0604030504040204" pitchFamily="50" charset="-128"/>
              </a:rPr>
              <a:t>（最適化メリットの反映）</a:t>
            </a:r>
            <a:endParaRPr lang="ja-JP" altLang="en-US" dirty="0">
              <a:solidFill>
                <a:schemeClr val="tx1"/>
              </a:solidFill>
              <a:latin typeface="メイリオ" panose="020B0604030504040204" pitchFamily="50" charset="-128"/>
              <a:ea typeface="メイリオ" panose="020B0604030504040204" pitchFamily="50" charset="-128"/>
            </a:endParaRPr>
          </a:p>
        </p:txBody>
      </p:sp>
      <p:sp>
        <p:nvSpPr>
          <p:cNvPr id="6" name="角丸四角形 5"/>
          <p:cNvSpPr/>
          <p:nvPr/>
        </p:nvSpPr>
        <p:spPr>
          <a:xfrm>
            <a:off x="3304551" y="1744987"/>
            <a:ext cx="5691569" cy="2664000"/>
          </a:xfrm>
          <a:prstGeom prst="roundRect">
            <a:avLst>
              <a:gd name="adj" fmla="val 7609"/>
            </a:avLst>
          </a:prstGeom>
          <a:noFill/>
          <a:ln w="28575">
            <a:prstDash val="dash"/>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a:solidFill>
                <a:prstClr val="black"/>
              </a:solidFill>
            </a:endParaRPr>
          </a:p>
        </p:txBody>
      </p:sp>
      <p:sp>
        <p:nvSpPr>
          <p:cNvPr id="9" name="角丸四角形 8"/>
          <p:cNvSpPr/>
          <p:nvPr/>
        </p:nvSpPr>
        <p:spPr>
          <a:xfrm>
            <a:off x="8295428" y="4457402"/>
            <a:ext cx="770096" cy="1476000"/>
          </a:xfrm>
          <a:prstGeom prst="roundRect">
            <a:avLst>
              <a:gd name="adj" fmla="val 26507"/>
            </a:avLst>
          </a:prstGeom>
        </p:spPr>
        <p:style>
          <a:lnRef idx="2">
            <a:schemeClr val="accent2"/>
          </a:lnRef>
          <a:fillRef idx="1">
            <a:schemeClr val="lt1"/>
          </a:fillRef>
          <a:effectRef idx="0">
            <a:schemeClr val="accent2"/>
          </a:effectRef>
          <a:fontRef idx="minor">
            <a:schemeClr val="dk1"/>
          </a:fontRef>
        </p:style>
        <p:txBody>
          <a:bodyPr vert="eaVert" rtlCol="0" anchor="ctr"/>
          <a:lstStyle/>
          <a:p>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関係事業者間</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err="1"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での</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詳細検討、調整が必要</a:t>
            </a:r>
            <a:endPar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山形 15"/>
          <p:cNvSpPr/>
          <p:nvPr/>
        </p:nvSpPr>
        <p:spPr>
          <a:xfrm rot="5400000">
            <a:off x="3333773" y="2399203"/>
            <a:ext cx="792000" cy="540000"/>
          </a:xfrm>
          <a:prstGeom prst="chevron">
            <a:avLst/>
          </a:prstGeom>
        </p:spPr>
        <p:style>
          <a:lnRef idx="1">
            <a:schemeClr val="accent3"/>
          </a:lnRef>
          <a:fillRef idx="2">
            <a:schemeClr val="accent3"/>
          </a:fillRef>
          <a:effectRef idx="1">
            <a:schemeClr val="accent3"/>
          </a:effectRef>
          <a:fontRef idx="minor">
            <a:schemeClr val="dk1"/>
          </a:fontRef>
        </p:style>
        <p:txBody>
          <a:bodyPr vert="vert270" rtlCol="0" anchor="ctr"/>
          <a:lstStyle/>
          <a:p>
            <a:pPr algn="ctr"/>
            <a:endParaRPr lang="en-US" altLang="ja-JP" dirty="0" smtClean="0">
              <a:solidFill>
                <a:prstClr val="black"/>
              </a:solidFill>
            </a:endParaRPr>
          </a:p>
        </p:txBody>
      </p:sp>
      <p:sp>
        <p:nvSpPr>
          <p:cNvPr id="22" name="山形 21"/>
          <p:cNvSpPr/>
          <p:nvPr/>
        </p:nvSpPr>
        <p:spPr>
          <a:xfrm rot="5400000">
            <a:off x="2973773" y="3483119"/>
            <a:ext cx="1512000" cy="540000"/>
          </a:xfrm>
          <a:prstGeom prst="chevron">
            <a:avLst/>
          </a:prstGeom>
        </p:spPr>
        <p:style>
          <a:lnRef idx="1">
            <a:schemeClr val="accent3"/>
          </a:lnRef>
          <a:fillRef idx="2">
            <a:schemeClr val="accent3"/>
          </a:fillRef>
          <a:effectRef idx="1">
            <a:schemeClr val="accent3"/>
          </a:effectRef>
          <a:fontRef idx="minor">
            <a:schemeClr val="dk1"/>
          </a:fontRef>
        </p:style>
        <p:txBody>
          <a:bodyPr vert="vert270" rtlCol="0" anchor="ctr"/>
          <a:lstStyle/>
          <a:p>
            <a:pPr algn="ctr"/>
            <a:endParaRPr lang="ja-JP" altLang="en-US" dirty="0">
              <a:solidFill>
                <a:prstClr val="black"/>
              </a:solidFill>
            </a:endParaRPr>
          </a:p>
        </p:txBody>
      </p:sp>
      <p:sp>
        <p:nvSpPr>
          <p:cNvPr id="26" name="山形 25"/>
          <p:cNvSpPr/>
          <p:nvPr/>
        </p:nvSpPr>
        <p:spPr>
          <a:xfrm rot="5400000">
            <a:off x="2973773" y="4923279"/>
            <a:ext cx="1512000" cy="540000"/>
          </a:xfrm>
          <a:prstGeom prst="chevron">
            <a:avLst/>
          </a:prstGeom>
        </p:spPr>
        <p:style>
          <a:lnRef idx="1">
            <a:schemeClr val="accent3"/>
          </a:lnRef>
          <a:fillRef idx="2">
            <a:schemeClr val="accent3"/>
          </a:fillRef>
          <a:effectRef idx="1">
            <a:schemeClr val="accent3"/>
          </a:effectRef>
          <a:fontRef idx="minor">
            <a:schemeClr val="dk1"/>
          </a:fontRef>
        </p:style>
        <p:txBody>
          <a:bodyPr vert="vert270" rtlCol="0" anchor="ctr"/>
          <a:lstStyle/>
          <a:p>
            <a:pPr algn="ctr"/>
            <a:endParaRPr lang="ja-JP" altLang="en-US" dirty="0">
              <a:solidFill>
                <a:prstClr val="black"/>
              </a:solidFill>
            </a:endParaRPr>
          </a:p>
        </p:txBody>
      </p:sp>
      <p:sp>
        <p:nvSpPr>
          <p:cNvPr id="32" name="山形 31"/>
          <p:cNvSpPr/>
          <p:nvPr/>
        </p:nvSpPr>
        <p:spPr>
          <a:xfrm rot="5400000">
            <a:off x="3324067" y="6170196"/>
            <a:ext cx="811411" cy="540000"/>
          </a:xfrm>
          <a:prstGeom prst="chevron">
            <a:avLst/>
          </a:prstGeom>
        </p:spPr>
        <p:style>
          <a:lnRef idx="1">
            <a:schemeClr val="accent3"/>
          </a:lnRef>
          <a:fillRef idx="2">
            <a:schemeClr val="accent3"/>
          </a:fillRef>
          <a:effectRef idx="1">
            <a:schemeClr val="accent3"/>
          </a:effectRef>
          <a:fontRef idx="minor">
            <a:schemeClr val="dk1"/>
          </a:fontRef>
        </p:style>
        <p:txBody>
          <a:bodyPr vert="vert270" rtlCol="0" anchor="ctr"/>
          <a:lstStyle/>
          <a:p>
            <a:pPr algn="ctr"/>
            <a:endParaRPr lang="ja-JP" altLang="en-US" dirty="0">
              <a:solidFill>
                <a:prstClr val="black"/>
              </a:solidFill>
            </a:endParaRPr>
          </a:p>
        </p:txBody>
      </p:sp>
      <p:sp>
        <p:nvSpPr>
          <p:cNvPr id="24"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lang="ja-JP" altLang="en-US" sz="2000" b="1" smtClean="0">
                <a:solidFill>
                  <a:prstClr val="black">
                    <a:tint val="75000"/>
                  </a:prstClr>
                </a:solidFill>
              </a:rPr>
              <a:pPr/>
              <a:t>17</a:t>
            </a:fld>
            <a:endParaRPr lang="ja-JP" altLang="en-US" sz="2000" b="1" dirty="0">
              <a:solidFill>
                <a:prstClr val="black">
                  <a:tint val="75000"/>
                </a:prstClr>
              </a:solidFill>
            </a:endParaRPr>
          </a:p>
        </p:txBody>
      </p:sp>
      <p:sp>
        <p:nvSpPr>
          <p:cNvPr id="25" name="テキスト ボックス 24"/>
          <p:cNvSpPr txBox="1"/>
          <p:nvPr/>
        </p:nvSpPr>
        <p:spPr>
          <a:xfrm>
            <a:off x="3514330" y="2417852"/>
            <a:ext cx="430887" cy="502702"/>
          </a:xfrm>
          <a:prstGeom prst="rect">
            <a:avLst/>
          </a:prstGeom>
          <a:noFill/>
        </p:spPr>
        <p:txBody>
          <a:bodyPr vert="eaVert" wrap="none" rtlCol="0">
            <a:spAutoFit/>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改革</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3514330" y="3296584"/>
            <a:ext cx="430887" cy="913070"/>
          </a:xfrm>
          <a:prstGeom prst="rect">
            <a:avLst/>
          </a:prstGeom>
          <a:noFill/>
        </p:spPr>
        <p:txBody>
          <a:bodyPr vert="eaVert" wrap="non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期待</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効果</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3514330" y="4736744"/>
            <a:ext cx="430887" cy="913070"/>
          </a:xfrm>
          <a:prstGeom prst="rect">
            <a:avLst/>
          </a:prstGeom>
          <a:noFill/>
        </p:spPr>
        <p:txBody>
          <a:bodyPr vert="eaVert" wrap="non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実務</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課題</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テキスト ボックス 32"/>
          <p:cNvSpPr txBox="1"/>
          <p:nvPr/>
        </p:nvSpPr>
        <p:spPr>
          <a:xfrm>
            <a:off x="3514329" y="5983661"/>
            <a:ext cx="430887" cy="913070"/>
          </a:xfrm>
          <a:prstGeom prst="rect">
            <a:avLst/>
          </a:prstGeom>
          <a:noFill/>
        </p:spPr>
        <p:txBody>
          <a:bodyPr vert="eaVert" wrap="none" rtlCol="0">
            <a:spAutoFit/>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最終成果</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79016960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9" name="グループ化 208"/>
          <p:cNvGrpSpPr>
            <a:grpSpLocks noChangeAspect="1"/>
          </p:cNvGrpSpPr>
          <p:nvPr/>
        </p:nvGrpSpPr>
        <p:grpSpPr>
          <a:xfrm>
            <a:off x="-2196752" y="2169840"/>
            <a:ext cx="7844865" cy="8820000"/>
            <a:chOff x="-4056132" y="-481013"/>
            <a:chExt cx="10179050" cy="11444331"/>
          </a:xfrm>
        </p:grpSpPr>
        <p:sp>
          <p:nvSpPr>
            <p:cNvPr id="210" name="正方形/長方形 209"/>
            <p:cNvSpPr/>
            <p:nvPr/>
          </p:nvSpPr>
          <p:spPr>
            <a:xfrm>
              <a:off x="2704093" y="2345926"/>
              <a:ext cx="1363851" cy="47812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11" name="Group 144"/>
            <p:cNvGrpSpPr>
              <a:grpSpLocks/>
            </p:cNvGrpSpPr>
            <p:nvPr/>
          </p:nvGrpSpPr>
          <p:grpSpPr bwMode="auto">
            <a:xfrm>
              <a:off x="-4056132" y="-481013"/>
              <a:ext cx="10179050" cy="11444331"/>
              <a:chOff x="-2172" y="-303"/>
              <a:chExt cx="6412" cy="7209"/>
            </a:xfrm>
          </p:grpSpPr>
          <p:sp>
            <p:nvSpPr>
              <p:cNvPr id="215" name="Rectangle 5"/>
              <p:cNvSpPr>
                <a:spLocks noChangeArrowheads="1"/>
              </p:cNvSpPr>
              <p:nvPr/>
            </p:nvSpPr>
            <p:spPr bwMode="auto">
              <a:xfrm>
                <a:off x="-2172" y="-106"/>
                <a:ext cx="5236" cy="695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Rectangle 7"/>
              <p:cNvSpPr>
                <a:spLocks noChangeArrowheads="1"/>
              </p:cNvSpPr>
              <p:nvPr/>
            </p:nvSpPr>
            <p:spPr bwMode="auto">
              <a:xfrm>
                <a:off x="-996" y="-49"/>
                <a:ext cx="5236" cy="695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8"/>
              <p:cNvSpPr>
                <a:spLocks/>
              </p:cNvSpPr>
              <p:nvPr/>
            </p:nvSpPr>
            <p:spPr bwMode="auto">
              <a:xfrm>
                <a:off x="-1311" y="5255"/>
                <a:ext cx="511" cy="488"/>
              </a:xfrm>
              <a:custGeom>
                <a:avLst/>
                <a:gdLst>
                  <a:gd name="T0" fmla="*/ 0 w 511"/>
                  <a:gd name="T1" fmla="*/ 351 h 488"/>
                  <a:gd name="T2" fmla="*/ 385 w 511"/>
                  <a:gd name="T3" fmla="*/ 0 h 488"/>
                  <a:gd name="T4" fmla="*/ 511 w 511"/>
                  <a:gd name="T5" fmla="*/ 137 h 488"/>
                  <a:gd name="T6" fmla="*/ 126 w 511"/>
                  <a:gd name="T7" fmla="*/ 488 h 488"/>
                  <a:gd name="T8" fmla="*/ 0 w 511"/>
                  <a:gd name="T9" fmla="*/ 351 h 488"/>
                </a:gdLst>
                <a:ahLst/>
                <a:cxnLst>
                  <a:cxn ang="0">
                    <a:pos x="T0" y="T1"/>
                  </a:cxn>
                  <a:cxn ang="0">
                    <a:pos x="T2" y="T3"/>
                  </a:cxn>
                  <a:cxn ang="0">
                    <a:pos x="T4" y="T5"/>
                  </a:cxn>
                  <a:cxn ang="0">
                    <a:pos x="T6" y="T7"/>
                  </a:cxn>
                  <a:cxn ang="0">
                    <a:pos x="T8" y="T9"/>
                  </a:cxn>
                </a:cxnLst>
                <a:rect l="0" t="0" r="r" b="b"/>
                <a:pathLst>
                  <a:path w="511" h="488">
                    <a:moveTo>
                      <a:pt x="0" y="351"/>
                    </a:moveTo>
                    <a:lnTo>
                      <a:pt x="385" y="0"/>
                    </a:lnTo>
                    <a:lnTo>
                      <a:pt x="511" y="137"/>
                    </a:lnTo>
                    <a:lnTo>
                      <a:pt x="126" y="488"/>
                    </a:lnTo>
                    <a:lnTo>
                      <a:pt x="0" y="3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9"/>
              <p:cNvSpPr>
                <a:spLocks/>
              </p:cNvSpPr>
              <p:nvPr/>
            </p:nvSpPr>
            <p:spPr bwMode="auto">
              <a:xfrm>
                <a:off x="522" y="2227"/>
                <a:ext cx="1298" cy="933"/>
              </a:xfrm>
              <a:custGeom>
                <a:avLst/>
                <a:gdLst>
                  <a:gd name="T0" fmla="*/ 0 w 1298"/>
                  <a:gd name="T1" fmla="*/ 633 h 933"/>
                  <a:gd name="T2" fmla="*/ 51 w 1298"/>
                  <a:gd name="T3" fmla="*/ 585 h 933"/>
                  <a:gd name="T4" fmla="*/ 149 w 1298"/>
                  <a:gd name="T5" fmla="*/ 557 h 933"/>
                  <a:gd name="T6" fmla="*/ 186 w 1298"/>
                  <a:gd name="T7" fmla="*/ 499 h 933"/>
                  <a:gd name="T8" fmla="*/ 279 w 1298"/>
                  <a:gd name="T9" fmla="*/ 465 h 933"/>
                  <a:gd name="T10" fmla="*/ 326 w 1298"/>
                  <a:gd name="T11" fmla="*/ 405 h 933"/>
                  <a:gd name="T12" fmla="*/ 304 w 1298"/>
                  <a:gd name="T13" fmla="*/ 340 h 933"/>
                  <a:gd name="T14" fmla="*/ 324 w 1298"/>
                  <a:gd name="T15" fmla="*/ 315 h 933"/>
                  <a:gd name="T16" fmla="*/ 389 w 1298"/>
                  <a:gd name="T17" fmla="*/ 297 h 933"/>
                  <a:gd name="T18" fmla="*/ 446 w 1298"/>
                  <a:gd name="T19" fmla="*/ 330 h 933"/>
                  <a:gd name="T20" fmla="*/ 510 w 1298"/>
                  <a:gd name="T21" fmla="*/ 326 h 933"/>
                  <a:gd name="T22" fmla="*/ 557 w 1298"/>
                  <a:gd name="T23" fmla="*/ 288 h 933"/>
                  <a:gd name="T24" fmla="*/ 605 w 1298"/>
                  <a:gd name="T25" fmla="*/ 254 h 933"/>
                  <a:gd name="T26" fmla="*/ 632 w 1298"/>
                  <a:gd name="T27" fmla="*/ 169 h 933"/>
                  <a:gd name="T28" fmla="*/ 692 w 1298"/>
                  <a:gd name="T29" fmla="*/ 161 h 933"/>
                  <a:gd name="T30" fmla="*/ 747 w 1298"/>
                  <a:gd name="T31" fmla="*/ 188 h 933"/>
                  <a:gd name="T32" fmla="*/ 797 w 1298"/>
                  <a:gd name="T33" fmla="*/ 212 h 933"/>
                  <a:gd name="T34" fmla="*/ 870 w 1298"/>
                  <a:gd name="T35" fmla="*/ 172 h 933"/>
                  <a:gd name="T36" fmla="*/ 942 w 1298"/>
                  <a:gd name="T37" fmla="*/ 185 h 933"/>
                  <a:gd name="T38" fmla="*/ 990 w 1298"/>
                  <a:gd name="T39" fmla="*/ 152 h 933"/>
                  <a:gd name="T40" fmla="*/ 985 w 1298"/>
                  <a:gd name="T41" fmla="*/ 98 h 933"/>
                  <a:gd name="T42" fmla="*/ 1051 w 1298"/>
                  <a:gd name="T43" fmla="*/ 66 h 933"/>
                  <a:gd name="T44" fmla="*/ 1097 w 1298"/>
                  <a:gd name="T45" fmla="*/ 0 h 933"/>
                  <a:gd name="T46" fmla="*/ 1137 w 1298"/>
                  <a:gd name="T47" fmla="*/ 15 h 933"/>
                  <a:gd name="T48" fmla="*/ 1137 w 1298"/>
                  <a:gd name="T49" fmla="*/ 76 h 933"/>
                  <a:gd name="T50" fmla="*/ 1181 w 1298"/>
                  <a:gd name="T51" fmla="*/ 107 h 933"/>
                  <a:gd name="T52" fmla="*/ 1196 w 1298"/>
                  <a:gd name="T53" fmla="*/ 194 h 933"/>
                  <a:gd name="T54" fmla="*/ 1231 w 1298"/>
                  <a:gd name="T55" fmla="*/ 270 h 933"/>
                  <a:gd name="T56" fmla="*/ 1161 w 1298"/>
                  <a:gd name="T57" fmla="*/ 304 h 933"/>
                  <a:gd name="T58" fmla="*/ 1171 w 1298"/>
                  <a:gd name="T59" fmla="*/ 389 h 933"/>
                  <a:gd name="T60" fmla="*/ 1241 w 1298"/>
                  <a:gd name="T61" fmla="*/ 395 h 933"/>
                  <a:gd name="T62" fmla="*/ 1268 w 1298"/>
                  <a:gd name="T63" fmla="*/ 451 h 933"/>
                  <a:gd name="T64" fmla="*/ 1298 w 1298"/>
                  <a:gd name="T65" fmla="*/ 543 h 933"/>
                  <a:gd name="T66" fmla="*/ 1296 w 1298"/>
                  <a:gd name="T67" fmla="*/ 619 h 933"/>
                  <a:gd name="T68" fmla="*/ 1071 w 1298"/>
                  <a:gd name="T69" fmla="*/ 617 h 933"/>
                  <a:gd name="T70" fmla="*/ 925 w 1298"/>
                  <a:gd name="T71" fmla="*/ 668 h 933"/>
                  <a:gd name="T72" fmla="*/ 892 w 1298"/>
                  <a:gd name="T73" fmla="*/ 698 h 933"/>
                  <a:gd name="T74" fmla="*/ 940 w 1298"/>
                  <a:gd name="T75" fmla="*/ 709 h 933"/>
                  <a:gd name="T76" fmla="*/ 937 w 1298"/>
                  <a:gd name="T77" fmla="*/ 933 h 933"/>
                  <a:gd name="T78" fmla="*/ 777 w 1298"/>
                  <a:gd name="T79" fmla="*/ 933 h 933"/>
                  <a:gd name="T80" fmla="*/ 775 w 1298"/>
                  <a:gd name="T81" fmla="*/ 711 h 933"/>
                  <a:gd name="T82" fmla="*/ 712 w 1298"/>
                  <a:gd name="T83" fmla="*/ 715 h 933"/>
                  <a:gd name="T84" fmla="*/ 662 w 1298"/>
                  <a:gd name="T85" fmla="*/ 754 h 933"/>
                  <a:gd name="T86" fmla="*/ 632 w 1298"/>
                  <a:gd name="T87" fmla="*/ 715 h 933"/>
                  <a:gd name="T88" fmla="*/ 491 w 1298"/>
                  <a:gd name="T89" fmla="*/ 787 h 933"/>
                  <a:gd name="T90" fmla="*/ 374 w 1298"/>
                  <a:gd name="T91" fmla="*/ 818 h 933"/>
                  <a:gd name="T92" fmla="*/ 326 w 1298"/>
                  <a:gd name="T93" fmla="*/ 868 h 933"/>
                  <a:gd name="T94" fmla="*/ 139 w 1298"/>
                  <a:gd name="T95" fmla="*/ 926 h 933"/>
                  <a:gd name="T96" fmla="*/ 79 w 1298"/>
                  <a:gd name="T97" fmla="*/ 928 h 933"/>
                  <a:gd name="T98" fmla="*/ 79 w 1298"/>
                  <a:gd name="T99" fmla="*/ 888 h 933"/>
                  <a:gd name="T100" fmla="*/ 136 w 1298"/>
                  <a:gd name="T101" fmla="*/ 857 h 933"/>
                  <a:gd name="T102" fmla="*/ 131 w 1298"/>
                  <a:gd name="T103" fmla="*/ 823 h 933"/>
                  <a:gd name="T104" fmla="*/ 19 w 1298"/>
                  <a:gd name="T105" fmla="*/ 861 h 933"/>
                  <a:gd name="T106" fmla="*/ 0 w 1298"/>
                  <a:gd name="T107" fmla="*/ 830 h 933"/>
                  <a:gd name="T108" fmla="*/ 94 w 1298"/>
                  <a:gd name="T109" fmla="*/ 792 h 933"/>
                  <a:gd name="T110" fmla="*/ 71 w 1298"/>
                  <a:gd name="T111" fmla="*/ 711 h 933"/>
                  <a:gd name="T112" fmla="*/ 26 w 1298"/>
                  <a:gd name="T113" fmla="*/ 679 h 933"/>
                  <a:gd name="T114" fmla="*/ 0 w 1298"/>
                  <a:gd name="T115" fmla="*/ 633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8" h="933">
                    <a:moveTo>
                      <a:pt x="0" y="633"/>
                    </a:moveTo>
                    <a:lnTo>
                      <a:pt x="51" y="585"/>
                    </a:lnTo>
                    <a:lnTo>
                      <a:pt x="149" y="557"/>
                    </a:lnTo>
                    <a:lnTo>
                      <a:pt x="186" y="499"/>
                    </a:lnTo>
                    <a:lnTo>
                      <a:pt x="279" y="465"/>
                    </a:lnTo>
                    <a:lnTo>
                      <a:pt x="326" y="405"/>
                    </a:lnTo>
                    <a:lnTo>
                      <a:pt x="304" y="340"/>
                    </a:lnTo>
                    <a:lnTo>
                      <a:pt x="324" y="315"/>
                    </a:lnTo>
                    <a:lnTo>
                      <a:pt x="389" y="297"/>
                    </a:lnTo>
                    <a:lnTo>
                      <a:pt x="446" y="330"/>
                    </a:lnTo>
                    <a:lnTo>
                      <a:pt x="510" y="326"/>
                    </a:lnTo>
                    <a:lnTo>
                      <a:pt x="557" y="288"/>
                    </a:lnTo>
                    <a:lnTo>
                      <a:pt x="605" y="254"/>
                    </a:lnTo>
                    <a:lnTo>
                      <a:pt x="632" y="169"/>
                    </a:lnTo>
                    <a:lnTo>
                      <a:pt x="692" y="161"/>
                    </a:lnTo>
                    <a:lnTo>
                      <a:pt x="747" y="188"/>
                    </a:lnTo>
                    <a:lnTo>
                      <a:pt x="797" y="212"/>
                    </a:lnTo>
                    <a:lnTo>
                      <a:pt x="870" y="172"/>
                    </a:lnTo>
                    <a:lnTo>
                      <a:pt x="942" y="185"/>
                    </a:lnTo>
                    <a:lnTo>
                      <a:pt x="990" y="152"/>
                    </a:lnTo>
                    <a:lnTo>
                      <a:pt x="985" y="98"/>
                    </a:lnTo>
                    <a:lnTo>
                      <a:pt x="1051" y="66"/>
                    </a:lnTo>
                    <a:lnTo>
                      <a:pt x="1097" y="0"/>
                    </a:lnTo>
                    <a:lnTo>
                      <a:pt x="1137" y="15"/>
                    </a:lnTo>
                    <a:lnTo>
                      <a:pt x="1137" y="76"/>
                    </a:lnTo>
                    <a:lnTo>
                      <a:pt x="1181" y="107"/>
                    </a:lnTo>
                    <a:lnTo>
                      <a:pt x="1196" y="194"/>
                    </a:lnTo>
                    <a:lnTo>
                      <a:pt x="1231" y="270"/>
                    </a:lnTo>
                    <a:lnTo>
                      <a:pt x="1161" y="304"/>
                    </a:lnTo>
                    <a:lnTo>
                      <a:pt x="1171" y="389"/>
                    </a:lnTo>
                    <a:lnTo>
                      <a:pt x="1241" y="395"/>
                    </a:lnTo>
                    <a:lnTo>
                      <a:pt x="1268" y="451"/>
                    </a:lnTo>
                    <a:lnTo>
                      <a:pt x="1298" y="543"/>
                    </a:lnTo>
                    <a:lnTo>
                      <a:pt x="1296" y="619"/>
                    </a:lnTo>
                    <a:lnTo>
                      <a:pt x="1071" y="617"/>
                    </a:lnTo>
                    <a:lnTo>
                      <a:pt x="925" y="668"/>
                    </a:lnTo>
                    <a:lnTo>
                      <a:pt x="892" y="698"/>
                    </a:lnTo>
                    <a:lnTo>
                      <a:pt x="940" y="709"/>
                    </a:lnTo>
                    <a:lnTo>
                      <a:pt x="937" y="933"/>
                    </a:lnTo>
                    <a:lnTo>
                      <a:pt x="777" y="933"/>
                    </a:lnTo>
                    <a:lnTo>
                      <a:pt x="775" y="711"/>
                    </a:lnTo>
                    <a:lnTo>
                      <a:pt x="712" y="715"/>
                    </a:lnTo>
                    <a:lnTo>
                      <a:pt x="662" y="754"/>
                    </a:lnTo>
                    <a:lnTo>
                      <a:pt x="632" y="715"/>
                    </a:lnTo>
                    <a:lnTo>
                      <a:pt x="491" y="787"/>
                    </a:lnTo>
                    <a:lnTo>
                      <a:pt x="374" y="818"/>
                    </a:lnTo>
                    <a:lnTo>
                      <a:pt x="326" y="868"/>
                    </a:lnTo>
                    <a:lnTo>
                      <a:pt x="139" y="926"/>
                    </a:lnTo>
                    <a:lnTo>
                      <a:pt x="79" y="928"/>
                    </a:lnTo>
                    <a:lnTo>
                      <a:pt x="79" y="888"/>
                    </a:lnTo>
                    <a:lnTo>
                      <a:pt x="136" y="857"/>
                    </a:lnTo>
                    <a:lnTo>
                      <a:pt x="131" y="823"/>
                    </a:lnTo>
                    <a:lnTo>
                      <a:pt x="19" y="861"/>
                    </a:lnTo>
                    <a:lnTo>
                      <a:pt x="0" y="830"/>
                    </a:lnTo>
                    <a:lnTo>
                      <a:pt x="94" y="792"/>
                    </a:lnTo>
                    <a:lnTo>
                      <a:pt x="71" y="711"/>
                    </a:lnTo>
                    <a:lnTo>
                      <a:pt x="26" y="679"/>
                    </a:lnTo>
                    <a:lnTo>
                      <a:pt x="0" y="63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10"/>
              <p:cNvSpPr>
                <a:spLocks/>
              </p:cNvSpPr>
              <p:nvPr/>
            </p:nvSpPr>
            <p:spPr bwMode="auto">
              <a:xfrm>
                <a:off x="516" y="2225"/>
                <a:ext cx="1541" cy="1631"/>
              </a:xfrm>
              <a:custGeom>
                <a:avLst/>
                <a:gdLst>
                  <a:gd name="T0" fmla="*/ 1445 w 1541"/>
                  <a:gd name="T1" fmla="*/ 522 h 1631"/>
                  <a:gd name="T2" fmla="*/ 1473 w 1541"/>
                  <a:gd name="T3" fmla="*/ 554 h 1631"/>
                  <a:gd name="T4" fmla="*/ 1424 w 1541"/>
                  <a:gd name="T5" fmla="*/ 629 h 1631"/>
                  <a:gd name="T6" fmla="*/ 1327 w 1541"/>
                  <a:gd name="T7" fmla="*/ 718 h 1631"/>
                  <a:gd name="T8" fmla="*/ 1263 w 1541"/>
                  <a:gd name="T9" fmla="*/ 737 h 1631"/>
                  <a:gd name="T10" fmla="*/ 1242 w 1541"/>
                  <a:gd name="T11" fmla="*/ 901 h 1631"/>
                  <a:gd name="T12" fmla="*/ 1240 w 1541"/>
                  <a:gd name="T13" fmla="*/ 987 h 1631"/>
                  <a:gd name="T14" fmla="*/ 1219 w 1541"/>
                  <a:gd name="T15" fmla="*/ 1020 h 1631"/>
                  <a:gd name="T16" fmla="*/ 1266 w 1541"/>
                  <a:gd name="T17" fmla="*/ 1144 h 1631"/>
                  <a:gd name="T18" fmla="*/ 1342 w 1541"/>
                  <a:gd name="T19" fmla="*/ 1221 h 1631"/>
                  <a:gd name="T20" fmla="*/ 1351 w 1541"/>
                  <a:gd name="T21" fmla="*/ 1324 h 1631"/>
                  <a:gd name="T22" fmla="*/ 1257 w 1541"/>
                  <a:gd name="T23" fmla="*/ 1362 h 1631"/>
                  <a:gd name="T24" fmla="*/ 1337 w 1541"/>
                  <a:gd name="T25" fmla="*/ 1380 h 1631"/>
                  <a:gd name="T26" fmla="*/ 1407 w 1541"/>
                  <a:gd name="T27" fmla="*/ 1402 h 1631"/>
                  <a:gd name="T28" fmla="*/ 1426 w 1541"/>
                  <a:gd name="T29" fmla="*/ 1474 h 1631"/>
                  <a:gd name="T30" fmla="*/ 1384 w 1541"/>
                  <a:gd name="T31" fmla="*/ 1563 h 1631"/>
                  <a:gd name="T32" fmla="*/ 1318 w 1541"/>
                  <a:gd name="T33" fmla="*/ 1580 h 1631"/>
                  <a:gd name="T34" fmla="*/ 1259 w 1541"/>
                  <a:gd name="T35" fmla="*/ 1542 h 1631"/>
                  <a:gd name="T36" fmla="*/ 1096 w 1541"/>
                  <a:gd name="T37" fmla="*/ 1553 h 1631"/>
                  <a:gd name="T38" fmla="*/ 986 w 1541"/>
                  <a:gd name="T39" fmla="*/ 1580 h 1631"/>
                  <a:gd name="T40" fmla="*/ 864 w 1541"/>
                  <a:gd name="T41" fmla="*/ 1591 h 1631"/>
                  <a:gd name="T42" fmla="*/ 722 w 1541"/>
                  <a:gd name="T43" fmla="*/ 1572 h 1631"/>
                  <a:gd name="T44" fmla="*/ 242 w 1541"/>
                  <a:gd name="T45" fmla="*/ 1437 h 1631"/>
                  <a:gd name="T46" fmla="*/ 206 w 1541"/>
                  <a:gd name="T47" fmla="*/ 1375 h 1631"/>
                  <a:gd name="T48" fmla="*/ 193 w 1541"/>
                  <a:gd name="T49" fmla="*/ 1340 h 1631"/>
                  <a:gd name="T50" fmla="*/ 192 w 1541"/>
                  <a:gd name="T51" fmla="*/ 1318 h 1631"/>
                  <a:gd name="T52" fmla="*/ 303 w 1541"/>
                  <a:gd name="T53" fmla="*/ 1315 h 1631"/>
                  <a:gd name="T54" fmla="*/ 350 w 1541"/>
                  <a:gd name="T55" fmla="*/ 1105 h 1631"/>
                  <a:gd name="T56" fmla="*/ 310 w 1541"/>
                  <a:gd name="T57" fmla="*/ 1092 h 1631"/>
                  <a:gd name="T58" fmla="*/ 265 w 1541"/>
                  <a:gd name="T59" fmla="*/ 1073 h 1631"/>
                  <a:gd name="T60" fmla="*/ 148 w 1541"/>
                  <a:gd name="T61" fmla="*/ 1052 h 1631"/>
                  <a:gd name="T62" fmla="*/ 124 w 1541"/>
                  <a:gd name="T63" fmla="*/ 1003 h 1631"/>
                  <a:gd name="T64" fmla="*/ 58 w 1541"/>
                  <a:gd name="T65" fmla="*/ 1049 h 1631"/>
                  <a:gd name="T66" fmla="*/ 80 w 1541"/>
                  <a:gd name="T67" fmla="*/ 944 h 1631"/>
                  <a:gd name="T68" fmla="*/ 150 w 1541"/>
                  <a:gd name="T69" fmla="*/ 856 h 1631"/>
                  <a:gd name="T70" fmla="*/ 9 w 1541"/>
                  <a:gd name="T71" fmla="*/ 863 h 1631"/>
                  <a:gd name="T72" fmla="*/ 106 w 1541"/>
                  <a:gd name="T73" fmla="*/ 801 h 1631"/>
                  <a:gd name="T74" fmla="*/ 16 w 1541"/>
                  <a:gd name="T75" fmla="*/ 621 h 1631"/>
                  <a:gd name="T76" fmla="*/ 327 w 1541"/>
                  <a:gd name="T77" fmla="*/ 420 h 1631"/>
                  <a:gd name="T78" fmla="*/ 426 w 1541"/>
                  <a:gd name="T79" fmla="*/ 318 h 1631"/>
                  <a:gd name="T80" fmla="*/ 574 w 1541"/>
                  <a:gd name="T81" fmla="*/ 284 h 1631"/>
                  <a:gd name="T82" fmla="*/ 619 w 1541"/>
                  <a:gd name="T83" fmla="*/ 194 h 1631"/>
                  <a:gd name="T84" fmla="*/ 704 w 1541"/>
                  <a:gd name="T85" fmla="*/ 159 h 1631"/>
                  <a:gd name="T86" fmla="*/ 811 w 1541"/>
                  <a:gd name="T87" fmla="*/ 220 h 1631"/>
                  <a:gd name="T88" fmla="*/ 976 w 1541"/>
                  <a:gd name="T89" fmla="*/ 177 h 1631"/>
                  <a:gd name="T90" fmla="*/ 1002 w 1541"/>
                  <a:gd name="T91" fmla="*/ 91 h 1631"/>
                  <a:gd name="T92" fmla="*/ 1118 w 1541"/>
                  <a:gd name="T93" fmla="*/ 8 h 1631"/>
                  <a:gd name="T94" fmla="*/ 1148 w 1541"/>
                  <a:gd name="T95" fmla="*/ 70 h 1631"/>
                  <a:gd name="T96" fmla="*/ 1202 w 1541"/>
                  <a:gd name="T97" fmla="*/ 163 h 1631"/>
                  <a:gd name="T98" fmla="*/ 1183 w 1541"/>
                  <a:gd name="T99" fmla="*/ 341 h 1631"/>
                  <a:gd name="T100" fmla="*/ 1285 w 1541"/>
                  <a:gd name="T101" fmla="*/ 460 h 1631"/>
                  <a:gd name="T102" fmla="*/ 1339 w 1541"/>
                  <a:gd name="T103" fmla="*/ 540 h 1631"/>
                  <a:gd name="T104" fmla="*/ 1409 w 1541"/>
                  <a:gd name="T105" fmla="*/ 444 h 1631"/>
                  <a:gd name="T106" fmla="*/ 1412 w 1541"/>
                  <a:gd name="T107" fmla="*/ 439 h 1631"/>
                  <a:gd name="T108" fmla="*/ 1402 w 1541"/>
                  <a:gd name="T109" fmla="*/ 420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1631">
                    <a:moveTo>
                      <a:pt x="1417" y="416"/>
                    </a:moveTo>
                    <a:lnTo>
                      <a:pt x="1424" y="422"/>
                    </a:lnTo>
                    <a:lnTo>
                      <a:pt x="1426" y="422"/>
                    </a:lnTo>
                    <a:lnTo>
                      <a:pt x="1445" y="455"/>
                    </a:lnTo>
                    <a:lnTo>
                      <a:pt x="1440" y="493"/>
                    </a:lnTo>
                    <a:lnTo>
                      <a:pt x="1431" y="513"/>
                    </a:lnTo>
                    <a:lnTo>
                      <a:pt x="1445" y="522"/>
                    </a:lnTo>
                    <a:lnTo>
                      <a:pt x="1449" y="506"/>
                    </a:lnTo>
                    <a:lnTo>
                      <a:pt x="1466" y="493"/>
                    </a:lnTo>
                    <a:lnTo>
                      <a:pt x="1502" y="493"/>
                    </a:lnTo>
                    <a:lnTo>
                      <a:pt x="1541" y="484"/>
                    </a:lnTo>
                    <a:lnTo>
                      <a:pt x="1521" y="554"/>
                    </a:lnTo>
                    <a:lnTo>
                      <a:pt x="1492" y="553"/>
                    </a:lnTo>
                    <a:lnTo>
                      <a:pt x="1473" y="554"/>
                    </a:lnTo>
                    <a:lnTo>
                      <a:pt x="1506" y="589"/>
                    </a:lnTo>
                    <a:lnTo>
                      <a:pt x="1501" y="589"/>
                    </a:lnTo>
                    <a:lnTo>
                      <a:pt x="1488" y="594"/>
                    </a:lnTo>
                    <a:lnTo>
                      <a:pt x="1466" y="599"/>
                    </a:lnTo>
                    <a:lnTo>
                      <a:pt x="1469" y="611"/>
                    </a:lnTo>
                    <a:lnTo>
                      <a:pt x="1440" y="630"/>
                    </a:lnTo>
                    <a:lnTo>
                      <a:pt x="1424" y="629"/>
                    </a:lnTo>
                    <a:lnTo>
                      <a:pt x="1402" y="646"/>
                    </a:lnTo>
                    <a:lnTo>
                      <a:pt x="1409" y="651"/>
                    </a:lnTo>
                    <a:lnTo>
                      <a:pt x="1390" y="697"/>
                    </a:lnTo>
                    <a:lnTo>
                      <a:pt x="1383" y="707"/>
                    </a:lnTo>
                    <a:lnTo>
                      <a:pt x="1357" y="723"/>
                    </a:lnTo>
                    <a:lnTo>
                      <a:pt x="1335" y="723"/>
                    </a:lnTo>
                    <a:lnTo>
                      <a:pt x="1327" y="718"/>
                    </a:lnTo>
                    <a:lnTo>
                      <a:pt x="1329" y="723"/>
                    </a:lnTo>
                    <a:lnTo>
                      <a:pt x="1315" y="723"/>
                    </a:lnTo>
                    <a:lnTo>
                      <a:pt x="1315" y="718"/>
                    </a:lnTo>
                    <a:lnTo>
                      <a:pt x="1308" y="718"/>
                    </a:lnTo>
                    <a:lnTo>
                      <a:pt x="1304" y="728"/>
                    </a:lnTo>
                    <a:lnTo>
                      <a:pt x="1268" y="724"/>
                    </a:lnTo>
                    <a:lnTo>
                      <a:pt x="1263" y="737"/>
                    </a:lnTo>
                    <a:lnTo>
                      <a:pt x="1263" y="740"/>
                    </a:lnTo>
                    <a:lnTo>
                      <a:pt x="1259" y="758"/>
                    </a:lnTo>
                    <a:lnTo>
                      <a:pt x="1263" y="764"/>
                    </a:lnTo>
                    <a:lnTo>
                      <a:pt x="1256" y="778"/>
                    </a:lnTo>
                    <a:lnTo>
                      <a:pt x="1252" y="812"/>
                    </a:lnTo>
                    <a:lnTo>
                      <a:pt x="1242" y="883"/>
                    </a:lnTo>
                    <a:lnTo>
                      <a:pt x="1242" y="901"/>
                    </a:lnTo>
                    <a:lnTo>
                      <a:pt x="1203" y="901"/>
                    </a:lnTo>
                    <a:lnTo>
                      <a:pt x="1202" y="933"/>
                    </a:lnTo>
                    <a:lnTo>
                      <a:pt x="1202" y="944"/>
                    </a:lnTo>
                    <a:lnTo>
                      <a:pt x="1217" y="946"/>
                    </a:lnTo>
                    <a:lnTo>
                      <a:pt x="1217" y="950"/>
                    </a:lnTo>
                    <a:lnTo>
                      <a:pt x="1235" y="950"/>
                    </a:lnTo>
                    <a:lnTo>
                      <a:pt x="1240" y="987"/>
                    </a:lnTo>
                    <a:lnTo>
                      <a:pt x="1257" y="987"/>
                    </a:lnTo>
                    <a:lnTo>
                      <a:pt x="1257" y="1003"/>
                    </a:lnTo>
                    <a:lnTo>
                      <a:pt x="1250" y="1006"/>
                    </a:lnTo>
                    <a:lnTo>
                      <a:pt x="1249" y="1011"/>
                    </a:lnTo>
                    <a:lnTo>
                      <a:pt x="1216" y="1011"/>
                    </a:lnTo>
                    <a:lnTo>
                      <a:pt x="1216" y="1020"/>
                    </a:lnTo>
                    <a:lnTo>
                      <a:pt x="1219" y="1020"/>
                    </a:lnTo>
                    <a:lnTo>
                      <a:pt x="1223" y="1036"/>
                    </a:lnTo>
                    <a:lnTo>
                      <a:pt x="1240" y="1036"/>
                    </a:lnTo>
                    <a:lnTo>
                      <a:pt x="1240" y="1062"/>
                    </a:lnTo>
                    <a:lnTo>
                      <a:pt x="1231" y="1060"/>
                    </a:lnTo>
                    <a:lnTo>
                      <a:pt x="1233" y="1119"/>
                    </a:lnTo>
                    <a:lnTo>
                      <a:pt x="1235" y="1144"/>
                    </a:lnTo>
                    <a:lnTo>
                      <a:pt x="1266" y="1144"/>
                    </a:lnTo>
                    <a:lnTo>
                      <a:pt x="1268" y="1168"/>
                    </a:lnTo>
                    <a:lnTo>
                      <a:pt x="1292" y="1168"/>
                    </a:lnTo>
                    <a:lnTo>
                      <a:pt x="1296" y="1203"/>
                    </a:lnTo>
                    <a:lnTo>
                      <a:pt x="1318" y="1200"/>
                    </a:lnTo>
                    <a:lnTo>
                      <a:pt x="1320" y="1205"/>
                    </a:lnTo>
                    <a:lnTo>
                      <a:pt x="1342" y="1205"/>
                    </a:lnTo>
                    <a:lnTo>
                      <a:pt x="1342" y="1221"/>
                    </a:lnTo>
                    <a:lnTo>
                      <a:pt x="1344" y="1235"/>
                    </a:lnTo>
                    <a:lnTo>
                      <a:pt x="1353" y="1235"/>
                    </a:lnTo>
                    <a:lnTo>
                      <a:pt x="1353" y="1257"/>
                    </a:lnTo>
                    <a:lnTo>
                      <a:pt x="1357" y="1270"/>
                    </a:lnTo>
                    <a:lnTo>
                      <a:pt x="1346" y="1302"/>
                    </a:lnTo>
                    <a:lnTo>
                      <a:pt x="1351" y="1305"/>
                    </a:lnTo>
                    <a:lnTo>
                      <a:pt x="1351" y="1324"/>
                    </a:lnTo>
                    <a:lnTo>
                      <a:pt x="1346" y="1327"/>
                    </a:lnTo>
                    <a:lnTo>
                      <a:pt x="1344" y="1347"/>
                    </a:lnTo>
                    <a:lnTo>
                      <a:pt x="1273" y="1318"/>
                    </a:lnTo>
                    <a:lnTo>
                      <a:pt x="1256" y="1319"/>
                    </a:lnTo>
                    <a:lnTo>
                      <a:pt x="1243" y="1305"/>
                    </a:lnTo>
                    <a:lnTo>
                      <a:pt x="1240" y="1356"/>
                    </a:lnTo>
                    <a:lnTo>
                      <a:pt x="1257" y="1362"/>
                    </a:lnTo>
                    <a:lnTo>
                      <a:pt x="1263" y="1359"/>
                    </a:lnTo>
                    <a:lnTo>
                      <a:pt x="1289" y="1367"/>
                    </a:lnTo>
                    <a:lnTo>
                      <a:pt x="1289" y="1375"/>
                    </a:lnTo>
                    <a:lnTo>
                      <a:pt x="1299" y="1377"/>
                    </a:lnTo>
                    <a:lnTo>
                      <a:pt x="1299" y="1385"/>
                    </a:lnTo>
                    <a:lnTo>
                      <a:pt x="1337" y="1385"/>
                    </a:lnTo>
                    <a:lnTo>
                      <a:pt x="1337" y="1380"/>
                    </a:lnTo>
                    <a:lnTo>
                      <a:pt x="1330" y="1354"/>
                    </a:lnTo>
                    <a:lnTo>
                      <a:pt x="1348" y="1377"/>
                    </a:lnTo>
                    <a:lnTo>
                      <a:pt x="1360" y="1377"/>
                    </a:lnTo>
                    <a:lnTo>
                      <a:pt x="1360" y="1385"/>
                    </a:lnTo>
                    <a:lnTo>
                      <a:pt x="1355" y="1385"/>
                    </a:lnTo>
                    <a:lnTo>
                      <a:pt x="1357" y="1402"/>
                    </a:lnTo>
                    <a:lnTo>
                      <a:pt x="1407" y="1402"/>
                    </a:lnTo>
                    <a:lnTo>
                      <a:pt x="1409" y="1412"/>
                    </a:lnTo>
                    <a:lnTo>
                      <a:pt x="1424" y="1426"/>
                    </a:lnTo>
                    <a:lnTo>
                      <a:pt x="1442" y="1426"/>
                    </a:lnTo>
                    <a:lnTo>
                      <a:pt x="1442" y="1466"/>
                    </a:lnTo>
                    <a:lnTo>
                      <a:pt x="1433" y="1466"/>
                    </a:lnTo>
                    <a:lnTo>
                      <a:pt x="1433" y="1474"/>
                    </a:lnTo>
                    <a:lnTo>
                      <a:pt x="1426" y="1474"/>
                    </a:lnTo>
                    <a:lnTo>
                      <a:pt x="1424" y="1475"/>
                    </a:lnTo>
                    <a:lnTo>
                      <a:pt x="1416" y="1475"/>
                    </a:lnTo>
                    <a:lnTo>
                      <a:pt x="1412" y="1483"/>
                    </a:lnTo>
                    <a:lnTo>
                      <a:pt x="1398" y="1483"/>
                    </a:lnTo>
                    <a:lnTo>
                      <a:pt x="1395" y="1501"/>
                    </a:lnTo>
                    <a:lnTo>
                      <a:pt x="1386" y="1501"/>
                    </a:lnTo>
                    <a:lnTo>
                      <a:pt x="1384" y="1563"/>
                    </a:lnTo>
                    <a:lnTo>
                      <a:pt x="1362" y="1563"/>
                    </a:lnTo>
                    <a:lnTo>
                      <a:pt x="1360" y="1571"/>
                    </a:lnTo>
                    <a:lnTo>
                      <a:pt x="1320" y="1563"/>
                    </a:lnTo>
                    <a:lnTo>
                      <a:pt x="1320" y="1571"/>
                    </a:lnTo>
                    <a:lnTo>
                      <a:pt x="1313" y="1571"/>
                    </a:lnTo>
                    <a:lnTo>
                      <a:pt x="1322" y="1576"/>
                    </a:lnTo>
                    <a:lnTo>
                      <a:pt x="1318" y="1580"/>
                    </a:lnTo>
                    <a:lnTo>
                      <a:pt x="1313" y="1577"/>
                    </a:lnTo>
                    <a:lnTo>
                      <a:pt x="1313" y="1622"/>
                    </a:lnTo>
                    <a:lnTo>
                      <a:pt x="1297" y="1622"/>
                    </a:lnTo>
                    <a:lnTo>
                      <a:pt x="1299" y="1595"/>
                    </a:lnTo>
                    <a:lnTo>
                      <a:pt x="1290" y="1582"/>
                    </a:lnTo>
                    <a:lnTo>
                      <a:pt x="1282" y="1548"/>
                    </a:lnTo>
                    <a:lnTo>
                      <a:pt x="1259" y="1542"/>
                    </a:lnTo>
                    <a:lnTo>
                      <a:pt x="1259" y="1558"/>
                    </a:lnTo>
                    <a:lnTo>
                      <a:pt x="1242" y="1553"/>
                    </a:lnTo>
                    <a:lnTo>
                      <a:pt x="1141" y="1555"/>
                    </a:lnTo>
                    <a:lnTo>
                      <a:pt x="1139" y="1548"/>
                    </a:lnTo>
                    <a:lnTo>
                      <a:pt x="1132" y="1553"/>
                    </a:lnTo>
                    <a:lnTo>
                      <a:pt x="1118" y="1550"/>
                    </a:lnTo>
                    <a:lnTo>
                      <a:pt x="1096" y="1553"/>
                    </a:lnTo>
                    <a:lnTo>
                      <a:pt x="1092" y="1514"/>
                    </a:lnTo>
                    <a:lnTo>
                      <a:pt x="1023" y="1515"/>
                    </a:lnTo>
                    <a:lnTo>
                      <a:pt x="1002" y="1520"/>
                    </a:lnTo>
                    <a:lnTo>
                      <a:pt x="997" y="1523"/>
                    </a:lnTo>
                    <a:lnTo>
                      <a:pt x="998" y="1541"/>
                    </a:lnTo>
                    <a:lnTo>
                      <a:pt x="986" y="1565"/>
                    </a:lnTo>
                    <a:lnTo>
                      <a:pt x="986" y="1580"/>
                    </a:lnTo>
                    <a:lnTo>
                      <a:pt x="981" y="1558"/>
                    </a:lnTo>
                    <a:lnTo>
                      <a:pt x="960" y="1555"/>
                    </a:lnTo>
                    <a:lnTo>
                      <a:pt x="953" y="1541"/>
                    </a:lnTo>
                    <a:lnTo>
                      <a:pt x="925" y="1558"/>
                    </a:lnTo>
                    <a:lnTo>
                      <a:pt x="917" y="1560"/>
                    </a:lnTo>
                    <a:lnTo>
                      <a:pt x="894" y="1572"/>
                    </a:lnTo>
                    <a:lnTo>
                      <a:pt x="864" y="1591"/>
                    </a:lnTo>
                    <a:lnTo>
                      <a:pt x="792" y="1626"/>
                    </a:lnTo>
                    <a:lnTo>
                      <a:pt x="760" y="1631"/>
                    </a:lnTo>
                    <a:lnTo>
                      <a:pt x="753" y="1626"/>
                    </a:lnTo>
                    <a:lnTo>
                      <a:pt x="751" y="1626"/>
                    </a:lnTo>
                    <a:lnTo>
                      <a:pt x="743" y="1622"/>
                    </a:lnTo>
                    <a:lnTo>
                      <a:pt x="731" y="1599"/>
                    </a:lnTo>
                    <a:lnTo>
                      <a:pt x="722" y="1572"/>
                    </a:lnTo>
                    <a:lnTo>
                      <a:pt x="698" y="1555"/>
                    </a:lnTo>
                    <a:lnTo>
                      <a:pt x="640" y="1542"/>
                    </a:lnTo>
                    <a:lnTo>
                      <a:pt x="597" y="1536"/>
                    </a:lnTo>
                    <a:lnTo>
                      <a:pt x="548" y="1515"/>
                    </a:lnTo>
                    <a:lnTo>
                      <a:pt x="513" y="1499"/>
                    </a:lnTo>
                    <a:lnTo>
                      <a:pt x="317" y="1434"/>
                    </a:lnTo>
                    <a:lnTo>
                      <a:pt x="242" y="1437"/>
                    </a:lnTo>
                    <a:lnTo>
                      <a:pt x="242" y="1412"/>
                    </a:lnTo>
                    <a:lnTo>
                      <a:pt x="129" y="1412"/>
                    </a:lnTo>
                    <a:lnTo>
                      <a:pt x="133" y="1337"/>
                    </a:lnTo>
                    <a:lnTo>
                      <a:pt x="152" y="1347"/>
                    </a:lnTo>
                    <a:lnTo>
                      <a:pt x="157" y="1391"/>
                    </a:lnTo>
                    <a:lnTo>
                      <a:pt x="206" y="1391"/>
                    </a:lnTo>
                    <a:lnTo>
                      <a:pt x="206" y="1375"/>
                    </a:lnTo>
                    <a:lnTo>
                      <a:pt x="183" y="1364"/>
                    </a:lnTo>
                    <a:lnTo>
                      <a:pt x="183" y="1353"/>
                    </a:lnTo>
                    <a:lnTo>
                      <a:pt x="197" y="1354"/>
                    </a:lnTo>
                    <a:lnTo>
                      <a:pt x="193" y="1342"/>
                    </a:lnTo>
                    <a:lnTo>
                      <a:pt x="188" y="1342"/>
                    </a:lnTo>
                    <a:lnTo>
                      <a:pt x="188" y="1340"/>
                    </a:lnTo>
                    <a:lnTo>
                      <a:pt x="193" y="1340"/>
                    </a:lnTo>
                    <a:lnTo>
                      <a:pt x="193" y="1332"/>
                    </a:lnTo>
                    <a:lnTo>
                      <a:pt x="185" y="1329"/>
                    </a:lnTo>
                    <a:lnTo>
                      <a:pt x="193" y="1329"/>
                    </a:lnTo>
                    <a:lnTo>
                      <a:pt x="192" y="1319"/>
                    </a:lnTo>
                    <a:lnTo>
                      <a:pt x="185" y="1318"/>
                    </a:lnTo>
                    <a:lnTo>
                      <a:pt x="185" y="1315"/>
                    </a:lnTo>
                    <a:lnTo>
                      <a:pt x="192" y="1318"/>
                    </a:lnTo>
                    <a:lnTo>
                      <a:pt x="193" y="1313"/>
                    </a:lnTo>
                    <a:lnTo>
                      <a:pt x="207" y="1310"/>
                    </a:lnTo>
                    <a:lnTo>
                      <a:pt x="206" y="1302"/>
                    </a:lnTo>
                    <a:lnTo>
                      <a:pt x="220" y="1297"/>
                    </a:lnTo>
                    <a:lnTo>
                      <a:pt x="272" y="1275"/>
                    </a:lnTo>
                    <a:lnTo>
                      <a:pt x="277" y="1292"/>
                    </a:lnTo>
                    <a:lnTo>
                      <a:pt x="303" y="1315"/>
                    </a:lnTo>
                    <a:lnTo>
                      <a:pt x="308" y="1334"/>
                    </a:lnTo>
                    <a:lnTo>
                      <a:pt x="322" y="1347"/>
                    </a:lnTo>
                    <a:lnTo>
                      <a:pt x="329" y="1272"/>
                    </a:lnTo>
                    <a:lnTo>
                      <a:pt x="327" y="1232"/>
                    </a:lnTo>
                    <a:lnTo>
                      <a:pt x="329" y="1232"/>
                    </a:lnTo>
                    <a:lnTo>
                      <a:pt x="369" y="1248"/>
                    </a:lnTo>
                    <a:lnTo>
                      <a:pt x="350" y="1105"/>
                    </a:lnTo>
                    <a:lnTo>
                      <a:pt x="348" y="1098"/>
                    </a:lnTo>
                    <a:lnTo>
                      <a:pt x="341" y="1092"/>
                    </a:lnTo>
                    <a:lnTo>
                      <a:pt x="324" y="1098"/>
                    </a:lnTo>
                    <a:lnTo>
                      <a:pt x="322" y="1101"/>
                    </a:lnTo>
                    <a:lnTo>
                      <a:pt x="294" y="1111"/>
                    </a:lnTo>
                    <a:lnTo>
                      <a:pt x="279" y="1105"/>
                    </a:lnTo>
                    <a:lnTo>
                      <a:pt x="310" y="1092"/>
                    </a:lnTo>
                    <a:lnTo>
                      <a:pt x="317" y="1093"/>
                    </a:lnTo>
                    <a:lnTo>
                      <a:pt x="294" y="1082"/>
                    </a:lnTo>
                    <a:lnTo>
                      <a:pt x="289" y="1087"/>
                    </a:lnTo>
                    <a:lnTo>
                      <a:pt x="261" y="1097"/>
                    </a:lnTo>
                    <a:lnTo>
                      <a:pt x="225" y="1079"/>
                    </a:lnTo>
                    <a:lnTo>
                      <a:pt x="254" y="1068"/>
                    </a:lnTo>
                    <a:lnTo>
                      <a:pt x="265" y="1073"/>
                    </a:lnTo>
                    <a:lnTo>
                      <a:pt x="268" y="1068"/>
                    </a:lnTo>
                    <a:lnTo>
                      <a:pt x="242" y="1055"/>
                    </a:lnTo>
                    <a:lnTo>
                      <a:pt x="207" y="1070"/>
                    </a:lnTo>
                    <a:lnTo>
                      <a:pt x="176" y="1055"/>
                    </a:lnTo>
                    <a:lnTo>
                      <a:pt x="176" y="1049"/>
                    </a:lnTo>
                    <a:lnTo>
                      <a:pt x="152" y="1062"/>
                    </a:lnTo>
                    <a:lnTo>
                      <a:pt x="148" y="1052"/>
                    </a:lnTo>
                    <a:lnTo>
                      <a:pt x="166" y="1044"/>
                    </a:lnTo>
                    <a:lnTo>
                      <a:pt x="167" y="1044"/>
                    </a:lnTo>
                    <a:lnTo>
                      <a:pt x="172" y="1044"/>
                    </a:lnTo>
                    <a:lnTo>
                      <a:pt x="166" y="1020"/>
                    </a:lnTo>
                    <a:lnTo>
                      <a:pt x="152" y="1012"/>
                    </a:lnTo>
                    <a:lnTo>
                      <a:pt x="129" y="998"/>
                    </a:lnTo>
                    <a:lnTo>
                      <a:pt x="124" y="1003"/>
                    </a:lnTo>
                    <a:lnTo>
                      <a:pt x="122" y="1003"/>
                    </a:lnTo>
                    <a:lnTo>
                      <a:pt x="106" y="1030"/>
                    </a:lnTo>
                    <a:lnTo>
                      <a:pt x="96" y="1032"/>
                    </a:lnTo>
                    <a:lnTo>
                      <a:pt x="106" y="972"/>
                    </a:lnTo>
                    <a:lnTo>
                      <a:pt x="87" y="977"/>
                    </a:lnTo>
                    <a:lnTo>
                      <a:pt x="70" y="1043"/>
                    </a:lnTo>
                    <a:lnTo>
                      <a:pt x="58" y="1049"/>
                    </a:lnTo>
                    <a:lnTo>
                      <a:pt x="74" y="960"/>
                    </a:lnTo>
                    <a:lnTo>
                      <a:pt x="133" y="941"/>
                    </a:lnTo>
                    <a:lnTo>
                      <a:pt x="143" y="911"/>
                    </a:lnTo>
                    <a:lnTo>
                      <a:pt x="134" y="923"/>
                    </a:lnTo>
                    <a:lnTo>
                      <a:pt x="86" y="937"/>
                    </a:lnTo>
                    <a:lnTo>
                      <a:pt x="87" y="941"/>
                    </a:lnTo>
                    <a:lnTo>
                      <a:pt x="80" y="944"/>
                    </a:lnTo>
                    <a:lnTo>
                      <a:pt x="75" y="937"/>
                    </a:lnTo>
                    <a:lnTo>
                      <a:pt x="79" y="893"/>
                    </a:lnTo>
                    <a:lnTo>
                      <a:pt x="86" y="883"/>
                    </a:lnTo>
                    <a:lnTo>
                      <a:pt x="89" y="879"/>
                    </a:lnTo>
                    <a:lnTo>
                      <a:pt x="138" y="863"/>
                    </a:lnTo>
                    <a:lnTo>
                      <a:pt x="138" y="861"/>
                    </a:lnTo>
                    <a:lnTo>
                      <a:pt x="150" y="856"/>
                    </a:lnTo>
                    <a:lnTo>
                      <a:pt x="143" y="831"/>
                    </a:lnTo>
                    <a:lnTo>
                      <a:pt x="74" y="853"/>
                    </a:lnTo>
                    <a:lnTo>
                      <a:pt x="74" y="856"/>
                    </a:lnTo>
                    <a:lnTo>
                      <a:pt x="25" y="869"/>
                    </a:lnTo>
                    <a:lnTo>
                      <a:pt x="20" y="879"/>
                    </a:lnTo>
                    <a:lnTo>
                      <a:pt x="8" y="866"/>
                    </a:lnTo>
                    <a:lnTo>
                      <a:pt x="9" y="863"/>
                    </a:lnTo>
                    <a:lnTo>
                      <a:pt x="11" y="863"/>
                    </a:lnTo>
                    <a:lnTo>
                      <a:pt x="13" y="856"/>
                    </a:lnTo>
                    <a:lnTo>
                      <a:pt x="11" y="856"/>
                    </a:lnTo>
                    <a:lnTo>
                      <a:pt x="16" y="840"/>
                    </a:lnTo>
                    <a:lnTo>
                      <a:pt x="11" y="834"/>
                    </a:lnTo>
                    <a:lnTo>
                      <a:pt x="41" y="825"/>
                    </a:lnTo>
                    <a:lnTo>
                      <a:pt x="106" y="801"/>
                    </a:lnTo>
                    <a:lnTo>
                      <a:pt x="98" y="772"/>
                    </a:lnTo>
                    <a:lnTo>
                      <a:pt x="82" y="723"/>
                    </a:lnTo>
                    <a:lnTo>
                      <a:pt x="35" y="697"/>
                    </a:lnTo>
                    <a:lnTo>
                      <a:pt x="20" y="680"/>
                    </a:lnTo>
                    <a:lnTo>
                      <a:pt x="8" y="646"/>
                    </a:lnTo>
                    <a:lnTo>
                      <a:pt x="0" y="643"/>
                    </a:lnTo>
                    <a:lnTo>
                      <a:pt x="16" y="621"/>
                    </a:lnTo>
                    <a:lnTo>
                      <a:pt x="42" y="599"/>
                    </a:lnTo>
                    <a:lnTo>
                      <a:pt x="143" y="562"/>
                    </a:lnTo>
                    <a:lnTo>
                      <a:pt x="179" y="514"/>
                    </a:lnTo>
                    <a:lnTo>
                      <a:pt x="220" y="492"/>
                    </a:lnTo>
                    <a:lnTo>
                      <a:pt x="305" y="457"/>
                    </a:lnTo>
                    <a:lnTo>
                      <a:pt x="322" y="439"/>
                    </a:lnTo>
                    <a:lnTo>
                      <a:pt x="327" y="420"/>
                    </a:lnTo>
                    <a:lnTo>
                      <a:pt x="324" y="404"/>
                    </a:lnTo>
                    <a:lnTo>
                      <a:pt x="310" y="376"/>
                    </a:lnTo>
                    <a:lnTo>
                      <a:pt x="308" y="355"/>
                    </a:lnTo>
                    <a:lnTo>
                      <a:pt x="315" y="327"/>
                    </a:lnTo>
                    <a:lnTo>
                      <a:pt x="327" y="314"/>
                    </a:lnTo>
                    <a:lnTo>
                      <a:pt x="402" y="306"/>
                    </a:lnTo>
                    <a:lnTo>
                      <a:pt x="426" y="318"/>
                    </a:lnTo>
                    <a:lnTo>
                      <a:pt x="449" y="331"/>
                    </a:lnTo>
                    <a:lnTo>
                      <a:pt x="482" y="342"/>
                    </a:lnTo>
                    <a:lnTo>
                      <a:pt x="501" y="338"/>
                    </a:lnTo>
                    <a:lnTo>
                      <a:pt x="505" y="327"/>
                    </a:lnTo>
                    <a:lnTo>
                      <a:pt x="510" y="323"/>
                    </a:lnTo>
                    <a:lnTo>
                      <a:pt x="546" y="292"/>
                    </a:lnTo>
                    <a:lnTo>
                      <a:pt x="574" y="284"/>
                    </a:lnTo>
                    <a:lnTo>
                      <a:pt x="595" y="271"/>
                    </a:lnTo>
                    <a:lnTo>
                      <a:pt x="604" y="260"/>
                    </a:lnTo>
                    <a:lnTo>
                      <a:pt x="599" y="255"/>
                    </a:lnTo>
                    <a:lnTo>
                      <a:pt x="602" y="244"/>
                    </a:lnTo>
                    <a:lnTo>
                      <a:pt x="609" y="244"/>
                    </a:lnTo>
                    <a:lnTo>
                      <a:pt x="621" y="212"/>
                    </a:lnTo>
                    <a:lnTo>
                      <a:pt x="619" y="194"/>
                    </a:lnTo>
                    <a:lnTo>
                      <a:pt x="633" y="180"/>
                    </a:lnTo>
                    <a:lnTo>
                      <a:pt x="642" y="180"/>
                    </a:lnTo>
                    <a:lnTo>
                      <a:pt x="647" y="169"/>
                    </a:lnTo>
                    <a:lnTo>
                      <a:pt x="665" y="159"/>
                    </a:lnTo>
                    <a:lnTo>
                      <a:pt x="680" y="158"/>
                    </a:lnTo>
                    <a:lnTo>
                      <a:pt x="696" y="164"/>
                    </a:lnTo>
                    <a:lnTo>
                      <a:pt x="704" y="159"/>
                    </a:lnTo>
                    <a:lnTo>
                      <a:pt x="713" y="163"/>
                    </a:lnTo>
                    <a:lnTo>
                      <a:pt x="722" y="164"/>
                    </a:lnTo>
                    <a:lnTo>
                      <a:pt x="741" y="172"/>
                    </a:lnTo>
                    <a:lnTo>
                      <a:pt x="744" y="169"/>
                    </a:lnTo>
                    <a:lnTo>
                      <a:pt x="741" y="190"/>
                    </a:lnTo>
                    <a:lnTo>
                      <a:pt x="798" y="217"/>
                    </a:lnTo>
                    <a:lnTo>
                      <a:pt x="811" y="220"/>
                    </a:lnTo>
                    <a:lnTo>
                      <a:pt x="851" y="185"/>
                    </a:lnTo>
                    <a:lnTo>
                      <a:pt x="873" y="172"/>
                    </a:lnTo>
                    <a:lnTo>
                      <a:pt x="896" y="169"/>
                    </a:lnTo>
                    <a:lnTo>
                      <a:pt x="897" y="180"/>
                    </a:lnTo>
                    <a:lnTo>
                      <a:pt x="923" y="180"/>
                    </a:lnTo>
                    <a:lnTo>
                      <a:pt x="948" y="190"/>
                    </a:lnTo>
                    <a:lnTo>
                      <a:pt x="976" y="177"/>
                    </a:lnTo>
                    <a:lnTo>
                      <a:pt x="976" y="167"/>
                    </a:lnTo>
                    <a:lnTo>
                      <a:pt x="990" y="163"/>
                    </a:lnTo>
                    <a:lnTo>
                      <a:pt x="990" y="158"/>
                    </a:lnTo>
                    <a:lnTo>
                      <a:pt x="997" y="148"/>
                    </a:lnTo>
                    <a:lnTo>
                      <a:pt x="981" y="140"/>
                    </a:lnTo>
                    <a:lnTo>
                      <a:pt x="976" y="131"/>
                    </a:lnTo>
                    <a:lnTo>
                      <a:pt x="1002" y="91"/>
                    </a:lnTo>
                    <a:lnTo>
                      <a:pt x="1007" y="83"/>
                    </a:lnTo>
                    <a:lnTo>
                      <a:pt x="1056" y="70"/>
                    </a:lnTo>
                    <a:lnTo>
                      <a:pt x="1063" y="62"/>
                    </a:lnTo>
                    <a:lnTo>
                      <a:pt x="1078" y="24"/>
                    </a:lnTo>
                    <a:lnTo>
                      <a:pt x="1087" y="13"/>
                    </a:lnTo>
                    <a:lnTo>
                      <a:pt x="1106" y="0"/>
                    </a:lnTo>
                    <a:lnTo>
                      <a:pt x="1118" y="8"/>
                    </a:lnTo>
                    <a:lnTo>
                      <a:pt x="1136" y="7"/>
                    </a:lnTo>
                    <a:lnTo>
                      <a:pt x="1149" y="16"/>
                    </a:lnTo>
                    <a:lnTo>
                      <a:pt x="1155" y="31"/>
                    </a:lnTo>
                    <a:lnTo>
                      <a:pt x="1153" y="43"/>
                    </a:lnTo>
                    <a:lnTo>
                      <a:pt x="1142" y="38"/>
                    </a:lnTo>
                    <a:lnTo>
                      <a:pt x="1153" y="48"/>
                    </a:lnTo>
                    <a:lnTo>
                      <a:pt x="1148" y="70"/>
                    </a:lnTo>
                    <a:lnTo>
                      <a:pt x="1146" y="69"/>
                    </a:lnTo>
                    <a:lnTo>
                      <a:pt x="1149" y="105"/>
                    </a:lnTo>
                    <a:lnTo>
                      <a:pt x="1210" y="109"/>
                    </a:lnTo>
                    <a:lnTo>
                      <a:pt x="1216" y="121"/>
                    </a:lnTo>
                    <a:lnTo>
                      <a:pt x="1228" y="135"/>
                    </a:lnTo>
                    <a:lnTo>
                      <a:pt x="1219" y="140"/>
                    </a:lnTo>
                    <a:lnTo>
                      <a:pt x="1202" y="163"/>
                    </a:lnTo>
                    <a:lnTo>
                      <a:pt x="1197" y="207"/>
                    </a:lnTo>
                    <a:lnTo>
                      <a:pt x="1228" y="247"/>
                    </a:lnTo>
                    <a:lnTo>
                      <a:pt x="1233" y="264"/>
                    </a:lnTo>
                    <a:lnTo>
                      <a:pt x="1231" y="288"/>
                    </a:lnTo>
                    <a:lnTo>
                      <a:pt x="1209" y="298"/>
                    </a:lnTo>
                    <a:lnTo>
                      <a:pt x="1172" y="323"/>
                    </a:lnTo>
                    <a:lnTo>
                      <a:pt x="1183" y="341"/>
                    </a:lnTo>
                    <a:lnTo>
                      <a:pt x="1186" y="395"/>
                    </a:lnTo>
                    <a:lnTo>
                      <a:pt x="1226" y="385"/>
                    </a:lnTo>
                    <a:lnTo>
                      <a:pt x="1231" y="393"/>
                    </a:lnTo>
                    <a:lnTo>
                      <a:pt x="1252" y="395"/>
                    </a:lnTo>
                    <a:lnTo>
                      <a:pt x="1271" y="416"/>
                    </a:lnTo>
                    <a:lnTo>
                      <a:pt x="1271" y="425"/>
                    </a:lnTo>
                    <a:lnTo>
                      <a:pt x="1285" y="460"/>
                    </a:lnTo>
                    <a:lnTo>
                      <a:pt x="1302" y="505"/>
                    </a:lnTo>
                    <a:lnTo>
                      <a:pt x="1297" y="513"/>
                    </a:lnTo>
                    <a:lnTo>
                      <a:pt x="1302" y="519"/>
                    </a:lnTo>
                    <a:lnTo>
                      <a:pt x="1302" y="524"/>
                    </a:lnTo>
                    <a:lnTo>
                      <a:pt x="1306" y="524"/>
                    </a:lnTo>
                    <a:lnTo>
                      <a:pt x="1304" y="536"/>
                    </a:lnTo>
                    <a:lnTo>
                      <a:pt x="1339" y="540"/>
                    </a:lnTo>
                    <a:lnTo>
                      <a:pt x="1344" y="502"/>
                    </a:lnTo>
                    <a:lnTo>
                      <a:pt x="1367" y="502"/>
                    </a:lnTo>
                    <a:lnTo>
                      <a:pt x="1346" y="462"/>
                    </a:lnTo>
                    <a:lnTo>
                      <a:pt x="1407" y="465"/>
                    </a:lnTo>
                    <a:lnTo>
                      <a:pt x="1416" y="451"/>
                    </a:lnTo>
                    <a:lnTo>
                      <a:pt x="1410" y="452"/>
                    </a:lnTo>
                    <a:lnTo>
                      <a:pt x="1409" y="444"/>
                    </a:lnTo>
                    <a:lnTo>
                      <a:pt x="1410" y="444"/>
                    </a:lnTo>
                    <a:lnTo>
                      <a:pt x="1409" y="443"/>
                    </a:lnTo>
                    <a:lnTo>
                      <a:pt x="1410" y="443"/>
                    </a:lnTo>
                    <a:lnTo>
                      <a:pt x="1410" y="439"/>
                    </a:lnTo>
                    <a:lnTo>
                      <a:pt x="1405" y="438"/>
                    </a:lnTo>
                    <a:lnTo>
                      <a:pt x="1412" y="438"/>
                    </a:lnTo>
                    <a:lnTo>
                      <a:pt x="1412" y="439"/>
                    </a:lnTo>
                    <a:lnTo>
                      <a:pt x="1417" y="443"/>
                    </a:lnTo>
                    <a:lnTo>
                      <a:pt x="1417" y="435"/>
                    </a:lnTo>
                    <a:lnTo>
                      <a:pt x="1412" y="432"/>
                    </a:lnTo>
                    <a:lnTo>
                      <a:pt x="1410" y="430"/>
                    </a:lnTo>
                    <a:lnTo>
                      <a:pt x="1405" y="428"/>
                    </a:lnTo>
                    <a:lnTo>
                      <a:pt x="1405" y="422"/>
                    </a:lnTo>
                    <a:lnTo>
                      <a:pt x="1402" y="420"/>
                    </a:lnTo>
                    <a:lnTo>
                      <a:pt x="1405" y="408"/>
                    </a:lnTo>
                    <a:lnTo>
                      <a:pt x="1407" y="408"/>
                    </a:lnTo>
                    <a:lnTo>
                      <a:pt x="1409" y="417"/>
                    </a:lnTo>
                    <a:lnTo>
                      <a:pt x="1410" y="409"/>
                    </a:lnTo>
                    <a:lnTo>
                      <a:pt x="1416" y="416"/>
                    </a:lnTo>
                    <a:lnTo>
                      <a:pt x="1417" y="4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11"/>
              <p:cNvSpPr>
                <a:spLocks/>
              </p:cNvSpPr>
              <p:nvPr/>
            </p:nvSpPr>
            <p:spPr bwMode="auto">
              <a:xfrm>
                <a:off x="516" y="2216"/>
                <a:ext cx="1541" cy="1631"/>
              </a:xfrm>
              <a:custGeom>
                <a:avLst/>
                <a:gdLst>
                  <a:gd name="T0" fmla="*/ 1445 w 1541"/>
                  <a:gd name="T1" fmla="*/ 522 h 1631"/>
                  <a:gd name="T2" fmla="*/ 1473 w 1541"/>
                  <a:gd name="T3" fmla="*/ 554 h 1631"/>
                  <a:gd name="T4" fmla="*/ 1424 w 1541"/>
                  <a:gd name="T5" fmla="*/ 629 h 1631"/>
                  <a:gd name="T6" fmla="*/ 1327 w 1541"/>
                  <a:gd name="T7" fmla="*/ 718 h 1631"/>
                  <a:gd name="T8" fmla="*/ 1263 w 1541"/>
                  <a:gd name="T9" fmla="*/ 737 h 1631"/>
                  <a:gd name="T10" fmla="*/ 1242 w 1541"/>
                  <a:gd name="T11" fmla="*/ 901 h 1631"/>
                  <a:gd name="T12" fmla="*/ 1240 w 1541"/>
                  <a:gd name="T13" fmla="*/ 987 h 1631"/>
                  <a:gd name="T14" fmla="*/ 1219 w 1541"/>
                  <a:gd name="T15" fmla="*/ 1020 h 1631"/>
                  <a:gd name="T16" fmla="*/ 1266 w 1541"/>
                  <a:gd name="T17" fmla="*/ 1144 h 1631"/>
                  <a:gd name="T18" fmla="*/ 1342 w 1541"/>
                  <a:gd name="T19" fmla="*/ 1221 h 1631"/>
                  <a:gd name="T20" fmla="*/ 1351 w 1541"/>
                  <a:gd name="T21" fmla="*/ 1324 h 1631"/>
                  <a:gd name="T22" fmla="*/ 1257 w 1541"/>
                  <a:gd name="T23" fmla="*/ 1362 h 1631"/>
                  <a:gd name="T24" fmla="*/ 1337 w 1541"/>
                  <a:gd name="T25" fmla="*/ 1380 h 1631"/>
                  <a:gd name="T26" fmla="*/ 1407 w 1541"/>
                  <a:gd name="T27" fmla="*/ 1402 h 1631"/>
                  <a:gd name="T28" fmla="*/ 1426 w 1541"/>
                  <a:gd name="T29" fmla="*/ 1474 h 1631"/>
                  <a:gd name="T30" fmla="*/ 1384 w 1541"/>
                  <a:gd name="T31" fmla="*/ 1563 h 1631"/>
                  <a:gd name="T32" fmla="*/ 1318 w 1541"/>
                  <a:gd name="T33" fmla="*/ 1580 h 1631"/>
                  <a:gd name="T34" fmla="*/ 1259 w 1541"/>
                  <a:gd name="T35" fmla="*/ 1542 h 1631"/>
                  <a:gd name="T36" fmla="*/ 1096 w 1541"/>
                  <a:gd name="T37" fmla="*/ 1553 h 1631"/>
                  <a:gd name="T38" fmla="*/ 986 w 1541"/>
                  <a:gd name="T39" fmla="*/ 1580 h 1631"/>
                  <a:gd name="T40" fmla="*/ 864 w 1541"/>
                  <a:gd name="T41" fmla="*/ 1591 h 1631"/>
                  <a:gd name="T42" fmla="*/ 722 w 1541"/>
                  <a:gd name="T43" fmla="*/ 1572 h 1631"/>
                  <a:gd name="T44" fmla="*/ 242 w 1541"/>
                  <a:gd name="T45" fmla="*/ 1437 h 1631"/>
                  <a:gd name="T46" fmla="*/ 206 w 1541"/>
                  <a:gd name="T47" fmla="*/ 1375 h 1631"/>
                  <a:gd name="T48" fmla="*/ 193 w 1541"/>
                  <a:gd name="T49" fmla="*/ 1340 h 1631"/>
                  <a:gd name="T50" fmla="*/ 192 w 1541"/>
                  <a:gd name="T51" fmla="*/ 1318 h 1631"/>
                  <a:gd name="T52" fmla="*/ 303 w 1541"/>
                  <a:gd name="T53" fmla="*/ 1315 h 1631"/>
                  <a:gd name="T54" fmla="*/ 350 w 1541"/>
                  <a:gd name="T55" fmla="*/ 1105 h 1631"/>
                  <a:gd name="T56" fmla="*/ 310 w 1541"/>
                  <a:gd name="T57" fmla="*/ 1092 h 1631"/>
                  <a:gd name="T58" fmla="*/ 265 w 1541"/>
                  <a:gd name="T59" fmla="*/ 1073 h 1631"/>
                  <a:gd name="T60" fmla="*/ 148 w 1541"/>
                  <a:gd name="T61" fmla="*/ 1052 h 1631"/>
                  <a:gd name="T62" fmla="*/ 124 w 1541"/>
                  <a:gd name="T63" fmla="*/ 1003 h 1631"/>
                  <a:gd name="T64" fmla="*/ 58 w 1541"/>
                  <a:gd name="T65" fmla="*/ 1049 h 1631"/>
                  <a:gd name="T66" fmla="*/ 80 w 1541"/>
                  <a:gd name="T67" fmla="*/ 944 h 1631"/>
                  <a:gd name="T68" fmla="*/ 150 w 1541"/>
                  <a:gd name="T69" fmla="*/ 856 h 1631"/>
                  <a:gd name="T70" fmla="*/ 9 w 1541"/>
                  <a:gd name="T71" fmla="*/ 863 h 1631"/>
                  <a:gd name="T72" fmla="*/ 106 w 1541"/>
                  <a:gd name="T73" fmla="*/ 801 h 1631"/>
                  <a:gd name="T74" fmla="*/ 16 w 1541"/>
                  <a:gd name="T75" fmla="*/ 621 h 1631"/>
                  <a:gd name="T76" fmla="*/ 327 w 1541"/>
                  <a:gd name="T77" fmla="*/ 420 h 1631"/>
                  <a:gd name="T78" fmla="*/ 426 w 1541"/>
                  <a:gd name="T79" fmla="*/ 318 h 1631"/>
                  <a:gd name="T80" fmla="*/ 574 w 1541"/>
                  <a:gd name="T81" fmla="*/ 284 h 1631"/>
                  <a:gd name="T82" fmla="*/ 619 w 1541"/>
                  <a:gd name="T83" fmla="*/ 194 h 1631"/>
                  <a:gd name="T84" fmla="*/ 704 w 1541"/>
                  <a:gd name="T85" fmla="*/ 159 h 1631"/>
                  <a:gd name="T86" fmla="*/ 811 w 1541"/>
                  <a:gd name="T87" fmla="*/ 220 h 1631"/>
                  <a:gd name="T88" fmla="*/ 976 w 1541"/>
                  <a:gd name="T89" fmla="*/ 177 h 1631"/>
                  <a:gd name="T90" fmla="*/ 1002 w 1541"/>
                  <a:gd name="T91" fmla="*/ 91 h 1631"/>
                  <a:gd name="T92" fmla="*/ 1118 w 1541"/>
                  <a:gd name="T93" fmla="*/ 8 h 1631"/>
                  <a:gd name="T94" fmla="*/ 1148 w 1541"/>
                  <a:gd name="T95" fmla="*/ 70 h 1631"/>
                  <a:gd name="T96" fmla="*/ 1202 w 1541"/>
                  <a:gd name="T97" fmla="*/ 163 h 1631"/>
                  <a:gd name="T98" fmla="*/ 1183 w 1541"/>
                  <a:gd name="T99" fmla="*/ 341 h 1631"/>
                  <a:gd name="T100" fmla="*/ 1285 w 1541"/>
                  <a:gd name="T101" fmla="*/ 460 h 1631"/>
                  <a:gd name="T102" fmla="*/ 1339 w 1541"/>
                  <a:gd name="T103" fmla="*/ 540 h 1631"/>
                  <a:gd name="T104" fmla="*/ 1409 w 1541"/>
                  <a:gd name="T105" fmla="*/ 444 h 1631"/>
                  <a:gd name="T106" fmla="*/ 1412 w 1541"/>
                  <a:gd name="T107" fmla="*/ 439 h 1631"/>
                  <a:gd name="T108" fmla="*/ 1402 w 1541"/>
                  <a:gd name="T109" fmla="*/ 420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1631">
                    <a:moveTo>
                      <a:pt x="1417" y="416"/>
                    </a:moveTo>
                    <a:lnTo>
                      <a:pt x="1424" y="422"/>
                    </a:lnTo>
                    <a:lnTo>
                      <a:pt x="1426" y="422"/>
                    </a:lnTo>
                    <a:lnTo>
                      <a:pt x="1445" y="455"/>
                    </a:lnTo>
                    <a:lnTo>
                      <a:pt x="1440" y="493"/>
                    </a:lnTo>
                    <a:lnTo>
                      <a:pt x="1431" y="513"/>
                    </a:lnTo>
                    <a:lnTo>
                      <a:pt x="1445" y="522"/>
                    </a:lnTo>
                    <a:lnTo>
                      <a:pt x="1449" y="506"/>
                    </a:lnTo>
                    <a:lnTo>
                      <a:pt x="1466" y="493"/>
                    </a:lnTo>
                    <a:lnTo>
                      <a:pt x="1502" y="493"/>
                    </a:lnTo>
                    <a:lnTo>
                      <a:pt x="1541" y="484"/>
                    </a:lnTo>
                    <a:lnTo>
                      <a:pt x="1521" y="554"/>
                    </a:lnTo>
                    <a:lnTo>
                      <a:pt x="1492" y="553"/>
                    </a:lnTo>
                    <a:lnTo>
                      <a:pt x="1473" y="554"/>
                    </a:lnTo>
                    <a:lnTo>
                      <a:pt x="1506" y="589"/>
                    </a:lnTo>
                    <a:lnTo>
                      <a:pt x="1501" y="589"/>
                    </a:lnTo>
                    <a:lnTo>
                      <a:pt x="1488" y="594"/>
                    </a:lnTo>
                    <a:lnTo>
                      <a:pt x="1466" y="599"/>
                    </a:lnTo>
                    <a:lnTo>
                      <a:pt x="1469" y="611"/>
                    </a:lnTo>
                    <a:lnTo>
                      <a:pt x="1440" y="630"/>
                    </a:lnTo>
                    <a:lnTo>
                      <a:pt x="1424" y="629"/>
                    </a:lnTo>
                    <a:lnTo>
                      <a:pt x="1402" y="646"/>
                    </a:lnTo>
                    <a:lnTo>
                      <a:pt x="1409" y="651"/>
                    </a:lnTo>
                    <a:lnTo>
                      <a:pt x="1390" y="697"/>
                    </a:lnTo>
                    <a:lnTo>
                      <a:pt x="1383" y="707"/>
                    </a:lnTo>
                    <a:lnTo>
                      <a:pt x="1357" y="723"/>
                    </a:lnTo>
                    <a:lnTo>
                      <a:pt x="1335" y="723"/>
                    </a:lnTo>
                    <a:lnTo>
                      <a:pt x="1327" y="718"/>
                    </a:lnTo>
                    <a:lnTo>
                      <a:pt x="1329" y="723"/>
                    </a:lnTo>
                    <a:lnTo>
                      <a:pt x="1315" y="723"/>
                    </a:lnTo>
                    <a:lnTo>
                      <a:pt x="1315" y="718"/>
                    </a:lnTo>
                    <a:lnTo>
                      <a:pt x="1308" y="718"/>
                    </a:lnTo>
                    <a:lnTo>
                      <a:pt x="1304" y="728"/>
                    </a:lnTo>
                    <a:lnTo>
                      <a:pt x="1268" y="724"/>
                    </a:lnTo>
                    <a:lnTo>
                      <a:pt x="1263" y="737"/>
                    </a:lnTo>
                    <a:lnTo>
                      <a:pt x="1263" y="740"/>
                    </a:lnTo>
                    <a:lnTo>
                      <a:pt x="1259" y="758"/>
                    </a:lnTo>
                    <a:lnTo>
                      <a:pt x="1263" y="764"/>
                    </a:lnTo>
                    <a:lnTo>
                      <a:pt x="1256" y="778"/>
                    </a:lnTo>
                    <a:lnTo>
                      <a:pt x="1252" y="812"/>
                    </a:lnTo>
                    <a:lnTo>
                      <a:pt x="1242" y="883"/>
                    </a:lnTo>
                    <a:lnTo>
                      <a:pt x="1242" y="901"/>
                    </a:lnTo>
                    <a:lnTo>
                      <a:pt x="1203" y="901"/>
                    </a:lnTo>
                    <a:lnTo>
                      <a:pt x="1202" y="933"/>
                    </a:lnTo>
                    <a:lnTo>
                      <a:pt x="1202" y="944"/>
                    </a:lnTo>
                    <a:lnTo>
                      <a:pt x="1217" y="946"/>
                    </a:lnTo>
                    <a:lnTo>
                      <a:pt x="1217" y="950"/>
                    </a:lnTo>
                    <a:lnTo>
                      <a:pt x="1235" y="950"/>
                    </a:lnTo>
                    <a:lnTo>
                      <a:pt x="1240" y="987"/>
                    </a:lnTo>
                    <a:lnTo>
                      <a:pt x="1257" y="987"/>
                    </a:lnTo>
                    <a:lnTo>
                      <a:pt x="1257" y="1003"/>
                    </a:lnTo>
                    <a:lnTo>
                      <a:pt x="1250" y="1006"/>
                    </a:lnTo>
                    <a:lnTo>
                      <a:pt x="1249" y="1011"/>
                    </a:lnTo>
                    <a:lnTo>
                      <a:pt x="1216" y="1011"/>
                    </a:lnTo>
                    <a:lnTo>
                      <a:pt x="1216" y="1020"/>
                    </a:lnTo>
                    <a:lnTo>
                      <a:pt x="1219" y="1020"/>
                    </a:lnTo>
                    <a:lnTo>
                      <a:pt x="1223" y="1036"/>
                    </a:lnTo>
                    <a:lnTo>
                      <a:pt x="1240" y="1036"/>
                    </a:lnTo>
                    <a:lnTo>
                      <a:pt x="1240" y="1062"/>
                    </a:lnTo>
                    <a:lnTo>
                      <a:pt x="1231" y="1060"/>
                    </a:lnTo>
                    <a:lnTo>
                      <a:pt x="1233" y="1119"/>
                    </a:lnTo>
                    <a:lnTo>
                      <a:pt x="1235" y="1144"/>
                    </a:lnTo>
                    <a:lnTo>
                      <a:pt x="1266" y="1144"/>
                    </a:lnTo>
                    <a:lnTo>
                      <a:pt x="1268" y="1168"/>
                    </a:lnTo>
                    <a:lnTo>
                      <a:pt x="1292" y="1168"/>
                    </a:lnTo>
                    <a:lnTo>
                      <a:pt x="1296" y="1203"/>
                    </a:lnTo>
                    <a:lnTo>
                      <a:pt x="1318" y="1200"/>
                    </a:lnTo>
                    <a:lnTo>
                      <a:pt x="1320" y="1205"/>
                    </a:lnTo>
                    <a:lnTo>
                      <a:pt x="1342" y="1205"/>
                    </a:lnTo>
                    <a:lnTo>
                      <a:pt x="1342" y="1221"/>
                    </a:lnTo>
                    <a:lnTo>
                      <a:pt x="1344" y="1235"/>
                    </a:lnTo>
                    <a:lnTo>
                      <a:pt x="1353" y="1235"/>
                    </a:lnTo>
                    <a:lnTo>
                      <a:pt x="1353" y="1257"/>
                    </a:lnTo>
                    <a:lnTo>
                      <a:pt x="1357" y="1270"/>
                    </a:lnTo>
                    <a:lnTo>
                      <a:pt x="1346" y="1302"/>
                    </a:lnTo>
                    <a:lnTo>
                      <a:pt x="1351" y="1305"/>
                    </a:lnTo>
                    <a:lnTo>
                      <a:pt x="1351" y="1324"/>
                    </a:lnTo>
                    <a:lnTo>
                      <a:pt x="1346" y="1327"/>
                    </a:lnTo>
                    <a:lnTo>
                      <a:pt x="1344" y="1347"/>
                    </a:lnTo>
                    <a:lnTo>
                      <a:pt x="1273" y="1318"/>
                    </a:lnTo>
                    <a:lnTo>
                      <a:pt x="1256" y="1319"/>
                    </a:lnTo>
                    <a:lnTo>
                      <a:pt x="1243" y="1305"/>
                    </a:lnTo>
                    <a:lnTo>
                      <a:pt x="1240" y="1356"/>
                    </a:lnTo>
                    <a:lnTo>
                      <a:pt x="1257" y="1362"/>
                    </a:lnTo>
                    <a:lnTo>
                      <a:pt x="1263" y="1359"/>
                    </a:lnTo>
                    <a:lnTo>
                      <a:pt x="1289" y="1367"/>
                    </a:lnTo>
                    <a:lnTo>
                      <a:pt x="1289" y="1375"/>
                    </a:lnTo>
                    <a:lnTo>
                      <a:pt x="1299" y="1377"/>
                    </a:lnTo>
                    <a:lnTo>
                      <a:pt x="1299" y="1385"/>
                    </a:lnTo>
                    <a:lnTo>
                      <a:pt x="1337" y="1385"/>
                    </a:lnTo>
                    <a:lnTo>
                      <a:pt x="1337" y="1380"/>
                    </a:lnTo>
                    <a:lnTo>
                      <a:pt x="1330" y="1354"/>
                    </a:lnTo>
                    <a:lnTo>
                      <a:pt x="1348" y="1377"/>
                    </a:lnTo>
                    <a:lnTo>
                      <a:pt x="1360" y="1377"/>
                    </a:lnTo>
                    <a:lnTo>
                      <a:pt x="1360" y="1385"/>
                    </a:lnTo>
                    <a:lnTo>
                      <a:pt x="1355" y="1385"/>
                    </a:lnTo>
                    <a:lnTo>
                      <a:pt x="1357" y="1402"/>
                    </a:lnTo>
                    <a:lnTo>
                      <a:pt x="1407" y="1402"/>
                    </a:lnTo>
                    <a:lnTo>
                      <a:pt x="1409" y="1412"/>
                    </a:lnTo>
                    <a:lnTo>
                      <a:pt x="1424" y="1426"/>
                    </a:lnTo>
                    <a:lnTo>
                      <a:pt x="1442" y="1426"/>
                    </a:lnTo>
                    <a:lnTo>
                      <a:pt x="1442" y="1466"/>
                    </a:lnTo>
                    <a:lnTo>
                      <a:pt x="1433" y="1466"/>
                    </a:lnTo>
                    <a:lnTo>
                      <a:pt x="1433" y="1474"/>
                    </a:lnTo>
                    <a:lnTo>
                      <a:pt x="1426" y="1474"/>
                    </a:lnTo>
                    <a:lnTo>
                      <a:pt x="1424" y="1475"/>
                    </a:lnTo>
                    <a:lnTo>
                      <a:pt x="1416" y="1475"/>
                    </a:lnTo>
                    <a:lnTo>
                      <a:pt x="1412" y="1483"/>
                    </a:lnTo>
                    <a:lnTo>
                      <a:pt x="1398" y="1483"/>
                    </a:lnTo>
                    <a:lnTo>
                      <a:pt x="1395" y="1501"/>
                    </a:lnTo>
                    <a:lnTo>
                      <a:pt x="1386" y="1501"/>
                    </a:lnTo>
                    <a:lnTo>
                      <a:pt x="1384" y="1563"/>
                    </a:lnTo>
                    <a:lnTo>
                      <a:pt x="1362" y="1563"/>
                    </a:lnTo>
                    <a:lnTo>
                      <a:pt x="1360" y="1571"/>
                    </a:lnTo>
                    <a:lnTo>
                      <a:pt x="1320" y="1563"/>
                    </a:lnTo>
                    <a:lnTo>
                      <a:pt x="1320" y="1571"/>
                    </a:lnTo>
                    <a:lnTo>
                      <a:pt x="1313" y="1571"/>
                    </a:lnTo>
                    <a:lnTo>
                      <a:pt x="1322" y="1576"/>
                    </a:lnTo>
                    <a:lnTo>
                      <a:pt x="1318" y="1580"/>
                    </a:lnTo>
                    <a:lnTo>
                      <a:pt x="1313" y="1577"/>
                    </a:lnTo>
                    <a:lnTo>
                      <a:pt x="1313" y="1622"/>
                    </a:lnTo>
                    <a:lnTo>
                      <a:pt x="1297" y="1622"/>
                    </a:lnTo>
                    <a:lnTo>
                      <a:pt x="1299" y="1595"/>
                    </a:lnTo>
                    <a:lnTo>
                      <a:pt x="1290" y="1582"/>
                    </a:lnTo>
                    <a:lnTo>
                      <a:pt x="1282" y="1548"/>
                    </a:lnTo>
                    <a:lnTo>
                      <a:pt x="1259" y="1542"/>
                    </a:lnTo>
                    <a:lnTo>
                      <a:pt x="1259" y="1558"/>
                    </a:lnTo>
                    <a:lnTo>
                      <a:pt x="1242" y="1553"/>
                    </a:lnTo>
                    <a:lnTo>
                      <a:pt x="1141" y="1555"/>
                    </a:lnTo>
                    <a:lnTo>
                      <a:pt x="1139" y="1548"/>
                    </a:lnTo>
                    <a:lnTo>
                      <a:pt x="1132" y="1553"/>
                    </a:lnTo>
                    <a:lnTo>
                      <a:pt x="1118" y="1550"/>
                    </a:lnTo>
                    <a:lnTo>
                      <a:pt x="1096" y="1553"/>
                    </a:lnTo>
                    <a:lnTo>
                      <a:pt x="1092" y="1514"/>
                    </a:lnTo>
                    <a:lnTo>
                      <a:pt x="1023" y="1515"/>
                    </a:lnTo>
                    <a:lnTo>
                      <a:pt x="1002" y="1520"/>
                    </a:lnTo>
                    <a:lnTo>
                      <a:pt x="997" y="1523"/>
                    </a:lnTo>
                    <a:lnTo>
                      <a:pt x="998" y="1541"/>
                    </a:lnTo>
                    <a:lnTo>
                      <a:pt x="986" y="1565"/>
                    </a:lnTo>
                    <a:lnTo>
                      <a:pt x="986" y="1580"/>
                    </a:lnTo>
                    <a:lnTo>
                      <a:pt x="981" y="1558"/>
                    </a:lnTo>
                    <a:lnTo>
                      <a:pt x="960" y="1555"/>
                    </a:lnTo>
                    <a:lnTo>
                      <a:pt x="953" y="1541"/>
                    </a:lnTo>
                    <a:lnTo>
                      <a:pt x="925" y="1558"/>
                    </a:lnTo>
                    <a:lnTo>
                      <a:pt x="917" y="1560"/>
                    </a:lnTo>
                    <a:lnTo>
                      <a:pt x="894" y="1572"/>
                    </a:lnTo>
                    <a:lnTo>
                      <a:pt x="864" y="1591"/>
                    </a:lnTo>
                    <a:lnTo>
                      <a:pt x="792" y="1626"/>
                    </a:lnTo>
                    <a:lnTo>
                      <a:pt x="760" y="1631"/>
                    </a:lnTo>
                    <a:lnTo>
                      <a:pt x="753" y="1626"/>
                    </a:lnTo>
                    <a:lnTo>
                      <a:pt x="751" y="1626"/>
                    </a:lnTo>
                    <a:lnTo>
                      <a:pt x="743" y="1622"/>
                    </a:lnTo>
                    <a:lnTo>
                      <a:pt x="731" y="1599"/>
                    </a:lnTo>
                    <a:lnTo>
                      <a:pt x="722" y="1572"/>
                    </a:lnTo>
                    <a:lnTo>
                      <a:pt x="698" y="1555"/>
                    </a:lnTo>
                    <a:lnTo>
                      <a:pt x="640" y="1542"/>
                    </a:lnTo>
                    <a:lnTo>
                      <a:pt x="597" y="1536"/>
                    </a:lnTo>
                    <a:lnTo>
                      <a:pt x="548" y="1515"/>
                    </a:lnTo>
                    <a:lnTo>
                      <a:pt x="513" y="1499"/>
                    </a:lnTo>
                    <a:lnTo>
                      <a:pt x="317" y="1434"/>
                    </a:lnTo>
                    <a:lnTo>
                      <a:pt x="242" y="1437"/>
                    </a:lnTo>
                    <a:lnTo>
                      <a:pt x="242" y="1412"/>
                    </a:lnTo>
                    <a:lnTo>
                      <a:pt x="129" y="1412"/>
                    </a:lnTo>
                    <a:lnTo>
                      <a:pt x="133" y="1337"/>
                    </a:lnTo>
                    <a:lnTo>
                      <a:pt x="152" y="1347"/>
                    </a:lnTo>
                    <a:lnTo>
                      <a:pt x="157" y="1391"/>
                    </a:lnTo>
                    <a:lnTo>
                      <a:pt x="206" y="1391"/>
                    </a:lnTo>
                    <a:lnTo>
                      <a:pt x="206" y="1375"/>
                    </a:lnTo>
                    <a:lnTo>
                      <a:pt x="183" y="1364"/>
                    </a:lnTo>
                    <a:lnTo>
                      <a:pt x="183" y="1353"/>
                    </a:lnTo>
                    <a:lnTo>
                      <a:pt x="197" y="1354"/>
                    </a:lnTo>
                    <a:lnTo>
                      <a:pt x="193" y="1342"/>
                    </a:lnTo>
                    <a:lnTo>
                      <a:pt x="188" y="1342"/>
                    </a:lnTo>
                    <a:lnTo>
                      <a:pt x="188" y="1340"/>
                    </a:lnTo>
                    <a:lnTo>
                      <a:pt x="193" y="1340"/>
                    </a:lnTo>
                    <a:lnTo>
                      <a:pt x="193" y="1332"/>
                    </a:lnTo>
                    <a:lnTo>
                      <a:pt x="185" y="1329"/>
                    </a:lnTo>
                    <a:lnTo>
                      <a:pt x="193" y="1329"/>
                    </a:lnTo>
                    <a:lnTo>
                      <a:pt x="192" y="1319"/>
                    </a:lnTo>
                    <a:lnTo>
                      <a:pt x="185" y="1318"/>
                    </a:lnTo>
                    <a:lnTo>
                      <a:pt x="185" y="1315"/>
                    </a:lnTo>
                    <a:lnTo>
                      <a:pt x="192" y="1318"/>
                    </a:lnTo>
                    <a:lnTo>
                      <a:pt x="193" y="1313"/>
                    </a:lnTo>
                    <a:lnTo>
                      <a:pt x="207" y="1310"/>
                    </a:lnTo>
                    <a:lnTo>
                      <a:pt x="206" y="1302"/>
                    </a:lnTo>
                    <a:lnTo>
                      <a:pt x="220" y="1297"/>
                    </a:lnTo>
                    <a:lnTo>
                      <a:pt x="272" y="1275"/>
                    </a:lnTo>
                    <a:lnTo>
                      <a:pt x="277" y="1292"/>
                    </a:lnTo>
                    <a:lnTo>
                      <a:pt x="303" y="1315"/>
                    </a:lnTo>
                    <a:lnTo>
                      <a:pt x="308" y="1334"/>
                    </a:lnTo>
                    <a:lnTo>
                      <a:pt x="322" y="1347"/>
                    </a:lnTo>
                    <a:lnTo>
                      <a:pt x="329" y="1272"/>
                    </a:lnTo>
                    <a:lnTo>
                      <a:pt x="327" y="1232"/>
                    </a:lnTo>
                    <a:lnTo>
                      <a:pt x="329" y="1232"/>
                    </a:lnTo>
                    <a:lnTo>
                      <a:pt x="369" y="1248"/>
                    </a:lnTo>
                    <a:lnTo>
                      <a:pt x="350" y="1105"/>
                    </a:lnTo>
                    <a:lnTo>
                      <a:pt x="348" y="1098"/>
                    </a:lnTo>
                    <a:lnTo>
                      <a:pt x="341" y="1092"/>
                    </a:lnTo>
                    <a:lnTo>
                      <a:pt x="324" y="1098"/>
                    </a:lnTo>
                    <a:lnTo>
                      <a:pt x="322" y="1101"/>
                    </a:lnTo>
                    <a:lnTo>
                      <a:pt x="294" y="1111"/>
                    </a:lnTo>
                    <a:lnTo>
                      <a:pt x="279" y="1105"/>
                    </a:lnTo>
                    <a:lnTo>
                      <a:pt x="310" y="1092"/>
                    </a:lnTo>
                    <a:lnTo>
                      <a:pt x="317" y="1093"/>
                    </a:lnTo>
                    <a:lnTo>
                      <a:pt x="294" y="1082"/>
                    </a:lnTo>
                    <a:lnTo>
                      <a:pt x="289" y="1087"/>
                    </a:lnTo>
                    <a:lnTo>
                      <a:pt x="261" y="1097"/>
                    </a:lnTo>
                    <a:lnTo>
                      <a:pt x="225" y="1079"/>
                    </a:lnTo>
                    <a:lnTo>
                      <a:pt x="254" y="1068"/>
                    </a:lnTo>
                    <a:lnTo>
                      <a:pt x="265" y="1073"/>
                    </a:lnTo>
                    <a:lnTo>
                      <a:pt x="268" y="1068"/>
                    </a:lnTo>
                    <a:lnTo>
                      <a:pt x="242" y="1055"/>
                    </a:lnTo>
                    <a:lnTo>
                      <a:pt x="207" y="1070"/>
                    </a:lnTo>
                    <a:lnTo>
                      <a:pt x="176" y="1055"/>
                    </a:lnTo>
                    <a:lnTo>
                      <a:pt x="176" y="1049"/>
                    </a:lnTo>
                    <a:lnTo>
                      <a:pt x="152" y="1062"/>
                    </a:lnTo>
                    <a:lnTo>
                      <a:pt x="148" y="1052"/>
                    </a:lnTo>
                    <a:lnTo>
                      <a:pt x="166" y="1044"/>
                    </a:lnTo>
                    <a:lnTo>
                      <a:pt x="167" y="1044"/>
                    </a:lnTo>
                    <a:lnTo>
                      <a:pt x="172" y="1044"/>
                    </a:lnTo>
                    <a:lnTo>
                      <a:pt x="166" y="1020"/>
                    </a:lnTo>
                    <a:lnTo>
                      <a:pt x="152" y="1012"/>
                    </a:lnTo>
                    <a:lnTo>
                      <a:pt x="129" y="998"/>
                    </a:lnTo>
                    <a:lnTo>
                      <a:pt x="124" y="1003"/>
                    </a:lnTo>
                    <a:lnTo>
                      <a:pt x="122" y="1003"/>
                    </a:lnTo>
                    <a:lnTo>
                      <a:pt x="106" y="1030"/>
                    </a:lnTo>
                    <a:lnTo>
                      <a:pt x="96" y="1032"/>
                    </a:lnTo>
                    <a:lnTo>
                      <a:pt x="106" y="972"/>
                    </a:lnTo>
                    <a:lnTo>
                      <a:pt x="87" y="977"/>
                    </a:lnTo>
                    <a:lnTo>
                      <a:pt x="70" y="1043"/>
                    </a:lnTo>
                    <a:lnTo>
                      <a:pt x="58" y="1049"/>
                    </a:lnTo>
                    <a:lnTo>
                      <a:pt x="74" y="960"/>
                    </a:lnTo>
                    <a:lnTo>
                      <a:pt x="133" y="941"/>
                    </a:lnTo>
                    <a:lnTo>
                      <a:pt x="143" y="911"/>
                    </a:lnTo>
                    <a:lnTo>
                      <a:pt x="134" y="923"/>
                    </a:lnTo>
                    <a:lnTo>
                      <a:pt x="86" y="937"/>
                    </a:lnTo>
                    <a:lnTo>
                      <a:pt x="87" y="941"/>
                    </a:lnTo>
                    <a:lnTo>
                      <a:pt x="80" y="944"/>
                    </a:lnTo>
                    <a:lnTo>
                      <a:pt x="75" y="937"/>
                    </a:lnTo>
                    <a:lnTo>
                      <a:pt x="79" y="893"/>
                    </a:lnTo>
                    <a:lnTo>
                      <a:pt x="86" y="883"/>
                    </a:lnTo>
                    <a:lnTo>
                      <a:pt x="89" y="879"/>
                    </a:lnTo>
                    <a:lnTo>
                      <a:pt x="138" y="863"/>
                    </a:lnTo>
                    <a:lnTo>
                      <a:pt x="138" y="861"/>
                    </a:lnTo>
                    <a:lnTo>
                      <a:pt x="150" y="856"/>
                    </a:lnTo>
                    <a:lnTo>
                      <a:pt x="143" y="831"/>
                    </a:lnTo>
                    <a:lnTo>
                      <a:pt x="74" y="853"/>
                    </a:lnTo>
                    <a:lnTo>
                      <a:pt x="74" y="856"/>
                    </a:lnTo>
                    <a:lnTo>
                      <a:pt x="25" y="869"/>
                    </a:lnTo>
                    <a:lnTo>
                      <a:pt x="20" y="879"/>
                    </a:lnTo>
                    <a:lnTo>
                      <a:pt x="8" y="866"/>
                    </a:lnTo>
                    <a:lnTo>
                      <a:pt x="9" y="863"/>
                    </a:lnTo>
                    <a:lnTo>
                      <a:pt x="11" y="863"/>
                    </a:lnTo>
                    <a:lnTo>
                      <a:pt x="13" y="856"/>
                    </a:lnTo>
                    <a:lnTo>
                      <a:pt x="11" y="856"/>
                    </a:lnTo>
                    <a:lnTo>
                      <a:pt x="16" y="840"/>
                    </a:lnTo>
                    <a:lnTo>
                      <a:pt x="11" y="834"/>
                    </a:lnTo>
                    <a:lnTo>
                      <a:pt x="41" y="825"/>
                    </a:lnTo>
                    <a:lnTo>
                      <a:pt x="106" y="801"/>
                    </a:lnTo>
                    <a:lnTo>
                      <a:pt x="98" y="772"/>
                    </a:lnTo>
                    <a:lnTo>
                      <a:pt x="82" y="723"/>
                    </a:lnTo>
                    <a:lnTo>
                      <a:pt x="35" y="697"/>
                    </a:lnTo>
                    <a:lnTo>
                      <a:pt x="20" y="680"/>
                    </a:lnTo>
                    <a:lnTo>
                      <a:pt x="8" y="646"/>
                    </a:lnTo>
                    <a:lnTo>
                      <a:pt x="0" y="643"/>
                    </a:lnTo>
                    <a:lnTo>
                      <a:pt x="16" y="621"/>
                    </a:lnTo>
                    <a:lnTo>
                      <a:pt x="42" y="599"/>
                    </a:lnTo>
                    <a:lnTo>
                      <a:pt x="143" y="562"/>
                    </a:lnTo>
                    <a:lnTo>
                      <a:pt x="179" y="514"/>
                    </a:lnTo>
                    <a:lnTo>
                      <a:pt x="220" y="492"/>
                    </a:lnTo>
                    <a:lnTo>
                      <a:pt x="305" y="457"/>
                    </a:lnTo>
                    <a:lnTo>
                      <a:pt x="322" y="439"/>
                    </a:lnTo>
                    <a:lnTo>
                      <a:pt x="327" y="420"/>
                    </a:lnTo>
                    <a:lnTo>
                      <a:pt x="324" y="404"/>
                    </a:lnTo>
                    <a:lnTo>
                      <a:pt x="310" y="376"/>
                    </a:lnTo>
                    <a:lnTo>
                      <a:pt x="308" y="355"/>
                    </a:lnTo>
                    <a:lnTo>
                      <a:pt x="315" y="327"/>
                    </a:lnTo>
                    <a:lnTo>
                      <a:pt x="327" y="314"/>
                    </a:lnTo>
                    <a:lnTo>
                      <a:pt x="402" y="306"/>
                    </a:lnTo>
                    <a:lnTo>
                      <a:pt x="426" y="318"/>
                    </a:lnTo>
                    <a:lnTo>
                      <a:pt x="449" y="331"/>
                    </a:lnTo>
                    <a:lnTo>
                      <a:pt x="482" y="342"/>
                    </a:lnTo>
                    <a:lnTo>
                      <a:pt x="501" y="338"/>
                    </a:lnTo>
                    <a:lnTo>
                      <a:pt x="505" y="327"/>
                    </a:lnTo>
                    <a:lnTo>
                      <a:pt x="510" y="323"/>
                    </a:lnTo>
                    <a:lnTo>
                      <a:pt x="546" y="292"/>
                    </a:lnTo>
                    <a:lnTo>
                      <a:pt x="574" y="284"/>
                    </a:lnTo>
                    <a:lnTo>
                      <a:pt x="595" y="271"/>
                    </a:lnTo>
                    <a:lnTo>
                      <a:pt x="604" y="260"/>
                    </a:lnTo>
                    <a:lnTo>
                      <a:pt x="599" y="255"/>
                    </a:lnTo>
                    <a:lnTo>
                      <a:pt x="602" y="244"/>
                    </a:lnTo>
                    <a:lnTo>
                      <a:pt x="609" y="244"/>
                    </a:lnTo>
                    <a:lnTo>
                      <a:pt x="621" y="212"/>
                    </a:lnTo>
                    <a:lnTo>
                      <a:pt x="619" y="194"/>
                    </a:lnTo>
                    <a:lnTo>
                      <a:pt x="633" y="180"/>
                    </a:lnTo>
                    <a:lnTo>
                      <a:pt x="642" y="180"/>
                    </a:lnTo>
                    <a:lnTo>
                      <a:pt x="647" y="169"/>
                    </a:lnTo>
                    <a:lnTo>
                      <a:pt x="665" y="159"/>
                    </a:lnTo>
                    <a:lnTo>
                      <a:pt x="680" y="158"/>
                    </a:lnTo>
                    <a:lnTo>
                      <a:pt x="696" y="164"/>
                    </a:lnTo>
                    <a:lnTo>
                      <a:pt x="704" y="159"/>
                    </a:lnTo>
                    <a:lnTo>
                      <a:pt x="713" y="163"/>
                    </a:lnTo>
                    <a:lnTo>
                      <a:pt x="722" y="164"/>
                    </a:lnTo>
                    <a:lnTo>
                      <a:pt x="741" y="172"/>
                    </a:lnTo>
                    <a:lnTo>
                      <a:pt x="744" y="169"/>
                    </a:lnTo>
                    <a:lnTo>
                      <a:pt x="741" y="190"/>
                    </a:lnTo>
                    <a:lnTo>
                      <a:pt x="798" y="217"/>
                    </a:lnTo>
                    <a:lnTo>
                      <a:pt x="811" y="220"/>
                    </a:lnTo>
                    <a:lnTo>
                      <a:pt x="851" y="185"/>
                    </a:lnTo>
                    <a:lnTo>
                      <a:pt x="873" y="172"/>
                    </a:lnTo>
                    <a:lnTo>
                      <a:pt x="896" y="169"/>
                    </a:lnTo>
                    <a:lnTo>
                      <a:pt x="897" y="180"/>
                    </a:lnTo>
                    <a:lnTo>
                      <a:pt x="923" y="180"/>
                    </a:lnTo>
                    <a:lnTo>
                      <a:pt x="948" y="190"/>
                    </a:lnTo>
                    <a:lnTo>
                      <a:pt x="976" y="177"/>
                    </a:lnTo>
                    <a:lnTo>
                      <a:pt x="976" y="167"/>
                    </a:lnTo>
                    <a:lnTo>
                      <a:pt x="990" y="163"/>
                    </a:lnTo>
                    <a:lnTo>
                      <a:pt x="990" y="158"/>
                    </a:lnTo>
                    <a:lnTo>
                      <a:pt x="997" y="148"/>
                    </a:lnTo>
                    <a:lnTo>
                      <a:pt x="981" y="140"/>
                    </a:lnTo>
                    <a:lnTo>
                      <a:pt x="976" y="131"/>
                    </a:lnTo>
                    <a:lnTo>
                      <a:pt x="1002" y="91"/>
                    </a:lnTo>
                    <a:lnTo>
                      <a:pt x="1007" y="83"/>
                    </a:lnTo>
                    <a:lnTo>
                      <a:pt x="1056" y="70"/>
                    </a:lnTo>
                    <a:lnTo>
                      <a:pt x="1063" y="62"/>
                    </a:lnTo>
                    <a:lnTo>
                      <a:pt x="1078" y="24"/>
                    </a:lnTo>
                    <a:lnTo>
                      <a:pt x="1087" y="13"/>
                    </a:lnTo>
                    <a:lnTo>
                      <a:pt x="1106" y="0"/>
                    </a:lnTo>
                    <a:lnTo>
                      <a:pt x="1118" y="8"/>
                    </a:lnTo>
                    <a:lnTo>
                      <a:pt x="1136" y="7"/>
                    </a:lnTo>
                    <a:lnTo>
                      <a:pt x="1149" y="16"/>
                    </a:lnTo>
                    <a:lnTo>
                      <a:pt x="1155" y="31"/>
                    </a:lnTo>
                    <a:lnTo>
                      <a:pt x="1153" y="43"/>
                    </a:lnTo>
                    <a:lnTo>
                      <a:pt x="1142" y="38"/>
                    </a:lnTo>
                    <a:lnTo>
                      <a:pt x="1153" y="48"/>
                    </a:lnTo>
                    <a:lnTo>
                      <a:pt x="1148" y="70"/>
                    </a:lnTo>
                    <a:lnTo>
                      <a:pt x="1146" y="69"/>
                    </a:lnTo>
                    <a:lnTo>
                      <a:pt x="1149" y="105"/>
                    </a:lnTo>
                    <a:lnTo>
                      <a:pt x="1210" y="109"/>
                    </a:lnTo>
                    <a:lnTo>
                      <a:pt x="1216" y="121"/>
                    </a:lnTo>
                    <a:lnTo>
                      <a:pt x="1228" y="135"/>
                    </a:lnTo>
                    <a:lnTo>
                      <a:pt x="1219" y="140"/>
                    </a:lnTo>
                    <a:lnTo>
                      <a:pt x="1202" y="163"/>
                    </a:lnTo>
                    <a:lnTo>
                      <a:pt x="1197" y="207"/>
                    </a:lnTo>
                    <a:lnTo>
                      <a:pt x="1228" y="247"/>
                    </a:lnTo>
                    <a:lnTo>
                      <a:pt x="1233" y="264"/>
                    </a:lnTo>
                    <a:lnTo>
                      <a:pt x="1231" y="288"/>
                    </a:lnTo>
                    <a:lnTo>
                      <a:pt x="1209" y="298"/>
                    </a:lnTo>
                    <a:lnTo>
                      <a:pt x="1172" y="323"/>
                    </a:lnTo>
                    <a:lnTo>
                      <a:pt x="1183" y="341"/>
                    </a:lnTo>
                    <a:lnTo>
                      <a:pt x="1186" y="395"/>
                    </a:lnTo>
                    <a:lnTo>
                      <a:pt x="1226" y="385"/>
                    </a:lnTo>
                    <a:lnTo>
                      <a:pt x="1231" y="393"/>
                    </a:lnTo>
                    <a:lnTo>
                      <a:pt x="1252" y="395"/>
                    </a:lnTo>
                    <a:lnTo>
                      <a:pt x="1271" y="416"/>
                    </a:lnTo>
                    <a:lnTo>
                      <a:pt x="1271" y="425"/>
                    </a:lnTo>
                    <a:lnTo>
                      <a:pt x="1285" y="460"/>
                    </a:lnTo>
                    <a:lnTo>
                      <a:pt x="1302" y="505"/>
                    </a:lnTo>
                    <a:lnTo>
                      <a:pt x="1297" y="513"/>
                    </a:lnTo>
                    <a:lnTo>
                      <a:pt x="1302" y="519"/>
                    </a:lnTo>
                    <a:lnTo>
                      <a:pt x="1302" y="524"/>
                    </a:lnTo>
                    <a:lnTo>
                      <a:pt x="1306" y="524"/>
                    </a:lnTo>
                    <a:lnTo>
                      <a:pt x="1304" y="536"/>
                    </a:lnTo>
                    <a:lnTo>
                      <a:pt x="1339" y="540"/>
                    </a:lnTo>
                    <a:lnTo>
                      <a:pt x="1344" y="502"/>
                    </a:lnTo>
                    <a:lnTo>
                      <a:pt x="1367" y="502"/>
                    </a:lnTo>
                    <a:lnTo>
                      <a:pt x="1346" y="462"/>
                    </a:lnTo>
                    <a:lnTo>
                      <a:pt x="1407" y="465"/>
                    </a:lnTo>
                    <a:lnTo>
                      <a:pt x="1416" y="451"/>
                    </a:lnTo>
                    <a:lnTo>
                      <a:pt x="1410" y="452"/>
                    </a:lnTo>
                    <a:lnTo>
                      <a:pt x="1409" y="444"/>
                    </a:lnTo>
                    <a:lnTo>
                      <a:pt x="1410" y="444"/>
                    </a:lnTo>
                    <a:lnTo>
                      <a:pt x="1409" y="443"/>
                    </a:lnTo>
                    <a:lnTo>
                      <a:pt x="1410" y="443"/>
                    </a:lnTo>
                    <a:lnTo>
                      <a:pt x="1410" y="439"/>
                    </a:lnTo>
                    <a:lnTo>
                      <a:pt x="1405" y="438"/>
                    </a:lnTo>
                    <a:lnTo>
                      <a:pt x="1412" y="438"/>
                    </a:lnTo>
                    <a:lnTo>
                      <a:pt x="1412" y="439"/>
                    </a:lnTo>
                    <a:lnTo>
                      <a:pt x="1417" y="443"/>
                    </a:lnTo>
                    <a:lnTo>
                      <a:pt x="1417" y="435"/>
                    </a:lnTo>
                    <a:lnTo>
                      <a:pt x="1412" y="432"/>
                    </a:lnTo>
                    <a:lnTo>
                      <a:pt x="1410" y="430"/>
                    </a:lnTo>
                    <a:lnTo>
                      <a:pt x="1405" y="428"/>
                    </a:lnTo>
                    <a:lnTo>
                      <a:pt x="1405" y="422"/>
                    </a:lnTo>
                    <a:lnTo>
                      <a:pt x="1402" y="420"/>
                    </a:lnTo>
                    <a:lnTo>
                      <a:pt x="1405" y="408"/>
                    </a:lnTo>
                    <a:lnTo>
                      <a:pt x="1407" y="408"/>
                    </a:lnTo>
                    <a:lnTo>
                      <a:pt x="1409" y="417"/>
                    </a:lnTo>
                    <a:lnTo>
                      <a:pt x="1410" y="409"/>
                    </a:lnTo>
                    <a:lnTo>
                      <a:pt x="1416" y="416"/>
                    </a:lnTo>
                    <a:lnTo>
                      <a:pt x="1417" y="416"/>
                    </a:lnTo>
                    <a:close/>
                  </a:path>
                </a:pathLst>
              </a:custGeom>
              <a:noFill/>
              <a:ln w="19050"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15"/>
              <p:cNvSpPr>
                <a:spLocks/>
              </p:cNvSpPr>
              <p:nvPr/>
            </p:nvSpPr>
            <p:spPr bwMode="auto">
              <a:xfrm>
                <a:off x="1556" y="1946"/>
                <a:ext cx="527" cy="401"/>
              </a:xfrm>
              <a:custGeom>
                <a:avLst/>
                <a:gdLst>
                  <a:gd name="T0" fmla="*/ 345 w 527"/>
                  <a:gd name="T1" fmla="*/ 336 h 401"/>
                  <a:gd name="T2" fmla="*/ 209 w 527"/>
                  <a:gd name="T3" fmla="*/ 389 h 401"/>
                  <a:gd name="T4" fmla="*/ 177 w 527"/>
                  <a:gd name="T5" fmla="*/ 387 h 401"/>
                  <a:gd name="T6" fmla="*/ 111 w 527"/>
                  <a:gd name="T7" fmla="*/ 371 h 401"/>
                  <a:gd name="T8" fmla="*/ 109 w 527"/>
                  <a:gd name="T9" fmla="*/ 336 h 401"/>
                  <a:gd name="T10" fmla="*/ 104 w 527"/>
                  <a:gd name="T11" fmla="*/ 305 h 401"/>
                  <a:gd name="T12" fmla="*/ 116 w 527"/>
                  <a:gd name="T13" fmla="*/ 297 h 401"/>
                  <a:gd name="T14" fmla="*/ 96 w 527"/>
                  <a:gd name="T15" fmla="*/ 273 h 401"/>
                  <a:gd name="T16" fmla="*/ 116 w 527"/>
                  <a:gd name="T17" fmla="*/ 270 h 401"/>
                  <a:gd name="T18" fmla="*/ 12 w 527"/>
                  <a:gd name="T19" fmla="*/ 122 h 401"/>
                  <a:gd name="T20" fmla="*/ 0 w 527"/>
                  <a:gd name="T21" fmla="*/ 114 h 401"/>
                  <a:gd name="T22" fmla="*/ 7 w 527"/>
                  <a:gd name="T23" fmla="*/ 97 h 401"/>
                  <a:gd name="T24" fmla="*/ 19 w 527"/>
                  <a:gd name="T25" fmla="*/ 87 h 401"/>
                  <a:gd name="T26" fmla="*/ 31 w 527"/>
                  <a:gd name="T27" fmla="*/ 100 h 401"/>
                  <a:gd name="T28" fmla="*/ 87 w 527"/>
                  <a:gd name="T29" fmla="*/ 65 h 401"/>
                  <a:gd name="T30" fmla="*/ 139 w 527"/>
                  <a:gd name="T31" fmla="*/ 48 h 401"/>
                  <a:gd name="T32" fmla="*/ 144 w 527"/>
                  <a:gd name="T33" fmla="*/ 53 h 401"/>
                  <a:gd name="T34" fmla="*/ 155 w 527"/>
                  <a:gd name="T35" fmla="*/ 65 h 401"/>
                  <a:gd name="T36" fmla="*/ 174 w 527"/>
                  <a:gd name="T37" fmla="*/ 67 h 401"/>
                  <a:gd name="T38" fmla="*/ 209 w 527"/>
                  <a:gd name="T39" fmla="*/ 56 h 401"/>
                  <a:gd name="T40" fmla="*/ 204 w 527"/>
                  <a:gd name="T41" fmla="*/ 67 h 401"/>
                  <a:gd name="T42" fmla="*/ 207 w 527"/>
                  <a:gd name="T43" fmla="*/ 75 h 401"/>
                  <a:gd name="T44" fmla="*/ 212 w 527"/>
                  <a:gd name="T45" fmla="*/ 102 h 401"/>
                  <a:gd name="T46" fmla="*/ 212 w 527"/>
                  <a:gd name="T47" fmla="*/ 116 h 401"/>
                  <a:gd name="T48" fmla="*/ 252 w 527"/>
                  <a:gd name="T49" fmla="*/ 119 h 401"/>
                  <a:gd name="T50" fmla="*/ 233 w 527"/>
                  <a:gd name="T51" fmla="*/ 202 h 401"/>
                  <a:gd name="T52" fmla="*/ 257 w 527"/>
                  <a:gd name="T53" fmla="*/ 202 h 401"/>
                  <a:gd name="T54" fmla="*/ 279 w 527"/>
                  <a:gd name="T55" fmla="*/ 190 h 401"/>
                  <a:gd name="T56" fmla="*/ 299 w 527"/>
                  <a:gd name="T57" fmla="*/ 167 h 401"/>
                  <a:gd name="T58" fmla="*/ 322 w 527"/>
                  <a:gd name="T59" fmla="*/ 137 h 401"/>
                  <a:gd name="T60" fmla="*/ 409 w 527"/>
                  <a:gd name="T61" fmla="*/ 67 h 401"/>
                  <a:gd name="T62" fmla="*/ 420 w 527"/>
                  <a:gd name="T63" fmla="*/ 48 h 401"/>
                  <a:gd name="T64" fmla="*/ 437 w 527"/>
                  <a:gd name="T65" fmla="*/ 38 h 401"/>
                  <a:gd name="T66" fmla="*/ 468 w 527"/>
                  <a:gd name="T67" fmla="*/ 13 h 401"/>
                  <a:gd name="T68" fmla="*/ 498 w 527"/>
                  <a:gd name="T69" fmla="*/ 13 h 401"/>
                  <a:gd name="T70" fmla="*/ 494 w 527"/>
                  <a:gd name="T71" fmla="*/ 25 h 401"/>
                  <a:gd name="T72" fmla="*/ 498 w 527"/>
                  <a:gd name="T73" fmla="*/ 40 h 401"/>
                  <a:gd name="T74" fmla="*/ 500 w 527"/>
                  <a:gd name="T75" fmla="*/ 56 h 401"/>
                  <a:gd name="T76" fmla="*/ 498 w 527"/>
                  <a:gd name="T77" fmla="*/ 105 h 401"/>
                  <a:gd name="T78" fmla="*/ 500 w 527"/>
                  <a:gd name="T79" fmla="*/ 119 h 401"/>
                  <a:gd name="T80" fmla="*/ 503 w 527"/>
                  <a:gd name="T81" fmla="*/ 127 h 401"/>
                  <a:gd name="T82" fmla="*/ 505 w 527"/>
                  <a:gd name="T83" fmla="*/ 137 h 401"/>
                  <a:gd name="T84" fmla="*/ 477 w 527"/>
                  <a:gd name="T85" fmla="*/ 2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7" h="401">
                    <a:moveTo>
                      <a:pt x="404" y="279"/>
                    </a:moveTo>
                    <a:lnTo>
                      <a:pt x="345" y="336"/>
                    </a:lnTo>
                    <a:lnTo>
                      <a:pt x="306" y="363"/>
                    </a:lnTo>
                    <a:lnTo>
                      <a:pt x="209" y="389"/>
                    </a:lnTo>
                    <a:lnTo>
                      <a:pt x="190" y="401"/>
                    </a:lnTo>
                    <a:lnTo>
                      <a:pt x="177" y="387"/>
                    </a:lnTo>
                    <a:lnTo>
                      <a:pt x="172" y="374"/>
                    </a:lnTo>
                    <a:lnTo>
                      <a:pt x="111" y="371"/>
                    </a:lnTo>
                    <a:lnTo>
                      <a:pt x="108" y="335"/>
                    </a:lnTo>
                    <a:lnTo>
                      <a:pt x="109" y="336"/>
                    </a:lnTo>
                    <a:lnTo>
                      <a:pt x="113" y="314"/>
                    </a:lnTo>
                    <a:lnTo>
                      <a:pt x="104" y="305"/>
                    </a:lnTo>
                    <a:lnTo>
                      <a:pt x="113" y="309"/>
                    </a:lnTo>
                    <a:lnTo>
                      <a:pt x="116" y="297"/>
                    </a:lnTo>
                    <a:lnTo>
                      <a:pt x="111" y="283"/>
                    </a:lnTo>
                    <a:lnTo>
                      <a:pt x="96" y="273"/>
                    </a:lnTo>
                    <a:lnTo>
                      <a:pt x="102" y="267"/>
                    </a:lnTo>
                    <a:lnTo>
                      <a:pt x="116" y="270"/>
                    </a:lnTo>
                    <a:lnTo>
                      <a:pt x="92" y="233"/>
                    </a:lnTo>
                    <a:lnTo>
                      <a:pt x="12" y="122"/>
                    </a:lnTo>
                    <a:lnTo>
                      <a:pt x="7" y="124"/>
                    </a:lnTo>
                    <a:lnTo>
                      <a:pt x="0" y="114"/>
                    </a:lnTo>
                    <a:lnTo>
                      <a:pt x="9" y="105"/>
                    </a:lnTo>
                    <a:lnTo>
                      <a:pt x="7" y="97"/>
                    </a:lnTo>
                    <a:lnTo>
                      <a:pt x="22" y="92"/>
                    </a:lnTo>
                    <a:lnTo>
                      <a:pt x="19" y="87"/>
                    </a:lnTo>
                    <a:lnTo>
                      <a:pt x="24" y="87"/>
                    </a:lnTo>
                    <a:lnTo>
                      <a:pt x="31" y="100"/>
                    </a:lnTo>
                    <a:lnTo>
                      <a:pt x="38" y="100"/>
                    </a:lnTo>
                    <a:lnTo>
                      <a:pt x="87" y="65"/>
                    </a:lnTo>
                    <a:lnTo>
                      <a:pt x="122" y="51"/>
                    </a:lnTo>
                    <a:lnTo>
                      <a:pt x="139" y="48"/>
                    </a:lnTo>
                    <a:lnTo>
                      <a:pt x="141" y="53"/>
                    </a:lnTo>
                    <a:lnTo>
                      <a:pt x="144" y="53"/>
                    </a:lnTo>
                    <a:lnTo>
                      <a:pt x="148" y="62"/>
                    </a:lnTo>
                    <a:lnTo>
                      <a:pt x="155" y="65"/>
                    </a:lnTo>
                    <a:lnTo>
                      <a:pt x="155" y="67"/>
                    </a:lnTo>
                    <a:lnTo>
                      <a:pt x="174" y="67"/>
                    </a:lnTo>
                    <a:lnTo>
                      <a:pt x="177" y="56"/>
                    </a:lnTo>
                    <a:lnTo>
                      <a:pt x="209" y="56"/>
                    </a:lnTo>
                    <a:lnTo>
                      <a:pt x="207" y="67"/>
                    </a:lnTo>
                    <a:lnTo>
                      <a:pt x="204" y="67"/>
                    </a:lnTo>
                    <a:lnTo>
                      <a:pt x="204" y="75"/>
                    </a:lnTo>
                    <a:lnTo>
                      <a:pt x="207" y="75"/>
                    </a:lnTo>
                    <a:lnTo>
                      <a:pt x="207" y="92"/>
                    </a:lnTo>
                    <a:lnTo>
                      <a:pt x="212" y="102"/>
                    </a:lnTo>
                    <a:lnTo>
                      <a:pt x="207" y="114"/>
                    </a:lnTo>
                    <a:lnTo>
                      <a:pt x="212" y="116"/>
                    </a:lnTo>
                    <a:lnTo>
                      <a:pt x="205" y="144"/>
                    </a:lnTo>
                    <a:lnTo>
                      <a:pt x="252" y="119"/>
                    </a:lnTo>
                    <a:lnTo>
                      <a:pt x="249" y="189"/>
                    </a:lnTo>
                    <a:lnTo>
                      <a:pt x="233" y="202"/>
                    </a:lnTo>
                    <a:lnTo>
                      <a:pt x="242" y="211"/>
                    </a:lnTo>
                    <a:lnTo>
                      <a:pt x="257" y="202"/>
                    </a:lnTo>
                    <a:lnTo>
                      <a:pt x="275" y="199"/>
                    </a:lnTo>
                    <a:lnTo>
                      <a:pt x="279" y="190"/>
                    </a:lnTo>
                    <a:lnTo>
                      <a:pt x="298" y="176"/>
                    </a:lnTo>
                    <a:lnTo>
                      <a:pt x="299" y="167"/>
                    </a:lnTo>
                    <a:lnTo>
                      <a:pt x="313" y="154"/>
                    </a:lnTo>
                    <a:lnTo>
                      <a:pt x="322" y="137"/>
                    </a:lnTo>
                    <a:lnTo>
                      <a:pt x="369" y="109"/>
                    </a:lnTo>
                    <a:lnTo>
                      <a:pt x="409" y="67"/>
                    </a:lnTo>
                    <a:lnTo>
                      <a:pt x="409" y="57"/>
                    </a:lnTo>
                    <a:lnTo>
                      <a:pt x="420" y="48"/>
                    </a:lnTo>
                    <a:lnTo>
                      <a:pt x="428" y="51"/>
                    </a:lnTo>
                    <a:lnTo>
                      <a:pt x="437" y="38"/>
                    </a:lnTo>
                    <a:lnTo>
                      <a:pt x="463" y="21"/>
                    </a:lnTo>
                    <a:lnTo>
                      <a:pt x="468" y="13"/>
                    </a:lnTo>
                    <a:lnTo>
                      <a:pt x="489" y="0"/>
                    </a:lnTo>
                    <a:lnTo>
                      <a:pt x="498" y="13"/>
                    </a:lnTo>
                    <a:lnTo>
                      <a:pt x="498" y="25"/>
                    </a:lnTo>
                    <a:lnTo>
                      <a:pt x="494" y="25"/>
                    </a:lnTo>
                    <a:lnTo>
                      <a:pt x="494" y="38"/>
                    </a:lnTo>
                    <a:lnTo>
                      <a:pt x="498" y="40"/>
                    </a:lnTo>
                    <a:lnTo>
                      <a:pt x="496" y="53"/>
                    </a:lnTo>
                    <a:lnTo>
                      <a:pt x="500" y="56"/>
                    </a:lnTo>
                    <a:lnTo>
                      <a:pt x="494" y="75"/>
                    </a:lnTo>
                    <a:lnTo>
                      <a:pt x="498" y="105"/>
                    </a:lnTo>
                    <a:lnTo>
                      <a:pt x="494" y="122"/>
                    </a:lnTo>
                    <a:lnTo>
                      <a:pt x="500" y="119"/>
                    </a:lnTo>
                    <a:lnTo>
                      <a:pt x="498" y="127"/>
                    </a:lnTo>
                    <a:lnTo>
                      <a:pt x="503" y="127"/>
                    </a:lnTo>
                    <a:lnTo>
                      <a:pt x="507" y="133"/>
                    </a:lnTo>
                    <a:lnTo>
                      <a:pt x="505" y="137"/>
                    </a:lnTo>
                    <a:lnTo>
                      <a:pt x="527" y="164"/>
                    </a:lnTo>
                    <a:lnTo>
                      <a:pt x="477" y="214"/>
                    </a:lnTo>
                    <a:lnTo>
                      <a:pt x="404" y="279"/>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16"/>
              <p:cNvSpPr>
                <a:spLocks/>
              </p:cNvSpPr>
              <p:nvPr/>
            </p:nvSpPr>
            <p:spPr bwMode="auto">
              <a:xfrm>
                <a:off x="1556" y="1946"/>
                <a:ext cx="527" cy="401"/>
              </a:xfrm>
              <a:custGeom>
                <a:avLst/>
                <a:gdLst>
                  <a:gd name="T0" fmla="*/ 345 w 527"/>
                  <a:gd name="T1" fmla="*/ 336 h 401"/>
                  <a:gd name="T2" fmla="*/ 209 w 527"/>
                  <a:gd name="T3" fmla="*/ 389 h 401"/>
                  <a:gd name="T4" fmla="*/ 177 w 527"/>
                  <a:gd name="T5" fmla="*/ 387 h 401"/>
                  <a:gd name="T6" fmla="*/ 111 w 527"/>
                  <a:gd name="T7" fmla="*/ 371 h 401"/>
                  <a:gd name="T8" fmla="*/ 109 w 527"/>
                  <a:gd name="T9" fmla="*/ 336 h 401"/>
                  <a:gd name="T10" fmla="*/ 104 w 527"/>
                  <a:gd name="T11" fmla="*/ 305 h 401"/>
                  <a:gd name="T12" fmla="*/ 116 w 527"/>
                  <a:gd name="T13" fmla="*/ 297 h 401"/>
                  <a:gd name="T14" fmla="*/ 96 w 527"/>
                  <a:gd name="T15" fmla="*/ 273 h 401"/>
                  <a:gd name="T16" fmla="*/ 116 w 527"/>
                  <a:gd name="T17" fmla="*/ 270 h 401"/>
                  <a:gd name="T18" fmla="*/ 12 w 527"/>
                  <a:gd name="T19" fmla="*/ 122 h 401"/>
                  <a:gd name="T20" fmla="*/ 0 w 527"/>
                  <a:gd name="T21" fmla="*/ 114 h 401"/>
                  <a:gd name="T22" fmla="*/ 7 w 527"/>
                  <a:gd name="T23" fmla="*/ 97 h 401"/>
                  <a:gd name="T24" fmla="*/ 19 w 527"/>
                  <a:gd name="T25" fmla="*/ 87 h 401"/>
                  <a:gd name="T26" fmla="*/ 31 w 527"/>
                  <a:gd name="T27" fmla="*/ 100 h 401"/>
                  <a:gd name="T28" fmla="*/ 87 w 527"/>
                  <a:gd name="T29" fmla="*/ 65 h 401"/>
                  <a:gd name="T30" fmla="*/ 139 w 527"/>
                  <a:gd name="T31" fmla="*/ 48 h 401"/>
                  <a:gd name="T32" fmla="*/ 144 w 527"/>
                  <a:gd name="T33" fmla="*/ 53 h 401"/>
                  <a:gd name="T34" fmla="*/ 155 w 527"/>
                  <a:gd name="T35" fmla="*/ 65 h 401"/>
                  <a:gd name="T36" fmla="*/ 174 w 527"/>
                  <a:gd name="T37" fmla="*/ 67 h 401"/>
                  <a:gd name="T38" fmla="*/ 209 w 527"/>
                  <a:gd name="T39" fmla="*/ 56 h 401"/>
                  <a:gd name="T40" fmla="*/ 204 w 527"/>
                  <a:gd name="T41" fmla="*/ 67 h 401"/>
                  <a:gd name="T42" fmla="*/ 207 w 527"/>
                  <a:gd name="T43" fmla="*/ 75 h 401"/>
                  <a:gd name="T44" fmla="*/ 212 w 527"/>
                  <a:gd name="T45" fmla="*/ 102 h 401"/>
                  <a:gd name="T46" fmla="*/ 212 w 527"/>
                  <a:gd name="T47" fmla="*/ 116 h 401"/>
                  <a:gd name="T48" fmla="*/ 252 w 527"/>
                  <a:gd name="T49" fmla="*/ 119 h 401"/>
                  <a:gd name="T50" fmla="*/ 233 w 527"/>
                  <a:gd name="T51" fmla="*/ 202 h 401"/>
                  <a:gd name="T52" fmla="*/ 257 w 527"/>
                  <a:gd name="T53" fmla="*/ 202 h 401"/>
                  <a:gd name="T54" fmla="*/ 279 w 527"/>
                  <a:gd name="T55" fmla="*/ 190 h 401"/>
                  <a:gd name="T56" fmla="*/ 299 w 527"/>
                  <a:gd name="T57" fmla="*/ 167 h 401"/>
                  <a:gd name="T58" fmla="*/ 322 w 527"/>
                  <a:gd name="T59" fmla="*/ 137 h 401"/>
                  <a:gd name="T60" fmla="*/ 409 w 527"/>
                  <a:gd name="T61" fmla="*/ 67 h 401"/>
                  <a:gd name="T62" fmla="*/ 420 w 527"/>
                  <a:gd name="T63" fmla="*/ 48 h 401"/>
                  <a:gd name="T64" fmla="*/ 437 w 527"/>
                  <a:gd name="T65" fmla="*/ 38 h 401"/>
                  <a:gd name="T66" fmla="*/ 468 w 527"/>
                  <a:gd name="T67" fmla="*/ 13 h 401"/>
                  <a:gd name="T68" fmla="*/ 498 w 527"/>
                  <a:gd name="T69" fmla="*/ 13 h 401"/>
                  <a:gd name="T70" fmla="*/ 494 w 527"/>
                  <a:gd name="T71" fmla="*/ 25 h 401"/>
                  <a:gd name="T72" fmla="*/ 498 w 527"/>
                  <a:gd name="T73" fmla="*/ 40 h 401"/>
                  <a:gd name="T74" fmla="*/ 500 w 527"/>
                  <a:gd name="T75" fmla="*/ 56 h 401"/>
                  <a:gd name="T76" fmla="*/ 498 w 527"/>
                  <a:gd name="T77" fmla="*/ 105 h 401"/>
                  <a:gd name="T78" fmla="*/ 500 w 527"/>
                  <a:gd name="T79" fmla="*/ 119 h 401"/>
                  <a:gd name="T80" fmla="*/ 503 w 527"/>
                  <a:gd name="T81" fmla="*/ 127 h 401"/>
                  <a:gd name="T82" fmla="*/ 505 w 527"/>
                  <a:gd name="T83" fmla="*/ 137 h 401"/>
                  <a:gd name="T84" fmla="*/ 477 w 527"/>
                  <a:gd name="T85" fmla="*/ 2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7" h="401">
                    <a:moveTo>
                      <a:pt x="404" y="279"/>
                    </a:moveTo>
                    <a:lnTo>
                      <a:pt x="345" y="336"/>
                    </a:lnTo>
                    <a:lnTo>
                      <a:pt x="306" y="363"/>
                    </a:lnTo>
                    <a:lnTo>
                      <a:pt x="209" y="389"/>
                    </a:lnTo>
                    <a:lnTo>
                      <a:pt x="190" y="401"/>
                    </a:lnTo>
                    <a:lnTo>
                      <a:pt x="177" y="387"/>
                    </a:lnTo>
                    <a:lnTo>
                      <a:pt x="172" y="374"/>
                    </a:lnTo>
                    <a:lnTo>
                      <a:pt x="111" y="371"/>
                    </a:lnTo>
                    <a:lnTo>
                      <a:pt x="108" y="335"/>
                    </a:lnTo>
                    <a:lnTo>
                      <a:pt x="109" y="336"/>
                    </a:lnTo>
                    <a:lnTo>
                      <a:pt x="113" y="314"/>
                    </a:lnTo>
                    <a:lnTo>
                      <a:pt x="104" y="305"/>
                    </a:lnTo>
                    <a:lnTo>
                      <a:pt x="113" y="309"/>
                    </a:lnTo>
                    <a:lnTo>
                      <a:pt x="116" y="297"/>
                    </a:lnTo>
                    <a:lnTo>
                      <a:pt x="111" y="283"/>
                    </a:lnTo>
                    <a:lnTo>
                      <a:pt x="96" y="273"/>
                    </a:lnTo>
                    <a:lnTo>
                      <a:pt x="102" y="267"/>
                    </a:lnTo>
                    <a:lnTo>
                      <a:pt x="116" y="270"/>
                    </a:lnTo>
                    <a:lnTo>
                      <a:pt x="92" y="233"/>
                    </a:lnTo>
                    <a:lnTo>
                      <a:pt x="12" y="122"/>
                    </a:lnTo>
                    <a:lnTo>
                      <a:pt x="7" y="124"/>
                    </a:lnTo>
                    <a:lnTo>
                      <a:pt x="0" y="114"/>
                    </a:lnTo>
                    <a:lnTo>
                      <a:pt x="9" y="105"/>
                    </a:lnTo>
                    <a:lnTo>
                      <a:pt x="7" y="97"/>
                    </a:lnTo>
                    <a:lnTo>
                      <a:pt x="22" y="92"/>
                    </a:lnTo>
                    <a:lnTo>
                      <a:pt x="19" y="87"/>
                    </a:lnTo>
                    <a:lnTo>
                      <a:pt x="24" y="87"/>
                    </a:lnTo>
                    <a:lnTo>
                      <a:pt x="31" y="100"/>
                    </a:lnTo>
                    <a:lnTo>
                      <a:pt x="38" y="100"/>
                    </a:lnTo>
                    <a:lnTo>
                      <a:pt x="87" y="65"/>
                    </a:lnTo>
                    <a:lnTo>
                      <a:pt x="122" y="51"/>
                    </a:lnTo>
                    <a:lnTo>
                      <a:pt x="139" y="48"/>
                    </a:lnTo>
                    <a:lnTo>
                      <a:pt x="141" y="53"/>
                    </a:lnTo>
                    <a:lnTo>
                      <a:pt x="144" y="53"/>
                    </a:lnTo>
                    <a:lnTo>
                      <a:pt x="148" y="62"/>
                    </a:lnTo>
                    <a:lnTo>
                      <a:pt x="155" y="65"/>
                    </a:lnTo>
                    <a:lnTo>
                      <a:pt x="155" y="67"/>
                    </a:lnTo>
                    <a:lnTo>
                      <a:pt x="174" y="67"/>
                    </a:lnTo>
                    <a:lnTo>
                      <a:pt x="177" y="56"/>
                    </a:lnTo>
                    <a:lnTo>
                      <a:pt x="209" y="56"/>
                    </a:lnTo>
                    <a:lnTo>
                      <a:pt x="207" y="67"/>
                    </a:lnTo>
                    <a:lnTo>
                      <a:pt x="204" y="67"/>
                    </a:lnTo>
                    <a:lnTo>
                      <a:pt x="204" y="75"/>
                    </a:lnTo>
                    <a:lnTo>
                      <a:pt x="207" y="75"/>
                    </a:lnTo>
                    <a:lnTo>
                      <a:pt x="207" y="92"/>
                    </a:lnTo>
                    <a:lnTo>
                      <a:pt x="212" y="102"/>
                    </a:lnTo>
                    <a:lnTo>
                      <a:pt x="207" y="114"/>
                    </a:lnTo>
                    <a:lnTo>
                      <a:pt x="212" y="116"/>
                    </a:lnTo>
                    <a:lnTo>
                      <a:pt x="205" y="144"/>
                    </a:lnTo>
                    <a:lnTo>
                      <a:pt x="252" y="119"/>
                    </a:lnTo>
                    <a:lnTo>
                      <a:pt x="249" y="189"/>
                    </a:lnTo>
                    <a:lnTo>
                      <a:pt x="233" y="202"/>
                    </a:lnTo>
                    <a:lnTo>
                      <a:pt x="242" y="211"/>
                    </a:lnTo>
                    <a:lnTo>
                      <a:pt x="257" y="202"/>
                    </a:lnTo>
                    <a:lnTo>
                      <a:pt x="275" y="199"/>
                    </a:lnTo>
                    <a:lnTo>
                      <a:pt x="279" y="190"/>
                    </a:lnTo>
                    <a:lnTo>
                      <a:pt x="298" y="176"/>
                    </a:lnTo>
                    <a:lnTo>
                      <a:pt x="299" y="167"/>
                    </a:lnTo>
                    <a:lnTo>
                      <a:pt x="313" y="154"/>
                    </a:lnTo>
                    <a:lnTo>
                      <a:pt x="322" y="137"/>
                    </a:lnTo>
                    <a:lnTo>
                      <a:pt x="369" y="109"/>
                    </a:lnTo>
                    <a:lnTo>
                      <a:pt x="409" y="67"/>
                    </a:lnTo>
                    <a:lnTo>
                      <a:pt x="409" y="57"/>
                    </a:lnTo>
                    <a:lnTo>
                      <a:pt x="420" y="48"/>
                    </a:lnTo>
                    <a:lnTo>
                      <a:pt x="428" y="51"/>
                    </a:lnTo>
                    <a:lnTo>
                      <a:pt x="437" y="38"/>
                    </a:lnTo>
                    <a:lnTo>
                      <a:pt x="463" y="21"/>
                    </a:lnTo>
                    <a:lnTo>
                      <a:pt x="468" y="13"/>
                    </a:lnTo>
                    <a:lnTo>
                      <a:pt x="489" y="0"/>
                    </a:lnTo>
                    <a:lnTo>
                      <a:pt x="498" y="13"/>
                    </a:lnTo>
                    <a:lnTo>
                      <a:pt x="498" y="25"/>
                    </a:lnTo>
                    <a:lnTo>
                      <a:pt x="494" y="25"/>
                    </a:lnTo>
                    <a:lnTo>
                      <a:pt x="494" y="38"/>
                    </a:lnTo>
                    <a:lnTo>
                      <a:pt x="498" y="40"/>
                    </a:lnTo>
                    <a:lnTo>
                      <a:pt x="496" y="53"/>
                    </a:lnTo>
                    <a:lnTo>
                      <a:pt x="500" y="56"/>
                    </a:lnTo>
                    <a:lnTo>
                      <a:pt x="494" y="75"/>
                    </a:lnTo>
                    <a:lnTo>
                      <a:pt x="498" y="105"/>
                    </a:lnTo>
                    <a:lnTo>
                      <a:pt x="494" y="122"/>
                    </a:lnTo>
                    <a:lnTo>
                      <a:pt x="500" y="119"/>
                    </a:lnTo>
                    <a:lnTo>
                      <a:pt x="498" y="127"/>
                    </a:lnTo>
                    <a:lnTo>
                      <a:pt x="503" y="127"/>
                    </a:lnTo>
                    <a:lnTo>
                      <a:pt x="507" y="133"/>
                    </a:lnTo>
                    <a:lnTo>
                      <a:pt x="505" y="137"/>
                    </a:lnTo>
                    <a:lnTo>
                      <a:pt x="527" y="164"/>
                    </a:lnTo>
                    <a:lnTo>
                      <a:pt x="477" y="214"/>
                    </a:lnTo>
                    <a:lnTo>
                      <a:pt x="404" y="27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17"/>
              <p:cNvSpPr>
                <a:spLocks/>
              </p:cNvSpPr>
              <p:nvPr/>
            </p:nvSpPr>
            <p:spPr bwMode="auto">
              <a:xfrm>
                <a:off x="1913" y="3798"/>
                <a:ext cx="368" cy="345"/>
              </a:xfrm>
              <a:custGeom>
                <a:avLst/>
                <a:gdLst>
                  <a:gd name="T0" fmla="*/ 13 w 368"/>
                  <a:gd name="T1" fmla="*/ 92 h 345"/>
                  <a:gd name="T2" fmla="*/ 27 w 368"/>
                  <a:gd name="T3" fmla="*/ 94 h 345"/>
                  <a:gd name="T4" fmla="*/ 27 w 368"/>
                  <a:gd name="T5" fmla="*/ 122 h 345"/>
                  <a:gd name="T6" fmla="*/ 42 w 368"/>
                  <a:gd name="T7" fmla="*/ 135 h 345"/>
                  <a:gd name="T8" fmla="*/ 42 w 368"/>
                  <a:gd name="T9" fmla="*/ 184 h 345"/>
                  <a:gd name="T10" fmla="*/ 52 w 368"/>
                  <a:gd name="T11" fmla="*/ 208 h 345"/>
                  <a:gd name="T12" fmla="*/ 57 w 368"/>
                  <a:gd name="T13" fmla="*/ 207 h 345"/>
                  <a:gd name="T14" fmla="*/ 72 w 368"/>
                  <a:gd name="T15" fmla="*/ 219 h 345"/>
                  <a:gd name="T16" fmla="*/ 83 w 368"/>
                  <a:gd name="T17" fmla="*/ 244 h 345"/>
                  <a:gd name="T18" fmla="*/ 105 w 368"/>
                  <a:gd name="T19" fmla="*/ 259 h 345"/>
                  <a:gd name="T20" fmla="*/ 113 w 368"/>
                  <a:gd name="T21" fmla="*/ 251 h 345"/>
                  <a:gd name="T22" fmla="*/ 117 w 368"/>
                  <a:gd name="T23" fmla="*/ 254 h 345"/>
                  <a:gd name="T24" fmla="*/ 113 w 368"/>
                  <a:gd name="T25" fmla="*/ 274 h 345"/>
                  <a:gd name="T26" fmla="*/ 92 w 368"/>
                  <a:gd name="T27" fmla="*/ 261 h 345"/>
                  <a:gd name="T28" fmla="*/ 87 w 368"/>
                  <a:gd name="T29" fmla="*/ 268 h 345"/>
                  <a:gd name="T30" fmla="*/ 113 w 368"/>
                  <a:gd name="T31" fmla="*/ 286 h 345"/>
                  <a:gd name="T32" fmla="*/ 117 w 368"/>
                  <a:gd name="T33" fmla="*/ 310 h 345"/>
                  <a:gd name="T34" fmla="*/ 111 w 368"/>
                  <a:gd name="T35" fmla="*/ 320 h 345"/>
                  <a:gd name="T36" fmla="*/ 135 w 368"/>
                  <a:gd name="T37" fmla="*/ 338 h 345"/>
                  <a:gd name="T38" fmla="*/ 142 w 368"/>
                  <a:gd name="T39" fmla="*/ 335 h 345"/>
                  <a:gd name="T40" fmla="*/ 158 w 368"/>
                  <a:gd name="T41" fmla="*/ 335 h 345"/>
                  <a:gd name="T42" fmla="*/ 172 w 368"/>
                  <a:gd name="T43" fmla="*/ 320 h 345"/>
                  <a:gd name="T44" fmla="*/ 170 w 368"/>
                  <a:gd name="T45" fmla="*/ 303 h 345"/>
                  <a:gd name="T46" fmla="*/ 188 w 368"/>
                  <a:gd name="T47" fmla="*/ 298 h 345"/>
                  <a:gd name="T48" fmla="*/ 199 w 368"/>
                  <a:gd name="T49" fmla="*/ 279 h 345"/>
                  <a:gd name="T50" fmla="*/ 180 w 368"/>
                  <a:gd name="T51" fmla="*/ 233 h 345"/>
                  <a:gd name="T52" fmla="*/ 224 w 368"/>
                  <a:gd name="T53" fmla="*/ 235 h 345"/>
                  <a:gd name="T54" fmla="*/ 247 w 368"/>
                  <a:gd name="T55" fmla="*/ 248 h 345"/>
                  <a:gd name="T56" fmla="*/ 268 w 368"/>
                  <a:gd name="T57" fmla="*/ 261 h 345"/>
                  <a:gd name="T58" fmla="*/ 279 w 368"/>
                  <a:gd name="T59" fmla="*/ 254 h 345"/>
                  <a:gd name="T60" fmla="*/ 322 w 368"/>
                  <a:gd name="T61" fmla="*/ 248 h 345"/>
                  <a:gd name="T62" fmla="*/ 367 w 368"/>
                  <a:gd name="T63" fmla="*/ 132 h 345"/>
                  <a:gd name="T64" fmla="*/ 330 w 368"/>
                  <a:gd name="T65" fmla="*/ 98 h 345"/>
                  <a:gd name="T66" fmla="*/ 287 w 368"/>
                  <a:gd name="T67" fmla="*/ 13 h 345"/>
                  <a:gd name="T68" fmla="*/ 232 w 368"/>
                  <a:gd name="T69" fmla="*/ 4 h 345"/>
                  <a:gd name="T70" fmla="*/ 201 w 368"/>
                  <a:gd name="T71" fmla="*/ 44 h 345"/>
                  <a:gd name="T72" fmla="*/ 154 w 368"/>
                  <a:gd name="T73" fmla="*/ 79 h 345"/>
                  <a:gd name="T74" fmla="*/ 131 w 368"/>
                  <a:gd name="T75" fmla="*/ 54 h 345"/>
                  <a:gd name="T76" fmla="*/ 97 w 368"/>
                  <a:gd name="T77" fmla="*/ 58 h 345"/>
                  <a:gd name="T78" fmla="*/ 69 w 368"/>
                  <a:gd name="T79" fmla="*/ 59 h 345"/>
                  <a:gd name="T80" fmla="*/ 47 w 368"/>
                  <a:gd name="T81" fmla="*/ 44 h 345"/>
                  <a:gd name="T82" fmla="*/ 20 w 368"/>
                  <a:gd name="T83" fmla="*/ 36 h 345"/>
                  <a:gd name="T84" fmla="*/ 16 w 368"/>
                  <a:gd name="T85" fmla="*/ 67 h 345"/>
                  <a:gd name="T86" fmla="*/ 4 w 368"/>
                  <a:gd name="T87" fmla="*/ 9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8" h="345">
                    <a:moveTo>
                      <a:pt x="4" y="98"/>
                    </a:moveTo>
                    <a:lnTo>
                      <a:pt x="13" y="92"/>
                    </a:lnTo>
                    <a:lnTo>
                      <a:pt x="12" y="97"/>
                    </a:lnTo>
                    <a:lnTo>
                      <a:pt x="27" y="94"/>
                    </a:lnTo>
                    <a:lnTo>
                      <a:pt x="33" y="116"/>
                    </a:lnTo>
                    <a:lnTo>
                      <a:pt x="27" y="122"/>
                    </a:lnTo>
                    <a:lnTo>
                      <a:pt x="27" y="129"/>
                    </a:lnTo>
                    <a:lnTo>
                      <a:pt x="42" y="135"/>
                    </a:lnTo>
                    <a:lnTo>
                      <a:pt x="48" y="135"/>
                    </a:lnTo>
                    <a:lnTo>
                      <a:pt x="42" y="184"/>
                    </a:lnTo>
                    <a:lnTo>
                      <a:pt x="50" y="194"/>
                    </a:lnTo>
                    <a:lnTo>
                      <a:pt x="52" y="208"/>
                    </a:lnTo>
                    <a:lnTo>
                      <a:pt x="68" y="221"/>
                    </a:lnTo>
                    <a:lnTo>
                      <a:pt x="57" y="207"/>
                    </a:lnTo>
                    <a:lnTo>
                      <a:pt x="64" y="207"/>
                    </a:lnTo>
                    <a:lnTo>
                      <a:pt x="72" y="219"/>
                    </a:lnTo>
                    <a:lnTo>
                      <a:pt x="77" y="219"/>
                    </a:lnTo>
                    <a:lnTo>
                      <a:pt x="83" y="244"/>
                    </a:lnTo>
                    <a:lnTo>
                      <a:pt x="82" y="251"/>
                    </a:lnTo>
                    <a:lnTo>
                      <a:pt x="105" y="259"/>
                    </a:lnTo>
                    <a:lnTo>
                      <a:pt x="108" y="251"/>
                    </a:lnTo>
                    <a:lnTo>
                      <a:pt x="113" y="251"/>
                    </a:lnTo>
                    <a:lnTo>
                      <a:pt x="113" y="256"/>
                    </a:lnTo>
                    <a:lnTo>
                      <a:pt x="117" y="254"/>
                    </a:lnTo>
                    <a:lnTo>
                      <a:pt x="117" y="274"/>
                    </a:lnTo>
                    <a:lnTo>
                      <a:pt x="113" y="274"/>
                    </a:lnTo>
                    <a:lnTo>
                      <a:pt x="108" y="268"/>
                    </a:lnTo>
                    <a:lnTo>
                      <a:pt x="92" y="261"/>
                    </a:lnTo>
                    <a:lnTo>
                      <a:pt x="88" y="263"/>
                    </a:lnTo>
                    <a:lnTo>
                      <a:pt x="87" y="268"/>
                    </a:lnTo>
                    <a:lnTo>
                      <a:pt x="113" y="275"/>
                    </a:lnTo>
                    <a:lnTo>
                      <a:pt x="113" y="286"/>
                    </a:lnTo>
                    <a:lnTo>
                      <a:pt x="118" y="290"/>
                    </a:lnTo>
                    <a:lnTo>
                      <a:pt x="117" y="310"/>
                    </a:lnTo>
                    <a:lnTo>
                      <a:pt x="111" y="316"/>
                    </a:lnTo>
                    <a:lnTo>
                      <a:pt x="111" y="320"/>
                    </a:lnTo>
                    <a:lnTo>
                      <a:pt x="127" y="334"/>
                    </a:lnTo>
                    <a:lnTo>
                      <a:pt x="135" y="338"/>
                    </a:lnTo>
                    <a:lnTo>
                      <a:pt x="137" y="334"/>
                    </a:lnTo>
                    <a:lnTo>
                      <a:pt x="142" y="335"/>
                    </a:lnTo>
                    <a:lnTo>
                      <a:pt x="158" y="345"/>
                    </a:lnTo>
                    <a:lnTo>
                      <a:pt x="158" y="335"/>
                    </a:lnTo>
                    <a:lnTo>
                      <a:pt x="167" y="320"/>
                    </a:lnTo>
                    <a:lnTo>
                      <a:pt x="172" y="320"/>
                    </a:lnTo>
                    <a:lnTo>
                      <a:pt x="170" y="316"/>
                    </a:lnTo>
                    <a:lnTo>
                      <a:pt x="170" y="303"/>
                    </a:lnTo>
                    <a:lnTo>
                      <a:pt x="179" y="303"/>
                    </a:lnTo>
                    <a:lnTo>
                      <a:pt x="188" y="298"/>
                    </a:lnTo>
                    <a:lnTo>
                      <a:pt x="188" y="288"/>
                    </a:lnTo>
                    <a:lnTo>
                      <a:pt x="199" y="279"/>
                    </a:lnTo>
                    <a:lnTo>
                      <a:pt x="188" y="259"/>
                    </a:lnTo>
                    <a:lnTo>
                      <a:pt x="180" y="233"/>
                    </a:lnTo>
                    <a:lnTo>
                      <a:pt x="215" y="232"/>
                    </a:lnTo>
                    <a:lnTo>
                      <a:pt x="224" y="235"/>
                    </a:lnTo>
                    <a:lnTo>
                      <a:pt x="239" y="233"/>
                    </a:lnTo>
                    <a:lnTo>
                      <a:pt x="247" y="248"/>
                    </a:lnTo>
                    <a:lnTo>
                      <a:pt x="255" y="248"/>
                    </a:lnTo>
                    <a:lnTo>
                      <a:pt x="268" y="261"/>
                    </a:lnTo>
                    <a:lnTo>
                      <a:pt x="278" y="259"/>
                    </a:lnTo>
                    <a:lnTo>
                      <a:pt x="279" y="254"/>
                    </a:lnTo>
                    <a:lnTo>
                      <a:pt x="297" y="254"/>
                    </a:lnTo>
                    <a:lnTo>
                      <a:pt x="322" y="248"/>
                    </a:lnTo>
                    <a:lnTo>
                      <a:pt x="326" y="191"/>
                    </a:lnTo>
                    <a:lnTo>
                      <a:pt x="367" y="132"/>
                    </a:lnTo>
                    <a:lnTo>
                      <a:pt x="368" y="122"/>
                    </a:lnTo>
                    <a:lnTo>
                      <a:pt x="330" y="98"/>
                    </a:lnTo>
                    <a:lnTo>
                      <a:pt x="295" y="90"/>
                    </a:lnTo>
                    <a:lnTo>
                      <a:pt x="287" y="13"/>
                    </a:lnTo>
                    <a:lnTo>
                      <a:pt x="255" y="0"/>
                    </a:lnTo>
                    <a:lnTo>
                      <a:pt x="232" y="4"/>
                    </a:lnTo>
                    <a:lnTo>
                      <a:pt x="216" y="13"/>
                    </a:lnTo>
                    <a:lnTo>
                      <a:pt x="201" y="44"/>
                    </a:lnTo>
                    <a:lnTo>
                      <a:pt x="197" y="81"/>
                    </a:lnTo>
                    <a:lnTo>
                      <a:pt x="154" y="79"/>
                    </a:lnTo>
                    <a:lnTo>
                      <a:pt x="146" y="52"/>
                    </a:lnTo>
                    <a:lnTo>
                      <a:pt x="131" y="54"/>
                    </a:lnTo>
                    <a:lnTo>
                      <a:pt x="117" y="66"/>
                    </a:lnTo>
                    <a:lnTo>
                      <a:pt x="97" y="58"/>
                    </a:lnTo>
                    <a:lnTo>
                      <a:pt x="88" y="66"/>
                    </a:lnTo>
                    <a:lnTo>
                      <a:pt x="69" y="59"/>
                    </a:lnTo>
                    <a:lnTo>
                      <a:pt x="51" y="62"/>
                    </a:lnTo>
                    <a:lnTo>
                      <a:pt x="47" y="44"/>
                    </a:lnTo>
                    <a:lnTo>
                      <a:pt x="38" y="32"/>
                    </a:lnTo>
                    <a:lnTo>
                      <a:pt x="20" y="36"/>
                    </a:lnTo>
                    <a:lnTo>
                      <a:pt x="16" y="52"/>
                    </a:lnTo>
                    <a:lnTo>
                      <a:pt x="16" y="67"/>
                    </a:lnTo>
                    <a:lnTo>
                      <a:pt x="0" y="79"/>
                    </a:lnTo>
                    <a:lnTo>
                      <a:pt x="4" y="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18"/>
              <p:cNvSpPr>
                <a:spLocks/>
              </p:cNvSpPr>
              <p:nvPr/>
            </p:nvSpPr>
            <p:spPr bwMode="auto">
              <a:xfrm>
                <a:off x="1913" y="3798"/>
                <a:ext cx="368" cy="345"/>
              </a:xfrm>
              <a:custGeom>
                <a:avLst/>
                <a:gdLst>
                  <a:gd name="T0" fmla="*/ 13 w 368"/>
                  <a:gd name="T1" fmla="*/ 92 h 345"/>
                  <a:gd name="T2" fmla="*/ 27 w 368"/>
                  <a:gd name="T3" fmla="*/ 94 h 345"/>
                  <a:gd name="T4" fmla="*/ 27 w 368"/>
                  <a:gd name="T5" fmla="*/ 122 h 345"/>
                  <a:gd name="T6" fmla="*/ 42 w 368"/>
                  <a:gd name="T7" fmla="*/ 135 h 345"/>
                  <a:gd name="T8" fmla="*/ 42 w 368"/>
                  <a:gd name="T9" fmla="*/ 184 h 345"/>
                  <a:gd name="T10" fmla="*/ 52 w 368"/>
                  <a:gd name="T11" fmla="*/ 208 h 345"/>
                  <a:gd name="T12" fmla="*/ 57 w 368"/>
                  <a:gd name="T13" fmla="*/ 207 h 345"/>
                  <a:gd name="T14" fmla="*/ 72 w 368"/>
                  <a:gd name="T15" fmla="*/ 219 h 345"/>
                  <a:gd name="T16" fmla="*/ 83 w 368"/>
                  <a:gd name="T17" fmla="*/ 244 h 345"/>
                  <a:gd name="T18" fmla="*/ 105 w 368"/>
                  <a:gd name="T19" fmla="*/ 259 h 345"/>
                  <a:gd name="T20" fmla="*/ 113 w 368"/>
                  <a:gd name="T21" fmla="*/ 251 h 345"/>
                  <a:gd name="T22" fmla="*/ 117 w 368"/>
                  <a:gd name="T23" fmla="*/ 254 h 345"/>
                  <a:gd name="T24" fmla="*/ 113 w 368"/>
                  <a:gd name="T25" fmla="*/ 274 h 345"/>
                  <a:gd name="T26" fmla="*/ 92 w 368"/>
                  <a:gd name="T27" fmla="*/ 261 h 345"/>
                  <a:gd name="T28" fmla="*/ 87 w 368"/>
                  <a:gd name="T29" fmla="*/ 268 h 345"/>
                  <a:gd name="T30" fmla="*/ 113 w 368"/>
                  <a:gd name="T31" fmla="*/ 286 h 345"/>
                  <a:gd name="T32" fmla="*/ 117 w 368"/>
                  <a:gd name="T33" fmla="*/ 310 h 345"/>
                  <a:gd name="T34" fmla="*/ 111 w 368"/>
                  <a:gd name="T35" fmla="*/ 320 h 345"/>
                  <a:gd name="T36" fmla="*/ 135 w 368"/>
                  <a:gd name="T37" fmla="*/ 338 h 345"/>
                  <a:gd name="T38" fmla="*/ 142 w 368"/>
                  <a:gd name="T39" fmla="*/ 335 h 345"/>
                  <a:gd name="T40" fmla="*/ 158 w 368"/>
                  <a:gd name="T41" fmla="*/ 335 h 345"/>
                  <a:gd name="T42" fmla="*/ 172 w 368"/>
                  <a:gd name="T43" fmla="*/ 320 h 345"/>
                  <a:gd name="T44" fmla="*/ 170 w 368"/>
                  <a:gd name="T45" fmla="*/ 303 h 345"/>
                  <a:gd name="T46" fmla="*/ 188 w 368"/>
                  <a:gd name="T47" fmla="*/ 298 h 345"/>
                  <a:gd name="T48" fmla="*/ 199 w 368"/>
                  <a:gd name="T49" fmla="*/ 279 h 345"/>
                  <a:gd name="T50" fmla="*/ 180 w 368"/>
                  <a:gd name="T51" fmla="*/ 233 h 345"/>
                  <a:gd name="T52" fmla="*/ 224 w 368"/>
                  <a:gd name="T53" fmla="*/ 235 h 345"/>
                  <a:gd name="T54" fmla="*/ 247 w 368"/>
                  <a:gd name="T55" fmla="*/ 248 h 345"/>
                  <a:gd name="T56" fmla="*/ 268 w 368"/>
                  <a:gd name="T57" fmla="*/ 261 h 345"/>
                  <a:gd name="T58" fmla="*/ 279 w 368"/>
                  <a:gd name="T59" fmla="*/ 254 h 345"/>
                  <a:gd name="T60" fmla="*/ 322 w 368"/>
                  <a:gd name="T61" fmla="*/ 248 h 345"/>
                  <a:gd name="T62" fmla="*/ 367 w 368"/>
                  <a:gd name="T63" fmla="*/ 132 h 345"/>
                  <a:gd name="T64" fmla="*/ 330 w 368"/>
                  <a:gd name="T65" fmla="*/ 98 h 345"/>
                  <a:gd name="T66" fmla="*/ 287 w 368"/>
                  <a:gd name="T67" fmla="*/ 13 h 345"/>
                  <a:gd name="T68" fmla="*/ 232 w 368"/>
                  <a:gd name="T69" fmla="*/ 4 h 345"/>
                  <a:gd name="T70" fmla="*/ 201 w 368"/>
                  <a:gd name="T71" fmla="*/ 44 h 345"/>
                  <a:gd name="T72" fmla="*/ 154 w 368"/>
                  <a:gd name="T73" fmla="*/ 79 h 345"/>
                  <a:gd name="T74" fmla="*/ 131 w 368"/>
                  <a:gd name="T75" fmla="*/ 54 h 345"/>
                  <a:gd name="T76" fmla="*/ 97 w 368"/>
                  <a:gd name="T77" fmla="*/ 58 h 345"/>
                  <a:gd name="T78" fmla="*/ 69 w 368"/>
                  <a:gd name="T79" fmla="*/ 59 h 345"/>
                  <a:gd name="T80" fmla="*/ 47 w 368"/>
                  <a:gd name="T81" fmla="*/ 44 h 345"/>
                  <a:gd name="T82" fmla="*/ 20 w 368"/>
                  <a:gd name="T83" fmla="*/ 36 h 345"/>
                  <a:gd name="T84" fmla="*/ 16 w 368"/>
                  <a:gd name="T85" fmla="*/ 67 h 345"/>
                  <a:gd name="T86" fmla="*/ 4 w 368"/>
                  <a:gd name="T87" fmla="*/ 9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8" h="345">
                    <a:moveTo>
                      <a:pt x="4" y="98"/>
                    </a:moveTo>
                    <a:lnTo>
                      <a:pt x="13" y="92"/>
                    </a:lnTo>
                    <a:lnTo>
                      <a:pt x="12" y="97"/>
                    </a:lnTo>
                    <a:lnTo>
                      <a:pt x="27" y="94"/>
                    </a:lnTo>
                    <a:lnTo>
                      <a:pt x="33" y="116"/>
                    </a:lnTo>
                    <a:lnTo>
                      <a:pt x="27" y="122"/>
                    </a:lnTo>
                    <a:lnTo>
                      <a:pt x="27" y="129"/>
                    </a:lnTo>
                    <a:lnTo>
                      <a:pt x="42" y="135"/>
                    </a:lnTo>
                    <a:lnTo>
                      <a:pt x="48" y="135"/>
                    </a:lnTo>
                    <a:lnTo>
                      <a:pt x="42" y="184"/>
                    </a:lnTo>
                    <a:lnTo>
                      <a:pt x="50" y="194"/>
                    </a:lnTo>
                    <a:lnTo>
                      <a:pt x="52" y="208"/>
                    </a:lnTo>
                    <a:lnTo>
                      <a:pt x="68" y="221"/>
                    </a:lnTo>
                    <a:lnTo>
                      <a:pt x="57" y="207"/>
                    </a:lnTo>
                    <a:lnTo>
                      <a:pt x="64" y="207"/>
                    </a:lnTo>
                    <a:lnTo>
                      <a:pt x="72" y="219"/>
                    </a:lnTo>
                    <a:lnTo>
                      <a:pt x="77" y="219"/>
                    </a:lnTo>
                    <a:lnTo>
                      <a:pt x="83" y="244"/>
                    </a:lnTo>
                    <a:lnTo>
                      <a:pt x="82" y="251"/>
                    </a:lnTo>
                    <a:lnTo>
                      <a:pt x="105" y="259"/>
                    </a:lnTo>
                    <a:lnTo>
                      <a:pt x="108" y="251"/>
                    </a:lnTo>
                    <a:lnTo>
                      <a:pt x="113" y="251"/>
                    </a:lnTo>
                    <a:lnTo>
                      <a:pt x="113" y="256"/>
                    </a:lnTo>
                    <a:lnTo>
                      <a:pt x="117" y="254"/>
                    </a:lnTo>
                    <a:lnTo>
                      <a:pt x="117" y="274"/>
                    </a:lnTo>
                    <a:lnTo>
                      <a:pt x="113" y="274"/>
                    </a:lnTo>
                    <a:lnTo>
                      <a:pt x="108" y="268"/>
                    </a:lnTo>
                    <a:lnTo>
                      <a:pt x="92" y="261"/>
                    </a:lnTo>
                    <a:lnTo>
                      <a:pt x="88" y="263"/>
                    </a:lnTo>
                    <a:lnTo>
                      <a:pt x="87" y="268"/>
                    </a:lnTo>
                    <a:lnTo>
                      <a:pt x="113" y="275"/>
                    </a:lnTo>
                    <a:lnTo>
                      <a:pt x="113" y="286"/>
                    </a:lnTo>
                    <a:lnTo>
                      <a:pt x="118" y="290"/>
                    </a:lnTo>
                    <a:lnTo>
                      <a:pt x="117" y="310"/>
                    </a:lnTo>
                    <a:lnTo>
                      <a:pt x="111" y="316"/>
                    </a:lnTo>
                    <a:lnTo>
                      <a:pt x="111" y="320"/>
                    </a:lnTo>
                    <a:lnTo>
                      <a:pt x="127" y="334"/>
                    </a:lnTo>
                    <a:lnTo>
                      <a:pt x="135" y="338"/>
                    </a:lnTo>
                    <a:lnTo>
                      <a:pt x="137" y="334"/>
                    </a:lnTo>
                    <a:lnTo>
                      <a:pt x="142" y="335"/>
                    </a:lnTo>
                    <a:lnTo>
                      <a:pt x="158" y="345"/>
                    </a:lnTo>
                    <a:lnTo>
                      <a:pt x="158" y="335"/>
                    </a:lnTo>
                    <a:lnTo>
                      <a:pt x="167" y="320"/>
                    </a:lnTo>
                    <a:lnTo>
                      <a:pt x="172" y="320"/>
                    </a:lnTo>
                    <a:lnTo>
                      <a:pt x="170" y="316"/>
                    </a:lnTo>
                    <a:lnTo>
                      <a:pt x="170" y="303"/>
                    </a:lnTo>
                    <a:lnTo>
                      <a:pt x="179" y="303"/>
                    </a:lnTo>
                    <a:lnTo>
                      <a:pt x="188" y="298"/>
                    </a:lnTo>
                    <a:lnTo>
                      <a:pt x="188" y="288"/>
                    </a:lnTo>
                    <a:lnTo>
                      <a:pt x="199" y="279"/>
                    </a:lnTo>
                    <a:lnTo>
                      <a:pt x="188" y="259"/>
                    </a:lnTo>
                    <a:lnTo>
                      <a:pt x="180" y="233"/>
                    </a:lnTo>
                    <a:lnTo>
                      <a:pt x="215" y="232"/>
                    </a:lnTo>
                    <a:lnTo>
                      <a:pt x="224" y="235"/>
                    </a:lnTo>
                    <a:lnTo>
                      <a:pt x="239" y="233"/>
                    </a:lnTo>
                    <a:lnTo>
                      <a:pt x="247" y="248"/>
                    </a:lnTo>
                    <a:lnTo>
                      <a:pt x="255" y="248"/>
                    </a:lnTo>
                    <a:lnTo>
                      <a:pt x="268" y="261"/>
                    </a:lnTo>
                    <a:lnTo>
                      <a:pt x="278" y="259"/>
                    </a:lnTo>
                    <a:lnTo>
                      <a:pt x="279" y="254"/>
                    </a:lnTo>
                    <a:lnTo>
                      <a:pt x="297" y="254"/>
                    </a:lnTo>
                    <a:lnTo>
                      <a:pt x="322" y="248"/>
                    </a:lnTo>
                    <a:lnTo>
                      <a:pt x="326" y="191"/>
                    </a:lnTo>
                    <a:lnTo>
                      <a:pt x="367" y="132"/>
                    </a:lnTo>
                    <a:lnTo>
                      <a:pt x="368" y="122"/>
                    </a:lnTo>
                    <a:lnTo>
                      <a:pt x="330" y="98"/>
                    </a:lnTo>
                    <a:lnTo>
                      <a:pt x="295" y="90"/>
                    </a:lnTo>
                    <a:lnTo>
                      <a:pt x="287" y="13"/>
                    </a:lnTo>
                    <a:lnTo>
                      <a:pt x="255" y="0"/>
                    </a:lnTo>
                    <a:lnTo>
                      <a:pt x="232" y="4"/>
                    </a:lnTo>
                    <a:lnTo>
                      <a:pt x="216" y="13"/>
                    </a:lnTo>
                    <a:lnTo>
                      <a:pt x="201" y="44"/>
                    </a:lnTo>
                    <a:lnTo>
                      <a:pt x="197" y="81"/>
                    </a:lnTo>
                    <a:lnTo>
                      <a:pt x="154" y="79"/>
                    </a:lnTo>
                    <a:lnTo>
                      <a:pt x="146" y="52"/>
                    </a:lnTo>
                    <a:lnTo>
                      <a:pt x="131" y="54"/>
                    </a:lnTo>
                    <a:lnTo>
                      <a:pt x="117" y="66"/>
                    </a:lnTo>
                    <a:lnTo>
                      <a:pt x="97" y="58"/>
                    </a:lnTo>
                    <a:lnTo>
                      <a:pt x="88" y="66"/>
                    </a:lnTo>
                    <a:lnTo>
                      <a:pt x="69" y="59"/>
                    </a:lnTo>
                    <a:lnTo>
                      <a:pt x="51" y="62"/>
                    </a:lnTo>
                    <a:lnTo>
                      <a:pt x="47" y="44"/>
                    </a:lnTo>
                    <a:lnTo>
                      <a:pt x="38" y="32"/>
                    </a:lnTo>
                    <a:lnTo>
                      <a:pt x="20" y="36"/>
                    </a:lnTo>
                    <a:lnTo>
                      <a:pt x="16" y="52"/>
                    </a:lnTo>
                    <a:lnTo>
                      <a:pt x="16" y="67"/>
                    </a:lnTo>
                    <a:lnTo>
                      <a:pt x="0" y="79"/>
                    </a:lnTo>
                    <a:lnTo>
                      <a:pt x="4" y="9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19"/>
              <p:cNvSpPr>
                <a:spLocks/>
              </p:cNvSpPr>
              <p:nvPr/>
            </p:nvSpPr>
            <p:spPr bwMode="auto">
              <a:xfrm>
                <a:off x="2123" y="3664"/>
                <a:ext cx="594" cy="531"/>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20"/>
              <p:cNvSpPr>
                <a:spLocks/>
              </p:cNvSpPr>
              <p:nvPr/>
            </p:nvSpPr>
            <p:spPr bwMode="auto">
              <a:xfrm>
                <a:off x="2123" y="3664"/>
                <a:ext cx="594" cy="531"/>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21"/>
              <p:cNvSpPr>
                <a:spLocks/>
              </p:cNvSpPr>
              <p:nvPr/>
            </p:nvSpPr>
            <p:spPr bwMode="auto">
              <a:xfrm>
                <a:off x="2123" y="3664"/>
                <a:ext cx="594" cy="531"/>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22"/>
              <p:cNvSpPr>
                <a:spLocks/>
              </p:cNvSpPr>
              <p:nvPr/>
            </p:nvSpPr>
            <p:spPr bwMode="auto">
              <a:xfrm>
                <a:off x="211" y="3203"/>
                <a:ext cx="206" cy="156"/>
              </a:xfrm>
              <a:custGeom>
                <a:avLst/>
                <a:gdLst>
                  <a:gd name="T0" fmla="*/ 54 w 206"/>
                  <a:gd name="T1" fmla="*/ 0 h 156"/>
                  <a:gd name="T2" fmla="*/ 193 w 206"/>
                  <a:gd name="T3" fmla="*/ 29 h 156"/>
                  <a:gd name="T4" fmla="*/ 206 w 206"/>
                  <a:gd name="T5" fmla="*/ 67 h 156"/>
                  <a:gd name="T6" fmla="*/ 139 w 206"/>
                  <a:gd name="T7" fmla="*/ 156 h 156"/>
                  <a:gd name="T8" fmla="*/ 49 w 206"/>
                  <a:gd name="T9" fmla="*/ 151 h 156"/>
                  <a:gd name="T10" fmla="*/ 0 w 206"/>
                  <a:gd name="T11" fmla="*/ 73 h 156"/>
                  <a:gd name="T12" fmla="*/ 54 w 206"/>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6" h="156">
                    <a:moveTo>
                      <a:pt x="54" y="0"/>
                    </a:moveTo>
                    <a:lnTo>
                      <a:pt x="193" y="29"/>
                    </a:lnTo>
                    <a:lnTo>
                      <a:pt x="206" y="67"/>
                    </a:lnTo>
                    <a:lnTo>
                      <a:pt x="139" y="156"/>
                    </a:lnTo>
                    <a:lnTo>
                      <a:pt x="49" y="151"/>
                    </a:lnTo>
                    <a:lnTo>
                      <a:pt x="0" y="73"/>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23"/>
              <p:cNvSpPr>
                <a:spLocks/>
              </p:cNvSpPr>
              <p:nvPr/>
            </p:nvSpPr>
            <p:spPr bwMode="auto">
              <a:xfrm>
                <a:off x="211" y="3203"/>
                <a:ext cx="206" cy="156"/>
              </a:xfrm>
              <a:custGeom>
                <a:avLst/>
                <a:gdLst>
                  <a:gd name="T0" fmla="*/ 54 w 206"/>
                  <a:gd name="T1" fmla="*/ 0 h 156"/>
                  <a:gd name="T2" fmla="*/ 193 w 206"/>
                  <a:gd name="T3" fmla="*/ 29 h 156"/>
                  <a:gd name="T4" fmla="*/ 206 w 206"/>
                  <a:gd name="T5" fmla="*/ 67 h 156"/>
                  <a:gd name="T6" fmla="*/ 139 w 206"/>
                  <a:gd name="T7" fmla="*/ 156 h 156"/>
                  <a:gd name="T8" fmla="*/ 49 w 206"/>
                  <a:gd name="T9" fmla="*/ 151 h 156"/>
                  <a:gd name="T10" fmla="*/ 0 w 206"/>
                  <a:gd name="T11" fmla="*/ 73 h 156"/>
                  <a:gd name="T12" fmla="*/ 54 w 206"/>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6" h="156">
                    <a:moveTo>
                      <a:pt x="54" y="0"/>
                    </a:moveTo>
                    <a:lnTo>
                      <a:pt x="193" y="29"/>
                    </a:lnTo>
                    <a:lnTo>
                      <a:pt x="206" y="67"/>
                    </a:lnTo>
                    <a:lnTo>
                      <a:pt x="139" y="156"/>
                    </a:lnTo>
                    <a:lnTo>
                      <a:pt x="49" y="151"/>
                    </a:lnTo>
                    <a:lnTo>
                      <a:pt x="0" y="73"/>
                    </a:lnTo>
                    <a:lnTo>
                      <a:pt x="54" y="0"/>
                    </a:lnTo>
                    <a:close/>
                  </a:path>
                </a:pathLst>
              </a:custGeom>
              <a:noFill/>
              <a:ln w="19050" cap="flat">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24"/>
              <p:cNvSpPr>
                <a:spLocks/>
              </p:cNvSpPr>
              <p:nvPr/>
            </p:nvSpPr>
            <p:spPr bwMode="auto">
              <a:xfrm>
                <a:off x="432" y="3334"/>
                <a:ext cx="365" cy="196"/>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25"/>
              <p:cNvSpPr>
                <a:spLocks/>
              </p:cNvSpPr>
              <p:nvPr/>
            </p:nvSpPr>
            <p:spPr bwMode="auto">
              <a:xfrm>
                <a:off x="432" y="3334"/>
                <a:ext cx="365" cy="196"/>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26"/>
              <p:cNvSpPr>
                <a:spLocks/>
              </p:cNvSpPr>
              <p:nvPr/>
            </p:nvSpPr>
            <p:spPr bwMode="auto">
              <a:xfrm>
                <a:off x="432" y="3334"/>
                <a:ext cx="365" cy="196"/>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27"/>
              <p:cNvSpPr>
                <a:spLocks/>
              </p:cNvSpPr>
              <p:nvPr/>
            </p:nvSpPr>
            <p:spPr bwMode="auto">
              <a:xfrm>
                <a:off x="432" y="3334"/>
                <a:ext cx="365" cy="196"/>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Freeform 28"/>
              <p:cNvSpPr>
                <a:spLocks/>
              </p:cNvSpPr>
              <p:nvPr/>
            </p:nvSpPr>
            <p:spPr bwMode="auto">
              <a:xfrm>
                <a:off x="455" y="3542"/>
                <a:ext cx="166" cy="87"/>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6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6" y="7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Freeform 29"/>
              <p:cNvSpPr>
                <a:spLocks/>
              </p:cNvSpPr>
              <p:nvPr/>
            </p:nvSpPr>
            <p:spPr bwMode="auto">
              <a:xfrm>
                <a:off x="455" y="3542"/>
                <a:ext cx="166" cy="87"/>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6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6" y="78"/>
                    </a:lnTo>
                    <a:lnTo>
                      <a:pt x="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Freeform 30"/>
              <p:cNvSpPr>
                <a:spLocks/>
              </p:cNvSpPr>
              <p:nvPr/>
            </p:nvSpPr>
            <p:spPr bwMode="auto">
              <a:xfrm>
                <a:off x="456" y="3543"/>
                <a:ext cx="166" cy="87"/>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5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5" y="7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Freeform 31"/>
              <p:cNvSpPr>
                <a:spLocks/>
              </p:cNvSpPr>
              <p:nvPr/>
            </p:nvSpPr>
            <p:spPr bwMode="auto">
              <a:xfrm>
                <a:off x="456" y="3543"/>
                <a:ext cx="166" cy="87"/>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5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5" y="78"/>
                    </a:lnTo>
                    <a:lnTo>
                      <a:pt x="0" y="0"/>
                    </a:lnTo>
                    <a:close/>
                  </a:path>
                </a:pathLst>
              </a:custGeom>
              <a:solidFill>
                <a:srgbClr val="FFD1FF">
                  <a:alpha val="85098"/>
                </a:srgbClr>
              </a:solidFill>
              <a:ln w="68263"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238" name="Freeform 32"/>
              <p:cNvSpPr>
                <a:spLocks/>
              </p:cNvSpPr>
              <p:nvPr/>
            </p:nvSpPr>
            <p:spPr bwMode="auto">
              <a:xfrm>
                <a:off x="1953" y="2017"/>
                <a:ext cx="611" cy="495"/>
              </a:xfrm>
              <a:custGeom>
                <a:avLst/>
                <a:gdLst>
                  <a:gd name="T0" fmla="*/ 288 w 611"/>
                  <a:gd name="T1" fmla="*/ 470 h 495"/>
                  <a:gd name="T2" fmla="*/ 262 w 611"/>
                  <a:gd name="T3" fmla="*/ 422 h 495"/>
                  <a:gd name="T4" fmla="*/ 203 w 611"/>
                  <a:gd name="T5" fmla="*/ 420 h 495"/>
                  <a:gd name="T6" fmla="*/ 175 w 611"/>
                  <a:gd name="T7" fmla="*/ 403 h 495"/>
                  <a:gd name="T8" fmla="*/ 159 w 611"/>
                  <a:gd name="T9" fmla="*/ 368 h 495"/>
                  <a:gd name="T10" fmla="*/ 147 w 611"/>
                  <a:gd name="T11" fmla="*/ 368 h 495"/>
                  <a:gd name="T12" fmla="*/ 138 w 611"/>
                  <a:gd name="T13" fmla="*/ 341 h 495"/>
                  <a:gd name="T14" fmla="*/ 145 w 611"/>
                  <a:gd name="T15" fmla="*/ 328 h 495"/>
                  <a:gd name="T16" fmla="*/ 131 w 611"/>
                  <a:gd name="T17" fmla="*/ 315 h 495"/>
                  <a:gd name="T18" fmla="*/ 117 w 611"/>
                  <a:gd name="T19" fmla="*/ 325 h 495"/>
                  <a:gd name="T20" fmla="*/ 110 w 611"/>
                  <a:gd name="T21" fmla="*/ 321 h 495"/>
                  <a:gd name="T22" fmla="*/ 96 w 611"/>
                  <a:gd name="T23" fmla="*/ 312 h 495"/>
                  <a:gd name="T24" fmla="*/ 85 w 611"/>
                  <a:gd name="T25" fmla="*/ 253 h 495"/>
                  <a:gd name="T26" fmla="*/ 45 w 611"/>
                  <a:gd name="T27" fmla="*/ 238 h 495"/>
                  <a:gd name="T28" fmla="*/ 20 w 611"/>
                  <a:gd name="T29" fmla="*/ 229 h 495"/>
                  <a:gd name="T30" fmla="*/ 74 w 611"/>
                  <a:gd name="T31" fmla="*/ 147 h 495"/>
                  <a:gd name="T32" fmla="*/ 127 w 611"/>
                  <a:gd name="T33" fmla="*/ 91 h 495"/>
                  <a:gd name="T34" fmla="*/ 175 w 611"/>
                  <a:gd name="T35" fmla="*/ 66 h 495"/>
                  <a:gd name="T36" fmla="*/ 223 w 611"/>
                  <a:gd name="T37" fmla="*/ 0 h 495"/>
                  <a:gd name="T38" fmla="*/ 290 w 611"/>
                  <a:gd name="T39" fmla="*/ 13 h 495"/>
                  <a:gd name="T40" fmla="*/ 368 w 611"/>
                  <a:gd name="T41" fmla="*/ 20 h 495"/>
                  <a:gd name="T42" fmla="*/ 368 w 611"/>
                  <a:gd name="T43" fmla="*/ 55 h 495"/>
                  <a:gd name="T44" fmla="*/ 426 w 611"/>
                  <a:gd name="T45" fmla="*/ 55 h 495"/>
                  <a:gd name="T46" fmla="*/ 445 w 611"/>
                  <a:gd name="T47" fmla="*/ 50 h 495"/>
                  <a:gd name="T48" fmla="*/ 465 w 611"/>
                  <a:gd name="T49" fmla="*/ 69 h 495"/>
                  <a:gd name="T50" fmla="*/ 490 w 611"/>
                  <a:gd name="T51" fmla="*/ 63 h 495"/>
                  <a:gd name="T52" fmla="*/ 500 w 611"/>
                  <a:gd name="T53" fmla="*/ 69 h 495"/>
                  <a:gd name="T54" fmla="*/ 511 w 611"/>
                  <a:gd name="T55" fmla="*/ 85 h 495"/>
                  <a:gd name="T56" fmla="*/ 516 w 611"/>
                  <a:gd name="T57" fmla="*/ 127 h 495"/>
                  <a:gd name="T58" fmla="*/ 527 w 611"/>
                  <a:gd name="T59" fmla="*/ 162 h 495"/>
                  <a:gd name="T60" fmla="*/ 555 w 611"/>
                  <a:gd name="T61" fmla="*/ 147 h 495"/>
                  <a:gd name="T62" fmla="*/ 571 w 611"/>
                  <a:gd name="T63" fmla="*/ 138 h 495"/>
                  <a:gd name="T64" fmla="*/ 592 w 611"/>
                  <a:gd name="T65" fmla="*/ 147 h 495"/>
                  <a:gd name="T66" fmla="*/ 610 w 611"/>
                  <a:gd name="T67" fmla="*/ 190 h 495"/>
                  <a:gd name="T68" fmla="*/ 603 w 611"/>
                  <a:gd name="T69" fmla="*/ 251 h 495"/>
                  <a:gd name="T70" fmla="*/ 587 w 611"/>
                  <a:gd name="T71" fmla="*/ 278 h 495"/>
                  <a:gd name="T72" fmla="*/ 589 w 611"/>
                  <a:gd name="T73" fmla="*/ 299 h 495"/>
                  <a:gd name="T74" fmla="*/ 582 w 611"/>
                  <a:gd name="T75" fmla="*/ 301 h 495"/>
                  <a:gd name="T76" fmla="*/ 583 w 611"/>
                  <a:gd name="T77" fmla="*/ 323 h 495"/>
                  <a:gd name="T78" fmla="*/ 589 w 611"/>
                  <a:gd name="T79" fmla="*/ 341 h 495"/>
                  <a:gd name="T80" fmla="*/ 592 w 611"/>
                  <a:gd name="T81" fmla="*/ 355 h 495"/>
                  <a:gd name="T82" fmla="*/ 587 w 611"/>
                  <a:gd name="T83" fmla="*/ 355 h 495"/>
                  <a:gd name="T84" fmla="*/ 592 w 611"/>
                  <a:gd name="T85" fmla="*/ 380 h 495"/>
                  <a:gd name="T86" fmla="*/ 567 w 611"/>
                  <a:gd name="T87" fmla="*/ 387 h 495"/>
                  <a:gd name="T88" fmla="*/ 567 w 611"/>
                  <a:gd name="T89" fmla="*/ 403 h 495"/>
                  <a:gd name="T90" fmla="*/ 562 w 611"/>
                  <a:gd name="T91" fmla="*/ 404 h 495"/>
                  <a:gd name="T92" fmla="*/ 537 w 611"/>
                  <a:gd name="T93" fmla="*/ 395 h 495"/>
                  <a:gd name="T94" fmla="*/ 523 w 611"/>
                  <a:gd name="T95" fmla="*/ 377 h 495"/>
                  <a:gd name="T96" fmla="*/ 514 w 611"/>
                  <a:gd name="T97" fmla="*/ 380 h 495"/>
                  <a:gd name="T98" fmla="*/ 472 w 611"/>
                  <a:gd name="T99" fmla="*/ 377 h 495"/>
                  <a:gd name="T100" fmla="*/ 430 w 611"/>
                  <a:gd name="T101" fmla="*/ 374 h 495"/>
                  <a:gd name="T102" fmla="*/ 401 w 611"/>
                  <a:gd name="T103" fmla="*/ 374 h 495"/>
                  <a:gd name="T104" fmla="*/ 354 w 611"/>
                  <a:gd name="T105" fmla="*/ 398 h 495"/>
                  <a:gd name="T106" fmla="*/ 345 w 611"/>
                  <a:gd name="T107" fmla="*/ 404 h 495"/>
                  <a:gd name="T108" fmla="*/ 334 w 611"/>
                  <a:gd name="T109" fmla="*/ 414 h 495"/>
                  <a:gd name="T110" fmla="*/ 324 w 611"/>
                  <a:gd name="T111" fmla="*/ 452 h 495"/>
                  <a:gd name="T112" fmla="*/ 324 w 611"/>
                  <a:gd name="T113" fmla="*/ 475 h 495"/>
                  <a:gd name="T114" fmla="*/ 308 w 611"/>
                  <a:gd name="T115"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1" h="495">
                    <a:moveTo>
                      <a:pt x="297" y="492"/>
                    </a:moveTo>
                    <a:lnTo>
                      <a:pt x="288" y="470"/>
                    </a:lnTo>
                    <a:lnTo>
                      <a:pt x="272" y="435"/>
                    </a:lnTo>
                    <a:lnTo>
                      <a:pt x="262" y="422"/>
                    </a:lnTo>
                    <a:lnTo>
                      <a:pt x="226" y="425"/>
                    </a:lnTo>
                    <a:lnTo>
                      <a:pt x="203" y="420"/>
                    </a:lnTo>
                    <a:lnTo>
                      <a:pt x="191" y="395"/>
                    </a:lnTo>
                    <a:lnTo>
                      <a:pt x="175" y="403"/>
                    </a:lnTo>
                    <a:lnTo>
                      <a:pt x="168" y="374"/>
                    </a:lnTo>
                    <a:lnTo>
                      <a:pt x="159" y="368"/>
                    </a:lnTo>
                    <a:lnTo>
                      <a:pt x="159" y="371"/>
                    </a:lnTo>
                    <a:lnTo>
                      <a:pt x="147" y="368"/>
                    </a:lnTo>
                    <a:lnTo>
                      <a:pt x="138" y="353"/>
                    </a:lnTo>
                    <a:lnTo>
                      <a:pt x="138" y="341"/>
                    </a:lnTo>
                    <a:lnTo>
                      <a:pt x="138" y="336"/>
                    </a:lnTo>
                    <a:lnTo>
                      <a:pt x="145" y="328"/>
                    </a:lnTo>
                    <a:lnTo>
                      <a:pt x="142" y="318"/>
                    </a:lnTo>
                    <a:lnTo>
                      <a:pt x="131" y="315"/>
                    </a:lnTo>
                    <a:lnTo>
                      <a:pt x="127" y="321"/>
                    </a:lnTo>
                    <a:lnTo>
                      <a:pt x="117" y="325"/>
                    </a:lnTo>
                    <a:lnTo>
                      <a:pt x="115" y="321"/>
                    </a:lnTo>
                    <a:lnTo>
                      <a:pt x="110" y="321"/>
                    </a:lnTo>
                    <a:lnTo>
                      <a:pt x="101" y="309"/>
                    </a:lnTo>
                    <a:lnTo>
                      <a:pt x="96" y="312"/>
                    </a:lnTo>
                    <a:lnTo>
                      <a:pt x="80" y="312"/>
                    </a:lnTo>
                    <a:lnTo>
                      <a:pt x="85" y="253"/>
                    </a:lnTo>
                    <a:lnTo>
                      <a:pt x="60" y="253"/>
                    </a:lnTo>
                    <a:lnTo>
                      <a:pt x="45" y="238"/>
                    </a:lnTo>
                    <a:lnTo>
                      <a:pt x="15" y="237"/>
                    </a:lnTo>
                    <a:lnTo>
                      <a:pt x="20" y="229"/>
                    </a:lnTo>
                    <a:lnTo>
                      <a:pt x="0" y="213"/>
                    </a:lnTo>
                    <a:lnTo>
                      <a:pt x="74" y="147"/>
                    </a:lnTo>
                    <a:lnTo>
                      <a:pt x="126" y="96"/>
                    </a:lnTo>
                    <a:lnTo>
                      <a:pt x="127" y="91"/>
                    </a:lnTo>
                    <a:lnTo>
                      <a:pt x="135" y="90"/>
                    </a:lnTo>
                    <a:lnTo>
                      <a:pt x="175" y="66"/>
                    </a:lnTo>
                    <a:lnTo>
                      <a:pt x="198" y="43"/>
                    </a:lnTo>
                    <a:lnTo>
                      <a:pt x="223" y="0"/>
                    </a:lnTo>
                    <a:lnTo>
                      <a:pt x="288" y="10"/>
                    </a:lnTo>
                    <a:lnTo>
                      <a:pt x="290" y="13"/>
                    </a:lnTo>
                    <a:lnTo>
                      <a:pt x="350" y="10"/>
                    </a:lnTo>
                    <a:lnTo>
                      <a:pt x="368" y="20"/>
                    </a:lnTo>
                    <a:lnTo>
                      <a:pt x="369" y="32"/>
                    </a:lnTo>
                    <a:lnTo>
                      <a:pt x="368" y="55"/>
                    </a:lnTo>
                    <a:lnTo>
                      <a:pt x="375" y="52"/>
                    </a:lnTo>
                    <a:lnTo>
                      <a:pt x="426" y="55"/>
                    </a:lnTo>
                    <a:lnTo>
                      <a:pt x="426" y="52"/>
                    </a:lnTo>
                    <a:lnTo>
                      <a:pt x="445" y="50"/>
                    </a:lnTo>
                    <a:lnTo>
                      <a:pt x="465" y="55"/>
                    </a:lnTo>
                    <a:lnTo>
                      <a:pt x="465" y="69"/>
                    </a:lnTo>
                    <a:lnTo>
                      <a:pt x="472" y="64"/>
                    </a:lnTo>
                    <a:lnTo>
                      <a:pt x="490" y="63"/>
                    </a:lnTo>
                    <a:lnTo>
                      <a:pt x="491" y="64"/>
                    </a:lnTo>
                    <a:lnTo>
                      <a:pt x="500" y="69"/>
                    </a:lnTo>
                    <a:lnTo>
                      <a:pt x="506" y="82"/>
                    </a:lnTo>
                    <a:lnTo>
                      <a:pt x="511" y="85"/>
                    </a:lnTo>
                    <a:lnTo>
                      <a:pt x="507" y="96"/>
                    </a:lnTo>
                    <a:lnTo>
                      <a:pt x="516" y="127"/>
                    </a:lnTo>
                    <a:lnTo>
                      <a:pt x="530" y="149"/>
                    </a:lnTo>
                    <a:lnTo>
                      <a:pt x="527" y="162"/>
                    </a:lnTo>
                    <a:lnTo>
                      <a:pt x="537" y="163"/>
                    </a:lnTo>
                    <a:lnTo>
                      <a:pt x="555" y="147"/>
                    </a:lnTo>
                    <a:lnTo>
                      <a:pt x="567" y="144"/>
                    </a:lnTo>
                    <a:lnTo>
                      <a:pt x="571" y="138"/>
                    </a:lnTo>
                    <a:lnTo>
                      <a:pt x="583" y="138"/>
                    </a:lnTo>
                    <a:lnTo>
                      <a:pt x="592" y="147"/>
                    </a:lnTo>
                    <a:lnTo>
                      <a:pt x="596" y="174"/>
                    </a:lnTo>
                    <a:lnTo>
                      <a:pt x="610" y="190"/>
                    </a:lnTo>
                    <a:lnTo>
                      <a:pt x="611" y="230"/>
                    </a:lnTo>
                    <a:lnTo>
                      <a:pt x="603" y="251"/>
                    </a:lnTo>
                    <a:lnTo>
                      <a:pt x="601" y="261"/>
                    </a:lnTo>
                    <a:lnTo>
                      <a:pt x="587" y="278"/>
                    </a:lnTo>
                    <a:lnTo>
                      <a:pt x="582" y="296"/>
                    </a:lnTo>
                    <a:lnTo>
                      <a:pt x="589" y="299"/>
                    </a:lnTo>
                    <a:lnTo>
                      <a:pt x="587" y="302"/>
                    </a:lnTo>
                    <a:lnTo>
                      <a:pt x="582" y="301"/>
                    </a:lnTo>
                    <a:lnTo>
                      <a:pt x="582" y="318"/>
                    </a:lnTo>
                    <a:lnTo>
                      <a:pt x="583" y="323"/>
                    </a:lnTo>
                    <a:lnTo>
                      <a:pt x="583" y="336"/>
                    </a:lnTo>
                    <a:lnTo>
                      <a:pt x="589" y="341"/>
                    </a:lnTo>
                    <a:lnTo>
                      <a:pt x="597" y="350"/>
                    </a:lnTo>
                    <a:lnTo>
                      <a:pt x="592" y="355"/>
                    </a:lnTo>
                    <a:lnTo>
                      <a:pt x="587" y="353"/>
                    </a:lnTo>
                    <a:lnTo>
                      <a:pt x="587" y="355"/>
                    </a:lnTo>
                    <a:lnTo>
                      <a:pt x="594" y="371"/>
                    </a:lnTo>
                    <a:lnTo>
                      <a:pt x="592" y="380"/>
                    </a:lnTo>
                    <a:lnTo>
                      <a:pt x="573" y="384"/>
                    </a:lnTo>
                    <a:lnTo>
                      <a:pt x="567" y="387"/>
                    </a:lnTo>
                    <a:lnTo>
                      <a:pt x="576" y="403"/>
                    </a:lnTo>
                    <a:lnTo>
                      <a:pt x="567" y="403"/>
                    </a:lnTo>
                    <a:lnTo>
                      <a:pt x="562" y="400"/>
                    </a:lnTo>
                    <a:lnTo>
                      <a:pt x="562" y="404"/>
                    </a:lnTo>
                    <a:lnTo>
                      <a:pt x="541" y="395"/>
                    </a:lnTo>
                    <a:lnTo>
                      <a:pt x="537" y="395"/>
                    </a:lnTo>
                    <a:lnTo>
                      <a:pt x="530" y="380"/>
                    </a:lnTo>
                    <a:lnTo>
                      <a:pt x="523" y="377"/>
                    </a:lnTo>
                    <a:lnTo>
                      <a:pt x="521" y="374"/>
                    </a:lnTo>
                    <a:lnTo>
                      <a:pt x="514" y="380"/>
                    </a:lnTo>
                    <a:lnTo>
                      <a:pt x="513" y="374"/>
                    </a:lnTo>
                    <a:lnTo>
                      <a:pt x="472" y="377"/>
                    </a:lnTo>
                    <a:lnTo>
                      <a:pt x="470" y="374"/>
                    </a:lnTo>
                    <a:lnTo>
                      <a:pt x="430" y="374"/>
                    </a:lnTo>
                    <a:lnTo>
                      <a:pt x="415" y="374"/>
                    </a:lnTo>
                    <a:lnTo>
                      <a:pt x="401" y="374"/>
                    </a:lnTo>
                    <a:lnTo>
                      <a:pt x="354" y="374"/>
                    </a:lnTo>
                    <a:lnTo>
                      <a:pt x="354" y="398"/>
                    </a:lnTo>
                    <a:lnTo>
                      <a:pt x="345" y="398"/>
                    </a:lnTo>
                    <a:lnTo>
                      <a:pt x="345" y="404"/>
                    </a:lnTo>
                    <a:lnTo>
                      <a:pt x="334" y="404"/>
                    </a:lnTo>
                    <a:lnTo>
                      <a:pt x="334" y="414"/>
                    </a:lnTo>
                    <a:lnTo>
                      <a:pt x="324" y="414"/>
                    </a:lnTo>
                    <a:lnTo>
                      <a:pt x="324" y="452"/>
                    </a:lnTo>
                    <a:lnTo>
                      <a:pt x="318" y="467"/>
                    </a:lnTo>
                    <a:lnTo>
                      <a:pt x="324" y="475"/>
                    </a:lnTo>
                    <a:lnTo>
                      <a:pt x="320" y="488"/>
                    </a:lnTo>
                    <a:lnTo>
                      <a:pt x="308" y="495"/>
                    </a:lnTo>
                    <a:lnTo>
                      <a:pt x="297" y="492"/>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Freeform 33"/>
              <p:cNvSpPr>
                <a:spLocks/>
              </p:cNvSpPr>
              <p:nvPr/>
            </p:nvSpPr>
            <p:spPr bwMode="auto">
              <a:xfrm>
                <a:off x="1953" y="2017"/>
                <a:ext cx="611" cy="495"/>
              </a:xfrm>
              <a:custGeom>
                <a:avLst/>
                <a:gdLst>
                  <a:gd name="T0" fmla="*/ 288 w 611"/>
                  <a:gd name="T1" fmla="*/ 470 h 495"/>
                  <a:gd name="T2" fmla="*/ 262 w 611"/>
                  <a:gd name="T3" fmla="*/ 422 h 495"/>
                  <a:gd name="T4" fmla="*/ 203 w 611"/>
                  <a:gd name="T5" fmla="*/ 420 h 495"/>
                  <a:gd name="T6" fmla="*/ 175 w 611"/>
                  <a:gd name="T7" fmla="*/ 403 h 495"/>
                  <a:gd name="T8" fmla="*/ 159 w 611"/>
                  <a:gd name="T9" fmla="*/ 368 h 495"/>
                  <a:gd name="T10" fmla="*/ 147 w 611"/>
                  <a:gd name="T11" fmla="*/ 368 h 495"/>
                  <a:gd name="T12" fmla="*/ 138 w 611"/>
                  <a:gd name="T13" fmla="*/ 341 h 495"/>
                  <a:gd name="T14" fmla="*/ 145 w 611"/>
                  <a:gd name="T15" fmla="*/ 328 h 495"/>
                  <a:gd name="T16" fmla="*/ 131 w 611"/>
                  <a:gd name="T17" fmla="*/ 315 h 495"/>
                  <a:gd name="T18" fmla="*/ 117 w 611"/>
                  <a:gd name="T19" fmla="*/ 325 h 495"/>
                  <a:gd name="T20" fmla="*/ 110 w 611"/>
                  <a:gd name="T21" fmla="*/ 321 h 495"/>
                  <a:gd name="T22" fmla="*/ 96 w 611"/>
                  <a:gd name="T23" fmla="*/ 312 h 495"/>
                  <a:gd name="T24" fmla="*/ 85 w 611"/>
                  <a:gd name="T25" fmla="*/ 253 h 495"/>
                  <a:gd name="T26" fmla="*/ 45 w 611"/>
                  <a:gd name="T27" fmla="*/ 238 h 495"/>
                  <a:gd name="T28" fmla="*/ 20 w 611"/>
                  <a:gd name="T29" fmla="*/ 229 h 495"/>
                  <a:gd name="T30" fmla="*/ 74 w 611"/>
                  <a:gd name="T31" fmla="*/ 147 h 495"/>
                  <a:gd name="T32" fmla="*/ 127 w 611"/>
                  <a:gd name="T33" fmla="*/ 91 h 495"/>
                  <a:gd name="T34" fmla="*/ 175 w 611"/>
                  <a:gd name="T35" fmla="*/ 66 h 495"/>
                  <a:gd name="T36" fmla="*/ 223 w 611"/>
                  <a:gd name="T37" fmla="*/ 0 h 495"/>
                  <a:gd name="T38" fmla="*/ 290 w 611"/>
                  <a:gd name="T39" fmla="*/ 13 h 495"/>
                  <a:gd name="T40" fmla="*/ 368 w 611"/>
                  <a:gd name="T41" fmla="*/ 20 h 495"/>
                  <a:gd name="T42" fmla="*/ 368 w 611"/>
                  <a:gd name="T43" fmla="*/ 55 h 495"/>
                  <a:gd name="T44" fmla="*/ 426 w 611"/>
                  <a:gd name="T45" fmla="*/ 55 h 495"/>
                  <a:gd name="T46" fmla="*/ 445 w 611"/>
                  <a:gd name="T47" fmla="*/ 50 h 495"/>
                  <a:gd name="T48" fmla="*/ 465 w 611"/>
                  <a:gd name="T49" fmla="*/ 69 h 495"/>
                  <a:gd name="T50" fmla="*/ 490 w 611"/>
                  <a:gd name="T51" fmla="*/ 63 h 495"/>
                  <a:gd name="T52" fmla="*/ 500 w 611"/>
                  <a:gd name="T53" fmla="*/ 69 h 495"/>
                  <a:gd name="T54" fmla="*/ 511 w 611"/>
                  <a:gd name="T55" fmla="*/ 85 h 495"/>
                  <a:gd name="T56" fmla="*/ 516 w 611"/>
                  <a:gd name="T57" fmla="*/ 127 h 495"/>
                  <a:gd name="T58" fmla="*/ 527 w 611"/>
                  <a:gd name="T59" fmla="*/ 162 h 495"/>
                  <a:gd name="T60" fmla="*/ 555 w 611"/>
                  <a:gd name="T61" fmla="*/ 147 h 495"/>
                  <a:gd name="T62" fmla="*/ 571 w 611"/>
                  <a:gd name="T63" fmla="*/ 138 h 495"/>
                  <a:gd name="T64" fmla="*/ 592 w 611"/>
                  <a:gd name="T65" fmla="*/ 147 h 495"/>
                  <a:gd name="T66" fmla="*/ 610 w 611"/>
                  <a:gd name="T67" fmla="*/ 190 h 495"/>
                  <a:gd name="T68" fmla="*/ 603 w 611"/>
                  <a:gd name="T69" fmla="*/ 251 h 495"/>
                  <a:gd name="T70" fmla="*/ 587 w 611"/>
                  <a:gd name="T71" fmla="*/ 278 h 495"/>
                  <a:gd name="T72" fmla="*/ 589 w 611"/>
                  <a:gd name="T73" fmla="*/ 299 h 495"/>
                  <a:gd name="T74" fmla="*/ 582 w 611"/>
                  <a:gd name="T75" fmla="*/ 301 h 495"/>
                  <a:gd name="T76" fmla="*/ 583 w 611"/>
                  <a:gd name="T77" fmla="*/ 323 h 495"/>
                  <a:gd name="T78" fmla="*/ 589 w 611"/>
                  <a:gd name="T79" fmla="*/ 341 h 495"/>
                  <a:gd name="T80" fmla="*/ 592 w 611"/>
                  <a:gd name="T81" fmla="*/ 355 h 495"/>
                  <a:gd name="T82" fmla="*/ 587 w 611"/>
                  <a:gd name="T83" fmla="*/ 355 h 495"/>
                  <a:gd name="T84" fmla="*/ 592 w 611"/>
                  <a:gd name="T85" fmla="*/ 380 h 495"/>
                  <a:gd name="T86" fmla="*/ 567 w 611"/>
                  <a:gd name="T87" fmla="*/ 387 h 495"/>
                  <a:gd name="T88" fmla="*/ 567 w 611"/>
                  <a:gd name="T89" fmla="*/ 403 h 495"/>
                  <a:gd name="T90" fmla="*/ 562 w 611"/>
                  <a:gd name="T91" fmla="*/ 404 h 495"/>
                  <a:gd name="T92" fmla="*/ 537 w 611"/>
                  <a:gd name="T93" fmla="*/ 395 h 495"/>
                  <a:gd name="T94" fmla="*/ 523 w 611"/>
                  <a:gd name="T95" fmla="*/ 377 h 495"/>
                  <a:gd name="T96" fmla="*/ 514 w 611"/>
                  <a:gd name="T97" fmla="*/ 380 h 495"/>
                  <a:gd name="T98" fmla="*/ 472 w 611"/>
                  <a:gd name="T99" fmla="*/ 377 h 495"/>
                  <a:gd name="T100" fmla="*/ 430 w 611"/>
                  <a:gd name="T101" fmla="*/ 374 h 495"/>
                  <a:gd name="T102" fmla="*/ 401 w 611"/>
                  <a:gd name="T103" fmla="*/ 374 h 495"/>
                  <a:gd name="T104" fmla="*/ 354 w 611"/>
                  <a:gd name="T105" fmla="*/ 398 h 495"/>
                  <a:gd name="T106" fmla="*/ 345 w 611"/>
                  <a:gd name="T107" fmla="*/ 404 h 495"/>
                  <a:gd name="T108" fmla="*/ 334 w 611"/>
                  <a:gd name="T109" fmla="*/ 414 h 495"/>
                  <a:gd name="T110" fmla="*/ 324 w 611"/>
                  <a:gd name="T111" fmla="*/ 452 h 495"/>
                  <a:gd name="T112" fmla="*/ 324 w 611"/>
                  <a:gd name="T113" fmla="*/ 475 h 495"/>
                  <a:gd name="T114" fmla="*/ 308 w 611"/>
                  <a:gd name="T115"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1" h="495">
                    <a:moveTo>
                      <a:pt x="297" y="492"/>
                    </a:moveTo>
                    <a:lnTo>
                      <a:pt x="288" y="470"/>
                    </a:lnTo>
                    <a:lnTo>
                      <a:pt x="272" y="435"/>
                    </a:lnTo>
                    <a:lnTo>
                      <a:pt x="262" y="422"/>
                    </a:lnTo>
                    <a:lnTo>
                      <a:pt x="226" y="425"/>
                    </a:lnTo>
                    <a:lnTo>
                      <a:pt x="203" y="420"/>
                    </a:lnTo>
                    <a:lnTo>
                      <a:pt x="191" y="395"/>
                    </a:lnTo>
                    <a:lnTo>
                      <a:pt x="175" y="403"/>
                    </a:lnTo>
                    <a:lnTo>
                      <a:pt x="168" y="374"/>
                    </a:lnTo>
                    <a:lnTo>
                      <a:pt x="159" y="368"/>
                    </a:lnTo>
                    <a:lnTo>
                      <a:pt x="159" y="371"/>
                    </a:lnTo>
                    <a:lnTo>
                      <a:pt x="147" y="368"/>
                    </a:lnTo>
                    <a:lnTo>
                      <a:pt x="138" y="353"/>
                    </a:lnTo>
                    <a:lnTo>
                      <a:pt x="138" y="341"/>
                    </a:lnTo>
                    <a:lnTo>
                      <a:pt x="138" y="336"/>
                    </a:lnTo>
                    <a:lnTo>
                      <a:pt x="145" y="328"/>
                    </a:lnTo>
                    <a:lnTo>
                      <a:pt x="142" y="318"/>
                    </a:lnTo>
                    <a:lnTo>
                      <a:pt x="131" y="315"/>
                    </a:lnTo>
                    <a:lnTo>
                      <a:pt x="127" y="321"/>
                    </a:lnTo>
                    <a:lnTo>
                      <a:pt x="117" y="325"/>
                    </a:lnTo>
                    <a:lnTo>
                      <a:pt x="115" y="321"/>
                    </a:lnTo>
                    <a:lnTo>
                      <a:pt x="110" y="321"/>
                    </a:lnTo>
                    <a:lnTo>
                      <a:pt x="101" y="309"/>
                    </a:lnTo>
                    <a:lnTo>
                      <a:pt x="96" y="312"/>
                    </a:lnTo>
                    <a:lnTo>
                      <a:pt x="80" y="312"/>
                    </a:lnTo>
                    <a:lnTo>
                      <a:pt x="85" y="253"/>
                    </a:lnTo>
                    <a:lnTo>
                      <a:pt x="60" y="253"/>
                    </a:lnTo>
                    <a:lnTo>
                      <a:pt x="45" y="238"/>
                    </a:lnTo>
                    <a:lnTo>
                      <a:pt x="15" y="237"/>
                    </a:lnTo>
                    <a:lnTo>
                      <a:pt x="20" y="229"/>
                    </a:lnTo>
                    <a:lnTo>
                      <a:pt x="0" y="213"/>
                    </a:lnTo>
                    <a:lnTo>
                      <a:pt x="74" y="147"/>
                    </a:lnTo>
                    <a:lnTo>
                      <a:pt x="126" y="96"/>
                    </a:lnTo>
                    <a:lnTo>
                      <a:pt x="127" y="91"/>
                    </a:lnTo>
                    <a:lnTo>
                      <a:pt x="135" y="90"/>
                    </a:lnTo>
                    <a:lnTo>
                      <a:pt x="175" y="66"/>
                    </a:lnTo>
                    <a:lnTo>
                      <a:pt x="198" y="43"/>
                    </a:lnTo>
                    <a:lnTo>
                      <a:pt x="223" y="0"/>
                    </a:lnTo>
                    <a:lnTo>
                      <a:pt x="288" y="10"/>
                    </a:lnTo>
                    <a:lnTo>
                      <a:pt x="290" y="13"/>
                    </a:lnTo>
                    <a:lnTo>
                      <a:pt x="350" y="10"/>
                    </a:lnTo>
                    <a:lnTo>
                      <a:pt x="368" y="20"/>
                    </a:lnTo>
                    <a:lnTo>
                      <a:pt x="369" y="32"/>
                    </a:lnTo>
                    <a:lnTo>
                      <a:pt x="368" y="55"/>
                    </a:lnTo>
                    <a:lnTo>
                      <a:pt x="375" y="52"/>
                    </a:lnTo>
                    <a:lnTo>
                      <a:pt x="426" y="55"/>
                    </a:lnTo>
                    <a:lnTo>
                      <a:pt x="426" y="52"/>
                    </a:lnTo>
                    <a:lnTo>
                      <a:pt x="445" y="50"/>
                    </a:lnTo>
                    <a:lnTo>
                      <a:pt x="465" y="55"/>
                    </a:lnTo>
                    <a:lnTo>
                      <a:pt x="465" y="69"/>
                    </a:lnTo>
                    <a:lnTo>
                      <a:pt x="472" y="64"/>
                    </a:lnTo>
                    <a:lnTo>
                      <a:pt x="490" y="63"/>
                    </a:lnTo>
                    <a:lnTo>
                      <a:pt x="491" y="64"/>
                    </a:lnTo>
                    <a:lnTo>
                      <a:pt x="500" y="69"/>
                    </a:lnTo>
                    <a:lnTo>
                      <a:pt x="506" y="82"/>
                    </a:lnTo>
                    <a:lnTo>
                      <a:pt x="511" y="85"/>
                    </a:lnTo>
                    <a:lnTo>
                      <a:pt x="507" y="96"/>
                    </a:lnTo>
                    <a:lnTo>
                      <a:pt x="516" y="127"/>
                    </a:lnTo>
                    <a:lnTo>
                      <a:pt x="530" y="149"/>
                    </a:lnTo>
                    <a:lnTo>
                      <a:pt x="527" y="162"/>
                    </a:lnTo>
                    <a:lnTo>
                      <a:pt x="537" y="163"/>
                    </a:lnTo>
                    <a:lnTo>
                      <a:pt x="555" y="147"/>
                    </a:lnTo>
                    <a:lnTo>
                      <a:pt x="567" y="144"/>
                    </a:lnTo>
                    <a:lnTo>
                      <a:pt x="571" y="138"/>
                    </a:lnTo>
                    <a:lnTo>
                      <a:pt x="583" y="138"/>
                    </a:lnTo>
                    <a:lnTo>
                      <a:pt x="592" y="147"/>
                    </a:lnTo>
                    <a:lnTo>
                      <a:pt x="596" y="174"/>
                    </a:lnTo>
                    <a:lnTo>
                      <a:pt x="610" y="190"/>
                    </a:lnTo>
                    <a:lnTo>
                      <a:pt x="611" y="230"/>
                    </a:lnTo>
                    <a:lnTo>
                      <a:pt x="603" y="251"/>
                    </a:lnTo>
                    <a:lnTo>
                      <a:pt x="601" y="261"/>
                    </a:lnTo>
                    <a:lnTo>
                      <a:pt x="587" y="278"/>
                    </a:lnTo>
                    <a:lnTo>
                      <a:pt x="582" y="296"/>
                    </a:lnTo>
                    <a:lnTo>
                      <a:pt x="589" y="299"/>
                    </a:lnTo>
                    <a:lnTo>
                      <a:pt x="587" y="302"/>
                    </a:lnTo>
                    <a:lnTo>
                      <a:pt x="582" y="301"/>
                    </a:lnTo>
                    <a:lnTo>
                      <a:pt x="582" y="318"/>
                    </a:lnTo>
                    <a:lnTo>
                      <a:pt x="583" y="323"/>
                    </a:lnTo>
                    <a:lnTo>
                      <a:pt x="583" y="336"/>
                    </a:lnTo>
                    <a:lnTo>
                      <a:pt x="589" y="341"/>
                    </a:lnTo>
                    <a:lnTo>
                      <a:pt x="597" y="350"/>
                    </a:lnTo>
                    <a:lnTo>
                      <a:pt x="592" y="355"/>
                    </a:lnTo>
                    <a:lnTo>
                      <a:pt x="587" y="353"/>
                    </a:lnTo>
                    <a:lnTo>
                      <a:pt x="587" y="355"/>
                    </a:lnTo>
                    <a:lnTo>
                      <a:pt x="594" y="371"/>
                    </a:lnTo>
                    <a:lnTo>
                      <a:pt x="592" y="380"/>
                    </a:lnTo>
                    <a:lnTo>
                      <a:pt x="573" y="384"/>
                    </a:lnTo>
                    <a:lnTo>
                      <a:pt x="567" y="387"/>
                    </a:lnTo>
                    <a:lnTo>
                      <a:pt x="576" y="403"/>
                    </a:lnTo>
                    <a:lnTo>
                      <a:pt x="567" y="403"/>
                    </a:lnTo>
                    <a:lnTo>
                      <a:pt x="562" y="400"/>
                    </a:lnTo>
                    <a:lnTo>
                      <a:pt x="562" y="404"/>
                    </a:lnTo>
                    <a:lnTo>
                      <a:pt x="541" y="395"/>
                    </a:lnTo>
                    <a:lnTo>
                      <a:pt x="537" y="395"/>
                    </a:lnTo>
                    <a:lnTo>
                      <a:pt x="530" y="380"/>
                    </a:lnTo>
                    <a:lnTo>
                      <a:pt x="523" y="377"/>
                    </a:lnTo>
                    <a:lnTo>
                      <a:pt x="521" y="374"/>
                    </a:lnTo>
                    <a:lnTo>
                      <a:pt x="514" y="380"/>
                    </a:lnTo>
                    <a:lnTo>
                      <a:pt x="513" y="374"/>
                    </a:lnTo>
                    <a:lnTo>
                      <a:pt x="472" y="377"/>
                    </a:lnTo>
                    <a:lnTo>
                      <a:pt x="470" y="374"/>
                    </a:lnTo>
                    <a:lnTo>
                      <a:pt x="430" y="374"/>
                    </a:lnTo>
                    <a:lnTo>
                      <a:pt x="415" y="374"/>
                    </a:lnTo>
                    <a:lnTo>
                      <a:pt x="401" y="374"/>
                    </a:lnTo>
                    <a:lnTo>
                      <a:pt x="354" y="374"/>
                    </a:lnTo>
                    <a:lnTo>
                      <a:pt x="354" y="398"/>
                    </a:lnTo>
                    <a:lnTo>
                      <a:pt x="345" y="398"/>
                    </a:lnTo>
                    <a:lnTo>
                      <a:pt x="345" y="404"/>
                    </a:lnTo>
                    <a:lnTo>
                      <a:pt x="334" y="404"/>
                    </a:lnTo>
                    <a:lnTo>
                      <a:pt x="334" y="414"/>
                    </a:lnTo>
                    <a:lnTo>
                      <a:pt x="324" y="414"/>
                    </a:lnTo>
                    <a:lnTo>
                      <a:pt x="324" y="452"/>
                    </a:lnTo>
                    <a:lnTo>
                      <a:pt x="318" y="467"/>
                    </a:lnTo>
                    <a:lnTo>
                      <a:pt x="324" y="475"/>
                    </a:lnTo>
                    <a:lnTo>
                      <a:pt x="320" y="488"/>
                    </a:lnTo>
                    <a:lnTo>
                      <a:pt x="308" y="495"/>
                    </a:lnTo>
                    <a:lnTo>
                      <a:pt x="297" y="49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Freeform 34"/>
              <p:cNvSpPr>
                <a:spLocks/>
              </p:cNvSpPr>
              <p:nvPr/>
            </p:nvSpPr>
            <p:spPr bwMode="auto">
              <a:xfrm>
                <a:off x="476" y="3650"/>
                <a:ext cx="1557" cy="1595"/>
              </a:xfrm>
              <a:custGeom>
                <a:avLst/>
                <a:gdLst>
                  <a:gd name="T0" fmla="*/ 469 w 1557"/>
                  <a:gd name="T1" fmla="*/ 996 h 1595"/>
                  <a:gd name="T2" fmla="*/ 497 w 1557"/>
                  <a:gd name="T3" fmla="*/ 907 h 1595"/>
                  <a:gd name="T4" fmla="*/ 468 w 1557"/>
                  <a:gd name="T5" fmla="*/ 900 h 1595"/>
                  <a:gd name="T6" fmla="*/ 447 w 1557"/>
                  <a:gd name="T7" fmla="*/ 849 h 1595"/>
                  <a:gd name="T8" fmla="*/ 429 w 1557"/>
                  <a:gd name="T9" fmla="*/ 824 h 1595"/>
                  <a:gd name="T10" fmla="*/ 461 w 1557"/>
                  <a:gd name="T11" fmla="*/ 799 h 1595"/>
                  <a:gd name="T12" fmla="*/ 433 w 1557"/>
                  <a:gd name="T13" fmla="*/ 766 h 1595"/>
                  <a:gd name="T14" fmla="*/ 411 w 1557"/>
                  <a:gd name="T15" fmla="*/ 744 h 1595"/>
                  <a:gd name="T16" fmla="*/ 355 w 1557"/>
                  <a:gd name="T17" fmla="*/ 719 h 1595"/>
                  <a:gd name="T18" fmla="*/ 382 w 1557"/>
                  <a:gd name="T19" fmla="*/ 697 h 1595"/>
                  <a:gd name="T20" fmla="*/ 355 w 1557"/>
                  <a:gd name="T21" fmla="*/ 644 h 1595"/>
                  <a:gd name="T22" fmla="*/ 318 w 1557"/>
                  <a:gd name="T23" fmla="*/ 615 h 1595"/>
                  <a:gd name="T24" fmla="*/ 332 w 1557"/>
                  <a:gd name="T25" fmla="*/ 511 h 1595"/>
                  <a:gd name="T26" fmla="*/ 333 w 1557"/>
                  <a:gd name="T27" fmla="*/ 479 h 1595"/>
                  <a:gd name="T28" fmla="*/ 347 w 1557"/>
                  <a:gd name="T29" fmla="*/ 458 h 1595"/>
                  <a:gd name="T30" fmla="*/ 64 w 1557"/>
                  <a:gd name="T31" fmla="*/ 427 h 1595"/>
                  <a:gd name="T32" fmla="*/ 147 w 1557"/>
                  <a:gd name="T33" fmla="*/ 320 h 1595"/>
                  <a:gd name="T34" fmla="*/ 147 w 1557"/>
                  <a:gd name="T35" fmla="*/ 340 h 1595"/>
                  <a:gd name="T36" fmla="*/ 196 w 1557"/>
                  <a:gd name="T37" fmla="*/ 212 h 1595"/>
                  <a:gd name="T38" fmla="*/ 254 w 1557"/>
                  <a:gd name="T39" fmla="*/ 213 h 1595"/>
                  <a:gd name="T40" fmla="*/ 411 w 1557"/>
                  <a:gd name="T41" fmla="*/ 374 h 1595"/>
                  <a:gd name="T42" fmla="*/ 426 w 1557"/>
                  <a:gd name="T43" fmla="*/ 291 h 1595"/>
                  <a:gd name="T44" fmla="*/ 435 w 1557"/>
                  <a:gd name="T45" fmla="*/ 285 h 1595"/>
                  <a:gd name="T46" fmla="*/ 397 w 1557"/>
                  <a:gd name="T47" fmla="*/ 227 h 1595"/>
                  <a:gd name="T48" fmla="*/ 482 w 1557"/>
                  <a:gd name="T49" fmla="*/ 229 h 1595"/>
                  <a:gd name="T50" fmla="*/ 493 w 1557"/>
                  <a:gd name="T51" fmla="*/ 208 h 1595"/>
                  <a:gd name="T52" fmla="*/ 377 w 1557"/>
                  <a:gd name="T53" fmla="*/ 192 h 1595"/>
                  <a:gd name="T54" fmla="*/ 468 w 1557"/>
                  <a:gd name="T55" fmla="*/ 122 h 1595"/>
                  <a:gd name="T56" fmla="*/ 328 w 1557"/>
                  <a:gd name="T57" fmla="*/ 163 h 1595"/>
                  <a:gd name="T58" fmla="*/ 252 w 1557"/>
                  <a:gd name="T59" fmla="*/ 53 h 1595"/>
                  <a:gd name="T60" fmla="*/ 283 w 1557"/>
                  <a:gd name="T61" fmla="*/ 21 h 1595"/>
                  <a:gd name="T62" fmla="*/ 680 w 1557"/>
                  <a:gd name="T63" fmla="*/ 110 h 1595"/>
                  <a:gd name="T64" fmla="*/ 793 w 1557"/>
                  <a:gd name="T65" fmla="*/ 194 h 1595"/>
                  <a:gd name="T66" fmla="*/ 965 w 1557"/>
                  <a:gd name="T67" fmla="*/ 142 h 1595"/>
                  <a:gd name="T68" fmla="*/ 964 w 1557"/>
                  <a:gd name="T69" fmla="*/ 283 h 1595"/>
                  <a:gd name="T70" fmla="*/ 1054 w 1557"/>
                  <a:gd name="T71" fmla="*/ 330 h 1595"/>
                  <a:gd name="T72" fmla="*/ 1082 w 1557"/>
                  <a:gd name="T73" fmla="*/ 365 h 1595"/>
                  <a:gd name="T74" fmla="*/ 1180 w 1557"/>
                  <a:gd name="T75" fmla="*/ 426 h 1595"/>
                  <a:gd name="T76" fmla="*/ 1557 w 1557"/>
                  <a:gd name="T77" fmla="*/ 551 h 1595"/>
                  <a:gd name="T78" fmla="*/ 1226 w 1557"/>
                  <a:gd name="T79" fmla="*/ 806 h 1595"/>
                  <a:gd name="T80" fmla="*/ 1137 w 1557"/>
                  <a:gd name="T81" fmla="*/ 838 h 1595"/>
                  <a:gd name="T82" fmla="*/ 1114 w 1557"/>
                  <a:gd name="T83" fmla="*/ 861 h 1595"/>
                  <a:gd name="T84" fmla="*/ 1056 w 1557"/>
                  <a:gd name="T85" fmla="*/ 834 h 1595"/>
                  <a:gd name="T86" fmla="*/ 1074 w 1557"/>
                  <a:gd name="T87" fmla="*/ 927 h 1595"/>
                  <a:gd name="T88" fmla="*/ 1082 w 1557"/>
                  <a:gd name="T89" fmla="*/ 1024 h 1595"/>
                  <a:gd name="T90" fmla="*/ 1074 w 1557"/>
                  <a:gd name="T91" fmla="*/ 1092 h 1595"/>
                  <a:gd name="T92" fmla="*/ 1089 w 1557"/>
                  <a:gd name="T93" fmla="*/ 1227 h 1595"/>
                  <a:gd name="T94" fmla="*/ 1124 w 1557"/>
                  <a:gd name="T95" fmla="*/ 1283 h 1595"/>
                  <a:gd name="T96" fmla="*/ 1102 w 1557"/>
                  <a:gd name="T97" fmla="*/ 1361 h 1595"/>
                  <a:gd name="T98" fmla="*/ 1039 w 1557"/>
                  <a:gd name="T99" fmla="*/ 1442 h 1595"/>
                  <a:gd name="T100" fmla="*/ 961 w 1557"/>
                  <a:gd name="T101" fmla="*/ 1503 h 1595"/>
                  <a:gd name="T102" fmla="*/ 939 w 1557"/>
                  <a:gd name="T103" fmla="*/ 1592 h 1595"/>
                  <a:gd name="T104" fmla="*/ 833 w 1557"/>
                  <a:gd name="T105" fmla="*/ 1556 h 1595"/>
                  <a:gd name="T106" fmla="*/ 783 w 1557"/>
                  <a:gd name="T107" fmla="*/ 1539 h 1595"/>
                  <a:gd name="T108" fmla="*/ 773 w 1557"/>
                  <a:gd name="T109" fmla="*/ 1451 h 1595"/>
                  <a:gd name="T110" fmla="*/ 695 w 1557"/>
                  <a:gd name="T111" fmla="*/ 1319 h 1595"/>
                  <a:gd name="T112" fmla="*/ 594 w 1557"/>
                  <a:gd name="T113" fmla="*/ 1258 h 1595"/>
                  <a:gd name="T114" fmla="*/ 562 w 1557"/>
                  <a:gd name="T115" fmla="*/ 1217 h 1595"/>
                  <a:gd name="T116" fmla="*/ 548 w 1557"/>
                  <a:gd name="T117" fmla="*/ 1133 h 1595"/>
                  <a:gd name="T118" fmla="*/ 513 w 1557"/>
                  <a:gd name="T119" fmla="*/ 1118 h 1595"/>
                  <a:gd name="T120" fmla="*/ 501 w 1557"/>
                  <a:gd name="T121" fmla="*/ 96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595">
                    <a:moveTo>
                      <a:pt x="492" y="938"/>
                    </a:moveTo>
                    <a:lnTo>
                      <a:pt x="493" y="979"/>
                    </a:lnTo>
                    <a:lnTo>
                      <a:pt x="492" y="982"/>
                    </a:lnTo>
                    <a:lnTo>
                      <a:pt x="491" y="969"/>
                    </a:lnTo>
                    <a:lnTo>
                      <a:pt x="487" y="968"/>
                    </a:lnTo>
                    <a:lnTo>
                      <a:pt x="469" y="996"/>
                    </a:lnTo>
                    <a:lnTo>
                      <a:pt x="471" y="965"/>
                    </a:lnTo>
                    <a:lnTo>
                      <a:pt x="483" y="951"/>
                    </a:lnTo>
                    <a:lnTo>
                      <a:pt x="487" y="938"/>
                    </a:lnTo>
                    <a:lnTo>
                      <a:pt x="491" y="912"/>
                    </a:lnTo>
                    <a:lnTo>
                      <a:pt x="499" y="911"/>
                    </a:lnTo>
                    <a:lnTo>
                      <a:pt x="497" y="907"/>
                    </a:lnTo>
                    <a:lnTo>
                      <a:pt x="491" y="911"/>
                    </a:lnTo>
                    <a:lnTo>
                      <a:pt x="483" y="907"/>
                    </a:lnTo>
                    <a:lnTo>
                      <a:pt x="478" y="911"/>
                    </a:lnTo>
                    <a:lnTo>
                      <a:pt x="478" y="896"/>
                    </a:lnTo>
                    <a:lnTo>
                      <a:pt x="474" y="900"/>
                    </a:lnTo>
                    <a:lnTo>
                      <a:pt x="468" y="900"/>
                    </a:lnTo>
                    <a:lnTo>
                      <a:pt x="477" y="880"/>
                    </a:lnTo>
                    <a:lnTo>
                      <a:pt x="468" y="857"/>
                    </a:lnTo>
                    <a:lnTo>
                      <a:pt x="459" y="857"/>
                    </a:lnTo>
                    <a:lnTo>
                      <a:pt x="453" y="872"/>
                    </a:lnTo>
                    <a:lnTo>
                      <a:pt x="447" y="872"/>
                    </a:lnTo>
                    <a:lnTo>
                      <a:pt x="447" y="849"/>
                    </a:lnTo>
                    <a:lnTo>
                      <a:pt x="442" y="834"/>
                    </a:lnTo>
                    <a:lnTo>
                      <a:pt x="433" y="830"/>
                    </a:lnTo>
                    <a:lnTo>
                      <a:pt x="421" y="834"/>
                    </a:lnTo>
                    <a:lnTo>
                      <a:pt x="417" y="828"/>
                    </a:lnTo>
                    <a:lnTo>
                      <a:pt x="417" y="821"/>
                    </a:lnTo>
                    <a:lnTo>
                      <a:pt x="429" y="824"/>
                    </a:lnTo>
                    <a:lnTo>
                      <a:pt x="435" y="824"/>
                    </a:lnTo>
                    <a:lnTo>
                      <a:pt x="436" y="828"/>
                    </a:lnTo>
                    <a:lnTo>
                      <a:pt x="446" y="808"/>
                    </a:lnTo>
                    <a:lnTo>
                      <a:pt x="452" y="803"/>
                    </a:lnTo>
                    <a:lnTo>
                      <a:pt x="459" y="806"/>
                    </a:lnTo>
                    <a:lnTo>
                      <a:pt x="461" y="799"/>
                    </a:lnTo>
                    <a:lnTo>
                      <a:pt x="453" y="789"/>
                    </a:lnTo>
                    <a:lnTo>
                      <a:pt x="443" y="785"/>
                    </a:lnTo>
                    <a:lnTo>
                      <a:pt x="443" y="779"/>
                    </a:lnTo>
                    <a:lnTo>
                      <a:pt x="447" y="773"/>
                    </a:lnTo>
                    <a:lnTo>
                      <a:pt x="436" y="766"/>
                    </a:lnTo>
                    <a:lnTo>
                      <a:pt x="433" y="766"/>
                    </a:lnTo>
                    <a:lnTo>
                      <a:pt x="429" y="759"/>
                    </a:lnTo>
                    <a:lnTo>
                      <a:pt x="429" y="750"/>
                    </a:lnTo>
                    <a:lnTo>
                      <a:pt x="426" y="754"/>
                    </a:lnTo>
                    <a:lnTo>
                      <a:pt x="418" y="752"/>
                    </a:lnTo>
                    <a:lnTo>
                      <a:pt x="413" y="744"/>
                    </a:lnTo>
                    <a:lnTo>
                      <a:pt x="411" y="744"/>
                    </a:lnTo>
                    <a:lnTo>
                      <a:pt x="407" y="746"/>
                    </a:lnTo>
                    <a:lnTo>
                      <a:pt x="393" y="741"/>
                    </a:lnTo>
                    <a:lnTo>
                      <a:pt x="368" y="744"/>
                    </a:lnTo>
                    <a:lnTo>
                      <a:pt x="363" y="737"/>
                    </a:lnTo>
                    <a:lnTo>
                      <a:pt x="347" y="737"/>
                    </a:lnTo>
                    <a:lnTo>
                      <a:pt x="355" y="719"/>
                    </a:lnTo>
                    <a:lnTo>
                      <a:pt x="366" y="715"/>
                    </a:lnTo>
                    <a:lnTo>
                      <a:pt x="367" y="704"/>
                    </a:lnTo>
                    <a:lnTo>
                      <a:pt x="386" y="706"/>
                    </a:lnTo>
                    <a:lnTo>
                      <a:pt x="393" y="702"/>
                    </a:lnTo>
                    <a:lnTo>
                      <a:pt x="393" y="697"/>
                    </a:lnTo>
                    <a:lnTo>
                      <a:pt x="382" y="697"/>
                    </a:lnTo>
                    <a:lnTo>
                      <a:pt x="351" y="691"/>
                    </a:lnTo>
                    <a:lnTo>
                      <a:pt x="355" y="684"/>
                    </a:lnTo>
                    <a:lnTo>
                      <a:pt x="366" y="671"/>
                    </a:lnTo>
                    <a:lnTo>
                      <a:pt x="367" y="665"/>
                    </a:lnTo>
                    <a:lnTo>
                      <a:pt x="355" y="662"/>
                    </a:lnTo>
                    <a:lnTo>
                      <a:pt x="355" y="644"/>
                    </a:lnTo>
                    <a:lnTo>
                      <a:pt x="355" y="654"/>
                    </a:lnTo>
                    <a:lnTo>
                      <a:pt x="351" y="644"/>
                    </a:lnTo>
                    <a:lnTo>
                      <a:pt x="347" y="654"/>
                    </a:lnTo>
                    <a:lnTo>
                      <a:pt x="342" y="653"/>
                    </a:lnTo>
                    <a:lnTo>
                      <a:pt x="351" y="640"/>
                    </a:lnTo>
                    <a:lnTo>
                      <a:pt x="318" y="615"/>
                    </a:lnTo>
                    <a:lnTo>
                      <a:pt x="292" y="615"/>
                    </a:lnTo>
                    <a:lnTo>
                      <a:pt x="293" y="605"/>
                    </a:lnTo>
                    <a:lnTo>
                      <a:pt x="283" y="603"/>
                    </a:lnTo>
                    <a:lnTo>
                      <a:pt x="321" y="537"/>
                    </a:lnTo>
                    <a:lnTo>
                      <a:pt x="323" y="519"/>
                    </a:lnTo>
                    <a:lnTo>
                      <a:pt x="332" y="511"/>
                    </a:lnTo>
                    <a:lnTo>
                      <a:pt x="333" y="502"/>
                    </a:lnTo>
                    <a:lnTo>
                      <a:pt x="328" y="498"/>
                    </a:lnTo>
                    <a:lnTo>
                      <a:pt x="333" y="485"/>
                    </a:lnTo>
                    <a:lnTo>
                      <a:pt x="328" y="484"/>
                    </a:lnTo>
                    <a:lnTo>
                      <a:pt x="332" y="484"/>
                    </a:lnTo>
                    <a:lnTo>
                      <a:pt x="333" y="479"/>
                    </a:lnTo>
                    <a:lnTo>
                      <a:pt x="338" y="479"/>
                    </a:lnTo>
                    <a:lnTo>
                      <a:pt x="338" y="471"/>
                    </a:lnTo>
                    <a:lnTo>
                      <a:pt x="342" y="471"/>
                    </a:lnTo>
                    <a:lnTo>
                      <a:pt x="342" y="467"/>
                    </a:lnTo>
                    <a:lnTo>
                      <a:pt x="345" y="467"/>
                    </a:lnTo>
                    <a:lnTo>
                      <a:pt x="347" y="458"/>
                    </a:lnTo>
                    <a:lnTo>
                      <a:pt x="231" y="427"/>
                    </a:lnTo>
                    <a:lnTo>
                      <a:pt x="160" y="427"/>
                    </a:lnTo>
                    <a:lnTo>
                      <a:pt x="160" y="430"/>
                    </a:lnTo>
                    <a:lnTo>
                      <a:pt x="157" y="430"/>
                    </a:lnTo>
                    <a:lnTo>
                      <a:pt x="155" y="427"/>
                    </a:lnTo>
                    <a:lnTo>
                      <a:pt x="64" y="427"/>
                    </a:lnTo>
                    <a:lnTo>
                      <a:pt x="19" y="194"/>
                    </a:lnTo>
                    <a:lnTo>
                      <a:pt x="0" y="75"/>
                    </a:lnTo>
                    <a:lnTo>
                      <a:pt x="106" y="129"/>
                    </a:lnTo>
                    <a:lnTo>
                      <a:pt x="120" y="194"/>
                    </a:lnTo>
                    <a:lnTo>
                      <a:pt x="144" y="320"/>
                    </a:lnTo>
                    <a:lnTo>
                      <a:pt x="147" y="320"/>
                    </a:lnTo>
                    <a:lnTo>
                      <a:pt x="150" y="327"/>
                    </a:lnTo>
                    <a:lnTo>
                      <a:pt x="144" y="330"/>
                    </a:lnTo>
                    <a:lnTo>
                      <a:pt x="147" y="332"/>
                    </a:lnTo>
                    <a:lnTo>
                      <a:pt x="150" y="332"/>
                    </a:lnTo>
                    <a:lnTo>
                      <a:pt x="151" y="340"/>
                    </a:lnTo>
                    <a:lnTo>
                      <a:pt x="147" y="340"/>
                    </a:lnTo>
                    <a:lnTo>
                      <a:pt x="150" y="347"/>
                    </a:lnTo>
                    <a:lnTo>
                      <a:pt x="219" y="338"/>
                    </a:lnTo>
                    <a:lnTo>
                      <a:pt x="201" y="243"/>
                    </a:lnTo>
                    <a:lnTo>
                      <a:pt x="200" y="243"/>
                    </a:lnTo>
                    <a:lnTo>
                      <a:pt x="198" y="212"/>
                    </a:lnTo>
                    <a:lnTo>
                      <a:pt x="196" y="212"/>
                    </a:lnTo>
                    <a:lnTo>
                      <a:pt x="191" y="194"/>
                    </a:lnTo>
                    <a:lnTo>
                      <a:pt x="191" y="167"/>
                    </a:lnTo>
                    <a:lnTo>
                      <a:pt x="252" y="194"/>
                    </a:lnTo>
                    <a:lnTo>
                      <a:pt x="257" y="195"/>
                    </a:lnTo>
                    <a:lnTo>
                      <a:pt x="259" y="213"/>
                    </a:lnTo>
                    <a:lnTo>
                      <a:pt x="254" y="213"/>
                    </a:lnTo>
                    <a:lnTo>
                      <a:pt x="257" y="230"/>
                    </a:lnTo>
                    <a:lnTo>
                      <a:pt x="313" y="229"/>
                    </a:lnTo>
                    <a:lnTo>
                      <a:pt x="328" y="289"/>
                    </a:lnTo>
                    <a:lnTo>
                      <a:pt x="341" y="367"/>
                    </a:lnTo>
                    <a:lnTo>
                      <a:pt x="402" y="389"/>
                    </a:lnTo>
                    <a:lnTo>
                      <a:pt x="411" y="374"/>
                    </a:lnTo>
                    <a:lnTo>
                      <a:pt x="377" y="364"/>
                    </a:lnTo>
                    <a:lnTo>
                      <a:pt x="387" y="324"/>
                    </a:lnTo>
                    <a:lnTo>
                      <a:pt x="386" y="324"/>
                    </a:lnTo>
                    <a:lnTo>
                      <a:pt x="397" y="293"/>
                    </a:lnTo>
                    <a:lnTo>
                      <a:pt x="403" y="291"/>
                    </a:lnTo>
                    <a:lnTo>
                      <a:pt x="426" y="291"/>
                    </a:lnTo>
                    <a:lnTo>
                      <a:pt x="426" y="311"/>
                    </a:lnTo>
                    <a:lnTo>
                      <a:pt x="436" y="320"/>
                    </a:lnTo>
                    <a:lnTo>
                      <a:pt x="442" y="307"/>
                    </a:lnTo>
                    <a:lnTo>
                      <a:pt x="443" y="293"/>
                    </a:lnTo>
                    <a:lnTo>
                      <a:pt x="436" y="289"/>
                    </a:lnTo>
                    <a:lnTo>
                      <a:pt x="435" y="285"/>
                    </a:lnTo>
                    <a:lnTo>
                      <a:pt x="405" y="285"/>
                    </a:lnTo>
                    <a:lnTo>
                      <a:pt x="398" y="281"/>
                    </a:lnTo>
                    <a:lnTo>
                      <a:pt x="382" y="223"/>
                    </a:lnTo>
                    <a:lnTo>
                      <a:pt x="386" y="221"/>
                    </a:lnTo>
                    <a:lnTo>
                      <a:pt x="398" y="223"/>
                    </a:lnTo>
                    <a:lnTo>
                      <a:pt x="397" y="227"/>
                    </a:lnTo>
                    <a:lnTo>
                      <a:pt x="413" y="230"/>
                    </a:lnTo>
                    <a:lnTo>
                      <a:pt x="433" y="230"/>
                    </a:lnTo>
                    <a:lnTo>
                      <a:pt x="435" y="230"/>
                    </a:lnTo>
                    <a:lnTo>
                      <a:pt x="442" y="230"/>
                    </a:lnTo>
                    <a:lnTo>
                      <a:pt x="453" y="221"/>
                    </a:lnTo>
                    <a:lnTo>
                      <a:pt x="482" y="229"/>
                    </a:lnTo>
                    <a:lnTo>
                      <a:pt x="487" y="241"/>
                    </a:lnTo>
                    <a:lnTo>
                      <a:pt x="497" y="241"/>
                    </a:lnTo>
                    <a:lnTo>
                      <a:pt x="508" y="230"/>
                    </a:lnTo>
                    <a:lnTo>
                      <a:pt x="508" y="221"/>
                    </a:lnTo>
                    <a:lnTo>
                      <a:pt x="513" y="213"/>
                    </a:lnTo>
                    <a:lnTo>
                      <a:pt x="493" y="208"/>
                    </a:lnTo>
                    <a:lnTo>
                      <a:pt x="487" y="213"/>
                    </a:lnTo>
                    <a:lnTo>
                      <a:pt x="492" y="223"/>
                    </a:lnTo>
                    <a:lnTo>
                      <a:pt x="497" y="223"/>
                    </a:lnTo>
                    <a:lnTo>
                      <a:pt x="497" y="227"/>
                    </a:lnTo>
                    <a:lnTo>
                      <a:pt x="387" y="194"/>
                    </a:lnTo>
                    <a:lnTo>
                      <a:pt x="377" y="192"/>
                    </a:lnTo>
                    <a:lnTo>
                      <a:pt x="403" y="164"/>
                    </a:lnTo>
                    <a:lnTo>
                      <a:pt x="468" y="184"/>
                    </a:lnTo>
                    <a:lnTo>
                      <a:pt x="482" y="188"/>
                    </a:lnTo>
                    <a:lnTo>
                      <a:pt x="483" y="151"/>
                    </a:lnTo>
                    <a:lnTo>
                      <a:pt x="469" y="146"/>
                    </a:lnTo>
                    <a:lnTo>
                      <a:pt x="468" y="122"/>
                    </a:lnTo>
                    <a:lnTo>
                      <a:pt x="461" y="122"/>
                    </a:lnTo>
                    <a:lnTo>
                      <a:pt x="461" y="159"/>
                    </a:lnTo>
                    <a:lnTo>
                      <a:pt x="453" y="164"/>
                    </a:lnTo>
                    <a:lnTo>
                      <a:pt x="397" y="146"/>
                    </a:lnTo>
                    <a:lnTo>
                      <a:pt x="333" y="172"/>
                    </a:lnTo>
                    <a:lnTo>
                      <a:pt x="328" y="163"/>
                    </a:lnTo>
                    <a:lnTo>
                      <a:pt x="283" y="177"/>
                    </a:lnTo>
                    <a:lnTo>
                      <a:pt x="187" y="133"/>
                    </a:lnTo>
                    <a:lnTo>
                      <a:pt x="169" y="30"/>
                    </a:lnTo>
                    <a:lnTo>
                      <a:pt x="230" y="49"/>
                    </a:lnTo>
                    <a:lnTo>
                      <a:pt x="240" y="49"/>
                    </a:lnTo>
                    <a:lnTo>
                      <a:pt x="252" y="53"/>
                    </a:lnTo>
                    <a:lnTo>
                      <a:pt x="248" y="67"/>
                    </a:lnTo>
                    <a:lnTo>
                      <a:pt x="341" y="97"/>
                    </a:lnTo>
                    <a:lnTo>
                      <a:pt x="355" y="65"/>
                    </a:lnTo>
                    <a:lnTo>
                      <a:pt x="355" y="57"/>
                    </a:lnTo>
                    <a:lnTo>
                      <a:pt x="278" y="34"/>
                    </a:lnTo>
                    <a:lnTo>
                      <a:pt x="283" y="21"/>
                    </a:lnTo>
                    <a:lnTo>
                      <a:pt x="283" y="3"/>
                    </a:lnTo>
                    <a:lnTo>
                      <a:pt x="356" y="0"/>
                    </a:lnTo>
                    <a:lnTo>
                      <a:pt x="553" y="65"/>
                    </a:lnTo>
                    <a:lnTo>
                      <a:pt x="588" y="83"/>
                    </a:lnTo>
                    <a:lnTo>
                      <a:pt x="637" y="102"/>
                    </a:lnTo>
                    <a:lnTo>
                      <a:pt x="680" y="110"/>
                    </a:lnTo>
                    <a:lnTo>
                      <a:pt x="738" y="122"/>
                    </a:lnTo>
                    <a:lnTo>
                      <a:pt x="762" y="139"/>
                    </a:lnTo>
                    <a:lnTo>
                      <a:pt x="773" y="167"/>
                    </a:lnTo>
                    <a:lnTo>
                      <a:pt x="783" y="188"/>
                    </a:lnTo>
                    <a:lnTo>
                      <a:pt x="791" y="194"/>
                    </a:lnTo>
                    <a:lnTo>
                      <a:pt x="793" y="194"/>
                    </a:lnTo>
                    <a:lnTo>
                      <a:pt x="800" y="199"/>
                    </a:lnTo>
                    <a:lnTo>
                      <a:pt x="831" y="194"/>
                    </a:lnTo>
                    <a:lnTo>
                      <a:pt x="906" y="159"/>
                    </a:lnTo>
                    <a:lnTo>
                      <a:pt x="934" y="139"/>
                    </a:lnTo>
                    <a:lnTo>
                      <a:pt x="956" y="126"/>
                    </a:lnTo>
                    <a:lnTo>
                      <a:pt x="965" y="142"/>
                    </a:lnTo>
                    <a:lnTo>
                      <a:pt x="965" y="167"/>
                    </a:lnTo>
                    <a:lnTo>
                      <a:pt x="951" y="167"/>
                    </a:lnTo>
                    <a:lnTo>
                      <a:pt x="954" y="186"/>
                    </a:lnTo>
                    <a:lnTo>
                      <a:pt x="965" y="188"/>
                    </a:lnTo>
                    <a:lnTo>
                      <a:pt x="965" y="194"/>
                    </a:lnTo>
                    <a:lnTo>
                      <a:pt x="964" y="283"/>
                    </a:lnTo>
                    <a:lnTo>
                      <a:pt x="1039" y="283"/>
                    </a:lnTo>
                    <a:lnTo>
                      <a:pt x="1036" y="303"/>
                    </a:lnTo>
                    <a:lnTo>
                      <a:pt x="1034" y="305"/>
                    </a:lnTo>
                    <a:lnTo>
                      <a:pt x="1039" y="305"/>
                    </a:lnTo>
                    <a:lnTo>
                      <a:pt x="1044" y="320"/>
                    </a:lnTo>
                    <a:lnTo>
                      <a:pt x="1054" y="330"/>
                    </a:lnTo>
                    <a:lnTo>
                      <a:pt x="1071" y="327"/>
                    </a:lnTo>
                    <a:lnTo>
                      <a:pt x="1071" y="345"/>
                    </a:lnTo>
                    <a:lnTo>
                      <a:pt x="1066" y="345"/>
                    </a:lnTo>
                    <a:lnTo>
                      <a:pt x="1074" y="351"/>
                    </a:lnTo>
                    <a:lnTo>
                      <a:pt x="1074" y="365"/>
                    </a:lnTo>
                    <a:lnTo>
                      <a:pt x="1082" y="365"/>
                    </a:lnTo>
                    <a:lnTo>
                      <a:pt x="1082" y="382"/>
                    </a:lnTo>
                    <a:lnTo>
                      <a:pt x="1171" y="379"/>
                    </a:lnTo>
                    <a:lnTo>
                      <a:pt x="1180" y="389"/>
                    </a:lnTo>
                    <a:lnTo>
                      <a:pt x="1171" y="395"/>
                    </a:lnTo>
                    <a:lnTo>
                      <a:pt x="1166" y="416"/>
                    </a:lnTo>
                    <a:lnTo>
                      <a:pt x="1180" y="426"/>
                    </a:lnTo>
                    <a:lnTo>
                      <a:pt x="1180" y="430"/>
                    </a:lnTo>
                    <a:lnTo>
                      <a:pt x="1172" y="435"/>
                    </a:lnTo>
                    <a:lnTo>
                      <a:pt x="1159" y="435"/>
                    </a:lnTo>
                    <a:lnTo>
                      <a:pt x="1203" y="424"/>
                    </a:lnTo>
                    <a:lnTo>
                      <a:pt x="1322" y="367"/>
                    </a:lnTo>
                    <a:lnTo>
                      <a:pt x="1557" y="551"/>
                    </a:lnTo>
                    <a:lnTo>
                      <a:pt x="1425" y="973"/>
                    </a:lnTo>
                    <a:lnTo>
                      <a:pt x="1217" y="757"/>
                    </a:lnTo>
                    <a:lnTo>
                      <a:pt x="1217" y="777"/>
                    </a:lnTo>
                    <a:lnTo>
                      <a:pt x="1211" y="785"/>
                    </a:lnTo>
                    <a:lnTo>
                      <a:pt x="1212" y="794"/>
                    </a:lnTo>
                    <a:lnTo>
                      <a:pt x="1226" y="806"/>
                    </a:lnTo>
                    <a:lnTo>
                      <a:pt x="1217" y="810"/>
                    </a:lnTo>
                    <a:lnTo>
                      <a:pt x="1210" y="806"/>
                    </a:lnTo>
                    <a:lnTo>
                      <a:pt x="1166" y="810"/>
                    </a:lnTo>
                    <a:lnTo>
                      <a:pt x="1162" y="803"/>
                    </a:lnTo>
                    <a:lnTo>
                      <a:pt x="1136" y="828"/>
                    </a:lnTo>
                    <a:lnTo>
                      <a:pt x="1137" y="838"/>
                    </a:lnTo>
                    <a:lnTo>
                      <a:pt x="1137" y="865"/>
                    </a:lnTo>
                    <a:lnTo>
                      <a:pt x="1132" y="865"/>
                    </a:lnTo>
                    <a:lnTo>
                      <a:pt x="1132" y="877"/>
                    </a:lnTo>
                    <a:lnTo>
                      <a:pt x="1127" y="877"/>
                    </a:lnTo>
                    <a:lnTo>
                      <a:pt x="1124" y="861"/>
                    </a:lnTo>
                    <a:lnTo>
                      <a:pt x="1114" y="861"/>
                    </a:lnTo>
                    <a:lnTo>
                      <a:pt x="1114" y="868"/>
                    </a:lnTo>
                    <a:lnTo>
                      <a:pt x="1079" y="849"/>
                    </a:lnTo>
                    <a:lnTo>
                      <a:pt x="1071" y="841"/>
                    </a:lnTo>
                    <a:lnTo>
                      <a:pt x="1069" y="843"/>
                    </a:lnTo>
                    <a:lnTo>
                      <a:pt x="1066" y="836"/>
                    </a:lnTo>
                    <a:lnTo>
                      <a:pt x="1056" y="834"/>
                    </a:lnTo>
                    <a:lnTo>
                      <a:pt x="1061" y="851"/>
                    </a:lnTo>
                    <a:lnTo>
                      <a:pt x="1054" y="843"/>
                    </a:lnTo>
                    <a:lnTo>
                      <a:pt x="1052" y="838"/>
                    </a:lnTo>
                    <a:lnTo>
                      <a:pt x="1047" y="836"/>
                    </a:lnTo>
                    <a:lnTo>
                      <a:pt x="1060" y="896"/>
                    </a:lnTo>
                    <a:lnTo>
                      <a:pt x="1074" y="927"/>
                    </a:lnTo>
                    <a:lnTo>
                      <a:pt x="1089" y="938"/>
                    </a:lnTo>
                    <a:lnTo>
                      <a:pt x="1101" y="957"/>
                    </a:lnTo>
                    <a:lnTo>
                      <a:pt x="1106" y="982"/>
                    </a:lnTo>
                    <a:lnTo>
                      <a:pt x="1095" y="1009"/>
                    </a:lnTo>
                    <a:lnTo>
                      <a:pt x="1084" y="1017"/>
                    </a:lnTo>
                    <a:lnTo>
                      <a:pt x="1082" y="1024"/>
                    </a:lnTo>
                    <a:lnTo>
                      <a:pt x="1071" y="1030"/>
                    </a:lnTo>
                    <a:lnTo>
                      <a:pt x="1061" y="1040"/>
                    </a:lnTo>
                    <a:lnTo>
                      <a:pt x="1056" y="1050"/>
                    </a:lnTo>
                    <a:lnTo>
                      <a:pt x="1060" y="1063"/>
                    </a:lnTo>
                    <a:lnTo>
                      <a:pt x="1054" y="1079"/>
                    </a:lnTo>
                    <a:lnTo>
                      <a:pt x="1074" y="1092"/>
                    </a:lnTo>
                    <a:lnTo>
                      <a:pt x="1074" y="1138"/>
                    </a:lnTo>
                    <a:lnTo>
                      <a:pt x="1071" y="1151"/>
                    </a:lnTo>
                    <a:lnTo>
                      <a:pt x="1079" y="1165"/>
                    </a:lnTo>
                    <a:lnTo>
                      <a:pt x="1076" y="1196"/>
                    </a:lnTo>
                    <a:lnTo>
                      <a:pt x="1089" y="1217"/>
                    </a:lnTo>
                    <a:lnTo>
                      <a:pt x="1089" y="1227"/>
                    </a:lnTo>
                    <a:lnTo>
                      <a:pt x="1095" y="1235"/>
                    </a:lnTo>
                    <a:lnTo>
                      <a:pt x="1095" y="1242"/>
                    </a:lnTo>
                    <a:lnTo>
                      <a:pt x="1115" y="1257"/>
                    </a:lnTo>
                    <a:lnTo>
                      <a:pt x="1119" y="1268"/>
                    </a:lnTo>
                    <a:lnTo>
                      <a:pt x="1122" y="1268"/>
                    </a:lnTo>
                    <a:lnTo>
                      <a:pt x="1124" y="1283"/>
                    </a:lnTo>
                    <a:lnTo>
                      <a:pt x="1136" y="1288"/>
                    </a:lnTo>
                    <a:lnTo>
                      <a:pt x="1148" y="1304"/>
                    </a:lnTo>
                    <a:lnTo>
                      <a:pt x="1132" y="1327"/>
                    </a:lnTo>
                    <a:lnTo>
                      <a:pt x="1117" y="1333"/>
                    </a:lnTo>
                    <a:lnTo>
                      <a:pt x="1110" y="1348"/>
                    </a:lnTo>
                    <a:lnTo>
                      <a:pt x="1102" y="1361"/>
                    </a:lnTo>
                    <a:lnTo>
                      <a:pt x="1074" y="1388"/>
                    </a:lnTo>
                    <a:lnTo>
                      <a:pt x="1069" y="1403"/>
                    </a:lnTo>
                    <a:lnTo>
                      <a:pt x="1062" y="1406"/>
                    </a:lnTo>
                    <a:lnTo>
                      <a:pt x="1061" y="1415"/>
                    </a:lnTo>
                    <a:lnTo>
                      <a:pt x="1051" y="1430"/>
                    </a:lnTo>
                    <a:lnTo>
                      <a:pt x="1039" y="1442"/>
                    </a:lnTo>
                    <a:lnTo>
                      <a:pt x="1031" y="1442"/>
                    </a:lnTo>
                    <a:lnTo>
                      <a:pt x="1005" y="1472"/>
                    </a:lnTo>
                    <a:lnTo>
                      <a:pt x="999" y="1476"/>
                    </a:lnTo>
                    <a:lnTo>
                      <a:pt x="994" y="1485"/>
                    </a:lnTo>
                    <a:lnTo>
                      <a:pt x="979" y="1490"/>
                    </a:lnTo>
                    <a:lnTo>
                      <a:pt x="961" y="1503"/>
                    </a:lnTo>
                    <a:lnTo>
                      <a:pt x="956" y="1517"/>
                    </a:lnTo>
                    <a:lnTo>
                      <a:pt x="941" y="1534"/>
                    </a:lnTo>
                    <a:lnTo>
                      <a:pt x="933" y="1566"/>
                    </a:lnTo>
                    <a:lnTo>
                      <a:pt x="943" y="1586"/>
                    </a:lnTo>
                    <a:lnTo>
                      <a:pt x="939" y="1590"/>
                    </a:lnTo>
                    <a:lnTo>
                      <a:pt x="939" y="1592"/>
                    </a:lnTo>
                    <a:lnTo>
                      <a:pt x="933" y="1595"/>
                    </a:lnTo>
                    <a:lnTo>
                      <a:pt x="911" y="1586"/>
                    </a:lnTo>
                    <a:lnTo>
                      <a:pt x="901" y="1587"/>
                    </a:lnTo>
                    <a:lnTo>
                      <a:pt x="871" y="1579"/>
                    </a:lnTo>
                    <a:lnTo>
                      <a:pt x="863" y="1573"/>
                    </a:lnTo>
                    <a:lnTo>
                      <a:pt x="833" y="1556"/>
                    </a:lnTo>
                    <a:lnTo>
                      <a:pt x="826" y="1562"/>
                    </a:lnTo>
                    <a:lnTo>
                      <a:pt x="810" y="1562"/>
                    </a:lnTo>
                    <a:lnTo>
                      <a:pt x="804" y="1556"/>
                    </a:lnTo>
                    <a:lnTo>
                      <a:pt x="786" y="1560"/>
                    </a:lnTo>
                    <a:lnTo>
                      <a:pt x="783" y="1547"/>
                    </a:lnTo>
                    <a:lnTo>
                      <a:pt x="783" y="1539"/>
                    </a:lnTo>
                    <a:lnTo>
                      <a:pt x="769" y="1525"/>
                    </a:lnTo>
                    <a:lnTo>
                      <a:pt x="773" y="1511"/>
                    </a:lnTo>
                    <a:lnTo>
                      <a:pt x="778" y="1503"/>
                    </a:lnTo>
                    <a:lnTo>
                      <a:pt x="778" y="1490"/>
                    </a:lnTo>
                    <a:lnTo>
                      <a:pt x="769" y="1463"/>
                    </a:lnTo>
                    <a:lnTo>
                      <a:pt x="773" y="1451"/>
                    </a:lnTo>
                    <a:lnTo>
                      <a:pt x="767" y="1436"/>
                    </a:lnTo>
                    <a:lnTo>
                      <a:pt x="762" y="1401"/>
                    </a:lnTo>
                    <a:lnTo>
                      <a:pt x="744" y="1374"/>
                    </a:lnTo>
                    <a:lnTo>
                      <a:pt x="738" y="1359"/>
                    </a:lnTo>
                    <a:lnTo>
                      <a:pt x="703" y="1325"/>
                    </a:lnTo>
                    <a:lnTo>
                      <a:pt x="695" y="1319"/>
                    </a:lnTo>
                    <a:lnTo>
                      <a:pt x="689" y="1321"/>
                    </a:lnTo>
                    <a:lnTo>
                      <a:pt x="672" y="1314"/>
                    </a:lnTo>
                    <a:lnTo>
                      <a:pt x="658" y="1314"/>
                    </a:lnTo>
                    <a:lnTo>
                      <a:pt x="634" y="1292"/>
                    </a:lnTo>
                    <a:lnTo>
                      <a:pt x="608" y="1278"/>
                    </a:lnTo>
                    <a:lnTo>
                      <a:pt x="594" y="1258"/>
                    </a:lnTo>
                    <a:lnTo>
                      <a:pt x="598" y="1249"/>
                    </a:lnTo>
                    <a:lnTo>
                      <a:pt x="597" y="1226"/>
                    </a:lnTo>
                    <a:lnTo>
                      <a:pt x="598" y="1216"/>
                    </a:lnTo>
                    <a:lnTo>
                      <a:pt x="586" y="1206"/>
                    </a:lnTo>
                    <a:lnTo>
                      <a:pt x="571" y="1208"/>
                    </a:lnTo>
                    <a:lnTo>
                      <a:pt x="562" y="1217"/>
                    </a:lnTo>
                    <a:lnTo>
                      <a:pt x="557" y="1213"/>
                    </a:lnTo>
                    <a:lnTo>
                      <a:pt x="554" y="1181"/>
                    </a:lnTo>
                    <a:lnTo>
                      <a:pt x="563" y="1147"/>
                    </a:lnTo>
                    <a:lnTo>
                      <a:pt x="562" y="1141"/>
                    </a:lnTo>
                    <a:lnTo>
                      <a:pt x="553" y="1134"/>
                    </a:lnTo>
                    <a:lnTo>
                      <a:pt x="548" y="1133"/>
                    </a:lnTo>
                    <a:lnTo>
                      <a:pt x="554" y="1120"/>
                    </a:lnTo>
                    <a:lnTo>
                      <a:pt x="553" y="1112"/>
                    </a:lnTo>
                    <a:lnTo>
                      <a:pt x="547" y="1116"/>
                    </a:lnTo>
                    <a:lnTo>
                      <a:pt x="531" y="1116"/>
                    </a:lnTo>
                    <a:lnTo>
                      <a:pt x="527" y="1118"/>
                    </a:lnTo>
                    <a:lnTo>
                      <a:pt x="513" y="1118"/>
                    </a:lnTo>
                    <a:lnTo>
                      <a:pt x="509" y="1035"/>
                    </a:lnTo>
                    <a:lnTo>
                      <a:pt x="514" y="1004"/>
                    </a:lnTo>
                    <a:lnTo>
                      <a:pt x="508" y="1001"/>
                    </a:lnTo>
                    <a:lnTo>
                      <a:pt x="509" y="996"/>
                    </a:lnTo>
                    <a:lnTo>
                      <a:pt x="506" y="973"/>
                    </a:lnTo>
                    <a:lnTo>
                      <a:pt x="501" y="968"/>
                    </a:lnTo>
                    <a:lnTo>
                      <a:pt x="499" y="960"/>
                    </a:lnTo>
                    <a:lnTo>
                      <a:pt x="509" y="938"/>
                    </a:lnTo>
                    <a:lnTo>
                      <a:pt x="499" y="930"/>
                    </a:lnTo>
                    <a:lnTo>
                      <a:pt x="492" y="938"/>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Freeform 35"/>
              <p:cNvSpPr>
                <a:spLocks/>
              </p:cNvSpPr>
              <p:nvPr/>
            </p:nvSpPr>
            <p:spPr bwMode="auto">
              <a:xfrm>
                <a:off x="476" y="3650"/>
                <a:ext cx="1557" cy="1595"/>
              </a:xfrm>
              <a:custGeom>
                <a:avLst/>
                <a:gdLst>
                  <a:gd name="T0" fmla="*/ 469 w 1557"/>
                  <a:gd name="T1" fmla="*/ 996 h 1595"/>
                  <a:gd name="T2" fmla="*/ 497 w 1557"/>
                  <a:gd name="T3" fmla="*/ 907 h 1595"/>
                  <a:gd name="T4" fmla="*/ 468 w 1557"/>
                  <a:gd name="T5" fmla="*/ 900 h 1595"/>
                  <a:gd name="T6" fmla="*/ 447 w 1557"/>
                  <a:gd name="T7" fmla="*/ 849 h 1595"/>
                  <a:gd name="T8" fmla="*/ 429 w 1557"/>
                  <a:gd name="T9" fmla="*/ 824 h 1595"/>
                  <a:gd name="T10" fmla="*/ 461 w 1557"/>
                  <a:gd name="T11" fmla="*/ 799 h 1595"/>
                  <a:gd name="T12" fmla="*/ 433 w 1557"/>
                  <a:gd name="T13" fmla="*/ 766 h 1595"/>
                  <a:gd name="T14" fmla="*/ 411 w 1557"/>
                  <a:gd name="T15" fmla="*/ 744 h 1595"/>
                  <a:gd name="T16" fmla="*/ 355 w 1557"/>
                  <a:gd name="T17" fmla="*/ 719 h 1595"/>
                  <a:gd name="T18" fmla="*/ 382 w 1557"/>
                  <a:gd name="T19" fmla="*/ 697 h 1595"/>
                  <a:gd name="T20" fmla="*/ 355 w 1557"/>
                  <a:gd name="T21" fmla="*/ 644 h 1595"/>
                  <a:gd name="T22" fmla="*/ 318 w 1557"/>
                  <a:gd name="T23" fmla="*/ 615 h 1595"/>
                  <a:gd name="T24" fmla="*/ 332 w 1557"/>
                  <a:gd name="T25" fmla="*/ 511 h 1595"/>
                  <a:gd name="T26" fmla="*/ 333 w 1557"/>
                  <a:gd name="T27" fmla="*/ 479 h 1595"/>
                  <a:gd name="T28" fmla="*/ 347 w 1557"/>
                  <a:gd name="T29" fmla="*/ 458 h 1595"/>
                  <a:gd name="T30" fmla="*/ 64 w 1557"/>
                  <a:gd name="T31" fmla="*/ 427 h 1595"/>
                  <a:gd name="T32" fmla="*/ 147 w 1557"/>
                  <a:gd name="T33" fmla="*/ 320 h 1595"/>
                  <a:gd name="T34" fmla="*/ 147 w 1557"/>
                  <a:gd name="T35" fmla="*/ 340 h 1595"/>
                  <a:gd name="T36" fmla="*/ 196 w 1557"/>
                  <a:gd name="T37" fmla="*/ 212 h 1595"/>
                  <a:gd name="T38" fmla="*/ 254 w 1557"/>
                  <a:gd name="T39" fmla="*/ 213 h 1595"/>
                  <a:gd name="T40" fmla="*/ 411 w 1557"/>
                  <a:gd name="T41" fmla="*/ 374 h 1595"/>
                  <a:gd name="T42" fmla="*/ 426 w 1557"/>
                  <a:gd name="T43" fmla="*/ 291 h 1595"/>
                  <a:gd name="T44" fmla="*/ 435 w 1557"/>
                  <a:gd name="T45" fmla="*/ 285 h 1595"/>
                  <a:gd name="T46" fmla="*/ 397 w 1557"/>
                  <a:gd name="T47" fmla="*/ 227 h 1595"/>
                  <a:gd name="T48" fmla="*/ 482 w 1557"/>
                  <a:gd name="T49" fmla="*/ 229 h 1595"/>
                  <a:gd name="T50" fmla="*/ 493 w 1557"/>
                  <a:gd name="T51" fmla="*/ 208 h 1595"/>
                  <a:gd name="T52" fmla="*/ 377 w 1557"/>
                  <a:gd name="T53" fmla="*/ 192 h 1595"/>
                  <a:gd name="T54" fmla="*/ 468 w 1557"/>
                  <a:gd name="T55" fmla="*/ 122 h 1595"/>
                  <a:gd name="T56" fmla="*/ 328 w 1557"/>
                  <a:gd name="T57" fmla="*/ 163 h 1595"/>
                  <a:gd name="T58" fmla="*/ 252 w 1557"/>
                  <a:gd name="T59" fmla="*/ 53 h 1595"/>
                  <a:gd name="T60" fmla="*/ 283 w 1557"/>
                  <a:gd name="T61" fmla="*/ 21 h 1595"/>
                  <a:gd name="T62" fmla="*/ 680 w 1557"/>
                  <a:gd name="T63" fmla="*/ 110 h 1595"/>
                  <a:gd name="T64" fmla="*/ 793 w 1557"/>
                  <a:gd name="T65" fmla="*/ 194 h 1595"/>
                  <a:gd name="T66" fmla="*/ 965 w 1557"/>
                  <a:gd name="T67" fmla="*/ 142 h 1595"/>
                  <a:gd name="T68" fmla="*/ 964 w 1557"/>
                  <a:gd name="T69" fmla="*/ 283 h 1595"/>
                  <a:gd name="T70" fmla="*/ 1054 w 1557"/>
                  <a:gd name="T71" fmla="*/ 330 h 1595"/>
                  <a:gd name="T72" fmla="*/ 1082 w 1557"/>
                  <a:gd name="T73" fmla="*/ 365 h 1595"/>
                  <a:gd name="T74" fmla="*/ 1180 w 1557"/>
                  <a:gd name="T75" fmla="*/ 426 h 1595"/>
                  <a:gd name="T76" fmla="*/ 1557 w 1557"/>
                  <a:gd name="T77" fmla="*/ 551 h 1595"/>
                  <a:gd name="T78" fmla="*/ 1226 w 1557"/>
                  <a:gd name="T79" fmla="*/ 806 h 1595"/>
                  <a:gd name="T80" fmla="*/ 1137 w 1557"/>
                  <a:gd name="T81" fmla="*/ 838 h 1595"/>
                  <a:gd name="T82" fmla="*/ 1114 w 1557"/>
                  <a:gd name="T83" fmla="*/ 861 h 1595"/>
                  <a:gd name="T84" fmla="*/ 1056 w 1557"/>
                  <a:gd name="T85" fmla="*/ 834 h 1595"/>
                  <a:gd name="T86" fmla="*/ 1074 w 1557"/>
                  <a:gd name="T87" fmla="*/ 927 h 1595"/>
                  <a:gd name="T88" fmla="*/ 1082 w 1557"/>
                  <a:gd name="T89" fmla="*/ 1024 h 1595"/>
                  <a:gd name="T90" fmla="*/ 1074 w 1557"/>
                  <a:gd name="T91" fmla="*/ 1092 h 1595"/>
                  <a:gd name="T92" fmla="*/ 1089 w 1557"/>
                  <a:gd name="T93" fmla="*/ 1227 h 1595"/>
                  <a:gd name="T94" fmla="*/ 1124 w 1557"/>
                  <a:gd name="T95" fmla="*/ 1283 h 1595"/>
                  <a:gd name="T96" fmla="*/ 1102 w 1557"/>
                  <a:gd name="T97" fmla="*/ 1361 h 1595"/>
                  <a:gd name="T98" fmla="*/ 1039 w 1557"/>
                  <a:gd name="T99" fmla="*/ 1442 h 1595"/>
                  <a:gd name="T100" fmla="*/ 961 w 1557"/>
                  <a:gd name="T101" fmla="*/ 1503 h 1595"/>
                  <a:gd name="T102" fmla="*/ 939 w 1557"/>
                  <a:gd name="T103" fmla="*/ 1592 h 1595"/>
                  <a:gd name="T104" fmla="*/ 833 w 1557"/>
                  <a:gd name="T105" fmla="*/ 1556 h 1595"/>
                  <a:gd name="T106" fmla="*/ 783 w 1557"/>
                  <a:gd name="T107" fmla="*/ 1539 h 1595"/>
                  <a:gd name="T108" fmla="*/ 773 w 1557"/>
                  <a:gd name="T109" fmla="*/ 1451 h 1595"/>
                  <a:gd name="T110" fmla="*/ 695 w 1557"/>
                  <a:gd name="T111" fmla="*/ 1319 h 1595"/>
                  <a:gd name="T112" fmla="*/ 594 w 1557"/>
                  <a:gd name="T113" fmla="*/ 1258 h 1595"/>
                  <a:gd name="T114" fmla="*/ 562 w 1557"/>
                  <a:gd name="T115" fmla="*/ 1217 h 1595"/>
                  <a:gd name="T116" fmla="*/ 548 w 1557"/>
                  <a:gd name="T117" fmla="*/ 1133 h 1595"/>
                  <a:gd name="T118" fmla="*/ 513 w 1557"/>
                  <a:gd name="T119" fmla="*/ 1118 h 1595"/>
                  <a:gd name="T120" fmla="*/ 501 w 1557"/>
                  <a:gd name="T121" fmla="*/ 96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595">
                    <a:moveTo>
                      <a:pt x="492" y="938"/>
                    </a:moveTo>
                    <a:lnTo>
                      <a:pt x="493" y="979"/>
                    </a:lnTo>
                    <a:lnTo>
                      <a:pt x="492" y="982"/>
                    </a:lnTo>
                    <a:lnTo>
                      <a:pt x="491" y="969"/>
                    </a:lnTo>
                    <a:lnTo>
                      <a:pt x="487" y="968"/>
                    </a:lnTo>
                    <a:lnTo>
                      <a:pt x="469" y="996"/>
                    </a:lnTo>
                    <a:lnTo>
                      <a:pt x="471" y="965"/>
                    </a:lnTo>
                    <a:lnTo>
                      <a:pt x="483" y="951"/>
                    </a:lnTo>
                    <a:lnTo>
                      <a:pt x="487" y="938"/>
                    </a:lnTo>
                    <a:lnTo>
                      <a:pt x="491" y="912"/>
                    </a:lnTo>
                    <a:lnTo>
                      <a:pt x="499" y="911"/>
                    </a:lnTo>
                    <a:lnTo>
                      <a:pt x="497" y="907"/>
                    </a:lnTo>
                    <a:lnTo>
                      <a:pt x="491" y="911"/>
                    </a:lnTo>
                    <a:lnTo>
                      <a:pt x="483" y="907"/>
                    </a:lnTo>
                    <a:lnTo>
                      <a:pt x="478" y="911"/>
                    </a:lnTo>
                    <a:lnTo>
                      <a:pt x="478" y="896"/>
                    </a:lnTo>
                    <a:lnTo>
                      <a:pt x="474" y="900"/>
                    </a:lnTo>
                    <a:lnTo>
                      <a:pt x="468" y="900"/>
                    </a:lnTo>
                    <a:lnTo>
                      <a:pt x="477" y="880"/>
                    </a:lnTo>
                    <a:lnTo>
                      <a:pt x="468" y="857"/>
                    </a:lnTo>
                    <a:lnTo>
                      <a:pt x="459" y="857"/>
                    </a:lnTo>
                    <a:lnTo>
                      <a:pt x="453" y="872"/>
                    </a:lnTo>
                    <a:lnTo>
                      <a:pt x="447" y="872"/>
                    </a:lnTo>
                    <a:lnTo>
                      <a:pt x="447" y="849"/>
                    </a:lnTo>
                    <a:lnTo>
                      <a:pt x="442" y="834"/>
                    </a:lnTo>
                    <a:lnTo>
                      <a:pt x="433" y="830"/>
                    </a:lnTo>
                    <a:lnTo>
                      <a:pt x="421" y="834"/>
                    </a:lnTo>
                    <a:lnTo>
                      <a:pt x="417" y="828"/>
                    </a:lnTo>
                    <a:lnTo>
                      <a:pt x="417" y="821"/>
                    </a:lnTo>
                    <a:lnTo>
                      <a:pt x="429" y="824"/>
                    </a:lnTo>
                    <a:lnTo>
                      <a:pt x="435" y="824"/>
                    </a:lnTo>
                    <a:lnTo>
                      <a:pt x="436" y="828"/>
                    </a:lnTo>
                    <a:lnTo>
                      <a:pt x="446" y="808"/>
                    </a:lnTo>
                    <a:lnTo>
                      <a:pt x="452" y="803"/>
                    </a:lnTo>
                    <a:lnTo>
                      <a:pt x="459" y="806"/>
                    </a:lnTo>
                    <a:lnTo>
                      <a:pt x="461" y="799"/>
                    </a:lnTo>
                    <a:lnTo>
                      <a:pt x="453" y="789"/>
                    </a:lnTo>
                    <a:lnTo>
                      <a:pt x="443" y="785"/>
                    </a:lnTo>
                    <a:lnTo>
                      <a:pt x="443" y="779"/>
                    </a:lnTo>
                    <a:lnTo>
                      <a:pt x="447" y="773"/>
                    </a:lnTo>
                    <a:lnTo>
                      <a:pt x="436" y="766"/>
                    </a:lnTo>
                    <a:lnTo>
                      <a:pt x="433" y="766"/>
                    </a:lnTo>
                    <a:lnTo>
                      <a:pt x="429" y="759"/>
                    </a:lnTo>
                    <a:lnTo>
                      <a:pt x="429" y="750"/>
                    </a:lnTo>
                    <a:lnTo>
                      <a:pt x="426" y="754"/>
                    </a:lnTo>
                    <a:lnTo>
                      <a:pt x="418" y="752"/>
                    </a:lnTo>
                    <a:lnTo>
                      <a:pt x="413" y="744"/>
                    </a:lnTo>
                    <a:lnTo>
                      <a:pt x="411" y="744"/>
                    </a:lnTo>
                    <a:lnTo>
                      <a:pt x="407" y="746"/>
                    </a:lnTo>
                    <a:lnTo>
                      <a:pt x="393" y="741"/>
                    </a:lnTo>
                    <a:lnTo>
                      <a:pt x="368" y="744"/>
                    </a:lnTo>
                    <a:lnTo>
                      <a:pt x="363" y="737"/>
                    </a:lnTo>
                    <a:lnTo>
                      <a:pt x="347" y="737"/>
                    </a:lnTo>
                    <a:lnTo>
                      <a:pt x="355" y="719"/>
                    </a:lnTo>
                    <a:lnTo>
                      <a:pt x="366" y="715"/>
                    </a:lnTo>
                    <a:lnTo>
                      <a:pt x="367" y="704"/>
                    </a:lnTo>
                    <a:lnTo>
                      <a:pt x="386" y="706"/>
                    </a:lnTo>
                    <a:lnTo>
                      <a:pt x="393" y="702"/>
                    </a:lnTo>
                    <a:lnTo>
                      <a:pt x="393" y="697"/>
                    </a:lnTo>
                    <a:lnTo>
                      <a:pt x="382" y="697"/>
                    </a:lnTo>
                    <a:lnTo>
                      <a:pt x="351" y="691"/>
                    </a:lnTo>
                    <a:lnTo>
                      <a:pt x="355" y="684"/>
                    </a:lnTo>
                    <a:lnTo>
                      <a:pt x="366" y="671"/>
                    </a:lnTo>
                    <a:lnTo>
                      <a:pt x="367" y="665"/>
                    </a:lnTo>
                    <a:lnTo>
                      <a:pt x="355" y="662"/>
                    </a:lnTo>
                    <a:lnTo>
                      <a:pt x="355" y="644"/>
                    </a:lnTo>
                    <a:lnTo>
                      <a:pt x="355" y="654"/>
                    </a:lnTo>
                    <a:lnTo>
                      <a:pt x="351" y="644"/>
                    </a:lnTo>
                    <a:lnTo>
                      <a:pt x="347" y="654"/>
                    </a:lnTo>
                    <a:lnTo>
                      <a:pt x="342" y="653"/>
                    </a:lnTo>
                    <a:lnTo>
                      <a:pt x="351" y="640"/>
                    </a:lnTo>
                    <a:lnTo>
                      <a:pt x="318" y="615"/>
                    </a:lnTo>
                    <a:lnTo>
                      <a:pt x="292" y="615"/>
                    </a:lnTo>
                    <a:lnTo>
                      <a:pt x="293" y="605"/>
                    </a:lnTo>
                    <a:lnTo>
                      <a:pt x="283" y="603"/>
                    </a:lnTo>
                    <a:lnTo>
                      <a:pt x="321" y="537"/>
                    </a:lnTo>
                    <a:lnTo>
                      <a:pt x="323" y="519"/>
                    </a:lnTo>
                    <a:lnTo>
                      <a:pt x="332" y="511"/>
                    </a:lnTo>
                    <a:lnTo>
                      <a:pt x="333" y="502"/>
                    </a:lnTo>
                    <a:lnTo>
                      <a:pt x="328" y="498"/>
                    </a:lnTo>
                    <a:lnTo>
                      <a:pt x="333" y="485"/>
                    </a:lnTo>
                    <a:lnTo>
                      <a:pt x="328" y="484"/>
                    </a:lnTo>
                    <a:lnTo>
                      <a:pt x="332" y="484"/>
                    </a:lnTo>
                    <a:lnTo>
                      <a:pt x="333" y="479"/>
                    </a:lnTo>
                    <a:lnTo>
                      <a:pt x="338" y="479"/>
                    </a:lnTo>
                    <a:lnTo>
                      <a:pt x="338" y="471"/>
                    </a:lnTo>
                    <a:lnTo>
                      <a:pt x="342" y="471"/>
                    </a:lnTo>
                    <a:lnTo>
                      <a:pt x="342" y="467"/>
                    </a:lnTo>
                    <a:lnTo>
                      <a:pt x="345" y="467"/>
                    </a:lnTo>
                    <a:lnTo>
                      <a:pt x="347" y="458"/>
                    </a:lnTo>
                    <a:lnTo>
                      <a:pt x="231" y="427"/>
                    </a:lnTo>
                    <a:lnTo>
                      <a:pt x="160" y="427"/>
                    </a:lnTo>
                    <a:lnTo>
                      <a:pt x="160" y="430"/>
                    </a:lnTo>
                    <a:lnTo>
                      <a:pt x="157" y="430"/>
                    </a:lnTo>
                    <a:lnTo>
                      <a:pt x="155" y="427"/>
                    </a:lnTo>
                    <a:lnTo>
                      <a:pt x="64" y="427"/>
                    </a:lnTo>
                    <a:lnTo>
                      <a:pt x="19" y="194"/>
                    </a:lnTo>
                    <a:lnTo>
                      <a:pt x="0" y="75"/>
                    </a:lnTo>
                    <a:lnTo>
                      <a:pt x="106" y="129"/>
                    </a:lnTo>
                    <a:lnTo>
                      <a:pt x="120" y="194"/>
                    </a:lnTo>
                    <a:lnTo>
                      <a:pt x="144" y="320"/>
                    </a:lnTo>
                    <a:lnTo>
                      <a:pt x="147" y="320"/>
                    </a:lnTo>
                    <a:lnTo>
                      <a:pt x="150" y="327"/>
                    </a:lnTo>
                    <a:lnTo>
                      <a:pt x="144" y="330"/>
                    </a:lnTo>
                    <a:lnTo>
                      <a:pt x="147" y="332"/>
                    </a:lnTo>
                    <a:lnTo>
                      <a:pt x="150" y="332"/>
                    </a:lnTo>
                    <a:lnTo>
                      <a:pt x="151" y="340"/>
                    </a:lnTo>
                    <a:lnTo>
                      <a:pt x="147" y="340"/>
                    </a:lnTo>
                    <a:lnTo>
                      <a:pt x="150" y="347"/>
                    </a:lnTo>
                    <a:lnTo>
                      <a:pt x="219" y="338"/>
                    </a:lnTo>
                    <a:lnTo>
                      <a:pt x="201" y="243"/>
                    </a:lnTo>
                    <a:lnTo>
                      <a:pt x="200" y="243"/>
                    </a:lnTo>
                    <a:lnTo>
                      <a:pt x="198" y="212"/>
                    </a:lnTo>
                    <a:lnTo>
                      <a:pt x="196" y="212"/>
                    </a:lnTo>
                    <a:lnTo>
                      <a:pt x="191" y="194"/>
                    </a:lnTo>
                    <a:lnTo>
                      <a:pt x="191" y="167"/>
                    </a:lnTo>
                    <a:lnTo>
                      <a:pt x="252" y="194"/>
                    </a:lnTo>
                    <a:lnTo>
                      <a:pt x="257" y="195"/>
                    </a:lnTo>
                    <a:lnTo>
                      <a:pt x="259" y="213"/>
                    </a:lnTo>
                    <a:lnTo>
                      <a:pt x="254" y="213"/>
                    </a:lnTo>
                    <a:lnTo>
                      <a:pt x="257" y="230"/>
                    </a:lnTo>
                    <a:lnTo>
                      <a:pt x="313" y="229"/>
                    </a:lnTo>
                    <a:lnTo>
                      <a:pt x="328" y="289"/>
                    </a:lnTo>
                    <a:lnTo>
                      <a:pt x="341" y="367"/>
                    </a:lnTo>
                    <a:lnTo>
                      <a:pt x="402" y="389"/>
                    </a:lnTo>
                    <a:lnTo>
                      <a:pt x="411" y="374"/>
                    </a:lnTo>
                    <a:lnTo>
                      <a:pt x="377" y="364"/>
                    </a:lnTo>
                    <a:lnTo>
                      <a:pt x="387" y="324"/>
                    </a:lnTo>
                    <a:lnTo>
                      <a:pt x="386" y="324"/>
                    </a:lnTo>
                    <a:lnTo>
                      <a:pt x="397" y="293"/>
                    </a:lnTo>
                    <a:lnTo>
                      <a:pt x="403" y="291"/>
                    </a:lnTo>
                    <a:lnTo>
                      <a:pt x="426" y="291"/>
                    </a:lnTo>
                    <a:lnTo>
                      <a:pt x="426" y="311"/>
                    </a:lnTo>
                    <a:lnTo>
                      <a:pt x="436" y="320"/>
                    </a:lnTo>
                    <a:lnTo>
                      <a:pt x="442" y="307"/>
                    </a:lnTo>
                    <a:lnTo>
                      <a:pt x="443" y="293"/>
                    </a:lnTo>
                    <a:lnTo>
                      <a:pt x="436" y="289"/>
                    </a:lnTo>
                    <a:lnTo>
                      <a:pt x="435" y="285"/>
                    </a:lnTo>
                    <a:lnTo>
                      <a:pt x="405" y="285"/>
                    </a:lnTo>
                    <a:lnTo>
                      <a:pt x="398" y="281"/>
                    </a:lnTo>
                    <a:lnTo>
                      <a:pt x="382" y="223"/>
                    </a:lnTo>
                    <a:lnTo>
                      <a:pt x="386" y="221"/>
                    </a:lnTo>
                    <a:lnTo>
                      <a:pt x="398" y="223"/>
                    </a:lnTo>
                    <a:lnTo>
                      <a:pt x="397" y="227"/>
                    </a:lnTo>
                    <a:lnTo>
                      <a:pt x="413" y="230"/>
                    </a:lnTo>
                    <a:lnTo>
                      <a:pt x="433" y="230"/>
                    </a:lnTo>
                    <a:lnTo>
                      <a:pt x="435" y="230"/>
                    </a:lnTo>
                    <a:lnTo>
                      <a:pt x="442" y="230"/>
                    </a:lnTo>
                    <a:lnTo>
                      <a:pt x="453" y="221"/>
                    </a:lnTo>
                    <a:lnTo>
                      <a:pt x="482" y="229"/>
                    </a:lnTo>
                    <a:lnTo>
                      <a:pt x="487" y="241"/>
                    </a:lnTo>
                    <a:lnTo>
                      <a:pt x="497" y="241"/>
                    </a:lnTo>
                    <a:lnTo>
                      <a:pt x="508" y="230"/>
                    </a:lnTo>
                    <a:lnTo>
                      <a:pt x="508" y="221"/>
                    </a:lnTo>
                    <a:lnTo>
                      <a:pt x="513" y="213"/>
                    </a:lnTo>
                    <a:lnTo>
                      <a:pt x="493" y="208"/>
                    </a:lnTo>
                    <a:lnTo>
                      <a:pt x="487" y="213"/>
                    </a:lnTo>
                    <a:lnTo>
                      <a:pt x="492" y="223"/>
                    </a:lnTo>
                    <a:lnTo>
                      <a:pt x="497" y="223"/>
                    </a:lnTo>
                    <a:lnTo>
                      <a:pt x="497" y="227"/>
                    </a:lnTo>
                    <a:lnTo>
                      <a:pt x="387" y="194"/>
                    </a:lnTo>
                    <a:lnTo>
                      <a:pt x="377" y="192"/>
                    </a:lnTo>
                    <a:lnTo>
                      <a:pt x="403" y="164"/>
                    </a:lnTo>
                    <a:lnTo>
                      <a:pt x="468" y="184"/>
                    </a:lnTo>
                    <a:lnTo>
                      <a:pt x="482" y="188"/>
                    </a:lnTo>
                    <a:lnTo>
                      <a:pt x="483" y="151"/>
                    </a:lnTo>
                    <a:lnTo>
                      <a:pt x="469" y="146"/>
                    </a:lnTo>
                    <a:lnTo>
                      <a:pt x="468" y="122"/>
                    </a:lnTo>
                    <a:lnTo>
                      <a:pt x="461" y="122"/>
                    </a:lnTo>
                    <a:lnTo>
                      <a:pt x="461" y="159"/>
                    </a:lnTo>
                    <a:lnTo>
                      <a:pt x="453" y="164"/>
                    </a:lnTo>
                    <a:lnTo>
                      <a:pt x="397" y="146"/>
                    </a:lnTo>
                    <a:lnTo>
                      <a:pt x="333" y="172"/>
                    </a:lnTo>
                    <a:lnTo>
                      <a:pt x="328" y="163"/>
                    </a:lnTo>
                    <a:lnTo>
                      <a:pt x="283" y="177"/>
                    </a:lnTo>
                    <a:lnTo>
                      <a:pt x="187" y="133"/>
                    </a:lnTo>
                    <a:lnTo>
                      <a:pt x="169" y="30"/>
                    </a:lnTo>
                    <a:lnTo>
                      <a:pt x="230" y="49"/>
                    </a:lnTo>
                    <a:lnTo>
                      <a:pt x="240" y="49"/>
                    </a:lnTo>
                    <a:lnTo>
                      <a:pt x="252" y="53"/>
                    </a:lnTo>
                    <a:lnTo>
                      <a:pt x="248" y="67"/>
                    </a:lnTo>
                    <a:lnTo>
                      <a:pt x="341" y="97"/>
                    </a:lnTo>
                    <a:lnTo>
                      <a:pt x="355" y="65"/>
                    </a:lnTo>
                    <a:lnTo>
                      <a:pt x="355" y="57"/>
                    </a:lnTo>
                    <a:lnTo>
                      <a:pt x="278" y="34"/>
                    </a:lnTo>
                    <a:lnTo>
                      <a:pt x="283" y="21"/>
                    </a:lnTo>
                    <a:lnTo>
                      <a:pt x="283" y="3"/>
                    </a:lnTo>
                    <a:lnTo>
                      <a:pt x="356" y="0"/>
                    </a:lnTo>
                    <a:lnTo>
                      <a:pt x="553" y="65"/>
                    </a:lnTo>
                    <a:lnTo>
                      <a:pt x="588" y="83"/>
                    </a:lnTo>
                    <a:lnTo>
                      <a:pt x="637" y="102"/>
                    </a:lnTo>
                    <a:lnTo>
                      <a:pt x="680" y="110"/>
                    </a:lnTo>
                    <a:lnTo>
                      <a:pt x="738" y="122"/>
                    </a:lnTo>
                    <a:lnTo>
                      <a:pt x="762" y="139"/>
                    </a:lnTo>
                    <a:lnTo>
                      <a:pt x="773" y="167"/>
                    </a:lnTo>
                    <a:lnTo>
                      <a:pt x="783" y="188"/>
                    </a:lnTo>
                    <a:lnTo>
                      <a:pt x="791" y="194"/>
                    </a:lnTo>
                    <a:lnTo>
                      <a:pt x="793" y="194"/>
                    </a:lnTo>
                    <a:lnTo>
                      <a:pt x="800" y="199"/>
                    </a:lnTo>
                    <a:lnTo>
                      <a:pt x="831" y="194"/>
                    </a:lnTo>
                    <a:lnTo>
                      <a:pt x="906" y="159"/>
                    </a:lnTo>
                    <a:lnTo>
                      <a:pt x="934" y="139"/>
                    </a:lnTo>
                    <a:lnTo>
                      <a:pt x="956" y="126"/>
                    </a:lnTo>
                    <a:lnTo>
                      <a:pt x="965" y="142"/>
                    </a:lnTo>
                    <a:lnTo>
                      <a:pt x="965" y="167"/>
                    </a:lnTo>
                    <a:lnTo>
                      <a:pt x="951" y="167"/>
                    </a:lnTo>
                    <a:lnTo>
                      <a:pt x="954" y="186"/>
                    </a:lnTo>
                    <a:lnTo>
                      <a:pt x="965" y="188"/>
                    </a:lnTo>
                    <a:lnTo>
                      <a:pt x="965" y="194"/>
                    </a:lnTo>
                    <a:lnTo>
                      <a:pt x="964" y="283"/>
                    </a:lnTo>
                    <a:lnTo>
                      <a:pt x="1039" y="283"/>
                    </a:lnTo>
                    <a:lnTo>
                      <a:pt x="1036" y="303"/>
                    </a:lnTo>
                    <a:lnTo>
                      <a:pt x="1034" y="305"/>
                    </a:lnTo>
                    <a:lnTo>
                      <a:pt x="1039" y="305"/>
                    </a:lnTo>
                    <a:lnTo>
                      <a:pt x="1044" y="320"/>
                    </a:lnTo>
                    <a:lnTo>
                      <a:pt x="1054" y="330"/>
                    </a:lnTo>
                    <a:lnTo>
                      <a:pt x="1071" y="327"/>
                    </a:lnTo>
                    <a:lnTo>
                      <a:pt x="1071" y="345"/>
                    </a:lnTo>
                    <a:lnTo>
                      <a:pt x="1066" y="345"/>
                    </a:lnTo>
                    <a:lnTo>
                      <a:pt x="1074" y="351"/>
                    </a:lnTo>
                    <a:lnTo>
                      <a:pt x="1074" y="365"/>
                    </a:lnTo>
                    <a:lnTo>
                      <a:pt x="1082" y="365"/>
                    </a:lnTo>
                    <a:lnTo>
                      <a:pt x="1082" y="382"/>
                    </a:lnTo>
                    <a:lnTo>
                      <a:pt x="1171" y="379"/>
                    </a:lnTo>
                    <a:lnTo>
                      <a:pt x="1180" y="389"/>
                    </a:lnTo>
                    <a:lnTo>
                      <a:pt x="1171" y="395"/>
                    </a:lnTo>
                    <a:lnTo>
                      <a:pt x="1166" y="416"/>
                    </a:lnTo>
                    <a:lnTo>
                      <a:pt x="1180" y="426"/>
                    </a:lnTo>
                    <a:lnTo>
                      <a:pt x="1180" y="430"/>
                    </a:lnTo>
                    <a:lnTo>
                      <a:pt x="1172" y="435"/>
                    </a:lnTo>
                    <a:lnTo>
                      <a:pt x="1159" y="435"/>
                    </a:lnTo>
                    <a:lnTo>
                      <a:pt x="1203" y="424"/>
                    </a:lnTo>
                    <a:lnTo>
                      <a:pt x="1322" y="367"/>
                    </a:lnTo>
                    <a:lnTo>
                      <a:pt x="1557" y="551"/>
                    </a:lnTo>
                    <a:lnTo>
                      <a:pt x="1425" y="973"/>
                    </a:lnTo>
                    <a:lnTo>
                      <a:pt x="1217" y="757"/>
                    </a:lnTo>
                    <a:lnTo>
                      <a:pt x="1217" y="777"/>
                    </a:lnTo>
                    <a:lnTo>
                      <a:pt x="1211" y="785"/>
                    </a:lnTo>
                    <a:lnTo>
                      <a:pt x="1212" y="794"/>
                    </a:lnTo>
                    <a:lnTo>
                      <a:pt x="1226" y="806"/>
                    </a:lnTo>
                    <a:lnTo>
                      <a:pt x="1217" y="810"/>
                    </a:lnTo>
                    <a:lnTo>
                      <a:pt x="1210" y="806"/>
                    </a:lnTo>
                    <a:lnTo>
                      <a:pt x="1166" y="810"/>
                    </a:lnTo>
                    <a:lnTo>
                      <a:pt x="1162" y="803"/>
                    </a:lnTo>
                    <a:lnTo>
                      <a:pt x="1136" y="828"/>
                    </a:lnTo>
                    <a:lnTo>
                      <a:pt x="1137" y="838"/>
                    </a:lnTo>
                    <a:lnTo>
                      <a:pt x="1137" y="865"/>
                    </a:lnTo>
                    <a:lnTo>
                      <a:pt x="1132" y="865"/>
                    </a:lnTo>
                    <a:lnTo>
                      <a:pt x="1132" y="877"/>
                    </a:lnTo>
                    <a:lnTo>
                      <a:pt x="1127" y="877"/>
                    </a:lnTo>
                    <a:lnTo>
                      <a:pt x="1124" y="861"/>
                    </a:lnTo>
                    <a:lnTo>
                      <a:pt x="1114" y="861"/>
                    </a:lnTo>
                    <a:lnTo>
                      <a:pt x="1114" y="868"/>
                    </a:lnTo>
                    <a:lnTo>
                      <a:pt x="1079" y="849"/>
                    </a:lnTo>
                    <a:lnTo>
                      <a:pt x="1071" y="841"/>
                    </a:lnTo>
                    <a:lnTo>
                      <a:pt x="1069" y="843"/>
                    </a:lnTo>
                    <a:lnTo>
                      <a:pt x="1066" y="836"/>
                    </a:lnTo>
                    <a:lnTo>
                      <a:pt x="1056" y="834"/>
                    </a:lnTo>
                    <a:lnTo>
                      <a:pt x="1061" y="851"/>
                    </a:lnTo>
                    <a:lnTo>
                      <a:pt x="1054" y="843"/>
                    </a:lnTo>
                    <a:lnTo>
                      <a:pt x="1052" y="838"/>
                    </a:lnTo>
                    <a:lnTo>
                      <a:pt x="1047" y="836"/>
                    </a:lnTo>
                    <a:lnTo>
                      <a:pt x="1060" y="896"/>
                    </a:lnTo>
                    <a:lnTo>
                      <a:pt x="1074" y="927"/>
                    </a:lnTo>
                    <a:lnTo>
                      <a:pt x="1089" y="938"/>
                    </a:lnTo>
                    <a:lnTo>
                      <a:pt x="1101" y="957"/>
                    </a:lnTo>
                    <a:lnTo>
                      <a:pt x="1106" y="982"/>
                    </a:lnTo>
                    <a:lnTo>
                      <a:pt x="1095" y="1009"/>
                    </a:lnTo>
                    <a:lnTo>
                      <a:pt x="1084" y="1017"/>
                    </a:lnTo>
                    <a:lnTo>
                      <a:pt x="1082" y="1024"/>
                    </a:lnTo>
                    <a:lnTo>
                      <a:pt x="1071" y="1030"/>
                    </a:lnTo>
                    <a:lnTo>
                      <a:pt x="1061" y="1040"/>
                    </a:lnTo>
                    <a:lnTo>
                      <a:pt x="1056" y="1050"/>
                    </a:lnTo>
                    <a:lnTo>
                      <a:pt x="1060" y="1063"/>
                    </a:lnTo>
                    <a:lnTo>
                      <a:pt x="1054" y="1079"/>
                    </a:lnTo>
                    <a:lnTo>
                      <a:pt x="1074" y="1092"/>
                    </a:lnTo>
                    <a:lnTo>
                      <a:pt x="1074" y="1138"/>
                    </a:lnTo>
                    <a:lnTo>
                      <a:pt x="1071" y="1151"/>
                    </a:lnTo>
                    <a:lnTo>
                      <a:pt x="1079" y="1165"/>
                    </a:lnTo>
                    <a:lnTo>
                      <a:pt x="1076" y="1196"/>
                    </a:lnTo>
                    <a:lnTo>
                      <a:pt x="1089" y="1217"/>
                    </a:lnTo>
                    <a:lnTo>
                      <a:pt x="1089" y="1227"/>
                    </a:lnTo>
                    <a:lnTo>
                      <a:pt x="1095" y="1235"/>
                    </a:lnTo>
                    <a:lnTo>
                      <a:pt x="1095" y="1242"/>
                    </a:lnTo>
                    <a:lnTo>
                      <a:pt x="1115" y="1257"/>
                    </a:lnTo>
                    <a:lnTo>
                      <a:pt x="1119" y="1268"/>
                    </a:lnTo>
                    <a:lnTo>
                      <a:pt x="1122" y="1268"/>
                    </a:lnTo>
                    <a:lnTo>
                      <a:pt x="1124" y="1283"/>
                    </a:lnTo>
                    <a:lnTo>
                      <a:pt x="1136" y="1288"/>
                    </a:lnTo>
                    <a:lnTo>
                      <a:pt x="1148" y="1304"/>
                    </a:lnTo>
                    <a:lnTo>
                      <a:pt x="1132" y="1327"/>
                    </a:lnTo>
                    <a:lnTo>
                      <a:pt x="1117" y="1333"/>
                    </a:lnTo>
                    <a:lnTo>
                      <a:pt x="1110" y="1348"/>
                    </a:lnTo>
                    <a:lnTo>
                      <a:pt x="1102" y="1361"/>
                    </a:lnTo>
                    <a:lnTo>
                      <a:pt x="1074" y="1388"/>
                    </a:lnTo>
                    <a:lnTo>
                      <a:pt x="1069" y="1403"/>
                    </a:lnTo>
                    <a:lnTo>
                      <a:pt x="1062" y="1406"/>
                    </a:lnTo>
                    <a:lnTo>
                      <a:pt x="1061" y="1415"/>
                    </a:lnTo>
                    <a:lnTo>
                      <a:pt x="1051" y="1430"/>
                    </a:lnTo>
                    <a:lnTo>
                      <a:pt x="1039" y="1442"/>
                    </a:lnTo>
                    <a:lnTo>
                      <a:pt x="1031" y="1442"/>
                    </a:lnTo>
                    <a:lnTo>
                      <a:pt x="1005" y="1472"/>
                    </a:lnTo>
                    <a:lnTo>
                      <a:pt x="999" y="1476"/>
                    </a:lnTo>
                    <a:lnTo>
                      <a:pt x="994" y="1485"/>
                    </a:lnTo>
                    <a:lnTo>
                      <a:pt x="979" y="1490"/>
                    </a:lnTo>
                    <a:lnTo>
                      <a:pt x="961" y="1503"/>
                    </a:lnTo>
                    <a:lnTo>
                      <a:pt x="956" y="1517"/>
                    </a:lnTo>
                    <a:lnTo>
                      <a:pt x="941" y="1534"/>
                    </a:lnTo>
                    <a:lnTo>
                      <a:pt x="933" y="1566"/>
                    </a:lnTo>
                    <a:lnTo>
                      <a:pt x="943" y="1586"/>
                    </a:lnTo>
                    <a:lnTo>
                      <a:pt x="939" y="1590"/>
                    </a:lnTo>
                    <a:lnTo>
                      <a:pt x="939" y="1592"/>
                    </a:lnTo>
                    <a:lnTo>
                      <a:pt x="933" y="1595"/>
                    </a:lnTo>
                    <a:lnTo>
                      <a:pt x="911" y="1586"/>
                    </a:lnTo>
                    <a:lnTo>
                      <a:pt x="901" y="1587"/>
                    </a:lnTo>
                    <a:lnTo>
                      <a:pt x="871" y="1579"/>
                    </a:lnTo>
                    <a:lnTo>
                      <a:pt x="863" y="1573"/>
                    </a:lnTo>
                    <a:lnTo>
                      <a:pt x="833" y="1556"/>
                    </a:lnTo>
                    <a:lnTo>
                      <a:pt x="826" y="1562"/>
                    </a:lnTo>
                    <a:lnTo>
                      <a:pt x="810" y="1562"/>
                    </a:lnTo>
                    <a:lnTo>
                      <a:pt x="804" y="1556"/>
                    </a:lnTo>
                    <a:lnTo>
                      <a:pt x="786" y="1560"/>
                    </a:lnTo>
                    <a:lnTo>
                      <a:pt x="783" y="1547"/>
                    </a:lnTo>
                    <a:lnTo>
                      <a:pt x="783" y="1539"/>
                    </a:lnTo>
                    <a:lnTo>
                      <a:pt x="769" y="1525"/>
                    </a:lnTo>
                    <a:lnTo>
                      <a:pt x="773" y="1511"/>
                    </a:lnTo>
                    <a:lnTo>
                      <a:pt x="778" y="1503"/>
                    </a:lnTo>
                    <a:lnTo>
                      <a:pt x="778" y="1490"/>
                    </a:lnTo>
                    <a:lnTo>
                      <a:pt x="769" y="1463"/>
                    </a:lnTo>
                    <a:lnTo>
                      <a:pt x="773" y="1451"/>
                    </a:lnTo>
                    <a:lnTo>
                      <a:pt x="767" y="1436"/>
                    </a:lnTo>
                    <a:lnTo>
                      <a:pt x="762" y="1401"/>
                    </a:lnTo>
                    <a:lnTo>
                      <a:pt x="744" y="1374"/>
                    </a:lnTo>
                    <a:lnTo>
                      <a:pt x="738" y="1359"/>
                    </a:lnTo>
                    <a:lnTo>
                      <a:pt x="703" y="1325"/>
                    </a:lnTo>
                    <a:lnTo>
                      <a:pt x="695" y="1319"/>
                    </a:lnTo>
                    <a:lnTo>
                      <a:pt x="689" y="1321"/>
                    </a:lnTo>
                    <a:lnTo>
                      <a:pt x="672" y="1314"/>
                    </a:lnTo>
                    <a:lnTo>
                      <a:pt x="658" y="1314"/>
                    </a:lnTo>
                    <a:lnTo>
                      <a:pt x="634" y="1292"/>
                    </a:lnTo>
                    <a:lnTo>
                      <a:pt x="608" y="1278"/>
                    </a:lnTo>
                    <a:lnTo>
                      <a:pt x="594" y="1258"/>
                    </a:lnTo>
                    <a:lnTo>
                      <a:pt x="598" y="1249"/>
                    </a:lnTo>
                    <a:lnTo>
                      <a:pt x="597" y="1226"/>
                    </a:lnTo>
                    <a:lnTo>
                      <a:pt x="598" y="1216"/>
                    </a:lnTo>
                    <a:lnTo>
                      <a:pt x="586" y="1206"/>
                    </a:lnTo>
                    <a:lnTo>
                      <a:pt x="571" y="1208"/>
                    </a:lnTo>
                    <a:lnTo>
                      <a:pt x="562" y="1217"/>
                    </a:lnTo>
                    <a:lnTo>
                      <a:pt x="557" y="1213"/>
                    </a:lnTo>
                    <a:lnTo>
                      <a:pt x="554" y="1181"/>
                    </a:lnTo>
                    <a:lnTo>
                      <a:pt x="563" y="1147"/>
                    </a:lnTo>
                    <a:lnTo>
                      <a:pt x="562" y="1141"/>
                    </a:lnTo>
                    <a:lnTo>
                      <a:pt x="553" y="1134"/>
                    </a:lnTo>
                    <a:lnTo>
                      <a:pt x="548" y="1133"/>
                    </a:lnTo>
                    <a:lnTo>
                      <a:pt x="554" y="1120"/>
                    </a:lnTo>
                    <a:lnTo>
                      <a:pt x="553" y="1112"/>
                    </a:lnTo>
                    <a:lnTo>
                      <a:pt x="547" y="1116"/>
                    </a:lnTo>
                    <a:lnTo>
                      <a:pt x="531" y="1116"/>
                    </a:lnTo>
                    <a:lnTo>
                      <a:pt x="527" y="1118"/>
                    </a:lnTo>
                    <a:lnTo>
                      <a:pt x="513" y="1118"/>
                    </a:lnTo>
                    <a:lnTo>
                      <a:pt x="509" y="1035"/>
                    </a:lnTo>
                    <a:lnTo>
                      <a:pt x="514" y="1004"/>
                    </a:lnTo>
                    <a:lnTo>
                      <a:pt x="508" y="1001"/>
                    </a:lnTo>
                    <a:lnTo>
                      <a:pt x="509" y="996"/>
                    </a:lnTo>
                    <a:lnTo>
                      <a:pt x="506" y="973"/>
                    </a:lnTo>
                    <a:lnTo>
                      <a:pt x="501" y="968"/>
                    </a:lnTo>
                    <a:lnTo>
                      <a:pt x="499" y="960"/>
                    </a:lnTo>
                    <a:lnTo>
                      <a:pt x="509" y="938"/>
                    </a:lnTo>
                    <a:lnTo>
                      <a:pt x="499" y="930"/>
                    </a:lnTo>
                    <a:lnTo>
                      <a:pt x="492" y="938"/>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Freeform 37"/>
              <p:cNvSpPr>
                <a:spLocks/>
              </p:cNvSpPr>
              <p:nvPr/>
            </p:nvSpPr>
            <p:spPr bwMode="auto">
              <a:xfrm>
                <a:off x="1429" y="3730"/>
                <a:ext cx="519" cy="406"/>
              </a:xfrm>
              <a:custGeom>
                <a:avLst/>
                <a:gdLst>
                  <a:gd name="T0" fmla="*/ 14 w 519"/>
                  <a:gd name="T1" fmla="*/ 109 h 406"/>
                  <a:gd name="T2" fmla="*/ 0 w 519"/>
                  <a:gd name="T3" fmla="*/ 86 h 406"/>
                  <a:gd name="T4" fmla="*/ 14 w 519"/>
                  <a:gd name="T5" fmla="*/ 62 h 406"/>
                  <a:gd name="T6" fmla="*/ 14 w 519"/>
                  <a:gd name="T7" fmla="*/ 45 h 406"/>
                  <a:gd name="T8" fmla="*/ 50 w 519"/>
                  <a:gd name="T9" fmla="*/ 41 h 406"/>
                  <a:gd name="T10" fmla="*/ 75 w 519"/>
                  <a:gd name="T11" fmla="*/ 67 h 406"/>
                  <a:gd name="T12" fmla="*/ 87 w 519"/>
                  <a:gd name="T13" fmla="*/ 27 h 406"/>
                  <a:gd name="T14" fmla="*/ 90 w 519"/>
                  <a:gd name="T15" fmla="*/ 6 h 406"/>
                  <a:gd name="T16" fmla="*/ 180 w 519"/>
                  <a:gd name="T17" fmla="*/ 0 h 406"/>
                  <a:gd name="T18" fmla="*/ 206 w 519"/>
                  <a:gd name="T19" fmla="*/ 37 h 406"/>
                  <a:gd name="T20" fmla="*/ 227 w 519"/>
                  <a:gd name="T21" fmla="*/ 35 h 406"/>
                  <a:gd name="T22" fmla="*/ 330 w 519"/>
                  <a:gd name="T23" fmla="*/ 40 h 406"/>
                  <a:gd name="T24" fmla="*/ 347 w 519"/>
                  <a:gd name="T25" fmla="*/ 29 h 406"/>
                  <a:gd name="T26" fmla="*/ 378 w 519"/>
                  <a:gd name="T27" fmla="*/ 69 h 406"/>
                  <a:gd name="T28" fmla="*/ 385 w 519"/>
                  <a:gd name="T29" fmla="*/ 109 h 406"/>
                  <a:gd name="T30" fmla="*/ 401 w 519"/>
                  <a:gd name="T31" fmla="*/ 64 h 406"/>
                  <a:gd name="T32" fmla="*/ 410 w 519"/>
                  <a:gd name="T33" fmla="*/ 62 h 406"/>
                  <a:gd name="T34" fmla="*/ 408 w 519"/>
                  <a:gd name="T35" fmla="*/ 57 h 406"/>
                  <a:gd name="T36" fmla="*/ 448 w 519"/>
                  <a:gd name="T37" fmla="*/ 57 h 406"/>
                  <a:gd name="T38" fmla="*/ 512 w 519"/>
                  <a:gd name="T39" fmla="*/ 97 h 406"/>
                  <a:gd name="T40" fmla="*/ 500 w 519"/>
                  <a:gd name="T41" fmla="*/ 104 h 406"/>
                  <a:gd name="T42" fmla="*/ 493 w 519"/>
                  <a:gd name="T43" fmla="*/ 112 h 406"/>
                  <a:gd name="T44" fmla="*/ 493 w 519"/>
                  <a:gd name="T45" fmla="*/ 113 h 406"/>
                  <a:gd name="T46" fmla="*/ 500 w 519"/>
                  <a:gd name="T47" fmla="*/ 131 h 406"/>
                  <a:gd name="T48" fmla="*/ 493 w 519"/>
                  <a:gd name="T49" fmla="*/ 140 h 406"/>
                  <a:gd name="T50" fmla="*/ 483 w 519"/>
                  <a:gd name="T51" fmla="*/ 147 h 406"/>
                  <a:gd name="T52" fmla="*/ 465 w 519"/>
                  <a:gd name="T53" fmla="*/ 156 h 406"/>
                  <a:gd name="T54" fmla="*/ 450 w 519"/>
                  <a:gd name="T55" fmla="*/ 166 h 406"/>
                  <a:gd name="T56" fmla="*/ 446 w 519"/>
                  <a:gd name="T57" fmla="*/ 198 h 406"/>
                  <a:gd name="T58" fmla="*/ 396 w 519"/>
                  <a:gd name="T59" fmla="*/ 203 h 406"/>
                  <a:gd name="T60" fmla="*/ 380 w 519"/>
                  <a:gd name="T61" fmla="*/ 225 h 406"/>
                  <a:gd name="T62" fmla="*/ 387 w 519"/>
                  <a:gd name="T63" fmla="*/ 295 h 406"/>
                  <a:gd name="T64" fmla="*/ 392 w 519"/>
                  <a:gd name="T65" fmla="*/ 309 h 406"/>
                  <a:gd name="T66" fmla="*/ 365 w 519"/>
                  <a:gd name="T67" fmla="*/ 340 h 406"/>
                  <a:gd name="T68" fmla="*/ 344 w 519"/>
                  <a:gd name="T69" fmla="*/ 356 h 406"/>
                  <a:gd name="T70" fmla="*/ 325 w 519"/>
                  <a:gd name="T71" fmla="*/ 392 h 406"/>
                  <a:gd name="T72" fmla="*/ 325 w 519"/>
                  <a:gd name="T73" fmla="*/ 402 h 406"/>
                  <a:gd name="T74" fmla="*/ 319 w 519"/>
                  <a:gd name="T75" fmla="*/ 397 h 406"/>
                  <a:gd name="T76" fmla="*/ 304 w 519"/>
                  <a:gd name="T77" fmla="*/ 406 h 406"/>
                  <a:gd name="T78" fmla="*/ 285 w 519"/>
                  <a:gd name="T79" fmla="*/ 402 h 406"/>
                  <a:gd name="T80" fmla="*/ 279 w 519"/>
                  <a:gd name="T81" fmla="*/ 405 h 406"/>
                  <a:gd name="T82" fmla="*/ 264 w 519"/>
                  <a:gd name="T83" fmla="*/ 402 h 406"/>
                  <a:gd name="T84" fmla="*/ 259 w 519"/>
                  <a:gd name="T85" fmla="*/ 406 h 406"/>
                  <a:gd name="T86" fmla="*/ 253 w 519"/>
                  <a:gd name="T87" fmla="*/ 405 h 406"/>
                  <a:gd name="T88" fmla="*/ 243 w 519"/>
                  <a:gd name="T89" fmla="*/ 384 h 406"/>
                  <a:gd name="T90" fmla="*/ 217 w 519"/>
                  <a:gd name="T91" fmla="*/ 370 h 406"/>
                  <a:gd name="T92" fmla="*/ 227 w 519"/>
                  <a:gd name="T93" fmla="*/ 349 h 406"/>
                  <a:gd name="T94" fmla="*/ 213 w 519"/>
                  <a:gd name="T95" fmla="*/ 336 h 406"/>
                  <a:gd name="T96" fmla="*/ 227 w 519"/>
                  <a:gd name="T97" fmla="*/ 309 h 406"/>
                  <a:gd name="T98" fmla="*/ 130 w 519"/>
                  <a:gd name="T99" fmla="*/ 303 h 406"/>
                  <a:gd name="T100" fmla="*/ 121 w 519"/>
                  <a:gd name="T101" fmla="*/ 285 h 406"/>
                  <a:gd name="T102" fmla="*/ 114 w 519"/>
                  <a:gd name="T103" fmla="*/ 265 h 406"/>
                  <a:gd name="T104" fmla="*/ 118 w 519"/>
                  <a:gd name="T105" fmla="*/ 247 h 406"/>
                  <a:gd name="T106" fmla="*/ 92 w 519"/>
                  <a:gd name="T107" fmla="*/ 241 h 406"/>
                  <a:gd name="T108" fmla="*/ 81 w 519"/>
                  <a:gd name="T109" fmla="*/ 225 h 406"/>
                  <a:gd name="T110" fmla="*/ 87 w 519"/>
                  <a:gd name="T111" fmla="*/ 203 h 406"/>
                  <a:gd name="T112" fmla="*/ 14 w 519"/>
                  <a:gd name="T113" fmla="*/ 11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9" h="406">
                    <a:moveTo>
                      <a:pt x="14" y="113"/>
                    </a:moveTo>
                    <a:lnTo>
                      <a:pt x="14" y="109"/>
                    </a:lnTo>
                    <a:lnTo>
                      <a:pt x="2" y="107"/>
                    </a:lnTo>
                    <a:lnTo>
                      <a:pt x="0" y="86"/>
                    </a:lnTo>
                    <a:lnTo>
                      <a:pt x="14" y="86"/>
                    </a:lnTo>
                    <a:lnTo>
                      <a:pt x="14" y="62"/>
                    </a:lnTo>
                    <a:lnTo>
                      <a:pt x="5" y="46"/>
                    </a:lnTo>
                    <a:lnTo>
                      <a:pt x="14" y="45"/>
                    </a:lnTo>
                    <a:lnTo>
                      <a:pt x="42" y="27"/>
                    </a:lnTo>
                    <a:lnTo>
                      <a:pt x="50" y="41"/>
                    </a:lnTo>
                    <a:lnTo>
                      <a:pt x="69" y="45"/>
                    </a:lnTo>
                    <a:lnTo>
                      <a:pt x="75" y="67"/>
                    </a:lnTo>
                    <a:lnTo>
                      <a:pt x="75" y="51"/>
                    </a:lnTo>
                    <a:lnTo>
                      <a:pt x="87" y="27"/>
                    </a:lnTo>
                    <a:lnTo>
                      <a:pt x="85" y="10"/>
                    </a:lnTo>
                    <a:lnTo>
                      <a:pt x="90" y="6"/>
                    </a:lnTo>
                    <a:lnTo>
                      <a:pt x="111" y="2"/>
                    </a:lnTo>
                    <a:lnTo>
                      <a:pt x="180" y="0"/>
                    </a:lnTo>
                    <a:lnTo>
                      <a:pt x="184" y="40"/>
                    </a:lnTo>
                    <a:lnTo>
                      <a:pt x="206" y="37"/>
                    </a:lnTo>
                    <a:lnTo>
                      <a:pt x="220" y="40"/>
                    </a:lnTo>
                    <a:lnTo>
                      <a:pt x="227" y="35"/>
                    </a:lnTo>
                    <a:lnTo>
                      <a:pt x="229" y="41"/>
                    </a:lnTo>
                    <a:lnTo>
                      <a:pt x="330" y="40"/>
                    </a:lnTo>
                    <a:lnTo>
                      <a:pt x="347" y="45"/>
                    </a:lnTo>
                    <a:lnTo>
                      <a:pt x="347" y="29"/>
                    </a:lnTo>
                    <a:lnTo>
                      <a:pt x="370" y="35"/>
                    </a:lnTo>
                    <a:lnTo>
                      <a:pt x="378" y="69"/>
                    </a:lnTo>
                    <a:lnTo>
                      <a:pt x="387" y="81"/>
                    </a:lnTo>
                    <a:lnTo>
                      <a:pt x="385" y="109"/>
                    </a:lnTo>
                    <a:lnTo>
                      <a:pt x="401" y="109"/>
                    </a:lnTo>
                    <a:lnTo>
                      <a:pt x="401" y="64"/>
                    </a:lnTo>
                    <a:lnTo>
                      <a:pt x="406" y="67"/>
                    </a:lnTo>
                    <a:lnTo>
                      <a:pt x="410" y="62"/>
                    </a:lnTo>
                    <a:lnTo>
                      <a:pt x="401" y="57"/>
                    </a:lnTo>
                    <a:lnTo>
                      <a:pt x="408" y="57"/>
                    </a:lnTo>
                    <a:lnTo>
                      <a:pt x="408" y="49"/>
                    </a:lnTo>
                    <a:lnTo>
                      <a:pt x="448" y="57"/>
                    </a:lnTo>
                    <a:lnTo>
                      <a:pt x="519" y="85"/>
                    </a:lnTo>
                    <a:lnTo>
                      <a:pt x="512" y="97"/>
                    </a:lnTo>
                    <a:lnTo>
                      <a:pt x="510" y="102"/>
                    </a:lnTo>
                    <a:lnTo>
                      <a:pt x="500" y="104"/>
                    </a:lnTo>
                    <a:lnTo>
                      <a:pt x="500" y="112"/>
                    </a:lnTo>
                    <a:lnTo>
                      <a:pt x="493" y="112"/>
                    </a:lnTo>
                    <a:lnTo>
                      <a:pt x="490" y="113"/>
                    </a:lnTo>
                    <a:lnTo>
                      <a:pt x="493" y="113"/>
                    </a:lnTo>
                    <a:lnTo>
                      <a:pt x="493" y="126"/>
                    </a:lnTo>
                    <a:lnTo>
                      <a:pt x="500" y="131"/>
                    </a:lnTo>
                    <a:lnTo>
                      <a:pt x="500" y="139"/>
                    </a:lnTo>
                    <a:lnTo>
                      <a:pt x="493" y="140"/>
                    </a:lnTo>
                    <a:lnTo>
                      <a:pt x="493" y="147"/>
                    </a:lnTo>
                    <a:lnTo>
                      <a:pt x="483" y="147"/>
                    </a:lnTo>
                    <a:lnTo>
                      <a:pt x="483" y="156"/>
                    </a:lnTo>
                    <a:lnTo>
                      <a:pt x="465" y="156"/>
                    </a:lnTo>
                    <a:lnTo>
                      <a:pt x="463" y="166"/>
                    </a:lnTo>
                    <a:lnTo>
                      <a:pt x="450" y="166"/>
                    </a:lnTo>
                    <a:lnTo>
                      <a:pt x="455" y="175"/>
                    </a:lnTo>
                    <a:lnTo>
                      <a:pt x="446" y="198"/>
                    </a:lnTo>
                    <a:lnTo>
                      <a:pt x="410" y="196"/>
                    </a:lnTo>
                    <a:lnTo>
                      <a:pt x="396" y="203"/>
                    </a:lnTo>
                    <a:lnTo>
                      <a:pt x="373" y="203"/>
                    </a:lnTo>
                    <a:lnTo>
                      <a:pt x="380" y="225"/>
                    </a:lnTo>
                    <a:lnTo>
                      <a:pt x="373" y="225"/>
                    </a:lnTo>
                    <a:lnTo>
                      <a:pt x="387" y="295"/>
                    </a:lnTo>
                    <a:lnTo>
                      <a:pt x="391" y="295"/>
                    </a:lnTo>
                    <a:lnTo>
                      <a:pt x="392" y="309"/>
                    </a:lnTo>
                    <a:lnTo>
                      <a:pt x="385" y="309"/>
                    </a:lnTo>
                    <a:lnTo>
                      <a:pt x="365" y="340"/>
                    </a:lnTo>
                    <a:lnTo>
                      <a:pt x="373" y="352"/>
                    </a:lnTo>
                    <a:lnTo>
                      <a:pt x="344" y="356"/>
                    </a:lnTo>
                    <a:lnTo>
                      <a:pt x="321" y="352"/>
                    </a:lnTo>
                    <a:lnTo>
                      <a:pt x="325" y="392"/>
                    </a:lnTo>
                    <a:lnTo>
                      <a:pt x="328" y="394"/>
                    </a:lnTo>
                    <a:lnTo>
                      <a:pt x="325" y="402"/>
                    </a:lnTo>
                    <a:lnTo>
                      <a:pt x="319" y="402"/>
                    </a:lnTo>
                    <a:lnTo>
                      <a:pt x="319" y="397"/>
                    </a:lnTo>
                    <a:lnTo>
                      <a:pt x="304" y="399"/>
                    </a:lnTo>
                    <a:lnTo>
                      <a:pt x="304" y="406"/>
                    </a:lnTo>
                    <a:lnTo>
                      <a:pt x="292" y="406"/>
                    </a:lnTo>
                    <a:lnTo>
                      <a:pt x="285" y="402"/>
                    </a:lnTo>
                    <a:lnTo>
                      <a:pt x="283" y="405"/>
                    </a:lnTo>
                    <a:lnTo>
                      <a:pt x="279" y="405"/>
                    </a:lnTo>
                    <a:lnTo>
                      <a:pt x="274" y="399"/>
                    </a:lnTo>
                    <a:lnTo>
                      <a:pt x="264" y="402"/>
                    </a:lnTo>
                    <a:lnTo>
                      <a:pt x="264" y="406"/>
                    </a:lnTo>
                    <a:lnTo>
                      <a:pt x="259" y="406"/>
                    </a:lnTo>
                    <a:lnTo>
                      <a:pt x="257" y="399"/>
                    </a:lnTo>
                    <a:lnTo>
                      <a:pt x="253" y="405"/>
                    </a:lnTo>
                    <a:lnTo>
                      <a:pt x="245" y="392"/>
                    </a:lnTo>
                    <a:lnTo>
                      <a:pt x="243" y="384"/>
                    </a:lnTo>
                    <a:lnTo>
                      <a:pt x="219" y="376"/>
                    </a:lnTo>
                    <a:lnTo>
                      <a:pt x="217" y="370"/>
                    </a:lnTo>
                    <a:lnTo>
                      <a:pt x="220" y="356"/>
                    </a:lnTo>
                    <a:lnTo>
                      <a:pt x="227" y="349"/>
                    </a:lnTo>
                    <a:lnTo>
                      <a:pt x="227" y="344"/>
                    </a:lnTo>
                    <a:lnTo>
                      <a:pt x="213" y="336"/>
                    </a:lnTo>
                    <a:lnTo>
                      <a:pt x="219" y="314"/>
                    </a:lnTo>
                    <a:lnTo>
                      <a:pt x="227" y="309"/>
                    </a:lnTo>
                    <a:lnTo>
                      <a:pt x="219" y="300"/>
                    </a:lnTo>
                    <a:lnTo>
                      <a:pt x="130" y="303"/>
                    </a:lnTo>
                    <a:lnTo>
                      <a:pt x="130" y="285"/>
                    </a:lnTo>
                    <a:lnTo>
                      <a:pt x="121" y="285"/>
                    </a:lnTo>
                    <a:lnTo>
                      <a:pt x="121" y="271"/>
                    </a:lnTo>
                    <a:lnTo>
                      <a:pt x="114" y="265"/>
                    </a:lnTo>
                    <a:lnTo>
                      <a:pt x="118" y="265"/>
                    </a:lnTo>
                    <a:lnTo>
                      <a:pt x="118" y="247"/>
                    </a:lnTo>
                    <a:lnTo>
                      <a:pt x="102" y="250"/>
                    </a:lnTo>
                    <a:lnTo>
                      <a:pt x="92" y="241"/>
                    </a:lnTo>
                    <a:lnTo>
                      <a:pt x="87" y="225"/>
                    </a:lnTo>
                    <a:lnTo>
                      <a:pt x="81" y="225"/>
                    </a:lnTo>
                    <a:lnTo>
                      <a:pt x="85" y="223"/>
                    </a:lnTo>
                    <a:lnTo>
                      <a:pt x="87" y="203"/>
                    </a:lnTo>
                    <a:lnTo>
                      <a:pt x="12" y="203"/>
                    </a:lnTo>
                    <a:lnTo>
                      <a:pt x="14" y="11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Freeform 39"/>
              <p:cNvSpPr>
                <a:spLocks/>
              </p:cNvSpPr>
              <p:nvPr/>
            </p:nvSpPr>
            <p:spPr bwMode="auto">
              <a:xfrm>
                <a:off x="1429" y="3730"/>
                <a:ext cx="519" cy="406"/>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Freeform 41"/>
              <p:cNvSpPr>
                <a:spLocks/>
              </p:cNvSpPr>
              <p:nvPr/>
            </p:nvSpPr>
            <p:spPr bwMode="auto">
              <a:xfrm>
                <a:off x="2261" y="2382"/>
                <a:ext cx="637" cy="433"/>
              </a:xfrm>
              <a:custGeom>
                <a:avLst/>
                <a:gdLst>
                  <a:gd name="T0" fmla="*/ 309 w 637"/>
                  <a:gd name="T1" fmla="*/ 5 h 433"/>
                  <a:gd name="T2" fmla="*/ 352 w 637"/>
                  <a:gd name="T3" fmla="*/ 50 h 433"/>
                  <a:gd name="T4" fmla="*/ 383 w 637"/>
                  <a:gd name="T5" fmla="*/ 34 h 433"/>
                  <a:gd name="T6" fmla="*/ 404 w 637"/>
                  <a:gd name="T7" fmla="*/ 43 h 433"/>
                  <a:gd name="T8" fmla="*/ 430 w 637"/>
                  <a:gd name="T9" fmla="*/ 51 h 433"/>
                  <a:gd name="T10" fmla="*/ 449 w 637"/>
                  <a:gd name="T11" fmla="*/ 47 h 433"/>
                  <a:gd name="T12" fmla="*/ 481 w 637"/>
                  <a:gd name="T13" fmla="*/ 72 h 433"/>
                  <a:gd name="T14" fmla="*/ 503 w 637"/>
                  <a:gd name="T15" fmla="*/ 56 h 433"/>
                  <a:gd name="T16" fmla="*/ 540 w 637"/>
                  <a:gd name="T17" fmla="*/ 54 h 433"/>
                  <a:gd name="T18" fmla="*/ 573 w 637"/>
                  <a:gd name="T19" fmla="*/ 56 h 433"/>
                  <a:gd name="T20" fmla="*/ 580 w 637"/>
                  <a:gd name="T21" fmla="*/ 77 h 433"/>
                  <a:gd name="T22" fmla="*/ 602 w 637"/>
                  <a:gd name="T23" fmla="*/ 139 h 433"/>
                  <a:gd name="T24" fmla="*/ 626 w 637"/>
                  <a:gd name="T25" fmla="*/ 243 h 433"/>
                  <a:gd name="T26" fmla="*/ 597 w 637"/>
                  <a:gd name="T27" fmla="*/ 256 h 433"/>
                  <a:gd name="T28" fmla="*/ 559 w 637"/>
                  <a:gd name="T29" fmla="*/ 291 h 433"/>
                  <a:gd name="T30" fmla="*/ 527 w 637"/>
                  <a:gd name="T31" fmla="*/ 316 h 433"/>
                  <a:gd name="T32" fmla="*/ 491 w 637"/>
                  <a:gd name="T33" fmla="*/ 345 h 433"/>
                  <a:gd name="T34" fmla="*/ 435 w 637"/>
                  <a:gd name="T35" fmla="*/ 388 h 433"/>
                  <a:gd name="T36" fmla="*/ 401 w 637"/>
                  <a:gd name="T37" fmla="*/ 425 h 433"/>
                  <a:gd name="T38" fmla="*/ 385 w 637"/>
                  <a:gd name="T39" fmla="*/ 412 h 433"/>
                  <a:gd name="T40" fmla="*/ 399 w 637"/>
                  <a:gd name="T41" fmla="*/ 383 h 433"/>
                  <a:gd name="T42" fmla="*/ 406 w 637"/>
                  <a:gd name="T43" fmla="*/ 348 h 433"/>
                  <a:gd name="T44" fmla="*/ 392 w 637"/>
                  <a:gd name="T45" fmla="*/ 326 h 433"/>
                  <a:gd name="T46" fmla="*/ 383 w 637"/>
                  <a:gd name="T47" fmla="*/ 303 h 433"/>
                  <a:gd name="T48" fmla="*/ 342 w 637"/>
                  <a:gd name="T49" fmla="*/ 288 h 433"/>
                  <a:gd name="T50" fmla="*/ 288 w 637"/>
                  <a:gd name="T51" fmla="*/ 268 h 433"/>
                  <a:gd name="T52" fmla="*/ 264 w 637"/>
                  <a:gd name="T53" fmla="*/ 254 h 433"/>
                  <a:gd name="T54" fmla="*/ 231 w 637"/>
                  <a:gd name="T55" fmla="*/ 209 h 433"/>
                  <a:gd name="T56" fmla="*/ 206 w 637"/>
                  <a:gd name="T57" fmla="*/ 184 h 433"/>
                  <a:gd name="T58" fmla="*/ 59 w 637"/>
                  <a:gd name="T59" fmla="*/ 158 h 433"/>
                  <a:gd name="T60" fmla="*/ 46 w 637"/>
                  <a:gd name="T61" fmla="*/ 153 h 433"/>
                  <a:gd name="T62" fmla="*/ 26 w 637"/>
                  <a:gd name="T63" fmla="*/ 139 h 433"/>
                  <a:gd name="T64" fmla="*/ 12 w 637"/>
                  <a:gd name="T65" fmla="*/ 117 h 433"/>
                  <a:gd name="T66" fmla="*/ 17 w 637"/>
                  <a:gd name="T67" fmla="*/ 81 h 433"/>
                  <a:gd name="T68" fmla="*/ 27 w 637"/>
                  <a:gd name="T69" fmla="*/ 34 h 433"/>
                  <a:gd name="T70" fmla="*/ 45 w 637"/>
                  <a:gd name="T71" fmla="*/ 27 h 433"/>
                  <a:gd name="T72" fmla="*/ 106 w 637"/>
                  <a:gd name="T73" fmla="*/ 3 h 433"/>
                  <a:gd name="T74" fmla="*/ 161 w 637"/>
                  <a:gd name="T75" fmla="*/ 8 h 433"/>
                  <a:gd name="T76" fmla="*/ 210 w 637"/>
                  <a:gd name="T77" fmla="*/ 3 h 433"/>
                  <a:gd name="T78" fmla="*/ 225 w 637"/>
                  <a:gd name="T79" fmla="*/ 24 h 433"/>
                  <a:gd name="T80" fmla="*/ 250 w 637"/>
                  <a:gd name="T81" fmla="*/ 29 h 433"/>
                  <a:gd name="T82" fmla="*/ 255 w 637"/>
                  <a:gd name="T83" fmla="*/ 18 h 433"/>
                  <a:gd name="T84" fmla="*/ 281 w 637"/>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433">
                    <a:moveTo>
                      <a:pt x="281" y="0"/>
                    </a:moveTo>
                    <a:lnTo>
                      <a:pt x="297" y="15"/>
                    </a:lnTo>
                    <a:lnTo>
                      <a:pt x="309" y="5"/>
                    </a:lnTo>
                    <a:lnTo>
                      <a:pt x="326" y="32"/>
                    </a:lnTo>
                    <a:lnTo>
                      <a:pt x="349" y="40"/>
                    </a:lnTo>
                    <a:lnTo>
                      <a:pt x="352" y="50"/>
                    </a:lnTo>
                    <a:lnTo>
                      <a:pt x="368" y="47"/>
                    </a:lnTo>
                    <a:lnTo>
                      <a:pt x="378" y="32"/>
                    </a:lnTo>
                    <a:lnTo>
                      <a:pt x="383" y="34"/>
                    </a:lnTo>
                    <a:lnTo>
                      <a:pt x="389" y="50"/>
                    </a:lnTo>
                    <a:lnTo>
                      <a:pt x="404" y="50"/>
                    </a:lnTo>
                    <a:lnTo>
                      <a:pt x="404" y="43"/>
                    </a:lnTo>
                    <a:lnTo>
                      <a:pt x="418" y="51"/>
                    </a:lnTo>
                    <a:lnTo>
                      <a:pt x="422" y="50"/>
                    </a:lnTo>
                    <a:lnTo>
                      <a:pt x="430" y="51"/>
                    </a:lnTo>
                    <a:lnTo>
                      <a:pt x="439" y="62"/>
                    </a:lnTo>
                    <a:lnTo>
                      <a:pt x="444" y="59"/>
                    </a:lnTo>
                    <a:lnTo>
                      <a:pt x="449" y="47"/>
                    </a:lnTo>
                    <a:lnTo>
                      <a:pt x="465" y="42"/>
                    </a:lnTo>
                    <a:lnTo>
                      <a:pt x="470" y="69"/>
                    </a:lnTo>
                    <a:lnTo>
                      <a:pt x="481" y="72"/>
                    </a:lnTo>
                    <a:lnTo>
                      <a:pt x="491" y="64"/>
                    </a:lnTo>
                    <a:lnTo>
                      <a:pt x="494" y="64"/>
                    </a:lnTo>
                    <a:lnTo>
                      <a:pt x="503" y="56"/>
                    </a:lnTo>
                    <a:lnTo>
                      <a:pt x="515" y="56"/>
                    </a:lnTo>
                    <a:lnTo>
                      <a:pt x="519" y="50"/>
                    </a:lnTo>
                    <a:lnTo>
                      <a:pt x="540" y="54"/>
                    </a:lnTo>
                    <a:lnTo>
                      <a:pt x="545" y="64"/>
                    </a:lnTo>
                    <a:lnTo>
                      <a:pt x="567" y="64"/>
                    </a:lnTo>
                    <a:lnTo>
                      <a:pt x="573" y="56"/>
                    </a:lnTo>
                    <a:lnTo>
                      <a:pt x="578" y="56"/>
                    </a:lnTo>
                    <a:lnTo>
                      <a:pt x="585" y="64"/>
                    </a:lnTo>
                    <a:lnTo>
                      <a:pt x="580" y="77"/>
                    </a:lnTo>
                    <a:lnTo>
                      <a:pt x="607" y="126"/>
                    </a:lnTo>
                    <a:lnTo>
                      <a:pt x="607" y="137"/>
                    </a:lnTo>
                    <a:lnTo>
                      <a:pt x="602" y="139"/>
                    </a:lnTo>
                    <a:lnTo>
                      <a:pt x="625" y="220"/>
                    </a:lnTo>
                    <a:lnTo>
                      <a:pt x="637" y="236"/>
                    </a:lnTo>
                    <a:lnTo>
                      <a:pt x="626" y="243"/>
                    </a:lnTo>
                    <a:lnTo>
                      <a:pt x="620" y="254"/>
                    </a:lnTo>
                    <a:lnTo>
                      <a:pt x="607" y="259"/>
                    </a:lnTo>
                    <a:lnTo>
                      <a:pt x="597" y="256"/>
                    </a:lnTo>
                    <a:lnTo>
                      <a:pt x="585" y="267"/>
                    </a:lnTo>
                    <a:lnTo>
                      <a:pt x="580" y="276"/>
                    </a:lnTo>
                    <a:lnTo>
                      <a:pt x="559" y="291"/>
                    </a:lnTo>
                    <a:lnTo>
                      <a:pt x="552" y="292"/>
                    </a:lnTo>
                    <a:lnTo>
                      <a:pt x="545" y="308"/>
                    </a:lnTo>
                    <a:lnTo>
                      <a:pt x="527" y="316"/>
                    </a:lnTo>
                    <a:lnTo>
                      <a:pt x="501" y="345"/>
                    </a:lnTo>
                    <a:lnTo>
                      <a:pt x="494" y="343"/>
                    </a:lnTo>
                    <a:lnTo>
                      <a:pt x="491" y="345"/>
                    </a:lnTo>
                    <a:lnTo>
                      <a:pt x="465" y="345"/>
                    </a:lnTo>
                    <a:lnTo>
                      <a:pt x="439" y="374"/>
                    </a:lnTo>
                    <a:lnTo>
                      <a:pt x="435" y="388"/>
                    </a:lnTo>
                    <a:lnTo>
                      <a:pt x="409" y="412"/>
                    </a:lnTo>
                    <a:lnTo>
                      <a:pt x="404" y="415"/>
                    </a:lnTo>
                    <a:lnTo>
                      <a:pt x="401" y="425"/>
                    </a:lnTo>
                    <a:lnTo>
                      <a:pt x="389" y="433"/>
                    </a:lnTo>
                    <a:lnTo>
                      <a:pt x="389" y="425"/>
                    </a:lnTo>
                    <a:lnTo>
                      <a:pt x="385" y="412"/>
                    </a:lnTo>
                    <a:lnTo>
                      <a:pt x="390" y="410"/>
                    </a:lnTo>
                    <a:lnTo>
                      <a:pt x="390" y="398"/>
                    </a:lnTo>
                    <a:lnTo>
                      <a:pt x="399" y="383"/>
                    </a:lnTo>
                    <a:lnTo>
                      <a:pt x="397" y="370"/>
                    </a:lnTo>
                    <a:lnTo>
                      <a:pt x="401" y="358"/>
                    </a:lnTo>
                    <a:lnTo>
                      <a:pt x="406" y="348"/>
                    </a:lnTo>
                    <a:lnTo>
                      <a:pt x="399" y="345"/>
                    </a:lnTo>
                    <a:lnTo>
                      <a:pt x="401" y="343"/>
                    </a:lnTo>
                    <a:lnTo>
                      <a:pt x="392" y="326"/>
                    </a:lnTo>
                    <a:lnTo>
                      <a:pt x="392" y="316"/>
                    </a:lnTo>
                    <a:lnTo>
                      <a:pt x="385" y="311"/>
                    </a:lnTo>
                    <a:lnTo>
                      <a:pt x="383" y="303"/>
                    </a:lnTo>
                    <a:lnTo>
                      <a:pt x="350" y="303"/>
                    </a:lnTo>
                    <a:lnTo>
                      <a:pt x="352" y="292"/>
                    </a:lnTo>
                    <a:lnTo>
                      <a:pt x="342" y="288"/>
                    </a:lnTo>
                    <a:lnTo>
                      <a:pt x="336" y="283"/>
                    </a:lnTo>
                    <a:lnTo>
                      <a:pt x="333" y="283"/>
                    </a:lnTo>
                    <a:lnTo>
                      <a:pt x="288" y="268"/>
                    </a:lnTo>
                    <a:lnTo>
                      <a:pt x="283" y="262"/>
                    </a:lnTo>
                    <a:lnTo>
                      <a:pt x="272" y="254"/>
                    </a:lnTo>
                    <a:lnTo>
                      <a:pt x="264" y="254"/>
                    </a:lnTo>
                    <a:lnTo>
                      <a:pt x="257" y="246"/>
                    </a:lnTo>
                    <a:lnTo>
                      <a:pt x="257" y="200"/>
                    </a:lnTo>
                    <a:lnTo>
                      <a:pt x="231" y="209"/>
                    </a:lnTo>
                    <a:lnTo>
                      <a:pt x="224" y="189"/>
                    </a:lnTo>
                    <a:lnTo>
                      <a:pt x="211" y="180"/>
                    </a:lnTo>
                    <a:lnTo>
                      <a:pt x="206" y="184"/>
                    </a:lnTo>
                    <a:lnTo>
                      <a:pt x="189" y="168"/>
                    </a:lnTo>
                    <a:lnTo>
                      <a:pt x="184" y="166"/>
                    </a:lnTo>
                    <a:lnTo>
                      <a:pt x="59" y="158"/>
                    </a:lnTo>
                    <a:lnTo>
                      <a:pt x="52" y="158"/>
                    </a:lnTo>
                    <a:lnTo>
                      <a:pt x="52" y="153"/>
                    </a:lnTo>
                    <a:lnTo>
                      <a:pt x="46" y="153"/>
                    </a:lnTo>
                    <a:lnTo>
                      <a:pt x="45" y="144"/>
                    </a:lnTo>
                    <a:lnTo>
                      <a:pt x="50" y="144"/>
                    </a:lnTo>
                    <a:lnTo>
                      <a:pt x="26" y="139"/>
                    </a:lnTo>
                    <a:lnTo>
                      <a:pt x="1" y="142"/>
                    </a:lnTo>
                    <a:lnTo>
                      <a:pt x="0" y="125"/>
                    </a:lnTo>
                    <a:lnTo>
                      <a:pt x="12" y="117"/>
                    </a:lnTo>
                    <a:lnTo>
                      <a:pt x="17" y="104"/>
                    </a:lnTo>
                    <a:lnTo>
                      <a:pt x="10" y="96"/>
                    </a:lnTo>
                    <a:lnTo>
                      <a:pt x="17" y="81"/>
                    </a:lnTo>
                    <a:lnTo>
                      <a:pt x="17" y="43"/>
                    </a:lnTo>
                    <a:lnTo>
                      <a:pt x="26" y="43"/>
                    </a:lnTo>
                    <a:lnTo>
                      <a:pt x="27" y="34"/>
                    </a:lnTo>
                    <a:lnTo>
                      <a:pt x="36" y="34"/>
                    </a:lnTo>
                    <a:lnTo>
                      <a:pt x="36" y="27"/>
                    </a:lnTo>
                    <a:lnTo>
                      <a:pt x="45" y="27"/>
                    </a:lnTo>
                    <a:lnTo>
                      <a:pt x="45" y="3"/>
                    </a:lnTo>
                    <a:lnTo>
                      <a:pt x="92" y="5"/>
                    </a:lnTo>
                    <a:lnTo>
                      <a:pt x="106" y="3"/>
                    </a:lnTo>
                    <a:lnTo>
                      <a:pt x="119" y="5"/>
                    </a:lnTo>
                    <a:lnTo>
                      <a:pt x="159" y="5"/>
                    </a:lnTo>
                    <a:lnTo>
                      <a:pt x="161" y="8"/>
                    </a:lnTo>
                    <a:lnTo>
                      <a:pt x="201" y="5"/>
                    </a:lnTo>
                    <a:lnTo>
                      <a:pt x="203" y="10"/>
                    </a:lnTo>
                    <a:lnTo>
                      <a:pt x="210" y="3"/>
                    </a:lnTo>
                    <a:lnTo>
                      <a:pt x="211" y="8"/>
                    </a:lnTo>
                    <a:lnTo>
                      <a:pt x="218" y="10"/>
                    </a:lnTo>
                    <a:lnTo>
                      <a:pt x="225" y="24"/>
                    </a:lnTo>
                    <a:lnTo>
                      <a:pt x="231" y="24"/>
                    </a:lnTo>
                    <a:lnTo>
                      <a:pt x="250" y="34"/>
                    </a:lnTo>
                    <a:lnTo>
                      <a:pt x="250" y="29"/>
                    </a:lnTo>
                    <a:lnTo>
                      <a:pt x="255" y="32"/>
                    </a:lnTo>
                    <a:lnTo>
                      <a:pt x="264" y="32"/>
                    </a:lnTo>
                    <a:lnTo>
                      <a:pt x="255" y="18"/>
                    </a:lnTo>
                    <a:lnTo>
                      <a:pt x="262" y="13"/>
                    </a:lnTo>
                    <a:lnTo>
                      <a:pt x="279" y="10"/>
                    </a:lnTo>
                    <a:lnTo>
                      <a:pt x="2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Freeform 42"/>
              <p:cNvSpPr>
                <a:spLocks/>
              </p:cNvSpPr>
              <p:nvPr/>
            </p:nvSpPr>
            <p:spPr bwMode="auto">
              <a:xfrm>
                <a:off x="2261" y="2382"/>
                <a:ext cx="637" cy="433"/>
              </a:xfrm>
              <a:custGeom>
                <a:avLst/>
                <a:gdLst>
                  <a:gd name="T0" fmla="*/ 309 w 637"/>
                  <a:gd name="T1" fmla="*/ 5 h 433"/>
                  <a:gd name="T2" fmla="*/ 352 w 637"/>
                  <a:gd name="T3" fmla="*/ 50 h 433"/>
                  <a:gd name="T4" fmla="*/ 383 w 637"/>
                  <a:gd name="T5" fmla="*/ 34 h 433"/>
                  <a:gd name="T6" fmla="*/ 404 w 637"/>
                  <a:gd name="T7" fmla="*/ 43 h 433"/>
                  <a:gd name="T8" fmla="*/ 430 w 637"/>
                  <a:gd name="T9" fmla="*/ 51 h 433"/>
                  <a:gd name="T10" fmla="*/ 449 w 637"/>
                  <a:gd name="T11" fmla="*/ 47 h 433"/>
                  <a:gd name="T12" fmla="*/ 481 w 637"/>
                  <a:gd name="T13" fmla="*/ 72 h 433"/>
                  <a:gd name="T14" fmla="*/ 503 w 637"/>
                  <a:gd name="T15" fmla="*/ 56 h 433"/>
                  <a:gd name="T16" fmla="*/ 540 w 637"/>
                  <a:gd name="T17" fmla="*/ 54 h 433"/>
                  <a:gd name="T18" fmla="*/ 573 w 637"/>
                  <a:gd name="T19" fmla="*/ 56 h 433"/>
                  <a:gd name="T20" fmla="*/ 580 w 637"/>
                  <a:gd name="T21" fmla="*/ 77 h 433"/>
                  <a:gd name="T22" fmla="*/ 602 w 637"/>
                  <a:gd name="T23" fmla="*/ 139 h 433"/>
                  <a:gd name="T24" fmla="*/ 626 w 637"/>
                  <a:gd name="T25" fmla="*/ 243 h 433"/>
                  <a:gd name="T26" fmla="*/ 597 w 637"/>
                  <a:gd name="T27" fmla="*/ 256 h 433"/>
                  <a:gd name="T28" fmla="*/ 559 w 637"/>
                  <a:gd name="T29" fmla="*/ 291 h 433"/>
                  <a:gd name="T30" fmla="*/ 527 w 637"/>
                  <a:gd name="T31" fmla="*/ 316 h 433"/>
                  <a:gd name="T32" fmla="*/ 491 w 637"/>
                  <a:gd name="T33" fmla="*/ 345 h 433"/>
                  <a:gd name="T34" fmla="*/ 435 w 637"/>
                  <a:gd name="T35" fmla="*/ 388 h 433"/>
                  <a:gd name="T36" fmla="*/ 401 w 637"/>
                  <a:gd name="T37" fmla="*/ 425 h 433"/>
                  <a:gd name="T38" fmla="*/ 385 w 637"/>
                  <a:gd name="T39" fmla="*/ 412 h 433"/>
                  <a:gd name="T40" fmla="*/ 399 w 637"/>
                  <a:gd name="T41" fmla="*/ 383 h 433"/>
                  <a:gd name="T42" fmla="*/ 406 w 637"/>
                  <a:gd name="T43" fmla="*/ 348 h 433"/>
                  <a:gd name="T44" fmla="*/ 392 w 637"/>
                  <a:gd name="T45" fmla="*/ 326 h 433"/>
                  <a:gd name="T46" fmla="*/ 383 w 637"/>
                  <a:gd name="T47" fmla="*/ 303 h 433"/>
                  <a:gd name="T48" fmla="*/ 342 w 637"/>
                  <a:gd name="T49" fmla="*/ 288 h 433"/>
                  <a:gd name="T50" fmla="*/ 288 w 637"/>
                  <a:gd name="T51" fmla="*/ 268 h 433"/>
                  <a:gd name="T52" fmla="*/ 264 w 637"/>
                  <a:gd name="T53" fmla="*/ 254 h 433"/>
                  <a:gd name="T54" fmla="*/ 231 w 637"/>
                  <a:gd name="T55" fmla="*/ 209 h 433"/>
                  <a:gd name="T56" fmla="*/ 206 w 637"/>
                  <a:gd name="T57" fmla="*/ 184 h 433"/>
                  <a:gd name="T58" fmla="*/ 59 w 637"/>
                  <a:gd name="T59" fmla="*/ 158 h 433"/>
                  <a:gd name="T60" fmla="*/ 46 w 637"/>
                  <a:gd name="T61" fmla="*/ 153 h 433"/>
                  <a:gd name="T62" fmla="*/ 26 w 637"/>
                  <a:gd name="T63" fmla="*/ 139 h 433"/>
                  <a:gd name="T64" fmla="*/ 12 w 637"/>
                  <a:gd name="T65" fmla="*/ 117 h 433"/>
                  <a:gd name="T66" fmla="*/ 17 w 637"/>
                  <a:gd name="T67" fmla="*/ 81 h 433"/>
                  <a:gd name="T68" fmla="*/ 27 w 637"/>
                  <a:gd name="T69" fmla="*/ 34 h 433"/>
                  <a:gd name="T70" fmla="*/ 45 w 637"/>
                  <a:gd name="T71" fmla="*/ 27 h 433"/>
                  <a:gd name="T72" fmla="*/ 106 w 637"/>
                  <a:gd name="T73" fmla="*/ 3 h 433"/>
                  <a:gd name="T74" fmla="*/ 161 w 637"/>
                  <a:gd name="T75" fmla="*/ 8 h 433"/>
                  <a:gd name="T76" fmla="*/ 210 w 637"/>
                  <a:gd name="T77" fmla="*/ 3 h 433"/>
                  <a:gd name="T78" fmla="*/ 225 w 637"/>
                  <a:gd name="T79" fmla="*/ 24 h 433"/>
                  <a:gd name="T80" fmla="*/ 250 w 637"/>
                  <a:gd name="T81" fmla="*/ 29 h 433"/>
                  <a:gd name="T82" fmla="*/ 255 w 637"/>
                  <a:gd name="T83" fmla="*/ 18 h 433"/>
                  <a:gd name="T84" fmla="*/ 281 w 637"/>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433">
                    <a:moveTo>
                      <a:pt x="281" y="0"/>
                    </a:moveTo>
                    <a:lnTo>
                      <a:pt x="297" y="15"/>
                    </a:lnTo>
                    <a:lnTo>
                      <a:pt x="309" y="5"/>
                    </a:lnTo>
                    <a:lnTo>
                      <a:pt x="326" y="32"/>
                    </a:lnTo>
                    <a:lnTo>
                      <a:pt x="349" y="40"/>
                    </a:lnTo>
                    <a:lnTo>
                      <a:pt x="352" y="50"/>
                    </a:lnTo>
                    <a:lnTo>
                      <a:pt x="368" y="47"/>
                    </a:lnTo>
                    <a:lnTo>
                      <a:pt x="378" y="32"/>
                    </a:lnTo>
                    <a:lnTo>
                      <a:pt x="383" y="34"/>
                    </a:lnTo>
                    <a:lnTo>
                      <a:pt x="389" y="50"/>
                    </a:lnTo>
                    <a:lnTo>
                      <a:pt x="404" y="50"/>
                    </a:lnTo>
                    <a:lnTo>
                      <a:pt x="404" y="43"/>
                    </a:lnTo>
                    <a:lnTo>
                      <a:pt x="418" y="51"/>
                    </a:lnTo>
                    <a:lnTo>
                      <a:pt x="422" y="50"/>
                    </a:lnTo>
                    <a:lnTo>
                      <a:pt x="430" y="51"/>
                    </a:lnTo>
                    <a:lnTo>
                      <a:pt x="439" y="62"/>
                    </a:lnTo>
                    <a:lnTo>
                      <a:pt x="444" y="59"/>
                    </a:lnTo>
                    <a:lnTo>
                      <a:pt x="449" y="47"/>
                    </a:lnTo>
                    <a:lnTo>
                      <a:pt x="465" y="42"/>
                    </a:lnTo>
                    <a:lnTo>
                      <a:pt x="470" y="69"/>
                    </a:lnTo>
                    <a:lnTo>
                      <a:pt x="481" y="72"/>
                    </a:lnTo>
                    <a:lnTo>
                      <a:pt x="491" y="64"/>
                    </a:lnTo>
                    <a:lnTo>
                      <a:pt x="494" y="64"/>
                    </a:lnTo>
                    <a:lnTo>
                      <a:pt x="503" y="56"/>
                    </a:lnTo>
                    <a:lnTo>
                      <a:pt x="515" y="56"/>
                    </a:lnTo>
                    <a:lnTo>
                      <a:pt x="519" y="50"/>
                    </a:lnTo>
                    <a:lnTo>
                      <a:pt x="540" y="54"/>
                    </a:lnTo>
                    <a:lnTo>
                      <a:pt x="545" y="64"/>
                    </a:lnTo>
                    <a:lnTo>
                      <a:pt x="567" y="64"/>
                    </a:lnTo>
                    <a:lnTo>
                      <a:pt x="573" y="56"/>
                    </a:lnTo>
                    <a:lnTo>
                      <a:pt x="578" y="56"/>
                    </a:lnTo>
                    <a:lnTo>
                      <a:pt x="585" y="64"/>
                    </a:lnTo>
                    <a:lnTo>
                      <a:pt x="580" y="77"/>
                    </a:lnTo>
                    <a:lnTo>
                      <a:pt x="607" y="126"/>
                    </a:lnTo>
                    <a:lnTo>
                      <a:pt x="607" y="137"/>
                    </a:lnTo>
                    <a:lnTo>
                      <a:pt x="602" y="139"/>
                    </a:lnTo>
                    <a:lnTo>
                      <a:pt x="625" y="220"/>
                    </a:lnTo>
                    <a:lnTo>
                      <a:pt x="637" y="236"/>
                    </a:lnTo>
                    <a:lnTo>
                      <a:pt x="626" y="243"/>
                    </a:lnTo>
                    <a:lnTo>
                      <a:pt x="620" y="254"/>
                    </a:lnTo>
                    <a:lnTo>
                      <a:pt x="607" y="259"/>
                    </a:lnTo>
                    <a:lnTo>
                      <a:pt x="597" y="256"/>
                    </a:lnTo>
                    <a:lnTo>
                      <a:pt x="585" y="267"/>
                    </a:lnTo>
                    <a:lnTo>
                      <a:pt x="580" y="276"/>
                    </a:lnTo>
                    <a:lnTo>
                      <a:pt x="559" y="291"/>
                    </a:lnTo>
                    <a:lnTo>
                      <a:pt x="552" y="292"/>
                    </a:lnTo>
                    <a:lnTo>
                      <a:pt x="545" y="308"/>
                    </a:lnTo>
                    <a:lnTo>
                      <a:pt x="527" y="316"/>
                    </a:lnTo>
                    <a:lnTo>
                      <a:pt x="501" y="345"/>
                    </a:lnTo>
                    <a:lnTo>
                      <a:pt x="494" y="343"/>
                    </a:lnTo>
                    <a:lnTo>
                      <a:pt x="491" y="345"/>
                    </a:lnTo>
                    <a:lnTo>
                      <a:pt x="465" y="345"/>
                    </a:lnTo>
                    <a:lnTo>
                      <a:pt x="439" y="374"/>
                    </a:lnTo>
                    <a:lnTo>
                      <a:pt x="435" y="388"/>
                    </a:lnTo>
                    <a:lnTo>
                      <a:pt x="409" y="412"/>
                    </a:lnTo>
                    <a:lnTo>
                      <a:pt x="404" y="415"/>
                    </a:lnTo>
                    <a:lnTo>
                      <a:pt x="401" y="425"/>
                    </a:lnTo>
                    <a:lnTo>
                      <a:pt x="389" y="433"/>
                    </a:lnTo>
                    <a:lnTo>
                      <a:pt x="389" y="425"/>
                    </a:lnTo>
                    <a:lnTo>
                      <a:pt x="385" y="412"/>
                    </a:lnTo>
                    <a:lnTo>
                      <a:pt x="390" y="410"/>
                    </a:lnTo>
                    <a:lnTo>
                      <a:pt x="390" y="398"/>
                    </a:lnTo>
                    <a:lnTo>
                      <a:pt x="399" y="383"/>
                    </a:lnTo>
                    <a:lnTo>
                      <a:pt x="397" y="370"/>
                    </a:lnTo>
                    <a:lnTo>
                      <a:pt x="401" y="358"/>
                    </a:lnTo>
                    <a:lnTo>
                      <a:pt x="406" y="348"/>
                    </a:lnTo>
                    <a:lnTo>
                      <a:pt x="399" y="345"/>
                    </a:lnTo>
                    <a:lnTo>
                      <a:pt x="401" y="343"/>
                    </a:lnTo>
                    <a:lnTo>
                      <a:pt x="392" y="326"/>
                    </a:lnTo>
                    <a:lnTo>
                      <a:pt x="392" y="316"/>
                    </a:lnTo>
                    <a:lnTo>
                      <a:pt x="385" y="311"/>
                    </a:lnTo>
                    <a:lnTo>
                      <a:pt x="383" y="303"/>
                    </a:lnTo>
                    <a:lnTo>
                      <a:pt x="350" y="303"/>
                    </a:lnTo>
                    <a:lnTo>
                      <a:pt x="352" y="292"/>
                    </a:lnTo>
                    <a:lnTo>
                      <a:pt x="342" y="288"/>
                    </a:lnTo>
                    <a:lnTo>
                      <a:pt x="336" y="283"/>
                    </a:lnTo>
                    <a:lnTo>
                      <a:pt x="333" y="283"/>
                    </a:lnTo>
                    <a:lnTo>
                      <a:pt x="288" y="268"/>
                    </a:lnTo>
                    <a:lnTo>
                      <a:pt x="283" y="262"/>
                    </a:lnTo>
                    <a:lnTo>
                      <a:pt x="272" y="254"/>
                    </a:lnTo>
                    <a:lnTo>
                      <a:pt x="264" y="254"/>
                    </a:lnTo>
                    <a:lnTo>
                      <a:pt x="257" y="246"/>
                    </a:lnTo>
                    <a:lnTo>
                      <a:pt x="257" y="200"/>
                    </a:lnTo>
                    <a:lnTo>
                      <a:pt x="231" y="209"/>
                    </a:lnTo>
                    <a:lnTo>
                      <a:pt x="224" y="189"/>
                    </a:lnTo>
                    <a:lnTo>
                      <a:pt x="211" y="180"/>
                    </a:lnTo>
                    <a:lnTo>
                      <a:pt x="206" y="184"/>
                    </a:lnTo>
                    <a:lnTo>
                      <a:pt x="189" y="168"/>
                    </a:lnTo>
                    <a:lnTo>
                      <a:pt x="184" y="166"/>
                    </a:lnTo>
                    <a:lnTo>
                      <a:pt x="59" y="158"/>
                    </a:lnTo>
                    <a:lnTo>
                      <a:pt x="52" y="158"/>
                    </a:lnTo>
                    <a:lnTo>
                      <a:pt x="52" y="153"/>
                    </a:lnTo>
                    <a:lnTo>
                      <a:pt x="46" y="153"/>
                    </a:lnTo>
                    <a:lnTo>
                      <a:pt x="45" y="144"/>
                    </a:lnTo>
                    <a:lnTo>
                      <a:pt x="50" y="144"/>
                    </a:lnTo>
                    <a:lnTo>
                      <a:pt x="26" y="139"/>
                    </a:lnTo>
                    <a:lnTo>
                      <a:pt x="1" y="142"/>
                    </a:lnTo>
                    <a:lnTo>
                      <a:pt x="0" y="125"/>
                    </a:lnTo>
                    <a:lnTo>
                      <a:pt x="12" y="117"/>
                    </a:lnTo>
                    <a:lnTo>
                      <a:pt x="17" y="104"/>
                    </a:lnTo>
                    <a:lnTo>
                      <a:pt x="10" y="96"/>
                    </a:lnTo>
                    <a:lnTo>
                      <a:pt x="17" y="81"/>
                    </a:lnTo>
                    <a:lnTo>
                      <a:pt x="17" y="43"/>
                    </a:lnTo>
                    <a:lnTo>
                      <a:pt x="26" y="43"/>
                    </a:lnTo>
                    <a:lnTo>
                      <a:pt x="27" y="34"/>
                    </a:lnTo>
                    <a:lnTo>
                      <a:pt x="36" y="34"/>
                    </a:lnTo>
                    <a:lnTo>
                      <a:pt x="36" y="27"/>
                    </a:lnTo>
                    <a:lnTo>
                      <a:pt x="45" y="27"/>
                    </a:lnTo>
                    <a:lnTo>
                      <a:pt x="45" y="3"/>
                    </a:lnTo>
                    <a:lnTo>
                      <a:pt x="92" y="5"/>
                    </a:lnTo>
                    <a:lnTo>
                      <a:pt x="106" y="3"/>
                    </a:lnTo>
                    <a:lnTo>
                      <a:pt x="119" y="5"/>
                    </a:lnTo>
                    <a:lnTo>
                      <a:pt x="159" y="5"/>
                    </a:lnTo>
                    <a:lnTo>
                      <a:pt x="161" y="8"/>
                    </a:lnTo>
                    <a:lnTo>
                      <a:pt x="201" y="5"/>
                    </a:lnTo>
                    <a:lnTo>
                      <a:pt x="203" y="10"/>
                    </a:lnTo>
                    <a:lnTo>
                      <a:pt x="210" y="3"/>
                    </a:lnTo>
                    <a:lnTo>
                      <a:pt x="211" y="8"/>
                    </a:lnTo>
                    <a:lnTo>
                      <a:pt x="218" y="10"/>
                    </a:lnTo>
                    <a:lnTo>
                      <a:pt x="225" y="24"/>
                    </a:lnTo>
                    <a:lnTo>
                      <a:pt x="231" y="24"/>
                    </a:lnTo>
                    <a:lnTo>
                      <a:pt x="250" y="34"/>
                    </a:lnTo>
                    <a:lnTo>
                      <a:pt x="250" y="29"/>
                    </a:lnTo>
                    <a:lnTo>
                      <a:pt x="255" y="32"/>
                    </a:lnTo>
                    <a:lnTo>
                      <a:pt x="264" y="32"/>
                    </a:lnTo>
                    <a:lnTo>
                      <a:pt x="255" y="18"/>
                    </a:lnTo>
                    <a:lnTo>
                      <a:pt x="262" y="13"/>
                    </a:lnTo>
                    <a:lnTo>
                      <a:pt x="279" y="10"/>
                    </a:lnTo>
                    <a:lnTo>
                      <a:pt x="281"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Freeform 43"/>
              <p:cNvSpPr>
                <a:spLocks/>
              </p:cNvSpPr>
              <p:nvPr/>
            </p:nvSpPr>
            <p:spPr bwMode="auto">
              <a:xfrm>
                <a:off x="1990" y="2505"/>
                <a:ext cx="675" cy="362"/>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Freeform 44"/>
              <p:cNvSpPr>
                <a:spLocks/>
              </p:cNvSpPr>
              <p:nvPr/>
            </p:nvSpPr>
            <p:spPr bwMode="auto">
              <a:xfrm>
                <a:off x="1990" y="2505"/>
                <a:ext cx="675" cy="362"/>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Freeform 45"/>
              <p:cNvSpPr>
                <a:spLocks/>
              </p:cNvSpPr>
              <p:nvPr/>
            </p:nvSpPr>
            <p:spPr bwMode="auto">
              <a:xfrm>
                <a:off x="1990" y="2505"/>
                <a:ext cx="675" cy="362"/>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Freeform 46"/>
              <p:cNvSpPr>
                <a:spLocks/>
              </p:cNvSpPr>
              <p:nvPr/>
            </p:nvSpPr>
            <p:spPr bwMode="auto">
              <a:xfrm>
                <a:off x="1990" y="2505"/>
                <a:ext cx="675" cy="362"/>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Freeform 47"/>
              <p:cNvSpPr>
                <a:spLocks/>
              </p:cNvSpPr>
              <p:nvPr/>
            </p:nvSpPr>
            <p:spPr bwMode="auto">
              <a:xfrm>
                <a:off x="1700" y="2241"/>
                <a:ext cx="416" cy="508"/>
              </a:xfrm>
              <a:custGeom>
                <a:avLst/>
                <a:gdLst>
                  <a:gd name="T0" fmla="*/ 264 w 416"/>
                  <a:gd name="T1" fmla="*/ 2 h 508"/>
                  <a:gd name="T2" fmla="*/ 193 w 416"/>
                  <a:gd name="T3" fmla="*/ 61 h 508"/>
                  <a:gd name="T4" fmla="*/ 164 w 416"/>
                  <a:gd name="T5" fmla="*/ 83 h 508"/>
                  <a:gd name="T6" fmla="*/ 75 w 416"/>
                  <a:gd name="T7" fmla="*/ 104 h 508"/>
                  <a:gd name="T8" fmla="*/ 23 w 416"/>
                  <a:gd name="T9" fmla="*/ 143 h 508"/>
                  <a:gd name="T10" fmla="*/ 19 w 416"/>
                  <a:gd name="T11" fmla="*/ 186 h 508"/>
                  <a:gd name="T12" fmla="*/ 55 w 416"/>
                  <a:gd name="T13" fmla="*/ 231 h 508"/>
                  <a:gd name="T14" fmla="*/ 54 w 416"/>
                  <a:gd name="T15" fmla="*/ 270 h 508"/>
                  <a:gd name="T16" fmla="*/ 32 w 416"/>
                  <a:gd name="T17" fmla="*/ 275 h 508"/>
                  <a:gd name="T18" fmla="*/ 0 w 416"/>
                  <a:gd name="T19" fmla="*/ 297 h 508"/>
                  <a:gd name="T20" fmla="*/ 5 w 416"/>
                  <a:gd name="T21" fmla="*/ 310 h 508"/>
                  <a:gd name="T22" fmla="*/ 8 w 416"/>
                  <a:gd name="T23" fmla="*/ 364 h 508"/>
                  <a:gd name="T24" fmla="*/ 47 w 416"/>
                  <a:gd name="T25" fmla="*/ 355 h 508"/>
                  <a:gd name="T26" fmla="*/ 47 w 416"/>
                  <a:gd name="T27" fmla="*/ 363 h 508"/>
                  <a:gd name="T28" fmla="*/ 71 w 416"/>
                  <a:gd name="T29" fmla="*/ 364 h 508"/>
                  <a:gd name="T30" fmla="*/ 98 w 416"/>
                  <a:gd name="T31" fmla="*/ 396 h 508"/>
                  <a:gd name="T32" fmla="*/ 98 w 416"/>
                  <a:gd name="T33" fmla="*/ 407 h 508"/>
                  <a:gd name="T34" fmla="*/ 131 w 416"/>
                  <a:gd name="T35" fmla="*/ 508 h 508"/>
                  <a:gd name="T36" fmla="*/ 152 w 416"/>
                  <a:gd name="T37" fmla="*/ 506 h 508"/>
                  <a:gd name="T38" fmla="*/ 159 w 416"/>
                  <a:gd name="T39" fmla="*/ 479 h 508"/>
                  <a:gd name="T40" fmla="*/ 175 w 416"/>
                  <a:gd name="T41" fmla="*/ 474 h 508"/>
                  <a:gd name="T42" fmla="*/ 159 w 416"/>
                  <a:gd name="T43" fmla="*/ 434 h 508"/>
                  <a:gd name="T44" fmla="*/ 214 w 416"/>
                  <a:gd name="T45" fmla="*/ 438 h 508"/>
                  <a:gd name="T46" fmla="*/ 213 w 416"/>
                  <a:gd name="T47" fmla="*/ 383 h 508"/>
                  <a:gd name="T48" fmla="*/ 230 w 416"/>
                  <a:gd name="T49" fmla="*/ 374 h 508"/>
                  <a:gd name="T50" fmla="*/ 237 w 416"/>
                  <a:gd name="T51" fmla="*/ 343 h 508"/>
                  <a:gd name="T52" fmla="*/ 222 w 416"/>
                  <a:gd name="T53" fmla="*/ 324 h 508"/>
                  <a:gd name="T54" fmla="*/ 197 w 416"/>
                  <a:gd name="T55" fmla="*/ 312 h 508"/>
                  <a:gd name="T56" fmla="*/ 200 w 416"/>
                  <a:gd name="T57" fmla="*/ 292 h 508"/>
                  <a:gd name="T58" fmla="*/ 188 w 416"/>
                  <a:gd name="T59" fmla="*/ 270 h 508"/>
                  <a:gd name="T60" fmla="*/ 156 w 416"/>
                  <a:gd name="T61" fmla="*/ 260 h 508"/>
                  <a:gd name="T62" fmla="*/ 160 w 416"/>
                  <a:gd name="T63" fmla="*/ 237 h 508"/>
                  <a:gd name="T64" fmla="*/ 170 w 416"/>
                  <a:gd name="T65" fmla="*/ 221 h 508"/>
                  <a:gd name="T66" fmla="*/ 193 w 416"/>
                  <a:gd name="T67" fmla="*/ 200 h 508"/>
                  <a:gd name="T68" fmla="*/ 207 w 416"/>
                  <a:gd name="T69" fmla="*/ 183 h 508"/>
                  <a:gd name="T70" fmla="*/ 246 w 416"/>
                  <a:gd name="T71" fmla="*/ 167 h 508"/>
                  <a:gd name="T72" fmla="*/ 275 w 416"/>
                  <a:gd name="T73" fmla="*/ 170 h 508"/>
                  <a:gd name="T74" fmla="*/ 286 w 416"/>
                  <a:gd name="T75" fmla="*/ 158 h 508"/>
                  <a:gd name="T76" fmla="*/ 304 w 416"/>
                  <a:gd name="T77" fmla="*/ 179 h 508"/>
                  <a:gd name="T78" fmla="*/ 327 w 416"/>
                  <a:gd name="T79" fmla="*/ 180 h 508"/>
                  <a:gd name="T80" fmla="*/ 342 w 416"/>
                  <a:gd name="T81" fmla="*/ 227 h 508"/>
                  <a:gd name="T82" fmla="*/ 382 w 416"/>
                  <a:gd name="T83" fmla="*/ 237 h 508"/>
                  <a:gd name="T84" fmla="*/ 401 w 416"/>
                  <a:gd name="T85" fmla="*/ 187 h 508"/>
                  <a:gd name="T86" fmla="*/ 416 w 416"/>
                  <a:gd name="T87" fmla="*/ 152 h 508"/>
                  <a:gd name="T88" fmla="*/ 400 w 416"/>
                  <a:gd name="T89" fmla="*/ 145 h 508"/>
                  <a:gd name="T90" fmla="*/ 384 w 416"/>
                  <a:gd name="T91" fmla="*/ 134 h 508"/>
                  <a:gd name="T92" fmla="*/ 384 w 416"/>
                  <a:gd name="T93" fmla="*/ 110 h 508"/>
                  <a:gd name="T94" fmla="*/ 392 w 416"/>
                  <a:gd name="T95" fmla="*/ 95 h 508"/>
                  <a:gd name="T96" fmla="*/ 369 w 416"/>
                  <a:gd name="T97" fmla="*/ 104 h 508"/>
                  <a:gd name="T98" fmla="*/ 357 w 416"/>
                  <a:gd name="T99" fmla="*/ 92 h 508"/>
                  <a:gd name="T100" fmla="*/ 341 w 416"/>
                  <a:gd name="T101" fmla="*/ 92 h 508"/>
                  <a:gd name="T102" fmla="*/ 329 w 416"/>
                  <a:gd name="T103" fmla="*/ 83 h 508"/>
                  <a:gd name="T104" fmla="*/ 334 w 416"/>
                  <a:gd name="T105" fmla="*/ 34 h 508"/>
                  <a:gd name="T106" fmla="*/ 315 w 416"/>
                  <a:gd name="T107" fmla="*/ 34 h 508"/>
                  <a:gd name="T108" fmla="*/ 302 w 416"/>
                  <a:gd name="T109" fmla="*/ 19 h 508"/>
                  <a:gd name="T110" fmla="*/ 267 w 416"/>
                  <a:gd name="T111" fmla="*/ 19 h 508"/>
                  <a:gd name="T112" fmla="*/ 264 w 416"/>
                  <a:gd name="T113" fmla="*/ 0 h 508"/>
                  <a:gd name="T114" fmla="*/ 264 w 416"/>
                  <a:gd name="T115" fmla="*/ 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6" h="508">
                    <a:moveTo>
                      <a:pt x="264" y="2"/>
                    </a:moveTo>
                    <a:lnTo>
                      <a:pt x="193" y="61"/>
                    </a:lnTo>
                    <a:lnTo>
                      <a:pt x="164" y="83"/>
                    </a:lnTo>
                    <a:lnTo>
                      <a:pt x="75" y="104"/>
                    </a:lnTo>
                    <a:lnTo>
                      <a:pt x="23" y="143"/>
                    </a:lnTo>
                    <a:lnTo>
                      <a:pt x="19" y="186"/>
                    </a:lnTo>
                    <a:lnTo>
                      <a:pt x="55" y="231"/>
                    </a:lnTo>
                    <a:lnTo>
                      <a:pt x="54" y="270"/>
                    </a:lnTo>
                    <a:lnTo>
                      <a:pt x="32" y="275"/>
                    </a:lnTo>
                    <a:lnTo>
                      <a:pt x="0" y="297"/>
                    </a:lnTo>
                    <a:lnTo>
                      <a:pt x="5" y="310"/>
                    </a:lnTo>
                    <a:lnTo>
                      <a:pt x="8" y="364"/>
                    </a:lnTo>
                    <a:lnTo>
                      <a:pt x="47" y="355"/>
                    </a:lnTo>
                    <a:lnTo>
                      <a:pt x="47" y="363"/>
                    </a:lnTo>
                    <a:lnTo>
                      <a:pt x="71" y="364"/>
                    </a:lnTo>
                    <a:lnTo>
                      <a:pt x="98" y="396"/>
                    </a:lnTo>
                    <a:lnTo>
                      <a:pt x="98" y="407"/>
                    </a:lnTo>
                    <a:lnTo>
                      <a:pt x="131" y="508"/>
                    </a:lnTo>
                    <a:lnTo>
                      <a:pt x="152" y="506"/>
                    </a:lnTo>
                    <a:lnTo>
                      <a:pt x="159" y="479"/>
                    </a:lnTo>
                    <a:lnTo>
                      <a:pt x="175" y="474"/>
                    </a:lnTo>
                    <a:lnTo>
                      <a:pt x="159" y="434"/>
                    </a:lnTo>
                    <a:lnTo>
                      <a:pt x="214" y="438"/>
                    </a:lnTo>
                    <a:lnTo>
                      <a:pt x="213" y="383"/>
                    </a:lnTo>
                    <a:lnTo>
                      <a:pt x="230" y="374"/>
                    </a:lnTo>
                    <a:lnTo>
                      <a:pt x="237" y="343"/>
                    </a:lnTo>
                    <a:lnTo>
                      <a:pt x="222" y="324"/>
                    </a:lnTo>
                    <a:lnTo>
                      <a:pt x="197" y="312"/>
                    </a:lnTo>
                    <a:lnTo>
                      <a:pt x="200" y="292"/>
                    </a:lnTo>
                    <a:lnTo>
                      <a:pt x="188" y="270"/>
                    </a:lnTo>
                    <a:lnTo>
                      <a:pt x="156" y="260"/>
                    </a:lnTo>
                    <a:lnTo>
                      <a:pt x="160" y="237"/>
                    </a:lnTo>
                    <a:lnTo>
                      <a:pt x="170" y="221"/>
                    </a:lnTo>
                    <a:lnTo>
                      <a:pt x="193" y="200"/>
                    </a:lnTo>
                    <a:lnTo>
                      <a:pt x="207" y="183"/>
                    </a:lnTo>
                    <a:lnTo>
                      <a:pt x="246" y="167"/>
                    </a:lnTo>
                    <a:lnTo>
                      <a:pt x="275" y="170"/>
                    </a:lnTo>
                    <a:lnTo>
                      <a:pt x="286" y="158"/>
                    </a:lnTo>
                    <a:lnTo>
                      <a:pt x="304" y="179"/>
                    </a:lnTo>
                    <a:lnTo>
                      <a:pt x="327" y="180"/>
                    </a:lnTo>
                    <a:lnTo>
                      <a:pt x="342" y="227"/>
                    </a:lnTo>
                    <a:lnTo>
                      <a:pt x="382" y="237"/>
                    </a:lnTo>
                    <a:lnTo>
                      <a:pt x="401" y="187"/>
                    </a:lnTo>
                    <a:lnTo>
                      <a:pt x="416" y="152"/>
                    </a:lnTo>
                    <a:lnTo>
                      <a:pt x="400" y="145"/>
                    </a:lnTo>
                    <a:lnTo>
                      <a:pt x="384" y="134"/>
                    </a:lnTo>
                    <a:lnTo>
                      <a:pt x="384" y="110"/>
                    </a:lnTo>
                    <a:lnTo>
                      <a:pt x="392" y="95"/>
                    </a:lnTo>
                    <a:lnTo>
                      <a:pt x="369" y="104"/>
                    </a:lnTo>
                    <a:lnTo>
                      <a:pt x="357" y="92"/>
                    </a:lnTo>
                    <a:lnTo>
                      <a:pt x="341" y="92"/>
                    </a:lnTo>
                    <a:lnTo>
                      <a:pt x="329" y="83"/>
                    </a:lnTo>
                    <a:lnTo>
                      <a:pt x="334" y="34"/>
                    </a:lnTo>
                    <a:lnTo>
                      <a:pt x="315" y="34"/>
                    </a:lnTo>
                    <a:lnTo>
                      <a:pt x="302" y="19"/>
                    </a:lnTo>
                    <a:lnTo>
                      <a:pt x="267" y="19"/>
                    </a:lnTo>
                    <a:lnTo>
                      <a:pt x="264" y="0"/>
                    </a:lnTo>
                    <a:lnTo>
                      <a:pt x="264" y="2"/>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Freeform 48"/>
              <p:cNvSpPr>
                <a:spLocks/>
              </p:cNvSpPr>
              <p:nvPr/>
            </p:nvSpPr>
            <p:spPr bwMode="auto">
              <a:xfrm>
                <a:off x="1700" y="2241"/>
                <a:ext cx="416" cy="508"/>
              </a:xfrm>
              <a:custGeom>
                <a:avLst/>
                <a:gdLst>
                  <a:gd name="T0" fmla="*/ 264 w 416"/>
                  <a:gd name="T1" fmla="*/ 2 h 508"/>
                  <a:gd name="T2" fmla="*/ 193 w 416"/>
                  <a:gd name="T3" fmla="*/ 61 h 508"/>
                  <a:gd name="T4" fmla="*/ 164 w 416"/>
                  <a:gd name="T5" fmla="*/ 83 h 508"/>
                  <a:gd name="T6" fmla="*/ 75 w 416"/>
                  <a:gd name="T7" fmla="*/ 104 h 508"/>
                  <a:gd name="T8" fmla="*/ 23 w 416"/>
                  <a:gd name="T9" fmla="*/ 143 h 508"/>
                  <a:gd name="T10" fmla="*/ 19 w 416"/>
                  <a:gd name="T11" fmla="*/ 186 h 508"/>
                  <a:gd name="T12" fmla="*/ 55 w 416"/>
                  <a:gd name="T13" fmla="*/ 231 h 508"/>
                  <a:gd name="T14" fmla="*/ 54 w 416"/>
                  <a:gd name="T15" fmla="*/ 270 h 508"/>
                  <a:gd name="T16" fmla="*/ 32 w 416"/>
                  <a:gd name="T17" fmla="*/ 275 h 508"/>
                  <a:gd name="T18" fmla="*/ 0 w 416"/>
                  <a:gd name="T19" fmla="*/ 297 h 508"/>
                  <a:gd name="T20" fmla="*/ 5 w 416"/>
                  <a:gd name="T21" fmla="*/ 310 h 508"/>
                  <a:gd name="T22" fmla="*/ 8 w 416"/>
                  <a:gd name="T23" fmla="*/ 364 h 508"/>
                  <a:gd name="T24" fmla="*/ 47 w 416"/>
                  <a:gd name="T25" fmla="*/ 355 h 508"/>
                  <a:gd name="T26" fmla="*/ 47 w 416"/>
                  <a:gd name="T27" fmla="*/ 363 h 508"/>
                  <a:gd name="T28" fmla="*/ 71 w 416"/>
                  <a:gd name="T29" fmla="*/ 364 h 508"/>
                  <a:gd name="T30" fmla="*/ 98 w 416"/>
                  <a:gd name="T31" fmla="*/ 396 h 508"/>
                  <a:gd name="T32" fmla="*/ 98 w 416"/>
                  <a:gd name="T33" fmla="*/ 407 h 508"/>
                  <a:gd name="T34" fmla="*/ 131 w 416"/>
                  <a:gd name="T35" fmla="*/ 508 h 508"/>
                  <a:gd name="T36" fmla="*/ 152 w 416"/>
                  <a:gd name="T37" fmla="*/ 506 h 508"/>
                  <a:gd name="T38" fmla="*/ 159 w 416"/>
                  <a:gd name="T39" fmla="*/ 479 h 508"/>
                  <a:gd name="T40" fmla="*/ 175 w 416"/>
                  <a:gd name="T41" fmla="*/ 474 h 508"/>
                  <a:gd name="T42" fmla="*/ 159 w 416"/>
                  <a:gd name="T43" fmla="*/ 434 h 508"/>
                  <a:gd name="T44" fmla="*/ 214 w 416"/>
                  <a:gd name="T45" fmla="*/ 438 h 508"/>
                  <a:gd name="T46" fmla="*/ 213 w 416"/>
                  <a:gd name="T47" fmla="*/ 383 h 508"/>
                  <a:gd name="T48" fmla="*/ 230 w 416"/>
                  <a:gd name="T49" fmla="*/ 374 h 508"/>
                  <a:gd name="T50" fmla="*/ 237 w 416"/>
                  <a:gd name="T51" fmla="*/ 343 h 508"/>
                  <a:gd name="T52" fmla="*/ 222 w 416"/>
                  <a:gd name="T53" fmla="*/ 324 h 508"/>
                  <a:gd name="T54" fmla="*/ 197 w 416"/>
                  <a:gd name="T55" fmla="*/ 312 h 508"/>
                  <a:gd name="T56" fmla="*/ 200 w 416"/>
                  <a:gd name="T57" fmla="*/ 292 h 508"/>
                  <a:gd name="T58" fmla="*/ 188 w 416"/>
                  <a:gd name="T59" fmla="*/ 270 h 508"/>
                  <a:gd name="T60" fmla="*/ 156 w 416"/>
                  <a:gd name="T61" fmla="*/ 260 h 508"/>
                  <a:gd name="T62" fmla="*/ 160 w 416"/>
                  <a:gd name="T63" fmla="*/ 237 h 508"/>
                  <a:gd name="T64" fmla="*/ 170 w 416"/>
                  <a:gd name="T65" fmla="*/ 221 h 508"/>
                  <a:gd name="T66" fmla="*/ 193 w 416"/>
                  <a:gd name="T67" fmla="*/ 200 h 508"/>
                  <a:gd name="T68" fmla="*/ 207 w 416"/>
                  <a:gd name="T69" fmla="*/ 183 h 508"/>
                  <a:gd name="T70" fmla="*/ 246 w 416"/>
                  <a:gd name="T71" fmla="*/ 167 h 508"/>
                  <a:gd name="T72" fmla="*/ 275 w 416"/>
                  <a:gd name="T73" fmla="*/ 170 h 508"/>
                  <a:gd name="T74" fmla="*/ 286 w 416"/>
                  <a:gd name="T75" fmla="*/ 158 h 508"/>
                  <a:gd name="T76" fmla="*/ 304 w 416"/>
                  <a:gd name="T77" fmla="*/ 179 h 508"/>
                  <a:gd name="T78" fmla="*/ 327 w 416"/>
                  <a:gd name="T79" fmla="*/ 180 h 508"/>
                  <a:gd name="T80" fmla="*/ 342 w 416"/>
                  <a:gd name="T81" fmla="*/ 227 h 508"/>
                  <a:gd name="T82" fmla="*/ 382 w 416"/>
                  <a:gd name="T83" fmla="*/ 237 h 508"/>
                  <a:gd name="T84" fmla="*/ 401 w 416"/>
                  <a:gd name="T85" fmla="*/ 187 h 508"/>
                  <a:gd name="T86" fmla="*/ 416 w 416"/>
                  <a:gd name="T87" fmla="*/ 152 h 508"/>
                  <a:gd name="T88" fmla="*/ 400 w 416"/>
                  <a:gd name="T89" fmla="*/ 145 h 508"/>
                  <a:gd name="T90" fmla="*/ 384 w 416"/>
                  <a:gd name="T91" fmla="*/ 134 h 508"/>
                  <a:gd name="T92" fmla="*/ 384 w 416"/>
                  <a:gd name="T93" fmla="*/ 110 h 508"/>
                  <a:gd name="T94" fmla="*/ 392 w 416"/>
                  <a:gd name="T95" fmla="*/ 95 h 508"/>
                  <a:gd name="T96" fmla="*/ 369 w 416"/>
                  <a:gd name="T97" fmla="*/ 104 h 508"/>
                  <a:gd name="T98" fmla="*/ 357 w 416"/>
                  <a:gd name="T99" fmla="*/ 92 h 508"/>
                  <a:gd name="T100" fmla="*/ 341 w 416"/>
                  <a:gd name="T101" fmla="*/ 92 h 508"/>
                  <a:gd name="T102" fmla="*/ 329 w 416"/>
                  <a:gd name="T103" fmla="*/ 83 h 508"/>
                  <a:gd name="T104" fmla="*/ 334 w 416"/>
                  <a:gd name="T105" fmla="*/ 34 h 508"/>
                  <a:gd name="T106" fmla="*/ 315 w 416"/>
                  <a:gd name="T107" fmla="*/ 34 h 508"/>
                  <a:gd name="T108" fmla="*/ 302 w 416"/>
                  <a:gd name="T109" fmla="*/ 19 h 508"/>
                  <a:gd name="T110" fmla="*/ 267 w 416"/>
                  <a:gd name="T111" fmla="*/ 19 h 508"/>
                  <a:gd name="T112" fmla="*/ 264 w 416"/>
                  <a:gd name="T113"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 h="508">
                    <a:moveTo>
                      <a:pt x="264" y="2"/>
                    </a:moveTo>
                    <a:lnTo>
                      <a:pt x="193" y="61"/>
                    </a:lnTo>
                    <a:lnTo>
                      <a:pt x="164" y="83"/>
                    </a:lnTo>
                    <a:lnTo>
                      <a:pt x="75" y="104"/>
                    </a:lnTo>
                    <a:lnTo>
                      <a:pt x="23" y="143"/>
                    </a:lnTo>
                    <a:lnTo>
                      <a:pt x="19" y="186"/>
                    </a:lnTo>
                    <a:lnTo>
                      <a:pt x="55" y="231"/>
                    </a:lnTo>
                    <a:lnTo>
                      <a:pt x="54" y="270"/>
                    </a:lnTo>
                    <a:lnTo>
                      <a:pt x="32" y="275"/>
                    </a:lnTo>
                    <a:lnTo>
                      <a:pt x="0" y="297"/>
                    </a:lnTo>
                    <a:lnTo>
                      <a:pt x="5" y="310"/>
                    </a:lnTo>
                    <a:lnTo>
                      <a:pt x="8" y="364"/>
                    </a:lnTo>
                    <a:lnTo>
                      <a:pt x="47" y="355"/>
                    </a:lnTo>
                    <a:lnTo>
                      <a:pt x="47" y="363"/>
                    </a:lnTo>
                    <a:lnTo>
                      <a:pt x="71" y="364"/>
                    </a:lnTo>
                    <a:lnTo>
                      <a:pt x="98" y="396"/>
                    </a:lnTo>
                    <a:lnTo>
                      <a:pt x="98" y="407"/>
                    </a:lnTo>
                    <a:lnTo>
                      <a:pt x="131" y="508"/>
                    </a:lnTo>
                    <a:lnTo>
                      <a:pt x="152" y="506"/>
                    </a:lnTo>
                    <a:lnTo>
                      <a:pt x="159" y="479"/>
                    </a:lnTo>
                    <a:lnTo>
                      <a:pt x="175" y="474"/>
                    </a:lnTo>
                    <a:lnTo>
                      <a:pt x="159" y="434"/>
                    </a:lnTo>
                    <a:lnTo>
                      <a:pt x="214" y="438"/>
                    </a:lnTo>
                    <a:lnTo>
                      <a:pt x="213" y="383"/>
                    </a:lnTo>
                    <a:lnTo>
                      <a:pt x="230" y="374"/>
                    </a:lnTo>
                    <a:lnTo>
                      <a:pt x="237" y="343"/>
                    </a:lnTo>
                    <a:lnTo>
                      <a:pt x="222" y="324"/>
                    </a:lnTo>
                    <a:lnTo>
                      <a:pt x="197" y="312"/>
                    </a:lnTo>
                    <a:lnTo>
                      <a:pt x="200" y="292"/>
                    </a:lnTo>
                    <a:lnTo>
                      <a:pt x="188" y="270"/>
                    </a:lnTo>
                    <a:lnTo>
                      <a:pt x="156" y="260"/>
                    </a:lnTo>
                    <a:lnTo>
                      <a:pt x="160" y="237"/>
                    </a:lnTo>
                    <a:lnTo>
                      <a:pt x="170" y="221"/>
                    </a:lnTo>
                    <a:lnTo>
                      <a:pt x="193" y="200"/>
                    </a:lnTo>
                    <a:lnTo>
                      <a:pt x="207" y="183"/>
                    </a:lnTo>
                    <a:lnTo>
                      <a:pt x="246" y="167"/>
                    </a:lnTo>
                    <a:lnTo>
                      <a:pt x="275" y="170"/>
                    </a:lnTo>
                    <a:lnTo>
                      <a:pt x="286" y="158"/>
                    </a:lnTo>
                    <a:lnTo>
                      <a:pt x="304" y="179"/>
                    </a:lnTo>
                    <a:lnTo>
                      <a:pt x="327" y="180"/>
                    </a:lnTo>
                    <a:lnTo>
                      <a:pt x="342" y="227"/>
                    </a:lnTo>
                    <a:lnTo>
                      <a:pt x="382" y="237"/>
                    </a:lnTo>
                    <a:lnTo>
                      <a:pt x="401" y="187"/>
                    </a:lnTo>
                    <a:lnTo>
                      <a:pt x="416" y="152"/>
                    </a:lnTo>
                    <a:lnTo>
                      <a:pt x="400" y="145"/>
                    </a:lnTo>
                    <a:lnTo>
                      <a:pt x="384" y="134"/>
                    </a:lnTo>
                    <a:lnTo>
                      <a:pt x="384" y="110"/>
                    </a:lnTo>
                    <a:lnTo>
                      <a:pt x="392" y="95"/>
                    </a:lnTo>
                    <a:lnTo>
                      <a:pt x="369" y="104"/>
                    </a:lnTo>
                    <a:lnTo>
                      <a:pt x="357" y="92"/>
                    </a:lnTo>
                    <a:lnTo>
                      <a:pt x="341" y="92"/>
                    </a:lnTo>
                    <a:lnTo>
                      <a:pt x="329" y="83"/>
                    </a:lnTo>
                    <a:lnTo>
                      <a:pt x="334" y="34"/>
                    </a:lnTo>
                    <a:lnTo>
                      <a:pt x="315" y="34"/>
                    </a:lnTo>
                    <a:lnTo>
                      <a:pt x="302" y="19"/>
                    </a:lnTo>
                    <a:lnTo>
                      <a:pt x="267" y="19"/>
                    </a:lnTo>
                    <a:lnTo>
                      <a:pt x="264" y="0"/>
                    </a:lnTo>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Freeform 49"/>
              <p:cNvSpPr>
                <a:spLocks/>
              </p:cNvSpPr>
              <p:nvPr/>
            </p:nvSpPr>
            <p:spPr bwMode="auto">
              <a:xfrm>
                <a:off x="1153" y="1663"/>
                <a:ext cx="548" cy="771"/>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Freeform 50"/>
              <p:cNvSpPr>
                <a:spLocks/>
              </p:cNvSpPr>
              <p:nvPr/>
            </p:nvSpPr>
            <p:spPr bwMode="auto">
              <a:xfrm>
                <a:off x="1153" y="1663"/>
                <a:ext cx="548" cy="771"/>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Freeform 51"/>
              <p:cNvSpPr>
                <a:spLocks/>
              </p:cNvSpPr>
              <p:nvPr/>
            </p:nvSpPr>
            <p:spPr bwMode="auto">
              <a:xfrm>
                <a:off x="1153" y="1663"/>
                <a:ext cx="548" cy="771"/>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Freeform 52"/>
              <p:cNvSpPr>
                <a:spLocks/>
              </p:cNvSpPr>
              <p:nvPr/>
            </p:nvSpPr>
            <p:spPr bwMode="auto">
              <a:xfrm>
                <a:off x="1153" y="1663"/>
                <a:ext cx="548" cy="771"/>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Freeform 53"/>
              <p:cNvSpPr>
                <a:spLocks/>
              </p:cNvSpPr>
              <p:nvPr/>
            </p:nvSpPr>
            <p:spPr bwMode="auto">
              <a:xfrm>
                <a:off x="786" y="1713"/>
                <a:ext cx="542" cy="843"/>
              </a:xfrm>
              <a:custGeom>
                <a:avLst/>
                <a:gdLst>
                  <a:gd name="T0" fmla="*/ 125 w 542"/>
                  <a:gd name="T1" fmla="*/ 582 h 843"/>
                  <a:gd name="T2" fmla="*/ 99 w 542"/>
                  <a:gd name="T3" fmla="*/ 598 h 843"/>
                  <a:gd name="T4" fmla="*/ 73 w 542"/>
                  <a:gd name="T5" fmla="*/ 581 h 843"/>
                  <a:gd name="T6" fmla="*/ 77 w 542"/>
                  <a:gd name="T7" fmla="*/ 528 h 843"/>
                  <a:gd name="T8" fmla="*/ 32 w 542"/>
                  <a:gd name="T9" fmla="*/ 506 h 843"/>
                  <a:gd name="T10" fmla="*/ 40 w 542"/>
                  <a:gd name="T11" fmla="*/ 444 h 843"/>
                  <a:gd name="T12" fmla="*/ 39 w 542"/>
                  <a:gd name="T13" fmla="*/ 425 h 843"/>
                  <a:gd name="T14" fmla="*/ 30 w 542"/>
                  <a:gd name="T15" fmla="*/ 382 h 843"/>
                  <a:gd name="T16" fmla="*/ 13 w 542"/>
                  <a:gd name="T17" fmla="*/ 364 h 843"/>
                  <a:gd name="T18" fmla="*/ 13 w 542"/>
                  <a:gd name="T19" fmla="*/ 320 h 843"/>
                  <a:gd name="T20" fmla="*/ 16 w 542"/>
                  <a:gd name="T21" fmla="*/ 306 h 843"/>
                  <a:gd name="T22" fmla="*/ 0 w 542"/>
                  <a:gd name="T23" fmla="*/ 298 h 843"/>
                  <a:gd name="T24" fmla="*/ 7 w 542"/>
                  <a:gd name="T25" fmla="*/ 275 h 843"/>
                  <a:gd name="T26" fmla="*/ 18 w 542"/>
                  <a:gd name="T27" fmla="*/ 244 h 843"/>
                  <a:gd name="T28" fmla="*/ 23 w 542"/>
                  <a:gd name="T29" fmla="*/ 229 h 843"/>
                  <a:gd name="T30" fmla="*/ 42 w 542"/>
                  <a:gd name="T31" fmla="*/ 226 h 843"/>
                  <a:gd name="T32" fmla="*/ 47 w 542"/>
                  <a:gd name="T33" fmla="*/ 199 h 843"/>
                  <a:gd name="T34" fmla="*/ 47 w 542"/>
                  <a:gd name="T35" fmla="*/ 185 h 843"/>
                  <a:gd name="T36" fmla="*/ 87 w 542"/>
                  <a:gd name="T37" fmla="*/ 177 h 843"/>
                  <a:gd name="T38" fmla="*/ 72 w 542"/>
                  <a:gd name="T39" fmla="*/ 172 h 843"/>
                  <a:gd name="T40" fmla="*/ 72 w 542"/>
                  <a:gd name="T41" fmla="*/ 156 h 843"/>
                  <a:gd name="T42" fmla="*/ 127 w 542"/>
                  <a:gd name="T43" fmla="*/ 142 h 843"/>
                  <a:gd name="T44" fmla="*/ 162 w 542"/>
                  <a:gd name="T45" fmla="*/ 124 h 843"/>
                  <a:gd name="T46" fmla="*/ 214 w 542"/>
                  <a:gd name="T47" fmla="*/ 80 h 843"/>
                  <a:gd name="T48" fmla="*/ 283 w 542"/>
                  <a:gd name="T49" fmla="*/ 37 h 843"/>
                  <a:gd name="T50" fmla="*/ 316 w 542"/>
                  <a:gd name="T51" fmla="*/ 56 h 843"/>
                  <a:gd name="T52" fmla="*/ 384 w 542"/>
                  <a:gd name="T53" fmla="*/ 75 h 843"/>
                  <a:gd name="T54" fmla="*/ 407 w 542"/>
                  <a:gd name="T55" fmla="*/ 69 h 843"/>
                  <a:gd name="T56" fmla="*/ 421 w 542"/>
                  <a:gd name="T57" fmla="*/ 27 h 843"/>
                  <a:gd name="T58" fmla="*/ 441 w 542"/>
                  <a:gd name="T59" fmla="*/ 26 h 843"/>
                  <a:gd name="T60" fmla="*/ 452 w 542"/>
                  <a:gd name="T61" fmla="*/ 4 h 843"/>
                  <a:gd name="T62" fmla="*/ 492 w 542"/>
                  <a:gd name="T63" fmla="*/ 53 h 843"/>
                  <a:gd name="T64" fmla="*/ 528 w 542"/>
                  <a:gd name="T65" fmla="*/ 105 h 843"/>
                  <a:gd name="T66" fmla="*/ 542 w 542"/>
                  <a:gd name="T67" fmla="*/ 129 h 843"/>
                  <a:gd name="T68" fmla="*/ 504 w 542"/>
                  <a:gd name="T69" fmla="*/ 156 h 843"/>
                  <a:gd name="T70" fmla="*/ 506 w 542"/>
                  <a:gd name="T71" fmla="*/ 226 h 843"/>
                  <a:gd name="T72" fmla="*/ 459 w 542"/>
                  <a:gd name="T73" fmla="*/ 248 h 843"/>
                  <a:gd name="T74" fmla="*/ 436 w 542"/>
                  <a:gd name="T75" fmla="*/ 258 h 843"/>
                  <a:gd name="T76" fmla="*/ 421 w 542"/>
                  <a:gd name="T77" fmla="*/ 307 h 843"/>
                  <a:gd name="T78" fmla="*/ 419 w 542"/>
                  <a:gd name="T79" fmla="*/ 323 h 843"/>
                  <a:gd name="T80" fmla="*/ 407 w 542"/>
                  <a:gd name="T81" fmla="*/ 368 h 843"/>
                  <a:gd name="T82" fmla="*/ 434 w 542"/>
                  <a:gd name="T83" fmla="*/ 417 h 843"/>
                  <a:gd name="T84" fmla="*/ 467 w 542"/>
                  <a:gd name="T85" fmla="*/ 426 h 843"/>
                  <a:gd name="T86" fmla="*/ 462 w 542"/>
                  <a:gd name="T87" fmla="*/ 452 h 843"/>
                  <a:gd name="T88" fmla="*/ 450 w 542"/>
                  <a:gd name="T89" fmla="*/ 461 h 843"/>
                  <a:gd name="T90" fmla="*/ 443 w 542"/>
                  <a:gd name="T91" fmla="*/ 474 h 843"/>
                  <a:gd name="T92" fmla="*/ 407 w 542"/>
                  <a:gd name="T93" fmla="*/ 487 h 843"/>
                  <a:gd name="T94" fmla="*/ 379 w 542"/>
                  <a:gd name="T95" fmla="*/ 519 h 843"/>
                  <a:gd name="T96" fmla="*/ 370 w 542"/>
                  <a:gd name="T97" fmla="*/ 665 h 843"/>
                  <a:gd name="T98" fmla="*/ 363 w 542"/>
                  <a:gd name="T99" fmla="*/ 679 h 843"/>
                  <a:gd name="T100" fmla="*/ 339 w 542"/>
                  <a:gd name="T101" fmla="*/ 744 h 843"/>
                  <a:gd name="T102" fmla="*/ 334 w 542"/>
                  <a:gd name="T103" fmla="*/ 759 h 843"/>
                  <a:gd name="T104" fmla="*/ 276 w 542"/>
                  <a:gd name="T105" fmla="*/ 790 h 843"/>
                  <a:gd name="T106" fmla="*/ 231 w 542"/>
                  <a:gd name="T107" fmla="*/ 836 h 843"/>
                  <a:gd name="T108" fmla="*/ 157 w 542"/>
                  <a:gd name="T109" fmla="*/ 817 h 843"/>
                  <a:gd name="T110" fmla="*/ 141 w 542"/>
                  <a:gd name="T111" fmla="*/ 795 h 843"/>
                  <a:gd name="T112" fmla="*/ 144 w 542"/>
                  <a:gd name="T113" fmla="*/ 666 h 843"/>
                  <a:gd name="T114" fmla="*/ 143 w 542"/>
                  <a:gd name="T115" fmla="*/ 652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2" h="843">
                    <a:moveTo>
                      <a:pt x="122" y="639"/>
                    </a:moveTo>
                    <a:lnTo>
                      <a:pt x="120" y="627"/>
                    </a:lnTo>
                    <a:lnTo>
                      <a:pt x="125" y="582"/>
                    </a:lnTo>
                    <a:lnTo>
                      <a:pt x="122" y="577"/>
                    </a:lnTo>
                    <a:lnTo>
                      <a:pt x="112" y="581"/>
                    </a:lnTo>
                    <a:lnTo>
                      <a:pt x="99" y="598"/>
                    </a:lnTo>
                    <a:lnTo>
                      <a:pt x="94" y="600"/>
                    </a:lnTo>
                    <a:lnTo>
                      <a:pt x="85" y="595"/>
                    </a:lnTo>
                    <a:lnTo>
                      <a:pt x="73" y="581"/>
                    </a:lnTo>
                    <a:lnTo>
                      <a:pt x="77" y="565"/>
                    </a:lnTo>
                    <a:lnTo>
                      <a:pt x="72" y="536"/>
                    </a:lnTo>
                    <a:lnTo>
                      <a:pt x="77" y="528"/>
                    </a:lnTo>
                    <a:lnTo>
                      <a:pt x="70" y="514"/>
                    </a:lnTo>
                    <a:lnTo>
                      <a:pt x="54" y="506"/>
                    </a:lnTo>
                    <a:lnTo>
                      <a:pt x="32" y="506"/>
                    </a:lnTo>
                    <a:lnTo>
                      <a:pt x="30" y="488"/>
                    </a:lnTo>
                    <a:lnTo>
                      <a:pt x="39" y="474"/>
                    </a:lnTo>
                    <a:lnTo>
                      <a:pt x="40" y="444"/>
                    </a:lnTo>
                    <a:lnTo>
                      <a:pt x="42" y="444"/>
                    </a:lnTo>
                    <a:lnTo>
                      <a:pt x="42" y="426"/>
                    </a:lnTo>
                    <a:lnTo>
                      <a:pt x="39" y="425"/>
                    </a:lnTo>
                    <a:lnTo>
                      <a:pt x="33" y="396"/>
                    </a:lnTo>
                    <a:lnTo>
                      <a:pt x="30" y="390"/>
                    </a:lnTo>
                    <a:lnTo>
                      <a:pt x="30" y="382"/>
                    </a:lnTo>
                    <a:lnTo>
                      <a:pt x="25" y="382"/>
                    </a:lnTo>
                    <a:lnTo>
                      <a:pt x="23" y="364"/>
                    </a:lnTo>
                    <a:lnTo>
                      <a:pt x="13" y="364"/>
                    </a:lnTo>
                    <a:lnTo>
                      <a:pt x="16" y="344"/>
                    </a:lnTo>
                    <a:lnTo>
                      <a:pt x="4" y="318"/>
                    </a:lnTo>
                    <a:lnTo>
                      <a:pt x="13" y="320"/>
                    </a:lnTo>
                    <a:lnTo>
                      <a:pt x="14" y="314"/>
                    </a:lnTo>
                    <a:lnTo>
                      <a:pt x="4" y="307"/>
                    </a:lnTo>
                    <a:lnTo>
                      <a:pt x="16" y="306"/>
                    </a:lnTo>
                    <a:lnTo>
                      <a:pt x="7" y="301"/>
                    </a:lnTo>
                    <a:lnTo>
                      <a:pt x="7" y="295"/>
                    </a:lnTo>
                    <a:lnTo>
                      <a:pt x="0" y="298"/>
                    </a:lnTo>
                    <a:lnTo>
                      <a:pt x="0" y="288"/>
                    </a:lnTo>
                    <a:lnTo>
                      <a:pt x="7" y="283"/>
                    </a:lnTo>
                    <a:lnTo>
                      <a:pt x="7" y="275"/>
                    </a:lnTo>
                    <a:lnTo>
                      <a:pt x="16" y="275"/>
                    </a:lnTo>
                    <a:lnTo>
                      <a:pt x="23" y="248"/>
                    </a:lnTo>
                    <a:lnTo>
                      <a:pt x="18" y="244"/>
                    </a:lnTo>
                    <a:lnTo>
                      <a:pt x="16" y="226"/>
                    </a:lnTo>
                    <a:lnTo>
                      <a:pt x="18" y="223"/>
                    </a:lnTo>
                    <a:lnTo>
                      <a:pt x="23" y="229"/>
                    </a:lnTo>
                    <a:lnTo>
                      <a:pt x="33" y="226"/>
                    </a:lnTo>
                    <a:lnTo>
                      <a:pt x="35" y="229"/>
                    </a:lnTo>
                    <a:lnTo>
                      <a:pt x="42" y="226"/>
                    </a:lnTo>
                    <a:lnTo>
                      <a:pt x="47" y="229"/>
                    </a:lnTo>
                    <a:lnTo>
                      <a:pt x="56" y="229"/>
                    </a:lnTo>
                    <a:lnTo>
                      <a:pt x="47" y="199"/>
                    </a:lnTo>
                    <a:lnTo>
                      <a:pt x="49" y="199"/>
                    </a:lnTo>
                    <a:lnTo>
                      <a:pt x="44" y="190"/>
                    </a:lnTo>
                    <a:lnTo>
                      <a:pt x="47" y="185"/>
                    </a:lnTo>
                    <a:lnTo>
                      <a:pt x="65" y="185"/>
                    </a:lnTo>
                    <a:lnTo>
                      <a:pt x="73" y="177"/>
                    </a:lnTo>
                    <a:lnTo>
                      <a:pt x="87" y="177"/>
                    </a:lnTo>
                    <a:lnTo>
                      <a:pt x="92" y="172"/>
                    </a:lnTo>
                    <a:lnTo>
                      <a:pt x="80" y="167"/>
                    </a:lnTo>
                    <a:lnTo>
                      <a:pt x="72" y="172"/>
                    </a:lnTo>
                    <a:lnTo>
                      <a:pt x="58" y="169"/>
                    </a:lnTo>
                    <a:lnTo>
                      <a:pt x="58" y="147"/>
                    </a:lnTo>
                    <a:lnTo>
                      <a:pt x="72" y="156"/>
                    </a:lnTo>
                    <a:lnTo>
                      <a:pt x="99" y="159"/>
                    </a:lnTo>
                    <a:lnTo>
                      <a:pt x="112" y="147"/>
                    </a:lnTo>
                    <a:lnTo>
                      <a:pt x="127" y="142"/>
                    </a:lnTo>
                    <a:lnTo>
                      <a:pt x="134" y="132"/>
                    </a:lnTo>
                    <a:lnTo>
                      <a:pt x="143" y="132"/>
                    </a:lnTo>
                    <a:lnTo>
                      <a:pt x="162" y="124"/>
                    </a:lnTo>
                    <a:lnTo>
                      <a:pt x="172" y="110"/>
                    </a:lnTo>
                    <a:lnTo>
                      <a:pt x="200" y="85"/>
                    </a:lnTo>
                    <a:lnTo>
                      <a:pt x="214" y="80"/>
                    </a:lnTo>
                    <a:lnTo>
                      <a:pt x="252" y="48"/>
                    </a:lnTo>
                    <a:lnTo>
                      <a:pt x="283" y="35"/>
                    </a:lnTo>
                    <a:lnTo>
                      <a:pt x="283" y="37"/>
                    </a:lnTo>
                    <a:lnTo>
                      <a:pt x="294" y="43"/>
                    </a:lnTo>
                    <a:lnTo>
                      <a:pt x="303" y="50"/>
                    </a:lnTo>
                    <a:lnTo>
                      <a:pt x="316" y="56"/>
                    </a:lnTo>
                    <a:lnTo>
                      <a:pt x="341" y="72"/>
                    </a:lnTo>
                    <a:lnTo>
                      <a:pt x="377" y="75"/>
                    </a:lnTo>
                    <a:lnTo>
                      <a:pt x="384" y="75"/>
                    </a:lnTo>
                    <a:lnTo>
                      <a:pt x="395" y="78"/>
                    </a:lnTo>
                    <a:lnTo>
                      <a:pt x="407" y="72"/>
                    </a:lnTo>
                    <a:lnTo>
                      <a:pt x="407" y="69"/>
                    </a:lnTo>
                    <a:lnTo>
                      <a:pt x="417" y="69"/>
                    </a:lnTo>
                    <a:lnTo>
                      <a:pt x="412" y="43"/>
                    </a:lnTo>
                    <a:lnTo>
                      <a:pt x="421" y="27"/>
                    </a:lnTo>
                    <a:lnTo>
                      <a:pt x="428" y="31"/>
                    </a:lnTo>
                    <a:lnTo>
                      <a:pt x="434" y="26"/>
                    </a:lnTo>
                    <a:lnTo>
                      <a:pt x="441" y="26"/>
                    </a:lnTo>
                    <a:lnTo>
                      <a:pt x="441" y="13"/>
                    </a:lnTo>
                    <a:lnTo>
                      <a:pt x="450" y="0"/>
                    </a:lnTo>
                    <a:lnTo>
                      <a:pt x="452" y="4"/>
                    </a:lnTo>
                    <a:lnTo>
                      <a:pt x="452" y="0"/>
                    </a:lnTo>
                    <a:lnTo>
                      <a:pt x="473" y="32"/>
                    </a:lnTo>
                    <a:lnTo>
                      <a:pt x="492" y="53"/>
                    </a:lnTo>
                    <a:lnTo>
                      <a:pt x="504" y="66"/>
                    </a:lnTo>
                    <a:lnTo>
                      <a:pt x="520" y="94"/>
                    </a:lnTo>
                    <a:lnTo>
                      <a:pt x="528" y="105"/>
                    </a:lnTo>
                    <a:lnTo>
                      <a:pt x="533" y="105"/>
                    </a:lnTo>
                    <a:lnTo>
                      <a:pt x="530" y="123"/>
                    </a:lnTo>
                    <a:lnTo>
                      <a:pt x="542" y="129"/>
                    </a:lnTo>
                    <a:lnTo>
                      <a:pt x="527" y="142"/>
                    </a:lnTo>
                    <a:lnTo>
                      <a:pt x="514" y="156"/>
                    </a:lnTo>
                    <a:lnTo>
                      <a:pt x="504" y="156"/>
                    </a:lnTo>
                    <a:lnTo>
                      <a:pt x="507" y="194"/>
                    </a:lnTo>
                    <a:lnTo>
                      <a:pt x="514" y="221"/>
                    </a:lnTo>
                    <a:lnTo>
                      <a:pt x="506" y="226"/>
                    </a:lnTo>
                    <a:lnTo>
                      <a:pt x="492" y="239"/>
                    </a:lnTo>
                    <a:lnTo>
                      <a:pt x="474" y="248"/>
                    </a:lnTo>
                    <a:lnTo>
                      <a:pt x="459" y="248"/>
                    </a:lnTo>
                    <a:lnTo>
                      <a:pt x="452" y="253"/>
                    </a:lnTo>
                    <a:lnTo>
                      <a:pt x="450" y="253"/>
                    </a:lnTo>
                    <a:lnTo>
                      <a:pt x="436" y="258"/>
                    </a:lnTo>
                    <a:lnTo>
                      <a:pt x="448" y="290"/>
                    </a:lnTo>
                    <a:lnTo>
                      <a:pt x="433" y="293"/>
                    </a:lnTo>
                    <a:lnTo>
                      <a:pt x="421" y="307"/>
                    </a:lnTo>
                    <a:lnTo>
                      <a:pt x="403" y="318"/>
                    </a:lnTo>
                    <a:lnTo>
                      <a:pt x="407" y="323"/>
                    </a:lnTo>
                    <a:lnTo>
                      <a:pt x="419" y="323"/>
                    </a:lnTo>
                    <a:lnTo>
                      <a:pt x="424" y="333"/>
                    </a:lnTo>
                    <a:lnTo>
                      <a:pt x="412" y="344"/>
                    </a:lnTo>
                    <a:lnTo>
                      <a:pt x="407" y="368"/>
                    </a:lnTo>
                    <a:lnTo>
                      <a:pt x="412" y="391"/>
                    </a:lnTo>
                    <a:lnTo>
                      <a:pt x="433" y="399"/>
                    </a:lnTo>
                    <a:lnTo>
                      <a:pt x="434" y="417"/>
                    </a:lnTo>
                    <a:lnTo>
                      <a:pt x="452" y="422"/>
                    </a:lnTo>
                    <a:lnTo>
                      <a:pt x="466" y="430"/>
                    </a:lnTo>
                    <a:lnTo>
                      <a:pt x="467" y="426"/>
                    </a:lnTo>
                    <a:lnTo>
                      <a:pt x="474" y="431"/>
                    </a:lnTo>
                    <a:lnTo>
                      <a:pt x="459" y="444"/>
                    </a:lnTo>
                    <a:lnTo>
                      <a:pt x="462" y="452"/>
                    </a:lnTo>
                    <a:lnTo>
                      <a:pt x="452" y="453"/>
                    </a:lnTo>
                    <a:lnTo>
                      <a:pt x="448" y="453"/>
                    </a:lnTo>
                    <a:lnTo>
                      <a:pt x="450" y="461"/>
                    </a:lnTo>
                    <a:lnTo>
                      <a:pt x="447" y="463"/>
                    </a:lnTo>
                    <a:lnTo>
                      <a:pt x="448" y="468"/>
                    </a:lnTo>
                    <a:lnTo>
                      <a:pt x="443" y="474"/>
                    </a:lnTo>
                    <a:lnTo>
                      <a:pt x="443" y="479"/>
                    </a:lnTo>
                    <a:lnTo>
                      <a:pt x="412" y="484"/>
                    </a:lnTo>
                    <a:lnTo>
                      <a:pt x="407" y="487"/>
                    </a:lnTo>
                    <a:lnTo>
                      <a:pt x="403" y="493"/>
                    </a:lnTo>
                    <a:lnTo>
                      <a:pt x="395" y="492"/>
                    </a:lnTo>
                    <a:lnTo>
                      <a:pt x="379" y="519"/>
                    </a:lnTo>
                    <a:lnTo>
                      <a:pt x="379" y="581"/>
                    </a:lnTo>
                    <a:lnTo>
                      <a:pt x="367" y="639"/>
                    </a:lnTo>
                    <a:lnTo>
                      <a:pt x="370" y="665"/>
                    </a:lnTo>
                    <a:lnTo>
                      <a:pt x="377" y="670"/>
                    </a:lnTo>
                    <a:lnTo>
                      <a:pt x="372" y="679"/>
                    </a:lnTo>
                    <a:lnTo>
                      <a:pt x="363" y="679"/>
                    </a:lnTo>
                    <a:lnTo>
                      <a:pt x="349" y="693"/>
                    </a:lnTo>
                    <a:lnTo>
                      <a:pt x="353" y="711"/>
                    </a:lnTo>
                    <a:lnTo>
                      <a:pt x="339" y="744"/>
                    </a:lnTo>
                    <a:lnTo>
                      <a:pt x="332" y="744"/>
                    </a:lnTo>
                    <a:lnTo>
                      <a:pt x="329" y="754"/>
                    </a:lnTo>
                    <a:lnTo>
                      <a:pt x="334" y="759"/>
                    </a:lnTo>
                    <a:lnTo>
                      <a:pt x="325" y="771"/>
                    </a:lnTo>
                    <a:lnTo>
                      <a:pt x="304" y="782"/>
                    </a:lnTo>
                    <a:lnTo>
                      <a:pt x="276" y="790"/>
                    </a:lnTo>
                    <a:lnTo>
                      <a:pt x="240" y="822"/>
                    </a:lnTo>
                    <a:lnTo>
                      <a:pt x="235" y="825"/>
                    </a:lnTo>
                    <a:lnTo>
                      <a:pt x="231" y="836"/>
                    </a:lnTo>
                    <a:lnTo>
                      <a:pt x="212" y="843"/>
                    </a:lnTo>
                    <a:lnTo>
                      <a:pt x="179" y="830"/>
                    </a:lnTo>
                    <a:lnTo>
                      <a:pt x="157" y="817"/>
                    </a:lnTo>
                    <a:lnTo>
                      <a:pt x="151" y="808"/>
                    </a:lnTo>
                    <a:lnTo>
                      <a:pt x="144" y="806"/>
                    </a:lnTo>
                    <a:lnTo>
                      <a:pt x="141" y="795"/>
                    </a:lnTo>
                    <a:lnTo>
                      <a:pt x="144" y="782"/>
                    </a:lnTo>
                    <a:lnTo>
                      <a:pt x="153" y="689"/>
                    </a:lnTo>
                    <a:lnTo>
                      <a:pt x="144" y="666"/>
                    </a:lnTo>
                    <a:lnTo>
                      <a:pt x="151" y="662"/>
                    </a:lnTo>
                    <a:lnTo>
                      <a:pt x="148" y="652"/>
                    </a:lnTo>
                    <a:lnTo>
                      <a:pt x="143" y="652"/>
                    </a:lnTo>
                    <a:lnTo>
                      <a:pt x="129" y="662"/>
                    </a:lnTo>
                    <a:lnTo>
                      <a:pt x="122" y="639"/>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Freeform 54"/>
              <p:cNvSpPr>
                <a:spLocks/>
              </p:cNvSpPr>
              <p:nvPr/>
            </p:nvSpPr>
            <p:spPr bwMode="auto">
              <a:xfrm>
                <a:off x="786" y="1713"/>
                <a:ext cx="542" cy="843"/>
              </a:xfrm>
              <a:custGeom>
                <a:avLst/>
                <a:gdLst>
                  <a:gd name="T0" fmla="*/ 125 w 542"/>
                  <a:gd name="T1" fmla="*/ 582 h 843"/>
                  <a:gd name="T2" fmla="*/ 99 w 542"/>
                  <a:gd name="T3" fmla="*/ 598 h 843"/>
                  <a:gd name="T4" fmla="*/ 73 w 542"/>
                  <a:gd name="T5" fmla="*/ 581 h 843"/>
                  <a:gd name="T6" fmla="*/ 77 w 542"/>
                  <a:gd name="T7" fmla="*/ 528 h 843"/>
                  <a:gd name="T8" fmla="*/ 32 w 542"/>
                  <a:gd name="T9" fmla="*/ 506 h 843"/>
                  <a:gd name="T10" fmla="*/ 40 w 542"/>
                  <a:gd name="T11" fmla="*/ 444 h 843"/>
                  <a:gd name="T12" fmla="*/ 39 w 542"/>
                  <a:gd name="T13" fmla="*/ 425 h 843"/>
                  <a:gd name="T14" fmla="*/ 30 w 542"/>
                  <a:gd name="T15" fmla="*/ 382 h 843"/>
                  <a:gd name="T16" fmla="*/ 13 w 542"/>
                  <a:gd name="T17" fmla="*/ 364 h 843"/>
                  <a:gd name="T18" fmla="*/ 13 w 542"/>
                  <a:gd name="T19" fmla="*/ 320 h 843"/>
                  <a:gd name="T20" fmla="*/ 16 w 542"/>
                  <a:gd name="T21" fmla="*/ 306 h 843"/>
                  <a:gd name="T22" fmla="*/ 0 w 542"/>
                  <a:gd name="T23" fmla="*/ 298 h 843"/>
                  <a:gd name="T24" fmla="*/ 7 w 542"/>
                  <a:gd name="T25" fmla="*/ 275 h 843"/>
                  <a:gd name="T26" fmla="*/ 18 w 542"/>
                  <a:gd name="T27" fmla="*/ 244 h 843"/>
                  <a:gd name="T28" fmla="*/ 23 w 542"/>
                  <a:gd name="T29" fmla="*/ 229 h 843"/>
                  <a:gd name="T30" fmla="*/ 42 w 542"/>
                  <a:gd name="T31" fmla="*/ 226 h 843"/>
                  <a:gd name="T32" fmla="*/ 47 w 542"/>
                  <a:gd name="T33" fmla="*/ 199 h 843"/>
                  <a:gd name="T34" fmla="*/ 47 w 542"/>
                  <a:gd name="T35" fmla="*/ 185 h 843"/>
                  <a:gd name="T36" fmla="*/ 87 w 542"/>
                  <a:gd name="T37" fmla="*/ 177 h 843"/>
                  <a:gd name="T38" fmla="*/ 72 w 542"/>
                  <a:gd name="T39" fmla="*/ 172 h 843"/>
                  <a:gd name="T40" fmla="*/ 72 w 542"/>
                  <a:gd name="T41" fmla="*/ 156 h 843"/>
                  <a:gd name="T42" fmla="*/ 127 w 542"/>
                  <a:gd name="T43" fmla="*/ 142 h 843"/>
                  <a:gd name="T44" fmla="*/ 162 w 542"/>
                  <a:gd name="T45" fmla="*/ 124 h 843"/>
                  <a:gd name="T46" fmla="*/ 214 w 542"/>
                  <a:gd name="T47" fmla="*/ 80 h 843"/>
                  <a:gd name="T48" fmla="*/ 283 w 542"/>
                  <a:gd name="T49" fmla="*/ 37 h 843"/>
                  <a:gd name="T50" fmla="*/ 316 w 542"/>
                  <a:gd name="T51" fmla="*/ 56 h 843"/>
                  <a:gd name="T52" fmla="*/ 384 w 542"/>
                  <a:gd name="T53" fmla="*/ 75 h 843"/>
                  <a:gd name="T54" fmla="*/ 407 w 542"/>
                  <a:gd name="T55" fmla="*/ 69 h 843"/>
                  <a:gd name="T56" fmla="*/ 421 w 542"/>
                  <a:gd name="T57" fmla="*/ 27 h 843"/>
                  <a:gd name="T58" fmla="*/ 441 w 542"/>
                  <a:gd name="T59" fmla="*/ 26 h 843"/>
                  <a:gd name="T60" fmla="*/ 452 w 542"/>
                  <a:gd name="T61" fmla="*/ 4 h 843"/>
                  <a:gd name="T62" fmla="*/ 492 w 542"/>
                  <a:gd name="T63" fmla="*/ 53 h 843"/>
                  <a:gd name="T64" fmla="*/ 528 w 542"/>
                  <a:gd name="T65" fmla="*/ 105 h 843"/>
                  <a:gd name="T66" fmla="*/ 542 w 542"/>
                  <a:gd name="T67" fmla="*/ 129 h 843"/>
                  <a:gd name="T68" fmla="*/ 504 w 542"/>
                  <a:gd name="T69" fmla="*/ 156 h 843"/>
                  <a:gd name="T70" fmla="*/ 506 w 542"/>
                  <a:gd name="T71" fmla="*/ 226 h 843"/>
                  <a:gd name="T72" fmla="*/ 459 w 542"/>
                  <a:gd name="T73" fmla="*/ 248 h 843"/>
                  <a:gd name="T74" fmla="*/ 436 w 542"/>
                  <a:gd name="T75" fmla="*/ 258 h 843"/>
                  <a:gd name="T76" fmla="*/ 421 w 542"/>
                  <a:gd name="T77" fmla="*/ 307 h 843"/>
                  <a:gd name="T78" fmla="*/ 419 w 542"/>
                  <a:gd name="T79" fmla="*/ 323 h 843"/>
                  <a:gd name="T80" fmla="*/ 407 w 542"/>
                  <a:gd name="T81" fmla="*/ 368 h 843"/>
                  <a:gd name="T82" fmla="*/ 434 w 542"/>
                  <a:gd name="T83" fmla="*/ 417 h 843"/>
                  <a:gd name="T84" fmla="*/ 467 w 542"/>
                  <a:gd name="T85" fmla="*/ 426 h 843"/>
                  <a:gd name="T86" fmla="*/ 462 w 542"/>
                  <a:gd name="T87" fmla="*/ 452 h 843"/>
                  <a:gd name="T88" fmla="*/ 450 w 542"/>
                  <a:gd name="T89" fmla="*/ 461 h 843"/>
                  <a:gd name="T90" fmla="*/ 443 w 542"/>
                  <a:gd name="T91" fmla="*/ 474 h 843"/>
                  <a:gd name="T92" fmla="*/ 407 w 542"/>
                  <a:gd name="T93" fmla="*/ 487 h 843"/>
                  <a:gd name="T94" fmla="*/ 379 w 542"/>
                  <a:gd name="T95" fmla="*/ 519 h 843"/>
                  <a:gd name="T96" fmla="*/ 370 w 542"/>
                  <a:gd name="T97" fmla="*/ 665 h 843"/>
                  <a:gd name="T98" fmla="*/ 363 w 542"/>
                  <a:gd name="T99" fmla="*/ 679 h 843"/>
                  <a:gd name="T100" fmla="*/ 339 w 542"/>
                  <a:gd name="T101" fmla="*/ 744 h 843"/>
                  <a:gd name="T102" fmla="*/ 334 w 542"/>
                  <a:gd name="T103" fmla="*/ 759 h 843"/>
                  <a:gd name="T104" fmla="*/ 276 w 542"/>
                  <a:gd name="T105" fmla="*/ 790 h 843"/>
                  <a:gd name="T106" fmla="*/ 231 w 542"/>
                  <a:gd name="T107" fmla="*/ 836 h 843"/>
                  <a:gd name="T108" fmla="*/ 157 w 542"/>
                  <a:gd name="T109" fmla="*/ 817 h 843"/>
                  <a:gd name="T110" fmla="*/ 141 w 542"/>
                  <a:gd name="T111" fmla="*/ 795 h 843"/>
                  <a:gd name="T112" fmla="*/ 144 w 542"/>
                  <a:gd name="T113" fmla="*/ 666 h 843"/>
                  <a:gd name="T114" fmla="*/ 143 w 542"/>
                  <a:gd name="T115" fmla="*/ 652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2" h="843">
                    <a:moveTo>
                      <a:pt x="122" y="639"/>
                    </a:moveTo>
                    <a:lnTo>
                      <a:pt x="120" y="627"/>
                    </a:lnTo>
                    <a:lnTo>
                      <a:pt x="125" y="582"/>
                    </a:lnTo>
                    <a:lnTo>
                      <a:pt x="122" y="577"/>
                    </a:lnTo>
                    <a:lnTo>
                      <a:pt x="112" y="581"/>
                    </a:lnTo>
                    <a:lnTo>
                      <a:pt x="99" y="598"/>
                    </a:lnTo>
                    <a:lnTo>
                      <a:pt x="94" y="600"/>
                    </a:lnTo>
                    <a:lnTo>
                      <a:pt x="85" y="595"/>
                    </a:lnTo>
                    <a:lnTo>
                      <a:pt x="73" y="581"/>
                    </a:lnTo>
                    <a:lnTo>
                      <a:pt x="77" y="565"/>
                    </a:lnTo>
                    <a:lnTo>
                      <a:pt x="72" y="536"/>
                    </a:lnTo>
                    <a:lnTo>
                      <a:pt x="77" y="528"/>
                    </a:lnTo>
                    <a:lnTo>
                      <a:pt x="70" y="514"/>
                    </a:lnTo>
                    <a:lnTo>
                      <a:pt x="54" y="506"/>
                    </a:lnTo>
                    <a:lnTo>
                      <a:pt x="32" y="506"/>
                    </a:lnTo>
                    <a:lnTo>
                      <a:pt x="30" y="488"/>
                    </a:lnTo>
                    <a:lnTo>
                      <a:pt x="39" y="474"/>
                    </a:lnTo>
                    <a:lnTo>
                      <a:pt x="40" y="444"/>
                    </a:lnTo>
                    <a:lnTo>
                      <a:pt x="42" y="444"/>
                    </a:lnTo>
                    <a:lnTo>
                      <a:pt x="42" y="426"/>
                    </a:lnTo>
                    <a:lnTo>
                      <a:pt x="39" y="425"/>
                    </a:lnTo>
                    <a:lnTo>
                      <a:pt x="33" y="396"/>
                    </a:lnTo>
                    <a:lnTo>
                      <a:pt x="30" y="390"/>
                    </a:lnTo>
                    <a:lnTo>
                      <a:pt x="30" y="382"/>
                    </a:lnTo>
                    <a:lnTo>
                      <a:pt x="25" y="382"/>
                    </a:lnTo>
                    <a:lnTo>
                      <a:pt x="23" y="364"/>
                    </a:lnTo>
                    <a:lnTo>
                      <a:pt x="13" y="364"/>
                    </a:lnTo>
                    <a:lnTo>
                      <a:pt x="16" y="344"/>
                    </a:lnTo>
                    <a:lnTo>
                      <a:pt x="4" y="318"/>
                    </a:lnTo>
                    <a:lnTo>
                      <a:pt x="13" y="320"/>
                    </a:lnTo>
                    <a:lnTo>
                      <a:pt x="14" y="314"/>
                    </a:lnTo>
                    <a:lnTo>
                      <a:pt x="4" y="307"/>
                    </a:lnTo>
                    <a:lnTo>
                      <a:pt x="16" y="306"/>
                    </a:lnTo>
                    <a:lnTo>
                      <a:pt x="7" y="301"/>
                    </a:lnTo>
                    <a:lnTo>
                      <a:pt x="7" y="295"/>
                    </a:lnTo>
                    <a:lnTo>
                      <a:pt x="0" y="298"/>
                    </a:lnTo>
                    <a:lnTo>
                      <a:pt x="0" y="288"/>
                    </a:lnTo>
                    <a:lnTo>
                      <a:pt x="7" y="283"/>
                    </a:lnTo>
                    <a:lnTo>
                      <a:pt x="7" y="275"/>
                    </a:lnTo>
                    <a:lnTo>
                      <a:pt x="16" y="275"/>
                    </a:lnTo>
                    <a:lnTo>
                      <a:pt x="23" y="248"/>
                    </a:lnTo>
                    <a:lnTo>
                      <a:pt x="18" y="244"/>
                    </a:lnTo>
                    <a:lnTo>
                      <a:pt x="16" y="226"/>
                    </a:lnTo>
                    <a:lnTo>
                      <a:pt x="18" y="223"/>
                    </a:lnTo>
                    <a:lnTo>
                      <a:pt x="23" y="229"/>
                    </a:lnTo>
                    <a:lnTo>
                      <a:pt x="33" y="226"/>
                    </a:lnTo>
                    <a:lnTo>
                      <a:pt x="35" y="229"/>
                    </a:lnTo>
                    <a:lnTo>
                      <a:pt x="42" y="226"/>
                    </a:lnTo>
                    <a:lnTo>
                      <a:pt x="47" y="229"/>
                    </a:lnTo>
                    <a:lnTo>
                      <a:pt x="56" y="229"/>
                    </a:lnTo>
                    <a:lnTo>
                      <a:pt x="47" y="199"/>
                    </a:lnTo>
                    <a:lnTo>
                      <a:pt x="49" y="199"/>
                    </a:lnTo>
                    <a:lnTo>
                      <a:pt x="44" y="190"/>
                    </a:lnTo>
                    <a:lnTo>
                      <a:pt x="47" y="185"/>
                    </a:lnTo>
                    <a:lnTo>
                      <a:pt x="65" y="185"/>
                    </a:lnTo>
                    <a:lnTo>
                      <a:pt x="73" y="177"/>
                    </a:lnTo>
                    <a:lnTo>
                      <a:pt x="87" y="177"/>
                    </a:lnTo>
                    <a:lnTo>
                      <a:pt x="92" y="172"/>
                    </a:lnTo>
                    <a:lnTo>
                      <a:pt x="80" y="167"/>
                    </a:lnTo>
                    <a:lnTo>
                      <a:pt x="72" y="172"/>
                    </a:lnTo>
                    <a:lnTo>
                      <a:pt x="58" y="169"/>
                    </a:lnTo>
                    <a:lnTo>
                      <a:pt x="58" y="147"/>
                    </a:lnTo>
                    <a:lnTo>
                      <a:pt x="72" y="156"/>
                    </a:lnTo>
                    <a:lnTo>
                      <a:pt x="99" y="159"/>
                    </a:lnTo>
                    <a:lnTo>
                      <a:pt x="112" y="147"/>
                    </a:lnTo>
                    <a:lnTo>
                      <a:pt x="127" y="142"/>
                    </a:lnTo>
                    <a:lnTo>
                      <a:pt x="134" y="132"/>
                    </a:lnTo>
                    <a:lnTo>
                      <a:pt x="143" y="132"/>
                    </a:lnTo>
                    <a:lnTo>
                      <a:pt x="162" y="124"/>
                    </a:lnTo>
                    <a:lnTo>
                      <a:pt x="172" y="110"/>
                    </a:lnTo>
                    <a:lnTo>
                      <a:pt x="200" y="85"/>
                    </a:lnTo>
                    <a:lnTo>
                      <a:pt x="214" y="80"/>
                    </a:lnTo>
                    <a:lnTo>
                      <a:pt x="252" y="48"/>
                    </a:lnTo>
                    <a:lnTo>
                      <a:pt x="283" y="35"/>
                    </a:lnTo>
                    <a:lnTo>
                      <a:pt x="283" y="37"/>
                    </a:lnTo>
                    <a:lnTo>
                      <a:pt x="294" y="43"/>
                    </a:lnTo>
                    <a:lnTo>
                      <a:pt x="303" y="50"/>
                    </a:lnTo>
                    <a:lnTo>
                      <a:pt x="316" y="56"/>
                    </a:lnTo>
                    <a:lnTo>
                      <a:pt x="341" y="72"/>
                    </a:lnTo>
                    <a:lnTo>
                      <a:pt x="377" y="75"/>
                    </a:lnTo>
                    <a:lnTo>
                      <a:pt x="384" y="75"/>
                    </a:lnTo>
                    <a:lnTo>
                      <a:pt x="395" y="78"/>
                    </a:lnTo>
                    <a:lnTo>
                      <a:pt x="407" y="72"/>
                    </a:lnTo>
                    <a:lnTo>
                      <a:pt x="407" y="69"/>
                    </a:lnTo>
                    <a:lnTo>
                      <a:pt x="417" y="69"/>
                    </a:lnTo>
                    <a:lnTo>
                      <a:pt x="412" y="43"/>
                    </a:lnTo>
                    <a:lnTo>
                      <a:pt x="421" y="27"/>
                    </a:lnTo>
                    <a:lnTo>
                      <a:pt x="428" y="31"/>
                    </a:lnTo>
                    <a:lnTo>
                      <a:pt x="434" y="26"/>
                    </a:lnTo>
                    <a:lnTo>
                      <a:pt x="441" y="26"/>
                    </a:lnTo>
                    <a:lnTo>
                      <a:pt x="441" y="13"/>
                    </a:lnTo>
                    <a:lnTo>
                      <a:pt x="450" y="0"/>
                    </a:lnTo>
                    <a:lnTo>
                      <a:pt x="452" y="4"/>
                    </a:lnTo>
                    <a:lnTo>
                      <a:pt x="452" y="0"/>
                    </a:lnTo>
                    <a:lnTo>
                      <a:pt x="473" y="32"/>
                    </a:lnTo>
                    <a:lnTo>
                      <a:pt x="492" y="53"/>
                    </a:lnTo>
                    <a:lnTo>
                      <a:pt x="504" y="66"/>
                    </a:lnTo>
                    <a:lnTo>
                      <a:pt x="520" y="94"/>
                    </a:lnTo>
                    <a:lnTo>
                      <a:pt x="528" y="105"/>
                    </a:lnTo>
                    <a:lnTo>
                      <a:pt x="533" y="105"/>
                    </a:lnTo>
                    <a:lnTo>
                      <a:pt x="530" y="123"/>
                    </a:lnTo>
                    <a:lnTo>
                      <a:pt x="542" y="129"/>
                    </a:lnTo>
                    <a:lnTo>
                      <a:pt x="527" y="142"/>
                    </a:lnTo>
                    <a:lnTo>
                      <a:pt x="514" y="156"/>
                    </a:lnTo>
                    <a:lnTo>
                      <a:pt x="504" y="156"/>
                    </a:lnTo>
                    <a:lnTo>
                      <a:pt x="507" y="194"/>
                    </a:lnTo>
                    <a:lnTo>
                      <a:pt x="514" y="221"/>
                    </a:lnTo>
                    <a:lnTo>
                      <a:pt x="506" y="226"/>
                    </a:lnTo>
                    <a:lnTo>
                      <a:pt x="492" y="239"/>
                    </a:lnTo>
                    <a:lnTo>
                      <a:pt x="474" y="248"/>
                    </a:lnTo>
                    <a:lnTo>
                      <a:pt x="459" y="248"/>
                    </a:lnTo>
                    <a:lnTo>
                      <a:pt x="452" y="253"/>
                    </a:lnTo>
                    <a:lnTo>
                      <a:pt x="450" y="253"/>
                    </a:lnTo>
                    <a:lnTo>
                      <a:pt x="436" y="258"/>
                    </a:lnTo>
                    <a:lnTo>
                      <a:pt x="448" y="290"/>
                    </a:lnTo>
                    <a:lnTo>
                      <a:pt x="433" y="293"/>
                    </a:lnTo>
                    <a:lnTo>
                      <a:pt x="421" y="307"/>
                    </a:lnTo>
                    <a:lnTo>
                      <a:pt x="403" y="318"/>
                    </a:lnTo>
                    <a:lnTo>
                      <a:pt x="407" y="323"/>
                    </a:lnTo>
                    <a:lnTo>
                      <a:pt x="419" y="323"/>
                    </a:lnTo>
                    <a:lnTo>
                      <a:pt x="424" y="333"/>
                    </a:lnTo>
                    <a:lnTo>
                      <a:pt x="412" y="344"/>
                    </a:lnTo>
                    <a:lnTo>
                      <a:pt x="407" y="368"/>
                    </a:lnTo>
                    <a:lnTo>
                      <a:pt x="412" y="391"/>
                    </a:lnTo>
                    <a:lnTo>
                      <a:pt x="433" y="399"/>
                    </a:lnTo>
                    <a:lnTo>
                      <a:pt x="434" y="417"/>
                    </a:lnTo>
                    <a:lnTo>
                      <a:pt x="452" y="422"/>
                    </a:lnTo>
                    <a:lnTo>
                      <a:pt x="466" y="430"/>
                    </a:lnTo>
                    <a:lnTo>
                      <a:pt x="467" y="426"/>
                    </a:lnTo>
                    <a:lnTo>
                      <a:pt x="474" y="431"/>
                    </a:lnTo>
                    <a:lnTo>
                      <a:pt x="459" y="444"/>
                    </a:lnTo>
                    <a:lnTo>
                      <a:pt x="462" y="452"/>
                    </a:lnTo>
                    <a:lnTo>
                      <a:pt x="452" y="453"/>
                    </a:lnTo>
                    <a:lnTo>
                      <a:pt x="448" y="453"/>
                    </a:lnTo>
                    <a:lnTo>
                      <a:pt x="450" y="461"/>
                    </a:lnTo>
                    <a:lnTo>
                      <a:pt x="447" y="463"/>
                    </a:lnTo>
                    <a:lnTo>
                      <a:pt x="448" y="468"/>
                    </a:lnTo>
                    <a:lnTo>
                      <a:pt x="443" y="474"/>
                    </a:lnTo>
                    <a:lnTo>
                      <a:pt x="443" y="479"/>
                    </a:lnTo>
                    <a:lnTo>
                      <a:pt x="412" y="484"/>
                    </a:lnTo>
                    <a:lnTo>
                      <a:pt x="407" y="487"/>
                    </a:lnTo>
                    <a:lnTo>
                      <a:pt x="403" y="493"/>
                    </a:lnTo>
                    <a:lnTo>
                      <a:pt x="395" y="492"/>
                    </a:lnTo>
                    <a:lnTo>
                      <a:pt x="379" y="519"/>
                    </a:lnTo>
                    <a:lnTo>
                      <a:pt x="379" y="581"/>
                    </a:lnTo>
                    <a:lnTo>
                      <a:pt x="367" y="639"/>
                    </a:lnTo>
                    <a:lnTo>
                      <a:pt x="370" y="665"/>
                    </a:lnTo>
                    <a:lnTo>
                      <a:pt x="377" y="670"/>
                    </a:lnTo>
                    <a:lnTo>
                      <a:pt x="372" y="679"/>
                    </a:lnTo>
                    <a:lnTo>
                      <a:pt x="363" y="679"/>
                    </a:lnTo>
                    <a:lnTo>
                      <a:pt x="349" y="693"/>
                    </a:lnTo>
                    <a:lnTo>
                      <a:pt x="353" y="711"/>
                    </a:lnTo>
                    <a:lnTo>
                      <a:pt x="339" y="744"/>
                    </a:lnTo>
                    <a:lnTo>
                      <a:pt x="332" y="744"/>
                    </a:lnTo>
                    <a:lnTo>
                      <a:pt x="329" y="754"/>
                    </a:lnTo>
                    <a:lnTo>
                      <a:pt x="334" y="759"/>
                    </a:lnTo>
                    <a:lnTo>
                      <a:pt x="325" y="771"/>
                    </a:lnTo>
                    <a:lnTo>
                      <a:pt x="304" y="782"/>
                    </a:lnTo>
                    <a:lnTo>
                      <a:pt x="276" y="790"/>
                    </a:lnTo>
                    <a:lnTo>
                      <a:pt x="240" y="822"/>
                    </a:lnTo>
                    <a:lnTo>
                      <a:pt x="235" y="825"/>
                    </a:lnTo>
                    <a:lnTo>
                      <a:pt x="231" y="836"/>
                    </a:lnTo>
                    <a:lnTo>
                      <a:pt x="212" y="843"/>
                    </a:lnTo>
                    <a:lnTo>
                      <a:pt x="179" y="830"/>
                    </a:lnTo>
                    <a:lnTo>
                      <a:pt x="157" y="817"/>
                    </a:lnTo>
                    <a:lnTo>
                      <a:pt x="151" y="808"/>
                    </a:lnTo>
                    <a:lnTo>
                      <a:pt x="144" y="806"/>
                    </a:lnTo>
                    <a:lnTo>
                      <a:pt x="141" y="795"/>
                    </a:lnTo>
                    <a:lnTo>
                      <a:pt x="144" y="782"/>
                    </a:lnTo>
                    <a:lnTo>
                      <a:pt x="153" y="689"/>
                    </a:lnTo>
                    <a:lnTo>
                      <a:pt x="144" y="666"/>
                    </a:lnTo>
                    <a:lnTo>
                      <a:pt x="151" y="662"/>
                    </a:lnTo>
                    <a:lnTo>
                      <a:pt x="148" y="652"/>
                    </a:lnTo>
                    <a:lnTo>
                      <a:pt x="143" y="652"/>
                    </a:lnTo>
                    <a:lnTo>
                      <a:pt x="129" y="662"/>
                    </a:lnTo>
                    <a:lnTo>
                      <a:pt x="122" y="63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Freeform 55"/>
              <p:cNvSpPr>
                <a:spLocks/>
              </p:cNvSpPr>
              <p:nvPr/>
            </p:nvSpPr>
            <p:spPr bwMode="auto">
              <a:xfrm>
                <a:off x="1794" y="3886"/>
                <a:ext cx="751" cy="506"/>
              </a:xfrm>
              <a:custGeom>
                <a:avLst/>
                <a:gdLst>
                  <a:gd name="T0" fmla="*/ 28 w 751"/>
                  <a:gd name="T1" fmla="*/ 155 h 506"/>
                  <a:gd name="T2" fmla="*/ 15 w 751"/>
                  <a:gd name="T3" fmla="*/ 70 h 506"/>
                  <a:gd name="T4" fmla="*/ 80 w 751"/>
                  <a:gd name="T5" fmla="*/ 43 h 506"/>
                  <a:gd name="T6" fmla="*/ 101 w 751"/>
                  <a:gd name="T7" fmla="*/ 0 h 506"/>
                  <a:gd name="T8" fmla="*/ 127 w 751"/>
                  <a:gd name="T9" fmla="*/ 0 h 506"/>
                  <a:gd name="T10" fmla="*/ 154 w 751"/>
                  <a:gd name="T11" fmla="*/ 27 h 506"/>
                  <a:gd name="T12" fmla="*/ 170 w 751"/>
                  <a:gd name="T13" fmla="*/ 45 h 506"/>
                  <a:gd name="T14" fmla="*/ 189 w 751"/>
                  <a:gd name="T15" fmla="*/ 132 h 506"/>
                  <a:gd name="T16" fmla="*/ 198 w 751"/>
                  <a:gd name="T17" fmla="*/ 129 h 506"/>
                  <a:gd name="T18" fmla="*/ 229 w 751"/>
                  <a:gd name="T19" fmla="*/ 161 h 506"/>
                  <a:gd name="T20" fmla="*/ 238 w 751"/>
                  <a:gd name="T21" fmla="*/ 185 h 506"/>
                  <a:gd name="T22" fmla="*/ 210 w 751"/>
                  <a:gd name="T23" fmla="*/ 174 h 506"/>
                  <a:gd name="T24" fmla="*/ 240 w 751"/>
                  <a:gd name="T25" fmla="*/ 201 h 506"/>
                  <a:gd name="T26" fmla="*/ 248 w 751"/>
                  <a:gd name="T27" fmla="*/ 244 h 506"/>
                  <a:gd name="T28" fmla="*/ 280 w 751"/>
                  <a:gd name="T29" fmla="*/ 256 h 506"/>
                  <a:gd name="T30" fmla="*/ 292 w 751"/>
                  <a:gd name="T31" fmla="*/ 226 h 506"/>
                  <a:gd name="T32" fmla="*/ 309 w 751"/>
                  <a:gd name="T33" fmla="*/ 199 h 506"/>
                  <a:gd name="T34" fmla="*/ 337 w 751"/>
                  <a:gd name="T35" fmla="*/ 142 h 506"/>
                  <a:gd name="T36" fmla="*/ 377 w 751"/>
                  <a:gd name="T37" fmla="*/ 159 h 506"/>
                  <a:gd name="T38" fmla="*/ 419 w 751"/>
                  <a:gd name="T39" fmla="*/ 164 h 506"/>
                  <a:gd name="T40" fmla="*/ 449 w 751"/>
                  <a:gd name="T41" fmla="*/ 204 h 506"/>
                  <a:gd name="T42" fmla="*/ 447 w 751"/>
                  <a:gd name="T43" fmla="*/ 236 h 506"/>
                  <a:gd name="T44" fmla="*/ 459 w 751"/>
                  <a:gd name="T45" fmla="*/ 271 h 506"/>
                  <a:gd name="T46" fmla="*/ 510 w 751"/>
                  <a:gd name="T47" fmla="*/ 271 h 506"/>
                  <a:gd name="T48" fmla="*/ 551 w 751"/>
                  <a:gd name="T49" fmla="*/ 221 h 506"/>
                  <a:gd name="T50" fmla="*/ 560 w 751"/>
                  <a:gd name="T51" fmla="*/ 258 h 506"/>
                  <a:gd name="T52" fmla="*/ 578 w 751"/>
                  <a:gd name="T53" fmla="*/ 290 h 506"/>
                  <a:gd name="T54" fmla="*/ 684 w 751"/>
                  <a:gd name="T55" fmla="*/ 298 h 506"/>
                  <a:gd name="T56" fmla="*/ 685 w 751"/>
                  <a:gd name="T57" fmla="*/ 352 h 506"/>
                  <a:gd name="T58" fmla="*/ 739 w 751"/>
                  <a:gd name="T59" fmla="*/ 342 h 506"/>
                  <a:gd name="T60" fmla="*/ 717 w 751"/>
                  <a:gd name="T61" fmla="*/ 404 h 506"/>
                  <a:gd name="T62" fmla="*/ 649 w 751"/>
                  <a:gd name="T63" fmla="*/ 422 h 506"/>
                  <a:gd name="T64" fmla="*/ 598 w 751"/>
                  <a:gd name="T65" fmla="*/ 455 h 506"/>
                  <a:gd name="T66" fmla="*/ 515 w 751"/>
                  <a:gd name="T67" fmla="*/ 493 h 506"/>
                  <a:gd name="T68" fmla="*/ 511 w 751"/>
                  <a:gd name="T69" fmla="*/ 503 h 506"/>
                  <a:gd name="T70" fmla="*/ 456 w 751"/>
                  <a:gd name="T71" fmla="*/ 501 h 506"/>
                  <a:gd name="T72" fmla="*/ 409 w 751"/>
                  <a:gd name="T73" fmla="*/ 498 h 506"/>
                  <a:gd name="T74" fmla="*/ 355 w 751"/>
                  <a:gd name="T75" fmla="*/ 492 h 506"/>
                  <a:gd name="T76" fmla="*/ 289 w 751"/>
                  <a:gd name="T77" fmla="*/ 466 h 506"/>
                  <a:gd name="T78" fmla="*/ 228 w 751"/>
                  <a:gd name="T79" fmla="*/ 461 h 506"/>
                  <a:gd name="T80" fmla="*/ 165 w 751"/>
                  <a:gd name="T81" fmla="*/ 445 h 506"/>
                  <a:gd name="T82" fmla="*/ 118 w 751"/>
                  <a:gd name="T83" fmla="*/ 418 h 506"/>
                  <a:gd name="T84" fmla="*/ 116 w 751"/>
                  <a:gd name="T85" fmla="*/ 391 h 506"/>
                  <a:gd name="T86" fmla="*/ 90 w 751"/>
                  <a:gd name="T87" fmla="*/ 356 h 506"/>
                  <a:gd name="T88" fmla="*/ 76 w 751"/>
                  <a:gd name="T89" fmla="*/ 328 h 506"/>
                  <a:gd name="T90" fmla="*/ 50 w 751"/>
                  <a:gd name="T91" fmla="*/ 320 h 506"/>
                  <a:gd name="T92" fmla="*/ 29 w 751"/>
                  <a:gd name="T93" fmla="*/ 293 h 506"/>
                  <a:gd name="T94" fmla="*/ 21 w 751"/>
                  <a:gd name="T95" fmla="*/ 2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06">
                    <a:moveTo>
                      <a:pt x="7" y="196"/>
                    </a:moveTo>
                    <a:lnTo>
                      <a:pt x="0" y="185"/>
                    </a:lnTo>
                    <a:lnTo>
                      <a:pt x="21" y="155"/>
                    </a:lnTo>
                    <a:lnTo>
                      <a:pt x="28" y="155"/>
                    </a:lnTo>
                    <a:lnTo>
                      <a:pt x="24" y="139"/>
                    </a:lnTo>
                    <a:lnTo>
                      <a:pt x="22" y="139"/>
                    </a:lnTo>
                    <a:lnTo>
                      <a:pt x="8" y="70"/>
                    </a:lnTo>
                    <a:lnTo>
                      <a:pt x="15" y="70"/>
                    </a:lnTo>
                    <a:lnTo>
                      <a:pt x="7" y="48"/>
                    </a:lnTo>
                    <a:lnTo>
                      <a:pt x="31" y="48"/>
                    </a:lnTo>
                    <a:lnTo>
                      <a:pt x="45" y="40"/>
                    </a:lnTo>
                    <a:lnTo>
                      <a:pt x="80" y="43"/>
                    </a:lnTo>
                    <a:lnTo>
                      <a:pt x="90" y="19"/>
                    </a:lnTo>
                    <a:lnTo>
                      <a:pt x="85" y="10"/>
                    </a:lnTo>
                    <a:lnTo>
                      <a:pt x="99" y="10"/>
                    </a:lnTo>
                    <a:lnTo>
                      <a:pt x="101" y="0"/>
                    </a:lnTo>
                    <a:lnTo>
                      <a:pt x="118" y="0"/>
                    </a:lnTo>
                    <a:lnTo>
                      <a:pt x="118" y="10"/>
                    </a:lnTo>
                    <a:lnTo>
                      <a:pt x="127" y="10"/>
                    </a:lnTo>
                    <a:lnTo>
                      <a:pt x="127" y="0"/>
                    </a:lnTo>
                    <a:lnTo>
                      <a:pt x="135" y="4"/>
                    </a:lnTo>
                    <a:lnTo>
                      <a:pt x="134" y="8"/>
                    </a:lnTo>
                    <a:lnTo>
                      <a:pt x="149" y="5"/>
                    </a:lnTo>
                    <a:lnTo>
                      <a:pt x="154" y="27"/>
                    </a:lnTo>
                    <a:lnTo>
                      <a:pt x="149" y="32"/>
                    </a:lnTo>
                    <a:lnTo>
                      <a:pt x="149" y="40"/>
                    </a:lnTo>
                    <a:lnTo>
                      <a:pt x="163" y="45"/>
                    </a:lnTo>
                    <a:lnTo>
                      <a:pt x="170" y="45"/>
                    </a:lnTo>
                    <a:lnTo>
                      <a:pt x="163" y="94"/>
                    </a:lnTo>
                    <a:lnTo>
                      <a:pt x="172" y="105"/>
                    </a:lnTo>
                    <a:lnTo>
                      <a:pt x="174" y="120"/>
                    </a:lnTo>
                    <a:lnTo>
                      <a:pt x="189" y="132"/>
                    </a:lnTo>
                    <a:lnTo>
                      <a:pt x="179" y="118"/>
                    </a:lnTo>
                    <a:lnTo>
                      <a:pt x="186" y="118"/>
                    </a:lnTo>
                    <a:lnTo>
                      <a:pt x="193" y="129"/>
                    </a:lnTo>
                    <a:lnTo>
                      <a:pt x="198" y="129"/>
                    </a:lnTo>
                    <a:lnTo>
                      <a:pt x="205" y="155"/>
                    </a:lnTo>
                    <a:lnTo>
                      <a:pt x="203" y="161"/>
                    </a:lnTo>
                    <a:lnTo>
                      <a:pt x="228" y="169"/>
                    </a:lnTo>
                    <a:lnTo>
                      <a:pt x="229" y="161"/>
                    </a:lnTo>
                    <a:lnTo>
                      <a:pt x="235" y="161"/>
                    </a:lnTo>
                    <a:lnTo>
                      <a:pt x="235" y="167"/>
                    </a:lnTo>
                    <a:lnTo>
                      <a:pt x="238" y="164"/>
                    </a:lnTo>
                    <a:lnTo>
                      <a:pt x="238" y="185"/>
                    </a:lnTo>
                    <a:lnTo>
                      <a:pt x="235" y="185"/>
                    </a:lnTo>
                    <a:lnTo>
                      <a:pt x="229" y="178"/>
                    </a:lnTo>
                    <a:lnTo>
                      <a:pt x="214" y="172"/>
                    </a:lnTo>
                    <a:lnTo>
                      <a:pt x="210" y="174"/>
                    </a:lnTo>
                    <a:lnTo>
                      <a:pt x="209" y="178"/>
                    </a:lnTo>
                    <a:lnTo>
                      <a:pt x="235" y="186"/>
                    </a:lnTo>
                    <a:lnTo>
                      <a:pt x="235" y="196"/>
                    </a:lnTo>
                    <a:lnTo>
                      <a:pt x="240" y="201"/>
                    </a:lnTo>
                    <a:lnTo>
                      <a:pt x="238" y="221"/>
                    </a:lnTo>
                    <a:lnTo>
                      <a:pt x="233" y="226"/>
                    </a:lnTo>
                    <a:lnTo>
                      <a:pt x="233" y="229"/>
                    </a:lnTo>
                    <a:lnTo>
                      <a:pt x="248" y="244"/>
                    </a:lnTo>
                    <a:lnTo>
                      <a:pt x="257" y="248"/>
                    </a:lnTo>
                    <a:lnTo>
                      <a:pt x="259" y="244"/>
                    </a:lnTo>
                    <a:lnTo>
                      <a:pt x="264" y="245"/>
                    </a:lnTo>
                    <a:lnTo>
                      <a:pt x="280" y="256"/>
                    </a:lnTo>
                    <a:lnTo>
                      <a:pt x="280" y="245"/>
                    </a:lnTo>
                    <a:lnTo>
                      <a:pt x="289" y="229"/>
                    </a:lnTo>
                    <a:lnTo>
                      <a:pt x="294" y="229"/>
                    </a:lnTo>
                    <a:lnTo>
                      <a:pt x="292" y="226"/>
                    </a:lnTo>
                    <a:lnTo>
                      <a:pt x="292" y="213"/>
                    </a:lnTo>
                    <a:lnTo>
                      <a:pt x="301" y="213"/>
                    </a:lnTo>
                    <a:lnTo>
                      <a:pt x="309" y="209"/>
                    </a:lnTo>
                    <a:lnTo>
                      <a:pt x="309" y="199"/>
                    </a:lnTo>
                    <a:lnTo>
                      <a:pt x="322" y="190"/>
                    </a:lnTo>
                    <a:lnTo>
                      <a:pt x="309" y="169"/>
                    </a:lnTo>
                    <a:lnTo>
                      <a:pt x="303" y="143"/>
                    </a:lnTo>
                    <a:lnTo>
                      <a:pt x="337" y="142"/>
                    </a:lnTo>
                    <a:lnTo>
                      <a:pt x="346" y="147"/>
                    </a:lnTo>
                    <a:lnTo>
                      <a:pt x="362" y="143"/>
                    </a:lnTo>
                    <a:lnTo>
                      <a:pt x="368" y="159"/>
                    </a:lnTo>
                    <a:lnTo>
                      <a:pt x="377" y="159"/>
                    </a:lnTo>
                    <a:lnTo>
                      <a:pt x="390" y="172"/>
                    </a:lnTo>
                    <a:lnTo>
                      <a:pt x="400" y="169"/>
                    </a:lnTo>
                    <a:lnTo>
                      <a:pt x="402" y="164"/>
                    </a:lnTo>
                    <a:lnTo>
                      <a:pt x="419" y="164"/>
                    </a:lnTo>
                    <a:lnTo>
                      <a:pt x="443" y="159"/>
                    </a:lnTo>
                    <a:lnTo>
                      <a:pt x="443" y="201"/>
                    </a:lnTo>
                    <a:lnTo>
                      <a:pt x="449" y="201"/>
                    </a:lnTo>
                    <a:lnTo>
                      <a:pt x="449" y="204"/>
                    </a:lnTo>
                    <a:lnTo>
                      <a:pt x="449" y="209"/>
                    </a:lnTo>
                    <a:lnTo>
                      <a:pt x="449" y="213"/>
                    </a:lnTo>
                    <a:lnTo>
                      <a:pt x="449" y="217"/>
                    </a:lnTo>
                    <a:lnTo>
                      <a:pt x="447" y="236"/>
                    </a:lnTo>
                    <a:lnTo>
                      <a:pt x="449" y="256"/>
                    </a:lnTo>
                    <a:lnTo>
                      <a:pt x="449" y="258"/>
                    </a:lnTo>
                    <a:lnTo>
                      <a:pt x="450" y="272"/>
                    </a:lnTo>
                    <a:lnTo>
                      <a:pt x="459" y="271"/>
                    </a:lnTo>
                    <a:lnTo>
                      <a:pt x="471" y="256"/>
                    </a:lnTo>
                    <a:lnTo>
                      <a:pt x="504" y="261"/>
                    </a:lnTo>
                    <a:lnTo>
                      <a:pt x="504" y="267"/>
                    </a:lnTo>
                    <a:lnTo>
                      <a:pt x="510" y="271"/>
                    </a:lnTo>
                    <a:lnTo>
                      <a:pt x="513" y="256"/>
                    </a:lnTo>
                    <a:lnTo>
                      <a:pt x="543" y="226"/>
                    </a:lnTo>
                    <a:lnTo>
                      <a:pt x="551" y="226"/>
                    </a:lnTo>
                    <a:lnTo>
                      <a:pt x="551" y="221"/>
                    </a:lnTo>
                    <a:lnTo>
                      <a:pt x="562" y="221"/>
                    </a:lnTo>
                    <a:lnTo>
                      <a:pt x="567" y="229"/>
                    </a:lnTo>
                    <a:lnTo>
                      <a:pt x="558" y="253"/>
                    </a:lnTo>
                    <a:lnTo>
                      <a:pt x="560" y="258"/>
                    </a:lnTo>
                    <a:lnTo>
                      <a:pt x="558" y="263"/>
                    </a:lnTo>
                    <a:lnTo>
                      <a:pt x="560" y="280"/>
                    </a:lnTo>
                    <a:lnTo>
                      <a:pt x="578" y="279"/>
                    </a:lnTo>
                    <a:lnTo>
                      <a:pt x="578" y="290"/>
                    </a:lnTo>
                    <a:lnTo>
                      <a:pt x="591" y="298"/>
                    </a:lnTo>
                    <a:lnTo>
                      <a:pt x="612" y="294"/>
                    </a:lnTo>
                    <a:lnTo>
                      <a:pt x="640" y="307"/>
                    </a:lnTo>
                    <a:lnTo>
                      <a:pt x="684" y="298"/>
                    </a:lnTo>
                    <a:lnTo>
                      <a:pt x="698" y="312"/>
                    </a:lnTo>
                    <a:lnTo>
                      <a:pt x="684" y="321"/>
                    </a:lnTo>
                    <a:lnTo>
                      <a:pt x="675" y="341"/>
                    </a:lnTo>
                    <a:lnTo>
                      <a:pt x="685" y="352"/>
                    </a:lnTo>
                    <a:lnTo>
                      <a:pt x="701" y="363"/>
                    </a:lnTo>
                    <a:lnTo>
                      <a:pt x="711" y="356"/>
                    </a:lnTo>
                    <a:lnTo>
                      <a:pt x="724" y="360"/>
                    </a:lnTo>
                    <a:lnTo>
                      <a:pt x="739" y="342"/>
                    </a:lnTo>
                    <a:lnTo>
                      <a:pt x="748" y="341"/>
                    </a:lnTo>
                    <a:lnTo>
                      <a:pt x="751" y="364"/>
                    </a:lnTo>
                    <a:lnTo>
                      <a:pt x="725" y="382"/>
                    </a:lnTo>
                    <a:lnTo>
                      <a:pt x="717" y="404"/>
                    </a:lnTo>
                    <a:lnTo>
                      <a:pt x="694" y="425"/>
                    </a:lnTo>
                    <a:lnTo>
                      <a:pt x="670" y="436"/>
                    </a:lnTo>
                    <a:lnTo>
                      <a:pt x="657" y="425"/>
                    </a:lnTo>
                    <a:lnTo>
                      <a:pt x="649" y="422"/>
                    </a:lnTo>
                    <a:lnTo>
                      <a:pt x="616" y="461"/>
                    </a:lnTo>
                    <a:lnTo>
                      <a:pt x="612" y="458"/>
                    </a:lnTo>
                    <a:lnTo>
                      <a:pt x="607" y="461"/>
                    </a:lnTo>
                    <a:lnTo>
                      <a:pt x="598" y="455"/>
                    </a:lnTo>
                    <a:lnTo>
                      <a:pt x="590" y="453"/>
                    </a:lnTo>
                    <a:lnTo>
                      <a:pt x="550" y="492"/>
                    </a:lnTo>
                    <a:lnTo>
                      <a:pt x="527" y="487"/>
                    </a:lnTo>
                    <a:lnTo>
                      <a:pt x="515" y="493"/>
                    </a:lnTo>
                    <a:lnTo>
                      <a:pt x="510" y="493"/>
                    </a:lnTo>
                    <a:lnTo>
                      <a:pt x="510" y="498"/>
                    </a:lnTo>
                    <a:lnTo>
                      <a:pt x="513" y="498"/>
                    </a:lnTo>
                    <a:lnTo>
                      <a:pt x="511" y="503"/>
                    </a:lnTo>
                    <a:lnTo>
                      <a:pt x="497" y="501"/>
                    </a:lnTo>
                    <a:lnTo>
                      <a:pt x="496" y="506"/>
                    </a:lnTo>
                    <a:lnTo>
                      <a:pt x="487" y="506"/>
                    </a:lnTo>
                    <a:lnTo>
                      <a:pt x="456" y="501"/>
                    </a:lnTo>
                    <a:lnTo>
                      <a:pt x="449" y="496"/>
                    </a:lnTo>
                    <a:lnTo>
                      <a:pt x="447" y="496"/>
                    </a:lnTo>
                    <a:lnTo>
                      <a:pt x="435" y="501"/>
                    </a:lnTo>
                    <a:lnTo>
                      <a:pt x="409" y="498"/>
                    </a:lnTo>
                    <a:lnTo>
                      <a:pt x="388" y="501"/>
                    </a:lnTo>
                    <a:lnTo>
                      <a:pt x="365" y="498"/>
                    </a:lnTo>
                    <a:lnTo>
                      <a:pt x="363" y="492"/>
                    </a:lnTo>
                    <a:lnTo>
                      <a:pt x="355" y="492"/>
                    </a:lnTo>
                    <a:lnTo>
                      <a:pt x="355" y="471"/>
                    </a:lnTo>
                    <a:lnTo>
                      <a:pt x="342" y="471"/>
                    </a:lnTo>
                    <a:lnTo>
                      <a:pt x="339" y="468"/>
                    </a:lnTo>
                    <a:lnTo>
                      <a:pt x="289" y="466"/>
                    </a:lnTo>
                    <a:lnTo>
                      <a:pt x="266" y="471"/>
                    </a:lnTo>
                    <a:lnTo>
                      <a:pt x="259" y="476"/>
                    </a:lnTo>
                    <a:lnTo>
                      <a:pt x="252" y="476"/>
                    </a:lnTo>
                    <a:lnTo>
                      <a:pt x="228" y="461"/>
                    </a:lnTo>
                    <a:lnTo>
                      <a:pt x="210" y="463"/>
                    </a:lnTo>
                    <a:lnTo>
                      <a:pt x="195" y="455"/>
                    </a:lnTo>
                    <a:lnTo>
                      <a:pt x="187" y="441"/>
                    </a:lnTo>
                    <a:lnTo>
                      <a:pt x="165" y="445"/>
                    </a:lnTo>
                    <a:lnTo>
                      <a:pt x="154" y="444"/>
                    </a:lnTo>
                    <a:lnTo>
                      <a:pt x="139" y="431"/>
                    </a:lnTo>
                    <a:lnTo>
                      <a:pt x="125" y="431"/>
                    </a:lnTo>
                    <a:lnTo>
                      <a:pt x="118" y="418"/>
                    </a:lnTo>
                    <a:lnTo>
                      <a:pt x="125" y="426"/>
                    </a:lnTo>
                    <a:lnTo>
                      <a:pt x="130" y="422"/>
                    </a:lnTo>
                    <a:lnTo>
                      <a:pt x="116" y="404"/>
                    </a:lnTo>
                    <a:lnTo>
                      <a:pt x="116" y="391"/>
                    </a:lnTo>
                    <a:lnTo>
                      <a:pt x="123" y="399"/>
                    </a:lnTo>
                    <a:lnTo>
                      <a:pt x="125" y="395"/>
                    </a:lnTo>
                    <a:lnTo>
                      <a:pt x="93" y="368"/>
                    </a:lnTo>
                    <a:lnTo>
                      <a:pt x="90" y="356"/>
                    </a:lnTo>
                    <a:lnTo>
                      <a:pt x="67" y="344"/>
                    </a:lnTo>
                    <a:lnTo>
                      <a:pt x="64" y="337"/>
                    </a:lnTo>
                    <a:lnTo>
                      <a:pt x="71" y="337"/>
                    </a:lnTo>
                    <a:lnTo>
                      <a:pt x="76" y="328"/>
                    </a:lnTo>
                    <a:lnTo>
                      <a:pt x="60" y="317"/>
                    </a:lnTo>
                    <a:lnTo>
                      <a:pt x="59" y="312"/>
                    </a:lnTo>
                    <a:lnTo>
                      <a:pt x="54" y="312"/>
                    </a:lnTo>
                    <a:lnTo>
                      <a:pt x="50" y="320"/>
                    </a:lnTo>
                    <a:lnTo>
                      <a:pt x="43" y="317"/>
                    </a:lnTo>
                    <a:lnTo>
                      <a:pt x="50" y="301"/>
                    </a:lnTo>
                    <a:lnTo>
                      <a:pt x="29" y="298"/>
                    </a:lnTo>
                    <a:lnTo>
                      <a:pt x="29" y="293"/>
                    </a:lnTo>
                    <a:lnTo>
                      <a:pt x="7" y="298"/>
                    </a:lnTo>
                    <a:lnTo>
                      <a:pt x="8" y="258"/>
                    </a:lnTo>
                    <a:lnTo>
                      <a:pt x="15" y="253"/>
                    </a:lnTo>
                    <a:lnTo>
                      <a:pt x="21" y="223"/>
                    </a:lnTo>
                    <a:lnTo>
                      <a:pt x="15" y="209"/>
                    </a:lnTo>
                    <a:lnTo>
                      <a:pt x="7" y="1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 name="Freeform 56"/>
              <p:cNvSpPr>
                <a:spLocks/>
              </p:cNvSpPr>
              <p:nvPr/>
            </p:nvSpPr>
            <p:spPr bwMode="auto">
              <a:xfrm>
                <a:off x="1794" y="3886"/>
                <a:ext cx="751" cy="506"/>
              </a:xfrm>
              <a:custGeom>
                <a:avLst/>
                <a:gdLst>
                  <a:gd name="T0" fmla="*/ 28 w 751"/>
                  <a:gd name="T1" fmla="*/ 155 h 506"/>
                  <a:gd name="T2" fmla="*/ 15 w 751"/>
                  <a:gd name="T3" fmla="*/ 70 h 506"/>
                  <a:gd name="T4" fmla="*/ 80 w 751"/>
                  <a:gd name="T5" fmla="*/ 43 h 506"/>
                  <a:gd name="T6" fmla="*/ 101 w 751"/>
                  <a:gd name="T7" fmla="*/ 0 h 506"/>
                  <a:gd name="T8" fmla="*/ 127 w 751"/>
                  <a:gd name="T9" fmla="*/ 0 h 506"/>
                  <a:gd name="T10" fmla="*/ 154 w 751"/>
                  <a:gd name="T11" fmla="*/ 27 h 506"/>
                  <a:gd name="T12" fmla="*/ 170 w 751"/>
                  <a:gd name="T13" fmla="*/ 45 h 506"/>
                  <a:gd name="T14" fmla="*/ 189 w 751"/>
                  <a:gd name="T15" fmla="*/ 132 h 506"/>
                  <a:gd name="T16" fmla="*/ 198 w 751"/>
                  <a:gd name="T17" fmla="*/ 129 h 506"/>
                  <a:gd name="T18" fmla="*/ 229 w 751"/>
                  <a:gd name="T19" fmla="*/ 161 h 506"/>
                  <a:gd name="T20" fmla="*/ 238 w 751"/>
                  <a:gd name="T21" fmla="*/ 185 h 506"/>
                  <a:gd name="T22" fmla="*/ 210 w 751"/>
                  <a:gd name="T23" fmla="*/ 174 h 506"/>
                  <a:gd name="T24" fmla="*/ 240 w 751"/>
                  <a:gd name="T25" fmla="*/ 201 h 506"/>
                  <a:gd name="T26" fmla="*/ 248 w 751"/>
                  <a:gd name="T27" fmla="*/ 244 h 506"/>
                  <a:gd name="T28" fmla="*/ 280 w 751"/>
                  <a:gd name="T29" fmla="*/ 256 h 506"/>
                  <a:gd name="T30" fmla="*/ 292 w 751"/>
                  <a:gd name="T31" fmla="*/ 226 h 506"/>
                  <a:gd name="T32" fmla="*/ 309 w 751"/>
                  <a:gd name="T33" fmla="*/ 199 h 506"/>
                  <a:gd name="T34" fmla="*/ 337 w 751"/>
                  <a:gd name="T35" fmla="*/ 142 h 506"/>
                  <a:gd name="T36" fmla="*/ 377 w 751"/>
                  <a:gd name="T37" fmla="*/ 159 h 506"/>
                  <a:gd name="T38" fmla="*/ 419 w 751"/>
                  <a:gd name="T39" fmla="*/ 164 h 506"/>
                  <a:gd name="T40" fmla="*/ 449 w 751"/>
                  <a:gd name="T41" fmla="*/ 204 h 506"/>
                  <a:gd name="T42" fmla="*/ 447 w 751"/>
                  <a:gd name="T43" fmla="*/ 236 h 506"/>
                  <a:gd name="T44" fmla="*/ 459 w 751"/>
                  <a:gd name="T45" fmla="*/ 271 h 506"/>
                  <a:gd name="T46" fmla="*/ 510 w 751"/>
                  <a:gd name="T47" fmla="*/ 271 h 506"/>
                  <a:gd name="T48" fmla="*/ 551 w 751"/>
                  <a:gd name="T49" fmla="*/ 221 h 506"/>
                  <a:gd name="T50" fmla="*/ 560 w 751"/>
                  <a:gd name="T51" fmla="*/ 258 h 506"/>
                  <a:gd name="T52" fmla="*/ 578 w 751"/>
                  <a:gd name="T53" fmla="*/ 290 h 506"/>
                  <a:gd name="T54" fmla="*/ 684 w 751"/>
                  <a:gd name="T55" fmla="*/ 298 h 506"/>
                  <a:gd name="T56" fmla="*/ 685 w 751"/>
                  <a:gd name="T57" fmla="*/ 352 h 506"/>
                  <a:gd name="T58" fmla="*/ 739 w 751"/>
                  <a:gd name="T59" fmla="*/ 342 h 506"/>
                  <a:gd name="T60" fmla="*/ 717 w 751"/>
                  <a:gd name="T61" fmla="*/ 404 h 506"/>
                  <a:gd name="T62" fmla="*/ 649 w 751"/>
                  <a:gd name="T63" fmla="*/ 422 h 506"/>
                  <a:gd name="T64" fmla="*/ 598 w 751"/>
                  <a:gd name="T65" fmla="*/ 455 h 506"/>
                  <a:gd name="T66" fmla="*/ 515 w 751"/>
                  <a:gd name="T67" fmla="*/ 493 h 506"/>
                  <a:gd name="T68" fmla="*/ 511 w 751"/>
                  <a:gd name="T69" fmla="*/ 503 h 506"/>
                  <a:gd name="T70" fmla="*/ 456 w 751"/>
                  <a:gd name="T71" fmla="*/ 501 h 506"/>
                  <a:gd name="T72" fmla="*/ 409 w 751"/>
                  <a:gd name="T73" fmla="*/ 498 h 506"/>
                  <a:gd name="T74" fmla="*/ 355 w 751"/>
                  <a:gd name="T75" fmla="*/ 492 h 506"/>
                  <a:gd name="T76" fmla="*/ 289 w 751"/>
                  <a:gd name="T77" fmla="*/ 466 h 506"/>
                  <a:gd name="T78" fmla="*/ 228 w 751"/>
                  <a:gd name="T79" fmla="*/ 461 h 506"/>
                  <a:gd name="T80" fmla="*/ 165 w 751"/>
                  <a:gd name="T81" fmla="*/ 445 h 506"/>
                  <a:gd name="T82" fmla="*/ 118 w 751"/>
                  <a:gd name="T83" fmla="*/ 418 h 506"/>
                  <a:gd name="T84" fmla="*/ 116 w 751"/>
                  <a:gd name="T85" fmla="*/ 391 h 506"/>
                  <a:gd name="T86" fmla="*/ 90 w 751"/>
                  <a:gd name="T87" fmla="*/ 356 h 506"/>
                  <a:gd name="T88" fmla="*/ 76 w 751"/>
                  <a:gd name="T89" fmla="*/ 328 h 506"/>
                  <a:gd name="T90" fmla="*/ 50 w 751"/>
                  <a:gd name="T91" fmla="*/ 320 h 506"/>
                  <a:gd name="T92" fmla="*/ 29 w 751"/>
                  <a:gd name="T93" fmla="*/ 293 h 506"/>
                  <a:gd name="T94" fmla="*/ 21 w 751"/>
                  <a:gd name="T95" fmla="*/ 2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06">
                    <a:moveTo>
                      <a:pt x="7" y="196"/>
                    </a:moveTo>
                    <a:lnTo>
                      <a:pt x="0" y="185"/>
                    </a:lnTo>
                    <a:lnTo>
                      <a:pt x="21" y="155"/>
                    </a:lnTo>
                    <a:lnTo>
                      <a:pt x="28" y="155"/>
                    </a:lnTo>
                    <a:lnTo>
                      <a:pt x="24" y="139"/>
                    </a:lnTo>
                    <a:lnTo>
                      <a:pt x="22" y="139"/>
                    </a:lnTo>
                    <a:lnTo>
                      <a:pt x="8" y="70"/>
                    </a:lnTo>
                    <a:lnTo>
                      <a:pt x="15" y="70"/>
                    </a:lnTo>
                    <a:lnTo>
                      <a:pt x="7" y="48"/>
                    </a:lnTo>
                    <a:lnTo>
                      <a:pt x="31" y="48"/>
                    </a:lnTo>
                    <a:lnTo>
                      <a:pt x="45" y="40"/>
                    </a:lnTo>
                    <a:lnTo>
                      <a:pt x="80" y="43"/>
                    </a:lnTo>
                    <a:lnTo>
                      <a:pt x="90" y="19"/>
                    </a:lnTo>
                    <a:lnTo>
                      <a:pt x="85" y="10"/>
                    </a:lnTo>
                    <a:lnTo>
                      <a:pt x="99" y="10"/>
                    </a:lnTo>
                    <a:lnTo>
                      <a:pt x="101" y="0"/>
                    </a:lnTo>
                    <a:lnTo>
                      <a:pt x="118" y="0"/>
                    </a:lnTo>
                    <a:lnTo>
                      <a:pt x="118" y="10"/>
                    </a:lnTo>
                    <a:lnTo>
                      <a:pt x="127" y="10"/>
                    </a:lnTo>
                    <a:lnTo>
                      <a:pt x="127" y="0"/>
                    </a:lnTo>
                    <a:lnTo>
                      <a:pt x="135" y="4"/>
                    </a:lnTo>
                    <a:lnTo>
                      <a:pt x="134" y="8"/>
                    </a:lnTo>
                    <a:lnTo>
                      <a:pt x="149" y="5"/>
                    </a:lnTo>
                    <a:lnTo>
                      <a:pt x="154" y="27"/>
                    </a:lnTo>
                    <a:lnTo>
                      <a:pt x="149" y="32"/>
                    </a:lnTo>
                    <a:lnTo>
                      <a:pt x="149" y="40"/>
                    </a:lnTo>
                    <a:lnTo>
                      <a:pt x="163" y="45"/>
                    </a:lnTo>
                    <a:lnTo>
                      <a:pt x="170" y="45"/>
                    </a:lnTo>
                    <a:lnTo>
                      <a:pt x="163" y="94"/>
                    </a:lnTo>
                    <a:lnTo>
                      <a:pt x="172" y="105"/>
                    </a:lnTo>
                    <a:lnTo>
                      <a:pt x="174" y="120"/>
                    </a:lnTo>
                    <a:lnTo>
                      <a:pt x="189" y="132"/>
                    </a:lnTo>
                    <a:lnTo>
                      <a:pt x="179" y="118"/>
                    </a:lnTo>
                    <a:lnTo>
                      <a:pt x="186" y="118"/>
                    </a:lnTo>
                    <a:lnTo>
                      <a:pt x="193" y="129"/>
                    </a:lnTo>
                    <a:lnTo>
                      <a:pt x="198" y="129"/>
                    </a:lnTo>
                    <a:lnTo>
                      <a:pt x="205" y="155"/>
                    </a:lnTo>
                    <a:lnTo>
                      <a:pt x="203" y="161"/>
                    </a:lnTo>
                    <a:lnTo>
                      <a:pt x="228" y="169"/>
                    </a:lnTo>
                    <a:lnTo>
                      <a:pt x="229" y="161"/>
                    </a:lnTo>
                    <a:lnTo>
                      <a:pt x="235" y="161"/>
                    </a:lnTo>
                    <a:lnTo>
                      <a:pt x="235" y="167"/>
                    </a:lnTo>
                    <a:lnTo>
                      <a:pt x="238" y="164"/>
                    </a:lnTo>
                    <a:lnTo>
                      <a:pt x="238" y="185"/>
                    </a:lnTo>
                    <a:lnTo>
                      <a:pt x="235" y="185"/>
                    </a:lnTo>
                    <a:lnTo>
                      <a:pt x="229" y="178"/>
                    </a:lnTo>
                    <a:lnTo>
                      <a:pt x="214" y="172"/>
                    </a:lnTo>
                    <a:lnTo>
                      <a:pt x="210" y="174"/>
                    </a:lnTo>
                    <a:lnTo>
                      <a:pt x="209" y="178"/>
                    </a:lnTo>
                    <a:lnTo>
                      <a:pt x="235" y="186"/>
                    </a:lnTo>
                    <a:lnTo>
                      <a:pt x="235" y="196"/>
                    </a:lnTo>
                    <a:lnTo>
                      <a:pt x="240" y="201"/>
                    </a:lnTo>
                    <a:lnTo>
                      <a:pt x="238" y="221"/>
                    </a:lnTo>
                    <a:lnTo>
                      <a:pt x="233" y="226"/>
                    </a:lnTo>
                    <a:lnTo>
                      <a:pt x="233" y="229"/>
                    </a:lnTo>
                    <a:lnTo>
                      <a:pt x="248" y="244"/>
                    </a:lnTo>
                    <a:lnTo>
                      <a:pt x="257" y="248"/>
                    </a:lnTo>
                    <a:lnTo>
                      <a:pt x="259" y="244"/>
                    </a:lnTo>
                    <a:lnTo>
                      <a:pt x="264" y="245"/>
                    </a:lnTo>
                    <a:lnTo>
                      <a:pt x="280" y="256"/>
                    </a:lnTo>
                    <a:lnTo>
                      <a:pt x="280" y="245"/>
                    </a:lnTo>
                    <a:lnTo>
                      <a:pt x="289" y="229"/>
                    </a:lnTo>
                    <a:lnTo>
                      <a:pt x="294" y="229"/>
                    </a:lnTo>
                    <a:lnTo>
                      <a:pt x="292" y="226"/>
                    </a:lnTo>
                    <a:lnTo>
                      <a:pt x="292" y="213"/>
                    </a:lnTo>
                    <a:lnTo>
                      <a:pt x="301" y="213"/>
                    </a:lnTo>
                    <a:lnTo>
                      <a:pt x="309" y="209"/>
                    </a:lnTo>
                    <a:lnTo>
                      <a:pt x="309" y="199"/>
                    </a:lnTo>
                    <a:lnTo>
                      <a:pt x="322" y="190"/>
                    </a:lnTo>
                    <a:lnTo>
                      <a:pt x="309" y="169"/>
                    </a:lnTo>
                    <a:lnTo>
                      <a:pt x="303" y="143"/>
                    </a:lnTo>
                    <a:lnTo>
                      <a:pt x="337" y="142"/>
                    </a:lnTo>
                    <a:lnTo>
                      <a:pt x="346" y="147"/>
                    </a:lnTo>
                    <a:lnTo>
                      <a:pt x="362" y="143"/>
                    </a:lnTo>
                    <a:lnTo>
                      <a:pt x="368" y="159"/>
                    </a:lnTo>
                    <a:lnTo>
                      <a:pt x="377" y="159"/>
                    </a:lnTo>
                    <a:lnTo>
                      <a:pt x="390" y="172"/>
                    </a:lnTo>
                    <a:lnTo>
                      <a:pt x="400" y="169"/>
                    </a:lnTo>
                    <a:lnTo>
                      <a:pt x="402" y="164"/>
                    </a:lnTo>
                    <a:lnTo>
                      <a:pt x="419" y="164"/>
                    </a:lnTo>
                    <a:lnTo>
                      <a:pt x="443" y="159"/>
                    </a:lnTo>
                    <a:lnTo>
                      <a:pt x="443" y="201"/>
                    </a:lnTo>
                    <a:lnTo>
                      <a:pt x="449" y="201"/>
                    </a:lnTo>
                    <a:lnTo>
                      <a:pt x="449" y="204"/>
                    </a:lnTo>
                    <a:lnTo>
                      <a:pt x="449" y="209"/>
                    </a:lnTo>
                    <a:lnTo>
                      <a:pt x="449" y="213"/>
                    </a:lnTo>
                    <a:lnTo>
                      <a:pt x="449" y="217"/>
                    </a:lnTo>
                    <a:lnTo>
                      <a:pt x="447" y="236"/>
                    </a:lnTo>
                    <a:lnTo>
                      <a:pt x="449" y="256"/>
                    </a:lnTo>
                    <a:lnTo>
                      <a:pt x="449" y="258"/>
                    </a:lnTo>
                    <a:lnTo>
                      <a:pt x="450" y="272"/>
                    </a:lnTo>
                    <a:lnTo>
                      <a:pt x="459" y="271"/>
                    </a:lnTo>
                    <a:lnTo>
                      <a:pt x="471" y="256"/>
                    </a:lnTo>
                    <a:lnTo>
                      <a:pt x="504" y="261"/>
                    </a:lnTo>
                    <a:lnTo>
                      <a:pt x="504" y="267"/>
                    </a:lnTo>
                    <a:lnTo>
                      <a:pt x="510" y="271"/>
                    </a:lnTo>
                    <a:lnTo>
                      <a:pt x="513" y="256"/>
                    </a:lnTo>
                    <a:lnTo>
                      <a:pt x="543" y="226"/>
                    </a:lnTo>
                    <a:lnTo>
                      <a:pt x="551" y="226"/>
                    </a:lnTo>
                    <a:lnTo>
                      <a:pt x="551" y="221"/>
                    </a:lnTo>
                    <a:lnTo>
                      <a:pt x="562" y="221"/>
                    </a:lnTo>
                    <a:lnTo>
                      <a:pt x="567" y="229"/>
                    </a:lnTo>
                    <a:lnTo>
                      <a:pt x="558" y="253"/>
                    </a:lnTo>
                    <a:lnTo>
                      <a:pt x="560" y="258"/>
                    </a:lnTo>
                    <a:lnTo>
                      <a:pt x="558" y="263"/>
                    </a:lnTo>
                    <a:lnTo>
                      <a:pt x="560" y="280"/>
                    </a:lnTo>
                    <a:lnTo>
                      <a:pt x="578" y="279"/>
                    </a:lnTo>
                    <a:lnTo>
                      <a:pt x="578" y="290"/>
                    </a:lnTo>
                    <a:lnTo>
                      <a:pt x="591" y="298"/>
                    </a:lnTo>
                    <a:lnTo>
                      <a:pt x="612" y="294"/>
                    </a:lnTo>
                    <a:lnTo>
                      <a:pt x="640" y="307"/>
                    </a:lnTo>
                    <a:lnTo>
                      <a:pt x="684" y="298"/>
                    </a:lnTo>
                    <a:lnTo>
                      <a:pt x="698" y="312"/>
                    </a:lnTo>
                    <a:lnTo>
                      <a:pt x="684" y="321"/>
                    </a:lnTo>
                    <a:lnTo>
                      <a:pt x="675" y="341"/>
                    </a:lnTo>
                    <a:lnTo>
                      <a:pt x="685" y="352"/>
                    </a:lnTo>
                    <a:lnTo>
                      <a:pt x="701" y="363"/>
                    </a:lnTo>
                    <a:lnTo>
                      <a:pt x="711" y="356"/>
                    </a:lnTo>
                    <a:lnTo>
                      <a:pt x="724" y="360"/>
                    </a:lnTo>
                    <a:lnTo>
                      <a:pt x="739" y="342"/>
                    </a:lnTo>
                    <a:lnTo>
                      <a:pt x="748" y="341"/>
                    </a:lnTo>
                    <a:lnTo>
                      <a:pt x="751" y="364"/>
                    </a:lnTo>
                    <a:lnTo>
                      <a:pt x="725" y="382"/>
                    </a:lnTo>
                    <a:lnTo>
                      <a:pt x="717" y="404"/>
                    </a:lnTo>
                    <a:lnTo>
                      <a:pt x="694" y="425"/>
                    </a:lnTo>
                    <a:lnTo>
                      <a:pt x="670" y="436"/>
                    </a:lnTo>
                    <a:lnTo>
                      <a:pt x="657" y="425"/>
                    </a:lnTo>
                    <a:lnTo>
                      <a:pt x="649" y="422"/>
                    </a:lnTo>
                    <a:lnTo>
                      <a:pt x="616" y="461"/>
                    </a:lnTo>
                    <a:lnTo>
                      <a:pt x="612" y="458"/>
                    </a:lnTo>
                    <a:lnTo>
                      <a:pt x="607" y="461"/>
                    </a:lnTo>
                    <a:lnTo>
                      <a:pt x="598" y="455"/>
                    </a:lnTo>
                    <a:lnTo>
                      <a:pt x="590" y="453"/>
                    </a:lnTo>
                    <a:lnTo>
                      <a:pt x="550" y="492"/>
                    </a:lnTo>
                    <a:lnTo>
                      <a:pt x="527" y="487"/>
                    </a:lnTo>
                    <a:lnTo>
                      <a:pt x="515" y="493"/>
                    </a:lnTo>
                    <a:lnTo>
                      <a:pt x="510" y="493"/>
                    </a:lnTo>
                    <a:lnTo>
                      <a:pt x="510" y="498"/>
                    </a:lnTo>
                    <a:lnTo>
                      <a:pt x="513" y="498"/>
                    </a:lnTo>
                    <a:lnTo>
                      <a:pt x="511" y="503"/>
                    </a:lnTo>
                    <a:lnTo>
                      <a:pt x="497" y="501"/>
                    </a:lnTo>
                    <a:lnTo>
                      <a:pt x="496" y="506"/>
                    </a:lnTo>
                    <a:lnTo>
                      <a:pt x="487" y="506"/>
                    </a:lnTo>
                    <a:lnTo>
                      <a:pt x="456" y="501"/>
                    </a:lnTo>
                    <a:lnTo>
                      <a:pt x="449" y="496"/>
                    </a:lnTo>
                    <a:lnTo>
                      <a:pt x="447" y="496"/>
                    </a:lnTo>
                    <a:lnTo>
                      <a:pt x="435" y="501"/>
                    </a:lnTo>
                    <a:lnTo>
                      <a:pt x="409" y="498"/>
                    </a:lnTo>
                    <a:lnTo>
                      <a:pt x="388" y="501"/>
                    </a:lnTo>
                    <a:lnTo>
                      <a:pt x="365" y="498"/>
                    </a:lnTo>
                    <a:lnTo>
                      <a:pt x="363" y="492"/>
                    </a:lnTo>
                    <a:lnTo>
                      <a:pt x="355" y="492"/>
                    </a:lnTo>
                    <a:lnTo>
                      <a:pt x="355" y="471"/>
                    </a:lnTo>
                    <a:lnTo>
                      <a:pt x="342" y="471"/>
                    </a:lnTo>
                    <a:lnTo>
                      <a:pt x="339" y="468"/>
                    </a:lnTo>
                    <a:lnTo>
                      <a:pt x="289" y="466"/>
                    </a:lnTo>
                    <a:lnTo>
                      <a:pt x="266" y="471"/>
                    </a:lnTo>
                    <a:lnTo>
                      <a:pt x="259" y="476"/>
                    </a:lnTo>
                    <a:lnTo>
                      <a:pt x="252" y="476"/>
                    </a:lnTo>
                    <a:lnTo>
                      <a:pt x="228" y="461"/>
                    </a:lnTo>
                    <a:lnTo>
                      <a:pt x="210" y="463"/>
                    </a:lnTo>
                    <a:lnTo>
                      <a:pt x="195" y="455"/>
                    </a:lnTo>
                    <a:lnTo>
                      <a:pt x="187" y="441"/>
                    </a:lnTo>
                    <a:lnTo>
                      <a:pt x="165" y="445"/>
                    </a:lnTo>
                    <a:lnTo>
                      <a:pt x="154" y="444"/>
                    </a:lnTo>
                    <a:lnTo>
                      <a:pt x="139" y="431"/>
                    </a:lnTo>
                    <a:lnTo>
                      <a:pt x="125" y="431"/>
                    </a:lnTo>
                    <a:lnTo>
                      <a:pt x="118" y="418"/>
                    </a:lnTo>
                    <a:lnTo>
                      <a:pt x="125" y="426"/>
                    </a:lnTo>
                    <a:lnTo>
                      <a:pt x="130" y="422"/>
                    </a:lnTo>
                    <a:lnTo>
                      <a:pt x="116" y="404"/>
                    </a:lnTo>
                    <a:lnTo>
                      <a:pt x="116" y="391"/>
                    </a:lnTo>
                    <a:lnTo>
                      <a:pt x="123" y="399"/>
                    </a:lnTo>
                    <a:lnTo>
                      <a:pt x="125" y="395"/>
                    </a:lnTo>
                    <a:lnTo>
                      <a:pt x="93" y="368"/>
                    </a:lnTo>
                    <a:lnTo>
                      <a:pt x="90" y="356"/>
                    </a:lnTo>
                    <a:lnTo>
                      <a:pt x="67" y="344"/>
                    </a:lnTo>
                    <a:lnTo>
                      <a:pt x="64" y="337"/>
                    </a:lnTo>
                    <a:lnTo>
                      <a:pt x="71" y="337"/>
                    </a:lnTo>
                    <a:lnTo>
                      <a:pt x="76" y="328"/>
                    </a:lnTo>
                    <a:lnTo>
                      <a:pt x="60" y="317"/>
                    </a:lnTo>
                    <a:lnTo>
                      <a:pt x="59" y="312"/>
                    </a:lnTo>
                    <a:lnTo>
                      <a:pt x="54" y="312"/>
                    </a:lnTo>
                    <a:lnTo>
                      <a:pt x="50" y="320"/>
                    </a:lnTo>
                    <a:lnTo>
                      <a:pt x="43" y="317"/>
                    </a:lnTo>
                    <a:lnTo>
                      <a:pt x="50" y="301"/>
                    </a:lnTo>
                    <a:lnTo>
                      <a:pt x="29" y="298"/>
                    </a:lnTo>
                    <a:lnTo>
                      <a:pt x="29" y="293"/>
                    </a:lnTo>
                    <a:lnTo>
                      <a:pt x="7" y="298"/>
                    </a:lnTo>
                    <a:lnTo>
                      <a:pt x="8" y="258"/>
                    </a:lnTo>
                    <a:lnTo>
                      <a:pt x="15" y="253"/>
                    </a:lnTo>
                    <a:lnTo>
                      <a:pt x="21" y="223"/>
                    </a:lnTo>
                    <a:lnTo>
                      <a:pt x="15" y="209"/>
                    </a:lnTo>
                    <a:lnTo>
                      <a:pt x="7" y="19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 name="Freeform 57"/>
              <p:cNvSpPr>
                <a:spLocks/>
              </p:cNvSpPr>
              <p:nvPr/>
            </p:nvSpPr>
            <p:spPr bwMode="auto">
              <a:xfrm>
                <a:off x="1722" y="4326"/>
                <a:ext cx="561" cy="832"/>
              </a:xfrm>
              <a:custGeom>
                <a:avLst/>
                <a:gdLst>
                  <a:gd name="T0" fmla="*/ 460 w 561"/>
                  <a:gd name="T1" fmla="*/ 575 h 832"/>
                  <a:gd name="T2" fmla="*/ 467 w 561"/>
                  <a:gd name="T3" fmla="*/ 643 h 832"/>
                  <a:gd name="T4" fmla="*/ 467 w 561"/>
                  <a:gd name="T5" fmla="*/ 683 h 832"/>
                  <a:gd name="T6" fmla="*/ 448 w 561"/>
                  <a:gd name="T7" fmla="*/ 744 h 832"/>
                  <a:gd name="T8" fmla="*/ 401 w 561"/>
                  <a:gd name="T9" fmla="*/ 773 h 832"/>
                  <a:gd name="T10" fmla="*/ 365 w 561"/>
                  <a:gd name="T11" fmla="*/ 829 h 832"/>
                  <a:gd name="T12" fmla="*/ 311 w 561"/>
                  <a:gd name="T13" fmla="*/ 811 h 832"/>
                  <a:gd name="T14" fmla="*/ 235 w 561"/>
                  <a:gd name="T15" fmla="*/ 749 h 832"/>
                  <a:gd name="T16" fmla="*/ 195 w 561"/>
                  <a:gd name="T17" fmla="*/ 737 h 832"/>
                  <a:gd name="T18" fmla="*/ 158 w 561"/>
                  <a:gd name="T19" fmla="*/ 692 h 832"/>
                  <a:gd name="T20" fmla="*/ 174 w 561"/>
                  <a:gd name="T21" fmla="*/ 602 h 832"/>
                  <a:gd name="T22" fmla="*/ 183 w 561"/>
                  <a:gd name="T23" fmla="*/ 562 h 832"/>
                  <a:gd name="T24" fmla="*/ 155 w 561"/>
                  <a:gd name="T25" fmla="*/ 517 h 832"/>
                  <a:gd name="T26" fmla="*/ 118 w 561"/>
                  <a:gd name="T27" fmla="*/ 505 h 832"/>
                  <a:gd name="T28" fmla="*/ 92 w 561"/>
                  <a:gd name="T29" fmla="*/ 500 h 832"/>
                  <a:gd name="T30" fmla="*/ 23 w 561"/>
                  <a:gd name="T31" fmla="*/ 490 h 832"/>
                  <a:gd name="T32" fmla="*/ 23 w 561"/>
                  <a:gd name="T33" fmla="*/ 454 h 832"/>
                  <a:gd name="T34" fmla="*/ 7 w 561"/>
                  <a:gd name="T35" fmla="*/ 424 h 832"/>
                  <a:gd name="T36" fmla="*/ 0 w 561"/>
                  <a:gd name="T37" fmla="*/ 386 h 832"/>
                  <a:gd name="T38" fmla="*/ 26 w 561"/>
                  <a:gd name="T39" fmla="*/ 363 h 832"/>
                  <a:gd name="T40" fmla="*/ 23 w 561"/>
                  <a:gd name="T41" fmla="*/ 344 h 832"/>
                  <a:gd name="T42" fmla="*/ 23 w 561"/>
                  <a:gd name="T43" fmla="*/ 311 h 832"/>
                  <a:gd name="T44" fmla="*/ 12 w 561"/>
                  <a:gd name="T45" fmla="*/ 275 h 832"/>
                  <a:gd name="T46" fmla="*/ 18 w 561"/>
                  <a:gd name="T47" fmla="*/ 230 h 832"/>
                  <a:gd name="T48" fmla="*/ 70 w 561"/>
                  <a:gd name="T49" fmla="*/ 171 h 832"/>
                  <a:gd name="T50" fmla="*/ 110 w 561"/>
                  <a:gd name="T51" fmla="*/ 189 h 832"/>
                  <a:gd name="T52" fmla="*/ 165 w 561"/>
                  <a:gd name="T53" fmla="*/ 189 h 832"/>
                  <a:gd name="T54" fmla="*/ 197 w 561"/>
                  <a:gd name="T55" fmla="*/ 176 h 832"/>
                  <a:gd name="T56" fmla="*/ 195 w 561"/>
                  <a:gd name="T57" fmla="*/ 124 h 832"/>
                  <a:gd name="T58" fmla="*/ 209 w 561"/>
                  <a:gd name="T59" fmla="*/ 84 h 832"/>
                  <a:gd name="T60" fmla="*/ 216 w 561"/>
                  <a:gd name="T61" fmla="*/ 51 h 832"/>
                  <a:gd name="T62" fmla="*/ 235 w 561"/>
                  <a:gd name="T63" fmla="*/ 13 h 832"/>
                  <a:gd name="T64" fmla="*/ 276 w 561"/>
                  <a:gd name="T65" fmla="*/ 24 h 832"/>
                  <a:gd name="T66" fmla="*/ 332 w 561"/>
                  <a:gd name="T67" fmla="*/ 30 h 832"/>
                  <a:gd name="T68" fmla="*/ 421 w 561"/>
                  <a:gd name="T69" fmla="*/ 30 h 832"/>
                  <a:gd name="T70" fmla="*/ 454 w 561"/>
                  <a:gd name="T71" fmla="*/ 60 h 832"/>
                  <a:gd name="T72" fmla="*/ 514 w 561"/>
                  <a:gd name="T73" fmla="*/ 55 h 832"/>
                  <a:gd name="T74" fmla="*/ 552 w 561"/>
                  <a:gd name="T75" fmla="*/ 95 h 832"/>
                  <a:gd name="T76" fmla="*/ 532 w 561"/>
                  <a:gd name="T77" fmla="*/ 82 h 832"/>
                  <a:gd name="T78" fmla="*/ 509 w 561"/>
                  <a:gd name="T79" fmla="*/ 100 h 832"/>
                  <a:gd name="T80" fmla="*/ 499 w 561"/>
                  <a:gd name="T81" fmla="*/ 157 h 832"/>
                  <a:gd name="T82" fmla="*/ 483 w 561"/>
                  <a:gd name="T83" fmla="*/ 238 h 832"/>
                  <a:gd name="T84" fmla="*/ 514 w 561"/>
                  <a:gd name="T85" fmla="*/ 290 h 832"/>
                  <a:gd name="T86" fmla="*/ 561 w 561"/>
                  <a:gd name="T87" fmla="*/ 379 h 832"/>
                  <a:gd name="T88" fmla="*/ 540 w 561"/>
                  <a:gd name="T89" fmla="*/ 397 h 832"/>
                  <a:gd name="T90" fmla="*/ 507 w 561"/>
                  <a:gd name="T91" fmla="*/ 367 h 832"/>
                  <a:gd name="T92" fmla="*/ 483 w 561"/>
                  <a:gd name="T93" fmla="*/ 357 h 832"/>
                  <a:gd name="T94" fmla="*/ 469 w 561"/>
                  <a:gd name="T95" fmla="*/ 381 h 832"/>
                  <a:gd name="T96" fmla="*/ 436 w 561"/>
                  <a:gd name="T97" fmla="*/ 397 h 832"/>
                  <a:gd name="T98" fmla="*/ 436 w 561"/>
                  <a:gd name="T99" fmla="*/ 429 h 832"/>
                  <a:gd name="T100" fmla="*/ 474 w 561"/>
                  <a:gd name="T101" fmla="*/ 48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832">
                    <a:moveTo>
                      <a:pt x="469" y="517"/>
                    </a:moveTo>
                    <a:lnTo>
                      <a:pt x="459" y="538"/>
                    </a:lnTo>
                    <a:lnTo>
                      <a:pt x="455" y="562"/>
                    </a:lnTo>
                    <a:lnTo>
                      <a:pt x="460" y="575"/>
                    </a:lnTo>
                    <a:lnTo>
                      <a:pt x="460" y="587"/>
                    </a:lnTo>
                    <a:lnTo>
                      <a:pt x="471" y="602"/>
                    </a:lnTo>
                    <a:lnTo>
                      <a:pt x="476" y="630"/>
                    </a:lnTo>
                    <a:lnTo>
                      <a:pt x="467" y="643"/>
                    </a:lnTo>
                    <a:lnTo>
                      <a:pt x="469" y="654"/>
                    </a:lnTo>
                    <a:lnTo>
                      <a:pt x="466" y="667"/>
                    </a:lnTo>
                    <a:lnTo>
                      <a:pt x="454" y="670"/>
                    </a:lnTo>
                    <a:lnTo>
                      <a:pt x="467" y="683"/>
                    </a:lnTo>
                    <a:lnTo>
                      <a:pt x="459" y="695"/>
                    </a:lnTo>
                    <a:lnTo>
                      <a:pt x="462" y="718"/>
                    </a:lnTo>
                    <a:lnTo>
                      <a:pt x="452" y="727"/>
                    </a:lnTo>
                    <a:lnTo>
                      <a:pt x="448" y="744"/>
                    </a:lnTo>
                    <a:lnTo>
                      <a:pt x="436" y="749"/>
                    </a:lnTo>
                    <a:lnTo>
                      <a:pt x="436" y="757"/>
                    </a:lnTo>
                    <a:lnTo>
                      <a:pt x="419" y="778"/>
                    </a:lnTo>
                    <a:lnTo>
                      <a:pt x="401" y="773"/>
                    </a:lnTo>
                    <a:lnTo>
                      <a:pt x="391" y="775"/>
                    </a:lnTo>
                    <a:lnTo>
                      <a:pt x="381" y="799"/>
                    </a:lnTo>
                    <a:lnTo>
                      <a:pt x="372" y="803"/>
                    </a:lnTo>
                    <a:lnTo>
                      <a:pt x="365" y="829"/>
                    </a:lnTo>
                    <a:lnTo>
                      <a:pt x="355" y="832"/>
                    </a:lnTo>
                    <a:lnTo>
                      <a:pt x="341" y="819"/>
                    </a:lnTo>
                    <a:lnTo>
                      <a:pt x="325" y="816"/>
                    </a:lnTo>
                    <a:lnTo>
                      <a:pt x="311" y="811"/>
                    </a:lnTo>
                    <a:lnTo>
                      <a:pt x="301" y="819"/>
                    </a:lnTo>
                    <a:lnTo>
                      <a:pt x="263" y="792"/>
                    </a:lnTo>
                    <a:lnTo>
                      <a:pt x="254" y="770"/>
                    </a:lnTo>
                    <a:lnTo>
                      <a:pt x="235" y="749"/>
                    </a:lnTo>
                    <a:lnTo>
                      <a:pt x="224" y="754"/>
                    </a:lnTo>
                    <a:lnTo>
                      <a:pt x="221" y="749"/>
                    </a:lnTo>
                    <a:lnTo>
                      <a:pt x="209" y="748"/>
                    </a:lnTo>
                    <a:lnTo>
                      <a:pt x="195" y="737"/>
                    </a:lnTo>
                    <a:lnTo>
                      <a:pt x="195" y="727"/>
                    </a:lnTo>
                    <a:lnTo>
                      <a:pt x="200" y="705"/>
                    </a:lnTo>
                    <a:lnTo>
                      <a:pt x="186" y="705"/>
                    </a:lnTo>
                    <a:lnTo>
                      <a:pt x="158" y="692"/>
                    </a:lnTo>
                    <a:lnTo>
                      <a:pt x="162" y="683"/>
                    </a:lnTo>
                    <a:lnTo>
                      <a:pt x="158" y="649"/>
                    </a:lnTo>
                    <a:lnTo>
                      <a:pt x="167" y="614"/>
                    </a:lnTo>
                    <a:lnTo>
                      <a:pt x="174" y="602"/>
                    </a:lnTo>
                    <a:lnTo>
                      <a:pt x="190" y="602"/>
                    </a:lnTo>
                    <a:lnTo>
                      <a:pt x="197" y="578"/>
                    </a:lnTo>
                    <a:lnTo>
                      <a:pt x="195" y="567"/>
                    </a:lnTo>
                    <a:lnTo>
                      <a:pt x="183" y="562"/>
                    </a:lnTo>
                    <a:lnTo>
                      <a:pt x="165" y="540"/>
                    </a:lnTo>
                    <a:lnTo>
                      <a:pt x="150" y="535"/>
                    </a:lnTo>
                    <a:lnTo>
                      <a:pt x="146" y="527"/>
                    </a:lnTo>
                    <a:lnTo>
                      <a:pt x="155" y="517"/>
                    </a:lnTo>
                    <a:lnTo>
                      <a:pt x="134" y="505"/>
                    </a:lnTo>
                    <a:lnTo>
                      <a:pt x="129" y="505"/>
                    </a:lnTo>
                    <a:lnTo>
                      <a:pt x="122" y="500"/>
                    </a:lnTo>
                    <a:lnTo>
                      <a:pt x="118" y="505"/>
                    </a:lnTo>
                    <a:lnTo>
                      <a:pt x="115" y="505"/>
                    </a:lnTo>
                    <a:lnTo>
                      <a:pt x="115" y="514"/>
                    </a:lnTo>
                    <a:lnTo>
                      <a:pt x="111" y="505"/>
                    </a:lnTo>
                    <a:lnTo>
                      <a:pt x="92" y="500"/>
                    </a:lnTo>
                    <a:lnTo>
                      <a:pt x="72" y="490"/>
                    </a:lnTo>
                    <a:lnTo>
                      <a:pt x="51" y="505"/>
                    </a:lnTo>
                    <a:lnTo>
                      <a:pt x="40" y="505"/>
                    </a:lnTo>
                    <a:lnTo>
                      <a:pt x="23" y="490"/>
                    </a:lnTo>
                    <a:lnTo>
                      <a:pt x="18" y="476"/>
                    </a:lnTo>
                    <a:lnTo>
                      <a:pt x="12" y="473"/>
                    </a:lnTo>
                    <a:lnTo>
                      <a:pt x="9" y="468"/>
                    </a:lnTo>
                    <a:lnTo>
                      <a:pt x="23" y="454"/>
                    </a:lnTo>
                    <a:lnTo>
                      <a:pt x="12" y="433"/>
                    </a:lnTo>
                    <a:lnTo>
                      <a:pt x="7" y="433"/>
                    </a:lnTo>
                    <a:lnTo>
                      <a:pt x="0" y="425"/>
                    </a:lnTo>
                    <a:lnTo>
                      <a:pt x="7" y="424"/>
                    </a:lnTo>
                    <a:lnTo>
                      <a:pt x="0" y="416"/>
                    </a:lnTo>
                    <a:lnTo>
                      <a:pt x="2" y="411"/>
                    </a:lnTo>
                    <a:lnTo>
                      <a:pt x="7" y="411"/>
                    </a:lnTo>
                    <a:lnTo>
                      <a:pt x="0" y="386"/>
                    </a:lnTo>
                    <a:lnTo>
                      <a:pt x="7" y="379"/>
                    </a:lnTo>
                    <a:lnTo>
                      <a:pt x="12" y="376"/>
                    </a:lnTo>
                    <a:lnTo>
                      <a:pt x="16" y="367"/>
                    </a:lnTo>
                    <a:lnTo>
                      <a:pt x="26" y="363"/>
                    </a:lnTo>
                    <a:lnTo>
                      <a:pt x="42" y="368"/>
                    </a:lnTo>
                    <a:lnTo>
                      <a:pt x="47" y="354"/>
                    </a:lnTo>
                    <a:lnTo>
                      <a:pt x="33" y="354"/>
                    </a:lnTo>
                    <a:lnTo>
                      <a:pt x="23" y="344"/>
                    </a:lnTo>
                    <a:lnTo>
                      <a:pt x="21" y="330"/>
                    </a:lnTo>
                    <a:lnTo>
                      <a:pt x="12" y="332"/>
                    </a:lnTo>
                    <a:lnTo>
                      <a:pt x="9" y="314"/>
                    </a:lnTo>
                    <a:lnTo>
                      <a:pt x="23" y="311"/>
                    </a:lnTo>
                    <a:lnTo>
                      <a:pt x="23" y="292"/>
                    </a:lnTo>
                    <a:lnTo>
                      <a:pt x="25" y="290"/>
                    </a:lnTo>
                    <a:lnTo>
                      <a:pt x="25" y="282"/>
                    </a:lnTo>
                    <a:lnTo>
                      <a:pt x="12" y="275"/>
                    </a:lnTo>
                    <a:lnTo>
                      <a:pt x="12" y="260"/>
                    </a:lnTo>
                    <a:lnTo>
                      <a:pt x="9" y="256"/>
                    </a:lnTo>
                    <a:lnTo>
                      <a:pt x="16" y="251"/>
                    </a:lnTo>
                    <a:lnTo>
                      <a:pt x="18" y="230"/>
                    </a:lnTo>
                    <a:lnTo>
                      <a:pt x="16" y="224"/>
                    </a:lnTo>
                    <a:lnTo>
                      <a:pt x="21" y="181"/>
                    </a:lnTo>
                    <a:lnTo>
                      <a:pt x="26" y="176"/>
                    </a:lnTo>
                    <a:lnTo>
                      <a:pt x="70" y="171"/>
                    </a:lnTo>
                    <a:lnTo>
                      <a:pt x="78" y="175"/>
                    </a:lnTo>
                    <a:lnTo>
                      <a:pt x="91" y="181"/>
                    </a:lnTo>
                    <a:lnTo>
                      <a:pt x="108" y="184"/>
                    </a:lnTo>
                    <a:lnTo>
                      <a:pt x="110" y="189"/>
                    </a:lnTo>
                    <a:lnTo>
                      <a:pt x="129" y="184"/>
                    </a:lnTo>
                    <a:lnTo>
                      <a:pt x="134" y="194"/>
                    </a:lnTo>
                    <a:lnTo>
                      <a:pt x="160" y="195"/>
                    </a:lnTo>
                    <a:lnTo>
                      <a:pt x="165" y="189"/>
                    </a:lnTo>
                    <a:lnTo>
                      <a:pt x="176" y="190"/>
                    </a:lnTo>
                    <a:lnTo>
                      <a:pt x="183" y="198"/>
                    </a:lnTo>
                    <a:lnTo>
                      <a:pt x="191" y="195"/>
                    </a:lnTo>
                    <a:lnTo>
                      <a:pt x="197" y="176"/>
                    </a:lnTo>
                    <a:lnTo>
                      <a:pt x="195" y="154"/>
                    </a:lnTo>
                    <a:lnTo>
                      <a:pt x="183" y="133"/>
                    </a:lnTo>
                    <a:lnTo>
                      <a:pt x="186" y="128"/>
                    </a:lnTo>
                    <a:lnTo>
                      <a:pt x="195" y="124"/>
                    </a:lnTo>
                    <a:lnTo>
                      <a:pt x="197" y="119"/>
                    </a:lnTo>
                    <a:lnTo>
                      <a:pt x="221" y="122"/>
                    </a:lnTo>
                    <a:lnTo>
                      <a:pt x="221" y="108"/>
                    </a:lnTo>
                    <a:lnTo>
                      <a:pt x="209" y="84"/>
                    </a:lnTo>
                    <a:lnTo>
                      <a:pt x="214" y="62"/>
                    </a:lnTo>
                    <a:lnTo>
                      <a:pt x="212" y="55"/>
                    </a:lnTo>
                    <a:lnTo>
                      <a:pt x="221" y="55"/>
                    </a:lnTo>
                    <a:lnTo>
                      <a:pt x="216" y="51"/>
                    </a:lnTo>
                    <a:lnTo>
                      <a:pt x="219" y="46"/>
                    </a:lnTo>
                    <a:lnTo>
                      <a:pt x="221" y="43"/>
                    </a:lnTo>
                    <a:lnTo>
                      <a:pt x="230" y="14"/>
                    </a:lnTo>
                    <a:lnTo>
                      <a:pt x="235" y="13"/>
                    </a:lnTo>
                    <a:lnTo>
                      <a:pt x="231" y="5"/>
                    </a:lnTo>
                    <a:lnTo>
                      <a:pt x="254" y="0"/>
                    </a:lnTo>
                    <a:lnTo>
                      <a:pt x="261" y="14"/>
                    </a:lnTo>
                    <a:lnTo>
                      <a:pt x="276" y="24"/>
                    </a:lnTo>
                    <a:lnTo>
                      <a:pt x="294" y="21"/>
                    </a:lnTo>
                    <a:lnTo>
                      <a:pt x="318" y="35"/>
                    </a:lnTo>
                    <a:lnTo>
                      <a:pt x="325" y="35"/>
                    </a:lnTo>
                    <a:lnTo>
                      <a:pt x="332" y="30"/>
                    </a:lnTo>
                    <a:lnTo>
                      <a:pt x="355" y="25"/>
                    </a:lnTo>
                    <a:lnTo>
                      <a:pt x="405" y="27"/>
                    </a:lnTo>
                    <a:lnTo>
                      <a:pt x="408" y="30"/>
                    </a:lnTo>
                    <a:lnTo>
                      <a:pt x="421" y="30"/>
                    </a:lnTo>
                    <a:lnTo>
                      <a:pt x="421" y="51"/>
                    </a:lnTo>
                    <a:lnTo>
                      <a:pt x="429" y="51"/>
                    </a:lnTo>
                    <a:lnTo>
                      <a:pt x="431" y="57"/>
                    </a:lnTo>
                    <a:lnTo>
                      <a:pt x="454" y="60"/>
                    </a:lnTo>
                    <a:lnTo>
                      <a:pt x="474" y="57"/>
                    </a:lnTo>
                    <a:lnTo>
                      <a:pt x="500" y="60"/>
                    </a:lnTo>
                    <a:lnTo>
                      <a:pt x="513" y="55"/>
                    </a:lnTo>
                    <a:lnTo>
                      <a:pt x="514" y="55"/>
                    </a:lnTo>
                    <a:lnTo>
                      <a:pt x="521" y="60"/>
                    </a:lnTo>
                    <a:lnTo>
                      <a:pt x="552" y="65"/>
                    </a:lnTo>
                    <a:lnTo>
                      <a:pt x="554" y="95"/>
                    </a:lnTo>
                    <a:lnTo>
                      <a:pt x="552" y="95"/>
                    </a:lnTo>
                    <a:lnTo>
                      <a:pt x="549" y="84"/>
                    </a:lnTo>
                    <a:lnTo>
                      <a:pt x="546" y="78"/>
                    </a:lnTo>
                    <a:lnTo>
                      <a:pt x="533" y="82"/>
                    </a:lnTo>
                    <a:lnTo>
                      <a:pt x="532" y="82"/>
                    </a:lnTo>
                    <a:lnTo>
                      <a:pt x="532" y="89"/>
                    </a:lnTo>
                    <a:lnTo>
                      <a:pt x="514" y="87"/>
                    </a:lnTo>
                    <a:lnTo>
                      <a:pt x="507" y="89"/>
                    </a:lnTo>
                    <a:lnTo>
                      <a:pt x="509" y="100"/>
                    </a:lnTo>
                    <a:lnTo>
                      <a:pt x="507" y="105"/>
                    </a:lnTo>
                    <a:lnTo>
                      <a:pt x="506" y="117"/>
                    </a:lnTo>
                    <a:lnTo>
                      <a:pt x="509" y="138"/>
                    </a:lnTo>
                    <a:lnTo>
                      <a:pt x="499" y="157"/>
                    </a:lnTo>
                    <a:lnTo>
                      <a:pt x="483" y="168"/>
                    </a:lnTo>
                    <a:lnTo>
                      <a:pt x="474" y="194"/>
                    </a:lnTo>
                    <a:lnTo>
                      <a:pt x="476" y="225"/>
                    </a:lnTo>
                    <a:lnTo>
                      <a:pt x="483" y="238"/>
                    </a:lnTo>
                    <a:lnTo>
                      <a:pt x="492" y="243"/>
                    </a:lnTo>
                    <a:lnTo>
                      <a:pt x="500" y="260"/>
                    </a:lnTo>
                    <a:lnTo>
                      <a:pt x="509" y="287"/>
                    </a:lnTo>
                    <a:lnTo>
                      <a:pt x="514" y="290"/>
                    </a:lnTo>
                    <a:lnTo>
                      <a:pt x="530" y="295"/>
                    </a:lnTo>
                    <a:lnTo>
                      <a:pt x="544" y="309"/>
                    </a:lnTo>
                    <a:lnTo>
                      <a:pt x="558" y="309"/>
                    </a:lnTo>
                    <a:lnTo>
                      <a:pt x="561" y="379"/>
                    </a:lnTo>
                    <a:lnTo>
                      <a:pt x="552" y="379"/>
                    </a:lnTo>
                    <a:lnTo>
                      <a:pt x="552" y="414"/>
                    </a:lnTo>
                    <a:lnTo>
                      <a:pt x="540" y="414"/>
                    </a:lnTo>
                    <a:lnTo>
                      <a:pt x="540" y="397"/>
                    </a:lnTo>
                    <a:lnTo>
                      <a:pt x="518" y="392"/>
                    </a:lnTo>
                    <a:lnTo>
                      <a:pt x="523" y="379"/>
                    </a:lnTo>
                    <a:lnTo>
                      <a:pt x="514" y="367"/>
                    </a:lnTo>
                    <a:lnTo>
                      <a:pt x="507" y="367"/>
                    </a:lnTo>
                    <a:lnTo>
                      <a:pt x="506" y="348"/>
                    </a:lnTo>
                    <a:lnTo>
                      <a:pt x="504" y="344"/>
                    </a:lnTo>
                    <a:lnTo>
                      <a:pt x="485" y="348"/>
                    </a:lnTo>
                    <a:lnTo>
                      <a:pt x="483" y="357"/>
                    </a:lnTo>
                    <a:lnTo>
                      <a:pt x="481" y="362"/>
                    </a:lnTo>
                    <a:lnTo>
                      <a:pt x="483" y="367"/>
                    </a:lnTo>
                    <a:lnTo>
                      <a:pt x="481" y="379"/>
                    </a:lnTo>
                    <a:lnTo>
                      <a:pt x="469" y="381"/>
                    </a:lnTo>
                    <a:lnTo>
                      <a:pt x="460" y="376"/>
                    </a:lnTo>
                    <a:lnTo>
                      <a:pt x="441" y="373"/>
                    </a:lnTo>
                    <a:lnTo>
                      <a:pt x="438" y="394"/>
                    </a:lnTo>
                    <a:lnTo>
                      <a:pt x="436" y="397"/>
                    </a:lnTo>
                    <a:lnTo>
                      <a:pt x="448" y="414"/>
                    </a:lnTo>
                    <a:lnTo>
                      <a:pt x="448" y="424"/>
                    </a:lnTo>
                    <a:lnTo>
                      <a:pt x="441" y="429"/>
                    </a:lnTo>
                    <a:lnTo>
                      <a:pt x="436" y="429"/>
                    </a:lnTo>
                    <a:lnTo>
                      <a:pt x="434" y="444"/>
                    </a:lnTo>
                    <a:lnTo>
                      <a:pt x="443" y="455"/>
                    </a:lnTo>
                    <a:lnTo>
                      <a:pt x="454" y="460"/>
                    </a:lnTo>
                    <a:lnTo>
                      <a:pt x="474" y="487"/>
                    </a:lnTo>
                    <a:lnTo>
                      <a:pt x="469" y="5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 name="Freeform 58"/>
              <p:cNvSpPr>
                <a:spLocks/>
              </p:cNvSpPr>
              <p:nvPr/>
            </p:nvSpPr>
            <p:spPr bwMode="auto">
              <a:xfrm>
                <a:off x="1722" y="4326"/>
                <a:ext cx="561" cy="832"/>
              </a:xfrm>
              <a:custGeom>
                <a:avLst/>
                <a:gdLst>
                  <a:gd name="T0" fmla="*/ 460 w 561"/>
                  <a:gd name="T1" fmla="*/ 575 h 832"/>
                  <a:gd name="T2" fmla="*/ 467 w 561"/>
                  <a:gd name="T3" fmla="*/ 643 h 832"/>
                  <a:gd name="T4" fmla="*/ 467 w 561"/>
                  <a:gd name="T5" fmla="*/ 683 h 832"/>
                  <a:gd name="T6" fmla="*/ 448 w 561"/>
                  <a:gd name="T7" fmla="*/ 744 h 832"/>
                  <a:gd name="T8" fmla="*/ 401 w 561"/>
                  <a:gd name="T9" fmla="*/ 773 h 832"/>
                  <a:gd name="T10" fmla="*/ 365 w 561"/>
                  <a:gd name="T11" fmla="*/ 829 h 832"/>
                  <a:gd name="T12" fmla="*/ 311 w 561"/>
                  <a:gd name="T13" fmla="*/ 811 h 832"/>
                  <a:gd name="T14" fmla="*/ 235 w 561"/>
                  <a:gd name="T15" fmla="*/ 749 h 832"/>
                  <a:gd name="T16" fmla="*/ 195 w 561"/>
                  <a:gd name="T17" fmla="*/ 737 h 832"/>
                  <a:gd name="T18" fmla="*/ 158 w 561"/>
                  <a:gd name="T19" fmla="*/ 692 h 832"/>
                  <a:gd name="T20" fmla="*/ 174 w 561"/>
                  <a:gd name="T21" fmla="*/ 602 h 832"/>
                  <a:gd name="T22" fmla="*/ 183 w 561"/>
                  <a:gd name="T23" fmla="*/ 562 h 832"/>
                  <a:gd name="T24" fmla="*/ 155 w 561"/>
                  <a:gd name="T25" fmla="*/ 517 h 832"/>
                  <a:gd name="T26" fmla="*/ 118 w 561"/>
                  <a:gd name="T27" fmla="*/ 505 h 832"/>
                  <a:gd name="T28" fmla="*/ 92 w 561"/>
                  <a:gd name="T29" fmla="*/ 500 h 832"/>
                  <a:gd name="T30" fmla="*/ 23 w 561"/>
                  <a:gd name="T31" fmla="*/ 490 h 832"/>
                  <a:gd name="T32" fmla="*/ 23 w 561"/>
                  <a:gd name="T33" fmla="*/ 454 h 832"/>
                  <a:gd name="T34" fmla="*/ 7 w 561"/>
                  <a:gd name="T35" fmla="*/ 424 h 832"/>
                  <a:gd name="T36" fmla="*/ 0 w 561"/>
                  <a:gd name="T37" fmla="*/ 386 h 832"/>
                  <a:gd name="T38" fmla="*/ 26 w 561"/>
                  <a:gd name="T39" fmla="*/ 363 h 832"/>
                  <a:gd name="T40" fmla="*/ 23 w 561"/>
                  <a:gd name="T41" fmla="*/ 344 h 832"/>
                  <a:gd name="T42" fmla="*/ 23 w 561"/>
                  <a:gd name="T43" fmla="*/ 311 h 832"/>
                  <a:gd name="T44" fmla="*/ 12 w 561"/>
                  <a:gd name="T45" fmla="*/ 275 h 832"/>
                  <a:gd name="T46" fmla="*/ 18 w 561"/>
                  <a:gd name="T47" fmla="*/ 230 h 832"/>
                  <a:gd name="T48" fmla="*/ 70 w 561"/>
                  <a:gd name="T49" fmla="*/ 171 h 832"/>
                  <a:gd name="T50" fmla="*/ 110 w 561"/>
                  <a:gd name="T51" fmla="*/ 189 h 832"/>
                  <a:gd name="T52" fmla="*/ 165 w 561"/>
                  <a:gd name="T53" fmla="*/ 189 h 832"/>
                  <a:gd name="T54" fmla="*/ 197 w 561"/>
                  <a:gd name="T55" fmla="*/ 176 h 832"/>
                  <a:gd name="T56" fmla="*/ 195 w 561"/>
                  <a:gd name="T57" fmla="*/ 124 h 832"/>
                  <a:gd name="T58" fmla="*/ 209 w 561"/>
                  <a:gd name="T59" fmla="*/ 84 h 832"/>
                  <a:gd name="T60" fmla="*/ 216 w 561"/>
                  <a:gd name="T61" fmla="*/ 51 h 832"/>
                  <a:gd name="T62" fmla="*/ 235 w 561"/>
                  <a:gd name="T63" fmla="*/ 13 h 832"/>
                  <a:gd name="T64" fmla="*/ 276 w 561"/>
                  <a:gd name="T65" fmla="*/ 24 h 832"/>
                  <a:gd name="T66" fmla="*/ 332 w 561"/>
                  <a:gd name="T67" fmla="*/ 30 h 832"/>
                  <a:gd name="T68" fmla="*/ 421 w 561"/>
                  <a:gd name="T69" fmla="*/ 30 h 832"/>
                  <a:gd name="T70" fmla="*/ 454 w 561"/>
                  <a:gd name="T71" fmla="*/ 60 h 832"/>
                  <a:gd name="T72" fmla="*/ 514 w 561"/>
                  <a:gd name="T73" fmla="*/ 55 h 832"/>
                  <a:gd name="T74" fmla="*/ 552 w 561"/>
                  <a:gd name="T75" fmla="*/ 95 h 832"/>
                  <a:gd name="T76" fmla="*/ 532 w 561"/>
                  <a:gd name="T77" fmla="*/ 82 h 832"/>
                  <a:gd name="T78" fmla="*/ 509 w 561"/>
                  <a:gd name="T79" fmla="*/ 100 h 832"/>
                  <a:gd name="T80" fmla="*/ 499 w 561"/>
                  <a:gd name="T81" fmla="*/ 157 h 832"/>
                  <a:gd name="T82" fmla="*/ 483 w 561"/>
                  <a:gd name="T83" fmla="*/ 238 h 832"/>
                  <a:gd name="T84" fmla="*/ 514 w 561"/>
                  <a:gd name="T85" fmla="*/ 290 h 832"/>
                  <a:gd name="T86" fmla="*/ 561 w 561"/>
                  <a:gd name="T87" fmla="*/ 379 h 832"/>
                  <a:gd name="T88" fmla="*/ 540 w 561"/>
                  <a:gd name="T89" fmla="*/ 397 h 832"/>
                  <a:gd name="T90" fmla="*/ 507 w 561"/>
                  <a:gd name="T91" fmla="*/ 367 h 832"/>
                  <a:gd name="T92" fmla="*/ 483 w 561"/>
                  <a:gd name="T93" fmla="*/ 357 h 832"/>
                  <a:gd name="T94" fmla="*/ 469 w 561"/>
                  <a:gd name="T95" fmla="*/ 381 h 832"/>
                  <a:gd name="T96" fmla="*/ 436 w 561"/>
                  <a:gd name="T97" fmla="*/ 397 h 832"/>
                  <a:gd name="T98" fmla="*/ 436 w 561"/>
                  <a:gd name="T99" fmla="*/ 429 h 832"/>
                  <a:gd name="T100" fmla="*/ 474 w 561"/>
                  <a:gd name="T101" fmla="*/ 48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832">
                    <a:moveTo>
                      <a:pt x="469" y="517"/>
                    </a:moveTo>
                    <a:lnTo>
                      <a:pt x="459" y="538"/>
                    </a:lnTo>
                    <a:lnTo>
                      <a:pt x="455" y="562"/>
                    </a:lnTo>
                    <a:lnTo>
                      <a:pt x="460" y="575"/>
                    </a:lnTo>
                    <a:lnTo>
                      <a:pt x="460" y="587"/>
                    </a:lnTo>
                    <a:lnTo>
                      <a:pt x="471" y="602"/>
                    </a:lnTo>
                    <a:lnTo>
                      <a:pt x="476" y="630"/>
                    </a:lnTo>
                    <a:lnTo>
                      <a:pt x="467" y="643"/>
                    </a:lnTo>
                    <a:lnTo>
                      <a:pt x="469" y="654"/>
                    </a:lnTo>
                    <a:lnTo>
                      <a:pt x="466" y="667"/>
                    </a:lnTo>
                    <a:lnTo>
                      <a:pt x="454" y="670"/>
                    </a:lnTo>
                    <a:lnTo>
                      <a:pt x="467" y="683"/>
                    </a:lnTo>
                    <a:lnTo>
                      <a:pt x="459" y="695"/>
                    </a:lnTo>
                    <a:lnTo>
                      <a:pt x="462" y="718"/>
                    </a:lnTo>
                    <a:lnTo>
                      <a:pt x="452" y="727"/>
                    </a:lnTo>
                    <a:lnTo>
                      <a:pt x="448" y="744"/>
                    </a:lnTo>
                    <a:lnTo>
                      <a:pt x="436" y="749"/>
                    </a:lnTo>
                    <a:lnTo>
                      <a:pt x="436" y="757"/>
                    </a:lnTo>
                    <a:lnTo>
                      <a:pt x="419" y="778"/>
                    </a:lnTo>
                    <a:lnTo>
                      <a:pt x="401" y="773"/>
                    </a:lnTo>
                    <a:lnTo>
                      <a:pt x="391" y="775"/>
                    </a:lnTo>
                    <a:lnTo>
                      <a:pt x="381" y="799"/>
                    </a:lnTo>
                    <a:lnTo>
                      <a:pt x="372" y="803"/>
                    </a:lnTo>
                    <a:lnTo>
                      <a:pt x="365" y="829"/>
                    </a:lnTo>
                    <a:lnTo>
                      <a:pt x="355" y="832"/>
                    </a:lnTo>
                    <a:lnTo>
                      <a:pt x="341" y="819"/>
                    </a:lnTo>
                    <a:lnTo>
                      <a:pt x="325" y="816"/>
                    </a:lnTo>
                    <a:lnTo>
                      <a:pt x="311" y="811"/>
                    </a:lnTo>
                    <a:lnTo>
                      <a:pt x="301" y="819"/>
                    </a:lnTo>
                    <a:lnTo>
                      <a:pt x="263" y="792"/>
                    </a:lnTo>
                    <a:lnTo>
                      <a:pt x="254" y="770"/>
                    </a:lnTo>
                    <a:lnTo>
                      <a:pt x="235" y="749"/>
                    </a:lnTo>
                    <a:lnTo>
                      <a:pt x="224" y="754"/>
                    </a:lnTo>
                    <a:lnTo>
                      <a:pt x="221" y="749"/>
                    </a:lnTo>
                    <a:lnTo>
                      <a:pt x="209" y="748"/>
                    </a:lnTo>
                    <a:lnTo>
                      <a:pt x="195" y="737"/>
                    </a:lnTo>
                    <a:lnTo>
                      <a:pt x="195" y="727"/>
                    </a:lnTo>
                    <a:lnTo>
                      <a:pt x="200" y="705"/>
                    </a:lnTo>
                    <a:lnTo>
                      <a:pt x="186" y="705"/>
                    </a:lnTo>
                    <a:lnTo>
                      <a:pt x="158" y="692"/>
                    </a:lnTo>
                    <a:lnTo>
                      <a:pt x="162" y="683"/>
                    </a:lnTo>
                    <a:lnTo>
                      <a:pt x="158" y="649"/>
                    </a:lnTo>
                    <a:lnTo>
                      <a:pt x="167" y="614"/>
                    </a:lnTo>
                    <a:lnTo>
                      <a:pt x="174" y="602"/>
                    </a:lnTo>
                    <a:lnTo>
                      <a:pt x="190" y="602"/>
                    </a:lnTo>
                    <a:lnTo>
                      <a:pt x="197" y="578"/>
                    </a:lnTo>
                    <a:lnTo>
                      <a:pt x="195" y="567"/>
                    </a:lnTo>
                    <a:lnTo>
                      <a:pt x="183" y="562"/>
                    </a:lnTo>
                    <a:lnTo>
                      <a:pt x="165" y="540"/>
                    </a:lnTo>
                    <a:lnTo>
                      <a:pt x="150" y="535"/>
                    </a:lnTo>
                    <a:lnTo>
                      <a:pt x="146" y="527"/>
                    </a:lnTo>
                    <a:lnTo>
                      <a:pt x="155" y="517"/>
                    </a:lnTo>
                    <a:lnTo>
                      <a:pt x="134" y="505"/>
                    </a:lnTo>
                    <a:lnTo>
                      <a:pt x="129" y="505"/>
                    </a:lnTo>
                    <a:lnTo>
                      <a:pt x="122" y="500"/>
                    </a:lnTo>
                    <a:lnTo>
                      <a:pt x="118" y="505"/>
                    </a:lnTo>
                    <a:lnTo>
                      <a:pt x="115" y="505"/>
                    </a:lnTo>
                    <a:lnTo>
                      <a:pt x="115" y="514"/>
                    </a:lnTo>
                    <a:lnTo>
                      <a:pt x="111" y="505"/>
                    </a:lnTo>
                    <a:lnTo>
                      <a:pt x="92" y="500"/>
                    </a:lnTo>
                    <a:lnTo>
                      <a:pt x="72" y="490"/>
                    </a:lnTo>
                    <a:lnTo>
                      <a:pt x="51" y="505"/>
                    </a:lnTo>
                    <a:lnTo>
                      <a:pt x="40" y="505"/>
                    </a:lnTo>
                    <a:lnTo>
                      <a:pt x="23" y="490"/>
                    </a:lnTo>
                    <a:lnTo>
                      <a:pt x="18" y="476"/>
                    </a:lnTo>
                    <a:lnTo>
                      <a:pt x="12" y="473"/>
                    </a:lnTo>
                    <a:lnTo>
                      <a:pt x="9" y="468"/>
                    </a:lnTo>
                    <a:lnTo>
                      <a:pt x="23" y="454"/>
                    </a:lnTo>
                    <a:lnTo>
                      <a:pt x="12" y="433"/>
                    </a:lnTo>
                    <a:lnTo>
                      <a:pt x="7" y="433"/>
                    </a:lnTo>
                    <a:lnTo>
                      <a:pt x="0" y="425"/>
                    </a:lnTo>
                    <a:lnTo>
                      <a:pt x="7" y="424"/>
                    </a:lnTo>
                    <a:lnTo>
                      <a:pt x="0" y="416"/>
                    </a:lnTo>
                    <a:lnTo>
                      <a:pt x="2" y="411"/>
                    </a:lnTo>
                    <a:lnTo>
                      <a:pt x="7" y="411"/>
                    </a:lnTo>
                    <a:lnTo>
                      <a:pt x="0" y="386"/>
                    </a:lnTo>
                    <a:lnTo>
                      <a:pt x="7" y="379"/>
                    </a:lnTo>
                    <a:lnTo>
                      <a:pt x="12" y="376"/>
                    </a:lnTo>
                    <a:lnTo>
                      <a:pt x="16" y="367"/>
                    </a:lnTo>
                    <a:lnTo>
                      <a:pt x="26" y="363"/>
                    </a:lnTo>
                    <a:lnTo>
                      <a:pt x="42" y="368"/>
                    </a:lnTo>
                    <a:lnTo>
                      <a:pt x="47" y="354"/>
                    </a:lnTo>
                    <a:lnTo>
                      <a:pt x="33" y="354"/>
                    </a:lnTo>
                    <a:lnTo>
                      <a:pt x="23" y="344"/>
                    </a:lnTo>
                    <a:lnTo>
                      <a:pt x="21" y="330"/>
                    </a:lnTo>
                    <a:lnTo>
                      <a:pt x="12" y="332"/>
                    </a:lnTo>
                    <a:lnTo>
                      <a:pt x="9" y="314"/>
                    </a:lnTo>
                    <a:lnTo>
                      <a:pt x="23" y="311"/>
                    </a:lnTo>
                    <a:lnTo>
                      <a:pt x="23" y="292"/>
                    </a:lnTo>
                    <a:lnTo>
                      <a:pt x="25" y="290"/>
                    </a:lnTo>
                    <a:lnTo>
                      <a:pt x="25" y="282"/>
                    </a:lnTo>
                    <a:lnTo>
                      <a:pt x="12" y="275"/>
                    </a:lnTo>
                    <a:lnTo>
                      <a:pt x="12" y="260"/>
                    </a:lnTo>
                    <a:lnTo>
                      <a:pt x="9" y="256"/>
                    </a:lnTo>
                    <a:lnTo>
                      <a:pt x="16" y="251"/>
                    </a:lnTo>
                    <a:lnTo>
                      <a:pt x="18" y="230"/>
                    </a:lnTo>
                    <a:lnTo>
                      <a:pt x="16" y="224"/>
                    </a:lnTo>
                    <a:lnTo>
                      <a:pt x="21" y="181"/>
                    </a:lnTo>
                    <a:lnTo>
                      <a:pt x="26" y="176"/>
                    </a:lnTo>
                    <a:lnTo>
                      <a:pt x="70" y="171"/>
                    </a:lnTo>
                    <a:lnTo>
                      <a:pt x="78" y="175"/>
                    </a:lnTo>
                    <a:lnTo>
                      <a:pt x="91" y="181"/>
                    </a:lnTo>
                    <a:lnTo>
                      <a:pt x="108" y="184"/>
                    </a:lnTo>
                    <a:lnTo>
                      <a:pt x="110" y="189"/>
                    </a:lnTo>
                    <a:lnTo>
                      <a:pt x="129" y="184"/>
                    </a:lnTo>
                    <a:lnTo>
                      <a:pt x="134" y="194"/>
                    </a:lnTo>
                    <a:lnTo>
                      <a:pt x="160" y="195"/>
                    </a:lnTo>
                    <a:lnTo>
                      <a:pt x="165" y="189"/>
                    </a:lnTo>
                    <a:lnTo>
                      <a:pt x="176" y="190"/>
                    </a:lnTo>
                    <a:lnTo>
                      <a:pt x="183" y="198"/>
                    </a:lnTo>
                    <a:lnTo>
                      <a:pt x="191" y="195"/>
                    </a:lnTo>
                    <a:lnTo>
                      <a:pt x="197" y="176"/>
                    </a:lnTo>
                    <a:lnTo>
                      <a:pt x="195" y="154"/>
                    </a:lnTo>
                    <a:lnTo>
                      <a:pt x="183" y="133"/>
                    </a:lnTo>
                    <a:lnTo>
                      <a:pt x="186" y="128"/>
                    </a:lnTo>
                    <a:lnTo>
                      <a:pt x="195" y="124"/>
                    </a:lnTo>
                    <a:lnTo>
                      <a:pt x="197" y="119"/>
                    </a:lnTo>
                    <a:lnTo>
                      <a:pt x="221" y="122"/>
                    </a:lnTo>
                    <a:lnTo>
                      <a:pt x="221" y="108"/>
                    </a:lnTo>
                    <a:lnTo>
                      <a:pt x="209" y="84"/>
                    </a:lnTo>
                    <a:lnTo>
                      <a:pt x="214" y="62"/>
                    </a:lnTo>
                    <a:lnTo>
                      <a:pt x="212" y="55"/>
                    </a:lnTo>
                    <a:lnTo>
                      <a:pt x="221" y="55"/>
                    </a:lnTo>
                    <a:lnTo>
                      <a:pt x="216" y="51"/>
                    </a:lnTo>
                    <a:lnTo>
                      <a:pt x="219" y="46"/>
                    </a:lnTo>
                    <a:lnTo>
                      <a:pt x="221" y="43"/>
                    </a:lnTo>
                    <a:lnTo>
                      <a:pt x="230" y="14"/>
                    </a:lnTo>
                    <a:lnTo>
                      <a:pt x="235" y="13"/>
                    </a:lnTo>
                    <a:lnTo>
                      <a:pt x="231" y="5"/>
                    </a:lnTo>
                    <a:lnTo>
                      <a:pt x="254" y="0"/>
                    </a:lnTo>
                    <a:lnTo>
                      <a:pt x="261" y="14"/>
                    </a:lnTo>
                    <a:lnTo>
                      <a:pt x="276" y="24"/>
                    </a:lnTo>
                    <a:lnTo>
                      <a:pt x="294" y="21"/>
                    </a:lnTo>
                    <a:lnTo>
                      <a:pt x="318" y="35"/>
                    </a:lnTo>
                    <a:lnTo>
                      <a:pt x="325" y="35"/>
                    </a:lnTo>
                    <a:lnTo>
                      <a:pt x="332" y="30"/>
                    </a:lnTo>
                    <a:lnTo>
                      <a:pt x="355" y="25"/>
                    </a:lnTo>
                    <a:lnTo>
                      <a:pt x="405" y="27"/>
                    </a:lnTo>
                    <a:lnTo>
                      <a:pt x="408" y="30"/>
                    </a:lnTo>
                    <a:lnTo>
                      <a:pt x="421" y="30"/>
                    </a:lnTo>
                    <a:lnTo>
                      <a:pt x="421" y="51"/>
                    </a:lnTo>
                    <a:lnTo>
                      <a:pt x="429" y="51"/>
                    </a:lnTo>
                    <a:lnTo>
                      <a:pt x="431" y="57"/>
                    </a:lnTo>
                    <a:lnTo>
                      <a:pt x="454" y="60"/>
                    </a:lnTo>
                    <a:lnTo>
                      <a:pt x="474" y="57"/>
                    </a:lnTo>
                    <a:lnTo>
                      <a:pt x="500" y="60"/>
                    </a:lnTo>
                    <a:lnTo>
                      <a:pt x="513" y="55"/>
                    </a:lnTo>
                    <a:lnTo>
                      <a:pt x="514" y="55"/>
                    </a:lnTo>
                    <a:lnTo>
                      <a:pt x="521" y="60"/>
                    </a:lnTo>
                    <a:lnTo>
                      <a:pt x="552" y="65"/>
                    </a:lnTo>
                    <a:lnTo>
                      <a:pt x="554" y="95"/>
                    </a:lnTo>
                    <a:lnTo>
                      <a:pt x="552" y="95"/>
                    </a:lnTo>
                    <a:lnTo>
                      <a:pt x="549" y="84"/>
                    </a:lnTo>
                    <a:lnTo>
                      <a:pt x="546" y="78"/>
                    </a:lnTo>
                    <a:lnTo>
                      <a:pt x="533" y="82"/>
                    </a:lnTo>
                    <a:lnTo>
                      <a:pt x="532" y="82"/>
                    </a:lnTo>
                    <a:lnTo>
                      <a:pt x="532" y="89"/>
                    </a:lnTo>
                    <a:lnTo>
                      <a:pt x="514" y="87"/>
                    </a:lnTo>
                    <a:lnTo>
                      <a:pt x="507" y="89"/>
                    </a:lnTo>
                    <a:lnTo>
                      <a:pt x="509" y="100"/>
                    </a:lnTo>
                    <a:lnTo>
                      <a:pt x="507" y="105"/>
                    </a:lnTo>
                    <a:lnTo>
                      <a:pt x="506" y="117"/>
                    </a:lnTo>
                    <a:lnTo>
                      <a:pt x="509" y="138"/>
                    </a:lnTo>
                    <a:lnTo>
                      <a:pt x="499" y="157"/>
                    </a:lnTo>
                    <a:lnTo>
                      <a:pt x="483" y="168"/>
                    </a:lnTo>
                    <a:lnTo>
                      <a:pt x="474" y="194"/>
                    </a:lnTo>
                    <a:lnTo>
                      <a:pt x="476" y="225"/>
                    </a:lnTo>
                    <a:lnTo>
                      <a:pt x="483" y="238"/>
                    </a:lnTo>
                    <a:lnTo>
                      <a:pt x="492" y="243"/>
                    </a:lnTo>
                    <a:lnTo>
                      <a:pt x="500" y="260"/>
                    </a:lnTo>
                    <a:lnTo>
                      <a:pt x="509" y="287"/>
                    </a:lnTo>
                    <a:lnTo>
                      <a:pt x="514" y="290"/>
                    </a:lnTo>
                    <a:lnTo>
                      <a:pt x="530" y="295"/>
                    </a:lnTo>
                    <a:lnTo>
                      <a:pt x="544" y="309"/>
                    </a:lnTo>
                    <a:lnTo>
                      <a:pt x="558" y="309"/>
                    </a:lnTo>
                    <a:lnTo>
                      <a:pt x="561" y="379"/>
                    </a:lnTo>
                    <a:lnTo>
                      <a:pt x="552" y="379"/>
                    </a:lnTo>
                    <a:lnTo>
                      <a:pt x="552" y="414"/>
                    </a:lnTo>
                    <a:lnTo>
                      <a:pt x="540" y="414"/>
                    </a:lnTo>
                    <a:lnTo>
                      <a:pt x="540" y="397"/>
                    </a:lnTo>
                    <a:lnTo>
                      <a:pt x="518" y="392"/>
                    </a:lnTo>
                    <a:lnTo>
                      <a:pt x="523" y="379"/>
                    </a:lnTo>
                    <a:lnTo>
                      <a:pt x="514" y="367"/>
                    </a:lnTo>
                    <a:lnTo>
                      <a:pt x="507" y="367"/>
                    </a:lnTo>
                    <a:lnTo>
                      <a:pt x="506" y="348"/>
                    </a:lnTo>
                    <a:lnTo>
                      <a:pt x="504" y="344"/>
                    </a:lnTo>
                    <a:lnTo>
                      <a:pt x="485" y="348"/>
                    </a:lnTo>
                    <a:lnTo>
                      <a:pt x="483" y="357"/>
                    </a:lnTo>
                    <a:lnTo>
                      <a:pt x="481" y="362"/>
                    </a:lnTo>
                    <a:lnTo>
                      <a:pt x="483" y="367"/>
                    </a:lnTo>
                    <a:lnTo>
                      <a:pt x="481" y="379"/>
                    </a:lnTo>
                    <a:lnTo>
                      <a:pt x="469" y="381"/>
                    </a:lnTo>
                    <a:lnTo>
                      <a:pt x="460" y="376"/>
                    </a:lnTo>
                    <a:lnTo>
                      <a:pt x="441" y="373"/>
                    </a:lnTo>
                    <a:lnTo>
                      <a:pt x="438" y="394"/>
                    </a:lnTo>
                    <a:lnTo>
                      <a:pt x="436" y="397"/>
                    </a:lnTo>
                    <a:lnTo>
                      <a:pt x="448" y="414"/>
                    </a:lnTo>
                    <a:lnTo>
                      <a:pt x="448" y="424"/>
                    </a:lnTo>
                    <a:lnTo>
                      <a:pt x="441" y="429"/>
                    </a:lnTo>
                    <a:lnTo>
                      <a:pt x="436" y="429"/>
                    </a:lnTo>
                    <a:lnTo>
                      <a:pt x="434" y="444"/>
                    </a:lnTo>
                    <a:lnTo>
                      <a:pt x="443" y="455"/>
                    </a:lnTo>
                    <a:lnTo>
                      <a:pt x="454" y="460"/>
                    </a:lnTo>
                    <a:lnTo>
                      <a:pt x="474" y="487"/>
                    </a:lnTo>
                    <a:lnTo>
                      <a:pt x="469" y="51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 name="Freeform 59"/>
              <p:cNvSpPr>
                <a:spLocks/>
              </p:cNvSpPr>
              <p:nvPr/>
            </p:nvSpPr>
            <p:spPr bwMode="auto">
              <a:xfrm>
                <a:off x="1523" y="4357"/>
                <a:ext cx="269" cy="561"/>
              </a:xfrm>
              <a:custGeom>
                <a:avLst/>
                <a:gdLst>
                  <a:gd name="T0" fmla="*/ 70 w 269"/>
                  <a:gd name="T1" fmla="*/ 561 h 561"/>
                  <a:gd name="T2" fmla="*/ 46 w 269"/>
                  <a:gd name="T3" fmla="*/ 536 h 561"/>
                  <a:gd name="T4" fmla="*/ 39 w 269"/>
                  <a:gd name="T5" fmla="*/ 522 h 561"/>
                  <a:gd name="T6" fmla="*/ 29 w 269"/>
                  <a:gd name="T7" fmla="*/ 491 h 561"/>
                  <a:gd name="T8" fmla="*/ 22 w 269"/>
                  <a:gd name="T9" fmla="*/ 446 h 561"/>
                  <a:gd name="T10" fmla="*/ 24 w 269"/>
                  <a:gd name="T11" fmla="*/ 385 h 561"/>
                  <a:gd name="T12" fmla="*/ 10 w 269"/>
                  <a:gd name="T13" fmla="*/ 358 h 561"/>
                  <a:gd name="T14" fmla="*/ 14 w 269"/>
                  <a:gd name="T15" fmla="*/ 335 h 561"/>
                  <a:gd name="T16" fmla="*/ 32 w 269"/>
                  <a:gd name="T17" fmla="*/ 319 h 561"/>
                  <a:gd name="T18" fmla="*/ 46 w 269"/>
                  <a:gd name="T19" fmla="*/ 304 h 561"/>
                  <a:gd name="T20" fmla="*/ 53 w 269"/>
                  <a:gd name="T21" fmla="*/ 252 h 561"/>
                  <a:gd name="T22" fmla="*/ 25 w 269"/>
                  <a:gd name="T23" fmla="*/ 224 h 561"/>
                  <a:gd name="T24" fmla="*/ 0 w 269"/>
                  <a:gd name="T25" fmla="*/ 132 h 561"/>
                  <a:gd name="T26" fmla="*/ 7 w 269"/>
                  <a:gd name="T27" fmla="*/ 140 h 561"/>
                  <a:gd name="T28" fmla="*/ 8 w 269"/>
                  <a:gd name="T29" fmla="*/ 129 h 561"/>
                  <a:gd name="T30" fmla="*/ 20 w 269"/>
                  <a:gd name="T31" fmla="*/ 140 h 561"/>
                  <a:gd name="T32" fmla="*/ 31 w 269"/>
                  <a:gd name="T33" fmla="*/ 143 h 561"/>
                  <a:gd name="T34" fmla="*/ 65 w 269"/>
                  <a:gd name="T35" fmla="*/ 155 h 561"/>
                  <a:gd name="T36" fmla="*/ 79 w 269"/>
                  <a:gd name="T37" fmla="*/ 173 h 561"/>
                  <a:gd name="T38" fmla="*/ 84 w 269"/>
                  <a:gd name="T39" fmla="*/ 162 h 561"/>
                  <a:gd name="T40" fmla="*/ 87 w 269"/>
                  <a:gd name="T41" fmla="*/ 133 h 561"/>
                  <a:gd name="T42" fmla="*/ 113 w 269"/>
                  <a:gd name="T43" fmla="*/ 100 h 561"/>
                  <a:gd name="T44" fmla="*/ 157 w 269"/>
                  <a:gd name="T45" fmla="*/ 102 h 561"/>
                  <a:gd name="T46" fmla="*/ 176 w 269"/>
                  <a:gd name="T47" fmla="*/ 102 h 561"/>
                  <a:gd name="T48" fmla="*/ 161 w 269"/>
                  <a:gd name="T49" fmla="*/ 79 h 561"/>
                  <a:gd name="T50" fmla="*/ 168 w 269"/>
                  <a:gd name="T51" fmla="*/ 52 h 561"/>
                  <a:gd name="T52" fmla="*/ 176 w 269"/>
                  <a:gd name="T53" fmla="*/ 16 h 561"/>
                  <a:gd name="T54" fmla="*/ 190 w 269"/>
                  <a:gd name="T55" fmla="*/ 5 h 561"/>
                  <a:gd name="T56" fmla="*/ 199 w 269"/>
                  <a:gd name="T57" fmla="*/ 8 h 561"/>
                  <a:gd name="T58" fmla="*/ 202 w 269"/>
                  <a:gd name="T59" fmla="*/ 0 h 561"/>
                  <a:gd name="T60" fmla="*/ 205 w 269"/>
                  <a:gd name="T61" fmla="*/ 13 h 561"/>
                  <a:gd name="T62" fmla="*/ 224 w 269"/>
                  <a:gd name="T63" fmla="*/ 25 h 561"/>
                  <a:gd name="T64" fmla="*/ 224 w 269"/>
                  <a:gd name="T65" fmla="*/ 43 h 561"/>
                  <a:gd name="T66" fmla="*/ 229 w 269"/>
                  <a:gd name="T67" fmla="*/ 38 h 561"/>
                  <a:gd name="T68" fmla="*/ 235 w 269"/>
                  <a:gd name="T69" fmla="*/ 48 h 561"/>
                  <a:gd name="T70" fmla="*/ 240 w 269"/>
                  <a:gd name="T71" fmla="*/ 65 h 561"/>
                  <a:gd name="T72" fmla="*/ 247 w 269"/>
                  <a:gd name="T73" fmla="*/ 87 h 561"/>
                  <a:gd name="T74" fmla="*/ 238 w 269"/>
                  <a:gd name="T75" fmla="*/ 84 h 561"/>
                  <a:gd name="T76" fmla="*/ 262 w 269"/>
                  <a:gd name="T77" fmla="*/ 119 h 561"/>
                  <a:gd name="T78" fmla="*/ 226 w 269"/>
                  <a:gd name="T79" fmla="*/ 149 h 561"/>
                  <a:gd name="T80" fmla="*/ 216 w 269"/>
                  <a:gd name="T81" fmla="*/ 195 h 561"/>
                  <a:gd name="T82" fmla="*/ 216 w 269"/>
                  <a:gd name="T83" fmla="*/ 224 h 561"/>
                  <a:gd name="T84" fmla="*/ 212 w 269"/>
                  <a:gd name="T85" fmla="*/ 233 h 561"/>
                  <a:gd name="T86" fmla="*/ 224 w 269"/>
                  <a:gd name="T87" fmla="*/ 255 h 561"/>
                  <a:gd name="T88" fmla="*/ 223 w 269"/>
                  <a:gd name="T89" fmla="*/ 265 h 561"/>
                  <a:gd name="T90" fmla="*/ 209 w 269"/>
                  <a:gd name="T91" fmla="*/ 287 h 561"/>
                  <a:gd name="T92" fmla="*/ 221 w 269"/>
                  <a:gd name="T93" fmla="*/ 301 h 561"/>
                  <a:gd name="T94" fmla="*/ 233 w 269"/>
                  <a:gd name="T95" fmla="*/ 327 h 561"/>
                  <a:gd name="T96" fmla="*/ 241 w 269"/>
                  <a:gd name="T97" fmla="*/ 341 h 561"/>
                  <a:gd name="T98" fmla="*/ 216 w 269"/>
                  <a:gd name="T99" fmla="*/ 339 h 561"/>
                  <a:gd name="T100" fmla="*/ 207 w 269"/>
                  <a:gd name="T101" fmla="*/ 350 h 561"/>
                  <a:gd name="T102" fmla="*/ 207 w 269"/>
                  <a:gd name="T103" fmla="*/ 384 h 561"/>
                  <a:gd name="T104" fmla="*/ 200 w 269"/>
                  <a:gd name="T105" fmla="*/ 387 h 561"/>
                  <a:gd name="T106" fmla="*/ 200 w 269"/>
                  <a:gd name="T107" fmla="*/ 398 h 561"/>
                  <a:gd name="T108" fmla="*/ 212 w 269"/>
                  <a:gd name="T109" fmla="*/ 406 h 561"/>
                  <a:gd name="T110" fmla="*/ 209 w 269"/>
                  <a:gd name="T111" fmla="*/ 439 h 561"/>
                  <a:gd name="T112" fmla="*/ 207 w 269"/>
                  <a:gd name="T113" fmla="*/ 442 h 561"/>
                  <a:gd name="T114" fmla="*/ 185 w 269"/>
                  <a:gd name="T115" fmla="*/ 461 h 561"/>
                  <a:gd name="T116" fmla="*/ 163 w 269"/>
                  <a:gd name="T117" fmla="*/ 512 h 561"/>
                  <a:gd name="T118" fmla="*/ 130 w 269"/>
                  <a:gd name="T119" fmla="*/ 522 h 561"/>
                  <a:gd name="T120" fmla="*/ 72 w 269"/>
                  <a:gd name="T1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561">
                    <a:moveTo>
                      <a:pt x="72" y="561"/>
                    </a:moveTo>
                    <a:lnTo>
                      <a:pt x="70" y="561"/>
                    </a:lnTo>
                    <a:lnTo>
                      <a:pt x="66" y="550"/>
                    </a:lnTo>
                    <a:lnTo>
                      <a:pt x="46" y="536"/>
                    </a:lnTo>
                    <a:lnTo>
                      <a:pt x="46" y="529"/>
                    </a:lnTo>
                    <a:lnTo>
                      <a:pt x="39" y="522"/>
                    </a:lnTo>
                    <a:lnTo>
                      <a:pt x="39" y="512"/>
                    </a:lnTo>
                    <a:lnTo>
                      <a:pt x="29" y="491"/>
                    </a:lnTo>
                    <a:lnTo>
                      <a:pt x="31" y="460"/>
                    </a:lnTo>
                    <a:lnTo>
                      <a:pt x="22" y="446"/>
                    </a:lnTo>
                    <a:lnTo>
                      <a:pt x="24" y="433"/>
                    </a:lnTo>
                    <a:lnTo>
                      <a:pt x="24" y="385"/>
                    </a:lnTo>
                    <a:lnTo>
                      <a:pt x="7" y="373"/>
                    </a:lnTo>
                    <a:lnTo>
                      <a:pt x="10" y="358"/>
                    </a:lnTo>
                    <a:lnTo>
                      <a:pt x="8" y="346"/>
                    </a:lnTo>
                    <a:lnTo>
                      <a:pt x="14" y="335"/>
                    </a:lnTo>
                    <a:lnTo>
                      <a:pt x="22" y="325"/>
                    </a:lnTo>
                    <a:lnTo>
                      <a:pt x="32" y="319"/>
                    </a:lnTo>
                    <a:lnTo>
                      <a:pt x="36" y="311"/>
                    </a:lnTo>
                    <a:lnTo>
                      <a:pt x="46" y="304"/>
                    </a:lnTo>
                    <a:lnTo>
                      <a:pt x="58" y="277"/>
                    </a:lnTo>
                    <a:lnTo>
                      <a:pt x="53" y="252"/>
                    </a:lnTo>
                    <a:lnTo>
                      <a:pt x="39" y="233"/>
                    </a:lnTo>
                    <a:lnTo>
                      <a:pt x="25" y="224"/>
                    </a:lnTo>
                    <a:lnTo>
                      <a:pt x="10" y="190"/>
                    </a:lnTo>
                    <a:lnTo>
                      <a:pt x="0" y="132"/>
                    </a:lnTo>
                    <a:lnTo>
                      <a:pt x="5" y="133"/>
                    </a:lnTo>
                    <a:lnTo>
                      <a:pt x="7" y="140"/>
                    </a:lnTo>
                    <a:lnTo>
                      <a:pt x="14" y="146"/>
                    </a:lnTo>
                    <a:lnTo>
                      <a:pt x="8" y="129"/>
                    </a:lnTo>
                    <a:lnTo>
                      <a:pt x="19" y="132"/>
                    </a:lnTo>
                    <a:lnTo>
                      <a:pt x="20" y="140"/>
                    </a:lnTo>
                    <a:lnTo>
                      <a:pt x="22" y="136"/>
                    </a:lnTo>
                    <a:lnTo>
                      <a:pt x="31" y="143"/>
                    </a:lnTo>
                    <a:lnTo>
                      <a:pt x="65" y="163"/>
                    </a:lnTo>
                    <a:lnTo>
                      <a:pt x="65" y="155"/>
                    </a:lnTo>
                    <a:lnTo>
                      <a:pt x="75" y="155"/>
                    </a:lnTo>
                    <a:lnTo>
                      <a:pt x="79" y="173"/>
                    </a:lnTo>
                    <a:lnTo>
                      <a:pt x="84" y="173"/>
                    </a:lnTo>
                    <a:lnTo>
                      <a:pt x="84" y="162"/>
                    </a:lnTo>
                    <a:lnTo>
                      <a:pt x="87" y="162"/>
                    </a:lnTo>
                    <a:lnTo>
                      <a:pt x="87" y="133"/>
                    </a:lnTo>
                    <a:lnTo>
                      <a:pt x="87" y="124"/>
                    </a:lnTo>
                    <a:lnTo>
                      <a:pt x="113" y="100"/>
                    </a:lnTo>
                    <a:lnTo>
                      <a:pt x="116" y="106"/>
                    </a:lnTo>
                    <a:lnTo>
                      <a:pt x="157" y="102"/>
                    </a:lnTo>
                    <a:lnTo>
                      <a:pt x="168" y="106"/>
                    </a:lnTo>
                    <a:lnTo>
                      <a:pt x="176" y="102"/>
                    </a:lnTo>
                    <a:lnTo>
                      <a:pt x="163" y="91"/>
                    </a:lnTo>
                    <a:lnTo>
                      <a:pt x="161" y="79"/>
                    </a:lnTo>
                    <a:lnTo>
                      <a:pt x="168" y="71"/>
                    </a:lnTo>
                    <a:lnTo>
                      <a:pt x="168" y="52"/>
                    </a:lnTo>
                    <a:lnTo>
                      <a:pt x="176" y="27"/>
                    </a:lnTo>
                    <a:lnTo>
                      <a:pt x="176" y="16"/>
                    </a:lnTo>
                    <a:lnTo>
                      <a:pt x="183" y="16"/>
                    </a:lnTo>
                    <a:lnTo>
                      <a:pt x="190" y="5"/>
                    </a:lnTo>
                    <a:lnTo>
                      <a:pt x="199" y="3"/>
                    </a:lnTo>
                    <a:lnTo>
                      <a:pt x="199" y="8"/>
                    </a:lnTo>
                    <a:lnTo>
                      <a:pt x="200" y="8"/>
                    </a:lnTo>
                    <a:lnTo>
                      <a:pt x="202" y="0"/>
                    </a:lnTo>
                    <a:lnTo>
                      <a:pt x="212" y="3"/>
                    </a:lnTo>
                    <a:lnTo>
                      <a:pt x="205" y="13"/>
                    </a:lnTo>
                    <a:lnTo>
                      <a:pt x="202" y="25"/>
                    </a:lnTo>
                    <a:lnTo>
                      <a:pt x="224" y="25"/>
                    </a:lnTo>
                    <a:lnTo>
                      <a:pt x="229" y="27"/>
                    </a:lnTo>
                    <a:lnTo>
                      <a:pt x="224" y="43"/>
                    </a:lnTo>
                    <a:lnTo>
                      <a:pt x="231" y="45"/>
                    </a:lnTo>
                    <a:lnTo>
                      <a:pt x="229" y="38"/>
                    </a:lnTo>
                    <a:lnTo>
                      <a:pt x="235" y="38"/>
                    </a:lnTo>
                    <a:lnTo>
                      <a:pt x="235" y="48"/>
                    </a:lnTo>
                    <a:lnTo>
                      <a:pt x="241" y="49"/>
                    </a:lnTo>
                    <a:lnTo>
                      <a:pt x="240" y="65"/>
                    </a:lnTo>
                    <a:lnTo>
                      <a:pt x="250" y="84"/>
                    </a:lnTo>
                    <a:lnTo>
                      <a:pt x="247" y="87"/>
                    </a:lnTo>
                    <a:lnTo>
                      <a:pt x="241" y="84"/>
                    </a:lnTo>
                    <a:lnTo>
                      <a:pt x="238" y="84"/>
                    </a:lnTo>
                    <a:lnTo>
                      <a:pt x="241" y="109"/>
                    </a:lnTo>
                    <a:lnTo>
                      <a:pt x="262" y="119"/>
                    </a:lnTo>
                    <a:lnTo>
                      <a:pt x="269" y="143"/>
                    </a:lnTo>
                    <a:lnTo>
                      <a:pt x="226" y="149"/>
                    </a:lnTo>
                    <a:lnTo>
                      <a:pt x="221" y="154"/>
                    </a:lnTo>
                    <a:lnTo>
                      <a:pt x="216" y="195"/>
                    </a:lnTo>
                    <a:lnTo>
                      <a:pt x="218" y="203"/>
                    </a:lnTo>
                    <a:lnTo>
                      <a:pt x="216" y="224"/>
                    </a:lnTo>
                    <a:lnTo>
                      <a:pt x="209" y="228"/>
                    </a:lnTo>
                    <a:lnTo>
                      <a:pt x="212" y="233"/>
                    </a:lnTo>
                    <a:lnTo>
                      <a:pt x="212" y="247"/>
                    </a:lnTo>
                    <a:lnTo>
                      <a:pt x="224" y="255"/>
                    </a:lnTo>
                    <a:lnTo>
                      <a:pt x="224" y="262"/>
                    </a:lnTo>
                    <a:lnTo>
                      <a:pt x="223" y="265"/>
                    </a:lnTo>
                    <a:lnTo>
                      <a:pt x="223" y="284"/>
                    </a:lnTo>
                    <a:lnTo>
                      <a:pt x="209" y="287"/>
                    </a:lnTo>
                    <a:lnTo>
                      <a:pt x="212" y="304"/>
                    </a:lnTo>
                    <a:lnTo>
                      <a:pt x="221" y="301"/>
                    </a:lnTo>
                    <a:lnTo>
                      <a:pt x="223" y="315"/>
                    </a:lnTo>
                    <a:lnTo>
                      <a:pt x="233" y="327"/>
                    </a:lnTo>
                    <a:lnTo>
                      <a:pt x="247" y="327"/>
                    </a:lnTo>
                    <a:lnTo>
                      <a:pt x="241" y="341"/>
                    </a:lnTo>
                    <a:lnTo>
                      <a:pt x="226" y="336"/>
                    </a:lnTo>
                    <a:lnTo>
                      <a:pt x="216" y="339"/>
                    </a:lnTo>
                    <a:lnTo>
                      <a:pt x="212" y="349"/>
                    </a:lnTo>
                    <a:lnTo>
                      <a:pt x="207" y="350"/>
                    </a:lnTo>
                    <a:lnTo>
                      <a:pt x="200" y="358"/>
                    </a:lnTo>
                    <a:lnTo>
                      <a:pt x="207" y="384"/>
                    </a:lnTo>
                    <a:lnTo>
                      <a:pt x="202" y="384"/>
                    </a:lnTo>
                    <a:lnTo>
                      <a:pt x="200" y="387"/>
                    </a:lnTo>
                    <a:lnTo>
                      <a:pt x="207" y="396"/>
                    </a:lnTo>
                    <a:lnTo>
                      <a:pt x="200" y="398"/>
                    </a:lnTo>
                    <a:lnTo>
                      <a:pt x="207" y="406"/>
                    </a:lnTo>
                    <a:lnTo>
                      <a:pt x="212" y="406"/>
                    </a:lnTo>
                    <a:lnTo>
                      <a:pt x="223" y="425"/>
                    </a:lnTo>
                    <a:lnTo>
                      <a:pt x="209" y="439"/>
                    </a:lnTo>
                    <a:lnTo>
                      <a:pt x="212" y="446"/>
                    </a:lnTo>
                    <a:lnTo>
                      <a:pt x="207" y="442"/>
                    </a:lnTo>
                    <a:lnTo>
                      <a:pt x="190" y="464"/>
                    </a:lnTo>
                    <a:lnTo>
                      <a:pt x="185" y="461"/>
                    </a:lnTo>
                    <a:lnTo>
                      <a:pt x="169" y="468"/>
                    </a:lnTo>
                    <a:lnTo>
                      <a:pt x="163" y="512"/>
                    </a:lnTo>
                    <a:lnTo>
                      <a:pt x="152" y="517"/>
                    </a:lnTo>
                    <a:lnTo>
                      <a:pt x="130" y="522"/>
                    </a:lnTo>
                    <a:lnTo>
                      <a:pt x="99" y="553"/>
                    </a:lnTo>
                    <a:lnTo>
                      <a:pt x="72" y="5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3" name="Freeform 60"/>
              <p:cNvSpPr>
                <a:spLocks/>
              </p:cNvSpPr>
              <p:nvPr/>
            </p:nvSpPr>
            <p:spPr bwMode="auto">
              <a:xfrm>
                <a:off x="1523" y="4357"/>
                <a:ext cx="269" cy="561"/>
              </a:xfrm>
              <a:custGeom>
                <a:avLst/>
                <a:gdLst>
                  <a:gd name="T0" fmla="*/ 70 w 269"/>
                  <a:gd name="T1" fmla="*/ 561 h 561"/>
                  <a:gd name="T2" fmla="*/ 46 w 269"/>
                  <a:gd name="T3" fmla="*/ 536 h 561"/>
                  <a:gd name="T4" fmla="*/ 39 w 269"/>
                  <a:gd name="T5" fmla="*/ 522 h 561"/>
                  <a:gd name="T6" fmla="*/ 29 w 269"/>
                  <a:gd name="T7" fmla="*/ 491 h 561"/>
                  <a:gd name="T8" fmla="*/ 22 w 269"/>
                  <a:gd name="T9" fmla="*/ 446 h 561"/>
                  <a:gd name="T10" fmla="*/ 24 w 269"/>
                  <a:gd name="T11" fmla="*/ 385 h 561"/>
                  <a:gd name="T12" fmla="*/ 10 w 269"/>
                  <a:gd name="T13" fmla="*/ 358 h 561"/>
                  <a:gd name="T14" fmla="*/ 14 w 269"/>
                  <a:gd name="T15" fmla="*/ 335 h 561"/>
                  <a:gd name="T16" fmla="*/ 32 w 269"/>
                  <a:gd name="T17" fmla="*/ 319 h 561"/>
                  <a:gd name="T18" fmla="*/ 46 w 269"/>
                  <a:gd name="T19" fmla="*/ 304 h 561"/>
                  <a:gd name="T20" fmla="*/ 53 w 269"/>
                  <a:gd name="T21" fmla="*/ 252 h 561"/>
                  <a:gd name="T22" fmla="*/ 25 w 269"/>
                  <a:gd name="T23" fmla="*/ 224 h 561"/>
                  <a:gd name="T24" fmla="*/ 0 w 269"/>
                  <a:gd name="T25" fmla="*/ 132 h 561"/>
                  <a:gd name="T26" fmla="*/ 7 w 269"/>
                  <a:gd name="T27" fmla="*/ 140 h 561"/>
                  <a:gd name="T28" fmla="*/ 8 w 269"/>
                  <a:gd name="T29" fmla="*/ 129 h 561"/>
                  <a:gd name="T30" fmla="*/ 20 w 269"/>
                  <a:gd name="T31" fmla="*/ 140 h 561"/>
                  <a:gd name="T32" fmla="*/ 31 w 269"/>
                  <a:gd name="T33" fmla="*/ 143 h 561"/>
                  <a:gd name="T34" fmla="*/ 65 w 269"/>
                  <a:gd name="T35" fmla="*/ 155 h 561"/>
                  <a:gd name="T36" fmla="*/ 79 w 269"/>
                  <a:gd name="T37" fmla="*/ 173 h 561"/>
                  <a:gd name="T38" fmla="*/ 84 w 269"/>
                  <a:gd name="T39" fmla="*/ 162 h 561"/>
                  <a:gd name="T40" fmla="*/ 87 w 269"/>
                  <a:gd name="T41" fmla="*/ 133 h 561"/>
                  <a:gd name="T42" fmla="*/ 113 w 269"/>
                  <a:gd name="T43" fmla="*/ 100 h 561"/>
                  <a:gd name="T44" fmla="*/ 157 w 269"/>
                  <a:gd name="T45" fmla="*/ 102 h 561"/>
                  <a:gd name="T46" fmla="*/ 176 w 269"/>
                  <a:gd name="T47" fmla="*/ 102 h 561"/>
                  <a:gd name="T48" fmla="*/ 161 w 269"/>
                  <a:gd name="T49" fmla="*/ 79 h 561"/>
                  <a:gd name="T50" fmla="*/ 168 w 269"/>
                  <a:gd name="T51" fmla="*/ 52 h 561"/>
                  <a:gd name="T52" fmla="*/ 176 w 269"/>
                  <a:gd name="T53" fmla="*/ 16 h 561"/>
                  <a:gd name="T54" fmla="*/ 190 w 269"/>
                  <a:gd name="T55" fmla="*/ 5 h 561"/>
                  <a:gd name="T56" fmla="*/ 199 w 269"/>
                  <a:gd name="T57" fmla="*/ 8 h 561"/>
                  <a:gd name="T58" fmla="*/ 202 w 269"/>
                  <a:gd name="T59" fmla="*/ 0 h 561"/>
                  <a:gd name="T60" fmla="*/ 205 w 269"/>
                  <a:gd name="T61" fmla="*/ 13 h 561"/>
                  <a:gd name="T62" fmla="*/ 224 w 269"/>
                  <a:gd name="T63" fmla="*/ 25 h 561"/>
                  <a:gd name="T64" fmla="*/ 224 w 269"/>
                  <a:gd name="T65" fmla="*/ 43 h 561"/>
                  <a:gd name="T66" fmla="*/ 229 w 269"/>
                  <a:gd name="T67" fmla="*/ 38 h 561"/>
                  <a:gd name="T68" fmla="*/ 235 w 269"/>
                  <a:gd name="T69" fmla="*/ 48 h 561"/>
                  <a:gd name="T70" fmla="*/ 240 w 269"/>
                  <a:gd name="T71" fmla="*/ 65 h 561"/>
                  <a:gd name="T72" fmla="*/ 247 w 269"/>
                  <a:gd name="T73" fmla="*/ 87 h 561"/>
                  <a:gd name="T74" fmla="*/ 238 w 269"/>
                  <a:gd name="T75" fmla="*/ 84 h 561"/>
                  <a:gd name="T76" fmla="*/ 262 w 269"/>
                  <a:gd name="T77" fmla="*/ 119 h 561"/>
                  <a:gd name="T78" fmla="*/ 226 w 269"/>
                  <a:gd name="T79" fmla="*/ 149 h 561"/>
                  <a:gd name="T80" fmla="*/ 216 w 269"/>
                  <a:gd name="T81" fmla="*/ 195 h 561"/>
                  <a:gd name="T82" fmla="*/ 216 w 269"/>
                  <a:gd name="T83" fmla="*/ 224 h 561"/>
                  <a:gd name="T84" fmla="*/ 212 w 269"/>
                  <a:gd name="T85" fmla="*/ 233 h 561"/>
                  <a:gd name="T86" fmla="*/ 224 w 269"/>
                  <a:gd name="T87" fmla="*/ 255 h 561"/>
                  <a:gd name="T88" fmla="*/ 223 w 269"/>
                  <a:gd name="T89" fmla="*/ 265 h 561"/>
                  <a:gd name="T90" fmla="*/ 209 w 269"/>
                  <a:gd name="T91" fmla="*/ 287 h 561"/>
                  <a:gd name="T92" fmla="*/ 221 w 269"/>
                  <a:gd name="T93" fmla="*/ 301 h 561"/>
                  <a:gd name="T94" fmla="*/ 233 w 269"/>
                  <a:gd name="T95" fmla="*/ 327 h 561"/>
                  <a:gd name="T96" fmla="*/ 241 w 269"/>
                  <a:gd name="T97" fmla="*/ 341 h 561"/>
                  <a:gd name="T98" fmla="*/ 216 w 269"/>
                  <a:gd name="T99" fmla="*/ 339 h 561"/>
                  <a:gd name="T100" fmla="*/ 207 w 269"/>
                  <a:gd name="T101" fmla="*/ 350 h 561"/>
                  <a:gd name="T102" fmla="*/ 207 w 269"/>
                  <a:gd name="T103" fmla="*/ 384 h 561"/>
                  <a:gd name="T104" fmla="*/ 200 w 269"/>
                  <a:gd name="T105" fmla="*/ 387 h 561"/>
                  <a:gd name="T106" fmla="*/ 200 w 269"/>
                  <a:gd name="T107" fmla="*/ 398 h 561"/>
                  <a:gd name="T108" fmla="*/ 212 w 269"/>
                  <a:gd name="T109" fmla="*/ 406 h 561"/>
                  <a:gd name="T110" fmla="*/ 209 w 269"/>
                  <a:gd name="T111" fmla="*/ 439 h 561"/>
                  <a:gd name="T112" fmla="*/ 207 w 269"/>
                  <a:gd name="T113" fmla="*/ 442 h 561"/>
                  <a:gd name="T114" fmla="*/ 185 w 269"/>
                  <a:gd name="T115" fmla="*/ 461 h 561"/>
                  <a:gd name="T116" fmla="*/ 163 w 269"/>
                  <a:gd name="T117" fmla="*/ 512 h 561"/>
                  <a:gd name="T118" fmla="*/ 130 w 269"/>
                  <a:gd name="T119" fmla="*/ 522 h 561"/>
                  <a:gd name="T120" fmla="*/ 72 w 269"/>
                  <a:gd name="T1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561">
                    <a:moveTo>
                      <a:pt x="72" y="561"/>
                    </a:moveTo>
                    <a:lnTo>
                      <a:pt x="70" y="561"/>
                    </a:lnTo>
                    <a:lnTo>
                      <a:pt x="66" y="550"/>
                    </a:lnTo>
                    <a:lnTo>
                      <a:pt x="46" y="536"/>
                    </a:lnTo>
                    <a:lnTo>
                      <a:pt x="46" y="529"/>
                    </a:lnTo>
                    <a:lnTo>
                      <a:pt x="39" y="522"/>
                    </a:lnTo>
                    <a:lnTo>
                      <a:pt x="39" y="512"/>
                    </a:lnTo>
                    <a:lnTo>
                      <a:pt x="29" y="491"/>
                    </a:lnTo>
                    <a:lnTo>
                      <a:pt x="31" y="460"/>
                    </a:lnTo>
                    <a:lnTo>
                      <a:pt x="22" y="446"/>
                    </a:lnTo>
                    <a:lnTo>
                      <a:pt x="24" y="433"/>
                    </a:lnTo>
                    <a:lnTo>
                      <a:pt x="24" y="385"/>
                    </a:lnTo>
                    <a:lnTo>
                      <a:pt x="7" y="373"/>
                    </a:lnTo>
                    <a:lnTo>
                      <a:pt x="10" y="358"/>
                    </a:lnTo>
                    <a:lnTo>
                      <a:pt x="8" y="346"/>
                    </a:lnTo>
                    <a:lnTo>
                      <a:pt x="14" y="335"/>
                    </a:lnTo>
                    <a:lnTo>
                      <a:pt x="22" y="325"/>
                    </a:lnTo>
                    <a:lnTo>
                      <a:pt x="32" y="319"/>
                    </a:lnTo>
                    <a:lnTo>
                      <a:pt x="36" y="311"/>
                    </a:lnTo>
                    <a:lnTo>
                      <a:pt x="46" y="304"/>
                    </a:lnTo>
                    <a:lnTo>
                      <a:pt x="58" y="277"/>
                    </a:lnTo>
                    <a:lnTo>
                      <a:pt x="53" y="252"/>
                    </a:lnTo>
                    <a:lnTo>
                      <a:pt x="39" y="233"/>
                    </a:lnTo>
                    <a:lnTo>
                      <a:pt x="25" y="224"/>
                    </a:lnTo>
                    <a:lnTo>
                      <a:pt x="10" y="190"/>
                    </a:lnTo>
                    <a:lnTo>
                      <a:pt x="0" y="132"/>
                    </a:lnTo>
                    <a:lnTo>
                      <a:pt x="5" y="133"/>
                    </a:lnTo>
                    <a:lnTo>
                      <a:pt x="7" y="140"/>
                    </a:lnTo>
                    <a:lnTo>
                      <a:pt x="14" y="146"/>
                    </a:lnTo>
                    <a:lnTo>
                      <a:pt x="8" y="129"/>
                    </a:lnTo>
                    <a:lnTo>
                      <a:pt x="19" y="132"/>
                    </a:lnTo>
                    <a:lnTo>
                      <a:pt x="20" y="140"/>
                    </a:lnTo>
                    <a:lnTo>
                      <a:pt x="22" y="136"/>
                    </a:lnTo>
                    <a:lnTo>
                      <a:pt x="31" y="143"/>
                    </a:lnTo>
                    <a:lnTo>
                      <a:pt x="65" y="163"/>
                    </a:lnTo>
                    <a:lnTo>
                      <a:pt x="65" y="155"/>
                    </a:lnTo>
                    <a:lnTo>
                      <a:pt x="75" y="155"/>
                    </a:lnTo>
                    <a:lnTo>
                      <a:pt x="79" y="173"/>
                    </a:lnTo>
                    <a:lnTo>
                      <a:pt x="84" y="173"/>
                    </a:lnTo>
                    <a:lnTo>
                      <a:pt x="84" y="162"/>
                    </a:lnTo>
                    <a:lnTo>
                      <a:pt x="87" y="162"/>
                    </a:lnTo>
                    <a:lnTo>
                      <a:pt x="87" y="133"/>
                    </a:lnTo>
                    <a:lnTo>
                      <a:pt x="87" y="124"/>
                    </a:lnTo>
                    <a:lnTo>
                      <a:pt x="113" y="100"/>
                    </a:lnTo>
                    <a:lnTo>
                      <a:pt x="116" y="106"/>
                    </a:lnTo>
                    <a:lnTo>
                      <a:pt x="157" y="102"/>
                    </a:lnTo>
                    <a:lnTo>
                      <a:pt x="168" y="106"/>
                    </a:lnTo>
                    <a:lnTo>
                      <a:pt x="176" y="102"/>
                    </a:lnTo>
                    <a:lnTo>
                      <a:pt x="163" y="91"/>
                    </a:lnTo>
                    <a:lnTo>
                      <a:pt x="161" y="79"/>
                    </a:lnTo>
                    <a:lnTo>
                      <a:pt x="168" y="71"/>
                    </a:lnTo>
                    <a:lnTo>
                      <a:pt x="168" y="52"/>
                    </a:lnTo>
                    <a:lnTo>
                      <a:pt x="176" y="27"/>
                    </a:lnTo>
                    <a:lnTo>
                      <a:pt x="176" y="16"/>
                    </a:lnTo>
                    <a:lnTo>
                      <a:pt x="183" y="16"/>
                    </a:lnTo>
                    <a:lnTo>
                      <a:pt x="190" y="5"/>
                    </a:lnTo>
                    <a:lnTo>
                      <a:pt x="199" y="3"/>
                    </a:lnTo>
                    <a:lnTo>
                      <a:pt x="199" y="8"/>
                    </a:lnTo>
                    <a:lnTo>
                      <a:pt x="200" y="8"/>
                    </a:lnTo>
                    <a:lnTo>
                      <a:pt x="202" y="0"/>
                    </a:lnTo>
                    <a:lnTo>
                      <a:pt x="212" y="3"/>
                    </a:lnTo>
                    <a:lnTo>
                      <a:pt x="205" y="13"/>
                    </a:lnTo>
                    <a:lnTo>
                      <a:pt x="202" y="25"/>
                    </a:lnTo>
                    <a:lnTo>
                      <a:pt x="224" y="25"/>
                    </a:lnTo>
                    <a:lnTo>
                      <a:pt x="229" y="27"/>
                    </a:lnTo>
                    <a:lnTo>
                      <a:pt x="224" y="43"/>
                    </a:lnTo>
                    <a:lnTo>
                      <a:pt x="231" y="45"/>
                    </a:lnTo>
                    <a:lnTo>
                      <a:pt x="229" y="38"/>
                    </a:lnTo>
                    <a:lnTo>
                      <a:pt x="235" y="38"/>
                    </a:lnTo>
                    <a:lnTo>
                      <a:pt x="235" y="48"/>
                    </a:lnTo>
                    <a:lnTo>
                      <a:pt x="241" y="49"/>
                    </a:lnTo>
                    <a:lnTo>
                      <a:pt x="240" y="65"/>
                    </a:lnTo>
                    <a:lnTo>
                      <a:pt x="250" y="84"/>
                    </a:lnTo>
                    <a:lnTo>
                      <a:pt x="247" y="87"/>
                    </a:lnTo>
                    <a:lnTo>
                      <a:pt x="241" y="84"/>
                    </a:lnTo>
                    <a:lnTo>
                      <a:pt x="238" y="84"/>
                    </a:lnTo>
                    <a:lnTo>
                      <a:pt x="241" y="109"/>
                    </a:lnTo>
                    <a:lnTo>
                      <a:pt x="262" y="119"/>
                    </a:lnTo>
                    <a:lnTo>
                      <a:pt x="269" y="143"/>
                    </a:lnTo>
                    <a:lnTo>
                      <a:pt x="226" y="149"/>
                    </a:lnTo>
                    <a:lnTo>
                      <a:pt x="221" y="154"/>
                    </a:lnTo>
                    <a:lnTo>
                      <a:pt x="216" y="195"/>
                    </a:lnTo>
                    <a:lnTo>
                      <a:pt x="218" y="203"/>
                    </a:lnTo>
                    <a:lnTo>
                      <a:pt x="216" y="224"/>
                    </a:lnTo>
                    <a:lnTo>
                      <a:pt x="209" y="228"/>
                    </a:lnTo>
                    <a:lnTo>
                      <a:pt x="212" y="233"/>
                    </a:lnTo>
                    <a:lnTo>
                      <a:pt x="212" y="247"/>
                    </a:lnTo>
                    <a:lnTo>
                      <a:pt x="224" y="255"/>
                    </a:lnTo>
                    <a:lnTo>
                      <a:pt x="224" y="262"/>
                    </a:lnTo>
                    <a:lnTo>
                      <a:pt x="223" y="265"/>
                    </a:lnTo>
                    <a:lnTo>
                      <a:pt x="223" y="284"/>
                    </a:lnTo>
                    <a:lnTo>
                      <a:pt x="209" y="287"/>
                    </a:lnTo>
                    <a:lnTo>
                      <a:pt x="212" y="304"/>
                    </a:lnTo>
                    <a:lnTo>
                      <a:pt x="221" y="301"/>
                    </a:lnTo>
                    <a:lnTo>
                      <a:pt x="223" y="315"/>
                    </a:lnTo>
                    <a:lnTo>
                      <a:pt x="233" y="327"/>
                    </a:lnTo>
                    <a:lnTo>
                      <a:pt x="247" y="327"/>
                    </a:lnTo>
                    <a:lnTo>
                      <a:pt x="241" y="341"/>
                    </a:lnTo>
                    <a:lnTo>
                      <a:pt x="226" y="336"/>
                    </a:lnTo>
                    <a:lnTo>
                      <a:pt x="216" y="339"/>
                    </a:lnTo>
                    <a:lnTo>
                      <a:pt x="212" y="349"/>
                    </a:lnTo>
                    <a:lnTo>
                      <a:pt x="207" y="350"/>
                    </a:lnTo>
                    <a:lnTo>
                      <a:pt x="200" y="358"/>
                    </a:lnTo>
                    <a:lnTo>
                      <a:pt x="207" y="384"/>
                    </a:lnTo>
                    <a:lnTo>
                      <a:pt x="202" y="384"/>
                    </a:lnTo>
                    <a:lnTo>
                      <a:pt x="200" y="387"/>
                    </a:lnTo>
                    <a:lnTo>
                      <a:pt x="207" y="396"/>
                    </a:lnTo>
                    <a:lnTo>
                      <a:pt x="200" y="398"/>
                    </a:lnTo>
                    <a:lnTo>
                      <a:pt x="207" y="406"/>
                    </a:lnTo>
                    <a:lnTo>
                      <a:pt x="212" y="406"/>
                    </a:lnTo>
                    <a:lnTo>
                      <a:pt x="223" y="425"/>
                    </a:lnTo>
                    <a:lnTo>
                      <a:pt x="209" y="439"/>
                    </a:lnTo>
                    <a:lnTo>
                      <a:pt x="212" y="446"/>
                    </a:lnTo>
                    <a:lnTo>
                      <a:pt x="207" y="442"/>
                    </a:lnTo>
                    <a:lnTo>
                      <a:pt x="190" y="464"/>
                    </a:lnTo>
                    <a:lnTo>
                      <a:pt x="185" y="461"/>
                    </a:lnTo>
                    <a:lnTo>
                      <a:pt x="169" y="468"/>
                    </a:lnTo>
                    <a:lnTo>
                      <a:pt x="163" y="512"/>
                    </a:lnTo>
                    <a:lnTo>
                      <a:pt x="152" y="517"/>
                    </a:lnTo>
                    <a:lnTo>
                      <a:pt x="130" y="522"/>
                    </a:lnTo>
                    <a:lnTo>
                      <a:pt x="99" y="553"/>
                    </a:lnTo>
                    <a:lnTo>
                      <a:pt x="72" y="56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 name="Freeform 61"/>
              <p:cNvSpPr>
                <a:spLocks/>
              </p:cNvSpPr>
              <p:nvPr/>
            </p:nvSpPr>
            <p:spPr bwMode="auto">
              <a:xfrm>
                <a:off x="-2004" y="6063"/>
                <a:ext cx="924" cy="587"/>
              </a:xfrm>
              <a:custGeom>
                <a:avLst/>
                <a:gdLst>
                  <a:gd name="T0" fmla="*/ 5 w 924"/>
                  <a:gd name="T1" fmla="*/ 200 h 587"/>
                  <a:gd name="T2" fmla="*/ 50 w 924"/>
                  <a:gd name="T3" fmla="*/ 193 h 587"/>
                  <a:gd name="T4" fmla="*/ 150 w 924"/>
                  <a:gd name="T5" fmla="*/ 141 h 587"/>
                  <a:gd name="T6" fmla="*/ 200 w 924"/>
                  <a:gd name="T7" fmla="*/ 147 h 587"/>
                  <a:gd name="T8" fmla="*/ 233 w 924"/>
                  <a:gd name="T9" fmla="*/ 158 h 587"/>
                  <a:gd name="T10" fmla="*/ 233 w 924"/>
                  <a:gd name="T11" fmla="*/ 120 h 587"/>
                  <a:gd name="T12" fmla="*/ 273 w 924"/>
                  <a:gd name="T13" fmla="*/ 120 h 587"/>
                  <a:gd name="T14" fmla="*/ 299 w 924"/>
                  <a:gd name="T15" fmla="*/ 157 h 587"/>
                  <a:gd name="T16" fmla="*/ 369 w 924"/>
                  <a:gd name="T17" fmla="*/ 171 h 587"/>
                  <a:gd name="T18" fmla="*/ 391 w 924"/>
                  <a:gd name="T19" fmla="*/ 168 h 587"/>
                  <a:gd name="T20" fmla="*/ 404 w 924"/>
                  <a:gd name="T21" fmla="*/ 162 h 587"/>
                  <a:gd name="T22" fmla="*/ 423 w 924"/>
                  <a:gd name="T23" fmla="*/ 138 h 587"/>
                  <a:gd name="T24" fmla="*/ 447 w 924"/>
                  <a:gd name="T25" fmla="*/ 109 h 587"/>
                  <a:gd name="T26" fmla="*/ 529 w 924"/>
                  <a:gd name="T27" fmla="*/ 60 h 587"/>
                  <a:gd name="T28" fmla="*/ 614 w 924"/>
                  <a:gd name="T29" fmla="*/ 22 h 587"/>
                  <a:gd name="T30" fmla="*/ 644 w 924"/>
                  <a:gd name="T31" fmla="*/ 11 h 587"/>
                  <a:gd name="T32" fmla="*/ 717 w 924"/>
                  <a:gd name="T33" fmla="*/ 16 h 587"/>
                  <a:gd name="T34" fmla="*/ 769 w 924"/>
                  <a:gd name="T35" fmla="*/ 17 h 587"/>
                  <a:gd name="T36" fmla="*/ 792 w 924"/>
                  <a:gd name="T37" fmla="*/ 25 h 587"/>
                  <a:gd name="T38" fmla="*/ 771 w 924"/>
                  <a:gd name="T39" fmla="*/ 70 h 587"/>
                  <a:gd name="T40" fmla="*/ 786 w 924"/>
                  <a:gd name="T41" fmla="*/ 82 h 587"/>
                  <a:gd name="T42" fmla="*/ 809 w 924"/>
                  <a:gd name="T43" fmla="*/ 114 h 587"/>
                  <a:gd name="T44" fmla="*/ 793 w 924"/>
                  <a:gd name="T45" fmla="*/ 147 h 587"/>
                  <a:gd name="T46" fmla="*/ 772 w 924"/>
                  <a:gd name="T47" fmla="*/ 173 h 587"/>
                  <a:gd name="T48" fmla="*/ 823 w 924"/>
                  <a:gd name="T49" fmla="*/ 238 h 587"/>
                  <a:gd name="T50" fmla="*/ 875 w 924"/>
                  <a:gd name="T51" fmla="*/ 233 h 587"/>
                  <a:gd name="T52" fmla="*/ 917 w 924"/>
                  <a:gd name="T53" fmla="*/ 254 h 587"/>
                  <a:gd name="T54" fmla="*/ 906 w 924"/>
                  <a:gd name="T55" fmla="*/ 331 h 587"/>
                  <a:gd name="T56" fmla="*/ 892 w 924"/>
                  <a:gd name="T57" fmla="*/ 425 h 587"/>
                  <a:gd name="T58" fmla="*/ 879 w 924"/>
                  <a:gd name="T59" fmla="*/ 447 h 587"/>
                  <a:gd name="T60" fmla="*/ 828 w 924"/>
                  <a:gd name="T61" fmla="*/ 463 h 587"/>
                  <a:gd name="T62" fmla="*/ 792 w 924"/>
                  <a:gd name="T63" fmla="*/ 457 h 587"/>
                  <a:gd name="T64" fmla="*/ 734 w 924"/>
                  <a:gd name="T65" fmla="*/ 506 h 587"/>
                  <a:gd name="T66" fmla="*/ 689 w 924"/>
                  <a:gd name="T67" fmla="*/ 523 h 587"/>
                  <a:gd name="T68" fmla="*/ 630 w 924"/>
                  <a:gd name="T69" fmla="*/ 509 h 587"/>
                  <a:gd name="T70" fmla="*/ 581 w 924"/>
                  <a:gd name="T71" fmla="*/ 527 h 587"/>
                  <a:gd name="T72" fmla="*/ 527 w 924"/>
                  <a:gd name="T73" fmla="*/ 541 h 587"/>
                  <a:gd name="T74" fmla="*/ 477 w 924"/>
                  <a:gd name="T75" fmla="*/ 558 h 587"/>
                  <a:gd name="T76" fmla="*/ 494 w 924"/>
                  <a:gd name="T77" fmla="*/ 506 h 587"/>
                  <a:gd name="T78" fmla="*/ 447 w 924"/>
                  <a:gd name="T79" fmla="*/ 487 h 587"/>
                  <a:gd name="T80" fmla="*/ 383 w 924"/>
                  <a:gd name="T81" fmla="*/ 497 h 587"/>
                  <a:gd name="T82" fmla="*/ 360 w 924"/>
                  <a:gd name="T83" fmla="*/ 546 h 587"/>
                  <a:gd name="T84" fmla="*/ 346 w 924"/>
                  <a:gd name="T85" fmla="*/ 573 h 587"/>
                  <a:gd name="T86" fmla="*/ 284 w 924"/>
                  <a:gd name="T87" fmla="*/ 549 h 587"/>
                  <a:gd name="T88" fmla="*/ 235 w 924"/>
                  <a:gd name="T89" fmla="*/ 560 h 587"/>
                  <a:gd name="T90" fmla="*/ 202 w 924"/>
                  <a:gd name="T91" fmla="*/ 571 h 587"/>
                  <a:gd name="T92" fmla="*/ 164 w 924"/>
                  <a:gd name="T93" fmla="*/ 565 h 587"/>
                  <a:gd name="T94" fmla="*/ 138 w 924"/>
                  <a:gd name="T95" fmla="*/ 573 h 587"/>
                  <a:gd name="T96" fmla="*/ 113 w 924"/>
                  <a:gd name="T97" fmla="*/ 522 h 587"/>
                  <a:gd name="T98" fmla="*/ 89 w 924"/>
                  <a:gd name="T99" fmla="*/ 466 h 587"/>
                  <a:gd name="T100" fmla="*/ 44 w 924"/>
                  <a:gd name="T101" fmla="*/ 433 h 587"/>
                  <a:gd name="T102" fmla="*/ 30 w 924"/>
                  <a:gd name="T103" fmla="*/ 376 h 587"/>
                  <a:gd name="T104" fmla="*/ 54 w 924"/>
                  <a:gd name="T105" fmla="*/ 336 h 587"/>
                  <a:gd name="T106" fmla="*/ 106 w 924"/>
                  <a:gd name="T107" fmla="*/ 284 h 587"/>
                  <a:gd name="T108" fmla="*/ 82 w 924"/>
                  <a:gd name="T109" fmla="*/ 249 h 587"/>
                  <a:gd name="T110" fmla="*/ 38 w 924"/>
                  <a:gd name="T111" fmla="*/ 25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4" h="587">
                    <a:moveTo>
                      <a:pt x="0" y="233"/>
                    </a:moveTo>
                    <a:lnTo>
                      <a:pt x="12" y="217"/>
                    </a:lnTo>
                    <a:lnTo>
                      <a:pt x="0" y="206"/>
                    </a:lnTo>
                    <a:lnTo>
                      <a:pt x="5" y="200"/>
                    </a:lnTo>
                    <a:lnTo>
                      <a:pt x="23" y="211"/>
                    </a:lnTo>
                    <a:lnTo>
                      <a:pt x="38" y="208"/>
                    </a:lnTo>
                    <a:lnTo>
                      <a:pt x="49" y="203"/>
                    </a:lnTo>
                    <a:lnTo>
                      <a:pt x="50" y="193"/>
                    </a:lnTo>
                    <a:lnTo>
                      <a:pt x="73" y="162"/>
                    </a:lnTo>
                    <a:lnTo>
                      <a:pt x="101" y="157"/>
                    </a:lnTo>
                    <a:lnTo>
                      <a:pt x="113" y="147"/>
                    </a:lnTo>
                    <a:lnTo>
                      <a:pt x="150" y="141"/>
                    </a:lnTo>
                    <a:lnTo>
                      <a:pt x="157" y="143"/>
                    </a:lnTo>
                    <a:lnTo>
                      <a:pt x="172" y="138"/>
                    </a:lnTo>
                    <a:lnTo>
                      <a:pt x="186" y="136"/>
                    </a:lnTo>
                    <a:lnTo>
                      <a:pt x="200" y="147"/>
                    </a:lnTo>
                    <a:lnTo>
                      <a:pt x="214" y="143"/>
                    </a:lnTo>
                    <a:lnTo>
                      <a:pt x="212" y="136"/>
                    </a:lnTo>
                    <a:lnTo>
                      <a:pt x="219" y="133"/>
                    </a:lnTo>
                    <a:lnTo>
                      <a:pt x="233" y="158"/>
                    </a:lnTo>
                    <a:lnTo>
                      <a:pt x="237" y="158"/>
                    </a:lnTo>
                    <a:lnTo>
                      <a:pt x="233" y="147"/>
                    </a:lnTo>
                    <a:lnTo>
                      <a:pt x="224" y="125"/>
                    </a:lnTo>
                    <a:lnTo>
                      <a:pt x="233" y="120"/>
                    </a:lnTo>
                    <a:lnTo>
                      <a:pt x="252" y="111"/>
                    </a:lnTo>
                    <a:lnTo>
                      <a:pt x="266" y="119"/>
                    </a:lnTo>
                    <a:lnTo>
                      <a:pt x="270" y="119"/>
                    </a:lnTo>
                    <a:lnTo>
                      <a:pt x="273" y="120"/>
                    </a:lnTo>
                    <a:lnTo>
                      <a:pt x="299" y="105"/>
                    </a:lnTo>
                    <a:lnTo>
                      <a:pt x="320" y="132"/>
                    </a:lnTo>
                    <a:lnTo>
                      <a:pt x="296" y="146"/>
                    </a:lnTo>
                    <a:lnTo>
                      <a:pt x="299" y="157"/>
                    </a:lnTo>
                    <a:lnTo>
                      <a:pt x="327" y="168"/>
                    </a:lnTo>
                    <a:lnTo>
                      <a:pt x="329" y="166"/>
                    </a:lnTo>
                    <a:lnTo>
                      <a:pt x="336" y="168"/>
                    </a:lnTo>
                    <a:lnTo>
                      <a:pt x="369" y="171"/>
                    </a:lnTo>
                    <a:lnTo>
                      <a:pt x="376" y="181"/>
                    </a:lnTo>
                    <a:lnTo>
                      <a:pt x="386" y="173"/>
                    </a:lnTo>
                    <a:lnTo>
                      <a:pt x="386" y="171"/>
                    </a:lnTo>
                    <a:lnTo>
                      <a:pt x="391" y="168"/>
                    </a:lnTo>
                    <a:lnTo>
                      <a:pt x="391" y="163"/>
                    </a:lnTo>
                    <a:lnTo>
                      <a:pt x="397" y="163"/>
                    </a:lnTo>
                    <a:lnTo>
                      <a:pt x="397" y="166"/>
                    </a:lnTo>
                    <a:lnTo>
                      <a:pt x="404" y="162"/>
                    </a:lnTo>
                    <a:lnTo>
                      <a:pt x="400" y="151"/>
                    </a:lnTo>
                    <a:lnTo>
                      <a:pt x="418" y="143"/>
                    </a:lnTo>
                    <a:lnTo>
                      <a:pt x="418" y="141"/>
                    </a:lnTo>
                    <a:lnTo>
                      <a:pt x="423" y="138"/>
                    </a:lnTo>
                    <a:lnTo>
                      <a:pt x="437" y="133"/>
                    </a:lnTo>
                    <a:lnTo>
                      <a:pt x="440" y="133"/>
                    </a:lnTo>
                    <a:lnTo>
                      <a:pt x="444" y="125"/>
                    </a:lnTo>
                    <a:lnTo>
                      <a:pt x="447" y="109"/>
                    </a:lnTo>
                    <a:lnTo>
                      <a:pt x="480" y="60"/>
                    </a:lnTo>
                    <a:lnTo>
                      <a:pt x="513" y="54"/>
                    </a:lnTo>
                    <a:lnTo>
                      <a:pt x="527" y="57"/>
                    </a:lnTo>
                    <a:lnTo>
                      <a:pt x="529" y="60"/>
                    </a:lnTo>
                    <a:lnTo>
                      <a:pt x="565" y="57"/>
                    </a:lnTo>
                    <a:lnTo>
                      <a:pt x="607" y="20"/>
                    </a:lnTo>
                    <a:lnTo>
                      <a:pt x="616" y="20"/>
                    </a:lnTo>
                    <a:lnTo>
                      <a:pt x="614" y="22"/>
                    </a:lnTo>
                    <a:lnTo>
                      <a:pt x="623" y="25"/>
                    </a:lnTo>
                    <a:lnTo>
                      <a:pt x="638" y="16"/>
                    </a:lnTo>
                    <a:lnTo>
                      <a:pt x="637" y="13"/>
                    </a:lnTo>
                    <a:lnTo>
                      <a:pt x="644" y="11"/>
                    </a:lnTo>
                    <a:lnTo>
                      <a:pt x="668" y="0"/>
                    </a:lnTo>
                    <a:lnTo>
                      <a:pt x="670" y="5"/>
                    </a:lnTo>
                    <a:lnTo>
                      <a:pt x="682" y="11"/>
                    </a:lnTo>
                    <a:lnTo>
                      <a:pt x="717" y="16"/>
                    </a:lnTo>
                    <a:lnTo>
                      <a:pt x="722" y="13"/>
                    </a:lnTo>
                    <a:lnTo>
                      <a:pt x="752" y="16"/>
                    </a:lnTo>
                    <a:lnTo>
                      <a:pt x="771" y="13"/>
                    </a:lnTo>
                    <a:lnTo>
                      <a:pt x="769" y="17"/>
                    </a:lnTo>
                    <a:lnTo>
                      <a:pt x="795" y="16"/>
                    </a:lnTo>
                    <a:lnTo>
                      <a:pt x="809" y="11"/>
                    </a:lnTo>
                    <a:lnTo>
                      <a:pt x="811" y="17"/>
                    </a:lnTo>
                    <a:lnTo>
                      <a:pt x="792" y="25"/>
                    </a:lnTo>
                    <a:lnTo>
                      <a:pt x="772" y="49"/>
                    </a:lnTo>
                    <a:lnTo>
                      <a:pt x="762" y="54"/>
                    </a:lnTo>
                    <a:lnTo>
                      <a:pt x="765" y="70"/>
                    </a:lnTo>
                    <a:lnTo>
                      <a:pt x="771" y="70"/>
                    </a:lnTo>
                    <a:lnTo>
                      <a:pt x="772" y="82"/>
                    </a:lnTo>
                    <a:lnTo>
                      <a:pt x="779" y="79"/>
                    </a:lnTo>
                    <a:lnTo>
                      <a:pt x="781" y="76"/>
                    </a:lnTo>
                    <a:lnTo>
                      <a:pt x="786" y="82"/>
                    </a:lnTo>
                    <a:lnTo>
                      <a:pt x="797" y="79"/>
                    </a:lnTo>
                    <a:lnTo>
                      <a:pt x="802" y="97"/>
                    </a:lnTo>
                    <a:lnTo>
                      <a:pt x="802" y="105"/>
                    </a:lnTo>
                    <a:lnTo>
                      <a:pt x="809" y="114"/>
                    </a:lnTo>
                    <a:lnTo>
                      <a:pt x="805" y="133"/>
                    </a:lnTo>
                    <a:lnTo>
                      <a:pt x="811" y="138"/>
                    </a:lnTo>
                    <a:lnTo>
                      <a:pt x="804" y="151"/>
                    </a:lnTo>
                    <a:lnTo>
                      <a:pt x="793" y="147"/>
                    </a:lnTo>
                    <a:lnTo>
                      <a:pt x="779" y="157"/>
                    </a:lnTo>
                    <a:lnTo>
                      <a:pt x="771" y="158"/>
                    </a:lnTo>
                    <a:lnTo>
                      <a:pt x="764" y="166"/>
                    </a:lnTo>
                    <a:lnTo>
                      <a:pt x="772" y="173"/>
                    </a:lnTo>
                    <a:lnTo>
                      <a:pt x="781" y="173"/>
                    </a:lnTo>
                    <a:lnTo>
                      <a:pt x="792" y="228"/>
                    </a:lnTo>
                    <a:lnTo>
                      <a:pt x="813" y="239"/>
                    </a:lnTo>
                    <a:lnTo>
                      <a:pt x="823" y="238"/>
                    </a:lnTo>
                    <a:lnTo>
                      <a:pt x="846" y="228"/>
                    </a:lnTo>
                    <a:lnTo>
                      <a:pt x="856" y="233"/>
                    </a:lnTo>
                    <a:lnTo>
                      <a:pt x="872" y="228"/>
                    </a:lnTo>
                    <a:lnTo>
                      <a:pt x="875" y="233"/>
                    </a:lnTo>
                    <a:lnTo>
                      <a:pt x="882" y="257"/>
                    </a:lnTo>
                    <a:lnTo>
                      <a:pt x="891" y="259"/>
                    </a:lnTo>
                    <a:lnTo>
                      <a:pt x="903" y="259"/>
                    </a:lnTo>
                    <a:lnTo>
                      <a:pt x="917" y="254"/>
                    </a:lnTo>
                    <a:lnTo>
                      <a:pt x="918" y="265"/>
                    </a:lnTo>
                    <a:lnTo>
                      <a:pt x="924" y="277"/>
                    </a:lnTo>
                    <a:lnTo>
                      <a:pt x="924" y="311"/>
                    </a:lnTo>
                    <a:lnTo>
                      <a:pt x="906" y="331"/>
                    </a:lnTo>
                    <a:lnTo>
                      <a:pt x="898" y="333"/>
                    </a:lnTo>
                    <a:lnTo>
                      <a:pt x="891" y="358"/>
                    </a:lnTo>
                    <a:lnTo>
                      <a:pt x="896" y="376"/>
                    </a:lnTo>
                    <a:lnTo>
                      <a:pt x="892" y="425"/>
                    </a:lnTo>
                    <a:lnTo>
                      <a:pt x="898" y="439"/>
                    </a:lnTo>
                    <a:lnTo>
                      <a:pt x="891" y="442"/>
                    </a:lnTo>
                    <a:lnTo>
                      <a:pt x="884" y="442"/>
                    </a:lnTo>
                    <a:lnTo>
                      <a:pt x="879" y="447"/>
                    </a:lnTo>
                    <a:lnTo>
                      <a:pt x="868" y="442"/>
                    </a:lnTo>
                    <a:lnTo>
                      <a:pt x="853" y="447"/>
                    </a:lnTo>
                    <a:lnTo>
                      <a:pt x="846" y="442"/>
                    </a:lnTo>
                    <a:lnTo>
                      <a:pt x="828" y="463"/>
                    </a:lnTo>
                    <a:lnTo>
                      <a:pt x="820" y="460"/>
                    </a:lnTo>
                    <a:lnTo>
                      <a:pt x="814" y="454"/>
                    </a:lnTo>
                    <a:lnTo>
                      <a:pt x="802" y="452"/>
                    </a:lnTo>
                    <a:lnTo>
                      <a:pt x="792" y="457"/>
                    </a:lnTo>
                    <a:lnTo>
                      <a:pt x="772" y="488"/>
                    </a:lnTo>
                    <a:lnTo>
                      <a:pt x="759" y="487"/>
                    </a:lnTo>
                    <a:lnTo>
                      <a:pt x="743" y="501"/>
                    </a:lnTo>
                    <a:lnTo>
                      <a:pt x="734" y="506"/>
                    </a:lnTo>
                    <a:lnTo>
                      <a:pt x="732" y="523"/>
                    </a:lnTo>
                    <a:lnTo>
                      <a:pt x="722" y="523"/>
                    </a:lnTo>
                    <a:lnTo>
                      <a:pt x="699" y="516"/>
                    </a:lnTo>
                    <a:lnTo>
                      <a:pt x="689" y="523"/>
                    </a:lnTo>
                    <a:lnTo>
                      <a:pt x="682" y="523"/>
                    </a:lnTo>
                    <a:lnTo>
                      <a:pt x="666" y="516"/>
                    </a:lnTo>
                    <a:lnTo>
                      <a:pt x="637" y="511"/>
                    </a:lnTo>
                    <a:lnTo>
                      <a:pt x="630" y="509"/>
                    </a:lnTo>
                    <a:lnTo>
                      <a:pt x="616" y="516"/>
                    </a:lnTo>
                    <a:lnTo>
                      <a:pt x="609" y="511"/>
                    </a:lnTo>
                    <a:lnTo>
                      <a:pt x="588" y="516"/>
                    </a:lnTo>
                    <a:lnTo>
                      <a:pt x="581" y="527"/>
                    </a:lnTo>
                    <a:lnTo>
                      <a:pt x="560" y="528"/>
                    </a:lnTo>
                    <a:lnTo>
                      <a:pt x="543" y="536"/>
                    </a:lnTo>
                    <a:lnTo>
                      <a:pt x="539" y="535"/>
                    </a:lnTo>
                    <a:lnTo>
                      <a:pt x="527" y="541"/>
                    </a:lnTo>
                    <a:lnTo>
                      <a:pt x="513" y="541"/>
                    </a:lnTo>
                    <a:lnTo>
                      <a:pt x="489" y="565"/>
                    </a:lnTo>
                    <a:lnTo>
                      <a:pt x="473" y="563"/>
                    </a:lnTo>
                    <a:lnTo>
                      <a:pt x="477" y="558"/>
                    </a:lnTo>
                    <a:lnTo>
                      <a:pt x="482" y="555"/>
                    </a:lnTo>
                    <a:lnTo>
                      <a:pt x="487" y="544"/>
                    </a:lnTo>
                    <a:lnTo>
                      <a:pt x="482" y="522"/>
                    </a:lnTo>
                    <a:lnTo>
                      <a:pt x="494" y="506"/>
                    </a:lnTo>
                    <a:lnTo>
                      <a:pt x="484" y="501"/>
                    </a:lnTo>
                    <a:lnTo>
                      <a:pt x="482" y="493"/>
                    </a:lnTo>
                    <a:lnTo>
                      <a:pt x="459" y="493"/>
                    </a:lnTo>
                    <a:lnTo>
                      <a:pt x="447" y="487"/>
                    </a:lnTo>
                    <a:lnTo>
                      <a:pt x="440" y="482"/>
                    </a:lnTo>
                    <a:lnTo>
                      <a:pt x="430" y="482"/>
                    </a:lnTo>
                    <a:lnTo>
                      <a:pt x="402" y="511"/>
                    </a:lnTo>
                    <a:lnTo>
                      <a:pt x="383" y="497"/>
                    </a:lnTo>
                    <a:lnTo>
                      <a:pt x="374" y="497"/>
                    </a:lnTo>
                    <a:lnTo>
                      <a:pt x="367" y="509"/>
                    </a:lnTo>
                    <a:lnTo>
                      <a:pt x="372" y="516"/>
                    </a:lnTo>
                    <a:lnTo>
                      <a:pt x="360" y="546"/>
                    </a:lnTo>
                    <a:lnTo>
                      <a:pt x="358" y="549"/>
                    </a:lnTo>
                    <a:lnTo>
                      <a:pt x="355" y="558"/>
                    </a:lnTo>
                    <a:lnTo>
                      <a:pt x="358" y="565"/>
                    </a:lnTo>
                    <a:lnTo>
                      <a:pt x="346" y="573"/>
                    </a:lnTo>
                    <a:lnTo>
                      <a:pt x="311" y="584"/>
                    </a:lnTo>
                    <a:lnTo>
                      <a:pt x="299" y="577"/>
                    </a:lnTo>
                    <a:lnTo>
                      <a:pt x="287" y="560"/>
                    </a:lnTo>
                    <a:lnTo>
                      <a:pt x="284" y="549"/>
                    </a:lnTo>
                    <a:lnTo>
                      <a:pt x="265" y="544"/>
                    </a:lnTo>
                    <a:lnTo>
                      <a:pt x="263" y="539"/>
                    </a:lnTo>
                    <a:lnTo>
                      <a:pt x="242" y="549"/>
                    </a:lnTo>
                    <a:lnTo>
                      <a:pt x="235" y="560"/>
                    </a:lnTo>
                    <a:lnTo>
                      <a:pt x="233" y="560"/>
                    </a:lnTo>
                    <a:lnTo>
                      <a:pt x="228" y="558"/>
                    </a:lnTo>
                    <a:lnTo>
                      <a:pt x="223" y="568"/>
                    </a:lnTo>
                    <a:lnTo>
                      <a:pt x="202" y="571"/>
                    </a:lnTo>
                    <a:lnTo>
                      <a:pt x="197" y="576"/>
                    </a:lnTo>
                    <a:lnTo>
                      <a:pt x="190" y="576"/>
                    </a:lnTo>
                    <a:lnTo>
                      <a:pt x="177" y="565"/>
                    </a:lnTo>
                    <a:lnTo>
                      <a:pt x="164" y="565"/>
                    </a:lnTo>
                    <a:lnTo>
                      <a:pt x="150" y="573"/>
                    </a:lnTo>
                    <a:lnTo>
                      <a:pt x="144" y="587"/>
                    </a:lnTo>
                    <a:lnTo>
                      <a:pt x="139" y="581"/>
                    </a:lnTo>
                    <a:lnTo>
                      <a:pt x="138" y="573"/>
                    </a:lnTo>
                    <a:lnTo>
                      <a:pt x="125" y="554"/>
                    </a:lnTo>
                    <a:lnTo>
                      <a:pt x="122" y="536"/>
                    </a:lnTo>
                    <a:lnTo>
                      <a:pt x="115" y="531"/>
                    </a:lnTo>
                    <a:lnTo>
                      <a:pt x="113" y="522"/>
                    </a:lnTo>
                    <a:lnTo>
                      <a:pt x="125" y="492"/>
                    </a:lnTo>
                    <a:lnTo>
                      <a:pt x="122" y="479"/>
                    </a:lnTo>
                    <a:lnTo>
                      <a:pt x="106" y="477"/>
                    </a:lnTo>
                    <a:lnTo>
                      <a:pt x="89" y="466"/>
                    </a:lnTo>
                    <a:lnTo>
                      <a:pt x="78" y="460"/>
                    </a:lnTo>
                    <a:lnTo>
                      <a:pt x="66" y="465"/>
                    </a:lnTo>
                    <a:lnTo>
                      <a:pt x="63" y="457"/>
                    </a:lnTo>
                    <a:lnTo>
                      <a:pt x="44" y="433"/>
                    </a:lnTo>
                    <a:lnTo>
                      <a:pt x="50" y="404"/>
                    </a:lnTo>
                    <a:lnTo>
                      <a:pt x="45" y="389"/>
                    </a:lnTo>
                    <a:lnTo>
                      <a:pt x="38" y="378"/>
                    </a:lnTo>
                    <a:lnTo>
                      <a:pt x="30" y="376"/>
                    </a:lnTo>
                    <a:lnTo>
                      <a:pt x="28" y="366"/>
                    </a:lnTo>
                    <a:lnTo>
                      <a:pt x="40" y="349"/>
                    </a:lnTo>
                    <a:lnTo>
                      <a:pt x="50" y="344"/>
                    </a:lnTo>
                    <a:lnTo>
                      <a:pt x="54" y="336"/>
                    </a:lnTo>
                    <a:lnTo>
                      <a:pt x="73" y="320"/>
                    </a:lnTo>
                    <a:lnTo>
                      <a:pt x="78" y="320"/>
                    </a:lnTo>
                    <a:lnTo>
                      <a:pt x="90" y="301"/>
                    </a:lnTo>
                    <a:lnTo>
                      <a:pt x="106" y="284"/>
                    </a:lnTo>
                    <a:lnTo>
                      <a:pt x="101" y="259"/>
                    </a:lnTo>
                    <a:lnTo>
                      <a:pt x="92" y="257"/>
                    </a:lnTo>
                    <a:lnTo>
                      <a:pt x="92" y="252"/>
                    </a:lnTo>
                    <a:lnTo>
                      <a:pt x="82" y="249"/>
                    </a:lnTo>
                    <a:lnTo>
                      <a:pt x="83" y="239"/>
                    </a:lnTo>
                    <a:lnTo>
                      <a:pt x="75" y="243"/>
                    </a:lnTo>
                    <a:lnTo>
                      <a:pt x="66" y="249"/>
                    </a:lnTo>
                    <a:lnTo>
                      <a:pt x="38" y="259"/>
                    </a:lnTo>
                    <a:lnTo>
                      <a:pt x="37" y="266"/>
                    </a:lnTo>
                    <a:lnTo>
                      <a:pt x="33" y="266"/>
                    </a:lnTo>
                    <a:lnTo>
                      <a:pt x="0" y="2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5" name="Freeform 62"/>
              <p:cNvSpPr>
                <a:spLocks/>
              </p:cNvSpPr>
              <p:nvPr/>
            </p:nvSpPr>
            <p:spPr bwMode="auto">
              <a:xfrm>
                <a:off x="-2004" y="6063"/>
                <a:ext cx="924" cy="587"/>
              </a:xfrm>
              <a:custGeom>
                <a:avLst/>
                <a:gdLst>
                  <a:gd name="T0" fmla="*/ 5 w 924"/>
                  <a:gd name="T1" fmla="*/ 200 h 587"/>
                  <a:gd name="T2" fmla="*/ 50 w 924"/>
                  <a:gd name="T3" fmla="*/ 193 h 587"/>
                  <a:gd name="T4" fmla="*/ 150 w 924"/>
                  <a:gd name="T5" fmla="*/ 141 h 587"/>
                  <a:gd name="T6" fmla="*/ 200 w 924"/>
                  <a:gd name="T7" fmla="*/ 147 h 587"/>
                  <a:gd name="T8" fmla="*/ 233 w 924"/>
                  <a:gd name="T9" fmla="*/ 158 h 587"/>
                  <a:gd name="T10" fmla="*/ 233 w 924"/>
                  <a:gd name="T11" fmla="*/ 120 h 587"/>
                  <a:gd name="T12" fmla="*/ 273 w 924"/>
                  <a:gd name="T13" fmla="*/ 120 h 587"/>
                  <a:gd name="T14" fmla="*/ 299 w 924"/>
                  <a:gd name="T15" fmla="*/ 157 h 587"/>
                  <a:gd name="T16" fmla="*/ 369 w 924"/>
                  <a:gd name="T17" fmla="*/ 171 h 587"/>
                  <a:gd name="T18" fmla="*/ 391 w 924"/>
                  <a:gd name="T19" fmla="*/ 168 h 587"/>
                  <a:gd name="T20" fmla="*/ 404 w 924"/>
                  <a:gd name="T21" fmla="*/ 162 h 587"/>
                  <a:gd name="T22" fmla="*/ 423 w 924"/>
                  <a:gd name="T23" fmla="*/ 138 h 587"/>
                  <a:gd name="T24" fmla="*/ 447 w 924"/>
                  <a:gd name="T25" fmla="*/ 109 h 587"/>
                  <a:gd name="T26" fmla="*/ 529 w 924"/>
                  <a:gd name="T27" fmla="*/ 60 h 587"/>
                  <a:gd name="T28" fmla="*/ 614 w 924"/>
                  <a:gd name="T29" fmla="*/ 22 h 587"/>
                  <a:gd name="T30" fmla="*/ 644 w 924"/>
                  <a:gd name="T31" fmla="*/ 11 h 587"/>
                  <a:gd name="T32" fmla="*/ 717 w 924"/>
                  <a:gd name="T33" fmla="*/ 16 h 587"/>
                  <a:gd name="T34" fmla="*/ 769 w 924"/>
                  <a:gd name="T35" fmla="*/ 17 h 587"/>
                  <a:gd name="T36" fmla="*/ 792 w 924"/>
                  <a:gd name="T37" fmla="*/ 25 h 587"/>
                  <a:gd name="T38" fmla="*/ 771 w 924"/>
                  <a:gd name="T39" fmla="*/ 70 h 587"/>
                  <a:gd name="T40" fmla="*/ 786 w 924"/>
                  <a:gd name="T41" fmla="*/ 82 h 587"/>
                  <a:gd name="T42" fmla="*/ 809 w 924"/>
                  <a:gd name="T43" fmla="*/ 114 h 587"/>
                  <a:gd name="T44" fmla="*/ 793 w 924"/>
                  <a:gd name="T45" fmla="*/ 147 h 587"/>
                  <a:gd name="T46" fmla="*/ 772 w 924"/>
                  <a:gd name="T47" fmla="*/ 173 h 587"/>
                  <a:gd name="T48" fmla="*/ 823 w 924"/>
                  <a:gd name="T49" fmla="*/ 238 h 587"/>
                  <a:gd name="T50" fmla="*/ 875 w 924"/>
                  <a:gd name="T51" fmla="*/ 233 h 587"/>
                  <a:gd name="T52" fmla="*/ 917 w 924"/>
                  <a:gd name="T53" fmla="*/ 254 h 587"/>
                  <a:gd name="T54" fmla="*/ 906 w 924"/>
                  <a:gd name="T55" fmla="*/ 331 h 587"/>
                  <a:gd name="T56" fmla="*/ 892 w 924"/>
                  <a:gd name="T57" fmla="*/ 425 h 587"/>
                  <a:gd name="T58" fmla="*/ 879 w 924"/>
                  <a:gd name="T59" fmla="*/ 447 h 587"/>
                  <a:gd name="T60" fmla="*/ 828 w 924"/>
                  <a:gd name="T61" fmla="*/ 463 h 587"/>
                  <a:gd name="T62" fmla="*/ 792 w 924"/>
                  <a:gd name="T63" fmla="*/ 457 h 587"/>
                  <a:gd name="T64" fmla="*/ 734 w 924"/>
                  <a:gd name="T65" fmla="*/ 506 h 587"/>
                  <a:gd name="T66" fmla="*/ 689 w 924"/>
                  <a:gd name="T67" fmla="*/ 523 h 587"/>
                  <a:gd name="T68" fmla="*/ 630 w 924"/>
                  <a:gd name="T69" fmla="*/ 509 h 587"/>
                  <a:gd name="T70" fmla="*/ 581 w 924"/>
                  <a:gd name="T71" fmla="*/ 527 h 587"/>
                  <a:gd name="T72" fmla="*/ 527 w 924"/>
                  <a:gd name="T73" fmla="*/ 541 h 587"/>
                  <a:gd name="T74" fmla="*/ 477 w 924"/>
                  <a:gd name="T75" fmla="*/ 558 h 587"/>
                  <a:gd name="T76" fmla="*/ 494 w 924"/>
                  <a:gd name="T77" fmla="*/ 506 h 587"/>
                  <a:gd name="T78" fmla="*/ 447 w 924"/>
                  <a:gd name="T79" fmla="*/ 487 h 587"/>
                  <a:gd name="T80" fmla="*/ 383 w 924"/>
                  <a:gd name="T81" fmla="*/ 497 h 587"/>
                  <a:gd name="T82" fmla="*/ 360 w 924"/>
                  <a:gd name="T83" fmla="*/ 546 h 587"/>
                  <a:gd name="T84" fmla="*/ 346 w 924"/>
                  <a:gd name="T85" fmla="*/ 573 h 587"/>
                  <a:gd name="T86" fmla="*/ 284 w 924"/>
                  <a:gd name="T87" fmla="*/ 549 h 587"/>
                  <a:gd name="T88" fmla="*/ 235 w 924"/>
                  <a:gd name="T89" fmla="*/ 560 h 587"/>
                  <a:gd name="T90" fmla="*/ 202 w 924"/>
                  <a:gd name="T91" fmla="*/ 571 h 587"/>
                  <a:gd name="T92" fmla="*/ 164 w 924"/>
                  <a:gd name="T93" fmla="*/ 565 h 587"/>
                  <a:gd name="T94" fmla="*/ 138 w 924"/>
                  <a:gd name="T95" fmla="*/ 573 h 587"/>
                  <a:gd name="T96" fmla="*/ 113 w 924"/>
                  <a:gd name="T97" fmla="*/ 522 h 587"/>
                  <a:gd name="T98" fmla="*/ 89 w 924"/>
                  <a:gd name="T99" fmla="*/ 466 h 587"/>
                  <a:gd name="T100" fmla="*/ 44 w 924"/>
                  <a:gd name="T101" fmla="*/ 433 h 587"/>
                  <a:gd name="T102" fmla="*/ 30 w 924"/>
                  <a:gd name="T103" fmla="*/ 376 h 587"/>
                  <a:gd name="T104" fmla="*/ 54 w 924"/>
                  <a:gd name="T105" fmla="*/ 336 h 587"/>
                  <a:gd name="T106" fmla="*/ 106 w 924"/>
                  <a:gd name="T107" fmla="*/ 284 h 587"/>
                  <a:gd name="T108" fmla="*/ 82 w 924"/>
                  <a:gd name="T109" fmla="*/ 249 h 587"/>
                  <a:gd name="T110" fmla="*/ 38 w 924"/>
                  <a:gd name="T111" fmla="*/ 25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4" h="587">
                    <a:moveTo>
                      <a:pt x="0" y="233"/>
                    </a:moveTo>
                    <a:lnTo>
                      <a:pt x="12" y="217"/>
                    </a:lnTo>
                    <a:lnTo>
                      <a:pt x="0" y="206"/>
                    </a:lnTo>
                    <a:lnTo>
                      <a:pt x="5" y="200"/>
                    </a:lnTo>
                    <a:lnTo>
                      <a:pt x="23" y="211"/>
                    </a:lnTo>
                    <a:lnTo>
                      <a:pt x="38" y="208"/>
                    </a:lnTo>
                    <a:lnTo>
                      <a:pt x="49" y="203"/>
                    </a:lnTo>
                    <a:lnTo>
                      <a:pt x="50" y="193"/>
                    </a:lnTo>
                    <a:lnTo>
                      <a:pt x="73" y="162"/>
                    </a:lnTo>
                    <a:lnTo>
                      <a:pt x="101" y="157"/>
                    </a:lnTo>
                    <a:lnTo>
                      <a:pt x="113" y="147"/>
                    </a:lnTo>
                    <a:lnTo>
                      <a:pt x="150" y="141"/>
                    </a:lnTo>
                    <a:lnTo>
                      <a:pt x="157" y="143"/>
                    </a:lnTo>
                    <a:lnTo>
                      <a:pt x="172" y="138"/>
                    </a:lnTo>
                    <a:lnTo>
                      <a:pt x="186" y="136"/>
                    </a:lnTo>
                    <a:lnTo>
                      <a:pt x="200" y="147"/>
                    </a:lnTo>
                    <a:lnTo>
                      <a:pt x="214" y="143"/>
                    </a:lnTo>
                    <a:lnTo>
                      <a:pt x="212" y="136"/>
                    </a:lnTo>
                    <a:lnTo>
                      <a:pt x="219" y="133"/>
                    </a:lnTo>
                    <a:lnTo>
                      <a:pt x="233" y="158"/>
                    </a:lnTo>
                    <a:lnTo>
                      <a:pt x="237" y="158"/>
                    </a:lnTo>
                    <a:lnTo>
                      <a:pt x="233" y="147"/>
                    </a:lnTo>
                    <a:lnTo>
                      <a:pt x="224" y="125"/>
                    </a:lnTo>
                    <a:lnTo>
                      <a:pt x="233" y="120"/>
                    </a:lnTo>
                    <a:lnTo>
                      <a:pt x="252" y="111"/>
                    </a:lnTo>
                    <a:lnTo>
                      <a:pt x="266" y="119"/>
                    </a:lnTo>
                    <a:lnTo>
                      <a:pt x="270" y="119"/>
                    </a:lnTo>
                    <a:lnTo>
                      <a:pt x="273" y="120"/>
                    </a:lnTo>
                    <a:lnTo>
                      <a:pt x="299" y="105"/>
                    </a:lnTo>
                    <a:lnTo>
                      <a:pt x="320" y="132"/>
                    </a:lnTo>
                    <a:lnTo>
                      <a:pt x="296" y="146"/>
                    </a:lnTo>
                    <a:lnTo>
                      <a:pt x="299" y="157"/>
                    </a:lnTo>
                    <a:lnTo>
                      <a:pt x="327" y="168"/>
                    </a:lnTo>
                    <a:lnTo>
                      <a:pt x="329" y="166"/>
                    </a:lnTo>
                    <a:lnTo>
                      <a:pt x="336" y="168"/>
                    </a:lnTo>
                    <a:lnTo>
                      <a:pt x="369" y="171"/>
                    </a:lnTo>
                    <a:lnTo>
                      <a:pt x="376" y="181"/>
                    </a:lnTo>
                    <a:lnTo>
                      <a:pt x="386" y="173"/>
                    </a:lnTo>
                    <a:lnTo>
                      <a:pt x="386" y="171"/>
                    </a:lnTo>
                    <a:lnTo>
                      <a:pt x="391" y="168"/>
                    </a:lnTo>
                    <a:lnTo>
                      <a:pt x="391" y="163"/>
                    </a:lnTo>
                    <a:lnTo>
                      <a:pt x="397" y="163"/>
                    </a:lnTo>
                    <a:lnTo>
                      <a:pt x="397" y="166"/>
                    </a:lnTo>
                    <a:lnTo>
                      <a:pt x="404" y="162"/>
                    </a:lnTo>
                    <a:lnTo>
                      <a:pt x="400" y="151"/>
                    </a:lnTo>
                    <a:lnTo>
                      <a:pt x="418" y="143"/>
                    </a:lnTo>
                    <a:lnTo>
                      <a:pt x="418" y="141"/>
                    </a:lnTo>
                    <a:lnTo>
                      <a:pt x="423" y="138"/>
                    </a:lnTo>
                    <a:lnTo>
                      <a:pt x="437" y="133"/>
                    </a:lnTo>
                    <a:lnTo>
                      <a:pt x="440" y="133"/>
                    </a:lnTo>
                    <a:lnTo>
                      <a:pt x="444" y="125"/>
                    </a:lnTo>
                    <a:lnTo>
                      <a:pt x="447" y="109"/>
                    </a:lnTo>
                    <a:lnTo>
                      <a:pt x="480" y="60"/>
                    </a:lnTo>
                    <a:lnTo>
                      <a:pt x="513" y="54"/>
                    </a:lnTo>
                    <a:lnTo>
                      <a:pt x="527" y="57"/>
                    </a:lnTo>
                    <a:lnTo>
                      <a:pt x="529" y="60"/>
                    </a:lnTo>
                    <a:lnTo>
                      <a:pt x="565" y="57"/>
                    </a:lnTo>
                    <a:lnTo>
                      <a:pt x="607" y="20"/>
                    </a:lnTo>
                    <a:lnTo>
                      <a:pt x="616" y="20"/>
                    </a:lnTo>
                    <a:lnTo>
                      <a:pt x="614" y="22"/>
                    </a:lnTo>
                    <a:lnTo>
                      <a:pt x="623" y="25"/>
                    </a:lnTo>
                    <a:lnTo>
                      <a:pt x="638" y="16"/>
                    </a:lnTo>
                    <a:lnTo>
                      <a:pt x="637" y="13"/>
                    </a:lnTo>
                    <a:lnTo>
                      <a:pt x="644" y="11"/>
                    </a:lnTo>
                    <a:lnTo>
                      <a:pt x="668" y="0"/>
                    </a:lnTo>
                    <a:lnTo>
                      <a:pt x="670" y="5"/>
                    </a:lnTo>
                    <a:lnTo>
                      <a:pt x="682" y="11"/>
                    </a:lnTo>
                    <a:lnTo>
                      <a:pt x="717" y="16"/>
                    </a:lnTo>
                    <a:lnTo>
                      <a:pt x="722" y="13"/>
                    </a:lnTo>
                    <a:lnTo>
                      <a:pt x="752" y="16"/>
                    </a:lnTo>
                    <a:lnTo>
                      <a:pt x="771" y="13"/>
                    </a:lnTo>
                    <a:lnTo>
                      <a:pt x="769" y="17"/>
                    </a:lnTo>
                    <a:lnTo>
                      <a:pt x="795" y="16"/>
                    </a:lnTo>
                    <a:lnTo>
                      <a:pt x="809" y="11"/>
                    </a:lnTo>
                    <a:lnTo>
                      <a:pt x="811" y="17"/>
                    </a:lnTo>
                    <a:lnTo>
                      <a:pt x="792" y="25"/>
                    </a:lnTo>
                    <a:lnTo>
                      <a:pt x="772" y="49"/>
                    </a:lnTo>
                    <a:lnTo>
                      <a:pt x="762" y="54"/>
                    </a:lnTo>
                    <a:lnTo>
                      <a:pt x="765" y="70"/>
                    </a:lnTo>
                    <a:lnTo>
                      <a:pt x="771" y="70"/>
                    </a:lnTo>
                    <a:lnTo>
                      <a:pt x="772" y="82"/>
                    </a:lnTo>
                    <a:lnTo>
                      <a:pt x="779" y="79"/>
                    </a:lnTo>
                    <a:lnTo>
                      <a:pt x="781" y="76"/>
                    </a:lnTo>
                    <a:lnTo>
                      <a:pt x="786" y="82"/>
                    </a:lnTo>
                    <a:lnTo>
                      <a:pt x="797" y="79"/>
                    </a:lnTo>
                    <a:lnTo>
                      <a:pt x="802" y="97"/>
                    </a:lnTo>
                    <a:lnTo>
                      <a:pt x="802" y="105"/>
                    </a:lnTo>
                    <a:lnTo>
                      <a:pt x="809" y="114"/>
                    </a:lnTo>
                    <a:lnTo>
                      <a:pt x="805" y="133"/>
                    </a:lnTo>
                    <a:lnTo>
                      <a:pt x="811" y="138"/>
                    </a:lnTo>
                    <a:lnTo>
                      <a:pt x="804" y="151"/>
                    </a:lnTo>
                    <a:lnTo>
                      <a:pt x="793" y="147"/>
                    </a:lnTo>
                    <a:lnTo>
                      <a:pt x="779" y="157"/>
                    </a:lnTo>
                    <a:lnTo>
                      <a:pt x="771" y="158"/>
                    </a:lnTo>
                    <a:lnTo>
                      <a:pt x="764" y="166"/>
                    </a:lnTo>
                    <a:lnTo>
                      <a:pt x="772" y="173"/>
                    </a:lnTo>
                    <a:lnTo>
                      <a:pt x="781" y="173"/>
                    </a:lnTo>
                    <a:lnTo>
                      <a:pt x="792" y="228"/>
                    </a:lnTo>
                    <a:lnTo>
                      <a:pt x="813" y="239"/>
                    </a:lnTo>
                    <a:lnTo>
                      <a:pt x="823" y="238"/>
                    </a:lnTo>
                    <a:lnTo>
                      <a:pt x="846" y="228"/>
                    </a:lnTo>
                    <a:lnTo>
                      <a:pt x="856" y="233"/>
                    </a:lnTo>
                    <a:lnTo>
                      <a:pt x="872" y="228"/>
                    </a:lnTo>
                    <a:lnTo>
                      <a:pt x="875" y="233"/>
                    </a:lnTo>
                    <a:lnTo>
                      <a:pt x="882" y="257"/>
                    </a:lnTo>
                    <a:lnTo>
                      <a:pt x="891" y="259"/>
                    </a:lnTo>
                    <a:lnTo>
                      <a:pt x="903" y="259"/>
                    </a:lnTo>
                    <a:lnTo>
                      <a:pt x="917" y="254"/>
                    </a:lnTo>
                    <a:lnTo>
                      <a:pt x="918" y="265"/>
                    </a:lnTo>
                    <a:lnTo>
                      <a:pt x="924" y="277"/>
                    </a:lnTo>
                    <a:lnTo>
                      <a:pt x="924" y="311"/>
                    </a:lnTo>
                    <a:lnTo>
                      <a:pt x="906" y="331"/>
                    </a:lnTo>
                    <a:lnTo>
                      <a:pt x="898" y="333"/>
                    </a:lnTo>
                    <a:lnTo>
                      <a:pt x="891" y="358"/>
                    </a:lnTo>
                    <a:lnTo>
                      <a:pt x="896" y="376"/>
                    </a:lnTo>
                    <a:lnTo>
                      <a:pt x="892" y="425"/>
                    </a:lnTo>
                    <a:lnTo>
                      <a:pt x="898" y="439"/>
                    </a:lnTo>
                    <a:lnTo>
                      <a:pt x="891" y="442"/>
                    </a:lnTo>
                    <a:lnTo>
                      <a:pt x="884" y="442"/>
                    </a:lnTo>
                    <a:lnTo>
                      <a:pt x="879" y="447"/>
                    </a:lnTo>
                    <a:lnTo>
                      <a:pt x="868" y="442"/>
                    </a:lnTo>
                    <a:lnTo>
                      <a:pt x="853" y="447"/>
                    </a:lnTo>
                    <a:lnTo>
                      <a:pt x="846" y="442"/>
                    </a:lnTo>
                    <a:lnTo>
                      <a:pt x="828" y="463"/>
                    </a:lnTo>
                    <a:lnTo>
                      <a:pt x="820" y="460"/>
                    </a:lnTo>
                    <a:lnTo>
                      <a:pt x="814" y="454"/>
                    </a:lnTo>
                    <a:lnTo>
                      <a:pt x="802" y="452"/>
                    </a:lnTo>
                    <a:lnTo>
                      <a:pt x="792" y="457"/>
                    </a:lnTo>
                    <a:lnTo>
                      <a:pt x="772" y="488"/>
                    </a:lnTo>
                    <a:lnTo>
                      <a:pt x="759" y="487"/>
                    </a:lnTo>
                    <a:lnTo>
                      <a:pt x="743" y="501"/>
                    </a:lnTo>
                    <a:lnTo>
                      <a:pt x="734" y="506"/>
                    </a:lnTo>
                    <a:lnTo>
                      <a:pt x="732" y="523"/>
                    </a:lnTo>
                    <a:lnTo>
                      <a:pt x="722" y="523"/>
                    </a:lnTo>
                    <a:lnTo>
                      <a:pt x="699" y="516"/>
                    </a:lnTo>
                    <a:lnTo>
                      <a:pt x="689" y="523"/>
                    </a:lnTo>
                    <a:lnTo>
                      <a:pt x="682" y="523"/>
                    </a:lnTo>
                    <a:lnTo>
                      <a:pt x="666" y="516"/>
                    </a:lnTo>
                    <a:lnTo>
                      <a:pt x="637" y="511"/>
                    </a:lnTo>
                    <a:lnTo>
                      <a:pt x="630" y="509"/>
                    </a:lnTo>
                    <a:lnTo>
                      <a:pt x="616" y="516"/>
                    </a:lnTo>
                    <a:lnTo>
                      <a:pt x="609" y="511"/>
                    </a:lnTo>
                    <a:lnTo>
                      <a:pt x="588" y="516"/>
                    </a:lnTo>
                    <a:lnTo>
                      <a:pt x="581" y="527"/>
                    </a:lnTo>
                    <a:lnTo>
                      <a:pt x="560" y="528"/>
                    </a:lnTo>
                    <a:lnTo>
                      <a:pt x="543" y="536"/>
                    </a:lnTo>
                    <a:lnTo>
                      <a:pt x="539" y="535"/>
                    </a:lnTo>
                    <a:lnTo>
                      <a:pt x="527" y="541"/>
                    </a:lnTo>
                    <a:lnTo>
                      <a:pt x="513" y="541"/>
                    </a:lnTo>
                    <a:lnTo>
                      <a:pt x="489" y="565"/>
                    </a:lnTo>
                    <a:lnTo>
                      <a:pt x="473" y="563"/>
                    </a:lnTo>
                    <a:lnTo>
                      <a:pt x="477" y="558"/>
                    </a:lnTo>
                    <a:lnTo>
                      <a:pt x="482" y="555"/>
                    </a:lnTo>
                    <a:lnTo>
                      <a:pt x="487" y="544"/>
                    </a:lnTo>
                    <a:lnTo>
                      <a:pt x="482" y="522"/>
                    </a:lnTo>
                    <a:lnTo>
                      <a:pt x="494" y="506"/>
                    </a:lnTo>
                    <a:lnTo>
                      <a:pt x="484" y="501"/>
                    </a:lnTo>
                    <a:lnTo>
                      <a:pt x="482" y="493"/>
                    </a:lnTo>
                    <a:lnTo>
                      <a:pt x="459" y="493"/>
                    </a:lnTo>
                    <a:lnTo>
                      <a:pt x="447" y="487"/>
                    </a:lnTo>
                    <a:lnTo>
                      <a:pt x="440" y="482"/>
                    </a:lnTo>
                    <a:lnTo>
                      <a:pt x="430" y="482"/>
                    </a:lnTo>
                    <a:lnTo>
                      <a:pt x="402" y="511"/>
                    </a:lnTo>
                    <a:lnTo>
                      <a:pt x="383" y="497"/>
                    </a:lnTo>
                    <a:lnTo>
                      <a:pt x="374" y="497"/>
                    </a:lnTo>
                    <a:lnTo>
                      <a:pt x="367" y="509"/>
                    </a:lnTo>
                    <a:lnTo>
                      <a:pt x="372" y="516"/>
                    </a:lnTo>
                    <a:lnTo>
                      <a:pt x="360" y="546"/>
                    </a:lnTo>
                    <a:lnTo>
                      <a:pt x="358" y="549"/>
                    </a:lnTo>
                    <a:lnTo>
                      <a:pt x="355" y="558"/>
                    </a:lnTo>
                    <a:lnTo>
                      <a:pt x="358" y="565"/>
                    </a:lnTo>
                    <a:lnTo>
                      <a:pt x="346" y="573"/>
                    </a:lnTo>
                    <a:lnTo>
                      <a:pt x="311" y="584"/>
                    </a:lnTo>
                    <a:lnTo>
                      <a:pt x="299" y="577"/>
                    </a:lnTo>
                    <a:lnTo>
                      <a:pt x="287" y="560"/>
                    </a:lnTo>
                    <a:lnTo>
                      <a:pt x="284" y="549"/>
                    </a:lnTo>
                    <a:lnTo>
                      <a:pt x="265" y="544"/>
                    </a:lnTo>
                    <a:lnTo>
                      <a:pt x="263" y="539"/>
                    </a:lnTo>
                    <a:lnTo>
                      <a:pt x="242" y="549"/>
                    </a:lnTo>
                    <a:lnTo>
                      <a:pt x="235" y="560"/>
                    </a:lnTo>
                    <a:lnTo>
                      <a:pt x="233" y="560"/>
                    </a:lnTo>
                    <a:lnTo>
                      <a:pt x="228" y="558"/>
                    </a:lnTo>
                    <a:lnTo>
                      <a:pt x="223" y="568"/>
                    </a:lnTo>
                    <a:lnTo>
                      <a:pt x="202" y="571"/>
                    </a:lnTo>
                    <a:lnTo>
                      <a:pt x="197" y="576"/>
                    </a:lnTo>
                    <a:lnTo>
                      <a:pt x="190" y="576"/>
                    </a:lnTo>
                    <a:lnTo>
                      <a:pt x="177" y="565"/>
                    </a:lnTo>
                    <a:lnTo>
                      <a:pt x="164" y="565"/>
                    </a:lnTo>
                    <a:lnTo>
                      <a:pt x="150" y="573"/>
                    </a:lnTo>
                    <a:lnTo>
                      <a:pt x="144" y="587"/>
                    </a:lnTo>
                    <a:lnTo>
                      <a:pt x="139" y="581"/>
                    </a:lnTo>
                    <a:lnTo>
                      <a:pt x="138" y="573"/>
                    </a:lnTo>
                    <a:lnTo>
                      <a:pt x="125" y="554"/>
                    </a:lnTo>
                    <a:lnTo>
                      <a:pt x="122" y="536"/>
                    </a:lnTo>
                    <a:lnTo>
                      <a:pt x="115" y="531"/>
                    </a:lnTo>
                    <a:lnTo>
                      <a:pt x="113" y="522"/>
                    </a:lnTo>
                    <a:lnTo>
                      <a:pt x="125" y="492"/>
                    </a:lnTo>
                    <a:lnTo>
                      <a:pt x="122" y="479"/>
                    </a:lnTo>
                    <a:lnTo>
                      <a:pt x="106" y="477"/>
                    </a:lnTo>
                    <a:lnTo>
                      <a:pt x="89" y="466"/>
                    </a:lnTo>
                    <a:lnTo>
                      <a:pt x="78" y="460"/>
                    </a:lnTo>
                    <a:lnTo>
                      <a:pt x="66" y="465"/>
                    </a:lnTo>
                    <a:lnTo>
                      <a:pt x="63" y="457"/>
                    </a:lnTo>
                    <a:lnTo>
                      <a:pt x="44" y="433"/>
                    </a:lnTo>
                    <a:lnTo>
                      <a:pt x="50" y="404"/>
                    </a:lnTo>
                    <a:lnTo>
                      <a:pt x="45" y="389"/>
                    </a:lnTo>
                    <a:lnTo>
                      <a:pt x="38" y="378"/>
                    </a:lnTo>
                    <a:lnTo>
                      <a:pt x="30" y="376"/>
                    </a:lnTo>
                    <a:lnTo>
                      <a:pt x="28" y="366"/>
                    </a:lnTo>
                    <a:lnTo>
                      <a:pt x="40" y="349"/>
                    </a:lnTo>
                    <a:lnTo>
                      <a:pt x="50" y="344"/>
                    </a:lnTo>
                    <a:lnTo>
                      <a:pt x="54" y="336"/>
                    </a:lnTo>
                    <a:lnTo>
                      <a:pt x="73" y="320"/>
                    </a:lnTo>
                    <a:lnTo>
                      <a:pt x="78" y="320"/>
                    </a:lnTo>
                    <a:lnTo>
                      <a:pt x="90" y="301"/>
                    </a:lnTo>
                    <a:lnTo>
                      <a:pt x="106" y="284"/>
                    </a:lnTo>
                    <a:lnTo>
                      <a:pt x="101" y="259"/>
                    </a:lnTo>
                    <a:lnTo>
                      <a:pt x="92" y="257"/>
                    </a:lnTo>
                    <a:lnTo>
                      <a:pt x="92" y="252"/>
                    </a:lnTo>
                    <a:lnTo>
                      <a:pt x="82" y="249"/>
                    </a:lnTo>
                    <a:lnTo>
                      <a:pt x="83" y="239"/>
                    </a:lnTo>
                    <a:lnTo>
                      <a:pt x="75" y="243"/>
                    </a:lnTo>
                    <a:lnTo>
                      <a:pt x="66" y="249"/>
                    </a:lnTo>
                    <a:lnTo>
                      <a:pt x="38" y="259"/>
                    </a:lnTo>
                    <a:lnTo>
                      <a:pt x="37" y="266"/>
                    </a:lnTo>
                    <a:lnTo>
                      <a:pt x="33" y="266"/>
                    </a:lnTo>
                    <a:lnTo>
                      <a:pt x="0" y="23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 name="Freeform 63"/>
              <p:cNvSpPr>
                <a:spLocks/>
              </p:cNvSpPr>
              <p:nvPr/>
            </p:nvSpPr>
            <p:spPr bwMode="auto">
              <a:xfrm>
                <a:off x="-1242" y="5714"/>
                <a:ext cx="757" cy="680"/>
              </a:xfrm>
              <a:custGeom>
                <a:avLst/>
                <a:gdLst>
                  <a:gd name="T0" fmla="*/ 143 w 757"/>
                  <a:gd name="T1" fmla="*/ 610 h 680"/>
                  <a:gd name="T2" fmla="*/ 113 w 757"/>
                  <a:gd name="T3" fmla="*/ 583 h 680"/>
                  <a:gd name="T4" fmla="*/ 85 w 757"/>
                  <a:gd name="T5" fmla="*/ 578 h 680"/>
                  <a:gd name="T6" fmla="*/ 30 w 757"/>
                  <a:gd name="T7" fmla="*/ 578 h 680"/>
                  <a:gd name="T8" fmla="*/ 2 w 757"/>
                  <a:gd name="T9" fmla="*/ 516 h 680"/>
                  <a:gd name="T10" fmla="*/ 31 w 757"/>
                  <a:gd name="T11" fmla="*/ 499 h 680"/>
                  <a:gd name="T12" fmla="*/ 45 w 757"/>
                  <a:gd name="T13" fmla="*/ 484 h 680"/>
                  <a:gd name="T14" fmla="*/ 40 w 757"/>
                  <a:gd name="T15" fmla="*/ 446 h 680"/>
                  <a:gd name="T16" fmla="*/ 19 w 757"/>
                  <a:gd name="T17" fmla="*/ 425 h 680"/>
                  <a:gd name="T18" fmla="*/ 9 w 757"/>
                  <a:gd name="T19" fmla="*/ 419 h 680"/>
                  <a:gd name="T20" fmla="*/ 12 w 757"/>
                  <a:gd name="T21" fmla="*/ 398 h 680"/>
                  <a:gd name="T22" fmla="*/ 47 w 757"/>
                  <a:gd name="T23" fmla="*/ 360 h 680"/>
                  <a:gd name="T24" fmla="*/ 82 w 757"/>
                  <a:gd name="T25" fmla="*/ 330 h 680"/>
                  <a:gd name="T26" fmla="*/ 143 w 757"/>
                  <a:gd name="T27" fmla="*/ 304 h 680"/>
                  <a:gd name="T28" fmla="*/ 150 w 757"/>
                  <a:gd name="T29" fmla="*/ 304 h 680"/>
                  <a:gd name="T30" fmla="*/ 158 w 757"/>
                  <a:gd name="T31" fmla="*/ 303 h 680"/>
                  <a:gd name="T32" fmla="*/ 240 w 757"/>
                  <a:gd name="T33" fmla="*/ 287 h 680"/>
                  <a:gd name="T34" fmla="*/ 354 w 757"/>
                  <a:gd name="T35" fmla="*/ 174 h 680"/>
                  <a:gd name="T36" fmla="*/ 367 w 757"/>
                  <a:gd name="T37" fmla="*/ 151 h 680"/>
                  <a:gd name="T38" fmla="*/ 429 w 757"/>
                  <a:gd name="T39" fmla="*/ 89 h 680"/>
                  <a:gd name="T40" fmla="*/ 440 w 757"/>
                  <a:gd name="T41" fmla="*/ 91 h 680"/>
                  <a:gd name="T42" fmla="*/ 474 w 757"/>
                  <a:gd name="T43" fmla="*/ 28 h 680"/>
                  <a:gd name="T44" fmla="*/ 500 w 757"/>
                  <a:gd name="T45" fmla="*/ 14 h 680"/>
                  <a:gd name="T46" fmla="*/ 514 w 757"/>
                  <a:gd name="T47" fmla="*/ 32 h 680"/>
                  <a:gd name="T48" fmla="*/ 499 w 757"/>
                  <a:gd name="T49" fmla="*/ 33 h 680"/>
                  <a:gd name="T50" fmla="*/ 495 w 757"/>
                  <a:gd name="T51" fmla="*/ 49 h 680"/>
                  <a:gd name="T52" fmla="*/ 521 w 757"/>
                  <a:gd name="T53" fmla="*/ 151 h 680"/>
                  <a:gd name="T54" fmla="*/ 577 w 757"/>
                  <a:gd name="T55" fmla="*/ 185 h 680"/>
                  <a:gd name="T56" fmla="*/ 585 w 757"/>
                  <a:gd name="T57" fmla="*/ 225 h 680"/>
                  <a:gd name="T58" fmla="*/ 627 w 757"/>
                  <a:gd name="T59" fmla="*/ 312 h 680"/>
                  <a:gd name="T60" fmla="*/ 653 w 757"/>
                  <a:gd name="T61" fmla="*/ 344 h 680"/>
                  <a:gd name="T62" fmla="*/ 698 w 757"/>
                  <a:gd name="T63" fmla="*/ 419 h 680"/>
                  <a:gd name="T64" fmla="*/ 728 w 757"/>
                  <a:gd name="T65" fmla="*/ 456 h 680"/>
                  <a:gd name="T66" fmla="*/ 735 w 757"/>
                  <a:gd name="T67" fmla="*/ 540 h 680"/>
                  <a:gd name="T68" fmla="*/ 710 w 757"/>
                  <a:gd name="T69" fmla="*/ 561 h 680"/>
                  <a:gd name="T70" fmla="*/ 672 w 757"/>
                  <a:gd name="T71" fmla="*/ 580 h 680"/>
                  <a:gd name="T72" fmla="*/ 603 w 757"/>
                  <a:gd name="T73" fmla="*/ 571 h 680"/>
                  <a:gd name="T74" fmla="*/ 533 w 757"/>
                  <a:gd name="T75" fmla="*/ 548 h 680"/>
                  <a:gd name="T76" fmla="*/ 488 w 757"/>
                  <a:gd name="T77" fmla="*/ 561 h 680"/>
                  <a:gd name="T78" fmla="*/ 467 w 757"/>
                  <a:gd name="T79" fmla="*/ 567 h 680"/>
                  <a:gd name="T80" fmla="*/ 441 w 757"/>
                  <a:gd name="T81" fmla="*/ 598 h 680"/>
                  <a:gd name="T82" fmla="*/ 401 w 757"/>
                  <a:gd name="T83" fmla="*/ 628 h 680"/>
                  <a:gd name="T84" fmla="*/ 294 w 757"/>
                  <a:gd name="T85" fmla="*/ 680 h 680"/>
                  <a:gd name="T86" fmla="*/ 224 w 757"/>
                  <a:gd name="T87" fmla="*/ 642 h 680"/>
                  <a:gd name="T88" fmla="*/ 158 w 757"/>
                  <a:gd name="T89" fmla="*/ 61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7" h="680">
                    <a:moveTo>
                      <a:pt x="158" y="615"/>
                    </a:moveTo>
                    <a:lnTo>
                      <a:pt x="156" y="606"/>
                    </a:lnTo>
                    <a:lnTo>
                      <a:pt x="143" y="610"/>
                    </a:lnTo>
                    <a:lnTo>
                      <a:pt x="129" y="610"/>
                    </a:lnTo>
                    <a:lnTo>
                      <a:pt x="120" y="607"/>
                    </a:lnTo>
                    <a:lnTo>
                      <a:pt x="113" y="583"/>
                    </a:lnTo>
                    <a:lnTo>
                      <a:pt x="110" y="578"/>
                    </a:lnTo>
                    <a:lnTo>
                      <a:pt x="94" y="583"/>
                    </a:lnTo>
                    <a:lnTo>
                      <a:pt x="85" y="578"/>
                    </a:lnTo>
                    <a:lnTo>
                      <a:pt x="63" y="588"/>
                    </a:lnTo>
                    <a:lnTo>
                      <a:pt x="51" y="590"/>
                    </a:lnTo>
                    <a:lnTo>
                      <a:pt x="30" y="578"/>
                    </a:lnTo>
                    <a:lnTo>
                      <a:pt x="19" y="523"/>
                    </a:lnTo>
                    <a:lnTo>
                      <a:pt x="12" y="523"/>
                    </a:lnTo>
                    <a:lnTo>
                      <a:pt x="2" y="516"/>
                    </a:lnTo>
                    <a:lnTo>
                      <a:pt x="9" y="508"/>
                    </a:lnTo>
                    <a:lnTo>
                      <a:pt x="18" y="507"/>
                    </a:lnTo>
                    <a:lnTo>
                      <a:pt x="31" y="499"/>
                    </a:lnTo>
                    <a:lnTo>
                      <a:pt x="42" y="500"/>
                    </a:lnTo>
                    <a:lnTo>
                      <a:pt x="49" y="489"/>
                    </a:lnTo>
                    <a:lnTo>
                      <a:pt x="45" y="484"/>
                    </a:lnTo>
                    <a:lnTo>
                      <a:pt x="47" y="464"/>
                    </a:lnTo>
                    <a:lnTo>
                      <a:pt x="40" y="454"/>
                    </a:lnTo>
                    <a:lnTo>
                      <a:pt x="40" y="446"/>
                    </a:lnTo>
                    <a:lnTo>
                      <a:pt x="35" y="429"/>
                    </a:lnTo>
                    <a:lnTo>
                      <a:pt x="25" y="432"/>
                    </a:lnTo>
                    <a:lnTo>
                      <a:pt x="19" y="425"/>
                    </a:lnTo>
                    <a:lnTo>
                      <a:pt x="18" y="429"/>
                    </a:lnTo>
                    <a:lnTo>
                      <a:pt x="12" y="432"/>
                    </a:lnTo>
                    <a:lnTo>
                      <a:pt x="9" y="419"/>
                    </a:lnTo>
                    <a:lnTo>
                      <a:pt x="5" y="419"/>
                    </a:lnTo>
                    <a:lnTo>
                      <a:pt x="0" y="403"/>
                    </a:lnTo>
                    <a:lnTo>
                      <a:pt x="12" y="398"/>
                    </a:lnTo>
                    <a:lnTo>
                      <a:pt x="30" y="374"/>
                    </a:lnTo>
                    <a:lnTo>
                      <a:pt x="49" y="367"/>
                    </a:lnTo>
                    <a:lnTo>
                      <a:pt x="47" y="360"/>
                    </a:lnTo>
                    <a:lnTo>
                      <a:pt x="66" y="350"/>
                    </a:lnTo>
                    <a:lnTo>
                      <a:pt x="87" y="335"/>
                    </a:lnTo>
                    <a:lnTo>
                      <a:pt x="82" y="330"/>
                    </a:lnTo>
                    <a:lnTo>
                      <a:pt x="118" y="309"/>
                    </a:lnTo>
                    <a:lnTo>
                      <a:pt x="125" y="322"/>
                    </a:lnTo>
                    <a:lnTo>
                      <a:pt x="143" y="304"/>
                    </a:lnTo>
                    <a:lnTo>
                      <a:pt x="150" y="309"/>
                    </a:lnTo>
                    <a:lnTo>
                      <a:pt x="155" y="304"/>
                    </a:lnTo>
                    <a:lnTo>
                      <a:pt x="150" y="304"/>
                    </a:lnTo>
                    <a:lnTo>
                      <a:pt x="150" y="303"/>
                    </a:lnTo>
                    <a:lnTo>
                      <a:pt x="158" y="299"/>
                    </a:lnTo>
                    <a:lnTo>
                      <a:pt x="158" y="303"/>
                    </a:lnTo>
                    <a:lnTo>
                      <a:pt x="176" y="298"/>
                    </a:lnTo>
                    <a:lnTo>
                      <a:pt x="229" y="291"/>
                    </a:lnTo>
                    <a:lnTo>
                      <a:pt x="240" y="287"/>
                    </a:lnTo>
                    <a:lnTo>
                      <a:pt x="285" y="260"/>
                    </a:lnTo>
                    <a:lnTo>
                      <a:pt x="311" y="233"/>
                    </a:lnTo>
                    <a:lnTo>
                      <a:pt x="354" y="174"/>
                    </a:lnTo>
                    <a:lnTo>
                      <a:pt x="351" y="174"/>
                    </a:lnTo>
                    <a:lnTo>
                      <a:pt x="370" y="153"/>
                    </a:lnTo>
                    <a:lnTo>
                      <a:pt x="367" y="151"/>
                    </a:lnTo>
                    <a:lnTo>
                      <a:pt x="419" y="95"/>
                    </a:lnTo>
                    <a:lnTo>
                      <a:pt x="424" y="86"/>
                    </a:lnTo>
                    <a:lnTo>
                      <a:pt x="429" y="89"/>
                    </a:lnTo>
                    <a:lnTo>
                      <a:pt x="431" y="89"/>
                    </a:lnTo>
                    <a:lnTo>
                      <a:pt x="436" y="94"/>
                    </a:lnTo>
                    <a:lnTo>
                      <a:pt x="440" y="91"/>
                    </a:lnTo>
                    <a:lnTo>
                      <a:pt x="429" y="81"/>
                    </a:lnTo>
                    <a:lnTo>
                      <a:pt x="441" y="71"/>
                    </a:lnTo>
                    <a:lnTo>
                      <a:pt x="474" y="28"/>
                    </a:lnTo>
                    <a:lnTo>
                      <a:pt x="485" y="9"/>
                    </a:lnTo>
                    <a:lnTo>
                      <a:pt x="500" y="0"/>
                    </a:lnTo>
                    <a:lnTo>
                      <a:pt x="500" y="14"/>
                    </a:lnTo>
                    <a:lnTo>
                      <a:pt x="528" y="22"/>
                    </a:lnTo>
                    <a:lnTo>
                      <a:pt x="523" y="33"/>
                    </a:lnTo>
                    <a:lnTo>
                      <a:pt x="514" y="32"/>
                    </a:lnTo>
                    <a:lnTo>
                      <a:pt x="511" y="24"/>
                    </a:lnTo>
                    <a:lnTo>
                      <a:pt x="499" y="24"/>
                    </a:lnTo>
                    <a:lnTo>
                      <a:pt x="499" y="33"/>
                    </a:lnTo>
                    <a:lnTo>
                      <a:pt x="511" y="36"/>
                    </a:lnTo>
                    <a:lnTo>
                      <a:pt x="506" y="49"/>
                    </a:lnTo>
                    <a:lnTo>
                      <a:pt x="495" y="49"/>
                    </a:lnTo>
                    <a:lnTo>
                      <a:pt x="490" y="89"/>
                    </a:lnTo>
                    <a:lnTo>
                      <a:pt x="495" y="126"/>
                    </a:lnTo>
                    <a:lnTo>
                      <a:pt x="521" y="151"/>
                    </a:lnTo>
                    <a:lnTo>
                      <a:pt x="539" y="161"/>
                    </a:lnTo>
                    <a:lnTo>
                      <a:pt x="559" y="165"/>
                    </a:lnTo>
                    <a:lnTo>
                      <a:pt x="577" y="185"/>
                    </a:lnTo>
                    <a:lnTo>
                      <a:pt x="580" y="218"/>
                    </a:lnTo>
                    <a:lnTo>
                      <a:pt x="585" y="220"/>
                    </a:lnTo>
                    <a:lnTo>
                      <a:pt x="585" y="225"/>
                    </a:lnTo>
                    <a:lnTo>
                      <a:pt x="625" y="282"/>
                    </a:lnTo>
                    <a:lnTo>
                      <a:pt x="631" y="303"/>
                    </a:lnTo>
                    <a:lnTo>
                      <a:pt x="627" y="312"/>
                    </a:lnTo>
                    <a:lnTo>
                      <a:pt x="641" y="330"/>
                    </a:lnTo>
                    <a:lnTo>
                      <a:pt x="648" y="331"/>
                    </a:lnTo>
                    <a:lnTo>
                      <a:pt x="653" y="344"/>
                    </a:lnTo>
                    <a:lnTo>
                      <a:pt x="657" y="346"/>
                    </a:lnTo>
                    <a:lnTo>
                      <a:pt x="655" y="360"/>
                    </a:lnTo>
                    <a:lnTo>
                      <a:pt x="698" y="419"/>
                    </a:lnTo>
                    <a:lnTo>
                      <a:pt x="710" y="424"/>
                    </a:lnTo>
                    <a:lnTo>
                      <a:pt x="733" y="451"/>
                    </a:lnTo>
                    <a:lnTo>
                      <a:pt x="728" y="456"/>
                    </a:lnTo>
                    <a:lnTo>
                      <a:pt x="757" y="527"/>
                    </a:lnTo>
                    <a:lnTo>
                      <a:pt x="740" y="540"/>
                    </a:lnTo>
                    <a:lnTo>
                      <a:pt x="735" y="540"/>
                    </a:lnTo>
                    <a:lnTo>
                      <a:pt x="730" y="545"/>
                    </a:lnTo>
                    <a:lnTo>
                      <a:pt x="714" y="548"/>
                    </a:lnTo>
                    <a:lnTo>
                      <a:pt x="710" y="561"/>
                    </a:lnTo>
                    <a:lnTo>
                      <a:pt x="683" y="574"/>
                    </a:lnTo>
                    <a:lnTo>
                      <a:pt x="677" y="580"/>
                    </a:lnTo>
                    <a:lnTo>
                      <a:pt x="672" y="580"/>
                    </a:lnTo>
                    <a:lnTo>
                      <a:pt x="670" y="578"/>
                    </a:lnTo>
                    <a:lnTo>
                      <a:pt x="665" y="578"/>
                    </a:lnTo>
                    <a:lnTo>
                      <a:pt x="603" y="571"/>
                    </a:lnTo>
                    <a:lnTo>
                      <a:pt x="592" y="578"/>
                    </a:lnTo>
                    <a:lnTo>
                      <a:pt x="561" y="550"/>
                    </a:lnTo>
                    <a:lnTo>
                      <a:pt x="533" y="548"/>
                    </a:lnTo>
                    <a:lnTo>
                      <a:pt x="518" y="553"/>
                    </a:lnTo>
                    <a:lnTo>
                      <a:pt x="516" y="556"/>
                    </a:lnTo>
                    <a:lnTo>
                      <a:pt x="488" y="561"/>
                    </a:lnTo>
                    <a:lnTo>
                      <a:pt x="483" y="574"/>
                    </a:lnTo>
                    <a:lnTo>
                      <a:pt x="474" y="571"/>
                    </a:lnTo>
                    <a:lnTo>
                      <a:pt x="467" y="567"/>
                    </a:lnTo>
                    <a:lnTo>
                      <a:pt x="466" y="575"/>
                    </a:lnTo>
                    <a:lnTo>
                      <a:pt x="445" y="598"/>
                    </a:lnTo>
                    <a:lnTo>
                      <a:pt x="441" y="598"/>
                    </a:lnTo>
                    <a:lnTo>
                      <a:pt x="426" y="612"/>
                    </a:lnTo>
                    <a:lnTo>
                      <a:pt x="420" y="612"/>
                    </a:lnTo>
                    <a:lnTo>
                      <a:pt x="401" y="628"/>
                    </a:lnTo>
                    <a:lnTo>
                      <a:pt x="386" y="638"/>
                    </a:lnTo>
                    <a:lnTo>
                      <a:pt x="379" y="655"/>
                    </a:lnTo>
                    <a:lnTo>
                      <a:pt x="294" y="680"/>
                    </a:lnTo>
                    <a:lnTo>
                      <a:pt x="278" y="660"/>
                    </a:lnTo>
                    <a:lnTo>
                      <a:pt x="252" y="642"/>
                    </a:lnTo>
                    <a:lnTo>
                      <a:pt x="224" y="642"/>
                    </a:lnTo>
                    <a:lnTo>
                      <a:pt x="183" y="628"/>
                    </a:lnTo>
                    <a:lnTo>
                      <a:pt x="172" y="617"/>
                    </a:lnTo>
                    <a:lnTo>
                      <a:pt x="158" y="6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 name="Freeform 64"/>
              <p:cNvSpPr>
                <a:spLocks/>
              </p:cNvSpPr>
              <p:nvPr/>
            </p:nvSpPr>
            <p:spPr bwMode="auto">
              <a:xfrm>
                <a:off x="-1242" y="5714"/>
                <a:ext cx="757" cy="680"/>
              </a:xfrm>
              <a:custGeom>
                <a:avLst/>
                <a:gdLst>
                  <a:gd name="T0" fmla="*/ 143 w 757"/>
                  <a:gd name="T1" fmla="*/ 610 h 680"/>
                  <a:gd name="T2" fmla="*/ 113 w 757"/>
                  <a:gd name="T3" fmla="*/ 583 h 680"/>
                  <a:gd name="T4" fmla="*/ 85 w 757"/>
                  <a:gd name="T5" fmla="*/ 578 h 680"/>
                  <a:gd name="T6" fmla="*/ 30 w 757"/>
                  <a:gd name="T7" fmla="*/ 578 h 680"/>
                  <a:gd name="T8" fmla="*/ 2 w 757"/>
                  <a:gd name="T9" fmla="*/ 516 h 680"/>
                  <a:gd name="T10" fmla="*/ 31 w 757"/>
                  <a:gd name="T11" fmla="*/ 499 h 680"/>
                  <a:gd name="T12" fmla="*/ 45 w 757"/>
                  <a:gd name="T13" fmla="*/ 484 h 680"/>
                  <a:gd name="T14" fmla="*/ 40 w 757"/>
                  <a:gd name="T15" fmla="*/ 446 h 680"/>
                  <a:gd name="T16" fmla="*/ 19 w 757"/>
                  <a:gd name="T17" fmla="*/ 425 h 680"/>
                  <a:gd name="T18" fmla="*/ 9 w 757"/>
                  <a:gd name="T19" fmla="*/ 419 h 680"/>
                  <a:gd name="T20" fmla="*/ 12 w 757"/>
                  <a:gd name="T21" fmla="*/ 398 h 680"/>
                  <a:gd name="T22" fmla="*/ 47 w 757"/>
                  <a:gd name="T23" fmla="*/ 360 h 680"/>
                  <a:gd name="T24" fmla="*/ 82 w 757"/>
                  <a:gd name="T25" fmla="*/ 330 h 680"/>
                  <a:gd name="T26" fmla="*/ 143 w 757"/>
                  <a:gd name="T27" fmla="*/ 304 h 680"/>
                  <a:gd name="T28" fmla="*/ 150 w 757"/>
                  <a:gd name="T29" fmla="*/ 304 h 680"/>
                  <a:gd name="T30" fmla="*/ 158 w 757"/>
                  <a:gd name="T31" fmla="*/ 303 h 680"/>
                  <a:gd name="T32" fmla="*/ 240 w 757"/>
                  <a:gd name="T33" fmla="*/ 287 h 680"/>
                  <a:gd name="T34" fmla="*/ 354 w 757"/>
                  <a:gd name="T35" fmla="*/ 174 h 680"/>
                  <a:gd name="T36" fmla="*/ 367 w 757"/>
                  <a:gd name="T37" fmla="*/ 151 h 680"/>
                  <a:gd name="T38" fmla="*/ 429 w 757"/>
                  <a:gd name="T39" fmla="*/ 89 h 680"/>
                  <a:gd name="T40" fmla="*/ 440 w 757"/>
                  <a:gd name="T41" fmla="*/ 91 h 680"/>
                  <a:gd name="T42" fmla="*/ 474 w 757"/>
                  <a:gd name="T43" fmla="*/ 28 h 680"/>
                  <a:gd name="T44" fmla="*/ 500 w 757"/>
                  <a:gd name="T45" fmla="*/ 14 h 680"/>
                  <a:gd name="T46" fmla="*/ 514 w 757"/>
                  <a:gd name="T47" fmla="*/ 32 h 680"/>
                  <a:gd name="T48" fmla="*/ 499 w 757"/>
                  <a:gd name="T49" fmla="*/ 33 h 680"/>
                  <a:gd name="T50" fmla="*/ 495 w 757"/>
                  <a:gd name="T51" fmla="*/ 49 h 680"/>
                  <a:gd name="T52" fmla="*/ 521 w 757"/>
                  <a:gd name="T53" fmla="*/ 151 h 680"/>
                  <a:gd name="T54" fmla="*/ 577 w 757"/>
                  <a:gd name="T55" fmla="*/ 185 h 680"/>
                  <a:gd name="T56" fmla="*/ 585 w 757"/>
                  <a:gd name="T57" fmla="*/ 225 h 680"/>
                  <a:gd name="T58" fmla="*/ 627 w 757"/>
                  <a:gd name="T59" fmla="*/ 312 h 680"/>
                  <a:gd name="T60" fmla="*/ 653 w 757"/>
                  <a:gd name="T61" fmla="*/ 344 h 680"/>
                  <a:gd name="T62" fmla="*/ 698 w 757"/>
                  <a:gd name="T63" fmla="*/ 419 h 680"/>
                  <a:gd name="T64" fmla="*/ 728 w 757"/>
                  <a:gd name="T65" fmla="*/ 456 h 680"/>
                  <a:gd name="T66" fmla="*/ 735 w 757"/>
                  <a:gd name="T67" fmla="*/ 540 h 680"/>
                  <a:gd name="T68" fmla="*/ 710 w 757"/>
                  <a:gd name="T69" fmla="*/ 561 h 680"/>
                  <a:gd name="T70" fmla="*/ 672 w 757"/>
                  <a:gd name="T71" fmla="*/ 580 h 680"/>
                  <a:gd name="T72" fmla="*/ 603 w 757"/>
                  <a:gd name="T73" fmla="*/ 571 h 680"/>
                  <a:gd name="T74" fmla="*/ 533 w 757"/>
                  <a:gd name="T75" fmla="*/ 548 h 680"/>
                  <a:gd name="T76" fmla="*/ 488 w 757"/>
                  <a:gd name="T77" fmla="*/ 561 h 680"/>
                  <a:gd name="T78" fmla="*/ 467 w 757"/>
                  <a:gd name="T79" fmla="*/ 567 h 680"/>
                  <a:gd name="T80" fmla="*/ 441 w 757"/>
                  <a:gd name="T81" fmla="*/ 598 h 680"/>
                  <a:gd name="T82" fmla="*/ 401 w 757"/>
                  <a:gd name="T83" fmla="*/ 628 h 680"/>
                  <a:gd name="T84" fmla="*/ 294 w 757"/>
                  <a:gd name="T85" fmla="*/ 680 h 680"/>
                  <a:gd name="T86" fmla="*/ 224 w 757"/>
                  <a:gd name="T87" fmla="*/ 642 h 680"/>
                  <a:gd name="T88" fmla="*/ 158 w 757"/>
                  <a:gd name="T89" fmla="*/ 61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7" h="680">
                    <a:moveTo>
                      <a:pt x="158" y="615"/>
                    </a:moveTo>
                    <a:lnTo>
                      <a:pt x="156" y="606"/>
                    </a:lnTo>
                    <a:lnTo>
                      <a:pt x="143" y="610"/>
                    </a:lnTo>
                    <a:lnTo>
                      <a:pt x="129" y="610"/>
                    </a:lnTo>
                    <a:lnTo>
                      <a:pt x="120" y="607"/>
                    </a:lnTo>
                    <a:lnTo>
                      <a:pt x="113" y="583"/>
                    </a:lnTo>
                    <a:lnTo>
                      <a:pt x="110" y="578"/>
                    </a:lnTo>
                    <a:lnTo>
                      <a:pt x="94" y="583"/>
                    </a:lnTo>
                    <a:lnTo>
                      <a:pt x="85" y="578"/>
                    </a:lnTo>
                    <a:lnTo>
                      <a:pt x="63" y="588"/>
                    </a:lnTo>
                    <a:lnTo>
                      <a:pt x="51" y="590"/>
                    </a:lnTo>
                    <a:lnTo>
                      <a:pt x="30" y="578"/>
                    </a:lnTo>
                    <a:lnTo>
                      <a:pt x="19" y="523"/>
                    </a:lnTo>
                    <a:lnTo>
                      <a:pt x="12" y="523"/>
                    </a:lnTo>
                    <a:lnTo>
                      <a:pt x="2" y="516"/>
                    </a:lnTo>
                    <a:lnTo>
                      <a:pt x="9" y="508"/>
                    </a:lnTo>
                    <a:lnTo>
                      <a:pt x="18" y="507"/>
                    </a:lnTo>
                    <a:lnTo>
                      <a:pt x="31" y="499"/>
                    </a:lnTo>
                    <a:lnTo>
                      <a:pt x="42" y="500"/>
                    </a:lnTo>
                    <a:lnTo>
                      <a:pt x="49" y="489"/>
                    </a:lnTo>
                    <a:lnTo>
                      <a:pt x="45" y="484"/>
                    </a:lnTo>
                    <a:lnTo>
                      <a:pt x="47" y="464"/>
                    </a:lnTo>
                    <a:lnTo>
                      <a:pt x="40" y="454"/>
                    </a:lnTo>
                    <a:lnTo>
                      <a:pt x="40" y="446"/>
                    </a:lnTo>
                    <a:lnTo>
                      <a:pt x="35" y="429"/>
                    </a:lnTo>
                    <a:lnTo>
                      <a:pt x="25" y="432"/>
                    </a:lnTo>
                    <a:lnTo>
                      <a:pt x="19" y="425"/>
                    </a:lnTo>
                    <a:lnTo>
                      <a:pt x="18" y="429"/>
                    </a:lnTo>
                    <a:lnTo>
                      <a:pt x="12" y="432"/>
                    </a:lnTo>
                    <a:lnTo>
                      <a:pt x="9" y="419"/>
                    </a:lnTo>
                    <a:lnTo>
                      <a:pt x="5" y="419"/>
                    </a:lnTo>
                    <a:lnTo>
                      <a:pt x="0" y="403"/>
                    </a:lnTo>
                    <a:lnTo>
                      <a:pt x="12" y="398"/>
                    </a:lnTo>
                    <a:lnTo>
                      <a:pt x="30" y="374"/>
                    </a:lnTo>
                    <a:lnTo>
                      <a:pt x="49" y="367"/>
                    </a:lnTo>
                    <a:lnTo>
                      <a:pt x="47" y="360"/>
                    </a:lnTo>
                    <a:lnTo>
                      <a:pt x="66" y="350"/>
                    </a:lnTo>
                    <a:lnTo>
                      <a:pt x="87" y="335"/>
                    </a:lnTo>
                    <a:lnTo>
                      <a:pt x="82" y="330"/>
                    </a:lnTo>
                    <a:lnTo>
                      <a:pt x="118" y="309"/>
                    </a:lnTo>
                    <a:lnTo>
                      <a:pt x="125" y="322"/>
                    </a:lnTo>
                    <a:lnTo>
                      <a:pt x="143" y="304"/>
                    </a:lnTo>
                    <a:lnTo>
                      <a:pt x="150" y="309"/>
                    </a:lnTo>
                    <a:lnTo>
                      <a:pt x="155" y="304"/>
                    </a:lnTo>
                    <a:lnTo>
                      <a:pt x="150" y="304"/>
                    </a:lnTo>
                    <a:lnTo>
                      <a:pt x="150" y="303"/>
                    </a:lnTo>
                    <a:lnTo>
                      <a:pt x="158" y="299"/>
                    </a:lnTo>
                    <a:lnTo>
                      <a:pt x="158" y="303"/>
                    </a:lnTo>
                    <a:lnTo>
                      <a:pt x="176" y="298"/>
                    </a:lnTo>
                    <a:lnTo>
                      <a:pt x="229" y="291"/>
                    </a:lnTo>
                    <a:lnTo>
                      <a:pt x="240" y="287"/>
                    </a:lnTo>
                    <a:lnTo>
                      <a:pt x="285" y="260"/>
                    </a:lnTo>
                    <a:lnTo>
                      <a:pt x="311" y="233"/>
                    </a:lnTo>
                    <a:lnTo>
                      <a:pt x="354" y="174"/>
                    </a:lnTo>
                    <a:lnTo>
                      <a:pt x="351" y="174"/>
                    </a:lnTo>
                    <a:lnTo>
                      <a:pt x="370" y="153"/>
                    </a:lnTo>
                    <a:lnTo>
                      <a:pt x="367" y="151"/>
                    </a:lnTo>
                    <a:lnTo>
                      <a:pt x="419" y="95"/>
                    </a:lnTo>
                    <a:lnTo>
                      <a:pt x="424" y="86"/>
                    </a:lnTo>
                    <a:lnTo>
                      <a:pt x="429" y="89"/>
                    </a:lnTo>
                    <a:lnTo>
                      <a:pt x="431" y="89"/>
                    </a:lnTo>
                    <a:lnTo>
                      <a:pt x="436" y="94"/>
                    </a:lnTo>
                    <a:lnTo>
                      <a:pt x="440" y="91"/>
                    </a:lnTo>
                    <a:lnTo>
                      <a:pt x="429" y="81"/>
                    </a:lnTo>
                    <a:lnTo>
                      <a:pt x="441" y="71"/>
                    </a:lnTo>
                    <a:lnTo>
                      <a:pt x="474" y="28"/>
                    </a:lnTo>
                    <a:lnTo>
                      <a:pt x="485" y="9"/>
                    </a:lnTo>
                    <a:lnTo>
                      <a:pt x="500" y="0"/>
                    </a:lnTo>
                    <a:lnTo>
                      <a:pt x="500" y="14"/>
                    </a:lnTo>
                    <a:lnTo>
                      <a:pt x="528" y="22"/>
                    </a:lnTo>
                    <a:lnTo>
                      <a:pt x="523" y="33"/>
                    </a:lnTo>
                    <a:lnTo>
                      <a:pt x="514" y="32"/>
                    </a:lnTo>
                    <a:lnTo>
                      <a:pt x="511" y="24"/>
                    </a:lnTo>
                    <a:lnTo>
                      <a:pt x="499" y="24"/>
                    </a:lnTo>
                    <a:lnTo>
                      <a:pt x="499" y="33"/>
                    </a:lnTo>
                    <a:lnTo>
                      <a:pt x="511" y="36"/>
                    </a:lnTo>
                    <a:lnTo>
                      <a:pt x="506" y="49"/>
                    </a:lnTo>
                    <a:lnTo>
                      <a:pt x="495" y="49"/>
                    </a:lnTo>
                    <a:lnTo>
                      <a:pt x="490" y="89"/>
                    </a:lnTo>
                    <a:lnTo>
                      <a:pt x="495" y="126"/>
                    </a:lnTo>
                    <a:lnTo>
                      <a:pt x="521" y="151"/>
                    </a:lnTo>
                    <a:lnTo>
                      <a:pt x="539" y="161"/>
                    </a:lnTo>
                    <a:lnTo>
                      <a:pt x="559" y="165"/>
                    </a:lnTo>
                    <a:lnTo>
                      <a:pt x="577" y="185"/>
                    </a:lnTo>
                    <a:lnTo>
                      <a:pt x="580" y="218"/>
                    </a:lnTo>
                    <a:lnTo>
                      <a:pt x="585" y="220"/>
                    </a:lnTo>
                    <a:lnTo>
                      <a:pt x="585" y="225"/>
                    </a:lnTo>
                    <a:lnTo>
                      <a:pt x="625" y="282"/>
                    </a:lnTo>
                    <a:lnTo>
                      <a:pt x="631" y="303"/>
                    </a:lnTo>
                    <a:lnTo>
                      <a:pt x="627" y="312"/>
                    </a:lnTo>
                    <a:lnTo>
                      <a:pt x="641" y="330"/>
                    </a:lnTo>
                    <a:lnTo>
                      <a:pt x="648" y="331"/>
                    </a:lnTo>
                    <a:lnTo>
                      <a:pt x="653" y="344"/>
                    </a:lnTo>
                    <a:lnTo>
                      <a:pt x="657" y="346"/>
                    </a:lnTo>
                    <a:lnTo>
                      <a:pt x="655" y="360"/>
                    </a:lnTo>
                    <a:lnTo>
                      <a:pt x="698" y="419"/>
                    </a:lnTo>
                    <a:lnTo>
                      <a:pt x="710" y="424"/>
                    </a:lnTo>
                    <a:lnTo>
                      <a:pt x="733" y="451"/>
                    </a:lnTo>
                    <a:lnTo>
                      <a:pt x="728" y="456"/>
                    </a:lnTo>
                    <a:lnTo>
                      <a:pt x="757" y="527"/>
                    </a:lnTo>
                    <a:lnTo>
                      <a:pt x="740" y="540"/>
                    </a:lnTo>
                    <a:lnTo>
                      <a:pt x="735" y="540"/>
                    </a:lnTo>
                    <a:lnTo>
                      <a:pt x="730" y="545"/>
                    </a:lnTo>
                    <a:lnTo>
                      <a:pt x="714" y="548"/>
                    </a:lnTo>
                    <a:lnTo>
                      <a:pt x="710" y="561"/>
                    </a:lnTo>
                    <a:lnTo>
                      <a:pt x="683" y="574"/>
                    </a:lnTo>
                    <a:lnTo>
                      <a:pt x="677" y="580"/>
                    </a:lnTo>
                    <a:lnTo>
                      <a:pt x="672" y="580"/>
                    </a:lnTo>
                    <a:lnTo>
                      <a:pt x="670" y="578"/>
                    </a:lnTo>
                    <a:lnTo>
                      <a:pt x="665" y="578"/>
                    </a:lnTo>
                    <a:lnTo>
                      <a:pt x="603" y="571"/>
                    </a:lnTo>
                    <a:lnTo>
                      <a:pt x="592" y="578"/>
                    </a:lnTo>
                    <a:lnTo>
                      <a:pt x="561" y="550"/>
                    </a:lnTo>
                    <a:lnTo>
                      <a:pt x="533" y="548"/>
                    </a:lnTo>
                    <a:lnTo>
                      <a:pt x="518" y="553"/>
                    </a:lnTo>
                    <a:lnTo>
                      <a:pt x="516" y="556"/>
                    </a:lnTo>
                    <a:lnTo>
                      <a:pt x="488" y="561"/>
                    </a:lnTo>
                    <a:lnTo>
                      <a:pt x="483" y="574"/>
                    </a:lnTo>
                    <a:lnTo>
                      <a:pt x="474" y="571"/>
                    </a:lnTo>
                    <a:lnTo>
                      <a:pt x="467" y="567"/>
                    </a:lnTo>
                    <a:lnTo>
                      <a:pt x="466" y="575"/>
                    </a:lnTo>
                    <a:lnTo>
                      <a:pt x="445" y="598"/>
                    </a:lnTo>
                    <a:lnTo>
                      <a:pt x="441" y="598"/>
                    </a:lnTo>
                    <a:lnTo>
                      <a:pt x="426" y="612"/>
                    </a:lnTo>
                    <a:lnTo>
                      <a:pt x="420" y="612"/>
                    </a:lnTo>
                    <a:lnTo>
                      <a:pt x="401" y="628"/>
                    </a:lnTo>
                    <a:lnTo>
                      <a:pt x="386" y="638"/>
                    </a:lnTo>
                    <a:lnTo>
                      <a:pt x="379" y="655"/>
                    </a:lnTo>
                    <a:lnTo>
                      <a:pt x="294" y="680"/>
                    </a:lnTo>
                    <a:lnTo>
                      <a:pt x="278" y="660"/>
                    </a:lnTo>
                    <a:lnTo>
                      <a:pt x="252" y="642"/>
                    </a:lnTo>
                    <a:lnTo>
                      <a:pt x="224" y="642"/>
                    </a:lnTo>
                    <a:lnTo>
                      <a:pt x="183" y="628"/>
                    </a:lnTo>
                    <a:lnTo>
                      <a:pt x="172" y="617"/>
                    </a:lnTo>
                    <a:lnTo>
                      <a:pt x="158" y="61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 name="Freeform 65"/>
              <p:cNvSpPr>
                <a:spLocks/>
              </p:cNvSpPr>
              <p:nvPr/>
            </p:nvSpPr>
            <p:spPr bwMode="auto">
              <a:xfrm>
                <a:off x="-754" y="5561"/>
                <a:ext cx="731" cy="846"/>
              </a:xfrm>
              <a:custGeom>
                <a:avLst/>
                <a:gdLst>
                  <a:gd name="T0" fmla="*/ 244 w 731"/>
                  <a:gd name="T1" fmla="*/ 604 h 846"/>
                  <a:gd name="T2" fmla="*/ 164 w 731"/>
                  <a:gd name="T3" fmla="*/ 511 h 846"/>
                  <a:gd name="T4" fmla="*/ 159 w 731"/>
                  <a:gd name="T5" fmla="*/ 484 h 846"/>
                  <a:gd name="T6" fmla="*/ 140 w 731"/>
                  <a:gd name="T7" fmla="*/ 454 h 846"/>
                  <a:gd name="T8" fmla="*/ 96 w 731"/>
                  <a:gd name="T9" fmla="*/ 373 h 846"/>
                  <a:gd name="T10" fmla="*/ 68 w 731"/>
                  <a:gd name="T11" fmla="*/ 318 h 846"/>
                  <a:gd name="T12" fmla="*/ 6 w 731"/>
                  <a:gd name="T13" fmla="*/ 277 h 846"/>
                  <a:gd name="T14" fmla="*/ 16 w 731"/>
                  <a:gd name="T15" fmla="*/ 201 h 846"/>
                  <a:gd name="T16" fmla="*/ 9 w 731"/>
                  <a:gd name="T17" fmla="*/ 177 h 846"/>
                  <a:gd name="T18" fmla="*/ 33 w 731"/>
                  <a:gd name="T19" fmla="*/ 186 h 846"/>
                  <a:gd name="T20" fmla="*/ 11 w 731"/>
                  <a:gd name="T21" fmla="*/ 151 h 846"/>
                  <a:gd name="T22" fmla="*/ 32 w 731"/>
                  <a:gd name="T23" fmla="*/ 164 h 846"/>
                  <a:gd name="T24" fmla="*/ 59 w 731"/>
                  <a:gd name="T25" fmla="*/ 172 h 846"/>
                  <a:gd name="T26" fmla="*/ 98 w 731"/>
                  <a:gd name="T27" fmla="*/ 162 h 846"/>
                  <a:gd name="T28" fmla="*/ 136 w 731"/>
                  <a:gd name="T29" fmla="*/ 150 h 846"/>
                  <a:gd name="T30" fmla="*/ 216 w 731"/>
                  <a:gd name="T31" fmla="*/ 38 h 846"/>
                  <a:gd name="T32" fmla="*/ 228 w 731"/>
                  <a:gd name="T33" fmla="*/ 25 h 846"/>
                  <a:gd name="T34" fmla="*/ 218 w 731"/>
                  <a:gd name="T35" fmla="*/ 32 h 846"/>
                  <a:gd name="T36" fmla="*/ 216 w 731"/>
                  <a:gd name="T37" fmla="*/ 17 h 846"/>
                  <a:gd name="T38" fmla="*/ 253 w 731"/>
                  <a:gd name="T39" fmla="*/ 3 h 846"/>
                  <a:gd name="T40" fmla="*/ 258 w 731"/>
                  <a:gd name="T41" fmla="*/ 40 h 846"/>
                  <a:gd name="T42" fmla="*/ 326 w 731"/>
                  <a:gd name="T43" fmla="*/ 97 h 846"/>
                  <a:gd name="T44" fmla="*/ 326 w 731"/>
                  <a:gd name="T45" fmla="*/ 116 h 846"/>
                  <a:gd name="T46" fmla="*/ 357 w 731"/>
                  <a:gd name="T47" fmla="*/ 127 h 846"/>
                  <a:gd name="T48" fmla="*/ 378 w 731"/>
                  <a:gd name="T49" fmla="*/ 116 h 846"/>
                  <a:gd name="T50" fmla="*/ 451 w 731"/>
                  <a:gd name="T51" fmla="*/ 107 h 846"/>
                  <a:gd name="T52" fmla="*/ 526 w 731"/>
                  <a:gd name="T53" fmla="*/ 169 h 846"/>
                  <a:gd name="T54" fmla="*/ 563 w 731"/>
                  <a:gd name="T55" fmla="*/ 221 h 846"/>
                  <a:gd name="T56" fmla="*/ 583 w 731"/>
                  <a:gd name="T57" fmla="*/ 256 h 846"/>
                  <a:gd name="T58" fmla="*/ 601 w 731"/>
                  <a:gd name="T59" fmla="*/ 275 h 846"/>
                  <a:gd name="T60" fmla="*/ 608 w 731"/>
                  <a:gd name="T61" fmla="*/ 287 h 846"/>
                  <a:gd name="T62" fmla="*/ 589 w 731"/>
                  <a:gd name="T63" fmla="*/ 350 h 846"/>
                  <a:gd name="T64" fmla="*/ 596 w 731"/>
                  <a:gd name="T65" fmla="*/ 371 h 846"/>
                  <a:gd name="T66" fmla="*/ 620 w 731"/>
                  <a:gd name="T67" fmla="*/ 387 h 846"/>
                  <a:gd name="T68" fmla="*/ 641 w 731"/>
                  <a:gd name="T69" fmla="*/ 447 h 846"/>
                  <a:gd name="T70" fmla="*/ 655 w 731"/>
                  <a:gd name="T71" fmla="*/ 483 h 846"/>
                  <a:gd name="T72" fmla="*/ 684 w 731"/>
                  <a:gd name="T73" fmla="*/ 462 h 846"/>
                  <a:gd name="T74" fmla="*/ 709 w 731"/>
                  <a:gd name="T75" fmla="*/ 475 h 846"/>
                  <a:gd name="T76" fmla="*/ 731 w 731"/>
                  <a:gd name="T77" fmla="*/ 511 h 846"/>
                  <a:gd name="T78" fmla="*/ 707 w 731"/>
                  <a:gd name="T79" fmla="*/ 526 h 846"/>
                  <a:gd name="T80" fmla="*/ 721 w 731"/>
                  <a:gd name="T81" fmla="*/ 578 h 846"/>
                  <a:gd name="T82" fmla="*/ 684 w 731"/>
                  <a:gd name="T83" fmla="*/ 613 h 846"/>
                  <a:gd name="T84" fmla="*/ 642 w 731"/>
                  <a:gd name="T85" fmla="*/ 623 h 846"/>
                  <a:gd name="T86" fmla="*/ 653 w 731"/>
                  <a:gd name="T87" fmla="*/ 666 h 846"/>
                  <a:gd name="T88" fmla="*/ 622 w 731"/>
                  <a:gd name="T89" fmla="*/ 670 h 846"/>
                  <a:gd name="T90" fmla="*/ 554 w 731"/>
                  <a:gd name="T91" fmla="*/ 693 h 846"/>
                  <a:gd name="T92" fmla="*/ 514 w 731"/>
                  <a:gd name="T93" fmla="*/ 715 h 846"/>
                  <a:gd name="T94" fmla="*/ 495 w 731"/>
                  <a:gd name="T95" fmla="*/ 718 h 846"/>
                  <a:gd name="T96" fmla="*/ 439 w 731"/>
                  <a:gd name="T97" fmla="*/ 718 h 846"/>
                  <a:gd name="T98" fmla="*/ 421 w 731"/>
                  <a:gd name="T99" fmla="*/ 800 h 846"/>
                  <a:gd name="T100" fmla="*/ 415 w 731"/>
                  <a:gd name="T101" fmla="*/ 817 h 846"/>
                  <a:gd name="T102" fmla="*/ 378 w 731"/>
                  <a:gd name="T103" fmla="*/ 828 h 846"/>
                  <a:gd name="T104" fmla="*/ 359 w 731"/>
                  <a:gd name="T105" fmla="*/ 839 h 846"/>
                  <a:gd name="T106" fmla="*/ 315 w 731"/>
                  <a:gd name="T107" fmla="*/ 804 h 846"/>
                  <a:gd name="T108" fmla="*/ 296 w 731"/>
                  <a:gd name="T109" fmla="*/ 752 h 846"/>
                  <a:gd name="T110" fmla="*/ 268 w 731"/>
                  <a:gd name="T111" fmla="*/ 680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1" h="846">
                    <a:moveTo>
                      <a:pt x="268" y="680"/>
                    </a:moveTo>
                    <a:lnTo>
                      <a:pt x="239" y="608"/>
                    </a:lnTo>
                    <a:lnTo>
                      <a:pt x="244" y="604"/>
                    </a:lnTo>
                    <a:lnTo>
                      <a:pt x="220" y="575"/>
                    </a:lnTo>
                    <a:lnTo>
                      <a:pt x="209" y="572"/>
                    </a:lnTo>
                    <a:lnTo>
                      <a:pt x="164" y="511"/>
                    </a:lnTo>
                    <a:lnTo>
                      <a:pt x="167" y="498"/>
                    </a:lnTo>
                    <a:lnTo>
                      <a:pt x="162" y="497"/>
                    </a:lnTo>
                    <a:lnTo>
                      <a:pt x="159" y="484"/>
                    </a:lnTo>
                    <a:lnTo>
                      <a:pt x="152" y="483"/>
                    </a:lnTo>
                    <a:lnTo>
                      <a:pt x="138" y="464"/>
                    </a:lnTo>
                    <a:lnTo>
                      <a:pt x="140" y="454"/>
                    </a:lnTo>
                    <a:lnTo>
                      <a:pt x="136" y="435"/>
                    </a:lnTo>
                    <a:lnTo>
                      <a:pt x="96" y="377"/>
                    </a:lnTo>
                    <a:lnTo>
                      <a:pt x="96" y="373"/>
                    </a:lnTo>
                    <a:lnTo>
                      <a:pt x="91" y="371"/>
                    </a:lnTo>
                    <a:lnTo>
                      <a:pt x="85" y="338"/>
                    </a:lnTo>
                    <a:lnTo>
                      <a:pt x="68" y="318"/>
                    </a:lnTo>
                    <a:lnTo>
                      <a:pt x="49" y="314"/>
                    </a:lnTo>
                    <a:lnTo>
                      <a:pt x="32" y="303"/>
                    </a:lnTo>
                    <a:lnTo>
                      <a:pt x="6" y="277"/>
                    </a:lnTo>
                    <a:lnTo>
                      <a:pt x="0" y="240"/>
                    </a:lnTo>
                    <a:lnTo>
                      <a:pt x="6" y="201"/>
                    </a:lnTo>
                    <a:lnTo>
                      <a:pt x="16" y="201"/>
                    </a:lnTo>
                    <a:lnTo>
                      <a:pt x="21" y="190"/>
                    </a:lnTo>
                    <a:lnTo>
                      <a:pt x="9" y="186"/>
                    </a:lnTo>
                    <a:lnTo>
                      <a:pt x="9" y="177"/>
                    </a:lnTo>
                    <a:lnTo>
                      <a:pt x="21" y="177"/>
                    </a:lnTo>
                    <a:lnTo>
                      <a:pt x="23" y="185"/>
                    </a:lnTo>
                    <a:lnTo>
                      <a:pt x="33" y="186"/>
                    </a:lnTo>
                    <a:lnTo>
                      <a:pt x="39" y="175"/>
                    </a:lnTo>
                    <a:lnTo>
                      <a:pt x="11" y="167"/>
                    </a:lnTo>
                    <a:lnTo>
                      <a:pt x="11" y="151"/>
                    </a:lnTo>
                    <a:lnTo>
                      <a:pt x="19" y="151"/>
                    </a:lnTo>
                    <a:lnTo>
                      <a:pt x="28" y="154"/>
                    </a:lnTo>
                    <a:lnTo>
                      <a:pt x="32" y="164"/>
                    </a:lnTo>
                    <a:lnTo>
                      <a:pt x="39" y="169"/>
                    </a:lnTo>
                    <a:lnTo>
                      <a:pt x="56" y="175"/>
                    </a:lnTo>
                    <a:lnTo>
                      <a:pt x="59" y="172"/>
                    </a:lnTo>
                    <a:lnTo>
                      <a:pt x="63" y="172"/>
                    </a:lnTo>
                    <a:lnTo>
                      <a:pt x="98" y="164"/>
                    </a:lnTo>
                    <a:lnTo>
                      <a:pt x="98" y="162"/>
                    </a:lnTo>
                    <a:lnTo>
                      <a:pt x="105" y="156"/>
                    </a:lnTo>
                    <a:lnTo>
                      <a:pt x="107" y="162"/>
                    </a:lnTo>
                    <a:lnTo>
                      <a:pt x="136" y="150"/>
                    </a:lnTo>
                    <a:lnTo>
                      <a:pt x="164" y="122"/>
                    </a:lnTo>
                    <a:lnTo>
                      <a:pt x="190" y="89"/>
                    </a:lnTo>
                    <a:lnTo>
                      <a:pt x="216" y="38"/>
                    </a:lnTo>
                    <a:lnTo>
                      <a:pt x="228" y="43"/>
                    </a:lnTo>
                    <a:lnTo>
                      <a:pt x="223" y="35"/>
                    </a:lnTo>
                    <a:lnTo>
                      <a:pt x="228" y="25"/>
                    </a:lnTo>
                    <a:lnTo>
                      <a:pt x="223" y="22"/>
                    </a:lnTo>
                    <a:lnTo>
                      <a:pt x="220" y="38"/>
                    </a:lnTo>
                    <a:lnTo>
                      <a:pt x="218" y="32"/>
                    </a:lnTo>
                    <a:lnTo>
                      <a:pt x="214" y="32"/>
                    </a:lnTo>
                    <a:lnTo>
                      <a:pt x="218" y="30"/>
                    </a:lnTo>
                    <a:lnTo>
                      <a:pt x="216" y="17"/>
                    </a:lnTo>
                    <a:lnTo>
                      <a:pt x="232" y="3"/>
                    </a:lnTo>
                    <a:lnTo>
                      <a:pt x="247" y="0"/>
                    </a:lnTo>
                    <a:lnTo>
                      <a:pt x="253" y="3"/>
                    </a:lnTo>
                    <a:lnTo>
                      <a:pt x="268" y="3"/>
                    </a:lnTo>
                    <a:lnTo>
                      <a:pt x="279" y="30"/>
                    </a:lnTo>
                    <a:lnTo>
                      <a:pt x="258" y="40"/>
                    </a:lnTo>
                    <a:lnTo>
                      <a:pt x="289" y="92"/>
                    </a:lnTo>
                    <a:lnTo>
                      <a:pt x="308" y="78"/>
                    </a:lnTo>
                    <a:lnTo>
                      <a:pt x="326" y="97"/>
                    </a:lnTo>
                    <a:lnTo>
                      <a:pt x="333" y="105"/>
                    </a:lnTo>
                    <a:lnTo>
                      <a:pt x="322" y="110"/>
                    </a:lnTo>
                    <a:lnTo>
                      <a:pt x="326" y="116"/>
                    </a:lnTo>
                    <a:lnTo>
                      <a:pt x="321" y="116"/>
                    </a:lnTo>
                    <a:lnTo>
                      <a:pt x="322" y="134"/>
                    </a:lnTo>
                    <a:lnTo>
                      <a:pt x="357" y="127"/>
                    </a:lnTo>
                    <a:lnTo>
                      <a:pt x="359" y="132"/>
                    </a:lnTo>
                    <a:lnTo>
                      <a:pt x="380" y="124"/>
                    </a:lnTo>
                    <a:lnTo>
                      <a:pt x="378" y="116"/>
                    </a:lnTo>
                    <a:lnTo>
                      <a:pt x="399" y="110"/>
                    </a:lnTo>
                    <a:lnTo>
                      <a:pt x="409" y="122"/>
                    </a:lnTo>
                    <a:lnTo>
                      <a:pt x="451" y="107"/>
                    </a:lnTo>
                    <a:lnTo>
                      <a:pt x="484" y="124"/>
                    </a:lnTo>
                    <a:lnTo>
                      <a:pt x="493" y="143"/>
                    </a:lnTo>
                    <a:lnTo>
                      <a:pt x="526" y="169"/>
                    </a:lnTo>
                    <a:lnTo>
                      <a:pt x="540" y="194"/>
                    </a:lnTo>
                    <a:lnTo>
                      <a:pt x="548" y="199"/>
                    </a:lnTo>
                    <a:lnTo>
                      <a:pt x="563" y="221"/>
                    </a:lnTo>
                    <a:lnTo>
                      <a:pt x="568" y="224"/>
                    </a:lnTo>
                    <a:lnTo>
                      <a:pt x="568" y="234"/>
                    </a:lnTo>
                    <a:lnTo>
                      <a:pt x="583" y="256"/>
                    </a:lnTo>
                    <a:lnTo>
                      <a:pt x="585" y="266"/>
                    </a:lnTo>
                    <a:lnTo>
                      <a:pt x="589" y="272"/>
                    </a:lnTo>
                    <a:lnTo>
                      <a:pt x="601" y="275"/>
                    </a:lnTo>
                    <a:lnTo>
                      <a:pt x="608" y="272"/>
                    </a:lnTo>
                    <a:lnTo>
                      <a:pt x="604" y="277"/>
                    </a:lnTo>
                    <a:lnTo>
                      <a:pt x="608" y="287"/>
                    </a:lnTo>
                    <a:lnTo>
                      <a:pt x="596" y="288"/>
                    </a:lnTo>
                    <a:lnTo>
                      <a:pt x="585" y="346"/>
                    </a:lnTo>
                    <a:lnTo>
                      <a:pt x="589" y="350"/>
                    </a:lnTo>
                    <a:lnTo>
                      <a:pt x="590" y="358"/>
                    </a:lnTo>
                    <a:lnTo>
                      <a:pt x="597" y="360"/>
                    </a:lnTo>
                    <a:lnTo>
                      <a:pt x="596" y="371"/>
                    </a:lnTo>
                    <a:lnTo>
                      <a:pt x="602" y="385"/>
                    </a:lnTo>
                    <a:lnTo>
                      <a:pt x="608" y="385"/>
                    </a:lnTo>
                    <a:lnTo>
                      <a:pt x="620" y="387"/>
                    </a:lnTo>
                    <a:lnTo>
                      <a:pt x="627" y="412"/>
                    </a:lnTo>
                    <a:lnTo>
                      <a:pt x="627" y="420"/>
                    </a:lnTo>
                    <a:lnTo>
                      <a:pt x="641" y="447"/>
                    </a:lnTo>
                    <a:lnTo>
                      <a:pt x="637" y="467"/>
                    </a:lnTo>
                    <a:lnTo>
                      <a:pt x="644" y="483"/>
                    </a:lnTo>
                    <a:lnTo>
                      <a:pt x="655" y="483"/>
                    </a:lnTo>
                    <a:lnTo>
                      <a:pt x="658" y="476"/>
                    </a:lnTo>
                    <a:lnTo>
                      <a:pt x="672" y="464"/>
                    </a:lnTo>
                    <a:lnTo>
                      <a:pt x="684" y="462"/>
                    </a:lnTo>
                    <a:lnTo>
                      <a:pt x="690" y="470"/>
                    </a:lnTo>
                    <a:lnTo>
                      <a:pt x="698" y="467"/>
                    </a:lnTo>
                    <a:lnTo>
                      <a:pt x="709" y="475"/>
                    </a:lnTo>
                    <a:lnTo>
                      <a:pt x="712" y="471"/>
                    </a:lnTo>
                    <a:lnTo>
                      <a:pt x="721" y="471"/>
                    </a:lnTo>
                    <a:lnTo>
                      <a:pt x="731" y="511"/>
                    </a:lnTo>
                    <a:lnTo>
                      <a:pt x="721" y="526"/>
                    </a:lnTo>
                    <a:lnTo>
                      <a:pt x="714" y="524"/>
                    </a:lnTo>
                    <a:lnTo>
                      <a:pt x="707" y="526"/>
                    </a:lnTo>
                    <a:lnTo>
                      <a:pt x="721" y="538"/>
                    </a:lnTo>
                    <a:lnTo>
                      <a:pt x="724" y="554"/>
                    </a:lnTo>
                    <a:lnTo>
                      <a:pt x="721" y="578"/>
                    </a:lnTo>
                    <a:lnTo>
                      <a:pt x="707" y="594"/>
                    </a:lnTo>
                    <a:lnTo>
                      <a:pt x="693" y="601"/>
                    </a:lnTo>
                    <a:lnTo>
                      <a:pt x="684" y="613"/>
                    </a:lnTo>
                    <a:lnTo>
                      <a:pt x="672" y="612"/>
                    </a:lnTo>
                    <a:lnTo>
                      <a:pt x="650" y="616"/>
                    </a:lnTo>
                    <a:lnTo>
                      <a:pt x="642" y="623"/>
                    </a:lnTo>
                    <a:lnTo>
                      <a:pt x="634" y="626"/>
                    </a:lnTo>
                    <a:lnTo>
                      <a:pt x="637" y="648"/>
                    </a:lnTo>
                    <a:lnTo>
                      <a:pt x="653" y="666"/>
                    </a:lnTo>
                    <a:lnTo>
                      <a:pt x="651" y="690"/>
                    </a:lnTo>
                    <a:lnTo>
                      <a:pt x="642" y="678"/>
                    </a:lnTo>
                    <a:lnTo>
                      <a:pt x="622" y="670"/>
                    </a:lnTo>
                    <a:lnTo>
                      <a:pt x="601" y="669"/>
                    </a:lnTo>
                    <a:lnTo>
                      <a:pt x="568" y="690"/>
                    </a:lnTo>
                    <a:lnTo>
                      <a:pt x="554" y="693"/>
                    </a:lnTo>
                    <a:lnTo>
                      <a:pt x="547" y="699"/>
                    </a:lnTo>
                    <a:lnTo>
                      <a:pt x="519" y="704"/>
                    </a:lnTo>
                    <a:lnTo>
                      <a:pt x="514" y="715"/>
                    </a:lnTo>
                    <a:lnTo>
                      <a:pt x="505" y="715"/>
                    </a:lnTo>
                    <a:lnTo>
                      <a:pt x="500" y="718"/>
                    </a:lnTo>
                    <a:lnTo>
                      <a:pt x="495" y="718"/>
                    </a:lnTo>
                    <a:lnTo>
                      <a:pt x="486" y="720"/>
                    </a:lnTo>
                    <a:lnTo>
                      <a:pt x="469" y="709"/>
                    </a:lnTo>
                    <a:lnTo>
                      <a:pt x="439" y="718"/>
                    </a:lnTo>
                    <a:lnTo>
                      <a:pt x="444" y="745"/>
                    </a:lnTo>
                    <a:lnTo>
                      <a:pt x="428" y="800"/>
                    </a:lnTo>
                    <a:lnTo>
                      <a:pt x="421" y="800"/>
                    </a:lnTo>
                    <a:lnTo>
                      <a:pt x="421" y="807"/>
                    </a:lnTo>
                    <a:lnTo>
                      <a:pt x="415" y="812"/>
                    </a:lnTo>
                    <a:lnTo>
                      <a:pt x="415" y="817"/>
                    </a:lnTo>
                    <a:lnTo>
                      <a:pt x="397" y="817"/>
                    </a:lnTo>
                    <a:lnTo>
                      <a:pt x="388" y="831"/>
                    </a:lnTo>
                    <a:lnTo>
                      <a:pt x="378" y="828"/>
                    </a:lnTo>
                    <a:lnTo>
                      <a:pt x="373" y="839"/>
                    </a:lnTo>
                    <a:lnTo>
                      <a:pt x="366" y="836"/>
                    </a:lnTo>
                    <a:lnTo>
                      <a:pt x="359" y="839"/>
                    </a:lnTo>
                    <a:lnTo>
                      <a:pt x="355" y="846"/>
                    </a:lnTo>
                    <a:lnTo>
                      <a:pt x="341" y="844"/>
                    </a:lnTo>
                    <a:lnTo>
                      <a:pt x="315" y="804"/>
                    </a:lnTo>
                    <a:lnTo>
                      <a:pt x="310" y="787"/>
                    </a:lnTo>
                    <a:lnTo>
                      <a:pt x="305" y="782"/>
                    </a:lnTo>
                    <a:lnTo>
                      <a:pt x="296" y="752"/>
                    </a:lnTo>
                    <a:lnTo>
                      <a:pt x="301" y="729"/>
                    </a:lnTo>
                    <a:lnTo>
                      <a:pt x="286" y="694"/>
                    </a:lnTo>
                    <a:lnTo>
                      <a:pt x="268" y="6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9" name="Freeform 66"/>
              <p:cNvSpPr>
                <a:spLocks/>
              </p:cNvSpPr>
              <p:nvPr/>
            </p:nvSpPr>
            <p:spPr bwMode="auto">
              <a:xfrm>
                <a:off x="-754" y="5561"/>
                <a:ext cx="731" cy="846"/>
              </a:xfrm>
              <a:custGeom>
                <a:avLst/>
                <a:gdLst>
                  <a:gd name="T0" fmla="*/ 244 w 731"/>
                  <a:gd name="T1" fmla="*/ 604 h 846"/>
                  <a:gd name="T2" fmla="*/ 164 w 731"/>
                  <a:gd name="T3" fmla="*/ 511 h 846"/>
                  <a:gd name="T4" fmla="*/ 159 w 731"/>
                  <a:gd name="T5" fmla="*/ 484 h 846"/>
                  <a:gd name="T6" fmla="*/ 140 w 731"/>
                  <a:gd name="T7" fmla="*/ 454 h 846"/>
                  <a:gd name="T8" fmla="*/ 96 w 731"/>
                  <a:gd name="T9" fmla="*/ 373 h 846"/>
                  <a:gd name="T10" fmla="*/ 68 w 731"/>
                  <a:gd name="T11" fmla="*/ 318 h 846"/>
                  <a:gd name="T12" fmla="*/ 6 w 731"/>
                  <a:gd name="T13" fmla="*/ 277 h 846"/>
                  <a:gd name="T14" fmla="*/ 16 w 731"/>
                  <a:gd name="T15" fmla="*/ 201 h 846"/>
                  <a:gd name="T16" fmla="*/ 9 w 731"/>
                  <a:gd name="T17" fmla="*/ 177 h 846"/>
                  <a:gd name="T18" fmla="*/ 33 w 731"/>
                  <a:gd name="T19" fmla="*/ 186 h 846"/>
                  <a:gd name="T20" fmla="*/ 11 w 731"/>
                  <a:gd name="T21" fmla="*/ 151 h 846"/>
                  <a:gd name="T22" fmla="*/ 32 w 731"/>
                  <a:gd name="T23" fmla="*/ 164 h 846"/>
                  <a:gd name="T24" fmla="*/ 59 w 731"/>
                  <a:gd name="T25" fmla="*/ 172 h 846"/>
                  <a:gd name="T26" fmla="*/ 98 w 731"/>
                  <a:gd name="T27" fmla="*/ 162 h 846"/>
                  <a:gd name="T28" fmla="*/ 136 w 731"/>
                  <a:gd name="T29" fmla="*/ 150 h 846"/>
                  <a:gd name="T30" fmla="*/ 216 w 731"/>
                  <a:gd name="T31" fmla="*/ 38 h 846"/>
                  <a:gd name="T32" fmla="*/ 228 w 731"/>
                  <a:gd name="T33" fmla="*/ 25 h 846"/>
                  <a:gd name="T34" fmla="*/ 218 w 731"/>
                  <a:gd name="T35" fmla="*/ 32 h 846"/>
                  <a:gd name="T36" fmla="*/ 216 w 731"/>
                  <a:gd name="T37" fmla="*/ 17 h 846"/>
                  <a:gd name="T38" fmla="*/ 253 w 731"/>
                  <a:gd name="T39" fmla="*/ 3 h 846"/>
                  <a:gd name="T40" fmla="*/ 258 w 731"/>
                  <a:gd name="T41" fmla="*/ 40 h 846"/>
                  <a:gd name="T42" fmla="*/ 326 w 731"/>
                  <a:gd name="T43" fmla="*/ 97 h 846"/>
                  <a:gd name="T44" fmla="*/ 326 w 731"/>
                  <a:gd name="T45" fmla="*/ 116 h 846"/>
                  <a:gd name="T46" fmla="*/ 357 w 731"/>
                  <a:gd name="T47" fmla="*/ 127 h 846"/>
                  <a:gd name="T48" fmla="*/ 378 w 731"/>
                  <a:gd name="T49" fmla="*/ 116 h 846"/>
                  <a:gd name="T50" fmla="*/ 451 w 731"/>
                  <a:gd name="T51" fmla="*/ 107 h 846"/>
                  <a:gd name="T52" fmla="*/ 526 w 731"/>
                  <a:gd name="T53" fmla="*/ 169 h 846"/>
                  <a:gd name="T54" fmla="*/ 563 w 731"/>
                  <a:gd name="T55" fmla="*/ 221 h 846"/>
                  <a:gd name="T56" fmla="*/ 583 w 731"/>
                  <a:gd name="T57" fmla="*/ 256 h 846"/>
                  <a:gd name="T58" fmla="*/ 601 w 731"/>
                  <a:gd name="T59" fmla="*/ 275 h 846"/>
                  <a:gd name="T60" fmla="*/ 608 w 731"/>
                  <a:gd name="T61" fmla="*/ 287 h 846"/>
                  <a:gd name="T62" fmla="*/ 589 w 731"/>
                  <a:gd name="T63" fmla="*/ 350 h 846"/>
                  <a:gd name="T64" fmla="*/ 596 w 731"/>
                  <a:gd name="T65" fmla="*/ 371 h 846"/>
                  <a:gd name="T66" fmla="*/ 620 w 731"/>
                  <a:gd name="T67" fmla="*/ 387 h 846"/>
                  <a:gd name="T68" fmla="*/ 641 w 731"/>
                  <a:gd name="T69" fmla="*/ 447 h 846"/>
                  <a:gd name="T70" fmla="*/ 655 w 731"/>
                  <a:gd name="T71" fmla="*/ 483 h 846"/>
                  <a:gd name="T72" fmla="*/ 684 w 731"/>
                  <a:gd name="T73" fmla="*/ 462 h 846"/>
                  <a:gd name="T74" fmla="*/ 709 w 731"/>
                  <a:gd name="T75" fmla="*/ 475 h 846"/>
                  <a:gd name="T76" fmla="*/ 731 w 731"/>
                  <a:gd name="T77" fmla="*/ 511 h 846"/>
                  <a:gd name="T78" fmla="*/ 707 w 731"/>
                  <a:gd name="T79" fmla="*/ 526 h 846"/>
                  <a:gd name="T80" fmla="*/ 721 w 731"/>
                  <a:gd name="T81" fmla="*/ 578 h 846"/>
                  <a:gd name="T82" fmla="*/ 684 w 731"/>
                  <a:gd name="T83" fmla="*/ 613 h 846"/>
                  <a:gd name="T84" fmla="*/ 642 w 731"/>
                  <a:gd name="T85" fmla="*/ 623 h 846"/>
                  <a:gd name="T86" fmla="*/ 653 w 731"/>
                  <a:gd name="T87" fmla="*/ 666 h 846"/>
                  <a:gd name="T88" fmla="*/ 622 w 731"/>
                  <a:gd name="T89" fmla="*/ 670 h 846"/>
                  <a:gd name="T90" fmla="*/ 554 w 731"/>
                  <a:gd name="T91" fmla="*/ 693 h 846"/>
                  <a:gd name="T92" fmla="*/ 514 w 731"/>
                  <a:gd name="T93" fmla="*/ 715 h 846"/>
                  <a:gd name="T94" fmla="*/ 495 w 731"/>
                  <a:gd name="T95" fmla="*/ 718 h 846"/>
                  <a:gd name="T96" fmla="*/ 439 w 731"/>
                  <a:gd name="T97" fmla="*/ 718 h 846"/>
                  <a:gd name="T98" fmla="*/ 421 w 731"/>
                  <a:gd name="T99" fmla="*/ 800 h 846"/>
                  <a:gd name="T100" fmla="*/ 415 w 731"/>
                  <a:gd name="T101" fmla="*/ 817 h 846"/>
                  <a:gd name="T102" fmla="*/ 378 w 731"/>
                  <a:gd name="T103" fmla="*/ 828 h 846"/>
                  <a:gd name="T104" fmla="*/ 359 w 731"/>
                  <a:gd name="T105" fmla="*/ 839 h 846"/>
                  <a:gd name="T106" fmla="*/ 315 w 731"/>
                  <a:gd name="T107" fmla="*/ 804 h 846"/>
                  <a:gd name="T108" fmla="*/ 296 w 731"/>
                  <a:gd name="T109" fmla="*/ 752 h 846"/>
                  <a:gd name="T110" fmla="*/ 268 w 731"/>
                  <a:gd name="T111" fmla="*/ 680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1" h="846">
                    <a:moveTo>
                      <a:pt x="268" y="680"/>
                    </a:moveTo>
                    <a:lnTo>
                      <a:pt x="239" y="608"/>
                    </a:lnTo>
                    <a:lnTo>
                      <a:pt x="244" y="604"/>
                    </a:lnTo>
                    <a:lnTo>
                      <a:pt x="220" y="575"/>
                    </a:lnTo>
                    <a:lnTo>
                      <a:pt x="209" y="572"/>
                    </a:lnTo>
                    <a:lnTo>
                      <a:pt x="164" y="511"/>
                    </a:lnTo>
                    <a:lnTo>
                      <a:pt x="167" y="498"/>
                    </a:lnTo>
                    <a:lnTo>
                      <a:pt x="162" y="497"/>
                    </a:lnTo>
                    <a:lnTo>
                      <a:pt x="159" y="484"/>
                    </a:lnTo>
                    <a:lnTo>
                      <a:pt x="152" y="483"/>
                    </a:lnTo>
                    <a:lnTo>
                      <a:pt x="138" y="464"/>
                    </a:lnTo>
                    <a:lnTo>
                      <a:pt x="140" y="454"/>
                    </a:lnTo>
                    <a:lnTo>
                      <a:pt x="136" y="435"/>
                    </a:lnTo>
                    <a:lnTo>
                      <a:pt x="96" y="377"/>
                    </a:lnTo>
                    <a:lnTo>
                      <a:pt x="96" y="373"/>
                    </a:lnTo>
                    <a:lnTo>
                      <a:pt x="91" y="371"/>
                    </a:lnTo>
                    <a:lnTo>
                      <a:pt x="85" y="338"/>
                    </a:lnTo>
                    <a:lnTo>
                      <a:pt x="68" y="318"/>
                    </a:lnTo>
                    <a:lnTo>
                      <a:pt x="49" y="314"/>
                    </a:lnTo>
                    <a:lnTo>
                      <a:pt x="32" y="303"/>
                    </a:lnTo>
                    <a:lnTo>
                      <a:pt x="6" y="277"/>
                    </a:lnTo>
                    <a:lnTo>
                      <a:pt x="0" y="240"/>
                    </a:lnTo>
                    <a:lnTo>
                      <a:pt x="6" y="201"/>
                    </a:lnTo>
                    <a:lnTo>
                      <a:pt x="16" y="201"/>
                    </a:lnTo>
                    <a:lnTo>
                      <a:pt x="21" y="190"/>
                    </a:lnTo>
                    <a:lnTo>
                      <a:pt x="9" y="186"/>
                    </a:lnTo>
                    <a:lnTo>
                      <a:pt x="9" y="177"/>
                    </a:lnTo>
                    <a:lnTo>
                      <a:pt x="21" y="177"/>
                    </a:lnTo>
                    <a:lnTo>
                      <a:pt x="23" y="185"/>
                    </a:lnTo>
                    <a:lnTo>
                      <a:pt x="33" y="186"/>
                    </a:lnTo>
                    <a:lnTo>
                      <a:pt x="39" y="175"/>
                    </a:lnTo>
                    <a:lnTo>
                      <a:pt x="11" y="167"/>
                    </a:lnTo>
                    <a:lnTo>
                      <a:pt x="11" y="151"/>
                    </a:lnTo>
                    <a:lnTo>
                      <a:pt x="19" y="151"/>
                    </a:lnTo>
                    <a:lnTo>
                      <a:pt x="28" y="154"/>
                    </a:lnTo>
                    <a:lnTo>
                      <a:pt x="32" y="164"/>
                    </a:lnTo>
                    <a:lnTo>
                      <a:pt x="39" y="169"/>
                    </a:lnTo>
                    <a:lnTo>
                      <a:pt x="56" y="175"/>
                    </a:lnTo>
                    <a:lnTo>
                      <a:pt x="59" y="172"/>
                    </a:lnTo>
                    <a:lnTo>
                      <a:pt x="63" y="172"/>
                    </a:lnTo>
                    <a:lnTo>
                      <a:pt x="98" y="164"/>
                    </a:lnTo>
                    <a:lnTo>
                      <a:pt x="98" y="162"/>
                    </a:lnTo>
                    <a:lnTo>
                      <a:pt x="105" y="156"/>
                    </a:lnTo>
                    <a:lnTo>
                      <a:pt x="107" y="162"/>
                    </a:lnTo>
                    <a:lnTo>
                      <a:pt x="136" y="150"/>
                    </a:lnTo>
                    <a:lnTo>
                      <a:pt x="164" y="122"/>
                    </a:lnTo>
                    <a:lnTo>
                      <a:pt x="190" y="89"/>
                    </a:lnTo>
                    <a:lnTo>
                      <a:pt x="216" y="38"/>
                    </a:lnTo>
                    <a:lnTo>
                      <a:pt x="228" y="43"/>
                    </a:lnTo>
                    <a:lnTo>
                      <a:pt x="223" y="35"/>
                    </a:lnTo>
                    <a:lnTo>
                      <a:pt x="228" y="25"/>
                    </a:lnTo>
                    <a:lnTo>
                      <a:pt x="223" y="22"/>
                    </a:lnTo>
                    <a:lnTo>
                      <a:pt x="220" y="38"/>
                    </a:lnTo>
                    <a:lnTo>
                      <a:pt x="218" y="32"/>
                    </a:lnTo>
                    <a:lnTo>
                      <a:pt x="214" y="32"/>
                    </a:lnTo>
                    <a:lnTo>
                      <a:pt x="218" y="30"/>
                    </a:lnTo>
                    <a:lnTo>
                      <a:pt x="216" y="17"/>
                    </a:lnTo>
                    <a:lnTo>
                      <a:pt x="232" y="3"/>
                    </a:lnTo>
                    <a:lnTo>
                      <a:pt x="247" y="0"/>
                    </a:lnTo>
                    <a:lnTo>
                      <a:pt x="253" y="3"/>
                    </a:lnTo>
                    <a:lnTo>
                      <a:pt x="268" y="3"/>
                    </a:lnTo>
                    <a:lnTo>
                      <a:pt x="279" y="30"/>
                    </a:lnTo>
                    <a:lnTo>
                      <a:pt x="258" y="40"/>
                    </a:lnTo>
                    <a:lnTo>
                      <a:pt x="289" y="92"/>
                    </a:lnTo>
                    <a:lnTo>
                      <a:pt x="308" y="78"/>
                    </a:lnTo>
                    <a:lnTo>
                      <a:pt x="326" y="97"/>
                    </a:lnTo>
                    <a:lnTo>
                      <a:pt x="333" y="105"/>
                    </a:lnTo>
                    <a:lnTo>
                      <a:pt x="322" y="110"/>
                    </a:lnTo>
                    <a:lnTo>
                      <a:pt x="326" y="116"/>
                    </a:lnTo>
                    <a:lnTo>
                      <a:pt x="321" y="116"/>
                    </a:lnTo>
                    <a:lnTo>
                      <a:pt x="322" y="134"/>
                    </a:lnTo>
                    <a:lnTo>
                      <a:pt x="357" y="127"/>
                    </a:lnTo>
                    <a:lnTo>
                      <a:pt x="359" y="132"/>
                    </a:lnTo>
                    <a:lnTo>
                      <a:pt x="380" y="124"/>
                    </a:lnTo>
                    <a:lnTo>
                      <a:pt x="378" y="116"/>
                    </a:lnTo>
                    <a:lnTo>
                      <a:pt x="399" y="110"/>
                    </a:lnTo>
                    <a:lnTo>
                      <a:pt x="409" y="122"/>
                    </a:lnTo>
                    <a:lnTo>
                      <a:pt x="451" y="107"/>
                    </a:lnTo>
                    <a:lnTo>
                      <a:pt x="484" y="124"/>
                    </a:lnTo>
                    <a:lnTo>
                      <a:pt x="493" y="143"/>
                    </a:lnTo>
                    <a:lnTo>
                      <a:pt x="526" y="169"/>
                    </a:lnTo>
                    <a:lnTo>
                      <a:pt x="540" y="194"/>
                    </a:lnTo>
                    <a:lnTo>
                      <a:pt x="548" y="199"/>
                    </a:lnTo>
                    <a:lnTo>
                      <a:pt x="563" y="221"/>
                    </a:lnTo>
                    <a:lnTo>
                      <a:pt x="568" y="224"/>
                    </a:lnTo>
                    <a:lnTo>
                      <a:pt x="568" y="234"/>
                    </a:lnTo>
                    <a:lnTo>
                      <a:pt x="583" y="256"/>
                    </a:lnTo>
                    <a:lnTo>
                      <a:pt x="585" y="266"/>
                    </a:lnTo>
                    <a:lnTo>
                      <a:pt x="589" y="272"/>
                    </a:lnTo>
                    <a:lnTo>
                      <a:pt x="601" y="275"/>
                    </a:lnTo>
                    <a:lnTo>
                      <a:pt x="608" y="272"/>
                    </a:lnTo>
                    <a:lnTo>
                      <a:pt x="604" y="277"/>
                    </a:lnTo>
                    <a:lnTo>
                      <a:pt x="608" y="287"/>
                    </a:lnTo>
                    <a:lnTo>
                      <a:pt x="596" y="288"/>
                    </a:lnTo>
                    <a:lnTo>
                      <a:pt x="585" y="346"/>
                    </a:lnTo>
                    <a:lnTo>
                      <a:pt x="589" y="350"/>
                    </a:lnTo>
                    <a:lnTo>
                      <a:pt x="590" y="358"/>
                    </a:lnTo>
                    <a:lnTo>
                      <a:pt x="597" y="360"/>
                    </a:lnTo>
                    <a:lnTo>
                      <a:pt x="596" y="371"/>
                    </a:lnTo>
                    <a:lnTo>
                      <a:pt x="602" y="385"/>
                    </a:lnTo>
                    <a:lnTo>
                      <a:pt x="608" y="385"/>
                    </a:lnTo>
                    <a:lnTo>
                      <a:pt x="620" y="387"/>
                    </a:lnTo>
                    <a:lnTo>
                      <a:pt x="627" y="412"/>
                    </a:lnTo>
                    <a:lnTo>
                      <a:pt x="627" y="420"/>
                    </a:lnTo>
                    <a:lnTo>
                      <a:pt x="641" y="447"/>
                    </a:lnTo>
                    <a:lnTo>
                      <a:pt x="637" y="467"/>
                    </a:lnTo>
                    <a:lnTo>
                      <a:pt x="644" y="483"/>
                    </a:lnTo>
                    <a:lnTo>
                      <a:pt x="655" y="483"/>
                    </a:lnTo>
                    <a:lnTo>
                      <a:pt x="658" y="476"/>
                    </a:lnTo>
                    <a:lnTo>
                      <a:pt x="672" y="464"/>
                    </a:lnTo>
                    <a:lnTo>
                      <a:pt x="684" y="462"/>
                    </a:lnTo>
                    <a:lnTo>
                      <a:pt x="690" y="470"/>
                    </a:lnTo>
                    <a:lnTo>
                      <a:pt x="698" y="467"/>
                    </a:lnTo>
                    <a:lnTo>
                      <a:pt x="709" y="475"/>
                    </a:lnTo>
                    <a:lnTo>
                      <a:pt x="712" y="471"/>
                    </a:lnTo>
                    <a:lnTo>
                      <a:pt x="721" y="471"/>
                    </a:lnTo>
                    <a:lnTo>
                      <a:pt x="731" y="511"/>
                    </a:lnTo>
                    <a:lnTo>
                      <a:pt x="721" y="526"/>
                    </a:lnTo>
                    <a:lnTo>
                      <a:pt x="714" y="524"/>
                    </a:lnTo>
                    <a:lnTo>
                      <a:pt x="707" y="526"/>
                    </a:lnTo>
                    <a:lnTo>
                      <a:pt x="721" y="538"/>
                    </a:lnTo>
                    <a:lnTo>
                      <a:pt x="724" y="554"/>
                    </a:lnTo>
                    <a:lnTo>
                      <a:pt x="721" y="578"/>
                    </a:lnTo>
                    <a:lnTo>
                      <a:pt x="707" y="594"/>
                    </a:lnTo>
                    <a:lnTo>
                      <a:pt x="693" y="601"/>
                    </a:lnTo>
                    <a:lnTo>
                      <a:pt x="684" y="613"/>
                    </a:lnTo>
                    <a:lnTo>
                      <a:pt x="672" y="612"/>
                    </a:lnTo>
                    <a:lnTo>
                      <a:pt x="650" y="616"/>
                    </a:lnTo>
                    <a:lnTo>
                      <a:pt x="642" y="623"/>
                    </a:lnTo>
                    <a:lnTo>
                      <a:pt x="634" y="626"/>
                    </a:lnTo>
                    <a:lnTo>
                      <a:pt x="637" y="648"/>
                    </a:lnTo>
                    <a:lnTo>
                      <a:pt x="653" y="666"/>
                    </a:lnTo>
                    <a:lnTo>
                      <a:pt x="651" y="690"/>
                    </a:lnTo>
                    <a:lnTo>
                      <a:pt x="642" y="678"/>
                    </a:lnTo>
                    <a:lnTo>
                      <a:pt x="622" y="670"/>
                    </a:lnTo>
                    <a:lnTo>
                      <a:pt x="601" y="669"/>
                    </a:lnTo>
                    <a:lnTo>
                      <a:pt x="568" y="690"/>
                    </a:lnTo>
                    <a:lnTo>
                      <a:pt x="554" y="693"/>
                    </a:lnTo>
                    <a:lnTo>
                      <a:pt x="547" y="699"/>
                    </a:lnTo>
                    <a:lnTo>
                      <a:pt x="519" y="704"/>
                    </a:lnTo>
                    <a:lnTo>
                      <a:pt x="514" y="715"/>
                    </a:lnTo>
                    <a:lnTo>
                      <a:pt x="505" y="715"/>
                    </a:lnTo>
                    <a:lnTo>
                      <a:pt x="500" y="718"/>
                    </a:lnTo>
                    <a:lnTo>
                      <a:pt x="495" y="718"/>
                    </a:lnTo>
                    <a:lnTo>
                      <a:pt x="486" y="720"/>
                    </a:lnTo>
                    <a:lnTo>
                      <a:pt x="469" y="709"/>
                    </a:lnTo>
                    <a:lnTo>
                      <a:pt x="439" y="718"/>
                    </a:lnTo>
                    <a:lnTo>
                      <a:pt x="444" y="745"/>
                    </a:lnTo>
                    <a:lnTo>
                      <a:pt x="428" y="800"/>
                    </a:lnTo>
                    <a:lnTo>
                      <a:pt x="421" y="800"/>
                    </a:lnTo>
                    <a:lnTo>
                      <a:pt x="421" y="807"/>
                    </a:lnTo>
                    <a:lnTo>
                      <a:pt x="415" y="812"/>
                    </a:lnTo>
                    <a:lnTo>
                      <a:pt x="415" y="817"/>
                    </a:lnTo>
                    <a:lnTo>
                      <a:pt x="397" y="817"/>
                    </a:lnTo>
                    <a:lnTo>
                      <a:pt x="388" y="831"/>
                    </a:lnTo>
                    <a:lnTo>
                      <a:pt x="378" y="828"/>
                    </a:lnTo>
                    <a:lnTo>
                      <a:pt x="373" y="839"/>
                    </a:lnTo>
                    <a:lnTo>
                      <a:pt x="366" y="836"/>
                    </a:lnTo>
                    <a:lnTo>
                      <a:pt x="359" y="839"/>
                    </a:lnTo>
                    <a:lnTo>
                      <a:pt x="355" y="846"/>
                    </a:lnTo>
                    <a:lnTo>
                      <a:pt x="341" y="844"/>
                    </a:lnTo>
                    <a:lnTo>
                      <a:pt x="315" y="804"/>
                    </a:lnTo>
                    <a:lnTo>
                      <a:pt x="310" y="787"/>
                    </a:lnTo>
                    <a:lnTo>
                      <a:pt x="305" y="782"/>
                    </a:lnTo>
                    <a:lnTo>
                      <a:pt x="296" y="752"/>
                    </a:lnTo>
                    <a:lnTo>
                      <a:pt x="301" y="729"/>
                    </a:lnTo>
                    <a:lnTo>
                      <a:pt x="286" y="694"/>
                    </a:lnTo>
                    <a:lnTo>
                      <a:pt x="268" y="68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 name="Freeform 67"/>
              <p:cNvSpPr>
                <a:spLocks/>
              </p:cNvSpPr>
              <p:nvPr/>
            </p:nvSpPr>
            <p:spPr bwMode="auto">
              <a:xfrm>
                <a:off x="-431" y="5177"/>
                <a:ext cx="962" cy="971"/>
              </a:xfrm>
              <a:custGeom>
                <a:avLst/>
                <a:gdLst>
                  <a:gd name="T0" fmla="*/ 387 w 962"/>
                  <a:gd name="T1" fmla="*/ 858 h 971"/>
                  <a:gd name="T2" fmla="*/ 337 w 962"/>
                  <a:gd name="T3" fmla="*/ 861 h 971"/>
                  <a:gd name="T4" fmla="*/ 306 w 962"/>
                  <a:gd name="T5" fmla="*/ 804 h 971"/>
                  <a:gd name="T6" fmla="*/ 274 w 962"/>
                  <a:gd name="T7" fmla="*/ 755 h 971"/>
                  <a:gd name="T8" fmla="*/ 274 w 962"/>
                  <a:gd name="T9" fmla="*/ 673 h 971"/>
                  <a:gd name="T10" fmla="*/ 268 w 962"/>
                  <a:gd name="T11" fmla="*/ 658 h 971"/>
                  <a:gd name="T12" fmla="*/ 241 w 962"/>
                  <a:gd name="T13" fmla="*/ 606 h 971"/>
                  <a:gd name="T14" fmla="*/ 163 w 962"/>
                  <a:gd name="T15" fmla="*/ 509 h 971"/>
                  <a:gd name="T16" fmla="*/ 59 w 962"/>
                  <a:gd name="T17" fmla="*/ 509 h 971"/>
                  <a:gd name="T18" fmla="*/ 5 w 962"/>
                  <a:gd name="T19" fmla="*/ 503 h 971"/>
                  <a:gd name="T20" fmla="*/ 0 w 962"/>
                  <a:gd name="T21" fmla="*/ 473 h 971"/>
                  <a:gd name="T22" fmla="*/ 47 w 962"/>
                  <a:gd name="T23" fmla="*/ 452 h 971"/>
                  <a:gd name="T24" fmla="*/ 64 w 962"/>
                  <a:gd name="T25" fmla="*/ 428 h 971"/>
                  <a:gd name="T26" fmla="*/ 63 w 962"/>
                  <a:gd name="T27" fmla="*/ 398 h 971"/>
                  <a:gd name="T28" fmla="*/ 52 w 962"/>
                  <a:gd name="T29" fmla="*/ 349 h 971"/>
                  <a:gd name="T30" fmla="*/ 94 w 962"/>
                  <a:gd name="T31" fmla="*/ 254 h 971"/>
                  <a:gd name="T32" fmla="*/ 198 w 962"/>
                  <a:gd name="T33" fmla="*/ 181 h 971"/>
                  <a:gd name="T34" fmla="*/ 233 w 962"/>
                  <a:gd name="T35" fmla="*/ 154 h 971"/>
                  <a:gd name="T36" fmla="*/ 224 w 962"/>
                  <a:gd name="T37" fmla="*/ 136 h 971"/>
                  <a:gd name="T38" fmla="*/ 236 w 962"/>
                  <a:gd name="T39" fmla="*/ 57 h 971"/>
                  <a:gd name="T40" fmla="*/ 269 w 962"/>
                  <a:gd name="T41" fmla="*/ 103 h 971"/>
                  <a:gd name="T42" fmla="*/ 288 w 962"/>
                  <a:gd name="T43" fmla="*/ 62 h 971"/>
                  <a:gd name="T44" fmla="*/ 370 w 962"/>
                  <a:gd name="T45" fmla="*/ 49 h 971"/>
                  <a:gd name="T46" fmla="*/ 472 w 962"/>
                  <a:gd name="T47" fmla="*/ 110 h 971"/>
                  <a:gd name="T48" fmla="*/ 528 w 962"/>
                  <a:gd name="T49" fmla="*/ 163 h 971"/>
                  <a:gd name="T50" fmla="*/ 526 w 962"/>
                  <a:gd name="T51" fmla="*/ 189 h 971"/>
                  <a:gd name="T52" fmla="*/ 518 w 962"/>
                  <a:gd name="T53" fmla="*/ 278 h 971"/>
                  <a:gd name="T54" fmla="*/ 446 w 962"/>
                  <a:gd name="T55" fmla="*/ 263 h 971"/>
                  <a:gd name="T56" fmla="*/ 398 w 962"/>
                  <a:gd name="T57" fmla="*/ 273 h 971"/>
                  <a:gd name="T58" fmla="*/ 391 w 962"/>
                  <a:gd name="T59" fmla="*/ 303 h 971"/>
                  <a:gd name="T60" fmla="*/ 377 w 962"/>
                  <a:gd name="T61" fmla="*/ 354 h 971"/>
                  <a:gd name="T62" fmla="*/ 434 w 962"/>
                  <a:gd name="T63" fmla="*/ 423 h 971"/>
                  <a:gd name="T64" fmla="*/ 472 w 962"/>
                  <a:gd name="T65" fmla="*/ 503 h 971"/>
                  <a:gd name="T66" fmla="*/ 528 w 962"/>
                  <a:gd name="T67" fmla="*/ 522 h 971"/>
                  <a:gd name="T68" fmla="*/ 570 w 962"/>
                  <a:gd name="T69" fmla="*/ 606 h 971"/>
                  <a:gd name="T70" fmla="*/ 637 w 962"/>
                  <a:gd name="T71" fmla="*/ 636 h 971"/>
                  <a:gd name="T72" fmla="*/ 686 w 962"/>
                  <a:gd name="T73" fmla="*/ 650 h 971"/>
                  <a:gd name="T74" fmla="*/ 726 w 962"/>
                  <a:gd name="T75" fmla="*/ 703 h 971"/>
                  <a:gd name="T76" fmla="*/ 802 w 962"/>
                  <a:gd name="T77" fmla="*/ 739 h 971"/>
                  <a:gd name="T78" fmla="*/ 832 w 962"/>
                  <a:gd name="T79" fmla="*/ 796 h 971"/>
                  <a:gd name="T80" fmla="*/ 894 w 962"/>
                  <a:gd name="T81" fmla="*/ 806 h 971"/>
                  <a:gd name="T82" fmla="*/ 957 w 962"/>
                  <a:gd name="T83" fmla="*/ 822 h 971"/>
                  <a:gd name="T84" fmla="*/ 941 w 962"/>
                  <a:gd name="T85" fmla="*/ 907 h 971"/>
                  <a:gd name="T86" fmla="*/ 882 w 962"/>
                  <a:gd name="T87" fmla="*/ 933 h 971"/>
                  <a:gd name="T88" fmla="*/ 816 w 962"/>
                  <a:gd name="T89" fmla="*/ 930 h 971"/>
                  <a:gd name="T90" fmla="*/ 707 w 962"/>
                  <a:gd name="T91" fmla="*/ 955 h 971"/>
                  <a:gd name="T92" fmla="*/ 648 w 962"/>
                  <a:gd name="T93" fmla="*/ 952 h 971"/>
                  <a:gd name="T94" fmla="*/ 596 w 962"/>
                  <a:gd name="T95" fmla="*/ 955 h 971"/>
                  <a:gd name="T96" fmla="*/ 552 w 962"/>
                  <a:gd name="T97" fmla="*/ 928 h 971"/>
                  <a:gd name="T98" fmla="*/ 505 w 962"/>
                  <a:gd name="T99" fmla="*/ 934 h 971"/>
                  <a:gd name="T100" fmla="*/ 455 w 962"/>
                  <a:gd name="T101" fmla="*/ 95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2" h="971">
                    <a:moveTo>
                      <a:pt x="398" y="911"/>
                    </a:moveTo>
                    <a:lnTo>
                      <a:pt x="410" y="896"/>
                    </a:lnTo>
                    <a:lnTo>
                      <a:pt x="398" y="857"/>
                    </a:lnTo>
                    <a:lnTo>
                      <a:pt x="391" y="857"/>
                    </a:lnTo>
                    <a:lnTo>
                      <a:pt x="387" y="858"/>
                    </a:lnTo>
                    <a:lnTo>
                      <a:pt x="377" y="850"/>
                    </a:lnTo>
                    <a:lnTo>
                      <a:pt x="368" y="854"/>
                    </a:lnTo>
                    <a:lnTo>
                      <a:pt x="363" y="846"/>
                    </a:lnTo>
                    <a:lnTo>
                      <a:pt x="351" y="849"/>
                    </a:lnTo>
                    <a:lnTo>
                      <a:pt x="337" y="861"/>
                    </a:lnTo>
                    <a:lnTo>
                      <a:pt x="334" y="866"/>
                    </a:lnTo>
                    <a:lnTo>
                      <a:pt x="323" y="866"/>
                    </a:lnTo>
                    <a:lnTo>
                      <a:pt x="316" y="850"/>
                    </a:lnTo>
                    <a:lnTo>
                      <a:pt x="318" y="831"/>
                    </a:lnTo>
                    <a:lnTo>
                      <a:pt x="306" y="804"/>
                    </a:lnTo>
                    <a:lnTo>
                      <a:pt x="306" y="796"/>
                    </a:lnTo>
                    <a:lnTo>
                      <a:pt x="299" y="773"/>
                    </a:lnTo>
                    <a:lnTo>
                      <a:pt x="285" y="769"/>
                    </a:lnTo>
                    <a:lnTo>
                      <a:pt x="281" y="769"/>
                    </a:lnTo>
                    <a:lnTo>
                      <a:pt x="274" y="755"/>
                    </a:lnTo>
                    <a:lnTo>
                      <a:pt x="276" y="744"/>
                    </a:lnTo>
                    <a:lnTo>
                      <a:pt x="269" y="742"/>
                    </a:lnTo>
                    <a:lnTo>
                      <a:pt x="268" y="735"/>
                    </a:lnTo>
                    <a:lnTo>
                      <a:pt x="262" y="730"/>
                    </a:lnTo>
                    <a:lnTo>
                      <a:pt x="274" y="673"/>
                    </a:lnTo>
                    <a:lnTo>
                      <a:pt x="285" y="671"/>
                    </a:lnTo>
                    <a:lnTo>
                      <a:pt x="283" y="663"/>
                    </a:lnTo>
                    <a:lnTo>
                      <a:pt x="285" y="658"/>
                    </a:lnTo>
                    <a:lnTo>
                      <a:pt x="278" y="662"/>
                    </a:lnTo>
                    <a:lnTo>
                      <a:pt x="268" y="658"/>
                    </a:lnTo>
                    <a:lnTo>
                      <a:pt x="262" y="650"/>
                    </a:lnTo>
                    <a:lnTo>
                      <a:pt x="261" y="641"/>
                    </a:lnTo>
                    <a:lnTo>
                      <a:pt x="247" y="619"/>
                    </a:lnTo>
                    <a:lnTo>
                      <a:pt x="245" y="609"/>
                    </a:lnTo>
                    <a:lnTo>
                      <a:pt x="241" y="606"/>
                    </a:lnTo>
                    <a:lnTo>
                      <a:pt x="228" y="584"/>
                    </a:lnTo>
                    <a:lnTo>
                      <a:pt x="219" y="579"/>
                    </a:lnTo>
                    <a:lnTo>
                      <a:pt x="205" y="554"/>
                    </a:lnTo>
                    <a:lnTo>
                      <a:pt x="172" y="528"/>
                    </a:lnTo>
                    <a:lnTo>
                      <a:pt x="163" y="509"/>
                    </a:lnTo>
                    <a:lnTo>
                      <a:pt x="129" y="493"/>
                    </a:lnTo>
                    <a:lnTo>
                      <a:pt x="89" y="508"/>
                    </a:lnTo>
                    <a:lnTo>
                      <a:pt x="78" y="495"/>
                    </a:lnTo>
                    <a:lnTo>
                      <a:pt x="57" y="503"/>
                    </a:lnTo>
                    <a:lnTo>
                      <a:pt x="59" y="509"/>
                    </a:lnTo>
                    <a:lnTo>
                      <a:pt x="38" y="517"/>
                    </a:lnTo>
                    <a:lnTo>
                      <a:pt x="37" y="512"/>
                    </a:lnTo>
                    <a:lnTo>
                      <a:pt x="2" y="519"/>
                    </a:lnTo>
                    <a:lnTo>
                      <a:pt x="0" y="503"/>
                    </a:lnTo>
                    <a:lnTo>
                      <a:pt x="5" y="503"/>
                    </a:lnTo>
                    <a:lnTo>
                      <a:pt x="2" y="495"/>
                    </a:lnTo>
                    <a:lnTo>
                      <a:pt x="12" y="490"/>
                    </a:lnTo>
                    <a:lnTo>
                      <a:pt x="5" y="482"/>
                    </a:lnTo>
                    <a:lnTo>
                      <a:pt x="5" y="479"/>
                    </a:lnTo>
                    <a:lnTo>
                      <a:pt x="0" y="473"/>
                    </a:lnTo>
                    <a:lnTo>
                      <a:pt x="24" y="463"/>
                    </a:lnTo>
                    <a:lnTo>
                      <a:pt x="33" y="465"/>
                    </a:lnTo>
                    <a:lnTo>
                      <a:pt x="45" y="457"/>
                    </a:lnTo>
                    <a:lnTo>
                      <a:pt x="42" y="455"/>
                    </a:lnTo>
                    <a:lnTo>
                      <a:pt x="47" y="452"/>
                    </a:lnTo>
                    <a:lnTo>
                      <a:pt x="59" y="470"/>
                    </a:lnTo>
                    <a:lnTo>
                      <a:pt x="77" y="460"/>
                    </a:lnTo>
                    <a:lnTo>
                      <a:pt x="63" y="438"/>
                    </a:lnTo>
                    <a:lnTo>
                      <a:pt x="70" y="436"/>
                    </a:lnTo>
                    <a:lnTo>
                      <a:pt x="64" y="428"/>
                    </a:lnTo>
                    <a:lnTo>
                      <a:pt x="78" y="428"/>
                    </a:lnTo>
                    <a:lnTo>
                      <a:pt x="89" y="420"/>
                    </a:lnTo>
                    <a:lnTo>
                      <a:pt x="82" y="414"/>
                    </a:lnTo>
                    <a:lnTo>
                      <a:pt x="68" y="408"/>
                    </a:lnTo>
                    <a:lnTo>
                      <a:pt x="63" y="398"/>
                    </a:lnTo>
                    <a:lnTo>
                      <a:pt x="77" y="394"/>
                    </a:lnTo>
                    <a:lnTo>
                      <a:pt x="71" y="381"/>
                    </a:lnTo>
                    <a:lnTo>
                      <a:pt x="49" y="355"/>
                    </a:lnTo>
                    <a:lnTo>
                      <a:pt x="54" y="352"/>
                    </a:lnTo>
                    <a:lnTo>
                      <a:pt x="52" y="349"/>
                    </a:lnTo>
                    <a:lnTo>
                      <a:pt x="59" y="341"/>
                    </a:lnTo>
                    <a:lnTo>
                      <a:pt x="49" y="336"/>
                    </a:lnTo>
                    <a:lnTo>
                      <a:pt x="42" y="339"/>
                    </a:lnTo>
                    <a:lnTo>
                      <a:pt x="30" y="327"/>
                    </a:lnTo>
                    <a:lnTo>
                      <a:pt x="94" y="254"/>
                    </a:lnTo>
                    <a:lnTo>
                      <a:pt x="96" y="254"/>
                    </a:lnTo>
                    <a:lnTo>
                      <a:pt x="162" y="201"/>
                    </a:lnTo>
                    <a:lnTo>
                      <a:pt x="174" y="184"/>
                    </a:lnTo>
                    <a:lnTo>
                      <a:pt x="179" y="192"/>
                    </a:lnTo>
                    <a:lnTo>
                      <a:pt x="198" y="181"/>
                    </a:lnTo>
                    <a:lnTo>
                      <a:pt x="207" y="184"/>
                    </a:lnTo>
                    <a:lnTo>
                      <a:pt x="219" y="168"/>
                    </a:lnTo>
                    <a:lnTo>
                      <a:pt x="222" y="173"/>
                    </a:lnTo>
                    <a:lnTo>
                      <a:pt x="236" y="163"/>
                    </a:lnTo>
                    <a:lnTo>
                      <a:pt x="233" y="154"/>
                    </a:lnTo>
                    <a:lnTo>
                      <a:pt x="200" y="151"/>
                    </a:lnTo>
                    <a:lnTo>
                      <a:pt x="195" y="144"/>
                    </a:lnTo>
                    <a:lnTo>
                      <a:pt x="205" y="133"/>
                    </a:lnTo>
                    <a:lnTo>
                      <a:pt x="217" y="136"/>
                    </a:lnTo>
                    <a:lnTo>
                      <a:pt x="224" y="136"/>
                    </a:lnTo>
                    <a:lnTo>
                      <a:pt x="235" y="135"/>
                    </a:lnTo>
                    <a:lnTo>
                      <a:pt x="245" y="130"/>
                    </a:lnTo>
                    <a:lnTo>
                      <a:pt x="196" y="95"/>
                    </a:lnTo>
                    <a:lnTo>
                      <a:pt x="229" y="59"/>
                    </a:lnTo>
                    <a:lnTo>
                      <a:pt x="236" y="57"/>
                    </a:lnTo>
                    <a:lnTo>
                      <a:pt x="271" y="82"/>
                    </a:lnTo>
                    <a:lnTo>
                      <a:pt x="254" y="103"/>
                    </a:lnTo>
                    <a:lnTo>
                      <a:pt x="271" y="113"/>
                    </a:lnTo>
                    <a:lnTo>
                      <a:pt x="276" y="108"/>
                    </a:lnTo>
                    <a:lnTo>
                      <a:pt x="269" y="103"/>
                    </a:lnTo>
                    <a:lnTo>
                      <a:pt x="271" y="101"/>
                    </a:lnTo>
                    <a:lnTo>
                      <a:pt x="278" y="106"/>
                    </a:lnTo>
                    <a:lnTo>
                      <a:pt x="314" y="65"/>
                    </a:lnTo>
                    <a:lnTo>
                      <a:pt x="297" y="52"/>
                    </a:lnTo>
                    <a:lnTo>
                      <a:pt x="288" y="62"/>
                    </a:lnTo>
                    <a:lnTo>
                      <a:pt x="257" y="38"/>
                    </a:lnTo>
                    <a:lnTo>
                      <a:pt x="288" y="0"/>
                    </a:lnTo>
                    <a:lnTo>
                      <a:pt x="320" y="25"/>
                    </a:lnTo>
                    <a:lnTo>
                      <a:pt x="337" y="40"/>
                    </a:lnTo>
                    <a:lnTo>
                      <a:pt x="370" y="49"/>
                    </a:lnTo>
                    <a:lnTo>
                      <a:pt x="387" y="48"/>
                    </a:lnTo>
                    <a:lnTo>
                      <a:pt x="405" y="71"/>
                    </a:lnTo>
                    <a:lnTo>
                      <a:pt x="434" y="82"/>
                    </a:lnTo>
                    <a:lnTo>
                      <a:pt x="455" y="105"/>
                    </a:lnTo>
                    <a:lnTo>
                      <a:pt x="472" y="110"/>
                    </a:lnTo>
                    <a:lnTo>
                      <a:pt x="479" y="132"/>
                    </a:lnTo>
                    <a:lnTo>
                      <a:pt x="490" y="144"/>
                    </a:lnTo>
                    <a:lnTo>
                      <a:pt x="511" y="154"/>
                    </a:lnTo>
                    <a:lnTo>
                      <a:pt x="523" y="167"/>
                    </a:lnTo>
                    <a:lnTo>
                      <a:pt x="528" y="163"/>
                    </a:lnTo>
                    <a:lnTo>
                      <a:pt x="537" y="156"/>
                    </a:lnTo>
                    <a:lnTo>
                      <a:pt x="545" y="171"/>
                    </a:lnTo>
                    <a:lnTo>
                      <a:pt x="535" y="189"/>
                    </a:lnTo>
                    <a:lnTo>
                      <a:pt x="528" y="186"/>
                    </a:lnTo>
                    <a:lnTo>
                      <a:pt x="526" y="189"/>
                    </a:lnTo>
                    <a:lnTo>
                      <a:pt x="526" y="211"/>
                    </a:lnTo>
                    <a:lnTo>
                      <a:pt x="518" y="230"/>
                    </a:lnTo>
                    <a:lnTo>
                      <a:pt x="514" y="259"/>
                    </a:lnTo>
                    <a:lnTo>
                      <a:pt x="519" y="275"/>
                    </a:lnTo>
                    <a:lnTo>
                      <a:pt x="518" y="278"/>
                    </a:lnTo>
                    <a:lnTo>
                      <a:pt x="512" y="273"/>
                    </a:lnTo>
                    <a:lnTo>
                      <a:pt x="472" y="251"/>
                    </a:lnTo>
                    <a:lnTo>
                      <a:pt x="467" y="241"/>
                    </a:lnTo>
                    <a:lnTo>
                      <a:pt x="459" y="241"/>
                    </a:lnTo>
                    <a:lnTo>
                      <a:pt x="446" y="263"/>
                    </a:lnTo>
                    <a:lnTo>
                      <a:pt x="434" y="255"/>
                    </a:lnTo>
                    <a:lnTo>
                      <a:pt x="420" y="273"/>
                    </a:lnTo>
                    <a:lnTo>
                      <a:pt x="410" y="265"/>
                    </a:lnTo>
                    <a:lnTo>
                      <a:pt x="408" y="273"/>
                    </a:lnTo>
                    <a:lnTo>
                      <a:pt x="398" y="273"/>
                    </a:lnTo>
                    <a:lnTo>
                      <a:pt x="391" y="273"/>
                    </a:lnTo>
                    <a:lnTo>
                      <a:pt x="398" y="282"/>
                    </a:lnTo>
                    <a:lnTo>
                      <a:pt x="396" y="292"/>
                    </a:lnTo>
                    <a:lnTo>
                      <a:pt x="391" y="295"/>
                    </a:lnTo>
                    <a:lnTo>
                      <a:pt x="391" y="303"/>
                    </a:lnTo>
                    <a:lnTo>
                      <a:pt x="373" y="322"/>
                    </a:lnTo>
                    <a:lnTo>
                      <a:pt x="379" y="325"/>
                    </a:lnTo>
                    <a:lnTo>
                      <a:pt x="370" y="341"/>
                    </a:lnTo>
                    <a:lnTo>
                      <a:pt x="379" y="346"/>
                    </a:lnTo>
                    <a:lnTo>
                      <a:pt x="377" y="354"/>
                    </a:lnTo>
                    <a:lnTo>
                      <a:pt x="380" y="371"/>
                    </a:lnTo>
                    <a:lnTo>
                      <a:pt x="401" y="374"/>
                    </a:lnTo>
                    <a:lnTo>
                      <a:pt x="408" y="389"/>
                    </a:lnTo>
                    <a:lnTo>
                      <a:pt x="408" y="401"/>
                    </a:lnTo>
                    <a:lnTo>
                      <a:pt x="434" y="423"/>
                    </a:lnTo>
                    <a:lnTo>
                      <a:pt x="427" y="441"/>
                    </a:lnTo>
                    <a:lnTo>
                      <a:pt x="427" y="447"/>
                    </a:lnTo>
                    <a:lnTo>
                      <a:pt x="467" y="485"/>
                    </a:lnTo>
                    <a:lnTo>
                      <a:pt x="474" y="495"/>
                    </a:lnTo>
                    <a:lnTo>
                      <a:pt x="472" y="503"/>
                    </a:lnTo>
                    <a:lnTo>
                      <a:pt x="483" y="509"/>
                    </a:lnTo>
                    <a:lnTo>
                      <a:pt x="495" y="508"/>
                    </a:lnTo>
                    <a:lnTo>
                      <a:pt x="512" y="517"/>
                    </a:lnTo>
                    <a:lnTo>
                      <a:pt x="519" y="514"/>
                    </a:lnTo>
                    <a:lnTo>
                      <a:pt x="528" y="522"/>
                    </a:lnTo>
                    <a:lnTo>
                      <a:pt x="528" y="547"/>
                    </a:lnTo>
                    <a:lnTo>
                      <a:pt x="531" y="560"/>
                    </a:lnTo>
                    <a:lnTo>
                      <a:pt x="530" y="574"/>
                    </a:lnTo>
                    <a:lnTo>
                      <a:pt x="540" y="579"/>
                    </a:lnTo>
                    <a:lnTo>
                      <a:pt x="570" y="606"/>
                    </a:lnTo>
                    <a:lnTo>
                      <a:pt x="585" y="612"/>
                    </a:lnTo>
                    <a:lnTo>
                      <a:pt x="592" y="617"/>
                    </a:lnTo>
                    <a:lnTo>
                      <a:pt x="608" y="622"/>
                    </a:lnTo>
                    <a:lnTo>
                      <a:pt x="620" y="617"/>
                    </a:lnTo>
                    <a:lnTo>
                      <a:pt x="637" y="636"/>
                    </a:lnTo>
                    <a:lnTo>
                      <a:pt x="639" y="633"/>
                    </a:lnTo>
                    <a:lnTo>
                      <a:pt x="650" y="649"/>
                    </a:lnTo>
                    <a:lnTo>
                      <a:pt x="662" y="649"/>
                    </a:lnTo>
                    <a:lnTo>
                      <a:pt x="665" y="638"/>
                    </a:lnTo>
                    <a:lnTo>
                      <a:pt x="686" y="650"/>
                    </a:lnTo>
                    <a:lnTo>
                      <a:pt x="695" y="649"/>
                    </a:lnTo>
                    <a:lnTo>
                      <a:pt x="726" y="655"/>
                    </a:lnTo>
                    <a:lnTo>
                      <a:pt x="736" y="658"/>
                    </a:lnTo>
                    <a:lnTo>
                      <a:pt x="742" y="668"/>
                    </a:lnTo>
                    <a:lnTo>
                      <a:pt x="726" y="703"/>
                    </a:lnTo>
                    <a:lnTo>
                      <a:pt x="735" y="720"/>
                    </a:lnTo>
                    <a:lnTo>
                      <a:pt x="752" y="730"/>
                    </a:lnTo>
                    <a:lnTo>
                      <a:pt x="775" y="735"/>
                    </a:lnTo>
                    <a:lnTo>
                      <a:pt x="795" y="730"/>
                    </a:lnTo>
                    <a:lnTo>
                      <a:pt x="802" y="739"/>
                    </a:lnTo>
                    <a:lnTo>
                      <a:pt x="806" y="760"/>
                    </a:lnTo>
                    <a:lnTo>
                      <a:pt x="820" y="766"/>
                    </a:lnTo>
                    <a:lnTo>
                      <a:pt x="821" y="796"/>
                    </a:lnTo>
                    <a:lnTo>
                      <a:pt x="830" y="801"/>
                    </a:lnTo>
                    <a:lnTo>
                      <a:pt x="832" y="796"/>
                    </a:lnTo>
                    <a:lnTo>
                      <a:pt x="844" y="801"/>
                    </a:lnTo>
                    <a:lnTo>
                      <a:pt x="849" y="796"/>
                    </a:lnTo>
                    <a:lnTo>
                      <a:pt x="856" y="796"/>
                    </a:lnTo>
                    <a:lnTo>
                      <a:pt x="865" y="804"/>
                    </a:lnTo>
                    <a:lnTo>
                      <a:pt x="894" y="806"/>
                    </a:lnTo>
                    <a:lnTo>
                      <a:pt x="901" y="792"/>
                    </a:lnTo>
                    <a:lnTo>
                      <a:pt x="917" y="792"/>
                    </a:lnTo>
                    <a:lnTo>
                      <a:pt x="936" y="796"/>
                    </a:lnTo>
                    <a:lnTo>
                      <a:pt x="948" y="801"/>
                    </a:lnTo>
                    <a:lnTo>
                      <a:pt x="957" y="822"/>
                    </a:lnTo>
                    <a:lnTo>
                      <a:pt x="962" y="849"/>
                    </a:lnTo>
                    <a:lnTo>
                      <a:pt x="955" y="866"/>
                    </a:lnTo>
                    <a:lnTo>
                      <a:pt x="945" y="877"/>
                    </a:lnTo>
                    <a:lnTo>
                      <a:pt x="945" y="896"/>
                    </a:lnTo>
                    <a:lnTo>
                      <a:pt x="941" y="907"/>
                    </a:lnTo>
                    <a:lnTo>
                      <a:pt x="933" y="923"/>
                    </a:lnTo>
                    <a:lnTo>
                      <a:pt x="917" y="920"/>
                    </a:lnTo>
                    <a:lnTo>
                      <a:pt x="901" y="933"/>
                    </a:lnTo>
                    <a:lnTo>
                      <a:pt x="894" y="930"/>
                    </a:lnTo>
                    <a:lnTo>
                      <a:pt x="882" y="933"/>
                    </a:lnTo>
                    <a:lnTo>
                      <a:pt x="870" y="942"/>
                    </a:lnTo>
                    <a:lnTo>
                      <a:pt x="867" y="952"/>
                    </a:lnTo>
                    <a:lnTo>
                      <a:pt x="844" y="947"/>
                    </a:lnTo>
                    <a:lnTo>
                      <a:pt x="835" y="942"/>
                    </a:lnTo>
                    <a:lnTo>
                      <a:pt x="816" y="930"/>
                    </a:lnTo>
                    <a:lnTo>
                      <a:pt x="792" y="934"/>
                    </a:lnTo>
                    <a:lnTo>
                      <a:pt x="782" y="962"/>
                    </a:lnTo>
                    <a:lnTo>
                      <a:pt x="755" y="960"/>
                    </a:lnTo>
                    <a:lnTo>
                      <a:pt x="728" y="971"/>
                    </a:lnTo>
                    <a:lnTo>
                      <a:pt x="707" y="955"/>
                    </a:lnTo>
                    <a:lnTo>
                      <a:pt x="696" y="950"/>
                    </a:lnTo>
                    <a:lnTo>
                      <a:pt x="689" y="946"/>
                    </a:lnTo>
                    <a:lnTo>
                      <a:pt x="679" y="947"/>
                    </a:lnTo>
                    <a:lnTo>
                      <a:pt x="665" y="952"/>
                    </a:lnTo>
                    <a:lnTo>
                      <a:pt x="648" y="952"/>
                    </a:lnTo>
                    <a:lnTo>
                      <a:pt x="634" y="946"/>
                    </a:lnTo>
                    <a:lnTo>
                      <a:pt x="627" y="947"/>
                    </a:lnTo>
                    <a:lnTo>
                      <a:pt x="622" y="955"/>
                    </a:lnTo>
                    <a:lnTo>
                      <a:pt x="615" y="957"/>
                    </a:lnTo>
                    <a:lnTo>
                      <a:pt x="596" y="955"/>
                    </a:lnTo>
                    <a:lnTo>
                      <a:pt x="587" y="962"/>
                    </a:lnTo>
                    <a:lnTo>
                      <a:pt x="584" y="962"/>
                    </a:lnTo>
                    <a:lnTo>
                      <a:pt x="570" y="939"/>
                    </a:lnTo>
                    <a:lnTo>
                      <a:pt x="559" y="928"/>
                    </a:lnTo>
                    <a:lnTo>
                      <a:pt x="552" y="928"/>
                    </a:lnTo>
                    <a:lnTo>
                      <a:pt x="547" y="923"/>
                    </a:lnTo>
                    <a:lnTo>
                      <a:pt x="540" y="928"/>
                    </a:lnTo>
                    <a:lnTo>
                      <a:pt x="531" y="923"/>
                    </a:lnTo>
                    <a:lnTo>
                      <a:pt x="519" y="938"/>
                    </a:lnTo>
                    <a:lnTo>
                      <a:pt x="505" y="934"/>
                    </a:lnTo>
                    <a:lnTo>
                      <a:pt x="490" y="939"/>
                    </a:lnTo>
                    <a:lnTo>
                      <a:pt x="481" y="938"/>
                    </a:lnTo>
                    <a:lnTo>
                      <a:pt x="472" y="946"/>
                    </a:lnTo>
                    <a:lnTo>
                      <a:pt x="464" y="946"/>
                    </a:lnTo>
                    <a:lnTo>
                      <a:pt x="455" y="952"/>
                    </a:lnTo>
                    <a:lnTo>
                      <a:pt x="424" y="907"/>
                    </a:lnTo>
                    <a:lnTo>
                      <a:pt x="398" y="9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1" name="Freeform 68"/>
              <p:cNvSpPr>
                <a:spLocks/>
              </p:cNvSpPr>
              <p:nvPr/>
            </p:nvSpPr>
            <p:spPr bwMode="auto">
              <a:xfrm>
                <a:off x="-431" y="5177"/>
                <a:ext cx="962" cy="971"/>
              </a:xfrm>
              <a:custGeom>
                <a:avLst/>
                <a:gdLst>
                  <a:gd name="T0" fmla="*/ 387 w 962"/>
                  <a:gd name="T1" fmla="*/ 858 h 971"/>
                  <a:gd name="T2" fmla="*/ 337 w 962"/>
                  <a:gd name="T3" fmla="*/ 861 h 971"/>
                  <a:gd name="T4" fmla="*/ 306 w 962"/>
                  <a:gd name="T5" fmla="*/ 804 h 971"/>
                  <a:gd name="T6" fmla="*/ 274 w 962"/>
                  <a:gd name="T7" fmla="*/ 755 h 971"/>
                  <a:gd name="T8" fmla="*/ 274 w 962"/>
                  <a:gd name="T9" fmla="*/ 673 h 971"/>
                  <a:gd name="T10" fmla="*/ 268 w 962"/>
                  <a:gd name="T11" fmla="*/ 658 h 971"/>
                  <a:gd name="T12" fmla="*/ 241 w 962"/>
                  <a:gd name="T13" fmla="*/ 606 h 971"/>
                  <a:gd name="T14" fmla="*/ 163 w 962"/>
                  <a:gd name="T15" fmla="*/ 509 h 971"/>
                  <a:gd name="T16" fmla="*/ 59 w 962"/>
                  <a:gd name="T17" fmla="*/ 509 h 971"/>
                  <a:gd name="T18" fmla="*/ 5 w 962"/>
                  <a:gd name="T19" fmla="*/ 503 h 971"/>
                  <a:gd name="T20" fmla="*/ 0 w 962"/>
                  <a:gd name="T21" fmla="*/ 473 h 971"/>
                  <a:gd name="T22" fmla="*/ 47 w 962"/>
                  <a:gd name="T23" fmla="*/ 452 h 971"/>
                  <a:gd name="T24" fmla="*/ 64 w 962"/>
                  <a:gd name="T25" fmla="*/ 428 h 971"/>
                  <a:gd name="T26" fmla="*/ 63 w 962"/>
                  <a:gd name="T27" fmla="*/ 398 h 971"/>
                  <a:gd name="T28" fmla="*/ 52 w 962"/>
                  <a:gd name="T29" fmla="*/ 349 h 971"/>
                  <a:gd name="T30" fmla="*/ 94 w 962"/>
                  <a:gd name="T31" fmla="*/ 254 h 971"/>
                  <a:gd name="T32" fmla="*/ 198 w 962"/>
                  <a:gd name="T33" fmla="*/ 181 h 971"/>
                  <a:gd name="T34" fmla="*/ 233 w 962"/>
                  <a:gd name="T35" fmla="*/ 154 h 971"/>
                  <a:gd name="T36" fmla="*/ 224 w 962"/>
                  <a:gd name="T37" fmla="*/ 136 h 971"/>
                  <a:gd name="T38" fmla="*/ 236 w 962"/>
                  <a:gd name="T39" fmla="*/ 57 h 971"/>
                  <a:gd name="T40" fmla="*/ 269 w 962"/>
                  <a:gd name="T41" fmla="*/ 103 h 971"/>
                  <a:gd name="T42" fmla="*/ 288 w 962"/>
                  <a:gd name="T43" fmla="*/ 62 h 971"/>
                  <a:gd name="T44" fmla="*/ 370 w 962"/>
                  <a:gd name="T45" fmla="*/ 49 h 971"/>
                  <a:gd name="T46" fmla="*/ 472 w 962"/>
                  <a:gd name="T47" fmla="*/ 110 h 971"/>
                  <a:gd name="T48" fmla="*/ 528 w 962"/>
                  <a:gd name="T49" fmla="*/ 163 h 971"/>
                  <a:gd name="T50" fmla="*/ 526 w 962"/>
                  <a:gd name="T51" fmla="*/ 189 h 971"/>
                  <a:gd name="T52" fmla="*/ 518 w 962"/>
                  <a:gd name="T53" fmla="*/ 278 h 971"/>
                  <a:gd name="T54" fmla="*/ 446 w 962"/>
                  <a:gd name="T55" fmla="*/ 263 h 971"/>
                  <a:gd name="T56" fmla="*/ 398 w 962"/>
                  <a:gd name="T57" fmla="*/ 273 h 971"/>
                  <a:gd name="T58" fmla="*/ 391 w 962"/>
                  <a:gd name="T59" fmla="*/ 303 h 971"/>
                  <a:gd name="T60" fmla="*/ 377 w 962"/>
                  <a:gd name="T61" fmla="*/ 354 h 971"/>
                  <a:gd name="T62" fmla="*/ 434 w 962"/>
                  <a:gd name="T63" fmla="*/ 423 h 971"/>
                  <a:gd name="T64" fmla="*/ 472 w 962"/>
                  <a:gd name="T65" fmla="*/ 503 h 971"/>
                  <a:gd name="T66" fmla="*/ 528 w 962"/>
                  <a:gd name="T67" fmla="*/ 522 h 971"/>
                  <a:gd name="T68" fmla="*/ 570 w 962"/>
                  <a:gd name="T69" fmla="*/ 606 h 971"/>
                  <a:gd name="T70" fmla="*/ 637 w 962"/>
                  <a:gd name="T71" fmla="*/ 636 h 971"/>
                  <a:gd name="T72" fmla="*/ 686 w 962"/>
                  <a:gd name="T73" fmla="*/ 650 h 971"/>
                  <a:gd name="T74" fmla="*/ 726 w 962"/>
                  <a:gd name="T75" fmla="*/ 703 h 971"/>
                  <a:gd name="T76" fmla="*/ 802 w 962"/>
                  <a:gd name="T77" fmla="*/ 739 h 971"/>
                  <a:gd name="T78" fmla="*/ 832 w 962"/>
                  <a:gd name="T79" fmla="*/ 796 h 971"/>
                  <a:gd name="T80" fmla="*/ 894 w 962"/>
                  <a:gd name="T81" fmla="*/ 806 h 971"/>
                  <a:gd name="T82" fmla="*/ 957 w 962"/>
                  <a:gd name="T83" fmla="*/ 822 h 971"/>
                  <a:gd name="T84" fmla="*/ 941 w 962"/>
                  <a:gd name="T85" fmla="*/ 907 h 971"/>
                  <a:gd name="T86" fmla="*/ 882 w 962"/>
                  <a:gd name="T87" fmla="*/ 933 h 971"/>
                  <a:gd name="T88" fmla="*/ 816 w 962"/>
                  <a:gd name="T89" fmla="*/ 930 h 971"/>
                  <a:gd name="T90" fmla="*/ 707 w 962"/>
                  <a:gd name="T91" fmla="*/ 955 h 971"/>
                  <a:gd name="T92" fmla="*/ 648 w 962"/>
                  <a:gd name="T93" fmla="*/ 952 h 971"/>
                  <a:gd name="T94" fmla="*/ 596 w 962"/>
                  <a:gd name="T95" fmla="*/ 955 h 971"/>
                  <a:gd name="T96" fmla="*/ 552 w 962"/>
                  <a:gd name="T97" fmla="*/ 928 h 971"/>
                  <a:gd name="T98" fmla="*/ 505 w 962"/>
                  <a:gd name="T99" fmla="*/ 934 h 971"/>
                  <a:gd name="T100" fmla="*/ 455 w 962"/>
                  <a:gd name="T101" fmla="*/ 95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2" h="971">
                    <a:moveTo>
                      <a:pt x="398" y="911"/>
                    </a:moveTo>
                    <a:lnTo>
                      <a:pt x="410" y="896"/>
                    </a:lnTo>
                    <a:lnTo>
                      <a:pt x="398" y="857"/>
                    </a:lnTo>
                    <a:lnTo>
                      <a:pt x="391" y="857"/>
                    </a:lnTo>
                    <a:lnTo>
                      <a:pt x="387" y="858"/>
                    </a:lnTo>
                    <a:lnTo>
                      <a:pt x="377" y="850"/>
                    </a:lnTo>
                    <a:lnTo>
                      <a:pt x="368" y="854"/>
                    </a:lnTo>
                    <a:lnTo>
                      <a:pt x="363" y="846"/>
                    </a:lnTo>
                    <a:lnTo>
                      <a:pt x="351" y="849"/>
                    </a:lnTo>
                    <a:lnTo>
                      <a:pt x="337" y="861"/>
                    </a:lnTo>
                    <a:lnTo>
                      <a:pt x="334" y="866"/>
                    </a:lnTo>
                    <a:lnTo>
                      <a:pt x="323" y="866"/>
                    </a:lnTo>
                    <a:lnTo>
                      <a:pt x="316" y="850"/>
                    </a:lnTo>
                    <a:lnTo>
                      <a:pt x="318" y="831"/>
                    </a:lnTo>
                    <a:lnTo>
                      <a:pt x="306" y="804"/>
                    </a:lnTo>
                    <a:lnTo>
                      <a:pt x="306" y="796"/>
                    </a:lnTo>
                    <a:lnTo>
                      <a:pt x="299" y="773"/>
                    </a:lnTo>
                    <a:lnTo>
                      <a:pt x="285" y="769"/>
                    </a:lnTo>
                    <a:lnTo>
                      <a:pt x="281" y="769"/>
                    </a:lnTo>
                    <a:lnTo>
                      <a:pt x="274" y="755"/>
                    </a:lnTo>
                    <a:lnTo>
                      <a:pt x="276" y="744"/>
                    </a:lnTo>
                    <a:lnTo>
                      <a:pt x="269" y="742"/>
                    </a:lnTo>
                    <a:lnTo>
                      <a:pt x="268" y="735"/>
                    </a:lnTo>
                    <a:lnTo>
                      <a:pt x="262" y="730"/>
                    </a:lnTo>
                    <a:lnTo>
                      <a:pt x="274" y="673"/>
                    </a:lnTo>
                    <a:lnTo>
                      <a:pt x="285" y="671"/>
                    </a:lnTo>
                    <a:lnTo>
                      <a:pt x="283" y="663"/>
                    </a:lnTo>
                    <a:lnTo>
                      <a:pt x="285" y="658"/>
                    </a:lnTo>
                    <a:lnTo>
                      <a:pt x="278" y="662"/>
                    </a:lnTo>
                    <a:lnTo>
                      <a:pt x="268" y="658"/>
                    </a:lnTo>
                    <a:lnTo>
                      <a:pt x="262" y="650"/>
                    </a:lnTo>
                    <a:lnTo>
                      <a:pt x="261" y="641"/>
                    </a:lnTo>
                    <a:lnTo>
                      <a:pt x="247" y="619"/>
                    </a:lnTo>
                    <a:lnTo>
                      <a:pt x="245" y="609"/>
                    </a:lnTo>
                    <a:lnTo>
                      <a:pt x="241" y="606"/>
                    </a:lnTo>
                    <a:lnTo>
                      <a:pt x="228" y="584"/>
                    </a:lnTo>
                    <a:lnTo>
                      <a:pt x="219" y="579"/>
                    </a:lnTo>
                    <a:lnTo>
                      <a:pt x="205" y="554"/>
                    </a:lnTo>
                    <a:lnTo>
                      <a:pt x="172" y="528"/>
                    </a:lnTo>
                    <a:lnTo>
                      <a:pt x="163" y="509"/>
                    </a:lnTo>
                    <a:lnTo>
                      <a:pt x="129" y="493"/>
                    </a:lnTo>
                    <a:lnTo>
                      <a:pt x="89" y="508"/>
                    </a:lnTo>
                    <a:lnTo>
                      <a:pt x="78" y="495"/>
                    </a:lnTo>
                    <a:lnTo>
                      <a:pt x="57" y="503"/>
                    </a:lnTo>
                    <a:lnTo>
                      <a:pt x="59" y="509"/>
                    </a:lnTo>
                    <a:lnTo>
                      <a:pt x="38" y="517"/>
                    </a:lnTo>
                    <a:lnTo>
                      <a:pt x="37" y="512"/>
                    </a:lnTo>
                    <a:lnTo>
                      <a:pt x="2" y="519"/>
                    </a:lnTo>
                    <a:lnTo>
                      <a:pt x="0" y="503"/>
                    </a:lnTo>
                    <a:lnTo>
                      <a:pt x="5" y="503"/>
                    </a:lnTo>
                    <a:lnTo>
                      <a:pt x="2" y="495"/>
                    </a:lnTo>
                    <a:lnTo>
                      <a:pt x="12" y="490"/>
                    </a:lnTo>
                    <a:lnTo>
                      <a:pt x="5" y="482"/>
                    </a:lnTo>
                    <a:lnTo>
                      <a:pt x="5" y="479"/>
                    </a:lnTo>
                    <a:lnTo>
                      <a:pt x="0" y="473"/>
                    </a:lnTo>
                    <a:lnTo>
                      <a:pt x="24" y="463"/>
                    </a:lnTo>
                    <a:lnTo>
                      <a:pt x="33" y="465"/>
                    </a:lnTo>
                    <a:lnTo>
                      <a:pt x="45" y="457"/>
                    </a:lnTo>
                    <a:lnTo>
                      <a:pt x="42" y="455"/>
                    </a:lnTo>
                    <a:lnTo>
                      <a:pt x="47" y="452"/>
                    </a:lnTo>
                    <a:lnTo>
                      <a:pt x="59" y="470"/>
                    </a:lnTo>
                    <a:lnTo>
                      <a:pt x="77" y="460"/>
                    </a:lnTo>
                    <a:lnTo>
                      <a:pt x="63" y="438"/>
                    </a:lnTo>
                    <a:lnTo>
                      <a:pt x="70" y="436"/>
                    </a:lnTo>
                    <a:lnTo>
                      <a:pt x="64" y="428"/>
                    </a:lnTo>
                    <a:lnTo>
                      <a:pt x="78" y="428"/>
                    </a:lnTo>
                    <a:lnTo>
                      <a:pt x="89" y="420"/>
                    </a:lnTo>
                    <a:lnTo>
                      <a:pt x="82" y="414"/>
                    </a:lnTo>
                    <a:lnTo>
                      <a:pt x="68" y="408"/>
                    </a:lnTo>
                    <a:lnTo>
                      <a:pt x="63" y="398"/>
                    </a:lnTo>
                    <a:lnTo>
                      <a:pt x="77" y="394"/>
                    </a:lnTo>
                    <a:lnTo>
                      <a:pt x="71" y="381"/>
                    </a:lnTo>
                    <a:lnTo>
                      <a:pt x="49" y="355"/>
                    </a:lnTo>
                    <a:lnTo>
                      <a:pt x="54" y="352"/>
                    </a:lnTo>
                    <a:lnTo>
                      <a:pt x="52" y="349"/>
                    </a:lnTo>
                    <a:lnTo>
                      <a:pt x="59" y="341"/>
                    </a:lnTo>
                    <a:lnTo>
                      <a:pt x="49" y="336"/>
                    </a:lnTo>
                    <a:lnTo>
                      <a:pt x="42" y="339"/>
                    </a:lnTo>
                    <a:lnTo>
                      <a:pt x="30" y="327"/>
                    </a:lnTo>
                    <a:lnTo>
                      <a:pt x="94" y="254"/>
                    </a:lnTo>
                    <a:lnTo>
                      <a:pt x="96" y="254"/>
                    </a:lnTo>
                    <a:lnTo>
                      <a:pt x="162" y="201"/>
                    </a:lnTo>
                    <a:lnTo>
                      <a:pt x="174" y="184"/>
                    </a:lnTo>
                    <a:lnTo>
                      <a:pt x="179" y="192"/>
                    </a:lnTo>
                    <a:lnTo>
                      <a:pt x="198" y="181"/>
                    </a:lnTo>
                    <a:lnTo>
                      <a:pt x="207" y="184"/>
                    </a:lnTo>
                    <a:lnTo>
                      <a:pt x="219" y="168"/>
                    </a:lnTo>
                    <a:lnTo>
                      <a:pt x="222" y="173"/>
                    </a:lnTo>
                    <a:lnTo>
                      <a:pt x="236" y="163"/>
                    </a:lnTo>
                    <a:lnTo>
                      <a:pt x="233" y="154"/>
                    </a:lnTo>
                    <a:lnTo>
                      <a:pt x="200" y="151"/>
                    </a:lnTo>
                    <a:lnTo>
                      <a:pt x="195" y="144"/>
                    </a:lnTo>
                    <a:lnTo>
                      <a:pt x="205" y="133"/>
                    </a:lnTo>
                    <a:lnTo>
                      <a:pt x="217" y="136"/>
                    </a:lnTo>
                    <a:lnTo>
                      <a:pt x="224" y="136"/>
                    </a:lnTo>
                    <a:lnTo>
                      <a:pt x="235" y="135"/>
                    </a:lnTo>
                    <a:lnTo>
                      <a:pt x="245" y="130"/>
                    </a:lnTo>
                    <a:lnTo>
                      <a:pt x="196" y="95"/>
                    </a:lnTo>
                    <a:lnTo>
                      <a:pt x="229" y="59"/>
                    </a:lnTo>
                    <a:lnTo>
                      <a:pt x="236" y="57"/>
                    </a:lnTo>
                    <a:lnTo>
                      <a:pt x="271" y="82"/>
                    </a:lnTo>
                    <a:lnTo>
                      <a:pt x="254" y="103"/>
                    </a:lnTo>
                    <a:lnTo>
                      <a:pt x="271" y="113"/>
                    </a:lnTo>
                    <a:lnTo>
                      <a:pt x="276" y="108"/>
                    </a:lnTo>
                    <a:lnTo>
                      <a:pt x="269" y="103"/>
                    </a:lnTo>
                    <a:lnTo>
                      <a:pt x="271" y="101"/>
                    </a:lnTo>
                    <a:lnTo>
                      <a:pt x="278" y="106"/>
                    </a:lnTo>
                    <a:lnTo>
                      <a:pt x="314" y="65"/>
                    </a:lnTo>
                    <a:lnTo>
                      <a:pt x="297" y="52"/>
                    </a:lnTo>
                    <a:lnTo>
                      <a:pt x="288" y="62"/>
                    </a:lnTo>
                    <a:lnTo>
                      <a:pt x="257" y="38"/>
                    </a:lnTo>
                    <a:lnTo>
                      <a:pt x="288" y="0"/>
                    </a:lnTo>
                    <a:lnTo>
                      <a:pt x="320" y="25"/>
                    </a:lnTo>
                    <a:lnTo>
                      <a:pt x="337" y="40"/>
                    </a:lnTo>
                    <a:lnTo>
                      <a:pt x="370" y="49"/>
                    </a:lnTo>
                    <a:lnTo>
                      <a:pt x="387" y="48"/>
                    </a:lnTo>
                    <a:lnTo>
                      <a:pt x="405" y="71"/>
                    </a:lnTo>
                    <a:lnTo>
                      <a:pt x="434" y="82"/>
                    </a:lnTo>
                    <a:lnTo>
                      <a:pt x="455" y="105"/>
                    </a:lnTo>
                    <a:lnTo>
                      <a:pt x="472" y="110"/>
                    </a:lnTo>
                    <a:lnTo>
                      <a:pt x="479" y="132"/>
                    </a:lnTo>
                    <a:lnTo>
                      <a:pt x="490" y="144"/>
                    </a:lnTo>
                    <a:lnTo>
                      <a:pt x="511" y="154"/>
                    </a:lnTo>
                    <a:lnTo>
                      <a:pt x="523" y="167"/>
                    </a:lnTo>
                    <a:lnTo>
                      <a:pt x="528" y="163"/>
                    </a:lnTo>
                    <a:lnTo>
                      <a:pt x="537" y="156"/>
                    </a:lnTo>
                    <a:lnTo>
                      <a:pt x="545" y="171"/>
                    </a:lnTo>
                    <a:lnTo>
                      <a:pt x="535" y="189"/>
                    </a:lnTo>
                    <a:lnTo>
                      <a:pt x="528" y="186"/>
                    </a:lnTo>
                    <a:lnTo>
                      <a:pt x="526" y="189"/>
                    </a:lnTo>
                    <a:lnTo>
                      <a:pt x="526" y="211"/>
                    </a:lnTo>
                    <a:lnTo>
                      <a:pt x="518" y="230"/>
                    </a:lnTo>
                    <a:lnTo>
                      <a:pt x="514" y="259"/>
                    </a:lnTo>
                    <a:lnTo>
                      <a:pt x="519" y="275"/>
                    </a:lnTo>
                    <a:lnTo>
                      <a:pt x="518" y="278"/>
                    </a:lnTo>
                    <a:lnTo>
                      <a:pt x="512" y="273"/>
                    </a:lnTo>
                    <a:lnTo>
                      <a:pt x="472" y="251"/>
                    </a:lnTo>
                    <a:lnTo>
                      <a:pt x="467" y="241"/>
                    </a:lnTo>
                    <a:lnTo>
                      <a:pt x="459" y="241"/>
                    </a:lnTo>
                    <a:lnTo>
                      <a:pt x="446" y="263"/>
                    </a:lnTo>
                    <a:lnTo>
                      <a:pt x="434" y="255"/>
                    </a:lnTo>
                    <a:lnTo>
                      <a:pt x="420" y="273"/>
                    </a:lnTo>
                    <a:lnTo>
                      <a:pt x="410" y="265"/>
                    </a:lnTo>
                    <a:lnTo>
                      <a:pt x="408" y="273"/>
                    </a:lnTo>
                    <a:lnTo>
                      <a:pt x="398" y="273"/>
                    </a:lnTo>
                    <a:lnTo>
                      <a:pt x="391" y="273"/>
                    </a:lnTo>
                    <a:lnTo>
                      <a:pt x="398" y="282"/>
                    </a:lnTo>
                    <a:lnTo>
                      <a:pt x="396" y="292"/>
                    </a:lnTo>
                    <a:lnTo>
                      <a:pt x="391" y="295"/>
                    </a:lnTo>
                    <a:lnTo>
                      <a:pt x="391" y="303"/>
                    </a:lnTo>
                    <a:lnTo>
                      <a:pt x="373" y="322"/>
                    </a:lnTo>
                    <a:lnTo>
                      <a:pt x="379" y="325"/>
                    </a:lnTo>
                    <a:lnTo>
                      <a:pt x="370" y="341"/>
                    </a:lnTo>
                    <a:lnTo>
                      <a:pt x="379" y="346"/>
                    </a:lnTo>
                    <a:lnTo>
                      <a:pt x="377" y="354"/>
                    </a:lnTo>
                    <a:lnTo>
                      <a:pt x="380" y="371"/>
                    </a:lnTo>
                    <a:lnTo>
                      <a:pt x="401" y="374"/>
                    </a:lnTo>
                    <a:lnTo>
                      <a:pt x="408" y="389"/>
                    </a:lnTo>
                    <a:lnTo>
                      <a:pt x="408" y="401"/>
                    </a:lnTo>
                    <a:lnTo>
                      <a:pt x="434" y="423"/>
                    </a:lnTo>
                    <a:lnTo>
                      <a:pt x="427" y="441"/>
                    </a:lnTo>
                    <a:lnTo>
                      <a:pt x="427" y="447"/>
                    </a:lnTo>
                    <a:lnTo>
                      <a:pt x="467" y="485"/>
                    </a:lnTo>
                    <a:lnTo>
                      <a:pt x="474" y="495"/>
                    </a:lnTo>
                    <a:lnTo>
                      <a:pt x="472" y="503"/>
                    </a:lnTo>
                    <a:lnTo>
                      <a:pt x="483" y="509"/>
                    </a:lnTo>
                    <a:lnTo>
                      <a:pt x="495" y="508"/>
                    </a:lnTo>
                    <a:lnTo>
                      <a:pt x="512" y="517"/>
                    </a:lnTo>
                    <a:lnTo>
                      <a:pt x="519" y="514"/>
                    </a:lnTo>
                    <a:lnTo>
                      <a:pt x="528" y="522"/>
                    </a:lnTo>
                    <a:lnTo>
                      <a:pt x="528" y="547"/>
                    </a:lnTo>
                    <a:lnTo>
                      <a:pt x="531" y="560"/>
                    </a:lnTo>
                    <a:lnTo>
                      <a:pt x="530" y="574"/>
                    </a:lnTo>
                    <a:lnTo>
                      <a:pt x="540" y="579"/>
                    </a:lnTo>
                    <a:lnTo>
                      <a:pt x="570" y="606"/>
                    </a:lnTo>
                    <a:lnTo>
                      <a:pt x="585" y="612"/>
                    </a:lnTo>
                    <a:lnTo>
                      <a:pt x="592" y="617"/>
                    </a:lnTo>
                    <a:lnTo>
                      <a:pt x="608" y="622"/>
                    </a:lnTo>
                    <a:lnTo>
                      <a:pt x="620" y="617"/>
                    </a:lnTo>
                    <a:lnTo>
                      <a:pt x="637" y="636"/>
                    </a:lnTo>
                    <a:lnTo>
                      <a:pt x="639" y="633"/>
                    </a:lnTo>
                    <a:lnTo>
                      <a:pt x="650" y="649"/>
                    </a:lnTo>
                    <a:lnTo>
                      <a:pt x="662" y="649"/>
                    </a:lnTo>
                    <a:lnTo>
                      <a:pt x="665" y="638"/>
                    </a:lnTo>
                    <a:lnTo>
                      <a:pt x="686" y="650"/>
                    </a:lnTo>
                    <a:lnTo>
                      <a:pt x="695" y="649"/>
                    </a:lnTo>
                    <a:lnTo>
                      <a:pt x="726" y="655"/>
                    </a:lnTo>
                    <a:lnTo>
                      <a:pt x="736" y="658"/>
                    </a:lnTo>
                    <a:lnTo>
                      <a:pt x="742" y="668"/>
                    </a:lnTo>
                    <a:lnTo>
                      <a:pt x="726" y="703"/>
                    </a:lnTo>
                    <a:lnTo>
                      <a:pt x="735" y="720"/>
                    </a:lnTo>
                    <a:lnTo>
                      <a:pt x="752" y="730"/>
                    </a:lnTo>
                    <a:lnTo>
                      <a:pt x="775" y="735"/>
                    </a:lnTo>
                    <a:lnTo>
                      <a:pt x="795" y="730"/>
                    </a:lnTo>
                    <a:lnTo>
                      <a:pt x="802" y="739"/>
                    </a:lnTo>
                    <a:lnTo>
                      <a:pt x="806" y="760"/>
                    </a:lnTo>
                    <a:lnTo>
                      <a:pt x="820" y="766"/>
                    </a:lnTo>
                    <a:lnTo>
                      <a:pt x="821" y="796"/>
                    </a:lnTo>
                    <a:lnTo>
                      <a:pt x="830" y="801"/>
                    </a:lnTo>
                    <a:lnTo>
                      <a:pt x="832" y="796"/>
                    </a:lnTo>
                    <a:lnTo>
                      <a:pt x="844" y="801"/>
                    </a:lnTo>
                    <a:lnTo>
                      <a:pt x="849" y="796"/>
                    </a:lnTo>
                    <a:lnTo>
                      <a:pt x="856" y="796"/>
                    </a:lnTo>
                    <a:lnTo>
                      <a:pt x="865" y="804"/>
                    </a:lnTo>
                    <a:lnTo>
                      <a:pt x="894" y="806"/>
                    </a:lnTo>
                    <a:lnTo>
                      <a:pt x="901" y="792"/>
                    </a:lnTo>
                    <a:lnTo>
                      <a:pt x="917" y="792"/>
                    </a:lnTo>
                    <a:lnTo>
                      <a:pt x="936" y="796"/>
                    </a:lnTo>
                    <a:lnTo>
                      <a:pt x="948" y="801"/>
                    </a:lnTo>
                    <a:lnTo>
                      <a:pt x="957" y="822"/>
                    </a:lnTo>
                    <a:lnTo>
                      <a:pt x="962" y="849"/>
                    </a:lnTo>
                    <a:lnTo>
                      <a:pt x="955" y="866"/>
                    </a:lnTo>
                    <a:lnTo>
                      <a:pt x="945" y="877"/>
                    </a:lnTo>
                    <a:lnTo>
                      <a:pt x="945" y="896"/>
                    </a:lnTo>
                    <a:lnTo>
                      <a:pt x="941" y="907"/>
                    </a:lnTo>
                    <a:lnTo>
                      <a:pt x="933" y="923"/>
                    </a:lnTo>
                    <a:lnTo>
                      <a:pt x="917" y="920"/>
                    </a:lnTo>
                    <a:lnTo>
                      <a:pt x="901" y="933"/>
                    </a:lnTo>
                    <a:lnTo>
                      <a:pt x="894" y="930"/>
                    </a:lnTo>
                    <a:lnTo>
                      <a:pt x="882" y="933"/>
                    </a:lnTo>
                    <a:lnTo>
                      <a:pt x="870" y="942"/>
                    </a:lnTo>
                    <a:lnTo>
                      <a:pt x="867" y="952"/>
                    </a:lnTo>
                    <a:lnTo>
                      <a:pt x="844" y="947"/>
                    </a:lnTo>
                    <a:lnTo>
                      <a:pt x="835" y="942"/>
                    </a:lnTo>
                    <a:lnTo>
                      <a:pt x="816" y="930"/>
                    </a:lnTo>
                    <a:lnTo>
                      <a:pt x="792" y="934"/>
                    </a:lnTo>
                    <a:lnTo>
                      <a:pt x="782" y="962"/>
                    </a:lnTo>
                    <a:lnTo>
                      <a:pt x="755" y="960"/>
                    </a:lnTo>
                    <a:lnTo>
                      <a:pt x="728" y="971"/>
                    </a:lnTo>
                    <a:lnTo>
                      <a:pt x="707" y="955"/>
                    </a:lnTo>
                    <a:lnTo>
                      <a:pt x="696" y="950"/>
                    </a:lnTo>
                    <a:lnTo>
                      <a:pt x="689" y="946"/>
                    </a:lnTo>
                    <a:lnTo>
                      <a:pt x="679" y="947"/>
                    </a:lnTo>
                    <a:lnTo>
                      <a:pt x="665" y="952"/>
                    </a:lnTo>
                    <a:lnTo>
                      <a:pt x="648" y="952"/>
                    </a:lnTo>
                    <a:lnTo>
                      <a:pt x="634" y="946"/>
                    </a:lnTo>
                    <a:lnTo>
                      <a:pt x="627" y="947"/>
                    </a:lnTo>
                    <a:lnTo>
                      <a:pt x="622" y="955"/>
                    </a:lnTo>
                    <a:lnTo>
                      <a:pt x="615" y="957"/>
                    </a:lnTo>
                    <a:lnTo>
                      <a:pt x="596" y="955"/>
                    </a:lnTo>
                    <a:lnTo>
                      <a:pt x="587" y="962"/>
                    </a:lnTo>
                    <a:lnTo>
                      <a:pt x="584" y="962"/>
                    </a:lnTo>
                    <a:lnTo>
                      <a:pt x="570" y="939"/>
                    </a:lnTo>
                    <a:lnTo>
                      <a:pt x="559" y="928"/>
                    </a:lnTo>
                    <a:lnTo>
                      <a:pt x="552" y="928"/>
                    </a:lnTo>
                    <a:lnTo>
                      <a:pt x="547" y="923"/>
                    </a:lnTo>
                    <a:lnTo>
                      <a:pt x="540" y="928"/>
                    </a:lnTo>
                    <a:lnTo>
                      <a:pt x="531" y="923"/>
                    </a:lnTo>
                    <a:lnTo>
                      <a:pt x="519" y="938"/>
                    </a:lnTo>
                    <a:lnTo>
                      <a:pt x="505" y="934"/>
                    </a:lnTo>
                    <a:lnTo>
                      <a:pt x="490" y="939"/>
                    </a:lnTo>
                    <a:lnTo>
                      <a:pt x="481" y="938"/>
                    </a:lnTo>
                    <a:lnTo>
                      <a:pt x="472" y="946"/>
                    </a:lnTo>
                    <a:lnTo>
                      <a:pt x="464" y="946"/>
                    </a:lnTo>
                    <a:lnTo>
                      <a:pt x="455" y="952"/>
                    </a:lnTo>
                    <a:lnTo>
                      <a:pt x="424" y="907"/>
                    </a:lnTo>
                    <a:lnTo>
                      <a:pt x="398" y="91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 name="Freeform 69"/>
              <p:cNvSpPr>
                <a:spLocks/>
              </p:cNvSpPr>
              <p:nvPr/>
            </p:nvSpPr>
            <p:spPr bwMode="auto">
              <a:xfrm>
                <a:off x="227" y="5453"/>
                <a:ext cx="52" cy="76"/>
              </a:xfrm>
              <a:custGeom>
                <a:avLst/>
                <a:gdLst>
                  <a:gd name="T0" fmla="*/ 8 w 52"/>
                  <a:gd name="T1" fmla="*/ 2 h 76"/>
                  <a:gd name="T2" fmla="*/ 29 w 52"/>
                  <a:gd name="T3" fmla="*/ 33 h 76"/>
                  <a:gd name="T4" fmla="*/ 33 w 52"/>
                  <a:gd name="T5" fmla="*/ 51 h 76"/>
                  <a:gd name="T6" fmla="*/ 42 w 52"/>
                  <a:gd name="T7" fmla="*/ 64 h 76"/>
                  <a:gd name="T8" fmla="*/ 51 w 52"/>
                  <a:gd name="T9" fmla="*/ 59 h 76"/>
                  <a:gd name="T10" fmla="*/ 52 w 52"/>
                  <a:gd name="T11" fmla="*/ 67 h 76"/>
                  <a:gd name="T12" fmla="*/ 47 w 52"/>
                  <a:gd name="T13" fmla="*/ 76 h 76"/>
                  <a:gd name="T14" fmla="*/ 35 w 52"/>
                  <a:gd name="T15" fmla="*/ 68 h 76"/>
                  <a:gd name="T16" fmla="*/ 24 w 52"/>
                  <a:gd name="T17" fmla="*/ 33 h 76"/>
                  <a:gd name="T18" fmla="*/ 8 w 52"/>
                  <a:gd name="T19" fmla="*/ 18 h 76"/>
                  <a:gd name="T20" fmla="*/ 0 w 52"/>
                  <a:gd name="T21" fmla="*/ 10 h 76"/>
                  <a:gd name="T22" fmla="*/ 2 w 52"/>
                  <a:gd name="T23" fmla="*/ 0 h 76"/>
                  <a:gd name="T24" fmla="*/ 8 w 52"/>
                  <a:gd name="T25"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6">
                    <a:moveTo>
                      <a:pt x="8" y="2"/>
                    </a:moveTo>
                    <a:lnTo>
                      <a:pt x="29" y="33"/>
                    </a:lnTo>
                    <a:lnTo>
                      <a:pt x="33" y="51"/>
                    </a:lnTo>
                    <a:lnTo>
                      <a:pt x="42" y="64"/>
                    </a:lnTo>
                    <a:lnTo>
                      <a:pt x="51" y="59"/>
                    </a:lnTo>
                    <a:lnTo>
                      <a:pt x="52" y="67"/>
                    </a:lnTo>
                    <a:lnTo>
                      <a:pt x="47" y="76"/>
                    </a:lnTo>
                    <a:lnTo>
                      <a:pt x="35" y="68"/>
                    </a:lnTo>
                    <a:lnTo>
                      <a:pt x="24" y="33"/>
                    </a:lnTo>
                    <a:lnTo>
                      <a:pt x="8" y="18"/>
                    </a:lnTo>
                    <a:lnTo>
                      <a:pt x="0" y="10"/>
                    </a:lnTo>
                    <a:lnTo>
                      <a:pt x="2" y="0"/>
                    </a:lnTo>
                    <a:lnTo>
                      <a:pt x="8" y="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 name="Freeform 70"/>
              <p:cNvSpPr>
                <a:spLocks/>
              </p:cNvSpPr>
              <p:nvPr/>
            </p:nvSpPr>
            <p:spPr bwMode="auto">
              <a:xfrm>
                <a:off x="227" y="5453"/>
                <a:ext cx="52" cy="76"/>
              </a:xfrm>
              <a:custGeom>
                <a:avLst/>
                <a:gdLst>
                  <a:gd name="T0" fmla="*/ 8 w 52"/>
                  <a:gd name="T1" fmla="*/ 2 h 76"/>
                  <a:gd name="T2" fmla="*/ 29 w 52"/>
                  <a:gd name="T3" fmla="*/ 33 h 76"/>
                  <a:gd name="T4" fmla="*/ 33 w 52"/>
                  <a:gd name="T5" fmla="*/ 51 h 76"/>
                  <a:gd name="T6" fmla="*/ 42 w 52"/>
                  <a:gd name="T7" fmla="*/ 64 h 76"/>
                  <a:gd name="T8" fmla="*/ 51 w 52"/>
                  <a:gd name="T9" fmla="*/ 59 h 76"/>
                  <a:gd name="T10" fmla="*/ 52 w 52"/>
                  <a:gd name="T11" fmla="*/ 67 h 76"/>
                  <a:gd name="T12" fmla="*/ 47 w 52"/>
                  <a:gd name="T13" fmla="*/ 76 h 76"/>
                  <a:gd name="T14" fmla="*/ 35 w 52"/>
                  <a:gd name="T15" fmla="*/ 68 h 76"/>
                  <a:gd name="T16" fmla="*/ 24 w 52"/>
                  <a:gd name="T17" fmla="*/ 33 h 76"/>
                  <a:gd name="T18" fmla="*/ 8 w 52"/>
                  <a:gd name="T19" fmla="*/ 18 h 76"/>
                  <a:gd name="T20" fmla="*/ 0 w 52"/>
                  <a:gd name="T21" fmla="*/ 10 h 76"/>
                  <a:gd name="T22" fmla="*/ 2 w 52"/>
                  <a:gd name="T23" fmla="*/ 0 h 76"/>
                  <a:gd name="T24" fmla="*/ 8 w 52"/>
                  <a:gd name="T25"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6">
                    <a:moveTo>
                      <a:pt x="8" y="2"/>
                    </a:moveTo>
                    <a:lnTo>
                      <a:pt x="29" y="33"/>
                    </a:lnTo>
                    <a:lnTo>
                      <a:pt x="33" y="51"/>
                    </a:lnTo>
                    <a:lnTo>
                      <a:pt x="42" y="64"/>
                    </a:lnTo>
                    <a:lnTo>
                      <a:pt x="51" y="59"/>
                    </a:lnTo>
                    <a:lnTo>
                      <a:pt x="52" y="67"/>
                    </a:lnTo>
                    <a:lnTo>
                      <a:pt x="47" y="76"/>
                    </a:lnTo>
                    <a:lnTo>
                      <a:pt x="35" y="68"/>
                    </a:lnTo>
                    <a:lnTo>
                      <a:pt x="24" y="33"/>
                    </a:lnTo>
                    <a:lnTo>
                      <a:pt x="8" y="18"/>
                    </a:lnTo>
                    <a:lnTo>
                      <a:pt x="0" y="10"/>
                    </a:lnTo>
                    <a:lnTo>
                      <a:pt x="2" y="0"/>
                    </a:lnTo>
                    <a:lnTo>
                      <a:pt x="8" y="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 name="Freeform 71"/>
              <p:cNvSpPr>
                <a:spLocks/>
              </p:cNvSpPr>
              <p:nvPr/>
            </p:nvSpPr>
            <p:spPr bwMode="auto">
              <a:xfrm>
                <a:off x="-111" y="4974"/>
                <a:ext cx="845" cy="1071"/>
              </a:xfrm>
              <a:custGeom>
                <a:avLst/>
                <a:gdLst>
                  <a:gd name="T0" fmla="*/ 153 w 845"/>
                  <a:gd name="T1" fmla="*/ 310 h 1071"/>
                  <a:gd name="T2" fmla="*/ 68 w 845"/>
                  <a:gd name="T3" fmla="*/ 248 h 1071"/>
                  <a:gd name="T4" fmla="*/ 7 w 845"/>
                  <a:gd name="T5" fmla="*/ 221 h 1071"/>
                  <a:gd name="T6" fmla="*/ 68 w 845"/>
                  <a:gd name="T7" fmla="*/ 165 h 1071"/>
                  <a:gd name="T8" fmla="*/ 78 w 845"/>
                  <a:gd name="T9" fmla="*/ 151 h 1071"/>
                  <a:gd name="T10" fmla="*/ 142 w 845"/>
                  <a:gd name="T11" fmla="*/ 103 h 1071"/>
                  <a:gd name="T12" fmla="*/ 184 w 845"/>
                  <a:gd name="T13" fmla="*/ 70 h 1071"/>
                  <a:gd name="T14" fmla="*/ 221 w 845"/>
                  <a:gd name="T15" fmla="*/ 40 h 1071"/>
                  <a:gd name="T16" fmla="*/ 235 w 845"/>
                  <a:gd name="T17" fmla="*/ 25 h 1071"/>
                  <a:gd name="T18" fmla="*/ 268 w 845"/>
                  <a:gd name="T19" fmla="*/ 16 h 1071"/>
                  <a:gd name="T20" fmla="*/ 268 w 845"/>
                  <a:gd name="T21" fmla="*/ 22 h 1071"/>
                  <a:gd name="T22" fmla="*/ 278 w 845"/>
                  <a:gd name="T23" fmla="*/ 32 h 1071"/>
                  <a:gd name="T24" fmla="*/ 290 w 845"/>
                  <a:gd name="T25" fmla="*/ 46 h 1071"/>
                  <a:gd name="T26" fmla="*/ 302 w 845"/>
                  <a:gd name="T27" fmla="*/ 51 h 1071"/>
                  <a:gd name="T28" fmla="*/ 318 w 845"/>
                  <a:gd name="T29" fmla="*/ 72 h 1071"/>
                  <a:gd name="T30" fmla="*/ 330 w 845"/>
                  <a:gd name="T31" fmla="*/ 73 h 1071"/>
                  <a:gd name="T32" fmla="*/ 346 w 845"/>
                  <a:gd name="T33" fmla="*/ 83 h 1071"/>
                  <a:gd name="T34" fmla="*/ 417 w 845"/>
                  <a:gd name="T35" fmla="*/ 129 h 1071"/>
                  <a:gd name="T36" fmla="*/ 393 w 845"/>
                  <a:gd name="T37" fmla="*/ 183 h 1071"/>
                  <a:gd name="T38" fmla="*/ 405 w 845"/>
                  <a:gd name="T39" fmla="*/ 250 h 1071"/>
                  <a:gd name="T40" fmla="*/ 463 w 845"/>
                  <a:gd name="T41" fmla="*/ 355 h 1071"/>
                  <a:gd name="T42" fmla="*/ 523 w 845"/>
                  <a:gd name="T43" fmla="*/ 390 h 1071"/>
                  <a:gd name="T44" fmla="*/ 558 w 845"/>
                  <a:gd name="T45" fmla="*/ 377 h 1071"/>
                  <a:gd name="T46" fmla="*/ 576 w 845"/>
                  <a:gd name="T47" fmla="*/ 433 h 1071"/>
                  <a:gd name="T48" fmla="*/ 616 w 845"/>
                  <a:gd name="T49" fmla="*/ 427 h 1071"/>
                  <a:gd name="T50" fmla="*/ 645 w 845"/>
                  <a:gd name="T51" fmla="*/ 423 h 1071"/>
                  <a:gd name="T52" fmla="*/ 659 w 845"/>
                  <a:gd name="T53" fmla="*/ 457 h 1071"/>
                  <a:gd name="T54" fmla="*/ 633 w 845"/>
                  <a:gd name="T55" fmla="*/ 479 h 1071"/>
                  <a:gd name="T56" fmla="*/ 638 w 845"/>
                  <a:gd name="T57" fmla="*/ 538 h 1071"/>
                  <a:gd name="T58" fmla="*/ 638 w 845"/>
                  <a:gd name="T59" fmla="*/ 595 h 1071"/>
                  <a:gd name="T60" fmla="*/ 677 w 845"/>
                  <a:gd name="T61" fmla="*/ 659 h 1071"/>
                  <a:gd name="T62" fmla="*/ 701 w 845"/>
                  <a:gd name="T63" fmla="*/ 720 h 1071"/>
                  <a:gd name="T64" fmla="*/ 752 w 845"/>
                  <a:gd name="T65" fmla="*/ 747 h 1071"/>
                  <a:gd name="T66" fmla="*/ 781 w 845"/>
                  <a:gd name="T67" fmla="*/ 751 h 1071"/>
                  <a:gd name="T68" fmla="*/ 802 w 845"/>
                  <a:gd name="T69" fmla="*/ 809 h 1071"/>
                  <a:gd name="T70" fmla="*/ 821 w 845"/>
                  <a:gd name="T71" fmla="*/ 923 h 1071"/>
                  <a:gd name="T72" fmla="*/ 831 w 845"/>
                  <a:gd name="T73" fmla="*/ 979 h 1071"/>
                  <a:gd name="T74" fmla="*/ 821 w 845"/>
                  <a:gd name="T75" fmla="*/ 1004 h 1071"/>
                  <a:gd name="T76" fmla="*/ 786 w 845"/>
                  <a:gd name="T77" fmla="*/ 1051 h 1071"/>
                  <a:gd name="T78" fmla="*/ 760 w 845"/>
                  <a:gd name="T79" fmla="*/ 1067 h 1071"/>
                  <a:gd name="T80" fmla="*/ 697 w 845"/>
                  <a:gd name="T81" fmla="*/ 1071 h 1071"/>
                  <a:gd name="T82" fmla="*/ 630 w 845"/>
                  <a:gd name="T83" fmla="*/ 1004 h 1071"/>
                  <a:gd name="T84" fmla="*/ 576 w 845"/>
                  <a:gd name="T85" fmla="*/ 1009 h 1071"/>
                  <a:gd name="T86" fmla="*/ 525 w 845"/>
                  <a:gd name="T87" fmla="*/ 1004 h 1071"/>
                  <a:gd name="T88" fmla="*/ 501 w 845"/>
                  <a:gd name="T89" fmla="*/ 970 h 1071"/>
                  <a:gd name="T90" fmla="*/ 468 w 845"/>
                  <a:gd name="T91" fmla="*/ 920 h 1071"/>
                  <a:gd name="T92" fmla="*/ 426 w 845"/>
                  <a:gd name="T93" fmla="*/ 826 h 1071"/>
                  <a:gd name="T94" fmla="*/ 466 w 845"/>
                  <a:gd name="T95" fmla="*/ 801 h 1071"/>
                  <a:gd name="T96" fmla="*/ 456 w 845"/>
                  <a:gd name="T97" fmla="*/ 712 h 1071"/>
                  <a:gd name="T98" fmla="*/ 440 w 845"/>
                  <a:gd name="T99" fmla="*/ 665 h 1071"/>
                  <a:gd name="T100" fmla="*/ 409 w 845"/>
                  <a:gd name="T101" fmla="*/ 603 h 1071"/>
                  <a:gd name="T102" fmla="*/ 398 w 845"/>
                  <a:gd name="T103" fmla="*/ 532 h 1071"/>
                  <a:gd name="T104" fmla="*/ 346 w 845"/>
                  <a:gd name="T105" fmla="*/ 476 h 1071"/>
                  <a:gd name="T106" fmla="*/ 308 w 845"/>
                  <a:gd name="T107" fmla="*/ 442 h 1071"/>
                  <a:gd name="T108" fmla="*/ 318 w 845"/>
                  <a:gd name="T109" fmla="*/ 407 h 1071"/>
                  <a:gd name="T110" fmla="*/ 294 w 845"/>
                  <a:gd name="T111" fmla="*/ 412 h 1071"/>
                  <a:gd name="T112" fmla="*/ 302 w 845"/>
                  <a:gd name="T113" fmla="*/ 399 h 1071"/>
                  <a:gd name="T114" fmla="*/ 276 w 845"/>
                  <a:gd name="T115" fmla="*/ 404 h 1071"/>
                  <a:gd name="T116" fmla="*/ 297 w 845"/>
                  <a:gd name="T117" fmla="*/ 387 h 1071"/>
                  <a:gd name="T118" fmla="*/ 290 w 845"/>
                  <a:gd name="T119" fmla="*/ 382 h 1071"/>
                  <a:gd name="T120" fmla="*/ 257 w 845"/>
                  <a:gd name="T121" fmla="*/ 377 h 1071"/>
                  <a:gd name="T122" fmla="*/ 243 w 845"/>
                  <a:gd name="T123" fmla="*/ 361 h 1071"/>
                  <a:gd name="T124" fmla="*/ 208 w 845"/>
                  <a:gd name="T125" fmla="*/ 36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1071">
                    <a:moveTo>
                      <a:pt x="191" y="355"/>
                    </a:moveTo>
                    <a:lnTo>
                      <a:pt x="170" y="345"/>
                    </a:lnTo>
                    <a:lnTo>
                      <a:pt x="160" y="332"/>
                    </a:lnTo>
                    <a:lnTo>
                      <a:pt x="153" y="310"/>
                    </a:lnTo>
                    <a:lnTo>
                      <a:pt x="136" y="306"/>
                    </a:lnTo>
                    <a:lnTo>
                      <a:pt x="115" y="283"/>
                    </a:lnTo>
                    <a:lnTo>
                      <a:pt x="87" y="272"/>
                    </a:lnTo>
                    <a:lnTo>
                      <a:pt x="68" y="248"/>
                    </a:lnTo>
                    <a:lnTo>
                      <a:pt x="50" y="250"/>
                    </a:lnTo>
                    <a:lnTo>
                      <a:pt x="17" y="240"/>
                    </a:lnTo>
                    <a:lnTo>
                      <a:pt x="0" y="226"/>
                    </a:lnTo>
                    <a:lnTo>
                      <a:pt x="7" y="221"/>
                    </a:lnTo>
                    <a:lnTo>
                      <a:pt x="24" y="223"/>
                    </a:lnTo>
                    <a:lnTo>
                      <a:pt x="38" y="202"/>
                    </a:lnTo>
                    <a:lnTo>
                      <a:pt x="57" y="162"/>
                    </a:lnTo>
                    <a:lnTo>
                      <a:pt x="68" y="165"/>
                    </a:lnTo>
                    <a:lnTo>
                      <a:pt x="71" y="161"/>
                    </a:lnTo>
                    <a:lnTo>
                      <a:pt x="75" y="157"/>
                    </a:lnTo>
                    <a:lnTo>
                      <a:pt x="75" y="154"/>
                    </a:lnTo>
                    <a:lnTo>
                      <a:pt x="78" y="151"/>
                    </a:lnTo>
                    <a:lnTo>
                      <a:pt x="61" y="137"/>
                    </a:lnTo>
                    <a:lnTo>
                      <a:pt x="66" y="124"/>
                    </a:lnTo>
                    <a:lnTo>
                      <a:pt x="118" y="86"/>
                    </a:lnTo>
                    <a:lnTo>
                      <a:pt x="142" y="103"/>
                    </a:lnTo>
                    <a:lnTo>
                      <a:pt x="170" y="70"/>
                    </a:lnTo>
                    <a:lnTo>
                      <a:pt x="184" y="16"/>
                    </a:lnTo>
                    <a:lnTo>
                      <a:pt x="196" y="22"/>
                    </a:lnTo>
                    <a:lnTo>
                      <a:pt x="184" y="70"/>
                    </a:lnTo>
                    <a:lnTo>
                      <a:pt x="196" y="78"/>
                    </a:lnTo>
                    <a:lnTo>
                      <a:pt x="198" y="76"/>
                    </a:lnTo>
                    <a:lnTo>
                      <a:pt x="196" y="73"/>
                    </a:lnTo>
                    <a:lnTo>
                      <a:pt x="221" y="40"/>
                    </a:lnTo>
                    <a:lnTo>
                      <a:pt x="217" y="38"/>
                    </a:lnTo>
                    <a:lnTo>
                      <a:pt x="226" y="27"/>
                    </a:lnTo>
                    <a:lnTo>
                      <a:pt x="229" y="32"/>
                    </a:lnTo>
                    <a:lnTo>
                      <a:pt x="235" y="25"/>
                    </a:lnTo>
                    <a:lnTo>
                      <a:pt x="229" y="22"/>
                    </a:lnTo>
                    <a:lnTo>
                      <a:pt x="245" y="0"/>
                    </a:lnTo>
                    <a:lnTo>
                      <a:pt x="266" y="12"/>
                    </a:lnTo>
                    <a:lnTo>
                      <a:pt x="268" y="16"/>
                    </a:lnTo>
                    <a:lnTo>
                      <a:pt x="256" y="20"/>
                    </a:lnTo>
                    <a:lnTo>
                      <a:pt x="259" y="27"/>
                    </a:lnTo>
                    <a:lnTo>
                      <a:pt x="264" y="24"/>
                    </a:lnTo>
                    <a:lnTo>
                      <a:pt x="268" y="22"/>
                    </a:lnTo>
                    <a:lnTo>
                      <a:pt x="269" y="22"/>
                    </a:lnTo>
                    <a:lnTo>
                      <a:pt x="273" y="27"/>
                    </a:lnTo>
                    <a:lnTo>
                      <a:pt x="276" y="27"/>
                    </a:lnTo>
                    <a:lnTo>
                      <a:pt x="278" y="32"/>
                    </a:lnTo>
                    <a:lnTo>
                      <a:pt x="282" y="38"/>
                    </a:lnTo>
                    <a:lnTo>
                      <a:pt x="287" y="41"/>
                    </a:lnTo>
                    <a:lnTo>
                      <a:pt x="290" y="44"/>
                    </a:lnTo>
                    <a:lnTo>
                      <a:pt x="290" y="46"/>
                    </a:lnTo>
                    <a:lnTo>
                      <a:pt x="292" y="46"/>
                    </a:lnTo>
                    <a:lnTo>
                      <a:pt x="295" y="46"/>
                    </a:lnTo>
                    <a:lnTo>
                      <a:pt x="299" y="49"/>
                    </a:lnTo>
                    <a:lnTo>
                      <a:pt x="302" y="51"/>
                    </a:lnTo>
                    <a:lnTo>
                      <a:pt x="306" y="60"/>
                    </a:lnTo>
                    <a:lnTo>
                      <a:pt x="311" y="65"/>
                    </a:lnTo>
                    <a:lnTo>
                      <a:pt x="316" y="70"/>
                    </a:lnTo>
                    <a:lnTo>
                      <a:pt x="318" y="72"/>
                    </a:lnTo>
                    <a:lnTo>
                      <a:pt x="323" y="75"/>
                    </a:lnTo>
                    <a:lnTo>
                      <a:pt x="325" y="75"/>
                    </a:lnTo>
                    <a:lnTo>
                      <a:pt x="327" y="76"/>
                    </a:lnTo>
                    <a:lnTo>
                      <a:pt x="330" y="73"/>
                    </a:lnTo>
                    <a:lnTo>
                      <a:pt x="336" y="78"/>
                    </a:lnTo>
                    <a:lnTo>
                      <a:pt x="337" y="75"/>
                    </a:lnTo>
                    <a:lnTo>
                      <a:pt x="344" y="81"/>
                    </a:lnTo>
                    <a:lnTo>
                      <a:pt x="346" y="83"/>
                    </a:lnTo>
                    <a:lnTo>
                      <a:pt x="350" y="79"/>
                    </a:lnTo>
                    <a:lnTo>
                      <a:pt x="346" y="76"/>
                    </a:lnTo>
                    <a:lnTo>
                      <a:pt x="350" y="75"/>
                    </a:lnTo>
                    <a:lnTo>
                      <a:pt x="417" y="129"/>
                    </a:lnTo>
                    <a:lnTo>
                      <a:pt x="421" y="151"/>
                    </a:lnTo>
                    <a:lnTo>
                      <a:pt x="405" y="172"/>
                    </a:lnTo>
                    <a:lnTo>
                      <a:pt x="405" y="183"/>
                    </a:lnTo>
                    <a:lnTo>
                      <a:pt x="393" y="183"/>
                    </a:lnTo>
                    <a:lnTo>
                      <a:pt x="391" y="196"/>
                    </a:lnTo>
                    <a:lnTo>
                      <a:pt x="403" y="208"/>
                    </a:lnTo>
                    <a:lnTo>
                      <a:pt x="414" y="227"/>
                    </a:lnTo>
                    <a:lnTo>
                      <a:pt x="405" y="250"/>
                    </a:lnTo>
                    <a:lnTo>
                      <a:pt x="438" y="323"/>
                    </a:lnTo>
                    <a:lnTo>
                      <a:pt x="444" y="325"/>
                    </a:lnTo>
                    <a:lnTo>
                      <a:pt x="452" y="347"/>
                    </a:lnTo>
                    <a:lnTo>
                      <a:pt x="463" y="355"/>
                    </a:lnTo>
                    <a:lnTo>
                      <a:pt x="477" y="380"/>
                    </a:lnTo>
                    <a:lnTo>
                      <a:pt x="492" y="369"/>
                    </a:lnTo>
                    <a:lnTo>
                      <a:pt x="508" y="356"/>
                    </a:lnTo>
                    <a:lnTo>
                      <a:pt x="523" y="390"/>
                    </a:lnTo>
                    <a:lnTo>
                      <a:pt x="530" y="390"/>
                    </a:lnTo>
                    <a:lnTo>
                      <a:pt x="546" y="364"/>
                    </a:lnTo>
                    <a:lnTo>
                      <a:pt x="550" y="368"/>
                    </a:lnTo>
                    <a:lnTo>
                      <a:pt x="558" y="377"/>
                    </a:lnTo>
                    <a:lnTo>
                      <a:pt x="558" y="395"/>
                    </a:lnTo>
                    <a:lnTo>
                      <a:pt x="553" y="407"/>
                    </a:lnTo>
                    <a:lnTo>
                      <a:pt x="572" y="433"/>
                    </a:lnTo>
                    <a:lnTo>
                      <a:pt x="576" y="433"/>
                    </a:lnTo>
                    <a:lnTo>
                      <a:pt x="581" y="423"/>
                    </a:lnTo>
                    <a:lnTo>
                      <a:pt x="595" y="422"/>
                    </a:lnTo>
                    <a:lnTo>
                      <a:pt x="605" y="428"/>
                    </a:lnTo>
                    <a:lnTo>
                      <a:pt x="616" y="427"/>
                    </a:lnTo>
                    <a:lnTo>
                      <a:pt x="617" y="418"/>
                    </a:lnTo>
                    <a:lnTo>
                      <a:pt x="642" y="412"/>
                    </a:lnTo>
                    <a:lnTo>
                      <a:pt x="645" y="417"/>
                    </a:lnTo>
                    <a:lnTo>
                      <a:pt x="645" y="423"/>
                    </a:lnTo>
                    <a:lnTo>
                      <a:pt x="652" y="431"/>
                    </a:lnTo>
                    <a:lnTo>
                      <a:pt x="649" y="444"/>
                    </a:lnTo>
                    <a:lnTo>
                      <a:pt x="659" y="449"/>
                    </a:lnTo>
                    <a:lnTo>
                      <a:pt x="659" y="457"/>
                    </a:lnTo>
                    <a:lnTo>
                      <a:pt x="645" y="458"/>
                    </a:lnTo>
                    <a:lnTo>
                      <a:pt x="638" y="469"/>
                    </a:lnTo>
                    <a:lnTo>
                      <a:pt x="635" y="469"/>
                    </a:lnTo>
                    <a:lnTo>
                      <a:pt x="633" y="479"/>
                    </a:lnTo>
                    <a:lnTo>
                      <a:pt x="612" y="492"/>
                    </a:lnTo>
                    <a:lnTo>
                      <a:pt x="612" y="514"/>
                    </a:lnTo>
                    <a:lnTo>
                      <a:pt x="617" y="527"/>
                    </a:lnTo>
                    <a:lnTo>
                      <a:pt x="638" y="538"/>
                    </a:lnTo>
                    <a:lnTo>
                      <a:pt x="638" y="551"/>
                    </a:lnTo>
                    <a:lnTo>
                      <a:pt x="645" y="564"/>
                    </a:lnTo>
                    <a:lnTo>
                      <a:pt x="642" y="570"/>
                    </a:lnTo>
                    <a:lnTo>
                      <a:pt x="638" y="595"/>
                    </a:lnTo>
                    <a:lnTo>
                      <a:pt x="651" y="603"/>
                    </a:lnTo>
                    <a:lnTo>
                      <a:pt x="652" y="630"/>
                    </a:lnTo>
                    <a:lnTo>
                      <a:pt x="668" y="658"/>
                    </a:lnTo>
                    <a:lnTo>
                      <a:pt x="677" y="659"/>
                    </a:lnTo>
                    <a:lnTo>
                      <a:pt x="682" y="675"/>
                    </a:lnTo>
                    <a:lnTo>
                      <a:pt x="691" y="677"/>
                    </a:lnTo>
                    <a:lnTo>
                      <a:pt x="699" y="688"/>
                    </a:lnTo>
                    <a:lnTo>
                      <a:pt x="701" y="720"/>
                    </a:lnTo>
                    <a:lnTo>
                      <a:pt x="725" y="721"/>
                    </a:lnTo>
                    <a:lnTo>
                      <a:pt x="737" y="734"/>
                    </a:lnTo>
                    <a:lnTo>
                      <a:pt x="743" y="734"/>
                    </a:lnTo>
                    <a:lnTo>
                      <a:pt x="752" y="747"/>
                    </a:lnTo>
                    <a:lnTo>
                      <a:pt x="760" y="744"/>
                    </a:lnTo>
                    <a:lnTo>
                      <a:pt x="769" y="747"/>
                    </a:lnTo>
                    <a:lnTo>
                      <a:pt x="778" y="744"/>
                    </a:lnTo>
                    <a:lnTo>
                      <a:pt x="781" y="751"/>
                    </a:lnTo>
                    <a:lnTo>
                      <a:pt x="786" y="764"/>
                    </a:lnTo>
                    <a:lnTo>
                      <a:pt x="785" y="777"/>
                    </a:lnTo>
                    <a:lnTo>
                      <a:pt x="793" y="799"/>
                    </a:lnTo>
                    <a:lnTo>
                      <a:pt x="802" y="809"/>
                    </a:lnTo>
                    <a:lnTo>
                      <a:pt x="809" y="863"/>
                    </a:lnTo>
                    <a:lnTo>
                      <a:pt x="817" y="884"/>
                    </a:lnTo>
                    <a:lnTo>
                      <a:pt x="811" y="903"/>
                    </a:lnTo>
                    <a:lnTo>
                      <a:pt x="821" y="923"/>
                    </a:lnTo>
                    <a:lnTo>
                      <a:pt x="816" y="938"/>
                    </a:lnTo>
                    <a:lnTo>
                      <a:pt x="821" y="950"/>
                    </a:lnTo>
                    <a:lnTo>
                      <a:pt x="828" y="955"/>
                    </a:lnTo>
                    <a:lnTo>
                      <a:pt x="831" y="979"/>
                    </a:lnTo>
                    <a:lnTo>
                      <a:pt x="835" y="989"/>
                    </a:lnTo>
                    <a:lnTo>
                      <a:pt x="845" y="998"/>
                    </a:lnTo>
                    <a:lnTo>
                      <a:pt x="833" y="1004"/>
                    </a:lnTo>
                    <a:lnTo>
                      <a:pt x="821" y="1004"/>
                    </a:lnTo>
                    <a:lnTo>
                      <a:pt x="800" y="1019"/>
                    </a:lnTo>
                    <a:lnTo>
                      <a:pt x="795" y="1035"/>
                    </a:lnTo>
                    <a:lnTo>
                      <a:pt x="795" y="1041"/>
                    </a:lnTo>
                    <a:lnTo>
                      <a:pt x="786" y="1051"/>
                    </a:lnTo>
                    <a:lnTo>
                      <a:pt x="785" y="1062"/>
                    </a:lnTo>
                    <a:lnTo>
                      <a:pt x="783" y="1064"/>
                    </a:lnTo>
                    <a:lnTo>
                      <a:pt x="769" y="1071"/>
                    </a:lnTo>
                    <a:lnTo>
                      <a:pt x="760" y="1067"/>
                    </a:lnTo>
                    <a:lnTo>
                      <a:pt x="743" y="1071"/>
                    </a:lnTo>
                    <a:lnTo>
                      <a:pt x="717" y="1067"/>
                    </a:lnTo>
                    <a:lnTo>
                      <a:pt x="708" y="1071"/>
                    </a:lnTo>
                    <a:lnTo>
                      <a:pt x="697" y="1071"/>
                    </a:lnTo>
                    <a:lnTo>
                      <a:pt x="671" y="1054"/>
                    </a:lnTo>
                    <a:lnTo>
                      <a:pt x="644" y="1051"/>
                    </a:lnTo>
                    <a:lnTo>
                      <a:pt x="638" y="1025"/>
                    </a:lnTo>
                    <a:lnTo>
                      <a:pt x="630" y="1004"/>
                    </a:lnTo>
                    <a:lnTo>
                      <a:pt x="617" y="1000"/>
                    </a:lnTo>
                    <a:lnTo>
                      <a:pt x="598" y="995"/>
                    </a:lnTo>
                    <a:lnTo>
                      <a:pt x="583" y="995"/>
                    </a:lnTo>
                    <a:lnTo>
                      <a:pt x="576" y="1009"/>
                    </a:lnTo>
                    <a:lnTo>
                      <a:pt x="546" y="1008"/>
                    </a:lnTo>
                    <a:lnTo>
                      <a:pt x="539" y="1000"/>
                    </a:lnTo>
                    <a:lnTo>
                      <a:pt x="530" y="1000"/>
                    </a:lnTo>
                    <a:lnTo>
                      <a:pt x="525" y="1004"/>
                    </a:lnTo>
                    <a:lnTo>
                      <a:pt x="513" y="1000"/>
                    </a:lnTo>
                    <a:lnTo>
                      <a:pt x="513" y="1004"/>
                    </a:lnTo>
                    <a:lnTo>
                      <a:pt x="503" y="1000"/>
                    </a:lnTo>
                    <a:lnTo>
                      <a:pt x="501" y="970"/>
                    </a:lnTo>
                    <a:lnTo>
                      <a:pt x="487" y="963"/>
                    </a:lnTo>
                    <a:lnTo>
                      <a:pt x="483" y="942"/>
                    </a:lnTo>
                    <a:lnTo>
                      <a:pt x="477" y="933"/>
                    </a:lnTo>
                    <a:lnTo>
                      <a:pt x="468" y="920"/>
                    </a:lnTo>
                    <a:lnTo>
                      <a:pt x="470" y="874"/>
                    </a:lnTo>
                    <a:lnTo>
                      <a:pt x="445" y="841"/>
                    </a:lnTo>
                    <a:lnTo>
                      <a:pt x="430" y="836"/>
                    </a:lnTo>
                    <a:lnTo>
                      <a:pt x="426" y="826"/>
                    </a:lnTo>
                    <a:lnTo>
                      <a:pt x="438" y="813"/>
                    </a:lnTo>
                    <a:lnTo>
                      <a:pt x="450" y="815"/>
                    </a:lnTo>
                    <a:lnTo>
                      <a:pt x="461" y="813"/>
                    </a:lnTo>
                    <a:lnTo>
                      <a:pt x="466" y="801"/>
                    </a:lnTo>
                    <a:lnTo>
                      <a:pt x="456" y="767"/>
                    </a:lnTo>
                    <a:lnTo>
                      <a:pt x="450" y="756"/>
                    </a:lnTo>
                    <a:lnTo>
                      <a:pt x="461" y="731"/>
                    </a:lnTo>
                    <a:lnTo>
                      <a:pt x="456" y="712"/>
                    </a:lnTo>
                    <a:lnTo>
                      <a:pt x="471" y="662"/>
                    </a:lnTo>
                    <a:lnTo>
                      <a:pt x="463" y="662"/>
                    </a:lnTo>
                    <a:lnTo>
                      <a:pt x="454" y="670"/>
                    </a:lnTo>
                    <a:lnTo>
                      <a:pt x="440" y="665"/>
                    </a:lnTo>
                    <a:lnTo>
                      <a:pt x="433" y="654"/>
                    </a:lnTo>
                    <a:lnTo>
                      <a:pt x="440" y="632"/>
                    </a:lnTo>
                    <a:lnTo>
                      <a:pt x="403" y="613"/>
                    </a:lnTo>
                    <a:lnTo>
                      <a:pt x="409" y="603"/>
                    </a:lnTo>
                    <a:lnTo>
                      <a:pt x="405" y="600"/>
                    </a:lnTo>
                    <a:lnTo>
                      <a:pt x="407" y="578"/>
                    </a:lnTo>
                    <a:lnTo>
                      <a:pt x="398" y="557"/>
                    </a:lnTo>
                    <a:lnTo>
                      <a:pt x="398" y="532"/>
                    </a:lnTo>
                    <a:lnTo>
                      <a:pt x="377" y="521"/>
                    </a:lnTo>
                    <a:lnTo>
                      <a:pt x="383" y="503"/>
                    </a:lnTo>
                    <a:lnTo>
                      <a:pt x="356" y="481"/>
                    </a:lnTo>
                    <a:lnTo>
                      <a:pt x="346" y="476"/>
                    </a:lnTo>
                    <a:lnTo>
                      <a:pt x="337" y="474"/>
                    </a:lnTo>
                    <a:lnTo>
                      <a:pt x="341" y="466"/>
                    </a:lnTo>
                    <a:lnTo>
                      <a:pt x="334" y="457"/>
                    </a:lnTo>
                    <a:lnTo>
                      <a:pt x="308" y="442"/>
                    </a:lnTo>
                    <a:lnTo>
                      <a:pt x="302" y="431"/>
                    </a:lnTo>
                    <a:lnTo>
                      <a:pt x="302" y="427"/>
                    </a:lnTo>
                    <a:lnTo>
                      <a:pt x="320" y="417"/>
                    </a:lnTo>
                    <a:lnTo>
                      <a:pt x="318" y="407"/>
                    </a:lnTo>
                    <a:lnTo>
                      <a:pt x="308" y="409"/>
                    </a:lnTo>
                    <a:lnTo>
                      <a:pt x="306" y="418"/>
                    </a:lnTo>
                    <a:lnTo>
                      <a:pt x="295" y="418"/>
                    </a:lnTo>
                    <a:lnTo>
                      <a:pt x="294" y="412"/>
                    </a:lnTo>
                    <a:lnTo>
                      <a:pt x="287" y="409"/>
                    </a:lnTo>
                    <a:lnTo>
                      <a:pt x="294" y="399"/>
                    </a:lnTo>
                    <a:lnTo>
                      <a:pt x="302" y="403"/>
                    </a:lnTo>
                    <a:lnTo>
                      <a:pt x="302" y="399"/>
                    </a:lnTo>
                    <a:lnTo>
                      <a:pt x="301" y="396"/>
                    </a:lnTo>
                    <a:lnTo>
                      <a:pt x="289" y="395"/>
                    </a:lnTo>
                    <a:lnTo>
                      <a:pt x="282" y="403"/>
                    </a:lnTo>
                    <a:lnTo>
                      <a:pt x="276" y="404"/>
                    </a:lnTo>
                    <a:lnTo>
                      <a:pt x="266" y="395"/>
                    </a:lnTo>
                    <a:lnTo>
                      <a:pt x="268" y="390"/>
                    </a:lnTo>
                    <a:lnTo>
                      <a:pt x="282" y="393"/>
                    </a:lnTo>
                    <a:lnTo>
                      <a:pt x="297" y="387"/>
                    </a:lnTo>
                    <a:lnTo>
                      <a:pt x="308" y="399"/>
                    </a:lnTo>
                    <a:lnTo>
                      <a:pt x="318" y="396"/>
                    </a:lnTo>
                    <a:lnTo>
                      <a:pt x="301" y="377"/>
                    </a:lnTo>
                    <a:lnTo>
                      <a:pt x="290" y="382"/>
                    </a:lnTo>
                    <a:lnTo>
                      <a:pt x="262" y="382"/>
                    </a:lnTo>
                    <a:lnTo>
                      <a:pt x="271" y="372"/>
                    </a:lnTo>
                    <a:lnTo>
                      <a:pt x="264" y="372"/>
                    </a:lnTo>
                    <a:lnTo>
                      <a:pt x="257" y="377"/>
                    </a:lnTo>
                    <a:lnTo>
                      <a:pt x="254" y="374"/>
                    </a:lnTo>
                    <a:lnTo>
                      <a:pt x="250" y="369"/>
                    </a:lnTo>
                    <a:lnTo>
                      <a:pt x="256" y="361"/>
                    </a:lnTo>
                    <a:lnTo>
                      <a:pt x="243" y="361"/>
                    </a:lnTo>
                    <a:lnTo>
                      <a:pt x="231" y="364"/>
                    </a:lnTo>
                    <a:lnTo>
                      <a:pt x="226" y="372"/>
                    </a:lnTo>
                    <a:lnTo>
                      <a:pt x="217" y="356"/>
                    </a:lnTo>
                    <a:lnTo>
                      <a:pt x="208" y="364"/>
                    </a:lnTo>
                    <a:lnTo>
                      <a:pt x="203" y="368"/>
                    </a:lnTo>
                    <a:lnTo>
                      <a:pt x="191"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5" name="Freeform 72"/>
              <p:cNvSpPr>
                <a:spLocks/>
              </p:cNvSpPr>
              <p:nvPr/>
            </p:nvSpPr>
            <p:spPr bwMode="auto">
              <a:xfrm>
                <a:off x="-111" y="4974"/>
                <a:ext cx="845" cy="1071"/>
              </a:xfrm>
              <a:custGeom>
                <a:avLst/>
                <a:gdLst>
                  <a:gd name="T0" fmla="*/ 153 w 845"/>
                  <a:gd name="T1" fmla="*/ 310 h 1071"/>
                  <a:gd name="T2" fmla="*/ 68 w 845"/>
                  <a:gd name="T3" fmla="*/ 248 h 1071"/>
                  <a:gd name="T4" fmla="*/ 7 w 845"/>
                  <a:gd name="T5" fmla="*/ 221 h 1071"/>
                  <a:gd name="T6" fmla="*/ 68 w 845"/>
                  <a:gd name="T7" fmla="*/ 165 h 1071"/>
                  <a:gd name="T8" fmla="*/ 78 w 845"/>
                  <a:gd name="T9" fmla="*/ 151 h 1071"/>
                  <a:gd name="T10" fmla="*/ 142 w 845"/>
                  <a:gd name="T11" fmla="*/ 103 h 1071"/>
                  <a:gd name="T12" fmla="*/ 184 w 845"/>
                  <a:gd name="T13" fmla="*/ 70 h 1071"/>
                  <a:gd name="T14" fmla="*/ 221 w 845"/>
                  <a:gd name="T15" fmla="*/ 40 h 1071"/>
                  <a:gd name="T16" fmla="*/ 235 w 845"/>
                  <a:gd name="T17" fmla="*/ 25 h 1071"/>
                  <a:gd name="T18" fmla="*/ 268 w 845"/>
                  <a:gd name="T19" fmla="*/ 16 h 1071"/>
                  <a:gd name="T20" fmla="*/ 268 w 845"/>
                  <a:gd name="T21" fmla="*/ 22 h 1071"/>
                  <a:gd name="T22" fmla="*/ 278 w 845"/>
                  <a:gd name="T23" fmla="*/ 32 h 1071"/>
                  <a:gd name="T24" fmla="*/ 290 w 845"/>
                  <a:gd name="T25" fmla="*/ 46 h 1071"/>
                  <a:gd name="T26" fmla="*/ 302 w 845"/>
                  <a:gd name="T27" fmla="*/ 51 h 1071"/>
                  <a:gd name="T28" fmla="*/ 318 w 845"/>
                  <a:gd name="T29" fmla="*/ 72 h 1071"/>
                  <a:gd name="T30" fmla="*/ 330 w 845"/>
                  <a:gd name="T31" fmla="*/ 73 h 1071"/>
                  <a:gd name="T32" fmla="*/ 346 w 845"/>
                  <a:gd name="T33" fmla="*/ 83 h 1071"/>
                  <a:gd name="T34" fmla="*/ 417 w 845"/>
                  <a:gd name="T35" fmla="*/ 129 h 1071"/>
                  <a:gd name="T36" fmla="*/ 393 w 845"/>
                  <a:gd name="T37" fmla="*/ 183 h 1071"/>
                  <a:gd name="T38" fmla="*/ 405 w 845"/>
                  <a:gd name="T39" fmla="*/ 250 h 1071"/>
                  <a:gd name="T40" fmla="*/ 463 w 845"/>
                  <a:gd name="T41" fmla="*/ 355 h 1071"/>
                  <a:gd name="T42" fmla="*/ 523 w 845"/>
                  <a:gd name="T43" fmla="*/ 390 h 1071"/>
                  <a:gd name="T44" fmla="*/ 558 w 845"/>
                  <a:gd name="T45" fmla="*/ 377 h 1071"/>
                  <a:gd name="T46" fmla="*/ 576 w 845"/>
                  <a:gd name="T47" fmla="*/ 433 h 1071"/>
                  <a:gd name="T48" fmla="*/ 616 w 845"/>
                  <a:gd name="T49" fmla="*/ 427 h 1071"/>
                  <a:gd name="T50" fmla="*/ 645 w 845"/>
                  <a:gd name="T51" fmla="*/ 423 h 1071"/>
                  <a:gd name="T52" fmla="*/ 659 w 845"/>
                  <a:gd name="T53" fmla="*/ 457 h 1071"/>
                  <a:gd name="T54" fmla="*/ 633 w 845"/>
                  <a:gd name="T55" fmla="*/ 479 h 1071"/>
                  <a:gd name="T56" fmla="*/ 638 w 845"/>
                  <a:gd name="T57" fmla="*/ 538 h 1071"/>
                  <a:gd name="T58" fmla="*/ 638 w 845"/>
                  <a:gd name="T59" fmla="*/ 595 h 1071"/>
                  <a:gd name="T60" fmla="*/ 677 w 845"/>
                  <a:gd name="T61" fmla="*/ 659 h 1071"/>
                  <a:gd name="T62" fmla="*/ 701 w 845"/>
                  <a:gd name="T63" fmla="*/ 720 h 1071"/>
                  <a:gd name="T64" fmla="*/ 752 w 845"/>
                  <a:gd name="T65" fmla="*/ 747 h 1071"/>
                  <a:gd name="T66" fmla="*/ 781 w 845"/>
                  <a:gd name="T67" fmla="*/ 751 h 1071"/>
                  <a:gd name="T68" fmla="*/ 802 w 845"/>
                  <a:gd name="T69" fmla="*/ 809 h 1071"/>
                  <a:gd name="T70" fmla="*/ 821 w 845"/>
                  <a:gd name="T71" fmla="*/ 923 h 1071"/>
                  <a:gd name="T72" fmla="*/ 831 w 845"/>
                  <a:gd name="T73" fmla="*/ 979 h 1071"/>
                  <a:gd name="T74" fmla="*/ 821 w 845"/>
                  <a:gd name="T75" fmla="*/ 1004 h 1071"/>
                  <a:gd name="T76" fmla="*/ 786 w 845"/>
                  <a:gd name="T77" fmla="*/ 1051 h 1071"/>
                  <a:gd name="T78" fmla="*/ 760 w 845"/>
                  <a:gd name="T79" fmla="*/ 1067 h 1071"/>
                  <a:gd name="T80" fmla="*/ 697 w 845"/>
                  <a:gd name="T81" fmla="*/ 1071 h 1071"/>
                  <a:gd name="T82" fmla="*/ 630 w 845"/>
                  <a:gd name="T83" fmla="*/ 1004 h 1071"/>
                  <a:gd name="T84" fmla="*/ 576 w 845"/>
                  <a:gd name="T85" fmla="*/ 1009 h 1071"/>
                  <a:gd name="T86" fmla="*/ 525 w 845"/>
                  <a:gd name="T87" fmla="*/ 1004 h 1071"/>
                  <a:gd name="T88" fmla="*/ 501 w 845"/>
                  <a:gd name="T89" fmla="*/ 970 h 1071"/>
                  <a:gd name="T90" fmla="*/ 468 w 845"/>
                  <a:gd name="T91" fmla="*/ 920 h 1071"/>
                  <a:gd name="T92" fmla="*/ 426 w 845"/>
                  <a:gd name="T93" fmla="*/ 826 h 1071"/>
                  <a:gd name="T94" fmla="*/ 466 w 845"/>
                  <a:gd name="T95" fmla="*/ 801 h 1071"/>
                  <a:gd name="T96" fmla="*/ 456 w 845"/>
                  <a:gd name="T97" fmla="*/ 712 h 1071"/>
                  <a:gd name="T98" fmla="*/ 440 w 845"/>
                  <a:gd name="T99" fmla="*/ 665 h 1071"/>
                  <a:gd name="T100" fmla="*/ 409 w 845"/>
                  <a:gd name="T101" fmla="*/ 603 h 1071"/>
                  <a:gd name="T102" fmla="*/ 398 w 845"/>
                  <a:gd name="T103" fmla="*/ 532 h 1071"/>
                  <a:gd name="T104" fmla="*/ 346 w 845"/>
                  <a:gd name="T105" fmla="*/ 476 h 1071"/>
                  <a:gd name="T106" fmla="*/ 308 w 845"/>
                  <a:gd name="T107" fmla="*/ 442 h 1071"/>
                  <a:gd name="T108" fmla="*/ 318 w 845"/>
                  <a:gd name="T109" fmla="*/ 407 h 1071"/>
                  <a:gd name="T110" fmla="*/ 294 w 845"/>
                  <a:gd name="T111" fmla="*/ 412 h 1071"/>
                  <a:gd name="T112" fmla="*/ 302 w 845"/>
                  <a:gd name="T113" fmla="*/ 399 h 1071"/>
                  <a:gd name="T114" fmla="*/ 276 w 845"/>
                  <a:gd name="T115" fmla="*/ 404 h 1071"/>
                  <a:gd name="T116" fmla="*/ 297 w 845"/>
                  <a:gd name="T117" fmla="*/ 387 h 1071"/>
                  <a:gd name="T118" fmla="*/ 290 w 845"/>
                  <a:gd name="T119" fmla="*/ 382 h 1071"/>
                  <a:gd name="T120" fmla="*/ 257 w 845"/>
                  <a:gd name="T121" fmla="*/ 377 h 1071"/>
                  <a:gd name="T122" fmla="*/ 243 w 845"/>
                  <a:gd name="T123" fmla="*/ 361 h 1071"/>
                  <a:gd name="T124" fmla="*/ 208 w 845"/>
                  <a:gd name="T125" fmla="*/ 36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1071">
                    <a:moveTo>
                      <a:pt x="191" y="355"/>
                    </a:moveTo>
                    <a:lnTo>
                      <a:pt x="170" y="345"/>
                    </a:lnTo>
                    <a:lnTo>
                      <a:pt x="160" y="332"/>
                    </a:lnTo>
                    <a:lnTo>
                      <a:pt x="153" y="310"/>
                    </a:lnTo>
                    <a:lnTo>
                      <a:pt x="136" y="306"/>
                    </a:lnTo>
                    <a:lnTo>
                      <a:pt x="115" y="283"/>
                    </a:lnTo>
                    <a:lnTo>
                      <a:pt x="87" y="272"/>
                    </a:lnTo>
                    <a:lnTo>
                      <a:pt x="68" y="248"/>
                    </a:lnTo>
                    <a:lnTo>
                      <a:pt x="50" y="250"/>
                    </a:lnTo>
                    <a:lnTo>
                      <a:pt x="17" y="240"/>
                    </a:lnTo>
                    <a:lnTo>
                      <a:pt x="0" y="226"/>
                    </a:lnTo>
                    <a:lnTo>
                      <a:pt x="7" y="221"/>
                    </a:lnTo>
                    <a:lnTo>
                      <a:pt x="24" y="223"/>
                    </a:lnTo>
                    <a:lnTo>
                      <a:pt x="38" y="202"/>
                    </a:lnTo>
                    <a:lnTo>
                      <a:pt x="57" y="162"/>
                    </a:lnTo>
                    <a:lnTo>
                      <a:pt x="68" y="165"/>
                    </a:lnTo>
                    <a:lnTo>
                      <a:pt x="71" y="161"/>
                    </a:lnTo>
                    <a:lnTo>
                      <a:pt x="75" y="157"/>
                    </a:lnTo>
                    <a:lnTo>
                      <a:pt x="75" y="154"/>
                    </a:lnTo>
                    <a:lnTo>
                      <a:pt x="78" y="151"/>
                    </a:lnTo>
                    <a:lnTo>
                      <a:pt x="61" y="137"/>
                    </a:lnTo>
                    <a:lnTo>
                      <a:pt x="66" y="124"/>
                    </a:lnTo>
                    <a:lnTo>
                      <a:pt x="118" y="86"/>
                    </a:lnTo>
                    <a:lnTo>
                      <a:pt x="142" y="103"/>
                    </a:lnTo>
                    <a:lnTo>
                      <a:pt x="170" y="70"/>
                    </a:lnTo>
                    <a:lnTo>
                      <a:pt x="184" y="16"/>
                    </a:lnTo>
                    <a:lnTo>
                      <a:pt x="196" y="22"/>
                    </a:lnTo>
                    <a:lnTo>
                      <a:pt x="184" y="70"/>
                    </a:lnTo>
                    <a:lnTo>
                      <a:pt x="196" y="78"/>
                    </a:lnTo>
                    <a:lnTo>
                      <a:pt x="198" y="76"/>
                    </a:lnTo>
                    <a:lnTo>
                      <a:pt x="196" y="73"/>
                    </a:lnTo>
                    <a:lnTo>
                      <a:pt x="221" y="40"/>
                    </a:lnTo>
                    <a:lnTo>
                      <a:pt x="217" y="38"/>
                    </a:lnTo>
                    <a:lnTo>
                      <a:pt x="226" y="27"/>
                    </a:lnTo>
                    <a:lnTo>
                      <a:pt x="229" y="32"/>
                    </a:lnTo>
                    <a:lnTo>
                      <a:pt x="235" y="25"/>
                    </a:lnTo>
                    <a:lnTo>
                      <a:pt x="229" y="22"/>
                    </a:lnTo>
                    <a:lnTo>
                      <a:pt x="245" y="0"/>
                    </a:lnTo>
                    <a:lnTo>
                      <a:pt x="266" y="12"/>
                    </a:lnTo>
                    <a:lnTo>
                      <a:pt x="268" y="16"/>
                    </a:lnTo>
                    <a:lnTo>
                      <a:pt x="256" y="20"/>
                    </a:lnTo>
                    <a:lnTo>
                      <a:pt x="259" y="27"/>
                    </a:lnTo>
                    <a:lnTo>
                      <a:pt x="264" y="24"/>
                    </a:lnTo>
                    <a:lnTo>
                      <a:pt x="268" y="22"/>
                    </a:lnTo>
                    <a:lnTo>
                      <a:pt x="269" y="22"/>
                    </a:lnTo>
                    <a:lnTo>
                      <a:pt x="273" y="27"/>
                    </a:lnTo>
                    <a:lnTo>
                      <a:pt x="276" y="27"/>
                    </a:lnTo>
                    <a:lnTo>
                      <a:pt x="278" y="32"/>
                    </a:lnTo>
                    <a:lnTo>
                      <a:pt x="282" y="38"/>
                    </a:lnTo>
                    <a:lnTo>
                      <a:pt x="287" y="41"/>
                    </a:lnTo>
                    <a:lnTo>
                      <a:pt x="290" y="44"/>
                    </a:lnTo>
                    <a:lnTo>
                      <a:pt x="290" y="46"/>
                    </a:lnTo>
                    <a:lnTo>
                      <a:pt x="292" y="46"/>
                    </a:lnTo>
                    <a:lnTo>
                      <a:pt x="295" y="46"/>
                    </a:lnTo>
                    <a:lnTo>
                      <a:pt x="299" y="49"/>
                    </a:lnTo>
                    <a:lnTo>
                      <a:pt x="302" y="51"/>
                    </a:lnTo>
                    <a:lnTo>
                      <a:pt x="306" y="60"/>
                    </a:lnTo>
                    <a:lnTo>
                      <a:pt x="311" y="65"/>
                    </a:lnTo>
                    <a:lnTo>
                      <a:pt x="316" y="70"/>
                    </a:lnTo>
                    <a:lnTo>
                      <a:pt x="318" y="72"/>
                    </a:lnTo>
                    <a:lnTo>
                      <a:pt x="323" y="75"/>
                    </a:lnTo>
                    <a:lnTo>
                      <a:pt x="325" y="75"/>
                    </a:lnTo>
                    <a:lnTo>
                      <a:pt x="327" y="76"/>
                    </a:lnTo>
                    <a:lnTo>
                      <a:pt x="330" y="73"/>
                    </a:lnTo>
                    <a:lnTo>
                      <a:pt x="336" y="78"/>
                    </a:lnTo>
                    <a:lnTo>
                      <a:pt x="337" y="75"/>
                    </a:lnTo>
                    <a:lnTo>
                      <a:pt x="344" y="81"/>
                    </a:lnTo>
                    <a:lnTo>
                      <a:pt x="346" y="83"/>
                    </a:lnTo>
                    <a:lnTo>
                      <a:pt x="350" y="79"/>
                    </a:lnTo>
                    <a:lnTo>
                      <a:pt x="346" y="76"/>
                    </a:lnTo>
                    <a:lnTo>
                      <a:pt x="350" y="75"/>
                    </a:lnTo>
                    <a:lnTo>
                      <a:pt x="417" y="129"/>
                    </a:lnTo>
                    <a:lnTo>
                      <a:pt x="421" y="151"/>
                    </a:lnTo>
                    <a:lnTo>
                      <a:pt x="405" y="172"/>
                    </a:lnTo>
                    <a:lnTo>
                      <a:pt x="405" y="183"/>
                    </a:lnTo>
                    <a:lnTo>
                      <a:pt x="393" y="183"/>
                    </a:lnTo>
                    <a:lnTo>
                      <a:pt x="391" y="196"/>
                    </a:lnTo>
                    <a:lnTo>
                      <a:pt x="403" y="208"/>
                    </a:lnTo>
                    <a:lnTo>
                      <a:pt x="414" y="227"/>
                    </a:lnTo>
                    <a:lnTo>
                      <a:pt x="405" y="250"/>
                    </a:lnTo>
                    <a:lnTo>
                      <a:pt x="438" y="323"/>
                    </a:lnTo>
                    <a:lnTo>
                      <a:pt x="444" y="325"/>
                    </a:lnTo>
                    <a:lnTo>
                      <a:pt x="452" y="347"/>
                    </a:lnTo>
                    <a:lnTo>
                      <a:pt x="463" y="355"/>
                    </a:lnTo>
                    <a:lnTo>
                      <a:pt x="477" y="380"/>
                    </a:lnTo>
                    <a:lnTo>
                      <a:pt x="492" y="369"/>
                    </a:lnTo>
                    <a:lnTo>
                      <a:pt x="508" y="356"/>
                    </a:lnTo>
                    <a:lnTo>
                      <a:pt x="523" y="390"/>
                    </a:lnTo>
                    <a:lnTo>
                      <a:pt x="530" y="390"/>
                    </a:lnTo>
                    <a:lnTo>
                      <a:pt x="546" y="364"/>
                    </a:lnTo>
                    <a:lnTo>
                      <a:pt x="550" y="368"/>
                    </a:lnTo>
                    <a:lnTo>
                      <a:pt x="558" y="377"/>
                    </a:lnTo>
                    <a:lnTo>
                      <a:pt x="558" y="395"/>
                    </a:lnTo>
                    <a:lnTo>
                      <a:pt x="553" y="407"/>
                    </a:lnTo>
                    <a:lnTo>
                      <a:pt x="572" y="433"/>
                    </a:lnTo>
                    <a:lnTo>
                      <a:pt x="576" y="433"/>
                    </a:lnTo>
                    <a:lnTo>
                      <a:pt x="581" y="423"/>
                    </a:lnTo>
                    <a:lnTo>
                      <a:pt x="595" y="422"/>
                    </a:lnTo>
                    <a:lnTo>
                      <a:pt x="605" y="428"/>
                    </a:lnTo>
                    <a:lnTo>
                      <a:pt x="616" y="427"/>
                    </a:lnTo>
                    <a:lnTo>
                      <a:pt x="617" y="418"/>
                    </a:lnTo>
                    <a:lnTo>
                      <a:pt x="642" y="412"/>
                    </a:lnTo>
                    <a:lnTo>
                      <a:pt x="645" y="417"/>
                    </a:lnTo>
                    <a:lnTo>
                      <a:pt x="645" y="423"/>
                    </a:lnTo>
                    <a:lnTo>
                      <a:pt x="652" y="431"/>
                    </a:lnTo>
                    <a:lnTo>
                      <a:pt x="649" y="444"/>
                    </a:lnTo>
                    <a:lnTo>
                      <a:pt x="659" y="449"/>
                    </a:lnTo>
                    <a:lnTo>
                      <a:pt x="659" y="457"/>
                    </a:lnTo>
                    <a:lnTo>
                      <a:pt x="645" y="458"/>
                    </a:lnTo>
                    <a:lnTo>
                      <a:pt x="638" y="469"/>
                    </a:lnTo>
                    <a:lnTo>
                      <a:pt x="635" y="469"/>
                    </a:lnTo>
                    <a:lnTo>
                      <a:pt x="633" y="479"/>
                    </a:lnTo>
                    <a:lnTo>
                      <a:pt x="612" y="492"/>
                    </a:lnTo>
                    <a:lnTo>
                      <a:pt x="612" y="514"/>
                    </a:lnTo>
                    <a:lnTo>
                      <a:pt x="617" y="527"/>
                    </a:lnTo>
                    <a:lnTo>
                      <a:pt x="638" y="538"/>
                    </a:lnTo>
                    <a:lnTo>
                      <a:pt x="638" y="551"/>
                    </a:lnTo>
                    <a:lnTo>
                      <a:pt x="645" y="564"/>
                    </a:lnTo>
                    <a:lnTo>
                      <a:pt x="642" y="570"/>
                    </a:lnTo>
                    <a:lnTo>
                      <a:pt x="638" y="595"/>
                    </a:lnTo>
                    <a:lnTo>
                      <a:pt x="651" y="603"/>
                    </a:lnTo>
                    <a:lnTo>
                      <a:pt x="652" y="630"/>
                    </a:lnTo>
                    <a:lnTo>
                      <a:pt x="668" y="658"/>
                    </a:lnTo>
                    <a:lnTo>
                      <a:pt x="677" y="659"/>
                    </a:lnTo>
                    <a:lnTo>
                      <a:pt x="682" y="675"/>
                    </a:lnTo>
                    <a:lnTo>
                      <a:pt x="691" y="677"/>
                    </a:lnTo>
                    <a:lnTo>
                      <a:pt x="699" y="688"/>
                    </a:lnTo>
                    <a:lnTo>
                      <a:pt x="701" y="720"/>
                    </a:lnTo>
                    <a:lnTo>
                      <a:pt x="725" y="721"/>
                    </a:lnTo>
                    <a:lnTo>
                      <a:pt x="737" y="734"/>
                    </a:lnTo>
                    <a:lnTo>
                      <a:pt x="743" y="734"/>
                    </a:lnTo>
                    <a:lnTo>
                      <a:pt x="752" y="747"/>
                    </a:lnTo>
                    <a:lnTo>
                      <a:pt x="760" y="744"/>
                    </a:lnTo>
                    <a:lnTo>
                      <a:pt x="769" y="747"/>
                    </a:lnTo>
                    <a:lnTo>
                      <a:pt x="778" y="744"/>
                    </a:lnTo>
                    <a:lnTo>
                      <a:pt x="781" y="751"/>
                    </a:lnTo>
                    <a:lnTo>
                      <a:pt x="786" y="764"/>
                    </a:lnTo>
                    <a:lnTo>
                      <a:pt x="785" y="777"/>
                    </a:lnTo>
                    <a:lnTo>
                      <a:pt x="793" y="799"/>
                    </a:lnTo>
                    <a:lnTo>
                      <a:pt x="802" y="809"/>
                    </a:lnTo>
                    <a:lnTo>
                      <a:pt x="809" y="863"/>
                    </a:lnTo>
                    <a:lnTo>
                      <a:pt x="817" y="884"/>
                    </a:lnTo>
                    <a:lnTo>
                      <a:pt x="811" y="903"/>
                    </a:lnTo>
                    <a:lnTo>
                      <a:pt x="821" y="923"/>
                    </a:lnTo>
                    <a:lnTo>
                      <a:pt x="816" y="938"/>
                    </a:lnTo>
                    <a:lnTo>
                      <a:pt x="821" y="950"/>
                    </a:lnTo>
                    <a:lnTo>
                      <a:pt x="828" y="955"/>
                    </a:lnTo>
                    <a:lnTo>
                      <a:pt x="831" y="979"/>
                    </a:lnTo>
                    <a:lnTo>
                      <a:pt x="835" y="989"/>
                    </a:lnTo>
                    <a:lnTo>
                      <a:pt x="845" y="998"/>
                    </a:lnTo>
                    <a:lnTo>
                      <a:pt x="833" y="1004"/>
                    </a:lnTo>
                    <a:lnTo>
                      <a:pt x="821" y="1004"/>
                    </a:lnTo>
                    <a:lnTo>
                      <a:pt x="800" y="1019"/>
                    </a:lnTo>
                    <a:lnTo>
                      <a:pt x="795" y="1035"/>
                    </a:lnTo>
                    <a:lnTo>
                      <a:pt x="795" y="1041"/>
                    </a:lnTo>
                    <a:lnTo>
                      <a:pt x="786" y="1051"/>
                    </a:lnTo>
                    <a:lnTo>
                      <a:pt x="785" y="1062"/>
                    </a:lnTo>
                    <a:lnTo>
                      <a:pt x="783" y="1064"/>
                    </a:lnTo>
                    <a:lnTo>
                      <a:pt x="769" y="1071"/>
                    </a:lnTo>
                    <a:lnTo>
                      <a:pt x="760" y="1067"/>
                    </a:lnTo>
                    <a:lnTo>
                      <a:pt x="743" y="1071"/>
                    </a:lnTo>
                    <a:lnTo>
                      <a:pt x="717" y="1067"/>
                    </a:lnTo>
                    <a:lnTo>
                      <a:pt x="708" y="1071"/>
                    </a:lnTo>
                    <a:lnTo>
                      <a:pt x="697" y="1071"/>
                    </a:lnTo>
                    <a:lnTo>
                      <a:pt x="671" y="1054"/>
                    </a:lnTo>
                    <a:lnTo>
                      <a:pt x="644" y="1051"/>
                    </a:lnTo>
                    <a:lnTo>
                      <a:pt x="638" y="1025"/>
                    </a:lnTo>
                    <a:lnTo>
                      <a:pt x="630" y="1004"/>
                    </a:lnTo>
                    <a:lnTo>
                      <a:pt x="617" y="1000"/>
                    </a:lnTo>
                    <a:lnTo>
                      <a:pt x="598" y="995"/>
                    </a:lnTo>
                    <a:lnTo>
                      <a:pt x="583" y="995"/>
                    </a:lnTo>
                    <a:lnTo>
                      <a:pt x="576" y="1009"/>
                    </a:lnTo>
                    <a:lnTo>
                      <a:pt x="546" y="1008"/>
                    </a:lnTo>
                    <a:lnTo>
                      <a:pt x="539" y="1000"/>
                    </a:lnTo>
                    <a:lnTo>
                      <a:pt x="530" y="1000"/>
                    </a:lnTo>
                    <a:lnTo>
                      <a:pt x="525" y="1004"/>
                    </a:lnTo>
                    <a:lnTo>
                      <a:pt x="513" y="1000"/>
                    </a:lnTo>
                    <a:lnTo>
                      <a:pt x="513" y="1004"/>
                    </a:lnTo>
                    <a:lnTo>
                      <a:pt x="503" y="1000"/>
                    </a:lnTo>
                    <a:lnTo>
                      <a:pt x="501" y="970"/>
                    </a:lnTo>
                    <a:lnTo>
                      <a:pt x="487" y="963"/>
                    </a:lnTo>
                    <a:lnTo>
                      <a:pt x="483" y="942"/>
                    </a:lnTo>
                    <a:lnTo>
                      <a:pt x="477" y="933"/>
                    </a:lnTo>
                    <a:lnTo>
                      <a:pt x="468" y="920"/>
                    </a:lnTo>
                    <a:lnTo>
                      <a:pt x="470" y="874"/>
                    </a:lnTo>
                    <a:lnTo>
                      <a:pt x="445" y="841"/>
                    </a:lnTo>
                    <a:lnTo>
                      <a:pt x="430" y="836"/>
                    </a:lnTo>
                    <a:lnTo>
                      <a:pt x="426" y="826"/>
                    </a:lnTo>
                    <a:lnTo>
                      <a:pt x="438" y="813"/>
                    </a:lnTo>
                    <a:lnTo>
                      <a:pt x="450" y="815"/>
                    </a:lnTo>
                    <a:lnTo>
                      <a:pt x="461" y="813"/>
                    </a:lnTo>
                    <a:lnTo>
                      <a:pt x="466" y="801"/>
                    </a:lnTo>
                    <a:lnTo>
                      <a:pt x="456" y="767"/>
                    </a:lnTo>
                    <a:lnTo>
                      <a:pt x="450" y="756"/>
                    </a:lnTo>
                    <a:lnTo>
                      <a:pt x="461" y="731"/>
                    </a:lnTo>
                    <a:lnTo>
                      <a:pt x="456" y="712"/>
                    </a:lnTo>
                    <a:lnTo>
                      <a:pt x="471" y="662"/>
                    </a:lnTo>
                    <a:lnTo>
                      <a:pt x="463" y="662"/>
                    </a:lnTo>
                    <a:lnTo>
                      <a:pt x="454" y="670"/>
                    </a:lnTo>
                    <a:lnTo>
                      <a:pt x="440" y="665"/>
                    </a:lnTo>
                    <a:lnTo>
                      <a:pt x="433" y="654"/>
                    </a:lnTo>
                    <a:lnTo>
                      <a:pt x="440" y="632"/>
                    </a:lnTo>
                    <a:lnTo>
                      <a:pt x="403" y="613"/>
                    </a:lnTo>
                    <a:lnTo>
                      <a:pt x="409" y="603"/>
                    </a:lnTo>
                    <a:lnTo>
                      <a:pt x="405" y="600"/>
                    </a:lnTo>
                    <a:lnTo>
                      <a:pt x="407" y="578"/>
                    </a:lnTo>
                    <a:lnTo>
                      <a:pt x="398" y="557"/>
                    </a:lnTo>
                    <a:lnTo>
                      <a:pt x="398" y="532"/>
                    </a:lnTo>
                    <a:lnTo>
                      <a:pt x="377" y="521"/>
                    </a:lnTo>
                    <a:lnTo>
                      <a:pt x="383" y="503"/>
                    </a:lnTo>
                    <a:lnTo>
                      <a:pt x="356" y="481"/>
                    </a:lnTo>
                    <a:lnTo>
                      <a:pt x="346" y="476"/>
                    </a:lnTo>
                    <a:lnTo>
                      <a:pt x="337" y="474"/>
                    </a:lnTo>
                    <a:lnTo>
                      <a:pt x="341" y="466"/>
                    </a:lnTo>
                    <a:lnTo>
                      <a:pt x="334" y="457"/>
                    </a:lnTo>
                    <a:lnTo>
                      <a:pt x="308" y="442"/>
                    </a:lnTo>
                    <a:lnTo>
                      <a:pt x="302" y="431"/>
                    </a:lnTo>
                    <a:lnTo>
                      <a:pt x="302" y="427"/>
                    </a:lnTo>
                    <a:lnTo>
                      <a:pt x="320" y="417"/>
                    </a:lnTo>
                    <a:lnTo>
                      <a:pt x="318" y="407"/>
                    </a:lnTo>
                    <a:lnTo>
                      <a:pt x="308" y="409"/>
                    </a:lnTo>
                    <a:lnTo>
                      <a:pt x="306" y="418"/>
                    </a:lnTo>
                    <a:lnTo>
                      <a:pt x="295" y="418"/>
                    </a:lnTo>
                    <a:lnTo>
                      <a:pt x="294" y="412"/>
                    </a:lnTo>
                    <a:lnTo>
                      <a:pt x="287" y="409"/>
                    </a:lnTo>
                    <a:lnTo>
                      <a:pt x="294" y="399"/>
                    </a:lnTo>
                    <a:lnTo>
                      <a:pt x="302" y="403"/>
                    </a:lnTo>
                    <a:lnTo>
                      <a:pt x="302" y="399"/>
                    </a:lnTo>
                    <a:lnTo>
                      <a:pt x="301" y="396"/>
                    </a:lnTo>
                    <a:lnTo>
                      <a:pt x="289" y="395"/>
                    </a:lnTo>
                    <a:lnTo>
                      <a:pt x="282" y="403"/>
                    </a:lnTo>
                    <a:lnTo>
                      <a:pt x="276" y="404"/>
                    </a:lnTo>
                    <a:lnTo>
                      <a:pt x="266" y="395"/>
                    </a:lnTo>
                    <a:lnTo>
                      <a:pt x="268" y="390"/>
                    </a:lnTo>
                    <a:lnTo>
                      <a:pt x="282" y="393"/>
                    </a:lnTo>
                    <a:lnTo>
                      <a:pt x="297" y="387"/>
                    </a:lnTo>
                    <a:lnTo>
                      <a:pt x="308" y="399"/>
                    </a:lnTo>
                    <a:lnTo>
                      <a:pt x="318" y="396"/>
                    </a:lnTo>
                    <a:lnTo>
                      <a:pt x="301" y="377"/>
                    </a:lnTo>
                    <a:lnTo>
                      <a:pt x="290" y="382"/>
                    </a:lnTo>
                    <a:lnTo>
                      <a:pt x="262" y="382"/>
                    </a:lnTo>
                    <a:lnTo>
                      <a:pt x="271" y="372"/>
                    </a:lnTo>
                    <a:lnTo>
                      <a:pt x="264" y="372"/>
                    </a:lnTo>
                    <a:lnTo>
                      <a:pt x="257" y="377"/>
                    </a:lnTo>
                    <a:lnTo>
                      <a:pt x="254" y="374"/>
                    </a:lnTo>
                    <a:lnTo>
                      <a:pt x="250" y="369"/>
                    </a:lnTo>
                    <a:lnTo>
                      <a:pt x="256" y="361"/>
                    </a:lnTo>
                    <a:lnTo>
                      <a:pt x="243" y="361"/>
                    </a:lnTo>
                    <a:lnTo>
                      <a:pt x="231" y="364"/>
                    </a:lnTo>
                    <a:lnTo>
                      <a:pt x="226" y="372"/>
                    </a:lnTo>
                    <a:lnTo>
                      <a:pt x="217" y="356"/>
                    </a:lnTo>
                    <a:lnTo>
                      <a:pt x="208" y="364"/>
                    </a:lnTo>
                    <a:lnTo>
                      <a:pt x="203" y="368"/>
                    </a:lnTo>
                    <a:lnTo>
                      <a:pt x="191" y="35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 name="Freeform 73"/>
              <p:cNvSpPr>
                <a:spLocks/>
              </p:cNvSpPr>
              <p:nvPr/>
            </p:nvSpPr>
            <p:spPr bwMode="auto">
              <a:xfrm>
                <a:off x="-63" y="5335"/>
                <a:ext cx="427" cy="577"/>
              </a:xfrm>
              <a:custGeom>
                <a:avLst/>
                <a:gdLst>
                  <a:gd name="T0" fmla="*/ 194 w 427"/>
                  <a:gd name="T1" fmla="*/ 0 h 577"/>
                  <a:gd name="T2" fmla="*/ 204 w 427"/>
                  <a:gd name="T3" fmla="*/ 13 h 577"/>
                  <a:gd name="T4" fmla="*/ 222 w 427"/>
                  <a:gd name="T5" fmla="*/ 11 h 577"/>
                  <a:gd name="T6" fmla="*/ 251 w 427"/>
                  <a:gd name="T7" fmla="*/ 16 h 577"/>
                  <a:gd name="T8" fmla="*/ 248 w 427"/>
                  <a:gd name="T9" fmla="*/ 26 h 577"/>
                  <a:gd name="T10" fmla="*/ 217 w 427"/>
                  <a:gd name="T11" fmla="*/ 34 h 577"/>
                  <a:gd name="T12" fmla="*/ 239 w 427"/>
                  <a:gd name="T13" fmla="*/ 34 h 577"/>
                  <a:gd name="T14" fmla="*/ 253 w 427"/>
                  <a:gd name="T15" fmla="*/ 41 h 577"/>
                  <a:gd name="T16" fmla="*/ 244 w 427"/>
                  <a:gd name="T17" fmla="*/ 51 h 577"/>
                  <a:gd name="T18" fmla="*/ 260 w 427"/>
                  <a:gd name="T19" fmla="*/ 48 h 577"/>
                  <a:gd name="T20" fmla="*/ 253 w 427"/>
                  <a:gd name="T21" fmla="*/ 65 h 577"/>
                  <a:gd name="T22" fmla="*/ 285 w 427"/>
                  <a:gd name="T23" fmla="*/ 96 h 577"/>
                  <a:gd name="T24" fmla="*/ 298 w 427"/>
                  <a:gd name="T25" fmla="*/ 115 h 577"/>
                  <a:gd name="T26" fmla="*/ 330 w 427"/>
                  <a:gd name="T27" fmla="*/ 159 h 577"/>
                  <a:gd name="T28" fmla="*/ 358 w 427"/>
                  <a:gd name="T29" fmla="*/ 217 h 577"/>
                  <a:gd name="T30" fmla="*/ 354 w 427"/>
                  <a:gd name="T31" fmla="*/ 252 h 577"/>
                  <a:gd name="T32" fmla="*/ 393 w 427"/>
                  <a:gd name="T33" fmla="*/ 304 h 577"/>
                  <a:gd name="T34" fmla="*/ 422 w 427"/>
                  <a:gd name="T35" fmla="*/ 301 h 577"/>
                  <a:gd name="T36" fmla="*/ 401 w 427"/>
                  <a:gd name="T37" fmla="*/ 395 h 577"/>
                  <a:gd name="T38" fmla="*/ 412 w 427"/>
                  <a:gd name="T39" fmla="*/ 452 h 577"/>
                  <a:gd name="T40" fmla="*/ 377 w 427"/>
                  <a:gd name="T41" fmla="*/ 465 h 577"/>
                  <a:gd name="T42" fmla="*/ 420 w 427"/>
                  <a:gd name="T43" fmla="*/ 513 h 577"/>
                  <a:gd name="T44" fmla="*/ 407 w 427"/>
                  <a:gd name="T45" fmla="*/ 577 h 577"/>
                  <a:gd name="T46" fmla="*/ 358 w 427"/>
                  <a:gd name="T47" fmla="*/ 545 h 577"/>
                  <a:gd name="T48" fmla="*/ 358 w 427"/>
                  <a:gd name="T49" fmla="*/ 497 h 577"/>
                  <a:gd name="T50" fmla="*/ 298 w 427"/>
                  <a:gd name="T51" fmla="*/ 480 h 577"/>
                  <a:gd name="T52" fmla="*/ 271 w 427"/>
                  <a:gd name="T53" fmla="*/ 475 h 577"/>
                  <a:gd name="T54" fmla="*/ 239 w 427"/>
                  <a:gd name="T55" fmla="*/ 464 h 577"/>
                  <a:gd name="T56" fmla="*/ 203 w 427"/>
                  <a:gd name="T57" fmla="*/ 448 h 577"/>
                  <a:gd name="T58" fmla="*/ 164 w 427"/>
                  <a:gd name="T59" fmla="*/ 401 h 577"/>
                  <a:gd name="T60" fmla="*/ 150 w 427"/>
                  <a:gd name="T61" fmla="*/ 355 h 577"/>
                  <a:gd name="T62" fmla="*/ 116 w 427"/>
                  <a:gd name="T63" fmla="*/ 351 h 577"/>
                  <a:gd name="T64" fmla="*/ 100 w 427"/>
                  <a:gd name="T65" fmla="*/ 327 h 577"/>
                  <a:gd name="T66" fmla="*/ 67 w 427"/>
                  <a:gd name="T67" fmla="*/ 264 h 577"/>
                  <a:gd name="T68" fmla="*/ 32 w 427"/>
                  <a:gd name="T69" fmla="*/ 215 h 577"/>
                  <a:gd name="T70" fmla="*/ 9 w 427"/>
                  <a:gd name="T71" fmla="*/ 186 h 577"/>
                  <a:gd name="T72" fmla="*/ 6 w 427"/>
                  <a:gd name="T73" fmla="*/ 163 h 577"/>
                  <a:gd name="T74" fmla="*/ 28 w 427"/>
                  <a:gd name="T75" fmla="*/ 132 h 577"/>
                  <a:gd name="T76" fmla="*/ 30 w 427"/>
                  <a:gd name="T77" fmla="*/ 113 h 577"/>
                  <a:gd name="T78" fmla="*/ 53 w 427"/>
                  <a:gd name="T79" fmla="*/ 113 h 577"/>
                  <a:gd name="T80" fmla="*/ 89 w 427"/>
                  <a:gd name="T81" fmla="*/ 81 h 577"/>
                  <a:gd name="T82" fmla="*/ 143 w 427"/>
                  <a:gd name="T83" fmla="*/ 113 h 577"/>
                  <a:gd name="T84" fmla="*/ 147 w 427"/>
                  <a:gd name="T85" fmla="*/ 97 h 577"/>
                  <a:gd name="T86" fmla="*/ 157 w 427"/>
                  <a:gd name="T87" fmla="*/ 29 h 577"/>
                  <a:gd name="T88" fmla="*/ 177 w 427"/>
                  <a:gd name="T89" fmla="*/ 11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577">
                    <a:moveTo>
                      <a:pt x="177" y="11"/>
                    </a:moveTo>
                    <a:lnTo>
                      <a:pt x="182" y="3"/>
                    </a:lnTo>
                    <a:lnTo>
                      <a:pt x="194" y="0"/>
                    </a:lnTo>
                    <a:lnTo>
                      <a:pt x="206" y="0"/>
                    </a:lnTo>
                    <a:lnTo>
                      <a:pt x="203" y="8"/>
                    </a:lnTo>
                    <a:lnTo>
                      <a:pt x="204" y="13"/>
                    </a:lnTo>
                    <a:lnTo>
                      <a:pt x="209" y="16"/>
                    </a:lnTo>
                    <a:lnTo>
                      <a:pt x="215" y="11"/>
                    </a:lnTo>
                    <a:lnTo>
                      <a:pt x="222" y="11"/>
                    </a:lnTo>
                    <a:lnTo>
                      <a:pt x="213" y="21"/>
                    </a:lnTo>
                    <a:lnTo>
                      <a:pt x="243" y="21"/>
                    </a:lnTo>
                    <a:lnTo>
                      <a:pt x="251" y="16"/>
                    </a:lnTo>
                    <a:lnTo>
                      <a:pt x="269" y="35"/>
                    </a:lnTo>
                    <a:lnTo>
                      <a:pt x="260" y="38"/>
                    </a:lnTo>
                    <a:lnTo>
                      <a:pt x="248" y="26"/>
                    </a:lnTo>
                    <a:lnTo>
                      <a:pt x="234" y="32"/>
                    </a:lnTo>
                    <a:lnTo>
                      <a:pt x="220" y="29"/>
                    </a:lnTo>
                    <a:lnTo>
                      <a:pt x="217" y="34"/>
                    </a:lnTo>
                    <a:lnTo>
                      <a:pt x="227" y="43"/>
                    </a:lnTo>
                    <a:lnTo>
                      <a:pt x="234" y="41"/>
                    </a:lnTo>
                    <a:lnTo>
                      <a:pt x="239" y="34"/>
                    </a:lnTo>
                    <a:lnTo>
                      <a:pt x="251" y="35"/>
                    </a:lnTo>
                    <a:lnTo>
                      <a:pt x="253" y="38"/>
                    </a:lnTo>
                    <a:lnTo>
                      <a:pt x="253" y="41"/>
                    </a:lnTo>
                    <a:lnTo>
                      <a:pt x="244" y="38"/>
                    </a:lnTo>
                    <a:lnTo>
                      <a:pt x="237" y="48"/>
                    </a:lnTo>
                    <a:lnTo>
                      <a:pt x="244" y="51"/>
                    </a:lnTo>
                    <a:lnTo>
                      <a:pt x="246" y="57"/>
                    </a:lnTo>
                    <a:lnTo>
                      <a:pt x="258" y="57"/>
                    </a:lnTo>
                    <a:lnTo>
                      <a:pt x="260" y="48"/>
                    </a:lnTo>
                    <a:lnTo>
                      <a:pt x="269" y="46"/>
                    </a:lnTo>
                    <a:lnTo>
                      <a:pt x="271" y="56"/>
                    </a:lnTo>
                    <a:lnTo>
                      <a:pt x="253" y="65"/>
                    </a:lnTo>
                    <a:lnTo>
                      <a:pt x="253" y="70"/>
                    </a:lnTo>
                    <a:lnTo>
                      <a:pt x="260" y="81"/>
                    </a:lnTo>
                    <a:lnTo>
                      <a:pt x="285" y="96"/>
                    </a:lnTo>
                    <a:lnTo>
                      <a:pt x="292" y="105"/>
                    </a:lnTo>
                    <a:lnTo>
                      <a:pt x="288" y="113"/>
                    </a:lnTo>
                    <a:lnTo>
                      <a:pt x="298" y="115"/>
                    </a:lnTo>
                    <a:lnTo>
                      <a:pt x="307" y="120"/>
                    </a:lnTo>
                    <a:lnTo>
                      <a:pt x="333" y="142"/>
                    </a:lnTo>
                    <a:lnTo>
                      <a:pt x="330" y="159"/>
                    </a:lnTo>
                    <a:lnTo>
                      <a:pt x="349" y="171"/>
                    </a:lnTo>
                    <a:lnTo>
                      <a:pt x="349" y="196"/>
                    </a:lnTo>
                    <a:lnTo>
                      <a:pt x="358" y="217"/>
                    </a:lnTo>
                    <a:lnTo>
                      <a:pt x="356" y="239"/>
                    </a:lnTo>
                    <a:lnTo>
                      <a:pt x="359" y="242"/>
                    </a:lnTo>
                    <a:lnTo>
                      <a:pt x="354" y="252"/>
                    </a:lnTo>
                    <a:lnTo>
                      <a:pt x="393" y="271"/>
                    </a:lnTo>
                    <a:lnTo>
                      <a:pt x="386" y="293"/>
                    </a:lnTo>
                    <a:lnTo>
                      <a:pt x="393" y="304"/>
                    </a:lnTo>
                    <a:lnTo>
                      <a:pt x="405" y="309"/>
                    </a:lnTo>
                    <a:lnTo>
                      <a:pt x="414" y="301"/>
                    </a:lnTo>
                    <a:lnTo>
                      <a:pt x="422" y="301"/>
                    </a:lnTo>
                    <a:lnTo>
                      <a:pt x="407" y="351"/>
                    </a:lnTo>
                    <a:lnTo>
                      <a:pt x="412" y="370"/>
                    </a:lnTo>
                    <a:lnTo>
                      <a:pt x="401" y="395"/>
                    </a:lnTo>
                    <a:lnTo>
                      <a:pt x="407" y="406"/>
                    </a:lnTo>
                    <a:lnTo>
                      <a:pt x="417" y="440"/>
                    </a:lnTo>
                    <a:lnTo>
                      <a:pt x="412" y="452"/>
                    </a:lnTo>
                    <a:lnTo>
                      <a:pt x="401" y="454"/>
                    </a:lnTo>
                    <a:lnTo>
                      <a:pt x="389" y="452"/>
                    </a:lnTo>
                    <a:lnTo>
                      <a:pt x="377" y="465"/>
                    </a:lnTo>
                    <a:lnTo>
                      <a:pt x="381" y="475"/>
                    </a:lnTo>
                    <a:lnTo>
                      <a:pt x="396" y="480"/>
                    </a:lnTo>
                    <a:lnTo>
                      <a:pt x="420" y="513"/>
                    </a:lnTo>
                    <a:lnTo>
                      <a:pt x="419" y="559"/>
                    </a:lnTo>
                    <a:lnTo>
                      <a:pt x="427" y="572"/>
                    </a:lnTo>
                    <a:lnTo>
                      <a:pt x="407" y="577"/>
                    </a:lnTo>
                    <a:lnTo>
                      <a:pt x="386" y="572"/>
                    </a:lnTo>
                    <a:lnTo>
                      <a:pt x="366" y="562"/>
                    </a:lnTo>
                    <a:lnTo>
                      <a:pt x="358" y="545"/>
                    </a:lnTo>
                    <a:lnTo>
                      <a:pt x="373" y="510"/>
                    </a:lnTo>
                    <a:lnTo>
                      <a:pt x="370" y="499"/>
                    </a:lnTo>
                    <a:lnTo>
                      <a:pt x="358" y="497"/>
                    </a:lnTo>
                    <a:lnTo>
                      <a:pt x="326" y="489"/>
                    </a:lnTo>
                    <a:lnTo>
                      <a:pt x="318" y="492"/>
                    </a:lnTo>
                    <a:lnTo>
                      <a:pt x="298" y="480"/>
                    </a:lnTo>
                    <a:lnTo>
                      <a:pt x="293" y="489"/>
                    </a:lnTo>
                    <a:lnTo>
                      <a:pt x="283" y="489"/>
                    </a:lnTo>
                    <a:lnTo>
                      <a:pt x="271" y="475"/>
                    </a:lnTo>
                    <a:lnTo>
                      <a:pt x="269" y="478"/>
                    </a:lnTo>
                    <a:lnTo>
                      <a:pt x="251" y="457"/>
                    </a:lnTo>
                    <a:lnTo>
                      <a:pt x="239" y="464"/>
                    </a:lnTo>
                    <a:lnTo>
                      <a:pt x="224" y="457"/>
                    </a:lnTo>
                    <a:lnTo>
                      <a:pt x="217" y="452"/>
                    </a:lnTo>
                    <a:lnTo>
                      <a:pt x="203" y="448"/>
                    </a:lnTo>
                    <a:lnTo>
                      <a:pt x="173" y="420"/>
                    </a:lnTo>
                    <a:lnTo>
                      <a:pt x="163" y="416"/>
                    </a:lnTo>
                    <a:lnTo>
                      <a:pt x="164" y="401"/>
                    </a:lnTo>
                    <a:lnTo>
                      <a:pt x="159" y="389"/>
                    </a:lnTo>
                    <a:lnTo>
                      <a:pt x="159" y="363"/>
                    </a:lnTo>
                    <a:lnTo>
                      <a:pt x="150" y="355"/>
                    </a:lnTo>
                    <a:lnTo>
                      <a:pt x="143" y="358"/>
                    </a:lnTo>
                    <a:lnTo>
                      <a:pt x="126" y="349"/>
                    </a:lnTo>
                    <a:lnTo>
                      <a:pt x="116" y="351"/>
                    </a:lnTo>
                    <a:lnTo>
                      <a:pt x="103" y="343"/>
                    </a:lnTo>
                    <a:lnTo>
                      <a:pt x="107" y="336"/>
                    </a:lnTo>
                    <a:lnTo>
                      <a:pt x="100" y="327"/>
                    </a:lnTo>
                    <a:lnTo>
                      <a:pt x="60" y="288"/>
                    </a:lnTo>
                    <a:lnTo>
                      <a:pt x="60" y="282"/>
                    </a:lnTo>
                    <a:lnTo>
                      <a:pt x="67" y="264"/>
                    </a:lnTo>
                    <a:lnTo>
                      <a:pt x="39" y="242"/>
                    </a:lnTo>
                    <a:lnTo>
                      <a:pt x="39" y="229"/>
                    </a:lnTo>
                    <a:lnTo>
                      <a:pt x="32" y="215"/>
                    </a:lnTo>
                    <a:lnTo>
                      <a:pt x="13" y="212"/>
                    </a:lnTo>
                    <a:lnTo>
                      <a:pt x="7" y="194"/>
                    </a:lnTo>
                    <a:lnTo>
                      <a:pt x="9" y="186"/>
                    </a:lnTo>
                    <a:lnTo>
                      <a:pt x="0" y="182"/>
                    </a:lnTo>
                    <a:lnTo>
                      <a:pt x="9" y="166"/>
                    </a:lnTo>
                    <a:lnTo>
                      <a:pt x="6" y="163"/>
                    </a:lnTo>
                    <a:lnTo>
                      <a:pt x="21" y="142"/>
                    </a:lnTo>
                    <a:lnTo>
                      <a:pt x="21" y="135"/>
                    </a:lnTo>
                    <a:lnTo>
                      <a:pt x="28" y="132"/>
                    </a:lnTo>
                    <a:lnTo>
                      <a:pt x="30" y="123"/>
                    </a:lnTo>
                    <a:lnTo>
                      <a:pt x="21" y="113"/>
                    </a:lnTo>
                    <a:lnTo>
                      <a:pt x="30" y="113"/>
                    </a:lnTo>
                    <a:lnTo>
                      <a:pt x="39" y="113"/>
                    </a:lnTo>
                    <a:lnTo>
                      <a:pt x="40" y="105"/>
                    </a:lnTo>
                    <a:lnTo>
                      <a:pt x="53" y="113"/>
                    </a:lnTo>
                    <a:lnTo>
                      <a:pt x="67" y="96"/>
                    </a:lnTo>
                    <a:lnTo>
                      <a:pt x="77" y="103"/>
                    </a:lnTo>
                    <a:lnTo>
                      <a:pt x="89" y="81"/>
                    </a:lnTo>
                    <a:lnTo>
                      <a:pt x="100" y="81"/>
                    </a:lnTo>
                    <a:lnTo>
                      <a:pt x="103" y="91"/>
                    </a:lnTo>
                    <a:lnTo>
                      <a:pt x="143" y="113"/>
                    </a:lnTo>
                    <a:lnTo>
                      <a:pt x="149" y="118"/>
                    </a:lnTo>
                    <a:lnTo>
                      <a:pt x="150" y="115"/>
                    </a:lnTo>
                    <a:lnTo>
                      <a:pt x="147" y="97"/>
                    </a:lnTo>
                    <a:lnTo>
                      <a:pt x="149" y="70"/>
                    </a:lnTo>
                    <a:lnTo>
                      <a:pt x="157" y="51"/>
                    </a:lnTo>
                    <a:lnTo>
                      <a:pt x="157" y="29"/>
                    </a:lnTo>
                    <a:lnTo>
                      <a:pt x="159" y="26"/>
                    </a:lnTo>
                    <a:lnTo>
                      <a:pt x="166" y="29"/>
                    </a:lnTo>
                    <a:lnTo>
                      <a:pt x="177"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Freeform 74"/>
              <p:cNvSpPr>
                <a:spLocks/>
              </p:cNvSpPr>
              <p:nvPr/>
            </p:nvSpPr>
            <p:spPr bwMode="auto">
              <a:xfrm>
                <a:off x="-63" y="5335"/>
                <a:ext cx="427" cy="577"/>
              </a:xfrm>
              <a:custGeom>
                <a:avLst/>
                <a:gdLst>
                  <a:gd name="T0" fmla="*/ 194 w 427"/>
                  <a:gd name="T1" fmla="*/ 0 h 577"/>
                  <a:gd name="T2" fmla="*/ 204 w 427"/>
                  <a:gd name="T3" fmla="*/ 13 h 577"/>
                  <a:gd name="T4" fmla="*/ 222 w 427"/>
                  <a:gd name="T5" fmla="*/ 11 h 577"/>
                  <a:gd name="T6" fmla="*/ 251 w 427"/>
                  <a:gd name="T7" fmla="*/ 16 h 577"/>
                  <a:gd name="T8" fmla="*/ 248 w 427"/>
                  <a:gd name="T9" fmla="*/ 26 h 577"/>
                  <a:gd name="T10" fmla="*/ 217 w 427"/>
                  <a:gd name="T11" fmla="*/ 34 h 577"/>
                  <a:gd name="T12" fmla="*/ 239 w 427"/>
                  <a:gd name="T13" fmla="*/ 34 h 577"/>
                  <a:gd name="T14" fmla="*/ 253 w 427"/>
                  <a:gd name="T15" fmla="*/ 41 h 577"/>
                  <a:gd name="T16" fmla="*/ 244 w 427"/>
                  <a:gd name="T17" fmla="*/ 51 h 577"/>
                  <a:gd name="T18" fmla="*/ 260 w 427"/>
                  <a:gd name="T19" fmla="*/ 48 h 577"/>
                  <a:gd name="T20" fmla="*/ 253 w 427"/>
                  <a:gd name="T21" fmla="*/ 65 h 577"/>
                  <a:gd name="T22" fmla="*/ 285 w 427"/>
                  <a:gd name="T23" fmla="*/ 96 h 577"/>
                  <a:gd name="T24" fmla="*/ 298 w 427"/>
                  <a:gd name="T25" fmla="*/ 115 h 577"/>
                  <a:gd name="T26" fmla="*/ 330 w 427"/>
                  <a:gd name="T27" fmla="*/ 159 h 577"/>
                  <a:gd name="T28" fmla="*/ 358 w 427"/>
                  <a:gd name="T29" fmla="*/ 217 h 577"/>
                  <a:gd name="T30" fmla="*/ 354 w 427"/>
                  <a:gd name="T31" fmla="*/ 252 h 577"/>
                  <a:gd name="T32" fmla="*/ 393 w 427"/>
                  <a:gd name="T33" fmla="*/ 304 h 577"/>
                  <a:gd name="T34" fmla="*/ 422 w 427"/>
                  <a:gd name="T35" fmla="*/ 301 h 577"/>
                  <a:gd name="T36" fmla="*/ 401 w 427"/>
                  <a:gd name="T37" fmla="*/ 395 h 577"/>
                  <a:gd name="T38" fmla="*/ 412 w 427"/>
                  <a:gd name="T39" fmla="*/ 452 h 577"/>
                  <a:gd name="T40" fmla="*/ 377 w 427"/>
                  <a:gd name="T41" fmla="*/ 465 h 577"/>
                  <a:gd name="T42" fmla="*/ 420 w 427"/>
                  <a:gd name="T43" fmla="*/ 513 h 577"/>
                  <a:gd name="T44" fmla="*/ 407 w 427"/>
                  <a:gd name="T45" fmla="*/ 577 h 577"/>
                  <a:gd name="T46" fmla="*/ 358 w 427"/>
                  <a:gd name="T47" fmla="*/ 545 h 577"/>
                  <a:gd name="T48" fmla="*/ 358 w 427"/>
                  <a:gd name="T49" fmla="*/ 497 h 577"/>
                  <a:gd name="T50" fmla="*/ 298 w 427"/>
                  <a:gd name="T51" fmla="*/ 480 h 577"/>
                  <a:gd name="T52" fmla="*/ 271 w 427"/>
                  <a:gd name="T53" fmla="*/ 475 h 577"/>
                  <a:gd name="T54" fmla="*/ 239 w 427"/>
                  <a:gd name="T55" fmla="*/ 464 h 577"/>
                  <a:gd name="T56" fmla="*/ 203 w 427"/>
                  <a:gd name="T57" fmla="*/ 448 h 577"/>
                  <a:gd name="T58" fmla="*/ 164 w 427"/>
                  <a:gd name="T59" fmla="*/ 401 h 577"/>
                  <a:gd name="T60" fmla="*/ 150 w 427"/>
                  <a:gd name="T61" fmla="*/ 355 h 577"/>
                  <a:gd name="T62" fmla="*/ 116 w 427"/>
                  <a:gd name="T63" fmla="*/ 351 h 577"/>
                  <a:gd name="T64" fmla="*/ 100 w 427"/>
                  <a:gd name="T65" fmla="*/ 327 h 577"/>
                  <a:gd name="T66" fmla="*/ 67 w 427"/>
                  <a:gd name="T67" fmla="*/ 264 h 577"/>
                  <a:gd name="T68" fmla="*/ 32 w 427"/>
                  <a:gd name="T69" fmla="*/ 215 h 577"/>
                  <a:gd name="T70" fmla="*/ 9 w 427"/>
                  <a:gd name="T71" fmla="*/ 186 h 577"/>
                  <a:gd name="T72" fmla="*/ 6 w 427"/>
                  <a:gd name="T73" fmla="*/ 163 h 577"/>
                  <a:gd name="T74" fmla="*/ 28 w 427"/>
                  <a:gd name="T75" fmla="*/ 132 h 577"/>
                  <a:gd name="T76" fmla="*/ 30 w 427"/>
                  <a:gd name="T77" fmla="*/ 113 h 577"/>
                  <a:gd name="T78" fmla="*/ 53 w 427"/>
                  <a:gd name="T79" fmla="*/ 113 h 577"/>
                  <a:gd name="T80" fmla="*/ 89 w 427"/>
                  <a:gd name="T81" fmla="*/ 81 h 577"/>
                  <a:gd name="T82" fmla="*/ 143 w 427"/>
                  <a:gd name="T83" fmla="*/ 113 h 577"/>
                  <a:gd name="T84" fmla="*/ 147 w 427"/>
                  <a:gd name="T85" fmla="*/ 97 h 577"/>
                  <a:gd name="T86" fmla="*/ 157 w 427"/>
                  <a:gd name="T87" fmla="*/ 29 h 577"/>
                  <a:gd name="T88" fmla="*/ 177 w 427"/>
                  <a:gd name="T89" fmla="*/ 11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577">
                    <a:moveTo>
                      <a:pt x="177" y="11"/>
                    </a:moveTo>
                    <a:lnTo>
                      <a:pt x="182" y="3"/>
                    </a:lnTo>
                    <a:lnTo>
                      <a:pt x="194" y="0"/>
                    </a:lnTo>
                    <a:lnTo>
                      <a:pt x="206" y="0"/>
                    </a:lnTo>
                    <a:lnTo>
                      <a:pt x="203" y="8"/>
                    </a:lnTo>
                    <a:lnTo>
                      <a:pt x="204" y="13"/>
                    </a:lnTo>
                    <a:lnTo>
                      <a:pt x="209" y="16"/>
                    </a:lnTo>
                    <a:lnTo>
                      <a:pt x="215" y="11"/>
                    </a:lnTo>
                    <a:lnTo>
                      <a:pt x="222" y="11"/>
                    </a:lnTo>
                    <a:lnTo>
                      <a:pt x="213" y="21"/>
                    </a:lnTo>
                    <a:lnTo>
                      <a:pt x="243" y="21"/>
                    </a:lnTo>
                    <a:lnTo>
                      <a:pt x="251" y="16"/>
                    </a:lnTo>
                    <a:lnTo>
                      <a:pt x="269" y="35"/>
                    </a:lnTo>
                    <a:lnTo>
                      <a:pt x="260" y="38"/>
                    </a:lnTo>
                    <a:lnTo>
                      <a:pt x="248" y="26"/>
                    </a:lnTo>
                    <a:lnTo>
                      <a:pt x="234" y="32"/>
                    </a:lnTo>
                    <a:lnTo>
                      <a:pt x="220" y="29"/>
                    </a:lnTo>
                    <a:lnTo>
                      <a:pt x="217" y="34"/>
                    </a:lnTo>
                    <a:lnTo>
                      <a:pt x="227" y="43"/>
                    </a:lnTo>
                    <a:lnTo>
                      <a:pt x="234" y="41"/>
                    </a:lnTo>
                    <a:lnTo>
                      <a:pt x="239" y="34"/>
                    </a:lnTo>
                    <a:lnTo>
                      <a:pt x="251" y="35"/>
                    </a:lnTo>
                    <a:lnTo>
                      <a:pt x="253" y="38"/>
                    </a:lnTo>
                    <a:lnTo>
                      <a:pt x="253" y="41"/>
                    </a:lnTo>
                    <a:lnTo>
                      <a:pt x="244" y="38"/>
                    </a:lnTo>
                    <a:lnTo>
                      <a:pt x="237" y="48"/>
                    </a:lnTo>
                    <a:lnTo>
                      <a:pt x="244" y="51"/>
                    </a:lnTo>
                    <a:lnTo>
                      <a:pt x="246" y="57"/>
                    </a:lnTo>
                    <a:lnTo>
                      <a:pt x="258" y="57"/>
                    </a:lnTo>
                    <a:lnTo>
                      <a:pt x="260" y="48"/>
                    </a:lnTo>
                    <a:lnTo>
                      <a:pt x="269" y="46"/>
                    </a:lnTo>
                    <a:lnTo>
                      <a:pt x="271" y="56"/>
                    </a:lnTo>
                    <a:lnTo>
                      <a:pt x="253" y="65"/>
                    </a:lnTo>
                    <a:lnTo>
                      <a:pt x="253" y="70"/>
                    </a:lnTo>
                    <a:lnTo>
                      <a:pt x="260" y="81"/>
                    </a:lnTo>
                    <a:lnTo>
                      <a:pt x="285" y="96"/>
                    </a:lnTo>
                    <a:lnTo>
                      <a:pt x="292" y="105"/>
                    </a:lnTo>
                    <a:lnTo>
                      <a:pt x="288" y="113"/>
                    </a:lnTo>
                    <a:lnTo>
                      <a:pt x="298" y="115"/>
                    </a:lnTo>
                    <a:lnTo>
                      <a:pt x="307" y="120"/>
                    </a:lnTo>
                    <a:lnTo>
                      <a:pt x="333" y="142"/>
                    </a:lnTo>
                    <a:lnTo>
                      <a:pt x="330" y="159"/>
                    </a:lnTo>
                    <a:lnTo>
                      <a:pt x="349" y="171"/>
                    </a:lnTo>
                    <a:lnTo>
                      <a:pt x="349" y="196"/>
                    </a:lnTo>
                    <a:lnTo>
                      <a:pt x="358" y="217"/>
                    </a:lnTo>
                    <a:lnTo>
                      <a:pt x="356" y="239"/>
                    </a:lnTo>
                    <a:lnTo>
                      <a:pt x="359" y="242"/>
                    </a:lnTo>
                    <a:lnTo>
                      <a:pt x="354" y="252"/>
                    </a:lnTo>
                    <a:lnTo>
                      <a:pt x="393" y="271"/>
                    </a:lnTo>
                    <a:lnTo>
                      <a:pt x="386" y="293"/>
                    </a:lnTo>
                    <a:lnTo>
                      <a:pt x="393" y="304"/>
                    </a:lnTo>
                    <a:lnTo>
                      <a:pt x="405" y="309"/>
                    </a:lnTo>
                    <a:lnTo>
                      <a:pt x="414" y="301"/>
                    </a:lnTo>
                    <a:lnTo>
                      <a:pt x="422" y="301"/>
                    </a:lnTo>
                    <a:lnTo>
                      <a:pt x="407" y="351"/>
                    </a:lnTo>
                    <a:lnTo>
                      <a:pt x="412" y="370"/>
                    </a:lnTo>
                    <a:lnTo>
                      <a:pt x="401" y="395"/>
                    </a:lnTo>
                    <a:lnTo>
                      <a:pt x="407" y="406"/>
                    </a:lnTo>
                    <a:lnTo>
                      <a:pt x="417" y="440"/>
                    </a:lnTo>
                    <a:lnTo>
                      <a:pt x="412" y="452"/>
                    </a:lnTo>
                    <a:lnTo>
                      <a:pt x="401" y="454"/>
                    </a:lnTo>
                    <a:lnTo>
                      <a:pt x="389" y="452"/>
                    </a:lnTo>
                    <a:lnTo>
                      <a:pt x="377" y="465"/>
                    </a:lnTo>
                    <a:lnTo>
                      <a:pt x="381" y="475"/>
                    </a:lnTo>
                    <a:lnTo>
                      <a:pt x="396" y="480"/>
                    </a:lnTo>
                    <a:lnTo>
                      <a:pt x="420" y="513"/>
                    </a:lnTo>
                    <a:lnTo>
                      <a:pt x="419" y="559"/>
                    </a:lnTo>
                    <a:lnTo>
                      <a:pt x="427" y="572"/>
                    </a:lnTo>
                    <a:lnTo>
                      <a:pt x="407" y="577"/>
                    </a:lnTo>
                    <a:lnTo>
                      <a:pt x="386" y="572"/>
                    </a:lnTo>
                    <a:lnTo>
                      <a:pt x="366" y="562"/>
                    </a:lnTo>
                    <a:lnTo>
                      <a:pt x="358" y="545"/>
                    </a:lnTo>
                    <a:lnTo>
                      <a:pt x="373" y="510"/>
                    </a:lnTo>
                    <a:lnTo>
                      <a:pt x="370" y="499"/>
                    </a:lnTo>
                    <a:lnTo>
                      <a:pt x="358" y="497"/>
                    </a:lnTo>
                    <a:lnTo>
                      <a:pt x="326" y="489"/>
                    </a:lnTo>
                    <a:lnTo>
                      <a:pt x="318" y="492"/>
                    </a:lnTo>
                    <a:lnTo>
                      <a:pt x="298" y="480"/>
                    </a:lnTo>
                    <a:lnTo>
                      <a:pt x="293" y="489"/>
                    </a:lnTo>
                    <a:lnTo>
                      <a:pt x="283" y="489"/>
                    </a:lnTo>
                    <a:lnTo>
                      <a:pt x="271" y="475"/>
                    </a:lnTo>
                    <a:lnTo>
                      <a:pt x="269" y="478"/>
                    </a:lnTo>
                    <a:lnTo>
                      <a:pt x="251" y="457"/>
                    </a:lnTo>
                    <a:lnTo>
                      <a:pt x="239" y="464"/>
                    </a:lnTo>
                    <a:lnTo>
                      <a:pt x="224" y="457"/>
                    </a:lnTo>
                    <a:lnTo>
                      <a:pt x="217" y="452"/>
                    </a:lnTo>
                    <a:lnTo>
                      <a:pt x="203" y="448"/>
                    </a:lnTo>
                    <a:lnTo>
                      <a:pt x="173" y="420"/>
                    </a:lnTo>
                    <a:lnTo>
                      <a:pt x="163" y="416"/>
                    </a:lnTo>
                    <a:lnTo>
                      <a:pt x="164" y="401"/>
                    </a:lnTo>
                    <a:lnTo>
                      <a:pt x="159" y="389"/>
                    </a:lnTo>
                    <a:lnTo>
                      <a:pt x="159" y="363"/>
                    </a:lnTo>
                    <a:lnTo>
                      <a:pt x="150" y="355"/>
                    </a:lnTo>
                    <a:lnTo>
                      <a:pt x="143" y="358"/>
                    </a:lnTo>
                    <a:lnTo>
                      <a:pt x="126" y="349"/>
                    </a:lnTo>
                    <a:lnTo>
                      <a:pt x="116" y="351"/>
                    </a:lnTo>
                    <a:lnTo>
                      <a:pt x="103" y="343"/>
                    </a:lnTo>
                    <a:lnTo>
                      <a:pt x="107" y="336"/>
                    </a:lnTo>
                    <a:lnTo>
                      <a:pt x="100" y="327"/>
                    </a:lnTo>
                    <a:lnTo>
                      <a:pt x="60" y="288"/>
                    </a:lnTo>
                    <a:lnTo>
                      <a:pt x="60" y="282"/>
                    </a:lnTo>
                    <a:lnTo>
                      <a:pt x="67" y="264"/>
                    </a:lnTo>
                    <a:lnTo>
                      <a:pt x="39" y="242"/>
                    </a:lnTo>
                    <a:lnTo>
                      <a:pt x="39" y="229"/>
                    </a:lnTo>
                    <a:lnTo>
                      <a:pt x="32" y="215"/>
                    </a:lnTo>
                    <a:lnTo>
                      <a:pt x="13" y="212"/>
                    </a:lnTo>
                    <a:lnTo>
                      <a:pt x="7" y="194"/>
                    </a:lnTo>
                    <a:lnTo>
                      <a:pt x="9" y="186"/>
                    </a:lnTo>
                    <a:lnTo>
                      <a:pt x="0" y="182"/>
                    </a:lnTo>
                    <a:lnTo>
                      <a:pt x="9" y="166"/>
                    </a:lnTo>
                    <a:lnTo>
                      <a:pt x="6" y="163"/>
                    </a:lnTo>
                    <a:lnTo>
                      <a:pt x="21" y="142"/>
                    </a:lnTo>
                    <a:lnTo>
                      <a:pt x="21" y="135"/>
                    </a:lnTo>
                    <a:lnTo>
                      <a:pt x="28" y="132"/>
                    </a:lnTo>
                    <a:lnTo>
                      <a:pt x="30" y="123"/>
                    </a:lnTo>
                    <a:lnTo>
                      <a:pt x="21" y="113"/>
                    </a:lnTo>
                    <a:lnTo>
                      <a:pt x="30" y="113"/>
                    </a:lnTo>
                    <a:lnTo>
                      <a:pt x="39" y="113"/>
                    </a:lnTo>
                    <a:lnTo>
                      <a:pt x="40" y="105"/>
                    </a:lnTo>
                    <a:lnTo>
                      <a:pt x="53" y="113"/>
                    </a:lnTo>
                    <a:lnTo>
                      <a:pt x="67" y="96"/>
                    </a:lnTo>
                    <a:lnTo>
                      <a:pt x="77" y="103"/>
                    </a:lnTo>
                    <a:lnTo>
                      <a:pt x="89" y="81"/>
                    </a:lnTo>
                    <a:lnTo>
                      <a:pt x="100" y="81"/>
                    </a:lnTo>
                    <a:lnTo>
                      <a:pt x="103" y="91"/>
                    </a:lnTo>
                    <a:lnTo>
                      <a:pt x="143" y="113"/>
                    </a:lnTo>
                    <a:lnTo>
                      <a:pt x="149" y="118"/>
                    </a:lnTo>
                    <a:lnTo>
                      <a:pt x="150" y="115"/>
                    </a:lnTo>
                    <a:lnTo>
                      <a:pt x="147" y="97"/>
                    </a:lnTo>
                    <a:lnTo>
                      <a:pt x="149" y="70"/>
                    </a:lnTo>
                    <a:lnTo>
                      <a:pt x="157" y="51"/>
                    </a:lnTo>
                    <a:lnTo>
                      <a:pt x="157" y="29"/>
                    </a:lnTo>
                    <a:lnTo>
                      <a:pt x="159" y="26"/>
                    </a:lnTo>
                    <a:lnTo>
                      <a:pt x="166" y="29"/>
                    </a:lnTo>
                    <a:lnTo>
                      <a:pt x="177" y="1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 name="Freeform 75"/>
              <p:cNvSpPr>
                <a:spLocks/>
              </p:cNvSpPr>
              <p:nvPr/>
            </p:nvSpPr>
            <p:spPr bwMode="auto">
              <a:xfrm>
                <a:off x="88" y="4614"/>
                <a:ext cx="879" cy="1364"/>
              </a:xfrm>
              <a:custGeom>
                <a:avLst/>
                <a:gdLst>
                  <a:gd name="T0" fmla="*/ 768 w 879"/>
                  <a:gd name="T1" fmla="*/ 763 h 1364"/>
                  <a:gd name="T2" fmla="*/ 799 w 879"/>
                  <a:gd name="T3" fmla="*/ 830 h 1364"/>
                  <a:gd name="T4" fmla="*/ 794 w 879"/>
                  <a:gd name="T5" fmla="*/ 893 h 1364"/>
                  <a:gd name="T6" fmla="*/ 799 w 879"/>
                  <a:gd name="T7" fmla="*/ 982 h 1364"/>
                  <a:gd name="T8" fmla="*/ 832 w 879"/>
                  <a:gd name="T9" fmla="*/ 1033 h 1364"/>
                  <a:gd name="T10" fmla="*/ 867 w 879"/>
                  <a:gd name="T11" fmla="*/ 1119 h 1364"/>
                  <a:gd name="T12" fmla="*/ 832 w 879"/>
                  <a:gd name="T13" fmla="*/ 1184 h 1364"/>
                  <a:gd name="T14" fmla="*/ 804 w 879"/>
                  <a:gd name="T15" fmla="*/ 1262 h 1364"/>
                  <a:gd name="T16" fmla="*/ 783 w 879"/>
                  <a:gd name="T17" fmla="*/ 1350 h 1364"/>
                  <a:gd name="T18" fmla="*/ 702 w 879"/>
                  <a:gd name="T19" fmla="*/ 1364 h 1364"/>
                  <a:gd name="T20" fmla="*/ 634 w 879"/>
                  <a:gd name="T21" fmla="*/ 1350 h 1364"/>
                  <a:gd name="T22" fmla="*/ 620 w 879"/>
                  <a:gd name="T23" fmla="*/ 1283 h 1364"/>
                  <a:gd name="T24" fmla="*/ 592 w 879"/>
                  <a:gd name="T25" fmla="*/ 1159 h 1364"/>
                  <a:gd name="T26" fmla="*/ 568 w 879"/>
                  <a:gd name="T27" fmla="*/ 1106 h 1364"/>
                  <a:gd name="T28" fmla="*/ 525 w 879"/>
                  <a:gd name="T29" fmla="*/ 1082 h 1364"/>
                  <a:gd name="T30" fmla="*/ 476 w 879"/>
                  <a:gd name="T31" fmla="*/ 1019 h 1364"/>
                  <a:gd name="T32" fmla="*/ 441 w 879"/>
                  <a:gd name="T33" fmla="*/ 932 h 1364"/>
                  <a:gd name="T34" fmla="*/ 412 w 879"/>
                  <a:gd name="T35" fmla="*/ 874 h 1364"/>
                  <a:gd name="T36" fmla="*/ 445 w 879"/>
                  <a:gd name="T37" fmla="*/ 820 h 1364"/>
                  <a:gd name="T38" fmla="*/ 445 w 879"/>
                  <a:gd name="T39" fmla="*/ 785 h 1364"/>
                  <a:gd name="T40" fmla="*/ 405 w 879"/>
                  <a:gd name="T41" fmla="*/ 790 h 1364"/>
                  <a:gd name="T42" fmla="*/ 353 w 879"/>
                  <a:gd name="T43" fmla="*/ 768 h 1364"/>
                  <a:gd name="T44" fmla="*/ 330 w 879"/>
                  <a:gd name="T45" fmla="*/ 750 h 1364"/>
                  <a:gd name="T46" fmla="*/ 263 w 879"/>
                  <a:gd name="T47" fmla="*/ 715 h 1364"/>
                  <a:gd name="T48" fmla="*/ 214 w 879"/>
                  <a:gd name="T49" fmla="*/ 588 h 1364"/>
                  <a:gd name="T50" fmla="*/ 205 w 879"/>
                  <a:gd name="T51" fmla="*/ 532 h 1364"/>
                  <a:gd name="T52" fmla="*/ 148 w 879"/>
                  <a:gd name="T53" fmla="*/ 440 h 1364"/>
                  <a:gd name="T54" fmla="*/ 131 w 879"/>
                  <a:gd name="T55" fmla="*/ 434 h 1364"/>
                  <a:gd name="T56" fmla="*/ 115 w 879"/>
                  <a:gd name="T57" fmla="*/ 431 h 1364"/>
                  <a:gd name="T58" fmla="*/ 96 w 879"/>
                  <a:gd name="T59" fmla="*/ 407 h 1364"/>
                  <a:gd name="T60" fmla="*/ 82 w 879"/>
                  <a:gd name="T61" fmla="*/ 399 h 1364"/>
                  <a:gd name="T62" fmla="*/ 66 w 879"/>
                  <a:gd name="T63" fmla="*/ 385 h 1364"/>
                  <a:gd name="T64" fmla="*/ 66 w 879"/>
                  <a:gd name="T65" fmla="*/ 374 h 1364"/>
                  <a:gd name="T66" fmla="*/ 0 w 879"/>
                  <a:gd name="T67" fmla="*/ 332 h 1364"/>
                  <a:gd name="T68" fmla="*/ 77 w 879"/>
                  <a:gd name="T69" fmla="*/ 290 h 1364"/>
                  <a:gd name="T70" fmla="*/ 105 w 879"/>
                  <a:gd name="T71" fmla="*/ 281 h 1364"/>
                  <a:gd name="T72" fmla="*/ 127 w 879"/>
                  <a:gd name="T73" fmla="*/ 293 h 1364"/>
                  <a:gd name="T74" fmla="*/ 118 w 879"/>
                  <a:gd name="T75" fmla="*/ 256 h 1364"/>
                  <a:gd name="T76" fmla="*/ 108 w 879"/>
                  <a:gd name="T77" fmla="*/ 243 h 1364"/>
                  <a:gd name="T78" fmla="*/ 146 w 879"/>
                  <a:gd name="T79" fmla="*/ 205 h 1364"/>
                  <a:gd name="T80" fmla="*/ 170 w 879"/>
                  <a:gd name="T81" fmla="*/ 238 h 1364"/>
                  <a:gd name="T82" fmla="*/ 181 w 879"/>
                  <a:gd name="T83" fmla="*/ 220 h 1364"/>
                  <a:gd name="T84" fmla="*/ 146 w 879"/>
                  <a:gd name="T85" fmla="*/ 161 h 1364"/>
                  <a:gd name="T86" fmla="*/ 148 w 879"/>
                  <a:gd name="T87" fmla="*/ 149 h 1364"/>
                  <a:gd name="T88" fmla="*/ 191 w 879"/>
                  <a:gd name="T89" fmla="*/ 131 h 1364"/>
                  <a:gd name="T90" fmla="*/ 129 w 879"/>
                  <a:gd name="T91" fmla="*/ 89 h 1364"/>
                  <a:gd name="T92" fmla="*/ 136 w 879"/>
                  <a:gd name="T93" fmla="*/ 0 h 1364"/>
                  <a:gd name="T94" fmla="*/ 320 w 879"/>
                  <a:gd name="T95" fmla="*/ 97 h 1364"/>
                  <a:gd name="T96" fmla="*/ 565 w 879"/>
                  <a:gd name="T97" fmla="*/ 305 h 1364"/>
                  <a:gd name="T98" fmla="*/ 705 w 879"/>
                  <a:gd name="T99" fmla="*/ 367 h 1364"/>
                  <a:gd name="T100" fmla="*/ 691 w 879"/>
                  <a:gd name="T101" fmla="*/ 444 h 1364"/>
                  <a:gd name="T102" fmla="*/ 709 w 879"/>
                  <a:gd name="T103" fmla="*/ 458 h 1364"/>
                  <a:gd name="T104" fmla="*/ 726 w 879"/>
                  <a:gd name="T105" fmla="*/ 564 h 1364"/>
                  <a:gd name="T106" fmla="*/ 756 w 879"/>
                  <a:gd name="T107" fmla="*/ 621 h 1364"/>
                  <a:gd name="T108" fmla="*/ 777 w 879"/>
                  <a:gd name="T109" fmla="*/ 706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9" h="1364">
                    <a:moveTo>
                      <a:pt x="782" y="715"/>
                    </a:moveTo>
                    <a:lnTo>
                      <a:pt x="780" y="726"/>
                    </a:lnTo>
                    <a:lnTo>
                      <a:pt x="782" y="741"/>
                    </a:lnTo>
                    <a:lnTo>
                      <a:pt x="766" y="753"/>
                    </a:lnTo>
                    <a:lnTo>
                      <a:pt x="768" y="763"/>
                    </a:lnTo>
                    <a:lnTo>
                      <a:pt x="785" y="765"/>
                    </a:lnTo>
                    <a:lnTo>
                      <a:pt x="783" y="777"/>
                    </a:lnTo>
                    <a:lnTo>
                      <a:pt x="794" y="787"/>
                    </a:lnTo>
                    <a:lnTo>
                      <a:pt x="794" y="812"/>
                    </a:lnTo>
                    <a:lnTo>
                      <a:pt x="799" y="830"/>
                    </a:lnTo>
                    <a:lnTo>
                      <a:pt x="813" y="839"/>
                    </a:lnTo>
                    <a:lnTo>
                      <a:pt x="813" y="849"/>
                    </a:lnTo>
                    <a:lnTo>
                      <a:pt x="799" y="874"/>
                    </a:lnTo>
                    <a:lnTo>
                      <a:pt x="806" y="889"/>
                    </a:lnTo>
                    <a:lnTo>
                      <a:pt x="794" y="893"/>
                    </a:lnTo>
                    <a:lnTo>
                      <a:pt x="785" y="914"/>
                    </a:lnTo>
                    <a:lnTo>
                      <a:pt x="790" y="936"/>
                    </a:lnTo>
                    <a:lnTo>
                      <a:pt x="771" y="960"/>
                    </a:lnTo>
                    <a:lnTo>
                      <a:pt x="768" y="976"/>
                    </a:lnTo>
                    <a:lnTo>
                      <a:pt x="799" y="982"/>
                    </a:lnTo>
                    <a:lnTo>
                      <a:pt x="810" y="990"/>
                    </a:lnTo>
                    <a:lnTo>
                      <a:pt x="810" y="1004"/>
                    </a:lnTo>
                    <a:lnTo>
                      <a:pt x="820" y="1014"/>
                    </a:lnTo>
                    <a:lnTo>
                      <a:pt x="820" y="1022"/>
                    </a:lnTo>
                    <a:lnTo>
                      <a:pt x="832" y="1033"/>
                    </a:lnTo>
                    <a:lnTo>
                      <a:pt x="856" y="1039"/>
                    </a:lnTo>
                    <a:lnTo>
                      <a:pt x="869" y="1056"/>
                    </a:lnTo>
                    <a:lnTo>
                      <a:pt x="879" y="1100"/>
                    </a:lnTo>
                    <a:lnTo>
                      <a:pt x="875" y="1113"/>
                    </a:lnTo>
                    <a:lnTo>
                      <a:pt x="867" y="1119"/>
                    </a:lnTo>
                    <a:lnTo>
                      <a:pt x="849" y="1119"/>
                    </a:lnTo>
                    <a:lnTo>
                      <a:pt x="841" y="1137"/>
                    </a:lnTo>
                    <a:lnTo>
                      <a:pt x="839" y="1159"/>
                    </a:lnTo>
                    <a:lnTo>
                      <a:pt x="844" y="1168"/>
                    </a:lnTo>
                    <a:lnTo>
                      <a:pt x="832" y="1184"/>
                    </a:lnTo>
                    <a:lnTo>
                      <a:pt x="822" y="1189"/>
                    </a:lnTo>
                    <a:lnTo>
                      <a:pt x="816" y="1203"/>
                    </a:lnTo>
                    <a:lnTo>
                      <a:pt x="822" y="1221"/>
                    </a:lnTo>
                    <a:lnTo>
                      <a:pt x="815" y="1246"/>
                    </a:lnTo>
                    <a:lnTo>
                      <a:pt x="804" y="1262"/>
                    </a:lnTo>
                    <a:lnTo>
                      <a:pt x="827" y="1313"/>
                    </a:lnTo>
                    <a:lnTo>
                      <a:pt x="820" y="1324"/>
                    </a:lnTo>
                    <a:lnTo>
                      <a:pt x="810" y="1327"/>
                    </a:lnTo>
                    <a:lnTo>
                      <a:pt x="794" y="1341"/>
                    </a:lnTo>
                    <a:lnTo>
                      <a:pt x="783" y="1350"/>
                    </a:lnTo>
                    <a:lnTo>
                      <a:pt x="771" y="1348"/>
                    </a:lnTo>
                    <a:lnTo>
                      <a:pt x="759" y="1350"/>
                    </a:lnTo>
                    <a:lnTo>
                      <a:pt x="749" y="1348"/>
                    </a:lnTo>
                    <a:lnTo>
                      <a:pt x="724" y="1362"/>
                    </a:lnTo>
                    <a:lnTo>
                      <a:pt x="702" y="1364"/>
                    </a:lnTo>
                    <a:lnTo>
                      <a:pt x="697" y="1362"/>
                    </a:lnTo>
                    <a:lnTo>
                      <a:pt x="669" y="1359"/>
                    </a:lnTo>
                    <a:lnTo>
                      <a:pt x="657" y="1353"/>
                    </a:lnTo>
                    <a:lnTo>
                      <a:pt x="645" y="1357"/>
                    </a:lnTo>
                    <a:lnTo>
                      <a:pt x="634" y="1350"/>
                    </a:lnTo>
                    <a:lnTo>
                      <a:pt x="631" y="1338"/>
                    </a:lnTo>
                    <a:lnTo>
                      <a:pt x="627" y="1315"/>
                    </a:lnTo>
                    <a:lnTo>
                      <a:pt x="620" y="1310"/>
                    </a:lnTo>
                    <a:lnTo>
                      <a:pt x="615" y="1297"/>
                    </a:lnTo>
                    <a:lnTo>
                      <a:pt x="620" y="1283"/>
                    </a:lnTo>
                    <a:lnTo>
                      <a:pt x="610" y="1262"/>
                    </a:lnTo>
                    <a:lnTo>
                      <a:pt x="617" y="1243"/>
                    </a:lnTo>
                    <a:lnTo>
                      <a:pt x="608" y="1224"/>
                    </a:lnTo>
                    <a:lnTo>
                      <a:pt x="601" y="1168"/>
                    </a:lnTo>
                    <a:lnTo>
                      <a:pt x="592" y="1159"/>
                    </a:lnTo>
                    <a:lnTo>
                      <a:pt x="584" y="1137"/>
                    </a:lnTo>
                    <a:lnTo>
                      <a:pt x="586" y="1124"/>
                    </a:lnTo>
                    <a:lnTo>
                      <a:pt x="579" y="1113"/>
                    </a:lnTo>
                    <a:lnTo>
                      <a:pt x="577" y="1105"/>
                    </a:lnTo>
                    <a:lnTo>
                      <a:pt x="568" y="1106"/>
                    </a:lnTo>
                    <a:lnTo>
                      <a:pt x="559" y="1105"/>
                    </a:lnTo>
                    <a:lnTo>
                      <a:pt x="551" y="1106"/>
                    </a:lnTo>
                    <a:lnTo>
                      <a:pt x="540" y="1094"/>
                    </a:lnTo>
                    <a:lnTo>
                      <a:pt x="537" y="1094"/>
                    </a:lnTo>
                    <a:lnTo>
                      <a:pt x="525" y="1082"/>
                    </a:lnTo>
                    <a:lnTo>
                      <a:pt x="500" y="1079"/>
                    </a:lnTo>
                    <a:lnTo>
                      <a:pt x="499" y="1047"/>
                    </a:lnTo>
                    <a:lnTo>
                      <a:pt x="490" y="1038"/>
                    </a:lnTo>
                    <a:lnTo>
                      <a:pt x="481" y="1035"/>
                    </a:lnTo>
                    <a:lnTo>
                      <a:pt x="476" y="1019"/>
                    </a:lnTo>
                    <a:lnTo>
                      <a:pt x="467" y="1017"/>
                    </a:lnTo>
                    <a:lnTo>
                      <a:pt x="452" y="990"/>
                    </a:lnTo>
                    <a:lnTo>
                      <a:pt x="450" y="963"/>
                    </a:lnTo>
                    <a:lnTo>
                      <a:pt x="438" y="955"/>
                    </a:lnTo>
                    <a:lnTo>
                      <a:pt x="441" y="932"/>
                    </a:lnTo>
                    <a:lnTo>
                      <a:pt x="445" y="924"/>
                    </a:lnTo>
                    <a:lnTo>
                      <a:pt x="438" y="911"/>
                    </a:lnTo>
                    <a:lnTo>
                      <a:pt x="438" y="898"/>
                    </a:lnTo>
                    <a:lnTo>
                      <a:pt x="417" y="887"/>
                    </a:lnTo>
                    <a:lnTo>
                      <a:pt x="412" y="874"/>
                    </a:lnTo>
                    <a:lnTo>
                      <a:pt x="412" y="852"/>
                    </a:lnTo>
                    <a:lnTo>
                      <a:pt x="431" y="839"/>
                    </a:lnTo>
                    <a:lnTo>
                      <a:pt x="434" y="830"/>
                    </a:lnTo>
                    <a:lnTo>
                      <a:pt x="438" y="830"/>
                    </a:lnTo>
                    <a:lnTo>
                      <a:pt x="445" y="820"/>
                    </a:lnTo>
                    <a:lnTo>
                      <a:pt x="459" y="817"/>
                    </a:lnTo>
                    <a:lnTo>
                      <a:pt x="459" y="809"/>
                    </a:lnTo>
                    <a:lnTo>
                      <a:pt x="447" y="804"/>
                    </a:lnTo>
                    <a:lnTo>
                      <a:pt x="452" y="793"/>
                    </a:lnTo>
                    <a:lnTo>
                      <a:pt x="445" y="785"/>
                    </a:lnTo>
                    <a:lnTo>
                      <a:pt x="445" y="777"/>
                    </a:lnTo>
                    <a:lnTo>
                      <a:pt x="441" y="773"/>
                    </a:lnTo>
                    <a:lnTo>
                      <a:pt x="417" y="780"/>
                    </a:lnTo>
                    <a:lnTo>
                      <a:pt x="414" y="787"/>
                    </a:lnTo>
                    <a:lnTo>
                      <a:pt x="405" y="790"/>
                    </a:lnTo>
                    <a:lnTo>
                      <a:pt x="394" y="782"/>
                    </a:lnTo>
                    <a:lnTo>
                      <a:pt x="381" y="785"/>
                    </a:lnTo>
                    <a:lnTo>
                      <a:pt x="375" y="795"/>
                    </a:lnTo>
                    <a:lnTo>
                      <a:pt x="372" y="795"/>
                    </a:lnTo>
                    <a:lnTo>
                      <a:pt x="353" y="768"/>
                    </a:lnTo>
                    <a:lnTo>
                      <a:pt x="358" y="755"/>
                    </a:lnTo>
                    <a:lnTo>
                      <a:pt x="358" y="738"/>
                    </a:lnTo>
                    <a:lnTo>
                      <a:pt x="349" y="728"/>
                    </a:lnTo>
                    <a:lnTo>
                      <a:pt x="346" y="726"/>
                    </a:lnTo>
                    <a:lnTo>
                      <a:pt x="330" y="750"/>
                    </a:lnTo>
                    <a:lnTo>
                      <a:pt x="323" y="750"/>
                    </a:lnTo>
                    <a:lnTo>
                      <a:pt x="308" y="719"/>
                    </a:lnTo>
                    <a:lnTo>
                      <a:pt x="292" y="731"/>
                    </a:lnTo>
                    <a:lnTo>
                      <a:pt x="276" y="741"/>
                    </a:lnTo>
                    <a:lnTo>
                      <a:pt x="263" y="715"/>
                    </a:lnTo>
                    <a:lnTo>
                      <a:pt x="252" y="707"/>
                    </a:lnTo>
                    <a:lnTo>
                      <a:pt x="243" y="687"/>
                    </a:lnTo>
                    <a:lnTo>
                      <a:pt x="238" y="684"/>
                    </a:lnTo>
                    <a:lnTo>
                      <a:pt x="205" y="612"/>
                    </a:lnTo>
                    <a:lnTo>
                      <a:pt x="214" y="588"/>
                    </a:lnTo>
                    <a:lnTo>
                      <a:pt x="202" y="569"/>
                    </a:lnTo>
                    <a:lnTo>
                      <a:pt x="191" y="558"/>
                    </a:lnTo>
                    <a:lnTo>
                      <a:pt x="193" y="545"/>
                    </a:lnTo>
                    <a:lnTo>
                      <a:pt x="205" y="545"/>
                    </a:lnTo>
                    <a:lnTo>
                      <a:pt x="205" y="532"/>
                    </a:lnTo>
                    <a:lnTo>
                      <a:pt x="221" y="512"/>
                    </a:lnTo>
                    <a:lnTo>
                      <a:pt x="217" y="491"/>
                    </a:lnTo>
                    <a:lnTo>
                      <a:pt x="148" y="436"/>
                    </a:lnTo>
                    <a:lnTo>
                      <a:pt x="146" y="439"/>
                    </a:lnTo>
                    <a:lnTo>
                      <a:pt x="148" y="440"/>
                    </a:lnTo>
                    <a:lnTo>
                      <a:pt x="146" y="444"/>
                    </a:lnTo>
                    <a:lnTo>
                      <a:pt x="144" y="442"/>
                    </a:lnTo>
                    <a:lnTo>
                      <a:pt x="138" y="437"/>
                    </a:lnTo>
                    <a:lnTo>
                      <a:pt x="136" y="439"/>
                    </a:lnTo>
                    <a:lnTo>
                      <a:pt x="131" y="434"/>
                    </a:lnTo>
                    <a:lnTo>
                      <a:pt x="127" y="437"/>
                    </a:lnTo>
                    <a:lnTo>
                      <a:pt x="125" y="437"/>
                    </a:lnTo>
                    <a:lnTo>
                      <a:pt x="122" y="436"/>
                    </a:lnTo>
                    <a:lnTo>
                      <a:pt x="118" y="432"/>
                    </a:lnTo>
                    <a:lnTo>
                      <a:pt x="115" y="431"/>
                    </a:lnTo>
                    <a:lnTo>
                      <a:pt x="111" y="426"/>
                    </a:lnTo>
                    <a:lnTo>
                      <a:pt x="106" y="421"/>
                    </a:lnTo>
                    <a:lnTo>
                      <a:pt x="103" y="413"/>
                    </a:lnTo>
                    <a:lnTo>
                      <a:pt x="99" y="410"/>
                    </a:lnTo>
                    <a:lnTo>
                      <a:pt x="96" y="407"/>
                    </a:lnTo>
                    <a:lnTo>
                      <a:pt x="92" y="407"/>
                    </a:lnTo>
                    <a:lnTo>
                      <a:pt x="91" y="407"/>
                    </a:lnTo>
                    <a:lnTo>
                      <a:pt x="91" y="405"/>
                    </a:lnTo>
                    <a:lnTo>
                      <a:pt x="87" y="404"/>
                    </a:lnTo>
                    <a:lnTo>
                      <a:pt x="82" y="399"/>
                    </a:lnTo>
                    <a:lnTo>
                      <a:pt x="78" y="393"/>
                    </a:lnTo>
                    <a:lnTo>
                      <a:pt x="77" y="390"/>
                    </a:lnTo>
                    <a:lnTo>
                      <a:pt x="73" y="388"/>
                    </a:lnTo>
                    <a:lnTo>
                      <a:pt x="70" y="383"/>
                    </a:lnTo>
                    <a:lnTo>
                      <a:pt x="66" y="385"/>
                    </a:lnTo>
                    <a:lnTo>
                      <a:pt x="65" y="386"/>
                    </a:lnTo>
                    <a:lnTo>
                      <a:pt x="59" y="390"/>
                    </a:lnTo>
                    <a:lnTo>
                      <a:pt x="56" y="382"/>
                    </a:lnTo>
                    <a:lnTo>
                      <a:pt x="66" y="377"/>
                    </a:lnTo>
                    <a:lnTo>
                      <a:pt x="66" y="374"/>
                    </a:lnTo>
                    <a:lnTo>
                      <a:pt x="45" y="361"/>
                    </a:lnTo>
                    <a:lnTo>
                      <a:pt x="56" y="345"/>
                    </a:lnTo>
                    <a:lnTo>
                      <a:pt x="42" y="337"/>
                    </a:lnTo>
                    <a:lnTo>
                      <a:pt x="32" y="351"/>
                    </a:lnTo>
                    <a:lnTo>
                      <a:pt x="0" y="332"/>
                    </a:lnTo>
                    <a:lnTo>
                      <a:pt x="21" y="321"/>
                    </a:lnTo>
                    <a:lnTo>
                      <a:pt x="72" y="251"/>
                    </a:lnTo>
                    <a:lnTo>
                      <a:pt x="82" y="266"/>
                    </a:lnTo>
                    <a:lnTo>
                      <a:pt x="68" y="283"/>
                    </a:lnTo>
                    <a:lnTo>
                      <a:pt x="77" y="290"/>
                    </a:lnTo>
                    <a:lnTo>
                      <a:pt x="66" y="302"/>
                    </a:lnTo>
                    <a:lnTo>
                      <a:pt x="78" y="307"/>
                    </a:lnTo>
                    <a:lnTo>
                      <a:pt x="94" y="286"/>
                    </a:lnTo>
                    <a:lnTo>
                      <a:pt x="105" y="288"/>
                    </a:lnTo>
                    <a:lnTo>
                      <a:pt x="105" y="281"/>
                    </a:lnTo>
                    <a:lnTo>
                      <a:pt x="108" y="281"/>
                    </a:lnTo>
                    <a:lnTo>
                      <a:pt x="106" y="291"/>
                    </a:lnTo>
                    <a:lnTo>
                      <a:pt x="110" y="293"/>
                    </a:lnTo>
                    <a:lnTo>
                      <a:pt x="118" y="291"/>
                    </a:lnTo>
                    <a:lnTo>
                      <a:pt x="127" y="293"/>
                    </a:lnTo>
                    <a:lnTo>
                      <a:pt x="132" y="288"/>
                    </a:lnTo>
                    <a:lnTo>
                      <a:pt x="134" y="272"/>
                    </a:lnTo>
                    <a:lnTo>
                      <a:pt x="146" y="256"/>
                    </a:lnTo>
                    <a:lnTo>
                      <a:pt x="139" y="253"/>
                    </a:lnTo>
                    <a:lnTo>
                      <a:pt x="118" y="256"/>
                    </a:lnTo>
                    <a:lnTo>
                      <a:pt x="103" y="267"/>
                    </a:lnTo>
                    <a:lnTo>
                      <a:pt x="99" y="261"/>
                    </a:lnTo>
                    <a:lnTo>
                      <a:pt x="111" y="253"/>
                    </a:lnTo>
                    <a:lnTo>
                      <a:pt x="106" y="245"/>
                    </a:lnTo>
                    <a:lnTo>
                      <a:pt x="108" y="243"/>
                    </a:lnTo>
                    <a:lnTo>
                      <a:pt x="80" y="202"/>
                    </a:lnTo>
                    <a:lnTo>
                      <a:pt x="98" y="175"/>
                    </a:lnTo>
                    <a:lnTo>
                      <a:pt x="141" y="200"/>
                    </a:lnTo>
                    <a:lnTo>
                      <a:pt x="143" y="199"/>
                    </a:lnTo>
                    <a:lnTo>
                      <a:pt x="146" y="205"/>
                    </a:lnTo>
                    <a:lnTo>
                      <a:pt x="162" y="215"/>
                    </a:lnTo>
                    <a:lnTo>
                      <a:pt x="162" y="216"/>
                    </a:lnTo>
                    <a:lnTo>
                      <a:pt x="165" y="218"/>
                    </a:lnTo>
                    <a:lnTo>
                      <a:pt x="157" y="227"/>
                    </a:lnTo>
                    <a:lnTo>
                      <a:pt x="170" y="238"/>
                    </a:lnTo>
                    <a:lnTo>
                      <a:pt x="177" y="226"/>
                    </a:lnTo>
                    <a:lnTo>
                      <a:pt x="170" y="221"/>
                    </a:lnTo>
                    <a:lnTo>
                      <a:pt x="172" y="220"/>
                    </a:lnTo>
                    <a:lnTo>
                      <a:pt x="179" y="224"/>
                    </a:lnTo>
                    <a:lnTo>
                      <a:pt x="181" y="220"/>
                    </a:lnTo>
                    <a:lnTo>
                      <a:pt x="179" y="216"/>
                    </a:lnTo>
                    <a:lnTo>
                      <a:pt x="184" y="192"/>
                    </a:lnTo>
                    <a:lnTo>
                      <a:pt x="146" y="170"/>
                    </a:lnTo>
                    <a:lnTo>
                      <a:pt x="143" y="170"/>
                    </a:lnTo>
                    <a:lnTo>
                      <a:pt x="146" y="161"/>
                    </a:lnTo>
                    <a:lnTo>
                      <a:pt x="146" y="156"/>
                    </a:lnTo>
                    <a:lnTo>
                      <a:pt x="148" y="156"/>
                    </a:lnTo>
                    <a:lnTo>
                      <a:pt x="146" y="156"/>
                    </a:lnTo>
                    <a:lnTo>
                      <a:pt x="148" y="153"/>
                    </a:lnTo>
                    <a:lnTo>
                      <a:pt x="148" y="149"/>
                    </a:lnTo>
                    <a:lnTo>
                      <a:pt x="176" y="157"/>
                    </a:lnTo>
                    <a:lnTo>
                      <a:pt x="177" y="157"/>
                    </a:lnTo>
                    <a:lnTo>
                      <a:pt x="186" y="129"/>
                    </a:lnTo>
                    <a:lnTo>
                      <a:pt x="191" y="132"/>
                    </a:lnTo>
                    <a:lnTo>
                      <a:pt x="191" y="131"/>
                    </a:lnTo>
                    <a:lnTo>
                      <a:pt x="188" y="127"/>
                    </a:lnTo>
                    <a:lnTo>
                      <a:pt x="186" y="126"/>
                    </a:lnTo>
                    <a:lnTo>
                      <a:pt x="188" y="123"/>
                    </a:lnTo>
                    <a:lnTo>
                      <a:pt x="146" y="99"/>
                    </a:lnTo>
                    <a:lnTo>
                      <a:pt x="129" y="89"/>
                    </a:lnTo>
                    <a:lnTo>
                      <a:pt x="146" y="57"/>
                    </a:lnTo>
                    <a:lnTo>
                      <a:pt x="148" y="56"/>
                    </a:lnTo>
                    <a:lnTo>
                      <a:pt x="146" y="53"/>
                    </a:lnTo>
                    <a:lnTo>
                      <a:pt x="136" y="43"/>
                    </a:lnTo>
                    <a:lnTo>
                      <a:pt x="136" y="0"/>
                    </a:lnTo>
                    <a:lnTo>
                      <a:pt x="146" y="5"/>
                    </a:lnTo>
                    <a:lnTo>
                      <a:pt x="223" y="49"/>
                    </a:lnTo>
                    <a:lnTo>
                      <a:pt x="238" y="53"/>
                    </a:lnTo>
                    <a:lnTo>
                      <a:pt x="266" y="65"/>
                    </a:lnTo>
                    <a:lnTo>
                      <a:pt x="320" y="97"/>
                    </a:lnTo>
                    <a:lnTo>
                      <a:pt x="474" y="227"/>
                    </a:lnTo>
                    <a:lnTo>
                      <a:pt x="480" y="238"/>
                    </a:lnTo>
                    <a:lnTo>
                      <a:pt x="485" y="235"/>
                    </a:lnTo>
                    <a:lnTo>
                      <a:pt x="490" y="238"/>
                    </a:lnTo>
                    <a:lnTo>
                      <a:pt x="565" y="305"/>
                    </a:lnTo>
                    <a:lnTo>
                      <a:pt x="575" y="301"/>
                    </a:lnTo>
                    <a:lnTo>
                      <a:pt x="599" y="267"/>
                    </a:lnTo>
                    <a:lnTo>
                      <a:pt x="610" y="270"/>
                    </a:lnTo>
                    <a:lnTo>
                      <a:pt x="705" y="355"/>
                    </a:lnTo>
                    <a:lnTo>
                      <a:pt x="705" y="367"/>
                    </a:lnTo>
                    <a:lnTo>
                      <a:pt x="700" y="391"/>
                    </a:lnTo>
                    <a:lnTo>
                      <a:pt x="705" y="396"/>
                    </a:lnTo>
                    <a:lnTo>
                      <a:pt x="704" y="412"/>
                    </a:lnTo>
                    <a:lnTo>
                      <a:pt x="690" y="428"/>
                    </a:lnTo>
                    <a:lnTo>
                      <a:pt x="691" y="444"/>
                    </a:lnTo>
                    <a:lnTo>
                      <a:pt x="695" y="445"/>
                    </a:lnTo>
                    <a:lnTo>
                      <a:pt x="695" y="450"/>
                    </a:lnTo>
                    <a:lnTo>
                      <a:pt x="700" y="450"/>
                    </a:lnTo>
                    <a:lnTo>
                      <a:pt x="700" y="458"/>
                    </a:lnTo>
                    <a:lnTo>
                      <a:pt x="709" y="458"/>
                    </a:lnTo>
                    <a:lnTo>
                      <a:pt x="704" y="474"/>
                    </a:lnTo>
                    <a:lnTo>
                      <a:pt x="717" y="491"/>
                    </a:lnTo>
                    <a:lnTo>
                      <a:pt x="709" y="498"/>
                    </a:lnTo>
                    <a:lnTo>
                      <a:pt x="709" y="525"/>
                    </a:lnTo>
                    <a:lnTo>
                      <a:pt x="726" y="564"/>
                    </a:lnTo>
                    <a:lnTo>
                      <a:pt x="719" y="577"/>
                    </a:lnTo>
                    <a:lnTo>
                      <a:pt x="730" y="595"/>
                    </a:lnTo>
                    <a:lnTo>
                      <a:pt x="742" y="595"/>
                    </a:lnTo>
                    <a:lnTo>
                      <a:pt x="759" y="607"/>
                    </a:lnTo>
                    <a:lnTo>
                      <a:pt x="756" y="621"/>
                    </a:lnTo>
                    <a:lnTo>
                      <a:pt x="759" y="630"/>
                    </a:lnTo>
                    <a:lnTo>
                      <a:pt x="756" y="641"/>
                    </a:lnTo>
                    <a:lnTo>
                      <a:pt x="782" y="684"/>
                    </a:lnTo>
                    <a:lnTo>
                      <a:pt x="777" y="688"/>
                    </a:lnTo>
                    <a:lnTo>
                      <a:pt x="777" y="706"/>
                    </a:lnTo>
                    <a:lnTo>
                      <a:pt x="783" y="712"/>
                    </a:lnTo>
                    <a:lnTo>
                      <a:pt x="782" y="7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9" name="Freeform 76"/>
              <p:cNvSpPr>
                <a:spLocks/>
              </p:cNvSpPr>
              <p:nvPr/>
            </p:nvSpPr>
            <p:spPr bwMode="auto">
              <a:xfrm>
                <a:off x="88" y="4614"/>
                <a:ext cx="879" cy="1364"/>
              </a:xfrm>
              <a:custGeom>
                <a:avLst/>
                <a:gdLst>
                  <a:gd name="T0" fmla="*/ 768 w 879"/>
                  <a:gd name="T1" fmla="*/ 763 h 1364"/>
                  <a:gd name="T2" fmla="*/ 799 w 879"/>
                  <a:gd name="T3" fmla="*/ 830 h 1364"/>
                  <a:gd name="T4" fmla="*/ 794 w 879"/>
                  <a:gd name="T5" fmla="*/ 893 h 1364"/>
                  <a:gd name="T6" fmla="*/ 799 w 879"/>
                  <a:gd name="T7" fmla="*/ 982 h 1364"/>
                  <a:gd name="T8" fmla="*/ 832 w 879"/>
                  <a:gd name="T9" fmla="*/ 1033 h 1364"/>
                  <a:gd name="T10" fmla="*/ 867 w 879"/>
                  <a:gd name="T11" fmla="*/ 1119 h 1364"/>
                  <a:gd name="T12" fmla="*/ 832 w 879"/>
                  <a:gd name="T13" fmla="*/ 1184 h 1364"/>
                  <a:gd name="T14" fmla="*/ 804 w 879"/>
                  <a:gd name="T15" fmla="*/ 1262 h 1364"/>
                  <a:gd name="T16" fmla="*/ 783 w 879"/>
                  <a:gd name="T17" fmla="*/ 1350 h 1364"/>
                  <a:gd name="T18" fmla="*/ 702 w 879"/>
                  <a:gd name="T19" fmla="*/ 1364 h 1364"/>
                  <a:gd name="T20" fmla="*/ 634 w 879"/>
                  <a:gd name="T21" fmla="*/ 1350 h 1364"/>
                  <a:gd name="T22" fmla="*/ 620 w 879"/>
                  <a:gd name="T23" fmla="*/ 1283 h 1364"/>
                  <a:gd name="T24" fmla="*/ 592 w 879"/>
                  <a:gd name="T25" fmla="*/ 1159 h 1364"/>
                  <a:gd name="T26" fmla="*/ 568 w 879"/>
                  <a:gd name="T27" fmla="*/ 1106 h 1364"/>
                  <a:gd name="T28" fmla="*/ 525 w 879"/>
                  <a:gd name="T29" fmla="*/ 1082 h 1364"/>
                  <a:gd name="T30" fmla="*/ 476 w 879"/>
                  <a:gd name="T31" fmla="*/ 1019 h 1364"/>
                  <a:gd name="T32" fmla="*/ 441 w 879"/>
                  <a:gd name="T33" fmla="*/ 932 h 1364"/>
                  <a:gd name="T34" fmla="*/ 412 w 879"/>
                  <a:gd name="T35" fmla="*/ 874 h 1364"/>
                  <a:gd name="T36" fmla="*/ 445 w 879"/>
                  <a:gd name="T37" fmla="*/ 820 h 1364"/>
                  <a:gd name="T38" fmla="*/ 445 w 879"/>
                  <a:gd name="T39" fmla="*/ 785 h 1364"/>
                  <a:gd name="T40" fmla="*/ 405 w 879"/>
                  <a:gd name="T41" fmla="*/ 790 h 1364"/>
                  <a:gd name="T42" fmla="*/ 353 w 879"/>
                  <a:gd name="T43" fmla="*/ 768 h 1364"/>
                  <a:gd name="T44" fmla="*/ 330 w 879"/>
                  <a:gd name="T45" fmla="*/ 750 h 1364"/>
                  <a:gd name="T46" fmla="*/ 263 w 879"/>
                  <a:gd name="T47" fmla="*/ 715 h 1364"/>
                  <a:gd name="T48" fmla="*/ 214 w 879"/>
                  <a:gd name="T49" fmla="*/ 588 h 1364"/>
                  <a:gd name="T50" fmla="*/ 205 w 879"/>
                  <a:gd name="T51" fmla="*/ 532 h 1364"/>
                  <a:gd name="T52" fmla="*/ 148 w 879"/>
                  <a:gd name="T53" fmla="*/ 440 h 1364"/>
                  <a:gd name="T54" fmla="*/ 131 w 879"/>
                  <a:gd name="T55" fmla="*/ 434 h 1364"/>
                  <a:gd name="T56" fmla="*/ 115 w 879"/>
                  <a:gd name="T57" fmla="*/ 431 h 1364"/>
                  <a:gd name="T58" fmla="*/ 96 w 879"/>
                  <a:gd name="T59" fmla="*/ 407 h 1364"/>
                  <a:gd name="T60" fmla="*/ 82 w 879"/>
                  <a:gd name="T61" fmla="*/ 399 h 1364"/>
                  <a:gd name="T62" fmla="*/ 66 w 879"/>
                  <a:gd name="T63" fmla="*/ 385 h 1364"/>
                  <a:gd name="T64" fmla="*/ 66 w 879"/>
                  <a:gd name="T65" fmla="*/ 374 h 1364"/>
                  <a:gd name="T66" fmla="*/ 0 w 879"/>
                  <a:gd name="T67" fmla="*/ 332 h 1364"/>
                  <a:gd name="T68" fmla="*/ 77 w 879"/>
                  <a:gd name="T69" fmla="*/ 290 h 1364"/>
                  <a:gd name="T70" fmla="*/ 105 w 879"/>
                  <a:gd name="T71" fmla="*/ 281 h 1364"/>
                  <a:gd name="T72" fmla="*/ 127 w 879"/>
                  <a:gd name="T73" fmla="*/ 293 h 1364"/>
                  <a:gd name="T74" fmla="*/ 118 w 879"/>
                  <a:gd name="T75" fmla="*/ 256 h 1364"/>
                  <a:gd name="T76" fmla="*/ 108 w 879"/>
                  <a:gd name="T77" fmla="*/ 243 h 1364"/>
                  <a:gd name="T78" fmla="*/ 146 w 879"/>
                  <a:gd name="T79" fmla="*/ 205 h 1364"/>
                  <a:gd name="T80" fmla="*/ 170 w 879"/>
                  <a:gd name="T81" fmla="*/ 238 h 1364"/>
                  <a:gd name="T82" fmla="*/ 181 w 879"/>
                  <a:gd name="T83" fmla="*/ 220 h 1364"/>
                  <a:gd name="T84" fmla="*/ 146 w 879"/>
                  <a:gd name="T85" fmla="*/ 161 h 1364"/>
                  <a:gd name="T86" fmla="*/ 148 w 879"/>
                  <a:gd name="T87" fmla="*/ 149 h 1364"/>
                  <a:gd name="T88" fmla="*/ 191 w 879"/>
                  <a:gd name="T89" fmla="*/ 131 h 1364"/>
                  <a:gd name="T90" fmla="*/ 129 w 879"/>
                  <a:gd name="T91" fmla="*/ 89 h 1364"/>
                  <a:gd name="T92" fmla="*/ 136 w 879"/>
                  <a:gd name="T93" fmla="*/ 0 h 1364"/>
                  <a:gd name="T94" fmla="*/ 320 w 879"/>
                  <a:gd name="T95" fmla="*/ 97 h 1364"/>
                  <a:gd name="T96" fmla="*/ 565 w 879"/>
                  <a:gd name="T97" fmla="*/ 305 h 1364"/>
                  <a:gd name="T98" fmla="*/ 705 w 879"/>
                  <a:gd name="T99" fmla="*/ 367 h 1364"/>
                  <a:gd name="T100" fmla="*/ 691 w 879"/>
                  <a:gd name="T101" fmla="*/ 444 h 1364"/>
                  <a:gd name="T102" fmla="*/ 709 w 879"/>
                  <a:gd name="T103" fmla="*/ 458 h 1364"/>
                  <a:gd name="T104" fmla="*/ 726 w 879"/>
                  <a:gd name="T105" fmla="*/ 564 h 1364"/>
                  <a:gd name="T106" fmla="*/ 756 w 879"/>
                  <a:gd name="T107" fmla="*/ 621 h 1364"/>
                  <a:gd name="T108" fmla="*/ 777 w 879"/>
                  <a:gd name="T109" fmla="*/ 706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9" h="1364">
                    <a:moveTo>
                      <a:pt x="782" y="715"/>
                    </a:moveTo>
                    <a:lnTo>
                      <a:pt x="780" y="726"/>
                    </a:lnTo>
                    <a:lnTo>
                      <a:pt x="782" y="741"/>
                    </a:lnTo>
                    <a:lnTo>
                      <a:pt x="766" y="753"/>
                    </a:lnTo>
                    <a:lnTo>
                      <a:pt x="768" y="763"/>
                    </a:lnTo>
                    <a:lnTo>
                      <a:pt x="785" y="765"/>
                    </a:lnTo>
                    <a:lnTo>
                      <a:pt x="783" y="777"/>
                    </a:lnTo>
                    <a:lnTo>
                      <a:pt x="794" y="787"/>
                    </a:lnTo>
                    <a:lnTo>
                      <a:pt x="794" y="812"/>
                    </a:lnTo>
                    <a:lnTo>
                      <a:pt x="799" y="830"/>
                    </a:lnTo>
                    <a:lnTo>
                      <a:pt x="813" y="839"/>
                    </a:lnTo>
                    <a:lnTo>
                      <a:pt x="813" y="849"/>
                    </a:lnTo>
                    <a:lnTo>
                      <a:pt x="799" y="874"/>
                    </a:lnTo>
                    <a:lnTo>
                      <a:pt x="806" y="889"/>
                    </a:lnTo>
                    <a:lnTo>
                      <a:pt x="794" y="893"/>
                    </a:lnTo>
                    <a:lnTo>
                      <a:pt x="785" y="914"/>
                    </a:lnTo>
                    <a:lnTo>
                      <a:pt x="790" y="936"/>
                    </a:lnTo>
                    <a:lnTo>
                      <a:pt x="771" y="960"/>
                    </a:lnTo>
                    <a:lnTo>
                      <a:pt x="768" y="976"/>
                    </a:lnTo>
                    <a:lnTo>
                      <a:pt x="799" y="982"/>
                    </a:lnTo>
                    <a:lnTo>
                      <a:pt x="810" y="990"/>
                    </a:lnTo>
                    <a:lnTo>
                      <a:pt x="810" y="1004"/>
                    </a:lnTo>
                    <a:lnTo>
                      <a:pt x="820" y="1014"/>
                    </a:lnTo>
                    <a:lnTo>
                      <a:pt x="820" y="1022"/>
                    </a:lnTo>
                    <a:lnTo>
                      <a:pt x="832" y="1033"/>
                    </a:lnTo>
                    <a:lnTo>
                      <a:pt x="856" y="1039"/>
                    </a:lnTo>
                    <a:lnTo>
                      <a:pt x="869" y="1056"/>
                    </a:lnTo>
                    <a:lnTo>
                      <a:pt x="879" y="1100"/>
                    </a:lnTo>
                    <a:lnTo>
                      <a:pt x="875" y="1113"/>
                    </a:lnTo>
                    <a:lnTo>
                      <a:pt x="867" y="1119"/>
                    </a:lnTo>
                    <a:lnTo>
                      <a:pt x="849" y="1119"/>
                    </a:lnTo>
                    <a:lnTo>
                      <a:pt x="841" y="1137"/>
                    </a:lnTo>
                    <a:lnTo>
                      <a:pt x="839" y="1159"/>
                    </a:lnTo>
                    <a:lnTo>
                      <a:pt x="844" y="1168"/>
                    </a:lnTo>
                    <a:lnTo>
                      <a:pt x="832" y="1184"/>
                    </a:lnTo>
                    <a:lnTo>
                      <a:pt x="822" y="1189"/>
                    </a:lnTo>
                    <a:lnTo>
                      <a:pt x="816" y="1203"/>
                    </a:lnTo>
                    <a:lnTo>
                      <a:pt x="822" y="1221"/>
                    </a:lnTo>
                    <a:lnTo>
                      <a:pt x="815" y="1246"/>
                    </a:lnTo>
                    <a:lnTo>
                      <a:pt x="804" y="1262"/>
                    </a:lnTo>
                    <a:lnTo>
                      <a:pt x="827" y="1313"/>
                    </a:lnTo>
                    <a:lnTo>
                      <a:pt x="820" y="1324"/>
                    </a:lnTo>
                    <a:lnTo>
                      <a:pt x="810" y="1327"/>
                    </a:lnTo>
                    <a:lnTo>
                      <a:pt x="794" y="1341"/>
                    </a:lnTo>
                    <a:lnTo>
                      <a:pt x="783" y="1350"/>
                    </a:lnTo>
                    <a:lnTo>
                      <a:pt x="771" y="1348"/>
                    </a:lnTo>
                    <a:lnTo>
                      <a:pt x="759" y="1350"/>
                    </a:lnTo>
                    <a:lnTo>
                      <a:pt x="749" y="1348"/>
                    </a:lnTo>
                    <a:lnTo>
                      <a:pt x="724" y="1362"/>
                    </a:lnTo>
                    <a:lnTo>
                      <a:pt x="702" y="1364"/>
                    </a:lnTo>
                    <a:lnTo>
                      <a:pt x="697" y="1362"/>
                    </a:lnTo>
                    <a:lnTo>
                      <a:pt x="669" y="1359"/>
                    </a:lnTo>
                    <a:lnTo>
                      <a:pt x="657" y="1353"/>
                    </a:lnTo>
                    <a:lnTo>
                      <a:pt x="645" y="1357"/>
                    </a:lnTo>
                    <a:lnTo>
                      <a:pt x="634" y="1350"/>
                    </a:lnTo>
                    <a:lnTo>
                      <a:pt x="631" y="1338"/>
                    </a:lnTo>
                    <a:lnTo>
                      <a:pt x="627" y="1315"/>
                    </a:lnTo>
                    <a:lnTo>
                      <a:pt x="620" y="1310"/>
                    </a:lnTo>
                    <a:lnTo>
                      <a:pt x="615" y="1297"/>
                    </a:lnTo>
                    <a:lnTo>
                      <a:pt x="620" y="1283"/>
                    </a:lnTo>
                    <a:lnTo>
                      <a:pt x="610" y="1262"/>
                    </a:lnTo>
                    <a:lnTo>
                      <a:pt x="617" y="1243"/>
                    </a:lnTo>
                    <a:lnTo>
                      <a:pt x="608" y="1224"/>
                    </a:lnTo>
                    <a:lnTo>
                      <a:pt x="601" y="1168"/>
                    </a:lnTo>
                    <a:lnTo>
                      <a:pt x="592" y="1159"/>
                    </a:lnTo>
                    <a:lnTo>
                      <a:pt x="584" y="1137"/>
                    </a:lnTo>
                    <a:lnTo>
                      <a:pt x="586" y="1124"/>
                    </a:lnTo>
                    <a:lnTo>
                      <a:pt x="579" y="1113"/>
                    </a:lnTo>
                    <a:lnTo>
                      <a:pt x="577" y="1105"/>
                    </a:lnTo>
                    <a:lnTo>
                      <a:pt x="568" y="1106"/>
                    </a:lnTo>
                    <a:lnTo>
                      <a:pt x="559" y="1105"/>
                    </a:lnTo>
                    <a:lnTo>
                      <a:pt x="551" y="1106"/>
                    </a:lnTo>
                    <a:lnTo>
                      <a:pt x="540" y="1094"/>
                    </a:lnTo>
                    <a:lnTo>
                      <a:pt x="537" y="1094"/>
                    </a:lnTo>
                    <a:lnTo>
                      <a:pt x="525" y="1082"/>
                    </a:lnTo>
                    <a:lnTo>
                      <a:pt x="500" y="1079"/>
                    </a:lnTo>
                    <a:lnTo>
                      <a:pt x="499" y="1047"/>
                    </a:lnTo>
                    <a:lnTo>
                      <a:pt x="490" y="1038"/>
                    </a:lnTo>
                    <a:lnTo>
                      <a:pt x="481" y="1035"/>
                    </a:lnTo>
                    <a:lnTo>
                      <a:pt x="476" y="1019"/>
                    </a:lnTo>
                    <a:lnTo>
                      <a:pt x="467" y="1017"/>
                    </a:lnTo>
                    <a:lnTo>
                      <a:pt x="452" y="990"/>
                    </a:lnTo>
                    <a:lnTo>
                      <a:pt x="450" y="963"/>
                    </a:lnTo>
                    <a:lnTo>
                      <a:pt x="438" y="955"/>
                    </a:lnTo>
                    <a:lnTo>
                      <a:pt x="441" y="932"/>
                    </a:lnTo>
                    <a:lnTo>
                      <a:pt x="445" y="924"/>
                    </a:lnTo>
                    <a:lnTo>
                      <a:pt x="438" y="911"/>
                    </a:lnTo>
                    <a:lnTo>
                      <a:pt x="438" y="898"/>
                    </a:lnTo>
                    <a:lnTo>
                      <a:pt x="417" y="887"/>
                    </a:lnTo>
                    <a:lnTo>
                      <a:pt x="412" y="874"/>
                    </a:lnTo>
                    <a:lnTo>
                      <a:pt x="412" y="852"/>
                    </a:lnTo>
                    <a:lnTo>
                      <a:pt x="431" y="839"/>
                    </a:lnTo>
                    <a:lnTo>
                      <a:pt x="434" y="830"/>
                    </a:lnTo>
                    <a:lnTo>
                      <a:pt x="438" y="830"/>
                    </a:lnTo>
                    <a:lnTo>
                      <a:pt x="445" y="820"/>
                    </a:lnTo>
                    <a:lnTo>
                      <a:pt x="459" y="817"/>
                    </a:lnTo>
                    <a:lnTo>
                      <a:pt x="459" y="809"/>
                    </a:lnTo>
                    <a:lnTo>
                      <a:pt x="447" y="804"/>
                    </a:lnTo>
                    <a:lnTo>
                      <a:pt x="452" y="793"/>
                    </a:lnTo>
                    <a:lnTo>
                      <a:pt x="445" y="785"/>
                    </a:lnTo>
                    <a:lnTo>
                      <a:pt x="445" y="777"/>
                    </a:lnTo>
                    <a:lnTo>
                      <a:pt x="441" y="773"/>
                    </a:lnTo>
                    <a:lnTo>
                      <a:pt x="417" y="780"/>
                    </a:lnTo>
                    <a:lnTo>
                      <a:pt x="414" y="787"/>
                    </a:lnTo>
                    <a:lnTo>
                      <a:pt x="405" y="790"/>
                    </a:lnTo>
                    <a:lnTo>
                      <a:pt x="394" y="782"/>
                    </a:lnTo>
                    <a:lnTo>
                      <a:pt x="381" y="785"/>
                    </a:lnTo>
                    <a:lnTo>
                      <a:pt x="375" y="795"/>
                    </a:lnTo>
                    <a:lnTo>
                      <a:pt x="372" y="795"/>
                    </a:lnTo>
                    <a:lnTo>
                      <a:pt x="353" y="768"/>
                    </a:lnTo>
                    <a:lnTo>
                      <a:pt x="358" y="755"/>
                    </a:lnTo>
                    <a:lnTo>
                      <a:pt x="358" y="738"/>
                    </a:lnTo>
                    <a:lnTo>
                      <a:pt x="349" y="728"/>
                    </a:lnTo>
                    <a:lnTo>
                      <a:pt x="346" y="726"/>
                    </a:lnTo>
                    <a:lnTo>
                      <a:pt x="330" y="750"/>
                    </a:lnTo>
                    <a:lnTo>
                      <a:pt x="323" y="750"/>
                    </a:lnTo>
                    <a:lnTo>
                      <a:pt x="308" y="719"/>
                    </a:lnTo>
                    <a:lnTo>
                      <a:pt x="292" y="731"/>
                    </a:lnTo>
                    <a:lnTo>
                      <a:pt x="276" y="741"/>
                    </a:lnTo>
                    <a:lnTo>
                      <a:pt x="263" y="715"/>
                    </a:lnTo>
                    <a:lnTo>
                      <a:pt x="252" y="707"/>
                    </a:lnTo>
                    <a:lnTo>
                      <a:pt x="243" y="687"/>
                    </a:lnTo>
                    <a:lnTo>
                      <a:pt x="238" y="684"/>
                    </a:lnTo>
                    <a:lnTo>
                      <a:pt x="205" y="612"/>
                    </a:lnTo>
                    <a:lnTo>
                      <a:pt x="214" y="588"/>
                    </a:lnTo>
                    <a:lnTo>
                      <a:pt x="202" y="569"/>
                    </a:lnTo>
                    <a:lnTo>
                      <a:pt x="191" y="558"/>
                    </a:lnTo>
                    <a:lnTo>
                      <a:pt x="193" y="545"/>
                    </a:lnTo>
                    <a:lnTo>
                      <a:pt x="205" y="545"/>
                    </a:lnTo>
                    <a:lnTo>
                      <a:pt x="205" y="532"/>
                    </a:lnTo>
                    <a:lnTo>
                      <a:pt x="221" y="512"/>
                    </a:lnTo>
                    <a:lnTo>
                      <a:pt x="217" y="491"/>
                    </a:lnTo>
                    <a:lnTo>
                      <a:pt x="148" y="436"/>
                    </a:lnTo>
                    <a:lnTo>
                      <a:pt x="146" y="439"/>
                    </a:lnTo>
                    <a:lnTo>
                      <a:pt x="148" y="440"/>
                    </a:lnTo>
                    <a:lnTo>
                      <a:pt x="146" y="444"/>
                    </a:lnTo>
                    <a:lnTo>
                      <a:pt x="144" y="442"/>
                    </a:lnTo>
                    <a:lnTo>
                      <a:pt x="138" y="437"/>
                    </a:lnTo>
                    <a:lnTo>
                      <a:pt x="136" y="439"/>
                    </a:lnTo>
                    <a:lnTo>
                      <a:pt x="131" y="434"/>
                    </a:lnTo>
                    <a:lnTo>
                      <a:pt x="127" y="437"/>
                    </a:lnTo>
                    <a:lnTo>
                      <a:pt x="125" y="437"/>
                    </a:lnTo>
                    <a:lnTo>
                      <a:pt x="122" y="436"/>
                    </a:lnTo>
                    <a:lnTo>
                      <a:pt x="118" y="432"/>
                    </a:lnTo>
                    <a:lnTo>
                      <a:pt x="115" y="431"/>
                    </a:lnTo>
                    <a:lnTo>
                      <a:pt x="111" y="426"/>
                    </a:lnTo>
                    <a:lnTo>
                      <a:pt x="106" y="421"/>
                    </a:lnTo>
                    <a:lnTo>
                      <a:pt x="103" y="413"/>
                    </a:lnTo>
                    <a:lnTo>
                      <a:pt x="99" y="410"/>
                    </a:lnTo>
                    <a:lnTo>
                      <a:pt x="96" y="407"/>
                    </a:lnTo>
                    <a:lnTo>
                      <a:pt x="92" y="407"/>
                    </a:lnTo>
                    <a:lnTo>
                      <a:pt x="91" y="407"/>
                    </a:lnTo>
                    <a:lnTo>
                      <a:pt x="91" y="405"/>
                    </a:lnTo>
                    <a:lnTo>
                      <a:pt x="87" y="404"/>
                    </a:lnTo>
                    <a:lnTo>
                      <a:pt x="82" y="399"/>
                    </a:lnTo>
                    <a:lnTo>
                      <a:pt x="78" y="393"/>
                    </a:lnTo>
                    <a:lnTo>
                      <a:pt x="77" y="390"/>
                    </a:lnTo>
                    <a:lnTo>
                      <a:pt x="73" y="388"/>
                    </a:lnTo>
                    <a:lnTo>
                      <a:pt x="70" y="383"/>
                    </a:lnTo>
                    <a:lnTo>
                      <a:pt x="66" y="385"/>
                    </a:lnTo>
                    <a:lnTo>
                      <a:pt x="65" y="386"/>
                    </a:lnTo>
                    <a:lnTo>
                      <a:pt x="59" y="390"/>
                    </a:lnTo>
                    <a:lnTo>
                      <a:pt x="56" y="382"/>
                    </a:lnTo>
                    <a:lnTo>
                      <a:pt x="66" y="377"/>
                    </a:lnTo>
                    <a:lnTo>
                      <a:pt x="66" y="374"/>
                    </a:lnTo>
                    <a:lnTo>
                      <a:pt x="45" y="361"/>
                    </a:lnTo>
                    <a:lnTo>
                      <a:pt x="56" y="345"/>
                    </a:lnTo>
                    <a:lnTo>
                      <a:pt x="42" y="337"/>
                    </a:lnTo>
                    <a:lnTo>
                      <a:pt x="32" y="351"/>
                    </a:lnTo>
                    <a:lnTo>
                      <a:pt x="0" y="332"/>
                    </a:lnTo>
                    <a:lnTo>
                      <a:pt x="21" y="321"/>
                    </a:lnTo>
                    <a:lnTo>
                      <a:pt x="72" y="251"/>
                    </a:lnTo>
                    <a:lnTo>
                      <a:pt x="82" y="266"/>
                    </a:lnTo>
                    <a:lnTo>
                      <a:pt x="68" y="283"/>
                    </a:lnTo>
                    <a:lnTo>
                      <a:pt x="77" y="290"/>
                    </a:lnTo>
                    <a:lnTo>
                      <a:pt x="66" y="302"/>
                    </a:lnTo>
                    <a:lnTo>
                      <a:pt x="78" y="307"/>
                    </a:lnTo>
                    <a:lnTo>
                      <a:pt x="94" y="286"/>
                    </a:lnTo>
                    <a:lnTo>
                      <a:pt x="105" y="288"/>
                    </a:lnTo>
                    <a:lnTo>
                      <a:pt x="105" y="281"/>
                    </a:lnTo>
                    <a:lnTo>
                      <a:pt x="108" y="281"/>
                    </a:lnTo>
                    <a:lnTo>
                      <a:pt x="106" y="291"/>
                    </a:lnTo>
                    <a:lnTo>
                      <a:pt x="110" y="293"/>
                    </a:lnTo>
                    <a:lnTo>
                      <a:pt x="118" y="291"/>
                    </a:lnTo>
                    <a:lnTo>
                      <a:pt x="127" y="293"/>
                    </a:lnTo>
                    <a:lnTo>
                      <a:pt x="132" y="288"/>
                    </a:lnTo>
                    <a:lnTo>
                      <a:pt x="134" y="272"/>
                    </a:lnTo>
                    <a:lnTo>
                      <a:pt x="146" y="256"/>
                    </a:lnTo>
                    <a:lnTo>
                      <a:pt x="139" y="253"/>
                    </a:lnTo>
                    <a:lnTo>
                      <a:pt x="118" y="256"/>
                    </a:lnTo>
                    <a:lnTo>
                      <a:pt x="103" y="267"/>
                    </a:lnTo>
                    <a:lnTo>
                      <a:pt x="99" y="261"/>
                    </a:lnTo>
                    <a:lnTo>
                      <a:pt x="111" y="253"/>
                    </a:lnTo>
                    <a:lnTo>
                      <a:pt x="106" y="245"/>
                    </a:lnTo>
                    <a:lnTo>
                      <a:pt x="108" y="243"/>
                    </a:lnTo>
                    <a:lnTo>
                      <a:pt x="80" y="202"/>
                    </a:lnTo>
                    <a:lnTo>
                      <a:pt x="98" y="175"/>
                    </a:lnTo>
                    <a:lnTo>
                      <a:pt x="141" y="200"/>
                    </a:lnTo>
                    <a:lnTo>
                      <a:pt x="143" y="199"/>
                    </a:lnTo>
                    <a:lnTo>
                      <a:pt x="146" y="205"/>
                    </a:lnTo>
                    <a:lnTo>
                      <a:pt x="162" y="215"/>
                    </a:lnTo>
                    <a:lnTo>
                      <a:pt x="162" y="216"/>
                    </a:lnTo>
                    <a:lnTo>
                      <a:pt x="165" y="218"/>
                    </a:lnTo>
                    <a:lnTo>
                      <a:pt x="157" y="227"/>
                    </a:lnTo>
                    <a:lnTo>
                      <a:pt x="170" y="238"/>
                    </a:lnTo>
                    <a:lnTo>
                      <a:pt x="177" y="226"/>
                    </a:lnTo>
                    <a:lnTo>
                      <a:pt x="170" y="221"/>
                    </a:lnTo>
                    <a:lnTo>
                      <a:pt x="172" y="220"/>
                    </a:lnTo>
                    <a:lnTo>
                      <a:pt x="179" y="224"/>
                    </a:lnTo>
                    <a:lnTo>
                      <a:pt x="181" y="220"/>
                    </a:lnTo>
                    <a:lnTo>
                      <a:pt x="179" y="216"/>
                    </a:lnTo>
                    <a:lnTo>
                      <a:pt x="184" y="192"/>
                    </a:lnTo>
                    <a:lnTo>
                      <a:pt x="146" y="170"/>
                    </a:lnTo>
                    <a:lnTo>
                      <a:pt x="143" y="170"/>
                    </a:lnTo>
                    <a:lnTo>
                      <a:pt x="146" y="161"/>
                    </a:lnTo>
                    <a:lnTo>
                      <a:pt x="146" y="156"/>
                    </a:lnTo>
                    <a:lnTo>
                      <a:pt x="148" y="156"/>
                    </a:lnTo>
                    <a:lnTo>
                      <a:pt x="146" y="156"/>
                    </a:lnTo>
                    <a:lnTo>
                      <a:pt x="148" y="153"/>
                    </a:lnTo>
                    <a:lnTo>
                      <a:pt x="148" y="149"/>
                    </a:lnTo>
                    <a:lnTo>
                      <a:pt x="176" y="157"/>
                    </a:lnTo>
                    <a:lnTo>
                      <a:pt x="177" y="157"/>
                    </a:lnTo>
                    <a:lnTo>
                      <a:pt x="186" y="129"/>
                    </a:lnTo>
                    <a:lnTo>
                      <a:pt x="191" y="132"/>
                    </a:lnTo>
                    <a:lnTo>
                      <a:pt x="191" y="131"/>
                    </a:lnTo>
                    <a:lnTo>
                      <a:pt x="188" y="127"/>
                    </a:lnTo>
                    <a:lnTo>
                      <a:pt x="186" y="126"/>
                    </a:lnTo>
                    <a:lnTo>
                      <a:pt x="188" y="123"/>
                    </a:lnTo>
                    <a:lnTo>
                      <a:pt x="146" y="99"/>
                    </a:lnTo>
                    <a:lnTo>
                      <a:pt x="129" y="89"/>
                    </a:lnTo>
                    <a:lnTo>
                      <a:pt x="146" y="57"/>
                    </a:lnTo>
                    <a:lnTo>
                      <a:pt x="148" y="56"/>
                    </a:lnTo>
                    <a:lnTo>
                      <a:pt x="146" y="53"/>
                    </a:lnTo>
                    <a:lnTo>
                      <a:pt x="136" y="43"/>
                    </a:lnTo>
                    <a:lnTo>
                      <a:pt x="136" y="0"/>
                    </a:lnTo>
                    <a:lnTo>
                      <a:pt x="146" y="5"/>
                    </a:lnTo>
                    <a:lnTo>
                      <a:pt x="223" y="49"/>
                    </a:lnTo>
                    <a:lnTo>
                      <a:pt x="238" y="53"/>
                    </a:lnTo>
                    <a:lnTo>
                      <a:pt x="266" y="65"/>
                    </a:lnTo>
                    <a:lnTo>
                      <a:pt x="320" y="97"/>
                    </a:lnTo>
                    <a:lnTo>
                      <a:pt x="474" y="227"/>
                    </a:lnTo>
                    <a:lnTo>
                      <a:pt x="480" y="238"/>
                    </a:lnTo>
                    <a:lnTo>
                      <a:pt x="485" y="235"/>
                    </a:lnTo>
                    <a:lnTo>
                      <a:pt x="490" y="238"/>
                    </a:lnTo>
                    <a:lnTo>
                      <a:pt x="565" y="305"/>
                    </a:lnTo>
                    <a:lnTo>
                      <a:pt x="575" y="301"/>
                    </a:lnTo>
                    <a:lnTo>
                      <a:pt x="599" y="267"/>
                    </a:lnTo>
                    <a:lnTo>
                      <a:pt x="610" y="270"/>
                    </a:lnTo>
                    <a:lnTo>
                      <a:pt x="705" y="355"/>
                    </a:lnTo>
                    <a:lnTo>
                      <a:pt x="705" y="367"/>
                    </a:lnTo>
                    <a:lnTo>
                      <a:pt x="700" y="391"/>
                    </a:lnTo>
                    <a:lnTo>
                      <a:pt x="705" y="396"/>
                    </a:lnTo>
                    <a:lnTo>
                      <a:pt x="704" y="412"/>
                    </a:lnTo>
                    <a:lnTo>
                      <a:pt x="690" y="428"/>
                    </a:lnTo>
                    <a:lnTo>
                      <a:pt x="691" y="444"/>
                    </a:lnTo>
                    <a:lnTo>
                      <a:pt x="695" y="445"/>
                    </a:lnTo>
                    <a:lnTo>
                      <a:pt x="695" y="450"/>
                    </a:lnTo>
                    <a:lnTo>
                      <a:pt x="700" y="450"/>
                    </a:lnTo>
                    <a:lnTo>
                      <a:pt x="700" y="458"/>
                    </a:lnTo>
                    <a:lnTo>
                      <a:pt x="709" y="458"/>
                    </a:lnTo>
                    <a:lnTo>
                      <a:pt x="704" y="474"/>
                    </a:lnTo>
                    <a:lnTo>
                      <a:pt x="717" y="491"/>
                    </a:lnTo>
                    <a:lnTo>
                      <a:pt x="709" y="498"/>
                    </a:lnTo>
                    <a:lnTo>
                      <a:pt x="709" y="525"/>
                    </a:lnTo>
                    <a:lnTo>
                      <a:pt x="726" y="564"/>
                    </a:lnTo>
                    <a:lnTo>
                      <a:pt x="719" y="577"/>
                    </a:lnTo>
                    <a:lnTo>
                      <a:pt x="730" y="595"/>
                    </a:lnTo>
                    <a:lnTo>
                      <a:pt x="742" y="595"/>
                    </a:lnTo>
                    <a:lnTo>
                      <a:pt x="759" y="607"/>
                    </a:lnTo>
                    <a:lnTo>
                      <a:pt x="756" y="621"/>
                    </a:lnTo>
                    <a:lnTo>
                      <a:pt x="759" y="630"/>
                    </a:lnTo>
                    <a:lnTo>
                      <a:pt x="756" y="641"/>
                    </a:lnTo>
                    <a:lnTo>
                      <a:pt x="782" y="684"/>
                    </a:lnTo>
                    <a:lnTo>
                      <a:pt x="777" y="688"/>
                    </a:lnTo>
                    <a:lnTo>
                      <a:pt x="777" y="706"/>
                    </a:lnTo>
                    <a:lnTo>
                      <a:pt x="783" y="712"/>
                    </a:lnTo>
                    <a:lnTo>
                      <a:pt x="782" y="71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 name="Freeform 77"/>
              <p:cNvSpPr>
                <a:spLocks/>
              </p:cNvSpPr>
              <p:nvPr/>
            </p:nvSpPr>
            <p:spPr bwMode="auto">
              <a:xfrm>
                <a:off x="222" y="4536"/>
                <a:ext cx="387" cy="316"/>
              </a:xfrm>
              <a:custGeom>
                <a:avLst/>
                <a:gdLst>
                  <a:gd name="T0" fmla="*/ 0 w 387"/>
                  <a:gd name="T1" fmla="*/ 78 h 316"/>
                  <a:gd name="T2" fmla="*/ 0 w 387"/>
                  <a:gd name="T3" fmla="*/ 57 h 316"/>
                  <a:gd name="T4" fmla="*/ 2 w 387"/>
                  <a:gd name="T5" fmla="*/ 51 h 316"/>
                  <a:gd name="T6" fmla="*/ 12 w 387"/>
                  <a:gd name="T7" fmla="*/ 38 h 316"/>
                  <a:gd name="T8" fmla="*/ 23 w 387"/>
                  <a:gd name="T9" fmla="*/ 16 h 316"/>
                  <a:gd name="T10" fmla="*/ 46 w 387"/>
                  <a:gd name="T11" fmla="*/ 0 h 316"/>
                  <a:gd name="T12" fmla="*/ 107 w 387"/>
                  <a:gd name="T13" fmla="*/ 51 h 316"/>
                  <a:gd name="T14" fmla="*/ 119 w 387"/>
                  <a:gd name="T15" fmla="*/ 68 h 316"/>
                  <a:gd name="T16" fmla="*/ 172 w 387"/>
                  <a:gd name="T17" fmla="*/ 100 h 316"/>
                  <a:gd name="T18" fmla="*/ 202 w 387"/>
                  <a:gd name="T19" fmla="*/ 114 h 316"/>
                  <a:gd name="T20" fmla="*/ 263 w 387"/>
                  <a:gd name="T21" fmla="*/ 124 h 316"/>
                  <a:gd name="T22" fmla="*/ 279 w 387"/>
                  <a:gd name="T23" fmla="*/ 148 h 316"/>
                  <a:gd name="T24" fmla="*/ 282 w 387"/>
                  <a:gd name="T25" fmla="*/ 181 h 316"/>
                  <a:gd name="T26" fmla="*/ 310 w 387"/>
                  <a:gd name="T27" fmla="*/ 221 h 316"/>
                  <a:gd name="T28" fmla="*/ 328 w 387"/>
                  <a:gd name="T29" fmla="*/ 238 h 316"/>
                  <a:gd name="T30" fmla="*/ 354 w 387"/>
                  <a:gd name="T31" fmla="*/ 238 h 316"/>
                  <a:gd name="T32" fmla="*/ 365 w 387"/>
                  <a:gd name="T33" fmla="*/ 251 h 316"/>
                  <a:gd name="T34" fmla="*/ 370 w 387"/>
                  <a:gd name="T35" fmla="*/ 254 h 316"/>
                  <a:gd name="T36" fmla="*/ 366 w 387"/>
                  <a:gd name="T37" fmla="*/ 256 h 316"/>
                  <a:gd name="T38" fmla="*/ 379 w 387"/>
                  <a:gd name="T39" fmla="*/ 260 h 316"/>
                  <a:gd name="T40" fmla="*/ 380 w 387"/>
                  <a:gd name="T41" fmla="*/ 272 h 316"/>
                  <a:gd name="T42" fmla="*/ 387 w 387"/>
                  <a:gd name="T43" fmla="*/ 278 h 316"/>
                  <a:gd name="T44" fmla="*/ 375 w 387"/>
                  <a:gd name="T45" fmla="*/ 291 h 316"/>
                  <a:gd name="T46" fmla="*/ 365 w 387"/>
                  <a:gd name="T47" fmla="*/ 295 h 316"/>
                  <a:gd name="T48" fmla="*/ 358 w 387"/>
                  <a:gd name="T49" fmla="*/ 316 h 316"/>
                  <a:gd name="T50" fmla="*/ 354 w 387"/>
                  <a:gd name="T51" fmla="*/ 313 h 316"/>
                  <a:gd name="T52" fmla="*/ 347 w 387"/>
                  <a:gd name="T53" fmla="*/ 316 h 316"/>
                  <a:gd name="T54" fmla="*/ 342 w 387"/>
                  <a:gd name="T55" fmla="*/ 305 h 316"/>
                  <a:gd name="T56" fmla="*/ 188 w 387"/>
                  <a:gd name="T57" fmla="*/ 175 h 316"/>
                  <a:gd name="T58" fmla="*/ 132 w 387"/>
                  <a:gd name="T59" fmla="*/ 143 h 316"/>
                  <a:gd name="T60" fmla="*/ 104 w 387"/>
                  <a:gd name="T61" fmla="*/ 130 h 316"/>
                  <a:gd name="T62" fmla="*/ 88 w 387"/>
                  <a:gd name="T63" fmla="*/ 127 h 316"/>
                  <a:gd name="T64" fmla="*/ 12 w 387"/>
                  <a:gd name="T65" fmla="*/ 83 h 316"/>
                  <a:gd name="T66" fmla="*/ 0 w 387"/>
                  <a:gd name="T67" fmla="*/ 7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7" h="316">
                    <a:moveTo>
                      <a:pt x="0" y="78"/>
                    </a:moveTo>
                    <a:lnTo>
                      <a:pt x="0" y="57"/>
                    </a:lnTo>
                    <a:lnTo>
                      <a:pt x="2" y="51"/>
                    </a:lnTo>
                    <a:lnTo>
                      <a:pt x="12" y="38"/>
                    </a:lnTo>
                    <a:lnTo>
                      <a:pt x="23" y="16"/>
                    </a:lnTo>
                    <a:lnTo>
                      <a:pt x="46" y="0"/>
                    </a:lnTo>
                    <a:lnTo>
                      <a:pt x="107" y="51"/>
                    </a:lnTo>
                    <a:lnTo>
                      <a:pt x="119" y="68"/>
                    </a:lnTo>
                    <a:lnTo>
                      <a:pt x="172" y="100"/>
                    </a:lnTo>
                    <a:lnTo>
                      <a:pt x="202" y="114"/>
                    </a:lnTo>
                    <a:lnTo>
                      <a:pt x="263" y="124"/>
                    </a:lnTo>
                    <a:lnTo>
                      <a:pt x="279" y="148"/>
                    </a:lnTo>
                    <a:lnTo>
                      <a:pt x="282" y="181"/>
                    </a:lnTo>
                    <a:lnTo>
                      <a:pt x="310" y="221"/>
                    </a:lnTo>
                    <a:lnTo>
                      <a:pt x="328" y="238"/>
                    </a:lnTo>
                    <a:lnTo>
                      <a:pt x="354" y="238"/>
                    </a:lnTo>
                    <a:lnTo>
                      <a:pt x="365" y="251"/>
                    </a:lnTo>
                    <a:lnTo>
                      <a:pt x="370" y="254"/>
                    </a:lnTo>
                    <a:lnTo>
                      <a:pt x="366" y="256"/>
                    </a:lnTo>
                    <a:lnTo>
                      <a:pt x="379" y="260"/>
                    </a:lnTo>
                    <a:lnTo>
                      <a:pt x="380" y="272"/>
                    </a:lnTo>
                    <a:lnTo>
                      <a:pt x="387" y="278"/>
                    </a:lnTo>
                    <a:lnTo>
                      <a:pt x="375" y="291"/>
                    </a:lnTo>
                    <a:lnTo>
                      <a:pt x="365" y="295"/>
                    </a:lnTo>
                    <a:lnTo>
                      <a:pt x="358" y="316"/>
                    </a:lnTo>
                    <a:lnTo>
                      <a:pt x="354" y="313"/>
                    </a:lnTo>
                    <a:lnTo>
                      <a:pt x="347" y="316"/>
                    </a:lnTo>
                    <a:lnTo>
                      <a:pt x="342" y="305"/>
                    </a:lnTo>
                    <a:lnTo>
                      <a:pt x="188" y="175"/>
                    </a:lnTo>
                    <a:lnTo>
                      <a:pt x="132" y="143"/>
                    </a:lnTo>
                    <a:lnTo>
                      <a:pt x="104" y="130"/>
                    </a:lnTo>
                    <a:lnTo>
                      <a:pt x="88" y="127"/>
                    </a:lnTo>
                    <a:lnTo>
                      <a:pt x="12" y="83"/>
                    </a:lnTo>
                    <a:lnTo>
                      <a:pt x="0"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1" name="Freeform 78"/>
              <p:cNvSpPr>
                <a:spLocks/>
              </p:cNvSpPr>
              <p:nvPr/>
            </p:nvSpPr>
            <p:spPr bwMode="auto">
              <a:xfrm>
                <a:off x="222" y="4536"/>
                <a:ext cx="387" cy="316"/>
              </a:xfrm>
              <a:custGeom>
                <a:avLst/>
                <a:gdLst>
                  <a:gd name="T0" fmla="*/ 0 w 387"/>
                  <a:gd name="T1" fmla="*/ 78 h 316"/>
                  <a:gd name="T2" fmla="*/ 0 w 387"/>
                  <a:gd name="T3" fmla="*/ 57 h 316"/>
                  <a:gd name="T4" fmla="*/ 2 w 387"/>
                  <a:gd name="T5" fmla="*/ 51 h 316"/>
                  <a:gd name="T6" fmla="*/ 12 w 387"/>
                  <a:gd name="T7" fmla="*/ 38 h 316"/>
                  <a:gd name="T8" fmla="*/ 23 w 387"/>
                  <a:gd name="T9" fmla="*/ 16 h 316"/>
                  <a:gd name="T10" fmla="*/ 46 w 387"/>
                  <a:gd name="T11" fmla="*/ 0 h 316"/>
                  <a:gd name="T12" fmla="*/ 107 w 387"/>
                  <a:gd name="T13" fmla="*/ 51 h 316"/>
                  <a:gd name="T14" fmla="*/ 119 w 387"/>
                  <a:gd name="T15" fmla="*/ 68 h 316"/>
                  <a:gd name="T16" fmla="*/ 172 w 387"/>
                  <a:gd name="T17" fmla="*/ 100 h 316"/>
                  <a:gd name="T18" fmla="*/ 202 w 387"/>
                  <a:gd name="T19" fmla="*/ 114 h 316"/>
                  <a:gd name="T20" fmla="*/ 263 w 387"/>
                  <a:gd name="T21" fmla="*/ 124 h 316"/>
                  <a:gd name="T22" fmla="*/ 279 w 387"/>
                  <a:gd name="T23" fmla="*/ 148 h 316"/>
                  <a:gd name="T24" fmla="*/ 282 w 387"/>
                  <a:gd name="T25" fmla="*/ 181 h 316"/>
                  <a:gd name="T26" fmla="*/ 310 w 387"/>
                  <a:gd name="T27" fmla="*/ 221 h 316"/>
                  <a:gd name="T28" fmla="*/ 328 w 387"/>
                  <a:gd name="T29" fmla="*/ 238 h 316"/>
                  <a:gd name="T30" fmla="*/ 354 w 387"/>
                  <a:gd name="T31" fmla="*/ 238 h 316"/>
                  <a:gd name="T32" fmla="*/ 365 w 387"/>
                  <a:gd name="T33" fmla="*/ 251 h 316"/>
                  <a:gd name="T34" fmla="*/ 370 w 387"/>
                  <a:gd name="T35" fmla="*/ 254 h 316"/>
                  <a:gd name="T36" fmla="*/ 366 w 387"/>
                  <a:gd name="T37" fmla="*/ 256 h 316"/>
                  <a:gd name="T38" fmla="*/ 379 w 387"/>
                  <a:gd name="T39" fmla="*/ 260 h 316"/>
                  <a:gd name="T40" fmla="*/ 380 w 387"/>
                  <a:gd name="T41" fmla="*/ 272 h 316"/>
                  <a:gd name="T42" fmla="*/ 387 w 387"/>
                  <a:gd name="T43" fmla="*/ 278 h 316"/>
                  <a:gd name="T44" fmla="*/ 375 w 387"/>
                  <a:gd name="T45" fmla="*/ 291 h 316"/>
                  <a:gd name="T46" fmla="*/ 365 w 387"/>
                  <a:gd name="T47" fmla="*/ 295 h 316"/>
                  <a:gd name="T48" fmla="*/ 358 w 387"/>
                  <a:gd name="T49" fmla="*/ 316 h 316"/>
                  <a:gd name="T50" fmla="*/ 354 w 387"/>
                  <a:gd name="T51" fmla="*/ 313 h 316"/>
                  <a:gd name="T52" fmla="*/ 347 w 387"/>
                  <a:gd name="T53" fmla="*/ 316 h 316"/>
                  <a:gd name="T54" fmla="*/ 342 w 387"/>
                  <a:gd name="T55" fmla="*/ 305 h 316"/>
                  <a:gd name="T56" fmla="*/ 188 w 387"/>
                  <a:gd name="T57" fmla="*/ 175 h 316"/>
                  <a:gd name="T58" fmla="*/ 132 w 387"/>
                  <a:gd name="T59" fmla="*/ 143 h 316"/>
                  <a:gd name="T60" fmla="*/ 104 w 387"/>
                  <a:gd name="T61" fmla="*/ 130 h 316"/>
                  <a:gd name="T62" fmla="*/ 88 w 387"/>
                  <a:gd name="T63" fmla="*/ 127 h 316"/>
                  <a:gd name="T64" fmla="*/ 12 w 387"/>
                  <a:gd name="T65" fmla="*/ 83 h 316"/>
                  <a:gd name="T66" fmla="*/ 0 w 387"/>
                  <a:gd name="T67" fmla="*/ 7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7" h="316">
                    <a:moveTo>
                      <a:pt x="0" y="78"/>
                    </a:moveTo>
                    <a:lnTo>
                      <a:pt x="0" y="57"/>
                    </a:lnTo>
                    <a:lnTo>
                      <a:pt x="2" y="51"/>
                    </a:lnTo>
                    <a:lnTo>
                      <a:pt x="12" y="38"/>
                    </a:lnTo>
                    <a:lnTo>
                      <a:pt x="23" y="16"/>
                    </a:lnTo>
                    <a:lnTo>
                      <a:pt x="46" y="0"/>
                    </a:lnTo>
                    <a:lnTo>
                      <a:pt x="107" y="51"/>
                    </a:lnTo>
                    <a:lnTo>
                      <a:pt x="119" y="68"/>
                    </a:lnTo>
                    <a:lnTo>
                      <a:pt x="172" y="100"/>
                    </a:lnTo>
                    <a:lnTo>
                      <a:pt x="202" y="114"/>
                    </a:lnTo>
                    <a:lnTo>
                      <a:pt x="263" y="124"/>
                    </a:lnTo>
                    <a:lnTo>
                      <a:pt x="279" y="148"/>
                    </a:lnTo>
                    <a:lnTo>
                      <a:pt x="282" y="181"/>
                    </a:lnTo>
                    <a:lnTo>
                      <a:pt x="310" y="221"/>
                    </a:lnTo>
                    <a:lnTo>
                      <a:pt x="328" y="238"/>
                    </a:lnTo>
                    <a:lnTo>
                      <a:pt x="354" y="238"/>
                    </a:lnTo>
                    <a:lnTo>
                      <a:pt x="365" y="251"/>
                    </a:lnTo>
                    <a:lnTo>
                      <a:pt x="370" y="254"/>
                    </a:lnTo>
                    <a:lnTo>
                      <a:pt x="366" y="256"/>
                    </a:lnTo>
                    <a:lnTo>
                      <a:pt x="379" y="260"/>
                    </a:lnTo>
                    <a:lnTo>
                      <a:pt x="380" y="272"/>
                    </a:lnTo>
                    <a:lnTo>
                      <a:pt x="387" y="278"/>
                    </a:lnTo>
                    <a:lnTo>
                      <a:pt x="375" y="291"/>
                    </a:lnTo>
                    <a:lnTo>
                      <a:pt x="365" y="295"/>
                    </a:lnTo>
                    <a:lnTo>
                      <a:pt x="358" y="316"/>
                    </a:lnTo>
                    <a:lnTo>
                      <a:pt x="354" y="313"/>
                    </a:lnTo>
                    <a:lnTo>
                      <a:pt x="347" y="316"/>
                    </a:lnTo>
                    <a:lnTo>
                      <a:pt x="342" y="305"/>
                    </a:lnTo>
                    <a:lnTo>
                      <a:pt x="188" y="175"/>
                    </a:lnTo>
                    <a:lnTo>
                      <a:pt x="132" y="143"/>
                    </a:lnTo>
                    <a:lnTo>
                      <a:pt x="104" y="130"/>
                    </a:lnTo>
                    <a:lnTo>
                      <a:pt x="88" y="127"/>
                    </a:lnTo>
                    <a:lnTo>
                      <a:pt x="12" y="83"/>
                    </a:lnTo>
                    <a:lnTo>
                      <a:pt x="0" y="7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 name="Freeform 79"/>
              <p:cNvSpPr>
                <a:spLocks/>
              </p:cNvSpPr>
              <p:nvPr/>
            </p:nvSpPr>
            <p:spPr bwMode="auto">
              <a:xfrm>
                <a:off x="-127" y="4916"/>
                <a:ext cx="163" cy="193"/>
              </a:xfrm>
              <a:custGeom>
                <a:avLst/>
                <a:gdLst>
                  <a:gd name="T0" fmla="*/ 89 w 163"/>
                  <a:gd name="T1" fmla="*/ 27 h 193"/>
                  <a:gd name="T2" fmla="*/ 108 w 163"/>
                  <a:gd name="T3" fmla="*/ 0 h 193"/>
                  <a:gd name="T4" fmla="*/ 113 w 163"/>
                  <a:gd name="T5" fmla="*/ 4 h 193"/>
                  <a:gd name="T6" fmla="*/ 125 w 163"/>
                  <a:gd name="T7" fmla="*/ 21 h 193"/>
                  <a:gd name="T8" fmla="*/ 129 w 163"/>
                  <a:gd name="T9" fmla="*/ 19 h 193"/>
                  <a:gd name="T10" fmla="*/ 163 w 163"/>
                  <a:gd name="T11" fmla="*/ 70 h 193"/>
                  <a:gd name="T12" fmla="*/ 153 w 163"/>
                  <a:gd name="T13" fmla="*/ 105 h 193"/>
                  <a:gd name="T14" fmla="*/ 123 w 163"/>
                  <a:gd name="T15" fmla="*/ 138 h 193"/>
                  <a:gd name="T16" fmla="*/ 59 w 163"/>
                  <a:gd name="T17" fmla="*/ 187 h 193"/>
                  <a:gd name="T18" fmla="*/ 49 w 163"/>
                  <a:gd name="T19" fmla="*/ 193 h 193"/>
                  <a:gd name="T20" fmla="*/ 40 w 163"/>
                  <a:gd name="T21" fmla="*/ 189 h 193"/>
                  <a:gd name="T22" fmla="*/ 42 w 163"/>
                  <a:gd name="T23" fmla="*/ 189 h 193"/>
                  <a:gd name="T24" fmla="*/ 43 w 163"/>
                  <a:gd name="T25" fmla="*/ 189 h 193"/>
                  <a:gd name="T26" fmla="*/ 47 w 163"/>
                  <a:gd name="T27" fmla="*/ 185 h 193"/>
                  <a:gd name="T28" fmla="*/ 38 w 163"/>
                  <a:gd name="T29" fmla="*/ 173 h 193"/>
                  <a:gd name="T30" fmla="*/ 33 w 163"/>
                  <a:gd name="T31" fmla="*/ 166 h 193"/>
                  <a:gd name="T32" fmla="*/ 23 w 163"/>
                  <a:gd name="T33" fmla="*/ 165 h 193"/>
                  <a:gd name="T34" fmla="*/ 21 w 163"/>
                  <a:gd name="T35" fmla="*/ 168 h 193"/>
                  <a:gd name="T36" fmla="*/ 24 w 163"/>
                  <a:gd name="T37" fmla="*/ 173 h 193"/>
                  <a:gd name="T38" fmla="*/ 21 w 163"/>
                  <a:gd name="T39" fmla="*/ 174 h 193"/>
                  <a:gd name="T40" fmla="*/ 10 w 163"/>
                  <a:gd name="T41" fmla="*/ 168 h 193"/>
                  <a:gd name="T42" fmla="*/ 0 w 163"/>
                  <a:gd name="T43" fmla="*/ 160 h 193"/>
                  <a:gd name="T44" fmla="*/ 10 w 163"/>
                  <a:gd name="T45" fmla="*/ 146 h 193"/>
                  <a:gd name="T46" fmla="*/ 89 w 163"/>
                  <a:gd name="T47"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193">
                    <a:moveTo>
                      <a:pt x="89" y="27"/>
                    </a:moveTo>
                    <a:lnTo>
                      <a:pt x="108" y="0"/>
                    </a:lnTo>
                    <a:lnTo>
                      <a:pt x="113" y="4"/>
                    </a:lnTo>
                    <a:lnTo>
                      <a:pt x="125" y="21"/>
                    </a:lnTo>
                    <a:lnTo>
                      <a:pt x="129" y="19"/>
                    </a:lnTo>
                    <a:lnTo>
                      <a:pt x="163" y="70"/>
                    </a:lnTo>
                    <a:lnTo>
                      <a:pt x="153" y="105"/>
                    </a:lnTo>
                    <a:lnTo>
                      <a:pt x="123" y="138"/>
                    </a:lnTo>
                    <a:lnTo>
                      <a:pt x="59" y="187"/>
                    </a:lnTo>
                    <a:lnTo>
                      <a:pt x="49" y="193"/>
                    </a:lnTo>
                    <a:lnTo>
                      <a:pt x="40" y="189"/>
                    </a:lnTo>
                    <a:lnTo>
                      <a:pt x="42" y="189"/>
                    </a:lnTo>
                    <a:lnTo>
                      <a:pt x="43" y="189"/>
                    </a:lnTo>
                    <a:lnTo>
                      <a:pt x="47" y="185"/>
                    </a:lnTo>
                    <a:lnTo>
                      <a:pt x="38" y="173"/>
                    </a:lnTo>
                    <a:lnTo>
                      <a:pt x="33" y="166"/>
                    </a:lnTo>
                    <a:lnTo>
                      <a:pt x="23" y="165"/>
                    </a:lnTo>
                    <a:lnTo>
                      <a:pt x="21" y="168"/>
                    </a:lnTo>
                    <a:lnTo>
                      <a:pt x="24" y="173"/>
                    </a:lnTo>
                    <a:lnTo>
                      <a:pt x="21" y="174"/>
                    </a:lnTo>
                    <a:lnTo>
                      <a:pt x="10" y="168"/>
                    </a:lnTo>
                    <a:lnTo>
                      <a:pt x="0" y="160"/>
                    </a:lnTo>
                    <a:lnTo>
                      <a:pt x="10" y="146"/>
                    </a:lnTo>
                    <a:lnTo>
                      <a:pt x="89"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3" name="Freeform 80"/>
              <p:cNvSpPr>
                <a:spLocks/>
              </p:cNvSpPr>
              <p:nvPr/>
            </p:nvSpPr>
            <p:spPr bwMode="auto">
              <a:xfrm>
                <a:off x="-127" y="4916"/>
                <a:ext cx="163" cy="193"/>
              </a:xfrm>
              <a:custGeom>
                <a:avLst/>
                <a:gdLst>
                  <a:gd name="T0" fmla="*/ 89 w 163"/>
                  <a:gd name="T1" fmla="*/ 27 h 193"/>
                  <a:gd name="T2" fmla="*/ 108 w 163"/>
                  <a:gd name="T3" fmla="*/ 0 h 193"/>
                  <a:gd name="T4" fmla="*/ 113 w 163"/>
                  <a:gd name="T5" fmla="*/ 4 h 193"/>
                  <a:gd name="T6" fmla="*/ 125 w 163"/>
                  <a:gd name="T7" fmla="*/ 21 h 193"/>
                  <a:gd name="T8" fmla="*/ 129 w 163"/>
                  <a:gd name="T9" fmla="*/ 19 h 193"/>
                  <a:gd name="T10" fmla="*/ 163 w 163"/>
                  <a:gd name="T11" fmla="*/ 70 h 193"/>
                  <a:gd name="T12" fmla="*/ 153 w 163"/>
                  <a:gd name="T13" fmla="*/ 105 h 193"/>
                  <a:gd name="T14" fmla="*/ 123 w 163"/>
                  <a:gd name="T15" fmla="*/ 138 h 193"/>
                  <a:gd name="T16" fmla="*/ 59 w 163"/>
                  <a:gd name="T17" fmla="*/ 187 h 193"/>
                  <a:gd name="T18" fmla="*/ 49 w 163"/>
                  <a:gd name="T19" fmla="*/ 193 h 193"/>
                  <a:gd name="T20" fmla="*/ 40 w 163"/>
                  <a:gd name="T21" fmla="*/ 189 h 193"/>
                  <a:gd name="T22" fmla="*/ 42 w 163"/>
                  <a:gd name="T23" fmla="*/ 189 h 193"/>
                  <a:gd name="T24" fmla="*/ 43 w 163"/>
                  <a:gd name="T25" fmla="*/ 189 h 193"/>
                  <a:gd name="T26" fmla="*/ 47 w 163"/>
                  <a:gd name="T27" fmla="*/ 185 h 193"/>
                  <a:gd name="T28" fmla="*/ 38 w 163"/>
                  <a:gd name="T29" fmla="*/ 173 h 193"/>
                  <a:gd name="T30" fmla="*/ 33 w 163"/>
                  <a:gd name="T31" fmla="*/ 166 h 193"/>
                  <a:gd name="T32" fmla="*/ 23 w 163"/>
                  <a:gd name="T33" fmla="*/ 165 h 193"/>
                  <a:gd name="T34" fmla="*/ 21 w 163"/>
                  <a:gd name="T35" fmla="*/ 168 h 193"/>
                  <a:gd name="T36" fmla="*/ 24 w 163"/>
                  <a:gd name="T37" fmla="*/ 173 h 193"/>
                  <a:gd name="T38" fmla="*/ 21 w 163"/>
                  <a:gd name="T39" fmla="*/ 174 h 193"/>
                  <a:gd name="T40" fmla="*/ 10 w 163"/>
                  <a:gd name="T41" fmla="*/ 168 h 193"/>
                  <a:gd name="T42" fmla="*/ 0 w 163"/>
                  <a:gd name="T43" fmla="*/ 160 h 193"/>
                  <a:gd name="T44" fmla="*/ 10 w 163"/>
                  <a:gd name="T45" fmla="*/ 146 h 193"/>
                  <a:gd name="T46" fmla="*/ 89 w 163"/>
                  <a:gd name="T47"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193">
                    <a:moveTo>
                      <a:pt x="89" y="27"/>
                    </a:moveTo>
                    <a:lnTo>
                      <a:pt x="108" y="0"/>
                    </a:lnTo>
                    <a:lnTo>
                      <a:pt x="113" y="4"/>
                    </a:lnTo>
                    <a:lnTo>
                      <a:pt x="125" y="21"/>
                    </a:lnTo>
                    <a:lnTo>
                      <a:pt x="129" y="19"/>
                    </a:lnTo>
                    <a:lnTo>
                      <a:pt x="163" y="70"/>
                    </a:lnTo>
                    <a:lnTo>
                      <a:pt x="153" y="105"/>
                    </a:lnTo>
                    <a:lnTo>
                      <a:pt x="123" y="138"/>
                    </a:lnTo>
                    <a:lnTo>
                      <a:pt x="59" y="187"/>
                    </a:lnTo>
                    <a:lnTo>
                      <a:pt x="49" y="193"/>
                    </a:lnTo>
                    <a:lnTo>
                      <a:pt x="40" y="189"/>
                    </a:lnTo>
                    <a:lnTo>
                      <a:pt x="42" y="189"/>
                    </a:lnTo>
                    <a:lnTo>
                      <a:pt x="43" y="189"/>
                    </a:lnTo>
                    <a:lnTo>
                      <a:pt x="47" y="185"/>
                    </a:lnTo>
                    <a:lnTo>
                      <a:pt x="38" y="173"/>
                    </a:lnTo>
                    <a:lnTo>
                      <a:pt x="33" y="166"/>
                    </a:lnTo>
                    <a:lnTo>
                      <a:pt x="23" y="165"/>
                    </a:lnTo>
                    <a:lnTo>
                      <a:pt x="21" y="168"/>
                    </a:lnTo>
                    <a:lnTo>
                      <a:pt x="24" y="173"/>
                    </a:lnTo>
                    <a:lnTo>
                      <a:pt x="21" y="174"/>
                    </a:lnTo>
                    <a:lnTo>
                      <a:pt x="10" y="168"/>
                    </a:lnTo>
                    <a:lnTo>
                      <a:pt x="0" y="160"/>
                    </a:lnTo>
                    <a:lnTo>
                      <a:pt x="10" y="146"/>
                    </a:lnTo>
                    <a:lnTo>
                      <a:pt x="89" y="2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 name="Freeform 81"/>
              <p:cNvSpPr>
                <a:spLocks/>
              </p:cNvSpPr>
              <p:nvPr/>
            </p:nvSpPr>
            <p:spPr bwMode="auto">
              <a:xfrm>
                <a:off x="267" y="4411"/>
                <a:ext cx="469" cy="361"/>
              </a:xfrm>
              <a:custGeom>
                <a:avLst/>
                <a:gdLst>
                  <a:gd name="T0" fmla="*/ 387 w 469"/>
                  <a:gd name="T1" fmla="*/ 192 h 361"/>
                  <a:gd name="T2" fmla="*/ 383 w 469"/>
                  <a:gd name="T3" fmla="*/ 196 h 361"/>
                  <a:gd name="T4" fmla="*/ 387 w 469"/>
                  <a:gd name="T5" fmla="*/ 203 h 361"/>
                  <a:gd name="T6" fmla="*/ 403 w 469"/>
                  <a:gd name="T7" fmla="*/ 214 h 361"/>
                  <a:gd name="T8" fmla="*/ 406 w 469"/>
                  <a:gd name="T9" fmla="*/ 223 h 361"/>
                  <a:gd name="T10" fmla="*/ 417 w 469"/>
                  <a:gd name="T11" fmla="*/ 223 h 361"/>
                  <a:gd name="T12" fmla="*/ 410 w 469"/>
                  <a:gd name="T13" fmla="*/ 242 h 361"/>
                  <a:gd name="T14" fmla="*/ 417 w 469"/>
                  <a:gd name="T15" fmla="*/ 266 h 361"/>
                  <a:gd name="T16" fmla="*/ 424 w 469"/>
                  <a:gd name="T17" fmla="*/ 285 h 361"/>
                  <a:gd name="T18" fmla="*/ 406 w 469"/>
                  <a:gd name="T19" fmla="*/ 280 h 361"/>
                  <a:gd name="T20" fmla="*/ 399 w 469"/>
                  <a:gd name="T21" fmla="*/ 290 h 361"/>
                  <a:gd name="T22" fmla="*/ 387 w 469"/>
                  <a:gd name="T23" fmla="*/ 298 h 361"/>
                  <a:gd name="T24" fmla="*/ 373 w 469"/>
                  <a:gd name="T25" fmla="*/ 299 h 361"/>
                  <a:gd name="T26" fmla="*/ 359 w 469"/>
                  <a:gd name="T27" fmla="*/ 295 h 361"/>
                  <a:gd name="T28" fmla="*/ 329 w 469"/>
                  <a:gd name="T29" fmla="*/ 339 h 361"/>
                  <a:gd name="T30" fmla="*/ 327 w 469"/>
                  <a:gd name="T31" fmla="*/ 358 h 361"/>
                  <a:gd name="T32" fmla="*/ 306 w 469"/>
                  <a:gd name="T33" fmla="*/ 361 h 361"/>
                  <a:gd name="T34" fmla="*/ 264 w 469"/>
                  <a:gd name="T35" fmla="*/ 344 h 361"/>
                  <a:gd name="T36" fmla="*/ 233 w 469"/>
                  <a:gd name="T37" fmla="*/ 269 h 361"/>
                  <a:gd name="T38" fmla="*/ 156 w 469"/>
                  <a:gd name="T39" fmla="*/ 238 h 361"/>
                  <a:gd name="T40" fmla="*/ 74 w 469"/>
                  <a:gd name="T41" fmla="*/ 192 h 361"/>
                  <a:gd name="T42" fmla="*/ 0 w 469"/>
                  <a:gd name="T43" fmla="*/ 124 h 361"/>
                  <a:gd name="T44" fmla="*/ 51 w 469"/>
                  <a:gd name="T45" fmla="*/ 57 h 361"/>
                  <a:gd name="T46" fmla="*/ 42 w 469"/>
                  <a:gd name="T47" fmla="*/ 100 h 361"/>
                  <a:gd name="T48" fmla="*/ 90 w 469"/>
                  <a:gd name="T49" fmla="*/ 74 h 361"/>
                  <a:gd name="T50" fmla="*/ 79 w 469"/>
                  <a:gd name="T51" fmla="*/ 128 h 361"/>
                  <a:gd name="T52" fmla="*/ 128 w 469"/>
                  <a:gd name="T53" fmla="*/ 133 h 361"/>
                  <a:gd name="T54" fmla="*/ 138 w 469"/>
                  <a:gd name="T55" fmla="*/ 143 h 361"/>
                  <a:gd name="T56" fmla="*/ 154 w 469"/>
                  <a:gd name="T57" fmla="*/ 147 h 361"/>
                  <a:gd name="T58" fmla="*/ 161 w 469"/>
                  <a:gd name="T59" fmla="*/ 133 h 361"/>
                  <a:gd name="T60" fmla="*/ 177 w 469"/>
                  <a:gd name="T61" fmla="*/ 136 h 361"/>
                  <a:gd name="T62" fmla="*/ 179 w 469"/>
                  <a:gd name="T63" fmla="*/ 122 h 361"/>
                  <a:gd name="T64" fmla="*/ 200 w 469"/>
                  <a:gd name="T65" fmla="*/ 131 h 361"/>
                  <a:gd name="T66" fmla="*/ 209 w 469"/>
                  <a:gd name="T67" fmla="*/ 133 h 361"/>
                  <a:gd name="T68" fmla="*/ 168 w 469"/>
                  <a:gd name="T69" fmla="*/ 78 h 361"/>
                  <a:gd name="T70" fmla="*/ 175 w 469"/>
                  <a:gd name="T71" fmla="*/ 68 h 361"/>
                  <a:gd name="T72" fmla="*/ 196 w 469"/>
                  <a:gd name="T73" fmla="*/ 55 h 361"/>
                  <a:gd name="T74" fmla="*/ 215 w 469"/>
                  <a:gd name="T75" fmla="*/ 51 h 361"/>
                  <a:gd name="T76" fmla="*/ 210 w 469"/>
                  <a:gd name="T77" fmla="*/ 90 h 361"/>
                  <a:gd name="T78" fmla="*/ 235 w 469"/>
                  <a:gd name="T79" fmla="*/ 70 h 361"/>
                  <a:gd name="T80" fmla="*/ 235 w 469"/>
                  <a:gd name="T81" fmla="*/ 114 h 361"/>
                  <a:gd name="T82" fmla="*/ 242 w 469"/>
                  <a:gd name="T83" fmla="*/ 52 h 361"/>
                  <a:gd name="T84" fmla="*/ 341 w 469"/>
                  <a:gd name="T85" fmla="*/ 33 h 361"/>
                  <a:gd name="T86" fmla="*/ 378 w 469"/>
                  <a:gd name="T87" fmla="*/ 57 h 361"/>
                  <a:gd name="T88" fmla="*/ 376 w 469"/>
                  <a:gd name="T89" fmla="*/ 68 h 361"/>
                  <a:gd name="T90" fmla="*/ 443 w 469"/>
                  <a:gd name="T91" fmla="*/ 55 h 361"/>
                  <a:gd name="T92" fmla="*/ 450 w 469"/>
                  <a:gd name="T93" fmla="*/ 73 h 361"/>
                  <a:gd name="T94" fmla="*/ 469 w 469"/>
                  <a:gd name="T95" fmla="*/ 87 h 361"/>
                  <a:gd name="T96" fmla="*/ 455 w 469"/>
                  <a:gd name="T97" fmla="*/ 109 h 361"/>
                  <a:gd name="T98" fmla="*/ 462 w 469"/>
                  <a:gd name="T99" fmla="*/ 124 h 361"/>
                  <a:gd name="T100" fmla="*/ 448 w 469"/>
                  <a:gd name="T101" fmla="*/ 152 h 361"/>
                  <a:gd name="T102" fmla="*/ 429 w 469"/>
                  <a:gd name="T103" fmla="*/ 158 h 361"/>
                  <a:gd name="T104" fmla="*/ 417 w 469"/>
                  <a:gd name="T105" fmla="*/ 162 h 361"/>
                  <a:gd name="T106" fmla="*/ 422 w 469"/>
                  <a:gd name="T107" fmla="*/ 166 h 361"/>
                  <a:gd name="T108" fmla="*/ 418 w 469"/>
                  <a:gd name="T109" fmla="*/ 169 h 361"/>
                  <a:gd name="T110" fmla="*/ 415 w 469"/>
                  <a:gd name="T111" fmla="*/ 174 h 361"/>
                  <a:gd name="T112" fmla="*/ 403 w 469"/>
                  <a:gd name="T113" fmla="*/ 1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9" h="361">
                    <a:moveTo>
                      <a:pt x="403" y="174"/>
                    </a:moveTo>
                    <a:lnTo>
                      <a:pt x="387" y="192"/>
                    </a:lnTo>
                    <a:lnTo>
                      <a:pt x="387" y="196"/>
                    </a:lnTo>
                    <a:lnTo>
                      <a:pt x="383" y="196"/>
                    </a:lnTo>
                    <a:lnTo>
                      <a:pt x="383" y="198"/>
                    </a:lnTo>
                    <a:lnTo>
                      <a:pt x="387" y="203"/>
                    </a:lnTo>
                    <a:lnTo>
                      <a:pt x="390" y="201"/>
                    </a:lnTo>
                    <a:lnTo>
                      <a:pt x="403" y="214"/>
                    </a:lnTo>
                    <a:lnTo>
                      <a:pt x="399" y="219"/>
                    </a:lnTo>
                    <a:lnTo>
                      <a:pt x="406" y="223"/>
                    </a:lnTo>
                    <a:lnTo>
                      <a:pt x="411" y="219"/>
                    </a:lnTo>
                    <a:lnTo>
                      <a:pt x="417" y="223"/>
                    </a:lnTo>
                    <a:lnTo>
                      <a:pt x="410" y="231"/>
                    </a:lnTo>
                    <a:lnTo>
                      <a:pt x="410" y="242"/>
                    </a:lnTo>
                    <a:lnTo>
                      <a:pt x="425" y="255"/>
                    </a:lnTo>
                    <a:lnTo>
                      <a:pt x="417" y="266"/>
                    </a:lnTo>
                    <a:lnTo>
                      <a:pt x="425" y="276"/>
                    </a:lnTo>
                    <a:lnTo>
                      <a:pt x="424" y="285"/>
                    </a:lnTo>
                    <a:lnTo>
                      <a:pt x="417" y="290"/>
                    </a:lnTo>
                    <a:lnTo>
                      <a:pt x="406" y="280"/>
                    </a:lnTo>
                    <a:lnTo>
                      <a:pt x="408" y="285"/>
                    </a:lnTo>
                    <a:lnTo>
                      <a:pt x="399" y="290"/>
                    </a:lnTo>
                    <a:lnTo>
                      <a:pt x="397" y="287"/>
                    </a:lnTo>
                    <a:lnTo>
                      <a:pt x="387" y="298"/>
                    </a:lnTo>
                    <a:lnTo>
                      <a:pt x="378" y="290"/>
                    </a:lnTo>
                    <a:lnTo>
                      <a:pt x="373" y="299"/>
                    </a:lnTo>
                    <a:lnTo>
                      <a:pt x="364" y="295"/>
                    </a:lnTo>
                    <a:lnTo>
                      <a:pt x="359" y="295"/>
                    </a:lnTo>
                    <a:lnTo>
                      <a:pt x="324" y="334"/>
                    </a:lnTo>
                    <a:lnTo>
                      <a:pt x="329" y="339"/>
                    </a:lnTo>
                    <a:lnTo>
                      <a:pt x="320" y="352"/>
                    </a:lnTo>
                    <a:lnTo>
                      <a:pt x="327" y="358"/>
                    </a:lnTo>
                    <a:lnTo>
                      <a:pt x="324" y="358"/>
                    </a:lnTo>
                    <a:lnTo>
                      <a:pt x="306" y="361"/>
                    </a:lnTo>
                    <a:lnTo>
                      <a:pt x="282" y="361"/>
                    </a:lnTo>
                    <a:lnTo>
                      <a:pt x="264" y="344"/>
                    </a:lnTo>
                    <a:lnTo>
                      <a:pt x="235" y="304"/>
                    </a:lnTo>
                    <a:lnTo>
                      <a:pt x="233" y="269"/>
                    </a:lnTo>
                    <a:lnTo>
                      <a:pt x="217" y="247"/>
                    </a:lnTo>
                    <a:lnTo>
                      <a:pt x="156" y="238"/>
                    </a:lnTo>
                    <a:lnTo>
                      <a:pt x="126" y="223"/>
                    </a:lnTo>
                    <a:lnTo>
                      <a:pt x="74" y="192"/>
                    </a:lnTo>
                    <a:lnTo>
                      <a:pt x="62" y="174"/>
                    </a:lnTo>
                    <a:lnTo>
                      <a:pt x="0" y="124"/>
                    </a:lnTo>
                    <a:lnTo>
                      <a:pt x="9" y="119"/>
                    </a:lnTo>
                    <a:lnTo>
                      <a:pt x="51" y="57"/>
                    </a:lnTo>
                    <a:lnTo>
                      <a:pt x="67" y="65"/>
                    </a:lnTo>
                    <a:lnTo>
                      <a:pt x="42" y="100"/>
                    </a:lnTo>
                    <a:lnTo>
                      <a:pt x="63" y="114"/>
                    </a:lnTo>
                    <a:lnTo>
                      <a:pt x="90" y="74"/>
                    </a:lnTo>
                    <a:lnTo>
                      <a:pt x="107" y="90"/>
                    </a:lnTo>
                    <a:lnTo>
                      <a:pt x="79" y="128"/>
                    </a:lnTo>
                    <a:lnTo>
                      <a:pt x="110" y="154"/>
                    </a:lnTo>
                    <a:lnTo>
                      <a:pt x="128" y="133"/>
                    </a:lnTo>
                    <a:lnTo>
                      <a:pt x="137" y="133"/>
                    </a:lnTo>
                    <a:lnTo>
                      <a:pt x="138" y="143"/>
                    </a:lnTo>
                    <a:lnTo>
                      <a:pt x="151" y="133"/>
                    </a:lnTo>
                    <a:lnTo>
                      <a:pt x="154" y="147"/>
                    </a:lnTo>
                    <a:lnTo>
                      <a:pt x="163" y="143"/>
                    </a:lnTo>
                    <a:lnTo>
                      <a:pt x="161" y="133"/>
                    </a:lnTo>
                    <a:lnTo>
                      <a:pt x="173" y="131"/>
                    </a:lnTo>
                    <a:lnTo>
                      <a:pt x="177" y="136"/>
                    </a:lnTo>
                    <a:lnTo>
                      <a:pt x="186" y="131"/>
                    </a:lnTo>
                    <a:lnTo>
                      <a:pt x="179" y="122"/>
                    </a:lnTo>
                    <a:lnTo>
                      <a:pt x="193" y="119"/>
                    </a:lnTo>
                    <a:lnTo>
                      <a:pt x="200" y="131"/>
                    </a:lnTo>
                    <a:lnTo>
                      <a:pt x="207" y="131"/>
                    </a:lnTo>
                    <a:lnTo>
                      <a:pt x="209" y="133"/>
                    </a:lnTo>
                    <a:lnTo>
                      <a:pt x="215" y="131"/>
                    </a:lnTo>
                    <a:lnTo>
                      <a:pt x="168" y="78"/>
                    </a:lnTo>
                    <a:lnTo>
                      <a:pt x="177" y="74"/>
                    </a:lnTo>
                    <a:lnTo>
                      <a:pt x="175" y="68"/>
                    </a:lnTo>
                    <a:lnTo>
                      <a:pt x="193" y="57"/>
                    </a:lnTo>
                    <a:lnTo>
                      <a:pt x="196" y="55"/>
                    </a:lnTo>
                    <a:lnTo>
                      <a:pt x="207" y="41"/>
                    </a:lnTo>
                    <a:lnTo>
                      <a:pt x="215" y="51"/>
                    </a:lnTo>
                    <a:lnTo>
                      <a:pt x="200" y="78"/>
                    </a:lnTo>
                    <a:lnTo>
                      <a:pt x="210" y="90"/>
                    </a:lnTo>
                    <a:lnTo>
                      <a:pt x="224" y="60"/>
                    </a:lnTo>
                    <a:lnTo>
                      <a:pt x="235" y="70"/>
                    </a:lnTo>
                    <a:lnTo>
                      <a:pt x="219" y="100"/>
                    </a:lnTo>
                    <a:lnTo>
                      <a:pt x="235" y="114"/>
                    </a:lnTo>
                    <a:lnTo>
                      <a:pt x="273" y="87"/>
                    </a:lnTo>
                    <a:lnTo>
                      <a:pt x="242" y="52"/>
                    </a:lnTo>
                    <a:lnTo>
                      <a:pt x="273" y="0"/>
                    </a:lnTo>
                    <a:lnTo>
                      <a:pt x="341" y="33"/>
                    </a:lnTo>
                    <a:lnTo>
                      <a:pt x="375" y="47"/>
                    </a:lnTo>
                    <a:lnTo>
                      <a:pt x="378" y="57"/>
                    </a:lnTo>
                    <a:lnTo>
                      <a:pt x="385" y="60"/>
                    </a:lnTo>
                    <a:lnTo>
                      <a:pt x="376" y="68"/>
                    </a:lnTo>
                    <a:lnTo>
                      <a:pt x="406" y="90"/>
                    </a:lnTo>
                    <a:lnTo>
                      <a:pt x="443" y="55"/>
                    </a:lnTo>
                    <a:lnTo>
                      <a:pt x="459" y="68"/>
                    </a:lnTo>
                    <a:lnTo>
                      <a:pt x="450" y="73"/>
                    </a:lnTo>
                    <a:lnTo>
                      <a:pt x="459" y="81"/>
                    </a:lnTo>
                    <a:lnTo>
                      <a:pt x="469" y="87"/>
                    </a:lnTo>
                    <a:lnTo>
                      <a:pt x="469" y="95"/>
                    </a:lnTo>
                    <a:lnTo>
                      <a:pt x="455" y="109"/>
                    </a:lnTo>
                    <a:lnTo>
                      <a:pt x="469" y="124"/>
                    </a:lnTo>
                    <a:lnTo>
                      <a:pt x="462" y="124"/>
                    </a:lnTo>
                    <a:lnTo>
                      <a:pt x="443" y="147"/>
                    </a:lnTo>
                    <a:lnTo>
                      <a:pt x="448" y="152"/>
                    </a:lnTo>
                    <a:lnTo>
                      <a:pt x="434" y="166"/>
                    </a:lnTo>
                    <a:lnTo>
                      <a:pt x="429" y="158"/>
                    </a:lnTo>
                    <a:lnTo>
                      <a:pt x="424" y="166"/>
                    </a:lnTo>
                    <a:lnTo>
                      <a:pt x="417" y="162"/>
                    </a:lnTo>
                    <a:lnTo>
                      <a:pt x="415" y="165"/>
                    </a:lnTo>
                    <a:lnTo>
                      <a:pt x="422" y="166"/>
                    </a:lnTo>
                    <a:lnTo>
                      <a:pt x="415" y="165"/>
                    </a:lnTo>
                    <a:lnTo>
                      <a:pt x="418" y="169"/>
                    </a:lnTo>
                    <a:lnTo>
                      <a:pt x="411" y="166"/>
                    </a:lnTo>
                    <a:lnTo>
                      <a:pt x="415" y="174"/>
                    </a:lnTo>
                    <a:lnTo>
                      <a:pt x="408" y="169"/>
                    </a:lnTo>
                    <a:lnTo>
                      <a:pt x="403"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5" name="Freeform 82"/>
              <p:cNvSpPr>
                <a:spLocks/>
              </p:cNvSpPr>
              <p:nvPr/>
            </p:nvSpPr>
            <p:spPr bwMode="auto">
              <a:xfrm>
                <a:off x="267" y="4411"/>
                <a:ext cx="469" cy="361"/>
              </a:xfrm>
              <a:custGeom>
                <a:avLst/>
                <a:gdLst>
                  <a:gd name="T0" fmla="*/ 387 w 469"/>
                  <a:gd name="T1" fmla="*/ 192 h 361"/>
                  <a:gd name="T2" fmla="*/ 383 w 469"/>
                  <a:gd name="T3" fmla="*/ 196 h 361"/>
                  <a:gd name="T4" fmla="*/ 387 w 469"/>
                  <a:gd name="T5" fmla="*/ 203 h 361"/>
                  <a:gd name="T6" fmla="*/ 403 w 469"/>
                  <a:gd name="T7" fmla="*/ 214 h 361"/>
                  <a:gd name="T8" fmla="*/ 406 w 469"/>
                  <a:gd name="T9" fmla="*/ 223 h 361"/>
                  <a:gd name="T10" fmla="*/ 417 w 469"/>
                  <a:gd name="T11" fmla="*/ 223 h 361"/>
                  <a:gd name="T12" fmla="*/ 410 w 469"/>
                  <a:gd name="T13" fmla="*/ 242 h 361"/>
                  <a:gd name="T14" fmla="*/ 417 w 469"/>
                  <a:gd name="T15" fmla="*/ 266 h 361"/>
                  <a:gd name="T16" fmla="*/ 424 w 469"/>
                  <a:gd name="T17" fmla="*/ 285 h 361"/>
                  <a:gd name="T18" fmla="*/ 406 w 469"/>
                  <a:gd name="T19" fmla="*/ 280 h 361"/>
                  <a:gd name="T20" fmla="*/ 399 w 469"/>
                  <a:gd name="T21" fmla="*/ 290 h 361"/>
                  <a:gd name="T22" fmla="*/ 387 w 469"/>
                  <a:gd name="T23" fmla="*/ 298 h 361"/>
                  <a:gd name="T24" fmla="*/ 373 w 469"/>
                  <a:gd name="T25" fmla="*/ 299 h 361"/>
                  <a:gd name="T26" fmla="*/ 359 w 469"/>
                  <a:gd name="T27" fmla="*/ 295 h 361"/>
                  <a:gd name="T28" fmla="*/ 329 w 469"/>
                  <a:gd name="T29" fmla="*/ 339 h 361"/>
                  <a:gd name="T30" fmla="*/ 327 w 469"/>
                  <a:gd name="T31" fmla="*/ 358 h 361"/>
                  <a:gd name="T32" fmla="*/ 306 w 469"/>
                  <a:gd name="T33" fmla="*/ 361 h 361"/>
                  <a:gd name="T34" fmla="*/ 264 w 469"/>
                  <a:gd name="T35" fmla="*/ 344 h 361"/>
                  <a:gd name="T36" fmla="*/ 233 w 469"/>
                  <a:gd name="T37" fmla="*/ 269 h 361"/>
                  <a:gd name="T38" fmla="*/ 156 w 469"/>
                  <a:gd name="T39" fmla="*/ 238 h 361"/>
                  <a:gd name="T40" fmla="*/ 74 w 469"/>
                  <a:gd name="T41" fmla="*/ 192 h 361"/>
                  <a:gd name="T42" fmla="*/ 0 w 469"/>
                  <a:gd name="T43" fmla="*/ 124 h 361"/>
                  <a:gd name="T44" fmla="*/ 51 w 469"/>
                  <a:gd name="T45" fmla="*/ 57 h 361"/>
                  <a:gd name="T46" fmla="*/ 42 w 469"/>
                  <a:gd name="T47" fmla="*/ 100 h 361"/>
                  <a:gd name="T48" fmla="*/ 90 w 469"/>
                  <a:gd name="T49" fmla="*/ 74 h 361"/>
                  <a:gd name="T50" fmla="*/ 79 w 469"/>
                  <a:gd name="T51" fmla="*/ 128 h 361"/>
                  <a:gd name="T52" fmla="*/ 128 w 469"/>
                  <a:gd name="T53" fmla="*/ 133 h 361"/>
                  <a:gd name="T54" fmla="*/ 138 w 469"/>
                  <a:gd name="T55" fmla="*/ 143 h 361"/>
                  <a:gd name="T56" fmla="*/ 154 w 469"/>
                  <a:gd name="T57" fmla="*/ 147 h 361"/>
                  <a:gd name="T58" fmla="*/ 161 w 469"/>
                  <a:gd name="T59" fmla="*/ 133 h 361"/>
                  <a:gd name="T60" fmla="*/ 177 w 469"/>
                  <a:gd name="T61" fmla="*/ 136 h 361"/>
                  <a:gd name="T62" fmla="*/ 179 w 469"/>
                  <a:gd name="T63" fmla="*/ 122 h 361"/>
                  <a:gd name="T64" fmla="*/ 200 w 469"/>
                  <a:gd name="T65" fmla="*/ 131 h 361"/>
                  <a:gd name="T66" fmla="*/ 209 w 469"/>
                  <a:gd name="T67" fmla="*/ 133 h 361"/>
                  <a:gd name="T68" fmla="*/ 168 w 469"/>
                  <a:gd name="T69" fmla="*/ 78 h 361"/>
                  <a:gd name="T70" fmla="*/ 175 w 469"/>
                  <a:gd name="T71" fmla="*/ 68 h 361"/>
                  <a:gd name="T72" fmla="*/ 196 w 469"/>
                  <a:gd name="T73" fmla="*/ 55 h 361"/>
                  <a:gd name="T74" fmla="*/ 215 w 469"/>
                  <a:gd name="T75" fmla="*/ 51 h 361"/>
                  <a:gd name="T76" fmla="*/ 210 w 469"/>
                  <a:gd name="T77" fmla="*/ 90 h 361"/>
                  <a:gd name="T78" fmla="*/ 235 w 469"/>
                  <a:gd name="T79" fmla="*/ 70 h 361"/>
                  <a:gd name="T80" fmla="*/ 235 w 469"/>
                  <a:gd name="T81" fmla="*/ 114 h 361"/>
                  <a:gd name="T82" fmla="*/ 242 w 469"/>
                  <a:gd name="T83" fmla="*/ 52 h 361"/>
                  <a:gd name="T84" fmla="*/ 341 w 469"/>
                  <a:gd name="T85" fmla="*/ 33 h 361"/>
                  <a:gd name="T86" fmla="*/ 378 w 469"/>
                  <a:gd name="T87" fmla="*/ 57 h 361"/>
                  <a:gd name="T88" fmla="*/ 376 w 469"/>
                  <a:gd name="T89" fmla="*/ 68 h 361"/>
                  <a:gd name="T90" fmla="*/ 443 w 469"/>
                  <a:gd name="T91" fmla="*/ 55 h 361"/>
                  <a:gd name="T92" fmla="*/ 450 w 469"/>
                  <a:gd name="T93" fmla="*/ 73 h 361"/>
                  <a:gd name="T94" fmla="*/ 469 w 469"/>
                  <a:gd name="T95" fmla="*/ 87 h 361"/>
                  <a:gd name="T96" fmla="*/ 455 w 469"/>
                  <a:gd name="T97" fmla="*/ 109 h 361"/>
                  <a:gd name="T98" fmla="*/ 462 w 469"/>
                  <a:gd name="T99" fmla="*/ 124 h 361"/>
                  <a:gd name="T100" fmla="*/ 448 w 469"/>
                  <a:gd name="T101" fmla="*/ 152 h 361"/>
                  <a:gd name="T102" fmla="*/ 429 w 469"/>
                  <a:gd name="T103" fmla="*/ 158 h 361"/>
                  <a:gd name="T104" fmla="*/ 417 w 469"/>
                  <a:gd name="T105" fmla="*/ 162 h 361"/>
                  <a:gd name="T106" fmla="*/ 422 w 469"/>
                  <a:gd name="T107" fmla="*/ 166 h 361"/>
                  <a:gd name="T108" fmla="*/ 418 w 469"/>
                  <a:gd name="T109" fmla="*/ 169 h 361"/>
                  <a:gd name="T110" fmla="*/ 415 w 469"/>
                  <a:gd name="T111" fmla="*/ 174 h 361"/>
                  <a:gd name="T112" fmla="*/ 403 w 469"/>
                  <a:gd name="T113" fmla="*/ 1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9" h="361">
                    <a:moveTo>
                      <a:pt x="403" y="174"/>
                    </a:moveTo>
                    <a:lnTo>
                      <a:pt x="387" y="192"/>
                    </a:lnTo>
                    <a:lnTo>
                      <a:pt x="387" y="196"/>
                    </a:lnTo>
                    <a:lnTo>
                      <a:pt x="383" y="196"/>
                    </a:lnTo>
                    <a:lnTo>
                      <a:pt x="383" y="198"/>
                    </a:lnTo>
                    <a:lnTo>
                      <a:pt x="387" y="203"/>
                    </a:lnTo>
                    <a:lnTo>
                      <a:pt x="390" y="201"/>
                    </a:lnTo>
                    <a:lnTo>
                      <a:pt x="403" y="214"/>
                    </a:lnTo>
                    <a:lnTo>
                      <a:pt x="399" y="219"/>
                    </a:lnTo>
                    <a:lnTo>
                      <a:pt x="406" y="223"/>
                    </a:lnTo>
                    <a:lnTo>
                      <a:pt x="411" y="219"/>
                    </a:lnTo>
                    <a:lnTo>
                      <a:pt x="417" y="223"/>
                    </a:lnTo>
                    <a:lnTo>
                      <a:pt x="410" y="231"/>
                    </a:lnTo>
                    <a:lnTo>
                      <a:pt x="410" y="242"/>
                    </a:lnTo>
                    <a:lnTo>
                      <a:pt x="425" y="255"/>
                    </a:lnTo>
                    <a:lnTo>
                      <a:pt x="417" y="266"/>
                    </a:lnTo>
                    <a:lnTo>
                      <a:pt x="425" y="276"/>
                    </a:lnTo>
                    <a:lnTo>
                      <a:pt x="424" y="285"/>
                    </a:lnTo>
                    <a:lnTo>
                      <a:pt x="417" y="290"/>
                    </a:lnTo>
                    <a:lnTo>
                      <a:pt x="406" y="280"/>
                    </a:lnTo>
                    <a:lnTo>
                      <a:pt x="408" y="285"/>
                    </a:lnTo>
                    <a:lnTo>
                      <a:pt x="399" y="290"/>
                    </a:lnTo>
                    <a:lnTo>
                      <a:pt x="397" y="287"/>
                    </a:lnTo>
                    <a:lnTo>
                      <a:pt x="387" y="298"/>
                    </a:lnTo>
                    <a:lnTo>
                      <a:pt x="378" y="290"/>
                    </a:lnTo>
                    <a:lnTo>
                      <a:pt x="373" y="299"/>
                    </a:lnTo>
                    <a:lnTo>
                      <a:pt x="364" y="295"/>
                    </a:lnTo>
                    <a:lnTo>
                      <a:pt x="359" y="295"/>
                    </a:lnTo>
                    <a:lnTo>
                      <a:pt x="324" y="334"/>
                    </a:lnTo>
                    <a:lnTo>
                      <a:pt x="329" y="339"/>
                    </a:lnTo>
                    <a:lnTo>
                      <a:pt x="320" y="352"/>
                    </a:lnTo>
                    <a:lnTo>
                      <a:pt x="327" y="358"/>
                    </a:lnTo>
                    <a:lnTo>
                      <a:pt x="324" y="358"/>
                    </a:lnTo>
                    <a:lnTo>
                      <a:pt x="306" y="361"/>
                    </a:lnTo>
                    <a:lnTo>
                      <a:pt x="282" y="361"/>
                    </a:lnTo>
                    <a:lnTo>
                      <a:pt x="264" y="344"/>
                    </a:lnTo>
                    <a:lnTo>
                      <a:pt x="235" y="304"/>
                    </a:lnTo>
                    <a:lnTo>
                      <a:pt x="233" y="269"/>
                    </a:lnTo>
                    <a:lnTo>
                      <a:pt x="217" y="247"/>
                    </a:lnTo>
                    <a:lnTo>
                      <a:pt x="156" y="238"/>
                    </a:lnTo>
                    <a:lnTo>
                      <a:pt x="126" y="223"/>
                    </a:lnTo>
                    <a:lnTo>
                      <a:pt x="74" y="192"/>
                    </a:lnTo>
                    <a:lnTo>
                      <a:pt x="62" y="174"/>
                    </a:lnTo>
                    <a:lnTo>
                      <a:pt x="0" y="124"/>
                    </a:lnTo>
                    <a:lnTo>
                      <a:pt x="9" y="119"/>
                    </a:lnTo>
                    <a:lnTo>
                      <a:pt x="51" y="57"/>
                    </a:lnTo>
                    <a:lnTo>
                      <a:pt x="67" y="65"/>
                    </a:lnTo>
                    <a:lnTo>
                      <a:pt x="42" y="100"/>
                    </a:lnTo>
                    <a:lnTo>
                      <a:pt x="63" y="114"/>
                    </a:lnTo>
                    <a:lnTo>
                      <a:pt x="90" y="74"/>
                    </a:lnTo>
                    <a:lnTo>
                      <a:pt x="107" y="90"/>
                    </a:lnTo>
                    <a:lnTo>
                      <a:pt x="79" y="128"/>
                    </a:lnTo>
                    <a:lnTo>
                      <a:pt x="110" y="154"/>
                    </a:lnTo>
                    <a:lnTo>
                      <a:pt x="128" y="133"/>
                    </a:lnTo>
                    <a:lnTo>
                      <a:pt x="137" y="133"/>
                    </a:lnTo>
                    <a:lnTo>
                      <a:pt x="138" y="143"/>
                    </a:lnTo>
                    <a:lnTo>
                      <a:pt x="151" y="133"/>
                    </a:lnTo>
                    <a:lnTo>
                      <a:pt x="154" y="147"/>
                    </a:lnTo>
                    <a:lnTo>
                      <a:pt x="163" y="143"/>
                    </a:lnTo>
                    <a:lnTo>
                      <a:pt x="161" y="133"/>
                    </a:lnTo>
                    <a:lnTo>
                      <a:pt x="173" y="131"/>
                    </a:lnTo>
                    <a:lnTo>
                      <a:pt x="177" y="136"/>
                    </a:lnTo>
                    <a:lnTo>
                      <a:pt x="186" y="131"/>
                    </a:lnTo>
                    <a:lnTo>
                      <a:pt x="179" y="122"/>
                    </a:lnTo>
                    <a:lnTo>
                      <a:pt x="193" y="119"/>
                    </a:lnTo>
                    <a:lnTo>
                      <a:pt x="200" y="131"/>
                    </a:lnTo>
                    <a:lnTo>
                      <a:pt x="207" y="131"/>
                    </a:lnTo>
                    <a:lnTo>
                      <a:pt x="209" y="133"/>
                    </a:lnTo>
                    <a:lnTo>
                      <a:pt x="215" y="131"/>
                    </a:lnTo>
                    <a:lnTo>
                      <a:pt x="168" y="78"/>
                    </a:lnTo>
                    <a:lnTo>
                      <a:pt x="177" y="74"/>
                    </a:lnTo>
                    <a:lnTo>
                      <a:pt x="175" y="68"/>
                    </a:lnTo>
                    <a:lnTo>
                      <a:pt x="193" y="57"/>
                    </a:lnTo>
                    <a:lnTo>
                      <a:pt x="196" y="55"/>
                    </a:lnTo>
                    <a:lnTo>
                      <a:pt x="207" y="41"/>
                    </a:lnTo>
                    <a:lnTo>
                      <a:pt x="215" y="51"/>
                    </a:lnTo>
                    <a:lnTo>
                      <a:pt x="200" y="78"/>
                    </a:lnTo>
                    <a:lnTo>
                      <a:pt x="210" y="90"/>
                    </a:lnTo>
                    <a:lnTo>
                      <a:pt x="224" y="60"/>
                    </a:lnTo>
                    <a:lnTo>
                      <a:pt x="235" y="70"/>
                    </a:lnTo>
                    <a:lnTo>
                      <a:pt x="219" y="100"/>
                    </a:lnTo>
                    <a:lnTo>
                      <a:pt x="235" y="114"/>
                    </a:lnTo>
                    <a:lnTo>
                      <a:pt x="273" y="87"/>
                    </a:lnTo>
                    <a:lnTo>
                      <a:pt x="242" y="52"/>
                    </a:lnTo>
                    <a:lnTo>
                      <a:pt x="273" y="0"/>
                    </a:lnTo>
                    <a:lnTo>
                      <a:pt x="341" y="33"/>
                    </a:lnTo>
                    <a:lnTo>
                      <a:pt x="375" y="47"/>
                    </a:lnTo>
                    <a:lnTo>
                      <a:pt x="378" y="57"/>
                    </a:lnTo>
                    <a:lnTo>
                      <a:pt x="385" y="60"/>
                    </a:lnTo>
                    <a:lnTo>
                      <a:pt x="376" y="68"/>
                    </a:lnTo>
                    <a:lnTo>
                      <a:pt x="406" y="90"/>
                    </a:lnTo>
                    <a:lnTo>
                      <a:pt x="443" y="55"/>
                    </a:lnTo>
                    <a:lnTo>
                      <a:pt x="459" y="68"/>
                    </a:lnTo>
                    <a:lnTo>
                      <a:pt x="450" y="73"/>
                    </a:lnTo>
                    <a:lnTo>
                      <a:pt x="459" y="81"/>
                    </a:lnTo>
                    <a:lnTo>
                      <a:pt x="469" y="87"/>
                    </a:lnTo>
                    <a:lnTo>
                      <a:pt x="469" y="95"/>
                    </a:lnTo>
                    <a:lnTo>
                      <a:pt x="455" y="109"/>
                    </a:lnTo>
                    <a:lnTo>
                      <a:pt x="469" y="124"/>
                    </a:lnTo>
                    <a:lnTo>
                      <a:pt x="462" y="124"/>
                    </a:lnTo>
                    <a:lnTo>
                      <a:pt x="443" y="147"/>
                    </a:lnTo>
                    <a:lnTo>
                      <a:pt x="448" y="152"/>
                    </a:lnTo>
                    <a:lnTo>
                      <a:pt x="434" y="166"/>
                    </a:lnTo>
                    <a:lnTo>
                      <a:pt x="429" y="158"/>
                    </a:lnTo>
                    <a:lnTo>
                      <a:pt x="424" y="166"/>
                    </a:lnTo>
                    <a:lnTo>
                      <a:pt x="417" y="162"/>
                    </a:lnTo>
                    <a:lnTo>
                      <a:pt x="415" y="165"/>
                    </a:lnTo>
                    <a:lnTo>
                      <a:pt x="422" y="166"/>
                    </a:lnTo>
                    <a:lnTo>
                      <a:pt x="415" y="165"/>
                    </a:lnTo>
                    <a:lnTo>
                      <a:pt x="418" y="169"/>
                    </a:lnTo>
                    <a:lnTo>
                      <a:pt x="411" y="166"/>
                    </a:lnTo>
                    <a:lnTo>
                      <a:pt x="415" y="174"/>
                    </a:lnTo>
                    <a:lnTo>
                      <a:pt x="408" y="169"/>
                    </a:lnTo>
                    <a:lnTo>
                      <a:pt x="403" y="17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 name="Freeform 83"/>
              <p:cNvSpPr>
                <a:spLocks/>
              </p:cNvSpPr>
              <p:nvPr/>
            </p:nvSpPr>
            <p:spPr bwMode="auto">
              <a:xfrm>
                <a:off x="609" y="4249"/>
                <a:ext cx="327" cy="266"/>
              </a:xfrm>
              <a:custGeom>
                <a:avLst/>
                <a:gdLst>
                  <a:gd name="T0" fmla="*/ 88 w 327"/>
                  <a:gd name="T1" fmla="*/ 94 h 266"/>
                  <a:gd name="T2" fmla="*/ 92 w 327"/>
                  <a:gd name="T3" fmla="*/ 102 h 266"/>
                  <a:gd name="T4" fmla="*/ 104 w 327"/>
                  <a:gd name="T5" fmla="*/ 83 h 266"/>
                  <a:gd name="T6" fmla="*/ 161 w 327"/>
                  <a:gd name="T7" fmla="*/ 4 h 266"/>
                  <a:gd name="T8" fmla="*/ 185 w 327"/>
                  <a:gd name="T9" fmla="*/ 13 h 266"/>
                  <a:gd name="T10" fmla="*/ 211 w 327"/>
                  <a:gd name="T11" fmla="*/ 50 h 266"/>
                  <a:gd name="T12" fmla="*/ 220 w 327"/>
                  <a:gd name="T13" fmla="*/ 43 h 266"/>
                  <a:gd name="T14" fmla="*/ 221 w 327"/>
                  <a:gd name="T15" fmla="*/ 43 h 266"/>
                  <a:gd name="T16" fmla="*/ 234 w 327"/>
                  <a:gd name="T17" fmla="*/ 62 h 266"/>
                  <a:gd name="T18" fmla="*/ 221 w 327"/>
                  <a:gd name="T19" fmla="*/ 83 h 266"/>
                  <a:gd name="T20" fmla="*/ 251 w 327"/>
                  <a:gd name="T21" fmla="*/ 94 h 266"/>
                  <a:gd name="T22" fmla="*/ 259 w 327"/>
                  <a:gd name="T23" fmla="*/ 99 h 266"/>
                  <a:gd name="T24" fmla="*/ 234 w 327"/>
                  <a:gd name="T25" fmla="*/ 102 h 266"/>
                  <a:gd name="T26" fmla="*/ 221 w 327"/>
                  <a:gd name="T27" fmla="*/ 118 h 266"/>
                  <a:gd name="T28" fmla="*/ 230 w 327"/>
                  <a:gd name="T29" fmla="*/ 134 h 266"/>
                  <a:gd name="T30" fmla="*/ 259 w 327"/>
                  <a:gd name="T31" fmla="*/ 140 h 266"/>
                  <a:gd name="T32" fmla="*/ 277 w 327"/>
                  <a:gd name="T33" fmla="*/ 142 h 266"/>
                  <a:gd name="T34" fmla="*/ 285 w 327"/>
                  <a:gd name="T35" fmla="*/ 150 h 266"/>
                  <a:gd name="T36" fmla="*/ 296 w 327"/>
                  <a:gd name="T37" fmla="*/ 147 h 266"/>
                  <a:gd name="T38" fmla="*/ 299 w 327"/>
                  <a:gd name="T39" fmla="*/ 164 h 266"/>
                  <a:gd name="T40" fmla="*/ 313 w 327"/>
                  <a:gd name="T41" fmla="*/ 172 h 266"/>
                  <a:gd name="T42" fmla="*/ 310 w 327"/>
                  <a:gd name="T43" fmla="*/ 182 h 266"/>
                  <a:gd name="T44" fmla="*/ 327 w 327"/>
                  <a:gd name="T45" fmla="*/ 196 h 266"/>
                  <a:gd name="T46" fmla="*/ 318 w 327"/>
                  <a:gd name="T47" fmla="*/ 202 h 266"/>
                  <a:gd name="T48" fmla="*/ 303 w 327"/>
                  <a:gd name="T49" fmla="*/ 226 h 266"/>
                  <a:gd name="T50" fmla="*/ 296 w 327"/>
                  <a:gd name="T51" fmla="*/ 222 h 266"/>
                  <a:gd name="T52" fmla="*/ 284 w 327"/>
                  <a:gd name="T53" fmla="*/ 226 h 266"/>
                  <a:gd name="T54" fmla="*/ 280 w 327"/>
                  <a:gd name="T55" fmla="*/ 244 h 266"/>
                  <a:gd name="T56" fmla="*/ 268 w 327"/>
                  <a:gd name="T57" fmla="*/ 258 h 266"/>
                  <a:gd name="T58" fmla="*/ 230 w 327"/>
                  <a:gd name="T59" fmla="*/ 266 h 266"/>
                  <a:gd name="T60" fmla="*/ 208 w 327"/>
                  <a:gd name="T61" fmla="*/ 265 h 266"/>
                  <a:gd name="T62" fmla="*/ 204 w 327"/>
                  <a:gd name="T63" fmla="*/ 265 h 266"/>
                  <a:gd name="T64" fmla="*/ 208 w 327"/>
                  <a:gd name="T65" fmla="*/ 258 h 266"/>
                  <a:gd name="T66" fmla="*/ 177 w 327"/>
                  <a:gd name="T67" fmla="*/ 245 h 266"/>
                  <a:gd name="T68" fmla="*/ 154 w 327"/>
                  <a:gd name="T69" fmla="*/ 239 h 266"/>
                  <a:gd name="T70" fmla="*/ 145 w 327"/>
                  <a:gd name="T71" fmla="*/ 239 h 266"/>
                  <a:gd name="T72" fmla="*/ 137 w 327"/>
                  <a:gd name="T73" fmla="*/ 233 h 266"/>
                  <a:gd name="T74" fmla="*/ 120 w 327"/>
                  <a:gd name="T75" fmla="*/ 239 h 266"/>
                  <a:gd name="T76" fmla="*/ 107 w 327"/>
                  <a:gd name="T77" fmla="*/ 233 h 266"/>
                  <a:gd name="T78" fmla="*/ 102 w 327"/>
                  <a:gd name="T79" fmla="*/ 217 h 266"/>
                  <a:gd name="T80" fmla="*/ 35 w 327"/>
                  <a:gd name="T81" fmla="*/ 230 h 266"/>
                  <a:gd name="T82" fmla="*/ 37 w 327"/>
                  <a:gd name="T83" fmla="*/ 219 h 266"/>
                  <a:gd name="T84" fmla="*/ 0 w 327"/>
                  <a:gd name="T85" fmla="*/ 19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66">
                    <a:moveTo>
                      <a:pt x="0" y="195"/>
                    </a:moveTo>
                    <a:lnTo>
                      <a:pt x="88" y="94"/>
                    </a:lnTo>
                    <a:lnTo>
                      <a:pt x="88" y="99"/>
                    </a:lnTo>
                    <a:lnTo>
                      <a:pt x="92" y="102"/>
                    </a:lnTo>
                    <a:lnTo>
                      <a:pt x="106" y="85"/>
                    </a:lnTo>
                    <a:lnTo>
                      <a:pt x="104" y="83"/>
                    </a:lnTo>
                    <a:lnTo>
                      <a:pt x="151" y="0"/>
                    </a:lnTo>
                    <a:lnTo>
                      <a:pt x="161" y="4"/>
                    </a:lnTo>
                    <a:lnTo>
                      <a:pt x="159" y="13"/>
                    </a:lnTo>
                    <a:lnTo>
                      <a:pt x="185" y="13"/>
                    </a:lnTo>
                    <a:lnTo>
                      <a:pt x="220" y="39"/>
                    </a:lnTo>
                    <a:lnTo>
                      <a:pt x="211" y="50"/>
                    </a:lnTo>
                    <a:lnTo>
                      <a:pt x="214" y="53"/>
                    </a:lnTo>
                    <a:lnTo>
                      <a:pt x="220" y="43"/>
                    </a:lnTo>
                    <a:lnTo>
                      <a:pt x="221" y="53"/>
                    </a:lnTo>
                    <a:lnTo>
                      <a:pt x="221" y="43"/>
                    </a:lnTo>
                    <a:lnTo>
                      <a:pt x="221" y="59"/>
                    </a:lnTo>
                    <a:lnTo>
                      <a:pt x="234" y="62"/>
                    </a:lnTo>
                    <a:lnTo>
                      <a:pt x="232" y="70"/>
                    </a:lnTo>
                    <a:lnTo>
                      <a:pt x="221" y="83"/>
                    </a:lnTo>
                    <a:lnTo>
                      <a:pt x="220" y="90"/>
                    </a:lnTo>
                    <a:lnTo>
                      <a:pt x="251" y="94"/>
                    </a:lnTo>
                    <a:lnTo>
                      <a:pt x="259" y="94"/>
                    </a:lnTo>
                    <a:lnTo>
                      <a:pt x="259" y="99"/>
                    </a:lnTo>
                    <a:lnTo>
                      <a:pt x="252" y="105"/>
                    </a:lnTo>
                    <a:lnTo>
                      <a:pt x="234" y="102"/>
                    </a:lnTo>
                    <a:lnTo>
                      <a:pt x="232" y="112"/>
                    </a:lnTo>
                    <a:lnTo>
                      <a:pt x="221" y="118"/>
                    </a:lnTo>
                    <a:lnTo>
                      <a:pt x="214" y="134"/>
                    </a:lnTo>
                    <a:lnTo>
                      <a:pt x="230" y="134"/>
                    </a:lnTo>
                    <a:lnTo>
                      <a:pt x="237" y="142"/>
                    </a:lnTo>
                    <a:lnTo>
                      <a:pt x="259" y="140"/>
                    </a:lnTo>
                    <a:lnTo>
                      <a:pt x="273" y="145"/>
                    </a:lnTo>
                    <a:lnTo>
                      <a:pt x="277" y="142"/>
                    </a:lnTo>
                    <a:lnTo>
                      <a:pt x="280" y="142"/>
                    </a:lnTo>
                    <a:lnTo>
                      <a:pt x="285" y="150"/>
                    </a:lnTo>
                    <a:lnTo>
                      <a:pt x="292" y="152"/>
                    </a:lnTo>
                    <a:lnTo>
                      <a:pt x="296" y="147"/>
                    </a:lnTo>
                    <a:lnTo>
                      <a:pt x="296" y="156"/>
                    </a:lnTo>
                    <a:lnTo>
                      <a:pt x="299" y="164"/>
                    </a:lnTo>
                    <a:lnTo>
                      <a:pt x="303" y="164"/>
                    </a:lnTo>
                    <a:lnTo>
                      <a:pt x="313" y="172"/>
                    </a:lnTo>
                    <a:lnTo>
                      <a:pt x="310" y="177"/>
                    </a:lnTo>
                    <a:lnTo>
                      <a:pt x="310" y="182"/>
                    </a:lnTo>
                    <a:lnTo>
                      <a:pt x="320" y="187"/>
                    </a:lnTo>
                    <a:lnTo>
                      <a:pt x="327" y="196"/>
                    </a:lnTo>
                    <a:lnTo>
                      <a:pt x="325" y="204"/>
                    </a:lnTo>
                    <a:lnTo>
                      <a:pt x="318" y="202"/>
                    </a:lnTo>
                    <a:lnTo>
                      <a:pt x="311" y="207"/>
                    </a:lnTo>
                    <a:lnTo>
                      <a:pt x="303" y="226"/>
                    </a:lnTo>
                    <a:lnTo>
                      <a:pt x="301" y="222"/>
                    </a:lnTo>
                    <a:lnTo>
                      <a:pt x="296" y="222"/>
                    </a:lnTo>
                    <a:lnTo>
                      <a:pt x="284" y="219"/>
                    </a:lnTo>
                    <a:lnTo>
                      <a:pt x="284" y="226"/>
                    </a:lnTo>
                    <a:lnTo>
                      <a:pt x="287" y="231"/>
                    </a:lnTo>
                    <a:lnTo>
                      <a:pt x="280" y="244"/>
                    </a:lnTo>
                    <a:lnTo>
                      <a:pt x="280" y="253"/>
                    </a:lnTo>
                    <a:lnTo>
                      <a:pt x="268" y="258"/>
                    </a:lnTo>
                    <a:lnTo>
                      <a:pt x="252" y="244"/>
                    </a:lnTo>
                    <a:lnTo>
                      <a:pt x="230" y="266"/>
                    </a:lnTo>
                    <a:lnTo>
                      <a:pt x="220" y="258"/>
                    </a:lnTo>
                    <a:lnTo>
                      <a:pt x="208" y="265"/>
                    </a:lnTo>
                    <a:lnTo>
                      <a:pt x="206" y="266"/>
                    </a:lnTo>
                    <a:lnTo>
                      <a:pt x="204" y="265"/>
                    </a:lnTo>
                    <a:lnTo>
                      <a:pt x="211" y="258"/>
                    </a:lnTo>
                    <a:lnTo>
                      <a:pt x="208" y="258"/>
                    </a:lnTo>
                    <a:lnTo>
                      <a:pt x="201" y="265"/>
                    </a:lnTo>
                    <a:lnTo>
                      <a:pt x="177" y="245"/>
                    </a:lnTo>
                    <a:lnTo>
                      <a:pt x="171" y="253"/>
                    </a:lnTo>
                    <a:lnTo>
                      <a:pt x="154" y="239"/>
                    </a:lnTo>
                    <a:lnTo>
                      <a:pt x="152" y="242"/>
                    </a:lnTo>
                    <a:lnTo>
                      <a:pt x="145" y="239"/>
                    </a:lnTo>
                    <a:lnTo>
                      <a:pt x="139" y="245"/>
                    </a:lnTo>
                    <a:lnTo>
                      <a:pt x="137" y="233"/>
                    </a:lnTo>
                    <a:lnTo>
                      <a:pt x="130" y="242"/>
                    </a:lnTo>
                    <a:lnTo>
                      <a:pt x="120" y="239"/>
                    </a:lnTo>
                    <a:lnTo>
                      <a:pt x="116" y="242"/>
                    </a:lnTo>
                    <a:lnTo>
                      <a:pt x="107" y="233"/>
                    </a:lnTo>
                    <a:lnTo>
                      <a:pt x="116" y="230"/>
                    </a:lnTo>
                    <a:lnTo>
                      <a:pt x="102" y="217"/>
                    </a:lnTo>
                    <a:lnTo>
                      <a:pt x="64" y="252"/>
                    </a:lnTo>
                    <a:lnTo>
                      <a:pt x="35" y="230"/>
                    </a:lnTo>
                    <a:lnTo>
                      <a:pt x="45" y="222"/>
                    </a:lnTo>
                    <a:lnTo>
                      <a:pt x="37" y="219"/>
                    </a:lnTo>
                    <a:lnTo>
                      <a:pt x="33" y="209"/>
                    </a:lnTo>
                    <a:lnTo>
                      <a:pt x="0"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7" name="Freeform 84"/>
              <p:cNvSpPr>
                <a:spLocks/>
              </p:cNvSpPr>
              <p:nvPr/>
            </p:nvSpPr>
            <p:spPr bwMode="auto">
              <a:xfrm>
                <a:off x="609" y="4249"/>
                <a:ext cx="327" cy="266"/>
              </a:xfrm>
              <a:custGeom>
                <a:avLst/>
                <a:gdLst>
                  <a:gd name="T0" fmla="*/ 88 w 327"/>
                  <a:gd name="T1" fmla="*/ 94 h 266"/>
                  <a:gd name="T2" fmla="*/ 92 w 327"/>
                  <a:gd name="T3" fmla="*/ 102 h 266"/>
                  <a:gd name="T4" fmla="*/ 104 w 327"/>
                  <a:gd name="T5" fmla="*/ 83 h 266"/>
                  <a:gd name="T6" fmla="*/ 161 w 327"/>
                  <a:gd name="T7" fmla="*/ 4 h 266"/>
                  <a:gd name="T8" fmla="*/ 185 w 327"/>
                  <a:gd name="T9" fmla="*/ 13 h 266"/>
                  <a:gd name="T10" fmla="*/ 211 w 327"/>
                  <a:gd name="T11" fmla="*/ 50 h 266"/>
                  <a:gd name="T12" fmla="*/ 220 w 327"/>
                  <a:gd name="T13" fmla="*/ 43 h 266"/>
                  <a:gd name="T14" fmla="*/ 221 w 327"/>
                  <a:gd name="T15" fmla="*/ 43 h 266"/>
                  <a:gd name="T16" fmla="*/ 234 w 327"/>
                  <a:gd name="T17" fmla="*/ 62 h 266"/>
                  <a:gd name="T18" fmla="*/ 221 w 327"/>
                  <a:gd name="T19" fmla="*/ 83 h 266"/>
                  <a:gd name="T20" fmla="*/ 251 w 327"/>
                  <a:gd name="T21" fmla="*/ 94 h 266"/>
                  <a:gd name="T22" fmla="*/ 259 w 327"/>
                  <a:gd name="T23" fmla="*/ 99 h 266"/>
                  <a:gd name="T24" fmla="*/ 234 w 327"/>
                  <a:gd name="T25" fmla="*/ 102 h 266"/>
                  <a:gd name="T26" fmla="*/ 221 w 327"/>
                  <a:gd name="T27" fmla="*/ 118 h 266"/>
                  <a:gd name="T28" fmla="*/ 230 w 327"/>
                  <a:gd name="T29" fmla="*/ 134 h 266"/>
                  <a:gd name="T30" fmla="*/ 259 w 327"/>
                  <a:gd name="T31" fmla="*/ 140 h 266"/>
                  <a:gd name="T32" fmla="*/ 277 w 327"/>
                  <a:gd name="T33" fmla="*/ 142 h 266"/>
                  <a:gd name="T34" fmla="*/ 285 w 327"/>
                  <a:gd name="T35" fmla="*/ 150 h 266"/>
                  <a:gd name="T36" fmla="*/ 296 w 327"/>
                  <a:gd name="T37" fmla="*/ 147 h 266"/>
                  <a:gd name="T38" fmla="*/ 299 w 327"/>
                  <a:gd name="T39" fmla="*/ 164 h 266"/>
                  <a:gd name="T40" fmla="*/ 313 w 327"/>
                  <a:gd name="T41" fmla="*/ 172 h 266"/>
                  <a:gd name="T42" fmla="*/ 310 w 327"/>
                  <a:gd name="T43" fmla="*/ 182 h 266"/>
                  <a:gd name="T44" fmla="*/ 327 w 327"/>
                  <a:gd name="T45" fmla="*/ 196 h 266"/>
                  <a:gd name="T46" fmla="*/ 318 w 327"/>
                  <a:gd name="T47" fmla="*/ 202 h 266"/>
                  <a:gd name="T48" fmla="*/ 303 w 327"/>
                  <a:gd name="T49" fmla="*/ 226 h 266"/>
                  <a:gd name="T50" fmla="*/ 296 w 327"/>
                  <a:gd name="T51" fmla="*/ 222 h 266"/>
                  <a:gd name="T52" fmla="*/ 284 w 327"/>
                  <a:gd name="T53" fmla="*/ 226 h 266"/>
                  <a:gd name="T54" fmla="*/ 280 w 327"/>
                  <a:gd name="T55" fmla="*/ 244 h 266"/>
                  <a:gd name="T56" fmla="*/ 268 w 327"/>
                  <a:gd name="T57" fmla="*/ 258 h 266"/>
                  <a:gd name="T58" fmla="*/ 230 w 327"/>
                  <a:gd name="T59" fmla="*/ 266 h 266"/>
                  <a:gd name="T60" fmla="*/ 208 w 327"/>
                  <a:gd name="T61" fmla="*/ 265 h 266"/>
                  <a:gd name="T62" fmla="*/ 204 w 327"/>
                  <a:gd name="T63" fmla="*/ 265 h 266"/>
                  <a:gd name="T64" fmla="*/ 208 w 327"/>
                  <a:gd name="T65" fmla="*/ 258 h 266"/>
                  <a:gd name="T66" fmla="*/ 177 w 327"/>
                  <a:gd name="T67" fmla="*/ 245 h 266"/>
                  <a:gd name="T68" fmla="*/ 154 w 327"/>
                  <a:gd name="T69" fmla="*/ 239 h 266"/>
                  <a:gd name="T70" fmla="*/ 145 w 327"/>
                  <a:gd name="T71" fmla="*/ 239 h 266"/>
                  <a:gd name="T72" fmla="*/ 137 w 327"/>
                  <a:gd name="T73" fmla="*/ 233 h 266"/>
                  <a:gd name="T74" fmla="*/ 120 w 327"/>
                  <a:gd name="T75" fmla="*/ 239 h 266"/>
                  <a:gd name="T76" fmla="*/ 107 w 327"/>
                  <a:gd name="T77" fmla="*/ 233 h 266"/>
                  <a:gd name="T78" fmla="*/ 102 w 327"/>
                  <a:gd name="T79" fmla="*/ 217 h 266"/>
                  <a:gd name="T80" fmla="*/ 35 w 327"/>
                  <a:gd name="T81" fmla="*/ 230 h 266"/>
                  <a:gd name="T82" fmla="*/ 37 w 327"/>
                  <a:gd name="T83" fmla="*/ 219 h 266"/>
                  <a:gd name="T84" fmla="*/ 0 w 327"/>
                  <a:gd name="T85" fmla="*/ 19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66">
                    <a:moveTo>
                      <a:pt x="0" y="195"/>
                    </a:moveTo>
                    <a:lnTo>
                      <a:pt x="88" y="94"/>
                    </a:lnTo>
                    <a:lnTo>
                      <a:pt x="88" y="99"/>
                    </a:lnTo>
                    <a:lnTo>
                      <a:pt x="92" y="102"/>
                    </a:lnTo>
                    <a:lnTo>
                      <a:pt x="106" y="85"/>
                    </a:lnTo>
                    <a:lnTo>
                      <a:pt x="104" y="83"/>
                    </a:lnTo>
                    <a:lnTo>
                      <a:pt x="151" y="0"/>
                    </a:lnTo>
                    <a:lnTo>
                      <a:pt x="161" y="4"/>
                    </a:lnTo>
                    <a:lnTo>
                      <a:pt x="159" y="13"/>
                    </a:lnTo>
                    <a:lnTo>
                      <a:pt x="185" y="13"/>
                    </a:lnTo>
                    <a:lnTo>
                      <a:pt x="220" y="39"/>
                    </a:lnTo>
                    <a:lnTo>
                      <a:pt x="211" y="50"/>
                    </a:lnTo>
                    <a:lnTo>
                      <a:pt x="214" y="53"/>
                    </a:lnTo>
                    <a:lnTo>
                      <a:pt x="220" y="43"/>
                    </a:lnTo>
                    <a:lnTo>
                      <a:pt x="221" y="53"/>
                    </a:lnTo>
                    <a:lnTo>
                      <a:pt x="221" y="43"/>
                    </a:lnTo>
                    <a:lnTo>
                      <a:pt x="221" y="59"/>
                    </a:lnTo>
                    <a:lnTo>
                      <a:pt x="234" y="62"/>
                    </a:lnTo>
                    <a:lnTo>
                      <a:pt x="232" y="70"/>
                    </a:lnTo>
                    <a:lnTo>
                      <a:pt x="221" y="83"/>
                    </a:lnTo>
                    <a:lnTo>
                      <a:pt x="220" y="90"/>
                    </a:lnTo>
                    <a:lnTo>
                      <a:pt x="251" y="94"/>
                    </a:lnTo>
                    <a:lnTo>
                      <a:pt x="259" y="94"/>
                    </a:lnTo>
                    <a:lnTo>
                      <a:pt x="259" y="99"/>
                    </a:lnTo>
                    <a:lnTo>
                      <a:pt x="252" y="105"/>
                    </a:lnTo>
                    <a:lnTo>
                      <a:pt x="234" y="102"/>
                    </a:lnTo>
                    <a:lnTo>
                      <a:pt x="232" y="112"/>
                    </a:lnTo>
                    <a:lnTo>
                      <a:pt x="221" y="118"/>
                    </a:lnTo>
                    <a:lnTo>
                      <a:pt x="214" y="134"/>
                    </a:lnTo>
                    <a:lnTo>
                      <a:pt x="230" y="134"/>
                    </a:lnTo>
                    <a:lnTo>
                      <a:pt x="237" y="142"/>
                    </a:lnTo>
                    <a:lnTo>
                      <a:pt x="259" y="140"/>
                    </a:lnTo>
                    <a:lnTo>
                      <a:pt x="273" y="145"/>
                    </a:lnTo>
                    <a:lnTo>
                      <a:pt x="277" y="142"/>
                    </a:lnTo>
                    <a:lnTo>
                      <a:pt x="280" y="142"/>
                    </a:lnTo>
                    <a:lnTo>
                      <a:pt x="285" y="150"/>
                    </a:lnTo>
                    <a:lnTo>
                      <a:pt x="292" y="152"/>
                    </a:lnTo>
                    <a:lnTo>
                      <a:pt x="296" y="147"/>
                    </a:lnTo>
                    <a:lnTo>
                      <a:pt x="296" y="156"/>
                    </a:lnTo>
                    <a:lnTo>
                      <a:pt x="299" y="164"/>
                    </a:lnTo>
                    <a:lnTo>
                      <a:pt x="303" y="164"/>
                    </a:lnTo>
                    <a:lnTo>
                      <a:pt x="313" y="172"/>
                    </a:lnTo>
                    <a:lnTo>
                      <a:pt x="310" y="177"/>
                    </a:lnTo>
                    <a:lnTo>
                      <a:pt x="310" y="182"/>
                    </a:lnTo>
                    <a:lnTo>
                      <a:pt x="320" y="187"/>
                    </a:lnTo>
                    <a:lnTo>
                      <a:pt x="327" y="196"/>
                    </a:lnTo>
                    <a:lnTo>
                      <a:pt x="325" y="204"/>
                    </a:lnTo>
                    <a:lnTo>
                      <a:pt x="318" y="202"/>
                    </a:lnTo>
                    <a:lnTo>
                      <a:pt x="311" y="207"/>
                    </a:lnTo>
                    <a:lnTo>
                      <a:pt x="303" y="226"/>
                    </a:lnTo>
                    <a:lnTo>
                      <a:pt x="301" y="222"/>
                    </a:lnTo>
                    <a:lnTo>
                      <a:pt x="296" y="222"/>
                    </a:lnTo>
                    <a:lnTo>
                      <a:pt x="284" y="219"/>
                    </a:lnTo>
                    <a:lnTo>
                      <a:pt x="284" y="226"/>
                    </a:lnTo>
                    <a:lnTo>
                      <a:pt x="287" y="231"/>
                    </a:lnTo>
                    <a:lnTo>
                      <a:pt x="280" y="244"/>
                    </a:lnTo>
                    <a:lnTo>
                      <a:pt x="280" y="253"/>
                    </a:lnTo>
                    <a:lnTo>
                      <a:pt x="268" y="258"/>
                    </a:lnTo>
                    <a:lnTo>
                      <a:pt x="252" y="244"/>
                    </a:lnTo>
                    <a:lnTo>
                      <a:pt x="230" y="266"/>
                    </a:lnTo>
                    <a:lnTo>
                      <a:pt x="220" y="258"/>
                    </a:lnTo>
                    <a:lnTo>
                      <a:pt x="208" y="265"/>
                    </a:lnTo>
                    <a:lnTo>
                      <a:pt x="206" y="266"/>
                    </a:lnTo>
                    <a:lnTo>
                      <a:pt x="204" y="265"/>
                    </a:lnTo>
                    <a:lnTo>
                      <a:pt x="211" y="258"/>
                    </a:lnTo>
                    <a:lnTo>
                      <a:pt x="208" y="258"/>
                    </a:lnTo>
                    <a:lnTo>
                      <a:pt x="201" y="265"/>
                    </a:lnTo>
                    <a:lnTo>
                      <a:pt x="177" y="245"/>
                    </a:lnTo>
                    <a:lnTo>
                      <a:pt x="171" y="253"/>
                    </a:lnTo>
                    <a:lnTo>
                      <a:pt x="154" y="239"/>
                    </a:lnTo>
                    <a:lnTo>
                      <a:pt x="152" y="242"/>
                    </a:lnTo>
                    <a:lnTo>
                      <a:pt x="145" y="239"/>
                    </a:lnTo>
                    <a:lnTo>
                      <a:pt x="139" y="245"/>
                    </a:lnTo>
                    <a:lnTo>
                      <a:pt x="137" y="233"/>
                    </a:lnTo>
                    <a:lnTo>
                      <a:pt x="130" y="242"/>
                    </a:lnTo>
                    <a:lnTo>
                      <a:pt x="120" y="239"/>
                    </a:lnTo>
                    <a:lnTo>
                      <a:pt x="116" y="242"/>
                    </a:lnTo>
                    <a:lnTo>
                      <a:pt x="107" y="233"/>
                    </a:lnTo>
                    <a:lnTo>
                      <a:pt x="116" y="230"/>
                    </a:lnTo>
                    <a:lnTo>
                      <a:pt x="102" y="217"/>
                    </a:lnTo>
                    <a:lnTo>
                      <a:pt x="64" y="252"/>
                    </a:lnTo>
                    <a:lnTo>
                      <a:pt x="35" y="230"/>
                    </a:lnTo>
                    <a:lnTo>
                      <a:pt x="45" y="222"/>
                    </a:lnTo>
                    <a:lnTo>
                      <a:pt x="37" y="219"/>
                    </a:lnTo>
                    <a:lnTo>
                      <a:pt x="33" y="209"/>
                    </a:lnTo>
                    <a:lnTo>
                      <a:pt x="0" y="19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 name="Freeform 85"/>
              <p:cNvSpPr>
                <a:spLocks/>
              </p:cNvSpPr>
              <p:nvPr/>
            </p:nvSpPr>
            <p:spPr bwMode="auto">
              <a:xfrm>
                <a:off x="696" y="4508"/>
                <a:ext cx="17" cy="17"/>
              </a:xfrm>
              <a:custGeom>
                <a:avLst/>
                <a:gdLst>
                  <a:gd name="T0" fmla="*/ 10 w 17"/>
                  <a:gd name="T1" fmla="*/ 0 h 17"/>
                  <a:gd name="T2" fmla="*/ 17 w 17"/>
                  <a:gd name="T3" fmla="*/ 7 h 17"/>
                  <a:gd name="T4" fmla="*/ 5 w 17"/>
                  <a:gd name="T5" fmla="*/ 17 h 17"/>
                  <a:gd name="T6" fmla="*/ 0 w 17"/>
                  <a:gd name="T7" fmla="*/ 13 h 17"/>
                  <a:gd name="T8" fmla="*/ 10 w 17"/>
                  <a:gd name="T9" fmla="*/ 0 h 17"/>
                </a:gdLst>
                <a:ahLst/>
                <a:cxnLst>
                  <a:cxn ang="0">
                    <a:pos x="T0" y="T1"/>
                  </a:cxn>
                  <a:cxn ang="0">
                    <a:pos x="T2" y="T3"/>
                  </a:cxn>
                  <a:cxn ang="0">
                    <a:pos x="T4" y="T5"/>
                  </a:cxn>
                  <a:cxn ang="0">
                    <a:pos x="T6" y="T7"/>
                  </a:cxn>
                  <a:cxn ang="0">
                    <a:pos x="T8" y="T9"/>
                  </a:cxn>
                </a:cxnLst>
                <a:rect l="0" t="0" r="r" b="b"/>
                <a:pathLst>
                  <a:path w="17" h="17">
                    <a:moveTo>
                      <a:pt x="10" y="0"/>
                    </a:moveTo>
                    <a:lnTo>
                      <a:pt x="17" y="7"/>
                    </a:lnTo>
                    <a:lnTo>
                      <a:pt x="5" y="17"/>
                    </a:lnTo>
                    <a:lnTo>
                      <a:pt x="0" y="13"/>
                    </a:lnTo>
                    <a:lnTo>
                      <a:pt x="1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 name="Freeform 86"/>
              <p:cNvSpPr>
                <a:spLocks/>
              </p:cNvSpPr>
              <p:nvPr/>
            </p:nvSpPr>
            <p:spPr bwMode="auto">
              <a:xfrm>
                <a:off x="450" y="4194"/>
                <a:ext cx="298" cy="206"/>
              </a:xfrm>
              <a:custGeom>
                <a:avLst/>
                <a:gdLst>
                  <a:gd name="T0" fmla="*/ 298 w 298"/>
                  <a:gd name="T1" fmla="*/ 41 h 206"/>
                  <a:gd name="T2" fmla="*/ 248 w 298"/>
                  <a:gd name="T3" fmla="*/ 125 h 206"/>
                  <a:gd name="T4" fmla="*/ 178 w 298"/>
                  <a:gd name="T5" fmla="*/ 202 h 206"/>
                  <a:gd name="T6" fmla="*/ 177 w 298"/>
                  <a:gd name="T7" fmla="*/ 202 h 206"/>
                  <a:gd name="T8" fmla="*/ 177 w 298"/>
                  <a:gd name="T9" fmla="*/ 203 h 206"/>
                  <a:gd name="T10" fmla="*/ 170 w 298"/>
                  <a:gd name="T11" fmla="*/ 202 h 206"/>
                  <a:gd name="T12" fmla="*/ 170 w 298"/>
                  <a:gd name="T13" fmla="*/ 203 h 206"/>
                  <a:gd name="T14" fmla="*/ 164 w 298"/>
                  <a:gd name="T15" fmla="*/ 206 h 206"/>
                  <a:gd name="T16" fmla="*/ 164 w 298"/>
                  <a:gd name="T17" fmla="*/ 203 h 206"/>
                  <a:gd name="T18" fmla="*/ 147 w 298"/>
                  <a:gd name="T19" fmla="*/ 206 h 206"/>
                  <a:gd name="T20" fmla="*/ 43 w 298"/>
                  <a:gd name="T21" fmla="*/ 154 h 206"/>
                  <a:gd name="T22" fmla="*/ 64 w 298"/>
                  <a:gd name="T23" fmla="*/ 109 h 206"/>
                  <a:gd name="T24" fmla="*/ 41 w 298"/>
                  <a:gd name="T25" fmla="*/ 99 h 206"/>
                  <a:gd name="T26" fmla="*/ 13 w 298"/>
                  <a:gd name="T27" fmla="*/ 117 h 206"/>
                  <a:gd name="T28" fmla="*/ 0 w 298"/>
                  <a:gd name="T29" fmla="*/ 96 h 206"/>
                  <a:gd name="T30" fmla="*/ 50 w 298"/>
                  <a:gd name="T31" fmla="*/ 0 h 206"/>
                  <a:gd name="T32" fmla="*/ 81 w 298"/>
                  <a:gd name="T33" fmla="*/ 14 h 206"/>
                  <a:gd name="T34" fmla="*/ 76 w 298"/>
                  <a:gd name="T35" fmla="*/ 22 h 206"/>
                  <a:gd name="T36" fmla="*/ 104 w 298"/>
                  <a:gd name="T37" fmla="*/ 33 h 206"/>
                  <a:gd name="T38" fmla="*/ 97 w 298"/>
                  <a:gd name="T39" fmla="*/ 46 h 206"/>
                  <a:gd name="T40" fmla="*/ 154 w 298"/>
                  <a:gd name="T41" fmla="*/ 77 h 206"/>
                  <a:gd name="T42" fmla="*/ 158 w 298"/>
                  <a:gd name="T43" fmla="*/ 74 h 206"/>
                  <a:gd name="T44" fmla="*/ 159 w 298"/>
                  <a:gd name="T45" fmla="*/ 77 h 206"/>
                  <a:gd name="T46" fmla="*/ 159 w 298"/>
                  <a:gd name="T47" fmla="*/ 80 h 206"/>
                  <a:gd name="T48" fmla="*/ 168 w 298"/>
                  <a:gd name="T49" fmla="*/ 85 h 206"/>
                  <a:gd name="T50" fmla="*/ 187 w 298"/>
                  <a:gd name="T51" fmla="*/ 49 h 206"/>
                  <a:gd name="T52" fmla="*/ 184 w 298"/>
                  <a:gd name="T53" fmla="*/ 46 h 206"/>
                  <a:gd name="T54" fmla="*/ 201 w 298"/>
                  <a:gd name="T55" fmla="*/ 18 h 206"/>
                  <a:gd name="T56" fmla="*/ 204 w 298"/>
                  <a:gd name="T57" fmla="*/ 19 h 206"/>
                  <a:gd name="T58" fmla="*/ 217 w 298"/>
                  <a:gd name="T59" fmla="*/ 1 h 206"/>
                  <a:gd name="T60" fmla="*/ 298 w 298"/>
                  <a:gd name="T61" fmla="*/ 4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8" h="206">
                    <a:moveTo>
                      <a:pt x="298" y="41"/>
                    </a:moveTo>
                    <a:lnTo>
                      <a:pt x="248" y="125"/>
                    </a:lnTo>
                    <a:lnTo>
                      <a:pt x="178" y="202"/>
                    </a:lnTo>
                    <a:lnTo>
                      <a:pt x="177" y="202"/>
                    </a:lnTo>
                    <a:lnTo>
                      <a:pt x="177" y="203"/>
                    </a:lnTo>
                    <a:lnTo>
                      <a:pt x="170" y="202"/>
                    </a:lnTo>
                    <a:lnTo>
                      <a:pt x="170" y="203"/>
                    </a:lnTo>
                    <a:lnTo>
                      <a:pt x="164" y="206"/>
                    </a:lnTo>
                    <a:lnTo>
                      <a:pt x="164" y="203"/>
                    </a:lnTo>
                    <a:lnTo>
                      <a:pt x="147" y="206"/>
                    </a:lnTo>
                    <a:lnTo>
                      <a:pt x="43" y="154"/>
                    </a:lnTo>
                    <a:lnTo>
                      <a:pt x="64" y="109"/>
                    </a:lnTo>
                    <a:lnTo>
                      <a:pt x="41" y="99"/>
                    </a:lnTo>
                    <a:lnTo>
                      <a:pt x="13" y="117"/>
                    </a:lnTo>
                    <a:lnTo>
                      <a:pt x="0" y="96"/>
                    </a:lnTo>
                    <a:lnTo>
                      <a:pt x="50" y="0"/>
                    </a:lnTo>
                    <a:lnTo>
                      <a:pt x="81" y="14"/>
                    </a:lnTo>
                    <a:lnTo>
                      <a:pt x="76" y="22"/>
                    </a:lnTo>
                    <a:lnTo>
                      <a:pt x="104" y="33"/>
                    </a:lnTo>
                    <a:lnTo>
                      <a:pt x="97" y="46"/>
                    </a:lnTo>
                    <a:lnTo>
                      <a:pt x="154" y="77"/>
                    </a:lnTo>
                    <a:lnTo>
                      <a:pt x="158" y="74"/>
                    </a:lnTo>
                    <a:lnTo>
                      <a:pt x="159" y="77"/>
                    </a:lnTo>
                    <a:lnTo>
                      <a:pt x="159" y="80"/>
                    </a:lnTo>
                    <a:lnTo>
                      <a:pt x="168" y="85"/>
                    </a:lnTo>
                    <a:lnTo>
                      <a:pt x="187" y="49"/>
                    </a:lnTo>
                    <a:lnTo>
                      <a:pt x="184" y="46"/>
                    </a:lnTo>
                    <a:lnTo>
                      <a:pt x="201" y="18"/>
                    </a:lnTo>
                    <a:lnTo>
                      <a:pt x="204" y="19"/>
                    </a:lnTo>
                    <a:lnTo>
                      <a:pt x="217" y="1"/>
                    </a:lnTo>
                    <a:lnTo>
                      <a:pt x="298"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0" name="Freeform 87"/>
              <p:cNvSpPr>
                <a:spLocks/>
              </p:cNvSpPr>
              <p:nvPr/>
            </p:nvSpPr>
            <p:spPr bwMode="auto">
              <a:xfrm>
                <a:off x="450" y="4194"/>
                <a:ext cx="298" cy="206"/>
              </a:xfrm>
              <a:custGeom>
                <a:avLst/>
                <a:gdLst>
                  <a:gd name="T0" fmla="*/ 298 w 298"/>
                  <a:gd name="T1" fmla="*/ 41 h 206"/>
                  <a:gd name="T2" fmla="*/ 248 w 298"/>
                  <a:gd name="T3" fmla="*/ 125 h 206"/>
                  <a:gd name="T4" fmla="*/ 178 w 298"/>
                  <a:gd name="T5" fmla="*/ 202 h 206"/>
                  <a:gd name="T6" fmla="*/ 177 w 298"/>
                  <a:gd name="T7" fmla="*/ 202 h 206"/>
                  <a:gd name="T8" fmla="*/ 177 w 298"/>
                  <a:gd name="T9" fmla="*/ 203 h 206"/>
                  <a:gd name="T10" fmla="*/ 170 w 298"/>
                  <a:gd name="T11" fmla="*/ 202 h 206"/>
                  <a:gd name="T12" fmla="*/ 170 w 298"/>
                  <a:gd name="T13" fmla="*/ 203 h 206"/>
                  <a:gd name="T14" fmla="*/ 164 w 298"/>
                  <a:gd name="T15" fmla="*/ 206 h 206"/>
                  <a:gd name="T16" fmla="*/ 164 w 298"/>
                  <a:gd name="T17" fmla="*/ 203 h 206"/>
                  <a:gd name="T18" fmla="*/ 147 w 298"/>
                  <a:gd name="T19" fmla="*/ 206 h 206"/>
                  <a:gd name="T20" fmla="*/ 43 w 298"/>
                  <a:gd name="T21" fmla="*/ 154 h 206"/>
                  <a:gd name="T22" fmla="*/ 64 w 298"/>
                  <a:gd name="T23" fmla="*/ 109 h 206"/>
                  <a:gd name="T24" fmla="*/ 41 w 298"/>
                  <a:gd name="T25" fmla="*/ 99 h 206"/>
                  <a:gd name="T26" fmla="*/ 13 w 298"/>
                  <a:gd name="T27" fmla="*/ 117 h 206"/>
                  <a:gd name="T28" fmla="*/ 0 w 298"/>
                  <a:gd name="T29" fmla="*/ 96 h 206"/>
                  <a:gd name="T30" fmla="*/ 50 w 298"/>
                  <a:gd name="T31" fmla="*/ 0 h 206"/>
                  <a:gd name="T32" fmla="*/ 81 w 298"/>
                  <a:gd name="T33" fmla="*/ 14 h 206"/>
                  <a:gd name="T34" fmla="*/ 76 w 298"/>
                  <a:gd name="T35" fmla="*/ 22 h 206"/>
                  <a:gd name="T36" fmla="*/ 104 w 298"/>
                  <a:gd name="T37" fmla="*/ 33 h 206"/>
                  <a:gd name="T38" fmla="*/ 97 w 298"/>
                  <a:gd name="T39" fmla="*/ 46 h 206"/>
                  <a:gd name="T40" fmla="*/ 154 w 298"/>
                  <a:gd name="T41" fmla="*/ 77 h 206"/>
                  <a:gd name="T42" fmla="*/ 158 w 298"/>
                  <a:gd name="T43" fmla="*/ 74 h 206"/>
                  <a:gd name="T44" fmla="*/ 159 w 298"/>
                  <a:gd name="T45" fmla="*/ 77 h 206"/>
                  <a:gd name="T46" fmla="*/ 159 w 298"/>
                  <a:gd name="T47" fmla="*/ 80 h 206"/>
                  <a:gd name="T48" fmla="*/ 168 w 298"/>
                  <a:gd name="T49" fmla="*/ 85 h 206"/>
                  <a:gd name="T50" fmla="*/ 187 w 298"/>
                  <a:gd name="T51" fmla="*/ 49 h 206"/>
                  <a:gd name="T52" fmla="*/ 184 w 298"/>
                  <a:gd name="T53" fmla="*/ 46 h 206"/>
                  <a:gd name="T54" fmla="*/ 201 w 298"/>
                  <a:gd name="T55" fmla="*/ 18 h 206"/>
                  <a:gd name="T56" fmla="*/ 204 w 298"/>
                  <a:gd name="T57" fmla="*/ 19 h 206"/>
                  <a:gd name="T58" fmla="*/ 217 w 298"/>
                  <a:gd name="T59" fmla="*/ 1 h 206"/>
                  <a:gd name="T60" fmla="*/ 298 w 298"/>
                  <a:gd name="T61" fmla="*/ 4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8" h="206">
                    <a:moveTo>
                      <a:pt x="298" y="41"/>
                    </a:moveTo>
                    <a:lnTo>
                      <a:pt x="248" y="125"/>
                    </a:lnTo>
                    <a:lnTo>
                      <a:pt x="178" y="202"/>
                    </a:lnTo>
                    <a:lnTo>
                      <a:pt x="177" y="202"/>
                    </a:lnTo>
                    <a:lnTo>
                      <a:pt x="177" y="203"/>
                    </a:lnTo>
                    <a:lnTo>
                      <a:pt x="170" y="202"/>
                    </a:lnTo>
                    <a:lnTo>
                      <a:pt x="170" y="203"/>
                    </a:lnTo>
                    <a:lnTo>
                      <a:pt x="164" y="206"/>
                    </a:lnTo>
                    <a:lnTo>
                      <a:pt x="164" y="203"/>
                    </a:lnTo>
                    <a:lnTo>
                      <a:pt x="147" y="206"/>
                    </a:lnTo>
                    <a:lnTo>
                      <a:pt x="43" y="154"/>
                    </a:lnTo>
                    <a:lnTo>
                      <a:pt x="64" y="109"/>
                    </a:lnTo>
                    <a:lnTo>
                      <a:pt x="41" y="99"/>
                    </a:lnTo>
                    <a:lnTo>
                      <a:pt x="13" y="117"/>
                    </a:lnTo>
                    <a:lnTo>
                      <a:pt x="0" y="96"/>
                    </a:lnTo>
                    <a:lnTo>
                      <a:pt x="50" y="0"/>
                    </a:lnTo>
                    <a:lnTo>
                      <a:pt x="81" y="14"/>
                    </a:lnTo>
                    <a:lnTo>
                      <a:pt x="76" y="22"/>
                    </a:lnTo>
                    <a:lnTo>
                      <a:pt x="104" y="33"/>
                    </a:lnTo>
                    <a:lnTo>
                      <a:pt x="97" y="46"/>
                    </a:lnTo>
                    <a:lnTo>
                      <a:pt x="154" y="77"/>
                    </a:lnTo>
                    <a:lnTo>
                      <a:pt x="158" y="74"/>
                    </a:lnTo>
                    <a:lnTo>
                      <a:pt x="159" y="77"/>
                    </a:lnTo>
                    <a:lnTo>
                      <a:pt x="159" y="80"/>
                    </a:lnTo>
                    <a:lnTo>
                      <a:pt x="168" y="85"/>
                    </a:lnTo>
                    <a:lnTo>
                      <a:pt x="187" y="49"/>
                    </a:lnTo>
                    <a:lnTo>
                      <a:pt x="184" y="46"/>
                    </a:lnTo>
                    <a:lnTo>
                      <a:pt x="201" y="18"/>
                    </a:lnTo>
                    <a:lnTo>
                      <a:pt x="204" y="19"/>
                    </a:lnTo>
                    <a:lnTo>
                      <a:pt x="217" y="1"/>
                    </a:lnTo>
                    <a:lnTo>
                      <a:pt x="298" y="4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 name="Freeform 88"/>
              <p:cNvSpPr>
                <a:spLocks/>
              </p:cNvSpPr>
              <p:nvPr/>
            </p:nvSpPr>
            <p:spPr bwMode="auto">
              <a:xfrm>
                <a:off x="696" y="4508"/>
                <a:ext cx="17" cy="17"/>
              </a:xfrm>
              <a:custGeom>
                <a:avLst/>
                <a:gdLst>
                  <a:gd name="T0" fmla="*/ 10 w 17"/>
                  <a:gd name="T1" fmla="*/ 0 h 17"/>
                  <a:gd name="T2" fmla="*/ 17 w 17"/>
                  <a:gd name="T3" fmla="*/ 7 h 17"/>
                  <a:gd name="T4" fmla="*/ 5 w 17"/>
                  <a:gd name="T5" fmla="*/ 17 h 17"/>
                  <a:gd name="T6" fmla="*/ 0 w 17"/>
                  <a:gd name="T7" fmla="*/ 13 h 17"/>
                  <a:gd name="T8" fmla="*/ 10 w 17"/>
                  <a:gd name="T9" fmla="*/ 0 h 17"/>
                </a:gdLst>
                <a:ahLst/>
                <a:cxnLst>
                  <a:cxn ang="0">
                    <a:pos x="T0" y="T1"/>
                  </a:cxn>
                  <a:cxn ang="0">
                    <a:pos x="T2" y="T3"/>
                  </a:cxn>
                  <a:cxn ang="0">
                    <a:pos x="T4" y="T5"/>
                  </a:cxn>
                  <a:cxn ang="0">
                    <a:pos x="T6" y="T7"/>
                  </a:cxn>
                  <a:cxn ang="0">
                    <a:pos x="T8" y="T9"/>
                  </a:cxn>
                </a:cxnLst>
                <a:rect l="0" t="0" r="r" b="b"/>
                <a:pathLst>
                  <a:path w="17" h="17">
                    <a:moveTo>
                      <a:pt x="10" y="0"/>
                    </a:moveTo>
                    <a:lnTo>
                      <a:pt x="17" y="7"/>
                    </a:lnTo>
                    <a:lnTo>
                      <a:pt x="5" y="17"/>
                    </a:lnTo>
                    <a:lnTo>
                      <a:pt x="0" y="13"/>
                    </a:lnTo>
                    <a:lnTo>
                      <a:pt x="1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 name="Freeform 89"/>
              <p:cNvSpPr>
                <a:spLocks/>
              </p:cNvSpPr>
              <p:nvPr/>
            </p:nvSpPr>
            <p:spPr bwMode="auto">
              <a:xfrm>
                <a:off x="575" y="4479"/>
                <a:ext cx="904" cy="1499"/>
              </a:xfrm>
              <a:custGeom>
                <a:avLst/>
                <a:gdLst>
                  <a:gd name="T0" fmla="*/ 599 w 904"/>
                  <a:gd name="T1" fmla="*/ 1335 h 1499"/>
                  <a:gd name="T2" fmla="*/ 503 w 904"/>
                  <a:gd name="T3" fmla="*/ 1427 h 1499"/>
                  <a:gd name="T4" fmla="*/ 463 w 904"/>
                  <a:gd name="T5" fmla="*/ 1449 h 1499"/>
                  <a:gd name="T6" fmla="*/ 383 w 904"/>
                  <a:gd name="T7" fmla="*/ 1494 h 1499"/>
                  <a:gd name="T8" fmla="*/ 324 w 904"/>
                  <a:gd name="T9" fmla="*/ 1462 h 1499"/>
                  <a:gd name="T10" fmla="*/ 336 w 904"/>
                  <a:gd name="T11" fmla="*/ 1356 h 1499"/>
                  <a:gd name="T12" fmla="*/ 354 w 904"/>
                  <a:gd name="T13" fmla="*/ 1293 h 1499"/>
                  <a:gd name="T14" fmla="*/ 393 w 904"/>
                  <a:gd name="T15" fmla="*/ 1235 h 1499"/>
                  <a:gd name="T16" fmla="*/ 334 w 904"/>
                  <a:gd name="T17" fmla="*/ 1149 h 1499"/>
                  <a:gd name="T18" fmla="*/ 286 w 904"/>
                  <a:gd name="T19" fmla="*/ 1095 h 1499"/>
                  <a:gd name="T20" fmla="*/ 313 w 904"/>
                  <a:gd name="T21" fmla="*/ 1009 h 1499"/>
                  <a:gd name="T22" fmla="*/ 308 w 904"/>
                  <a:gd name="T23" fmla="*/ 921 h 1499"/>
                  <a:gd name="T24" fmla="*/ 296 w 904"/>
                  <a:gd name="T25" fmla="*/ 875 h 1499"/>
                  <a:gd name="T26" fmla="*/ 291 w 904"/>
                  <a:gd name="T27" fmla="*/ 822 h 1499"/>
                  <a:gd name="T28" fmla="*/ 273 w 904"/>
                  <a:gd name="T29" fmla="*/ 741 h 1499"/>
                  <a:gd name="T30" fmla="*/ 223 w 904"/>
                  <a:gd name="T31" fmla="*/ 659 h 1499"/>
                  <a:gd name="T32" fmla="*/ 214 w 904"/>
                  <a:gd name="T33" fmla="*/ 592 h 1499"/>
                  <a:gd name="T34" fmla="*/ 204 w 904"/>
                  <a:gd name="T35" fmla="*/ 562 h 1499"/>
                  <a:gd name="T36" fmla="*/ 219 w 904"/>
                  <a:gd name="T37" fmla="*/ 488 h 1499"/>
                  <a:gd name="T38" fmla="*/ 3 w 904"/>
                  <a:gd name="T39" fmla="*/ 372 h 1499"/>
                  <a:gd name="T40" fmla="*/ 24 w 904"/>
                  <a:gd name="T41" fmla="*/ 316 h 1499"/>
                  <a:gd name="T42" fmla="*/ 17 w 904"/>
                  <a:gd name="T43" fmla="*/ 291 h 1499"/>
                  <a:gd name="T44" fmla="*/ 50 w 904"/>
                  <a:gd name="T45" fmla="*/ 227 h 1499"/>
                  <a:gd name="T46" fmla="*/ 89 w 904"/>
                  <a:gd name="T47" fmla="*/ 219 h 1499"/>
                  <a:gd name="T48" fmla="*/ 115 w 904"/>
                  <a:gd name="T49" fmla="*/ 218 h 1499"/>
                  <a:gd name="T50" fmla="*/ 101 w 904"/>
                  <a:gd name="T51" fmla="*/ 164 h 1499"/>
                  <a:gd name="T52" fmla="*/ 95 w 904"/>
                  <a:gd name="T53" fmla="*/ 146 h 1499"/>
                  <a:gd name="T54" fmla="*/ 78 w 904"/>
                  <a:gd name="T55" fmla="*/ 129 h 1499"/>
                  <a:gd name="T56" fmla="*/ 104 w 904"/>
                  <a:gd name="T57" fmla="*/ 98 h 1499"/>
                  <a:gd name="T58" fmla="*/ 108 w 904"/>
                  <a:gd name="T59" fmla="*/ 94 h 1499"/>
                  <a:gd name="T60" fmla="*/ 136 w 904"/>
                  <a:gd name="T61" fmla="*/ 79 h 1499"/>
                  <a:gd name="T62" fmla="*/ 160 w 904"/>
                  <a:gd name="T63" fmla="*/ 20 h 1499"/>
                  <a:gd name="T64" fmla="*/ 172 w 904"/>
                  <a:gd name="T65" fmla="*/ 17 h 1499"/>
                  <a:gd name="T66" fmla="*/ 211 w 904"/>
                  <a:gd name="T67" fmla="*/ 17 h 1499"/>
                  <a:gd name="T68" fmla="*/ 240 w 904"/>
                  <a:gd name="T69" fmla="*/ 36 h 1499"/>
                  <a:gd name="T70" fmla="*/ 303 w 904"/>
                  <a:gd name="T71" fmla="*/ 30 h 1499"/>
                  <a:gd name="T72" fmla="*/ 343 w 904"/>
                  <a:gd name="T73" fmla="*/ 3 h 1499"/>
                  <a:gd name="T74" fmla="*/ 369 w 904"/>
                  <a:gd name="T75" fmla="*/ 27 h 1499"/>
                  <a:gd name="T76" fmla="*/ 381 w 904"/>
                  <a:gd name="T77" fmla="*/ 79 h 1499"/>
                  <a:gd name="T78" fmla="*/ 392 w 904"/>
                  <a:gd name="T79" fmla="*/ 81 h 1499"/>
                  <a:gd name="T80" fmla="*/ 390 w 904"/>
                  <a:gd name="T81" fmla="*/ 137 h 1499"/>
                  <a:gd name="T82" fmla="*/ 401 w 904"/>
                  <a:gd name="T83" fmla="*/ 98 h 1499"/>
                  <a:gd name="T84" fmla="*/ 411 w 904"/>
                  <a:gd name="T85" fmla="*/ 165 h 1499"/>
                  <a:gd name="T86" fmla="*/ 428 w 904"/>
                  <a:gd name="T87" fmla="*/ 286 h 1499"/>
                  <a:gd name="T88" fmla="*/ 451 w 904"/>
                  <a:gd name="T89" fmla="*/ 302 h 1499"/>
                  <a:gd name="T90" fmla="*/ 458 w 904"/>
                  <a:gd name="T91" fmla="*/ 382 h 1499"/>
                  <a:gd name="T92" fmla="*/ 500 w 904"/>
                  <a:gd name="T93" fmla="*/ 394 h 1499"/>
                  <a:gd name="T94" fmla="*/ 559 w 904"/>
                  <a:gd name="T95" fmla="*/ 484 h 1499"/>
                  <a:gd name="T96" fmla="*/ 639 w 904"/>
                  <a:gd name="T97" fmla="*/ 528 h 1499"/>
                  <a:gd name="T98" fmla="*/ 671 w 904"/>
                  <a:gd name="T99" fmla="*/ 631 h 1499"/>
                  <a:gd name="T100" fmla="*/ 685 w 904"/>
                  <a:gd name="T101" fmla="*/ 708 h 1499"/>
                  <a:gd name="T102" fmla="*/ 728 w 904"/>
                  <a:gd name="T103" fmla="*/ 732 h 1499"/>
                  <a:gd name="T104" fmla="*/ 814 w 904"/>
                  <a:gd name="T105" fmla="*/ 754 h 1499"/>
                  <a:gd name="T106" fmla="*/ 866 w 904"/>
                  <a:gd name="T107" fmla="*/ 760 h 1499"/>
                  <a:gd name="T108" fmla="*/ 889 w 904"/>
                  <a:gd name="T109" fmla="*/ 832 h 1499"/>
                  <a:gd name="T110" fmla="*/ 890 w 904"/>
                  <a:gd name="T111" fmla="*/ 920 h 1499"/>
                  <a:gd name="T112" fmla="*/ 876 w 904"/>
                  <a:gd name="T113" fmla="*/ 999 h 1499"/>
                  <a:gd name="T114" fmla="*/ 841 w 904"/>
                  <a:gd name="T115" fmla="*/ 1061 h 1499"/>
                  <a:gd name="T116" fmla="*/ 843 w 904"/>
                  <a:gd name="T117" fmla="*/ 1120 h 1499"/>
                  <a:gd name="T118" fmla="*/ 782 w 904"/>
                  <a:gd name="T119" fmla="*/ 1192 h 1499"/>
                  <a:gd name="T120" fmla="*/ 714 w 904"/>
                  <a:gd name="T121" fmla="*/ 1209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1499">
                    <a:moveTo>
                      <a:pt x="664" y="1254"/>
                    </a:moveTo>
                    <a:lnTo>
                      <a:pt x="611" y="1271"/>
                    </a:lnTo>
                    <a:lnTo>
                      <a:pt x="611" y="1297"/>
                    </a:lnTo>
                    <a:lnTo>
                      <a:pt x="604" y="1309"/>
                    </a:lnTo>
                    <a:lnTo>
                      <a:pt x="599" y="1335"/>
                    </a:lnTo>
                    <a:lnTo>
                      <a:pt x="568" y="1360"/>
                    </a:lnTo>
                    <a:lnTo>
                      <a:pt x="540" y="1386"/>
                    </a:lnTo>
                    <a:lnTo>
                      <a:pt x="537" y="1392"/>
                    </a:lnTo>
                    <a:lnTo>
                      <a:pt x="521" y="1402"/>
                    </a:lnTo>
                    <a:lnTo>
                      <a:pt x="503" y="1427"/>
                    </a:lnTo>
                    <a:lnTo>
                      <a:pt x="509" y="1442"/>
                    </a:lnTo>
                    <a:lnTo>
                      <a:pt x="503" y="1448"/>
                    </a:lnTo>
                    <a:lnTo>
                      <a:pt x="484" y="1449"/>
                    </a:lnTo>
                    <a:lnTo>
                      <a:pt x="472" y="1448"/>
                    </a:lnTo>
                    <a:lnTo>
                      <a:pt x="463" y="1449"/>
                    </a:lnTo>
                    <a:lnTo>
                      <a:pt x="444" y="1472"/>
                    </a:lnTo>
                    <a:lnTo>
                      <a:pt x="425" y="1476"/>
                    </a:lnTo>
                    <a:lnTo>
                      <a:pt x="411" y="1499"/>
                    </a:lnTo>
                    <a:lnTo>
                      <a:pt x="388" y="1489"/>
                    </a:lnTo>
                    <a:lnTo>
                      <a:pt x="383" y="1494"/>
                    </a:lnTo>
                    <a:lnTo>
                      <a:pt x="345" y="1499"/>
                    </a:lnTo>
                    <a:lnTo>
                      <a:pt x="331" y="1494"/>
                    </a:lnTo>
                    <a:lnTo>
                      <a:pt x="326" y="1485"/>
                    </a:lnTo>
                    <a:lnTo>
                      <a:pt x="308" y="1476"/>
                    </a:lnTo>
                    <a:lnTo>
                      <a:pt x="324" y="1462"/>
                    </a:lnTo>
                    <a:lnTo>
                      <a:pt x="334" y="1459"/>
                    </a:lnTo>
                    <a:lnTo>
                      <a:pt x="341" y="1448"/>
                    </a:lnTo>
                    <a:lnTo>
                      <a:pt x="319" y="1397"/>
                    </a:lnTo>
                    <a:lnTo>
                      <a:pt x="329" y="1381"/>
                    </a:lnTo>
                    <a:lnTo>
                      <a:pt x="336" y="1356"/>
                    </a:lnTo>
                    <a:lnTo>
                      <a:pt x="331" y="1338"/>
                    </a:lnTo>
                    <a:lnTo>
                      <a:pt x="336" y="1324"/>
                    </a:lnTo>
                    <a:lnTo>
                      <a:pt x="347" y="1319"/>
                    </a:lnTo>
                    <a:lnTo>
                      <a:pt x="359" y="1303"/>
                    </a:lnTo>
                    <a:lnTo>
                      <a:pt x="354" y="1293"/>
                    </a:lnTo>
                    <a:lnTo>
                      <a:pt x="355" y="1271"/>
                    </a:lnTo>
                    <a:lnTo>
                      <a:pt x="364" y="1254"/>
                    </a:lnTo>
                    <a:lnTo>
                      <a:pt x="381" y="1254"/>
                    </a:lnTo>
                    <a:lnTo>
                      <a:pt x="390" y="1247"/>
                    </a:lnTo>
                    <a:lnTo>
                      <a:pt x="393" y="1235"/>
                    </a:lnTo>
                    <a:lnTo>
                      <a:pt x="383" y="1190"/>
                    </a:lnTo>
                    <a:lnTo>
                      <a:pt x="371" y="1174"/>
                    </a:lnTo>
                    <a:lnTo>
                      <a:pt x="347" y="1168"/>
                    </a:lnTo>
                    <a:lnTo>
                      <a:pt x="334" y="1157"/>
                    </a:lnTo>
                    <a:lnTo>
                      <a:pt x="334" y="1149"/>
                    </a:lnTo>
                    <a:lnTo>
                      <a:pt x="324" y="1139"/>
                    </a:lnTo>
                    <a:lnTo>
                      <a:pt x="324" y="1125"/>
                    </a:lnTo>
                    <a:lnTo>
                      <a:pt x="313" y="1117"/>
                    </a:lnTo>
                    <a:lnTo>
                      <a:pt x="282" y="1110"/>
                    </a:lnTo>
                    <a:lnTo>
                      <a:pt x="286" y="1095"/>
                    </a:lnTo>
                    <a:lnTo>
                      <a:pt x="305" y="1071"/>
                    </a:lnTo>
                    <a:lnTo>
                      <a:pt x="301" y="1048"/>
                    </a:lnTo>
                    <a:lnTo>
                      <a:pt x="308" y="1028"/>
                    </a:lnTo>
                    <a:lnTo>
                      <a:pt x="320" y="1023"/>
                    </a:lnTo>
                    <a:lnTo>
                      <a:pt x="313" y="1009"/>
                    </a:lnTo>
                    <a:lnTo>
                      <a:pt x="327" y="983"/>
                    </a:lnTo>
                    <a:lnTo>
                      <a:pt x="327" y="974"/>
                    </a:lnTo>
                    <a:lnTo>
                      <a:pt x="313" y="964"/>
                    </a:lnTo>
                    <a:lnTo>
                      <a:pt x="308" y="946"/>
                    </a:lnTo>
                    <a:lnTo>
                      <a:pt x="308" y="921"/>
                    </a:lnTo>
                    <a:lnTo>
                      <a:pt x="298" y="912"/>
                    </a:lnTo>
                    <a:lnTo>
                      <a:pt x="301" y="899"/>
                    </a:lnTo>
                    <a:lnTo>
                      <a:pt x="282" y="897"/>
                    </a:lnTo>
                    <a:lnTo>
                      <a:pt x="280" y="888"/>
                    </a:lnTo>
                    <a:lnTo>
                      <a:pt x="296" y="875"/>
                    </a:lnTo>
                    <a:lnTo>
                      <a:pt x="294" y="861"/>
                    </a:lnTo>
                    <a:lnTo>
                      <a:pt x="296" y="849"/>
                    </a:lnTo>
                    <a:lnTo>
                      <a:pt x="298" y="846"/>
                    </a:lnTo>
                    <a:lnTo>
                      <a:pt x="291" y="840"/>
                    </a:lnTo>
                    <a:lnTo>
                      <a:pt x="291" y="822"/>
                    </a:lnTo>
                    <a:lnTo>
                      <a:pt x="296" y="818"/>
                    </a:lnTo>
                    <a:lnTo>
                      <a:pt x="270" y="775"/>
                    </a:lnTo>
                    <a:lnTo>
                      <a:pt x="273" y="763"/>
                    </a:lnTo>
                    <a:lnTo>
                      <a:pt x="270" y="756"/>
                    </a:lnTo>
                    <a:lnTo>
                      <a:pt x="273" y="741"/>
                    </a:lnTo>
                    <a:lnTo>
                      <a:pt x="256" y="728"/>
                    </a:lnTo>
                    <a:lnTo>
                      <a:pt x="245" y="728"/>
                    </a:lnTo>
                    <a:lnTo>
                      <a:pt x="233" y="711"/>
                    </a:lnTo>
                    <a:lnTo>
                      <a:pt x="240" y="698"/>
                    </a:lnTo>
                    <a:lnTo>
                      <a:pt x="223" y="659"/>
                    </a:lnTo>
                    <a:lnTo>
                      <a:pt x="223" y="631"/>
                    </a:lnTo>
                    <a:lnTo>
                      <a:pt x="232" y="625"/>
                    </a:lnTo>
                    <a:lnTo>
                      <a:pt x="217" y="608"/>
                    </a:lnTo>
                    <a:lnTo>
                      <a:pt x="223" y="592"/>
                    </a:lnTo>
                    <a:lnTo>
                      <a:pt x="214" y="592"/>
                    </a:lnTo>
                    <a:lnTo>
                      <a:pt x="214" y="584"/>
                    </a:lnTo>
                    <a:lnTo>
                      <a:pt x="209" y="584"/>
                    </a:lnTo>
                    <a:lnTo>
                      <a:pt x="209" y="579"/>
                    </a:lnTo>
                    <a:lnTo>
                      <a:pt x="205" y="577"/>
                    </a:lnTo>
                    <a:lnTo>
                      <a:pt x="204" y="562"/>
                    </a:lnTo>
                    <a:lnTo>
                      <a:pt x="217" y="545"/>
                    </a:lnTo>
                    <a:lnTo>
                      <a:pt x="219" y="530"/>
                    </a:lnTo>
                    <a:lnTo>
                      <a:pt x="214" y="525"/>
                    </a:lnTo>
                    <a:lnTo>
                      <a:pt x="219" y="501"/>
                    </a:lnTo>
                    <a:lnTo>
                      <a:pt x="219" y="488"/>
                    </a:lnTo>
                    <a:lnTo>
                      <a:pt x="123" y="404"/>
                    </a:lnTo>
                    <a:lnTo>
                      <a:pt x="113" y="401"/>
                    </a:lnTo>
                    <a:lnTo>
                      <a:pt x="89" y="434"/>
                    </a:lnTo>
                    <a:lnTo>
                      <a:pt x="78" y="439"/>
                    </a:lnTo>
                    <a:lnTo>
                      <a:pt x="3" y="372"/>
                    </a:lnTo>
                    <a:lnTo>
                      <a:pt x="10" y="351"/>
                    </a:lnTo>
                    <a:lnTo>
                      <a:pt x="21" y="347"/>
                    </a:lnTo>
                    <a:lnTo>
                      <a:pt x="33" y="334"/>
                    </a:lnTo>
                    <a:lnTo>
                      <a:pt x="26" y="327"/>
                    </a:lnTo>
                    <a:lnTo>
                      <a:pt x="24" y="316"/>
                    </a:lnTo>
                    <a:lnTo>
                      <a:pt x="12" y="312"/>
                    </a:lnTo>
                    <a:lnTo>
                      <a:pt x="15" y="310"/>
                    </a:lnTo>
                    <a:lnTo>
                      <a:pt x="10" y="307"/>
                    </a:lnTo>
                    <a:lnTo>
                      <a:pt x="0" y="294"/>
                    </a:lnTo>
                    <a:lnTo>
                      <a:pt x="17" y="291"/>
                    </a:lnTo>
                    <a:lnTo>
                      <a:pt x="19" y="291"/>
                    </a:lnTo>
                    <a:lnTo>
                      <a:pt x="12" y="284"/>
                    </a:lnTo>
                    <a:lnTo>
                      <a:pt x="21" y="272"/>
                    </a:lnTo>
                    <a:lnTo>
                      <a:pt x="17" y="267"/>
                    </a:lnTo>
                    <a:lnTo>
                      <a:pt x="50" y="227"/>
                    </a:lnTo>
                    <a:lnTo>
                      <a:pt x="55" y="227"/>
                    </a:lnTo>
                    <a:lnTo>
                      <a:pt x="64" y="232"/>
                    </a:lnTo>
                    <a:lnTo>
                      <a:pt x="71" y="223"/>
                    </a:lnTo>
                    <a:lnTo>
                      <a:pt x="78" y="230"/>
                    </a:lnTo>
                    <a:lnTo>
                      <a:pt x="89" y="219"/>
                    </a:lnTo>
                    <a:lnTo>
                      <a:pt x="90" y="223"/>
                    </a:lnTo>
                    <a:lnTo>
                      <a:pt x="99" y="218"/>
                    </a:lnTo>
                    <a:lnTo>
                      <a:pt x="97" y="213"/>
                    </a:lnTo>
                    <a:lnTo>
                      <a:pt x="108" y="223"/>
                    </a:lnTo>
                    <a:lnTo>
                      <a:pt x="115" y="218"/>
                    </a:lnTo>
                    <a:lnTo>
                      <a:pt x="118" y="208"/>
                    </a:lnTo>
                    <a:lnTo>
                      <a:pt x="108" y="199"/>
                    </a:lnTo>
                    <a:lnTo>
                      <a:pt x="118" y="189"/>
                    </a:lnTo>
                    <a:lnTo>
                      <a:pt x="101" y="176"/>
                    </a:lnTo>
                    <a:lnTo>
                      <a:pt x="101" y="164"/>
                    </a:lnTo>
                    <a:lnTo>
                      <a:pt x="108" y="156"/>
                    </a:lnTo>
                    <a:lnTo>
                      <a:pt x="104" y="151"/>
                    </a:lnTo>
                    <a:lnTo>
                      <a:pt x="97" y="156"/>
                    </a:lnTo>
                    <a:lnTo>
                      <a:pt x="90" y="151"/>
                    </a:lnTo>
                    <a:lnTo>
                      <a:pt x="95" y="146"/>
                    </a:lnTo>
                    <a:lnTo>
                      <a:pt x="82" y="133"/>
                    </a:lnTo>
                    <a:lnTo>
                      <a:pt x="78" y="137"/>
                    </a:lnTo>
                    <a:lnTo>
                      <a:pt x="75" y="130"/>
                    </a:lnTo>
                    <a:lnTo>
                      <a:pt x="75" y="129"/>
                    </a:lnTo>
                    <a:lnTo>
                      <a:pt x="78" y="129"/>
                    </a:lnTo>
                    <a:lnTo>
                      <a:pt x="78" y="124"/>
                    </a:lnTo>
                    <a:lnTo>
                      <a:pt x="95" y="106"/>
                    </a:lnTo>
                    <a:lnTo>
                      <a:pt x="99" y="102"/>
                    </a:lnTo>
                    <a:lnTo>
                      <a:pt x="106" y="106"/>
                    </a:lnTo>
                    <a:lnTo>
                      <a:pt x="104" y="98"/>
                    </a:lnTo>
                    <a:lnTo>
                      <a:pt x="111" y="102"/>
                    </a:lnTo>
                    <a:lnTo>
                      <a:pt x="106" y="97"/>
                    </a:lnTo>
                    <a:lnTo>
                      <a:pt x="113" y="98"/>
                    </a:lnTo>
                    <a:lnTo>
                      <a:pt x="106" y="97"/>
                    </a:lnTo>
                    <a:lnTo>
                      <a:pt x="108" y="94"/>
                    </a:lnTo>
                    <a:lnTo>
                      <a:pt x="115" y="98"/>
                    </a:lnTo>
                    <a:lnTo>
                      <a:pt x="122" y="92"/>
                    </a:lnTo>
                    <a:lnTo>
                      <a:pt x="125" y="98"/>
                    </a:lnTo>
                    <a:lnTo>
                      <a:pt x="139" y="84"/>
                    </a:lnTo>
                    <a:lnTo>
                      <a:pt x="136" y="79"/>
                    </a:lnTo>
                    <a:lnTo>
                      <a:pt x="153" y="57"/>
                    </a:lnTo>
                    <a:lnTo>
                      <a:pt x="162" y="57"/>
                    </a:lnTo>
                    <a:lnTo>
                      <a:pt x="146" y="41"/>
                    </a:lnTo>
                    <a:lnTo>
                      <a:pt x="160" y="27"/>
                    </a:lnTo>
                    <a:lnTo>
                      <a:pt x="160" y="20"/>
                    </a:lnTo>
                    <a:lnTo>
                      <a:pt x="150" y="12"/>
                    </a:lnTo>
                    <a:lnTo>
                      <a:pt x="153" y="9"/>
                    </a:lnTo>
                    <a:lnTo>
                      <a:pt x="163" y="12"/>
                    </a:lnTo>
                    <a:lnTo>
                      <a:pt x="170" y="4"/>
                    </a:lnTo>
                    <a:lnTo>
                      <a:pt x="172" y="17"/>
                    </a:lnTo>
                    <a:lnTo>
                      <a:pt x="181" y="9"/>
                    </a:lnTo>
                    <a:lnTo>
                      <a:pt x="186" y="12"/>
                    </a:lnTo>
                    <a:lnTo>
                      <a:pt x="188" y="9"/>
                    </a:lnTo>
                    <a:lnTo>
                      <a:pt x="205" y="25"/>
                    </a:lnTo>
                    <a:lnTo>
                      <a:pt x="211" y="17"/>
                    </a:lnTo>
                    <a:lnTo>
                      <a:pt x="235" y="35"/>
                    </a:lnTo>
                    <a:lnTo>
                      <a:pt x="242" y="30"/>
                    </a:lnTo>
                    <a:lnTo>
                      <a:pt x="245" y="30"/>
                    </a:lnTo>
                    <a:lnTo>
                      <a:pt x="239" y="35"/>
                    </a:lnTo>
                    <a:lnTo>
                      <a:pt x="240" y="36"/>
                    </a:lnTo>
                    <a:lnTo>
                      <a:pt x="242" y="35"/>
                    </a:lnTo>
                    <a:lnTo>
                      <a:pt x="254" y="30"/>
                    </a:lnTo>
                    <a:lnTo>
                      <a:pt x="265" y="36"/>
                    </a:lnTo>
                    <a:lnTo>
                      <a:pt x="287" y="14"/>
                    </a:lnTo>
                    <a:lnTo>
                      <a:pt x="303" y="30"/>
                    </a:lnTo>
                    <a:lnTo>
                      <a:pt x="315" y="25"/>
                    </a:lnTo>
                    <a:lnTo>
                      <a:pt x="315" y="14"/>
                    </a:lnTo>
                    <a:lnTo>
                      <a:pt x="324" y="3"/>
                    </a:lnTo>
                    <a:lnTo>
                      <a:pt x="334" y="0"/>
                    </a:lnTo>
                    <a:lnTo>
                      <a:pt x="343" y="3"/>
                    </a:lnTo>
                    <a:lnTo>
                      <a:pt x="348" y="17"/>
                    </a:lnTo>
                    <a:lnTo>
                      <a:pt x="348" y="41"/>
                    </a:lnTo>
                    <a:lnTo>
                      <a:pt x="355" y="41"/>
                    </a:lnTo>
                    <a:lnTo>
                      <a:pt x="360" y="27"/>
                    </a:lnTo>
                    <a:lnTo>
                      <a:pt x="369" y="27"/>
                    </a:lnTo>
                    <a:lnTo>
                      <a:pt x="378" y="49"/>
                    </a:lnTo>
                    <a:lnTo>
                      <a:pt x="369" y="70"/>
                    </a:lnTo>
                    <a:lnTo>
                      <a:pt x="376" y="70"/>
                    </a:lnTo>
                    <a:lnTo>
                      <a:pt x="381" y="65"/>
                    </a:lnTo>
                    <a:lnTo>
                      <a:pt x="381" y="79"/>
                    </a:lnTo>
                    <a:lnTo>
                      <a:pt x="385" y="76"/>
                    </a:lnTo>
                    <a:lnTo>
                      <a:pt x="392" y="79"/>
                    </a:lnTo>
                    <a:lnTo>
                      <a:pt x="399" y="76"/>
                    </a:lnTo>
                    <a:lnTo>
                      <a:pt x="401" y="79"/>
                    </a:lnTo>
                    <a:lnTo>
                      <a:pt x="392" y="81"/>
                    </a:lnTo>
                    <a:lnTo>
                      <a:pt x="388" y="106"/>
                    </a:lnTo>
                    <a:lnTo>
                      <a:pt x="385" y="119"/>
                    </a:lnTo>
                    <a:lnTo>
                      <a:pt x="374" y="133"/>
                    </a:lnTo>
                    <a:lnTo>
                      <a:pt x="371" y="165"/>
                    </a:lnTo>
                    <a:lnTo>
                      <a:pt x="390" y="137"/>
                    </a:lnTo>
                    <a:lnTo>
                      <a:pt x="392" y="138"/>
                    </a:lnTo>
                    <a:lnTo>
                      <a:pt x="393" y="151"/>
                    </a:lnTo>
                    <a:lnTo>
                      <a:pt x="395" y="148"/>
                    </a:lnTo>
                    <a:lnTo>
                      <a:pt x="393" y="106"/>
                    </a:lnTo>
                    <a:lnTo>
                      <a:pt x="401" y="98"/>
                    </a:lnTo>
                    <a:lnTo>
                      <a:pt x="411" y="106"/>
                    </a:lnTo>
                    <a:lnTo>
                      <a:pt x="401" y="129"/>
                    </a:lnTo>
                    <a:lnTo>
                      <a:pt x="404" y="137"/>
                    </a:lnTo>
                    <a:lnTo>
                      <a:pt x="408" y="141"/>
                    </a:lnTo>
                    <a:lnTo>
                      <a:pt x="411" y="165"/>
                    </a:lnTo>
                    <a:lnTo>
                      <a:pt x="409" y="170"/>
                    </a:lnTo>
                    <a:lnTo>
                      <a:pt x="416" y="173"/>
                    </a:lnTo>
                    <a:lnTo>
                      <a:pt x="411" y="203"/>
                    </a:lnTo>
                    <a:lnTo>
                      <a:pt x="415" y="286"/>
                    </a:lnTo>
                    <a:lnTo>
                      <a:pt x="428" y="286"/>
                    </a:lnTo>
                    <a:lnTo>
                      <a:pt x="432" y="284"/>
                    </a:lnTo>
                    <a:lnTo>
                      <a:pt x="448" y="284"/>
                    </a:lnTo>
                    <a:lnTo>
                      <a:pt x="455" y="281"/>
                    </a:lnTo>
                    <a:lnTo>
                      <a:pt x="456" y="289"/>
                    </a:lnTo>
                    <a:lnTo>
                      <a:pt x="451" y="302"/>
                    </a:lnTo>
                    <a:lnTo>
                      <a:pt x="455" y="304"/>
                    </a:lnTo>
                    <a:lnTo>
                      <a:pt x="463" y="310"/>
                    </a:lnTo>
                    <a:lnTo>
                      <a:pt x="465" y="316"/>
                    </a:lnTo>
                    <a:lnTo>
                      <a:pt x="456" y="350"/>
                    </a:lnTo>
                    <a:lnTo>
                      <a:pt x="458" y="382"/>
                    </a:lnTo>
                    <a:lnTo>
                      <a:pt x="463" y="386"/>
                    </a:lnTo>
                    <a:lnTo>
                      <a:pt x="472" y="377"/>
                    </a:lnTo>
                    <a:lnTo>
                      <a:pt x="488" y="374"/>
                    </a:lnTo>
                    <a:lnTo>
                      <a:pt x="502" y="385"/>
                    </a:lnTo>
                    <a:lnTo>
                      <a:pt x="500" y="394"/>
                    </a:lnTo>
                    <a:lnTo>
                      <a:pt x="502" y="418"/>
                    </a:lnTo>
                    <a:lnTo>
                      <a:pt x="496" y="428"/>
                    </a:lnTo>
                    <a:lnTo>
                      <a:pt x="510" y="447"/>
                    </a:lnTo>
                    <a:lnTo>
                      <a:pt x="537" y="461"/>
                    </a:lnTo>
                    <a:lnTo>
                      <a:pt x="559" y="484"/>
                    </a:lnTo>
                    <a:lnTo>
                      <a:pt x="573" y="484"/>
                    </a:lnTo>
                    <a:lnTo>
                      <a:pt x="591" y="490"/>
                    </a:lnTo>
                    <a:lnTo>
                      <a:pt x="598" y="488"/>
                    </a:lnTo>
                    <a:lnTo>
                      <a:pt x="604" y="493"/>
                    </a:lnTo>
                    <a:lnTo>
                      <a:pt x="639" y="528"/>
                    </a:lnTo>
                    <a:lnTo>
                      <a:pt x="646" y="542"/>
                    </a:lnTo>
                    <a:lnTo>
                      <a:pt x="664" y="569"/>
                    </a:lnTo>
                    <a:lnTo>
                      <a:pt x="669" y="605"/>
                    </a:lnTo>
                    <a:lnTo>
                      <a:pt x="674" y="620"/>
                    </a:lnTo>
                    <a:lnTo>
                      <a:pt x="671" y="631"/>
                    </a:lnTo>
                    <a:lnTo>
                      <a:pt x="681" y="659"/>
                    </a:lnTo>
                    <a:lnTo>
                      <a:pt x="681" y="671"/>
                    </a:lnTo>
                    <a:lnTo>
                      <a:pt x="674" y="679"/>
                    </a:lnTo>
                    <a:lnTo>
                      <a:pt x="671" y="694"/>
                    </a:lnTo>
                    <a:lnTo>
                      <a:pt x="685" y="708"/>
                    </a:lnTo>
                    <a:lnTo>
                      <a:pt x="685" y="716"/>
                    </a:lnTo>
                    <a:lnTo>
                      <a:pt x="688" y="728"/>
                    </a:lnTo>
                    <a:lnTo>
                      <a:pt x="706" y="725"/>
                    </a:lnTo>
                    <a:lnTo>
                      <a:pt x="714" y="732"/>
                    </a:lnTo>
                    <a:lnTo>
                      <a:pt x="728" y="732"/>
                    </a:lnTo>
                    <a:lnTo>
                      <a:pt x="735" y="725"/>
                    </a:lnTo>
                    <a:lnTo>
                      <a:pt x="765" y="741"/>
                    </a:lnTo>
                    <a:lnTo>
                      <a:pt x="774" y="748"/>
                    </a:lnTo>
                    <a:lnTo>
                      <a:pt x="803" y="756"/>
                    </a:lnTo>
                    <a:lnTo>
                      <a:pt x="814" y="754"/>
                    </a:lnTo>
                    <a:lnTo>
                      <a:pt x="835" y="763"/>
                    </a:lnTo>
                    <a:lnTo>
                      <a:pt x="841" y="760"/>
                    </a:lnTo>
                    <a:lnTo>
                      <a:pt x="841" y="759"/>
                    </a:lnTo>
                    <a:lnTo>
                      <a:pt x="845" y="754"/>
                    </a:lnTo>
                    <a:lnTo>
                      <a:pt x="866" y="760"/>
                    </a:lnTo>
                    <a:lnTo>
                      <a:pt x="875" y="760"/>
                    </a:lnTo>
                    <a:lnTo>
                      <a:pt x="883" y="768"/>
                    </a:lnTo>
                    <a:lnTo>
                      <a:pt x="899" y="805"/>
                    </a:lnTo>
                    <a:lnTo>
                      <a:pt x="896" y="826"/>
                    </a:lnTo>
                    <a:lnTo>
                      <a:pt x="889" y="832"/>
                    </a:lnTo>
                    <a:lnTo>
                      <a:pt x="894" y="845"/>
                    </a:lnTo>
                    <a:lnTo>
                      <a:pt x="894" y="849"/>
                    </a:lnTo>
                    <a:lnTo>
                      <a:pt x="892" y="889"/>
                    </a:lnTo>
                    <a:lnTo>
                      <a:pt x="904" y="903"/>
                    </a:lnTo>
                    <a:lnTo>
                      <a:pt x="890" y="920"/>
                    </a:lnTo>
                    <a:lnTo>
                      <a:pt x="885" y="937"/>
                    </a:lnTo>
                    <a:lnTo>
                      <a:pt x="889" y="955"/>
                    </a:lnTo>
                    <a:lnTo>
                      <a:pt x="871" y="978"/>
                    </a:lnTo>
                    <a:lnTo>
                      <a:pt x="882" y="996"/>
                    </a:lnTo>
                    <a:lnTo>
                      <a:pt x="876" y="999"/>
                    </a:lnTo>
                    <a:lnTo>
                      <a:pt x="868" y="1017"/>
                    </a:lnTo>
                    <a:lnTo>
                      <a:pt x="868" y="1028"/>
                    </a:lnTo>
                    <a:lnTo>
                      <a:pt x="859" y="1031"/>
                    </a:lnTo>
                    <a:lnTo>
                      <a:pt x="850" y="1039"/>
                    </a:lnTo>
                    <a:lnTo>
                      <a:pt x="841" y="1061"/>
                    </a:lnTo>
                    <a:lnTo>
                      <a:pt x="848" y="1063"/>
                    </a:lnTo>
                    <a:lnTo>
                      <a:pt x="841" y="1085"/>
                    </a:lnTo>
                    <a:lnTo>
                      <a:pt x="845" y="1088"/>
                    </a:lnTo>
                    <a:lnTo>
                      <a:pt x="848" y="1110"/>
                    </a:lnTo>
                    <a:lnTo>
                      <a:pt x="843" y="1120"/>
                    </a:lnTo>
                    <a:lnTo>
                      <a:pt x="843" y="1134"/>
                    </a:lnTo>
                    <a:lnTo>
                      <a:pt x="835" y="1142"/>
                    </a:lnTo>
                    <a:lnTo>
                      <a:pt x="821" y="1164"/>
                    </a:lnTo>
                    <a:lnTo>
                      <a:pt x="810" y="1169"/>
                    </a:lnTo>
                    <a:lnTo>
                      <a:pt x="782" y="1192"/>
                    </a:lnTo>
                    <a:lnTo>
                      <a:pt x="742" y="1196"/>
                    </a:lnTo>
                    <a:lnTo>
                      <a:pt x="732" y="1192"/>
                    </a:lnTo>
                    <a:lnTo>
                      <a:pt x="721" y="1190"/>
                    </a:lnTo>
                    <a:lnTo>
                      <a:pt x="711" y="1200"/>
                    </a:lnTo>
                    <a:lnTo>
                      <a:pt x="714" y="1209"/>
                    </a:lnTo>
                    <a:lnTo>
                      <a:pt x="693" y="1235"/>
                    </a:lnTo>
                    <a:lnTo>
                      <a:pt x="687" y="1249"/>
                    </a:lnTo>
                    <a:lnTo>
                      <a:pt x="674" y="1249"/>
                    </a:lnTo>
                    <a:lnTo>
                      <a:pt x="664" y="12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3" name="Freeform 90"/>
              <p:cNvSpPr>
                <a:spLocks/>
              </p:cNvSpPr>
              <p:nvPr/>
            </p:nvSpPr>
            <p:spPr bwMode="auto">
              <a:xfrm>
                <a:off x="575" y="4479"/>
                <a:ext cx="904" cy="1499"/>
              </a:xfrm>
              <a:custGeom>
                <a:avLst/>
                <a:gdLst>
                  <a:gd name="T0" fmla="*/ 599 w 904"/>
                  <a:gd name="T1" fmla="*/ 1335 h 1499"/>
                  <a:gd name="T2" fmla="*/ 503 w 904"/>
                  <a:gd name="T3" fmla="*/ 1427 h 1499"/>
                  <a:gd name="T4" fmla="*/ 463 w 904"/>
                  <a:gd name="T5" fmla="*/ 1449 h 1499"/>
                  <a:gd name="T6" fmla="*/ 383 w 904"/>
                  <a:gd name="T7" fmla="*/ 1494 h 1499"/>
                  <a:gd name="T8" fmla="*/ 324 w 904"/>
                  <a:gd name="T9" fmla="*/ 1462 h 1499"/>
                  <a:gd name="T10" fmla="*/ 336 w 904"/>
                  <a:gd name="T11" fmla="*/ 1356 h 1499"/>
                  <a:gd name="T12" fmla="*/ 354 w 904"/>
                  <a:gd name="T13" fmla="*/ 1293 h 1499"/>
                  <a:gd name="T14" fmla="*/ 393 w 904"/>
                  <a:gd name="T15" fmla="*/ 1235 h 1499"/>
                  <a:gd name="T16" fmla="*/ 334 w 904"/>
                  <a:gd name="T17" fmla="*/ 1149 h 1499"/>
                  <a:gd name="T18" fmla="*/ 286 w 904"/>
                  <a:gd name="T19" fmla="*/ 1095 h 1499"/>
                  <a:gd name="T20" fmla="*/ 313 w 904"/>
                  <a:gd name="T21" fmla="*/ 1009 h 1499"/>
                  <a:gd name="T22" fmla="*/ 308 w 904"/>
                  <a:gd name="T23" fmla="*/ 921 h 1499"/>
                  <a:gd name="T24" fmla="*/ 296 w 904"/>
                  <a:gd name="T25" fmla="*/ 875 h 1499"/>
                  <a:gd name="T26" fmla="*/ 291 w 904"/>
                  <a:gd name="T27" fmla="*/ 822 h 1499"/>
                  <a:gd name="T28" fmla="*/ 273 w 904"/>
                  <a:gd name="T29" fmla="*/ 741 h 1499"/>
                  <a:gd name="T30" fmla="*/ 223 w 904"/>
                  <a:gd name="T31" fmla="*/ 659 h 1499"/>
                  <a:gd name="T32" fmla="*/ 214 w 904"/>
                  <a:gd name="T33" fmla="*/ 592 h 1499"/>
                  <a:gd name="T34" fmla="*/ 204 w 904"/>
                  <a:gd name="T35" fmla="*/ 562 h 1499"/>
                  <a:gd name="T36" fmla="*/ 219 w 904"/>
                  <a:gd name="T37" fmla="*/ 488 h 1499"/>
                  <a:gd name="T38" fmla="*/ 3 w 904"/>
                  <a:gd name="T39" fmla="*/ 372 h 1499"/>
                  <a:gd name="T40" fmla="*/ 24 w 904"/>
                  <a:gd name="T41" fmla="*/ 316 h 1499"/>
                  <a:gd name="T42" fmla="*/ 17 w 904"/>
                  <a:gd name="T43" fmla="*/ 291 h 1499"/>
                  <a:gd name="T44" fmla="*/ 50 w 904"/>
                  <a:gd name="T45" fmla="*/ 227 h 1499"/>
                  <a:gd name="T46" fmla="*/ 89 w 904"/>
                  <a:gd name="T47" fmla="*/ 219 h 1499"/>
                  <a:gd name="T48" fmla="*/ 115 w 904"/>
                  <a:gd name="T49" fmla="*/ 218 h 1499"/>
                  <a:gd name="T50" fmla="*/ 101 w 904"/>
                  <a:gd name="T51" fmla="*/ 164 h 1499"/>
                  <a:gd name="T52" fmla="*/ 95 w 904"/>
                  <a:gd name="T53" fmla="*/ 146 h 1499"/>
                  <a:gd name="T54" fmla="*/ 78 w 904"/>
                  <a:gd name="T55" fmla="*/ 129 h 1499"/>
                  <a:gd name="T56" fmla="*/ 104 w 904"/>
                  <a:gd name="T57" fmla="*/ 98 h 1499"/>
                  <a:gd name="T58" fmla="*/ 108 w 904"/>
                  <a:gd name="T59" fmla="*/ 94 h 1499"/>
                  <a:gd name="T60" fmla="*/ 136 w 904"/>
                  <a:gd name="T61" fmla="*/ 79 h 1499"/>
                  <a:gd name="T62" fmla="*/ 160 w 904"/>
                  <a:gd name="T63" fmla="*/ 20 h 1499"/>
                  <a:gd name="T64" fmla="*/ 172 w 904"/>
                  <a:gd name="T65" fmla="*/ 17 h 1499"/>
                  <a:gd name="T66" fmla="*/ 211 w 904"/>
                  <a:gd name="T67" fmla="*/ 17 h 1499"/>
                  <a:gd name="T68" fmla="*/ 240 w 904"/>
                  <a:gd name="T69" fmla="*/ 36 h 1499"/>
                  <a:gd name="T70" fmla="*/ 303 w 904"/>
                  <a:gd name="T71" fmla="*/ 30 h 1499"/>
                  <a:gd name="T72" fmla="*/ 343 w 904"/>
                  <a:gd name="T73" fmla="*/ 3 h 1499"/>
                  <a:gd name="T74" fmla="*/ 369 w 904"/>
                  <a:gd name="T75" fmla="*/ 27 h 1499"/>
                  <a:gd name="T76" fmla="*/ 381 w 904"/>
                  <a:gd name="T77" fmla="*/ 79 h 1499"/>
                  <a:gd name="T78" fmla="*/ 392 w 904"/>
                  <a:gd name="T79" fmla="*/ 81 h 1499"/>
                  <a:gd name="T80" fmla="*/ 390 w 904"/>
                  <a:gd name="T81" fmla="*/ 137 h 1499"/>
                  <a:gd name="T82" fmla="*/ 401 w 904"/>
                  <a:gd name="T83" fmla="*/ 98 h 1499"/>
                  <a:gd name="T84" fmla="*/ 411 w 904"/>
                  <a:gd name="T85" fmla="*/ 165 h 1499"/>
                  <a:gd name="T86" fmla="*/ 428 w 904"/>
                  <a:gd name="T87" fmla="*/ 286 h 1499"/>
                  <a:gd name="T88" fmla="*/ 451 w 904"/>
                  <a:gd name="T89" fmla="*/ 302 h 1499"/>
                  <a:gd name="T90" fmla="*/ 458 w 904"/>
                  <a:gd name="T91" fmla="*/ 382 h 1499"/>
                  <a:gd name="T92" fmla="*/ 500 w 904"/>
                  <a:gd name="T93" fmla="*/ 394 h 1499"/>
                  <a:gd name="T94" fmla="*/ 559 w 904"/>
                  <a:gd name="T95" fmla="*/ 484 h 1499"/>
                  <a:gd name="T96" fmla="*/ 639 w 904"/>
                  <a:gd name="T97" fmla="*/ 528 h 1499"/>
                  <a:gd name="T98" fmla="*/ 671 w 904"/>
                  <a:gd name="T99" fmla="*/ 631 h 1499"/>
                  <a:gd name="T100" fmla="*/ 685 w 904"/>
                  <a:gd name="T101" fmla="*/ 708 h 1499"/>
                  <a:gd name="T102" fmla="*/ 728 w 904"/>
                  <a:gd name="T103" fmla="*/ 732 h 1499"/>
                  <a:gd name="T104" fmla="*/ 814 w 904"/>
                  <a:gd name="T105" fmla="*/ 754 h 1499"/>
                  <a:gd name="T106" fmla="*/ 866 w 904"/>
                  <a:gd name="T107" fmla="*/ 760 h 1499"/>
                  <a:gd name="T108" fmla="*/ 889 w 904"/>
                  <a:gd name="T109" fmla="*/ 832 h 1499"/>
                  <a:gd name="T110" fmla="*/ 890 w 904"/>
                  <a:gd name="T111" fmla="*/ 920 h 1499"/>
                  <a:gd name="T112" fmla="*/ 876 w 904"/>
                  <a:gd name="T113" fmla="*/ 999 h 1499"/>
                  <a:gd name="T114" fmla="*/ 841 w 904"/>
                  <a:gd name="T115" fmla="*/ 1061 h 1499"/>
                  <a:gd name="T116" fmla="*/ 843 w 904"/>
                  <a:gd name="T117" fmla="*/ 1120 h 1499"/>
                  <a:gd name="T118" fmla="*/ 782 w 904"/>
                  <a:gd name="T119" fmla="*/ 1192 h 1499"/>
                  <a:gd name="T120" fmla="*/ 714 w 904"/>
                  <a:gd name="T121" fmla="*/ 1209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1499">
                    <a:moveTo>
                      <a:pt x="664" y="1254"/>
                    </a:moveTo>
                    <a:lnTo>
                      <a:pt x="611" y="1271"/>
                    </a:lnTo>
                    <a:lnTo>
                      <a:pt x="611" y="1297"/>
                    </a:lnTo>
                    <a:lnTo>
                      <a:pt x="604" y="1309"/>
                    </a:lnTo>
                    <a:lnTo>
                      <a:pt x="599" y="1335"/>
                    </a:lnTo>
                    <a:lnTo>
                      <a:pt x="568" y="1360"/>
                    </a:lnTo>
                    <a:lnTo>
                      <a:pt x="540" y="1386"/>
                    </a:lnTo>
                    <a:lnTo>
                      <a:pt x="537" y="1392"/>
                    </a:lnTo>
                    <a:lnTo>
                      <a:pt x="521" y="1402"/>
                    </a:lnTo>
                    <a:lnTo>
                      <a:pt x="503" y="1427"/>
                    </a:lnTo>
                    <a:lnTo>
                      <a:pt x="509" y="1442"/>
                    </a:lnTo>
                    <a:lnTo>
                      <a:pt x="503" y="1448"/>
                    </a:lnTo>
                    <a:lnTo>
                      <a:pt x="484" y="1449"/>
                    </a:lnTo>
                    <a:lnTo>
                      <a:pt x="472" y="1448"/>
                    </a:lnTo>
                    <a:lnTo>
                      <a:pt x="463" y="1449"/>
                    </a:lnTo>
                    <a:lnTo>
                      <a:pt x="444" y="1472"/>
                    </a:lnTo>
                    <a:lnTo>
                      <a:pt x="425" y="1476"/>
                    </a:lnTo>
                    <a:lnTo>
                      <a:pt x="411" y="1499"/>
                    </a:lnTo>
                    <a:lnTo>
                      <a:pt x="388" y="1489"/>
                    </a:lnTo>
                    <a:lnTo>
                      <a:pt x="383" y="1494"/>
                    </a:lnTo>
                    <a:lnTo>
                      <a:pt x="345" y="1499"/>
                    </a:lnTo>
                    <a:lnTo>
                      <a:pt x="331" y="1494"/>
                    </a:lnTo>
                    <a:lnTo>
                      <a:pt x="326" y="1485"/>
                    </a:lnTo>
                    <a:lnTo>
                      <a:pt x="308" y="1476"/>
                    </a:lnTo>
                    <a:lnTo>
                      <a:pt x="324" y="1462"/>
                    </a:lnTo>
                    <a:lnTo>
                      <a:pt x="334" y="1459"/>
                    </a:lnTo>
                    <a:lnTo>
                      <a:pt x="341" y="1448"/>
                    </a:lnTo>
                    <a:lnTo>
                      <a:pt x="319" y="1397"/>
                    </a:lnTo>
                    <a:lnTo>
                      <a:pt x="329" y="1381"/>
                    </a:lnTo>
                    <a:lnTo>
                      <a:pt x="336" y="1356"/>
                    </a:lnTo>
                    <a:lnTo>
                      <a:pt x="331" y="1338"/>
                    </a:lnTo>
                    <a:lnTo>
                      <a:pt x="336" y="1324"/>
                    </a:lnTo>
                    <a:lnTo>
                      <a:pt x="347" y="1319"/>
                    </a:lnTo>
                    <a:lnTo>
                      <a:pt x="359" y="1303"/>
                    </a:lnTo>
                    <a:lnTo>
                      <a:pt x="354" y="1293"/>
                    </a:lnTo>
                    <a:lnTo>
                      <a:pt x="355" y="1271"/>
                    </a:lnTo>
                    <a:lnTo>
                      <a:pt x="364" y="1254"/>
                    </a:lnTo>
                    <a:lnTo>
                      <a:pt x="381" y="1254"/>
                    </a:lnTo>
                    <a:lnTo>
                      <a:pt x="390" y="1247"/>
                    </a:lnTo>
                    <a:lnTo>
                      <a:pt x="393" y="1235"/>
                    </a:lnTo>
                    <a:lnTo>
                      <a:pt x="383" y="1190"/>
                    </a:lnTo>
                    <a:lnTo>
                      <a:pt x="371" y="1174"/>
                    </a:lnTo>
                    <a:lnTo>
                      <a:pt x="347" y="1168"/>
                    </a:lnTo>
                    <a:lnTo>
                      <a:pt x="334" y="1157"/>
                    </a:lnTo>
                    <a:lnTo>
                      <a:pt x="334" y="1149"/>
                    </a:lnTo>
                    <a:lnTo>
                      <a:pt x="324" y="1139"/>
                    </a:lnTo>
                    <a:lnTo>
                      <a:pt x="324" y="1125"/>
                    </a:lnTo>
                    <a:lnTo>
                      <a:pt x="313" y="1117"/>
                    </a:lnTo>
                    <a:lnTo>
                      <a:pt x="282" y="1110"/>
                    </a:lnTo>
                    <a:lnTo>
                      <a:pt x="286" y="1095"/>
                    </a:lnTo>
                    <a:lnTo>
                      <a:pt x="305" y="1071"/>
                    </a:lnTo>
                    <a:lnTo>
                      <a:pt x="301" y="1048"/>
                    </a:lnTo>
                    <a:lnTo>
                      <a:pt x="308" y="1028"/>
                    </a:lnTo>
                    <a:lnTo>
                      <a:pt x="320" y="1023"/>
                    </a:lnTo>
                    <a:lnTo>
                      <a:pt x="313" y="1009"/>
                    </a:lnTo>
                    <a:lnTo>
                      <a:pt x="327" y="983"/>
                    </a:lnTo>
                    <a:lnTo>
                      <a:pt x="327" y="974"/>
                    </a:lnTo>
                    <a:lnTo>
                      <a:pt x="313" y="964"/>
                    </a:lnTo>
                    <a:lnTo>
                      <a:pt x="308" y="946"/>
                    </a:lnTo>
                    <a:lnTo>
                      <a:pt x="308" y="921"/>
                    </a:lnTo>
                    <a:lnTo>
                      <a:pt x="298" y="912"/>
                    </a:lnTo>
                    <a:lnTo>
                      <a:pt x="301" y="899"/>
                    </a:lnTo>
                    <a:lnTo>
                      <a:pt x="282" y="897"/>
                    </a:lnTo>
                    <a:lnTo>
                      <a:pt x="280" y="888"/>
                    </a:lnTo>
                    <a:lnTo>
                      <a:pt x="296" y="875"/>
                    </a:lnTo>
                    <a:lnTo>
                      <a:pt x="294" y="861"/>
                    </a:lnTo>
                    <a:lnTo>
                      <a:pt x="296" y="849"/>
                    </a:lnTo>
                    <a:lnTo>
                      <a:pt x="298" y="846"/>
                    </a:lnTo>
                    <a:lnTo>
                      <a:pt x="291" y="840"/>
                    </a:lnTo>
                    <a:lnTo>
                      <a:pt x="291" y="822"/>
                    </a:lnTo>
                    <a:lnTo>
                      <a:pt x="296" y="818"/>
                    </a:lnTo>
                    <a:lnTo>
                      <a:pt x="270" y="775"/>
                    </a:lnTo>
                    <a:lnTo>
                      <a:pt x="273" y="763"/>
                    </a:lnTo>
                    <a:lnTo>
                      <a:pt x="270" y="756"/>
                    </a:lnTo>
                    <a:lnTo>
                      <a:pt x="273" y="741"/>
                    </a:lnTo>
                    <a:lnTo>
                      <a:pt x="256" y="728"/>
                    </a:lnTo>
                    <a:lnTo>
                      <a:pt x="245" y="728"/>
                    </a:lnTo>
                    <a:lnTo>
                      <a:pt x="233" y="711"/>
                    </a:lnTo>
                    <a:lnTo>
                      <a:pt x="240" y="698"/>
                    </a:lnTo>
                    <a:lnTo>
                      <a:pt x="223" y="659"/>
                    </a:lnTo>
                    <a:lnTo>
                      <a:pt x="223" y="631"/>
                    </a:lnTo>
                    <a:lnTo>
                      <a:pt x="232" y="625"/>
                    </a:lnTo>
                    <a:lnTo>
                      <a:pt x="217" y="608"/>
                    </a:lnTo>
                    <a:lnTo>
                      <a:pt x="223" y="592"/>
                    </a:lnTo>
                    <a:lnTo>
                      <a:pt x="214" y="592"/>
                    </a:lnTo>
                    <a:lnTo>
                      <a:pt x="214" y="584"/>
                    </a:lnTo>
                    <a:lnTo>
                      <a:pt x="209" y="584"/>
                    </a:lnTo>
                    <a:lnTo>
                      <a:pt x="209" y="579"/>
                    </a:lnTo>
                    <a:lnTo>
                      <a:pt x="205" y="577"/>
                    </a:lnTo>
                    <a:lnTo>
                      <a:pt x="204" y="562"/>
                    </a:lnTo>
                    <a:lnTo>
                      <a:pt x="217" y="545"/>
                    </a:lnTo>
                    <a:lnTo>
                      <a:pt x="219" y="530"/>
                    </a:lnTo>
                    <a:lnTo>
                      <a:pt x="214" y="525"/>
                    </a:lnTo>
                    <a:lnTo>
                      <a:pt x="219" y="501"/>
                    </a:lnTo>
                    <a:lnTo>
                      <a:pt x="219" y="488"/>
                    </a:lnTo>
                    <a:lnTo>
                      <a:pt x="123" y="404"/>
                    </a:lnTo>
                    <a:lnTo>
                      <a:pt x="113" y="401"/>
                    </a:lnTo>
                    <a:lnTo>
                      <a:pt x="89" y="434"/>
                    </a:lnTo>
                    <a:lnTo>
                      <a:pt x="78" y="439"/>
                    </a:lnTo>
                    <a:lnTo>
                      <a:pt x="3" y="372"/>
                    </a:lnTo>
                    <a:lnTo>
                      <a:pt x="10" y="351"/>
                    </a:lnTo>
                    <a:lnTo>
                      <a:pt x="21" y="347"/>
                    </a:lnTo>
                    <a:lnTo>
                      <a:pt x="33" y="334"/>
                    </a:lnTo>
                    <a:lnTo>
                      <a:pt x="26" y="327"/>
                    </a:lnTo>
                    <a:lnTo>
                      <a:pt x="24" y="316"/>
                    </a:lnTo>
                    <a:lnTo>
                      <a:pt x="12" y="312"/>
                    </a:lnTo>
                    <a:lnTo>
                      <a:pt x="15" y="310"/>
                    </a:lnTo>
                    <a:lnTo>
                      <a:pt x="10" y="307"/>
                    </a:lnTo>
                    <a:lnTo>
                      <a:pt x="0" y="294"/>
                    </a:lnTo>
                    <a:lnTo>
                      <a:pt x="17" y="291"/>
                    </a:lnTo>
                    <a:lnTo>
                      <a:pt x="19" y="291"/>
                    </a:lnTo>
                    <a:lnTo>
                      <a:pt x="12" y="284"/>
                    </a:lnTo>
                    <a:lnTo>
                      <a:pt x="21" y="272"/>
                    </a:lnTo>
                    <a:lnTo>
                      <a:pt x="17" y="267"/>
                    </a:lnTo>
                    <a:lnTo>
                      <a:pt x="50" y="227"/>
                    </a:lnTo>
                    <a:lnTo>
                      <a:pt x="55" y="227"/>
                    </a:lnTo>
                    <a:lnTo>
                      <a:pt x="64" y="232"/>
                    </a:lnTo>
                    <a:lnTo>
                      <a:pt x="71" y="223"/>
                    </a:lnTo>
                    <a:lnTo>
                      <a:pt x="78" y="230"/>
                    </a:lnTo>
                    <a:lnTo>
                      <a:pt x="89" y="219"/>
                    </a:lnTo>
                    <a:lnTo>
                      <a:pt x="90" y="223"/>
                    </a:lnTo>
                    <a:lnTo>
                      <a:pt x="99" y="218"/>
                    </a:lnTo>
                    <a:lnTo>
                      <a:pt x="97" y="213"/>
                    </a:lnTo>
                    <a:lnTo>
                      <a:pt x="108" y="223"/>
                    </a:lnTo>
                    <a:lnTo>
                      <a:pt x="115" y="218"/>
                    </a:lnTo>
                    <a:lnTo>
                      <a:pt x="118" y="208"/>
                    </a:lnTo>
                    <a:lnTo>
                      <a:pt x="108" y="199"/>
                    </a:lnTo>
                    <a:lnTo>
                      <a:pt x="118" y="189"/>
                    </a:lnTo>
                    <a:lnTo>
                      <a:pt x="101" y="176"/>
                    </a:lnTo>
                    <a:lnTo>
                      <a:pt x="101" y="164"/>
                    </a:lnTo>
                    <a:lnTo>
                      <a:pt x="108" y="156"/>
                    </a:lnTo>
                    <a:lnTo>
                      <a:pt x="104" y="151"/>
                    </a:lnTo>
                    <a:lnTo>
                      <a:pt x="97" y="156"/>
                    </a:lnTo>
                    <a:lnTo>
                      <a:pt x="90" y="151"/>
                    </a:lnTo>
                    <a:lnTo>
                      <a:pt x="95" y="146"/>
                    </a:lnTo>
                    <a:lnTo>
                      <a:pt x="82" y="133"/>
                    </a:lnTo>
                    <a:lnTo>
                      <a:pt x="78" y="137"/>
                    </a:lnTo>
                    <a:lnTo>
                      <a:pt x="75" y="130"/>
                    </a:lnTo>
                    <a:lnTo>
                      <a:pt x="75" y="129"/>
                    </a:lnTo>
                    <a:lnTo>
                      <a:pt x="78" y="129"/>
                    </a:lnTo>
                    <a:lnTo>
                      <a:pt x="78" y="124"/>
                    </a:lnTo>
                    <a:lnTo>
                      <a:pt x="95" y="106"/>
                    </a:lnTo>
                    <a:lnTo>
                      <a:pt x="99" y="102"/>
                    </a:lnTo>
                    <a:lnTo>
                      <a:pt x="106" y="106"/>
                    </a:lnTo>
                    <a:lnTo>
                      <a:pt x="104" y="98"/>
                    </a:lnTo>
                    <a:lnTo>
                      <a:pt x="111" y="102"/>
                    </a:lnTo>
                    <a:lnTo>
                      <a:pt x="106" y="97"/>
                    </a:lnTo>
                    <a:lnTo>
                      <a:pt x="113" y="98"/>
                    </a:lnTo>
                    <a:lnTo>
                      <a:pt x="106" y="97"/>
                    </a:lnTo>
                    <a:lnTo>
                      <a:pt x="108" y="94"/>
                    </a:lnTo>
                    <a:lnTo>
                      <a:pt x="115" y="98"/>
                    </a:lnTo>
                    <a:lnTo>
                      <a:pt x="122" y="92"/>
                    </a:lnTo>
                    <a:lnTo>
                      <a:pt x="125" y="98"/>
                    </a:lnTo>
                    <a:lnTo>
                      <a:pt x="139" y="84"/>
                    </a:lnTo>
                    <a:lnTo>
                      <a:pt x="136" y="79"/>
                    </a:lnTo>
                    <a:lnTo>
                      <a:pt x="153" y="57"/>
                    </a:lnTo>
                    <a:lnTo>
                      <a:pt x="162" y="57"/>
                    </a:lnTo>
                    <a:lnTo>
                      <a:pt x="146" y="41"/>
                    </a:lnTo>
                    <a:lnTo>
                      <a:pt x="160" y="27"/>
                    </a:lnTo>
                    <a:lnTo>
                      <a:pt x="160" y="20"/>
                    </a:lnTo>
                    <a:lnTo>
                      <a:pt x="150" y="12"/>
                    </a:lnTo>
                    <a:lnTo>
                      <a:pt x="153" y="9"/>
                    </a:lnTo>
                    <a:lnTo>
                      <a:pt x="163" y="12"/>
                    </a:lnTo>
                    <a:lnTo>
                      <a:pt x="170" y="4"/>
                    </a:lnTo>
                    <a:lnTo>
                      <a:pt x="172" y="17"/>
                    </a:lnTo>
                    <a:lnTo>
                      <a:pt x="181" y="9"/>
                    </a:lnTo>
                    <a:lnTo>
                      <a:pt x="186" y="12"/>
                    </a:lnTo>
                    <a:lnTo>
                      <a:pt x="188" y="9"/>
                    </a:lnTo>
                    <a:lnTo>
                      <a:pt x="205" y="25"/>
                    </a:lnTo>
                    <a:lnTo>
                      <a:pt x="211" y="17"/>
                    </a:lnTo>
                    <a:lnTo>
                      <a:pt x="235" y="35"/>
                    </a:lnTo>
                    <a:lnTo>
                      <a:pt x="242" y="30"/>
                    </a:lnTo>
                    <a:lnTo>
                      <a:pt x="245" y="30"/>
                    </a:lnTo>
                    <a:lnTo>
                      <a:pt x="239" y="35"/>
                    </a:lnTo>
                    <a:lnTo>
                      <a:pt x="240" y="36"/>
                    </a:lnTo>
                    <a:lnTo>
                      <a:pt x="242" y="35"/>
                    </a:lnTo>
                    <a:lnTo>
                      <a:pt x="254" y="30"/>
                    </a:lnTo>
                    <a:lnTo>
                      <a:pt x="265" y="36"/>
                    </a:lnTo>
                    <a:lnTo>
                      <a:pt x="287" y="14"/>
                    </a:lnTo>
                    <a:lnTo>
                      <a:pt x="303" y="30"/>
                    </a:lnTo>
                    <a:lnTo>
                      <a:pt x="315" y="25"/>
                    </a:lnTo>
                    <a:lnTo>
                      <a:pt x="315" y="14"/>
                    </a:lnTo>
                    <a:lnTo>
                      <a:pt x="324" y="3"/>
                    </a:lnTo>
                    <a:lnTo>
                      <a:pt x="334" y="0"/>
                    </a:lnTo>
                    <a:lnTo>
                      <a:pt x="343" y="3"/>
                    </a:lnTo>
                    <a:lnTo>
                      <a:pt x="348" y="17"/>
                    </a:lnTo>
                    <a:lnTo>
                      <a:pt x="348" y="41"/>
                    </a:lnTo>
                    <a:lnTo>
                      <a:pt x="355" y="41"/>
                    </a:lnTo>
                    <a:lnTo>
                      <a:pt x="360" y="27"/>
                    </a:lnTo>
                    <a:lnTo>
                      <a:pt x="369" y="27"/>
                    </a:lnTo>
                    <a:lnTo>
                      <a:pt x="378" y="49"/>
                    </a:lnTo>
                    <a:lnTo>
                      <a:pt x="369" y="70"/>
                    </a:lnTo>
                    <a:lnTo>
                      <a:pt x="376" y="70"/>
                    </a:lnTo>
                    <a:lnTo>
                      <a:pt x="381" y="65"/>
                    </a:lnTo>
                    <a:lnTo>
                      <a:pt x="381" y="79"/>
                    </a:lnTo>
                    <a:lnTo>
                      <a:pt x="385" y="76"/>
                    </a:lnTo>
                    <a:lnTo>
                      <a:pt x="392" y="79"/>
                    </a:lnTo>
                    <a:lnTo>
                      <a:pt x="399" y="76"/>
                    </a:lnTo>
                    <a:lnTo>
                      <a:pt x="401" y="79"/>
                    </a:lnTo>
                    <a:lnTo>
                      <a:pt x="392" y="81"/>
                    </a:lnTo>
                    <a:lnTo>
                      <a:pt x="388" y="106"/>
                    </a:lnTo>
                    <a:lnTo>
                      <a:pt x="385" y="119"/>
                    </a:lnTo>
                    <a:lnTo>
                      <a:pt x="374" y="133"/>
                    </a:lnTo>
                    <a:lnTo>
                      <a:pt x="371" y="165"/>
                    </a:lnTo>
                    <a:lnTo>
                      <a:pt x="390" y="137"/>
                    </a:lnTo>
                    <a:lnTo>
                      <a:pt x="392" y="138"/>
                    </a:lnTo>
                    <a:lnTo>
                      <a:pt x="393" y="151"/>
                    </a:lnTo>
                    <a:lnTo>
                      <a:pt x="395" y="148"/>
                    </a:lnTo>
                    <a:lnTo>
                      <a:pt x="393" y="106"/>
                    </a:lnTo>
                    <a:lnTo>
                      <a:pt x="401" y="98"/>
                    </a:lnTo>
                    <a:lnTo>
                      <a:pt x="411" y="106"/>
                    </a:lnTo>
                    <a:lnTo>
                      <a:pt x="401" y="129"/>
                    </a:lnTo>
                    <a:lnTo>
                      <a:pt x="404" y="137"/>
                    </a:lnTo>
                    <a:lnTo>
                      <a:pt x="408" y="141"/>
                    </a:lnTo>
                    <a:lnTo>
                      <a:pt x="411" y="165"/>
                    </a:lnTo>
                    <a:lnTo>
                      <a:pt x="409" y="170"/>
                    </a:lnTo>
                    <a:lnTo>
                      <a:pt x="416" y="173"/>
                    </a:lnTo>
                    <a:lnTo>
                      <a:pt x="411" y="203"/>
                    </a:lnTo>
                    <a:lnTo>
                      <a:pt x="415" y="286"/>
                    </a:lnTo>
                    <a:lnTo>
                      <a:pt x="428" y="286"/>
                    </a:lnTo>
                    <a:lnTo>
                      <a:pt x="432" y="284"/>
                    </a:lnTo>
                    <a:lnTo>
                      <a:pt x="448" y="284"/>
                    </a:lnTo>
                    <a:lnTo>
                      <a:pt x="455" y="281"/>
                    </a:lnTo>
                    <a:lnTo>
                      <a:pt x="456" y="289"/>
                    </a:lnTo>
                    <a:lnTo>
                      <a:pt x="451" y="302"/>
                    </a:lnTo>
                    <a:lnTo>
                      <a:pt x="455" y="304"/>
                    </a:lnTo>
                    <a:lnTo>
                      <a:pt x="463" y="310"/>
                    </a:lnTo>
                    <a:lnTo>
                      <a:pt x="465" y="316"/>
                    </a:lnTo>
                    <a:lnTo>
                      <a:pt x="456" y="350"/>
                    </a:lnTo>
                    <a:lnTo>
                      <a:pt x="458" y="382"/>
                    </a:lnTo>
                    <a:lnTo>
                      <a:pt x="463" y="386"/>
                    </a:lnTo>
                    <a:lnTo>
                      <a:pt x="472" y="377"/>
                    </a:lnTo>
                    <a:lnTo>
                      <a:pt x="488" y="374"/>
                    </a:lnTo>
                    <a:lnTo>
                      <a:pt x="502" y="385"/>
                    </a:lnTo>
                    <a:lnTo>
                      <a:pt x="500" y="394"/>
                    </a:lnTo>
                    <a:lnTo>
                      <a:pt x="502" y="418"/>
                    </a:lnTo>
                    <a:lnTo>
                      <a:pt x="496" y="428"/>
                    </a:lnTo>
                    <a:lnTo>
                      <a:pt x="510" y="447"/>
                    </a:lnTo>
                    <a:lnTo>
                      <a:pt x="537" y="461"/>
                    </a:lnTo>
                    <a:lnTo>
                      <a:pt x="559" y="484"/>
                    </a:lnTo>
                    <a:lnTo>
                      <a:pt x="573" y="484"/>
                    </a:lnTo>
                    <a:lnTo>
                      <a:pt x="591" y="490"/>
                    </a:lnTo>
                    <a:lnTo>
                      <a:pt x="598" y="488"/>
                    </a:lnTo>
                    <a:lnTo>
                      <a:pt x="604" y="493"/>
                    </a:lnTo>
                    <a:lnTo>
                      <a:pt x="639" y="528"/>
                    </a:lnTo>
                    <a:lnTo>
                      <a:pt x="646" y="542"/>
                    </a:lnTo>
                    <a:lnTo>
                      <a:pt x="664" y="569"/>
                    </a:lnTo>
                    <a:lnTo>
                      <a:pt x="669" y="605"/>
                    </a:lnTo>
                    <a:lnTo>
                      <a:pt x="674" y="620"/>
                    </a:lnTo>
                    <a:lnTo>
                      <a:pt x="671" y="631"/>
                    </a:lnTo>
                    <a:lnTo>
                      <a:pt x="681" y="659"/>
                    </a:lnTo>
                    <a:lnTo>
                      <a:pt x="681" y="671"/>
                    </a:lnTo>
                    <a:lnTo>
                      <a:pt x="674" y="679"/>
                    </a:lnTo>
                    <a:lnTo>
                      <a:pt x="671" y="694"/>
                    </a:lnTo>
                    <a:lnTo>
                      <a:pt x="685" y="708"/>
                    </a:lnTo>
                    <a:lnTo>
                      <a:pt x="685" y="716"/>
                    </a:lnTo>
                    <a:lnTo>
                      <a:pt x="688" y="728"/>
                    </a:lnTo>
                    <a:lnTo>
                      <a:pt x="706" y="725"/>
                    </a:lnTo>
                    <a:lnTo>
                      <a:pt x="714" y="732"/>
                    </a:lnTo>
                    <a:lnTo>
                      <a:pt x="728" y="732"/>
                    </a:lnTo>
                    <a:lnTo>
                      <a:pt x="735" y="725"/>
                    </a:lnTo>
                    <a:lnTo>
                      <a:pt x="765" y="741"/>
                    </a:lnTo>
                    <a:lnTo>
                      <a:pt x="774" y="748"/>
                    </a:lnTo>
                    <a:lnTo>
                      <a:pt x="803" y="756"/>
                    </a:lnTo>
                    <a:lnTo>
                      <a:pt x="814" y="754"/>
                    </a:lnTo>
                    <a:lnTo>
                      <a:pt x="835" y="763"/>
                    </a:lnTo>
                    <a:lnTo>
                      <a:pt x="841" y="760"/>
                    </a:lnTo>
                    <a:lnTo>
                      <a:pt x="841" y="759"/>
                    </a:lnTo>
                    <a:lnTo>
                      <a:pt x="845" y="754"/>
                    </a:lnTo>
                    <a:lnTo>
                      <a:pt x="866" y="760"/>
                    </a:lnTo>
                    <a:lnTo>
                      <a:pt x="875" y="760"/>
                    </a:lnTo>
                    <a:lnTo>
                      <a:pt x="883" y="768"/>
                    </a:lnTo>
                    <a:lnTo>
                      <a:pt x="899" y="805"/>
                    </a:lnTo>
                    <a:lnTo>
                      <a:pt x="896" y="826"/>
                    </a:lnTo>
                    <a:lnTo>
                      <a:pt x="889" y="832"/>
                    </a:lnTo>
                    <a:lnTo>
                      <a:pt x="894" y="845"/>
                    </a:lnTo>
                    <a:lnTo>
                      <a:pt x="894" y="849"/>
                    </a:lnTo>
                    <a:lnTo>
                      <a:pt x="892" y="889"/>
                    </a:lnTo>
                    <a:lnTo>
                      <a:pt x="904" y="903"/>
                    </a:lnTo>
                    <a:lnTo>
                      <a:pt x="890" y="920"/>
                    </a:lnTo>
                    <a:lnTo>
                      <a:pt x="885" y="937"/>
                    </a:lnTo>
                    <a:lnTo>
                      <a:pt x="889" y="955"/>
                    </a:lnTo>
                    <a:lnTo>
                      <a:pt x="871" y="978"/>
                    </a:lnTo>
                    <a:lnTo>
                      <a:pt x="882" y="996"/>
                    </a:lnTo>
                    <a:lnTo>
                      <a:pt x="876" y="999"/>
                    </a:lnTo>
                    <a:lnTo>
                      <a:pt x="868" y="1017"/>
                    </a:lnTo>
                    <a:lnTo>
                      <a:pt x="868" y="1028"/>
                    </a:lnTo>
                    <a:lnTo>
                      <a:pt x="859" y="1031"/>
                    </a:lnTo>
                    <a:lnTo>
                      <a:pt x="850" y="1039"/>
                    </a:lnTo>
                    <a:lnTo>
                      <a:pt x="841" y="1061"/>
                    </a:lnTo>
                    <a:lnTo>
                      <a:pt x="848" y="1063"/>
                    </a:lnTo>
                    <a:lnTo>
                      <a:pt x="841" y="1085"/>
                    </a:lnTo>
                    <a:lnTo>
                      <a:pt x="845" y="1088"/>
                    </a:lnTo>
                    <a:lnTo>
                      <a:pt x="848" y="1110"/>
                    </a:lnTo>
                    <a:lnTo>
                      <a:pt x="843" y="1120"/>
                    </a:lnTo>
                    <a:lnTo>
                      <a:pt x="843" y="1134"/>
                    </a:lnTo>
                    <a:lnTo>
                      <a:pt x="835" y="1142"/>
                    </a:lnTo>
                    <a:lnTo>
                      <a:pt x="821" y="1164"/>
                    </a:lnTo>
                    <a:lnTo>
                      <a:pt x="810" y="1169"/>
                    </a:lnTo>
                    <a:lnTo>
                      <a:pt x="782" y="1192"/>
                    </a:lnTo>
                    <a:lnTo>
                      <a:pt x="742" y="1196"/>
                    </a:lnTo>
                    <a:lnTo>
                      <a:pt x="732" y="1192"/>
                    </a:lnTo>
                    <a:lnTo>
                      <a:pt x="721" y="1190"/>
                    </a:lnTo>
                    <a:lnTo>
                      <a:pt x="711" y="1200"/>
                    </a:lnTo>
                    <a:lnTo>
                      <a:pt x="714" y="1209"/>
                    </a:lnTo>
                    <a:lnTo>
                      <a:pt x="693" y="1235"/>
                    </a:lnTo>
                    <a:lnTo>
                      <a:pt x="687" y="1249"/>
                    </a:lnTo>
                    <a:lnTo>
                      <a:pt x="674" y="1249"/>
                    </a:lnTo>
                    <a:lnTo>
                      <a:pt x="664" y="125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 name="Freeform 91"/>
              <p:cNvSpPr>
                <a:spLocks/>
              </p:cNvSpPr>
              <p:nvPr/>
            </p:nvSpPr>
            <p:spPr bwMode="auto">
              <a:xfrm>
                <a:off x="500" y="4129"/>
                <a:ext cx="85" cy="99"/>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5" name="Freeform 92"/>
              <p:cNvSpPr>
                <a:spLocks/>
              </p:cNvSpPr>
              <p:nvPr/>
            </p:nvSpPr>
            <p:spPr bwMode="auto">
              <a:xfrm>
                <a:off x="500" y="4129"/>
                <a:ext cx="85" cy="99"/>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 name="Freeform 93"/>
              <p:cNvSpPr>
                <a:spLocks/>
              </p:cNvSpPr>
              <p:nvPr/>
            </p:nvSpPr>
            <p:spPr bwMode="auto">
              <a:xfrm>
                <a:off x="500" y="4129"/>
                <a:ext cx="85" cy="99"/>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7" name="Freeform 94"/>
              <p:cNvSpPr>
                <a:spLocks/>
              </p:cNvSpPr>
              <p:nvPr/>
            </p:nvSpPr>
            <p:spPr bwMode="auto">
              <a:xfrm>
                <a:off x="500" y="4129"/>
                <a:ext cx="85" cy="99"/>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Freeform 95"/>
              <p:cNvSpPr>
                <a:spLocks/>
              </p:cNvSpPr>
              <p:nvPr/>
            </p:nvSpPr>
            <p:spPr bwMode="auto">
              <a:xfrm>
                <a:off x="667" y="4123"/>
                <a:ext cx="118" cy="112"/>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Freeform 96"/>
              <p:cNvSpPr>
                <a:spLocks/>
              </p:cNvSpPr>
              <p:nvPr/>
            </p:nvSpPr>
            <p:spPr bwMode="auto">
              <a:xfrm>
                <a:off x="667" y="4123"/>
                <a:ext cx="118" cy="112"/>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Freeform 97"/>
              <p:cNvSpPr>
                <a:spLocks/>
              </p:cNvSpPr>
              <p:nvPr/>
            </p:nvSpPr>
            <p:spPr bwMode="auto">
              <a:xfrm>
                <a:off x="667" y="4123"/>
                <a:ext cx="118" cy="112"/>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Freeform 98"/>
              <p:cNvSpPr>
                <a:spLocks/>
              </p:cNvSpPr>
              <p:nvPr/>
            </p:nvSpPr>
            <p:spPr bwMode="auto">
              <a:xfrm>
                <a:off x="667" y="4123"/>
                <a:ext cx="118" cy="112"/>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Freeform 99"/>
              <p:cNvSpPr>
                <a:spLocks/>
              </p:cNvSpPr>
              <p:nvPr/>
            </p:nvSpPr>
            <p:spPr bwMode="auto">
              <a:xfrm>
                <a:off x="585" y="1248"/>
                <a:ext cx="358" cy="766"/>
              </a:xfrm>
              <a:custGeom>
                <a:avLst/>
                <a:gdLst>
                  <a:gd name="T0" fmla="*/ 56 w 358"/>
                  <a:gd name="T1" fmla="*/ 664 h 766"/>
                  <a:gd name="T2" fmla="*/ 36 w 358"/>
                  <a:gd name="T3" fmla="*/ 624 h 766"/>
                  <a:gd name="T4" fmla="*/ 0 w 358"/>
                  <a:gd name="T5" fmla="*/ 517 h 766"/>
                  <a:gd name="T6" fmla="*/ 42 w 358"/>
                  <a:gd name="T7" fmla="*/ 465 h 766"/>
                  <a:gd name="T8" fmla="*/ 62 w 358"/>
                  <a:gd name="T9" fmla="*/ 393 h 766"/>
                  <a:gd name="T10" fmla="*/ 66 w 358"/>
                  <a:gd name="T11" fmla="*/ 353 h 766"/>
                  <a:gd name="T12" fmla="*/ 9 w 358"/>
                  <a:gd name="T13" fmla="*/ 226 h 766"/>
                  <a:gd name="T14" fmla="*/ 69 w 358"/>
                  <a:gd name="T15" fmla="*/ 226 h 766"/>
                  <a:gd name="T16" fmla="*/ 99 w 358"/>
                  <a:gd name="T17" fmla="*/ 207 h 766"/>
                  <a:gd name="T18" fmla="*/ 127 w 358"/>
                  <a:gd name="T19" fmla="*/ 173 h 766"/>
                  <a:gd name="T20" fmla="*/ 127 w 358"/>
                  <a:gd name="T21" fmla="*/ 129 h 766"/>
                  <a:gd name="T22" fmla="*/ 151 w 358"/>
                  <a:gd name="T23" fmla="*/ 67 h 766"/>
                  <a:gd name="T24" fmla="*/ 154 w 358"/>
                  <a:gd name="T25" fmla="*/ 24 h 766"/>
                  <a:gd name="T26" fmla="*/ 174 w 358"/>
                  <a:gd name="T27" fmla="*/ 5 h 766"/>
                  <a:gd name="T28" fmla="*/ 177 w 358"/>
                  <a:gd name="T29" fmla="*/ 5 h 766"/>
                  <a:gd name="T30" fmla="*/ 186 w 358"/>
                  <a:gd name="T31" fmla="*/ 35 h 766"/>
                  <a:gd name="T32" fmla="*/ 208 w 358"/>
                  <a:gd name="T33" fmla="*/ 22 h 766"/>
                  <a:gd name="T34" fmla="*/ 217 w 358"/>
                  <a:gd name="T35" fmla="*/ 30 h 766"/>
                  <a:gd name="T36" fmla="*/ 227 w 358"/>
                  <a:gd name="T37" fmla="*/ 44 h 766"/>
                  <a:gd name="T38" fmla="*/ 252 w 358"/>
                  <a:gd name="T39" fmla="*/ 72 h 766"/>
                  <a:gd name="T40" fmla="*/ 262 w 358"/>
                  <a:gd name="T41" fmla="*/ 86 h 766"/>
                  <a:gd name="T42" fmla="*/ 297 w 358"/>
                  <a:gd name="T43" fmla="*/ 108 h 766"/>
                  <a:gd name="T44" fmla="*/ 347 w 358"/>
                  <a:gd name="T45" fmla="*/ 143 h 766"/>
                  <a:gd name="T46" fmla="*/ 337 w 358"/>
                  <a:gd name="T47" fmla="*/ 196 h 766"/>
                  <a:gd name="T48" fmla="*/ 351 w 358"/>
                  <a:gd name="T49" fmla="*/ 236 h 766"/>
                  <a:gd name="T50" fmla="*/ 351 w 358"/>
                  <a:gd name="T51" fmla="*/ 242 h 766"/>
                  <a:gd name="T52" fmla="*/ 351 w 358"/>
                  <a:gd name="T53" fmla="*/ 294 h 766"/>
                  <a:gd name="T54" fmla="*/ 326 w 358"/>
                  <a:gd name="T55" fmla="*/ 293 h 766"/>
                  <a:gd name="T56" fmla="*/ 307 w 358"/>
                  <a:gd name="T57" fmla="*/ 299 h 766"/>
                  <a:gd name="T58" fmla="*/ 307 w 358"/>
                  <a:gd name="T59" fmla="*/ 326 h 766"/>
                  <a:gd name="T60" fmla="*/ 297 w 358"/>
                  <a:gd name="T61" fmla="*/ 352 h 766"/>
                  <a:gd name="T62" fmla="*/ 293 w 358"/>
                  <a:gd name="T63" fmla="*/ 376 h 766"/>
                  <a:gd name="T64" fmla="*/ 293 w 358"/>
                  <a:gd name="T65" fmla="*/ 412 h 766"/>
                  <a:gd name="T66" fmla="*/ 280 w 358"/>
                  <a:gd name="T67" fmla="*/ 428 h 766"/>
                  <a:gd name="T68" fmla="*/ 276 w 358"/>
                  <a:gd name="T69" fmla="*/ 490 h 766"/>
                  <a:gd name="T70" fmla="*/ 288 w 358"/>
                  <a:gd name="T71" fmla="*/ 522 h 766"/>
                  <a:gd name="T72" fmla="*/ 283 w 358"/>
                  <a:gd name="T73" fmla="*/ 538 h 766"/>
                  <a:gd name="T74" fmla="*/ 255 w 358"/>
                  <a:gd name="T75" fmla="*/ 551 h 766"/>
                  <a:gd name="T76" fmla="*/ 267 w 358"/>
                  <a:gd name="T77" fmla="*/ 595 h 766"/>
                  <a:gd name="T78" fmla="*/ 248 w 358"/>
                  <a:gd name="T79" fmla="*/ 605 h 766"/>
                  <a:gd name="T80" fmla="*/ 262 w 358"/>
                  <a:gd name="T81" fmla="*/ 599 h 766"/>
                  <a:gd name="T82" fmla="*/ 257 w 358"/>
                  <a:gd name="T83" fmla="*/ 637 h 766"/>
                  <a:gd name="T84" fmla="*/ 280 w 358"/>
                  <a:gd name="T85" fmla="*/ 634 h 766"/>
                  <a:gd name="T86" fmla="*/ 286 w 358"/>
                  <a:gd name="T87" fmla="*/ 645 h 766"/>
                  <a:gd name="T88" fmla="*/ 264 w 358"/>
                  <a:gd name="T89" fmla="*/ 651 h 766"/>
                  <a:gd name="T90" fmla="*/ 245 w 358"/>
                  <a:gd name="T91" fmla="*/ 658 h 766"/>
                  <a:gd name="T92" fmla="*/ 247 w 358"/>
                  <a:gd name="T93" fmla="*/ 667 h 766"/>
                  <a:gd name="T94" fmla="*/ 247 w 358"/>
                  <a:gd name="T95" fmla="*/ 696 h 766"/>
                  <a:gd name="T96" fmla="*/ 234 w 358"/>
                  <a:gd name="T97" fmla="*/ 696 h 766"/>
                  <a:gd name="T98" fmla="*/ 222 w 358"/>
                  <a:gd name="T99" fmla="*/ 696 h 766"/>
                  <a:gd name="T100" fmla="*/ 215 w 358"/>
                  <a:gd name="T101" fmla="*/ 694 h 766"/>
                  <a:gd name="T102" fmla="*/ 222 w 358"/>
                  <a:gd name="T103" fmla="*/ 717 h 766"/>
                  <a:gd name="T104" fmla="*/ 207 w 358"/>
                  <a:gd name="T105" fmla="*/ 744 h 766"/>
                  <a:gd name="T106" fmla="*/ 200 w 358"/>
                  <a:gd name="T107" fmla="*/ 756 h 766"/>
                  <a:gd name="T108" fmla="*/ 182 w 358"/>
                  <a:gd name="T109" fmla="*/ 763 h 766"/>
                  <a:gd name="T110" fmla="*/ 144 w 358"/>
                  <a:gd name="T111" fmla="*/ 717 h 766"/>
                  <a:gd name="T112" fmla="*/ 149 w 358"/>
                  <a:gd name="T113" fmla="*/ 708 h 766"/>
                  <a:gd name="T114" fmla="*/ 135 w 358"/>
                  <a:gd name="T115" fmla="*/ 708 h 766"/>
                  <a:gd name="T116" fmla="*/ 118 w 358"/>
                  <a:gd name="T117" fmla="*/ 691 h 766"/>
                  <a:gd name="T118" fmla="*/ 109 w 358"/>
                  <a:gd name="T119" fmla="*/ 669 h 766"/>
                  <a:gd name="T120" fmla="*/ 102 w 358"/>
                  <a:gd name="T121" fmla="*/ 664 h 766"/>
                  <a:gd name="T122" fmla="*/ 62 w 358"/>
                  <a:gd name="T123" fmla="*/ 674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8" h="766">
                    <a:moveTo>
                      <a:pt x="62" y="674"/>
                    </a:moveTo>
                    <a:lnTo>
                      <a:pt x="56" y="664"/>
                    </a:lnTo>
                    <a:lnTo>
                      <a:pt x="49" y="642"/>
                    </a:lnTo>
                    <a:lnTo>
                      <a:pt x="36" y="624"/>
                    </a:lnTo>
                    <a:lnTo>
                      <a:pt x="5" y="557"/>
                    </a:lnTo>
                    <a:lnTo>
                      <a:pt x="0" y="517"/>
                    </a:lnTo>
                    <a:lnTo>
                      <a:pt x="3" y="505"/>
                    </a:lnTo>
                    <a:lnTo>
                      <a:pt x="42" y="465"/>
                    </a:lnTo>
                    <a:lnTo>
                      <a:pt x="59" y="433"/>
                    </a:lnTo>
                    <a:lnTo>
                      <a:pt x="62" y="393"/>
                    </a:lnTo>
                    <a:lnTo>
                      <a:pt x="66" y="365"/>
                    </a:lnTo>
                    <a:lnTo>
                      <a:pt x="66" y="353"/>
                    </a:lnTo>
                    <a:lnTo>
                      <a:pt x="40" y="280"/>
                    </a:lnTo>
                    <a:lnTo>
                      <a:pt x="9" y="226"/>
                    </a:lnTo>
                    <a:lnTo>
                      <a:pt x="35" y="232"/>
                    </a:lnTo>
                    <a:lnTo>
                      <a:pt x="69" y="226"/>
                    </a:lnTo>
                    <a:lnTo>
                      <a:pt x="80" y="215"/>
                    </a:lnTo>
                    <a:lnTo>
                      <a:pt x="99" y="207"/>
                    </a:lnTo>
                    <a:lnTo>
                      <a:pt x="123" y="188"/>
                    </a:lnTo>
                    <a:lnTo>
                      <a:pt x="127" y="173"/>
                    </a:lnTo>
                    <a:lnTo>
                      <a:pt x="113" y="146"/>
                    </a:lnTo>
                    <a:lnTo>
                      <a:pt x="127" y="129"/>
                    </a:lnTo>
                    <a:lnTo>
                      <a:pt x="130" y="115"/>
                    </a:lnTo>
                    <a:lnTo>
                      <a:pt x="151" y="67"/>
                    </a:lnTo>
                    <a:lnTo>
                      <a:pt x="142" y="54"/>
                    </a:lnTo>
                    <a:lnTo>
                      <a:pt x="154" y="24"/>
                    </a:lnTo>
                    <a:lnTo>
                      <a:pt x="167" y="17"/>
                    </a:lnTo>
                    <a:lnTo>
                      <a:pt x="174" y="5"/>
                    </a:lnTo>
                    <a:lnTo>
                      <a:pt x="168" y="0"/>
                    </a:lnTo>
                    <a:lnTo>
                      <a:pt x="177" y="5"/>
                    </a:lnTo>
                    <a:lnTo>
                      <a:pt x="179" y="27"/>
                    </a:lnTo>
                    <a:lnTo>
                      <a:pt x="186" y="35"/>
                    </a:lnTo>
                    <a:lnTo>
                      <a:pt x="205" y="22"/>
                    </a:lnTo>
                    <a:lnTo>
                      <a:pt x="208" y="22"/>
                    </a:lnTo>
                    <a:lnTo>
                      <a:pt x="208" y="27"/>
                    </a:lnTo>
                    <a:lnTo>
                      <a:pt x="217" y="30"/>
                    </a:lnTo>
                    <a:lnTo>
                      <a:pt x="217" y="35"/>
                    </a:lnTo>
                    <a:lnTo>
                      <a:pt x="227" y="44"/>
                    </a:lnTo>
                    <a:lnTo>
                      <a:pt x="238" y="48"/>
                    </a:lnTo>
                    <a:lnTo>
                      <a:pt x="252" y="72"/>
                    </a:lnTo>
                    <a:lnTo>
                      <a:pt x="259" y="79"/>
                    </a:lnTo>
                    <a:lnTo>
                      <a:pt x="262" y="86"/>
                    </a:lnTo>
                    <a:lnTo>
                      <a:pt x="280" y="103"/>
                    </a:lnTo>
                    <a:lnTo>
                      <a:pt x="297" y="108"/>
                    </a:lnTo>
                    <a:lnTo>
                      <a:pt x="323" y="115"/>
                    </a:lnTo>
                    <a:lnTo>
                      <a:pt x="347" y="143"/>
                    </a:lnTo>
                    <a:lnTo>
                      <a:pt x="347" y="159"/>
                    </a:lnTo>
                    <a:lnTo>
                      <a:pt x="337" y="196"/>
                    </a:lnTo>
                    <a:lnTo>
                      <a:pt x="351" y="213"/>
                    </a:lnTo>
                    <a:lnTo>
                      <a:pt x="351" y="236"/>
                    </a:lnTo>
                    <a:lnTo>
                      <a:pt x="358" y="231"/>
                    </a:lnTo>
                    <a:lnTo>
                      <a:pt x="351" y="242"/>
                    </a:lnTo>
                    <a:lnTo>
                      <a:pt x="342" y="280"/>
                    </a:lnTo>
                    <a:lnTo>
                      <a:pt x="351" y="294"/>
                    </a:lnTo>
                    <a:lnTo>
                      <a:pt x="347" y="299"/>
                    </a:lnTo>
                    <a:lnTo>
                      <a:pt x="326" y="293"/>
                    </a:lnTo>
                    <a:lnTo>
                      <a:pt x="316" y="299"/>
                    </a:lnTo>
                    <a:lnTo>
                      <a:pt x="307" y="299"/>
                    </a:lnTo>
                    <a:lnTo>
                      <a:pt x="300" y="318"/>
                    </a:lnTo>
                    <a:lnTo>
                      <a:pt x="307" y="326"/>
                    </a:lnTo>
                    <a:lnTo>
                      <a:pt x="307" y="344"/>
                    </a:lnTo>
                    <a:lnTo>
                      <a:pt x="297" y="352"/>
                    </a:lnTo>
                    <a:lnTo>
                      <a:pt x="297" y="365"/>
                    </a:lnTo>
                    <a:lnTo>
                      <a:pt x="293" y="376"/>
                    </a:lnTo>
                    <a:lnTo>
                      <a:pt x="302" y="392"/>
                    </a:lnTo>
                    <a:lnTo>
                      <a:pt x="293" y="412"/>
                    </a:lnTo>
                    <a:lnTo>
                      <a:pt x="293" y="419"/>
                    </a:lnTo>
                    <a:lnTo>
                      <a:pt x="280" y="428"/>
                    </a:lnTo>
                    <a:lnTo>
                      <a:pt x="276" y="460"/>
                    </a:lnTo>
                    <a:lnTo>
                      <a:pt x="276" y="490"/>
                    </a:lnTo>
                    <a:lnTo>
                      <a:pt x="286" y="509"/>
                    </a:lnTo>
                    <a:lnTo>
                      <a:pt x="288" y="522"/>
                    </a:lnTo>
                    <a:lnTo>
                      <a:pt x="280" y="525"/>
                    </a:lnTo>
                    <a:lnTo>
                      <a:pt x="283" y="538"/>
                    </a:lnTo>
                    <a:lnTo>
                      <a:pt x="269" y="535"/>
                    </a:lnTo>
                    <a:lnTo>
                      <a:pt x="255" y="551"/>
                    </a:lnTo>
                    <a:lnTo>
                      <a:pt x="269" y="583"/>
                    </a:lnTo>
                    <a:lnTo>
                      <a:pt x="267" y="595"/>
                    </a:lnTo>
                    <a:lnTo>
                      <a:pt x="255" y="595"/>
                    </a:lnTo>
                    <a:lnTo>
                      <a:pt x="248" y="605"/>
                    </a:lnTo>
                    <a:lnTo>
                      <a:pt x="253" y="608"/>
                    </a:lnTo>
                    <a:lnTo>
                      <a:pt x="262" y="599"/>
                    </a:lnTo>
                    <a:lnTo>
                      <a:pt x="257" y="615"/>
                    </a:lnTo>
                    <a:lnTo>
                      <a:pt x="257" y="637"/>
                    </a:lnTo>
                    <a:lnTo>
                      <a:pt x="271" y="638"/>
                    </a:lnTo>
                    <a:lnTo>
                      <a:pt x="280" y="634"/>
                    </a:lnTo>
                    <a:lnTo>
                      <a:pt x="292" y="638"/>
                    </a:lnTo>
                    <a:lnTo>
                      <a:pt x="286" y="645"/>
                    </a:lnTo>
                    <a:lnTo>
                      <a:pt x="274" y="645"/>
                    </a:lnTo>
                    <a:lnTo>
                      <a:pt x="264" y="651"/>
                    </a:lnTo>
                    <a:lnTo>
                      <a:pt x="247" y="651"/>
                    </a:lnTo>
                    <a:lnTo>
                      <a:pt x="245" y="658"/>
                    </a:lnTo>
                    <a:lnTo>
                      <a:pt x="248" y="667"/>
                    </a:lnTo>
                    <a:lnTo>
                      <a:pt x="247" y="667"/>
                    </a:lnTo>
                    <a:lnTo>
                      <a:pt x="255" y="696"/>
                    </a:lnTo>
                    <a:lnTo>
                      <a:pt x="247" y="696"/>
                    </a:lnTo>
                    <a:lnTo>
                      <a:pt x="241" y="694"/>
                    </a:lnTo>
                    <a:lnTo>
                      <a:pt x="234" y="696"/>
                    </a:lnTo>
                    <a:lnTo>
                      <a:pt x="233" y="694"/>
                    </a:lnTo>
                    <a:lnTo>
                      <a:pt x="222" y="696"/>
                    </a:lnTo>
                    <a:lnTo>
                      <a:pt x="217" y="691"/>
                    </a:lnTo>
                    <a:lnTo>
                      <a:pt x="215" y="694"/>
                    </a:lnTo>
                    <a:lnTo>
                      <a:pt x="217" y="710"/>
                    </a:lnTo>
                    <a:lnTo>
                      <a:pt x="222" y="717"/>
                    </a:lnTo>
                    <a:lnTo>
                      <a:pt x="215" y="744"/>
                    </a:lnTo>
                    <a:lnTo>
                      <a:pt x="207" y="744"/>
                    </a:lnTo>
                    <a:lnTo>
                      <a:pt x="207" y="751"/>
                    </a:lnTo>
                    <a:lnTo>
                      <a:pt x="200" y="756"/>
                    </a:lnTo>
                    <a:lnTo>
                      <a:pt x="200" y="766"/>
                    </a:lnTo>
                    <a:lnTo>
                      <a:pt x="182" y="763"/>
                    </a:lnTo>
                    <a:lnTo>
                      <a:pt x="148" y="723"/>
                    </a:lnTo>
                    <a:lnTo>
                      <a:pt x="144" y="717"/>
                    </a:lnTo>
                    <a:lnTo>
                      <a:pt x="149" y="717"/>
                    </a:lnTo>
                    <a:lnTo>
                      <a:pt x="149" y="708"/>
                    </a:lnTo>
                    <a:lnTo>
                      <a:pt x="139" y="710"/>
                    </a:lnTo>
                    <a:lnTo>
                      <a:pt x="135" y="708"/>
                    </a:lnTo>
                    <a:lnTo>
                      <a:pt x="123" y="707"/>
                    </a:lnTo>
                    <a:lnTo>
                      <a:pt x="118" y="691"/>
                    </a:lnTo>
                    <a:lnTo>
                      <a:pt x="109" y="691"/>
                    </a:lnTo>
                    <a:lnTo>
                      <a:pt x="109" y="669"/>
                    </a:lnTo>
                    <a:lnTo>
                      <a:pt x="102" y="669"/>
                    </a:lnTo>
                    <a:lnTo>
                      <a:pt x="102" y="664"/>
                    </a:lnTo>
                    <a:lnTo>
                      <a:pt x="90" y="674"/>
                    </a:lnTo>
                    <a:lnTo>
                      <a:pt x="62" y="6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Freeform 100"/>
              <p:cNvSpPr>
                <a:spLocks/>
              </p:cNvSpPr>
              <p:nvPr/>
            </p:nvSpPr>
            <p:spPr bwMode="auto">
              <a:xfrm>
                <a:off x="585" y="1248"/>
                <a:ext cx="358" cy="766"/>
              </a:xfrm>
              <a:custGeom>
                <a:avLst/>
                <a:gdLst>
                  <a:gd name="T0" fmla="*/ 56 w 358"/>
                  <a:gd name="T1" fmla="*/ 664 h 766"/>
                  <a:gd name="T2" fmla="*/ 36 w 358"/>
                  <a:gd name="T3" fmla="*/ 624 h 766"/>
                  <a:gd name="T4" fmla="*/ 0 w 358"/>
                  <a:gd name="T5" fmla="*/ 517 h 766"/>
                  <a:gd name="T6" fmla="*/ 42 w 358"/>
                  <a:gd name="T7" fmla="*/ 465 h 766"/>
                  <a:gd name="T8" fmla="*/ 62 w 358"/>
                  <a:gd name="T9" fmla="*/ 393 h 766"/>
                  <a:gd name="T10" fmla="*/ 66 w 358"/>
                  <a:gd name="T11" fmla="*/ 353 h 766"/>
                  <a:gd name="T12" fmla="*/ 9 w 358"/>
                  <a:gd name="T13" fmla="*/ 226 h 766"/>
                  <a:gd name="T14" fmla="*/ 69 w 358"/>
                  <a:gd name="T15" fmla="*/ 226 h 766"/>
                  <a:gd name="T16" fmla="*/ 99 w 358"/>
                  <a:gd name="T17" fmla="*/ 207 h 766"/>
                  <a:gd name="T18" fmla="*/ 127 w 358"/>
                  <a:gd name="T19" fmla="*/ 173 h 766"/>
                  <a:gd name="T20" fmla="*/ 127 w 358"/>
                  <a:gd name="T21" fmla="*/ 129 h 766"/>
                  <a:gd name="T22" fmla="*/ 151 w 358"/>
                  <a:gd name="T23" fmla="*/ 67 h 766"/>
                  <a:gd name="T24" fmla="*/ 154 w 358"/>
                  <a:gd name="T25" fmla="*/ 24 h 766"/>
                  <a:gd name="T26" fmla="*/ 174 w 358"/>
                  <a:gd name="T27" fmla="*/ 5 h 766"/>
                  <a:gd name="T28" fmla="*/ 177 w 358"/>
                  <a:gd name="T29" fmla="*/ 5 h 766"/>
                  <a:gd name="T30" fmla="*/ 186 w 358"/>
                  <a:gd name="T31" fmla="*/ 35 h 766"/>
                  <a:gd name="T32" fmla="*/ 208 w 358"/>
                  <a:gd name="T33" fmla="*/ 22 h 766"/>
                  <a:gd name="T34" fmla="*/ 217 w 358"/>
                  <a:gd name="T35" fmla="*/ 30 h 766"/>
                  <a:gd name="T36" fmla="*/ 227 w 358"/>
                  <a:gd name="T37" fmla="*/ 44 h 766"/>
                  <a:gd name="T38" fmla="*/ 252 w 358"/>
                  <a:gd name="T39" fmla="*/ 72 h 766"/>
                  <a:gd name="T40" fmla="*/ 262 w 358"/>
                  <a:gd name="T41" fmla="*/ 86 h 766"/>
                  <a:gd name="T42" fmla="*/ 297 w 358"/>
                  <a:gd name="T43" fmla="*/ 108 h 766"/>
                  <a:gd name="T44" fmla="*/ 347 w 358"/>
                  <a:gd name="T45" fmla="*/ 143 h 766"/>
                  <a:gd name="T46" fmla="*/ 337 w 358"/>
                  <a:gd name="T47" fmla="*/ 196 h 766"/>
                  <a:gd name="T48" fmla="*/ 351 w 358"/>
                  <a:gd name="T49" fmla="*/ 236 h 766"/>
                  <a:gd name="T50" fmla="*/ 351 w 358"/>
                  <a:gd name="T51" fmla="*/ 242 h 766"/>
                  <a:gd name="T52" fmla="*/ 351 w 358"/>
                  <a:gd name="T53" fmla="*/ 294 h 766"/>
                  <a:gd name="T54" fmla="*/ 326 w 358"/>
                  <a:gd name="T55" fmla="*/ 293 h 766"/>
                  <a:gd name="T56" fmla="*/ 307 w 358"/>
                  <a:gd name="T57" fmla="*/ 299 h 766"/>
                  <a:gd name="T58" fmla="*/ 307 w 358"/>
                  <a:gd name="T59" fmla="*/ 326 h 766"/>
                  <a:gd name="T60" fmla="*/ 297 w 358"/>
                  <a:gd name="T61" fmla="*/ 352 h 766"/>
                  <a:gd name="T62" fmla="*/ 293 w 358"/>
                  <a:gd name="T63" fmla="*/ 376 h 766"/>
                  <a:gd name="T64" fmla="*/ 293 w 358"/>
                  <a:gd name="T65" fmla="*/ 412 h 766"/>
                  <a:gd name="T66" fmla="*/ 280 w 358"/>
                  <a:gd name="T67" fmla="*/ 428 h 766"/>
                  <a:gd name="T68" fmla="*/ 276 w 358"/>
                  <a:gd name="T69" fmla="*/ 490 h 766"/>
                  <a:gd name="T70" fmla="*/ 288 w 358"/>
                  <a:gd name="T71" fmla="*/ 522 h 766"/>
                  <a:gd name="T72" fmla="*/ 283 w 358"/>
                  <a:gd name="T73" fmla="*/ 538 h 766"/>
                  <a:gd name="T74" fmla="*/ 255 w 358"/>
                  <a:gd name="T75" fmla="*/ 551 h 766"/>
                  <a:gd name="T76" fmla="*/ 267 w 358"/>
                  <a:gd name="T77" fmla="*/ 595 h 766"/>
                  <a:gd name="T78" fmla="*/ 248 w 358"/>
                  <a:gd name="T79" fmla="*/ 605 h 766"/>
                  <a:gd name="T80" fmla="*/ 262 w 358"/>
                  <a:gd name="T81" fmla="*/ 599 h 766"/>
                  <a:gd name="T82" fmla="*/ 257 w 358"/>
                  <a:gd name="T83" fmla="*/ 637 h 766"/>
                  <a:gd name="T84" fmla="*/ 280 w 358"/>
                  <a:gd name="T85" fmla="*/ 634 h 766"/>
                  <a:gd name="T86" fmla="*/ 286 w 358"/>
                  <a:gd name="T87" fmla="*/ 645 h 766"/>
                  <a:gd name="T88" fmla="*/ 264 w 358"/>
                  <a:gd name="T89" fmla="*/ 651 h 766"/>
                  <a:gd name="T90" fmla="*/ 245 w 358"/>
                  <a:gd name="T91" fmla="*/ 658 h 766"/>
                  <a:gd name="T92" fmla="*/ 247 w 358"/>
                  <a:gd name="T93" fmla="*/ 667 h 766"/>
                  <a:gd name="T94" fmla="*/ 247 w 358"/>
                  <a:gd name="T95" fmla="*/ 696 h 766"/>
                  <a:gd name="T96" fmla="*/ 234 w 358"/>
                  <a:gd name="T97" fmla="*/ 696 h 766"/>
                  <a:gd name="T98" fmla="*/ 222 w 358"/>
                  <a:gd name="T99" fmla="*/ 696 h 766"/>
                  <a:gd name="T100" fmla="*/ 215 w 358"/>
                  <a:gd name="T101" fmla="*/ 694 h 766"/>
                  <a:gd name="T102" fmla="*/ 222 w 358"/>
                  <a:gd name="T103" fmla="*/ 717 h 766"/>
                  <a:gd name="T104" fmla="*/ 207 w 358"/>
                  <a:gd name="T105" fmla="*/ 744 h 766"/>
                  <a:gd name="T106" fmla="*/ 200 w 358"/>
                  <a:gd name="T107" fmla="*/ 756 h 766"/>
                  <a:gd name="T108" fmla="*/ 182 w 358"/>
                  <a:gd name="T109" fmla="*/ 763 h 766"/>
                  <a:gd name="T110" fmla="*/ 144 w 358"/>
                  <a:gd name="T111" fmla="*/ 717 h 766"/>
                  <a:gd name="T112" fmla="*/ 149 w 358"/>
                  <a:gd name="T113" fmla="*/ 708 h 766"/>
                  <a:gd name="T114" fmla="*/ 135 w 358"/>
                  <a:gd name="T115" fmla="*/ 708 h 766"/>
                  <a:gd name="T116" fmla="*/ 118 w 358"/>
                  <a:gd name="T117" fmla="*/ 691 h 766"/>
                  <a:gd name="T118" fmla="*/ 109 w 358"/>
                  <a:gd name="T119" fmla="*/ 669 h 766"/>
                  <a:gd name="T120" fmla="*/ 102 w 358"/>
                  <a:gd name="T121" fmla="*/ 664 h 766"/>
                  <a:gd name="T122" fmla="*/ 62 w 358"/>
                  <a:gd name="T123" fmla="*/ 674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8" h="766">
                    <a:moveTo>
                      <a:pt x="62" y="674"/>
                    </a:moveTo>
                    <a:lnTo>
                      <a:pt x="56" y="664"/>
                    </a:lnTo>
                    <a:lnTo>
                      <a:pt x="49" y="642"/>
                    </a:lnTo>
                    <a:lnTo>
                      <a:pt x="36" y="624"/>
                    </a:lnTo>
                    <a:lnTo>
                      <a:pt x="5" y="557"/>
                    </a:lnTo>
                    <a:lnTo>
                      <a:pt x="0" y="517"/>
                    </a:lnTo>
                    <a:lnTo>
                      <a:pt x="3" y="505"/>
                    </a:lnTo>
                    <a:lnTo>
                      <a:pt x="42" y="465"/>
                    </a:lnTo>
                    <a:lnTo>
                      <a:pt x="59" y="433"/>
                    </a:lnTo>
                    <a:lnTo>
                      <a:pt x="62" y="393"/>
                    </a:lnTo>
                    <a:lnTo>
                      <a:pt x="66" y="365"/>
                    </a:lnTo>
                    <a:lnTo>
                      <a:pt x="66" y="353"/>
                    </a:lnTo>
                    <a:lnTo>
                      <a:pt x="40" y="280"/>
                    </a:lnTo>
                    <a:lnTo>
                      <a:pt x="9" y="226"/>
                    </a:lnTo>
                    <a:lnTo>
                      <a:pt x="35" y="232"/>
                    </a:lnTo>
                    <a:lnTo>
                      <a:pt x="69" y="226"/>
                    </a:lnTo>
                    <a:lnTo>
                      <a:pt x="80" y="215"/>
                    </a:lnTo>
                    <a:lnTo>
                      <a:pt x="99" y="207"/>
                    </a:lnTo>
                    <a:lnTo>
                      <a:pt x="123" y="188"/>
                    </a:lnTo>
                    <a:lnTo>
                      <a:pt x="127" y="173"/>
                    </a:lnTo>
                    <a:lnTo>
                      <a:pt x="113" y="146"/>
                    </a:lnTo>
                    <a:lnTo>
                      <a:pt x="127" y="129"/>
                    </a:lnTo>
                    <a:lnTo>
                      <a:pt x="130" y="115"/>
                    </a:lnTo>
                    <a:lnTo>
                      <a:pt x="151" y="67"/>
                    </a:lnTo>
                    <a:lnTo>
                      <a:pt x="142" y="54"/>
                    </a:lnTo>
                    <a:lnTo>
                      <a:pt x="154" y="24"/>
                    </a:lnTo>
                    <a:lnTo>
                      <a:pt x="167" y="17"/>
                    </a:lnTo>
                    <a:lnTo>
                      <a:pt x="174" y="5"/>
                    </a:lnTo>
                    <a:lnTo>
                      <a:pt x="168" y="0"/>
                    </a:lnTo>
                    <a:lnTo>
                      <a:pt x="177" y="5"/>
                    </a:lnTo>
                    <a:lnTo>
                      <a:pt x="179" y="27"/>
                    </a:lnTo>
                    <a:lnTo>
                      <a:pt x="186" y="35"/>
                    </a:lnTo>
                    <a:lnTo>
                      <a:pt x="205" y="22"/>
                    </a:lnTo>
                    <a:lnTo>
                      <a:pt x="208" y="22"/>
                    </a:lnTo>
                    <a:lnTo>
                      <a:pt x="208" y="27"/>
                    </a:lnTo>
                    <a:lnTo>
                      <a:pt x="217" y="30"/>
                    </a:lnTo>
                    <a:lnTo>
                      <a:pt x="217" y="35"/>
                    </a:lnTo>
                    <a:lnTo>
                      <a:pt x="227" y="44"/>
                    </a:lnTo>
                    <a:lnTo>
                      <a:pt x="238" y="48"/>
                    </a:lnTo>
                    <a:lnTo>
                      <a:pt x="252" y="72"/>
                    </a:lnTo>
                    <a:lnTo>
                      <a:pt x="259" y="79"/>
                    </a:lnTo>
                    <a:lnTo>
                      <a:pt x="262" y="86"/>
                    </a:lnTo>
                    <a:lnTo>
                      <a:pt x="280" y="103"/>
                    </a:lnTo>
                    <a:lnTo>
                      <a:pt x="297" y="108"/>
                    </a:lnTo>
                    <a:lnTo>
                      <a:pt x="323" y="115"/>
                    </a:lnTo>
                    <a:lnTo>
                      <a:pt x="347" y="143"/>
                    </a:lnTo>
                    <a:lnTo>
                      <a:pt x="347" y="159"/>
                    </a:lnTo>
                    <a:lnTo>
                      <a:pt x="337" y="196"/>
                    </a:lnTo>
                    <a:lnTo>
                      <a:pt x="351" y="213"/>
                    </a:lnTo>
                    <a:lnTo>
                      <a:pt x="351" y="236"/>
                    </a:lnTo>
                    <a:lnTo>
                      <a:pt x="358" y="231"/>
                    </a:lnTo>
                    <a:lnTo>
                      <a:pt x="351" y="242"/>
                    </a:lnTo>
                    <a:lnTo>
                      <a:pt x="342" y="280"/>
                    </a:lnTo>
                    <a:lnTo>
                      <a:pt x="351" y="294"/>
                    </a:lnTo>
                    <a:lnTo>
                      <a:pt x="347" y="299"/>
                    </a:lnTo>
                    <a:lnTo>
                      <a:pt x="326" y="293"/>
                    </a:lnTo>
                    <a:lnTo>
                      <a:pt x="316" y="299"/>
                    </a:lnTo>
                    <a:lnTo>
                      <a:pt x="307" y="299"/>
                    </a:lnTo>
                    <a:lnTo>
                      <a:pt x="300" y="318"/>
                    </a:lnTo>
                    <a:lnTo>
                      <a:pt x="307" y="326"/>
                    </a:lnTo>
                    <a:lnTo>
                      <a:pt x="307" y="344"/>
                    </a:lnTo>
                    <a:lnTo>
                      <a:pt x="297" y="352"/>
                    </a:lnTo>
                    <a:lnTo>
                      <a:pt x="297" y="365"/>
                    </a:lnTo>
                    <a:lnTo>
                      <a:pt x="293" y="376"/>
                    </a:lnTo>
                    <a:lnTo>
                      <a:pt x="302" y="392"/>
                    </a:lnTo>
                    <a:lnTo>
                      <a:pt x="293" y="412"/>
                    </a:lnTo>
                    <a:lnTo>
                      <a:pt x="293" y="419"/>
                    </a:lnTo>
                    <a:lnTo>
                      <a:pt x="280" y="428"/>
                    </a:lnTo>
                    <a:lnTo>
                      <a:pt x="276" y="460"/>
                    </a:lnTo>
                    <a:lnTo>
                      <a:pt x="276" y="490"/>
                    </a:lnTo>
                    <a:lnTo>
                      <a:pt x="286" y="509"/>
                    </a:lnTo>
                    <a:lnTo>
                      <a:pt x="288" y="522"/>
                    </a:lnTo>
                    <a:lnTo>
                      <a:pt x="280" y="525"/>
                    </a:lnTo>
                    <a:lnTo>
                      <a:pt x="283" y="538"/>
                    </a:lnTo>
                    <a:lnTo>
                      <a:pt x="269" y="535"/>
                    </a:lnTo>
                    <a:lnTo>
                      <a:pt x="255" y="551"/>
                    </a:lnTo>
                    <a:lnTo>
                      <a:pt x="269" y="583"/>
                    </a:lnTo>
                    <a:lnTo>
                      <a:pt x="267" y="595"/>
                    </a:lnTo>
                    <a:lnTo>
                      <a:pt x="255" y="595"/>
                    </a:lnTo>
                    <a:lnTo>
                      <a:pt x="248" y="605"/>
                    </a:lnTo>
                    <a:lnTo>
                      <a:pt x="253" y="608"/>
                    </a:lnTo>
                    <a:lnTo>
                      <a:pt x="262" y="599"/>
                    </a:lnTo>
                    <a:lnTo>
                      <a:pt x="257" y="615"/>
                    </a:lnTo>
                    <a:lnTo>
                      <a:pt x="257" y="637"/>
                    </a:lnTo>
                    <a:lnTo>
                      <a:pt x="271" y="638"/>
                    </a:lnTo>
                    <a:lnTo>
                      <a:pt x="280" y="634"/>
                    </a:lnTo>
                    <a:lnTo>
                      <a:pt x="292" y="638"/>
                    </a:lnTo>
                    <a:lnTo>
                      <a:pt x="286" y="645"/>
                    </a:lnTo>
                    <a:lnTo>
                      <a:pt x="274" y="645"/>
                    </a:lnTo>
                    <a:lnTo>
                      <a:pt x="264" y="651"/>
                    </a:lnTo>
                    <a:lnTo>
                      <a:pt x="247" y="651"/>
                    </a:lnTo>
                    <a:lnTo>
                      <a:pt x="245" y="658"/>
                    </a:lnTo>
                    <a:lnTo>
                      <a:pt x="248" y="667"/>
                    </a:lnTo>
                    <a:lnTo>
                      <a:pt x="247" y="667"/>
                    </a:lnTo>
                    <a:lnTo>
                      <a:pt x="255" y="696"/>
                    </a:lnTo>
                    <a:lnTo>
                      <a:pt x="247" y="696"/>
                    </a:lnTo>
                    <a:lnTo>
                      <a:pt x="241" y="694"/>
                    </a:lnTo>
                    <a:lnTo>
                      <a:pt x="234" y="696"/>
                    </a:lnTo>
                    <a:lnTo>
                      <a:pt x="233" y="694"/>
                    </a:lnTo>
                    <a:lnTo>
                      <a:pt x="222" y="696"/>
                    </a:lnTo>
                    <a:lnTo>
                      <a:pt x="217" y="691"/>
                    </a:lnTo>
                    <a:lnTo>
                      <a:pt x="215" y="694"/>
                    </a:lnTo>
                    <a:lnTo>
                      <a:pt x="217" y="710"/>
                    </a:lnTo>
                    <a:lnTo>
                      <a:pt x="222" y="717"/>
                    </a:lnTo>
                    <a:lnTo>
                      <a:pt x="215" y="744"/>
                    </a:lnTo>
                    <a:lnTo>
                      <a:pt x="207" y="744"/>
                    </a:lnTo>
                    <a:lnTo>
                      <a:pt x="207" y="751"/>
                    </a:lnTo>
                    <a:lnTo>
                      <a:pt x="200" y="756"/>
                    </a:lnTo>
                    <a:lnTo>
                      <a:pt x="200" y="766"/>
                    </a:lnTo>
                    <a:lnTo>
                      <a:pt x="182" y="763"/>
                    </a:lnTo>
                    <a:lnTo>
                      <a:pt x="148" y="723"/>
                    </a:lnTo>
                    <a:lnTo>
                      <a:pt x="144" y="717"/>
                    </a:lnTo>
                    <a:lnTo>
                      <a:pt x="149" y="717"/>
                    </a:lnTo>
                    <a:lnTo>
                      <a:pt x="149" y="708"/>
                    </a:lnTo>
                    <a:lnTo>
                      <a:pt x="139" y="710"/>
                    </a:lnTo>
                    <a:lnTo>
                      <a:pt x="135" y="708"/>
                    </a:lnTo>
                    <a:lnTo>
                      <a:pt x="123" y="707"/>
                    </a:lnTo>
                    <a:lnTo>
                      <a:pt x="118" y="691"/>
                    </a:lnTo>
                    <a:lnTo>
                      <a:pt x="109" y="691"/>
                    </a:lnTo>
                    <a:lnTo>
                      <a:pt x="109" y="669"/>
                    </a:lnTo>
                    <a:lnTo>
                      <a:pt x="102" y="669"/>
                    </a:lnTo>
                    <a:lnTo>
                      <a:pt x="102" y="664"/>
                    </a:lnTo>
                    <a:lnTo>
                      <a:pt x="90" y="674"/>
                    </a:lnTo>
                    <a:lnTo>
                      <a:pt x="62" y="67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Freeform 101"/>
              <p:cNvSpPr>
                <a:spLocks/>
              </p:cNvSpPr>
              <p:nvPr/>
            </p:nvSpPr>
            <p:spPr bwMode="auto">
              <a:xfrm>
                <a:off x="753" y="951"/>
                <a:ext cx="716" cy="922"/>
              </a:xfrm>
              <a:custGeom>
                <a:avLst/>
                <a:gdLst>
                  <a:gd name="T0" fmla="*/ 138 w 716"/>
                  <a:gd name="T1" fmla="*/ 640 h 922"/>
                  <a:gd name="T2" fmla="*/ 148 w 716"/>
                  <a:gd name="T3" fmla="*/ 595 h 922"/>
                  <a:gd name="T4" fmla="*/ 174 w 716"/>
                  <a:gd name="T5" fmla="*/ 576 h 922"/>
                  <a:gd name="T6" fmla="*/ 183 w 716"/>
                  <a:gd name="T7" fmla="*/ 509 h 922"/>
                  <a:gd name="T8" fmla="*/ 154 w 716"/>
                  <a:gd name="T9" fmla="*/ 411 h 922"/>
                  <a:gd name="T10" fmla="*/ 91 w 716"/>
                  <a:gd name="T11" fmla="*/ 376 h 922"/>
                  <a:gd name="T12" fmla="*/ 49 w 716"/>
                  <a:gd name="T13" fmla="*/ 332 h 922"/>
                  <a:gd name="T14" fmla="*/ 35 w 716"/>
                  <a:gd name="T15" fmla="*/ 319 h 922"/>
                  <a:gd name="T16" fmla="*/ 0 w 716"/>
                  <a:gd name="T17" fmla="*/ 297 h 922"/>
                  <a:gd name="T18" fmla="*/ 23 w 716"/>
                  <a:gd name="T19" fmla="*/ 225 h 922"/>
                  <a:gd name="T20" fmla="*/ 61 w 716"/>
                  <a:gd name="T21" fmla="*/ 146 h 922"/>
                  <a:gd name="T22" fmla="*/ 98 w 716"/>
                  <a:gd name="T23" fmla="*/ 141 h 922"/>
                  <a:gd name="T24" fmla="*/ 141 w 716"/>
                  <a:gd name="T25" fmla="*/ 125 h 922"/>
                  <a:gd name="T26" fmla="*/ 181 w 716"/>
                  <a:gd name="T27" fmla="*/ 87 h 922"/>
                  <a:gd name="T28" fmla="*/ 223 w 716"/>
                  <a:gd name="T29" fmla="*/ 25 h 922"/>
                  <a:gd name="T30" fmla="*/ 260 w 716"/>
                  <a:gd name="T31" fmla="*/ 5 h 922"/>
                  <a:gd name="T32" fmla="*/ 291 w 716"/>
                  <a:gd name="T33" fmla="*/ 2 h 922"/>
                  <a:gd name="T34" fmla="*/ 303 w 716"/>
                  <a:gd name="T35" fmla="*/ 40 h 922"/>
                  <a:gd name="T36" fmla="*/ 364 w 716"/>
                  <a:gd name="T37" fmla="*/ 108 h 922"/>
                  <a:gd name="T38" fmla="*/ 401 w 716"/>
                  <a:gd name="T39" fmla="*/ 133 h 922"/>
                  <a:gd name="T40" fmla="*/ 343 w 716"/>
                  <a:gd name="T41" fmla="*/ 160 h 922"/>
                  <a:gd name="T42" fmla="*/ 336 w 716"/>
                  <a:gd name="T43" fmla="*/ 221 h 922"/>
                  <a:gd name="T44" fmla="*/ 355 w 716"/>
                  <a:gd name="T45" fmla="*/ 279 h 922"/>
                  <a:gd name="T46" fmla="*/ 383 w 716"/>
                  <a:gd name="T47" fmla="*/ 332 h 922"/>
                  <a:gd name="T48" fmla="*/ 458 w 716"/>
                  <a:gd name="T49" fmla="*/ 279 h 922"/>
                  <a:gd name="T50" fmla="*/ 484 w 716"/>
                  <a:gd name="T51" fmla="*/ 297 h 922"/>
                  <a:gd name="T52" fmla="*/ 535 w 716"/>
                  <a:gd name="T53" fmla="*/ 355 h 922"/>
                  <a:gd name="T54" fmla="*/ 601 w 716"/>
                  <a:gd name="T55" fmla="*/ 327 h 922"/>
                  <a:gd name="T56" fmla="*/ 610 w 716"/>
                  <a:gd name="T57" fmla="*/ 408 h 922"/>
                  <a:gd name="T58" fmla="*/ 660 w 716"/>
                  <a:gd name="T59" fmla="*/ 438 h 922"/>
                  <a:gd name="T60" fmla="*/ 652 w 716"/>
                  <a:gd name="T61" fmla="*/ 451 h 922"/>
                  <a:gd name="T62" fmla="*/ 643 w 716"/>
                  <a:gd name="T63" fmla="*/ 451 h 922"/>
                  <a:gd name="T64" fmla="*/ 653 w 716"/>
                  <a:gd name="T65" fmla="*/ 467 h 922"/>
                  <a:gd name="T66" fmla="*/ 618 w 716"/>
                  <a:gd name="T67" fmla="*/ 440 h 922"/>
                  <a:gd name="T68" fmla="*/ 660 w 716"/>
                  <a:gd name="T69" fmla="*/ 505 h 922"/>
                  <a:gd name="T70" fmla="*/ 669 w 716"/>
                  <a:gd name="T71" fmla="*/ 532 h 922"/>
                  <a:gd name="T72" fmla="*/ 698 w 716"/>
                  <a:gd name="T73" fmla="*/ 567 h 922"/>
                  <a:gd name="T74" fmla="*/ 707 w 716"/>
                  <a:gd name="T75" fmla="*/ 563 h 922"/>
                  <a:gd name="T76" fmla="*/ 714 w 716"/>
                  <a:gd name="T77" fmla="*/ 595 h 922"/>
                  <a:gd name="T78" fmla="*/ 705 w 716"/>
                  <a:gd name="T79" fmla="*/ 622 h 922"/>
                  <a:gd name="T80" fmla="*/ 667 w 716"/>
                  <a:gd name="T81" fmla="*/ 648 h 922"/>
                  <a:gd name="T82" fmla="*/ 697 w 716"/>
                  <a:gd name="T83" fmla="*/ 679 h 922"/>
                  <a:gd name="T84" fmla="*/ 714 w 716"/>
                  <a:gd name="T85" fmla="*/ 684 h 922"/>
                  <a:gd name="T86" fmla="*/ 716 w 716"/>
                  <a:gd name="T87" fmla="*/ 714 h 922"/>
                  <a:gd name="T88" fmla="*/ 685 w 716"/>
                  <a:gd name="T89" fmla="*/ 757 h 922"/>
                  <a:gd name="T90" fmla="*/ 657 w 716"/>
                  <a:gd name="T91" fmla="*/ 738 h 922"/>
                  <a:gd name="T92" fmla="*/ 601 w 716"/>
                  <a:gd name="T93" fmla="*/ 746 h 922"/>
                  <a:gd name="T94" fmla="*/ 540 w 716"/>
                  <a:gd name="T95" fmla="*/ 714 h 922"/>
                  <a:gd name="T96" fmla="*/ 514 w 716"/>
                  <a:gd name="T97" fmla="*/ 732 h 922"/>
                  <a:gd name="T98" fmla="*/ 481 w 716"/>
                  <a:gd name="T99" fmla="*/ 763 h 922"/>
                  <a:gd name="T100" fmla="*/ 460 w 716"/>
                  <a:gd name="T101" fmla="*/ 794 h 922"/>
                  <a:gd name="T102" fmla="*/ 439 w 716"/>
                  <a:gd name="T103" fmla="*/ 832 h 922"/>
                  <a:gd name="T104" fmla="*/ 408 w 716"/>
                  <a:gd name="T105" fmla="*/ 838 h 922"/>
                  <a:gd name="T106" fmla="*/ 326 w 716"/>
                  <a:gd name="T107" fmla="*/ 806 h 922"/>
                  <a:gd name="T108" fmla="*/ 246 w 716"/>
                  <a:gd name="T109" fmla="*/ 843 h 922"/>
                  <a:gd name="T110" fmla="*/ 174 w 716"/>
                  <a:gd name="T111" fmla="*/ 895 h 922"/>
                  <a:gd name="T112" fmla="*/ 131 w 716"/>
                  <a:gd name="T113" fmla="*/ 922 h 922"/>
                  <a:gd name="T114" fmla="*/ 98 w 716"/>
                  <a:gd name="T115" fmla="*/ 890 h 922"/>
                  <a:gd name="T116" fmla="*/ 114 w 716"/>
                  <a:gd name="T117" fmla="*/ 833 h 922"/>
                  <a:gd name="T118" fmla="*/ 108 w 716"/>
                  <a:gd name="T119" fmla="*/ 786 h 922"/>
                  <a:gd name="T120" fmla="*/ 126 w 716"/>
                  <a:gd name="T121" fmla="*/ 708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6" h="922">
                    <a:moveTo>
                      <a:pt x="129" y="660"/>
                    </a:moveTo>
                    <a:lnTo>
                      <a:pt x="128" y="660"/>
                    </a:lnTo>
                    <a:lnTo>
                      <a:pt x="128" y="648"/>
                    </a:lnTo>
                    <a:lnTo>
                      <a:pt x="138" y="640"/>
                    </a:lnTo>
                    <a:lnTo>
                      <a:pt x="138" y="622"/>
                    </a:lnTo>
                    <a:lnTo>
                      <a:pt x="131" y="614"/>
                    </a:lnTo>
                    <a:lnTo>
                      <a:pt x="138" y="595"/>
                    </a:lnTo>
                    <a:lnTo>
                      <a:pt x="148" y="595"/>
                    </a:lnTo>
                    <a:lnTo>
                      <a:pt x="159" y="589"/>
                    </a:lnTo>
                    <a:lnTo>
                      <a:pt x="180" y="595"/>
                    </a:lnTo>
                    <a:lnTo>
                      <a:pt x="183" y="590"/>
                    </a:lnTo>
                    <a:lnTo>
                      <a:pt x="174" y="576"/>
                    </a:lnTo>
                    <a:lnTo>
                      <a:pt x="183" y="538"/>
                    </a:lnTo>
                    <a:lnTo>
                      <a:pt x="190" y="527"/>
                    </a:lnTo>
                    <a:lnTo>
                      <a:pt x="183" y="532"/>
                    </a:lnTo>
                    <a:lnTo>
                      <a:pt x="183" y="509"/>
                    </a:lnTo>
                    <a:lnTo>
                      <a:pt x="169" y="492"/>
                    </a:lnTo>
                    <a:lnTo>
                      <a:pt x="180" y="456"/>
                    </a:lnTo>
                    <a:lnTo>
                      <a:pt x="180" y="440"/>
                    </a:lnTo>
                    <a:lnTo>
                      <a:pt x="154" y="411"/>
                    </a:lnTo>
                    <a:lnTo>
                      <a:pt x="128" y="406"/>
                    </a:lnTo>
                    <a:lnTo>
                      <a:pt x="112" y="400"/>
                    </a:lnTo>
                    <a:lnTo>
                      <a:pt x="95" y="383"/>
                    </a:lnTo>
                    <a:lnTo>
                      <a:pt x="91" y="376"/>
                    </a:lnTo>
                    <a:lnTo>
                      <a:pt x="84" y="368"/>
                    </a:lnTo>
                    <a:lnTo>
                      <a:pt x="70" y="344"/>
                    </a:lnTo>
                    <a:lnTo>
                      <a:pt x="58" y="341"/>
                    </a:lnTo>
                    <a:lnTo>
                      <a:pt x="49" y="332"/>
                    </a:lnTo>
                    <a:lnTo>
                      <a:pt x="49" y="327"/>
                    </a:lnTo>
                    <a:lnTo>
                      <a:pt x="41" y="324"/>
                    </a:lnTo>
                    <a:lnTo>
                      <a:pt x="41" y="319"/>
                    </a:lnTo>
                    <a:lnTo>
                      <a:pt x="35" y="319"/>
                    </a:lnTo>
                    <a:lnTo>
                      <a:pt x="18" y="332"/>
                    </a:lnTo>
                    <a:lnTo>
                      <a:pt x="11" y="324"/>
                    </a:lnTo>
                    <a:lnTo>
                      <a:pt x="9" y="302"/>
                    </a:lnTo>
                    <a:lnTo>
                      <a:pt x="0" y="297"/>
                    </a:lnTo>
                    <a:lnTo>
                      <a:pt x="8" y="257"/>
                    </a:lnTo>
                    <a:lnTo>
                      <a:pt x="16" y="243"/>
                    </a:lnTo>
                    <a:lnTo>
                      <a:pt x="16" y="235"/>
                    </a:lnTo>
                    <a:lnTo>
                      <a:pt x="23" y="225"/>
                    </a:lnTo>
                    <a:lnTo>
                      <a:pt x="27" y="195"/>
                    </a:lnTo>
                    <a:lnTo>
                      <a:pt x="35" y="181"/>
                    </a:lnTo>
                    <a:lnTo>
                      <a:pt x="58" y="173"/>
                    </a:lnTo>
                    <a:lnTo>
                      <a:pt x="61" y="146"/>
                    </a:lnTo>
                    <a:lnTo>
                      <a:pt x="63" y="138"/>
                    </a:lnTo>
                    <a:lnTo>
                      <a:pt x="72" y="138"/>
                    </a:lnTo>
                    <a:lnTo>
                      <a:pt x="80" y="132"/>
                    </a:lnTo>
                    <a:lnTo>
                      <a:pt x="98" y="141"/>
                    </a:lnTo>
                    <a:lnTo>
                      <a:pt x="105" y="155"/>
                    </a:lnTo>
                    <a:lnTo>
                      <a:pt x="108" y="144"/>
                    </a:lnTo>
                    <a:lnTo>
                      <a:pt x="124" y="146"/>
                    </a:lnTo>
                    <a:lnTo>
                      <a:pt x="141" y="125"/>
                    </a:lnTo>
                    <a:lnTo>
                      <a:pt x="148" y="124"/>
                    </a:lnTo>
                    <a:lnTo>
                      <a:pt x="166" y="124"/>
                    </a:lnTo>
                    <a:lnTo>
                      <a:pt x="171" y="79"/>
                    </a:lnTo>
                    <a:lnTo>
                      <a:pt x="181" y="87"/>
                    </a:lnTo>
                    <a:lnTo>
                      <a:pt x="190" y="87"/>
                    </a:lnTo>
                    <a:lnTo>
                      <a:pt x="215" y="67"/>
                    </a:lnTo>
                    <a:lnTo>
                      <a:pt x="230" y="36"/>
                    </a:lnTo>
                    <a:lnTo>
                      <a:pt x="223" y="25"/>
                    </a:lnTo>
                    <a:lnTo>
                      <a:pt x="230" y="17"/>
                    </a:lnTo>
                    <a:lnTo>
                      <a:pt x="230" y="9"/>
                    </a:lnTo>
                    <a:lnTo>
                      <a:pt x="239" y="8"/>
                    </a:lnTo>
                    <a:lnTo>
                      <a:pt x="260" y="5"/>
                    </a:lnTo>
                    <a:lnTo>
                      <a:pt x="268" y="5"/>
                    </a:lnTo>
                    <a:lnTo>
                      <a:pt x="279" y="2"/>
                    </a:lnTo>
                    <a:lnTo>
                      <a:pt x="281" y="0"/>
                    </a:lnTo>
                    <a:lnTo>
                      <a:pt x="291" y="2"/>
                    </a:lnTo>
                    <a:lnTo>
                      <a:pt x="291" y="17"/>
                    </a:lnTo>
                    <a:lnTo>
                      <a:pt x="305" y="22"/>
                    </a:lnTo>
                    <a:lnTo>
                      <a:pt x="303" y="32"/>
                    </a:lnTo>
                    <a:lnTo>
                      <a:pt x="303" y="40"/>
                    </a:lnTo>
                    <a:lnTo>
                      <a:pt x="314" y="51"/>
                    </a:lnTo>
                    <a:lnTo>
                      <a:pt x="310" y="63"/>
                    </a:lnTo>
                    <a:lnTo>
                      <a:pt x="336" y="89"/>
                    </a:lnTo>
                    <a:lnTo>
                      <a:pt x="364" y="108"/>
                    </a:lnTo>
                    <a:lnTo>
                      <a:pt x="375" y="111"/>
                    </a:lnTo>
                    <a:lnTo>
                      <a:pt x="389" y="108"/>
                    </a:lnTo>
                    <a:lnTo>
                      <a:pt x="399" y="111"/>
                    </a:lnTo>
                    <a:lnTo>
                      <a:pt x="401" y="133"/>
                    </a:lnTo>
                    <a:lnTo>
                      <a:pt x="394" y="133"/>
                    </a:lnTo>
                    <a:lnTo>
                      <a:pt x="382" y="144"/>
                    </a:lnTo>
                    <a:lnTo>
                      <a:pt x="371" y="146"/>
                    </a:lnTo>
                    <a:lnTo>
                      <a:pt x="343" y="160"/>
                    </a:lnTo>
                    <a:lnTo>
                      <a:pt x="343" y="170"/>
                    </a:lnTo>
                    <a:lnTo>
                      <a:pt x="328" y="182"/>
                    </a:lnTo>
                    <a:lnTo>
                      <a:pt x="328" y="208"/>
                    </a:lnTo>
                    <a:lnTo>
                      <a:pt x="336" y="221"/>
                    </a:lnTo>
                    <a:lnTo>
                      <a:pt x="335" y="232"/>
                    </a:lnTo>
                    <a:lnTo>
                      <a:pt x="350" y="236"/>
                    </a:lnTo>
                    <a:lnTo>
                      <a:pt x="357" y="267"/>
                    </a:lnTo>
                    <a:lnTo>
                      <a:pt x="355" y="279"/>
                    </a:lnTo>
                    <a:lnTo>
                      <a:pt x="355" y="302"/>
                    </a:lnTo>
                    <a:lnTo>
                      <a:pt x="361" y="320"/>
                    </a:lnTo>
                    <a:lnTo>
                      <a:pt x="373" y="324"/>
                    </a:lnTo>
                    <a:lnTo>
                      <a:pt x="383" y="332"/>
                    </a:lnTo>
                    <a:lnTo>
                      <a:pt x="404" y="328"/>
                    </a:lnTo>
                    <a:lnTo>
                      <a:pt x="413" y="305"/>
                    </a:lnTo>
                    <a:lnTo>
                      <a:pt x="446" y="289"/>
                    </a:lnTo>
                    <a:lnTo>
                      <a:pt x="458" y="279"/>
                    </a:lnTo>
                    <a:lnTo>
                      <a:pt x="469" y="284"/>
                    </a:lnTo>
                    <a:lnTo>
                      <a:pt x="469" y="289"/>
                    </a:lnTo>
                    <a:lnTo>
                      <a:pt x="476" y="289"/>
                    </a:lnTo>
                    <a:lnTo>
                      <a:pt x="484" y="297"/>
                    </a:lnTo>
                    <a:lnTo>
                      <a:pt x="504" y="297"/>
                    </a:lnTo>
                    <a:lnTo>
                      <a:pt x="504" y="311"/>
                    </a:lnTo>
                    <a:lnTo>
                      <a:pt x="533" y="363"/>
                    </a:lnTo>
                    <a:lnTo>
                      <a:pt x="535" y="355"/>
                    </a:lnTo>
                    <a:lnTo>
                      <a:pt x="547" y="351"/>
                    </a:lnTo>
                    <a:lnTo>
                      <a:pt x="566" y="320"/>
                    </a:lnTo>
                    <a:lnTo>
                      <a:pt x="585" y="314"/>
                    </a:lnTo>
                    <a:lnTo>
                      <a:pt x="601" y="327"/>
                    </a:lnTo>
                    <a:lnTo>
                      <a:pt x="613" y="354"/>
                    </a:lnTo>
                    <a:lnTo>
                      <a:pt x="610" y="365"/>
                    </a:lnTo>
                    <a:lnTo>
                      <a:pt x="601" y="373"/>
                    </a:lnTo>
                    <a:lnTo>
                      <a:pt x="610" y="408"/>
                    </a:lnTo>
                    <a:lnTo>
                      <a:pt x="624" y="416"/>
                    </a:lnTo>
                    <a:lnTo>
                      <a:pt x="634" y="416"/>
                    </a:lnTo>
                    <a:lnTo>
                      <a:pt x="634" y="422"/>
                    </a:lnTo>
                    <a:lnTo>
                      <a:pt x="660" y="438"/>
                    </a:lnTo>
                    <a:lnTo>
                      <a:pt x="660" y="444"/>
                    </a:lnTo>
                    <a:lnTo>
                      <a:pt x="665" y="447"/>
                    </a:lnTo>
                    <a:lnTo>
                      <a:pt x="657" y="456"/>
                    </a:lnTo>
                    <a:lnTo>
                      <a:pt x="652" y="451"/>
                    </a:lnTo>
                    <a:lnTo>
                      <a:pt x="648" y="440"/>
                    </a:lnTo>
                    <a:lnTo>
                      <a:pt x="641" y="435"/>
                    </a:lnTo>
                    <a:lnTo>
                      <a:pt x="645" y="444"/>
                    </a:lnTo>
                    <a:lnTo>
                      <a:pt x="643" y="451"/>
                    </a:lnTo>
                    <a:lnTo>
                      <a:pt x="650" y="451"/>
                    </a:lnTo>
                    <a:lnTo>
                      <a:pt x="652" y="456"/>
                    </a:lnTo>
                    <a:lnTo>
                      <a:pt x="648" y="457"/>
                    </a:lnTo>
                    <a:lnTo>
                      <a:pt x="653" y="467"/>
                    </a:lnTo>
                    <a:lnTo>
                      <a:pt x="650" y="470"/>
                    </a:lnTo>
                    <a:lnTo>
                      <a:pt x="631" y="456"/>
                    </a:lnTo>
                    <a:lnTo>
                      <a:pt x="629" y="457"/>
                    </a:lnTo>
                    <a:lnTo>
                      <a:pt x="618" y="440"/>
                    </a:lnTo>
                    <a:lnTo>
                      <a:pt x="608" y="440"/>
                    </a:lnTo>
                    <a:lnTo>
                      <a:pt x="625" y="465"/>
                    </a:lnTo>
                    <a:lnTo>
                      <a:pt x="660" y="489"/>
                    </a:lnTo>
                    <a:lnTo>
                      <a:pt x="660" y="505"/>
                    </a:lnTo>
                    <a:lnTo>
                      <a:pt x="665" y="517"/>
                    </a:lnTo>
                    <a:lnTo>
                      <a:pt x="657" y="528"/>
                    </a:lnTo>
                    <a:lnTo>
                      <a:pt x="660" y="532"/>
                    </a:lnTo>
                    <a:lnTo>
                      <a:pt x="669" y="532"/>
                    </a:lnTo>
                    <a:lnTo>
                      <a:pt x="671" y="541"/>
                    </a:lnTo>
                    <a:lnTo>
                      <a:pt x="683" y="543"/>
                    </a:lnTo>
                    <a:lnTo>
                      <a:pt x="693" y="563"/>
                    </a:lnTo>
                    <a:lnTo>
                      <a:pt x="698" y="567"/>
                    </a:lnTo>
                    <a:lnTo>
                      <a:pt x="700" y="562"/>
                    </a:lnTo>
                    <a:lnTo>
                      <a:pt x="698" y="554"/>
                    </a:lnTo>
                    <a:lnTo>
                      <a:pt x="711" y="556"/>
                    </a:lnTo>
                    <a:lnTo>
                      <a:pt x="707" y="563"/>
                    </a:lnTo>
                    <a:lnTo>
                      <a:pt x="711" y="571"/>
                    </a:lnTo>
                    <a:lnTo>
                      <a:pt x="700" y="584"/>
                    </a:lnTo>
                    <a:lnTo>
                      <a:pt x="704" y="594"/>
                    </a:lnTo>
                    <a:lnTo>
                      <a:pt x="714" y="595"/>
                    </a:lnTo>
                    <a:lnTo>
                      <a:pt x="714" y="600"/>
                    </a:lnTo>
                    <a:lnTo>
                      <a:pt x="707" y="600"/>
                    </a:lnTo>
                    <a:lnTo>
                      <a:pt x="705" y="608"/>
                    </a:lnTo>
                    <a:lnTo>
                      <a:pt x="705" y="622"/>
                    </a:lnTo>
                    <a:lnTo>
                      <a:pt x="691" y="625"/>
                    </a:lnTo>
                    <a:lnTo>
                      <a:pt x="683" y="633"/>
                    </a:lnTo>
                    <a:lnTo>
                      <a:pt x="667" y="635"/>
                    </a:lnTo>
                    <a:lnTo>
                      <a:pt x="667" y="648"/>
                    </a:lnTo>
                    <a:lnTo>
                      <a:pt x="671" y="651"/>
                    </a:lnTo>
                    <a:lnTo>
                      <a:pt x="671" y="660"/>
                    </a:lnTo>
                    <a:lnTo>
                      <a:pt x="671" y="670"/>
                    </a:lnTo>
                    <a:lnTo>
                      <a:pt x="697" y="679"/>
                    </a:lnTo>
                    <a:lnTo>
                      <a:pt x="705" y="675"/>
                    </a:lnTo>
                    <a:lnTo>
                      <a:pt x="711" y="682"/>
                    </a:lnTo>
                    <a:lnTo>
                      <a:pt x="716" y="679"/>
                    </a:lnTo>
                    <a:lnTo>
                      <a:pt x="714" y="684"/>
                    </a:lnTo>
                    <a:lnTo>
                      <a:pt x="707" y="684"/>
                    </a:lnTo>
                    <a:lnTo>
                      <a:pt x="704" y="695"/>
                    </a:lnTo>
                    <a:lnTo>
                      <a:pt x="711" y="700"/>
                    </a:lnTo>
                    <a:lnTo>
                      <a:pt x="716" y="714"/>
                    </a:lnTo>
                    <a:lnTo>
                      <a:pt x="705" y="749"/>
                    </a:lnTo>
                    <a:lnTo>
                      <a:pt x="698" y="754"/>
                    </a:lnTo>
                    <a:lnTo>
                      <a:pt x="693" y="749"/>
                    </a:lnTo>
                    <a:lnTo>
                      <a:pt x="685" y="757"/>
                    </a:lnTo>
                    <a:lnTo>
                      <a:pt x="674" y="749"/>
                    </a:lnTo>
                    <a:lnTo>
                      <a:pt x="660" y="754"/>
                    </a:lnTo>
                    <a:lnTo>
                      <a:pt x="657" y="751"/>
                    </a:lnTo>
                    <a:lnTo>
                      <a:pt x="657" y="738"/>
                    </a:lnTo>
                    <a:lnTo>
                      <a:pt x="631" y="736"/>
                    </a:lnTo>
                    <a:lnTo>
                      <a:pt x="627" y="738"/>
                    </a:lnTo>
                    <a:lnTo>
                      <a:pt x="610" y="749"/>
                    </a:lnTo>
                    <a:lnTo>
                      <a:pt x="601" y="746"/>
                    </a:lnTo>
                    <a:lnTo>
                      <a:pt x="587" y="728"/>
                    </a:lnTo>
                    <a:lnTo>
                      <a:pt x="570" y="727"/>
                    </a:lnTo>
                    <a:lnTo>
                      <a:pt x="554" y="713"/>
                    </a:lnTo>
                    <a:lnTo>
                      <a:pt x="540" y="714"/>
                    </a:lnTo>
                    <a:lnTo>
                      <a:pt x="524" y="719"/>
                    </a:lnTo>
                    <a:lnTo>
                      <a:pt x="509" y="717"/>
                    </a:lnTo>
                    <a:lnTo>
                      <a:pt x="504" y="727"/>
                    </a:lnTo>
                    <a:lnTo>
                      <a:pt x="514" y="732"/>
                    </a:lnTo>
                    <a:lnTo>
                      <a:pt x="486" y="759"/>
                    </a:lnTo>
                    <a:lnTo>
                      <a:pt x="484" y="763"/>
                    </a:lnTo>
                    <a:lnTo>
                      <a:pt x="484" y="767"/>
                    </a:lnTo>
                    <a:lnTo>
                      <a:pt x="481" y="763"/>
                    </a:lnTo>
                    <a:lnTo>
                      <a:pt x="474" y="776"/>
                    </a:lnTo>
                    <a:lnTo>
                      <a:pt x="474" y="789"/>
                    </a:lnTo>
                    <a:lnTo>
                      <a:pt x="467" y="789"/>
                    </a:lnTo>
                    <a:lnTo>
                      <a:pt x="460" y="794"/>
                    </a:lnTo>
                    <a:lnTo>
                      <a:pt x="453" y="791"/>
                    </a:lnTo>
                    <a:lnTo>
                      <a:pt x="444" y="806"/>
                    </a:lnTo>
                    <a:lnTo>
                      <a:pt x="449" y="832"/>
                    </a:lnTo>
                    <a:lnTo>
                      <a:pt x="439" y="832"/>
                    </a:lnTo>
                    <a:lnTo>
                      <a:pt x="437" y="835"/>
                    </a:lnTo>
                    <a:lnTo>
                      <a:pt x="427" y="841"/>
                    </a:lnTo>
                    <a:lnTo>
                      <a:pt x="415" y="838"/>
                    </a:lnTo>
                    <a:lnTo>
                      <a:pt x="408" y="838"/>
                    </a:lnTo>
                    <a:lnTo>
                      <a:pt x="373" y="835"/>
                    </a:lnTo>
                    <a:lnTo>
                      <a:pt x="349" y="819"/>
                    </a:lnTo>
                    <a:lnTo>
                      <a:pt x="335" y="813"/>
                    </a:lnTo>
                    <a:lnTo>
                      <a:pt x="326" y="806"/>
                    </a:lnTo>
                    <a:lnTo>
                      <a:pt x="314" y="800"/>
                    </a:lnTo>
                    <a:lnTo>
                      <a:pt x="314" y="798"/>
                    </a:lnTo>
                    <a:lnTo>
                      <a:pt x="284" y="811"/>
                    </a:lnTo>
                    <a:lnTo>
                      <a:pt x="246" y="843"/>
                    </a:lnTo>
                    <a:lnTo>
                      <a:pt x="232" y="848"/>
                    </a:lnTo>
                    <a:lnTo>
                      <a:pt x="204" y="873"/>
                    </a:lnTo>
                    <a:lnTo>
                      <a:pt x="194" y="887"/>
                    </a:lnTo>
                    <a:lnTo>
                      <a:pt x="174" y="895"/>
                    </a:lnTo>
                    <a:lnTo>
                      <a:pt x="166" y="895"/>
                    </a:lnTo>
                    <a:lnTo>
                      <a:pt x="159" y="905"/>
                    </a:lnTo>
                    <a:lnTo>
                      <a:pt x="143" y="910"/>
                    </a:lnTo>
                    <a:lnTo>
                      <a:pt x="131" y="922"/>
                    </a:lnTo>
                    <a:lnTo>
                      <a:pt x="103" y="919"/>
                    </a:lnTo>
                    <a:lnTo>
                      <a:pt x="89" y="910"/>
                    </a:lnTo>
                    <a:lnTo>
                      <a:pt x="95" y="895"/>
                    </a:lnTo>
                    <a:lnTo>
                      <a:pt x="98" y="890"/>
                    </a:lnTo>
                    <a:lnTo>
                      <a:pt x="102" y="878"/>
                    </a:lnTo>
                    <a:lnTo>
                      <a:pt x="87" y="846"/>
                    </a:lnTo>
                    <a:lnTo>
                      <a:pt x="102" y="832"/>
                    </a:lnTo>
                    <a:lnTo>
                      <a:pt x="114" y="833"/>
                    </a:lnTo>
                    <a:lnTo>
                      <a:pt x="112" y="821"/>
                    </a:lnTo>
                    <a:lnTo>
                      <a:pt x="121" y="819"/>
                    </a:lnTo>
                    <a:lnTo>
                      <a:pt x="119" y="806"/>
                    </a:lnTo>
                    <a:lnTo>
                      <a:pt x="108" y="786"/>
                    </a:lnTo>
                    <a:lnTo>
                      <a:pt x="108" y="757"/>
                    </a:lnTo>
                    <a:lnTo>
                      <a:pt x="112" y="724"/>
                    </a:lnTo>
                    <a:lnTo>
                      <a:pt x="126" y="714"/>
                    </a:lnTo>
                    <a:lnTo>
                      <a:pt x="126" y="708"/>
                    </a:lnTo>
                    <a:lnTo>
                      <a:pt x="135" y="687"/>
                    </a:lnTo>
                    <a:lnTo>
                      <a:pt x="126" y="673"/>
                    </a:lnTo>
                    <a:lnTo>
                      <a:pt x="129" y="6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102"/>
              <p:cNvSpPr>
                <a:spLocks/>
              </p:cNvSpPr>
              <p:nvPr/>
            </p:nvSpPr>
            <p:spPr bwMode="auto">
              <a:xfrm>
                <a:off x="753" y="951"/>
                <a:ext cx="716" cy="922"/>
              </a:xfrm>
              <a:custGeom>
                <a:avLst/>
                <a:gdLst>
                  <a:gd name="T0" fmla="*/ 138 w 716"/>
                  <a:gd name="T1" fmla="*/ 640 h 922"/>
                  <a:gd name="T2" fmla="*/ 148 w 716"/>
                  <a:gd name="T3" fmla="*/ 595 h 922"/>
                  <a:gd name="T4" fmla="*/ 174 w 716"/>
                  <a:gd name="T5" fmla="*/ 576 h 922"/>
                  <a:gd name="T6" fmla="*/ 183 w 716"/>
                  <a:gd name="T7" fmla="*/ 509 h 922"/>
                  <a:gd name="T8" fmla="*/ 154 w 716"/>
                  <a:gd name="T9" fmla="*/ 411 h 922"/>
                  <a:gd name="T10" fmla="*/ 91 w 716"/>
                  <a:gd name="T11" fmla="*/ 376 h 922"/>
                  <a:gd name="T12" fmla="*/ 49 w 716"/>
                  <a:gd name="T13" fmla="*/ 332 h 922"/>
                  <a:gd name="T14" fmla="*/ 35 w 716"/>
                  <a:gd name="T15" fmla="*/ 319 h 922"/>
                  <a:gd name="T16" fmla="*/ 0 w 716"/>
                  <a:gd name="T17" fmla="*/ 297 h 922"/>
                  <a:gd name="T18" fmla="*/ 23 w 716"/>
                  <a:gd name="T19" fmla="*/ 225 h 922"/>
                  <a:gd name="T20" fmla="*/ 61 w 716"/>
                  <a:gd name="T21" fmla="*/ 146 h 922"/>
                  <a:gd name="T22" fmla="*/ 98 w 716"/>
                  <a:gd name="T23" fmla="*/ 141 h 922"/>
                  <a:gd name="T24" fmla="*/ 141 w 716"/>
                  <a:gd name="T25" fmla="*/ 125 h 922"/>
                  <a:gd name="T26" fmla="*/ 181 w 716"/>
                  <a:gd name="T27" fmla="*/ 87 h 922"/>
                  <a:gd name="T28" fmla="*/ 223 w 716"/>
                  <a:gd name="T29" fmla="*/ 25 h 922"/>
                  <a:gd name="T30" fmla="*/ 260 w 716"/>
                  <a:gd name="T31" fmla="*/ 5 h 922"/>
                  <a:gd name="T32" fmla="*/ 291 w 716"/>
                  <a:gd name="T33" fmla="*/ 2 h 922"/>
                  <a:gd name="T34" fmla="*/ 303 w 716"/>
                  <a:gd name="T35" fmla="*/ 40 h 922"/>
                  <a:gd name="T36" fmla="*/ 364 w 716"/>
                  <a:gd name="T37" fmla="*/ 108 h 922"/>
                  <a:gd name="T38" fmla="*/ 401 w 716"/>
                  <a:gd name="T39" fmla="*/ 133 h 922"/>
                  <a:gd name="T40" fmla="*/ 343 w 716"/>
                  <a:gd name="T41" fmla="*/ 160 h 922"/>
                  <a:gd name="T42" fmla="*/ 336 w 716"/>
                  <a:gd name="T43" fmla="*/ 221 h 922"/>
                  <a:gd name="T44" fmla="*/ 355 w 716"/>
                  <a:gd name="T45" fmla="*/ 279 h 922"/>
                  <a:gd name="T46" fmla="*/ 383 w 716"/>
                  <a:gd name="T47" fmla="*/ 332 h 922"/>
                  <a:gd name="T48" fmla="*/ 458 w 716"/>
                  <a:gd name="T49" fmla="*/ 279 h 922"/>
                  <a:gd name="T50" fmla="*/ 484 w 716"/>
                  <a:gd name="T51" fmla="*/ 297 h 922"/>
                  <a:gd name="T52" fmla="*/ 535 w 716"/>
                  <a:gd name="T53" fmla="*/ 355 h 922"/>
                  <a:gd name="T54" fmla="*/ 601 w 716"/>
                  <a:gd name="T55" fmla="*/ 327 h 922"/>
                  <a:gd name="T56" fmla="*/ 610 w 716"/>
                  <a:gd name="T57" fmla="*/ 408 h 922"/>
                  <a:gd name="T58" fmla="*/ 660 w 716"/>
                  <a:gd name="T59" fmla="*/ 438 h 922"/>
                  <a:gd name="T60" fmla="*/ 652 w 716"/>
                  <a:gd name="T61" fmla="*/ 451 h 922"/>
                  <a:gd name="T62" fmla="*/ 643 w 716"/>
                  <a:gd name="T63" fmla="*/ 451 h 922"/>
                  <a:gd name="T64" fmla="*/ 653 w 716"/>
                  <a:gd name="T65" fmla="*/ 467 h 922"/>
                  <a:gd name="T66" fmla="*/ 618 w 716"/>
                  <a:gd name="T67" fmla="*/ 440 h 922"/>
                  <a:gd name="T68" fmla="*/ 660 w 716"/>
                  <a:gd name="T69" fmla="*/ 505 h 922"/>
                  <a:gd name="T70" fmla="*/ 669 w 716"/>
                  <a:gd name="T71" fmla="*/ 532 h 922"/>
                  <a:gd name="T72" fmla="*/ 698 w 716"/>
                  <a:gd name="T73" fmla="*/ 567 h 922"/>
                  <a:gd name="T74" fmla="*/ 707 w 716"/>
                  <a:gd name="T75" fmla="*/ 563 h 922"/>
                  <a:gd name="T76" fmla="*/ 714 w 716"/>
                  <a:gd name="T77" fmla="*/ 595 h 922"/>
                  <a:gd name="T78" fmla="*/ 705 w 716"/>
                  <a:gd name="T79" fmla="*/ 622 h 922"/>
                  <a:gd name="T80" fmla="*/ 667 w 716"/>
                  <a:gd name="T81" fmla="*/ 648 h 922"/>
                  <a:gd name="T82" fmla="*/ 697 w 716"/>
                  <a:gd name="T83" fmla="*/ 679 h 922"/>
                  <a:gd name="T84" fmla="*/ 714 w 716"/>
                  <a:gd name="T85" fmla="*/ 684 h 922"/>
                  <a:gd name="T86" fmla="*/ 716 w 716"/>
                  <a:gd name="T87" fmla="*/ 714 h 922"/>
                  <a:gd name="T88" fmla="*/ 685 w 716"/>
                  <a:gd name="T89" fmla="*/ 757 h 922"/>
                  <a:gd name="T90" fmla="*/ 657 w 716"/>
                  <a:gd name="T91" fmla="*/ 738 h 922"/>
                  <a:gd name="T92" fmla="*/ 601 w 716"/>
                  <a:gd name="T93" fmla="*/ 746 h 922"/>
                  <a:gd name="T94" fmla="*/ 540 w 716"/>
                  <a:gd name="T95" fmla="*/ 714 h 922"/>
                  <a:gd name="T96" fmla="*/ 514 w 716"/>
                  <a:gd name="T97" fmla="*/ 732 h 922"/>
                  <a:gd name="T98" fmla="*/ 481 w 716"/>
                  <a:gd name="T99" fmla="*/ 763 h 922"/>
                  <a:gd name="T100" fmla="*/ 460 w 716"/>
                  <a:gd name="T101" fmla="*/ 794 h 922"/>
                  <a:gd name="T102" fmla="*/ 439 w 716"/>
                  <a:gd name="T103" fmla="*/ 832 h 922"/>
                  <a:gd name="T104" fmla="*/ 408 w 716"/>
                  <a:gd name="T105" fmla="*/ 838 h 922"/>
                  <a:gd name="T106" fmla="*/ 326 w 716"/>
                  <a:gd name="T107" fmla="*/ 806 h 922"/>
                  <a:gd name="T108" fmla="*/ 246 w 716"/>
                  <a:gd name="T109" fmla="*/ 843 h 922"/>
                  <a:gd name="T110" fmla="*/ 174 w 716"/>
                  <a:gd name="T111" fmla="*/ 895 h 922"/>
                  <a:gd name="T112" fmla="*/ 131 w 716"/>
                  <a:gd name="T113" fmla="*/ 922 h 922"/>
                  <a:gd name="T114" fmla="*/ 98 w 716"/>
                  <a:gd name="T115" fmla="*/ 890 h 922"/>
                  <a:gd name="T116" fmla="*/ 114 w 716"/>
                  <a:gd name="T117" fmla="*/ 833 h 922"/>
                  <a:gd name="T118" fmla="*/ 108 w 716"/>
                  <a:gd name="T119" fmla="*/ 786 h 922"/>
                  <a:gd name="T120" fmla="*/ 126 w 716"/>
                  <a:gd name="T121" fmla="*/ 708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6" h="922">
                    <a:moveTo>
                      <a:pt x="129" y="660"/>
                    </a:moveTo>
                    <a:lnTo>
                      <a:pt x="128" y="660"/>
                    </a:lnTo>
                    <a:lnTo>
                      <a:pt x="128" y="648"/>
                    </a:lnTo>
                    <a:lnTo>
                      <a:pt x="138" y="640"/>
                    </a:lnTo>
                    <a:lnTo>
                      <a:pt x="138" y="622"/>
                    </a:lnTo>
                    <a:lnTo>
                      <a:pt x="131" y="614"/>
                    </a:lnTo>
                    <a:lnTo>
                      <a:pt x="138" y="595"/>
                    </a:lnTo>
                    <a:lnTo>
                      <a:pt x="148" y="595"/>
                    </a:lnTo>
                    <a:lnTo>
                      <a:pt x="159" y="589"/>
                    </a:lnTo>
                    <a:lnTo>
                      <a:pt x="180" y="595"/>
                    </a:lnTo>
                    <a:lnTo>
                      <a:pt x="183" y="590"/>
                    </a:lnTo>
                    <a:lnTo>
                      <a:pt x="174" y="576"/>
                    </a:lnTo>
                    <a:lnTo>
                      <a:pt x="183" y="538"/>
                    </a:lnTo>
                    <a:lnTo>
                      <a:pt x="190" y="527"/>
                    </a:lnTo>
                    <a:lnTo>
                      <a:pt x="183" y="532"/>
                    </a:lnTo>
                    <a:lnTo>
                      <a:pt x="183" y="509"/>
                    </a:lnTo>
                    <a:lnTo>
                      <a:pt x="169" y="492"/>
                    </a:lnTo>
                    <a:lnTo>
                      <a:pt x="180" y="456"/>
                    </a:lnTo>
                    <a:lnTo>
                      <a:pt x="180" y="440"/>
                    </a:lnTo>
                    <a:lnTo>
                      <a:pt x="154" y="411"/>
                    </a:lnTo>
                    <a:lnTo>
                      <a:pt x="128" y="406"/>
                    </a:lnTo>
                    <a:lnTo>
                      <a:pt x="112" y="400"/>
                    </a:lnTo>
                    <a:lnTo>
                      <a:pt x="95" y="383"/>
                    </a:lnTo>
                    <a:lnTo>
                      <a:pt x="91" y="376"/>
                    </a:lnTo>
                    <a:lnTo>
                      <a:pt x="84" y="368"/>
                    </a:lnTo>
                    <a:lnTo>
                      <a:pt x="70" y="344"/>
                    </a:lnTo>
                    <a:lnTo>
                      <a:pt x="58" y="341"/>
                    </a:lnTo>
                    <a:lnTo>
                      <a:pt x="49" y="332"/>
                    </a:lnTo>
                    <a:lnTo>
                      <a:pt x="49" y="327"/>
                    </a:lnTo>
                    <a:lnTo>
                      <a:pt x="41" y="324"/>
                    </a:lnTo>
                    <a:lnTo>
                      <a:pt x="41" y="319"/>
                    </a:lnTo>
                    <a:lnTo>
                      <a:pt x="35" y="319"/>
                    </a:lnTo>
                    <a:lnTo>
                      <a:pt x="18" y="332"/>
                    </a:lnTo>
                    <a:lnTo>
                      <a:pt x="11" y="324"/>
                    </a:lnTo>
                    <a:lnTo>
                      <a:pt x="9" y="302"/>
                    </a:lnTo>
                    <a:lnTo>
                      <a:pt x="0" y="297"/>
                    </a:lnTo>
                    <a:lnTo>
                      <a:pt x="8" y="257"/>
                    </a:lnTo>
                    <a:lnTo>
                      <a:pt x="16" y="243"/>
                    </a:lnTo>
                    <a:lnTo>
                      <a:pt x="16" y="235"/>
                    </a:lnTo>
                    <a:lnTo>
                      <a:pt x="23" y="225"/>
                    </a:lnTo>
                    <a:lnTo>
                      <a:pt x="27" y="195"/>
                    </a:lnTo>
                    <a:lnTo>
                      <a:pt x="35" y="181"/>
                    </a:lnTo>
                    <a:lnTo>
                      <a:pt x="58" y="173"/>
                    </a:lnTo>
                    <a:lnTo>
                      <a:pt x="61" y="146"/>
                    </a:lnTo>
                    <a:lnTo>
                      <a:pt x="63" y="138"/>
                    </a:lnTo>
                    <a:lnTo>
                      <a:pt x="72" y="138"/>
                    </a:lnTo>
                    <a:lnTo>
                      <a:pt x="80" y="132"/>
                    </a:lnTo>
                    <a:lnTo>
                      <a:pt x="98" y="141"/>
                    </a:lnTo>
                    <a:lnTo>
                      <a:pt x="105" y="155"/>
                    </a:lnTo>
                    <a:lnTo>
                      <a:pt x="108" y="144"/>
                    </a:lnTo>
                    <a:lnTo>
                      <a:pt x="124" y="146"/>
                    </a:lnTo>
                    <a:lnTo>
                      <a:pt x="141" y="125"/>
                    </a:lnTo>
                    <a:lnTo>
                      <a:pt x="148" y="124"/>
                    </a:lnTo>
                    <a:lnTo>
                      <a:pt x="166" y="124"/>
                    </a:lnTo>
                    <a:lnTo>
                      <a:pt x="171" y="79"/>
                    </a:lnTo>
                    <a:lnTo>
                      <a:pt x="181" y="87"/>
                    </a:lnTo>
                    <a:lnTo>
                      <a:pt x="190" y="87"/>
                    </a:lnTo>
                    <a:lnTo>
                      <a:pt x="215" y="67"/>
                    </a:lnTo>
                    <a:lnTo>
                      <a:pt x="230" y="36"/>
                    </a:lnTo>
                    <a:lnTo>
                      <a:pt x="223" y="25"/>
                    </a:lnTo>
                    <a:lnTo>
                      <a:pt x="230" y="17"/>
                    </a:lnTo>
                    <a:lnTo>
                      <a:pt x="230" y="9"/>
                    </a:lnTo>
                    <a:lnTo>
                      <a:pt x="239" y="8"/>
                    </a:lnTo>
                    <a:lnTo>
                      <a:pt x="260" y="5"/>
                    </a:lnTo>
                    <a:lnTo>
                      <a:pt x="268" y="5"/>
                    </a:lnTo>
                    <a:lnTo>
                      <a:pt x="279" y="2"/>
                    </a:lnTo>
                    <a:lnTo>
                      <a:pt x="281" y="0"/>
                    </a:lnTo>
                    <a:lnTo>
                      <a:pt x="291" y="2"/>
                    </a:lnTo>
                    <a:lnTo>
                      <a:pt x="291" y="17"/>
                    </a:lnTo>
                    <a:lnTo>
                      <a:pt x="305" y="22"/>
                    </a:lnTo>
                    <a:lnTo>
                      <a:pt x="303" y="32"/>
                    </a:lnTo>
                    <a:lnTo>
                      <a:pt x="303" y="40"/>
                    </a:lnTo>
                    <a:lnTo>
                      <a:pt x="314" y="51"/>
                    </a:lnTo>
                    <a:lnTo>
                      <a:pt x="310" y="63"/>
                    </a:lnTo>
                    <a:lnTo>
                      <a:pt x="336" y="89"/>
                    </a:lnTo>
                    <a:lnTo>
                      <a:pt x="364" y="108"/>
                    </a:lnTo>
                    <a:lnTo>
                      <a:pt x="375" y="111"/>
                    </a:lnTo>
                    <a:lnTo>
                      <a:pt x="389" y="108"/>
                    </a:lnTo>
                    <a:lnTo>
                      <a:pt x="399" y="111"/>
                    </a:lnTo>
                    <a:lnTo>
                      <a:pt x="401" y="133"/>
                    </a:lnTo>
                    <a:lnTo>
                      <a:pt x="394" y="133"/>
                    </a:lnTo>
                    <a:lnTo>
                      <a:pt x="382" y="144"/>
                    </a:lnTo>
                    <a:lnTo>
                      <a:pt x="371" y="146"/>
                    </a:lnTo>
                    <a:lnTo>
                      <a:pt x="343" y="160"/>
                    </a:lnTo>
                    <a:lnTo>
                      <a:pt x="343" y="170"/>
                    </a:lnTo>
                    <a:lnTo>
                      <a:pt x="328" y="182"/>
                    </a:lnTo>
                    <a:lnTo>
                      <a:pt x="328" y="208"/>
                    </a:lnTo>
                    <a:lnTo>
                      <a:pt x="336" y="221"/>
                    </a:lnTo>
                    <a:lnTo>
                      <a:pt x="335" y="232"/>
                    </a:lnTo>
                    <a:lnTo>
                      <a:pt x="350" y="236"/>
                    </a:lnTo>
                    <a:lnTo>
                      <a:pt x="357" y="267"/>
                    </a:lnTo>
                    <a:lnTo>
                      <a:pt x="355" y="279"/>
                    </a:lnTo>
                    <a:lnTo>
                      <a:pt x="355" y="302"/>
                    </a:lnTo>
                    <a:lnTo>
                      <a:pt x="361" y="320"/>
                    </a:lnTo>
                    <a:lnTo>
                      <a:pt x="373" y="324"/>
                    </a:lnTo>
                    <a:lnTo>
                      <a:pt x="383" y="332"/>
                    </a:lnTo>
                    <a:lnTo>
                      <a:pt x="404" y="328"/>
                    </a:lnTo>
                    <a:lnTo>
                      <a:pt x="413" y="305"/>
                    </a:lnTo>
                    <a:lnTo>
                      <a:pt x="446" y="289"/>
                    </a:lnTo>
                    <a:lnTo>
                      <a:pt x="458" y="279"/>
                    </a:lnTo>
                    <a:lnTo>
                      <a:pt x="469" y="284"/>
                    </a:lnTo>
                    <a:lnTo>
                      <a:pt x="469" y="289"/>
                    </a:lnTo>
                    <a:lnTo>
                      <a:pt x="476" y="289"/>
                    </a:lnTo>
                    <a:lnTo>
                      <a:pt x="484" y="297"/>
                    </a:lnTo>
                    <a:lnTo>
                      <a:pt x="504" y="297"/>
                    </a:lnTo>
                    <a:lnTo>
                      <a:pt x="504" y="311"/>
                    </a:lnTo>
                    <a:lnTo>
                      <a:pt x="533" y="363"/>
                    </a:lnTo>
                    <a:lnTo>
                      <a:pt x="535" y="355"/>
                    </a:lnTo>
                    <a:lnTo>
                      <a:pt x="547" y="351"/>
                    </a:lnTo>
                    <a:lnTo>
                      <a:pt x="566" y="320"/>
                    </a:lnTo>
                    <a:lnTo>
                      <a:pt x="585" y="314"/>
                    </a:lnTo>
                    <a:lnTo>
                      <a:pt x="601" y="327"/>
                    </a:lnTo>
                    <a:lnTo>
                      <a:pt x="613" y="354"/>
                    </a:lnTo>
                    <a:lnTo>
                      <a:pt x="610" y="365"/>
                    </a:lnTo>
                    <a:lnTo>
                      <a:pt x="601" y="373"/>
                    </a:lnTo>
                    <a:lnTo>
                      <a:pt x="610" y="408"/>
                    </a:lnTo>
                    <a:lnTo>
                      <a:pt x="624" y="416"/>
                    </a:lnTo>
                    <a:lnTo>
                      <a:pt x="634" y="416"/>
                    </a:lnTo>
                    <a:lnTo>
                      <a:pt x="634" y="422"/>
                    </a:lnTo>
                    <a:lnTo>
                      <a:pt x="660" y="438"/>
                    </a:lnTo>
                    <a:lnTo>
                      <a:pt x="660" y="444"/>
                    </a:lnTo>
                    <a:lnTo>
                      <a:pt x="665" y="447"/>
                    </a:lnTo>
                    <a:lnTo>
                      <a:pt x="657" y="456"/>
                    </a:lnTo>
                    <a:lnTo>
                      <a:pt x="652" y="451"/>
                    </a:lnTo>
                    <a:lnTo>
                      <a:pt x="648" y="440"/>
                    </a:lnTo>
                    <a:lnTo>
                      <a:pt x="641" y="435"/>
                    </a:lnTo>
                    <a:lnTo>
                      <a:pt x="645" y="444"/>
                    </a:lnTo>
                    <a:lnTo>
                      <a:pt x="643" y="451"/>
                    </a:lnTo>
                    <a:lnTo>
                      <a:pt x="650" y="451"/>
                    </a:lnTo>
                    <a:lnTo>
                      <a:pt x="652" y="456"/>
                    </a:lnTo>
                    <a:lnTo>
                      <a:pt x="648" y="457"/>
                    </a:lnTo>
                    <a:lnTo>
                      <a:pt x="653" y="467"/>
                    </a:lnTo>
                    <a:lnTo>
                      <a:pt x="650" y="470"/>
                    </a:lnTo>
                    <a:lnTo>
                      <a:pt x="631" y="456"/>
                    </a:lnTo>
                    <a:lnTo>
                      <a:pt x="629" y="457"/>
                    </a:lnTo>
                    <a:lnTo>
                      <a:pt x="618" y="440"/>
                    </a:lnTo>
                    <a:lnTo>
                      <a:pt x="608" y="440"/>
                    </a:lnTo>
                    <a:lnTo>
                      <a:pt x="625" y="465"/>
                    </a:lnTo>
                    <a:lnTo>
                      <a:pt x="660" y="489"/>
                    </a:lnTo>
                    <a:lnTo>
                      <a:pt x="660" y="505"/>
                    </a:lnTo>
                    <a:lnTo>
                      <a:pt x="665" y="517"/>
                    </a:lnTo>
                    <a:lnTo>
                      <a:pt x="657" y="528"/>
                    </a:lnTo>
                    <a:lnTo>
                      <a:pt x="660" y="532"/>
                    </a:lnTo>
                    <a:lnTo>
                      <a:pt x="669" y="532"/>
                    </a:lnTo>
                    <a:lnTo>
                      <a:pt x="671" y="541"/>
                    </a:lnTo>
                    <a:lnTo>
                      <a:pt x="683" y="543"/>
                    </a:lnTo>
                    <a:lnTo>
                      <a:pt x="693" y="563"/>
                    </a:lnTo>
                    <a:lnTo>
                      <a:pt x="698" y="567"/>
                    </a:lnTo>
                    <a:lnTo>
                      <a:pt x="700" y="562"/>
                    </a:lnTo>
                    <a:lnTo>
                      <a:pt x="698" y="554"/>
                    </a:lnTo>
                    <a:lnTo>
                      <a:pt x="711" y="556"/>
                    </a:lnTo>
                    <a:lnTo>
                      <a:pt x="707" y="563"/>
                    </a:lnTo>
                    <a:lnTo>
                      <a:pt x="711" y="571"/>
                    </a:lnTo>
                    <a:lnTo>
                      <a:pt x="700" y="584"/>
                    </a:lnTo>
                    <a:lnTo>
                      <a:pt x="704" y="594"/>
                    </a:lnTo>
                    <a:lnTo>
                      <a:pt x="714" y="595"/>
                    </a:lnTo>
                    <a:lnTo>
                      <a:pt x="714" y="600"/>
                    </a:lnTo>
                    <a:lnTo>
                      <a:pt x="707" y="600"/>
                    </a:lnTo>
                    <a:lnTo>
                      <a:pt x="705" y="608"/>
                    </a:lnTo>
                    <a:lnTo>
                      <a:pt x="705" y="622"/>
                    </a:lnTo>
                    <a:lnTo>
                      <a:pt x="691" y="625"/>
                    </a:lnTo>
                    <a:lnTo>
                      <a:pt x="683" y="633"/>
                    </a:lnTo>
                    <a:lnTo>
                      <a:pt x="667" y="635"/>
                    </a:lnTo>
                    <a:lnTo>
                      <a:pt x="667" y="648"/>
                    </a:lnTo>
                    <a:lnTo>
                      <a:pt x="671" y="651"/>
                    </a:lnTo>
                    <a:lnTo>
                      <a:pt x="671" y="660"/>
                    </a:lnTo>
                    <a:lnTo>
                      <a:pt x="671" y="670"/>
                    </a:lnTo>
                    <a:lnTo>
                      <a:pt x="697" y="679"/>
                    </a:lnTo>
                    <a:lnTo>
                      <a:pt x="705" y="675"/>
                    </a:lnTo>
                    <a:lnTo>
                      <a:pt x="711" y="682"/>
                    </a:lnTo>
                    <a:lnTo>
                      <a:pt x="716" y="679"/>
                    </a:lnTo>
                    <a:lnTo>
                      <a:pt x="714" y="684"/>
                    </a:lnTo>
                    <a:lnTo>
                      <a:pt x="707" y="684"/>
                    </a:lnTo>
                    <a:lnTo>
                      <a:pt x="704" y="695"/>
                    </a:lnTo>
                    <a:lnTo>
                      <a:pt x="711" y="700"/>
                    </a:lnTo>
                    <a:lnTo>
                      <a:pt x="716" y="714"/>
                    </a:lnTo>
                    <a:lnTo>
                      <a:pt x="705" y="749"/>
                    </a:lnTo>
                    <a:lnTo>
                      <a:pt x="698" y="754"/>
                    </a:lnTo>
                    <a:lnTo>
                      <a:pt x="693" y="749"/>
                    </a:lnTo>
                    <a:lnTo>
                      <a:pt x="685" y="757"/>
                    </a:lnTo>
                    <a:lnTo>
                      <a:pt x="674" y="749"/>
                    </a:lnTo>
                    <a:lnTo>
                      <a:pt x="660" y="754"/>
                    </a:lnTo>
                    <a:lnTo>
                      <a:pt x="657" y="751"/>
                    </a:lnTo>
                    <a:lnTo>
                      <a:pt x="657" y="738"/>
                    </a:lnTo>
                    <a:lnTo>
                      <a:pt x="631" y="736"/>
                    </a:lnTo>
                    <a:lnTo>
                      <a:pt x="627" y="738"/>
                    </a:lnTo>
                    <a:lnTo>
                      <a:pt x="610" y="749"/>
                    </a:lnTo>
                    <a:lnTo>
                      <a:pt x="601" y="746"/>
                    </a:lnTo>
                    <a:lnTo>
                      <a:pt x="587" y="728"/>
                    </a:lnTo>
                    <a:lnTo>
                      <a:pt x="570" y="727"/>
                    </a:lnTo>
                    <a:lnTo>
                      <a:pt x="554" y="713"/>
                    </a:lnTo>
                    <a:lnTo>
                      <a:pt x="540" y="714"/>
                    </a:lnTo>
                    <a:lnTo>
                      <a:pt x="524" y="719"/>
                    </a:lnTo>
                    <a:lnTo>
                      <a:pt x="509" y="717"/>
                    </a:lnTo>
                    <a:lnTo>
                      <a:pt x="504" y="727"/>
                    </a:lnTo>
                    <a:lnTo>
                      <a:pt x="514" y="732"/>
                    </a:lnTo>
                    <a:lnTo>
                      <a:pt x="486" y="759"/>
                    </a:lnTo>
                    <a:lnTo>
                      <a:pt x="484" y="763"/>
                    </a:lnTo>
                    <a:lnTo>
                      <a:pt x="484" y="767"/>
                    </a:lnTo>
                    <a:lnTo>
                      <a:pt x="481" y="763"/>
                    </a:lnTo>
                    <a:lnTo>
                      <a:pt x="474" y="776"/>
                    </a:lnTo>
                    <a:lnTo>
                      <a:pt x="474" y="789"/>
                    </a:lnTo>
                    <a:lnTo>
                      <a:pt x="467" y="789"/>
                    </a:lnTo>
                    <a:lnTo>
                      <a:pt x="460" y="794"/>
                    </a:lnTo>
                    <a:lnTo>
                      <a:pt x="453" y="791"/>
                    </a:lnTo>
                    <a:lnTo>
                      <a:pt x="444" y="806"/>
                    </a:lnTo>
                    <a:lnTo>
                      <a:pt x="449" y="832"/>
                    </a:lnTo>
                    <a:lnTo>
                      <a:pt x="439" y="832"/>
                    </a:lnTo>
                    <a:lnTo>
                      <a:pt x="437" y="835"/>
                    </a:lnTo>
                    <a:lnTo>
                      <a:pt x="427" y="841"/>
                    </a:lnTo>
                    <a:lnTo>
                      <a:pt x="415" y="838"/>
                    </a:lnTo>
                    <a:lnTo>
                      <a:pt x="408" y="838"/>
                    </a:lnTo>
                    <a:lnTo>
                      <a:pt x="373" y="835"/>
                    </a:lnTo>
                    <a:lnTo>
                      <a:pt x="349" y="819"/>
                    </a:lnTo>
                    <a:lnTo>
                      <a:pt x="335" y="813"/>
                    </a:lnTo>
                    <a:lnTo>
                      <a:pt x="326" y="806"/>
                    </a:lnTo>
                    <a:lnTo>
                      <a:pt x="314" y="800"/>
                    </a:lnTo>
                    <a:lnTo>
                      <a:pt x="314" y="798"/>
                    </a:lnTo>
                    <a:lnTo>
                      <a:pt x="284" y="811"/>
                    </a:lnTo>
                    <a:lnTo>
                      <a:pt x="246" y="843"/>
                    </a:lnTo>
                    <a:lnTo>
                      <a:pt x="232" y="848"/>
                    </a:lnTo>
                    <a:lnTo>
                      <a:pt x="204" y="873"/>
                    </a:lnTo>
                    <a:lnTo>
                      <a:pt x="194" y="887"/>
                    </a:lnTo>
                    <a:lnTo>
                      <a:pt x="174" y="895"/>
                    </a:lnTo>
                    <a:lnTo>
                      <a:pt x="166" y="895"/>
                    </a:lnTo>
                    <a:lnTo>
                      <a:pt x="159" y="905"/>
                    </a:lnTo>
                    <a:lnTo>
                      <a:pt x="143" y="910"/>
                    </a:lnTo>
                    <a:lnTo>
                      <a:pt x="131" y="922"/>
                    </a:lnTo>
                    <a:lnTo>
                      <a:pt x="103" y="919"/>
                    </a:lnTo>
                    <a:lnTo>
                      <a:pt x="89" y="910"/>
                    </a:lnTo>
                    <a:lnTo>
                      <a:pt x="95" y="895"/>
                    </a:lnTo>
                    <a:lnTo>
                      <a:pt x="98" y="890"/>
                    </a:lnTo>
                    <a:lnTo>
                      <a:pt x="102" y="878"/>
                    </a:lnTo>
                    <a:lnTo>
                      <a:pt x="87" y="846"/>
                    </a:lnTo>
                    <a:lnTo>
                      <a:pt x="102" y="832"/>
                    </a:lnTo>
                    <a:lnTo>
                      <a:pt x="114" y="833"/>
                    </a:lnTo>
                    <a:lnTo>
                      <a:pt x="112" y="821"/>
                    </a:lnTo>
                    <a:lnTo>
                      <a:pt x="121" y="819"/>
                    </a:lnTo>
                    <a:lnTo>
                      <a:pt x="119" y="806"/>
                    </a:lnTo>
                    <a:lnTo>
                      <a:pt x="108" y="786"/>
                    </a:lnTo>
                    <a:lnTo>
                      <a:pt x="108" y="757"/>
                    </a:lnTo>
                    <a:lnTo>
                      <a:pt x="112" y="724"/>
                    </a:lnTo>
                    <a:lnTo>
                      <a:pt x="126" y="714"/>
                    </a:lnTo>
                    <a:lnTo>
                      <a:pt x="126" y="708"/>
                    </a:lnTo>
                    <a:lnTo>
                      <a:pt x="135" y="687"/>
                    </a:lnTo>
                    <a:lnTo>
                      <a:pt x="126" y="673"/>
                    </a:lnTo>
                    <a:lnTo>
                      <a:pt x="129" y="66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Freeform 103"/>
              <p:cNvSpPr>
                <a:spLocks/>
              </p:cNvSpPr>
              <p:nvPr/>
            </p:nvSpPr>
            <p:spPr bwMode="auto">
              <a:xfrm>
                <a:off x="833" y="1844"/>
                <a:ext cx="19" cy="12"/>
              </a:xfrm>
              <a:custGeom>
                <a:avLst/>
                <a:gdLst>
                  <a:gd name="T0" fmla="*/ 19 w 19"/>
                  <a:gd name="T1" fmla="*/ 0 h 12"/>
                  <a:gd name="T2" fmla="*/ 14 w 19"/>
                  <a:gd name="T3" fmla="*/ 4 h 12"/>
                  <a:gd name="T4" fmla="*/ 5 w 19"/>
                  <a:gd name="T5" fmla="*/ 12 h 12"/>
                  <a:gd name="T6" fmla="*/ 0 w 19"/>
                  <a:gd name="T7" fmla="*/ 9 h 12"/>
                  <a:gd name="T8" fmla="*/ 7 w 19"/>
                  <a:gd name="T9" fmla="*/ 0 h 12"/>
                  <a:gd name="T10" fmla="*/ 19 w 19"/>
                  <a:gd name="T11" fmla="*/ 0 h 12"/>
                </a:gdLst>
                <a:ahLst/>
                <a:cxnLst>
                  <a:cxn ang="0">
                    <a:pos x="T0" y="T1"/>
                  </a:cxn>
                  <a:cxn ang="0">
                    <a:pos x="T2" y="T3"/>
                  </a:cxn>
                  <a:cxn ang="0">
                    <a:pos x="T4" y="T5"/>
                  </a:cxn>
                  <a:cxn ang="0">
                    <a:pos x="T6" y="T7"/>
                  </a:cxn>
                  <a:cxn ang="0">
                    <a:pos x="T8" y="T9"/>
                  </a:cxn>
                  <a:cxn ang="0">
                    <a:pos x="T10" y="T11"/>
                  </a:cxn>
                </a:cxnLst>
                <a:rect l="0" t="0" r="r" b="b"/>
                <a:pathLst>
                  <a:path w="19" h="12">
                    <a:moveTo>
                      <a:pt x="19" y="0"/>
                    </a:moveTo>
                    <a:lnTo>
                      <a:pt x="14" y="4"/>
                    </a:lnTo>
                    <a:lnTo>
                      <a:pt x="5" y="12"/>
                    </a:lnTo>
                    <a:lnTo>
                      <a:pt x="0" y="9"/>
                    </a:lnTo>
                    <a:lnTo>
                      <a:pt x="7" y="0"/>
                    </a:lnTo>
                    <a:lnTo>
                      <a:pt x="19"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 name="Freeform 104"/>
              <p:cNvSpPr>
                <a:spLocks/>
              </p:cNvSpPr>
              <p:nvPr/>
            </p:nvSpPr>
            <p:spPr bwMode="auto">
              <a:xfrm>
                <a:off x="606" y="622"/>
                <a:ext cx="856" cy="659"/>
              </a:xfrm>
              <a:custGeom>
                <a:avLst/>
                <a:gdLst>
                  <a:gd name="T0" fmla="*/ 378 w 856"/>
                  <a:gd name="T1" fmla="*/ 209 h 659"/>
                  <a:gd name="T2" fmla="*/ 399 w 856"/>
                  <a:gd name="T3" fmla="*/ 182 h 659"/>
                  <a:gd name="T4" fmla="*/ 419 w 856"/>
                  <a:gd name="T5" fmla="*/ 164 h 659"/>
                  <a:gd name="T6" fmla="*/ 464 w 856"/>
                  <a:gd name="T7" fmla="*/ 117 h 659"/>
                  <a:gd name="T8" fmla="*/ 471 w 856"/>
                  <a:gd name="T9" fmla="*/ 75 h 659"/>
                  <a:gd name="T10" fmla="*/ 490 w 856"/>
                  <a:gd name="T11" fmla="*/ 23 h 659"/>
                  <a:gd name="T12" fmla="*/ 508 w 856"/>
                  <a:gd name="T13" fmla="*/ 23 h 659"/>
                  <a:gd name="T14" fmla="*/ 546 w 856"/>
                  <a:gd name="T15" fmla="*/ 9 h 659"/>
                  <a:gd name="T16" fmla="*/ 565 w 856"/>
                  <a:gd name="T17" fmla="*/ 28 h 659"/>
                  <a:gd name="T18" fmla="*/ 608 w 856"/>
                  <a:gd name="T19" fmla="*/ 61 h 659"/>
                  <a:gd name="T20" fmla="*/ 641 w 856"/>
                  <a:gd name="T21" fmla="*/ 61 h 659"/>
                  <a:gd name="T22" fmla="*/ 702 w 856"/>
                  <a:gd name="T23" fmla="*/ 18 h 659"/>
                  <a:gd name="T24" fmla="*/ 740 w 856"/>
                  <a:gd name="T25" fmla="*/ 36 h 659"/>
                  <a:gd name="T26" fmla="*/ 769 w 856"/>
                  <a:gd name="T27" fmla="*/ 31 h 659"/>
                  <a:gd name="T28" fmla="*/ 771 w 856"/>
                  <a:gd name="T29" fmla="*/ 75 h 659"/>
                  <a:gd name="T30" fmla="*/ 797 w 856"/>
                  <a:gd name="T31" fmla="*/ 128 h 659"/>
                  <a:gd name="T32" fmla="*/ 835 w 856"/>
                  <a:gd name="T33" fmla="*/ 156 h 659"/>
                  <a:gd name="T34" fmla="*/ 856 w 856"/>
                  <a:gd name="T35" fmla="*/ 179 h 659"/>
                  <a:gd name="T36" fmla="*/ 856 w 856"/>
                  <a:gd name="T37" fmla="*/ 209 h 659"/>
                  <a:gd name="T38" fmla="*/ 844 w 856"/>
                  <a:gd name="T39" fmla="*/ 253 h 659"/>
                  <a:gd name="T40" fmla="*/ 811 w 856"/>
                  <a:gd name="T41" fmla="*/ 293 h 659"/>
                  <a:gd name="T42" fmla="*/ 787 w 856"/>
                  <a:gd name="T43" fmla="*/ 346 h 659"/>
                  <a:gd name="T44" fmla="*/ 788 w 856"/>
                  <a:gd name="T45" fmla="*/ 395 h 659"/>
                  <a:gd name="T46" fmla="*/ 742 w 856"/>
                  <a:gd name="T47" fmla="*/ 422 h 659"/>
                  <a:gd name="T48" fmla="*/ 724 w 856"/>
                  <a:gd name="T49" fmla="*/ 435 h 659"/>
                  <a:gd name="T50" fmla="*/ 676 w 856"/>
                  <a:gd name="T51" fmla="*/ 459 h 659"/>
                  <a:gd name="T52" fmla="*/ 650 w 856"/>
                  <a:gd name="T53" fmla="*/ 546 h 659"/>
                  <a:gd name="T54" fmla="*/ 631 w 856"/>
                  <a:gd name="T55" fmla="*/ 570 h 659"/>
                  <a:gd name="T56" fmla="*/ 631 w 856"/>
                  <a:gd name="T57" fmla="*/ 597 h 659"/>
                  <a:gd name="T58" fmla="*/ 631 w 856"/>
                  <a:gd name="T59" fmla="*/ 626 h 659"/>
                  <a:gd name="T60" fmla="*/ 615 w 856"/>
                  <a:gd name="T61" fmla="*/ 613 h 659"/>
                  <a:gd name="T62" fmla="*/ 560 w 856"/>
                  <a:gd name="T63" fmla="*/ 632 h 659"/>
                  <a:gd name="T64" fmla="*/ 520 w 856"/>
                  <a:gd name="T65" fmla="*/ 653 h 659"/>
                  <a:gd name="T66" fmla="*/ 502 w 856"/>
                  <a:gd name="T67" fmla="*/ 608 h 659"/>
                  <a:gd name="T68" fmla="*/ 482 w 856"/>
                  <a:gd name="T69" fmla="*/ 560 h 659"/>
                  <a:gd name="T70" fmla="*/ 475 w 856"/>
                  <a:gd name="T71" fmla="*/ 511 h 659"/>
                  <a:gd name="T72" fmla="*/ 518 w 856"/>
                  <a:gd name="T73" fmla="*/ 473 h 659"/>
                  <a:gd name="T74" fmla="*/ 547 w 856"/>
                  <a:gd name="T75" fmla="*/ 462 h 659"/>
                  <a:gd name="T76" fmla="*/ 522 w 856"/>
                  <a:gd name="T77" fmla="*/ 440 h 659"/>
                  <a:gd name="T78" fmla="*/ 457 w 856"/>
                  <a:gd name="T79" fmla="*/ 392 h 659"/>
                  <a:gd name="T80" fmla="*/ 450 w 856"/>
                  <a:gd name="T81" fmla="*/ 360 h 659"/>
                  <a:gd name="T82" fmla="*/ 438 w 856"/>
                  <a:gd name="T83" fmla="*/ 330 h 659"/>
                  <a:gd name="T84" fmla="*/ 416 w 856"/>
                  <a:gd name="T85" fmla="*/ 333 h 659"/>
                  <a:gd name="T86" fmla="*/ 378 w 856"/>
                  <a:gd name="T87" fmla="*/ 338 h 659"/>
                  <a:gd name="T88" fmla="*/ 378 w 856"/>
                  <a:gd name="T89" fmla="*/ 365 h 659"/>
                  <a:gd name="T90" fmla="*/ 329 w 856"/>
                  <a:gd name="T91" fmla="*/ 414 h 659"/>
                  <a:gd name="T92" fmla="*/ 296 w 856"/>
                  <a:gd name="T93" fmla="*/ 451 h 659"/>
                  <a:gd name="T94" fmla="*/ 256 w 856"/>
                  <a:gd name="T95" fmla="*/ 471 h 659"/>
                  <a:gd name="T96" fmla="*/ 229 w 856"/>
                  <a:gd name="T97" fmla="*/ 459 h 659"/>
                  <a:gd name="T98" fmla="*/ 220 w 856"/>
                  <a:gd name="T99" fmla="*/ 451 h 659"/>
                  <a:gd name="T100" fmla="*/ 170 w 856"/>
                  <a:gd name="T101" fmla="*/ 462 h 659"/>
                  <a:gd name="T102" fmla="*/ 116 w 856"/>
                  <a:gd name="T103" fmla="*/ 497 h 659"/>
                  <a:gd name="T104" fmla="*/ 104 w 856"/>
                  <a:gd name="T105" fmla="*/ 476 h 659"/>
                  <a:gd name="T106" fmla="*/ 71 w 856"/>
                  <a:gd name="T107" fmla="*/ 382 h 659"/>
                  <a:gd name="T108" fmla="*/ 61 w 856"/>
                  <a:gd name="T109" fmla="*/ 365 h 659"/>
                  <a:gd name="T110" fmla="*/ 8 w 856"/>
                  <a:gd name="T111" fmla="*/ 355 h 659"/>
                  <a:gd name="T112" fmla="*/ 10 w 856"/>
                  <a:gd name="T113" fmla="*/ 333 h 659"/>
                  <a:gd name="T114" fmla="*/ 50 w 856"/>
                  <a:gd name="T115" fmla="*/ 299 h 659"/>
                  <a:gd name="T116" fmla="*/ 147 w 856"/>
                  <a:gd name="T117" fmla="*/ 261 h 659"/>
                  <a:gd name="T118" fmla="*/ 204 w 856"/>
                  <a:gd name="T119" fmla="*/ 247 h 659"/>
                  <a:gd name="T120" fmla="*/ 265 w 856"/>
                  <a:gd name="T121" fmla="*/ 247 h 659"/>
                  <a:gd name="T122" fmla="*/ 348 w 856"/>
                  <a:gd name="T123" fmla="*/ 263 h 659"/>
                  <a:gd name="T124" fmla="*/ 376 w 856"/>
                  <a:gd name="T125" fmla="*/ 24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659">
                    <a:moveTo>
                      <a:pt x="376" y="247"/>
                    </a:moveTo>
                    <a:lnTo>
                      <a:pt x="381" y="238"/>
                    </a:lnTo>
                    <a:lnTo>
                      <a:pt x="378" y="209"/>
                    </a:lnTo>
                    <a:lnTo>
                      <a:pt x="388" y="199"/>
                    </a:lnTo>
                    <a:lnTo>
                      <a:pt x="399" y="199"/>
                    </a:lnTo>
                    <a:lnTo>
                      <a:pt x="399" y="182"/>
                    </a:lnTo>
                    <a:lnTo>
                      <a:pt x="392" y="169"/>
                    </a:lnTo>
                    <a:lnTo>
                      <a:pt x="395" y="161"/>
                    </a:lnTo>
                    <a:lnTo>
                      <a:pt x="419" y="164"/>
                    </a:lnTo>
                    <a:lnTo>
                      <a:pt x="452" y="152"/>
                    </a:lnTo>
                    <a:lnTo>
                      <a:pt x="450" y="134"/>
                    </a:lnTo>
                    <a:lnTo>
                      <a:pt x="464" y="117"/>
                    </a:lnTo>
                    <a:lnTo>
                      <a:pt x="468" y="91"/>
                    </a:lnTo>
                    <a:lnTo>
                      <a:pt x="466" y="77"/>
                    </a:lnTo>
                    <a:lnTo>
                      <a:pt x="471" y="75"/>
                    </a:lnTo>
                    <a:lnTo>
                      <a:pt x="482" y="53"/>
                    </a:lnTo>
                    <a:lnTo>
                      <a:pt x="480" y="42"/>
                    </a:lnTo>
                    <a:lnTo>
                      <a:pt x="490" y="23"/>
                    </a:lnTo>
                    <a:lnTo>
                      <a:pt x="497" y="23"/>
                    </a:lnTo>
                    <a:lnTo>
                      <a:pt x="504" y="18"/>
                    </a:lnTo>
                    <a:lnTo>
                      <a:pt x="508" y="23"/>
                    </a:lnTo>
                    <a:lnTo>
                      <a:pt x="530" y="10"/>
                    </a:lnTo>
                    <a:lnTo>
                      <a:pt x="529" y="0"/>
                    </a:lnTo>
                    <a:lnTo>
                      <a:pt x="546" y="9"/>
                    </a:lnTo>
                    <a:lnTo>
                      <a:pt x="560" y="10"/>
                    </a:lnTo>
                    <a:lnTo>
                      <a:pt x="565" y="15"/>
                    </a:lnTo>
                    <a:lnTo>
                      <a:pt x="565" y="28"/>
                    </a:lnTo>
                    <a:lnTo>
                      <a:pt x="575" y="53"/>
                    </a:lnTo>
                    <a:lnTo>
                      <a:pt x="596" y="53"/>
                    </a:lnTo>
                    <a:lnTo>
                      <a:pt x="608" y="61"/>
                    </a:lnTo>
                    <a:lnTo>
                      <a:pt x="620" y="58"/>
                    </a:lnTo>
                    <a:lnTo>
                      <a:pt x="631" y="63"/>
                    </a:lnTo>
                    <a:lnTo>
                      <a:pt x="641" y="61"/>
                    </a:lnTo>
                    <a:lnTo>
                      <a:pt x="669" y="37"/>
                    </a:lnTo>
                    <a:lnTo>
                      <a:pt x="684" y="10"/>
                    </a:lnTo>
                    <a:lnTo>
                      <a:pt x="702" y="18"/>
                    </a:lnTo>
                    <a:lnTo>
                      <a:pt x="710" y="28"/>
                    </a:lnTo>
                    <a:lnTo>
                      <a:pt x="730" y="28"/>
                    </a:lnTo>
                    <a:lnTo>
                      <a:pt x="740" y="36"/>
                    </a:lnTo>
                    <a:lnTo>
                      <a:pt x="748" y="31"/>
                    </a:lnTo>
                    <a:lnTo>
                      <a:pt x="759" y="32"/>
                    </a:lnTo>
                    <a:lnTo>
                      <a:pt x="769" y="31"/>
                    </a:lnTo>
                    <a:lnTo>
                      <a:pt x="771" y="58"/>
                    </a:lnTo>
                    <a:lnTo>
                      <a:pt x="766" y="63"/>
                    </a:lnTo>
                    <a:lnTo>
                      <a:pt x="771" y="75"/>
                    </a:lnTo>
                    <a:lnTo>
                      <a:pt x="771" y="91"/>
                    </a:lnTo>
                    <a:lnTo>
                      <a:pt x="790" y="128"/>
                    </a:lnTo>
                    <a:lnTo>
                      <a:pt x="797" y="128"/>
                    </a:lnTo>
                    <a:lnTo>
                      <a:pt x="804" y="123"/>
                    </a:lnTo>
                    <a:lnTo>
                      <a:pt x="821" y="125"/>
                    </a:lnTo>
                    <a:lnTo>
                      <a:pt x="835" y="156"/>
                    </a:lnTo>
                    <a:lnTo>
                      <a:pt x="853" y="166"/>
                    </a:lnTo>
                    <a:lnTo>
                      <a:pt x="853" y="174"/>
                    </a:lnTo>
                    <a:lnTo>
                      <a:pt x="856" y="179"/>
                    </a:lnTo>
                    <a:lnTo>
                      <a:pt x="853" y="191"/>
                    </a:lnTo>
                    <a:lnTo>
                      <a:pt x="856" y="195"/>
                    </a:lnTo>
                    <a:lnTo>
                      <a:pt x="856" y="209"/>
                    </a:lnTo>
                    <a:lnTo>
                      <a:pt x="853" y="215"/>
                    </a:lnTo>
                    <a:lnTo>
                      <a:pt x="849" y="247"/>
                    </a:lnTo>
                    <a:lnTo>
                      <a:pt x="844" y="253"/>
                    </a:lnTo>
                    <a:lnTo>
                      <a:pt x="837" y="253"/>
                    </a:lnTo>
                    <a:lnTo>
                      <a:pt x="830" y="271"/>
                    </a:lnTo>
                    <a:lnTo>
                      <a:pt x="811" y="293"/>
                    </a:lnTo>
                    <a:lnTo>
                      <a:pt x="813" y="311"/>
                    </a:lnTo>
                    <a:lnTo>
                      <a:pt x="787" y="325"/>
                    </a:lnTo>
                    <a:lnTo>
                      <a:pt x="787" y="346"/>
                    </a:lnTo>
                    <a:lnTo>
                      <a:pt x="781" y="360"/>
                    </a:lnTo>
                    <a:lnTo>
                      <a:pt x="799" y="382"/>
                    </a:lnTo>
                    <a:lnTo>
                      <a:pt x="788" y="395"/>
                    </a:lnTo>
                    <a:lnTo>
                      <a:pt x="780" y="397"/>
                    </a:lnTo>
                    <a:lnTo>
                      <a:pt x="762" y="397"/>
                    </a:lnTo>
                    <a:lnTo>
                      <a:pt x="742" y="422"/>
                    </a:lnTo>
                    <a:lnTo>
                      <a:pt x="747" y="441"/>
                    </a:lnTo>
                    <a:lnTo>
                      <a:pt x="731" y="441"/>
                    </a:lnTo>
                    <a:lnTo>
                      <a:pt x="724" y="435"/>
                    </a:lnTo>
                    <a:lnTo>
                      <a:pt x="716" y="436"/>
                    </a:lnTo>
                    <a:lnTo>
                      <a:pt x="709" y="444"/>
                    </a:lnTo>
                    <a:lnTo>
                      <a:pt x="676" y="459"/>
                    </a:lnTo>
                    <a:lnTo>
                      <a:pt x="657" y="462"/>
                    </a:lnTo>
                    <a:lnTo>
                      <a:pt x="664" y="481"/>
                    </a:lnTo>
                    <a:lnTo>
                      <a:pt x="650" y="546"/>
                    </a:lnTo>
                    <a:lnTo>
                      <a:pt x="641" y="555"/>
                    </a:lnTo>
                    <a:lnTo>
                      <a:pt x="638" y="565"/>
                    </a:lnTo>
                    <a:lnTo>
                      <a:pt x="631" y="570"/>
                    </a:lnTo>
                    <a:lnTo>
                      <a:pt x="620" y="575"/>
                    </a:lnTo>
                    <a:lnTo>
                      <a:pt x="620" y="592"/>
                    </a:lnTo>
                    <a:lnTo>
                      <a:pt x="631" y="597"/>
                    </a:lnTo>
                    <a:lnTo>
                      <a:pt x="644" y="605"/>
                    </a:lnTo>
                    <a:lnTo>
                      <a:pt x="650" y="626"/>
                    </a:lnTo>
                    <a:lnTo>
                      <a:pt x="631" y="626"/>
                    </a:lnTo>
                    <a:lnTo>
                      <a:pt x="622" y="618"/>
                    </a:lnTo>
                    <a:lnTo>
                      <a:pt x="615" y="618"/>
                    </a:lnTo>
                    <a:lnTo>
                      <a:pt x="615" y="613"/>
                    </a:lnTo>
                    <a:lnTo>
                      <a:pt x="605" y="608"/>
                    </a:lnTo>
                    <a:lnTo>
                      <a:pt x="593" y="618"/>
                    </a:lnTo>
                    <a:lnTo>
                      <a:pt x="560" y="632"/>
                    </a:lnTo>
                    <a:lnTo>
                      <a:pt x="551" y="656"/>
                    </a:lnTo>
                    <a:lnTo>
                      <a:pt x="530" y="659"/>
                    </a:lnTo>
                    <a:lnTo>
                      <a:pt x="520" y="653"/>
                    </a:lnTo>
                    <a:lnTo>
                      <a:pt x="508" y="649"/>
                    </a:lnTo>
                    <a:lnTo>
                      <a:pt x="502" y="630"/>
                    </a:lnTo>
                    <a:lnTo>
                      <a:pt x="502" y="608"/>
                    </a:lnTo>
                    <a:lnTo>
                      <a:pt x="504" y="595"/>
                    </a:lnTo>
                    <a:lnTo>
                      <a:pt x="497" y="565"/>
                    </a:lnTo>
                    <a:lnTo>
                      <a:pt x="482" y="560"/>
                    </a:lnTo>
                    <a:lnTo>
                      <a:pt x="483" y="548"/>
                    </a:lnTo>
                    <a:lnTo>
                      <a:pt x="475" y="535"/>
                    </a:lnTo>
                    <a:lnTo>
                      <a:pt x="475" y="511"/>
                    </a:lnTo>
                    <a:lnTo>
                      <a:pt x="490" y="498"/>
                    </a:lnTo>
                    <a:lnTo>
                      <a:pt x="490" y="489"/>
                    </a:lnTo>
                    <a:lnTo>
                      <a:pt x="518" y="473"/>
                    </a:lnTo>
                    <a:lnTo>
                      <a:pt x="529" y="471"/>
                    </a:lnTo>
                    <a:lnTo>
                      <a:pt x="540" y="462"/>
                    </a:lnTo>
                    <a:lnTo>
                      <a:pt x="547" y="462"/>
                    </a:lnTo>
                    <a:lnTo>
                      <a:pt x="546" y="440"/>
                    </a:lnTo>
                    <a:lnTo>
                      <a:pt x="535" y="436"/>
                    </a:lnTo>
                    <a:lnTo>
                      <a:pt x="522" y="440"/>
                    </a:lnTo>
                    <a:lnTo>
                      <a:pt x="511" y="436"/>
                    </a:lnTo>
                    <a:lnTo>
                      <a:pt x="483" y="417"/>
                    </a:lnTo>
                    <a:lnTo>
                      <a:pt x="457" y="392"/>
                    </a:lnTo>
                    <a:lnTo>
                      <a:pt x="461" y="379"/>
                    </a:lnTo>
                    <a:lnTo>
                      <a:pt x="450" y="368"/>
                    </a:lnTo>
                    <a:lnTo>
                      <a:pt x="450" y="360"/>
                    </a:lnTo>
                    <a:lnTo>
                      <a:pt x="452" y="349"/>
                    </a:lnTo>
                    <a:lnTo>
                      <a:pt x="438" y="346"/>
                    </a:lnTo>
                    <a:lnTo>
                      <a:pt x="438" y="330"/>
                    </a:lnTo>
                    <a:lnTo>
                      <a:pt x="428" y="328"/>
                    </a:lnTo>
                    <a:lnTo>
                      <a:pt x="426" y="330"/>
                    </a:lnTo>
                    <a:lnTo>
                      <a:pt x="416" y="333"/>
                    </a:lnTo>
                    <a:lnTo>
                      <a:pt x="407" y="333"/>
                    </a:lnTo>
                    <a:lnTo>
                      <a:pt x="386" y="334"/>
                    </a:lnTo>
                    <a:lnTo>
                      <a:pt x="378" y="338"/>
                    </a:lnTo>
                    <a:lnTo>
                      <a:pt x="378" y="346"/>
                    </a:lnTo>
                    <a:lnTo>
                      <a:pt x="371" y="352"/>
                    </a:lnTo>
                    <a:lnTo>
                      <a:pt x="378" y="365"/>
                    </a:lnTo>
                    <a:lnTo>
                      <a:pt x="362" y="395"/>
                    </a:lnTo>
                    <a:lnTo>
                      <a:pt x="338" y="414"/>
                    </a:lnTo>
                    <a:lnTo>
                      <a:pt x="329" y="414"/>
                    </a:lnTo>
                    <a:lnTo>
                      <a:pt x="319" y="408"/>
                    </a:lnTo>
                    <a:lnTo>
                      <a:pt x="314" y="451"/>
                    </a:lnTo>
                    <a:lnTo>
                      <a:pt x="296" y="451"/>
                    </a:lnTo>
                    <a:lnTo>
                      <a:pt x="289" y="454"/>
                    </a:lnTo>
                    <a:lnTo>
                      <a:pt x="272" y="473"/>
                    </a:lnTo>
                    <a:lnTo>
                      <a:pt x="256" y="471"/>
                    </a:lnTo>
                    <a:lnTo>
                      <a:pt x="253" y="484"/>
                    </a:lnTo>
                    <a:lnTo>
                      <a:pt x="246" y="468"/>
                    </a:lnTo>
                    <a:lnTo>
                      <a:pt x="229" y="459"/>
                    </a:lnTo>
                    <a:lnTo>
                      <a:pt x="220" y="466"/>
                    </a:lnTo>
                    <a:lnTo>
                      <a:pt x="211" y="466"/>
                    </a:lnTo>
                    <a:lnTo>
                      <a:pt x="220" y="451"/>
                    </a:lnTo>
                    <a:lnTo>
                      <a:pt x="213" y="440"/>
                    </a:lnTo>
                    <a:lnTo>
                      <a:pt x="203" y="435"/>
                    </a:lnTo>
                    <a:lnTo>
                      <a:pt x="170" y="462"/>
                    </a:lnTo>
                    <a:lnTo>
                      <a:pt x="158" y="459"/>
                    </a:lnTo>
                    <a:lnTo>
                      <a:pt x="138" y="466"/>
                    </a:lnTo>
                    <a:lnTo>
                      <a:pt x="116" y="497"/>
                    </a:lnTo>
                    <a:lnTo>
                      <a:pt x="99" y="492"/>
                    </a:lnTo>
                    <a:lnTo>
                      <a:pt x="99" y="481"/>
                    </a:lnTo>
                    <a:lnTo>
                      <a:pt x="104" y="476"/>
                    </a:lnTo>
                    <a:lnTo>
                      <a:pt x="111" y="459"/>
                    </a:lnTo>
                    <a:lnTo>
                      <a:pt x="100" y="446"/>
                    </a:lnTo>
                    <a:lnTo>
                      <a:pt x="71" y="382"/>
                    </a:lnTo>
                    <a:lnTo>
                      <a:pt x="73" y="374"/>
                    </a:lnTo>
                    <a:lnTo>
                      <a:pt x="69" y="370"/>
                    </a:lnTo>
                    <a:lnTo>
                      <a:pt x="61" y="365"/>
                    </a:lnTo>
                    <a:lnTo>
                      <a:pt x="48" y="368"/>
                    </a:lnTo>
                    <a:lnTo>
                      <a:pt x="10" y="368"/>
                    </a:lnTo>
                    <a:lnTo>
                      <a:pt x="8" y="355"/>
                    </a:lnTo>
                    <a:lnTo>
                      <a:pt x="0" y="346"/>
                    </a:lnTo>
                    <a:lnTo>
                      <a:pt x="5" y="338"/>
                    </a:lnTo>
                    <a:lnTo>
                      <a:pt x="10" y="333"/>
                    </a:lnTo>
                    <a:lnTo>
                      <a:pt x="38" y="328"/>
                    </a:lnTo>
                    <a:lnTo>
                      <a:pt x="47" y="316"/>
                    </a:lnTo>
                    <a:lnTo>
                      <a:pt x="50" y="299"/>
                    </a:lnTo>
                    <a:lnTo>
                      <a:pt x="107" y="276"/>
                    </a:lnTo>
                    <a:lnTo>
                      <a:pt x="126" y="276"/>
                    </a:lnTo>
                    <a:lnTo>
                      <a:pt x="147" y="261"/>
                    </a:lnTo>
                    <a:lnTo>
                      <a:pt x="159" y="247"/>
                    </a:lnTo>
                    <a:lnTo>
                      <a:pt x="170" y="241"/>
                    </a:lnTo>
                    <a:lnTo>
                      <a:pt x="204" y="247"/>
                    </a:lnTo>
                    <a:lnTo>
                      <a:pt x="227" y="244"/>
                    </a:lnTo>
                    <a:lnTo>
                      <a:pt x="242" y="247"/>
                    </a:lnTo>
                    <a:lnTo>
                      <a:pt x="265" y="247"/>
                    </a:lnTo>
                    <a:lnTo>
                      <a:pt x="303" y="263"/>
                    </a:lnTo>
                    <a:lnTo>
                      <a:pt x="339" y="261"/>
                    </a:lnTo>
                    <a:lnTo>
                      <a:pt x="348" y="263"/>
                    </a:lnTo>
                    <a:lnTo>
                      <a:pt x="359" y="261"/>
                    </a:lnTo>
                    <a:lnTo>
                      <a:pt x="367" y="250"/>
                    </a:lnTo>
                    <a:lnTo>
                      <a:pt x="376"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8" name="Freeform 105"/>
              <p:cNvSpPr>
                <a:spLocks/>
              </p:cNvSpPr>
              <p:nvPr/>
            </p:nvSpPr>
            <p:spPr bwMode="auto">
              <a:xfrm>
                <a:off x="606" y="622"/>
                <a:ext cx="856" cy="659"/>
              </a:xfrm>
              <a:custGeom>
                <a:avLst/>
                <a:gdLst>
                  <a:gd name="T0" fmla="*/ 378 w 856"/>
                  <a:gd name="T1" fmla="*/ 209 h 659"/>
                  <a:gd name="T2" fmla="*/ 399 w 856"/>
                  <a:gd name="T3" fmla="*/ 182 h 659"/>
                  <a:gd name="T4" fmla="*/ 419 w 856"/>
                  <a:gd name="T5" fmla="*/ 164 h 659"/>
                  <a:gd name="T6" fmla="*/ 464 w 856"/>
                  <a:gd name="T7" fmla="*/ 117 h 659"/>
                  <a:gd name="T8" fmla="*/ 471 w 856"/>
                  <a:gd name="T9" fmla="*/ 75 h 659"/>
                  <a:gd name="T10" fmla="*/ 490 w 856"/>
                  <a:gd name="T11" fmla="*/ 23 h 659"/>
                  <a:gd name="T12" fmla="*/ 508 w 856"/>
                  <a:gd name="T13" fmla="*/ 23 h 659"/>
                  <a:gd name="T14" fmla="*/ 546 w 856"/>
                  <a:gd name="T15" fmla="*/ 9 h 659"/>
                  <a:gd name="T16" fmla="*/ 565 w 856"/>
                  <a:gd name="T17" fmla="*/ 28 h 659"/>
                  <a:gd name="T18" fmla="*/ 608 w 856"/>
                  <a:gd name="T19" fmla="*/ 61 h 659"/>
                  <a:gd name="T20" fmla="*/ 641 w 856"/>
                  <a:gd name="T21" fmla="*/ 61 h 659"/>
                  <a:gd name="T22" fmla="*/ 702 w 856"/>
                  <a:gd name="T23" fmla="*/ 18 h 659"/>
                  <a:gd name="T24" fmla="*/ 740 w 856"/>
                  <a:gd name="T25" fmla="*/ 36 h 659"/>
                  <a:gd name="T26" fmla="*/ 769 w 856"/>
                  <a:gd name="T27" fmla="*/ 31 h 659"/>
                  <a:gd name="T28" fmla="*/ 771 w 856"/>
                  <a:gd name="T29" fmla="*/ 75 h 659"/>
                  <a:gd name="T30" fmla="*/ 797 w 856"/>
                  <a:gd name="T31" fmla="*/ 128 h 659"/>
                  <a:gd name="T32" fmla="*/ 835 w 856"/>
                  <a:gd name="T33" fmla="*/ 156 h 659"/>
                  <a:gd name="T34" fmla="*/ 856 w 856"/>
                  <a:gd name="T35" fmla="*/ 179 h 659"/>
                  <a:gd name="T36" fmla="*/ 856 w 856"/>
                  <a:gd name="T37" fmla="*/ 209 h 659"/>
                  <a:gd name="T38" fmla="*/ 844 w 856"/>
                  <a:gd name="T39" fmla="*/ 253 h 659"/>
                  <a:gd name="T40" fmla="*/ 811 w 856"/>
                  <a:gd name="T41" fmla="*/ 293 h 659"/>
                  <a:gd name="T42" fmla="*/ 787 w 856"/>
                  <a:gd name="T43" fmla="*/ 346 h 659"/>
                  <a:gd name="T44" fmla="*/ 788 w 856"/>
                  <a:gd name="T45" fmla="*/ 395 h 659"/>
                  <a:gd name="T46" fmla="*/ 742 w 856"/>
                  <a:gd name="T47" fmla="*/ 422 h 659"/>
                  <a:gd name="T48" fmla="*/ 724 w 856"/>
                  <a:gd name="T49" fmla="*/ 435 h 659"/>
                  <a:gd name="T50" fmla="*/ 676 w 856"/>
                  <a:gd name="T51" fmla="*/ 459 h 659"/>
                  <a:gd name="T52" fmla="*/ 650 w 856"/>
                  <a:gd name="T53" fmla="*/ 546 h 659"/>
                  <a:gd name="T54" fmla="*/ 631 w 856"/>
                  <a:gd name="T55" fmla="*/ 570 h 659"/>
                  <a:gd name="T56" fmla="*/ 631 w 856"/>
                  <a:gd name="T57" fmla="*/ 597 h 659"/>
                  <a:gd name="T58" fmla="*/ 631 w 856"/>
                  <a:gd name="T59" fmla="*/ 626 h 659"/>
                  <a:gd name="T60" fmla="*/ 615 w 856"/>
                  <a:gd name="T61" fmla="*/ 613 h 659"/>
                  <a:gd name="T62" fmla="*/ 560 w 856"/>
                  <a:gd name="T63" fmla="*/ 632 h 659"/>
                  <a:gd name="T64" fmla="*/ 520 w 856"/>
                  <a:gd name="T65" fmla="*/ 653 h 659"/>
                  <a:gd name="T66" fmla="*/ 502 w 856"/>
                  <a:gd name="T67" fmla="*/ 608 h 659"/>
                  <a:gd name="T68" fmla="*/ 482 w 856"/>
                  <a:gd name="T69" fmla="*/ 560 h 659"/>
                  <a:gd name="T70" fmla="*/ 475 w 856"/>
                  <a:gd name="T71" fmla="*/ 511 h 659"/>
                  <a:gd name="T72" fmla="*/ 518 w 856"/>
                  <a:gd name="T73" fmla="*/ 473 h 659"/>
                  <a:gd name="T74" fmla="*/ 547 w 856"/>
                  <a:gd name="T75" fmla="*/ 462 h 659"/>
                  <a:gd name="T76" fmla="*/ 522 w 856"/>
                  <a:gd name="T77" fmla="*/ 440 h 659"/>
                  <a:gd name="T78" fmla="*/ 457 w 856"/>
                  <a:gd name="T79" fmla="*/ 392 h 659"/>
                  <a:gd name="T80" fmla="*/ 450 w 856"/>
                  <a:gd name="T81" fmla="*/ 360 h 659"/>
                  <a:gd name="T82" fmla="*/ 438 w 856"/>
                  <a:gd name="T83" fmla="*/ 330 h 659"/>
                  <a:gd name="T84" fmla="*/ 416 w 856"/>
                  <a:gd name="T85" fmla="*/ 333 h 659"/>
                  <a:gd name="T86" fmla="*/ 378 w 856"/>
                  <a:gd name="T87" fmla="*/ 338 h 659"/>
                  <a:gd name="T88" fmla="*/ 378 w 856"/>
                  <a:gd name="T89" fmla="*/ 365 h 659"/>
                  <a:gd name="T90" fmla="*/ 329 w 856"/>
                  <a:gd name="T91" fmla="*/ 414 h 659"/>
                  <a:gd name="T92" fmla="*/ 296 w 856"/>
                  <a:gd name="T93" fmla="*/ 451 h 659"/>
                  <a:gd name="T94" fmla="*/ 256 w 856"/>
                  <a:gd name="T95" fmla="*/ 471 h 659"/>
                  <a:gd name="T96" fmla="*/ 229 w 856"/>
                  <a:gd name="T97" fmla="*/ 459 h 659"/>
                  <a:gd name="T98" fmla="*/ 220 w 856"/>
                  <a:gd name="T99" fmla="*/ 451 h 659"/>
                  <a:gd name="T100" fmla="*/ 170 w 856"/>
                  <a:gd name="T101" fmla="*/ 462 h 659"/>
                  <a:gd name="T102" fmla="*/ 116 w 856"/>
                  <a:gd name="T103" fmla="*/ 497 h 659"/>
                  <a:gd name="T104" fmla="*/ 104 w 856"/>
                  <a:gd name="T105" fmla="*/ 476 h 659"/>
                  <a:gd name="T106" fmla="*/ 71 w 856"/>
                  <a:gd name="T107" fmla="*/ 382 h 659"/>
                  <a:gd name="T108" fmla="*/ 61 w 856"/>
                  <a:gd name="T109" fmla="*/ 365 h 659"/>
                  <a:gd name="T110" fmla="*/ 8 w 856"/>
                  <a:gd name="T111" fmla="*/ 355 h 659"/>
                  <a:gd name="T112" fmla="*/ 10 w 856"/>
                  <a:gd name="T113" fmla="*/ 333 h 659"/>
                  <a:gd name="T114" fmla="*/ 50 w 856"/>
                  <a:gd name="T115" fmla="*/ 299 h 659"/>
                  <a:gd name="T116" fmla="*/ 147 w 856"/>
                  <a:gd name="T117" fmla="*/ 261 h 659"/>
                  <a:gd name="T118" fmla="*/ 204 w 856"/>
                  <a:gd name="T119" fmla="*/ 247 h 659"/>
                  <a:gd name="T120" fmla="*/ 265 w 856"/>
                  <a:gd name="T121" fmla="*/ 247 h 659"/>
                  <a:gd name="T122" fmla="*/ 348 w 856"/>
                  <a:gd name="T123" fmla="*/ 263 h 659"/>
                  <a:gd name="T124" fmla="*/ 376 w 856"/>
                  <a:gd name="T125" fmla="*/ 24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659">
                    <a:moveTo>
                      <a:pt x="376" y="247"/>
                    </a:moveTo>
                    <a:lnTo>
                      <a:pt x="381" y="238"/>
                    </a:lnTo>
                    <a:lnTo>
                      <a:pt x="378" y="209"/>
                    </a:lnTo>
                    <a:lnTo>
                      <a:pt x="388" y="199"/>
                    </a:lnTo>
                    <a:lnTo>
                      <a:pt x="399" y="199"/>
                    </a:lnTo>
                    <a:lnTo>
                      <a:pt x="399" y="182"/>
                    </a:lnTo>
                    <a:lnTo>
                      <a:pt x="392" y="169"/>
                    </a:lnTo>
                    <a:lnTo>
                      <a:pt x="395" y="161"/>
                    </a:lnTo>
                    <a:lnTo>
                      <a:pt x="419" y="164"/>
                    </a:lnTo>
                    <a:lnTo>
                      <a:pt x="452" y="152"/>
                    </a:lnTo>
                    <a:lnTo>
                      <a:pt x="450" y="134"/>
                    </a:lnTo>
                    <a:lnTo>
                      <a:pt x="464" y="117"/>
                    </a:lnTo>
                    <a:lnTo>
                      <a:pt x="468" y="91"/>
                    </a:lnTo>
                    <a:lnTo>
                      <a:pt x="466" y="77"/>
                    </a:lnTo>
                    <a:lnTo>
                      <a:pt x="471" y="75"/>
                    </a:lnTo>
                    <a:lnTo>
                      <a:pt x="482" y="53"/>
                    </a:lnTo>
                    <a:lnTo>
                      <a:pt x="480" y="42"/>
                    </a:lnTo>
                    <a:lnTo>
                      <a:pt x="490" y="23"/>
                    </a:lnTo>
                    <a:lnTo>
                      <a:pt x="497" y="23"/>
                    </a:lnTo>
                    <a:lnTo>
                      <a:pt x="504" y="18"/>
                    </a:lnTo>
                    <a:lnTo>
                      <a:pt x="508" y="23"/>
                    </a:lnTo>
                    <a:lnTo>
                      <a:pt x="530" y="10"/>
                    </a:lnTo>
                    <a:lnTo>
                      <a:pt x="529" y="0"/>
                    </a:lnTo>
                    <a:lnTo>
                      <a:pt x="546" y="9"/>
                    </a:lnTo>
                    <a:lnTo>
                      <a:pt x="560" y="10"/>
                    </a:lnTo>
                    <a:lnTo>
                      <a:pt x="565" y="15"/>
                    </a:lnTo>
                    <a:lnTo>
                      <a:pt x="565" y="28"/>
                    </a:lnTo>
                    <a:lnTo>
                      <a:pt x="575" y="53"/>
                    </a:lnTo>
                    <a:lnTo>
                      <a:pt x="596" y="53"/>
                    </a:lnTo>
                    <a:lnTo>
                      <a:pt x="608" y="61"/>
                    </a:lnTo>
                    <a:lnTo>
                      <a:pt x="620" y="58"/>
                    </a:lnTo>
                    <a:lnTo>
                      <a:pt x="631" y="63"/>
                    </a:lnTo>
                    <a:lnTo>
                      <a:pt x="641" y="61"/>
                    </a:lnTo>
                    <a:lnTo>
                      <a:pt x="669" y="37"/>
                    </a:lnTo>
                    <a:lnTo>
                      <a:pt x="684" y="10"/>
                    </a:lnTo>
                    <a:lnTo>
                      <a:pt x="702" y="18"/>
                    </a:lnTo>
                    <a:lnTo>
                      <a:pt x="710" y="28"/>
                    </a:lnTo>
                    <a:lnTo>
                      <a:pt x="730" y="28"/>
                    </a:lnTo>
                    <a:lnTo>
                      <a:pt x="740" y="36"/>
                    </a:lnTo>
                    <a:lnTo>
                      <a:pt x="748" y="31"/>
                    </a:lnTo>
                    <a:lnTo>
                      <a:pt x="759" y="32"/>
                    </a:lnTo>
                    <a:lnTo>
                      <a:pt x="769" y="31"/>
                    </a:lnTo>
                    <a:lnTo>
                      <a:pt x="771" y="58"/>
                    </a:lnTo>
                    <a:lnTo>
                      <a:pt x="766" y="63"/>
                    </a:lnTo>
                    <a:lnTo>
                      <a:pt x="771" y="75"/>
                    </a:lnTo>
                    <a:lnTo>
                      <a:pt x="771" y="91"/>
                    </a:lnTo>
                    <a:lnTo>
                      <a:pt x="790" y="128"/>
                    </a:lnTo>
                    <a:lnTo>
                      <a:pt x="797" y="128"/>
                    </a:lnTo>
                    <a:lnTo>
                      <a:pt x="804" y="123"/>
                    </a:lnTo>
                    <a:lnTo>
                      <a:pt x="821" y="125"/>
                    </a:lnTo>
                    <a:lnTo>
                      <a:pt x="835" y="156"/>
                    </a:lnTo>
                    <a:lnTo>
                      <a:pt x="853" y="166"/>
                    </a:lnTo>
                    <a:lnTo>
                      <a:pt x="853" y="174"/>
                    </a:lnTo>
                    <a:lnTo>
                      <a:pt x="856" y="179"/>
                    </a:lnTo>
                    <a:lnTo>
                      <a:pt x="853" y="191"/>
                    </a:lnTo>
                    <a:lnTo>
                      <a:pt x="856" y="195"/>
                    </a:lnTo>
                    <a:lnTo>
                      <a:pt x="856" y="209"/>
                    </a:lnTo>
                    <a:lnTo>
                      <a:pt x="853" y="215"/>
                    </a:lnTo>
                    <a:lnTo>
                      <a:pt x="849" y="247"/>
                    </a:lnTo>
                    <a:lnTo>
                      <a:pt x="844" y="253"/>
                    </a:lnTo>
                    <a:lnTo>
                      <a:pt x="837" y="253"/>
                    </a:lnTo>
                    <a:lnTo>
                      <a:pt x="830" y="271"/>
                    </a:lnTo>
                    <a:lnTo>
                      <a:pt x="811" y="293"/>
                    </a:lnTo>
                    <a:lnTo>
                      <a:pt x="813" y="311"/>
                    </a:lnTo>
                    <a:lnTo>
                      <a:pt x="787" y="325"/>
                    </a:lnTo>
                    <a:lnTo>
                      <a:pt x="787" y="346"/>
                    </a:lnTo>
                    <a:lnTo>
                      <a:pt x="781" y="360"/>
                    </a:lnTo>
                    <a:lnTo>
                      <a:pt x="799" y="382"/>
                    </a:lnTo>
                    <a:lnTo>
                      <a:pt x="788" y="395"/>
                    </a:lnTo>
                    <a:lnTo>
                      <a:pt x="780" y="397"/>
                    </a:lnTo>
                    <a:lnTo>
                      <a:pt x="762" y="397"/>
                    </a:lnTo>
                    <a:lnTo>
                      <a:pt x="742" y="422"/>
                    </a:lnTo>
                    <a:lnTo>
                      <a:pt x="747" y="441"/>
                    </a:lnTo>
                    <a:lnTo>
                      <a:pt x="731" y="441"/>
                    </a:lnTo>
                    <a:lnTo>
                      <a:pt x="724" y="435"/>
                    </a:lnTo>
                    <a:lnTo>
                      <a:pt x="716" y="436"/>
                    </a:lnTo>
                    <a:lnTo>
                      <a:pt x="709" y="444"/>
                    </a:lnTo>
                    <a:lnTo>
                      <a:pt x="676" y="459"/>
                    </a:lnTo>
                    <a:lnTo>
                      <a:pt x="657" y="462"/>
                    </a:lnTo>
                    <a:lnTo>
                      <a:pt x="664" y="481"/>
                    </a:lnTo>
                    <a:lnTo>
                      <a:pt x="650" y="546"/>
                    </a:lnTo>
                    <a:lnTo>
                      <a:pt x="641" y="555"/>
                    </a:lnTo>
                    <a:lnTo>
                      <a:pt x="638" y="565"/>
                    </a:lnTo>
                    <a:lnTo>
                      <a:pt x="631" y="570"/>
                    </a:lnTo>
                    <a:lnTo>
                      <a:pt x="620" y="575"/>
                    </a:lnTo>
                    <a:lnTo>
                      <a:pt x="620" y="592"/>
                    </a:lnTo>
                    <a:lnTo>
                      <a:pt x="631" y="597"/>
                    </a:lnTo>
                    <a:lnTo>
                      <a:pt x="644" y="605"/>
                    </a:lnTo>
                    <a:lnTo>
                      <a:pt x="650" y="626"/>
                    </a:lnTo>
                    <a:lnTo>
                      <a:pt x="631" y="626"/>
                    </a:lnTo>
                    <a:lnTo>
                      <a:pt x="622" y="618"/>
                    </a:lnTo>
                    <a:lnTo>
                      <a:pt x="615" y="618"/>
                    </a:lnTo>
                    <a:lnTo>
                      <a:pt x="615" y="613"/>
                    </a:lnTo>
                    <a:lnTo>
                      <a:pt x="605" y="608"/>
                    </a:lnTo>
                    <a:lnTo>
                      <a:pt x="593" y="618"/>
                    </a:lnTo>
                    <a:lnTo>
                      <a:pt x="560" y="632"/>
                    </a:lnTo>
                    <a:lnTo>
                      <a:pt x="551" y="656"/>
                    </a:lnTo>
                    <a:lnTo>
                      <a:pt x="530" y="659"/>
                    </a:lnTo>
                    <a:lnTo>
                      <a:pt x="520" y="653"/>
                    </a:lnTo>
                    <a:lnTo>
                      <a:pt x="508" y="649"/>
                    </a:lnTo>
                    <a:lnTo>
                      <a:pt x="502" y="630"/>
                    </a:lnTo>
                    <a:lnTo>
                      <a:pt x="502" y="608"/>
                    </a:lnTo>
                    <a:lnTo>
                      <a:pt x="504" y="595"/>
                    </a:lnTo>
                    <a:lnTo>
                      <a:pt x="497" y="565"/>
                    </a:lnTo>
                    <a:lnTo>
                      <a:pt x="482" y="560"/>
                    </a:lnTo>
                    <a:lnTo>
                      <a:pt x="483" y="548"/>
                    </a:lnTo>
                    <a:lnTo>
                      <a:pt x="475" y="535"/>
                    </a:lnTo>
                    <a:lnTo>
                      <a:pt x="475" y="511"/>
                    </a:lnTo>
                    <a:lnTo>
                      <a:pt x="490" y="498"/>
                    </a:lnTo>
                    <a:lnTo>
                      <a:pt x="490" y="489"/>
                    </a:lnTo>
                    <a:lnTo>
                      <a:pt x="518" y="473"/>
                    </a:lnTo>
                    <a:lnTo>
                      <a:pt x="529" y="471"/>
                    </a:lnTo>
                    <a:lnTo>
                      <a:pt x="540" y="462"/>
                    </a:lnTo>
                    <a:lnTo>
                      <a:pt x="547" y="462"/>
                    </a:lnTo>
                    <a:lnTo>
                      <a:pt x="546" y="440"/>
                    </a:lnTo>
                    <a:lnTo>
                      <a:pt x="535" y="436"/>
                    </a:lnTo>
                    <a:lnTo>
                      <a:pt x="522" y="440"/>
                    </a:lnTo>
                    <a:lnTo>
                      <a:pt x="511" y="436"/>
                    </a:lnTo>
                    <a:lnTo>
                      <a:pt x="483" y="417"/>
                    </a:lnTo>
                    <a:lnTo>
                      <a:pt x="457" y="392"/>
                    </a:lnTo>
                    <a:lnTo>
                      <a:pt x="461" y="379"/>
                    </a:lnTo>
                    <a:lnTo>
                      <a:pt x="450" y="368"/>
                    </a:lnTo>
                    <a:lnTo>
                      <a:pt x="450" y="360"/>
                    </a:lnTo>
                    <a:lnTo>
                      <a:pt x="452" y="349"/>
                    </a:lnTo>
                    <a:lnTo>
                      <a:pt x="438" y="346"/>
                    </a:lnTo>
                    <a:lnTo>
                      <a:pt x="438" y="330"/>
                    </a:lnTo>
                    <a:lnTo>
                      <a:pt x="428" y="328"/>
                    </a:lnTo>
                    <a:lnTo>
                      <a:pt x="426" y="330"/>
                    </a:lnTo>
                    <a:lnTo>
                      <a:pt x="416" y="333"/>
                    </a:lnTo>
                    <a:lnTo>
                      <a:pt x="407" y="333"/>
                    </a:lnTo>
                    <a:lnTo>
                      <a:pt x="386" y="334"/>
                    </a:lnTo>
                    <a:lnTo>
                      <a:pt x="378" y="338"/>
                    </a:lnTo>
                    <a:lnTo>
                      <a:pt x="378" y="346"/>
                    </a:lnTo>
                    <a:lnTo>
                      <a:pt x="371" y="352"/>
                    </a:lnTo>
                    <a:lnTo>
                      <a:pt x="378" y="365"/>
                    </a:lnTo>
                    <a:lnTo>
                      <a:pt x="362" y="395"/>
                    </a:lnTo>
                    <a:lnTo>
                      <a:pt x="338" y="414"/>
                    </a:lnTo>
                    <a:lnTo>
                      <a:pt x="329" y="414"/>
                    </a:lnTo>
                    <a:lnTo>
                      <a:pt x="319" y="408"/>
                    </a:lnTo>
                    <a:lnTo>
                      <a:pt x="314" y="451"/>
                    </a:lnTo>
                    <a:lnTo>
                      <a:pt x="296" y="451"/>
                    </a:lnTo>
                    <a:lnTo>
                      <a:pt x="289" y="454"/>
                    </a:lnTo>
                    <a:lnTo>
                      <a:pt x="272" y="473"/>
                    </a:lnTo>
                    <a:lnTo>
                      <a:pt x="256" y="471"/>
                    </a:lnTo>
                    <a:lnTo>
                      <a:pt x="253" y="484"/>
                    </a:lnTo>
                    <a:lnTo>
                      <a:pt x="246" y="468"/>
                    </a:lnTo>
                    <a:lnTo>
                      <a:pt x="229" y="459"/>
                    </a:lnTo>
                    <a:lnTo>
                      <a:pt x="220" y="466"/>
                    </a:lnTo>
                    <a:lnTo>
                      <a:pt x="211" y="466"/>
                    </a:lnTo>
                    <a:lnTo>
                      <a:pt x="220" y="451"/>
                    </a:lnTo>
                    <a:lnTo>
                      <a:pt x="213" y="440"/>
                    </a:lnTo>
                    <a:lnTo>
                      <a:pt x="203" y="435"/>
                    </a:lnTo>
                    <a:lnTo>
                      <a:pt x="170" y="462"/>
                    </a:lnTo>
                    <a:lnTo>
                      <a:pt x="158" y="459"/>
                    </a:lnTo>
                    <a:lnTo>
                      <a:pt x="138" y="466"/>
                    </a:lnTo>
                    <a:lnTo>
                      <a:pt x="116" y="497"/>
                    </a:lnTo>
                    <a:lnTo>
                      <a:pt x="99" y="492"/>
                    </a:lnTo>
                    <a:lnTo>
                      <a:pt x="99" y="481"/>
                    </a:lnTo>
                    <a:lnTo>
                      <a:pt x="104" y="476"/>
                    </a:lnTo>
                    <a:lnTo>
                      <a:pt x="111" y="459"/>
                    </a:lnTo>
                    <a:lnTo>
                      <a:pt x="100" y="446"/>
                    </a:lnTo>
                    <a:lnTo>
                      <a:pt x="71" y="382"/>
                    </a:lnTo>
                    <a:lnTo>
                      <a:pt x="73" y="374"/>
                    </a:lnTo>
                    <a:lnTo>
                      <a:pt x="69" y="370"/>
                    </a:lnTo>
                    <a:lnTo>
                      <a:pt x="61" y="365"/>
                    </a:lnTo>
                    <a:lnTo>
                      <a:pt x="48" y="368"/>
                    </a:lnTo>
                    <a:lnTo>
                      <a:pt x="10" y="368"/>
                    </a:lnTo>
                    <a:lnTo>
                      <a:pt x="8" y="355"/>
                    </a:lnTo>
                    <a:lnTo>
                      <a:pt x="0" y="346"/>
                    </a:lnTo>
                    <a:lnTo>
                      <a:pt x="5" y="338"/>
                    </a:lnTo>
                    <a:lnTo>
                      <a:pt x="10" y="333"/>
                    </a:lnTo>
                    <a:lnTo>
                      <a:pt x="38" y="328"/>
                    </a:lnTo>
                    <a:lnTo>
                      <a:pt x="47" y="316"/>
                    </a:lnTo>
                    <a:lnTo>
                      <a:pt x="50" y="299"/>
                    </a:lnTo>
                    <a:lnTo>
                      <a:pt x="107" y="276"/>
                    </a:lnTo>
                    <a:lnTo>
                      <a:pt x="126" y="276"/>
                    </a:lnTo>
                    <a:lnTo>
                      <a:pt x="147" y="261"/>
                    </a:lnTo>
                    <a:lnTo>
                      <a:pt x="159" y="247"/>
                    </a:lnTo>
                    <a:lnTo>
                      <a:pt x="170" y="241"/>
                    </a:lnTo>
                    <a:lnTo>
                      <a:pt x="204" y="247"/>
                    </a:lnTo>
                    <a:lnTo>
                      <a:pt x="227" y="244"/>
                    </a:lnTo>
                    <a:lnTo>
                      <a:pt x="242" y="247"/>
                    </a:lnTo>
                    <a:lnTo>
                      <a:pt x="265" y="247"/>
                    </a:lnTo>
                    <a:lnTo>
                      <a:pt x="303" y="263"/>
                    </a:lnTo>
                    <a:lnTo>
                      <a:pt x="339" y="261"/>
                    </a:lnTo>
                    <a:lnTo>
                      <a:pt x="348" y="263"/>
                    </a:lnTo>
                    <a:lnTo>
                      <a:pt x="359" y="261"/>
                    </a:lnTo>
                    <a:lnTo>
                      <a:pt x="367" y="250"/>
                    </a:lnTo>
                    <a:lnTo>
                      <a:pt x="376" y="24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 name="Freeform 106"/>
              <p:cNvSpPr>
                <a:spLocks/>
              </p:cNvSpPr>
              <p:nvPr/>
            </p:nvSpPr>
            <p:spPr bwMode="auto">
              <a:xfrm>
                <a:off x="1141" y="4796"/>
                <a:ext cx="1429" cy="1281"/>
              </a:xfrm>
              <a:custGeom>
                <a:avLst/>
                <a:gdLst>
                  <a:gd name="T0" fmla="*/ 156 w 1429"/>
                  <a:gd name="T1" fmla="*/ 1235 h 1281"/>
                  <a:gd name="T2" fmla="*/ 114 w 1429"/>
                  <a:gd name="T3" fmla="*/ 1155 h 1281"/>
                  <a:gd name="T4" fmla="*/ 94 w 1429"/>
                  <a:gd name="T5" fmla="*/ 1138 h 1281"/>
                  <a:gd name="T6" fmla="*/ 28 w 1429"/>
                  <a:gd name="T7" fmla="*/ 1101 h 1281"/>
                  <a:gd name="T8" fmla="*/ 36 w 1429"/>
                  <a:gd name="T9" fmla="*/ 991 h 1281"/>
                  <a:gd name="T10" fmla="*/ 106 w 1429"/>
                  <a:gd name="T11" fmla="*/ 932 h 1281"/>
                  <a:gd name="T12" fmla="*/ 142 w 1429"/>
                  <a:gd name="T13" fmla="*/ 882 h 1281"/>
                  <a:gd name="T14" fmla="*/ 214 w 1429"/>
                  <a:gd name="T15" fmla="*/ 875 h 1281"/>
                  <a:gd name="T16" fmla="*/ 274 w 1429"/>
                  <a:gd name="T17" fmla="*/ 818 h 1281"/>
                  <a:gd name="T18" fmla="*/ 273 w 1429"/>
                  <a:gd name="T19" fmla="*/ 769 h 1281"/>
                  <a:gd name="T20" fmla="*/ 290 w 1429"/>
                  <a:gd name="T21" fmla="*/ 715 h 1281"/>
                  <a:gd name="T22" fmla="*/ 313 w 1429"/>
                  <a:gd name="T23" fmla="*/ 680 h 1281"/>
                  <a:gd name="T24" fmla="*/ 321 w 1429"/>
                  <a:gd name="T25" fmla="*/ 602 h 1281"/>
                  <a:gd name="T26" fmla="*/ 325 w 1429"/>
                  <a:gd name="T27" fmla="*/ 529 h 1281"/>
                  <a:gd name="T28" fmla="*/ 314 w 1429"/>
                  <a:gd name="T29" fmla="*/ 451 h 1281"/>
                  <a:gd name="T30" fmla="*/ 266 w 1429"/>
                  <a:gd name="T31" fmla="*/ 419 h 1281"/>
                  <a:gd name="T32" fmla="*/ 313 w 1429"/>
                  <a:gd name="T33" fmla="*/ 342 h 1281"/>
                  <a:gd name="T34" fmla="*/ 365 w 1429"/>
                  <a:gd name="T35" fmla="*/ 295 h 1281"/>
                  <a:gd name="T36" fmla="*/ 396 w 1429"/>
                  <a:gd name="T37" fmla="*/ 258 h 1281"/>
                  <a:gd name="T38" fmla="*/ 443 w 1429"/>
                  <a:gd name="T39" fmla="*/ 201 h 1281"/>
                  <a:gd name="T40" fmla="*/ 469 w 1429"/>
                  <a:gd name="T41" fmla="*/ 141 h 1281"/>
                  <a:gd name="T42" fmla="*/ 513 w 1429"/>
                  <a:gd name="T43" fmla="*/ 80 h 1281"/>
                  <a:gd name="T44" fmla="*/ 568 w 1429"/>
                  <a:gd name="T45" fmla="*/ 20 h 1281"/>
                  <a:gd name="T46" fmla="*/ 601 w 1429"/>
                  <a:gd name="T47" fmla="*/ 5 h 1281"/>
                  <a:gd name="T48" fmla="*/ 655 w 1429"/>
                  <a:gd name="T49" fmla="*/ 20 h 1281"/>
                  <a:gd name="T50" fmla="*/ 699 w 1429"/>
                  <a:gd name="T51" fmla="*/ 36 h 1281"/>
                  <a:gd name="T52" fmla="*/ 718 w 1429"/>
                  <a:gd name="T53" fmla="*/ 36 h 1281"/>
                  <a:gd name="T54" fmla="*/ 749 w 1429"/>
                  <a:gd name="T55" fmla="*/ 71 h 1281"/>
                  <a:gd name="T56" fmla="*/ 773 w 1429"/>
                  <a:gd name="T57" fmla="*/ 131 h 1281"/>
                  <a:gd name="T58" fmla="*/ 746 w 1429"/>
                  <a:gd name="T59" fmla="*/ 214 h 1281"/>
                  <a:gd name="T60" fmla="*/ 779 w 1429"/>
                  <a:gd name="T61" fmla="*/ 258 h 1281"/>
                  <a:gd name="T62" fmla="*/ 808 w 1429"/>
                  <a:gd name="T63" fmla="*/ 285 h 1281"/>
                  <a:gd name="T64" fmla="*/ 885 w 1429"/>
                  <a:gd name="T65" fmla="*/ 350 h 1281"/>
                  <a:gd name="T66" fmla="*/ 939 w 1429"/>
                  <a:gd name="T67" fmla="*/ 362 h 1281"/>
                  <a:gd name="T68" fmla="*/ 958 w 1429"/>
                  <a:gd name="T69" fmla="*/ 401 h 1281"/>
                  <a:gd name="T70" fmla="*/ 998 w 1429"/>
                  <a:gd name="T71" fmla="*/ 439 h 1281"/>
                  <a:gd name="T72" fmla="*/ 1043 w 1429"/>
                  <a:gd name="T73" fmla="*/ 439 h 1281"/>
                  <a:gd name="T74" fmla="*/ 1099 w 1429"/>
                  <a:gd name="T75" fmla="*/ 486 h 1281"/>
                  <a:gd name="T76" fmla="*/ 1185 w 1429"/>
                  <a:gd name="T77" fmla="*/ 540 h 1281"/>
                  <a:gd name="T78" fmla="*/ 1237 w 1429"/>
                  <a:gd name="T79" fmla="*/ 551 h 1281"/>
                  <a:gd name="T80" fmla="*/ 1278 w 1429"/>
                  <a:gd name="T81" fmla="*/ 610 h 1281"/>
                  <a:gd name="T82" fmla="*/ 1371 w 1429"/>
                  <a:gd name="T83" fmla="*/ 724 h 1281"/>
                  <a:gd name="T84" fmla="*/ 1429 w 1429"/>
                  <a:gd name="T85" fmla="*/ 745 h 1281"/>
                  <a:gd name="T86" fmla="*/ 1397 w 1429"/>
                  <a:gd name="T87" fmla="*/ 805 h 1281"/>
                  <a:gd name="T88" fmla="*/ 1295 w 1429"/>
                  <a:gd name="T89" fmla="*/ 859 h 1281"/>
                  <a:gd name="T90" fmla="*/ 1211 w 1429"/>
                  <a:gd name="T91" fmla="*/ 878 h 1281"/>
                  <a:gd name="T92" fmla="*/ 1123 w 1429"/>
                  <a:gd name="T93" fmla="*/ 862 h 1281"/>
                  <a:gd name="T94" fmla="*/ 1062 w 1429"/>
                  <a:gd name="T95" fmla="*/ 862 h 1281"/>
                  <a:gd name="T96" fmla="*/ 952 w 1429"/>
                  <a:gd name="T97" fmla="*/ 915 h 1281"/>
                  <a:gd name="T98" fmla="*/ 902 w 1429"/>
                  <a:gd name="T99" fmla="*/ 888 h 1281"/>
                  <a:gd name="T100" fmla="*/ 862 w 1429"/>
                  <a:gd name="T101" fmla="*/ 937 h 1281"/>
                  <a:gd name="T102" fmla="*/ 838 w 1429"/>
                  <a:gd name="T103" fmla="*/ 934 h 1281"/>
                  <a:gd name="T104" fmla="*/ 784 w 1429"/>
                  <a:gd name="T105" fmla="*/ 917 h 1281"/>
                  <a:gd name="T106" fmla="*/ 700 w 1429"/>
                  <a:gd name="T107" fmla="*/ 961 h 1281"/>
                  <a:gd name="T108" fmla="*/ 650 w 1429"/>
                  <a:gd name="T109" fmla="*/ 966 h 1281"/>
                  <a:gd name="T110" fmla="*/ 601 w 1429"/>
                  <a:gd name="T111" fmla="*/ 1022 h 1281"/>
                  <a:gd name="T112" fmla="*/ 530 w 1429"/>
                  <a:gd name="T113" fmla="*/ 1074 h 1281"/>
                  <a:gd name="T114" fmla="*/ 469 w 1429"/>
                  <a:gd name="T115" fmla="*/ 1101 h 1281"/>
                  <a:gd name="T116" fmla="*/ 394 w 1429"/>
                  <a:gd name="T117" fmla="*/ 1138 h 1281"/>
                  <a:gd name="T118" fmla="*/ 332 w 1429"/>
                  <a:gd name="T119" fmla="*/ 1147 h 1281"/>
                  <a:gd name="T120" fmla="*/ 280 w 1429"/>
                  <a:gd name="T121" fmla="*/ 1200 h 1281"/>
                  <a:gd name="T122" fmla="*/ 195 w 1429"/>
                  <a:gd name="T123" fmla="*/ 127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9" h="1281">
                    <a:moveTo>
                      <a:pt x="146" y="1276"/>
                    </a:moveTo>
                    <a:lnTo>
                      <a:pt x="135" y="1263"/>
                    </a:lnTo>
                    <a:lnTo>
                      <a:pt x="153" y="1252"/>
                    </a:lnTo>
                    <a:lnTo>
                      <a:pt x="156" y="1235"/>
                    </a:lnTo>
                    <a:lnTo>
                      <a:pt x="135" y="1203"/>
                    </a:lnTo>
                    <a:lnTo>
                      <a:pt x="146" y="1187"/>
                    </a:lnTo>
                    <a:lnTo>
                      <a:pt x="130" y="1155"/>
                    </a:lnTo>
                    <a:lnTo>
                      <a:pt x="114" y="1155"/>
                    </a:lnTo>
                    <a:lnTo>
                      <a:pt x="106" y="1152"/>
                    </a:lnTo>
                    <a:lnTo>
                      <a:pt x="101" y="1138"/>
                    </a:lnTo>
                    <a:lnTo>
                      <a:pt x="95" y="1136"/>
                    </a:lnTo>
                    <a:lnTo>
                      <a:pt x="94" y="1138"/>
                    </a:lnTo>
                    <a:lnTo>
                      <a:pt x="76" y="1128"/>
                    </a:lnTo>
                    <a:lnTo>
                      <a:pt x="68" y="1120"/>
                    </a:lnTo>
                    <a:lnTo>
                      <a:pt x="40" y="1115"/>
                    </a:lnTo>
                    <a:lnTo>
                      <a:pt x="28" y="1101"/>
                    </a:lnTo>
                    <a:lnTo>
                      <a:pt x="15" y="1071"/>
                    </a:lnTo>
                    <a:lnTo>
                      <a:pt x="0" y="1042"/>
                    </a:lnTo>
                    <a:lnTo>
                      <a:pt x="31" y="1018"/>
                    </a:lnTo>
                    <a:lnTo>
                      <a:pt x="36" y="991"/>
                    </a:lnTo>
                    <a:lnTo>
                      <a:pt x="43" y="979"/>
                    </a:lnTo>
                    <a:lnTo>
                      <a:pt x="43" y="955"/>
                    </a:lnTo>
                    <a:lnTo>
                      <a:pt x="95" y="937"/>
                    </a:lnTo>
                    <a:lnTo>
                      <a:pt x="106" y="932"/>
                    </a:lnTo>
                    <a:lnTo>
                      <a:pt x="118" y="932"/>
                    </a:lnTo>
                    <a:lnTo>
                      <a:pt x="125" y="917"/>
                    </a:lnTo>
                    <a:lnTo>
                      <a:pt x="146" y="893"/>
                    </a:lnTo>
                    <a:lnTo>
                      <a:pt x="142" y="882"/>
                    </a:lnTo>
                    <a:lnTo>
                      <a:pt x="153" y="872"/>
                    </a:lnTo>
                    <a:lnTo>
                      <a:pt x="163" y="875"/>
                    </a:lnTo>
                    <a:lnTo>
                      <a:pt x="173" y="880"/>
                    </a:lnTo>
                    <a:lnTo>
                      <a:pt x="214" y="875"/>
                    </a:lnTo>
                    <a:lnTo>
                      <a:pt x="241" y="853"/>
                    </a:lnTo>
                    <a:lnTo>
                      <a:pt x="252" y="848"/>
                    </a:lnTo>
                    <a:lnTo>
                      <a:pt x="266" y="826"/>
                    </a:lnTo>
                    <a:lnTo>
                      <a:pt x="274" y="818"/>
                    </a:lnTo>
                    <a:lnTo>
                      <a:pt x="274" y="804"/>
                    </a:lnTo>
                    <a:lnTo>
                      <a:pt x="280" y="793"/>
                    </a:lnTo>
                    <a:lnTo>
                      <a:pt x="276" y="772"/>
                    </a:lnTo>
                    <a:lnTo>
                      <a:pt x="273" y="769"/>
                    </a:lnTo>
                    <a:lnTo>
                      <a:pt x="280" y="747"/>
                    </a:lnTo>
                    <a:lnTo>
                      <a:pt x="273" y="745"/>
                    </a:lnTo>
                    <a:lnTo>
                      <a:pt x="281" y="721"/>
                    </a:lnTo>
                    <a:lnTo>
                      <a:pt x="290" y="715"/>
                    </a:lnTo>
                    <a:lnTo>
                      <a:pt x="299" y="711"/>
                    </a:lnTo>
                    <a:lnTo>
                      <a:pt x="299" y="699"/>
                    </a:lnTo>
                    <a:lnTo>
                      <a:pt x="307" y="681"/>
                    </a:lnTo>
                    <a:lnTo>
                      <a:pt x="313" y="680"/>
                    </a:lnTo>
                    <a:lnTo>
                      <a:pt x="302" y="662"/>
                    </a:lnTo>
                    <a:lnTo>
                      <a:pt x="320" y="637"/>
                    </a:lnTo>
                    <a:lnTo>
                      <a:pt x="316" y="621"/>
                    </a:lnTo>
                    <a:lnTo>
                      <a:pt x="321" y="602"/>
                    </a:lnTo>
                    <a:lnTo>
                      <a:pt x="335" y="587"/>
                    </a:lnTo>
                    <a:lnTo>
                      <a:pt x="323" y="573"/>
                    </a:lnTo>
                    <a:lnTo>
                      <a:pt x="325" y="533"/>
                    </a:lnTo>
                    <a:lnTo>
                      <a:pt x="325" y="529"/>
                    </a:lnTo>
                    <a:lnTo>
                      <a:pt x="320" y="516"/>
                    </a:lnTo>
                    <a:lnTo>
                      <a:pt x="326" y="509"/>
                    </a:lnTo>
                    <a:lnTo>
                      <a:pt x="330" y="489"/>
                    </a:lnTo>
                    <a:lnTo>
                      <a:pt x="314" y="451"/>
                    </a:lnTo>
                    <a:lnTo>
                      <a:pt x="306" y="444"/>
                    </a:lnTo>
                    <a:lnTo>
                      <a:pt x="297" y="444"/>
                    </a:lnTo>
                    <a:lnTo>
                      <a:pt x="276" y="436"/>
                    </a:lnTo>
                    <a:lnTo>
                      <a:pt x="266" y="419"/>
                    </a:lnTo>
                    <a:lnTo>
                      <a:pt x="274" y="387"/>
                    </a:lnTo>
                    <a:lnTo>
                      <a:pt x="290" y="370"/>
                    </a:lnTo>
                    <a:lnTo>
                      <a:pt x="295" y="355"/>
                    </a:lnTo>
                    <a:lnTo>
                      <a:pt x="313" y="342"/>
                    </a:lnTo>
                    <a:lnTo>
                      <a:pt x="326" y="338"/>
                    </a:lnTo>
                    <a:lnTo>
                      <a:pt x="332" y="328"/>
                    </a:lnTo>
                    <a:lnTo>
                      <a:pt x="339" y="325"/>
                    </a:lnTo>
                    <a:lnTo>
                      <a:pt x="365" y="295"/>
                    </a:lnTo>
                    <a:lnTo>
                      <a:pt x="372" y="295"/>
                    </a:lnTo>
                    <a:lnTo>
                      <a:pt x="384" y="284"/>
                    </a:lnTo>
                    <a:lnTo>
                      <a:pt x="394" y="268"/>
                    </a:lnTo>
                    <a:lnTo>
                      <a:pt x="396" y="258"/>
                    </a:lnTo>
                    <a:lnTo>
                      <a:pt x="401" y="255"/>
                    </a:lnTo>
                    <a:lnTo>
                      <a:pt x="407" y="241"/>
                    </a:lnTo>
                    <a:lnTo>
                      <a:pt x="436" y="214"/>
                    </a:lnTo>
                    <a:lnTo>
                      <a:pt x="443" y="201"/>
                    </a:lnTo>
                    <a:lnTo>
                      <a:pt x="450" y="187"/>
                    </a:lnTo>
                    <a:lnTo>
                      <a:pt x="466" y="179"/>
                    </a:lnTo>
                    <a:lnTo>
                      <a:pt x="481" y="156"/>
                    </a:lnTo>
                    <a:lnTo>
                      <a:pt x="469" y="141"/>
                    </a:lnTo>
                    <a:lnTo>
                      <a:pt x="457" y="134"/>
                    </a:lnTo>
                    <a:lnTo>
                      <a:pt x="455" y="120"/>
                    </a:lnTo>
                    <a:lnTo>
                      <a:pt x="481" y="112"/>
                    </a:lnTo>
                    <a:lnTo>
                      <a:pt x="513" y="80"/>
                    </a:lnTo>
                    <a:lnTo>
                      <a:pt x="535" y="75"/>
                    </a:lnTo>
                    <a:lnTo>
                      <a:pt x="546" y="71"/>
                    </a:lnTo>
                    <a:lnTo>
                      <a:pt x="553" y="26"/>
                    </a:lnTo>
                    <a:lnTo>
                      <a:pt x="568" y="20"/>
                    </a:lnTo>
                    <a:lnTo>
                      <a:pt x="573" y="23"/>
                    </a:lnTo>
                    <a:lnTo>
                      <a:pt x="591" y="0"/>
                    </a:lnTo>
                    <a:lnTo>
                      <a:pt x="596" y="4"/>
                    </a:lnTo>
                    <a:lnTo>
                      <a:pt x="601" y="5"/>
                    </a:lnTo>
                    <a:lnTo>
                      <a:pt x="606" y="20"/>
                    </a:lnTo>
                    <a:lnTo>
                      <a:pt x="624" y="36"/>
                    </a:lnTo>
                    <a:lnTo>
                      <a:pt x="633" y="36"/>
                    </a:lnTo>
                    <a:lnTo>
                      <a:pt x="655" y="20"/>
                    </a:lnTo>
                    <a:lnTo>
                      <a:pt x="676" y="31"/>
                    </a:lnTo>
                    <a:lnTo>
                      <a:pt x="695" y="36"/>
                    </a:lnTo>
                    <a:lnTo>
                      <a:pt x="699" y="45"/>
                    </a:lnTo>
                    <a:lnTo>
                      <a:pt x="699" y="36"/>
                    </a:lnTo>
                    <a:lnTo>
                      <a:pt x="702" y="36"/>
                    </a:lnTo>
                    <a:lnTo>
                      <a:pt x="705" y="31"/>
                    </a:lnTo>
                    <a:lnTo>
                      <a:pt x="712" y="36"/>
                    </a:lnTo>
                    <a:lnTo>
                      <a:pt x="718" y="36"/>
                    </a:lnTo>
                    <a:lnTo>
                      <a:pt x="739" y="47"/>
                    </a:lnTo>
                    <a:lnTo>
                      <a:pt x="730" y="58"/>
                    </a:lnTo>
                    <a:lnTo>
                      <a:pt x="733" y="66"/>
                    </a:lnTo>
                    <a:lnTo>
                      <a:pt x="749" y="71"/>
                    </a:lnTo>
                    <a:lnTo>
                      <a:pt x="766" y="93"/>
                    </a:lnTo>
                    <a:lnTo>
                      <a:pt x="779" y="98"/>
                    </a:lnTo>
                    <a:lnTo>
                      <a:pt x="780" y="107"/>
                    </a:lnTo>
                    <a:lnTo>
                      <a:pt x="773" y="131"/>
                    </a:lnTo>
                    <a:lnTo>
                      <a:pt x="758" y="131"/>
                    </a:lnTo>
                    <a:lnTo>
                      <a:pt x="751" y="144"/>
                    </a:lnTo>
                    <a:lnTo>
                      <a:pt x="742" y="179"/>
                    </a:lnTo>
                    <a:lnTo>
                      <a:pt x="746" y="214"/>
                    </a:lnTo>
                    <a:lnTo>
                      <a:pt x="742" y="223"/>
                    </a:lnTo>
                    <a:lnTo>
                      <a:pt x="770" y="236"/>
                    </a:lnTo>
                    <a:lnTo>
                      <a:pt x="784" y="236"/>
                    </a:lnTo>
                    <a:lnTo>
                      <a:pt x="779" y="258"/>
                    </a:lnTo>
                    <a:lnTo>
                      <a:pt x="779" y="268"/>
                    </a:lnTo>
                    <a:lnTo>
                      <a:pt x="793" y="279"/>
                    </a:lnTo>
                    <a:lnTo>
                      <a:pt x="805" y="281"/>
                    </a:lnTo>
                    <a:lnTo>
                      <a:pt x="808" y="285"/>
                    </a:lnTo>
                    <a:lnTo>
                      <a:pt x="819" y="281"/>
                    </a:lnTo>
                    <a:lnTo>
                      <a:pt x="838" y="299"/>
                    </a:lnTo>
                    <a:lnTo>
                      <a:pt x="846" y="323"/>
                    </a:lnTo>
                    <a:lnTo>
                      <a:pt x="885" y="350"/>
                    </a:lnTo>
                    <a:lnTo>
                      <a:pt x="895" y="342"/>
                    </a:lnTo>
                    <a:lnTo>
                      <a:pt x="909" y="347"/>
                    </a:lnTo>
                    <a:lnTo>
                      <a:pt x="925" y="350"/>
                    </a:lnTo>
                    <a:lnTo>
                      <a:pt x="939" y="362"/>
                    </a:lnTo>
                    <a:lnTo>
                      <a:pt x="939" y="379"/>
                    </a:lnTo>
                    <a:lnTo>
                      <a:pt x="946" y="379"/>
                    </a:lnTo>
                    <a:lnTo>
                      <a:pt x="949" y="382"/>
                    </a:lnTo>
                    <a:lnTo>
                      <a:pt x="958" y="401"/>
                    </a:lnTo>
                    <a:lnTo>
                      <a:pt x="975" y="417"/>
                    </a:lnTo>
                    <a:lnTo>
                      <a:pt x="982" y="427"/>
                    </a:lnTo>
                    <a:lnTo>
                      <a:pt x="994" y="435"/>
                    </a:lnTo>
                    <a:lnTo>
                      <a:pt x="998" y="439"/>
                    </a:lnTo>
                    <a:lnTo>
                      <a:pt x="1010" y="441"/>
                    </a:lnTo>
                    <a:lnTo>
                      <a:pt x="1025" y="439"/>
                    </a:lnTo>
                    <a:lnTo>
                      <a:pt x="1032" y="435"/>
                    </a:lnTo>
                    <a:lnTo>
                      <a:pt x="1043" y="439"/>
                    </a:lnTo>
                    <a:lnTo>
                      <a:pt x="1051" y="451"/>
                    </a:lnTo>
                    <a:lnTo>
                      <a:pt x="1065" y="457"/>
                    </a:lnTo>
                    <a:lnTo>
                      <a:pt x="1083" y="476"/>
                    </a:lnTo>
                    <a:lnTo>
                      <a:pt x="1099" y="486"/>
                    </a:lnTo>
                    <a:lnTo>
                      <a:pt x="1130" y="525"/>
                    </a:lnTo>
                    <a:lnTo>
                      <a:pt x="1133" y="524"/>
                    </a:lnTo>
                    <a:lnTo>
                      <a:pt x="1152" y="533"/>
                    </a:lnTo>
                    <a:lnTo>
                      <a:pt x="1185" y="540"/>
                    </a:lnTo>
                    <a:lnTo>
                      <a:pt x="1203" y="533"/>
                    </a:lnTo>
                    <a:lnTo>
                      <a:pt x="1208" y="533"/>
                    </a:lnTo>
                    <a:lnTo>
                      <a:pt x="1218" y="533"/>
                    </a:lnTo>
                    <a:lnTo>
                      <a:pt x="1237" y="551"/>
                    </a:lnTo>
                    <a:lnTo>
                      <a:pt x="1250" y="573"/>
                    </a:lnTo>
                    <a:lnTo>
                      <a:pt x="1251" y="591"/>
                    </a:lnTo>
                    <a:lnTo>
                      <a:pt x="1262" y="605"/>
                    </a:lnTo>
                    <a:lnTo>
                      <a:pt x="1278" y="610"/>
                    </a:lnTo>
                    <a:lnTo>
                      <a:pt x="1331" y="705"/>
                    </a:lnTo>
                    <a:lnTo>
                      <a:pt x="1349" y="710"/>
                    </a:lnTo>
                    <a:lnTo>
                      <a:pt x="1357" y="710"/>
                    </a:lnTo>
                    <a:lnTo>
                      <a:pt x="1371" y="724"/>
                    </a:lnTo>
                    <a:lnTo>
                      <a:pt x="1375" y="734"/>
                    </a:lnTo>
                    <a:lnTo>
                      <a:pt x="1366" y="748"/>
                    </a:lnTo>
                    <a:lnTo>
                      <a:pt x="1390" y="751"/>
                    </a:lnTo>
                    <a:lnTo>
                      <a:pt x="1429" y="745"/>
                    </a:lnTo>
                    <a:lnTo>
                      <a:pt x="1422" y="773"/>
                    </a:lnTo>
                    <a:lnTo>
                      <a:pt x="1408" y="786"/>
                    </a:lnTo>
                    <a:lnTo>
                      <a:pt x="1399" y="788"/>
                    </a:lnTo>
                    <a:lnTo>
                      <a:pt x="1397" y="805"/>
                    </a:lnTo>
                    <a:lnTo>
                      <a:pt x="1354" y="859"/>
                    </a:lnTo>
                    <a:lnTo>
                      <a:pt x="1330" y="862"/>
                    </a:lnTo>
                    <a:lnTo>
                      <a:pt x="1316" y="858"/>
                    </a:lnTo>
                    <a:lnTo>
                      <a:pt x="1295" y="859"/>
                    </a:lnTo>
                    <a:lnTo>
                      <a:pt x="1272" y="855"/>
                    </a:lnTo>
                    <a:lnTo>
                      <a:pt x="1229" y="859"/>
                    </a:lnTo>
                    <a:lnTo>
                      <a:pt x="1234" y="870"/>
                    </a:lnTo>
                    <a:lnTo>
                      <a:pt x="1211" y="878"/>
                    </a:lnTo>
                    <a:lnTo>
                      <a:pt x="1168" y="859"/>
                    </a:lnTo>
                    <a:lnTo>
                      <a:pt x="1154" y="862"/>
                    </a:lnTo>
                    <a:lnTo>
                      <a:pt x="1132" y="858"/>
                    </a:lnTo>
                    <a:lnTo>
                      <a:pt x="1123" y="862"/>
                    </a:lnTo>
                    <a:lnTo>
                      <a:pt x="1099" y="855"/>
                    </a:lnTo>
                    <a:lnTo>
                      <a:pt x="1092" y="850"/>
                    </a:lnTo>
                    <a:lnTo>
                      <a:pt x="1079" y="850"/>
                    </a:lnTo>
                    <a:lnTo>
                      <a:pt x="1062" y="862"/>
                    </a:lnTo>
                    <a:lnTo>
                      <a:pt x="1039" y="909"/>
                    </a:lnTo>
                    <a:lnTo>
                      <a:pt x="1029" y="920"/>
                    </a:lnTo>
                    <a:lnTo>
                      <a:pt x="975" y="912"/>
                    </a:lnTo>
                    <a:lnTo>
                      <a:pt x="952" y="915"/>
                    </a:lnTo>
                    <a:lnTo>
                      <a:pt x="947" y="909"/>
                    </a:lnTo>
                    <a:lnTo>
                      <a:pt x="935" y="905"/>
                    </a:lnTo>
                    <a:lnTo>
                      <a:pt x="930" y="890"/>
                    </a:lnTo>
                    <a:lnTo>
                      <a:pt x="902" y="888"/>
                    </a:lnTo>
                    <a:lnTo>
                      <a:pt x="886" y="899"/>
                    </a:lnTo>
                    <a:lnTo>
                      <a:pt x="886" y="915"/>
                    </a:lnTo>
                    <a:lnTo>
                      <a:pt x="876" y="932"/>
                    </a:lnTo>
                    <a:lnTo>
                      <a:pt x="862" y="937"/>
                    </a:lnTo>
                    <a:lnTo>
                      <a:pt x="852" y="932"/>
                    </a:lnTo>
                    <a:lnTo>
                      <a:pt x="846" y="934"/>
                    </a:lnTo>
                    <a:lnTo>
                      <a:pt x="839" y="929"/>
                    </a:lnTo>
                    <a:lnTo>
                      <a:pt x="838" y="934"/>
                    </a:lnTo>
                    <a:lnTo>
                      <a:pt x="824" y="929"/>
                    </a:lnTo>
                    <a:lnTo>
                      <a:pt x="810" y="932"/>
                    </a:lnTo>
                    <a:lnTo>
                      <a:pt x="793" y="925"/>
                    </a:lnTo>
                    <a:lnTo>
                      <a:pt x="784" y="917"/>
                    </a:lnTo>
                    <a:lnTo>
                      <a:pt x="733" y="928"/>
                    </a:lnTo>
                    <a:lnTo>
                      <a:pt x="721" y="947"/>
                    </a:lnTo>
                    <a:lnTo>
                      <a:pt x="711" y="947"/>
                    </a:lnTo>
                    <a:lnTo>
                      <a:pt x="700" y="961"/>
                    </a:lnTo>
                    <a:lnTo>
                      <a:pt x="681" y="969"/>
                    </a:lnTo>
                    <a:lnTo>
                      <a:pt x="678" y="971"/>
                    </a:lnTo>
                    <a:lnTo>
                      <a:pt x="659" y="964"/>
                    </a:lnTo>
                    <a:lnTo>
                      <a:pt x="650" y="966"/>
                    </a:lnTo>
                    <a:lnTo>
                      <a:pt x="653" y="974"/>
                    </a:lnTo>
                    <a:lnTo>
                      <a:pt x="636" y="977"/>
                    </a:lnTo>
                    <a:lnTo>
                      <a:pt x="624" y="990"/>
                    </a:lnTo>
                    <a:lnTo>
                      <a:pt x="601" y="1022"/>
                    </a:lnTo>
                    <a:lnTo>
                      <a:pt x="593" y="1026"/>
                    </a:lnTo>
                    <a:lnTo>
                      <a:pt x="556" y="1074"/>
                    </a:lnTo>
                    <a:lnTo>
                      <a:pt x="539" y="1074"/>
                    </a:lnTo>
                    <a:lnTo>
                      <a:pt x="530" y="1074"/>
                    </a:lnTo>
                    <a:lnTo>
                      <a:pt x="523" y="1085"/>
                    </a:lnTo>
                    <a:lnTo>
                      <a:pt x="497" y="1101"/>
                    </a:lnTo>
                    <a:lnTo>
                      <a:pt x="486" y="1098"/>
                    </a:lnTo>
                    <a:lnTo>
                      <a:pt x="469" y="1101"/>
                    </a:lnTo>
                    <a:lnTo>
                      <a:pt x="452" y="1093"/>
                    </a:lnTo>
                    <a:lnTo>
                      <a:pt x="441" y="1090"/>
                    </a:lnTo>
                    <a:lnTo>
                      <a:pt x="427" y="1098"/>
                    </a:lnTo>
                    <a:lnTo>
                      <a:pt x="394" y="1138"/>
                    </a:lnTo>
                    <a:lnTo>
                      <a:pt x="372" y="1150"/>
                    </a:lnTo>
                    <a:lnTo>
                      <a:pt x="365" y="1146"/>
                    </a:lnTo>
                    <a:lnTo>
                      <a:pt x="349" y="1146"/>
                    </a:lnTo>
                    <a:lnTo>
                      <a:pt x="332" y="1147"/>
                    </a:lnTo>
                    <a:lnTo>
                      <a:pt x="306" y="1172"/>
                    </a:lnTo>
                    <a:lnTo>
                      <a:pt x="299" y="1187"/>
                    </a:lnTo>
                    <a:lnTo>
                      <a:pt x="290" y="1196"/>
                    </a:lnTo>
                    <a:lnTo>
                      <a:pt x="280" y="1200"/>
                    </a:lnTo>
                    <a:lnTo>
                      <a:pt x="276" y="1208"/>
                    </a:lnTo>
                    <a:lnTo>
                      <a:pt x="250" y="1227"/>
                    </a:lnTo>
                    <a:lnTo>
                      <a:pt x="221" y="1257"/>
                    </a:lnTo>
                    <a:lnTo>
                      <a:pt x="195" y="1274"/>
                    </a:lnTo>
                    <a:lnTo>
                      <a:pt x="182" y="1276"/>
                    </a:lnTo>
                    <a:lnTo>
                      <a:pt x="154" y="1281"/>
                    </a:lnTo>
                    <a:lnTo>
                      <a:pt x="146" y="12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0" name="Freeform 107"/>
              <p:cNvSpPr>
                <a:spLocks/>
              </p:cNvSpPr>
              <p:nvPr/>
            </p:nvSpPr>
            <p:spPr bwMode="auto">
              <a:xfrm>
                <a:off x="1141" y="4796"/>
                <a:ext cx="1429" cy="1281"/>
              </a:xfrm>
              <a:custGeom>
                <a:avLst/>
                <a:gdLst>
                  <a:gd name="T0" fmla="*/ 156 w 1429"/>
                  <a:gd name="T1" fmla="*/ 1235 h 1281"/>
                  <a:gd name="T2" fmla="*/ 114 w 1429"/>
                  <a:gd name="T3" fmla="*/ 1155 h 1281"/>
                  <a:gd name="T4" fmla="*/ 94 w 1429"/>
                  <a:gd name="T5" fmla="*/ 1138 h 1281"/>
                  <a:gd name="T6" fmla="*/ 28 w 1429"/>
                  <a:gd name="T7" fmla="*/ 1101 h 1281"/>
                  <a:gd name="T8" fmla="*/ 36 w 1429"/>
                  <a:gd name="T9" fmla="*/ 991 h 1281"/>
                  <a:gd name="T10" fmla="*/ 106 w 1429"/>
                  <a:gd name="T11" fmla="*/ 932 h 1281"/>
                  <a:gd name="T12" fmla="*/ 142 w 1429"/>
                  <a:gd name="T13" fmla="*/ 882 h 1281"/>
                  <a:gd name="T14" fmla="*/ 214 w 1429"/>
                  <a:gd name="T15" fmla="*/ 875 h 1281"/>
                  <a:gd name="T16" fmla="*/ 274 w 1429"/>
                  <a:gd name="T17" fmla="*/ 818 h 1281"/>
                  <a:gd name="T18" fmla="*/ 273 w 1429"/>
                  <a:gd name="T19" fmla="*/ 769 h 1281"/>
                  <a:gd name="T20" fmla="*/ 290 w 1429"/>
                  <a:gd name="T21" fmla="*/ 715 h 1281"/>
                  <a:gd name="T22" fmla="*/ 313 w 1429"/>
                  <a:gd name="T23" fmla="*/ 680 h 1281"/>
                  <a:gd name="T24" fmla="*/ 321 w 1429"/>
                  <a:gd name="T25" fmla="*/ 602 h 1281"/>
                  <a:gd name="T26" fmla="*/ 325 w 1429"/>
                  <a:gd name="T27" fmla="*/ 529 h 1281"/>
                  <a:gd name="T28" fmla="*/ 314 w 1429"/>
                  <a:gd name="T29" fmla="*/ 451 h 1281"/>
                  <a:gd name="T30" fmla="*/ 266 w 1429"/>
                  <a:gd name="T31" fmla="*/ 419 h 1281"/>
                  <a:gd name="T32" fmla="*/ 313 w 1429"/>
                  <a:gd name="T33" fmla="*/ 342 h 1281"/>
                  <a:gd name="T34" fmla="*/ 365 w 1429"/>
                  <a:gd name="T35" fmla="*/ 295 h 1281"/>
                  <a:gd name="T36" fmla="*/ 396 w 1429"/>
                  <a:gd name="T37" fmla="*/ 258 h 1281"/>
                  <a:gd name="T38" fmla="*/ 443 w 1429"/>
                  <a:gd name="T39" fmla="*/ 201 h 1281"/>
                  <a:gd name="T40" fmla="*/ 469 w 1429"/>
                  <a:gd name="T41" fmla="*/ 141 h 1281"/>
                  <a:gd name="T42" fmla="*/ 513 w 1429"/>
                  <a:gd name="T43" fmla="*/ 80 h 1281"/>
                  <a:gd name="T44" fmla="*/ 568 w 1429"/>
                  <a:gd name="T45" fmla="*/ 20 h 1281"/>
                  <a:gd name="T46" fmla="*/ 601 w 1429"/>
                  <a:gd name="T47" fmla="*/ 5 h 1281"/>
                  <a:gd name="T48" fmla="*/ 655 w 1429"/>
                  <a:gd name="T49" fmla="*/ 20 h 1281"/>
                  <a:gd name="T50" fmla="*/ 699 w 1429"/>
                  <a:gd name="T51" fmla="*/ 36 h 1281"/>
                  <a:gd name="T52" fmla="*/ 718 w 1429"/>
                  <a:gd name="T53" fmla="*/ 36 h 1281"/>
                  <a:gd name="T54" fmla="*/ 749 w 1429"/>
                  <a:gd name="T55" fmla="*/ 71 h 1281"/>
                  <a:gd name="T56" fmla="*/ 773 w 1429"/>
                  <a:gd name="T57" fmla="*/ 131 h 1281"/>
                  <a:gd name="T58" fmla="*/ 746 w 1429"/>
                  <a:gd name="T59" fmla="*/ 214 h 1281"/>
                  <a:gd name="T60" fmla="*/ 779 w 1429"/>
                  <a:gd name="T61" fmla="*/ 258 h 1281"/>
                  <a:gd name="T62" fmla="*/ 808 w 1429"/>
                  <a:gd name="T63" fmla="*/ 285 h 1281"/>
                  <a:gd name="T64" fmla="*/ 885 w 1429"/>
                  <a:gd name="T65" fmla="*/ 350 h 1281"/>
                  <a:gd name="T66" fmla="*/ 939 w 1429"/>
                  <a:gd name="T67" fmla="*/ 362 h 1281"/>
                  <a:gd name="T68" fmla="*/ 958 w 1429"/>
                  <a:gd name="T69" fmla="*/ 401 h 1281"/>
                  <a:gd name="T70" fmla="*/ 998 w 1429"/>
                  <a:gd name="T71" fmla="*/ 439 h 1281"/>
                  <a:gd name="T72" fmla="*/ 1043 w 1429"/>
                  <a:gd name="T73" fmla="*/ 439 h 1281"/>
                  <a:gd name="T74" fmla="*/ 1099 w 1429"/>
                  <a:gd name="T75" fmla="*/ 486 h 1281"/>
                  <a:gd name="T76" fmla="*/ 1185 w 1429"/>
                  <a:gd name="T77" fmla="*/ 540 h 1281"/>
                  <a:gd name="T78" fmla="*/ 1237 w 1429"/>
                  <a:gd name="T79" fmla="*/ 551 h 1281"/>
                  <a:gd name="T80" fmla="*/ 1278 w 1429"/>
                  <a:gd name="T81" fmla="*/ 610 h 1281"/>
                  <a:gd name="T82" fmla="*/ 1371 w 1429"/>
                  <a:gd name="T83" fmla="*/ 724 h 1281"/>
                  <a:gd name="T84" fmla="*/ 1429 w 1429"/>
                  <a:gd name="T85" fmla="*/ 745 h 1281"/>
                  <a:gd name="T86" fmla="*/ 1397 w 1429"/>
                  <a:gd name="T87" fmla="*/ 805 h 1281"/>
                  <a:gd name="T88" fmla="*/ 1295 w 1429"/>
                  <a:gd name="T89" fmla="*/ 859 h 1281"/>
                  <a:gd name="T90" fmla="*/ 1211 w 1429"/>
                  <a:gd name="T91" fmla="*/ 878 h 1281"/>
                  <a:gd name="T92" fmla="*/ 1123 w 1429"/>
                  <a:gd name="T93" fmla="*/ 862 h 1281"/>
                  <a:gd name="T94" fmla="*/ 1062 w 1429"/>
                  <a:gd name="T95" fmla="*/ 862 h 1281"/>
                  <a:gd name="T96" fmla="*/ 952 w 1429"/>
                  <a:gd name="T97" fmla="*/ 915 h 1281"/>
                  <a:gd name="T98" fmla="*/ 902 w 1429"/>
                  <a:gd name="T99" fmla="*/ 888 h 1281"/>
                  <a:gd name="T100" fmla="*/ 862 w 1429"/>
                  <a:gd name="T101" fmla="*/ 937 h 1281"/>
                  <a:gd name="T102" fmla="*/ 838 w 1429"/>
                  <a:gd name="T103" fmla="*/ 934 h 1281"/>
                  <a:gd name="T104" fmla="*/ 784 w 1429"/>
                  <a:gd name="T105" fmla="*/ 917 h 1281"/>
                  <a:gd name="T106" fmla="*/ 700 w 1429"/>
                  <a:gd name="T107" fmla="*/ 961 h 1281"/>
                  <a:gd name="T108" fmla="*/ 650 w 1429"/>
                  <a:gd name="T109" fmla="*/ 966 h 1281"/>
                  <a:gd name="T110" fmla="*/ 601 w 1429"/>
                  <a:gd name="T111" fmla="*/ 1022 h 1281"/>
                  <a:gd name="T112" fmla="*/ 530 w 1429"/>
                  <a:gd name="T113" fmla="*/ 1074 h 1281"/>
                  <a:gd name="T114" fmla="*/ 469 w 1429"/>
                  <a:gd name="T115" fmla="*/ 1101 h 1281"/>
                  <a:gd name="T116" fmla="*/ 394 w 1429"/>
                  <a:gd name="T117" fmla="*/ 1138 h 1281"/>
                  <a:gd name="T118" fmla="*/ 332 w 1429"/>
                  <a:gd name="T119" fmla="*/ 1147 h 1281"/>
                  <a:gd name="T120" fmla="*/ 280 w 1429"/>
                  <a:gd name="T121" fmla="*/ 1200 h 1281"/>
                  <a:gd name="T122" fmla="*/ 195 w 1429"/>
                  <a:gd name="T123" fmla="*/ 127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9" h="1281">
                    <a:moveTo>
                      <a:pt x="146" y="1276"/>
                    </a:moveTo>
                    <a:lnTo>
                      <a:pt x="135" y="1263"/>
                    </a:lnTo>
                    <a:lnTo>
                      <a:pt x="153" y="1252"/>
                    </a:lnTo>
                    <a:lnTo>
                      <a:pt x="156" y="1235"/>
                    </a:lnTo>
                    <a:lnTo>
                      <a:pt x="135" y="1203"/>
                    </a:lnTo>
                    <a:lnTo>
                      <a:pt x="146" y="1187"/>
                    </a:lnTo>
                    <a:lnTo>
                      <a:pt x="130" y="1155"/>
                    </a:lnTo>
                    <a:lnTo>
                      <a:pt x="114" y="1155"/>
                    </a:lnTo>
                    <a:lnTo>
                      <a:pt x="106" y="1152"/>
                    </a:lnTo>
                    <a:lnTo>
                      <a:pt x="101" y="1138"/>
                    </a:lnTo>
                    <a:lnTo>
                      <a:pt x="95" y="1136"/>
                    </a:lnTo>
                    <a:lnTo>
                      <a:pt x="94" y="1138"/>
                    </a:lnTo>
                    <a:lnTo>
                      <a:pt x="76" y="1128"/>
                    </a:lnTo>
                    <a:lnTo>
                      <a:pt x="68" y="1120"/>
                    </a:lnTo>
                    <a:lnTo>
                      <a:pt x="40" y="1115"/>
                    </a:lnTo>
                    <a:lnTo>
                      <a:pt x="28" y="1101"/>
                    </a:lnTo>
                    <a:lnTo>
                      <a:pt x="15" y="1071"/>
                    </a:lnTo>
                    <a:lnTo>
                      <a:pt x="0" y="1042"/>
                    </a:lnTo>
                    <a:lnTo>
                      <a:pt x="31" y="1018"/>
                    </a:lnTo>
                    <a:lnTo>
                      <a:pt x="36" y="991"/>
                    </a:lnTo>
                    <a:lnTo>
                      <a:pt x="43" y="979"/>
                    </a:lnTo>
                    <a:lnTo>
                      <a:pt x="43" y="955"/>
                    </a:lnTo>
                    <a:lnTo>
                      <a:pt x="95" y="937"/>
                    </a:lnTo>
                    <a:lnTo>
                      <a:pt x="106" y="932"/>
                    </a:lnTo>
                    <a:lnTo>
                      <a:pt x="118" y="932"/>
                    </a:lnTo>
                    <a:lnTo>
                      <a:pt x="125" y="917"/>
                    </a:lnTo>
                    <a:lnTo>
                      <a:pt x="146" y="893"/>
                    </a:lnTo>
                    <a:lnTo>
                      <a:pt x="142" y="882"/>
                    </a:lnTo>
                    <a:lnTo>
                      <a:pt x="153" y="872"/>
                    </a:lnTo>
                    <a:lnTo>
                      <a:pt x="163" y="875"/>
                    </a:lnTo>
                    <a:lnTo>
                      <a:pt x="173" y="880"/>
                    </a:lnTo>
                    <a:lnTo>
                      <a:pt x="214" y="875"/>
                    </a:lnTo>
                    <a:lnTo>
                      <a:pt x="241" y="853"/>
                    </a:lnTo>
                    <a:lnTo>
                      <a:pt x="252" y="848"/>
                    </a:lnTo>
                    <a:lnTo>
                      <a:pt x="266" y="826"/>
                    </a:lnTo>
                    <a:lnTo>
                      <a:pt x="274" y="818"/>
                    </a:lnTo>
                    <a:lnTo>
                      <a:pt x="274" y="804"/>
                    </a:lnTo>
                    <a:lnTo>
                      <a:pt x="280" y="793"/>
                    </a:lnTo>
                    <a:lnTo>
                      <a:pt x="276" y="772"/>
                    </a:lnTo>
                    <a:lnTo>
                      <a:pt x="273" y="769"/>
                    </a:lnTo>
                    <a:lnTo>
                      <a:pt x="280" y="747"/>
                    </a:lnTo>
                    <a:lnTo>
                      <a:pt x="273" y="745"/>
                    </a:lnTo>
                    <a:lnTo>
                      <a:pt x="281" y="721"/>
                    </a:lnTo>
                    <a:lnTo>
                      <a:pt x="290" y="715"/>
                    </a:lnTo>
                    <a:lnTo>
                      <a:pt x="299" y="711"/>
                    </a:lnTo>
                    <a:lnTo>
                      <a:pt x="299" y="699"/>
                    </a:lnTo>
                    <a:lnTo>
                      <a:pt x="307" y="681"/>
                    </a:lnTo>
                    <a:lnTo>
                      <a:pt x="313" y="680"/>
                    </a:lnTo>
                    <a:lnTo>
                      <a:pt x="302" y="662"/>
                    </a:lnTo>
                    <a:lnTo>
                      <a:pt x="320" y="637"/>
                    </a:lnTo>
                    <a:lnTo>
                      <a:pt x="316" y="621"/>
                    </a:lnTo>
                    <a:lnTo>
                      <a:pt x="321" y="602"/>
                    </a:lnTo>
                    <a:lnTo>
                      <a:pt x="335" y="587"/>
                    </a:lnTo>
                    <a:lnTo>
                      <a:pt x="323" y="573"/>
                    </a:lnTo>
                    <a:lnTo>
                      <a:pt x="325" y="533"/>
                    </a:lnTo>
                    <a:lnTo>
                      <a:pt x="325" y="529"/>
                    </a:lnTo>
                    <a:lnTo>
                      <a:pt x="320" y="516"/>
                    </a:lnTo>
                    <a:lnTo>
                      <a:pt x="326" y="509"/>
                    </a:lnTo>
                    <a:lnTo>
                      <a:pt x="330" y="489"/>
                    </a:lnTo>
                    <a:lnTo>
                      <a:pt x="314" y="451"/>
                    </a:lnTo>
                    <a:lnTo>
                      <a:pt x="306" y="444"/>
                    </a:lnTo>
                    <a:lnTo>
                      <a:pt x="297" y="444"/>
                    </a:lnTo>
                    <a:lnTo>
                      <a:pt x="276" y="436"/>
                    </a:lnTo>
                    <a:lnTo>
                      <a:pt x="266" y="419"/>
                    </a:lnTo>
                    <a:lnTo>
                      <a:pt x="274" y="387"/>
                    </a:lnTo>
                    <a:lnTo>
                      <a:pt x="290" y="370"/>
                    </a:lnTo>
                    <a:lnTo>
                      <a:pt x="295" y="355"/>
                    </a:lnTo>
                    <a:lnTo>
                      <a:pt x="313" y="342"/>
                    </a:lnTo>
                    <a:lnTo>
                      <a:pt x="326" y="338"/>
                    </a:lnTo>
                    <a:lnTo>
                      <a:pt x="332" y="328"/>
                    </a:lnTo>
                    <a:lnTo>
                      <a:pt x="339" y="325"/>
                    </a:lnTo>
                    <a:lnTo>
                      <a:pt x="365" y="295"/>
                    </a:lnTo>
                    <a:lnTo>
                      <a:pt x="372" y="295"/>
                    </a:lnTo>
                    <a:lnTo>
                      <a:pt x="384" y="284"/>
                    </a:lnTo>
                    <a:lnTo>
                      <a:pt x="394" y="268"/>
                    </a:lnTo>
                    <a:lnTo>
                      <a:pt x="396" y="258"/>
                    </a:lnTo>
                    <a:lnTo>
                      <a:pt x="401" y="255"/>
                    </a:lnTo>
                    <a:lnTo>
                      <a:pt x="407" y="241"/>
                    </a:lnTo>
                    <a:lnTo>
                      <a:pt x="436" y="214"/>
                    </a:lnTo>
                    <a:lnTo>
                      <a:pt x="443" y="201"/>
                    </a:lnTo>
                    <a:lnTo>
                      <a:pt x="450" y="187"/>
                    </a:lnTo>
                    <a:lnTo>
                      <a:pt x="466" y="179"/>
                    </a:lnTo>
                    <a:lnTo>
                      <a:pt x="481" y="156"/>
                    </a:lnTo>
                    <a:lnTo>
                      <a:pt x="469" y="141"/>
                    </a:lnTo>
                    <a:lnTo>
                      <a:pt x="457" y="134"/>
                    </a:lnTo>
                    <a:lnTo>
                      <a:pt x="455" y="120"/>
                    </a:lnTo>
                    <a:lnTo>
                      <a:pt x="481" y="112"/>
                    </a:lnTo>
                    <a:lnTo>
                      <a:pt x="513" y="80"/>
                    </a:lnTo>
                    <a:lnTo>
                      <a:pt x="535" y="75"/>
                    </a:lnTo>
                    <a:lnTo>
                      <a:pt x="546" y="71"/>
                    </a:lnTo>
                    <a:lnTo>
                      <a:pt x="553" y="26"/>
                    </a:lnTo>
                    <a:lnTo>
                      <a:pt x="568" y="20"/>
                    </a:lnTo>
                    <a:lnTo>
                      <a:pt x="573" y="23"/>
                    </a:lnTo>
                    <a:lnTo>
                      <a:pt x="591" y="0"/>
                    </a:lnTo>
                    <a:lnTo>
                      <a:pt x="596" y="4"/>
                    </a:lnTo>
                    <a:lnTo>
                      <a:pt x="601" y="5"/>
                    </a:lnTo>
                    <a:lnTo>
                      <a:pt x="606" y="20"/>
                    </a:lnTo>
                    <a:lnTo>
                      <a:pt x="624" y="36"/>
                    </a:lnTo>
                    <a:lnTo>
                      <a:pt x="633" y="36"/>
                    </a:lnTo>
                    <a:lnTo>
                      <a:pt x="655" y="20"/>
                    </a:lnTo>
                    <a:lnTo>
                      <a:pt x="676" y="31"/>
                    </a:lnTo>
                    <a:lnTo>
                      <a:pt x="695" y="36"/>
                    </a:lnTo>
                    <a:lnTo>
                      <a:pt x="699" y="45"/>
                    </a:lnTo>
                    <a:lnTo>
                      <a:pt x="699" y="36"/>
                    </a:lnTo>
                    <a:lnTo>
                      <a:pt x="702" y="36"/>
                    </a:lnTo>
                    <a:lnTo>
                      <a:pt x="705" y="31"/>
                    </a:lnTo>
                    <a:lnTo>
                      <a:pt x="712" y="36"/>
                    </a:lnTo>
                    <a:lnTo>
                      <a:pt x="718" y="36"/>
                    </a:lnTo>
                    <a:lnTo>
                      <a:pt x="739" y="47"/>
                    </a:lnTo>
                    <a:lnTo>
                      <a:pt x="730" y="58"/>
                    </a:lnTo>
                    <a:lnTo>
                      <a:pt x="733" y="66"/>
                    </a:lnTo>
                    <a:lnTo>
                      <a:pt x="749" y="71"/>
                    </a:lnTo>
                    <a:lnTo>
                      <a:pt x="766" y="93"/>
                    </a:lnTo>
                    <a:lnTo>
                      <a:pt x="779" y="98"/>
                    </a:lnTo>
                    <a:lnTo>
                      <a:pt x="780" y="107"/>
                    </a:lnTo>
                    <a:lnTo>
                      <a:pt x="773" y="131"/>
                    </a:lnTo>
                    <a:lnTo>
                      <a:pt x="758" y="131"/>
                    </a:lnTo>
                    <a:lnTo>
                      <a:pt x="751" y="144"/>
                    </a:lnTo>
                    <a:lnTo>
                      <a:pt x="742" y="179"/>
                    </a:lnTo>
                    <a:lnTo>
                      <a:pt x="746" y="214"/>
                    </a:lnTo>
                    <a:lnTo>
                      <a:pt x="742" y="223"/>
                    </a:lnTo>
                    <a:lnTo>
                      <a:pt x="770" y="236"/>
                    </a:lnTo>
                    <a:lnTo>
                      <a:pt x="784" y="236"/>
                    </a:lnTo>
                    <a:lnTo>
                      <a:pt x="779" y="258"/>
                    </a:lnTo>
                    <a:lnTo>
                      <a:pt x="779" y="268"/>
                    </a:lnTo>
                    <a:lnTo>
                      <a:pt x="793" y="279"/>
                    </a:lnTo>
                    <a:lnTo>
                      <a:pt x="805" y="281"/>
                    </a:lnTo>
                    <a:lnTo>
                      <a:pt x="808" y="285"/>
                    </a:lnTo>
                    <a:lnTo>
                      <a:pt x="819" y="281"/>
                    </a:lnTo>
                    <a:lnTo>
                      <a:pt x="838" y="299"/>
                    </a:lnTo>
                    <a:lnTo>
                      <a:pt x="846" y="323"/>
                    </a:lnTo>
                    <a:lnTo>
                      <a:pt x="885" y="350"/>
                    </a:lnTo>
                    <a:lnTo>
                      <a:pt x="895" y="342"/>
                    </a:lnTo>
                    <a:lnTo>
                      <a:pt x="909" y="347"/>
                    </a:lnTo>
                    <a:lnTo>
                      <a:pt x="925" y="350"/>
                    </a:lnTo>
                    <a:lnTo>
                      <a:pt x="939" y="362"/>
                    </a:lnTo>
                    <a:lnTo>
                      <a:pt x="939" y="379"/>
                    </a:lnTo>
                    <a:lnTo>
                      <a:pt x="946" y="379"/>
                    </a:lnTo>
                    <a:lnTo>
                      <a:pt x="949" y="382"/>
                    </a:lnTo>
                    <a:lnTo>
                      <a:pt x="958" y="401"/>
                    </a:lnTo>
                    <a:lnTo>
                      <a:pt x="975" y="417"/>
                    </a:lnTo>
                    <a:lnTo>
                      <a:pt x="982" y="427"/>
                    </a:lnTo>
                    <a:lnTo>
                      <a:pt x="994" y="435"/>
                    </a:lnTo>
                    <a:lnTo>
                      <a:pt x="998" y="439"/>
                    </a:lnTo>
                    <a:lnTo>
                      <a:pt x="1010" y="441"/>
                    </a:lnTo>
                    <a:lnTo>
                      <a:pt x="1025" y="439"/>
                    </a:lnTo>
                    <a:lnTo>
                      <a:pt x="1032" y="435"/>
                    </a:lnTo>
                    <a:lnTo>
                      <a:pt x="1043" y="439"/>
                    </a:lnTo>
                    <a:lnTo>
                      <a:pt x="1051" y="451"/>
                    </a:lnTo>
                    <a:lnTo>
                      <a:pt x="1065" y="457"/>
                    </a:lnTo>
                    <a:lnTo>
                      <a:pt x="1083" y="476"/>
                    </a:lnTo>
                    <a:lnTo>
                      <a:pt x="1099" y="486"/>
                    </a:lnTo>
                    <a:lnTo>
                      <a:pt x="1130" y="525"/>
                    </a:lnTo>
                    <a:lnTo>
                      <a:pt x="1133" y="524"/>
                    </a:lnTo>
                    <a:lnTo>
                      <a:pt x="1152" y="533"/>
                    </a:lnTo>
                    <a:lnTo>
                      <a:pt x="1185" y="540"/>
                    </a:lnTo>
                    <a:lnTo>
                      <a:pt x="1203" y="533"/>
                    </a:lnTo>
                    <a:lnTo>
                      <a:pt x="1208" y="533"/>
                    </a:lnTo>
                    <a:lnTo>
                      <a:pt x="1218" y="533"/>
                    </a:lnTo>
                    <a:lnTo>
                      <a:pt x="1237" y="551"/>
                    </a:lnTo>
                    <a:lnTo>
                      <a:pt x="1250" y="573"/>
                    </a:lnTo>
                    <a:lnTo>
                      <a:pt x="1251" y="591"/>
                    </a:lnTo>
                    <a:lnTo>
                      <a:pt x="1262" y="605"/>
                    </a:lnTo>
                    <a:lnTo>
                      <a:pt x="1278" y="610"/>
                    </a:lnTo>
                    <a:lnTo>
                      <a:pt x="1331" y="705"/>
                    </a:lnTo>
                    <a:lnTo>
                      <a:pt x="1349" y="710"/>
                    </a:lnTo>
                    <a:lnTo>
                      <a:pt x="1357" y="710"/>
                    </a:lnTo>
                    <a:lnTo>
                      <a:pt x="1371" y="724"/>
                    </a:lnTo>
                    <a:lnTo>
                      <a:pt x="1375" y="734"/>
                    </a:lnTo>
                    <a:lnTo>
                      <a:pt x="1366" y="748"/>
                    </a:lnTo>
                    <a:lnTo>
                      <a:pt x="1390" y="751"/>
                    </a:lnTo>
                    <a:lnTo>
                      <a:pt x="1429" y="745"/>
                    </a:lnTo>
                    <a:lnTo>
                      <a:pt x="1422" y="773"/>
                    </a:lnTo>
                    <a:lnTo>
                      <a:pt x="1408" y="786"/>
                    </a:lnTo>
                    <a:lnTo>
                      <a:pt x="1399" y="788"/>
                    </a:lnTo>
                    <a:lnTo>
                      <a:pt x="1397" y="805"/>
                    </a:lnTo>
                    <a:lnTo>
                      <a:pt x="1354" y="859"/>
                    </a:lnTo>
                    <a:lnTo>
                      <a:pt x="1330" y="862"/>
                    </a:lnTo>
                    <a:lnTo>
                      <a:pt x="1316" y="858"/>
                    </a:lnTo>
                    <a:lnTo>
                      <a:pt x="1295" y="859"/>
                    </a:lnTo>
                    <a:lnTo>
                      <a:pt x="1272" y="855"/>
                    </a:lnTo>
                    <a:lnTo>
                      <a:pt x="1229" y="859"/>
                    </a:lnTo>
                    <a:lnTo>
                      <a:pt x="1234" y="870"/>
                    </a:lnTo>
                    <a:lnTo>
                      <a:pt x="1211" y="878"/>
                    </a:lnTo>
                    <a:lnTo>
                      <a:pt x="1168" y="859"/>
                    </a:lnTo>
                    <a:lnTo>
                      <a:pt x="1154" y="862"/>
                    </a:lnTo>
                    <a:lnTo>
                      <a:pt x="1132" y="858"/>
                    </a:lnTo>
                    <a:lnTo>
                      <a:pt x="1123" y="862"/>
                    </a:lnTo>
                    <a:lnTo>
                      <a:pt x="1099" y="855"/>
                    </a:lnTo>
                    <a:lnTo>
                      <a:pt x="1092" y="850"/>
                    </a:lnTo>
                    <a:lnTo>
                      <a:pt x="1079" y="850"/>
                    </a:lnTo>
                    <a:lnTo>
                      <a:pt x="1062" y="862"/>
                    </a:lnTo>
                    <a:lnTo>
                      <a:pt x="1039" y="909"/>
                    </a:lnTo>
                    <a:lnTo>
                      <a:pt x="1029" y="920"/>
                    </a:lnTo>
                    <a:lnTo>
                      <a:pt x="975" y="912"/>
                    </a:lnTo>
                    <a:lnTo>
                      <a:pt x="952" y="915"/>
                    </a:lnTo>
                    <a:lnTo>
                      <a:pt x="947" y="909"/>
                    </a:lnTo>
                    <a:lnTo>
                      <a:pt x="935" y="905"/>
                    </a:lnTo>
                    <a:lnTo>
                      <a:pt x="930" y="890"/>
                    </a:lnTo>
                    <a:lnTo>
                      <a:pt x="902" y="888"/>
                    </a:lnTo>
                    <a:lnTo>
                      <a:pt x="886" y="899"/>
                    </a:lnTo>
                    <a:lnTo>
                      <a:pt x="886" y="915"/>
                    </a:lnTo>
                    <a:lnTo>
                      <a:pt x="876" y="932"/>
                    </a:lnTo>
                    <a:lnTo>
                      <a:pt x="862" y="937"/>
                    </a:lnTo>
                    <a:lnTo>
                      <a:pt x="852" y="932"/>
                    </a:lnTo>
                    <a:lnTo>
                      <a:pt x="846" y="934"/>
                    </a:lnTo>
                    <a:lnTo>
                      <a:pt x="839" y="929"/>
                    </a:lnTo>
                    <a:lnTo>
                      <a:pt x="838" y="934"/>
                    </a:lnTo>
                    <a:lnTo>
                      <a:pt x="824" y="929"/>
                    </a:lnTo>
                    <a:lnTo>
                      <a:pt x="810" y="932"/>
                    </a:lnTo>
                    <a:lnTo>
                      <a:pt x="793" y="925"/>
                    </a:lnTo>
                    <a:lnTo>
                      <a:pt x="784" y="917"/>
                    </a:lnTo>
                    <a:lnTo>
                      <a:pt x="733" y="928"/>
                    </a:lnTo>
                    <a:lnTo>
                      <a:pt x="721" y="947"/>
                    </a:lnTo>
                    <a:lnTo>
                      <a:pt x="711" y="947"/>
                    </a:lnTo>
                    <a:lnTo>
                      <a:pt x="700" y="961"/>
                    </a:lnTo>
                    <a:lnTo>
                      <a:pt x="681" y="969"/>
                    </a:lnTo>
                    <a:lnTo>
                      <a:pt x="678" y="971"/>
                    </a:lnTo>
                    <a:lnTo>
                      <a:pt x="659" y="964"/>
                    </a:lnTo>
                    <a:lnTo>
                      <a:pt x="650" y="966"/>
                    </a:lnTo>
                    <a:lnTo>
                      <a:pt x="653" y="974"/>
                    </a:lnTo>
                    <a:lnTo>
                      <a:pt x="636" y="977"/>
                    </a:lnTo>
                    <a:lnTo>
                      <a:pt x="624" y="990"/>
                    </a:lnTo>
                    <a:lnTo>
                      <a:pt x="601" y="1022"/>
                    </a:lnTo>
                    <a:lnTo>
                      <a:pt x="593" y="1026"/>
                    </a:lnTo>
                    <a:lnTo>
                      <a:pt x="556" y="1074"/>
                    </a:lnTo>
                    <a:lnTo>
                      <a:pt x="539" y="1074"/>
                    </a:lnTo>
                    <a:lnTo>
                      <a:pt x="530" y="1074"/>
                    </a:lnTo>
                    <a:lnTo>
                      <a:pt x="523" y="1085"/>
                    </a:lnTo>
                    <a:lnTo>
                      <a:pt x="497" y="1101"/>
                    </a:lnTo>
                    <a:lnTo>
                      <a:pt x="486" y="1098"/>
                    </a:lnTo>
                    <a:lnTo>
                      <a:pt x="469" y="1101"/>
                    </a:lnTo>
                    <a:lnTo>
                      <a:pt x="452" y="1093"/>
                    </a:lnTo>
                    <a:lnTo>
                      <a:pt x="441" y="1090"/>
                    </a:lnTo>
                    <a:lnTo>
                      <a:pt x="427" y="1098"/>
                    </a:lnTo>
                    <a:lnTo>
                      <a:pt x="394" y="1138"/>
                    </a:lnTo>
                    <a:lnTo>
                      <a:pt x="372" y="1150"/>
                    </a:lnTo>
                    <a:lnTo>
                      <a:pt x="365" y="1146"/>
                    </a:lnTo>
                    <a:lnTo>
                      <a:pt x="349" y="1146"/>
                    </a:lnTo>
                    <a:lnTo>
                      <a:pt x="332" y="1147"/>
                    </a:lnTo>
                    <a:lnTo>
                      <a:pt x="306" y="1172"/>
                    </a:lnTo>
                    <a:lnTo>
                      <a:pt x="299" y="1187"/>
                    </a:lnTo>
                    <a:lnTo>
                      <a:pt x="290" y="1196"/>
                    </a:lnTo>
                    <a:lnTo>
                      <a:pt x="280" y="1200"/>
                    </a:lnTo>
                    <a:lnTo>
                      <a:pt x="276" y="1208"/>
                    </a:lnTo>
                    <a:lnTo>
                      <a:pt x="250" y="1227"/>
                    </a:lnTo>
                    <a:lnTo>
                      <a:pt x="221" y="1257"/>
                    </a:lnTo>
                    <a:lnTo>
                      <a:pt x="195" y="1274"/>
                    </a:lnTo>
                    <a:lnTo>
                      <a:pt x="182" y="1276"/>
                    </a:lnTo>
                    <a:lnTo>
                      <a:pt x="154" y="1281"/>
                    </a:lnTo>
                    <a:lnTo>
                      <a:pt x="146" y="127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 name="Freeform 108"/>
              <p:cNvSpPr>
                <a:spLocks/>
              </p:cNvSpPr>
              <p:nvPr/>
            </p:nvSpPr>
            <p:spPr bwMode="auto">
              <a:xfrm>
                <a:off x="2330" y="4909"/>
                <a:ext cx="17" cy="21"/>
              </a:xfrm>
              <a:custGeom>
                <a:avLst/>
                <a:gdLst>
                  <a:gd name="T0" fmla="*/ 0 w 17"/>
                  <a:gd name="T1" fmla="*/ 0 h 21"/>
                  <a:gd name="T2" fmla="*/ 16 w 17"/>
                  <a:gd name="T3" fmla="*/ 6 h 21"/>
                  <a:gd name="T4" fmla="*/ 17 w 17"/>
                  <a:gd name="T5" fmla="*/ 11 h 21"/>
                  <a:gd name="T6" fmla="*/ 6 w 17"/>
                  <a:gd name="T7" fmla="*/ 4 h 21"/>
                  <a:gd name="T8" fmla="*/ 4 w 17"/>
                  <a:gd name="T9" fmla="*/ 11 h 21"/>
                  <a:gd name="T10" fmla="*/ 14 w 17"/>
                  <a:gd name="T11" fmla="*/ 16 h 21"/>
                  <a:gd name="T12" fmla="*/ 6 w 17"/>
                  <a:gd name="T13" fmla="*/ 16 h 21"/>
                  <a:gd name="T14" fmla="*/ 4 w 17"/>
                  <a:gd name="T15" fmla="*/ 21 h 21"/>
                  <a:gd name="T16" fmla="*/ 0 w 1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1">
                    <a:moveTo>
                      <a:pt x="0" y="0"/>
                    </a:moveTo>
                    <a:lnTo>
                      <a:pt x="16" y="6"/>
                    </a:lnTo>
                    <a:lnTo>
                      <a:pt x="17" y="11"/>
                    </a:lnTo>
                    <a:lnTo>
                      <a:pt x="6" y="4"/>
                    </a:lnTo>
                    <a:lnTo>
                      <a:pt x="4" y="11"/>
                    </a:lnTo>
                    <a:lnTo>
                      <a:pt x="14" y="16"/>
                    </a:lnTo>
                    <a:lnTo>
                      <a:pt x="6" y="16"/>
                    </a:lnTo>
                    <a:lnTo>
                      <a:pt x="4" y="21"/>
                    </a:lnTo>
                    <a:lnTo>
                      <a:pt x="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 name="Freeform 109"/>
              <p:cNvSpPr>
                <a:spLocks/>
              </p:cNvSpPr>
              <p:nvPr/>
            </p:nvSpPr>
            <p:spPr bwMode="auto">
              <a:xfrm>
                <a:off x="2082" y="4823"/>
                <a:ext cx="677" cy="724"/>
              </a:xfrm>
              <a:custGeom>
                <a:avLst/>
                <a:gdLst>
                  <a:gd name="T0" fmla="*/ 264 w 677"/>
                  <a:gd name="T1" fmla="*/ 506 h 724"/>
                  <a:gd name="T2" fmla="*/ 196 w 677"/>
                  <a:gd name="T3" fmla="*/ 496 h 724"/>
                  <a:gd name="T4" fmla="*/ 144 w 677"/>
                  <a:gd name="T5" fmla="*/ 449 h 724"/>
                  <a:gd name="T6" fmla="*/ 104 w 677"/>
                  <a:gd name="T7" fmla="*/ 412 h 724"/>
                  <a:gd name="T8" fmla="*/ 71 w 677"/>
                  <a:gd name="T9" fmla="*/ 415 h 724"/>
                  <a:gd name="T10" fmla="*/ 43 w 677"/>
                  <a:gd name="T11" fmla="*/ 399 h 724"/>
                  <a:gd name="T12" fmla="*/ 10 w 677"/>
                  <a:gd name="T13" fmla="*/ 355 h 724"/>
                  <a:gd name="T14" fmla="*/ 0 w 677"/>
                  <a:gd name="T15" fmla="*/ 335 h 724"/>
                  <a:gd name="T16" fmla="*/ 26 w 677"/>
                  <a:gd name="T17" fmla="*/ 302 h 724"/>
                  <a:gd name="T18" fmla="*/ 64 w 677"/>
                  <a:gd name="T19" fmla="*/ 280 h 724"/>
                  <a:gd name="T20" fmla="*/ 94 w 677"/>
                  <a:gd name="T21" fmla="*/ 248 h 724"/>
                  <a:gd name="T22" fmla="*/ 104 w 677"/>
                  <a:gd name="T23" fmla="*/ 199 h 724"/>
                  <a:gd name="T24" fmla="*/ 111 w 677"/>
                  <a:gd name="T25" fmla="*/ 168 h 724"/>
                  <a:gd name="T26" fmla="*/ 121 w 677"/>
                  <a:gd name="T27" fmla="*/ 133 h 724"/>
                  <a:gd name="T28" fmla="*/ 106 w 677"/>
                  <a:gd name="T29" fmla="*/ 76 h 724"/>
                  <a:gd name="T30" fmla="*/ 116 w 677"/>
                  <a:gd name="T31" fmla="*/ 19 h 724"/>
                  <a:gd name="T32" fmla="*/ 151 w 677"/>
                  <a:gd name="T33" fmla="*/ 4 h 724"/>
                  <a:gd name="T34" fmla="*/ 189 w 677"/>
                  <a:gd name="T35" fmla="*/ 4 h 724"/>
                  <a:gd name="T36" fmla="*/ 205 w 677"/>
                  <a:gd name="T37" fmla="*/ 60 h 724"/>
                  <a:gd name="T38" fmla="*/ 246 w 677"/>
                  <a:gd name="T39" fmla="*/ 74 h 724"/>
                  <a:gd name="T40" fmla="*/ 279 w 677"/>
                  <a:gd name="T41" fmla="*/ 113 h 724"/>
                  <a:gd name="T42" fmla="*/ 316 w 677"/>
                  <a:gd name="T43" fmla="*/ 141 h 724"/>
                  <a:gd name="T44" fmla="*/ 335 w 677"/>
                  <a:gd name="T45" fmla="*/ 164 h 724"/>
                  <a:gd name="T46" fmla="*/ 356 w 677"/>
                  <a:gd name="T47" fmla="*/ 167 h 724"/>
                  <a:gd name="T48" fmla="*/ 357 w 677"/>
                  <a:gd name="T49" fmla="*/ 195 h 724"/>
                  <a:gd name="T50" fmla="*/ 415 w 677"/>
                  <a:gd name="T51" fmla="*/ 186 h 724"/>
                  <a:gd name="T52" fmla="*/ 469 w 677"/>
                  <a:gd name="T53" fmla="*/ 231 h 724"/>
                  <a:gd name="T54" fmla="*/ 503 w 677"/>
                  <a:gd name="T55" fmla="*/ 267 h 724"/>
                  <a:gd name="T56" fmla="*/ 531 w 677"/>
                  <a:gd name="T57" fmla="*/ 262 h 724"/>
                  <a:gd name="T58" fmla="*/ 484 w 677"/>
                  <a:gd name="T59" fmla="*/ 234 h 724"/>
                  <a:gd name="T60" fmla="*/ 458 w 677"/>
                  <a:gd name="T61" fmla="*/ 203 h 724"/>
                  <a:gd name="T62" fmla="*/ 444 w 677"/>
                  <a:gd name="T63" fmla="*/ 180 h 724"/>
                  <a:gd name="T64" fmla="*/ 422 w 677"/>
                  <a:gd name="T65" fmla="*/ 168 h 724"/>
                  <a:gd name="T66" fmla="*/ 413 w 677"/>
                  <a:gd name="T67" fmla="*/ 151 h 724"/>
                  <a:gd name="T68" fmla="*/ 455 w 677"/>
                  <a:gd name="T69" fmla="*/ 133 h 724"/>
                  <a:gd name="T70" fmla="*/ 444 w 677"/>
                  <a:gd name="T71" fmla="*/ 89 h 724"/>
                  <a:gd name="T72" fmla="*/ 514 w 677"/>
                  <a:gd name="T73" fmla="*/ 92 h 724"/>
                  <a:gd name="T74" fmla="*/ 509 w 677"/>
                  <a:gd name="T75" fmla="*/ 79 h 724"/>
                  <a:gd name="T76" fmla="*/ 543 w 677"/>
                  <a:gd name="T77" fmla="*/ 74 h 724"/>
                  <a:gd name="T78" fmla="*/ 592 w 677"/>
                  <a:gd name="T79" fmla="*/ 70 h 724"/>
                  <a:gd name="T80" fmla="*/ 640 w 677"/>
                  <a:gd name="T81" fmla="*/ 106 h 724"/>
                  <a:gd name="T82" fmla="*/ 647 w 677"/>
                  <a:gd name="T83" fmla="*/ 180 h 724"/>
                  <a:gd name="T84" fmla="*/ 660 w 677"/>
                  <a:gd name="T85" fmla="*/ 203 h 724"/>
                  <a:gd name="T86" fmla="*/ 677 w 677"/>
                  <a:gd name="T87" fmla="*/ 251 h 724"/>
                  <a:gd name="T88" fmla="*/ 628 w 677"/>
                  <a:gd name="T89" fmla="*/ 315 h 724"/>
                  <a:gd name="T90" fmla="*/ 623 w 677"/>
                  <a:gd name="T91" fmla="*/ 367 h 724"/>
                  <a:gd name="T92" fmla="*/ 573 w 677"/>
                  <a:gd name="T93" fmla="*/ 429 h 724"/>
                  <a:gd name="T94" fmla="*/ 514 w 677"/>
                  <a:gd name="T95" fmla="*/ 464 h 724"/>
                  <a:gd name="T96" fmla="*/ 512 w 677"/>
                  <a:gd name="T97" fmla="*/ 487 h 724"/>
                  <a:gd name="T98" fmla="*/ 517 w 677"/>
                  <a:gd name="T99" fmla="*/ 520 h 724"/>
                  <a:gd name="T100" fmla="*/ 564 w 677"/>
                  <a:gd name="T101" fmla="*/ 573 h 724"/>
                  <a:gd name="T102" fmla="*/ 601 w 677"/>
                  <a:gd name="T103" fmla="*/ 560 h 724"/>
                  <a:gd name="T104" fmla="*/ 623 w 677"/>
                  <a:gd name="T105" fmla="*/ 603 h 724"/>
                  <a:gd name="T106" fmla="*/ 608 w 677"/>
                  <a:gd name="T107" fmla="*/ 622 h 724"/>
                  <a:gd name="T108" fmla="*/ 592 w 677"/>
                  <a:gd name="T109" fmla="*/ 655 h 724"/>
                  <a:gd name="T110" fmla="*/ 554 w 677"/>
                  <a:gd name="T111" fmla="*/ 702 h 724"/>
                  <a:gd name="T112" fmla="*/ 528 w 677"/>
                  <a:gd name="T113" fmla="*/ 705 h 724"/>
                  <a:gd name="T114" fmla="*/ 489 w 677"/>
                  <a:gd name="T115" fmla="*/ 718 h 724"/>
                  <a:gd name="T116" fmla="*/ 436 w 677"/>
                  <a:gd name="T117" fmla="*/ 708 h 724"/>
                  <a:gd name="T118" fmla="*/ 411 w 677"/>
                  <a:gd name="T119" fmla="*/ 683 h 724"/>
                  <a:gd name="T120" fmla="*/ 323 w 677"/>
                  <a:gd name="T121" fmla="*/ 578 h 724"/>
                  <a:gd name="T122" fmla="*/ 298 w 677"/>
                  <a:gd name="T123" fmla="*/ 523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724">
                    <a:moveTo>
                      <a:pt x="279" y="506"/>
                    </a:moveTo>
                    <a:lnTo>
                      <a:pt x="269" y="506"/>
                    </a:lnTo>
                    <a:lnTo>
                      <a:pt x="264" y="506"/>
                    </a:lnTo>
                    <a:lnTo>
                      <a:pt x="246" y="514"/>
                    </a:lnTo>
                    <a:lnTo>
                      <a:pt x="213" y="506"/>
                    </a:lnTo>
                    <a:lnTo>
                      <a:pt x="196" y="496"/>
                    </a:lnTo>
                    <a:lnTo>
                      <a:pt x="191" y="498"/>
                    </a:lnTo>
                    <a:lnTo>
                      <a:pt x="160" y="460"/>
                    </a:lnTo>
                    <a:lnTo>
                      <a:pt x="144" y="449"/>
                    </a:lnTo>
                    <a:lnTo>
                      <a:pt x="127" y="429"/>
                    </a:lnTo>
                    <a:lnTo>
                      <a:pt x="113" y="425"/>
                    </a:lnTo>
                    <a:lnTo>
                      <a:pt x="104" y="412"/>
                    </a:lnTo>
                    <a:lnTo>
                      <a:pt x="94" y="407"/>
                    </a:lnTo>
                    <a:lnTo>
                      <a:pt x="87" y="412"/>
                    </a:lnTo>
                    <a:lnTo>
                      <a:pt x="71" y="415"/>
                    </a:lnTo>
                    <a:lnTo>
                      <a:pt x="59" y="412"/>
                    </a:lnTo>
                    <a:lnTo>
                      <a:pt x="55" y="407"/>
                    </a:lnTo>
                    <a:lnTo>
                      <a:pt x="43" y="399"/>
                    </a:lnTo>
                    <a:lnTo>
                      <a:pt x="36" y="390"/>
                    </a:lnTo>
                    <a:lnTo>
                      <a:pt x="19" y="374"/>
                    </a:lnTo>
                    <a:lnTo>
                      <a:pt x="10" y="355"/>
                    </a:lnTo>
                    <a:lnTo>
                      <a:pt x="7" y="351"/>
                    </a:lnTo>
                    <a:lnTo>
                      <a:pt x="0" y="351"/>
                    </a:lnTo>
                    <a:lnTo>
                      <a:pt x="0" y="335"/>
                    </a:lnTo>
                    <a:lnTo>
                      <a:pt x="10" y="332"/>
                    </a:lnTo>
                    <a:lnTo>
                      <a:pt x="17" y="307"/>
                    </a:lnTo>
                    <a:lnTo>
                      <a:pt x="26" y="302"/>
                    </a:lnTo>
                    <a:lnTo>
                      <a:pt x="36" y="278"/>
                    </a:lnTo>
                    <a:lnTo>
                      <a:pt x="47" y="275"/>
                    </a:lnTo>
                    <a:lnTo>
                      <a:pt x="64" y="280"/>
                    </a:lnTo>
                    <a:lnTo>
                      <a:pt x="81" y="261"/>
                    </a:lnTo>
                    <a:lnTo>
                      <a:pt x="81" y="253"/>
                    </a:lnTo>
                    <a:lnTo>
                      <a:pt x="94" y="248"/>
                    </a:lnTo>
                    <a:lnTo>
                      <a:pt x="97" y="231"/>
                    </a:lnTo>
                    <a:lnTo>
                      <a:pt x="109" y="221"/>
                    </a:lnTo>
                    <a:lnTo>
                      <a:pt x="104" y="199"/>
                    </a:lnTo>
                    <a:lnTo>
                      <a:pt x="113" y="186"/>
                    </a:lnTo>
                    <a:lnTo>
                      <a:pt x="99" y="173"/>
                    </a:lnTo>
                    <a:lnTo>
                      <a:pt x="111" y="168"/>
                    </a:lnTo>
                    <a:lnTo>
                      <a:pt x="116" y="156"/>
                    </a:lnTo>
                    <a:lnTo>
                      <a:pt x="113" y="146"/>
                    </a:lnTo>
                    <a:lnTo>
                      <a:pt x="121" y="133"/>
                    </a:lnTo>
                    <a:lnTo>
                      <a:pt x="118" y="105"/>
                    </a:lnTo>
                    <a:lnTo>
                      <a:pt x="106" y="89"/>
                    </a:lnTo>
                    <a:lnTo>
                      <a:pt x="106" y="76"/>
                    </a:lnTo>
                    <a:lnTo>
                      <a:pt x="102" y="65"/>
                    </a:lnTo>
                    <a:lnTo>
                      <a:pt x="104" y="39"/>
                    </a:lnTo>
                    <a:lnTo>
                      <a:pt x="116" y="19"/>
                    </a:lnTo>
                    <a:lnTo>
                      <a:pt x="135" y="22"/>
                    </a:lnTo>
                    <a:lnTo>
                      <a:pt x="140" y="12"/>
                    </a:lnTo>
                    <a:lnTo>
                      <a:pt x="151" y="4"/>
                    </a:lnTo>
                    <a:lnTo>
                      <a:pt x="160" y="4"/>
                    </a:lnTo>
                    <a:lnTo>
                      <a:pt x="189" y="0"/>
                    </a:lnTo>
                    <a:lnTo>
                      <a:pt x="189" y="4"/>
                    </a:lnTo>
                    <a:lnTo>
                      <a:pt x="198" y="4"/>
                    </a:lnTo>
                    <a:lnTo>
                      <a:pt x="199" y="60"/>
                    </a:lnTo>
                    <a:lnTo>
                      <a:pt x="205" y="60"/>
                    </a:lnTo>
                    <a:lnTo>
                      <a:pt x="205" y="84"/>
                    </a:lnTo>
                    <a:lnTo>
                      <a:pt x="246" y="81"/>
                    </a:lnTo>
                    <a:lnTo>
                      <a:pt x="246" y="74"/>
                    </a:lnTo>
                    <a:lnTo>
                      <a:pt x="252" y="74"/>
                    </a:lnTo>
                    <a:lnTo>
                      <a:pt x="276" y="92"/>
                    </a:lnTo>
                    <a:lnTo>
                      <a:pt x="279" y="113"/>
                    </a:lnTo>
                    <a:lnTo>
                      <a:pt x="305" y="119"/>
                    </a:lnTo>
                    <a:lnTo>
                      <a:pt x="316" y="133"/>
                    </a:lnTo>
                    <a:lnTo>
                      <a:pt x="316" y="141"/>
                    </a:lnTo>
                    <a:lnTo>
                      <a:pt x="324" y="154"/>
                    </a:lnTo>
                    <a:lnTo>
                      <a:pt x="331" y="156"/>
                    </a:lnTo>
                    <a:lnTo>
                      <a:pt x="335" y="164"/>
                    </a:lnTo>
                    <a:lnTo>
                      <a:pt x="340" y="159"/>
                    </a:lnTo>
                    <a:lnTo>
                      <a:pt x="347" y="164"/>
                    </a:lnTo>
                    <a:lnTo>
                      <a:pt x="356" y="167"/>
                    </a:lnTo>
                    <a:lnTo>
                      <a:pt x="349" y="184"/>
                    </a:lnTo>
                    <a:lnTo>
                      <a:pt x="356" y="184"/>
                    </a:lnTo>
                    <a:lnTo>
                      <a:pt x="357" y="195"/>
                    </a:lnTo>
                    <a:lnTo>
                      <a:pt x="371" y="189"/>
                    </a:lnTo>
                    <a:lnTo>
                      <a:pt x="390" y="184"/>
                    </a:lnTo>
                    <a:lnTo>
                      <a:pt x="415" y="186"/>
                    </a:lnTo>
                    <a:lnTo>
                      <a:pt x="422" y="194"/>
                    </a:lnTo>
                    <a:lnTo>
                      <a:pt x="451" y="221"/>
                    </a:lnTo>
                    <a:lnTo>
                      <a:pt x="469" y="231"/>
                    </a:lnTo>
                    <a:lnTo>
                      <a:pt x="474" y="240"/>
                    </a:lnTo>
                    <a:lnTo>
                      <a:pt x="491" y="251"/>
                    </a:lnTo>
                    <a:lnTo>
                      <a:pt x="503" y="267"/>
                    </a:lnTo>
                    <a:lnTo>
                      <a:pt x="509" y="274"/>
                    </a:lnTo>
                    <a:lnTo>
                      <a:pt x="531" y="267"/>
                    </a:lnTo>
                    <a:lnTo>
                      <a:pt x="531" y="262"/>
                    </a:lnTo>
                    <a:lnTo>
                      <a:pt x="517" y="262"/>
                    </a:lnTo>
                    <a:lnTo>
                      <a:pt x="512" y="253"/>
                    </a:lnTo>
                    <a:lnTo>
                      <a:pt x="484" y="234"/>
                    </a:lnTo>
                    <a:lnTo>
                      <a:pt x="476" y="213"/>
                    </a:lnTo>
                    <a:lnTo>
                      <a:pt x="465" y="211"/>
                    </a:lnTo>
                    <a:lnTo>
                      <a:pt x="458" y="203"/>
                    </a:lnTo>
                    <a:lnTo>
                      <a:pt x="460" y="171"/>
                    </a:lnTo>
                    <a:lnTo>
                      <a:pt x="455" y="181"/>
                    </a:lnTo>
                    <a:lnTo>
                      <a:pt x="444" y="180"/>
                    </a:lnTo>
                    <a:lnTo>
                      <a:pt x="444" y="173"/>
                    </a:lnTo>
                    <a:lnTo>
                      <a:pt x="441" y="176"/>
                    </a:lnTo>
                    <a:lnTo>
                      <a:pt x="422" y="168"/>
                    </a:lnTo>
                    <a:lnTo>
                      <a:pt x="422" y="162"/>
                    </a:lnTo>
                    <a:lnTo>
                      <a:pt x="418" y="159"/>
                    </a:lnTo>
                    <a:lnTo>
                      <a:pt x="413" y="151"/>
                    </a:lnTo>
                    <a:lnTo>
                      <a:pt x="429" y="140"/>
                    </a:lnTo>
                    <a:lnTo>
                      <a:pt x="451" y="141"/>
                    </a:lnTo>
                    <a:lnTo>
                      <a:pt x="455" y="133"/>
                    </a:lnTo>
                    <a:lnTo>
                      <a:pt x="436" y="114"/>
                    </a:lnTo>
                    <a:lnTo>
                      <a:pt x="444" y="116"/>
                    </a:lnTo>
                    <a:lnTo>
                      <a:pt x="444" y="89"/>
                    </a:lnTo>
                    <a:lnTo>
                      <a:pt x="488" y="81"/>
                    </a:lnTo>
                    <a:lnTo>
                      <a:pt x="493" y="92"/>
                    </a:lnTo>
                    <a:lnTo>
                      <a:pt x="514" y="92"/>
                    </a:lnTo>
                    <a:lnTo>
                      <a:pt x="515" y="97"/>
                    </a:lnTo>
                    <a:lnTo>
                      <a:pt x="517" y="94"/>
                    </a:lnTo>
                    <a:lnTo>
                      <a:pt x="509" y="79"/>
                    </a:lnTo>
                    <a:lnTo>
                      <a:pt x="514" y="70"/>
                    </a:lnTo>
                    <a:lnTo>
                      <a:pt x="531" y="71"/>
                    </a:lnTo>
                    <a:lnTo>
                      <a:pt x="543" y="74"/>
                    </a:lnTo>
                    <a:lnTo>
                      <a:pt x="555" y="70"/>
                    </a:lnTo>
                    <a:lnTo>
                      <a:pt x="583" y="65"/>
                    </a:lnTo>
                    <a:lnTo>
                      <a:pt x="592" y="70"/>
                    </a:lnTo>
                    <a:lnTo>
                      <a:pt x="604" y="71"/>
                    </a:lnTo>
                    <a:lnTo>
                      <a:pt x="640" y="105"/>
                    </a:lnTo>
                    <a:lnTo>
                      <a:pt x="640" y="106"/>
                    </a:lnTo>
                    <a:lnTo>
                      <a:pt x="642" y="119"/>
                    </a:lnTo>
                    <a:lnTo>
                      <a:pt x="639" y="140"/>
                    </a:lnTo>
                    <a:lnTo>
                      <a:pt x="647" y="180"/>
                    </a:lnTo>
                    <a:lnTo>
                      <a:pt x="640" y="184"/>
                    </a:lnTo>
                    <a:lnTo>
                      <a:pt x="651" y="199"/>
                    </a:lnTo>
                    <a:lnTo>
                      <a:pt x="660" y="203"/>
                    </a:lnTo>
                    <a:lnTo>
                      <a:pt x="672" y="218"/>
                    </a:lnTo>
                    <a:lnTo>
                      <a:pt x="677" y="221"/>
                    </a:lnTo>
                    <a:lnTo>
                      <a:pt x="677" y="251"/>
                    </a:lnTo>
                    <a:lnTo>
                      <a:pt x="660" y="275"/>
                    </a:lnTo>
                    <a:lnTo>
                      <a:pt x="637" y="297"/>
                    </a:lnTo>
                    <a:lnTo>
                      <a:pt x="628" y="315"/>
                    </a:lnTo>
                    <a:lnTo>
                      <a:pt x="628" y="335"/>
                    </a:lnTo>
                    <a:lnTo>
                      <a:pt x="634" y="348"/>
                    </a:lnTo>
                    <a:lnTo>
                      <a:pt x="623" y="367"/>
                    </a:lnTo>
                    <a:lnTo>
                      <a:pt x="618" y="386"/>
                    </a:lnTo>
                    <a:lnTo>
                      <a:pt x="597" y="412"/>
                    </a:lnTo>
                    <a:lnTo>
                      <a:pt x="573" y="429"/>
                    </a:lnTo>
                    <a:lnTo>
                      <a:pt x="557" y="453"/>
                    </a:lnTo>
                    <a:lnTo>
                      <a:pt x="531" y="447"/>
                    </a:lnTo>
                    <a:lnTo>
                      <a:pt x="514" y="464"/>
                    </a:lnTo>
                    <a:lnTo>
                      <a:pt x="498" y="474"/>
                    </a:lnTo>
                    <a:lnTo>
                      <a:pt x="498" y="482"/>
                    </a:lnTo>
                    <a:lnTo>
                      <a:pt x="512" y="487"/>
                    </a:lnTo>
                    <a:lnTo>
                      <a:pt x="514" y="506"/>
                    </a:lnTo>
                    <a:lnTo>
                      <a:pt x="514" y="519"/>
                    </a:lnTo>
                    <a:lnTo>
                      <a:pt x="517" y="520"/>
                    </a:lnTo>
                    <a:lnTo>
                      <a:pt x="517" y="535"/>
                    </a:lnTo>
                    <a:lnTo>
                      <a:pt x="540" y="563"/>
                    </a:lnTo>
                    <a:lnTo>
                      <a:pt x="564" y="573"/>
                    </a:lnTo>
                    <a:lnTo>
                      <a:pt x="573" y="571"/>
                    </a:lnTo>
                    <a:lnTo>
                      <a:pt x="587" y="560"/>
                    </a:lnTo>
                    <a:lnTo>
                      <a:pt x="601" y="560"/>
                    </a:lnTo>
                    <a:lnTo>
                      <a:pt x="604" y="568"/>
                    </a:lnTo>
                    <a:lnTo>
                      <a:pt x="604" y="584"/>
                    </a:lnTo>
                    <a:lnTo>
                      <a:pt x="623" y="603"/>
                    </a:lnTo>
                    <a:lnTo>
                      <a:pt x="625" y="611"/>
                    </a:lnTo>
                    <a:lnTo>
                      <a:pt x="616" y="617"/>
                    </a:lnTo>
                    <a:lnTo>
                      <a:pt x="608" y="622"/>
                    </a:lnTo>
                    <a:lnTo>
                      <a:pt x="592" y="638"/>
                    </a:lnTo>
                    <a:lnTo>
                      <a:pt x="594" y="644"/>
                    </a:lnTo>
                    <a:lnTo>
                      <a:pt x="592" y="655"/>
                    </a:lnTo>
                    <a:lnTo>
                      <a:pt x="597" y="667"/>
                    </a:lnTo>
                    <a:lnTo>
                      <a:pt x="587" y="689"/>
                    </a:lnTo>
                    <a:lnTo>
                      <a:pt x="554" y="702"/>
                    </a:lnTo>
                    <a:lnTo>
                      <a:pt x="543" y="702"/>
                    </a:lnTo>
                    <a:lnTo>
                      <a:pt x="531" y="708"/>
                    </a:lnTo>
                    <a:lnTo>
                      <a:pt x="528" y="705"/>
                    </a:lnTo>
                    <a:lnTo>
                      <a:pt x="512" y="713"/>
                    </a:lnTo>
                    <a:lnTo>
                      <a:pt x="493" y="710"/>
                    </a:lnTo>
                    <a:lnTo>
                      <a:pt x="489" y="718"/>
                    </a:lnTo>
                    <a:lnTo>
                      <a:pt x="451" y="724"/>
                    </a:lnTo>
                    <a:lnTo>
                      <a:pt x="427" y="722"/>
                    </a:lnTo>
                    <a:lnTo>
                      <a:pt x="436" y="708"/>
                    </a:lnTo>
                    <a:lnTo>
                      <a:pt x="434" y="697"/>
                    </a:lnTo>
                    <a:lnTo>
                      <a:pt x="418" y="683"/>
                    </a:lnTo>
                    <a:lnTo>
                      <a:pt x="411" y="683"/>
                    </a:lnTo>
                    <a:lnTo>
                      <a:pt x="394" y="678"/>
                    </a:lnTo>
                    <a:lnTo>
                      <a:pt x="338" y="584"/>
                    </a:lnTo>
                    <a:lnTo>
                      <a:pt x="323" y="578"/>
                    </a:lnTo>
                    <a:lnTo>
                      <a:pt x="314" y="563"/>
                    </a:lnTo>
                    <a:lnTo>
                      <a:pt x="311" y="546"/>
                    </a:lnTo>
                    <a:lnTo>
                      <a:pt x="298" y="523"/>
                    </a:lnTo>
                    <a:lnTo>
                      <a:pt x="279" y="5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3" name="Freeform 110"/>
              <p:cNvSpPr>
                <a:spLocks/>
              </p:cNvSpPr>
              <p:nvPr/>
            </p:nvSpPr>
            <p:spPr bwMode="auto">
              <a:xfrm>
                <a:off x="2082" y="4823"/>
                <a:ext cx="677" cy="724"/>
              </a:xfrm>
              <a:custGeom>
                <a:avLst/>
                <a:gdLst>
                  <a:gd name="T0" fmla="*/ 264 w 677"/>
                  <a:gd name="T1" fmla="*/ 506 h 724"/>
                  <a:gd name="T2" fmla="*/ 196 w 677"/>
                  <a:gd name="T3" fmla="*/ 496 h 724"/>
                  <a:gd name="T4" fmla="*/ 144 w 677"/>
                  <a:gd name="T5" fmla="*/ 449 h 724"/>
                  <a:gd name="T6" fmla="*/ 104 w 677"/>
                  <a:gd name="T7" fmla="*/ 412 h 724"/>
                  <a:gd name="T8" fmla="*/ 71 w 677"/>
                  <a:gd name="T9" fmla="*/ 415 h 724"/>
                  <a:gd name="T10" fmla="*/ 43 w 677"/>
                  <a:gd name="T11" fmla="*/ 399 h 724"/>
                  <a:gd name="T12" fmla="*/ 10 w 677"/>
                  <a:gd name="T13" fmla="*/ 355 h 724"/>
                  <a:gd name="T14" fmla="*/ 0 w 677"/>
                  <a:gd name="T15" fmla="*/ 335 h 724"/>
                  <a:gd name="T16" fmla="*/ 26 w 677"/>
                  <a:gd name="T17" fmla="*/ 302 h 724"/>
                  <a:gd name="T18" fmla="*/ 64 w 677"/>
                  <a:gd name="T19" fmla="*/ 280 h 724"/>
                  <a:gd name="T20" fmla="*/ 94 w 677"/>
                  <a:gd name="T21" fmla="*/ 248 h 724"/>
                  <a:gd name="T22" fmla="*/ 104 w 677"/>
                  <a:gd name="T23" fmla="*/ 199 h 724"/>
                  <a:gd name="T24" fmla="*/ 111 w 677"/>
                  <a:gd name="T25" fmla="*/ 168 h 724"/>
                  <a:gd name="T26" fmla="*/ 121 w 677"/>
                  <a:gd name="T27" fmla="*/ 133 h 724"/>
                  <a:gd name="T28" fmla="*/ 106 w 677"/>
                  <a:gd name="T29" fmla="*/ 76 h 724"/>
                  <a:gd name="T30" fmla="*/ 116 w 677"/>
                  <a:gd name="T31" fmla="*/ 19 h 724"/>
                  <a:gd name="T32" fmla="*/ 151 w 677"/>
                  <a:gd name="T33" fmla="*/ 4 h 724"/>
                  <a:gd name="T34" fmla="*/ 189 w 677"/>
                  <a:gd name="T35" fmla="*/ 4 h 724"/>
                  <a:gd name="T36" fmla="*/ 205 w 677"/>
                  <a:gd name="T37" fmla="*/ 60 h 724"/>
                  <a:gd name="T38" fmla="*/ 246 w 677"/>
                  <a:gd name="T39" fmla="*/ 74 h 724"/>
                  <a:gd name="T40" fmla="*/ 279 w 677"/>
                  <a:gd name="T41" fmla="*/ 113 h 724"/>
                  <a:gd name="T42" fmla="*/ 316 w 677"/>
                  <a:gd name="T43" fmla="*/ 141 h 724"/>
                  <a:gd name="T44" fmla="*/ 335 w 677"/>
                  <a:gd name="T45" fmla="*/ 164 h 724"/>
                  <a:gd name="T46" fmla="*/ 356 w 677"/>
                  <a:gd name="T47" fmla="*/ 167 h 724"/>
                  <a:gd name="T48" fmla="*/ 357 w 677"/>
                  <a:gd name="T49" fmla="*/ 195 h 724"/>
                  <a:gd name="T50" fmla="*/ 415 w 677"/>
                  <a:gd name="T51" fmla="*/ 186 h 724"/>
                  <a:gd name="T52" fmla="*/ 469 w 677"/>
                  <a:gd name="T53" fmla="*/ 231 h 724"/>
                  <a:gd name="T54" fmla="*/ 503 w 677"/>
                  <a:gd name="T55" fmla="*/ 267 h 724"/>
                  <a:gd name="T56" fmla="*/ 531 w 677"/>
                  <a:gd name="T57" fmla="*/ 262 h 724"/>
                  <a:gd name="T58" fmla="*/ 484 w 677"/>
                  <a:gd name="T59" fmla="*/ 234 h 724"/>
                  <a:gd name="T60" fmla="*/ 458 w 677"/>
                  <a:gd name="T61" fmla="*/ 203 h 724"/>
                  <a:gd name="T62" fmla="*/ 444 w 677"/>
                  <a:gd name="T63" fmla="*/ 180 h 724"/>
                  <a:gd name="T64" fmla="*/ 422 w 677"/>
                  <a:gd name="T65" fmla="*/ 168 h 724"/>
                  <a:gd name="T66" fmla="*/ 413 w 677"/>
                  <a:gd name="T67" fmla="*/ 151 h 724"/>
                  <a:gd name="T68" fmla="*/ 455 w 677"/>
                  <a:gd name="T69" fmla="*/ 133 h 724"/>
                  <a:gd name="T70" fmla="*/ 444 w 677"/>
                  <a:gd name="T71" fmla="*/ 89 h 724"/>
                  <a:gd name="T72" fmla="*/ 514 w 677"/>
                  <a:gd name="T73" fmla="*/ 92 h 724"/>
                  <a:gd name="T74" fmla="*/ 509 w 677"/>
                  <a:gd name="T75" fmla="*/ 79 h 724"/>
                  <a:gd name="T76" fmla="*/ 543 w 677"/>
                  <a:gd name="T77" fmla="*/ 74 h 724"/>
                  <a:gd name="T78" fmla="*/ 592 w 677"/>
                  <a:gd name="T79" fmla="*/ 70 h 724"/>
                  <a:gd name="T80" fmla="*/ 640 w 677"/>
                  <a:gd name="T81" fmla="*/ 106 h 724"/>
                  <a:gd name="T82" fmla="*/ 647 w 677"/>
                  <a:gd name="T83" fmla="*/ 180 h 724"/>
                  <a:gd name="T84" fmla="*/ 660 w 677"/>
                  <a:gd name="T85" fmla="*/ 203 h 724"/>
                  <a:gd name="T86" fmla="*/ 677 w 677"/>
                  <a:gd name="T87" fmla="*/ 251 h 724"/>
                  <a:gd name="T88" fmla="*/ 628 w 677"/>
                  <a:gd name="T89" fmla="*/ 315 h 724"/>
                  <a:gd name="T90" fmla="*/ 623 w 677"/>
                  <a:gd name="T91" fmla="*/ 367 h 724"/>
                  <a:gd name="T92" fmla="*/ 573 w 677"/>
                  <a:gd name="T93" fmla="*/ 429 h 724"/>
                  <a:gd name="T94" fmla="*/ 514 w 677"/>
                  <a:gd name="T95" fmla="*/ 464 h 724"/>
                  <a:gd name="T96" fmla="*/ 512 w 677"/>
                  <a:gd name="T97" fmla="*/ 487 h 724"/>
                  <a:gd name="T98" fmla="*/ 517 w 677"/>
                  <a:gd name="T99" fmla="*/ 520 h 724"/>
                  <a:gd name="T100" fmla="*/ 564 w 677"/>
                  <a:gd name="T101" fmla="*/ 573 h 724"/>
                  <a:gd name="T102" fmla="*/ 601 w 677"/>
                  <a:gd name="T103" fmla="*/ 560 h 724"/>
                  <a:gd name="T104" fmla="*/ 623 w 677"/>
                  <a:gd name="T105" fmla="*/ 603 h 724"/>
                  <a:gd name="T106" fmla="*/ 608 w 677"/>
                  <a:gd name="T107" fmla="*/ 622 h 724"/>
                  <a:gd name="T108" fmla="*/ 592 w 677"/>
                  <a:gd name="T109" fmla="*/ 655 h 724"/>
                  <a:gd name="T110" fmla="*/ 554 w 677"/>
                  <a:gd name="T111" fmla="*/ 702 h 724"/>
                  <a:gd name="T112" fmla="*/ 528 w 677"/>
                  <a:gd name="T113" fmla="*/ 705 h 724"/>
                  <a:gd name="T114" fmla="*/ 489 w 677"/>
                  <a:gd name="T115" fmla="*/ 718 h 724"/>
                  <a:gd name="T116" fmla="*/ 436 w 677"/>
                  <a:gd name="T117" fmla="*/ 708 h 724"/>
                  <a:gd name="T118" fmla="*/ 411 w 677"/>
                  <a:gd name="T119" fmla="*/ 683 h 724"/>
                  <a:gd name="T120" fmla="*/ 323 w 677"/>
                  <a:gd name="T121" fmla="*/ 578 h 724"/>
                  <a:gd name="T122" fmla="*/ 298 w 677"/>
                  <a:gd name="T123" fmla="*/ 523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724">
                    <a:moveTo>
                      <a:pt x="279" y="506"/>
                    </a:moveTo>
                    <a:lnTo>
                      <a:pt x="269" y="506"/>
                    </a:lnTo>
                    <a:lnTo>
                      <a:pt x="264" y="506"/>
                    </a:lnTo>
                    <a:lnTo>
                      <a:pt x="246" y="514"/>
                    </a:lnTo>
                    <a:lnTo>
                      <a:pt x="213" y="506"/>
                    </a:lnTo>
                    <a:lnTo>
                      <a:pt x="196" y="496"/>
                    </a:lnTo>
                    <a:lnTo>
                      <a:pt x="191" y="498"/>
                    </a:lnTo>
                    <a:lnTo>
                      <a:pt x="160" y="460"/>
                    </a:lnTo>
                    <a:lnTo>
                      <a:pt x="144" y="449"/>
                    </a:lnTo>
                    <a:lnTo>
                      <a:pt x="127" y="429"/>
                    </a:lnTo>
                    <a:lnTo>
                      <a:pt x="113" y="425"/>
                    </a:lnTo>
                    <a:lnTo>
                      <a:pt x="104" y="412"/>
                    </a:lnTo>
                    <a:lnTo>
                      <a:pt x="94" y="407"/>
                    </a:lnTo>
                    <a:lnTo>
                      <a:pt x="87" y="412"/>
                    </a:lnTo>
                    <a:lnTo>
                      <a:pt x="71" y="415"/>
                    </a:lnTo>
                    <a:lnTo>
                      <a:pt x="59" y="412"/>
                    </a:lnTo>
                    <a:lnTo>
                      <a:pt x="55" y="407"/>
                    </a:lnTo>
                    <a:lnTo>
                      <a:pt x="43" y="399"/>
                    </a:lnTo>
                    <a:lnTo>
                      <a:pt x="36" y="390"/>
                    </a:lnTo>
                    <a:lnTo>
                      <a:pt x="19" y="374"/>
                    </a:lnTo>
                    <a:lnTo>
                      <a:pt x="10" y="355"/>
                    </a:lnTo>
                    <a:lnTo>
                      <a:pt x="7" y="351"/>
                    </a:lnTo>
                    <a:lnTo>
                      <a:pt x="0" y="351"/>
                    </a:lnTo>
                    <a:lnTo>
                      <a:pt x="0" y="335"/>
                    </a:lnTo>
                    <a:lnTo>
                      <a:pt x="10" y="332"/>
                    </a:lnTo>
                    <a:lnTo>
                      <a:pt x="17" y="307"/>
                    </a:lnTo>
                    <a:lnTo>
                      <a:pt x="26" y="302"/>
                    </a:lnTo>
                    <a:lnTo>
                      <a:pt x="36" y="278"/>
                    </a:lnTo>
                    <a:lnTo>
                      <a:pt x="47" y="275"/>
                    </a:lnTo>
                    <a:lnTo>
                      <a:pt x="64" y="280"/>
                    </a:lnTo>
                    <a:lnTo>
                      <a:pt x="81" y="261"/>
                    </a:lnTo>
                    <a:lnTo>
                      <a:pt x="81" y="253"/>
                    </a:lnTo>
                    <a:lnTo>
                      <a:pt x="94" y="248"/>
                    </a:lnTo>
                    <a:lnTo>
                      <a:pt x="97" y="231"/>
                    </a:lnTo>
                    <a:lnTo>
                      <a:pt x="109" y="221"/>
                    </a:lnTo>
                    <a:lnTo>
                      <a:pt x="104" y="199"/>
                    </a:lnTo>
                    <a:lnTo>
                      <a:pt x="113" y="186"/>
                    </a:lnTo>
                    <a:lnTo>
                      <a:pt x="99" y="173"/>
                    </a:lnTo>
                    <a:lnTo>
                      <a:pt x="111" y="168"/>
                    </a:lnTo>
                    <a:lnTo>
                      <a:pt x="116" y="156"/>
                    </a:lnTo>
                    <a:lnTo>
                      <a:pt x="113" y="146"/>
                    </a:lnTo>
                    <a:lnTo>
                      <a:pt x="121" y="133"/>
                    </a:lnTo>
                    <a:lnTo>
                      <a:pt x="118" y="105"/>
                    </a:lnTo>
                    <a:lnTo>
                      <a:pt x="106" y="89"/>
                    </a:lnTo>
                    <a:lnTo>
                      <a:pt x="106" y="76"/>
                    </a:lnTo>
                    <a:lnTo>
                      <a:pt x="102" y="65"/>
                    </a:lnTo>
                    <a:lnTo>
                      <a:pt x="104" y="39"/>
                    </a:lnTo>
                    <a:lnTo>
                      <a:pt x="116" y="19"/>
                    </a:lnTo>
                    <a:lnTo>
                      <a:pt x="135" y="22"/>
                    </a:lnTo>
                    <a:lnTo>
                      <a:pt x="140" y="12"/>
                    </a:lnTo>
                    <a:lnTo>
                      <a:pt x="151" y="4"/>
                    </a:lnTo>
                    <a:lnTo>
                      <a:pt x="160" y="4"/>
                    </a:lnTo>
                    <a:lnTo>
                      <a:pt x="189" y="0"/>
                    </a:lnTo>
                    <a:lnTo>
                      <a:pt x="189" y="4"/>
                    </a:lnTo>
                    <a:lnTo>
                      <a:pt x="198" y="4"/>
                    </a:lnTo>
                    <a:lnTo>
                      <a:pt x="199" y="60"/>
                    </a:lnTo>
                    <a:lnTo>
                      <a:pt x="205" y="60"/>
                    </a:lnTo>
                    <a:lnTo>
                      <a:pt x="205" y="84"/>
                    </a:lnTo>
                    <a:lnTo>
                      <a:pt x="246" y="81"/>
                    </a:lnTo>
                    <a:lnTo>
                      <a:pt x="246" y="74"/>
                    </a:lnTo>
                    <a:lnTo>
                      <a:pt x="252" y="74"/>
                    </a:lnTo>
                    <a:lnTo>
                      <a:pt x="276" y="92"/>
                    </a:lnTo>
                    <a:lnTo>
                      <a:pt x="279" y="113"/>
                    </a:lnTo>
                    <a:lnTo>
                      <a:pt x="305" y="119"/>
                    </a:lnTo>
                    <a:lnTo>
                      <a:pt x="316" y="133"/>
                    </a:lnTo>
                    <a:lnTo>
                      <a:pt x="316" y="141"/>
                    </a:lnTo>
                    <a:lnTo>
                      <a:pt x="324" y="154"/>
                    </a:lnTo>
                    <a:lnTo>
                      <a:pt x="331" y="156"/>
                    </a:lnTo>
                    <a:lnTo>
                      <a:pt x="335" y="164"/>
                    </a:lnTo>
                    <a:lnTo>
                      <a:pt x="340" y="159"/>
                    </a:lnTo>
                    <a:lnTo>
                      <a:pt x="347" y="164"/>
                    </a:lnTo>
                    <a:lnTo>
                      <a:pt x="356" y="167"/>
                    </a:lnTo>
                    <a:lnTo>
                      <a:pt x="349" y="184"/>
                    </a:lnTo>
                    <a:lnTo>
                      <a:pt x="356" y="184"/>
                    </a:lnTo>
                    <a:lnTo>
                      <a:pt x="357" y="195"/>
                    </a:lnTo>
                    <a:lnTo>
                      <a:pt x="371" y="189"/>
                    </a:lnTo>
                    <a:lnTo>
                      <a:pt x="390" y="184"/>
                    </a:lnTo>
                    <a:lnTo>
                      <a:pt x="415" y="186"/>
                    </a:lnTo>
                    <a:lnTo>
                      <a:pt x="422" y="194"/>
                    </a:lnTo>
                    <a:lnTo>
                      <a:pt x="451" y="221"/>
                    </a:lnTo>
                    <a:lnTo>
                      <a:pt x="469" y="231"/>
                    </a:lnTo>
                    <a:lnTo>
                      <a:pt x="474" y="240"/>
                    </a:lnTo>
                    <a:lnTo>
                      <a:pt x="491" y="251"/>
                    </a:lnTo>
                    <a:lnTo>
                      <a:pt x="503" y="267"/>
                    </a:lnTo>
                    <a:lnTo>
                      <a:pt x="509" y="274"/>
                    </a:lnTo>
                    <a:lnTo>
                      <a:pt x="531" y="267"/>
                    </a:lnTo>
                    <a:lnTo>
                      <a:pt x="531" y="262"/>
                    </a:lnTo>
                    <a:lnTo>
                      <a:pt x="517" y="262"/>
                    </a:lnTo>
                    <a:lnTo>
                      <a:pt x="512" y="253"/>
                    </a:lnTo>
                    <a:lnTo>
                      <a:pt x="484" y="234"/>
                    </a:lnTo>
                    <a:lnTo>
                      <a:pt x="476" y="213"/>
                    </a:lnTo>
                    <a:lnTo>
                      <a:pt x="465" y="211"/>
                    </a:lnTo>
                    <a:lnTo>
                      <a:pt x="458" y="203"/>
                    </a:lnTo>
                    <a:lnTo>
                      <a:pt x="460" y="171"/>
                    </a:lnTo>
                    <a:lnTo>
                      <a:pt x="455" y="181"/>
                    </a:lnTo>
                    <a:lnTo>
                      <a:pt x="444" y="180"/>
                    </a:lnTo>
                    <a:lnTo>
                      <a:pt x="444" y="173"/>
                    </a:lnTo>
                    <a:lnTo>
                      <a:pt x="441" y="176"/>
                    </a:lnTo>
                    <a:lnTo>
                      <a:pt x="422" y="168"/>
                    </a:lnTo>
                    <a:lnTo>
                      <a:pt x="422" y="162"/>
                    </a:lnTo>
                    <a:lnTo>
                      <a:pt x="418" y="159"/>
                    </a:lnTo>
                    <a:lnTo>
                      <a:pt x="413" y="151"/>
                    </a:lnTo>
                    <a:lnTo>
                      <a:pt x="429" y="140"/>
                    </a:lnTo>
                    <a:lnTo>
                      <a:pt x="451" y="141"/>
                    </a:lnTo>
                    <a:lnTo>
                      <a:pt x="455" y="133"/>
                    </a:lnTo>
                    <a:lnTo>
                      <a:pt x="436" y="114"/>
                    </a:lnTo>
                    <a:lnTo>
                      <a:pt x="444" y="116"/>
                    </a:lnTo>
                    <a:lnTo>
                      <a:pt x="444" y="89"/>
                    </a:lnTo>
                    <a:lnTo>
                      <a:pt x="488" y="81"/>
                    </a:lnTo>
                    <a:lnTo>
                      <a:pt x="493" y="92"/>
                    </a:lnTo>
                    <a:lnTo>
                      <a:pt x="514" y="92"/>
                    </a:lnTo>
                    <a:lnTo>
                      <a:pt x="515" y="97"/>
                    </a:lnTo>
                    <a:lnTo>
                      <a:pt x="517" y="94"/>
                    </a:lnTo>
                    <a:lnTo>
                      <a:pt x="509" y="79"/>
                    </a:lnTo>
                    <a:lnTo>
                      <a:pt x="514" y="70"/>
                    </a:lnTo>
                    <a:lnTo>
                      <a:pt x="531" y="71"/>
                    </a:lnTo>
                    <a:lnTo>
                      <a:pt x="543" y="74"/>
                    </a:lnTo>
                    <a:lnTo>
                      <a:pt x="555" y="70"/>
                    </a:lnTo>
                    <a:lnTo>
                      <a:pt x="583" y="65"/>
                    </a:lnTo>
                    <a:lnTo>
                      <a:pt x="592" y="70"/>
                    </a:lnTo>
                    <a:lnTo>
                      <a:pt x="604" y="71"/>
                    </a:lnTo>
                    <a:lnTo>
                      <a:pt x="640" y="105"/>
                    </a:lnTo>
                    <a:lnTo>
                      <a:pt x="640" y="106"/>
                    </a:lnTo>
                    <a:lnTo>
                      <a:pt x="642" y="119"/>
                    </a:lnTo>
                    <a:lnTo>
                      <a:pt x="639" y="140"/>
                    </a:lnTo>
                    <a:lnTo>
                      <a:pt x="647" y="180"/>
                    </a:lnTo>
                    <a:lnTo>
                      <a:pt x="640" y="184"/>
                    </a:lnTo>
                    <a:lnTo>
                      <a:pt x="651" y="199"/>
                    </a:lnTo>
                    <a:lnTo>
                      <a:pt x="660" y="203"/>
                    </a:lnTo>
                    <a:lnTo>
                      <a:pt x="672" y="218"/>
                    </a:lnTo>
                    <a:lnTo>
                      <a:pt x="677" y="221"/>
                    </a:lnTo>
                    <a:lnTo>
                      <a:pt x="677" y="251"/>
                    </a:lnTo>
                    <a:lnTo>
                      <a:pt x="660" y="275"/>
                    </a:lnTo>
                    <a:lnTo>
                      <a:pt x="637" y="297"/>
                    </a:lnTo>
                    <a:lnTo>
                      <a:pt x="628" y="315"/>
                    </a:lnTo>
                    <a:lnTo>
                      <a:pt x="628" y="335"/>
                    </a:lnTo>
                    <a:lnTo>
                      <a:pt x="634" y="348"/>
                    </a:lnTo>
                    <a:lnTo>
                      <a:pt x="623" y="367"/>
                    </a:lnTo>
                    <a:lnTo>
                      <a:pt x="618" y="386"/>
                    </a:lnTo>
                    <a:lnTo>
                      <a:pt x="597" y="412"/>
                    </a:lnTo>
                    <a:lnTo>
                      <a:pt x="573" y="429"/>
                    </a:lnTo>
                    <a:lnTo>
                      <a:pt x="557" y="453"/>
                    </a:lnTo>
                    <a:lnTo>
                      <a:pt x="531" y="447"/>
                    </a:lnTo>
                    <a:lnTo>
                      <a:pt x="514" y="464"/>
                    </a:lnTo>
                    <a:lnTo>
                      <a:pt x="498" y="474"/>
                    </a:lnTo>
                    <a:lnTo>
                      <a:pt x="498" y="482"/>
                    </a:lnTo>
                    <a:lnTo>
                      <a:pt x="512" y="487"/>
                    </a:lnTo>
                    <a:lnTo>
                      <a:pt x="514" y="506"/>
                    </a:lnTo>
                    <a:lnTo>
                      <a:pt x="514" y="519"/>
                    </a:lnTo>
                    <a:lnTo>
                      <a:pt x="517" y="520"/>
                    </a:lnTo>
                    <a:lnTo>
                      <a:pt x="517" y="535"/>
                    </a:lnTo>
                    <a:lnTo>
                      <a:pt x="540" y="563"/>
                    </a:lnTo>
                    <a:lnTo>
                      <a:pt x="564" y="573"/>
                    </a:lnTo>
                    <a:lnTo>
                      <a:pt x="573" y="571"/>
                    </a:lnTo>
                    <a:lnTo>
                      <a:pt x="587" y="560"/>
                    </a:lnTo>
                    <a:lnTo>
                      <a:pt x="601" y="560"/>
                    </a:lnTo>
                    <a:lnTo>
                      <a:pt x="604" y="568"/>
                    </a:lnTo>
                    <a:lnTo>
                      <a:pt x="604" y="584"/>
                    </a:lnTo>
                    <a:lnTo>
                      <a:pt x="623" y="603"/>
                    </a:lnTo>
                    <a:lnTo>
                      <a:pt x="625" y="611"/>
                    </a:lnTo>
                    <a:lnTo>
                      <a:pt x="616" y="617"/>
                    </a:lnTo>
                    <a:lnTo>
                      <a:pt x="608" y="622"/>
                    </a:lnTo>
                    <a:lnTo>
                      <a:pt x="592" y="638"/>
                    </a:lnTo>
                    <a:lnTo>
                      <a:pt x="594" y="644"/>
                    </a:lnTo>
                    <a:lnTo>
                      <a:pt x="592" y="655"/>
                    </a:lnTo>
                    <a:lnTo>
                      <a:pt x="597" y="667"/>
                    </a:lnTo>
                    <a:lnTo>
                      <a:pt x="587" y="689"/>
                    </a:lnTo>
                    <a:lnTo>
                      <a:pt x="554" y="702"/>
                    </a:lnTo>
                    <a:lnTo>
                      <a:pt x="543" y="702"/>
                    </a:lnTo>
                    <a:lnTo>
                      <a:pt x="531" y="708"/>
                    </a:lnTo>
                    <a:lnTo>
                      <a:pt x="528" y="705"/>
                    </a:lnTo>
                    <a:lnTo>
                      <a:pt x="512" y="713"/>
                    </a:lnTo>
                    <a:lnTo>
                      <a:pt x="493" y="710"/>
                    </a:lnTo>
                    <a:lnTo>
                      <a:pt x="489" y="718"/>
                    </a:lnTo>
                    <a:lnTo>
                      <a:pt x="451" y="724"/>
                    </a:lnTo>
                    <a:lnTo>
                      <a:pt x="427" y="722"/>
                    </a:lnTo>
                    <a:lnTo>
                      <a:pt x="436" y="708"/>
                    </a:lnTo>
                    <a:lnTo>
                      <a:pt x="434" y="697"/>
                    </a:lnTo>
                    <a:lnTo>
                      <a:pt x="418" y="683"/>
                    </a:lnTo>
                    <a:lnTo>
                      <a:pt x="411" y="683"/>
                    </a:lnTo>
                    <a:lnTo>
                      <a:pt x="394" y="678"/>
                    </a:lnTo>
                    <a:lnTo>
                      <a:pt x="338" y="584"/>
                    </a:lnTo>
                    <a:lnTo>
                      <a:pt x="323" y="578"/>
                    </a:lnTo>
                    <a:lnTo>
                      <a:pt x="314" y="563"/>
                    </a:lnTo>
                    <a:lnTo>
                      <a:pt x="311" y="546"/>
                    </a:lnTo>
                    <a:lnTo>
                      <a:pt x="298" y="523"/>
                    </a:lnTo>
                    <a:lnTo>
                      <a:pt x="279" y="50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 name="Freeform 111"/>
              <p:cNvSpPr>
                <a:spLocks/>
              </p:cNvSpPr>
              <p:nvPr/>
            </p:nvSpPr>
            <p:spPr bwMode="auto">
              <a:xfrm>
                <a:off x="2380" y="4956"/>
                <a:ext cx="18" cy="21"/>
              </a:xfrm>
              <a:custGeom>
                <a:avLst/>
                <a:gdLst>
                  <a:gd name="T0" fmla="*/ 2 w 18"/>
                  <a:gd name="T1" fmla="*/ 0 h 21"/>
                  <a:gd name="T2" fmla="*/ 11 w 18"/>
                  <a:gd name="T3" fmla="*/ 5 h 21"/>
                  <a:gd name="T4" fmla="*/ 11 w 18"/>
                  <a:gd name="T5" fmla="*/ 16 h 21"/>
                  <a:gd name="T6" fmla="*/ 18 w 18"/>
                  <a:gd name="T7" fmla="*/ 21 h 21"/>
                  <a:gd name="T8" fmla="*/ 14 w 18"/>
                  <a:gd name="T9" fmla="*/ 21 h 21"/>
                  <a:gd name="T10" fmla="*/ 7 w 18"/>
                  <a:gd name="T11" fmla="*/ 21 h 21"/>
                  <a:gd name="T12" fmla="*/ 6 w 18"/>
                  <a:gd name="T13" fmla="*/ 9 h 21"/>
                  <a:gd name="T14" fmla="*/ 0 w 18"/>
                  <a:gd name="T15" fmla="*/ 5 h 21"/>
                  <a:gd name="T16" fmla="*/ 2 w 1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2" y="0"/>
                    </a:moveTo>
                    <a:lnTo>
                      <a:pt x="11" y="5"/>
                    </a:lnTo>
                    <a:lnTo>
                      <a:pt x="11" y="16"/>
                    </a:lnTo>
                    <a:lnTo>
                      <a:pt x="18" y="21"/>
                    </a:lnTo>
                    <a:lnTo>
                      <a:pt x="14" y="21"/>
                    </a:lnTo>
                    <a:lnTo>
                      <a:pt x="7" y="21"/>
                    </a:lnTo>
                    <a:lnTo>
                      <a:pt x="6" y="9"/>
                    </a:lnTo>
                    <a:lnTo>
                      <a:pt x="0" y="5"/>
                    </a:lnTo>
                    <a:lnTo>
                      <a:pt x="2"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 name="Freeform 112"/>
              <p:cNvSpPr>
                <a:spLocks/>
              </p:cNvSpPr>
              <p:nvPr/>
            </p:nvSpPr>
            <p:spPr bwMode="auto">
              <a:xfrm>
                <a:off x="2380" y="4956"/>
                <a:ext cx="18" cy="21"/>
              </a:xfrm>
              <a:custGeom>
                <a:avLst/>
                <a:gdLst>
                  <a:gd name="T0" fmla="*/ 2 w 18"/>
                  <a:gd name="T1" fmla="*/ 0 h 21"/>
                  <a:gd name="T2" fmla="*/ 11 w 18"/>
                  <a:gd name="T3" fmla="*/ 5 h 21"/>
                  <a:gd name="T4" fmla="*/ 11 w 18"/>
                  <a:gd name="T5" fmla="*/ 16 h 21"/>
                  <a:gd name="T6" fmla="*/ 18 w 18"/>
                  <a:gd name="T7" fmla="*/ 21 h 21"/>
                  <a:gd name="T8" fmla="*/ 14 w 18"/>
                  <a:gd name="T9" fmla="*/ 21 h 21"/>
                  <a:gd name="T10" fmla="*/ 7 w 18"/>
                  <a:gd name="T11" fmla="*/ 21 h 21"/>
                  <a:gd name="T12" fmla="*/ 6 w 18"/>
                  <a:gd name="T13" fmla="*/ 9 h 21"/>
                  <a:gd name="T14" fmla="*/ 0 w 18"/>
                  <a:gd name="T15" fmla="*/ 5 h 21"/>
                  <a:gd name="T16" fmla="*/ 2 w 1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2" y="0"/>
                    </a:moveTo>
                    <a:lnTo>
                      <a:pt x="11" y="5"/>
                    </a:lnTo>
                    <a:lnTo>
                      <a:pt x="11" y="16"/>
                    </a:lnTo>
                    <a:lnTo>
                      <a:pt x="18" y="21"/>
                    </a:lnTo>
                    <a:lnTo>
                      <a:pt x="14" y="21"/>
                    </a:lnTo>
                    <a:lnTo>
                      <a:pt x="7" y="21"/>
                    </a:lnTo>
                    <a:lnTo>
                      <a:pt x="6" y="9"/>
                    </a:lnTo>
                    <a:lnTo>
                      <a:pt x="0" y="5"/>
                    </a:lnTo>
                    <a:lnTo>
                      <a:pt x="2"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 name="Freeform 113"/>
              <p:cNvSpPr>
                <a:spLocks/>
              </p:cNvSpPr>
              <p:nvPr/>
            </p:nvSpPr>
            <p:spPr bwMode="auto">
              <a:xfrm>
                <a:off x="2330" y="4909"/>
                <a:ext cx="17" cy="21"/>
              </a:xfrm>
              <a:custGeom>
                <a:avLst/>
                <a:gdLst>
                  <a:gd name="T0" fmla="*/ 0 w 17"/>
                  <a:gd name="T1" fmla="*/ 0 h 21"/>
                  <a:gd name="T2" fmla="*/ 16 w 17"/>
                  <a:gd name="T3" fmla="*/ 6 h 21"/>
                  <a:gd name="T4" fmla="*/ 17 w 17"/>
                  <a:gd name="T5" fmla="*/ 11 h 21"/>
                  <a:gd name="T6" fmla="*/ 6 w 17"/>
                  <a:gd name="T7" fmla="*/ 4 h 21"/>
                  <a:gd name="T8" fmla="*/ 4 w 17"/>
                  <a:gd name="T9" fmla="*/ 11 h 21"/>
                  <a:gd name="T10" fmla="*/ 14 w 17"/>
                  <a:gd name="T11" fmla="*/ 16 h 21"/>
                  <a:gd name="T12" fmla="*/ 6 w 17"/>
                  <a:gd name="T13" fmla="*/ 16 h 21"/>
                  <a:gd name="T14" fmla="*/ 4 w 17"/>
                  <a:gd name="T15" fmla="*/ 21 h 21"/>
                  <a:gd name="T16" fmla="*/ 0 w 1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1">
                    <a:moveTo>
                      <a:pt x="0" y="0"/>
                    </a:moveTo>
                    <a:lnTo>
                      <a:pt x="16" y="6"/>
                    </a:lnTo>
                    <a:lnTo>
                      <a:pt x="17" y="11"/>
                    </a:lnTo>
                    <a:lnTo>
                      <a:pt x="6" y="4"/>
                    </a:lnTo>
                    <a:lnTo>
                      <a:pt x="4" y="11"/>
                    </a:lnTo>
                    <a:lnTo>
                      <a:pt x="14" y="16"/>
                    </a:lnTo>
                    <a:lnTo>
                      <a:pt x="6" y="16"/>
                    </a:lnTo>
                    <a:lnTo>
                      <a:pt x="4" y="21"/>
                    </a:lnTo>
                    <a:lnTo>
                      <a:pt x="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 name="Freeform 114"/>
              <p:cNvSpPr>
                <a:spLocks/>
              </p:cNvSpPr>
              <p:nvPr/>
            </p:nvSpPr>
            <p:spPr bwMode="auto">
              <a:xfrm>
                <a:off x="1990" y="4044"/>
                <a:ext cx="3" cy="7"/>
              </a:xfrm>
              <a:custGeom>
                <a:avLst/>
                <a:gdLst>
                  <a:gd name="T0" fmla="*/ 3 w 3"/>
                  <a:gd name="T1" fmla="*/ 6 h 7"/>
                  <a:gd name="T2" fmla="*/ 0 w 3"/>
                  <a:gd name="T3" fmla="*/ 7 h 7"/>
                  <a:gd name="T4" fmla="*/ 1 w 3"/>
                  <a:gd name="T5" fmla="*/ 0 h 7"/>
                  <a:gd name="T6" fmla="*/ 3 w 3"/>
                  <a:gd name="T7" fmla="*/ 6 h 7"/>
                </a:gdLst>
                <a:ahLst/>
                <a:cxnLst>
                  <a:cxn ang="0">
                    <a:pos x="T0" y="T1"/>
                  </a:cxn>
                  <a:cxn ang="0">
                    <a:pos x="T2" y="T3"/>
                  </a:cxn>
                  <a:cxn ang="0">
                    <a:pos x="T4" y="T5"/>
                  </a:cxn>
                  <a:cxn ang="0">
                    <a:pos x="T6" y="T7"/>
                  </a:cxn>
                </a:cxnLst>
                <a:rect l="0" t="0" r="r" b="b"/>
                <a:pathLst>
                  <a:path w="3" h="7">
                    <a:moveTo>
                      <a:pt x="3" y="6"/>
                    </a:moveTo>
                    <a:lnTo>
                      <a:pt x="0" y="7"/>
                    </a:lnTo>
                    <a:lnTo>
                      <a:pt x="1" y="0"/>
                    </a:lnTo>
                    <a:lnTo>
                      <a:pt x="3" y="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Freeform 115"/>
              <p:cNvSpPr>
                <a:spLocks/>
              </p:cNvSpPr>
              <p:nvPr/>
            </p:nvSpPr>
            <p:spPr bwMode="auto">
              <a:xfrm>
                <a:off x="1990" y="4044"/>
                <a:ext cx="3" cy="7"/>
              </a:xfrm>
              <a:custGeom>
                <a:avLst/>
                <a:gdLst>
                  <a:gd name="T0" fmla="*/ 3 w 3"/>
                  <a:gd name="T1" fmla="*/ 6 h 7"/>
                  <a:gd name="T2" fmla="*/ 0 w 3"/>
                  <a:gd name="T3" fmla="*/ 7 h 7"/>
                  <a:gd name="T4" fmla="*/ 1 w 3"/>
                  <a:gd name="T5" fmla="*/ 0 h 7"/>
                  <a:gd name="T6" fmla="*/ 3 w 3"/>
                  <a:gd name="T7" fmla="*/ 6 h 7"/>
                </a:gdLst>
                <a:ahLst/>
                <a:cxnLst>
                  <a:cxn ang="0">
                    <a:pos x="T0" y="T1"/>
                  </a:cxn>
                  <a:cxn ang="0">
                    <a:pos x="T2" y="T3"/>
                  </a:cxn>
                  <a:cxn ang="0">
                    <a:pos x="T4" y="T5"/>
                  </a:cxn>
                  <a:cxn ang="0">
                    <a:pos x="T6" y="T7"/>
                  </a:cxn>
                </a:cxnLst>
                <a:rect l="0" t="0" r="r" b="b"/>
                <a:pathLst>
                  <a:path w="3" h="7">
                    <a:moveTo>
                      <a:pt x="3" y="6"/>
                    </a:moveTo>
                    <a:lnTo>
                      <a:pt x="0" y="7"/>
                    </a:lnTo>
                    <a:lnTo>
                      <a:pt x="1" y="0"/>
                    </a:lnTo>
                    <a:lnTo>
                      <a:pt x="3" y="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Freeform 116"/>
              <p:cNvSpPr>
                <a:spLocks/>
              </p:cNvSpPr>
              <p:nvPr/>
            </p:nvSpPr>
            <p:spPr bwMode="auto">
              <a:xfrm>
                <a:off x="2156" y="4484"/>
                <a:ext cx="582" cy="613"/>
              </a:xfrm>
              <a:custGeom>
                <a:avLst/>
                <a:gdLst>
                  <a:gd name="T0" fmla="*/ 20 w 582"/>
                  <a:gd name="T1" fmla="*/ 303 h 613"/>
                  <a:gd name="T2" fmla="*/ 2 w 582"/>
                  <a:gd name="T3" fmla="*/ 272 h 613"/>
                  <a:gd name="T4" fmla="*/ 15 w 582"/>
                  <a:gd name="T5" fmla="*/ 257 h 613"/>
                  <a:gd name="T6" fmla="*/ 8 w 582"/>
                  <a:gd name="T7" fmla="*/ 216 h 613"/>
                  <a:gd name="T8" fmla="*/ 48 w 582"/>
                  <a:gd name="T9" fmla="*/ 222 h 613"/>
                  <a:gd name="T10" fmla="*/ 49 w 582"/>
                  <a:gd name="T11" fmla="*/ 200 h 613"/>
                  <a:gd name="T12" fmla="*/ 72 w 582"/>
                  <a:gd name="T13" fmla="*/ 190 h 613"/>
                  <a:gd name="T14" fmla="*/ 89 w 582"/>
                  <a:gd name="T15" fmla="*/ 222 h 613"/>
                  <a:gd name="T16" fmla="*/ 107 w 582"/>
                  <a:gd name="T17" fmla="*/ 257 h 613"/>
                  <a:gd name="T18" fmla="*/ 128 w 582"/>
                  <a:gd name="T19" fmla="*/ 222 h 613"/>
                  <a:gd name="T20" fmla="*/ 96 w 582"/>
                  <a:gd name="T21" fmla="*/ 138 h 613"/>
                  <a:gd name="T22" fmla="*/ 67 w 582"/>
                  <a:gd name="T23" fmla="*/ 103 h 613"/>
                  <a:gd name="T24" fmla="*/ 42 w 582"/>
                  <a:gd name="T25" fmla="*/ 68 h 613"/>
                  <a:gd name="T26" fmla="*/ 65 w 582"/>
                  <a:gd name="T27" fmla="*/ 0 h 613"/>
                  <a:gd name="T28" fmla="*/ 150 w 582"/>
                  <a:gd name="T29" fmla="*/ 11 h 613"/>
                  <a:gd name="T30" fmla="*/ 197 w 582"/>
                  <a:gd name="T31" fmla="*/ 59 h 613"/>
                  <a:gd name="T32" fmla="*/ 208 w 582"/>
                  <a:gd name="T33" fmla="*/ 62 h 613"/>
                  <a:gd name="T34" fmla="*/ 222 w 582"/>
                  <a:gd name="T35" fmla="*/ 103 h 613"/>
                  <a:gd name="T36" fmla="*/ 227 w 582"/>
                  <a:gd name="T37" fmla="*/ 108 h 613"/>
                  <a:gd name="T38" fmla="*/ 255 w 582"/>
                  <a:gd name="T39" fmla="*/ 103 h 613"/>
                  <a:gd name="T40" fmla="*/ 307 w 582"/>
                  <a:gd name="T41" fmla="*/ 135 h 613"/>
                  <a:gd name="T42" fmla="*/ 300 w 582"/>
                  <a:gd name="T43" fmla="*/ 149 h 613"/>
                  <a:gd name="T44" fmla="*/ 295 w 582"/>
                  <a:gd name="T45" fmla="*/ 152 h 613"/>
                  <a:gd name="T46" fmla="*/ 312 w 582"/>
                  <a:gd name="T47" fmla="*/ 154 h 613"/>
                  <a:gd name="T48" fmla="*/ 324 w 582"/>
                  <a:gd name="T49" fmla="*/ 148 h 613"/>
                  <a:gd name="T50" fmla="*/ 382 w 582"/>
                  <a:gd name="T51" fmla="*/ 148 h 613"/>
                  <a:gd name="T52" fmla="*/ 413 w 582"/>
                  <a:gd name="T53" fmla="*/ 103 h 613"/>
                  <a:gd name="T54" fmla="*/ 457 w 582"/>
                  <a:gd name="T55" fmla="*/ 83 h 613"/>
                  <a:gd name="T56" fmla="*/ 509 w 582"/>
                  <a:gd name="T57" fmla="*/ 81 h 613"/>
                  <a:gd name="T58" fmla="*/ 500 w 582"/>
                  <a:gd name="T59" fmla="*/ 121 h 613"/>
                  <a:gd name="T60" fmla="*/ 530 w 582"/>
                  <a:gd name="T61" fmla="*/ 149 h 613"/>
                  <a:gd name="T62" fmla="*/ 544 w 582"/>
                  <a:gd name="T63" fmla="*/ 186 h 613"/>
                  <a:gd name="T64" fmla="*/ 551 w 582"/>
                  <a:gd name="T65" fmla="*/ 237 h 613"/>
                  <a:gd name="T66" fmla="*/ 582 w 582"/>
                  <a:gd name="T67" fmla="*/ 264 h 613"/>
                  <a:gd name="T68" fmla="*/ 566 w 582"/>
                  <a:gd name="T69" fmla="*/ 299 h 613"/>
                  <a:gd name="T70" fmla="*/ 561 w 582"/>
                  <a:gd name="T71" fmla="*/ 335 h 613"/>
                  <a:gd name="T72" fmla="*/ 565 w 582"/>
                  <a:gd name="T73" fmla="*/ 391 h 613"/>
                  <a:gd name="T74" fmla="*/ 561 w 582"/>
                  <a:gd name="T75" fmla="*/ 445 h 613"/>
                  <a:gd name="T76" fmla="*/ 504 w 582"/>
                  <a:gd name="T77" fmla="*/ 405 h 613"/>
                  <a:gd name="T78" fmla="*/ 453 w 582"/>
                  <a:gd name="T79" fmla="*/ 411 h 613"/>
                  <a:gd name="T80" fmla="*/ 440 w 582"/>
                  <a:gd name="T81" fmla="*/ 435 h 613"/>
                  <a:gd name="T82" fmla="*/ 415 w 582"/>
                  <a:gd name="T83" fmla="*/ 432 h 613"/>
                  <a:gd name="T84" fmla="*/ 366 w 582"/>
                  <a:gd name="T85" fmla="*/ 457 h 613"/>
                  <a:gd name="T86" fmla="*/ 373 w 582"/>
                  <a:gd name="T87" fmla="*/ 481 h 613"/>
                  <a:gd name="T88" fmla="*/ 340 w 582"/>
                  <a:gd name="T89" fmla="*/ 499 h 613"/>
                  <a:gd name="T90" fmla="*/ 361 w 582"/>
                  <a:gd name="T91" fmla="*/ 516 h 613"/>
                  <a:gd name="T92" fmla="*/ 377 w 582"/>
                  <a:gd name="T93" fmla="*/ 521 h 613"/>
                  <a:gd name="T94" fmla="*/ 385 w 582"/>
                  <a:gd name="T95" fmla="*/ 551 h 613"/>
                  <a:gd name="T96" fmla="*/ 434 w 582"/>
                  <a:gd name="T97" fmla="*/ 592 h 613"/>
                  <a:gd name="T98" fmla="*/ 453 w 582"/>
                  <a:gd name="T99" fmla="*/ 607 h 613"/>
                  <a:gd name="T100" fmla="*/ 413 w 582"/>
                  <a:gd name="T101" fmla="*/ 591 h 613"/>
                  <a:gd name="T102" fmla="*/ 373 w 582"/>
                  <a:gd name="T103" fmla="*/ 561 h 613"/>
                  <a:gd name="T104" fmla="*/ 312 w 582"/>
                  <a:gd name="T105" fmla="*/ 524 h 613"/>
                  <a:gd name="T106" fmla="*/ 277 w 582"/>
                  <a:gd name="T107" fmla="*/ 524 h 613"/>
                  <a:gd name="T108" fmla="*/ 267 w 582"/>
                  <a:gd name="T109" fmla="*/ 504 h 613"/>
                  <a:gd name="T110" fmla="*/ 251 w 582"/>
                  <a:gd name="T111" fmla="*/ 497 h 613"/>
                  <a:gd name="T112" fmla="*/ 237 w 582"/>
                  <a:gd name="T113" fmla="*/ 473 h 613"/>
                  <a:gd name="T114" fmla="*/ 197 w 582"/>
                  <a:gd name="T115" fmla="*/ 432 h 613"/>
                  <a:gd name="T116" fmla="*/ 168 w 582"/>
                  <a:gd name="T117" fmla="*/ 423 h 613"/>
                  <a:gd name="T118" fmla="*/ 121 w 582"/>
                  <a:gd name="T119" fmla="*/ 400 h 613"/>
                  <a:gd name="T120" fmla="*/ 110 w 582"/>
                  <a:gd name="T121" fmla="*/ 340 h 613"/>
                  <a:gd name="T122" fmla="*/ 61 w 582"/>
                  <a:gd name="T123" fmla="*/ 35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2" h="613">
                    <a:moveTo>
                      <a:pt x="37" y="360"/>
                    </a:moveTo>
                    <a:lnTo>
                      <a:pt x="41" y="330"/>
                    </a:lnTo>
                    <a:lnTo>
                      <a:pt x="20" y="303"/>
                    </a:lnTo>
                    <a:lnTo>
                      <a:pt x="9" y="299"/>
                    </a:lnTo>
                    <a:lnTo>
                      <a:pt x="0" y="287"/>
                    </a:lnTo>
                    <a:lnTo>
                      <a:pt x="2" y="272"/>
                    </a:lnTo>
                    <a:lnTo>
                      <a:pt x="8" y="272"/>
                    </a:lnTo>
                    <a:lnTo>
                      <a:pt x="15" y="267"/>
                    </a:lnTo>
                    <a:lnTo>
                      <a:pt x="15" y="257"/>
                    </a:lnTo>
                    <a:lnTo>
                      <a:pt x="2" y="240"/>
                    </a:lnTo>
                    <a:lnTo>
                      <a:pt x="6" y="237"/>
                    </a:lnTo>
                    <a:lnTo>
                      <a:pt x="8" y="216"/>
                    </a:lnTo>
                    <a:lnTo>
                      <a:pt x="27" y="219"/>
                    </a:lnTo>
                    <a:lnTo>
                      <a:pt x="37" y="224"/>
                    </a:lnTo>
                    <a:lnTo>
                      <a:pt x="48" y="222"/>
                    </a:lnTo>
                    <a:lnTo>
                      <a:pt x="49" y="210"/>
                    </a:lnTo>
                    <a:lnTo>
                      <a:pt x="48" y="205"/>
                    </a:lnTo>
                    <a:lnTo>
                      <a:pt x="49" y="200"/>
                    </a:lnTo>
                    <a:lnTo>
                      <a:pt x="51" y="190"/>
                    </a:lnTo>
                    <a:lnTo>
                      <a:pt x="70" y="187"/>
                    </a:lnTo>
                    <a:lnTo>
                      <a:pt x="72" y="190"/>
                    </a:lnTo>
                    <a:lnTo>
                      <a:pt x="74" y="210"/>
                    </a:lnTo>
                    <a:lnTo>
                      <a:pt x="81" y="210"/>
                    </a:lnTo>
                    <a:lnTo>
                      <a:pt x="89" y="222"/>
                    </a:lnTo>
                    <a:lnTo>
                      <a:pt x="86" y="235"/>
                    </a:lnTo>
                    <a:lnTo>
                      <a:pt x="107" y="240"/>
                    </a:lnTo>
                    <a:lnTo>
                      <a:pt x="107" y="257"/>
                    </a:lnTo>
                    <a:lnTo>
                      <a:pt x="119" y="257"/>
                    </a:lnTo>
                    <a:lnTo>
                      <a:pt x="119" y="222"/>
                    </a:lnTo>
                    <a:lnTo>
                      <a:pt x="128" y="222"/>
                    </a:lnTo>
                    <a:lnTo>
                      <a:pt x="126" y="152"/>
                    </a:lnTo>
                    <a:lnTo>
                      <a:pt x="110" y="152"/>
                    </a:lnTo>
                    <a:lnTo>
                      <a:pt x="96" y="138"/>
                    </a:lnTo>
                    <a:lnTo>
                      <a:pt x="81" y="133"/>
                    </a:lnTo>
                    <a:lnTo>
                      <a:pt x="77" y="130"/>
                    </a:lnTo>
                    <a:lnTo>
                      <a:pt x="67" y="103"/>
                    </a:lnTo>
                    <a:lnTo>
                      <a:pt x="58" y="86"/>
                    </a:lnTo>
                    <a:lnTo>
                      <a:pt x="49" y="81"/>
                    </a:lnTo>
                    <a:lnTo>
                      <a:pt x="42" y="68"/>
                    </a:lnTo>
                    <a:lnTo>
                      <a:pt x="41" y="36"/>
                    </a:lnTo>
                    <a:lnTo>
                      <a:pt x="49" y="11"/>
                    </a:lnTo>
                    <a:lnTo>
                      <a:pt x="65" y="0"/>
                    </a:lnTo>
                    <a:lnTo>
                      <a:pt x="81" y="2"/>
                    </a:lnTo>
                    <a:lnTo>
                      <a:pt x="140" y="5"/>
                    </a:lnTo>
                    <a:lnTo>
                      <a:pt x="150" y="11"/>
                    </a:lnTo>
                    <a:lnTo>
                      <a:pt x="161" y="27"/>
                    </a:lnTo>
                    <a:lnTo>
                      <a:pt x="192" y="54"/>
                    </a:lnTo>
                    <a:lnTo>
                      <a:pt x="197" y="59"/>
                    </a:lnTo>
                    <a:lnTo>
                      <a:pt x="190" y="71"/>
                    </a:lnTo>
                    <a:lnTo>
                      <a:pt x="196" y="73"/>
                    </a:lnTo>
                    <a:lnTo>
                      <a:pt x="208" y="62"/>
                    </a:lnTo>
                    <a:lnTo>
                      <a:pt x="208" y="71"/>
                    </a:lnTo>
                    <a:lnTo>
                      <a:pt x="215" y="73"/>
                    </a:lnTo>
                    <a:lnTo>
                      <a:pt x="222" y="103"/>
                    </a:lnTo>
                    <a:lnTo>
                      <a:pt x="224" y="116"/>
                    </a:lnTo>
                    <a:lnTo>
                      <a:pt x="234" y="113"/>
                    </a:lnTo>
                    <a:lnTo>
                      <a:pt x="227" y="108"/>
                    </a:lnTo>
                    <a:lnTo>
                      <a:pt x="230" y="103"/>
                    </a:lnTo>
                    <a:lnTo>
                      <a:pt x="251" y="103"/>
                    </a:lnTo>
                    <a:lnTo>
                      <a:pt x="255" y="103"/>
                    </a:lnTo>
                    <a:lnTo>
                      <a:pt x="260" y="113"/>
                    </a:lnTo>
                    <a:lnTo>
                      <a:pt x="270" y="116"/>
                    </a:lnTo>
                    <a:lnTo>
                      <a:pt x="307" y="135"/>
                    </a:lnTo>
                    <a:lnTo>
                      <a:pt x="304" y="144"/>
                    </a:lnTo>
                    <a:lnTo>
                      <a:pt x="297" y="144"/>
                    </a:lnTo>
                    <a:lnTo>
                      <a:pt x="300" y="149"/>
                    </a:lnTo>
                    <a:lnTo>
                      <a:pt x="290" y="148"/>
                    </a:lnTo>
                    <a:lnTo>
                      <a:pt x="290" y="154"/>
                    </a:lnTo>
                    <a:lnTo>
                      <a:pt x="295" y="152"/>
                    </a:lnTo>
                    <a:lnTo>
                      <a:pt x="300" y="154"/>
                    </a:lnTo>
                    <a:lnTo>
                      <a:pt x="304" y="152"/>
                    </a:lnTo>
                    <a:lnTo>
                      <a:pt x="312" y="154"/>
                    </a:lnTo>
                    <a:lnTo>
                      <a:pt x="316" y="149"/>
                    </a:lnTo>
                    <a:lnTo>
                      <a:pt x="319" y="152"/>
                    </a:lnTo>
                    <a:lnTo>
                      <a:pt x="324" y="148"/>
                    </a:lnTo>
                    <a:lnTo>
                      <a:pt x="349" y="157"/>
                    </a:lnTo>
                    <a:lnTo>
                      <a:pt x="357" y="152"/>
                    </a:lnTo>
                    <a:lnTo>
                      <a:pt x="382" y="148"/>
                    </a:lnTo>
                    <a:lnTo>
                      <a:pt x="382" y="143"/>
                    </a:lnTo>
                    <a:lnTo>
                      <a:pt x="399" y="113"/>
                    </a:lnTo>
                    <a:lnTo>
                      <a:pt x="413" y="103"/>
                    </a:lnTo>
                    <a:lnTo>
                      <a:pt x="415" y="100"/>
                    </a:lnTo>
                    <a:lnTo>
                      <a:pt x="440" y="95"/>
                    </a:lnTo>
                    <a:lnTo>
                      <a:pt x="457" y="83"/>
                    </a:lnTo>
                    <a:lnTo>
                      <a:pt x="471" y="81"/>
                    </a:lnTo>
                    <a:lnTo>
                      <a:pt x="483" y="86"/>
                    </a:lnTo>
                    <a:lnTo>
                      <a:pt x="509" y="81"/>
                    </a:lnTo>
                    <a:lnTo>
                      <a:pt x="492" y="103"/>
                    </a:lnTo>
                    <a:lnTo>
                      <a:pt x="486" y="111"/>
                    </a:lnTo>
                    <a:lnTo>
                      <a:pt x="500" y="121"/>
                    </a:lnTo>
                    <a:lnTo>
                      <a:pt x="511" y="122"/>
                    </a:lnTo>
                    <a:lnTo>
                      <a:pt x="532" y="140"/>
                    </a:lnTo>
                    <a:lnTo>
                      <a:pt x="530" y="149"/>
                    </a:lnTo>
                    <a:lnTo>
                      <a:pt x="540" y="173"/>
                    </a:lnTo>
                    <a:lnTo>
                      <a:pt x="547" y="175"/>
                    </a:lnTo>
                    <a:lnTo>
                      <a:pt x="544" y="186"/>
                    </a:lnTo>
                    <a:lnTo>
                      <a:pt x="539" y="192"/>
                    </a:lnTo>
                    <a:lnTo>
                      <a:pt x="544" y="219"/>
                    </a:lnTo>
                    <a:lnTo>
                      <a:pt x="551" y="237"/>
                    </a:lnTo>
                    <a:lnTo>
                      <a:pt x="561" y="237"/>
                    </a:lnTo>
                    <a:lnTo>
                      <a:pt x="573" y="262"/>
                    </a:lnTo>
                    <a:lnTo>
                      <a:pt x="582" y="264"/>
                    </a:lnTo>
                    <a:lnTo>
                      <a:pt x="579" y="272"/>
                    </a:lnTo>
                    <a:lnTo>
                      <a:pt x="580" y="281"/>
                    </a:lnTo>
                    <a:lnTo>
                      <a:pt x="566" y="299"/>
                    </a:lnTo>
                    <a:lnTo>
                      <a:pt x="558" y="300"/>
                    </a:lnTo>
                    <a:lnTo>
                      <a:pt x="554" y="313"/>
                    </a:lnTo>
                    <a:lnTo>
                      <a:pt x="561" y="335"/>
                    </a:lnTo>
                    <a:lnTo>
                      <a:pt x="572" y="348"/>
                    </a:lnTo>
                    <a:lnTo>
                      <a:pt x="566" y="362"/>
                    </a:lnTo>
                    <a:lnTo>
                      <a:pt x="565" y="391"/>
                    </a:lnTo>
                    <a:lnTo>
                      <a:pt x="568" y="397"/>
                    </a:lnTo>
                    <a:lnTo>
                      <a:pt x="565" y="410"/>
                    </a:lnTo>
                    <a:lnTo>
                      <a:pt x="561" y="445"/>
                    </a:lnTo>
                    <a:lnTo>
                      <a:pt x="527" y="411"/>
                    </a:lnTo>
                    <a:lnTo>
                      <a:pt x="514" y="410"/>
                    </a:lnTo>
                    <a:lnTo>
                      <a:pt x="504" y="405"/>
                    </a:lnTo>
                    <a:lnTo>
                      <a:pt x="478" y="410"/>
                    </a:lnTo>
                    <a:lnTo>
                      <a:pt x="464" y="415"/>
                    </a:lnTo>
                    <a:lnTo>
                      <a:pt x="453" y="411"/>
                    </a:lnTo>
                    <a:lnTo>
                      <a:pt x="436" y="410"/>
                    </a:lnTo>
                    <a:lnTo>
                      <a:pt x="431" y="421"/>
                    </a:lnTo>
                    <a:lnTo>
                      <a:pt x="440" y="435"/>
                    </a:lnTo>
                    <a:lnTo>
                      <a:pt x="438" y="437"/>
                    </a:lnTo>
                    <a:lnTo>
                      <a:pt x="436" y="432"/>
                    </a:lnTo>
                    <a:lnTo>
                      <a:pt x="415" y="432"/>
                    </a:lnTo>
                    <a:lnTo>
                      <a:pt x="408" y="423"/>
                    </a:lnTo>
                    <a:lnTo>
                      <a:pt x="366" y="430"/>
                    </a:lnTo>
                    <a:lnTo>
                      <a:pt x="366" y="457"/>
                    </a:lnTo>
                    <a:lnTo>
                      <a:pt x="357" y="454"/>
                    </a:lnTo>
                    <a:lnTo>
                      <a:pt x="377" y="473"/>
                    </a:lnTo>
                    <a:lnTo>
                      <a:pt x="373" y="481"/>
                    </a:lnTo>
                    <a:lnTo>
                      <a:pt x="351" y="480"/>
                    </a:lnTo>
                    <a:lnTo>
                      <a:pt x="335" y="492"/>
                    </a:lnTo>
                    <a:lnTo>
                      <a:pt x="340" y="499"/>
                    </a:lnTo>
                    <a:lnTo>
                      <a:pt x="344" y="502"/>
                    </a:lnTo>
                    <a:lnTo>
                      <a:pt x="344" y="510"/>
                    </a:lnTo>
                    <a:lnTo>
                      <a:pt x="361" y="516"/>
                    </a:lnTo>
                    <a:lnTo>
                      <a:pt x="366" y="513"/>
                    </a:lnTo>
                    <a:lnTo>
                      <a:pt x="366" y="519"/>
                    </a:lnTo>
                    <a:lnTo>
                      <a:pt x="377" y="521"/>
                    </a:lnTo>
                    <a:lnTo>
                      <a:pt x="382" y="511"/>
                    </a:lnTo>
                    <a:lnTo>
                      <a:pt x="380" y="543"/>
                    </a:lnTo>
                    <a:lnTo>
                      <a:pt x="385" y="551"/>
                    </a:lnTo>
                    <a:lnTo>
                      <a:pt x="398" y="553"/>
                    </a:lnTo>
                    <a:lnTo>
                      <a:pt x="406" y="573"/>
                    </a:lnTo>
                    <a:lnTo>
                      <a:pt x="434" y="592"/>
                    </a:lnTo>
                    <a:lnTo>
                      <a:pt x="440" y="604"/>
                    </a:lnTo>
                    <a:lnTo>
                      <a:pt x="453" y="604"/>
                    </a:lnTo>
                    <a:lnTo>
                      <a:pt x="453" y="607"/>
                    </a:lnTo>
                    <a:lnTo>
                      <a:pt x="431" y="613"/>
                    </a:lnTo>
                    <a:lnTo>
                      <a:pt x="424" y="607"/>
                    </a:lnTo>
                    <a:lnTo>
                      <a:pt x="413" y="591"/>
                    </a:lnTo>
                    <a:lnTo>
                      <a:pt x="396" y="580"/>
                    </a:lnTo>
                    <a:lnTo>
                      <a:pt x="391" y="570"/>
                    </a:lnTo>
                    <a:lnTo>
                      <a:pt x="373" y="561"/>
                    </a:lnTo>
                    <a:lnTo>
                      <a:pt x="344" y="534"/>
                    </a:lnTo>
                    <a:lnTo>
                      <a:pt x="337" y="526"/>
                    </a:lnTo>
                    <a:lnTo>
                      <a:pt x="312" y="524"/>
                    </a:lnTo>
                    <a:lnTo>
                      <a:pt x="291" y="529"/>
                    </a:lnTo>
                    <a:lnTo>
                      <a:pt x="279" y="535"/>
                    </a:lnTo>
                    <a:lnTo>
                      <a:pt x="277" y="524"/>
                    </a:lnTo>
                    <a:lnTo>
                      <a:pt x="270" y="524"/>
                    </a:lnTo>
                    <a:lnTo>
                      <a:pt x="277" y="507"/>
                    </a:lnTo>
                    <a:lnTo>
                      <a:pt x="267" y="504"/>
                    </a:lnTo>
                    <a:lnTo>
                      <a:pt x="262" y="499"/>
                    </a:lnTo>
                    <a:lnTo>
                      <a:pt x="257" y="504"/>
                    </a:lnTo>
                    <a:lnTo>
                      <a:pt x="251" y="497"/>
                    </a:lnTo>
                    <a:lnTo>
                      <a:pt x="246" y="494"/>
                    </a:lnTo>
                    <a:lnTo>
                      <a:pt x="237" y="481"/>
                    </a:lnTo>
                    <a:lnTo>
                      <a:pt x="237" y="473"/>
                    </a:lnTo>
                    <a:lnTo>
                      <a:pt x="225" y="459"/>
                    </a:lnTo>
                    <a:lnTo>
                      <a:pt x="201" y="453"/>
                    </a:lnTo>
                    <a:lnTo>
                      <a:pt x="197" y="432"/>
                    </a:lnTo>
                    <a:lnTo>
                      <a:pt x="173" y="415"/>
                    </a:lnTo>
                    <a:lnTo>
                      <a:pt x="168" y="415"/>
                    </a:lnTo>
                    <a:lnTo>
                      <a:pt x="168" y="423"/>
                    </a:lnTo>
                    <a:lnTo>
                      <a:pt x="126" y="424"/>
                    </a:lnTo>
                    <a:lnTo>
                      <a:pt x="126" y="400"/>
                    </a:lnTo>
                    <a:lnTo>
                      <a:pt x="121" y="400"/>
                    </a:lnTo>
                    <a:lnTo>
                      <a:pt x="119" y="346"/>
                    </a:lnTo>
                    <a:lnTo>
                      <a:pt x="110" y="346"/>
                    </a:lnTo>
                    <a:lnTo>
                      <a:pt x="110" y="340"/>
                    </a:lnTo>
                    <a:lnTo>
                      <a:pt x="81" y="346"/>
                    </a:lnTo>
                    <a:lnTo>
                      <a:pt x="72" y="346"/>
                    </a:lnTo>
                    <a:lnTo>
                      <a:pt x="61" y="353"/>
                    </a:lnTo>
                    <a:lnTo>
                      <a:pt x="56" y="362"/>
                    </a:lnTo>
                    <a:lnTo>
                      <a:pt x="37" y="3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Freeform 117"/>
              <p:cNvSpPr>
                <a:spLocks/>
              </p:cNvSpPr>
              <p:nvPr/>
            </p:nvSpPr>
            <p:spPr bwMode="auto">
              <a:xfrm>
                <a:off x="2156" y="4484"/>
                <a:ext cx="582" cy="613"/>
              </a:xfrm>
              <a:custGeom>
                <a:avLst/>
                <a:gdLst>
                  <a:gd name="T0" fmla="*/ 20 w 582"/>
                  <a:gd name="T1" fmla="*/ 303 h 613"/>
                  <a:gd name="T2" fmla="*/ 2 w 582"/>
                  <a:gd name="T3" fmla="*/ 272 h 613"/>
                  <a:gd name="T4" fmla="*/ 15 w 582"/>
                  <a:gd name="T5" fmla="*/ 257 h 613"/>
                  <a:gd name="T6" fmla="*/ 8 w 582"/>
                  <a:gd name="T7" fmla="*/ 216 h 613"/>
                  <a:gd name="T8" fmla="*/ 48 w 582"/>
                  <a:gd name="T9" fmla="*/ 222 h 613"/>
                  <a:gd name="T10" fmla="*/ 49 w 582"/>
                  <a:gd name="T11" fmla="*/ 200 h 613"/>
                  <a:gd name="T12" fmla="*/ 72 w 582"/>
                  <a:gd name="T13" fmla="*/ 190 h 613"/>
                  <a:gd name="T14" fmla="*/ 89 w 582"/>
                  <a:gd name="T15" fmla="*/ 222 h 613"/>
                  <a:gd name="T16" fmla="*/ 107 w 582"/>
                  <a:gd name="T17" fmla="*/ 257 h 613"/>
                  <a:gd name="T18" fmla="*/ 128 w 582"/>
                  <a:gd name="T19" fmla="*/ 222 h 613"/>
                  <a:gd name="T20" fmla="*/ 96 w 582"/>
                  <a:gd name="T21" fmla="*/ 138 h 613"/>
                  <a:gd name="T22" fmla="*/ 67 w 582"/>
                  <a:gd name="T23" fmla="*/ 103 h 613"/>
                  <a:gd name="T24" fmla="*/ 42 w 582"/>
                  <a:gd name="T25" fmla="*/ 68 h 613"/>
                  <a:gd name="T26" fmla="*/ 65 w 582"/>
                  <a:gd name="T27" fmla="*/ 0 h 613"/>
                  <a:gd name="T28" fmla="*/ 150 w 582"/>
                  <a:gd name="T29" fmla="*/ 11 h 613"/>
                  <a:gd name="T30" fmla="*/ 197 w 582"/>
                  <a:gd name="T31" fmla="*/ 59 h 613"/>
                  <a:gd name="T32" fmla="*/ 208 w 582"/>
                  <a:gd name="T33" fmla="*/ 62 h 613"/>
                  <a:gd name="T34" fmla="*/ 222 w 582"/>
                  <a:gd name="T35" fmla="*/ 103 h 613"/>
                  <a:gd name="T36" fmla="*/ 227 w 582"/>
                  <a:gd name="T37" fmla="*/ 108 h 613"/>
                  <a:gd name="T38" fmla="*/ 255 w 582"/>
                  <a:gd name="T39" fmla="*/ 103 h 613"/>
                  <a:gd name="T40" fmla="*/ 307 w 582"/>
                  <a:gd name="T41" fmla="*/ 135 h 613"/>
                  <a:gd name="T42" fmla="*/ 300 w 582"/>
                  <a:gd name="T43" fmla="*/ 149 h 613"/>
                  <a:gd name="T44" fmla="*/ 295 w 582"/>
                  <a:gd name="T45" fmla="*/ 152 h 613"/>
                  <a:gd name="T46" fmla="*/ 312 w 582"/>
                  <a:gd name="T47" fmla="*/ 154 h 613"/>
                  <a:gd name="T48" fmla="*/ 324 w 582"/>
                  <a:gd name="T49" fmla="*/ 148 h 613"/>
                  <a:gd name="T50" fmla="*/ 382 w 582"/>
                  <a:gd name="T51" fmla="*/ 148 h 613"/>
                  <a:gd name="T52" fmla="*/ 413 w 582"/>
                  <a:gd name="T53" fmla="*/ 103 h 613"/>
                  <a:gd name="T54" fmla="*/ 457 w 582"/>
                  <a:gd name="T55" fmla="*/ 83 h 613"/>
                  <a:gd name="T56" fmla="*/ 509 w 582"/>
                  <a:gd name="T57" fmla="*/ 81 h 613"/>
                  <a:gd name="T58" fmla="*/ 500 w 582"/>
                  <a:gd name="T59" fmla="*/ 121 h 613"/>
                  <a:gd name="T60" fmla="*/ 530 w 582"/>
                  <a:gd name="T61" fmla="*/ 149 h 613"/>
                  <a:gd name="T62" fmla="*/ 544 w 582"/>
                  <a:gd name="T63" fmla="*/ 186 h 613"/>
                  <a:gd name="T64" fmla="*/ 551 w 582"/>
                  <a:gd name="T65" fmla="*/ 237 h 613"/>
                  <a:gd name="T66" fmla="*/ 582 w 582"/>
                  <a:gd name="T67" fmla="*/ 264 h 613"/>
                  <a:gd name="T68" fmla="*/ 566 w 582"/>
                  <a:gd name="T69" fmla="*/ 299 h 613"/>
                  <a:gd name="T70" fmla="*/ 561 w 582"/>
                  <a:gd name="T71" fmla="*/ 335 h 613"/>
                  <a:gd name="T72" fmla="*/ 565 w 582"/>
                  <a:gd name="T73" fmla="*/ 391 h 613"/>
                  <a:gd name="T74" fmla="*/ 561 w 582"/>
                  <a:gd name="T75" fmla="*/ 445 h 613"/>
                  <a:gd name="T76" fmla="*/ 504 w 582"/>
                  <a:gd name="T77" fmla="*/ 405 h 613"/>
                  <a:gd name="T78" fmla="*/ 453 w 582"/>
                  <a:gd name="T79" fmla="*/ 411 h 613"/>
                  <a:gd name="T80" fmla="*/ 440 w 582"/>
                  <a:gd name="T81" fmla="*/ 435 h 613"/>
                  <a:gd name="T82" fmla="*/ 415 w 582"/>
                  <a:gd name="T83" fmla="*/ 432 h 613"/>
                  <a:gd name="T84" fmla="*/ 366 w 582"/>
                  <a:gd name="T85" fmla="*/ 457 h 613"/>
                  <a:gd name="T86" fmla="*/ 373 w 582"/>
                  <a:gd name="T87" fmla="*/ 481 h 613"/>
                  <a:gd name="T88" fmla="*/ 340 w 582"/>
                  <a:gd name="T89" fmla="*/ 499 h 613"/>
                  <a:gd name="T90" fmla="*/ 361 w 582"/>
                  <a:gd name="T91" fmla="*/ 516 h 613"/>
                  <a:gd name="T92" fmla="*/ 377 w 582"/>
                  <a:gd name="T93" fmla="*/ 521 h 613"/>
                  <a:gd name="T94" fmla="*/ 385 w 582"/>
                  <a:gd name="T95" fmla="*/ 551 h 613"/>
                  <a:gd name="T96" fmla="*/ 434 w 582"/>
                  <a:gd name="T97" fmla="*/ 592 h 613"/>
                  <a:gd name="T98" fmla="*/ 453 w 582"/>
                  <a:gd name="T99" fmla="*/ 607 h 613"/>
                  <a:gd name="T100" fmla="*/ 413 w 582"/>
                  <a:gd name="T101" fmla="*/ 591 h 613"/>
                  <a:gd name="T102" fmla="*/ 373 w 582"/>
                  <a:gd name="T103" fmla="*/ 561 h 613"/>
                  <a:gd name="T104" fmla="*/ 312 w 582"/>
                  <a:gd name="T105" fmla="*/ 524 h 613"/>
                  <a:gd name="T106" fmla="*/ 277 w 582"/>
                  <a:gd name="T107" fmla="*/ 524 h 613"/>
                  <a:gd name="T108" fmla="*/ 267 w 582"/>
                  <a:gd name="T109" fmla="*/ 504 h 613"/>
                  <a:gd name="T110" fmla="*/ 251 w 582"/>
                  <a:gd name="T111" fmla="*/ 497 h 613"/>
                  <a:gd name="T112" fmla="*/ 237 w 582"/>
                  <a:gd name="T113" fmla="*/ 473 h 613"/>
                  <a:gd name="T114" fmla="*/ 197 w 582"/>
                  <a:gd name="T115" fmla="*/ 432 h 613"/>
                  <a:gd name="T116" fmla="*/ 168 w 582"/>
                  <a:gd name="T117" fmla="*/ 423 h 613"/>
                  <a:gd name="T118" fmla="*/ 121 w 582"/>
                  <a:gd name="T119" fmla="*/ 400 h 613"/>
                  <a:gd name="T120" fmla="*/ 110 w 582"/>
                  <a:gd name="T121" fmla="*/ 340 h 613"/>
                  <a:gd name="T122" fmla="*/ 61 w 582"/>
                  <a:gd name="T123" fmla="*/ 35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2" h="613">
                    <a:moveTo>
                      <a:pt x="37" y="360"/>
                    </a:moveTo>
                    <a:lnTo>
                      <a:pt x="41" y="330"/>
                    </a:lnTo>
                    <a:lnTo>
                      <a:pt x="20" y="303"/>
                    </a:lnTo>
                    <a:lnTo>
                      <a:pt x="9" y="299"/>
                    </a:lnTo>
                    <a:lnTo>
                      <a:pt x="0" y="287"/>
                    </a:lnTo>
                    <a:lnTo>
                      <a:pt x="2" y="272"/>
                    </a:lnTo>
                    <a:lnTo>
                      <a:pt x="8" y="272"/>
                    </a:lnTo>
                    <a:lnTo>
                      <a:pt x="15" y="267"/>
                    </a:lnTo>
                    <a:lnTo>
                      <a:pt x="15" y="257"/>
                    </a:lnTo>
                    <a:lnTo>
                      <a:pt x="2" y="240"/>
                    </a:lnTo>
                    <a:lnTo>
                      <a:pt x="6" y="237"/>
                    </a:lnTo>
                    <a:lnTo>
                      <a:pt x="8" y="216"/>
                    </a:lnTo>
                    <a:lnTo>
                      <a:pt x="27" y="219"/>
                    </a:lnTo>
                    <a:lnTo>
                      <a:pt x="37" y="224"/>
                    </a:lnTo>
                    <a:lnTo>
                      <a:pt x="48" y="222"/>
                    </a:lnTo>
                    <a:lnTo>
                      <a:pt x="49" y="210"/>
                    </a:lnTo>
                    <a:lnTo>
                      <a:pt x="48" y="205"/>
                    </a:lnTo>
                    <a:lnTo>
                      <a:pt x="49" y="200"/>
                    </a:lnTo>
                    <a:lnTo>
                      <a:pt x="51" y="190"/>
                    </a:lnTo>
                    <a:lnTo>
                      <a:pt x="70" y="187"/>
                    </a:lnTo>
                    <a:lnTo>
                      <a:pt x="72" y="190"/>
                    </a:lnTo>
                    <a:lnTo>
                      <a:pt x="74" y="210"/>
                    </a:lnTo>
                    <a:lnTo>
                      <a:pt x="81" y="210"/>
                    </a:lnTo>
                    <a:lnTo>
                      <a:pt x="89" y="222"/>
                    </a:lnTo>
                    <a:lnTo>
                      <a:pt x="86" y="235"/>
                    </a:lnTo>
                    <a:lnTo>
                      <a:pt x="107" y="240"/>
                    </a:lnTo>
                    <a:lnTo>
                      <a:pt x="107" y="257"/>
                    </a:lnTo>
                    <a:lnTo>
                      <a:pt x="119" y="257"/>
                    </a:lnTo>
                    <a:lnTo>
                      <a:pt x="119" y="222"/>
                    </a:lnTo>
                    <a:lnTo>
                      <a:pt x="128" y="222"/>
                    </a:lnTo>
                    <a:lnTo>
                      <a:pt x="126" y="152"/>
                    </a:lnTo>
                    <a:lnTo>
                      <a:pt x="110" y="152"/>
                    </a:lnTo>
                    <a:lnTo>
                      <a:pt x="96" y="138"/>
                    </a:lnTo>
                    <a:lnTo>
                      <a:pt x="81" y="133"/>
                    </a:lnTo>
                    <a:lnTo>
                      <a:pt x="77" y="130"/>
                    </a:lnTo>
                    <a:lnTo>
                      <a:pt x="67" y="103"/>
                    </a:lnTo>
                    <a:lnTo>
                      <a:pt x="58" y="86"/>
                    </a:lnTo>
                    <a:lnTo>
                      <a:pt x="49" y="81"/>
                    </a:lnTo>
                    <a:lnTo>
                      <a:pt x="42" y="68"/>
                    </a:lnTo>
                    <a:lnTo>
                      <a:pt x="41" y="36"/>
                    </a:lnTo>
                    <a:lnTo>
                      <a:pt x="49" y="11"/>
                    </a:lnTo>
                    <a:lnTo>
                      <a:pt x="65" y="0"/>
                    </a:lnTo>
                    <a:lnTo>
                      <a:pt x="81" y="2"/>
                    </a:lnTo>
                    <a:lnTo>
                      <a:pt x="140" y="5"/>
                    </a:lnTo>
                    <a:lnTo>
                      <a:pt x="150" y="11"/>
                    </a:lnTo>
                    <a:lnTo>
                      <a:pt x="161" y="27"/>
                    </a:lnTo>
                    <a:lnTo>
                      <a:pt x="192" y="54"/>
                    </a:lnTo>
                    <a:lnTo>
                      <a:pt x="197" y="59"/>
                    </a:lnTo>
                    <a:lnTo>
                      <a:pt x="190" y="71"/>
                    </a:lnTo>
                    <a:lnTo>
                      <a:pt x="196" y="73"/>
                    </a:lnTo>
                    <a:lnTo>
                      <a:pt x="208" y="62"/>
                    </a:lnTo>
                    <a:lnTo>
                      <a:pt x="208" y="71"/>
                    </a:lnTo>
                    <a:lnTo>
                      <a:pt x="215" y="73"/>
                    </a:lnTo>
                    <a:lnTo>
                      <a:pt x="222" y="103"/>
                    </a:lnTo>
                    <a:lnTo>
                      <a:pt x="224" y="116"/>
                    </a:lnTo>
                    <a:lnTo>
                      <a:pt x="234" y="113"/>
                    </a:lnTo>
                    <a:lnTo>
                      <a:pt x="227" y="108"/>
                    </a:lnTo>
                    <a:lnTo>
                      <a:pt x="230" y="103"/>
                    </a:lnTo>
                    <a:lnTo>
                      <a:pt x="251" y="103"/>
                    </a:lnTo>
                    <a:lnTo>
                      <a:pt x="255" y="103"/>
                    </a:lnTo>
                    <a:lnTo>
                      <a:pt x="260" y="113"/>
                    </a:lnTo>
                    <a:lnTo>
                      <a:pt x="270" y="116"/>
                    </a:lnTo>
                    <a:lnTo>
                      <a:pt x="307" y="135"/>
                    </a:lnTo>
                    <a:lnTo>
                      <a:pt x="304" y="144"/>
                    </a:lnTo>
                    <a:lnTo>
                      <a:pt x="297" y="144"/>
                    </a:lnTo>
                    <a:lnTo>
                      <a:pt x="300" y="149"/>
                    </a:lnTo>
                    <a:lnTo>
                      <a:pt x="290" y="148"/>
                    </a:lnTo>
                    <a:lnTo>
                      <a:pt x="290" y="154"/>
                    </a:lnTo>
                    <a:lnTo>
                      <a:pt x="295" y="152"/>
                    </a:lnTo>
                    <a:lnTo>
                      <a:pt x="300" y="154"/>
                    </a:lnTo>
                    <a:lnTo>
                      <a:pt x="304" y="152"/>
                    </a:lnTo>
                    <a:lnTo>
                      <a:pt x="312" y="154"/>
                    </a:lnTo>
                    <a:lnTo>
                      <a:pt x="316" y="149"/>
                    </a:lnTo>
                    <a:lnTo>
                      <a:pt x="319" y="152"/>
                    </a:lnTo>
                    <a:lnTo>
                      <a:pt x="324" y="148"/>
                    </a:lnTo>
                    <a:lnTo>
                      <a:pt x="349" y="157"/>
                    </a:lnTo>
                    <a:lnTo>
                      <a:pt x="357" y="152"/>
                    </a:lnTo>
                    <a:lnTo>
                      <a:pt x="382" y="148"/>
                    </a:lnTo>
                    <a:lnTo>
                      <a:pt x="382" y="143"/>
                    </a:lnTo>
                    <a:lnTo>
                      <a:pt x="399" y="113"/>
                    </a:lnTo>
                    <a:lnTo>
                      <a:pt x="413" y="103"/>
                    </a:lnTo>
                    <a:lnTo>
                      <a:pt x="415" y="100"/>
                    </a:lnTo>
                    <a:lnTo>
                      <a:pt x="440" y="95"/>
                    </a:lnTo>
                    <a:lnTo>
                      <a:pt x="457" y="83"/>
                    </a:lnTo>
                    <a:lnTo>
                      <a:pt x="471" y="81"/>
                    </a:lnTo>
                    <a:lnTo>
                      <a:pt x="483" y="86"/>
                    </a:lnTo>
                    <a:lnTo>
                      <a:pt x="509" y="81"/>
                    </a:lnTo>
                    <a:lnTo>
                      <a:pt x="492" y="103"/>
                    </a:lnTo>
                    <a:lnTo>
                      <a:pt x="486" y="111"/>
                    </a:lnTo>
                    <a:lnTo>
                      <a:pt x="500" y="121"/>
                    </a:lnTo>
                    <a:lnTo>
                      <a:pt x="511" y="122"/>
                    </a:lnTo>
                    <a:lnTo>
                      <a:pt x="532" y="140"/>
                    </a:lnTo>
                    <a:lnTo>
                      <a:pt x="530" y="149"/>
                    </a:lnTo>
                    <a:lnTo>
                      <a:pt x="540" y="173"/>
                    </a:lnTo>
                    <a:lnTo>
                      <a:pt x="547" y="175"/>
                    </a:lnTo>
                    <a:lnTo>
                      <a:pt x="544" y="186"/>
                    </a:lnTo>
                    <a:lnTo>
                      <a:pt x="539" y="192"/>
                    </a:lnTo>
                    <a:lnTo>
                      <a:pt x="544" y="219"/>
                    </a:lnTo>
                    <a:lnTo>
                      <a:pt x="551" y="237"/>
                    </a:lnTo>
                    <a:lnTo>
                      <a:pt x="561" y="237"/>
                    </a:lnTo>
                    <a:lnTo>
                      <a:pt x="573" y="262"/>
                    </a:lnTo>
                    <a:lnTo>
                      <a:pt x="582" y="264"/>
                    </a:lnTo>
                    <a:lnTo>
                      <a:pt x="579" y="272"/>
                    </a:lnTo>
                    <a:lnTo>
                      <a:pt x="580" y="281"/>
                    </a:lnTo>
                    <a:lnTo>
                      <a:pt x="566" y="299"/>
                    </a:lnTo>
                    <a:lnTo>
                      <a:pt x="558" y="300"/>
                    </a:lnTo>
                    <a:lnTo>
                      <a:pt x="554" y="313"/>
                    </a:lnTo>
                    <a:lnTo>
                      <a:pt x="561" y="335"/>
                    </a:lnTo>
                    <a:lnTo>
                      <a:pt x="572" y="348"/>
                    </a:lnTo>
                    <a:lnTo>
                      <a:pt x="566" y="362"/>
                    </a:lnTo>
                    <a:lnTo>
                      <a:pt x="565" y="391"/>
                    </a:lnTo>
                    <a:lnTo>
                      <a:pt x="568" y="397"/>
                    </a:lnTo>
                    <a:lnTo>
                      <a:pt x="565" y="410"/>
                    </a:lnTo>
                    <a:lnTo>
                      <a:pt x="561" y="445"/>
                    </a:lnTo>
                    <a:lnTo>
                      <a:pt x="527" y="411"/>
                    </a:lnTo>
                    <a:lnTo>
                      <a:pt x="514" y="410"/>
                    </a:lnTo>
                    <a:lnTo>
                      <a:pt x="504" y="405"/>
                    </a:lnTo>
                    <a:lnTo>
                      <a:pt x="478" y="410"/>
                    </a:lnTo>
                    <a:lnTo>
                      <a:pt x="464" y="415"/>
                    </a:lnTo>
                    <a:lnTo>
                      <a:pt x="453" y="411"/>
                    </a:lnTo>
                    <a:lnTo>
                      <a:pt x="436" y="410"/>
                    </a:lnTo>
                    <a:lnTo>
                      <a:pt x="431" y="421"/>
                    </a:lnTo>
                    <a:lnTo>
                      <a:pt x="440" y="435"/>
                    </a:lnTo>
                    <a:lnTo>
                      <a:pt x="438" y="437"/>
                    </a:lnTo>
                    <a:lnTo>
                      <a:pt x="436" y="432"/>
                    </a:lnTo>
                    <a:lnTo>
                      <a:pt x="415" y="432"/>
                    </a:lnTo>
                    <a:lnTo>
                      <a:pt x="408" y="423"/>
                    </a:lnTo>
                    <a:lnTo>
                      <a:pt x="366" y="430"/>
                    </a:lnTo>
                    <a:lnTo>
                      <a:pt x="366" y="457"/>
                    </a:lnTo>
                    <a:lnTo>
                      <a:pt x="357" y="454"/>
                    </a:lnTo>
                    <a:lnTo>
                      <a:pt x="377" y="473"/>
                    </a:lnTo>
                    <a:lnTo>
                      <a:pt x="373" y="481"/>
                    </a:lnTo>
                    <a:lnTo>
                      <a:pt x="351" y="480"/>
                    </a:lnTo>
                    <a:lnTo>
                      <a:pt x="335" y="492"/>
                    </a:lnTo>
                    <a:lnTo>
                      <a:pt x="340" y="499"/>
                    </a:lnTo>
                    <a:lnTo>
                      <a:pt x="344" y="502"/>
                    </a:lnTo>
                    <a:lnTo>
                      <a:pt x="344" y="510"/>
                    </a:lnTo>
                    <a:lnTo>
                      <a:pt x="361" y="516"/>
                    </a:lnTo>
                    <a:lnTo>
                      <a:pt x="366" y="513"/>
                    </a:lnTo>
                    <a:lnTo>
                      <a:pt x="366" y="519"/>
                    </a:lnTo>
                    <a:lnTo>
                      <a:pt x="377" y="521"/>
                    </a:lnTo>
                    <a:lnTo>
                      <a:pt x="382" y="511"/>
                    </a:lnTo>
                    <a:lnTo>
                      <a:pt x="380" y="543"/>
                    </a:lnTo>
                    <a:lnTo>
                      <a:pt x="385" y="551"/>
                    </a:lnTo>
                    <a:lnTo>
                      <a:pt x="398" y="553"/>
                    </a:lnTo>
                    <a:lnTo>
                      <a:pt x="406" y="573"/>
                    </a:lnTo>
                    <a:lnTo>
                      <a:pt x="434" y="592"/>
                    </a:lnTo>
                    <a:lnTo>
                      <a:pt x="440" y="604"/>
                    </a:lnTo>
                    <a:lnTo>
                      <a:pt x="453" y="604"/>
                    </a:lnTo>
                    <a:lnTo>
                      <a:pt x="453" y="607"/>
                    </a:lnTo>
                    <a:lnTo>
                      <a:pt x="431" y="613"/>
                    </a:lnTo>
                    <a:lnTo>
                      <a:pt x="424" y="607"/>
                    </a:lnTo>
                    <a:lnTo>
                      <a:pt x="413" y="591"/>
                    </a:lnTo>
                    <a:lnTo>
                      <a:pt x="396" y="580"/>
                    </a:lnTo>
                    <a:lnTo>
                      <a:pt x="391" y="570"/>
                    </a:lnTo>
                    <a:lnTo>
                      <a:pt x="373" y="561"/>
                    </a:lnTo>
                    <a:lnTo>
                      <a:pt x="344" y="534"/>
                    </a:lnTo>
                    <a:lnTo>
                      <a:pt x="337" y="526"/>
                    </a:lnTo>
                    <a:lnTo>
                      <a:pt x="312" y="524"/>
                    </a:lnTo>
                    <a:lnTo>
                      <a:pt x="291" y="529"/>
                    </a:lnTo>
                    <a:lnTo>
                      <a:pt x="279" y="535"/>
                    </a:lnTo>
                    <a:lnTo>
                      <a:pt x="277" y="524"/>
                    </a:lnTo>
                    <a:lnTo>
                      <a:pt x="270" y="524"/>
                    </a:lnTo>
                    <a:lnTo>
                      <a:pt x="277" y="507"/>
                    </a:lnTo>
                    <a:lnTo>
                      <a:pt x="267" y="504"/>
                    </a:lnTo>
                    <a:lnTo>
                      <a:pt x="262" y="499"/>
                    </a:lnTo>
                    <a:lnTo>
                      <a:pt x="257" y="504"/>
                    </a:lnTo>
                    <a:lnTo>
                      <a:pt x="251" y="497"/>
                    </a:lnTo>
                    <a:lnTo>
                      <a:pt x="246" y="494"/>
                    </a:lnTo>
                    <a:lnTo>
                      <a:pt x="237" y="481"/>
                    </a:lnTo>
                    <a:lnTo>
                      <a:pt x="237" y="473"/>
                    </a:lnTo>
                    <a:lnTo>
                      <a:pt x="225" y="459"/>
                    </a:lnTo>
                    <a:lnTo>
                      <a:pt x="201" y="453"/>
                    </a:lnTo>
                    <a:lnTo>
                      <a:pt x="197" y="432"/>
                    </a:lnTo>
                    <a:lnTo>
                      <a:pt x="173" y="415"/>
                    </a:lnTo>
                    <a:lnTo>
                      <a:pt x="168" y="415"/>
                    </a:lnTo>
                    <a:lnTo>
                      <a:pt x="168" y="423"/>
                    </a:lnTo>
                    <a:lnTo>
                      <a:pt x="126" y="424"/>
                    </a:lnTo>
                    <a:lnTo>
                      <a:pt x="126" y="400"/>
                    </a:lnTo>
                    <a:lnTo>
                      <a:pt x="121" y="400"/>
                    </a:lnTo>
                    <a:lnTo>
                      <a:pt x="119" y="346"/>
                    </a:lnTo>
                    <a:lnTo>
                      <a:pt x="110" y="346"/>
                    </a:lnTo>
                    <a:lnTo>
                      <a:pt x="110" y="340"/>
                    </a:lnTo>
                    <a:lnTo>
                      <a:pt x="81" y="346"/>
                    </a:lnTo>
                    <a:lnTo>
                      <a:pt x="72" y="346"/>
                    </a:lnTo>
                    <a:lnTo>
                      <a:pt x="61" y="353"/>
                    </a:lnTo>
                    <a:lnTo>
                      <a:pt x="56" y="362"/>
                    </a:lnTo>
                    <a:lnTo>
                      <a:pt x="37" y="36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 name="Freeform 118"/>
              <p:cNvSpPr>
                <a:spLocks/>
              </p:cNvSpPr>
              <p:nvPr/>
            </p:nvSpPr>
            <p:spPr bwMode="auto">
              <a:xfrm>
                <a:off x="2222" y="4248"/>
                <a:ext cx="459" cy="392"/>
              </a:xfrm>
              <a:custGeom>
                <a:avLst/>
                <a:gdLst>
                  <a:gd name="T0" fmla="*/ 188 w 459"/>
                  <a:gd name="T1" fmla="*/ 338 h 392"/>
                  <a:gd name="T2" fmla="*/ 162 w 459"/>
                  <a:gd name="T3" fmla="*/ 343 h 392"/>
                  <a:gd name="T4" fmla="*/ 158 w 459"/>
                  <a:gd name="T5" fmla="*/ 349 h 392"/>
                  <a:gd name="T6" fmla="*/ 150 w 459"/>
                  <a:gd name="T7" fmla="*/ 308 h 392"/>
                  <a:gd name="T8" fmla="*/ 143 w 459"/>
                  <a:gd name="T9" fmla="*/ 295 h 392"/>
                  <a:gd name="T10" fmla="*/ 125 w 459"/>
                  <a:gd name="T11" fmla="*/ 304 h 392"/>
                  <a:gd name="T12" fmla="*/ 127 w 459"/>
                  <a:gd name="T13" fmla="*/ 287 h 392"/>
                  <a:gd name="T14" fmla="*/ 85 w 459"/>
                  <a:gd name="T15" fmla="*/ 245 h 392"/>
                  <a:gd name="T16" fmla="*/ 16 w 459"/>
                  <a:gd name="T17" fmla="*/ 234 h 392"/>
                  <a:gd name="T18" fmla="*/ 13 w 459"/>
                  <a:gd name="T19" fmla="*/ 215 h 392"/>
                  <a:gd name="T20" fmla="*/ 9 w 459"/>
                  <a:gd name="T21" fmla="*/ 182 h 392"/>
                  <a:gd name="T22" fmla="*/ 9 w 459"/>
                  <a:gd name="T23" fmla="*/ 166 h 392"/>
                  <a:gd name="T24" fmla="*/ 35 w 459"/>
                  <a:gd name="T25" fmla="*/ 166 h 392"/>
                  <a:gd name="T26" fmla="*/ 37 w 459"/>
                  <a:gd name="T27" fmla="*/ 158 h 392"/>
                  <a:gd name="T28" fmla="*/ 52 w 459"/>
                  <a:gd name="T29" fmla="*/ 161 h 392"/>
                  <a:gd name="T30" fmla="*/ 56 w 459"/>
                  <a:gd name="T31" fmla="*/ 170 h 392"/>
                  <a:gd name="T32" fmla="*/ 63 w 459"/>
                  <a:gd name="T33" fmla="*/ 142 h 392"/>
                  <a:gd name="T34" fmla="*/ 79 w 459"/>
                  <a:gd name="T35" fmla="*/ 139 h 392"/>
                  <a:gd name="T36" fmla="*/ 77 w 459"/>
                  <a:gd name="T37" fmla="*/ 134 h 392"/>
                  <a:gd name="T38" fmla="*/ 82 w 459"/>
                  <a:gd name="T39" fmla="*/ 129 h 392"/>
                  <a:gd name="T40" fmla="*/ 117 w 459"/>
                  <a:gd name="T41" fmla="*/ 126 h 392"/>
                  <a:gd name="T42" fmla="*/ 165 w 459"/>
                  <a:gd name="T43" fmla="*/ 91 h 392"/>
                  <a:gd name="T44" fmla="*/ 179 w 459"/>
                  <a:gd name="T45" fmla="*/ 94 h 392"/>
                  <a:gd name="T46" fmla="*/ 216 w 459"/>
                  <a:gd name="T47" fmla="*/ 57 h 392"/>
                  <a:gd name="T48" fmla="*/ 237 w 459"/>
                  <a:gd name="T49" fmla="*/ 71 h 392"/>
                  <a:gd name="T50" fmla="*/ 283 w 459"/>
                  <a:gd name="T51" fmla="*/ 40 h 392"/>
                  <a:gd name="T52" fmla="*/ 318 w 459"/>
                  <a:gd name="T53" fmla="*/ 0 h 392"/>
                  <a:gd name="T54" fmla="*/ 330 w 459"/>
                  <a:gd name="T55" fmla="*/ 33 h 392"/>
                  <a:gd name="T56" fmla="*/ 329 w 459"/>
                  <a:gd name="T57" fmla="*/ 67 h 392"/>
                  <a:gd name="T58" fmla="*/ 344 w 459"/>
                  <a:gd name="T59" fmla="*/ 100 h 392"/>
                  <a:gd name="T60" fmla="*/ 369 w 459"/>
                  <a:gd name="T61" fmla="*/ 103 h 392"/>
                  <a:gd name="T62" fmla="*/ 384 w 459"/>
                  <a:gd name="T63" fmla="*/ 89 h 392"/>
                  <a:gd name="T64" fmla="*/ 457 w 459"/>
                  <a:gd name="T65" fmla="*/ 143 h 392"/>
                  <a:gd name="T66" fmla="*/ 457 w 459"/>
                  <a:gd name="T67" fmla="*/ 206 h 392"/>
                  <a:gd name="T68" fmla="*/ 459 w 459"/>
                  <a:gd name="T69" fmla="*/ 281 h 392"/>
                  <a:gd name="T70" fmla="*/ 445 w 459"/>
                  <a:gd name="T71" fmla="*/ 295 h 392"/>
                  <a:gd name="T72" fmla="*/ 454 w 459"/>
                  <a:gd name="T73" fmla="*/ 309 h 392"/>
                  <a:gd name="T74" fmla="*/ 417 w 459"/>
                  <a:gd name="T75" fmla="*/ 320 h 392"/>
                  <a:gd name="T76" fmla="*/ 391 w 459"/>
                  <a:gd name="T77" fmla="*/ 317 h 392"/>
                  <a:gd name="T78" fmla="*/ 349 w 459"/>
                  <a:gd name="T79" fmla="*/ 335 h 392"/>
                  <a:gd name="T80" fmla="*/ 334 w 459"/>
                  <a:gd name="T81" fmla="*/ 348 h 392"/>
                  <a:gd name="T82" fmla="*/ 316 w 459"/>
                  <a:gd name="T83" fmla="*/ 383 h 392"/>
                  <a:gd name="T84" fmla="*/ 283 w 459"/>
                  <a:gd name="T85" fmla="*/ 392 h 392"/>
                  <a:gd name="T86" fmla="*/ 254 w 459"/>
                  <a:gd name="T87" fmla="*/ 387 h 392"/>
                  <a:gd name="T88" fmla="*/ 247 w 459"/>
                  <a:gd name="T89" fmla="*/ 389 h 392"/>
                  <a:gd name="T90" fmla="*/ 235 w 459"/>
                  <a:gd name="T91" fmla="*/ 389 h 392"/>
                  <a:gd name="T92" fmla="*/ 224 w 459"/>
                  <a:gd name="T93" fmla="*/ 389 h 392"/>
                  <a:gd name="T94" fmla="*/ 235 w 459"/>
                  <a:gd name="T95" fmla="*/ 384 h 392"/>
                  <a:gd name="T96" fmla="*/ 238 w 459"/>
                  <a:gd name="T97" fmla="*/ 380 h 392"/>
                  <a:gd name="T98" fmla="*/ 205 w 459"/>
                  <a:gd name="T99" fmla="*/ 349 h 392"/>
                  <a:gd name="T100" fmla="*/ 190 w 459"/>
                  <a:gd name="T101" fmla="*/ 33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9" h="392">
                    <a:moveTo>
                      <a:pt x="190" y="338"/>
                    </a:moveTo>
                    <a:lnTo>
                      <a:pt x="188" y="338"/>
                    </a:lnTo>
                    <a:lnTo>
                      <a:pt x="165" y="338"/>
                    </a:lnTo>
                    <a:lnTo>
                      <a:pt x="162" y="343"/>
                    </a:lnTo>
                    <a:lnTo>
                      <a:pt x="171" y="348"/>
                    </a:lnTo>
                    <a:lnTo>
                      <a:pt x="158" y="349"/>
                    </a:lnTo>
                    <a:lnTo>
                      <a:pt x="157" y="338"/>
                    </a:lnTo>
                    <a:lnTo>
                      <a:pt x="150" y="308"/>
                    </a:lnTo>
                    <a:lnTo>
                      <a:pt x="143" y="304"/>
                    </a:lnTo>
                    <a:lnTo>
                      <a:pt x="143" y="295"/>
                    </a:lnTo>
                    <a:lnTo>
                      <a:pt x="131" y="308"/>
                    </a:lnTo>
                    <a:lnTo>
                      <a:pt x="125" y="304"/>
                    </a:lnTo>
                    <a:lnTo>
                      <a:pt x="132" y="292"/>
                    </a:lnTo>
                    <a:lnTo>
                      <a:pt x="127" y="287"/>
                    </a:lnTo>
                    <a:lnTo>
                      <a:pt x="96" y="260"/>
                    </a:lnTo>
                    <a:lnTo>
                      <a:pt x="85" y="245"/>
                    </a:lnTo>
                    <a:lnTo>
                      <a:pt x="75" y="238"/>
                    </a:lnTo>
                    <a:lnTo>
                      <a:pt x="16" y="234"/>
                    </a:lnTo>
                    <a:lnTo>
                      <a:pt x="0" y="233"/>
                    </a:lnTo>
                    <a:lnTo>
                      <a:pt x="13" y="215"/>
                    </a:lnTo>
                    <a:lnTo>
                      <a:pt x="7" y="193"/>
                    </a:lnTo>
                    <a:lnTo>
                      <a:pt x="9" y="182"/>
                    </a:lnTo>
                    <a:lnTo>
                      <a:pt x="13" y="175"/>
                    </a:lnTo>
                    <a:lnTo>
                      <a:pt x="9" y="166"/>
                    </a:lnTo>
                    <a:lnTo>
                      <a:pt x="16" y="162"/>
                    </a:lnTo>
                    <a:lnTo>
                      <a:pt x="35" y="166"/>
                    </a:lnTo>
                    <a:lnTo>
                      <a:pt x="35" y="158"/>
                    </a:lnTo>
                    <a:lnTo>
                      <a:pt x="37" y="158"/>
                    </a:lnTo>
                    <a:lnTo>
                      <a:pt x="47" y="153"/>
                    </a:lnTo>
                    <a:lnTo>
                      <a:pt x="52" y="161"/>
                    </a:lnTo>
                    <a:lnTo>
                      <a:pt x="54" y="170"/>
                    </a:lnTo>
                    <a:lnTo>
                      <a:pt x="56" y="170"/>
                    </a:lnTo>
                    <a:lnTo>
                      <a:pt x="54" y="142"/>
                    </a:lnTo>
                    <a:lnTo>
                      <a:pt x="63" y="142"/>
                    </a:lnTo>
                    <a:lnTo>
                      <a:pt x="65" y="135"/>
                    </a:lnTo>
                    <a:lnTo>
                      <a:pt x="79" y="139"/>
                    </a:lnTo>
                    <a:lnTo>
                      <a:pt x="80" y="134"/>
                    </a:lnTo>
                    <a:lnTo>
                      <a:pt x="77" y="134"/>
                    </a:lnTo>
                    <a:lnTo>
                      <a:pt x="77" y="129"/>
                    </a:lnTo>
                    <a:lnTo>
                      <a:pt x="82" y="129"/>
                    </a:lnTo>
                    <a:lnTo>
                      <a:pt x="94" y="121"/>
                    </a:lnTo>
                    <a:lnTo>
                      <a:pt x="117" y="126"/>
                    </a:lnTo>
                    <a:lnTo>
                      <a:pt x="157" y="89"/>
                    </a:lnTo>
                    <a:lnTo>
                      <a:pt x="165" y="91"/>
                    </a:lnTo>
                    <a:lnTo>
                      <a:pt x="174" y="95"/>
                    </a:lnTo>
                    <a:lnTo>
                      <a:pt x="179" y="94"/>
                    </a:lnTo>
                    <a:lnTo>
                      <a:pt x="183" y="95"/>
                    </a:lnTo>
                    <a:lnTo>
                      <a:pt x="216" y="57"/>
                    </a:lnTo>
                    <a:lnTo>
                      <a:pt x="224" y="59"/>
                    </a:lnTo>
                    <a:lnTo>
                      <a:pt x="237" y="71"/>
                    </a:lnTo>
                    <a:lnTo>
                      <a:pt x="261" y="59"/>
                    </a:lnTo>
                    <a:lnTo>
                      <a:pt x="283" y="40"/>
                    </a:lnTo>
                    <a:lnTo>
                      <a:pt x="292" y="17"/>
                    </a:lnTo>
                    <a:lnTo>
                      <a:pt x="318" y="0"/>
                    </a:lnTo>
                    <a:lnTo>
                      <a:pt x="315" y="19"/>
                    </a:lnTo>
                    <a:lnTo>
                      <a:pt x="330" y="33"/>
                    </a:lnTo>
                    <a:lnTo>
                      <a:pt x="334" y="54"/>
                    </a:lnTo>
                    <a:lnTo>
                      <a:pt x="329" y="67"/>
                    </a:lnTo>
                    <a:lnTo>
                      <a:pt x="337" y="99"/>
                    </a:lnTo>
                    <a:lnTo>
                      <a:pt x="344" y="100"/>
                    </a:lnTo>
                    <a:lnTo>
                      <a:pt x="351" y="95"/>
                    </a:lnTo>
                    <a:lnTo>
                      <a:pt x="369" y="103"/>
                    </a:lnTo>
                    <a:lnTo>
                      <a:pt x="379" y="91"/>
                    </a:lnTo>
                    <a:lnTo>
                      <a:pt x="384" y="89"/>
                    </a:lnTo>
                    <a:lnTo>
                      <a:pt x="414" y="100"/>
                    </a:lnTo>
                    <a:lnTo>
                      <a:pt x="457" y="143"/>
                    </a:lnTo>
                    <a:lnTo>
                      <a:pt x="445" y="162"/>
                    </a:lnTo>
                    <a:lnTo>
                      <a:pt x="457" y="206"/>
                    </a:lnTo>
                    <a:lnTo>
                      <a:pt x="454" y="238"/>
                    </a:lnTo>
                    <a:lnTo>
                      <a:pt x="459" y="281"/>
                    </a:lnTo>
                    <a:lnTo>
                      <a:pt x="448" y="285"/>
                    </a:lnTo>
                    <a:lnTo>
                      <a:pt x="445" y="295"/>
                    </a:lnTo>
                    <a:lnTo>
                      <a:pt x="454" y="300"/>
                    </a:lnTo>
                    <a:lnTo>
                      <a:pt x="454" y="309"/>
                    </a:lnTo>
                    <a:lnTo>
                      <a:pt x="443" y="316"/>
                    </a:lnTo>
                    <a:lnTo>
                      <a:pt x="417" y="320"/>
                    </a:lnTo>
                    <a:lnTo>
                      <a:pt x="405" y="316"/>
                    </a:lnTo>
                    <a:lnTo>
                      <a:pt x="391" y="317"/>
                    </a:lnTo>
                    <a:lnTo>
                      <a:pt x="374" y="330"/>
                    </a:lnTo>
                    <a:lnTo>
                      <a:pt x="349" y="335"/>
                    </a:lnTo>
                    <a:lnTo>
                      <a:pt x="348" y="338"/>
                    </a:lnTo>
                    <a:lnTo>
                      <a:pt x="334" y="348"/>
                    </a:lnTo>
                    <a:lnTo>
                      <a:pt x="316" y="378"/>
                    </a:lnTo>
                    <a:lnTo>
                      <a:pt x="316" y="383"/>
                    </a:lnTo>
                    <a:lnTo>
                      <a:pt x="292" y="387"/>
                    </a:lnTo>
                    <a:lnTo>
                      <a:pt x="283" y="392"/>
                    </a:lnTo>
                    <a:lnTo>
                      <a:pt x="259" y="383"/>
                    </a:lnTo>
                    <a:lnTo>
                      <a:pt x="254" y="387"/>
                    </a:lnTo>
                    <a:lnTo>
                      <a:pt x="250" y="384"/>
                    </a:lnTo>
                    <a:lnTo>
                      <a:pt x="247" y="389"/>
                    </a:lnTo>
                    <a:lnTo>
                      <a:pt x="238" y="387"/>
                    </a:lnTo>
                    <a:lnTo>
                      <a:pt x="235" y="389"/>
                    </a:lnTo>
                    <a:lnTo>
                      <a:pt x="230" y="387"/>
                    </a:lnTo>
                    <a:lnTo>
                      <a:pt x="224" y="389"/>
                    </a:lnTo>
                    <a:lnTo>
                      <a:pt x="224" y="383"/>
                    </a:lnTo>
                    <a:lnTo>
                      <a:pt x="235" y="384"/>
                    </a:lnTo>
                    <a:lnTo>
                      <a:pt x="231" y="380"/>
                    </a:lnTo>
                    <a:lnTo>
                      <a:pt x="238" y="380"/>
                    </a:lnTo>
                    <a:lnTo>
                      <a:pt x="242" y="370"/>
                    </a:lnTo>
                    <a:lnTo>
                      <a:pt x="205" y="349"/>
                    </a:lnTo>
                    <a:lnTo>
                      <a:pt x="195" y="348"/>
                    </a:lnTo>
                    <a:lnTo>
                      <a:pt x="190" y="3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Freeform 119"/>
              <p:cNvSpPr>
                <a:spLocks/>
              </p:cNvSpPr>
              <p:nvPr/>
            </p:nvSpPr>
            <p:spPr bwMode="auto">
              <a:xfrm>
                <a:off x="2222" y="4248"/>
                <a:ext cx="459" cy="392"/>
              </a:xfrm>
              <a:custGeom>
                <a:avLst/>
                <a:gdLst>
                  <a:gd name="T0" fmla="*/ 188 w 459"/>
                  <a:gd name="T1" fmla="*/ 338 h 392"/>
                  <a:gd name="T2" fmla="*/ 162 w 459"/>
                  <a:gd name="T3" fmla="*/ 343 h 392"/>
                  <a:gd name="T4" fmla="*/ 158 w 459"/>
                  <a:gd name="T5" fmla="*/ 349 h 392"/>
                  <a:gd name="T6" fmla="*/ 150 w 459"/>
                  <a:gd name="T7" fmla="*/ 308 h 392"/>
                  <a:gd name="T8" fmla="*/ 143 w 459"/>
                  <a:gd name="T9" fmla="*/ 295 h 392"/>
                  <a:gd name="T10" fmla="*/ 125 w 459"/>
                  <a:gd name="T11" fmla="*/ 304 h 392"/>
                  <a:gd name="T12" fmla="*/ 127 w 459"/>
                  <a:gd name="T13" fmla="*/ 287 h 392"/>
                  <a:gd name="T14" fmla="*/ 85 w 459"/>
                  <a:gd name="T15" fmla="*/ 245 h 392"/>
                  <a:gd name="T16" fmla="*/ 16 w 459"/>
                  <a:gd name="T17" fmla="*/ 234 h 392"/>
                  <a:gd name="T18" fmla="*/ 13 w 459"/>
                  <a:gd name="T19" fmla="*/ 215 h 392"/>
                  <a:gd name="T20" fmla="*/ 9 w 459"/>
                  <a:gd name="T21" fmla="*/ 182 h 392"/>
                  <a:gd name="T22" fmla="*/ 9 w 459"/>
                  <a:gd name="T23" fmla="*/ 166 h 392"/>
                  <a:gd name="T24" fmla="*/ 35 w 459"/>
                  <a:gd name="T25" fmla="*/ 166 h 392"/>
                  <a:gd name="T26" fmla="*/ 37 w 459"/>
                  <a:gd name="T27" fmla="*/ 158 h 392"/>
                  <a:gd name="T28" fmla="*/ 52 w 459"/>
                  <a:gd name="T29" fmla="*/ 161 h 392"/>
                  <a:gd name="T30" fmla="*/ 56 w 459"/>
                  <a:gd name="T31" fmla="*/ 170 h 392"/>
                  <a:gd name="T32" fmla="*/ 63 w 459"/>
                  <a:gd name="T33" fmla="*/ 142 h 392"/>
                  <a:gd name="T34" fmla="*/ 79 w 459"/>
                  <a:gd name="T35" fmla="*/ 139 h 392"/>
                  <a:gd name="T36" fmla="*/ 77 w 459"/>
                  <a:gd name="T37" fmla="*/ 134 h 392"/>
                  <a:gd name="T38" fmla="*/ 82 w 459"/>
                  <a:gd name="T39" fmla="*/ 129 h 392"/>
                  <a:gd name="T40" fmla="*/ 117 w 459"/>
                  <a:gd name="T41" fmla="*/ 126 h 392"/>
                  <a:gd name="T42" fmla="*/ 165 w 459"/>
                  <a:gd name="T43" fmla="*/ 91 h 392"/>
                  <a:gd name="T44" fmla="*/ 179 w 459"/>
                  <a:gd name="T45" fmla="*/ 94 h 392"/>
                  <a:gd name="T46" fmla="*/ 216 w 459"/>
                  <a:gd name="T47" fmla="*/ 57 h 392"/>
                  <a:gd name="T48" fmla="*/ 237 w 459"/>
                  <a:gd name="T49" fmla="*/ 71 h 392"/>
                  <a:gd name="T50" fmla="*/ 283 w 459"/>
                  <a:gd name="T51" fmla="*/ 40 h 392"/>
                  <a:gd name="T52" fmla="*/ 318 w 459"/>
                  <a:gd name="T53" fmla="*/ 0 h 392"/>
                  <a:gd name="T54" fmla="*/ 330 w 459"/>
                  <a:gd name="T55" fmla="*/ 33 h 392"/>
                  <a:gd name="T56" fmla="*/ 329 w 459"/>
                  <a:gd name="T57" fmla="*/ 67 h 392"/>
                  <a:gd name="T58" fmla="*/ 344 w 459"/>
                  <a:gd name="T59" fmla="*/ 100 h 392"/>
                  <a:gd name="T60" fmla="*/ 369 w 459"/>
                  <a:gd name="T61" fmla="*/ 103 h 392"/>
                  <a:gd name="T62" fmla="*/ 384 w 459"/>
                  <a:gd name="T63" fmla="*/ 89 h 392"/>
                  <a:gd name="T64" fmla="*/ 457 w 459"/>
                  <a:gd name="T65" fmla="*/ 143 h 392"/>
                  <a:gd name="T66" fmla="*/ 457 w 459"/>
                  <a:gd name="T67" fmla="*/ 206 h 392"/>
                  <a:gd name="T68" fmla="*/ 459 w 459"/>
                  <a:gd name="T69" fmla="*/ 281 h 392"/>
                  <a:gd name="T70" fmla="*/ 445 w 459"/>
                  <a:gd name="T71" fmla="*/ 295 h 392"/>
                  <a:gd name="T72" fmla="*/ 454 w 459"/>
                  <a:gd name="T73" fmla="*/ 309 h 392"/>
                  <a:gd name="T74" fmla="*/ 417 w 459"/>
                  <a:gd name="T75" fmla="*/ 320 h 392"/>
                  <a:gd name="T76" fmla="*/ 391 w 459"/>
                  <a:gd name="T77" fmla="*/ 317 h 392"/>
                  <a:gd name="T78" fmla="*/ 349 w 459"/>
                  <a:gd name="T79" fmla="*/ 335 h 392"/>
                  <a:gd name="T80" fmla="*/ 334 w 459"/>
                  <a:gd name="T81" fmla="*/ 348 h 392"/>
                  <a:gd name="T82" fmla="*/ 316 w 459"/>
                  <a:gd name="T83" fmla="*/ 383 h 392"/>
                  <a:gd name="T84" fmla="*/ 283 w 459"/>
                  <a:gd name="T85" fmla="*/ 392 h 392"/>
                  <a:gd name="T86" fmla="*/ 254 w 459"/>
                  <a:gd name="T87" fmla="*/ 387 h 392"/>
                  <a:gd name="T88" fmla="*/ 247 w 459"/>
                  <a:gd name="T89" fmla="*/ 389 h 392"/>
                  <a:gd name="T90" fmla="*/ 235 w 459"/>
                  <a:gd name="T91" fmla="*/ 389 h 392"/>
                  <a:gd name="T92" fmla="*/ 224 w 459"/>
                  <a:gd name="T93" fmla="*/ 389 h 392"/>
                  <a:gd name="T94" fmla="*/ 235 w 459"/>
                  <a:gd name="T95" fmla="*/ 384 h 392"/>
                  <a:gd name="T96" fmla="*/ 238 w 459"/>
                  <a:gd name="T97" fmla="*/ 380 h 392"/>
                  <a:gd name="T98" fmla="*/ 205 w 459"/>
                  <a:gd name="T99" fmla="*/ 349 h 392"/>
                  <a:gd name="T100" fmla="*/ 190 w 459"/>
                  <a:gd name="T101" fmla="*/ 33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9" h="392">
                    <a:moveTo>
                      <a:pt x="190" y="338"/>
                    </a:moveTo>
                    <a:lnTo>
                      <a:pt x="188" y="338"/>
                    </a:lnTo>
                    <a:lnTo>
                      <a:pt x="165" y="338"/>
                    </a:lnTo>
                    <a:lnTo>
                      <a:pt x="162" y="343"/>
                    </a:lnTo>
                    <a:lnTo>
                      <a:pt x="171" y="348"/>
                    </a:lnTo>
                    <a:lnTo>
                      <a:pt x="158" y="349"/>
                    </a:lnTo>
                    <a:lnTo>
                      <a:pt x="157" y="338"/>
                    </a:lnTo>
                    <a:lnTo>
                      <a:pt x="150" y="308"/>
                    </a:lnTo>
                    <a:lnTo>
                      <a:pt x="143" y="304"/>
                    </a:lnTo>
                    <a:lnTo>
                      <a:pt x="143" y="295"/>
                    </a:lnTo>
                    <a:lnTo>
                      <a:pt x="131" y="308"/>
                    </a:lnTo>
                    <a:lnTo>
                      <a:pt x="125" y="304"/>
                    </a:lnTo>
                    <a:lnTo>
                      <a:pt x="132" y="292"/>
                    </a:lnTo>
                    <a:lnTo>
                      <a:pt x="127" y="287"/>
                    </a:lnTo>
                    <a:lnTo>
                      <a:pt x="96" y="260"/>
                    </a:lnTo>
                    <a:lnTo>
                      <a:pt x="85" y="245"/>
                    </a:lnTo>
                    <a:lnTo>
                      <a:pt x="75" y="238"/>
                    </a:lnTo>
                    <a:lnTo>
                      <a:pt x="16" y="234"/>
                    </a:lnTo>
                    <a:lnTo>
                      <a:pt x="0" y="233"/>
                    </a:lnTo>
                    <a:lnTo>
                      <a:pt x="13" y="215"/>
                    </a:lnTo>
                    <a:lnTo>
                      <a:pt x="7" y="193"/>
                    </a:lnTo>
                    <a:lnTo>
                      <a:pt x="9" y="182"/>
                    </a:lnTo>
                    <a:lnTo>
                      <a:pt x="13" y="175"/>
                    </a:lnTo>
                    <a:lnTo>
                      <a:pt x="9" y="166"/>
                    </a:lnTo>
                    <a:lnTo>
                      <a:pt x="16" y="162"/>
                    </a:lnTo>
                    <a:lnTo>
                      <a:pt x="35" y="166"/>
                    </a:lnTo>
                    <a:lnTo>
                      <a:pt x="35" y="158"/>
                    </a:lnTo>
                    <a:lnTo>
                      <a:pt x="37" y="158"/>
                    </a:lnTo>
                    <a:lnTo>
                      <a:pt x="47" y="153"/>
                    </a:lnTo>
                    <a:lnTo>
                      <a:pt x="52" y="161"/>
                    </a:lnTo>
                    <a:lnTo>
                      <a:pt x="54" y="170"/>
                    </a:lnTo>
                    <a:lnTo>
                      <a:pt x="56" y="170"/>
                    </a:lnTo>
                    <a:lnTo>
                      <a:pt x="54" y="142"/>
                    </a:lnTo>
                    <a:lnTo>
                      <a:pt x="63" y="142"/>
                    </a:lnTo>
                    <a:lnTo>
                      <a:pt x="65" y="135"/>
                    </a:lnTo>
                    <a:lnTo>
                      <a:pt x="79" y="139"/>
                    </a:lnTo>
                    <a:lnTo>
                      <a:pt x="80" y="134"/>
                    </a:lnTo>
                    <a:lnTo>
                      <a:pt x="77" y="134"/>
                    </a:lnTo>
                    <a:lnTo>
                      <a:pt x="77" y="129"/>
                    </a:lnTo>
                    <a:lnTo>
                      <a:pt x="82" y="129"/>
                    </a:lnTo>
                    <a:lnTo>
                      <a:pt x="94" y="121"/>
                    </a:lnTo>
                    <a:lnTo>
                      <a:pt x="117" y="126"/>
                    </a:lnTo>
                    <a:lnTo>
                      <a:pt x="157" y="89"/>
                    </a:lnTo>
                    <a:lnTo>
                      <a:pt x="165" y="91"/>
                    </a:lnTo>
                    <a:lnTo>
                      <a:pt x="174" y="95"/>
                    </a:lnTo>
                    <a:lnTo>
                      <a:pt x="179" y="94"/>
                    </a:lnTo>
                    <a:lnTo>
                      <a:pt x="183" y="95"/>
                    </a:lnTo>
                    <a:lnTo>
                      <a:pt x="216" y="57"/>
                    </a:lnTo>
                    <a:lnTo>
                      <a:pt x="224" y="59"/>
                    </a:lnTo>
                    <a:lnTo>
                      <a:pt x="237" y="71"/>
                    </a:lnTo>
                    <a:lnTo>
                      <a:pt x="261" y="59"/>
                    </a:lnTo>
                    <a:lnTo>
                      <a:pt x="283" y="40"/>
                    </a:lnTo>
                    <a:lnTo>
                      <a:pt x="292" y="17"/>
                    </a:lnTo>
                    <a:lnTo>
                      <a:pt x="318" y="0"/>
                    </a:lnTo>
                    <a:lnTo>
                      <a:pt x="315" y="19"/>
                    </a:lnTo>
                    <a:lnTo>
                      <a:pt x="330" y="33"/>
                    </a:lnTo>
                    <a:lnTo>
                      <a:pt x="334" y="54"/>
                    </a:lnTo>
                    <a:lnTo>
                      <a:pt x="329" y="67"/>
                    </a:lnTo>
                    <a:lnTo>
                      <a:pt x="337" y="99"/>
                    </a:lnTo>
                    <a:lnTo>
                      <a:pt x="344" y="100"/>
                    </a:lnTo>
                    <a:lnTo>
                      <a:pt x="351" y="95"/>
                    </a:lnTo>
                    <a:lnTo>
                      <a:pt x="369" y="103"/>
                    </a:lnTo>
                    <a:lnTo>
                      <a:pt x="379" y="91"/>
                    </a:lnTo>
                    <a:lnTo>
                      <a:pt x="384" y="89"/>
                    </a:lnTo>
                    <a:lnTo>
                      <a:pt x="414" y="100"/>
                    </a:lnTo>
                    <a:lnTo>
                      <a:pt x="457" y="143"/>
                    </a:lnTo>
                    <a:lnTo>
                      <a:pt x="445" y="162"/>
                    </a:lnTo>
                    <a:lnTo>
                      <a:pt x="457" y="206"/>
                    </a:lnTo>
                    <a:lnTo>
                      <a:pt x="454" y="238"/>
                    </a:lnTo>
                    <a:lnTo>
                      <a:pt x="459" y="281"/>
                    </a:lnTo>
                    <a:lnTo>
                      <a:pt x="448" y="285"/>
                    </a:lnTo>
                    <a:lnTo>
                      <a:pt x="445" y="295"/>
                    </a:lnTo>
                    <a:lnTo>
                      <a:pt x="454" y="300"/>
                    </a:lnTo>
                    <a:lnTo>
                      <a:pt x="454" y="309"/>
                    </a:lnTo>
                    <a:lnTo>
                      <a:pt x="443" y="316"/>
                    </a:lnTo>
                    <a:lnTo>
                      <a:pt x="417" y="320"/>
                    </a:lnTo>
                    <a:lnTo>
                      <a:pt x="405" y="316"/>
                    </a:lnTo>
                    <a:lnTo>
                      <a:pt x="391" y="317"/>
                    </a:lnTo>
                    <a:lnTo>
                      <a:pt x="374" y="330"/>
                    </a:lnTo>
                    <a:lnTo>
                      <a:pt x="349" y="335"/>
                    </a:lnTo>
                    <a:lnTo>
                      <a:pt x="348" y="338"/>
                    </a:lnTo>
                    <a:lnTo>
                      <a:pt x="334" y="348"/>
                    </a:lnTo>
                    <a:lnTo>
                      <a:pt x="316" y="378"/>
                    </a:lnTo>
                    <a:lnTo>
                      <a:pt x="316" y="383"/>
                    </a:lnTo>
                    <a:lnTo>
                      <a:pt x="292" y="387"/>
                    </a:lnTo>
                    <a:lnTo>
                      <a:pt x="283" y="392"/>
                    </a:lnTo>
                    <a:lnTo>
                      <a:pt x="259" y="383"/>
                    </a:lnTo>
                    <a:lnTo>
                      <a:pt x="254" y="387"/>
                    </a:lnTo>
                    <a:lnTo>
                      <a:pt x="250" y="384"/>
                    </a:lnTo>
                    <a:lnTo>
                      <a:pt x="247" y="389"/>
                    </a:lnTo>
                    <a:lnTo>
                      <a:pt x="238" y="387"/>
                    </a:lnTo>
                    <a:lnTo>
                      <a:pt x="235" y="389"/>
                    </a:lnTo>
                    <a:lnTo>
                      <a:pt x="230" y="387"/>
                    </a:lnTo>
                    <a:lnTo>
                      <a:pt x="224" y="389"/>
                    </a:lnTo>
                    <a:lnTo>
                      <a:pt x="224" y="383"/>
                    </a:lnTo>
                    <a:lnTo>
                      <a:pt x="235" y="384"/>
                    </a:lnTo>
                    <a:lnTo>
                      <a:pt x="231" y="380"/>
                    </a:lnTo>
                    <a:lnTo>
                      <a:pt x="238" y="380"/>
                    </a:lnTo>
                    <a:lnTo>
                      <a:pt x="242" y="370"/>
                    </a:lnTo>
                    <a:lnTo>
                      <a:pt x="205" y="349"/>
                    </a:lnTo>
                    <a:lnTo>
                      <a:pt x="195" y="348"/>
                    </a:lnTo>
                    <a:lnTo>
                      <a:pt x="190" y="33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 name="Freeform 120"/>
              <p:cNvSpPr>
                <a:spLocks/>
              </p:cNvSpPr>
              <p:nvPr/>
            </p:nvSpPr>
            <p:spPr bwMode="auto">
              <a:xfrm>
                <a:off x="1227" y="787"/>
                <a:ext cx="884" cy="1373"/>
              </a:xfrm>
              <a:custGeom>
                <a:avLst/>
                <a:gdLst>
                  <a:gd name="T0" fmla="*/ 229 w 884"/>
                  <a:gd name="T1" fmla="*/ 860 h 1373"/>
                  <a:gd name="T2" fmla="*/ 231 w 884"/>
                  <a:gd name="T3" fmla="*/ 839 h 1373"/>
                  <a:gd name="T4" fmla="*/ 195 w 884"/>
                  <a:gd name="T5" fmla="*/ 813 h 1373"/>
                  <a:gd name="T6" fmla="*/ 231 w 884"/>
                  <a:gd name="T7" fmla="*/ 773 h 1373"/>
                  <a:gd name="T8" fmla="*/ 227 w 884"/>
                  <a:gd name="T9" fmla="*/ 749 h 1373"/>
                  <a:gd name="T10" fmla="*/ 227 w 884"/>
                  <a:gd name="T11" fmla="*/ 725 h 1373"/>
                  <a:gd name="T12" fmla="*/ 196 w 884"/>
                  <a:gd name="T13" fmla="*/ 696 h 1373"/>
                  <a:gd name="T14" fmla="*/ 186 w 884"/>
                  <a:gd name="T15" fmla="*/ 653 h 1373"/>
                  <a:gd name="T16" fmla="*/ 158 w 884"/>
                  <a:gd name="T17" fmla="*/ 618 h 1373"/>
                  <a:gd name="T18" fmla="*/ 176 w 884"/>
                  <a:gd name="T19" fmla="*/ 613 h 1373"/>
                  <a:gd name="T20" fmla="*/ 177 w 884"/>
                  <a:gd name="T21" fmla="*/ 613 h 1373"/>
                  <a:gd name="T22" fmla="*/ 160 w 884"/>
                  <a:gd name="T23" fmla="*/ 587 h 1373"/>
                  <a:gd name="T24" fmla="*/ 136 w 884"/>
                  <a:gd name="T25" fmla="*/ 529 h 1373"/>
                  <a:gd name="T26" fmla="*/ 73 w 884"/>
                  <a:gd name="T27" fmla="*/ 515 h 1373"/>
                  <a:gd name="T28" fmla="*/ 25 w 884"/>
                  <a:gd name="T29" fmla="*/ 441 h 1373"/>
                  <a:gd name="T30" fmla="*/ 18 w 884"/>
                  <a:gd name="T31" fmla="*/ 400 h 1373"/>
                  <a:gd name="T32" fmla="*/ 56 w 884"/>
                  <a:gd name="T33" fmla="*/ 294 h 1373"/>
                  <a:gd name="T34" fmla="*/ 127 w 884"/>
                  <a:gd name="T35" fmla="*/ 276 h 1373"/>
                  <a:gd name="T36" fmla="*/ 181 w 884"/>
                  <a:gd name="T37" fmla="*/ 217 h 1373"/>
                  <a:gd name="T38" fmla="*/ 191 w 884"/>
                  <a:gd name="T39" fmla="*/ 128 h 1373"/>
                  <a:gd name="T40" fmla="*/ 234 w 884"/>
                  <a:gd name="T41" fmla="*/ 50 h 1373"/>
                  <a:gd name="T42" fmla="*/ 234 w 884"/>
                  <a:gd name="T43" fmla="*/ 9 h 1373"/>
                  <a:gd name="T44" fmla="*/ 287 w 884"/>
                  <a:gd name="T45" fmla="*/ 17 h 1373"/>
                  <a:gd name="T46" fmla="*/ 338 w 884"/>
                  <a:gd name="T47" fmla="*/ 53 h 1373"/>
                  <a:gd name="T48" fmla="*/ 357 w 884"/>
                  <a:gd name="T49" fmla="*/ 120 h 1373"/>
                  <a:gd name="T50" fmla="*/ 420 w 884"/>
                  <a:gd name="T51" fmla="*/ 110 h 1373"/>
                  <a:gd name="T52" fmla="*/ 479 w 884"/>
                  <a:gd name="T53" fmla="*/ 112 h 1373"/>
                  <a:gd name="T54" fmla="*/ 593 w 884"/>
                  <a:gd name="T55" fmla="*/ 110 h 1373"/>
                  <a:gd name="T56" fmla="*/ 645 w 884"/>
                  <a:gd name="T57" fmla="*/ 146 h 1373"/>
                  <a:gd name="T58" fmla="*/ 624 w 884"/>
                  <a:gd name="T59" fmla="*/ 196 h 1373"/>
                  <a:gd name="T60" fmla="*/ 616 w 884"/>
                  <a:gd name="T61" fmla="*/ 225 h 1373"/>
                  <a:gd name="T62" fmla="*/ 567 w 884"/>
                  <a:gd name="T63" fmla="*/ 266 h 1373"/>
                  <a:gd name="T64" fmla="*/ 595 w 884"/>
                  <a:gd name="T65" fmla="*/ 336 h 1373"/>
                  <a:gd name="T66" fmla="*/ 564 w 884"/>
                  <a:gd name="T67" fmla="*/ 389 h 1373"/>
                  <a:gd name="T68" fmla="*/ 623 w 884"/>
                  <a:gd name="T69" fmla="*/ 430 h 1373"/>
                  <a:gd name="T70" fmla="*/ 585 w 884"/>
                  <a:gd name="T71" fmla="*/ 443 h 1373"/>
                  <a:gd name="T72" fmla="*/ 576 w 884"/>
                  <a:gd name="T73" fmla="*/ 465 h 1373"/>
                  <a:gd name="T74" fmla="*/ 569 w 884"/>
                  <a:gd name="T75" fmla="*/ 481 h 1373"/>
                  <a:gd name="T76" fmla="*/ 583 w 884"/>
                  <a:gd name="T77" fmla="*/ 556 h 1373"/>
                  <a:gd name="T78" fmla="*/ 591 w 884"/>
                  <a:gd name="T79" fmla="*/ 698 h 1373"/>
                  <a:gd name="T80" fmla="*/ 697 w 884"/>
                  <a:gd name="T81" fmla="*/ 760 h 1373"/>
                  <a:gd name="T82" fmla="*/ 697 w 884"/>
                  <a:gd name="T83" fmla="*/ 825 h 1373"/>
                  <a:gd name="T84" fmla="*/ 728 w 884"/>
                  <a:gd name="T85" fmla="*/ 889 h 1373"/>
                  <a:gd name="T86" fmla="*/ 753 w 884"/>
                  <a:gd name="T87" fmla="*/ 949 h 1373"/>
                  <a:gd name="T88" fmla="*/ 822 w 884"/>
                  <a:gd name="T89" fmla="*/ 986 h 1373"/>
                  <a:gd name="T90" fmla="*/ 860 w 884"/>
                  <a:gd name="T91" fmla="*/ 1018 h 1373"/>
                  <a:gd name="T92" fmla="*/ 813 w 884"/>
                  <a:gd name="T93" fmla="*/ 1161 h 1373"/>
                  <a:gd name="T94" fmla="*/ 744 w 884"/>
                  <a:gd name="T95" fmla="*/ 1209 h 1373"/>
                  <a:gd name="T96" fmla="*/ 638 w 884"/>
                  <a:gd name="T97" fmla="*/ 1316 h 1373"/>
                  <a:gd name="T98" fmla="*/ 583 w 884"/>
                  <a:gd name="T99" fmla="*/ 1363 h 1373"/>
                  <a:gd name="T100" fmla="*/ 531 w 884"/>
                  <a:gd name="T101" fmla="*/ 1306 h 1373"/>
                  <a:gd name="T102" fmla="*/ 533 w 884"/>
                  <a:gd name="T103" fmla="*/ 1236 h 1373"/>
                  <a:gd name="T104" fmla="*/ 503 w 884"/>
                  <a:gd name="T105" fmla="*/ 1217 h 1373"/>
                  <a:gd name="T106" fmla="*/ 470 w 884"/>
                  <a:gd name="T107" fmla="*/ 1214 h 1373"/>
                  <a:gd name="T108" fmla="*/ 470 w 884"/>
                  <a:gd name="T109" fmla="*/ 1142 h 1373"/>
                  <a:gd name="T110" fmla="*/ 453 w 884"/>
                  <a:gd name="T111" fmla="*/ 1085 h 1373"/>
                  <a:gd name="T112" fmla="*/ 411 w 884"/>
                  <a:gd name="T113" fmla="*/ 1058 h 1373"/>
                  <a:gd name="T114" fmla="*/ 356 w 884"/>
                  <a:gd name="T115" fmla="*/ 1034 h 1373"/>
                  <a:gd name="T116" fmla="*/ 309 w 884"/>
                  <a:gd name="T117" fmla="*/ 1018 h 1373"/>
                  <a:gd name="T118" fmla="*/ 264 w 884"/>
                  <a:gd name="T119" fmla="*/ 994 h 1373"/>
                  <a:gd name="T120" fmla="*/ 224 w 884"/>
                  <a:gd name="T121" fmla="*/ 924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4" h="1373">
                    <a:moveTo>
                      <a:pt x="224" y="919"/>
                    </a:moveTo>
                    <a:lnTo>
                      <a:pt x="231" y="914"/>
                    </a:lnTo>
                    <a:lnTo>
                      <a:pt x="241" y="879"/>
                    </a:lnTo>
                    <a:lnTo>
                      <a:pt x="238" y="865"/>
                    </a:lnTo>
                    <a:lnTo>
                      <a:pt x="229" y="860"/>
                    </a:lnTo>
                    <a:lnTo>
                      <a:pt x="234" y="849"/>
                    </a:lnTo>
                    <a:lnTo>
                      <a:pt x="240" y="849"/>
                    </a:lnTo>
                    <a:lnTo>
                      <a:pt x="241" y="844"/>
                    </a:lnTo>
                    <a:lnTo>
                      <a:pt x="238" y="847"/>
                    </a:lnTo>
                    <a:lnTo>
                      <a:pt x="231" y="839"/>
                    </a:lnTo>
                    <a:lnTo>
                      <a:pt x="222" y="844"/>
                    </a:lnTo>
                    <a:lnTo>
                      <a:pt x="198" y="835"/>
                    </a:lnTo>
                    <a:lnTo>
                      <a:pt x="198" y="825"/>
                    </a:lnTo>
                    <a:lnTo>
                      <a:pt x="198" y="814"/>
                    </a:lnTo>
                    <a:lnTo>
                      <a:pt x="195" y="813"/>
                    </a:lnTo>
                    <a:lnTo>
                      <a:pt x="195" y="800"/>
                    </a:lnTo>
                    <a:lnTo>
                      <a:pt x="209" y="798"/>
                    </a:lnTo>
                    <a:lnTo>
                      <a:pt x="217" y="790"/>
                    </a:lnTo>
                    <a:lnTo>
                      <a:pt x="231" y="787"/>
                    </a:lnTo>
                    <a:lnTo>
                      <a:pt x="231" y="773"/>
                    </a:lnTo>
                    <a:lnTo>
                      <a:pt x="234" y="765"/>
                    </a:lnTo>
                    <a:lnTo>
                      <a:pt x="240" y="765"/>
                    </a:lnTo>
                    <a:lnTo>
                      <a:pt x="240" y="760"/>
                    </a:lnTo>
                    <a:lnTo>
                      <a:pt x="229" y="758"/>
                    </a:lnTo>
                    <a:lnTo>
                      <a:pt x="227" y="749"/>
                    </a:lnTo>
                    <a:lnTo>
                      <a:pt x="238" y="736"/>
                    </a:lnTo>
                    <a:lnTo>
                      <a:pt x="234" y="728"/>
                    </a:lnTo>
                    <a:lnTo>
                      <a:pt x="238" y="720"/>
                    </a:lnTo>
                    <a:lnTo>
                      <a:pt x="224" y="719"/>
                    </a:lnTo>
                    <a:lnTo>
                      <a:pt x="227" y="725"/>
                    </a:lnTo>
                    <a:lnTo>
                      <a:pt x="224" y="730"/>
                    </a:lnTo>
                    <a:lnTo>
                      <a:pt x="221" y="728"/>
                    </a:lnTo>
                    <a:lnTo>
                      <a:pt x="209" y="707"/>
                    </a:lnTo>
                    <a:lnTo>
                      <a:pt x="198" y="706"/>
                    </a:lnTo>
                    <a:lnTo>
                      <a:pt x="196" y="696"/>
                    </a:lnTo>
                    <a:lnTo>
                      <a:pt x="186" y="696"/>
                    </a:lnTo>
                    <a:lnTo>
                      <a:pt x="183" y="693"/>
                    </a:lnTo>
                    <a:lnTo>
                      <a:pt x="191" y="680"/>
                    </a:lnTo>
                    <a:lnTo>
                      <a:pt x="186" y="667"/>
                    </a:lnTo>
                    <a:lnTo>
                      <a:pt x="186" y="653"/>
                    </a:lnTo>
                    <a:lnTo>
                      <a:pt x="151" y="629"/>
                    </a:lnTo>
                    <a:lnTo>
                      <a:pt x="134" y="604"/>
                    </a:lnTo>
                    <a:lnTo>
                      <a:pt x="144" y="604"/>
                    </a:lnTo>
                    <a:lnTo>
                      <a:pt x="156" y="621"/>
                    </a:lnTo>
                    <a:lnTo>
                      <a:pt x="158" y="618"/>
                    </a:lnTo>
                    <a:lnTo>
                      <a:pt x="176" y="634"/>
                    </a:lnTo>
                    <a:lnTo>
                      <a:pt x="181" y="631"/>
                    </a:lnTo>
                    <a:lnTo>
                      <a:pt x="174" y="621"/>
                    </a:lnTo>
                    <a:lnTo>
                      <a:pt x="177" y="618"/>
                    </a:lnTo>
                    <a:lnTo>
                      <a:pt x="176" y="613"/>
                    </a:lnTo>
                    <a:lnTo>
                      <a:pt x="170" y="613"/>
                    </a:lnTo>
                    <a:lnTo>
                      <a:pt x="172" y="609"/>
                    </a:lnTo>
                    <a:lnTo>
                      <a:pt x="167" y="599"/>
                    </a:lnTo>
                    <a:lnTo>
                      <a:pt x="174" y="604"/>
                    </a:lnTo>
                    <a:lnTo>
                      <a:pt x="177" y="613"/>
                    </a:lnTo>
                    <a:lnTo>
                      <a:pt x="183" y="618"/>
                    </a:lnTo>
                    <a:lnTo>
                      <a:pt x="191" y="612"/>
                    </a:lnTo>
                    <a:lnTo>
                      <a:pt x="186" y="609"/>
                    </a:lnTo>
                    <a:lnTo>
                      <a:pt x="186" y="601"/>
                    </a:lnTo>
                    <a:lnTo>
                      <a:pt x="160" y="587"/>
                    </a:lnTo>
                    <a:lnTo>
                      <a:pt x="160" y="580"/>
                    </a:lnTo>
                    <a:lnTo>
                      <a:pt x="150" y="580"/>
                    </a:lnTo>
                    <a:lnTo>
                      <a:pt x="136" y="572"/>
                    </a:lnTo>
                    <a:lnTo>
                      <a:pt x="127" y="537"/>
                    </a:lnTo>
                    <a:lnTo>
                      <a:pt x="136" y="529"/>
                    </a:lnTo>
                    <a:lnTo>
                      <a:pt x="141" y="518"/>
                    </a:lnTo>
                    <a:lnTo>
                      <a:pt x="127" y="489"/>
                    </a:lnTo>
                    <a:lnTo>
                      <a:pt x="111" y="477"/>
                    </a:lnTo>
                    <a:lnTo>
                      <a:pt x="92" y="484"/>
                    </a:lnTo>
                    <a:lnTo>
                      <a:pt x="73" y="515"/>
                    </a:lnTo>
                    <a:lnTo>
                      <a:pt x="63" y="520"/>
                    </a:lnTo>
                    <a:lnTo>
                      <a:pt x="61" y="527"/>
                    </a:lnTo>
                    <a:lnTo>
                      <a:pt x="32" y="475"/>
                    </a:lnTo>
                    <a:lnTo>
                      <a:pt x="30" y="461"/>
                    </a:lnTo>
                    <a:lnTo>
                      <a:pt x="25" y="441"/>
                    </a:lnTo>
                    <a:lnTo>
                      <a:pt x="11" y="432"/>
                    </a:lnTo>
                    <a:lnTo>
                      <a:pt x="0" y="429"/>
                    </a:lnTo>
                    <a:lnTo>
                      <a:pt x="0" y="410"/>
                    </a:lnTo>
                    <a:lnTo>
                      <a:pt x="11" y="405"/>
                    </a:lnTo>
                    <a:lnTo>
                      <a:pt x="18" y="400"/>
                    </a:lnTo>
                    <a:lnTo>
                      <a:pt x="23" y="391"/>
                    </a:lnTo>
                    <a:lnTo>
                      <a:pt x="32" y="381"/>
                    </a:lnTo>
                    <a:lnTo>
                      <a:pt x="46" y="316"/>
                    </a:lnTo>
                    <a:lnTo>
                      <a:pt x="39" y="297"/>
                    </a:lnTo>
                    <a:lnTo>
                      <a:pt x="56" y="294"/>
                    </a:lnTo>
                    <a:lnTo>
                      <a:pt x="89" y="279"/>
                    </a:lnTo>
                    <a:lnTo>
                      <a:pt x="96" y="271"/>
                    </a:lnTo>
                    <a:lnTo>
                      <a:pt x="105" y="270"/>
                    </a:lnTo>
                    <a:lnTo>
                      <a:pt x="111" y="276"/>
                    </a:lnTo>
                    <a:lnTo>
                      <a:pt x="127" y="276"/>
                    </a:lnTo>
                    <a:lnTo>
                      <a:pt x="122" y="257"/>
                    </a:lnTo>
                    <a:lnTo>
                      <a:pt x="143" y="232"/>
                    </a:lnTo>
                    <a:lnTo>
                      <a:pt x="160" y="232"/>
                    </a:lnTo>
                    <a:lnTo>
                      <a:pt x="170" y="230"/>
                    </a:lnTo>
                    <a:lnTo>
                      <a:pt x="181" y="217"/>
                    </a:lnTo>
                    <a:lnTo>
                      <a:pt x="162" y="195"/>
                    </a:lnTo>
                    <a:lnTo>
                      <a:pt x="167" y="180"/>
                    </a:lnTo>
                    <a:lnTo>
                      <a:pt x="167" y="160"/>
                    </a:lnTo>
                    <a:lnTo>
                      <a:pt x="195" y="146"/>
                    </a:lnTo>
                    <a:lnTo>
                      <a:pt x="191" y="128"/>
                    </a:lnTo>
                    <a:lnTo>
                      <a:pt x="212" y="106"/>
                    </a:lnTo>
                    <a:lnTo>
                      <a:pt x="217" y="88"/>
                    </a:lnTo>
                    <a:lnTo>
                      <a:pt x="224" y="88"/>
                    </a:lnTo>
                    <a:lnTo>
                      <a:pt x="229" y="82"/>
                    </a:lnTo>
                    <a:lnTo>
                      <a:pt x="234" y="50"/>
                    </a:lnTo>
                    <a:lnTo>
                      <a:pt x="238" y="43"/>
                    </a:lnTo>
                    <a:lnTo>
                      <a:pt x="236" y="29"/>
                    </a:lnTo>
                    <a:lnTo>
                      <a:pt x="234" y="26"/>
                    </a:lnTo>
                    <a:lnTo>
                      <a:pt x="238" y="13"/>
                    </a:lnTo>
                    <a:lnTo>
                      <a:pt x="234" y="9"/>
                    </a:lnTo>
                    <a:lnTo>
                      <a:pt x="234" y="0"/>
                    </a:lnTo>
                    <a:lnTo>
                      <a:pt x="250" y="4"/>
                    </a:lnTo>
                    <a:lnTo>
                      <a:pt x="259" y="9"/>
                    </a:lnTo>
                    <a:lnTo>
                      <a:pt x="276" y="17"/>
                    </a:lnTo>
                    <a:lnTo>
                      <a:pt x="287" y="17"/>
                    </a:lnTo>
                    <a:lnTo>
                      <a:pt x="293" y="20"/>
                    </a:lnTo>
                    <a:lnTo>
                      <a:pt x="302" y="20"/>
                    </a:lnTo>
                    <a:lnTo>
                      <a:pt x="304" y="24"/>
                    </a:lnTo>
                    <a:lnTo>
                      <a:pt x="338" y="34"/>
                    </a:lnTo>
                    <a:lnTo>
                      <a:pt x="338" y="53"/>
                    </a:lnTo>
                    <a:lnTo>
                      <a:pt x="321" y="71"/>
                    </a:lnTo>
                    <a:lnTo>
                      <a:pt x="325" y="82"/>
                    </a:lnTo>
                    <a:lnTo>
                      <a:pt x="330" y="88"/>
                    </a:lnTo>
                    <a:lnTo>
                      <a:pt x="337" y="91"/>
                    </a:lnTo>
                    <a:lnTo>
                      <a:pt x="357" y="120"/>
                    </a:lnTo>
                    <a:lnTo>
                      <a:pt x="366" y="122"/>
                    </a:lnTo>
                    <a:lnTo>
                      <a:pt x="375" y="120"/>
                    </a:lnTo>
                    <a:lnTo>
                      <a:pt x="384" y="103"/>
                    </a:lnTo>
                    <a:lnTo>
                      <a:pt x="401" y="110"/>
                    </a:lnTo>
                    <a:lnTo>
                      <a:pt x="420" y="110"/>
                    </a:lnTo>
                    <a:lnTo>
                      <a:pt x="427" y="93"/>
                    </a:lnTo>
                    <a:lnTo>
                      <a:pt x="436" y="96"/>
                    </a:lnTo>
                    <a:lnTo>
                      <a:pt x="460" y="120"/>
                    </a:lnTo>
                    <a:lnTo>
                      <a:pt x="468" y="112"/>
                    </a:lnTo>
                    <a:lnTo>
                      <a:pt x="479" y="112"/>
                    </a:lnTo>
                    <a:lnTo>
                      <a:pt x="487" y="106"/>
                    </a:lnTo>
                    <a:lnTo>
                      <a:pt x="519" y="101"/>
                    </a:lnTo>
                    <a:lnTo>
                      <a:pt x="547" y="106"/>
                    </a:lnTo>
                    <a:lnTo>
                      <a:pt x="567" y="112"/>
                    </a:lnTo>
                    <a:lnTo>
                      <a:pt x="593" y="110"/>
                    </a:lnTo>
                    <a:lnTo>
                      <a:pt x="607" y="112"/>
                    </a:lnTo>
                    <a:lnTo>
                      <a:pt x="618" y="110"/>
                    </a:lnTo>
                    <a:lnTo>
                      <a:pt x="624" y="125"/>
                    </a:lnTo>
                    <a:lnTo>
                      <a:pt x="635" y="133"/>
                    </a:lnTo>
                    <a:lnTo>
                      <a:pt x="645" y="146"/>
                    </a:lnTo>
                    <a:lnTo>
                      <a:pt x="640" y="169"/>
                    </a:lnTo>
                    <a:lnTo>
                      <a:pt x="631" y="172"/>
                    </a:lnTo>
                    <a:lnTo>
                      <a:pt x="630" y="177"/>
                    </a:lnTo>
                    <a:lnTo>
                      <a:pt x="631" y="187"/>
                    </a:lnTo>
                    <a:lnTo>
                      <a:pt x="624" y="196"/>
                    </a:lnTo>
                    <a:lnTo>
                      <a:pt x="624" y="200"/>
                    </a:lnTo>
                    <a:lnTo>
                      <a:pt x="638" y="200"/>
                    </a:lnTo>
                    <a:lnTo>
                      <a:pt x="631" y="209"/>
                    </a:lnTo>
                    <a:lnTo>
                      <a:pt x="619" y="214"/>
                    </a:lnTo>
                    <a:lnTo>
                      <a:pt x="616" y="225"/>
                    </a:lnTo>
                    <a:lnTo>
                      <a:pt x="605" y="227"/>
                    </a:lnTo>
                    <a:lnTo>
                      <a:pt x="598" y="235"/>
                    </a:lnTo>
                    <a:lnTo>
                      <a:pt x="590" y="236"/>
                    </a:lnTo>
                    <a:lnTo>
                      <a:pt x="560" y="257"/>
                    </a:lnTo>
                    <a:lnTo>
                      <a:pt x="567" y="266"/>
                    </a:lnTo>
                    <a:lnTo>
                      <a:pt x="590" y="266"/>
                    </a:lnTo>
                    <a:lnTo>
                      <a:pt x="600" y="281"/>
                    </a:lnTo>
                    <a:lnTo>
                      <a:pt x="586" y="294"/>
                    </a:lnTo>
                    <a:lnTo>
                      <a:pt x="590" y="319"/>
                    </a:lnTo>
                    <a:lnTo>
                      <a:pt x="595" y="336"/>
                    </a:lnTo>
                    <a:lnTo>
                      <a:pt x="590" y="355"/>
                    </a:lnTo>
                    <a:lnTo>
                      <a:pt x="579" y="360"/>
                    </a:lnTo>
                    <a:lnTo>
                      <a:pt x="569" y="360"/>
                    </a:lnTo>
                    <a:lnTo>
                      <a:pt x="562" y="373"/>
                    </a:lnTo>
                    <a:lnTo>
                      <a:pt x="564" y="389"/>
                    </a:lnTo>
                    <a:lnTo>
                      <a:pt x="579" y="398"/>
                    </a:lnTo>
                    <a:lnTo>
                      <a:pt x="579" y="405"/>
                    </a:lnTo>
                    <a:lnTo>
                      <a:pt x="598" y="413"/>
                    </a:lnTo>
                    <a:lnTo>
                      <a:pt x="607" y="426"/>
                    </a:lnTo>
                    <a:lnTo>
                      <a:pt x="623" y="430"/>
                    </a:lnTo>
                    <a:lnTo>
                      <a:pt x="618" y="435"/>
                    </a:lnTo>
                    <a:lnTo>
                      <a:pt x="598" y="430"/>
                    </a:lnTo>
                    <a:lnTo>
                      <a:pt x="590" y="438"/>
                    </a:lnTo>
                    <a:lnTo>
                      <a:pt x="590" y="443"/>
                    </a:lnTo>
                    <a:lnTo>
                      <a:pt x="585" y="443"/>
                    </a:lnTo>
                    <a:lnTo>
                      <a:pt x="572" y="456"/>
                    </a:lnTo>
                    <a:lnTo>
                      <a:pt x="579" y="462"/>
                    </a:lnTo>
                    <a:lnTo>
                      <a:pt x="591" y="461"/>
                    </a:lnTo>
                    <a:lnTo>
                      <a:pt x="586" y="465"/>
                    </a:lnTo>
                    <a:lnTo>
                      <a:pt x="576" y="465"/>
                    </a:lnTo>
                    <a:lnTo>
                      <a:pt x="564" y="458"/>
                    </a:lnTo>
                    <a:lnTo>
                      <a:pt x="553" y="465"/>
                    </a:lnTo>
                    <a:lnTo>
                      <a:pt x="558" y="472"/>
                    </a:lnTo>
                    <a:lnTo>
                      <a:pt x="567" y="477"/>
                    </a:lnTo>
                    <a:lnTo>
                      <a:pt x="569" y="481"/>
                    </a:lnTo>
                    <a:lnTo>
                      <a:pt x="555" y="489"/>
                    </a:lnTo>
                    <a:lnTo>
                      <a:pt x="533" y="510"/>
                    </a:lnTo>
                    <a:lnTo>
                      <a:pt x="553" y="524"/>
                    </a:lnTo>
                    <a:lnTo>
                      <a:pt x="583" y="539"/>
                    </a:lnTo>
                    <a:lnTo>
                      <a:pt x="583" y="556"/>
                    </a:lnTo>
                    <a:lnTo>
                      <a:pt x="591" y="569"/>
                    </a:lnTo>
                    <a:lnTo>
                      <a:pt x="585" y="625"/>
                    </a:lnTo>
                    <a:lnTo>
                      <a:pt x="569" y="639"/>
                    </a:lnTo>
                    <a:lnTo>
                      <a:pt x="567" y="647"/>
                    </a:lnTo>
                    <a:lnTo>
                      <a:pt x="591" y="698"/>
                    </a:lnTo>
                    <a:lnTo>
                      <a:pt x="607" y="719"/>
                    </a:lnTo>
                    <a:lnTo>
                      <a:pt x="633" y="719"/>
                    </a:lnTo>
                    <a:lnTo>
                      <a:pt x="673" y="730"/>
                    </a:lnTo>
                    <a:lnTo>
                      <a:pt x="687" y="733"/>
                    </a:lnTo>
                    <a:lnTo>
                      <a:pt x="697" y="760"/>
                    </a:lnTo>
                    <a:lnTo>
                      <a:pt x="716" y="782"/>
                    </a:lnTo>
                    <a:lnTo>
                      <a:pt x="718" y="800"/>
                    </a:lnTo>
                    <a:lnTo>
                      <a:pt x="702" y="800"/>
                    </a:lnTo>
                    <a:lnTo>
                      <a:pt x="695" y="817"/>
                    </a:lnTo>
                    <a:lnTo>
                      <a:pt x="697" y="825"/>
                    </a:lnTo>
                    <a:lnTo>
                      <a:pt x="695" y="832"/>
                    </a:lnTo>
                    <a:lnTo>
                      <a:pt x="704" y="870"/>
                    </a:lnTo>
                    <a:lnTo>
                      <a:pt x="721" y="870"/>
                    </a:lnTo>
                    <a:lnTo>
                      <a:pt x="725" y="889"/>
                    </a:lnTo>
                    <a:lnTo>
                      <a:pt x="728" y="889"/>
                    </a:lnTo>
                    <a:lnTo>
                      <a:pt x="721" y="916"/>
                    </a:lnTo>
                    <a:lnTo>
                      <a:pt x="727" y="942"/>
                    </a:lnTo>
                    <a:lnTo>
                      <a:pt x="735" y="942"/>
                    </a:lnTo>
                    <a:lnTo>
                      <a:pt x="735" y="949"/>
                    </a:lnTo>
                    <a:lnTo>
                      <a:pt x="753" y="949"/>
                    </a:lnTo>
                    <a:lnTo>
                      <a:pt x="756" y="959"/>
                    </a:lnTo>
                    <a:lnTo>
                      <a:pt x="782" y="961"/>
                    </a:lnTo>
                    <a:lnTo>
                      <a:pt x="782" y="968"/>
                    </a:lnTo>
                    <a:lnTo>
                      <a:pt x="822" y="968"/>
                    </a:lnTo>
                    <a:lnTo>
                      <a:pt x="822" y="986"/>
                    </a:lnTo>
                    <a:lnTo>
                      <a:pt x="883" y="989"/>
                    </a:lnTo>
                    <a:lnTo>
                      <a:pt x="884" y="1003"/>
                    </a:lnTo>
                    <a:lnTo>
                      <a:pt x="878" y="1008"/>
                    </a:lnTo>
                    <a:lnTo>
                      <a:pt x="864" y="1008"/>
                    </a:lnTo>
                    <a:lnTo>
                      <a:pt x="860" y="1018"/>
                    </a:lnTo>
                    <a:lnTo>
                      <a:pt x="846" y="1026"/>
                    </a:lnTo>
                    <a:lnTo>
                      <a:pt x="827" y="1034"/>
                    </a:lnTo>
                    <a:lnTo>
                      <a:pt x="822" y="1043"/>
                    </a:lnTo>
                    <a:lnTo>
                      <a:pt x="822" y="1145"/>
                    </a:lnTo>
                    <a:lnTo>
                      <a:pt x="813" y="1161"/>
                    </a:lnTo>
                    <a:lnTo>
                      <a:pt x="792" y="1174"/>
                    </a:lnTo>
                    <a:lnTo>
                      <a:pt x="787" y="1182"/>
                    </a:lnTo>
                    <a:lnTo>
                      <a:pt x="761" y="1199"/>
                    </a:lnTo>
                    <a:lnTo>
                      <a:pt x="753" y="1212"/>
                    </a:lnTo>
                    <a:lnTo>
                      <a:pt x="744" y="1209"/>
                    </a:lnTo>
                    <a:lnTo>
                      <a:pt x="734" y="1218"/>
                    </a:lnTo>
                    <a:lnTo>
                      <a:pt x="734" y="1230"/>
                    </a:lnTo>
                    <a:lnTo>
                      <a:pt x="694" y="1271"/>
                    </a:lnTo>
                    <a:lnTo>
                      <a:pt x="647" y="1298"/>
                    </a:lnTo>
                    <a:lnTo>
                      <a:pt x="638" y="1316"/>
                    </a:lnTo>
                    <a:lnTo>
                      <a:pt x="624" y="1328"/>
                    </a:lnTo>
                    <a:lnTo>
                      <a:pt x="623" y="1338"/>
                    </a:lnTo>
                    <a:lnTo>
                      <a:pt x="605" y="1354"/>
                    </a:lnTo>
                    <a:lnTo>
                      <a:pt x="600" y="1360"/>
                    </a:lnTo>
                    <a:lnTo>
                      <a:pt x="583" y="1363"/>
                    </a:lnTo>
                    <a:lnTo>
                      <a:pt x="567" y="1373"/>
                    </a:lnTo>
                    <a:lnTo>
                      <a:pt x="558" y="1363"/>
                    </a:lnTo>
                    <a:lnTo>
                      <a:pt x="576" y="1351"/>
                    </a:lnTo>
                    <a:lnTo>
                      <a:pt x="578" y="1280"/>
                    </a:lnTo>
                    <a:lnTo>
                      <a:pt x="531" y="1306"/>
                    </a:lnTo>
                    <a:lnTo>
                      <a:pt x="538" y="1279"/>
                    </a:lnTo>
                    <a:lnTo>
                      <a:pt x="533" y="1276"/>
                    </a:lnTo>
                    <a:lnTo>
                      <a:pt x="538" y="1263"/>
                    </a:lnTo>
                    <a:lnTo>
                      <a:pt x="533" y="1254"/>
                    </a:lnTo>
                    <a:lnTo>
                      <a:pt x="533" y="1236"/>
                    </a:lnTo>
                    <a:lnTo>
                      <a:pt x="529" y="1236"/>
                    </a:lnTo>
                    <a:lnTo>
                      <a:pt x="529" y="1230"/>
                    </a:lnTo>
                    <a:lnTo>
                      <a:pt x="533" y="1230"/>
                    </a:lnTo>
                    <a:lnTo>
                      <a:pt x="536" y="1217"/>
                    </a:lnTo>
                    <a:lnTo>
                      <a:pt x="503" y="1217"/>
                    </a:lnTo>
                    <a:lnTo>
                      <a:pt x="500" y="1230"/>
                    </a:lnTo>
                    <a:lnTo>
                      <a:pt x="481" y="1230"/>
                    </a:lnTo>
                    <a:lnTo>
                      <a:pt x="481" y="1226"/>
                    </a:lnTo>
                    <a:lnTo>
                      <a:pt x="474" y="1223"/>
                    </a:lnTo>
                    <a:lnTo>
                      <a:pt x="470" y="1214"/>
                    </a:lnTo>
                    <a:lnTo>
                      <a:pt x="467" y="1214"/>
                    </a:lnTo>
                    <a:lnTo>
                      <a:pt x="465" y="1209"/>
                    </a:lnTo>
                    <a:lnTo>
                      <a:pt x="449" y="1212"/>
                    </a:lnTo>
                    <a:lnTo>
                      <a:pt x="470" y="1156"/>
                    </a:lnTo>
                    <a:lnTo>
                      <a:pt x="470" y="1142"/>
                    </a:lnTo>
                    <a:lnTo>
                      <a:pt x="458" y="1128"/>
                    </a:lnTo>
                    <a:lnTo>
                      <a:pt x="474" y="1105"/>
                    </a:lnTo>
                    <a:lnTo>
                      <a:pt x="470" y="1088"/>
                    </a:lnTo>
                    <a:lnTo>
                      <a:pt x="465" y="1088"/>
                    </a:lnTo>
                    <a:lnTo>
                      <a:pt x="453" y="1085"/>
                    </a:lnTo>
                    <a:lnTo>
                      <a:pt x="458" y="1075"/>
                    </a:lnTo>
                    <a:lnTo>
                      <a:pt x="449" y="1070"/>
                    </a:lnTo>
                    <a:lnTo>
                      <a:pt x="444" y="1074"/>
                    </a:lnTo>
                    <a:lnTo>
                      <a:pt x="420" y="1065"/>
                    </a:lnTo>
                    <a:lnTo>
                      <a:pt x="411" y="1058"/>
                    </a:lnTo>
                    <a:lnTo>
                      <a:pt x="396" y="1053"/>
                    </a:lnTo>
                    <a:lnTo>
                      <a:pt x="371" y="1040"/>
                    </a:lnTo>
                    <a:lnTo>
                      <a:pt x="371" y="1031"/>
                    </a:lnTo>
                    <a:lnTo>
                      <a:pt x="357" y="1031"/>
                    </a:lnTo>
                    <a:lnTo>
                      <a:pt x="356" y="1034"/>
                    </a:lnTo>
                    <a:lnTo>
                      <a:pt x="347" y="1034"/>
                    </a:lnTo>
                    <a:lnTo>
                      <a:pt x="330" y="1021"/>
                    </a:lnTo>
                    <a:lnTo>
                      <a:pt x="331" y="1016"/>
                    </a:lnTo>
                    <a:lnTo>
                      <a:pt x="325" y="1011"/>
                    </a:lnTo>
                    <a:lnTo>
                      <a:pt x="309" y="1018"/>
                    </a:lnTo>
                    <a:lnTo>
                      <a:pt x="295" y="1013"/>
                    </a:lnTo>
                    <a:lnTo>
                      <a:pt x="293" y="1016"/>
                    </a:lnTo>
                    <a:lnTo>
                      <a:pt x="274" y="1008"/>
                    </a:lnTo>
                    <a:lnTo>
                      <a:pt x="274" y="1000"/>
                    </a:lnTo>
                    <a:lnTo>
                      <a:pt x="264" y="994"/>
                    </a:lnTo>
                    <a:lnTo>
                      <a:pt x="269" y="981"/>
                    </a:lnTo>
                    <a:lnTo>
                      <a:pt x="238" y="946"/>
                    </a:lnTo>
                    <a:lnTo>
                      <a:pt x="216" y="935"/>
                    </a:lnTo>
                    <a:lnTo>
                      <a:pt x="221" y="922"/>
                    </a:lnTo>
                    <a:lnTo>
                      <a:pt x="224" y="924"/>
                    </a:lnTo>
                    <a:lnTo>
                      <a:pt x="224" y="9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4" name="Freeform 121"/>
              <p:cNvSpPr>
                <a:spLocks/>
              </p:cNvSpPr>
              <p:nvPr/>
            </p:nvSpPr>
            <p:spPr bwMode="auto">
              <a:xfrm>
                <a:off x="1227" y="787"/>
                <a:ext cx="884" cy="1373"/>
              </a:xfrm>
              <a:custGeom>
                <a:avLst/>
                <a:gdLst>
                  <a:gd name="T0" fmla="*/ 229 w 884"/>
                  <a:gd name="T1" fmla="*/ 860 h 1373"/>
                  <a:gd name="T2" fmla="*/ 231 w 884"/>
                  <a:gd name="T3" fmla="*/ 839 h 1373"/>
                  <a:gd name="T4" fmla="*/ 195 w 884"/>
                  <a:gd name="T5" fmla="*/ 813 h 1373"/>
                  <a:gd name="T6" fmla="*/ 231 w 884"/>
                  <a:gd name="T7" fmla="*/ 773 h 1373"/>
                  <a:gd name="T8" fmla="*/ 227 w 884"/>
                  <a:gd name="T9" fmla="*/ 749 h 1373"/>
                  <a:gd name="T10" fmla="*/ 227 w 884"/>
                  <a:gd name="T11" fmla="*/ 725 h 1373"/>
                  <a:gd name="T12" fmla="*/ 196 w 884"/>
                  <a:gd name="T13" fmla="*/ 696 h 1373"/>
                  <a:gd name="T14" fmla="*/ 186 w 884"/>
                  <a:gd name="T15" fmla="*/ 653 h 1373"/>
                  <a:gd name="T16" fmla="*/ 158 w 884"/>
                  <a:gd name="T17" fmla="*/ 618 h 1373"/>
                  <a:gd name="T18" fmla="*/ 176 w 884"/>
                  <a:gd name="T19" fmla="*/ 613 h 1373"/>
                  <a:gd name="T20" fmla="*/ 177 w 884"/>
                  <a:gd name="T21" fmla="*/ 613 h 1373"/>
                  <a:gd name="T22" fmla="*/ 160 w 884"/>
                  <a:gd name="T23" fmla="*/ 587 h 1373"/>
                  <a:gd name="T24" fmla="*/ 136 w 884"/>
                  <a:gd name="T25" fmla="*/ 529 h 1373"/>
                  <a:gd name="T26" fmla="*/ 73 w 884"/>
                  <a:gd name="T27" fmla="*/ 515 h 1373"/>
                  <a:gd name="T28" fmla="*/ 25 w 884"/>
                  <a:gd name="T29" fmla="*/ 441 h 1373"/>
                  <a:gd name="T30" fmla="*/ 18 w 884"/>
                  <a:gd name="T31" fmla="*/ 400 h 1373"/>
                  <a:gd name="T32" fmla="*/ 56 w 884"/>
                  <a:gd name="T33" fmla="*/ 294 h 1373"/>
                  <a:gd name="T34" fmla="*/ 127 w 884"/>
                  <a:gd name="T35" fmla="*/ 276 h 1373"/>
                  <a:gd name="T36" fmla="*/ 181 w 884"/>
                  <a:gd name="T37" fmla="*/ 217 h 1373"/>
                  <a:gd name="T38" fmla="*/ 191 w 884"/>
                  <a:gd name="T39" fmla="*/ 128 h 1373"/>
                  <a:gd name="T40" fmla="*/ 234 w 884"/>
                  <a:gd name="T41" fmla="*/ 50 h 1373"/>
                  <a:gd name="T42" fmla="*/ 234 w 884"/>
                  <a:gd name="T43" fmla="*/ 9 h 1373"/>
                  <a:gd name="T44" fmla="*/ 287 w 884"/>
                  <a:gd name="T45" fmla="*/ 17 h 1373"/>
                  <a:gd name="T46" fmla="*/ 338 w 884"/>
                  <a:gd name="T47" fmla="*/ 53 h 1373"/>
                  <a:gd name="T48" fmla="*/ 357 w 884"/>
                  <a:gd name="T49" fmla="*/ 120 h 1373"/>
                  <a:gd name="T50" fmla="*/ 420 w 884"/>
                  <a:gd name="T51" fmla="*/ 110 h 1373"/>
                  <a:gd name="T52" fmla="*/ 479 w 884"/>
                  <a:gd name="T53" fmla="*/ 112 h 1373"/>
                  <a:gd name="T54" fmla="*/ 593 w 884"/>
                  <a:gd name="T55" fmla="*/ 110 h 1373"/>
                  <a:gd name="T56" fmla="*/ 645 w 884"/>
                  <a:gd name="T57" fmla="*/ 146 h 1373"/>
                  <a:gd name="T58" fmla="*/ 624 w 884"/>
                  <a:gd name="T59" fmla="*/ 196 h 1373"/>
                  <a:gd name="T60" fmla="*/ 616 w 884"/>
                  <a:gd name="T61" fmla="*/ 225 h 1373"/>
                  <a:gd name="T62" fmla="*/ 567 w 884"/>
                  <a:gd name="T63" fmla="*/ 266 h 1373"/>
                  <a:gd name="T64" fmla="*/ 595 w 884"/>
                  <a:gd name="T65" fmla="*/ 336 h 1373"/>
                  <a:gd name="T66" fmla="*/ 564 w 884"/>
                  <a:gd name="T67" fmla="*/ 389 h 1373"/>
                  <a:gd name="T68" fmla="*/ 623 w 884"/>
                  <a:gd name="T69" fmla="*/ 430 h 1373"/>
                  <a:gd name="T70" fmla="*/ 585 w 884"/>
                  <a:gd name="T71" fmla="*/ 443 h 1373"/>
                  <a:gd name="T72" fmla="*/ 576 w 884"/>
                  <a:gd name="T73" fmla="*/ 465 h 1373"/>
                  <a:gd name="T74" fmla="*/ 569 w 884"/>
                  <a:gd name="T75" fmla="*/ 481 h 1373"/>
                  <a:gd name="T76" fmla="*/ 583 w 884"/>
                  <a:gd name="T77" fmla="*/ 556 h 1373"/>
                  <a:gd name="T78" fmla="*/ 591 w 884"/>
                  <a:gd name="T79" fmla="*/ 698 h 1373"/>
                  <a:gd name="T80" fmla="*/ 697 w 884"/>
                  <a:gd name="T81" fmla="*/ 760 h 1373"/>
                  <a:gd name="T82" fmla="*/ 697 w 884"/>
                  <a:gd name="T83" fmla="*/ 825 h 1373"/>
                  <a:gd name="T84" fmla="*/ 728 w 884"/>
                  <a:gd name="T85" fmla="*/ 889 h 1373"/>
                  <a:gd name="T86" fmla="*/ 753 w 884"/>
                  <a:gd name="T87" fmla="*/ 949 h 1373"/>
                  <a:gd name="T88" fmla="*/ 822 w 884"/>
                  <a:gd name="T89" fmla="*/ 986 h 1373"/>
                  <a:gd name="T90" fmla="*/ 860 w 884"/>
                  <a:gd name="T91" fmla="*/ 1018 h 1373"/>
                  <a:gd name="T92" fmla="*/ 813 w 884"/>
                  <a:gd name="T93" fmla="*/ 1161 h 1373"/>
                  <a:gd name="T94" fmla="*/ 744 w 884"/>
                  <a:gd name="T95" fmla="*/ 1209 h 1373"/>
                  <a:gd name="T96" fmla="*/ 638 w 884"/>
                  <a:gd name="T97" fmla="*/ 1316 h 1373"/>
                  <a:gd name="T98" fmla="*/ 583 w 884"/>
                  <a:gd name="T99" fmla="*/ 1363 h 1373"/>
                  <a:gd name="T100" fmla="*/ 531 w 884"/>
                  <a:gd name="T101" fmla="*/ 1306 h 1373"/>
                  <a:gd name="T102" fmla="*/ 533 w 884"/>
                  <a:gd name="T103" fmla="*/ 1236 h 1373"/>
                  <a:gd name="T104" fmla="*/ 503 w 884"/>
                  <a:gd name="T105" fmla="*/ 1217 h 1373"/>
                  <a:gd name="T106" fmla="*/ 470 w 884"/>
                  <a:gd name="T107" fmla="*/ 1214 h 1373"/>
                  <a:gd name="T108" fmla="*/ 470 w 884"/>
                  <a:gd name="T109" fmla="*/ 1142 h 1373"/>
                  <a:gd name="T110" fmla="*/ 453 w 884"/>
                  <a:gd name="T111" fmla="*/ 1085 h 1373"/>
                  <a:gd name="T112" fmla="*/ 411 w 884"/>
                  <a:gd name="T113" fmla="*/ 1058 h 1373"/>
                  <a:gd name="T114" fmla="*/ 356 w 884"/>
                  <a:gd name="T115" fmla="*/ 1034 h 1373"/>
                  <a:gd name="T116" fmla="*/ 309 w 884"/>
                  <a:gd name="T117" fmla="*/ 1018 h 1373"/>
                  <a:gd name="T118" fmla="*/ 264 w 884"/>
                  <a:gd name="T119" fmla="*/ 994 h 1373"/>
                  <a:gd name="T120" fmla="*/ 224 w 884"/>
                  <a:gd name="T121" fmla="*/ 924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4" h="1373">
                    <a:moveTo>
                      <a:pt x="224" y="919"/>
                    </a:moveTo>
                    <a:lnTo>
                      <a:pt x="231" y="914"/>
                    </a:lnTo>
                    <a:lnTo>
                      <a:pt x="241" y="879"/>
                    </a:lnTo>
                    <a:lnTo>
                      <a:pt x="238" y="865"/>
                    </a:lnTo>
                    <a:lnTo>
                      <a:pt x="229" y="860"/>
                    </a:lnTo>
                    <a:lnTo>
                      <a:pt x="234" y="849"/>
                    </a:lnTo>
                    <a:lnTo>
                      <a:pt x="240" y="849"/>
                    </a:lnTo>
                    <a:lnTo>
                      <a:pt x="241" y="844"/>
                    </a:lnTo>
                    <a:lnTo>
                      <a:pt x="238" y="847"/>
                    </a:lnTo>
                    <a:lnTo>
                      <a:pt x="231" y="839"/>
                    </a:lnTo>
                    <a:lnTo>
                      <a:pt x="222" y="844"/>
                    </a:lnTo>
                    <a:lnTo>
                      <a:pt x="198" y="835"/>
                    </a:lnTo>
                    <a:lnTo>
                      <a:pt x="198" y="825"/>
                    </a:lnTo>
                    <a:lnTo>
                      <a:pt x="198" y="814"/>
                    </a:lnTo>
                    <a:lnTo>
                      <a:pt x="195" y="813"/>
                    </a:lnTo>
                    <a:lnTo>
                      <a:pt x="195" y="800"/>
                    </a:lnTo>
                    <a:lnTo>
                      <a:pt x="209" y="798"/>
                    </a:lnTo>
                    <a:lnTo>
                      <a:pt x="217" y="790"/>
                    </a:lnTo>
                    <a:lnTo>
                      <a:pt x="231" y="787"/>
                    </a:lnTo>
                    <a:lnTo>
                      <a:pt x="231" y="773"/>
                    </a:lnTo>
                    <a:lnTo>
                      <a:pt x="234" y="765"/>
                    </a:lnTo>
                    <a:lnTo>
                      <a:pt x="240" y="765"/>
                    </a:lnTo>
                    <a:lnTo>
                      <a:pt x="240" y="760"/>
                    </a:lnTo>
                    <a:lnTo>
                      <a:pt x="229" y="758"/>
                    </a:lnTo>
                    <a:lnTo>
                      <a:pt x="227" y="749"/>
                    </a:lnTo>
                    <a:lnTo>
                      <a:pt x="238" y="736"/>
                    </a:lnTo>
                    <a:lnTo>
                      <a:pt x="234" y="728"/>
                    </a:lnTo>
                    <a:lnTo>
                      <a:pt x="238" y="720"/>
                    </a:lnTo>
                    <a:lnTo>
                      <a:pt x="224" y="719"/>
                    </a:lnTo>
                    <a:lnTo>
                      <a:pt x="227" y="725"/>
                    </a:lnTo>
                    <a:lnTo>
                      <a:pt x="224" y="730"/>
                    </a:lnTo>
                    <a:lnTo>
                      <a:pt x="221" y="728"/>
                    </a:lnTo>
                    <a:lnTo>
                      <a:pt x="209" y="707"/>
                    </a:lnTo>
                    <a:lnTo>
                      <a:pt x="198" y="706"/>
                    </a:lnTo>
                    <a:lnTo>
                      <a:pt x="196" y="696"/>
                    </a:lnTo>
                    <a:lnTo>
                      <a:pt x="186" y="696"/>
                    </a:lnTo>
                    <a:lnTo>
                      <a:pt x="183" y="693"/>
                    </a:lnTo>
                    <a:lnTo>
                      <a:pt x="191" y="680"/>
                    </a:lnTo>
                    <a:lnTo>
                      <a:pt x="186" y="667"/>
                    </a:lnTo>
                    <a:lnTo>
                      <a:pt x="186" y="653"/>
                    </a:lnTo>
                    <a:lnTo>
                      <a:pt x="151" y="629"/>
                    </a:lnTo>
                    <a:lnTo>
                      <a:pt x="134" y="604"/>
                    </a:lnTo>
                    <a:lnTo>
                      <a:pt x="144" y="604"/>
                    </a:lnTo>
                    <a:lnTo>
                      <a:pt x="156" y="621"/>
                    </a:lnTo>
                    <a:lnTo>
                      <a:pt x="158" y="618"/>
                    </a:lnTo>
                    <a:lnTo>
                      <a:pt x="176" y="634"/>
                    </a:lnTo>
                    <a:lnTo>
                      <a:pt x="181" y="631"/>
                    </a:lnTo>
                    <a:lnTo>
                      <a:pt x="174" y="621"/>
                    </a:lnTo>
                    <a:lnTo>
                      <a:pt x="177" y="618"/>
                    </a:lnTo>
                    <a:lnTo>
                      <a:pt x="176" y="613"/>
                    </a:lnTo>
                    <a:lnTo>
                      <a:pt x="170" y="613"/>
                    </a:lnTo>
                    <a:lnTo>
                      <a:pt x="172" y="609"/>
                    </a:lnTo>
                    <a:lnTo>
                      <a:pt x="167" y="599"/>
                    </a:lnTo>
                    <a:lnTo>
                      <a:pt x="174" y="604"/>
                    </a:lnTo>
                    <a:lnTo>
                      <a:pt x="177" y="613"/>
                    </a:lnTo>
                    <a:lnTo>
                      <a:pt x="183" y="618"/>
                    </a:lnTo>
                    <a:lnTo>
                      <a:pt x="191" y="612"/>
                    </a:lnTo>
                    <a:lnTo>
                      <a:pt x="186" y="609"/>
                    </a:lnTo>
                    <a:lnTo>
                      <a:pt x="186" y="601"/>
                    </a:lnTo>
                    <a:lnTo>
                      <a:pt x="160" y="587"/>
                    </a:lnTo>
                    <a:lnTo>
                      <a:pt x="160" y="580"/>
                    </a:lnTo>
                    <a:lnTo>
                      <a:pt x="150" y="580"/>
                    </a:lnTo>
                    <a:lnTo>
                      <a:pt x="136" y="572"/>
                    </a:lnTo>
                    <a:lnTo>
                      <a:pt x="127" y="537"/>
                    </a:lnTo>
                    <a:lnTo>
                      <a:pt x="136" y="529"/>
                    </a:lnTo>
                    <a:lnTo>
                      <a:pt x="141" y="518"/>
                    </a:lnTo>
                    <a:lnTo>
                      <a:pt x="127" y="489"/>
                    </a:lnTo>
                    <a:lnTo>
                      <a:pt x="111" y="477"/>
                    </a:lnTo>
                    <a:lnTo>
                      <a:pt x="92" y="484"/>
                    </a:lnTo>
                    <a:lnTo>
                      <a:pt x="73" y="515"/>
                    </a:lnTo>
                    <a:lnTo>
                      <a:pt x="63" y="520"/>
                    </a:lnTo>
                    <a:lnTo>
                      <a:pt x="61" y="527"/>
                    </a:lnTo>
                    <a:lnTo>
                      <a:pt x="32" y="475"/>
                    </a:lnTo>
                    <a:lnTo>
                      <a:pt x="30" y="461"/>
                    </a:lnTo>
                    <a:lnTo>
                      <a:pt x="25" y="441"/>
                    </a:lnTo>
                    <a:lnTo>
                      <a:pt x="11" y="432"/>
                    </a:lnTo>
                    <a:lnTo>
                      <a:pt x="0" y="429"/>
                    </a:lnTo>
                    <a:lnTo>
                      <a:pt x="0" y="410"/>
                    </a:lnTo>
                    <a:lnTo>
                      <a:pt x="11" y="405"/>
                    </a:lnTo>
                    <a:lnTo>
                      <a:pt x="18" y="400"/>
                    </a:lnTo>
                    <a:lnTo>
                      <a:pt x="23" y="391"/>
                    </a:lnTo>
                    <a:lnTo>
                      <a:pt x="32" y="381"/>
                    </a:lnTo>
                    <a:lnTo>
                      <a:pt x="46" y="316"/>
                    </a:lnTo>
                    <a:lnTo>
                      <a:pt x="39" y="297"/>
                    </a:lnTo>
                    <a:lnTo>
                      <a:pt x="56" y="294"/>
                    </a:lnTo>
                    <a:lnTo>
                      <a:pt x="89" y="279"/>
                    </a:lnTo>
                    <a:lnTo>
                      <a:pt x="96" y="271"/>
                    </a:lnTo>
                    <a:lnTo>
                      <a:pt x="105" y="270"/>
                    </a:lnTo>
                    <a:lnTo>
                      <a:pt x="111" y="276"/>
                    </a:lnTo>
                    <a:lnTo>
                      <a:pt x="127" y="276"/>
                    </a:lnTo>
                    <a:lnTo>
                      <a:pt x="122" y="257"/>
                    </a:lnTo>
                    <a:lnTo>
                      <a:pt x="143" y="232"/>
                    </a:lnTo>
                    <a:lnTo>
                      <a:pt x="160" y="232"/>
                    </a:lnTo>
                    <a:lnTo>
                      <a:pt x="170" y="230"/>
                    </a:lnTo>
                    <a:lnTo>
                      <a:pt x="181" y="217"/>
                    </a:lnTo>
                    <a:lnTo>
                      <a:pt x="162" y="195"/>
                    </a:lnTo>
                    <a:lnTo>
                      <a:pt x="167" y="180"/>
                    </a:lnTo>
                    <a:lnTo>
                      <a:pt x="167" y="160"/>
                    </a:lnTo>
                    <a:lnTo>
                      <a:pt x="195" y="146"/>
                    </a:lnTo>
                    <a:lnTo>
                      <a:pt x="191" y="128"/>
                    </a:lnTo>
                    <a:lnTo>
                      <a:pt x="212" y="106"/>
                    </a:lnTo>
                    <a:lnTo>
                      <a:pt x="217" y="88"/>
                    </a:lnTo>
                    <a:lnTo>
                      <a:pt x="224" y="88"/>
                    </a:lnTo>
                    <a:lnTo>
                      <a:pt x="229" y="82"/>
                    </a:lnTo>
                    <a:lnTo>
                      <a:pt x="234" y="50"/>
                    </a:lnTo>
                    <a:lnTo>
                      <a:pt x="238" y="43"/>
                    </a:lnTo>
                    <a:lnTo>
                      <a:pt x="236" y="29"/>
                    </a:lnTo>
                    <a:lnTo>
                      <a:pt x="234" y="26"/>
                    </a:lnTo>
                    <a:lnTo>
                      <a:pt x="238" y="13"/>
                    </a:lnTo>
                    <a:lnTo>
                      <a:pt x="234" y="9"/>
                    </a:lnTo>
                    <a:lnTo>
                      <a:pt x="234" y="0"/>
                    </a:lnTo>
                    <a:lnTo>
                      <a:pt x="250" y="4"/>
                    </a:lnTo>
                    <a:lnTo>
                      <a:pt x="259" y="9"/>
                    </a:lnTo>
                    <a:lnTo>
                      <a:pt x="276" y="17"/>
                    </a:lnTo>
                    <a:lnTo>
                      <a:pt x="287" y="17"/>
                    </a:lnTo>
                    <a:lnTo>
                      <a:pt x="293" y="20"/>
                    </a:lnTo>
                    <a:lnTo>
                      <a:pt x="302" y="20"/>
                    </a:lnTo>
                    <a:lnTo>
                      <a:pt x="304" y="24"/>
                    </a:lnTo>
                    <a:lnTo>
                      <a:pt x="338" y="34"/>
                    </a:lnTo>
                    <a:lnTo>
                      <a:pt x="338" y="53"/>
                    </a:lnTo>
                    <a:lnTo>
                      <a:pt x="321" y="71"/>
                    </a:lnTo>
                    <a:lnTo>
                      <a:pt x="325" y="82"/>
                    </a:lnTo>
                    <a:lnTo>
                      <a:pt x="330" y="88"/>
                    </a:lnTo>
                    <a:lnTo>
                      <a:pt x="337" y="91"/>
                    </a:lnTo>
                    <a:lnTo>
                      <a:pt x="357" y="120"/>
                    </a:lnTo>
                    <a:lnTo>
                      <a:pt x="366" y="122"/>
                    </a:lnTo>
                    <a:lnTo>
                      <a:pt x="375" y="120"/>
                    </a:lnTo>
                    <a:lnTo>
                      <a:pt x="384" y="103"/>
                    </a:lnTo>
                    <a:lnTo>
                      <a:pt x="401" y="110"/>
                    </a:lnTo>
                    <a:lnTo>
                      <a:pt x="420" y="110"/>
                    </a:lnTo>
                    <a:lnTo>
                      <a:pt x="427" y="93"/>
                    </a:lnTo>
                    <a:lnTo>
                      <a:pt x="436" y="96"/>
                    </a:lnTo>
                    <a:lnTo>
                      <a:pt x="460" y="120"/>
                    </a:lnTo>
                    <a:lnTo>
                      <a:pt x="468" y="112"/>
                    </a:lnTo>
                    <a:lnTo>
                      <a:pt x="479" y="112"/>
                    </a:lnTo>
                    <a:lnTo>
                      <a:pt x="487" y="106"/>
                    </a:lnTo>
                    <a:lnTo>
                      <a:pt x="519" y="101"/>
                    </a:lnTo>
                    <a:lnTo>
                      <a:pt x="547" y="106"/>
                    </a:lnTo>
                    <a:lnTo>
                      <a:pt x="567" y="112"/>
                    </a:lnTo>
                    <a:lnTo>
                      <a:pt x="593" y="110"/>
                    </a:lnTo>
                    <a:lnTo>
                      <a:pt x="607" y="112"/>
                    </a:lnTo>
                    <a:lnTo>
                      <a:pt x="618" y="110"/>
                    </a:lnTo>
                    <a:lnTo>
                      <a:pt x="624" y="125"/>
                    </a:lnTo>
                    <a:lnTo>
                      <a:pt x="635" y="133"/>
                    </a:lnTo>
                    <a:lnTo>
                      <a:pt x="645" y="146"/>
                    </a:lnTo>
                    <a:lnTo>
                      <a:pt x="640" y="169"/>
                    </a:lnTo>
                    <a:lnTo>
                      <a:pt x="631" y="172"/>
                    </a:lnTo>
                    <a:lnTo>
                      <a:pt x="630" y="177"/>
                    </a:lnTo>
                    <a:lnTo>
                      <a:pt x="631" y="187"/>
                    </a:lnTo>
                    <a:lnTo>
                      <a:pt x="624" y="196"/>
                    </a:lnTo>
                    <a:lnTo>
                      <a:pt x="624" y="200"/>
                    </a:lnTo>
                    <a:lnTo>
                      <a:pt x="638" y="200"/>
                    </a:lnTo>
                    <a:lnTo>
                      <a:pt x="631" y="209"/>
                    </a:lnTo>
                    <a:lnTo>
                      <a:pt x="619" y="214"/>
                    </a:lnTo>
                    <a:lnTo>
                      <a:pt x="616" y="225"/>
                    </a:lnTo>
                    <a:lnTo>
                      <a:pt x="605" y="227"/>
                    </a:lnTo>
                    <a:lnTo>
                      <a:pt x="598" y="235"/>
                    </a:lnTo>
                    <a:lnTo>
                      <a:pt x="590" y="236"/>
                    </a:lnTo>
                    <a:lnTo>
                      <a:pt x="560" y="257"/>
                    </a:lnTo>
                    <a:lnTo>
                      <a:pt x="567" y="266"/>
                    </a:lnTo>
                    <a:lnTo>
                      <a:pt x="590" y="266"/>
                    </a:lnTo>
                    <a:lnTo>
                      <a:pt x="600" y="281"/>
                    </a:lnTo>
                    <a:lnTo>
                      <a:pt x="586" y="294"/>
                    </a:lnTo>
                    <a:lnTo>
                      <a:pt x="590" y="319"/>
                    </a:lnTo>
                    <a:lnTo>
                      <a:pt x="595" y="336"/>
                    </a:lnTo>
                    <a:lnTo>
                      <a:pt x="590" y="355"/>
                    </a:lnTo>
                    <a:lnTo>
                      <a:pt x="579" y="360"/>
                    </a:lnTo>
                    <a:lnTo>
                      <a:pt x="569" y="360"/>
                    </a:lnTo>
                    <a:lnTo>
                      <a:pt x="562" y="373"/>
                    </a:lnTo>
                    <a:lnTo>
                      <a:pt x="564" y="389"/>
                    </a:lnTo>
                    <a:lnTo>
                      <a:pt x="579" y="398"/>
                    </a:lnTo>
                    <a:lnTo>
                      <a:pt x="579" y="405"/>
                    </a:lnTo>
                    <a:lnTo>
                      <a:pt x="598" y="413"/>
                    </a:lnTo>
                    <a:lnTo>
                      <a:pt x="607" y="426"/>
                    </a:lnTo>
                    <a:lnTo>
                      <a:pt x="623" y="430"/>
                    </a:lnTo>
                    <a:lnTo>
                      <a:pt x="618" y="435"/>
                    </a:lnTo>
                    <a:lnTo>
                      <a:pt x="598" y="430"/>
                    </a:lnTo>
                    <a:lnTo>
                      <a:pt x="590" y="438"/>
                    </a:lnTo>
                    <a:lnTo>
                      <a:pt x="590" y="443"/>
                    </a:lnTo>
                    <a:lnTo>
                      <a:pt x="585" y="443"/>
                    </a:lnTo>
                    <a:lnTo>
                      <a:pt x="572" y="456"/>
                    </a:lnTo>
                    <a:lnTo>
                      <a:pt x="579" y="462"/>
                    </a:lnTo>
                    <a:lnTo>
                      <a:pt x="591" y="461"/>
                    </a:lnTo>
                    <a:lnTo>
                      <a:pt x="586" y="465"/>
                    </a:lnTo>
                    <a:lnTo>
                      <a:pt x="576" y="465"/>
                    </a:lnTo>
                    <a:lnTo>
                      <a:pt x="564" y="458"/>
                    </a:lnTo>
                    <a:lnTo>
                      <a:pt x="553" y="465"/>
                    </a:lnTo>
                    <a:lnTo>
                      <a:pt x="558" y="472"/>
                    </a:lnTo>
                    <a:lnTo>
                      <a:pt x="567" y="477"/>
                    </a:lnTo>
                    <a:lnTo>
                      <a:pt x="569" y="481"/>
                    </a:lnTo>
                    <a:lnTo>
                      <a:pt x="555" y="489"/>
                    </a:lnTo>
                    <a:lnTo>
                      <a:pt x="533" y="510"/>
                    </a:lnTo>
                    <a:lnTo>
                      <a:pt x="553" y="524"/>
                    </a:lnTo>
                    <a:lnTo>
                      <a:pt x="583" y="539"/>
                    </a:lnTo>
                    <a:lnTo>
                      <a:pt x="583" y="556"/>
                    </a:lnTo>
                    <a:lnTo>
                      <a:pt x="591" y="569"/>
                    </a:lnTo>
                    <a:lnTo>
                      <a:pt x="585" y="625"/>
                    </a:lnTo>
                    <a:lnTo>
                      <a:pt x="569" y="639"/>
                    </a:lnTo>
                    <a:lnTo>
                      <a:pt x="567" y="647"/>
                    </a:lnTo>
                    <a:lnTo>
                      <a:pt x="591" y="698"/>
                    </a:lnTo>
                    <a:lnTo>
                      <a:pt x="607" y="719"/>
                    </a:lnTo>
                    <a:lnTo>
                      <a:pt x="633" y="719"/>
                    </a:lnTo>
                    <a:lnTo>
                      <a:pt x="673" y="730"/>
                    </a:lnTo>
                    <a:lnTo>
                      <a:pt x="687" y="733"/>
                    </a:lnTo>
                    <a:lnTo>
                      <a:pt x="697" y="760"/>
                    </a:lnTo>
                    <a:lnTo>
                      <a:pt x="716" y="782"/>
                    </a:lnTo>
                    <a:lnTo>
                      <a:pt x="718" y="800"/>
                    </a:lnTo>
                    <a:lnTo>
                      <a:pt x="702" y="800"/>
                    </a:lnTo>
                    <a:lnTo>
                      <a:pt x="695" y="817"/>
                    </a:lnTo>
                    <a:lnTo>
                      <a:pt x="697" y="825"/>
                    </a:lnTo>
                    <a:lnTo>
                      <a:pt x="695" y="832"/>
                    </a:lnTo>
                    <a:lnTo>
                      <a:pt x="704" y="870"/>
                    </a:lnTo>
                    <a:lnTo>
                      <a:pt x="721" y="870"/>
                    </a:lnTo>
                    <a:lnTo>
                      <a:pt x="725" y="889"/>
                    </a:lnTo>
                    <a:lnTo>
                      <a:pt x="728" y="889"/>
                    </a:lnTo>
                    <a:lnTo>
                      <a:pt x="721" y="916"/>
                    </a:lnTo>
                    <a:lnTo>
                      <a:pt x="727" y="942"/>
                    </a:lnTo>
                    <a:lnTo>
                      <a:pt x="735" y="942"/>
                    </a:lnTo>
                    <a:lnTo>
                      <a:pt x="735" y="949"/>
                    </a:lnTo>
                    <a:lnTo>
                      <a:pt x="753" y="949"/>
                    </a:lnTo>
                    <a:lnTo>
                      <a:pt x="756" y="959"/>
                    </a:lnTo>
                    <a:lnTo>
                      <a:pt x="782" y="961"/>
                    </a:lnTo>
                    <a:lnTo>
                      <a:pt x="782" y="968"/>
                    </a:lnTo>
                    <a:lnTo>
                      <a:pt x="822" y="968"/>
                    </a:lnTo>
                    <a:lnTo>
                      <a:pt x="822" y="986"/>
                    </a:lnTo>
                    <a:lnTo>
                      <a:pt x="883" y="989"/>
                    </a:lnTo>
                    <a:lnTo>
                      <a:pt x="884" y="1003"/>
                    </a:lnTo>
                    <a:lnTo>
                      <a:pt x="878" y="1008"/>
                    </a:lnTo>
                    <a:lnTo>
                      <a:pt x="864" y="1008"/>
                    </a:lnTo>
                    <a:lnTo>
                      <a:pt x="860" y="1018"/>
                    </a:lnTo>
                    <a:lnTo>
                      <a:pt x="846" y="1026"/>
                    </a:lnTo>
                    <a:lnTo>
                      <a:pt x="827" y="1034"/>
                    </a:lnTo>
                    <a:lnTo>
                      <a:pt x="822" y="1043"/>
                    </a:lnTo>
                    <a:lnTo>
                      <a:pt x="822" y="1145"/>
                    </a:lnTo>
                    <a:lnTo>
                      <a:pt x="813" y="1161"/>
                    </a:lnTo>
                    <a:lnTo>
                      <a:pt x="792" y="1174"/>
                    </a:lnTo>
                    <a:lnTo>
                      <a:pt x="787" y="1182"/>
                    </a:lnTo>
                    <a:lnTo>
                      <a:pt x="761" y="1199"/>
                    </a:lnTo>
                    <a:lnTo>
                      <a:pt x="753" y="1212"/>
                    </a:lnTo>
                    <a:lnTo>
                      <a:pt x="744" y="1209"/>
                    </a:lnTo>
                    <a:lnTo>
                      <a:pt x="734" y="1218"/>
                    </a:lnTo>
                    <a:lnTo>
                      <a:pt x="734" y="1230"/>
                    </a:lnTo>
                    <a:lnTo>
                      <a:pt x="694" y="1271"/>
                    </a:lnTo>
                    <a:lnTo>
                      <a:pt x="647" y="1298"/>
                    </a:lnTo>
                    <a:lnTo>
                      <a:pt x="638" y="1316"/>
                    </a:lnTo>
                    <a:lnTo>
                      <a:pt x="624" y="1328"/>
                    </a:lnTo>
                    <a:lnTo>
                      <a:pt x="623" y="1338"/>
                    </a:lnTo>
                    <a:lnTo>
                      <a:pt x="605" y="1354"/>
                    </a:lnTo>
                    <a:lnTo>
                      <a:pt x="600" y="1360"/>
                    </a:lnTo>
                    <a:lnTo>
                      <a:pt x="583" y="1363"/>
                    </a:lnTo>
                    <a:lnTo>
                      <a:pt x="567" y="1373"/>
                    </a:lnTo>
                    <a:lnTo>
                      <a:pt x="558" y="1363"/>
                    </a:lnTo>
                    <a:lnTo>
                      <a:pt x="576" y="1351"/>
                    </a:lnTo>
                    <a:lnTo>
                      <a:pt x="578" y="1280"/>
                    </a:lnTo>
                    <a:lnTo>
                      <a:pt x="531" y="1306"/>
                    </a:lnTo>
                    <a:lnTo>
                      <a:pt x="538" y="1279"/>
                    </a:lnTo>
                    <a:lnTo>
                      <a:pt x="533" y="1276"/>
                    </a:lnTo>
                    <a:lnTo>
                      <a:pt x="538" y="1263"/>
                    </a:lnTo>
                    <a:lnTo>
                      <a:pt x="533" y="1254"/>
                    </a:lnTo>
                    <a:lnTo>
                      <a:pt x="533" y="1236"/>
                    </a:lnTo>
                    <a:lnTo>
                      <a:pt x="529" y="1236"/>
                    </a:lnTo>
                    <a:lnTo>
                      <a:pt x="529" y="1230"/>
                    </a:lnTo>
                    <a:lnTo>
                      <a:pt x="533" y="1230"/>
                    </a:lnTo>
                    <a:lnTo>
                      <a:pt x="536" y="1217"/>
                    </a:lnTo>
                    <a:lnTo>
                      <a:pt x="503" y="1217"/>
                    </a:lnTo>
                    <a:lnTo>
                      <a:pt x="500" y="1230"/>
                    </a:lnTo>
                    <a:lnTo>
                      <a:pt x="481" y="1230"/>
                    </a:lnTo>
                    <a:lnTo>
                      <a:pt x="481" y="1226"/>
                    </a:lnTo>
                    <a:lnTo>
                      <a:pt x="474" y="1223"/>
                    </a:lnTo>
                    <a:lnTo>
                      <a:pt x="470" y="1214"/>
                    </a:lnTo>
                    <a:lnTo>
                      <a:pt x="467" y="1214"/>
                    </a:lnTo>
                    <a:lnTo>
                      <a:pt x="465" y="1209"/>
                    </a:lnTo>
                    <a:lnTo>
                      <a:pt x="449" y="1212"/>
                    </a:lnTo>
                    <a:lnTo>
                      <a:pt x="470" y="1156"/>
                    </a:lnTo>
                    <a:lnTo>
                      <a:pt x="470" y="1142"/>
                    </a:lnTo>
                    <a:lnTo>
                      <a:pt x="458" y="1128"/>
                    </a:lnTo>
                    <a:lnTo>
                      <a:pt x="474" y="1105"/>
                    </a:lnTo>
                    <a:lnTo>
                      <a:pt x="470" y="1088"/>
                    </a:lnTo>
                    <a:lnTo>
                      <a:pt x="465" y="1088"/>
                    </a:lnTo>
                    <a:lnTo>
                      <a:pt x="453" y="1085"/>
                    </a:lnTo>
                    <a:lnTo>
                      <a:pt x="458" y="1075"/>
                    </a:lnTo>
                    <a:lnTo>
                      <a:pt x="449" y="1070"/>
                    </a:lnTo>
                    <a:lnTo>
                      <a:pt x="444" y="1074"/>
                    </a:lnTo>
                    <a:lnTo>
                      <a:pt x="420" y="1065"/>
                    </a:lnTo>
                    <a:lnTo>
                      <a:pt x="411" y="1058"/>
                    </a:lnTo>
                    <a:lnTo>
                      <a:pt x="396" y="1053"/>
                    </a:lnTo>
                    <a:lnTo>
                      <a:pt x="371" y="1040"/>
                    </a:lnTo>
                    <a:lnTo>
                      <a:pt x="371" y="1031"/>
                    </a:lnTo>
                    <a:lnTo>
                      <a:pt x="357" y="1031"/>
                    </a:lnTo>
                    <a:lnTo>
                      <a:pt x="356" y="1034"/>
                    </a:lnTo>
                    <a:lnTo>
                      <a:pt x="347" y="1034"/>
                    </a:lnTo>
                    <a:lnTo>
                      <a:pt x="330" y="1021"/>
                    </a:lnTo>
                    <a:lnTo>
                      <a:pt x="331" y="1016"/>
                    </a:lnTo>
                    <a:lnTo>
                      <a:pt x="325" y="1011"/>
                    </a:lnTo>
                    <a:lnTo>
                      <a:pt x="309" y="1018"/>
                    </a:lnTo>
                    <a:lnTo>
                      <a:pt x="295" y="1013"/>
                    </a:lnTo>
                    <a:lnTo>
                      <a:pt x="293" y="1016"/>
                    </a:lnTo>
                    <a:lnTo>
                      <a:pt x="274" y="1008"/>
                    </a:lnTo>
                    <a:lnTo>
                      <a:pt x="274" y="1000"/>
                    </a:lnTo>
                    <a:lnTo>
                      <a:pt x="264" y="994"/>
                    </a:lnTo>
                    <a:lnTo>
                      <a:pt x="269" y="981"/>
                    </a:lnTo>
                    <a:lnTo>
                      <a:pt x="238" y="946"/>
                    </a:lnTo>
                    <a:lnTo>
                      <a:pt x="216" y="935"/>
                    </a:lnTo>
                    <a:lnTo>
                      <a:pt x="221" y="922"/>
                    </a:lnTo>
                    <a:lnTo>
                      <a:pt x="224" y="924"/>
                    </a:lnTo>
                    <a:lnTo>
                      <a:pt x="224" y="919"/>
                    </a:lnTo>
                    <a:close/>
                  </a:path>
                </a:pathLst>
              </a:custGeom>
              <a:solidFill>
                <a:srgbClr val="FFFFFF"/>
              </a:solidFill>
              <a:ln w="4763"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325" name="Freeform 122"/>
              <p:cNvSpPr>
                <a:spLocks/>
              </p:cNvSpPr>
              <p:nvPr/>
            </p:nvSpPr>
            <p:spPr bwMode="auto">
              <a:xfrm>
                <a:off x="1717" y="364"/>
                <a:ext cx="929" cy="1749"/>
              </a:xfrm>
              <a:custGeom>
                <a:avLst/>
                <a:gdLst>
                  <a:gd name="T0" fmla="*/ 209 w 929"/>
                  <a:gd name="T1" fmla="*/ 1184 h 1749"/>
                  <a:gd name="T2" fmla="*/ 78 w 929"/>
                  <a:gd name="T3" fmla="*/ 1071 h 1749"/>
                  <a:gd name="T4" fmla="*/ 65 w 929"/>
                  <a:gd name="T5" fmla="*/ 948 h 1749"/>
                  <a:gd name="T6" fmla="*/ 65 w 929"/>
                  <a:gd name="T7" fmla="*/ 889 h 1749"/>
                  <a:gd name="T8" fmla="*/ 84 w 929"/>
                  <a:gd name="T9" fmla="*/ 880 h 1749"/>
                  <a:gd name="T10" fmla="*/ 134 w 929"/>
                  <a:gd name="T11" fmla="*/ 854 h 1749"/>
                  <a:gd name="T12" fmla="*/ 73 w 929"/>
                  <a:gd name="T13" fmla="*/ 797 h 1749"/>
                  <a:gd name="T14" fmla="*/ 98 w 929"/>
                  <a:gd name="T15" fmla="*/ 717 h 1749"/>
                  <a:gd name="T16" fmla="*/ 110 w 929"/>
                  <a:gd name="T17" fmla="*/ 659 h 1749"/>
                  <a:gd name="T18" fmla="*/ 136 w 929"/>
                  <a:gd name="T19" fmla="*/ 624 h 1749"/>
                  <a:gd name="T20" fmla="*/ 155 w 929"/>
                  <a:gd name="T21" fmla="*/ 570 h 1749"/>
                  <a:gd name="T22" fmla="*/ 160 w 929"/>
                  <a:gd name="T23" fmla="*/ 506 h 1749"/>
                  <a:gd name="T24" fmla="*/ 193 w 929"/>
                  <a:gd name="T25" fmla="*/ 426 h 1749"/>
                  <a:gd name="T26" fmla="*/ 118 w 929"/>
                  <a:gd name="T27" fmla="*/ 334 h 1749"/>
                  <a:gd name="T28" fmla="*/ 70 w 929"/>
                  <a:gd name="T29" fmla="*/ 348 h 1749"/>
                  <a:gd name="T30" fmla="*/ 40 w 929"/>
                  <a:gd name="T31" fmla="*/ 344 h 1749"/>
                  <a:gd name="T32" fmla="*/ 11 w 929"/>
                  <a:gd name="T33" fmla="*/ 353 h 1749"/>
                  <a:gd name="T34" fmla="*/ 40 w 929"/>
                  <a:gd name="T35" fmla="*/ 281 h 1749"/>
                  <a:gd name="T36" fmla="*/ 42 w 929"/>
                  <a:gd name="T37" fmla="*/ 230 h 1749"/>
                  <a:gd name="T38" fmla="*/ 103 w 929"/>
                  <a:gd name="T39" fmla="*/ 200 h 1749"/>
                  <a:gd name="T40" fmla="*/ 174 w 929"/>
                  <a:gd name="T41" fmla="*/ 156 h 1749"/>
                  <a:gd name="T42" fmla="*/ 113 w 929"/>
                  <a:gd name="T43" fmla="*/ 62 h 1749"/>
                  <a:gd name="T44" fmla="*/ 164 w 929"/>
                  <a:gd name="T45" fmla="*/ 24 h 1749"/>
                  <a:gd name="T46" fmla="*/ 221 w 929"/>
                  <a:gd name="T47" fmla="*/ 14 h 1749"/>
                  <a:gd name="T48" fmla="*/ 284 w 929"/>
                  <a:gd name="T49" fmla="*/ 94 h 1749"/>
                  <a:gd name="T50" fmla="*/ 341 w 929"/>
                  <a:gd name="T51" fmla="*/ 59 h 1749"/>
                  <a:gd name="T52" fmla="*/ 390 w 929"/>
                  <a:gd name="T53" fmla="*/ 59 h 1749"/>
                  <a:gd name="T54" fmla="*/ 458 w 929"/>
                  <a:gd name="T55" fmla="*/ 84 h 1749"/>
                  <a:gd name="T56" fmla="*/ 487 w 929"/>
                  <a:gd name="T57" fmla="*/ 170 h 1749"/>
                  <a:gd name="T58" fmla="*/ 468 w 929"/>
                  <a:gd name="T59" fmla="*/ 226 h 1749"/>
                  <a:gd name="T60" fmla="*/ 454 w 929"/>
                  <a:gd name="T61" fmla="*/ 273 h 1749"/>
                  <a:gd name="T62" fmla="*/ 433 w 929"/>
                  <a:gd name="T63" fmla="*/ 324 h 1749"/>
                  <a:gd name="T64" fmla="*/ 406 w 929"/>
                  <a:gd name="T65" fmla="*/ 359 h 1749"/>
                  <a:gd name="T66" fmla="*/ 376 w 929"/>
                  <a:gd name="T67" fmla="*/ 359 h 1749"/>
                  <a:gd name="T68" fmla="*/ 357 w 929"/>
                  <a:gd name="T69" fmla="*/ 415 h 1749"/>
                  <a:gd name="T70" fmla="*/ 421 w 929"/>
                  <a:gd name="T71" fmla="*/ 431 h 1749"/>
                  <a:gd name="T72" fmla="*/ 524 w 929"/>
                  <a:gd name="T73" fmla="*/ 387 h 1749"/>
                  <a:gd name="T74" fmla="*/ 572 w 929"/>
                  <a:gd name="T75" fmla="*/ 449 h 1749"/>
                  <a:gd name="T76" fmla="*/ 585 w 929"/>
                  <a:gd name="T77" fmla="*/ 517 h 1749"/>
                  <a:gd name="T78" fmla="*/ 585 w 929"/>
                  <a:gd name="T79" fmla="*/ 611 h 1749"/>
                  <a:gd name="T80" fmla="*/ 637 w 929"/>
                  <a:gd name="T81" fmla="*/ 592 h 1749"/>
                  <a:gd name="T82" fmla="*/ 621 w 929"/>
                  <a:gd name="T83" fmla="*/ 686 h 1749"/>
                  <a:gd name="T84" fmla="*/ 658 w 929"/>
                  <a:gd name="T85" fmla="*/ 760 h 1749"/>
                  <a:gd name="T86" fmla="*/ 705 w 929"/>
                  <a:gd name="T87" fmla="*/ 813 h 1749"/>
                  <a:gd name="T88" fmla="*/ 747 w 929"/>
                  <a:gd name="T89" fmla="*/ 854 h 1749"/>
                  <a:gd name="T90" fmla="*/ 800 w 929"/>
                  <a:gd name="T91" fmla="*/ 929 h 1749"/>
                  <a:gd name="T92" fmla="*/ 849 w 929"/>
                  <a:gd name="T93" fmla="*/ 918 h 1749"/>
                  <a:gd name="T94" fmla="*/ 919 w 929"/>
                  <a:gd name="T95" fmla="*/ 988 h 1749"/>
                  <a:gd name="T96" fmla="*/ 722 w 929"/>
                  <a:gd name="T97" fmla="*/ 1211 h 1749"/>
                  <a:gd name="T98" fmla="*/ 670 w 929"/>
                  <a:gd name="T99" fmla="*/ 1431 h 1749"/>
                  <a:gd name="T100" fmla="*/ 506 w 929"/>
                  <a:gd name="T101" fmla="*/ 1523 h 1749"/>
                  <a:gd name="T102" fmla="*/ 413 w 929"/>
                  <a:gd name="T103" fmla="*/ 1719 h 1749"/>
                  <a:gd name="T104" fmla="*/ 339 w 929"/>
                  <a:gd name="T105" fmla="*/ 1712 h 1749"/>
                  <a:gd name="T106" fmla="*/ 336 w 929"/>
                  <a:gd name="T107" fmla="*/ 1641 h 1749"/>
                  <a:gd name="T108" fmla="*/ 334 w 929"/>
                  <a:gd name="T109" fmla="*/ 1598 h 1749"/>
                  <a:gd name="T110" fmla="*/ 373 w 929"/>
                  <a:gd name="T111" fmla="*/ 1442 h 1749"/>
                  <a:gd name="T112" fmla="*/ 334 w 929"/>
                  <a:gd name="T113" fmla="*/ 1392 h 1749"/>
                  <a:gd name="T114" fmla="*/ 247 w 929"/>
                  <a:gd name="T115" fmla="*/ 1365 h 1749"/>
                  <a:gd name="T116" fmla="*/ 216 w 929"/>
                  <a:gd name="T117" fmla="*/ 1294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9" h="1749">
                    <a:moveTo>
                      <a:pt x="209" y="1249"/>
                    </a:moveTo>
                    <a:lnTo>
                      <a:pt x="207" y="1241"/>
                    </a:lnTo>
                    <a:lnTo>
                      <a:pt x="214" y="1224"/>
                    </a:lnTo>
                    <a:lnTo>
                      <a:pt x="230" y="1224"/>
                    </a:lnTo>
                    <a:lnTo>
                      <a:pt x="228" y="1206"/>
                    </a:lnTo>
                    <a:lnTo>
                      <a:pt x="209" y="1184"/>
                    </a:lnTo>
                    <a:lnTo>
                      <a:pt x="198" y="1157"/>
                    </a:lnTo>
                    <a:lnTo>
                      <a:pt x="185" y="1154"/>
                    </a:lnTo>
                    <a:lnTo>
                      <a:pt x="145" y="1143"/>
                    </a:lnTo>
                    <a:lnTo>
                      <a:pt x="118" y="1143"/>
                    </a:lnTo>
                    <a:lnTo>
                      <a:pt x="103" y="1122"/>
                    </a:lnTo>
                    <a:lnTo>
                      <a:pt x="78" y="1071"/>
                    </a:lnTo>
                    <a:lnTo>
                      <a:pt x="80" y="1063"/>
                    </a:lnTo>
                    <a:lnTo>
                      <a:pt x="96" y="1049"/>
                    </a:lnTo>
                    <a:lnTo>
                      <a:pt x="103" y="993"/>
                    </a:lnTo>
                    <a:lnTo>
                      <a:pt x="94" y="980"/>
                    </a:lnTo>
                    <a:lnTo>
                      <a:pt x="94" y="963"/>
                    </a:lnTo>
                    <a:lnTo>
                      <a:pt x="65" y="948"/>
                    </a:lnTo>
                    <a:lnTo>
                      <a:pt x="44" y="934"/>
                    </a:lnTo>
                    <a:lnTo>
                      <a:pt x="66" y="915"/>
                    </a:lnTo>
                    <a:lnTo>
                      <a:pt x="80" y="905"/>
                    </a:lnTo>
                    <a:lnTo>
                      <a:pt x="78" y="902"/>
                    </a:lnTo>
                    <a:lnTo>
                      <a:pt x="70" y="896"/>
                    </a:lnTo>
                    <a:lnTo>
                      <a:pt x="65" y="889"/>
                    </a:lnTo>
                    <a:lnTo>
                      <a:pt x="75" y="881"/>
                    </a:lnTo>
                    <a:lnTo>
                      <a:pt x="87" y="889"/>
                    </a:lnTo>
                    <a:lnTo>
                      <a:pt x="98" y="889"/>
                    </a:lnTo>
                    <a:lnTo>
                      <a:pt x="103" y="885"/>
                    </a:lnTo>
                    <a:lnTo>
                      <a:pt x="91" y="886"/>
                    </a:lnTo>
                    <a:lnTo>
                      <a:pt x="84" y="880"/>
                    </a:lnTo>
                    <a:lnTo>
                      <a:pt x="96" y="867"/>
                    </a:lnTo>
                    <a:lnTo>
                      <a:pt x="101" y="867"/>
                    </a:lnTo>
                    <a:lnTo>
                      <a:pt x="101" y="862"/>
                    </a:lnTo>
                    <a:lnTo>
                      <a:pt x="110" y="854"/>
                    </a:lnTo>
                    <a:lnTo>
                      <a:pt x="129" y="859"/>
                    </a:lnTo>
                    <a:lnTo>
                      <a:pt x="134" y="854"/>
                    </a:lnTo>
                    <a:lnTo>
                      <a:pt x="118" y="850"/>
                    </a:lnTo>
                    <a:lnTo>
                      <a:pt x="110" y="837"/>
                    </a:lnTo>
                    <a:lnTo>
                      <a:pt x="91" y="829"/>
                    </a:lnTo>
                    <a:lnTo>
                      <a:pt x="91" y="823"/>
                    </a:lnTo>
                    <a:lnTo>
                      <a:pt x="75" y="813"/>
                    </a:lnTo>
                    <a:lnTo>
                      <a:pt x="73" y="797"/>
                    </a:lnTo>
                    <a:lnTo>
                      <a:pt x="80" y="784"/>
                    </a:lnTo>
                    <a:lnTo>
                      <a:pt x="91" y="784"/>
                    </a:lnTo>
                    <a:lnTo>
                      <a:pt x="101" y="780"/>
                    </a:lnTo>
                    <a:lnTo>
                      <a:pt x="106" y="760"/>
                    </a:lnTo>
                    <a:lnTo>
                      <a:pt x="101" y="743"/>
                    </a:lnTo>
                    <a:lnTo>
                      <a:pt x="98" y="717"/>
                    </a:lnTo>
                    <a:lnTo>
                      <a:pt x="111" y="705"/>
                    </a:lnTo>
                    <a:lnTo>
                      <a:pt x="101" y="691"/>
                    </a:lnTo>
                    <a:lnTo>
                      <a:pt x="78" y="691"/>
                    </a:lnTo>
                    <a:lnTo>
                      <a:pt x="72" y="681"/>
                    </a:lnTo>
                    <a:lnTo>
                      <a:pt x="101" y="660"/>
                    </a:lnTo>
                    <a:lnTo>
                      <a:pt x="110" y="659"/>
                    </a:lnTo>
                    <a:lnTo>
                      <a:pt x="117" y="651"/>
                    </a:lnTo>
                    <a:lnTo>
                      <a:pt x="127" y="649"/>
                    </a:lnTo>
                    <a:lnTo>
                      <a:pt x="131" y="638"/>
                    </a:lnTo>
                    <a:lnTo>
                      <a:pt x="143" y="633"/>
                    </a:lnTo>
                    <a:lnTo>
                      <a:pt x="150" y="624"/>
                    </a:lnTo>
                    <a:lnTo>
                      <a:pt x="136" y="624"/>
                    </a:lnTo>
                    <a:lnTo>
                      <a:pt x="136" y="622"/>
                    </a:lnTo>
                    <a:lnTo>
                      <a:pt x="143" y="611"/>
                    </a:lnTo>
                    <a:lnTo>
                      <a:pt x="141" y="601"/>
                    </a:lnTo>
                    <a:lnTo>
                      <a:pt x="143" y="597"/>
                    </a:lnTo>
                    <a:lnTo>
                      <a:pt x="152" y="595"/>
                    </a:lnTo>
                    <a:lnTo>
                      <a:pt x="155" y="570"/>
                    </a:lnTo>
                    <a:lnTo>
                      <a:pt x="146" y="557"/>
                    </a:lnTo>
                    <a:lnTo>
                      <a:pt x="136" y="551"/>
                    </a:lnTo>
                    <a:lnTo>
                      <a:pt x="129" y="534"/>
                    </a:lnTo>
                    <a:lnTo>
                      <a:pt x="136" y="520"/>
                    </a:lnTo>
                    <a:lnTo>
                      <a:pt x="150" y="511"/>
                    </a:lnTo>
                    <a:lnTo>
                      <a:pt x="160" y="506"/>
                    </a:lnTo>
                    <a:lnTo>
                      <a:pt x="193" y="484"/>
                    </a:lnTo>
                    <a:lnTo>
                      <a:pt x="190" y="463"/>
                    </a:lnTo>
                    <a:lnTo>
                      <a:pt x="197" y="450"/>
                    </a:lnTo>
                    <a:lnTo>
                      <a:pt x="193" y="439"/>
                    </a:lnTo>
                    <a:lnTo>
                      <a:pt x="192" y="434"/>
                    </a:lnTo>
                    <a:lnTo>
                      <a:pt x="193" y="426"/>
                    </a:lnTo>
                    <a:lnTo>
                      <a:pt x="190" y="414"/>
                    </a:lnTo>
                    <a:lnTo>
                      <a:pt x="198" y="366"/>
                    </a:lnTo>
                    <a:lnTo>
                      <a:pt x="192" y="353"/>
                    </a:lnTo>
                    <a:lnTo>
                      <a:pt x="171" y="348"/>
                    </a:lnTo>
                    <a:lnTo>
                      <a:pt x="153" y="339"/>
                    </a:lnTo>
                    <a:lnTo>
                      <a:pt x="118" y="334"/>
                    </a:lnTo>
                    <a:lnTo>
                      <a:pt x="96" y="356"/>
                    </a:lnTo>
                    <a:lnTo>
                      <a:pt x="80" y="356"/>
                    </a:lnTo>
                    <a:lnTo>
                      <a:pt x="80" y="366"/>
                    </a:lnTo>
                    <a:lnTo>
                      <a:pt x="61" y="388"/>
                    </a:lnTo>
                    <a:lnTo>
                      <a:pt x="44" y="383"/>
                    </a:lnTo>
                    <a:lnTo>
                      <a:pt x="70" y="348"/>
                    </a:lnTo>
                    <a:lnTo>
                      <a:pt x="73" y="326"/>
                    </a:lnTo>
                    <a:lnTo>
                      <a:pt x="65" y="324"/>
                    </a:lnTo>
                    <a:lnTo>
                      <a:pt x="61" y="307"/>
                    </a:lnTo>
                    <a:lnTo>
                      <a:pt x="49" y="307"/>
                    </a:lnTo>
                    <a:lnTo>
                      <a:pt x="42" y="316"/>
                    </a:lnTo>
                    <a:lnTo>
                      <a:pt x="40" y="344"/>
                    </a:lnTo>
                    <a:lnTo>
                      <a:pt x="21" y="356"/>
                    </a:lnTo>
                    <a:lnTo>
                      <a:pt x="14" y="374"/>
                    </a:lnTo>
                    <a:lnTo>
                      <a:pt x="21" y="383"/>
                    </a:lnTo>
                    <a:lnTo>
                      <a:pt x="14" y="393"/>
                    </a:lnTo>
                    <a:lnTo>
                      <a:pt x="2" y="372"/>
                    </a:lnTo>
                    <a:lnTo>
                      <a:pt x="11" y="353"/>
                    </a:lnTo>
                    <a:lnTo>
                      <a:pt x="9" y="347"/>
                    </a:lnTo>
                    <a:lnTo>
                      <a:pt x="0" y="340"/>
                    </a:lnTo>
                    <a:lnTo>
                      <a:pt x="21" y="320"/>
                    </a:lnTo>
                    <a:lnTo>
                      <a:pt x="25" y="304"/>
                    </a:lnTo>
                    <a:lnTo>
                      <a:pt x="42" y="294"/>
                    </a:lnTo>
                    <a:lnTo>
                      <a:pt x="40" y="281"/>
                    </a:lnTo>
                    <a:lnTo>
                      <a:pt x="33" y="273"/>
                    </a:lnTo>
                    <a:lnTo>
                      <a:pt x="33" y="267"/>
                    </a:lnTo>
                    <a:lnTo>
                      <a:pt x="40" y="262"/>
                    </a:lnTo>
                    <a:lnTo>
                      <a:pt x="40" y="254"/>
                    </a:lnTo>
                    <a:lnTo>
                      <a:pt x="44" y="245"/>
                    </a:lnTo>
                    <a:lnTo>
                      <a:pt x="42" y="230"/>
                    </a:lnTo>
                    <a:lnTo>
                      <a:pt x="49" y="223"/>
                    </a:lnTo>
                    <a:lnTo>
                      <a:pt x="49" y="205"/>
                    </a:lnTo>
                    <a:lnTo>
                      <a:pt x="75" y="213"/>
                    </a:lnTo>
                    <a:lnTo>
                      <a:pt x="84" y="200"/>
                    </a:lnTo>
                    <a:lnTo>
                      <a:pt x="94" y="197"/>
                    </a:lnTo>
                    <a:lnTo>
                      <a:pt x="103" y="200"/>
                    </a:lnTo>
                    <a:lnTo>
                      <a:pt x="118" y="192"/>
                    </a:lnTo>
                    <a:lnTo>
                      <a:pt x="136" y="197"/>
                    </a:lnTo>
                    <a:lnTo>
                      <a:pt x="153" y="191"/>
                    </a:lnTo>
                    <a:lnTo>
                      <a:pt x="164" y="191"/>
                    </a:lnTo>
                    <a:lnTo>
                      <a:pt x="174" y="187"/>
                    </a:lnTo>
                    <a:lnTo>
                      <a:pt x="174" y="156"/>
                    </a:lnTo>
                    <a:lnTo>
                      <a:pt x="169" y="143"/>
                    </a:lnTo>
                    <a:lnTo>
                      <a:pt x="131" y="140"/>
                    </a:lnTo>
                    <a:lnTo>
                      <a:pt x="113" y="114"/>
                    </a:lnTo>
                    <a:lnTo>
                      <a:pt x="111" y="95"/>
                    </a:lnTo>
                    <a:lnTo>
                      <a:pt x="117" y="86"/>
                    </a:lnTo>
                    <a:lnTo>
                      <a:pt x="113" y="62"/>
                    </a:lnTo>
                    <a:lnTo>
                      <a:pt x="120" y="59"/>
                    </a:lnTo>
                    <a:lnTo>
                      <a:pt x="117" y="57"/>
                    </a:lnTo>
                    <a:lnTo>
                      <a:pt x="126" y="49"/>
                    </a:lnTo>
                    <a:lnTo>
                      <a:pt x="145" y="41"/>
                    </a:lnTo>
                    <a:lnTo>
                      <a:pt x="150" y="32"/>
                    </a:lnTo>
                    <a:lnTo>
                      <a:pt x="164" y="24"/>
                    </a:lnTo>
                    <a:lnTo>
                      <a:pt x="174" y="24"/>
                    </a:lnTo>
                    <a:lnTo>
                      <a:pt x="188" y="19"/>
                    </a:lnTo>
                    <a:lnTo>
                      <a:pt x="205" y="0"/>
                    </a:lnTo>
                    <a:lnTo>
                      <a:pt x="216" y="4"/>
                    </a:lnTo>
                    <a:lnTo>
                      <a:pt x="223" y="4"/>
                    </a:lnTo>
                    <a:lnTo>
                      <a:pt x="221" y="14"/>
                    </a:lnTo>
                    <a:lnTo>
                      <a:pt x="230" y="22"/>
                    </a:lnTo>
                    <a:lnTo>
                      <a:pt x="239" y="54"/>
                    </a:lnTo>
                    <a:lnTo>
                      <a:pt x="249" y="64"/>
                    </a:lnTo>
                    <a:lnTo>
                      <a:pt x="261" y="86"/>
                    </a:lnTo>
                    <a:lnTo>
                      <a:pt x="270" y="84"/>
                    </a:lnTo>
                    <a:lnTo>
                      <a:pt x="284" y="94"/>
                    </a:lnTo>
                    <a:lnTo>
                      <a:pt x="299" y="62"/>
                    </a:lnTo>
                    <a:lnTo>
                      <a:pt x="303" y="62"/>
                    </a:lnTo>
                    <a:lnTo>
                      <a:pt x="313" y="68"/>
                    </a:lnTo>
                    <a:lnTo>
                      <a:pt x="325" y="67"/>
                    </a:lnTo>
                    <a:lnTo>
                      <a:pt x="332" y="62"/>
                    </a:lnTo>
                    <a:lnTo>
                      <a:pt x="341" y="59"/>
                    </a:lnTo>
                    <a:lnTo>
                      <a:pt x="348" y="54"/>
                    </a:lnTo>
                    <a:lnTo>
                      <a:pt x="359" y="54"/>
                    </a:lnTo>
                    <a:lnTo>
                      <a:pt x="367" y="49"/>
                    </a:lnTo>
                    <a:lnTo>
                      <a:pt x="374" y="49"/>
                    </a:lnTo>
                    <a:lnTo>
                      <a:pt x="376" y="57"/>
                    </a:lnTo>
                    <a:lnTo>
                      <a:pt x="390" y="59"/>
                    </a:lnTo>
                    <a:lnTo>
                      <a:pt x="399" y="54"/>
                    </a:lnTo>
                    <a:lnTo>
                      <a:pt x="404" y="54"/>
                    </a:lnTo>
                    <a:lnTo>
                      <a:pt x="406" y="64"/>
                    </a:lnTo>
                    <a:lnTo>
                      <a:pt x="430" y="52"/>
                    </a:lnTo>
                    <a:lnTo>
                      <a:pt x="452" y="46"/>
                    </a:lnTo>
                    <a:lnTo>
                      <a:pt x="458" y="84"/>
                    </a:lnTo>
                    <a:lnTo>
                      <a:pt x="468" y="90"/>
                    </a:lnTo>
                    <a:lnTo>
                      <a:pt x="468" y="116"/>
                    </a:lnTo>
                    <a:lnTo>
                      <a:pt x="473" y="126"/>
                    </a:lnTo>
                    <a:lnTo>
                      <a:pt x="487" y="140"/>
                    </a:lnTo>
                    <a:lnTo>
                      <a:pt x="494" y="164"/>
                    </a:lnTo>
                    <a:lnTo>
                      <a:pt x="487" y="170"/>
                    </a:lnTo>
                    <a:lnTo>
                      <a:pt x="477" y="170"/>
                    </a:lnTo>
                    <a:lnTo>
                      <a:pt x="484" y="186"/>
                    </a:lnTo>
                    <a:lnTo>
                      <a:pt x="465" y="205"/>
                    </a:lnTo>
                    <a:lnTo>
                      <a:pt x="475" y="215"/>
                    </a:lnTo>
                    <a:lnTo>
                      <a:pt x="463" y="218"/>
                    </a:lnTo>
                    <a:lnTo>
                      <a:pt x="468" y="226"/>
                    </a:lnTo>
                    <a:lnTo>
                      <a:pt x="461" y="235"/>
                    </a:lnTo>
                    <a:lnTo>
                      <a:pt x="458" y="239"/>
                    </a:lnTo>
                    <a:lnTo>
                      <a:pt x="458" y="254"/>
                    </a:lnTo>
                    <a:lnTo>
                      <a:pt x="447" y="269"/>
                    </a:lnTo>
                    <a:lnTo>
                      <a:pt x="458" y="269"/>
                    </a:lnTo>
                    <a:lnTo>
                      <a:pt x="454" y="273"/>
                    </a:lnTo>
                    <a:lnTo>
                      <a:pt x="440" y="285"/>
                    </a:lnTo>
                    <a:lnTo>
                      <a:pt x="437" y="294"/>
                    </a:lnTo>
                    <a:lnTo>
                      <a:pt x="451" y="312"/>
                    </a:lnTo>
                    <a:lnTo>
                      <a:pt x="435" y="307"/>
                    </a:lnTo>
                    <a:lnTo>
                      <a:pt x="430" y="310"/>
                    </a:lnTo>
                    <a:lnTo>
                      <a:pt x="433" y="324"/>
                    </a:lnTo>
                    <a:lnTo>
                      <a:pt x="425" y="331"/>
                    </a:lnTo>
                    <a:lnTo>
                      <a:pt x="418" y="326"/>
                    </a:lnTo>
                    <a:lnTo>
                      <a:pt x="411" y="334"/>
                    </a:lnTo>
                    <a:lnTo>
                      <a:pt x="406" y="344"/>
                    </a:lnTo>
                    <a:lnTo>
                      <a:pt x="400" y="347"/>
                    </a:lnTo>
                    <a:lnTo>
                      <a:pt x="406" y="359"/>
                    </a:lnTo>
                    <a:lnTo>
                      <a:pt x="399" y="361"/>
                    </a:lnTo>
                    <a:lnTo>
                      <a:pt x="395" y="372"/>
                    </a:lnTo>
                    <a:lnTo>
                      <a:pt x="390" y="369"/>
                    </a:lnTo>
                    <a:lnTo>
                      <a:pt x="388" y="361"/>
                    </a:lnTo>
                    <a:lnTo>
                      <a:pt x="380" y="361"/>
                    </a:lnTo>
                    <a:lnTo>
                      <a:pt x="376" y="359"/>
                    </a:lnTo>
                    <a:lnTo>
                      <a:pt x="371" y="364"/>
                    </a:lnTo>
                    <a:lnTo>
                      <a:pt x="374" y="369"/>
                    </a:lnTo>
                    <a:lnTo>
                      <a:pt x="360" y="388"/>
                    </a:lnTo>
                    <a:lnTo>
                      <a:pt x="360" y="396"/>
                    </a:lnTo>
                    <a:lnTo>
                      <a:pt x="350" y="410"/>
                    </a:lnTo>
                    <a:lnTo>
                      <a:pt x="357" y="415"/>
                    </a:lnTo>
                    <a:lnTo>
                      <a:pt x="341" y="428"/>
                    </a:lnTo>
                    <a:lnTo>
                      <a:pt x="348" y="434"/>
                    </a:lnTo>
                    <a:lnTo>
                      <a:pt x="373" y="441"/>
                    </a:lnTo>
                    <a:lnTo>
                      <a:pt x="397" y="436"/>
                    </a:lnTo>
                    <a:lnTo>
                      <a:pt x="411" y="431"/>
                    </a:lnTo>
                    <a:lnTo>
                      <a:pt x="421" y="431"/>
                    </a:lnTo>
                    <a:lnTo>
                      <a:pt x="437" y="431"/>
                    </a:lnTo>
                    <a:lnTo>
                      <a:pt x="465" y="436"/>
                    </a:lnTo>
                    <a:lnTo>
                      <a:pt x="484" y="423"/>
                    </a:lnTo>
                    <a:lnTo>
                      <a:pt x="491" y="409"/>
                    </a:lnTo>
                    <a:lnTo>
                      <a:pt x="501" y="396"/>
                    </a:lnTo>
                    <a:lnTo>
                      <a:pt x="524" y="387"/>
                    </a:lnTo>
                    <a:lnTo>
                      <a:pt x="534" y="372"/>
                    </a:lnTo>
                    <a:lnTo>
                      <a:pt x="548" y="377"/>
                    </a:lnTo>
                    <a:lnTo>
                      <a:pt x="571" y="382"/>
                    </a:lnTo>
                    <a:lnTo>
                      <a:pt x="578" y="396"/>
                    </a:lnTo>
                    <a:lnTo>
                      <a:pt x="579" y="431"/>
                    </a:lnTo>
                    <a:lnTo>
                      <a:pt x="572" y="449"/>
                    </a:lnTo>
                    <a:lnTo>
                      <a:pt x="597" y="471"/>
                    </a:lnTo>
                    <a:lnTo>
                      <a:pt x="609" y="471"/>
                    </a:lnTo>
                    <a:lnTo>
                      <a:pt x="607" y="488"/>
                    </a:lnTo>
                    <a:lnTo>
                      <a:pt x="594" y="495"/>
                    </a:lnTo>
                    <a:lnTo>
                      <a:pt x="585" y="506"/>
                    </a:lnTo>
                    <a:lnTo>
                      <a:pt x="585" y="517"/>
                    </a:lnTo>
                    <a:lnTo>
                      <a:pt x="578" y="527"/>
                    </a:lnTo>
                    <a:lnTo>
                      <a:pt x="581" y="539"/>
                    </a:lnTo>
                    <a:lnTo>
                      <a:pt x="579" y="552"/>
                    </a:lnTo>
                    <a:lnTo>
                      <a:pt x="588" y="560"/>
                    </a:lnTo>
                    <a:lnTo>
                      <a:pt x="590" y="579"/>
                    </a:lnTo>
                    <a:lnTo>
                      <a:pt x="585" y="611"/>
                    </a:lnTo>
                    <a:lnTo>
                      <a:pt x="587" y="624"/>
                    </a:lnTo>
                    <a:lnTo>
                      <a:pt x="597" y="624"/>
                    </a:lnTo>
                    <a:lnTo>
                      <a:pt x="611" y="614"/>
                    </a:lnTo>
                    <a:lnTo>
                      <a:pt x="618" y="605"/>
                    </a:lnTo>
                    <a:lnTo>
                      <a:pt x="633" y="592"/>
                    </a:lnTo>
                    <a:lnTo>
                      <a:pt x="637" y="592"/>
                    </a:lnTo>
                    <a:lnTo>
                      <a:pt x="637" y="622"/>
                    </a:lnTo>
                    <a:lnTo>
                      <a:pt x="630" y="628"/>
                    </a:lnTo>
                    <a:lnTo>
                      <a:pt x="635" y="649"/>
                    </a:lnTo>
                    <a:lnTo>
                      <a:pt x="625" y="659"/>
                    </a:lnTo>
                    <a:lnTo>
                      <a:pt x="613" y="667"/>
                    </a:lnTo>
                    <a:lnTo>
                      <a:pt x="621" y="686"/>
                    </a:lnTo>
                    <a:lnTo>
                      <a:pt x="614" y="705"/>
                    </a:lnTo>
                    <a:lnTo>
                      <a:pt x="621" y="717"/>
                    </a:lnTo>
                    <a:lnTo>
                      <a:pt x="620" y="735"/>
                    </a:lnTo>
                    <a:lnTo>
                      <a:pt x="625" y="753"/>
                    </a:lnTo>
                    <a:lnTo>
                      <a:pt x="633" y="762"/>
                    </a:lnTo>
                    <a:lnTo>
                      <a:pt x="658" y="760"/>
                    </a:lnTo>
                    <a:lnTo>
                      <a:pt x="677" y="770"/>
                    </a:lnTo>
                    <a:lnTo>
                      <a:pt x="677" y="778"/>
                    </a:lnTo>
                    <a:lnTo>
                      <a:pt x="670" y="784"/>
                    </a:lnTo>
                    <a:lnTo>
                      <a:pt x="703" y="797"/>
                    </a:lnTo>
                    <a:lnTo>
                      <a:pt x="717" y="797"/>
                    </a:lnTo>
                    <a:lnTo>
                      <a:pt x="705" y="813"/>
                    </a:lnTo>
                    <a:lnTo>
                      <a:pt x="708" y="827"/>
                    </a:lnTo>
                    <a:lnTo>
                      <a:pt x="705" y="834"/>
                    </a:lnTo>
                    <a:lnTo>
                      <a:pt x="708" y="842"/>
                    </a:lnTo>
                    <a:lnTo>
                      <a:pt x="717" y="846"/>
                    </a:lnTo>
                    <a:lnTo>
                      <a:pt x="722" y="853"/>
                    </a:lnTo>
                    <a:lnTo>
                      <a:pt x="747" y="854"/>
                    </a:lnTo>
                    <a:lnTo>
                      <a:pt x="767" y="894"/>
                    </a:lnTo>
                    <a:lnTo>
                      <a:pt x="788" y="904"/>
                    </a:lnTo>
                    <a:lnTo>
                      <a:pt x="792" y="917"/>
                    </a:lnTo>
                    <a:lnTo>
                      <a:pt x="783" y="924"/>
                    </a:lnTo>
                    <a:lnTo>
                      <a:pt x="786" y="929"/>
                    </a:lnTo>
                    <a:lnTo>
                      <a:pt x="800" y="929"/>
                    </a:lnTo>
                    <a:lnTo>
                      <a:pt x="804" y="931"/>
                    </a:lnTo>
                    <a:lnTo>
                      <a:pt x="814" y="918"/>
                    </a:lnTo>
                    <a:lnTo>
                      <a:pt x="823" y="917"/>
                    </a:lnTo>
                    <a:lnTo>
                      <a:pt x="834" y="905"/>
                    </a:lnTo>
                    <a:lnTo>
                      <a:pt x="837" y="918"/>
                    </a:lnTo>
                    <a:lnTo>
                      <a:pt x="849" y="918"/>
                    </a:lnTo>
                    <a:lnTo>
                      <a:pt x="851" y="931"/>
                    </a:lnTo>
                    <a:lnTo>
                      <a:pt x="863" y="928"/>
                    </a:lnTo>
                    <a:lnTo>
                      <a:pt x="900" y="937"/>
                    </a:lnTo>
                    <a:lnTo>
                      <a:pt x="929" y="952"/>
                    </a:lnTo>
                    <a:lnTo>
                      <a:pt x="920" y="967"/>
                    </a:lnTo>
                    <a:lnTo>
                      <a:pt x="919" y="988"/>
                    </a:lnTo>
                    <a:lnTo>
                      <a:pt x="868" y="1081"/>
                    </a:lnTo>
                    <a:lnTo>
                      <a:pt x="847" y="1100"/>
                    </a:lnTo>
                    <a:lnTo>
                      <a:pt x="771" y="1127"/>
                    </a:lnTo>
                    <a:lnTo>
                      <a:pt x="752" y="1144"/>
                    </a:lnTo>
                    <a:lnTo>
                      <a:pt x="743" y="1160"/>
                    </a:lnTo>
                    <a:lnTo>
                      <a:pt x="722" y="1211"/>
                    </a:lnTo>
                    <a:lnTo>
                      <a:pt x="715" y="1249"/>
                    </a:lnTo>
                    <a:lnTo>
                      <a:pt x="717" y="1307"/>
                    </a:lnTo>
                    <a:lnTo>
                      <a:pt x="684" y="1356"/>
                    </a:lnTo>
                    <a:lnTo>
                      <a:pt x="677" y="1380"/>
                    </a:lnTo>
                    <a:lnTo>
                      <a:pt x="675" y="1415"/>
                    </a:lnTo>
                    <a:lnTo>
                      <a:pt x="670" y="1431"/>
                    </a:lnTo>
                    <a:lnTo>
                      <a:pt x="651" y="1451"/>
                    </a:lnTo>
                    <a:lnTo>
                      <a:pt x="625" y="1464"/>
                    </a:lnTo>
                    <a:lnTo>
                      <a:pt x="578" y="1474"/>
                    </a:lnTo>
                    <a:lnTo>
                      <a:pt x="543" y="1491"/>
                    </a:lnTo>
                    <a:lnTo>
                      <a:pt x="524" y="1509"/>
                    </a:lnTo>
                    <a:lnTo>
                      <a:pt x="506" y="1523"/>
                    </a:lnTo>
                    <a:lnTo>
                      <a:pt x="486" y="1566"/>
                    </a:lnTo>
                    <a:lnTo>
                      <a:pt x="465" y="1585"/>
                    </a:lnTo>
                    <a:lnTo>
                      <a:pt x="459" y="1623"/>
                    </a:lnTo>
                    <a:lnTo>
                      <a:pt x="459" y="1652"/>
                    </a:lnTo>
                    <a:lnTo>
                      <a:pt x="435" y="1696"/>
                    </a:lnTo>
                    <a:lnTo>
                      <a:pt x="413" y="1719"/>
                    </a:lnTo>
                    <a:lnTo>
                      <a:pt x="373" y="1743"/>
                    </a:lnTo>
                    <a:lnTo>
                      <a:pt x="366" y="1744"/>
                    </a:lnTo>
                    <a:lnTo>
                      <a:pt x="364" y="1749"/>
                    </a:lnTo>
                    <a:lnTo>
                      <a:pt x="341" y="1722"/>
                    </a:lnTo>
                    <a:lnTo>
                      <a:pt x="343" y="1719"/>
                    </a:lnTo>
                    <a:lnTo>
                      <a:pt x="339" y="1712"/>
                    </a:lnTo>
                    <a:lnTo>
                      <a:pt x="334" y="1712"/>
                    </a:lnTo>
                    <a:lnTo>
                      <a:pt x="336" y="1704"/>
                    </a:lnTo>
                    <a:lnTo>
                      <a:pt x="331" y="1708"/>
                    </a:lnTo>
                    <a:lnTo>
                      <a:pt x="334" y="1690"/>
                    </a:lnTo>
                    <a:lnTo>
                      <a:pt x="331" y="1660"/>
                    </a:lnTo>
                    <a:lnTo>
                      <a:pt x="336" y="1641"/>
                    </a:lnTo>
                    <a:lnTo>
                      <a:pt x="332" y="1637"/>
                    </a:lnTo>
                    <a:lnTo>
                      <a:pt x="334" y="1625"/>
                    </a:lnTo>
                    <a:lnTo>
                      <a:pt x="331" y="1623"/>
                    </a:lnTo>
                    <a:lnTo>
                      <a:pt x="331" y="1611"/>
                    </a:lnTo>
                    <a:lnTo>
                      <a:pt x="334" y="1611"/>
                    </a:lnTo>
                    <a:lnTo>
                      <a:pt x="334" y="1598"/>
                    </a:lnTo>
                    <a:lnTo>
                      <a:pt x="325" y="1585"/>
                    </a:lnTo>
                    <a:lnTo>
                      <a:pt x="334" y="1569"/>
                    </a:lnTo>
                    <a:lnTo>
                      <a:pt x="334" y="1467"/>
                    </a:lnTo>
                    <a:lnTo>
                      <a:pt x="339" y="1456"/>
                    </a:lnTo>
                    <a:lnTo>
                      <a:pt x="359" y="1450"/>
                    </a:lnTo>
                    <a:lnTo>
                      <a:pt x="373" y="1442"/>
                    </a:lnTo>
                    <a:lnTo>
                      <a:pt x="376" y="1432"/>
                    </a:lnTo>
                    <a:lnTo>
                      <a:pt x="390" y="1432"/>
                    </a:lnTo>
                    <a:lnTo>
                      <a:pt x="397" y="1427"/>
                    </a:lnTo>
                    <a:lnTo>
                      <a:pt x="395" y="1411"/>
                    </a:lnTo>
                    <a:lnTo>
                      <a:pt x="334" y="1410"/>
                    </a:lnTo>
                    <a:lnTo>
                      <a:pt x="334" y="1392"/>
                    </a:lnTo>
                    <a:lnTo>
                      <a:pt x="294" y="1392"/>
                    </a:lnTo>
                    <a:lnTo>
                      <a:pt x="294" y="1384"/>
                    </a:lnTo>
                    <a:lnTo>
                      <a:pt x="268" y="1383"/>
                    </a:lnTo>
                    <a:lnTo>
                      <a:pt x="265" y="1373"/>
                    </a:lnTo>
                    <a:lnTo>
                      <a:pt x="247" y="1373"/>
                    </a:lnTo>
                    <a:lnTo>
                      <a:pt x="247" y="1365"/>
                    </a:lnTo>
                    <a:lnTo>
                      <a:pt x="239" y="1365"/>
                    </a:lnTo>
                    <a:lnTo>
                      <a:pt x="233" y="1340"/>
                    </a:lnTo>
                    <a:lnTo>
                      <a:pt x="240" y="1313"/>
                    </a:lnTo>
                    <a:lnTo>
                      <a:pt x="237" y="1313"/>
                    </a:lnTo>
                    <a:lnTo>
                      <a:pt x="233" y="1294"/>
                    </a:lnTo>
                    <a:lnTo>
                      <a:pt x="216" y="1294"/>
                    </a:lnTo>
                    <a:lnTo>
                      <a:pt x="207" y="1256"/>
                    </a:lnTo>
                    <a:lnTo>
                      <a:pt x="209" y="1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6" name="Freeform 123"/>
              <p:cNvSpPr>
                <a:spLocks/>
              </p:cNvSpPr>
              <p:nvPr/>
            </p:nvSpPr>
            <p:spPr bwMode="auto">
              <a:xfrm>
                <a:off x="1717" y="364"/>
                <a:ext cx="929" cy="1749"/>
              </a:xfrm>
              <a:custGeom>
                <a:avLst/>
                <a:gdLst>
                  <a:gd name="T0" fmla="*/ 209 w 929"/>
                  <a:gd name="T1" fmla="*/ 1184 h 1749"/>
                  <a:gd name="T2" fmla="*/ 78 w 929"/>
                  <a:gd name="T3" fmla="*/ 1071 h 1749"/>
                  <a:gd name="T4" fmla="*/ 65 w 929"/>
                  <a:gd name="T5" fmla="*/ 948 h 1749"/>
                  <a:gd name="T6" fmla="*/ 65 w 929"/>
                  <a:gd name="T7" fmla="*/ 889 h 1749"/>
                  <a:gd name="T8" fmla="*/ 84 w 929"/>
                  <a:gd name="T9" fmla="*/ 880 h 1749"/>
                  <a:gd name="T10" fmla="*/ 134 w 929"/>
                  <a:gd name="T11" fmla="*/ 854 h 1749"/>
                  <a:gd name="T12" fmla="*/ 73 w 929"/>
                  <a:gd name="T13" fmla="*/ 797 h 1749"/>
                  <a:gd name="T14" fmla="*/ 98 w 929"/>
                  <a:gd name="T15" fmla="*/ 717 h 1749"/>
                  <a:gd name="T16" fmla="*/ 110 w 929"/>
                  <a:gd name="T17" fmla="*/ 659 h 1749"/>
                  <a:gd name="T18" fmla="*/ 136 w 929"/>
                  <a:gd name="T19" fmla="*/ 624 h 1749"/>
                  <a:gd name="T20" fmla="*/ 155 w 929"/>
                  <a:gd name="T21" fmla="*/ 570 h 1749"/>
                  <a:gd name="T22" fmla="*/ 160 w 929"/>
                  <a:gd name="T23" fmla="*/ 506 h 1749"/>
                  <a:gd name="T24" fmla="*/ 193 w 929"/>
                  <a:gd name="T25" fmla="*/ 426 h 1749"/>
                  <a:gd name="T26" fmla="*/ 118 w 929"/>
                  <a:gd name="T27" fmla="*/ 334 h 1749"/>
                  <a:gd name="T28" fmla="*/ 70 w 929"/>
                  <a:gd name="T29" fmla="*/ 348 h 1749"/>
                  <a:gd name="T30" fmla="*/ 40 w 929"/>
                  <a:gd name="T31" fmla="*/ 344 h 1749"/>
                  <a:gd name="T32" fmla="*/ 11 w 929"/>
                  <a:gd name="T33" fmla="*/ 353 h 1749"/>
                  <a:gd name="T34" fmla="*/ 40 w 929"/>
                  <a:gd name="T35" fmla="*/ 281 h 1749"/>
                  <a:gd name="T36" fmla="*/ 42 w 929"/>
                  <a:gd name="T37" fmla="*/ 230 h 1749"/>
                  <a:gd name="T38" fmla="*/ 103 w 929"/>
                  <a:gd name="T39" fmla="*/ 200 h 1749"/>
                  <a:gd name="T40" fmla="*/ 174 w 929"/>
                  <a:gd name="T41" fmla="*/ 156 h 1749"/>
                  <a:gd name="T42" fmla="*/ 113 w 929"/>
                  <a:gd name="T43" fmla="*/ 62 h 1749"/>
                  <a:gd name="T44" fmla="*/ 164 w 929"/>
                  <a:gd name="T45" fmla="*/ 24 h 1749"/>
                  <a:gd name="T46" fmla="*/ 221 w 929"/>
                  <a:gd name="T47" fmla="*/ 14 h 1749"/>
                  <a:gd name="T48" fmla="*/ 284 w 929"/>
                  <a:gd name="T49" fmla="*/ 94 h 1749"/>
                  <a:gd name="T50" fmla="*/ 341 w 929"/>
                  <a:gd name="T51" fmla="*/ 59 h 1749"/>
                  <a:gd name="T52" fmla="*/ 390 w 929"/>
                  <a:gd name="T53" fmla="*/ 59 h 1749"/>
                  <a:gd name="T54" fmla="*/ 458 w 929"/>
                  <a:gd name="T55" fmla="*/ 84 h 1749"/>
                  <a:gd name="T56" fmla="*/ 487 w 929"/>
                  <a:gd name="T57" fmla="*/ 170 h 1749"/>
                  <a:gd name="T58" fmla="*/ 468 w 929"/>
                  <a:gd name="T59" fmla="*/ 226 h 1749"/>
                  <a:gd name="T60" fmla="*/ 454 w 929"/>
                  <a:gd name="T61" fmla="*/ 273 h 1749"/>
                  <a:gd name="T62" fmla="*/ 433 w 929"/>
                  <a:gd name="T63" fmla="*/ 324 h 1749"/>
                  <a:gd name="T64" fmla="*/ 406 w 929"/>
                  <a:gd name="T65" fmla="*/ 359 h 1749"/>
                  <a:gd name="T66" fmla="*/ 376 w 929"/>
                  <a:gd name="T67" fmla="*/ 359 h 1749"/>
                  <a:gd name="T68" fmla="*/ 357 w 929"/>
                  <a:gd name="T69" fmla="*/ 415 h 1749"/>
                  <a:gd name="T70" fmla="*/ 421 w 929"/>
                  <a:gd name="T71" fmla="*/ 431 h 1749"/>
                  <a:gd name="T72" fmla="*/ 524 w 929"/>
                  <a:gd name="T73" fmla="*/ 387 h 1749"/>
                  <a:gd name="T74" fmla="*/ 572 w 929"/>
                  <a:gd name="T75" fmla="*/ 449 h 1749"/>
                  <a:gd name="T76" fmla="*/ 585 w 929"/>
                  <a:gd name="T77" fmla="*/ 517 h 1749"/>
                  <a:gd name="T78" fmla="*/ 585 w 929"/>
                  <a:gd name="T79" fmla="*/ 611 h 1749"/>
                  <a:gd name="T80" fmla="*/ 637 w 929"/>
                  <a:gd name="T81" fmla="*/ 592 h 1749"/>
                  <a:gd name="T82" fmla="*/ 621 w 929"/>
                  <a:gd name="T83" fmla="*/ 686 h 1749"/>
                  <a:gd name="T84" fmla="*/ 658 w 929"/>
                  <a:gd name="T85" fmla="*/ 760 h 1749"/>
                  <a:gd name="T86" fmla="*/ 705 w 929"/>
                  <a:gd name="T87" fmla="*/ 813 h 1749"/>
                  <a:gd name="T88" fmla="*/ 747 w 929"/>
                  <a:gd name="T89" fmla="*/ 854 h 1749"/>
                  <a:gd name="T90" fmla="*/ 800 w 929"/>
                  <a:gd name="T91" fmla="*/ 929 h 1749"/>
                  <a:gd name="T92" fmla="*/ 849 w 929"/>
                  <a:gd name="T93" fmla="*/ 918 h 1749"/>
                  <a:gd name="T94" fmla="*/ 919 w 929"/>
                  <a:gd name="T95" fmla="*/ 988 h 1749"/>
                  <a:gd name="T96" fmla="*/ 722 w 929"/>
                  <a:gd name="T97" fmla="*/ 1211 h 1749"/>
                  <a:gd name="T98" fmla="*/ 670 w 929"/>
                  <a:gd name="T99" fmla="*/ 1431 h 1749"/>
                  <a:gd name="T100" fmla="*/ 506 w 929"/>
                  <a:gd name="T101" fmla="*/ 1523 h 1749"/>
                  <a:gd name="T102" fmla="*/ 413 w 929"/>
                  <a:gd name="T103" fmla="*/ 1719 h 1749"/>
                  <a:gd name="T104" fmla="*/ 339 w 929"/>
                  <a:gd name="T105" fmla="*/ 1712 h 1749"/>
                  <a:gd name="T106" fmla="*/ 336 w 929"/>
                  <a:gd name="T107" fmla="*/ 1641 h 1749"/>
                  <a:gd name="T108" fmla="*/ 334 w 929"/>
                  <a:gd name="T109" fmla="*/ 1598 h 1749"/>
                  <a:gd name="T110" fmla="*/ 373 w 929"/>
                  <a:gd name="T111" fmla="*/ 1442 h 1749"/>
                  <a:gd name="T112" fmla="*/ 334 w 929"/>
                  <a:gd name="T113" fmla="*/ 1392 h 1749"/>
                  <a:gd name="T114" fmla="*/ 247 w 929"/>
                  <a:gd name="T115" fmla="*/ 1365 h 1749"/>
                  <a:gd name="T116" fmla="*/ 216 w 929"/>
                  <a:gd name="T117" fmla="*/ 1294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9" h="1749">
                    <a:moveTo>
                      <a:pt x="209" y="1249"/>
                    </a:moveTo>
                    <a:lnTo>
                      <a:pt x="207" y="1241"/>
                    </a:lnTo>
                    <a:lnTo>
                      <a:pt x="214" y="1224"/>
                    </a:lnTo>
                    <a:lnTo>
                      <a:pt x="230" y="1224"/>
                    </a:lnTo>
                    <a:lnTo>
                      <a:pt x="228" y="1206"/>
                    </a:lnTo>
                    <a:lnTo>
                      <a:pt x="209" y="1184"/>
                    </a:lnTo>
                    <a:lnTo>
                      <a:pt x="198" y="1157"/>
                    </a:lnTo>
                    <a:lnTo>
                      <a:pt x="185" y="1154"/>
                    </a:lnTo>
                    <a:lnTo>
                      <a:pt x="145" y="1143"/>
                    </a:lnTo>
                    <a:lnTo>
                      <a:pt x="118" y="1143"/>
                    </a:lnTo>
                    <a:lnTo>
                      <a:pt x="103" y="1122"/>
                    </a:lnTo>
                    <a:lnTo>
                      <a:pt x="78" y="1071"/>
                    </a:lnTo>
                    <a:lnTo>
                      <a:pt x="80" y="1063"/>
                    </a:lnTo>
                    <a:lnTo>
                      <a:pt x="96" y="1049"/>
                    </a:lnTo>
                    <a:lnTo>
                      <a:pt x="103" y="993"/>
                    </a:lnTo>
                    <a:lnTo>
                      <a:pt x="94" y="980"/>
                    </a:lnTo>
                    <a:lnTo>
                      <a:pt x="94" y="963"/>
                    </a:lnTo>
                    <a:lnTo>
                      <a:pt x="65" y="948"/>
                    </a:lnTo>
                    <a:lnTo>
                      <a:pt x="44" y="934"/>
                    </a:lnTo>
                    <a:lnTo>
                      <a:pt x="66" y="915"/>
                    </a:lnTo>
                    <a:lnTo>
                      <a:pt x="80" y="905"/>
                    </a:lnTo>
                    <a:lnTo>
                      <a:pt x="78" y="902"/>
                    </a:lnTo>
                    <a:lnTo>
                      <a:pt x="70" y="896"/>
                    </a:lnTo>
                    <a:lnTo>
                      <a:pt x="65" y="889"/>
                    </a:lnTo>
                    <a:lnTo>
                      <a:pt x="75" y="881"/>
                    </a:lnTo>
                    <a:lnTo>
                      <a:pt x="87" y="889"/>
                    </a:lnTo>
                    <a:lnTo>
                      <a:pt x="98" y="889"/>
                    </a:lnTo>
                    <a:lnTo>
                      <a:pt x="103" y="885"/>
                    </a:lnTo>
                    <a:lnTo>
                      <a:pt x="91" y="886"/>
                    </a:lnTo>
                    <a:lnTo>
                      <a:pt x="84" y="880"/>
                    </a:lnTo>
                    <a:lnTo>
                      <a:pt x="96" y="867"/>
                    </a:lnTo>
                    <a:lnTo>
                      <a:pt x="101" y="867"/>
                    </a:lnTo>
                    <a:lnTo>
                      <a:pt x="101" y="862"/>
                    </a:lnTo>
                    <a:lnTo>
                      <a:pt x="110" y="854"/>
                    </a:lnTo>
                    <a:lnTo>
                      <a:pt x="129" y="859"/>
                    </a:lnTo>
                    <a:lnTo>
                      <a:pt x="134" y="854"/>
                    </a:lnTo>
                    <a:lnTo>
                      <a:pt x="118" y="850"/>
                    </a:lnTo>
                    <a:lnTo>
                      <a:pt x="110" y="837"/>
                    </a:lnTo>
                    <a:lnTo>
                      <a:pt x="91" y="829"/>
                    </a:lnTo>
                    <a:lnTo>
                      <a:pt x="91" y="823"/>
                    </a:lnTo>
                    <a:lnTo>
                      <a:pt x="75" y="813"/>
                    </a:lnTo>
                    <a:lnTo>
                      <a:pt x="73" y="797"/>
                    </a:lnTo>
                    <a:lnTo>
                      <a:pt x="80" y="784"/>
                    </a:lnTo>
                    <a:lnTo>
                      <a:pt x="91" y="784"/>
                    </a:lnTo>
                    <a:lnTo>
                      <a:pt x="101" y="780"/>
                    </a:lnTo>
                    <a:lnTo>
                      <a:pt x="106" y="760"/>
                    </a:lnTo>
                    <a:lnTo>
                      <a:pt x="101" y="743"/>
                    </a:lnTo>
                    <a:lnTo>
                      <a:pt x="98" y="717"/>
                    </a:lnTo>
                    <a:lnTo>
                      <a:pt x="111" y="705"/>
                    </a:lnTo>
                    <a:lnTo>
                      <a:pt x="101" y="691"/>
                    </a:lnTo>
                    <a:lnTo>
                      <a:pt x="78" y="691"/>
                    </a:lnTo>
                    <a:lnTo>
                      <a:pt x="72" y="681"/>
                    </a:lnTo>
                    <a:lnTo>
                      <a:pt x="101" y="660"/>
                    </a:lnTo>
                    <a:lnTo>
                      <a:pt x="110" y="659"/>
                    </a:lnTo>
                    <a:lnTo>
                      <a:pt x="117" y="651"/>
                    </a:lnTo>
                    <a:lnTo>
                      <a:pt x="127" y="649"/>
                    </a:lnTo>
                    <a:lnTo>
                      <a:pt x="131" y="638"/>
                    </a:lnTo>
                    <a:lnTo>
                      <a:pt x="143" y="633"/>
                    </a:lnTo>
                    <a:lnTo>
                      <a:pt x="150" y="624"/>
                    </a:lnTo>
                    <a:lnTo>
                      <a:pt x="136" y="624"/>
                    </a:lnTo>
                    <a:lnTo>
                      <a:pt x="136" y="622"/>
                    </a:lnTo>
                    <a:lnTo>
                      <a:pt x="143" y="611"/>
                    </a:lnTo>
                    <a:lnTo>
                      <a:pt x="141" y="601"/>
                    </a:lnTo>
                    <a:lnTo>
                      <a:pt x="143" y="597"/>
                    </a:lnTo>
                    <a:lnTo>
                      <a:pt x="152" y="595"/>
                    </a:lnTo>
                    <a:lnTo>
                      <a:pt x="155" y="570"/>
                    </a:lnTo>
                    <a:lnTo>
                      <a:pt x="146" y="557"/>
                    </a:lnTo>
                    <a:lnTo>
                      <a:pt x="136" y="551"/>
                    </a:lnTo>
                    <a:lnTo>
                      <a:pt x="129" y="534"/>
                    </a:lnTo>
                    <a:lnTo>
                      <a:pt x="136" y="520"/>
                    </a:lnTo>
                    <a:lnTo>
                      <a:pt x="150" y="511"/>
                    </a:lnTo>
                    <a:lnTo>
                      <a:pt x="160" y="506"/>
                    </a:lnTo>
                    <a:lnTo>
                      <a:pt x="193" y="484"/>
                    </a:lnTo>
                    <a:lnTo>
                      <a:pt x="190" y="463"/>
                    </a:lnTo>
                    <a:lnTo>
                      <a:pt x="197" y="450"/>
                    </a:lnTo>
                    <a:lnTo>
                      <a:pt x="193" y="439"/>
                    </a:lnTo>
                    <a:lnTo>
                      <a:pt x="192" y="434"/>
                    </a:lnTo>
                    <a:lnTo>
                      <a:pt x="193" y="426"/>
                    </a:lnTo>
                    <a:lnTo>
                      <a:pt x="190" y="414"/>
                    </a:lnTo>
                    <a:lnTo>
                      <a:pt x="198" y="366"/>
                    </a:lnTo>
                    <a:lnTo>
                      <a:pt x="192" y="353"/>
                    </a:lnTo>
                    <a:lnTo>
                      <a:pt x="171" y="348"/>
                    </a:lnTo>
                    <a:lnTo>
                      <a:pt x="153" y="339"/>
                    </a:lnTo>
                    <a:lnTo>
                      <a:pt x="118" y="334"/>
                    </a:lnTo>
                    <a:lnTo>
                      <a:pt x="96" y="356"/>
                    </a:lnTo>
                    <a:lnTo>
                      <a:pt x="80" y="356"/>
                    </a:lnTo>
                    <a:lnTo>
                      <a:pt x="80" y="366"/>
                    </a:lnTo>
                    <a:lnTo>
                      <a:pt x="61" y="388"/>
                    </a:lnTo>
                    <a:lnTo>
                      <a:pt x="44" y="383"/>
                    </a:lnTo>
                    <a:lnTo>
                      <a:pt x="70" y="348"/>
                    </a:lnTo>
                    <a:lnTo>
                      <a:pt x="73" y="326"/>
                    </a:lnTo>
                    <a:lnTo>
                      <a:pt x="65" y="324"/>
                    </a:lnTo>
                    <a:lnTo>
                      <a:pt x="61" y="307"/>
                    </a:lnTo>
                    <a:lnTo>
                      <a:pt x="49" y="307"/>
                    </a:lnTo>
                    <a:lnTo>
                      <a:pt x="42" y="316"/>
                    </a:lnTo>
                    <a:lnTo>
                      <a:pt x="40" y="344"/>
                    </a:lnTo>
                    <a:lnTo>
                      <a:pt x="21" y="356"/>
                    </a:lnTo>
                    <a:lnTo>
                      <a:pt x="14" y="374"/>
                    </a:lnTo>
                    <a:lnTo>
                      <a:pt x="21" y="383"/>
                    </a:lnTo>
                    <a:lnTo>
                      <a:pt x="14" y="393"/>
                    </a:lnTo>
                    <a:lnTo>
                      <a:pt x="2" y="372"/>
                    </a:lnTo>
                    <a:lnTo>
                      <a:pt x="11" y="353"/>
                    </a:lnTo>
                    <a:lnTo>
                      <a:pt x="9" y="347"/>
                    </a:lnTo>
                    <a:lnTo>
                      <a:pt x="0" y="340"/>
                    </a:lnTo>
                    <a:lnTo>
                      <a:pt x="21" y="320"/>
                    </a:lnTo>
                    <a:lnTo>
                      <a:pt x="25" y="304"/>
                    </a:lnTo>
                    <a:lnTo>
                      <a:pt x="42" y="294"/>
                    </a:lnTo>
                    <a:lnTo>
                      <a:pt x="40" y="281"/>
                    </a:lnTo>
                    <a:lnTo>
                      <a:pt x="33" y="273"/>
                    </a:lnTo>
                    <a:lnTo>
                      <a:pt x="33" y="267"/>
                    </a:lnTo>
                    <a:lnTo>
                      <a:pt x="40" y="262"/>
                    </a:lnTo>
                    <a:lnTo>
                      <a:pt x="40" y="254"/>
                    </a:lnTo>
                    <a:lnTo>
                      <a:pt x="44" y="245"/>
                    </a:lnTo>
                    <a:lnTo>
                      <a:pt x="42" y="230"/>
                    </a:lnTo>
                    <a:lnTo>
                      <a:pt x="49" y="223"/>
                    </a:lnTo>
                    <a:lnTo>
                      <a:pt x="49" y="205"/>
                    </a:lnTo>
                    <a:lnTo>
                      <a:pt x="75" y="213"/>
                    </a:lnTo>
                    <a:lnTo>
                      <a:pt x="84" y="200"/>
                    </a:lnTo>
                    <a:lnTo>
                      <a:pt x="94" y="197"/>
                    </a:lnTo>
                    <a:lnTo>
                      <a:pt x="103" y="200"/>
                    </a:lnTo>
                    <a:lnTo>
                      <a:pt x="118" y="192"/>
                    </a:lnTo>
                    <a:lnTo>
                      <a:pt x="136" y="197"/>
                    </a:lnTo>
                    <a:lnTo>
                      <a:pt x="153" y="191"/>
                    </a:lnTo>
                    <a:lnTo>
                      <a:pt x="164" y="191"/>
                    </a:lnTo>
                    <a:lnTo>
                      <a:pt x="174" y="187"/>
                    </a:lnTo>
                    <a:lnTo>
                      <a:pt x="174" y="156"/>
                    </a:lnTo>
                    <a:lnTo>
                      <a:pt x="169" y="143"/>
                    </a:lnTo>
                    <a:lnTo>
                      <a:pt x="131" y="140"/>
                    </a:lnTo>
                    <a:lnTo>
                      <a:pt x="113" y="114"/>
                    </a:lnTo>
                    <a:lnTo>
                      <a:pt x="111" y="95"/>
                    </a:lnTo>
                    <a:lnTo>
                      <a:pt x="117" y="86"/>
                    </a:lnTo>
                    <a:lnTo>
                      <a:pt x="113" y="62"/>
                    </a:lnTo>
                    <a:lnTo>
                      <a:pt x="120" y="59"/>
                    </a:lnTo>
                    <a:lnTo>
                      <a:pt x="117" y="57"/>
                    </a:lnTo>
                    <a:lnTo>
                      <a:pt x="126" y="49"/>
                    </a:lnTo>
                    <a:lnTo>
                      <a:pt x="145" y="41"/>
                    </a:lnTo>
                    <a:lnTo>
                      <a:pt x="150" y="32"/>
                    </a:lnTo>
                    <a:lnTo>
                      <a:pt x="164" y="24"/>
                    </a:lnTo>
                    <a:lnTo>
                      <a:pt x="174" y="24"/>
                    </a:lnTo>
                    <a:lnTo>
                      <a:pt x="188" y="19"/>
                    </a:lnTo>
                    <a:lnTo>
                      <a:pt x="205" y="0"/>
                    </a:lnTo>
                    <a:lnTo>
                      <a:pt x="216" y="4"/>
                    </a:lnTo>
                    <a:lnTo>
                      <a:pt x="223" y="4"/>
                    </a:lnTo>
                    <a:lnTo>
                      <a:pt x="221" y="14"/>
                    </a:lnTo>
                    <a:lnTo>
                      <a:pt x="230" y="22"/>
                    </a:lnTo>
                    <a:lnTo>
                      <a:pt x="239" y="54"/>
                    </a:lnTo>
                    <a:lnTo>
                      <a:pt x="249" y="64"/>
                    </a:lnTo>
                    <a:lnTo>
                      <a:pt x="261" y="86"/>
                    </a:lnTo>
                    <a:lnTo>
                      <a:pt x="270" y="84"/>
                    </a:lnTo>
                    <a:lnTo>
                      <a:pt x="284" y="94"/>
                    </a:lnTo>
                    <a:lnTo>
                      <a:pt x="299" y="62"/>
                    </a:lnTo>
                    <a:lnTo>
                      <a:pt x="303" y="62"/>
                    </a:lnTo>
                    <a:lnTo>
                      <a:pt x="313" y="68"/>
                    </a:lnTo>
                    <a:lnTo>
                      <a:pt x="325" y="67"/>
                    </a:lnTo>
                    <a:lnTo>
                      <a:pt x="332" y="62"/>
                    </a:lnTo>
                    <a:lnTo>
                      <a:pt x="341" y="59"/>
                    </a:lnTo>
                    <a:lnTo>
                      <a:pt x="348" y="54"/>
                    </a:lnTo>
                    <a:lnTo>
                      <a:pt x="359" y="54"/>
                    </a:lnTo>
                    <a:lnTo>
                      <a:pt x="367" y="49"/>
                    </a:lnTo>
                    <a:lnTo>
                      <a:pt x="374" y="49"/>
                    </a:lnTo>
                    <a:lnTo>
                      <a:pt x="376" y="57"/>
                    </a:lnTo>
                    <a:lnTo>
                      <a:pt x="390" y="59"/>
                    </a:lnTo>
                    <a:lnTo>
                      <a:pt x="399" y="54"/>
                    </a:lnTo>
                    <a:lnTo>
                      <a:pt x="404" y="54"/>
                    </a:lnTo>
                    <a:lnTo>
                      <a:pt x="406" y="64"/>
                    </a:lnTo>
                    <a:lnTo>
                      <a:pt x="430" y="52"/>
                    </a:lnTo>
                    <a:lnTo>
                      <a:pt x="452" y="46"/>
                    </a:lnTo>
                    <a:lnTo>
                      <a:pt x="458" y="84"/>
                    </a:lnTo>
                    <a:lnTo>
                      <a:pt x="468" y="90"/>
                    </a:lnTo>
                    <a:lnTo>
                      <a:pt x="468" y="116"/>
                    </a:lnTo>
                    <a:lnTo>
                      <a:pt x="473" y="126"/>
                    </a:lnTo>
                    <a:lnTo>
                      <a:pt x="487" y="140"/>
                    </a:lnTo>
                    <a:lnTo>
                      <a:pt x="494" y="164"/>
                    </a:lnTo>
                    <a:lnTo>
                      <a:pt x="487" y="170"/>
                    </a:lnTo>
                    <a:lnTo>
                      <a:pt x="477" y="170"/>
                    </a:lnTo>
                    <a:lnTo>
                      <a:pt x="484" y="186"/>
                    </a:lnTo>
                    <a:lnTo>
                      <a:pt x="465" y="205"/>
                    </a:lnTo>
                    <a:lnTo>
                      <a:pt x="475" y="215"/>
                    </a:lnTo>
                    <a:lnTo>
                      <a:pt x="463" y="218"/>
                    </a:lnTo>
                    <a:lnTo>
                      <a:pt x="468" y="226"/>
                    </a:lnTo>
                    <a:lnTo>
                      <a:pt x="461" y="235"/>
                    </a:lnTo>
                    <a:lnTo>
                      <a:pt x="458" y="239"/>
                    </a:lnTo>
                    <a:lnTo>
                      <a:pt x="458" y="254"/>
                    </a:lnTo>
                    <a:lnTo>
                      <a:pt x="447" y="269"/>
                    </a:lnTo>
                    <a:lnTo>
                      <a:pt x="458" y="269"/>
                    </a:lnTo>
                    <a:lnTo>
                      <a:pt x="454" y="273"/>
                    </a:lnTo>
                    <a:lnTo>
                      <a:pt x="440" y="285"/>
                    </a:lnTo>
                    <a:lnTo>
                      <a:pt x="437" y="294"/>
                    </a:lnTo>
                    <a:lnTo>
                      <a:pt x="451" y="312"/>
                    </a:lnTo>
                    <a:lnTo>
                      <a:pt x="435" y="307"/>
                    </a:lnTo>
                    <a:lnTo>
                      <a:pt x="430" y="310"/>
                    </a:lnTo>
                    <a:lnTo>
                      <a:pt x="433" y="324"/>
                    </a:lnTo>
                    <a:lnTo>
                      <a:pt x="425" y="331"/>
                    </a:lnTo>
                    <a:lnTo>
                      <a:pt x="418" y="326"/>
                    </a:lnTo>
                    <a:lnTo>
                      <a:pt x="411" y="334"/>
                    </a:lnTo>
                    <a:lnTo>
                      <a:pt x="406" y="344"/>
                    </a:lnTo>
                    <a:lnTo>
                      <a:pt x="400" y="347"/>
                    </a:lnTo>
                    <a:lnTo>
                      <a:pt x="406" y="359"/>
                    </a:lnTo>
                    <a:lnTo>
                      <a:pt x="399" y="361"/>
                    </a:lnTo>
                    <a:lnTo>
                      <a:pt x="395" y="372"/>
                    </a:lnTo>
                    <a:lnTo>
                      <a:pt x="390" y="369"/>
                    </a:lnTo>
                    <a:lnTo>
                      <a:pt x="388" y="361"/>
                    </a:lnTo>
                    <a:lnTo>
                      <a:pt x="380" y="361"/>
                    </a:lnTo>
                    <a:lnTo>
                      <a:pt x="376" y="359"/>
                    </a:lnTo>
                    <a:lnTo>
                      <a:pt x="371" y="364"/>
                    </a:lnTo>
                    <a:lnTo>
                      <a:pt x="374" y="369"/>
                    </a:lnTo>
                    <a:lnTo>
                      <a:pt x="360" y="388"/>
                    </a:lnTo>
                    <a:lnTo>
                      <a:pt x="360" y="396"/>
                    </a:lnTo>
                    <a:lnTo>
                      <a:pt x="350" y="410"/>
                    </a:lnTo>
                    <a:lnTo>
                      <a:pt x="357" y="415"/>
                    </a:lnTo>
                    <a:lnTo>
                      <a:pt x="341" y="428"/>
                    </a:lnTo>
                    <a:lnTo>
                      <a:pt x="348" y="434"/>
                    </a:lnTo>
                    <a:lnTo>
                      <a:pt x="373" y="441"/>
                    </a:lnTo>
                    <a:lnTo>
                      <a:pt x="397" y="436"/>
                    </a:lnTo>
                    <a:lnTo>
                      <a:pt x="411" y="431"/>
                    </a:lnTo>
                    <a:lnTo>
                      <a:pt x="421" y="431"/>
                    </a:lnTo>
                    <a:lnTo>
                      <a:pt x="437" y="431"/>
                    </a:lnTo>
                    <a:lnTo>
                      <a:pt x="465" y="436"/>
                    </a:lnTo>
                    <a:lnTo>
                      <a:pt x="484" y="423"/>
                    </a:lnTo>
                    <a:lnTo>
                      <a:pt x="491" y="409"/>
                    </a:lnTo>
                    <a:lnTo>
                      <a:pt x="501" y="396"/>
                    </a:lnTo>
                    <a:lnTo>
                      <a:pt x="524" y="387"/>
                    </a:lnTo>
                    <a:lnTo>
                      <a:pt x="534" y="372"/>
                    </a:lnTo>
                    <a:lnTo>
                      <a:pt x="548" y="377"/>
                    </a:lnTo>
                    <a:lnTo>
                      <a:pt x="571" y="382"/>
                    </a:lnTo>
                    <a:lnTo>
                      <a:pt x="578" y="396"/>
                    </a:lnTo>
                    <a:lnTo>
                      <a:pt x="579" y="431"/>
                    </a:lnTo>
                    <a:lnTo>
                      <a:pt x="572" y="449"/>
                    </a:lnTo>
                    <a:lnTo>
                      <a:pt x="597" y="471"/>
                    </a:lnTo>
                    <a:lnTo>
                      <a:pt x="609" y="471"/>
                    </a:lnTo>
                    <a:lnTo>
                      <a:pt x="607" y="488"/>
                    </a:lnTo>
                    <a:lnTo>
                      <a:pt x="594" y="495"/>
                    </a:lnTo>
                    <a:lnTo>
                      <a:pt x="585" y="506"/>
                    </a:lnTo>
                    <a:lnTo>
                      <a:pt x="585" y="517"/>
                    </a:lnTo>
                    <a:lnTo>
                      <a:pt x="578" y="527"/>
                    </a:lnTo>
                    <a:lnTo>
                      <a:pt x="581" y="539"/>
                    </a:lnTo>
                    <a:lnTo>
                      <a:pt x="579" y="552"/>
                    </a:lnTo>
                    <a:lnTo>
                      <a:pt x="588" y="560"/>
                    </a:lnTo>
                    <a:lnTo>
                      <a:pt x="590" y="579"/>
                    </a:lnTo>
                    <a:lnTo>
                      <a:pt x="585" y="611"/>
                    </a:lnTo>
                    <a:lnTo>
                      <a:pt x="587" y="624"/>
                    </a:lnTo>
                    <a:lnTo>
                      <a:pt x="597" y="624"/>
                    </a:lnTo>
                    <a:lnTo>
                      <a:pt x="611" y="614"/>
                    </a:lnTo>
                    <a:lnTo>
                      <a:pt x="618" y="605"/>
                    </a:lnTo>
                    <a:lnTo>
                      <a:pt x="633" y="592"/>
                    </a:lnTo>
                    <a:lnTo>
                      <a:pt x="637" y="592"/>
                    </a:lnTo>
                    <a:lnTo>
                      <a:pt x="637" y="622"/>
                    </a:lnTo>
                    <a:lnTo>
                      <a:pt x="630" y="628"/>
                    </a:lnTo>
                    <a:lnTo>
                      <a:pt x="635" y="649"/>
                    </a:lnTo>
                    <a:lnTo>
                      <a:pt x="625" y="659"/>
                    </a:lnTo>
                    <a:lnTo>
                      <a:pt x="613" y="667"/>
                    </a:lnTo>
                    <a:lnTo>
                      <a:pt x="621" y="686"/>
                    </a:lnTo>
                    <a:lnTo>
                      <a:pt x="614" y="705"/>
                    </a:lnTo>
                    <a:lnTo>
                      <a:pt x="621" y="717"/>
                    </a:lnTo>
                    <a:lnTo>
                      <a:pt x="620" y="735"/>
                    </a:lnTo>
                    <a:lnTo>
                      <a:pt x="625" y="753"/>
                    </a:lnTo>
                    <a:lnTo>
                      <a:pt x="633" y="762"/>
                    </a:lnTo>
                    <a:lnTo>
                      <a:pt x="658" y="760"/>
                    </a:lnTo>
                    <a:lnTo>
                      <a:pt x="677" y="770"/>
                    </a:lnTo>
                    <a:lnTo>
                      <a:pt x="677" y="778"/>
                    </a:lnTo>
                    <a:lnTo>
                      <a:pt x="670" y="784"/>
                    </a:lnTo>
                    <a:lnTo>
                      <a:pt x="703" y="797"/>
                    </a:lnTo>
                    <a:lnTo>
                      <a:pt x="717" y="797"/>
                    </a:lnTo>
                    <a:lnTo>
                      <a:pt x="705" y="813"/>
                    </a:lnTo>
                    <a:lnTo>
                      <a:pt x="708" y="827"/>
                    </a:lnTo>
                    <a:lnTo>
                      <a:pt x="705" y="834"/>
                    </a:lnTo>
                    <a:lnTo>
                      <a:pt x="708" y="842"/>
                    </a:lnTo>
                    <a:lnTo>
                      <a:pt x="717" y="846"/>
                    </a:lnTo>
                    <a:lnTo>
                      <a:pt x="722" y="853"/>
                    </a:lnTo>
                    <a:lnTo>
                      <a:pt x="747" y="854"/>
                    </a:lnTo>
                    <a:lnTo>
                      <a:pt x="767" y="894"/>
                    </a:lnTo>
                    <a:lnTo>
                      <a:pt x="788" y="904"/>
                    </a:lnTo>
                    <a:lnTo>
                      <a:pt x="792" y="917"/>
                    </a:lnTo>
                    <a:lnTo>
                      <a:pt x="783" y="924"/>
                    </a:lnTo>
                    <a:lnTo>
                      <a:pt x="786" y="929"/>
                    </a:lnTo>
                    <a:lnTo>
                      <a:pt x="800" y="929"/>
                    </a:lnTo>
                    <a:lnTo>
                      <a:pt x="804" y="931"/>
                    </a:lnTo>
                    <a:lnTo>
                      <a:pt x="814" y="918"/>
                    </a:lnTo>
                    <a:lnTo>
                      <a:pt x="823" y="917"/>
                    </a:lnTo>
                    <a:lnTo>
                      <a:pt x="834" y="905"/>
                    </a:lnTo>
                    <a:lnTo>
                      <a:pt x="837" y="918"/>
                    </a:lnTo>
                    <a:lnTo>
                      <a:pt x="849" y="918"/>
                    </a:lnTo>
                    <a:lnTo>
                      <a:pt x="851" y="931"/>
                    </a:lnTo>
                    <a:lnTo>
                      <a:pt x="863" y="928"/>
                    </a:lnTo>
                    <a:lnTo>
                      <a:pt x="900" y="937"/>
                    </a:lnTo>
                    <a:lnTo>
                      <a:pt x="929" y="952"/>
                    </a:lnTo>
                    <a:lnTo>
                      <a:pt x="920" y="967"/>
                    </a:lnTo>
                    <a:lnTo>
                      <a:pt x="919" y="988"/>
                    </a:lnTo>
                    <a:lnTo>
                      <a:pt x="868" y="1081"/>
                    </a:lnTo>
                    <a:lnTo>
                      <a:pt x="847" y="1100"/>
                    </a:lnTo>
                    <a:lnTo>
                      <a:pt x="771" y="1127"/>
                    </a:lnTo>
                    <a:lnTo>
                      <a:pt x="752" y="1144"/>
                    </a:lnTo>
                    <a:lnTo>
                      <a:pt x="743" y="1160"/>
                    </a:lnTo>
                    <a:lnTo>
                      <a:pt x="722" y="1211"/>
                    </a:lnTo>
                    <a:lnTo>
                      <a:pt x="715" y="1249"/>
                    </a:lnTo>
                    <a:lnTo>
                      <a:pt x="717" y="1307"/>
                    </a:lnTo>
                    <a:lnTo>
                      <a:pt x="684" y="1356"/>
                    </a:lnTo>
                    <a:lnTo>
                      <a:pt x="677" y="1380"/>
                    </a:lnTo>
                    <a:lnTo>
                      <a:pt x="675" y="1415"/>
                    </a:lnTo>
                    <a:lnTo>
                      <a:pt x="670" y="1431"/>
                    </a:lnTo>
                    <a:lnTo>
                      <a:pt x="651" y="1451"/>
                    </a:lnTo>
                    <a:lnTo>
                      <a:pt x="625" y="1464"/>
                    </a:lnTo>
                    <a:lnTo>
                      <a:pt x="578" y="1474"/>
                    </a:lnTo>
                    <a:lnTo>
                      <a:pt x="543" y="1491"/>
                    </a:lnTo>
                    <a:lnTo>
                      <a:pt x="524" y="1509"/>
                    </a:lnTo>
                    <a:lnTo>
                      <a:pt x="506" y="1523"/>
                    </a:lnTo>
                    <a:lnTo>
                      <a:pt x="486" y="1566"/>
                    </a:lnTo>
                    <a:lnTo>
                      <a:pt x="465" y="1585"/>
                    </a:lnTo>
                    <a:lnTo>
                      <a:pt x="459" y="1623"/>
                    </a:lnTo>
                    <a:lnTo>
                      <a:pt x="459" y="1652"/>
                    </a:lnTo>
                    <a:lnTo>
                      <a:pt x="435" y="1696"/>
                    </a:lnTo>
                    <a:lnTo>
                      <a:pt x="413" y="1719"/>
                    </a:lnTo>
                    <a:lnTo>
                      <a:pt x="373" y="1743"/>
                    </a:lnTo>
                    <a:lnTo>
                      <a:pt x="366" y="1744"/>
                    </a:lnTo>
                    <a:lnTo>
                      <a:pt x="364" y="1749"/>
                    </a:lnTo>
                    <a:lnTo>
                      <a:pt x="341" y="1722"/>
                    </a:lnTo>
                    <a:lnTo>
                      <a:pt x="343" y="1719"/>
                    </a:lnTo>
                    <a:lnTo>
                      <a:pt x="339" y="1712"/>
                    </a:lnTo>
                    <a:lnTo>
                      <a:pt x="334" y="1712"/>
                    </a:lnTo>
                    <a:lnTo>
                      <a:pt x="336" y="1704"/>
                    </a:lnTo>
                    <a:lnTo>
                      <a:pt x="331" y="1708"/>
                    </a:lnTo>
                    <a:lnTo>
                      <a:pt x="334" y="1690"/>
                    </a:lnTo>
                    <a:lnTo>
                      <a:pt x="331" y="1660"/>
                    </a:lnTo>
                    <a:lnTo>
                      <a:pt x="336" y="1641"/>
                    </a:lnTo>
                    <a:lnTo>
                      <a:pt x="332" y="1637"/>
                    </a:lnTo>
                    <a:lnTo>
                      <a:pt x="334" y="1625"/>
                    </a:lnTo>
                    <a:lnTo>
                      <a:pt x="331" y="1623"/>
                    </a:lnTo>
                    <a:lnTo>
                      <a:pt x="331" y="1611"/>
                    </a:lnTo>
                    <a:lnTo>
                      <a:pt x="334" y="1611"/>
                    </a:lnTo>
                    <a:lnTo>
                      <a:pt x="334" y="1598"/>
                    </a:lnTo>
                    <a:lnTo>
                      <a:pt x="325" y="1585"/>
                    </a:lnTo>
                    <a:lnTo>
                      <a:pt x="334" y="1569"/>
                    </a:lnTo>
                    <a:lnTo>
                      <a:pt x="334" y="1467"/>
                    </a:lnTo>
                    <a:lnTo>
                      <a:pt x="339" y="1456"/>
                    </a:lnTo>
                    <a:lnTo>
                      <a:pt x="359" y="1450"/>
                    </a:lnTo>
                    <a:lnTo>
                      <a:pt x="373" y="1442"/>
                    </a:lnTo>
                    <a:lnTo>
                      <a:pt x="376" y="1432"/>
                    </a:lnTo>
                    <a:lnTo>
                      <a:pt x="390" y="1432"/>
                    </a:lnTo>
                    <a:lnTo>
                      <a:pt x="397" y="1427"/>
                    </a:lnTo>
                    <a:lnTo>
                      <a:pt x="395" y="1411"/>
                    </a:lnTo>
                    <a:lnTo>
                      <a:pt x="334" y="1410"/>
                    </a:lnTo>
                    <a:lnTo>
                      <a:pt x="334" y="1392"/>
                    </a:lnTo>
                    <a:lnTo>
                      <a:pt x="294" y="1392"/>
                    </a:lnTo>
                    <a:lnTo>
                      <a:pt x="294" y="1384"/>
                    </a:lnTo>
                    <a:lnTo>
                      <a:pt x="268" y="1383"/>
                    </a:lnTo>
                    <a:lnTo>
                      <a:pt x="265" y="1373"/>
                    </a:lnTo>
                    <a:lnTo>
                      <a:pt x="247" y="1373"/>
                    </a:lnTo>
                    <a:lnTo>
                      <a:pt x="247" y="1365"/>
                    </a:lnTo>
                    <a:lnTo>
                      <a:pt x="239" y="1365"/>
                    </a:lnTo>
                    <a:lnTo>
                      <a:pt x="233" y="1340"/>
                    </a:lnTo>
                    <a:lnTo>
                      <a:pt x="240" y="1313"/>
                    </a:lnTo>
                    <a:lnTo>
                      <a:pt x="237" y="1313"/>
                    </a:lnTo>
                    <a:lnTo>
                      <a:pt x="233" y="1294"/>
                    </a:lnTo>
                    <a:lnTo>
                      <a:pt x="216" y="1294"/>
                    </a:lnTo>
                    <a:lnTo>
                      <a:pt x="207" y="1256"/>
                    </a:lnTo>
                    <a:lnTo>
                      <a:pt x="209" y="124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 name="Freeform 124"/>
              <p:cNvSpPr>
                <a:spLocks/>
              </p:cNvSpPr>
              <p:nvPr/>
            </p:nvSpPr>
            <p:spPr bwMode="auto">
              <a:xfrm>
                <a:off x="2530" y="1908"/>
                <a:ext cx="469" cy="549"/>
              </a:xfrm>
              <a:custGeom>
                <a:avLst/>
                <a:gdLst>
                  <a:gd name="T0" fmla="*/ 5 w 469"/>
                  <a:gd name="T1" fmla="*/ 460 h 549"/>
                  <a:gd name="T2" fmla="*/ 7 w 469"/>
                  <a:gd name="T3" fmla="*/ 447 h 549"/>
                  <a:gd name="T4" fmla="*/ 0 w 469"/>
                  <a:gd name="T5" fmla="*/ 425 h 549"/>
                  <a:gd name="T6" fmla="*/ 7 w 469"/>
                  <a:gd name="T7" fmla="*/ 404 h 549"/>
                  <a:gd name="T8" fmla="*/ 19 w 469"/>
                  <a:gd name="T9" fmla="*/ 367 h 549"/>
                  <a:gd name="T10" fmla="*/ 28 w 469"/>
                  <a:gd name="T11" fmla="*/ 298 h 549"/>
                  <a:gd name="T12" fmla="*/ 36 w 469"/>
                  <a:gd name="T13" fmla="*/ 245 h 549"/>
                  <a:gd name="T14" fmla="*/ 92 w 469"/>
                  <a:gd name="T15" fmla="*/ 223 h 549"/>
                  <a:gd name="T16" fmla="*/ 106 w 469"/>
                  <a:gd name="T17" fmla="*/ 199 h 549"/>
                  <a:gd name="T18" fmla="*/ 109 w 469"/>
                  <a:gd name="T19" fmla="*/ 159 h 549"/>
                  <a:gd name="T20" fmla="*/ 50 w 469"/>
                  <a:gd name="T21" fmla="*/ 75 h 549"/>
                  <a:gd name="T22" fmla="*/ 95 w 469"/>
                  <a:gd name="T23" fmla="*/ 38 h 549"/>
                  <a:gd name="T24" fmla="*/ 123 w 469"/>
                  <a:gd name="T25" fmla="*/ 19 h 549"/>
                  <a:gd name="T26" fmla="*/ 146 w 469"/>
                  <a:gd name="T27" fmla="*/ 0 h 549"/>
                  <a:gd name="T28" fmla="*/ 154 w 469"/>
                  <a:gd name="T29" fmla="*/ 16 h 549"/>
                  <a:gd name="T30" fmla="*/ 186 w 469"/>
                  <a:gd name="T31" fmla="*/ 25 h 549"/>
                  <a:gd name="T32" fmla="*/ 224 w 469"/>
                  <a:gd name="T33" fmla="*/ 33 h 549"/>
                  <a:gd name="T34" fmla="*/ 297 w 469"/>
                  <a:gd name="T35" fmla="*/ 25 h 549"/>
                  <a:gd name="T36" fmla="*/ 342 w 469"/>
                  <a:gd name="T37" fmla="*/ 38 h 549"/>
                  <a:gd name="T38" fmla="*/ 392 w 469"/>
                  <a:gd name="T39" fmla="*/ 46 h 549"/>
                  <a:gd name="T40" fmla="*/ 423 w 469"/>
                  <a:gd name="T41" fmla="*/ 78 h 549"/>
                  <a:gd name="T42" fmla="*/ 437 w 469"/>
                  <a:gd name="T43" fmla="*/ 83 h 549"/>
                  <a:gd name="T44" fmla="*/ 449 w 469"/>
                  <a:gd name="T45" fmla="*/ 121 h 549"/>
                  <a:gd name="T46" fmla="*/ 458 w 469"/>
                  <a:gd name="T47" fmla="*/ 183 h 549"/>
                  <a:gd name="T48" fmla="*/ 423 w 469"/>
                  <a:gd name="T49" fmla="*/ 197 h 549"/>
                  <a:gd name="T50" fmla="*/ 411 w 469"/>
                  <a:gd name="T51" fmla="*/ 235 h 549"/>
                  <a:gd name="T52" fmla="*/ 385 w 469"/>
                  <a:gd name="T53" fmla="*/ 278 h 549"/>
                  <a:gd name="T54" fmla="*/ 415 w 469"/>
                  <a:gd name="T55" fmla="*/ 288 h 549"/>
                  <a:gd name="T56" fmla="*/ 415 w 469"/>
                  <a:gd name="T57" fmla="*/ 383 h 549"/>
                  <a:gd name="T58" fmla="*/ 415 w 469"/>
                  <a:gd name="T59" fmla="*/ 444 h 549"/>
                  <a:gd name="T60" fmla="*/ 390 w 469"/>
                  <a:gd name="T61" fmla="*/ 474 h 549"/>
                  <a:gd name="T62" fmla="*/ 351 w 469"/>
                  <a:gd name="T63" fmla="*/ 471 h 549"/>
                  <a:gd name="T64" fmla="*/ 316 w 469"/>
                  <a:gd name="T65" fmla="*/ 496 h 549"/>
                  <a:gd name="T66" fmla="*/ 311 w 469"/>
                  <a:gd name="T67" fmla="*/ 528 h 549"/>
                  <a:gd name="T68" fmla="*/ 298 w 469"/>
                  <a:gd name="T69" fmla="*/ 541 h 549"/>
                  <a:gd name="T70" fmla="*/ 250 w 469"/>
                  <a:gd name="T71" fmla="*/ 527 h 549"/>
                  <a:gd name="T72" fmla="*/ 225 w 469"/>
                  <a:gd name="T73" fmla="*/ 541 h 549"/>
                  <a:gd name="T74" fmla="*/ 201 w 469"/>
                  <a:gd name="T75" fmla="*/ 546 h 549"/>
                  <a:gd name="T76" fmla="*/ 175 w 469"/>
                  <a:gd name="T77" fmla="*/ 536 h 549"/>
                  <a:gd name="T78" fmla="*/ 153 w 469"/>
                  <a:gd name="T79" fmla="*/ 527 h 549"/>
                  <a:gd name="T80" fmla="*/ 135 w 469"/>
                  <a:gd name="T81" fmla="*/ 527 h 549"/>
                  <a:gd name="T82" fmla="*/ 109 w 469"/>
                  <a:gd name="T83" fmla="*/ 509 h 549"/>
                  <a:gd name="T84" fmla="*/ 80 w 469"/>
                  <a:gd name="T85" fmla="*/ 517 h 549"/>
                  <a:gd name="T86" fmla="*/ 28 w 469"/>
                  <a:gd name="T87" fmla="*/ 49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9" h="549">
                    <a:moveTo>
                      <a:pt x="12" y="477"/>
                    </a:moveTo>
                    <a:lnTo>
                      <a:pt x="5" y="461"/>
                    </a:lnTo>
                    <a:lnTo>
                      <a:pt x="5" y="460"/>
                    </a:lnTo>
                    <a:lnTo>
                      <a:pt x="10" y="461"/>
                    </a:lnTo>
                    <a:lnTo>
                      <a:pt x="17" y="456"/>
                    </a:lnTo>
                    <a:lnTo>
                      <a:pt x="7" y="447"/>
                    </a:lnTo>
                    <a:lnTo>
                      <a:pt x="1" y="442"/>
                    </a:lnTo>
                    <a:lnTo>
                      <a:pt x="3" y="430"/>
                    </a:lnTo>
                    <a:lnTo>
                      <a:pt x="0" y="425"/>
                    </a:lnTo>
                    <a:lnTo>
                      <a:pt x="0" y="407"/>
                    </a:lnTo>
                    <a:lnTo>
                      <a:pt x="5" y="409"/>
                    </a:lnTo>
                    <a:lnTo>
                      <a:pt x="7" y="404"/>
                    </a:lnTo>
                    <a:lnTo>
                      <a:pt x="0" y="402"/>
                    </a:lnTo>
                    <a:lnTo>
                      <a:pt x="5" y="385"/>
                    </a:lnTo>
                    <a:lnTo>
                      <a:pt x="19" y="367"/>
                    </a:lnTo>
                    <a:lnTo>
                      <a:pt x="21" y="358"/>
                    </a:lnTo>
                    <a:lnTo>
                      <a:pt x="29" y="337"/>
                    </a:lnTo>
                    <a:lnTo>
                      <a:pt x="28" y="298"/>
                    </a:lnTo>
                    <a:lnTo>
                      <a:pt x="14" y="280"/>
                    </a:lnTo>
                    <a:lnTo>
                      <a:pt x="10" y="255"/>
                    </a:lnTo>
                    <a:lnTo>
                      <a:pt x="36" y="245"/>
                    </a:lnTo>
                    <a:lnTo>
                      <a:pt x="73" y="242"/>
                    </a:lnTo>
                    <a:lnTo>
                      <a:pt x="87" y="226"/>
                    </a:lnTo>
                    <a:lnTo>
                      <a:pt x="92" y="223"/>
                    </a:lnTo>
                    <a:lnTo>
                      <a:pt x="97" y="221"/>
                    </a:lnTo>
                    <a:lnTo>
                      <a:pt x="106" y="223"/>
                    </a:lnTo>
                    <a:lnTo>
                      <a:pt x="106" y="199"/>
                    </a:lnTo>
                    <a:lnTo>
                      <a:pt x="100" y="194"/>
                    </a:lnTo>
                    <a:lnTo>
                      <a:pt x="97" y="162"/>
                    </a:lnTo>
                    <a:lnTo>
                      <a:pt x="109" y="159"/>
                    </a:lnTo>
                    <a:lnTo>
                      <a:pt x="92" y="127"/>
                    </a:lnTo>
                    <a:lnTo>
                      <a:pt x="87" y="108"/>
                    </a:lnTo>
                    <a:lnTo>
                      <a:pt x="50" y="75"/>
                    </a:lnTo>
                    <a:lnTo>
                      <a:pt x="69" y="65"/>
                    </a:lnTo>
                    <a:lnTo>
                      <a:pt x="61" y="56"/>
                    </a:lnTo>
                    <a:lnTo>
                      <a:pt x="95" y="38"/>
                    </a:lnTo>
                    <a:lnTo>
                      <a:pt x="109" y="38"/>
                    </a:lnTo>
                    <a:lnTo>
                      <a:pt x="123" y="33"/>
                    </a:lnTo>
                    <a:lnTo>
                      <a:pt x="123" y="19"/>
                    </a:lnTo>
                    <a:lnTo>
                      <a:pt x="128" y="13"/>
                    </a:lnTo>
                    <a:lnTo>
                      <a:pt x="135" y="16"/>
                    </a:lnTo>
                    <a:lnTo>
                      <a:pt x="146" y="0"/>
                    </a:lnTo>
                    <a:lnTo>
                      <a:pt x="149" y="3"/>
                    </a:lnTo>
                    <a:lnTo>
                      <a:pt x="146" y="11"/>
                    </a:lnTo>
                    <a:lnTo>
                      <a:pt x="154" y="16"/>
                    </a:lnTo>
                    <a:lnTo>
                      <a:pt x="172" y="11"/>
                    </a:lnTo>
                    <a:lnTo>
                      <a:pt x="175" y="19"/>
                    </a:lnTo>
                    <a:lnTo>
                      <a:pt x="186" y="25"/>
                    </a:lnTo>
                    <a:lnTo>
                      <a:pt x="206" y="33"/>
                    </a:lnTo>
                    <a:lnTo>
                      <a:pt x="212" y="30"/>
                    </a:lnTo>
                    <a:lnTo>
                      <a:pt x="224" y="33"/>
                    </a:lnTo>
                    <a:lnTo>
                      <a:pt x="232" y="38"/>
                    </a:lnTo>
                    <a:lnTo>
                      <a:pt x="265" y="29"/>
                    </a:lnTo>
                    <a:lnTo>
                      <a:pt x="297" y="25"/>
                    </a:lnTo>
                    <a:lnTo>
                      <a:pt x="316" y="30"/>
                    </a:lnTo>
                    <a:lnTo>
                      <a:pt x="316" y="33"/>
                    </a:lnTo>
                    <a:lnTo>
                      <a:pt x="342" y="38"/>
                    </a:lnTo>
                    <a:lnTo>
                      <a:pt x="351" y="35"/>
                    </a:lnTo>
                    <a:lnTo>
                      <a:pt x="384" y="48"/>
                    </a:lnTo>
                    <a:lnTo>
                      <a:pt x="392" y="46"/>
                    </a:lnTo>
                    <a:lnTo>
                      <a:pt x="408" y="49"/>
                    </a:lnTo>
                    <a:lnTo>
                      <a:pt x="411" y="68"/>
                    </a:lnTo>
                    <a:lnTo>
                      <a:pt x="423" y="78"/>
                    </a:lnTo>
                    <a:lnTo>
                      <a:pt x="430" y="75"/>
                    </a:lnTo>
                    <a:lnTo>
                      <a:pt x="437" y="75"/>
                    </a:lnTo>
                    <a:lnTo>
                      <a:pt x="437" y="83"/>
                    </a:lnTo>
                    <a:lnTo>
                      <a:pt x="449" y="87"/>
                    </a:lnTo>
                    <a:lnTo>
                      <a:pt x="453" y="95"/>
                    </a:lnTo>
                    <a:lnTo>
                      <a:pt x="449" y="121"/>
                    </a:lnTo>
                    <a:lnTo>
                      <a:pt x="469" y="130"/>
                    </a:lnTo>
                    <a:lnTo>
                      <a:pt x="469" y="151"/>
                    </a:lnTo>
                    <a:lnTo>
                      <a:pt x="458" y="183"/>
                    </a:lnTo>
                    <a:lnTo>
                      <a:pt x="439" y="184"/>
                    </a:lnTo>
                    <a:lnTo>
                      <a:pt x="430" y="199"/>
                    </a:lnTo>
                    <a:lnTo>
                      <a:pt x="423" y="197"/>
                    </a:lnTo>
                    <a:lnTo>
                      <a:pt x="420" y="207"/>
                    </a:lnTo>
                    <a:lnTo>
                      <a:pt x="413" y="207"/>
                    </a:lnTo>
                    <a:lnTo>
                      <a:pt x="411" y="235"/>
                    </a:lnTo>
                    <a:lnTo>
                      <a:pt x="404" y="251"/>
                    </a:lnTo>
                    <a:lnTo>
                      <a:pt x="396" y="264"/>
                    </a:lnTo>
                    <a:lnTo>
                      <a:pt x="385" y="278"/>
                    </a:lnTo>
                    <a:lnTo>
                      <a:pt x="390" y="285"/>
                    </a:lnTo>
                    <a:lnTo>
                      <a:pt x="404" y="280"/>
                    </a:lnTo>
                    <a:lnTo>
                      <a:pt x="415" y="288"/>
                    </a:lnTo>
                    <a:lnTo>
                      <a:pt x="404" y="309"/>
                    </a:lnTo>
                    <a:lnTo>
                      <a:pt x="404" y="372"/>
                    </a:lnTo>
                    <a:lnTo>
                      <a:pt x="415" y="383"/>
                    </a:lnTo>
                    <a:lnTo>
                      <a:pt x="406" y="399"/>
                    </a:lnTo>
                    <a:lnTo>
                      <a:pt x="413" y="417"/>
                    </a:lnTo>
                    <a:lnTo>
                      <a:pt x="415" y="444"/>
                    </a:lnTo>
                    <a:lnTo>
                      <a:pt x="413" y="447"/>
                    </a:lnTo>
                    <a:lnTo>
                      <a:pt x="401" y="455"/>
                    </a:lnTo>
                    <a:lnTo>
                      <a:pt x="390" y="474"/>
                    </a:lnTo>
                    <a:lnTo>
                      <a:pt x="389" y="492"/>
                    </a:lnTo>
                    <a:lnTo>
                      <a:pt x="373" y="490"/>
                    </a:lnTo>
                    <a:lnTo>
                      <a:pt x="351" y="471"/>
                    </a:lnTo>
                    <a:lnTo>
                      <a:pt x="342" y="469"/>
                    </a:lnTo>
                    <a:lnTo>
                      <a:pt x="316" y="484"/>
                    </a:lnTo>
                    <a:lnTo>
                      <a:pt x="316" y="496"/>
                    </a:lnTo>
                    <a:lnTo>
                      <a:pt x="328" y="517"/>
                    </a:lnTo>
                    <a:lnTo>
                      <a:pt x="319" y="527"/>
                    </a:lnTo>
                    <a:lnTo>
                      <a:pt x="311" y="528"/>
                    </a:lnTo>
                    <a:lnTo>
                      <a:pt x="309" y="533"/>
                    </a:lnTo>
                    <a:lnTo>
                      <a:pt x="304" y="533"/>
                    </a:lnTo>
                    <a:lnTo>
                      <a:pt x="298" y="541"/>
                    </a:lnTo>
                    <a:lnTo>
                      <a:pt x="276" y="541"/>
                    </a:lnTo>
                    <a:lnTo>
                      <a:pt x="271" y="531"/>
                    </a:lnTo>
                    <a:lnTo>
                      <a:pt x="250" y="527"/>
                    </a:lnTo>
                    <a:lnTo>
                      <a:pt x="246" y="533"/>
                    </a:lnTo>
                    <a:lnTo>
                      <a:pt x="234" y="533"/>
                    </a:lnTo>
                    <a:lnTo>
                      <a:pt x="225" y="541"/>
                    </a:lnTo>
                    <a:lnTo>
                      <a:pt x="222" y="541"/>
                    </a:lnTo>
                    <a:lnTo>
                      <a:pt x="212" y="549"/>
                    </a:lnTo>
                    <a:lnTo>
                      <a:pt x="201" y="546"/>
                    </a:lnTo>
                    <a:lnTo>
                      <a:pt x="196" y="519"/>
                    </a:lnTo>
                    <a:lnTo>
                      <a:pt x="180" y="523"/>
                    </a:lnTo>
                    <a:lnTo>
                      <a:pt x="175" y="536"/>
                    </a:lnTo>
                    <a:lnTo>
                      <a:pt x="170" y="539"/>
                    </a:lnTo>
                    <a:lnTo>
                      <a:pt x="161" y="528"/>
                    </a:lnTo>
                    <a:lnTo>
                      <a:pt x="153" y="527"/>
                    </a:lnTo>
                    <a:lnTo>
                      <a:pt x="149" y="528"/>
                    </a:lnTo>
                    <a:lnTo>
                      <a:pt x="135" y="520"/>
                    </a:lnTo>
                    <a:lnTo>
                      <a:pt x="135" y="527"/>
                    </a:lnTo>
                    <a:lnTo>
                      <a:pt x="120" y="527"/>
                    </a:lnTo>
                    <a:lnTo>
                      <a:pt x="114" y="511"/>
                    </a:lnTo>
                    <a:lnTo>
                      <a:pt x="109" y="509"/>
                    </a:lnTo>
                    <a:lnTo>
                      <a:pt x="99" y="523"/>
                    </a:lnTo>
                    <a:lnTo>
                      <a:pt x="83" y="527"/>
                    </a:lnTo>
                    <a:lnTo>
                      <a:pt x="80" y="517"/>
                    </a:lnTo>
                    <a:lnTo>
                      <a:pt x="57" y="509"/>
                    </a:lnTo>
                    <a:lnTo>
                      <a:pt x="40" y="482"/>
                    </a:lnTo>
                    <a:lnTo>
                      <a:pt x="28" y="492"/>
                    </a:lnTo>
                    <a:lnTo>
                      <a:pt x="12" y="4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8" name="Freeform 125"/>
              <p:cNvSpPr>
                <a:spLocks/>
              </p:cNvSpPr>
              <p:nvPr/>
            </p:nvSpPr>
            <p:spPr bwMode="auto">
              <a:xfrm>
                <a:off x="2530" y="1908"/>
                <a:ext cx="469" cy="549"/>
              </a:xfrm>
              <a:custGeom>
                <a:avLst/>
                <a:gdLst>
                  <a:gd name="T0" fmla="*/ 5 w 469"/>
                  <a:gd name="T1" fmla="*/ 460 h 549"/>
                  <a:gd name="T2" fmla="*/ 7 w 469"/>
                  <a:gd name="T3" fmla="*/ 447 h 549"/>
                  <a:gd name="T4" fmla="*/ 0 w 469"/>
                  <a:gd name="T5" fmla="*/ 425 h 549"/>
                  <a:gd name="T6" fmla="*/ 7 w 469"/>
                  <a:gd name="T7" fmla="*/ 404 h 549"/>
                  <a:gd name="T8" fmla="*/ 19 w 469"/>
                  <a:gd name="T9" fmla="*/ 367 h 549"/>
                  <a:gd name="T10" fmla="*/ 28 w 469"/>
                  <a:gd name="T11" fmla="*/ 298 h 549"/>
                  <a:gd name="T12" fmla="*/ 36 w 469"/>
                  <a:gd name="T13" fmla="*/ 245 h 549"/>
                  <a:gd name="T14" fmla="*/ 92 w 469"/>
                  <a:gd name="T15" fmla="*/ 223 h 549"/>
                  <a:gd name="T16" fmla="*/ 106 w 469"/>
                  <a:gd name="T17" fmla="*/ 199 h 549"/>
                  <a:gd name="T18" fmla="*/ 109 w 469"/>
                  <a:gd name="T19" fmla="*/ 159 h 549"/>
                  <a:gd name="T20" fmla="*/ 50 w 469"/>
                  <a:gd name="T21" fmla="*/ 75 h 549"/>
                  <a:gd name="T22" fmla="*/ 95 w 469"/>
                  <a:gd name="T23" fmla="*/ 38 h 549"/>
                  <a:gd name="T24" fmla="*/ 123 w 469"/>
                  <a:gd name="T25" fmla="*/ 19 h 549"/>
                  <a:gd name="T26" fmla="*/ 146 w 469"/>
                  <a:gd name="T27" fmla="*/ 0 h 549"/>
                  <a:gd name="T28" fmla="*/ 154 w 469"/>
                  <a:gd name="T29" fmla="*/ 16 h 549"/>
                  <a:gd name="T30" fmla="*/ 186 w 469"/>
                  <a:gd name="T31" fmla="*/ 25 h 549"/>
                  <a:gd name="T32" fmla="*/ 224 w 469"/>
                  <a:gd name="T33" fmla="*/ 33 h 549"/>
                  <a:gd name="T34" fmla="*/ 297 w 469"/>
                  <a:gd name="T35" fmla="*/ 25 h 549"/>
                  <a:gd name="T36" fmla="*/ 342 w 469"/>
                  <a:gd name="T37" fmla="*/ 38 h 549"/>
                  <a:gd name="T38" fmla="*/ 392 w 469"/>
                  <a:gd name="T39" fmla="*/ 46 h 549"/>
                  <a:gd name="T40" fmla="*/ 423 w 469"/>
                  <a:gd name="T41" fmla="*/ 78 h 549"/>
                  <a:gd name="T42" fmla="*/ 437 w 469"/>
                  <a:gd name="T43" fmla="*/ 83 h 549"/>
                  <a:gd name="T44" fmla="*/ 449 w 469"/>
                  <a:gd name="T45" fmla="*/ 121 h 549"/>
                  <a:gd name="T46" fmla="*/ 458 w 469"/>
                  <a:gd name="T47" fmla="*/ 183 h 549"/>
                  <a:gd name="T48" fmla="*/ 423 w 469"/>
                  <a:gd name="T49" fmla="*/ 197 h 549"/>
                  <a:gd name="T50" fmla="*/ 411 w 469"/>
                  <a:gd name="T51" fmla="*/ 235 h 549"/>
                  <a:gd name="T52" fmla="*/ 385 w 469"/>
                  <a:gd name="T53" fmla="*/ 278 h 549"/>
                  <a:gd name="T54" fmla="*/ 415 w 469"/>
                  <a:gd name="T55" fmla="*/ 288 h 549"/>
                  <a:gd name="T56" fmla="*/ 415 w 469"/>
                  <a:gd name="T57" fmla="*/ 383 h 549"/>
                  <a:gd name="T58" fmla="*/ 415 w 469"/>
                  <a:gd name="T59" fmla="*/ 444 h 549"/>
                  <a:gd name="T60" fmla="*/ 390 w 469"/>
                  <a:gd name="T61" fmla="*/ 474 h 549"/>
                  <a:gd name="T62" fmla="*/ 351 w 469"/>
                  <a:gd name="T63" fmla="*/ 471 h 549"/>
                  <a:gd name="T64" fmla="*/ 316 w 469"/>
                  <a:gd name="T65" fmla="*/ 496 h 549"/>
                  <a:gd name="T66" fmla="*/ 311 w 469"/>
                  <a:gd name="T67" fmla="*/ 528 h 549"/>
                  <a:gd name="T68" fmla="*/ 298 w 469"/>
                  <a:gd name="T69" fmla="*/ 541 h 549"/>
                  <a:gd name="T70" fmla="*/ 250 w 469"/>
                  <a:gd name="T71" fmla="*/ 527 h 549"/>
                  <a:gd name="T72" fmla="*/ 225 w 469"/>
                  <a:gd name="T73" fmla="*/ 541 h 549"/>
                  <a:gd name="T74" fmla="*/ 201 w 469"/>
                  <a:gd name="T75" fmla="*/ 546 h 549"/>
                  <a:gd name="T76" fmla="*/ 175 w 469"/>
                  <a:gd name="T77" fmla="*/ 536 h 549"/>
                  <a:gd name="T78" fmla="*/ 153 w 469"/>
                  <a:gd name="T79" fmla="*/ 527 h 549"/>
                  <a:gd name="T80" fmla="*/ 135 w 469"/>
                  <a:gd name="T81" fmla="*/ 527 h 549"/>
                  <a:gd name="T82" fmla="*/ 109 w 469"/>
                  <a:gd name="T83" fmla="*/ 509 h 549"/>
                  <a:gd name="T84" fmla="*/ 80 w 469"/>
                  <a:gd name="T85" fmla="*/ 517 h 549"/>
                  <a:gd name="T86" fmla="*/ 28 w 469"/>
                  <a:gd name="T87" fmla="*/ 49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9" h="549">
                    <a:moveTo>
                      <a:pt x="12" y="477"/>
                    </a:moveTo>
                    <a:lnTo>
                      <a:pt x="5" y="461"/>
                    </a:lnTo>
                    <a:lnTo>
                      <a:pt x="5" y="460"/>
                    </a:lnTo>
                    <a:lnTo>
                      <a:pt x="10" y="461"/>
                    </a:lnTo>
                    <a:lnTo>
                      <a:pt x="17" y="456"/>
                    </a:lnTo>
                    <a:lnTo>
                      <a:pt x="7" y="447"/>
                    </a:lnTo>
                    <a:lnTo>
                      <a:pt x="1" y="442"/>
                    </a:lnTo>
                    <a:lnTo>
                      <a:pt x="3" y="430"/>
                    </a:lnTo>
                    <a:lnTo>
                      <a:pt x="0" y="425"/>
                    </a:lnTo>
                    <a:lnTo>
                      <a:pt x="0" y="407"/>
                    </a:lnTo>
                    <a:lnTo>
                      <a:pt x="5" y="409"/>
                    </a:lnTo>
                    <a:lnTo>
                      <a:pt x="7" y="404"/>
                    </a:lnTo>
                    <a:lnTo>
                      <a:pt x="0" y="402"/>
                    </a:lnTo>
                    <a:lnTo>
                      <a:pt x="5" y="385"/>
                    </a:lnTo>
                    <a:lnTo>
                      <a:pt x="19" y="367"/>
                    </a:lnTo>
                    <a:lnTo>
                      <a:pt x="21" y="358"/>
                    </a:lnTo>
                    <a:lnTo>
                      <a:pt x="29" y="337"/>
                    </a:lnTo>
                    <a:lnTo>
                      <a:pt x="28" y="298"/>
                    </a:lnTo>
                    <a:lnTo>
                      <a:pt x="14" y="280"/>
                    </a:lnTo>
                    <a:lnTo>
                      <a:pt x="10" y="255"/>
                    </a:lnTo>
                    <a:lnTo>
                      <a:pt x="36" y="245"/>
                    </a:lnTo>
                    <a:lnTo>
                      <a:pt x="73" y="242"/>
                    </a:lnTo>
                    <a:lnTo>
                      <a:pt x="87" y="226"/>
                    </a:lnTo>
                    <a:lnTo>
                      <a:pt x="92" y="223"/>
                    </a:lnTo>
                    <a:lnTo>
                      <a:pt x="97" y="221"/>
                    </a:lnTo>
                    <a:lnTo>
                      <a:pt x="106" y="223"/>
                    </a:lnTo>
                    <a:lnTo>
                      <a:pt x="106" y="199"/>
                    </a:lnTo>
                    <a:lnTo>
                      <a:pt x="100" y="194"/>
                    </a:lnTo>
                    <a:lnTo>
                      <a:pt x="97" y="162"/>
                    </a:lnTo>
                    <a:lnTo>
                      <a:pt x="109" y="159"/>
                    </a:lnTo>
                    <a:lnTo>
                      <a:pt x="92" y="127"/>
                    </a:lnTo>
                    <a:lnTo>
                      <a:pt x="87" y="108"/>
                    </a:lnTo>
                    <a:lnTo>
                      <a:pt x="50" y="75"/>
                    </a:lnTo>
                    <a:lnTo>
                      <a:pt x="69" y="65"/>
                    </a:lnTo>
                    <a:lnTo>
                      <a:pt x="61" y="56"/>
                    </a:lnTo>
                    <a:lnTo>
                      <a:pt x="95" y="38"/>
                    </a:lnTo>
                    <a:lnTo>
                      <a:pt x="109" y="38"/>
                    </a:lnTo>
                    <a:lnTo>
                      <a:pt x="123" y="33"/>
                    </a:lnTo>
                    <a:lnTo>
                      <a:pt x="123" y="19"/>
                    </a:lnTo>
                    <a:lnTo>
                      <a:pt x="128" y="13"/>
                    </a:lnTo>
                    <a:lnTo>
                      <a:pt x="135" y="16"/>
                    </a:lnTo>
                    <a:lnTo>
                      <a:pt x="146" y="0"/>
                    </a:lnTo>
                    <a:lnTo>
                      <a:pt x="149" y="3"/>
                    </a:lnTo>
                    <a:lnTo>
                      <a:pt x="146" y="11"/>
                    </a:lnTo>
                    <a:lnTo>
                      <a:pt x="154" y="16"/>
                    </a:lnTo>
                    <a:lnTo>
                      <a:pt x="172" y="11"/>
                    </a:lnTo>
                    <a:lnTo>
                      <a:pt x="175" y="19"/>
                    </a:lnTo>
                    <a:lnTo>
                      <a:pt x="186" y="25"/>
                    </a:lnTo>
                    <a:lnTo>
                      <a:pt x="206" y="33"/>
                    </a:lnTo>
                    <a:lnTo>
                      <a:pt x="212" y="30"/>
                    </a:lnTo>
                    <a:lnTo>
                      <a:pt x="224" y="33"/>
                    </a:lnTo>
                    <a:lnTo>
                      <a:pt x="232" y="38"/>
                    </a:lnTo>
                    <a:lnTo>
                      <a:pt x="265" y="29"/>
                    </a:lnTo>
                    <a:lnTo>
                      <a:pt x="297" y="25"/>
                    </a:lnTo>
                    <a:lnTo>
                      <a:pt x="316" y="30"/>
                    </a:lnTo>
                    <a:lnTo>
                      <a:pt x="316" y="33"/>
                    </a:lnTo>
                    <a:lnTo>
                      <a:pt x="342" y="38"/>
                    </a:lnTo>
                    <a:lnTo>
                      <a:pt x="351" y="35"/>
                    </a:lnTo>
                    <a:lnTo>
                      <a:pt x="384" y="48"/>
                    </a:lnTo>
                    <a:lnTo>
                      <a:pt x="392" y="46"/>
                    </a:lnTo>
                    <a:lnTo>
                      <a:pt x="408" y="49"/>
                    </a:lnTo>
                    <a:lnTo>
                      <a:pt x="411" y="68"/>
                    </a:lnTo>
                    <a:lnTo>
                      <a:pt x="423" y="78"/>
                    </a:lnTo>
                    <a:lnTo>
                      <a:pt x="430" y="75"/>
                    </a:lnTo>
                    <a:lnTo>
                      <a:pt x="437" y="75"/>
                    </a:lnTo>
                    <a:lnTo>
                      <a:pt x="437" y="83"/>
                    </a:lnTo>
                    <a:lnTo>
                      <a:pt x="449" y="87"/>
                    </a:lnTo>
                    <a:lnTo>
                      <a:pt x="453" y="95"/>
                    </a:lnTo>
                    <a:lnTo>
                      <a:pt x="449" y="121"/>
                    </a:lnTo>
                    <a:lnTo>
                      <a:pt x="469" y="130"/>
                    </a:lnTo>
                    <a:lnTo>
                      <a:pt x="469" y="151"/>
                    </a:lnTo>
                    <a:lnTo>
                      <a:pt x="458" y="183"/>
                    </a:lnTo>
                    <a:lnTo>
                      <a:pt x="439" y="184"/>
                    </a:lnTo>
                    <a:lnTo>
                      <a:pt x="430" y="199"/>
                    </a:lnTo>
                    <a:lnTo>
                      <a:pt x="423" y="197"/>
                    </a:lnTo>
                    <a:lnTo>
                      <a:pt x="420" y="207"/>
                    </a:lnTo>
                    <a:lnTo>
                      <a:pt x="413" y="207"/>
                    </a:lnTo>
                    <a:lnTo>
                      <a:pt x="411" y="235"/>
                    </a:lnTo>
                    <a:lnTo>
                      <a:pt x="404" y="251"/>
                    </a:lnTo>
                    <a:lnTo>
                      <a:pt x="396" y="264"/>
                    </a:lnTo>
                    <a:lnTo>
                      <a:pt x="385" y="278"/>
                    </a:lnTo>
                    <a:lnTo>
                      <a:pt x="390" y="285"/>
                    </a:lnTo>
                    <a:lnTo>
                      <a:pt x="404" y="280"/>
                    </a:lnTo>
                    <a:lnTo>
                      <a:pt x="415" y="288"/>
                    </a:lnTo>
                    <a:lnTo>
                      <a:pt x="404" y="309"/>
                    </a:lnTo>
                    <a:lnTo>
                      <a:pt x="404" y="372"/>
                    </a:lnTo>
                    <a:lnTo>
                      <a:pt x="415" y="383"/>
                    </a:lnTo>
                    <a:lnTo>
                      <a:pt x="406" y="399"/>
                    </a:lnTo>
                    <a:lnTo>
                      <a:pt x="413" y="417"/>
                    </a:lnTo>
                    <a:lnTo>
                      <a:pt x="415" y="444"/>
                    </a:lnTo>
                    <a:lnTo>
                      <a:pt x="413" y="447"/>
                    </a:lnTo>
                    <a:lnTo>
                      <a:pt x="401" y="455"/>
                    </a:lnTo>
                    <a:lnTo>
                      <a:pt x="390" y="474"/>
                    </a:lnTo>
                    <a:lnTo>
                      <a:pt x="389" y="492"/>
                    </a:lnTo>
                    <a:lnTo>
                      <a:pt x="373" y="490"/>
                    </a:lnTo>
                    <a:lnTo>
                      <a:pt x="351" y="471"/>
                    </a:lnTo>
                    <a:lnTo>
                      <a:pt x="342" y="469"/>
                    </a:lnTo>
                    <a:lnTo>
                      <a:pt x="316" y="484"/>
                    </a:lnTo>
                    <a:lnTo>
                      <a:pt x="316" y="496"/>
                    </a:lnTo>
                    <a:lnTo>
                      <a:pt x="328" y="517"/>
                    </a:lnTo>
                    <a:lnTo>
                      <a:pt x="319" y="527"/>
                    </a:lnTo>
                    <a:lnTo>
                      <a:pt x="311" y="528"/>
                    </a:lnTo>
                    <a:lnTo>
                      <a:pt x="309" y="533"/>
                    </a:lnTo>
                    <a:lnTo>
                      <a:pt x="304" y="533"/>
                    </a:lnTo>
                    <a:lnTo>
                      <a:pt x="298" y="541"/>
                    </a:lnTo>
                    <a:lnTo>
                      <a:pt x="276" y="541"/>
                    </a:lnTo>
                    <a:lnTo>
                      <a:pt x="271" y="531"/>
                    </a:lnTo>
                    <a:lnTo>
                      <a:pt x="250" y="527"/>
                    </a:lnTo>
                    <a:lnTo>
                      <a:pt x="246" y="533"/>
                    </a:lnTo>
                    <a:lnTo>
                      <a:pt x="234" y="533"/>
                    </a:lnTo>
                    <a:lnTo>
                      <a:pt x="225" y="541"/>
                    </a:lnTo>
                    <a:lnTo>
                      <a:pt x="222" y="541"/>
                    </a:lnTo>
                    <a:lnTo>
                      <a:pt x="212" y="549"/>
                    </a:lnTo>
                    <a:lnTo>
                      <a:pt x="201" y="546"/>
                    </a:lnTo>
                    <a:lnTo>
                      <a:pt x="196" y="519"/>
                    </a:lnTo>
                    <a:lnTo>
                      <a:pt x="180" y="523"/>
                    </a:lnTo>
                    <a:lnTo>
                      <a:pt x="175" y="536"/>
                    </a:lnTo>
                    <a:lnTo>
                      <a:pt x="170" y="539"/>
                    </a:lnTo>
                    <a:lnTo>
                      <a:pt x="161" y="528"/>
                    </a:lnTo>
                    <a:lnTo>
                      <a:pt x="153" y="527"/>
                    </a:lnTo>
                    <a:lnTo>
                      <a:pt x="149" y="528"/>
                    </a:lnTo>
                    <a:lnTo>
                      <a:pt x="135" y="520"/>
                    </a:lnTo>
                    <a:lnTo>
                      <a:pt x="135" y="527"/>
                    </a:lnTo>
                    <a:lnTo>
                      <a:pt x="120" y="527"/>
                    </a:lnTo>
                    <a:lnTo>
                      <a:pt x="114" y="511"/>
                    </a:lnTo>
                    <a:lnTo>
                      <a:pt x="109" y="509"/>
                    </a:lnTo>
                    <a:lnTo>
                      <a:pt x="99" y="523"/>
                    </a:lnTo>
                    <a:lnTo>
                      <a:pt x="83" y="527"/>
                    </a:lnTo>
                    <a:lnTo>
                      <a:pt x="80" y="517"/>
                    </a:lnTo>
                    <a:lnTo>
                      <a:pt x="57" y="509"/>
                    </a:lnTo>
                    <a:lnTo>
                      <a:pt x="40" y="482"/>
                    </a:lnTo>
                    <a:lnTo>
                      <a:pt x="28" y="492"/>
                    </a:lnTo>
                    <a:lnTo>
                      <a:pt x="12" y="47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 name="Freeform 126"/>
              <p:cNvSpPr>
                <a:spLocks/>
              </p:cNvSpPr>
              <p:nvPr/>
            </p:nvSpPr>
            <p:spPr bwMode="auto">
              <a:xfrm>
                <a:off x="2273" y="2524"/>
                <a:ext cx="28" cy="11"/>
              </a:xfrm>
              <a:custGeom>
                <a:avLst/>
                <a:gdLst>
                  <a:gd name="T0" fmla="*/ 0 w 28"/>
                  <a:gd name="T1" fmla="*/ 9 h 11"/>
                  <a:gd name="T2" fmla="*/ 1 w 28"/>
                  <a:gd name="T3" fmla="*/ 0 h 11"/>
                  <a:gd name="T4" fmla="*/ 28 w 28"/>
                  <a:gd name="T5" fmla="*/ 5 h 11"/>
                  <a:gd name="T6" fmla="*/ 26 w 28"/>
                  <a:gd name="T7" fmla="*/ 11 h 11"/>
                  <a:gd name="T8" fmla="*/ 0 w 28"/>
                  <a:gd name="T9" fmla="*/ 9 h 11"/>
                </a:gdLst>
                <a:ahLst/>
                <a:cxnLst>
                  <a:cxn ang="0">
                    <a:pos x="T0" y="T1"/>
                  </a:cxn>
                  <a:cxn ang="0">
                    <a:pos x="T2" y="T3"/>
                  </a:cxn>
                  <a:cxn ang="0">
                    <a:pos x="T4" y="T5"/>
                  </a:cxn>
                  <a:cxn ang="0">
                    <a:pos x="T6" y="T7"/>
                  </a:cxn>
                  <a:cxn ang="0">
                    <a:pos x="T8" y="T9"/>
                  </a:cxn>
                </a:cxnLst>
                <a:rect l="0" t="0" r="r" b="b"/>
                <a:pathLst>
                  <a:path w="28" h="11">
                    <a:moveTo>
                      <a:pt x="0" y="9"/>
                    </a:moveTo>
                    <a:lnTo>
                      <a:pt x="1" y="0"/>
                    </a:lnTo>
                    <a:lnTo>
                      <a:pt x="28" y="5"/>
                    </a:lnTo>
                    <a:lnTo>
                      <a:pt x="26" y="11"/>
                    </a:lnTo>
                    <a:lnTo>
                      <a:pt x="0" y="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 name="Freeform 127"/>
              <p:cNvSpPr>
                <a:spLocks/>
              </p:cNvSpPr>
              <p:nvPr/>
            </p:nvSpPr>
            <p:spPr bwMode="auto">
              <a:xfrm>
                <a:off x="2273" y="2524"/>
                <a:ext cx="28" cy="11"/>
              </a:xfrm>
              <a:custGeom>
                <a:avLst/>
                <a:gdLst>
                  <a:gd name="T0" fmla="*/ 0 w 28"/>
                  <a:gd name="T1" fmla="*/ 9 h 11"/>
                  <a:gd name="T2" fmla="*/ 1 w 28"/>
                  <a:gd name="T3" fmla="*/ 0 h 11"/>
                  <a:gd name="T4" fmla="*/ 28 w 28"/>
                  <a:gd name="T5" fmla="*/ 5 h 11"/>
                  <a:gd name="T6" fmla="*/ 26 w 28"/>
                  <a:gd name="T7" fmla="*/ 11 h 11"/>
                  <a:gd name="T8" fmla="*/ 0 w 28"/>
                  <a:gd name="T9" fmla="*/ 9 h 11"/>
                </a:gdLst>
                <a:ahLst/>
                <a:cxnLst>
                  <a:cxn ang="0">
                    <a:pos x="T0" y="T1"/>
                  </a:cxn>
                  <a:cxn ang="0">
                    <a:pos x="T2" y="T3"/>
                  </a:cxn>
                  <a:cxn ang="0">
                    <a:pos x="T4" y="T5"/>
                  </a:cxn>
                  <a:cxn ang="0">
                    <a:pos x="T6" y="T7"/>
                  </a:cxn>
                  <a:cxn ang="0">
                    <a:pos x="T8" y="T9"/>
                  </a:cxn>
                </a:cxnLst>
                <a:rect l="0" t="0" r="r" b="b"/>
                <a:pathLst>
                  <a:path w="28" h="11">
                    <a:moveTo>
                      <a:pt x="0" y="9"/>
                    </a:moveTo>
                    <a:lnTo>
                      <a:pt x="1" y="0"/>
                    </a:lnTo>
                    <a:lnTo>
                      <a:pt x="28" y="5"/>
                    </a:lnTo>
                    <a:lnTo>
                      <a:pt x="26" y="11"/>
                    </a:lnTo>
                    <a:lnTo>
                      <a:pt x="0" y="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 name="Freeform 128"/>
              <p:cNvSpPr>
                <a:spLocks/>
              </p:cNvSpPr>
              <p:nvPr/>
            </p:nvSpPr>
            <p:spPr bwMode="auto">
              <a:xfrm>
                <a:off x="2176" y="1213"/>
                <a:ext cx="1060" cy="964"/>
              </a:xfrm>
              <a:custGeom>
                <a:avLst/>
                <a:gdLst>
                  <a:gd name="T0" fmla="*/ 5 w 1060"/>
                  <a:gd name="T1" fmla="*/ 734 h 964"/>
                  <a:gd name="T2" fmla="*/ 83 w 1060"/>
                  <a:gd name="T3" fmla="*/ 642 h 964"/>
                  <a:gd name="T4" fmla="*/ 210 w 1060"/>
                  <a:gd name="T5" fmla="*/ 580 h 964"/>
                  <a:gd name="T6" fmla="*/ 257 w 1060"/>
                  <a:gd name="T7" fmla="*/ 456 h 964"/>
                  <a:gd name="T8" fmla="*/ 292 w 1060"/>
                  <a:gd name="T9" fmla="*/ 294 h 964"/>
                  <a:gd name="T10" fmla="*/ 459 w 1060"/>
                  <a:gd name="T11" fmla="*/ 138 h 964"/>
                  <a:gd name="T12" fmla="*/ 527 w 1060"/>
                  <a:gd name="T13" fmla="*/ 0 h 964"/>
                  <a:gd name="T14" fmla="*/ 544 w 1060"/>
                  <a:gd name="T15" fmla="*/ 80 h 964"/>
                  <a:gd name="T16" fmla="*/ 614 w 1060"/>
                  <a:gd name="T17" fmla="*/ 111 h 964"/>
                  <a:gd name="T18" fmla="*/ 619 w 1060"/>
                  <a:gd name="T19" fmla="*/ 178 h 964"/>
                  <a:gd name="T20" fmla="*/ 614 w 1060"/>
                  <a:gd name="T21" fmla="*/ 210 h 964"/>
                  <a:gd name="T22" fmla="*/ 633 w 1060"/>
                  <a:gd name="T23" fmla="*/ 262 h 964"/>
                  <a:gd name="T24" fmla="*/ 666 w 1060"/>
                  <a:gd name="T25" fmla="*/ 289 h 964"/>
                  <a:gd name="T26" fmla="*/ 728 w 1060"/>
                  <a:gd name="T27" fmla="*/ 270 h 964"/>
                  <a:gd name="T28" fmla="*/ 768 w 1060"/>
                  <a:gd name="T29" fmla="*/ 307 h 964"/>
                  <a:gd name="T30" fmla="*/ 775 w 1060"/>
                  <a:gd name="T31" fmla="*/ 353 h 964"/>
                  <a:gd name="T32" fmla="*/ 814 w 1060"/>
                  <a:gd name="T33" fmla="*/ 399 h 964"/>
                  <a:gd name="T34" fmla="*/ 847 w 1060"/>
                  <a:gd name="T35" fmla="*/ 462 h 964"/>
                  <a:gd name="T36" fmla="*/ 873 w 1060"/>
                  <a:gd name="T37" fmla="*/ 502 h 964"/>
                  <a:gd name="T38" fmla="*/ 939 w 1060"/>
                  <a:gd name="T39" fmla="*/ 524 h 964"/>
                  <a:gd name="T40" fmla="*/ 984 w 1060"/>
                  <a:gd name="T41" fmla="*/ 605 h 964"/>
                  <a:gd name="T42" fmla="*/ 1026 w 1060"/>
                  <a:gd name="T43" fmla="*/ 651 h 964"/>
                  <a:gd name="T44" fmla="*/ 1060 w 1060"/>
                  <a:gd name="T45" fmla="*/ 715 h 964"/>
                  <a:gd name="T46" fmla="*/ 1014 w 1060"/>
                  <a:gd name="T47" fmla="*/ 785 h 964"/>
                  <a:gd name="T48" fmla="*/ 989 w 1060"/>
                  <a:gd name="T49" fmla="*/ 842 h 964"/>
                  <a:gd name="T50" fmla="*/ 942 w 1060"/>
                  <a:gd name="T51" fmla="*/ 891 h 964"/>
                  <a:gd name="T52" fmla="*/ 897 w 1060"/>
                  <a:gd name="T53" fmla="*/ 940 h 964"/>
                  <a:gd name="T54" fmla="*/ 824 w 1060"/>
                  <a:gd name="T55" fmla="*/ 923 h 964"/>
                  <a:gd name="T56" fmla="*/ 784 w 1060"/>
                  <a:gd name="T57" fmla="*/ 893 h 964"/>
                  <a:gd name="T58" fmla="*/ 822 w 1060"/>
                  <a:gd name="T59" fmla="*/ 824 h 964"/>
                  <a:gd name="T60" fmla="*/ 791 w 1060"/>
                  <a:gd name="T61" fmla="*/ 777 h 964"/>
                  <a:gd name="T62" fmla="*/ 763 w 1060"/>
                  <a:gd name="T63" fmla="*/ 763 h 964"/>
                  <a:gd name="T64" fmla="*/ 704 w 1060"/>
                  <a:gd name="T65" fmla="*/ 729 h 964"/>
                  <a:gd name="T66" fmla="*/ 650 w 1060"/>
                  <a:gd name="T67" fmla="*/ 720 h 964"/>
                  <a:gd name="T68" fmla="*/ 565 w 1060"/>
                  <a:gd name="T69" fmla="*/ 724 h 964"/>
                  <a:gd name="T70" fmla="*/ 525 w 1060"/>
                  <a:gd name="T71" fmla="*/ 705 h 964"/>
                  <a:gd name="T72" fmla="*/ 499 w 1060"/>
                  <a:gd name="T73" fmla="*/ 696 h 964"/>
                  <a:gd name="T74" fmla="*/ 476 w 1060"/>
                  <a:gd name="T75" fmla="*/ 728 h 964"/>
                  <a:gd name="T76" fmla="*/ 422 w 1060"/>
                  <a:gd name="T77" fmla="*/ 759 h 964"/>
                  <a:gd name="T78" fmla="*/ 462 w 1060"/>
                  <a:gd name="T79" fmla="*/ 853 h 964"/>
                  <a:gd name="T80" fmla="*/ 459 w 1060"/>
                  <a:gd name="T81" fmla="*/ 918 h 964"/>
                  <a:gd name="T82" fmla="*/ 424 w 1060"/>
                  <a:gd name="T83" fmla="*/ 936 h 964"/>
                  <a:gd name="T84" fmla="*/ 342 w 1060"/>
                  <a:gd name="T85" fmla="*/ 940 h 964"/>
                  <a:gd name="T86" fmla="*/ 301 w 1060"/>
                  <a:gd name="T87" fmla="*/ 963 h 964"/>
                  <a:gd name="T88" fmla="*/ 283 w 1060"/>
                  <a:gd name="T89" fmla="*/ 886 h 964"/>
                  <a:gd name="T90" fmla="*/ 262 w 1060"/>
                  <a:gd name="T91" fmla="*/ 864 h 964"/>
                  <a:gd name="T92" fmla="*/ 217 w 1060"/>
                  <a:gd name="T93" fmla="*/ 851 h 964"/>
                  <a:gd name="T94" fmla="*/ 142 w 1060"/>
                  <a:gd name="T95" fmla="*/ 856 h 964"/>
                  <a:gd name="T96" fmla="*/ 66 w 1060"/>
                  <a:gd name="T97" fmla="*/ 81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0" h="964">
                    <a:moveTo>
                      <a:pt x="64" y="812"/>
                    </a:moveTo>
                    <a:lnTo>
                      <a:pt x="0" y="802"/>
                    </a:lnTo>
                    <a:lnTo>
                      <a:pt x="0" y="772"/>
                    </a:lnTo>
                    <a:lnTo>
                      <a:pt x="5" y="734"/>
                    </a:lnTo>
                    <a:lnTo>
                      <a:pt x="26" y="715"/>
                    </a:lnTo>
                    <a:lnTo>
                      <a:pt x="45" y="672"/>
                    </a:lnTo>
                    <a:lnTo>
                      <a:pt x="64" y="658"/>
                    </a:lnTo>
                    <a:lnTo>
                      <a:pt x="83" y="642"/>
                    </a:lnTo>
                    <a:lnTo>
                      <a:pt x="118" y="623"/>
                    </a:lnTo>
                    <a:lnTo>
                      <a:pt x="165" y="613"/>
                    </a:lnTo>
                    <a:lnTo>
                      <a:pt x="191" y="600"/>
                    </a:lnTo>
                    <a:lnTo>
                      <a:pt x="210" y="580"/>
                    </a:lnTo>
                    <a:lnTo>
                      <a:pt x="215" y="564"/>
                    </a:lnTo>
                    <a:lnTo>
                      <a:pt x="217" y="529"/>
                    </a:lnTo>
                    <a:lnTo>
                      <a:pt x="224" y="505"/>
                    </a:lnTo>
                    <a:lnTo>
                      <a:pt x="257" y="456"/>
                    </a:lnTo>
                    <a:lnTo>
                      <a:pt x="255" y="399"/>
                    </a:lnTo>
                    <a:lnTo>
                      <a:pt x="262" y="361"/>
                    </a:lnTo>
                    <a:lnTo>
                      <a:pt x="283" y="310"/>
                    </a:lnTo>
                    <a:lnTo>
                      <a:pt x="292" y="294"/>
                    </a:lnTo>
                    <a:lnTo>
                      <a:pt x="311" y="276"/>
                    </a:lnTo>
                    <a:lnTo>
                      <a:pt x="387" y="250"/>
                    </a:lnTo>
                    <a:lnTo>
                      <a:pt x="410" y="230"/>
                    </a:lnTo>
                    <a:lnTo>
                      <a:pt x="459" y="138"/>
                    </a:lnTo>
                    <a:lnTo>
                      <a:pt x="461" y="118"/>
                    </a:lnTo>
                    <a:lnTo>
                      <a:pt x="469" y="102"/>
                    </a:lnTo>
                    <a:lnTo>
                      <a:pt x="500" y="56"/>
                    </a:lnTo>
                    <a:lnTo>
                      <a:pt x="527" y="0"/>
                    </a:lnTo>
                    <a:lnTo>
                      <a:pt x="541" y="5"/>
                    </a:lnTo>
                    <a:lnTo>
                      <a:pt x="555" y="32"/>
                    </a:lnTo>
                    <a:lnTo>
                      <a:pt x="544" y="51"/>
                    </a:lnTo>
                    <a:lnTo>
                      <a:pt x="544" y="80"/>
                    </a:lnTo>
                    <a:lnTo>
                      <a:pt x="568" y="94"/>
                    </a:lnTo>
                    <a:lnTo>
                      <a:pt x="594" y="111"/>
                    </a:lnTo>
                    <a:lnTo>
                      <a:pt x="603" y="108"/>
                    </a:lnTo>
                    <a:lnTo>
                      <a:pt x="614" y="111"/>
                    </a:lnTo>
                    <a:lnTo>
                      <a:pt x="619" y="134"/>
                    </a:lnTo>
                    <a:lnTo>
                      <a:pt x="624" y="146"/>
                    </a:lnTo>
                    <a:lnTo>
                      <a:pt x="617" y="161"/>
                    </a:lnTo>
                    <a:lnTo>
                      <a:pt x="619" y="178"/>
                    </a:lnTo>
                    <a:lnTo>
                      <a:pt x="629" y="180"/>
                    </a:lnTo>
                    <a:lnTo>
                      <a:pt x="647" y="178"/>
                    </a:lnTo>
                    <a:lnTo>
                      <a:pt x="647" y="183"/>
                    </a:lnTo>
                    <a:lnTo>
                      <a:pt x="614" y="210"/>
                    </a:lnTo>
                    <a:lnTo>
                      <a:pt x="614" y="226"/>
                    </a:lnTo>
                    <a:lnTo>
                      <a:pt x="626" y="232"/>
                    </a:lnTo>
                    <a:lnTo>
                      <a:pt x="622" y="254"/>
                    </a:lnTo>
                    <a:lnTo>
                      <a:pt x="633" y="262"/>
                    </a:lnTo>
                    <a:lnTo>
                      <a:pt x="643" y="286"/>
                    </a:lnTo>
                    <a:lnTo>
                      <a:pt x="647" y="294"/>
                    </a:lnTo>
                    <a:lnTo>
                      <a:pt x="650" y="297"/>
                    </a:lnTo>
                    <a:lnTo>
                      <a:pt x="666" y="289"/>
                    </a:lnTo>
                    <a:lnTo>
                      <a:pt x="675" y="281"/>
                    </a:lnTo>
                    <a:lnTo>
                      <a:pt x="695" y="272"/>
                    </a:lnTo>
                    <a:lnTo>
                      <a:pt x="706" y="264"/>
                    </a:lnTo>
                    <a:lnTo>
                      <a:pt x="728" y="270"/>
                    </a:lnTo>
                    <a:lnTo>
                      <a:pt x="735" y="280"/>
                    </a:lnTo>
                    <a:lnTo>
                      <a:pt x="744" y="281"/>
                    </a:lnTo>
                    <a:lnTo>
                      <a:pt x="760" y="302"/>
                    </a:lnTo>
                    <a:lnTo>
                      <a:pt x="768" y="307"/>
                    </a:lnTo>
                    <a:lnTo>
                      <a:pt x="772" y="332"/>
                    </a:lnTo>
                    <a:lnTo>
                      <a:pt x="775" y="332"/>
                    </a:lnTo>
                    <a:lnTo>
                      <a:pt x="782" y="351"/>
                    </a:lnTo>
                    <a:lnTo>
                      <a:pt x="775" y="353"/>
                    </a:lnTo>
                    <a:lnTo>
                      <a:pt x="784" y="365"/>
                    </a:lnTo>
                    <a:lnTo>
                      <a:pt x="789" y="365"/>
                    </a:lnTo>
                    <a:lnTo>
                      <a:pt x="812" y="386"/>
                    </a:lnTo>
                    <a:lnTo>
                      <a:pt x="814" y="399"/>
                    </a:lnTo>
                    <a:lnTo>
                      <a:pt x="826" y="410"/>
                    </a:lnTo>
                    <a:lnTo>
                      <a:pt x="833" y="440"/>
                    </a:lnTo>
                    <a:lnTo>
                      <a:pt x="838" y="443"/>
                    </a:lnTo>
                    <a:lnTo>
                      <a:pt x="847" y="462"/>
                    </a:lnTo>
                    <a:lnTo>
                      <a:pt x="854" y="466"/>
                    </a:lnTo>
                    <a:lnTo>
                      <a:pt x="868" y="475"/>
                    </a:lnTo>
                    <a:lnTo>
                      <a:pt x="873" y="492"/>
                    </a:lnTo>
                    <a:lnTo>
                      <a:pt x="873" y="502"/>
                    </a:lnTo>
                    <a:lnTo>
                      <a:pt x="885" y="519"/>
                    </a:lnTo>
                    <a:lnTo>
                      <a:pt x="909" y="519"/>
                    </a:lnTo>
                    <a:lnTo>
                      <a:pt x="932" y="527"/>
                    </a:lnTo>
                    <a:lnTo>
                      <a:pt x="939" y="524"/>
                    </a:lnTo>
                    <a:lnTo>
                      <a:pt x="949" y="527"/>
                    </a:lnTo>
                    <a:lnTo>
                      <a:pt x="958" y="542"/>
                    </a:lnTo>
                    <a:lnTo>
                      <a:pt x="968" y="548"/>
                    </a:lnTo>
                    <a:lnTo>
                      <a:pt x="984" y="605"/>
                    </a:lnTo>
                    <a:lnTo>
                      <a:pt x="991" y="610"/>
                    </a:lnTo>
                    <a:lnTo>
                      <a:pt x="996" y="621"/>
                    </a:lnTo>
                    <a:lnTo>
                      <a:pt x="1005" y="626"/>
                    </a:lnTo>
                    <a:lnTo>
                      <a:pt x="1026" y="651"/>
                    </a:lnTo>
                    <a:lnTo>
                      <a:pt x="1027" y="667"/>
                    </a:lnTo>
                    <a:lnTo>
                      <a:pt x="1034" y="678"/>
                    </a:lnTo>
                    <a:lnTo>
                      <a:pt x="1055" y="691"/>
                    </a:lnTo>
                    <a:lnTo>
                      <a:pt x="1060" y="715"/>
                    </a:lnTo>
                    <a:lnTo>
                      <a:pt x="1052" y="742"/>
                    </a:lnTo>
                    <a:lnTo>
                      <a:pt x="1038" y="767"/>
                    </a:lnTo>
                    <a:lnTo>
                      <a:pt x="1034" y="781"/>
                    </a:lnTo>
                    <a:lnTo>
                      <a:pt x="1014" y="785"/>
                    </a:lnTo>
                    <a:lnTo>
                      <a:pt x="1005" y="809"/>
                    </a:lnTo>
                    <a:lnTo>
                      <a:pt x="1012" y="816"/>
                    </a:lnTo>
                    <a:lnTo>
                      <a:pt x="1014" y="829"/>
                    </a:lnTo>
                    <a:lnTo>
                      <a:pt x="989" y="842"/>
                    </a:lnTo>
                    <a:lnTo>
                      <a:pt x="974" y="866"/>
                    </a:lnTo>
                    <a:lnTo>
                      <a:pt x="956" y="871"/>
                    </a:lnTo>
                    <a:lnTo>
                      <a:pt x="944" y="882"/>
                    </a:lnTo>
                    <a:lnTo>
                      <a:pt x="942" y="891"/>
                    </a:lnTo>
                    <a:lnTo>
                      <a:pt x="935" y="893"/>
                    </a:lnTo>
                    <a:lnTo>
                      <a:pt x="918" y="923"/>
                    </a:lnTo>
                    <a:lnTo>
                      <a:pt x="902" y="940"/>
                    </a:lnTo>
                    <a:lnTo>
                      <a:pt x="897" y="940"/>
                    </a:lnTo>
                    <a:lnTo>
                      <a:pt x="892" y="940"/>
                    </a:lnTo>
                    <a:lnTo>
                      <a:pt x="868" y="950"/>
                    </a:lnTo>
                    <a:lnTo>
                      <a:pt x="852" y="953"/>
                    </a:lnTo>
                    <a:lnTo>
                      <a:pt x="824" y="923"/>
                    </a:lnTo>
                    <a:lnTo>
                      <a:pt x="817" y="907"/>
                    </a:lnTo>
                    <a:lnTo>
                      <a:pt x="808" y="904"/>
                    </a:lnTo>
                    <a:lnTo>
                      <a:pt x="796" y="904"/>
                    </a:lnTo>
                    <a:lnTo>
                      <a:pt x="784" y="893"/>
                    </a:lnTo>
                    <a:lnTo>
                      <a:pt x="793" y="878"/>
                    </a:lnTo>
                    <a:lnTo>
                      <a:pt x="812" y="877"/>
                    </a:lnTo>
                    <a:lnTo>
                      <a:pt x="822" y="845"/>
                    </a:lnTo>
                    <a:lnTo>
                      <a:pt x="822" y="824"/>
                    </a:lnTo>
                    <a:lnTo>
                      <a:pt x="803" y="815"/>
                    </a:lnTo>
                    <a:lnTo>
                      <a:pt x="807" y="790"/>
                    </a:lnTo>
                    <a:lnTo>
                      <a:pt x="803" y="781"/>
                    </a:lnTo>
                    <a:lnTo>
                      <a:pt x="791" y="777"/>
                    </a:lnTo>
                    <a:lnTo>
                      <a:pt x="791" y="769"/>
                    </a:lnTo>
                    <a:lnTo>
                      <a:pt x="784" y="769"/>
                    </a:lnTo>
                    <a:lnTo>
                      <a:pt x="777" y="772"/>
                    </a:lnTo>
                    <a:lnTo>
                      <a:pt x="763" y="763"/>
                    </a:lnTo>
                    <a:lnTo>
                      <a:pt x="761" y="745"/>
                    </a:lnTo>
                    <a:lnTo>
                      <a:pt x="746" y="740"/>
                    </a:lnTo>
                    <a:lnTo>
                      <a:pt x="737" y="742"/>
                    </a:lnTo>
                    <a:lnTo>
                      <a:pt x="704" y="729"/>
                    </a:lnTo>
                    <a:lnTo>
                      <a:pt x="695" y="732"/>
                    </a:lnTo>
                    <a:lnTo>
                      <a:pt x="668" y="728"/>
                    </a:lnTo>
                    <a:lnTo>
                      <a:pt x="668" y="724"/>
                    </a:lnTo>
                    <a:lnTo>
                      <a:pt x="650" y="720"/>
                    </a:lnTo>
                    <a:lnTo>
                      <a:pt x="619" y="723"/>
                    </a:lnTo>
                    <a:lnTo>
                      <a:pt x="586" y="732"/>
                    </a:lnTo>
                    <a:lnTo>
                      <a:pt x="577" y="728"/>
                    </a:lnTo>
                    <a:lnTo>
                      <a:pt x="565" y="724"/>
                    </a:lnTo>
                    <a:lnTo>
                      <a:pt x="560" y="728"/>
                    </a:lnTo>
                    <a:lnTo>
                      <a:pt x="539" y="720"/>
                    </a:lnTo>
                    <a:lnTo>
                      <a:pt x="527" y="713"/>
                    </a:lnTo>
                    <a:lnTo>
                      <a:pt x="525" y="705"/>
                    </a:lnTo>
                    <a:lnTo>
                      <a:pt x="507" y="710"/>
                    </a:lnTo>
                    <a:lnTo>
                      <a:pt x="499" y="705"/>
                    </a:lnTo>
                    <a:lnTo>
                      <a:pt x="500" y="697"/>
                    </a:lnTo>
                    <a:lnTo>
                      <a:pt x="499" y="696"/>
                    </a:lnTo>
                    <a:lnTo>
                      <a:pt x="487" y="710"/>
                    </a:lnTo>
                    <a:lnTo>
                      <a:pt x="481" y="707"/>
                    </a:lnTo>
                    <a:lnTo>
                      <a:pt x="476" y="713"/>
                    </a:lnTo>
                    <a:lnTo>
                      <a:pt x="476" y="728"/>
                    </a:lnTo>
                    <a:lnTo>
                      <a:pt x="462" y="732"/>
                    </a:lnTo>
                    <a:lnTo>
                      <a:pt x="447" y="732"/>
                    </a:lnTo>
                    <a:lnTo>
                      <a:pt x="414" y="750"/>
                    </a:lnTo>
                    <a:lnTo>
                      <a:pt x="422" y="759"/>
                    </a:lnTo>
                    <a:lnTo>
                      <a:pt x="403" y="769"/>
                    </a:lnTo>
                    <a:lnTo>
                      <a:pt x="440" y="802"/>
                    </a:lnTo>
                    <a:lnTo>
                      <a:pt x="445" y="821"/>
                    </a:lnTo>
                    <a:lnTo>
                      <a:pt x="462" y="853"/>
                    </a:lnTo>
                    <a:lnTo>
                      <a:pt x="450" y="856"/>
                    </a:lnTo>
                    <a:lnTo>
                      <a:pt x="454" y="888"/>
                    </a:lnTo>
                    <a:lnTo>
                      <a:pt x="459" y="893"/>
                    </a:lnTo>
                    <a:lnTo>
                      <a:pt x="459" y="918"/>
                    </a:lnTo>
                    <a:lnTo>
                      <a:pt x="450" y="915"/>
                    </a:lnTo>
                    <a:lnTo>
                      <a:pt x="445" y="918"/>
                    </a:lnTo>
                    <a:lnTo>
                      <a:pt x="438" y="920"/>
                    </a:lnTo>
                    <a:lnTo>
                      <a:pt x="424" y="936"/>
                    </a:lnTo>
                    <a:lnTo>
                      <a:pt x="389" y="939"/>
                    </a:lnTo>
                    <a:lnTo>
                      <a:pt x="363" y="948"/>
                    </a:lnTo>
                    <a:lnTo>
                      <a:pt x="354" y="939"/>
                    </a:lnTo>
                    <a:lnTo>
                      <a:pt x="342" y="940"/>
                    </a:lnTo>
                    <a:lnTo>
                      <a:pt x="337" y="945"/>
                    </a:lnTo>
                    <a:lnTo>
                      <a:pt x="327" y="948"/>
                    </a:lnTo>
                    <a:lnTo>
                      <a:pt x="309" y="964"/>
                    </a:lnTo>
                    <a:lnTo>
                      <a:pt x="301" y="963"/>
                    </a:lnTo>
                    <a:lnTo>
                      <a:pt x="302" y="950"/>
                    </a:lnTo>
                    <a:lnTo>
                      <a:pt x="288" y="928"/>
                    </a:lnTo>
                    <a:lnTo>
                      <a:pt x="280" y="897"/>
                    </a:lnTo>
                    <a:lnTo>
                      <a:pt x="283" y="886"/>
                    </a:lnTo>
                    <a:lnTo>
                      <a:pt x="278" y="883"/>
                    </a:lnTo>
                    <a:lnTo>
                      <a:pt x="273" y="871"/>
                    </a:lnTo>
                    <a:lnTo>
                      <a:pt x="264" y="866"/>
                    </a:lnTo>
                    <a:lnTo>
                      <a:pt x="262" y="864"/>
                    </a:lnTo>
                    <a:lnTo>
                      <a:pt x="245" y="866"/>
                    </a:lnTo>
                    <a:lnTo>
                      <a:pt x="238" y="871"/>
                    </a:lnTo>
                    <a:lnTo>
                      <a:pt x="238" y="856"/>
                    </a:lnTo>
                    <a:lnTo>
                      <a:pt x="217" y="851"/>
                    </a:lnTo>
                    <a:lnTo>
                      <a:pt x="200" y="853"/>
                    </a:lnTo>
                    <a:lnTo>
                      <a:pt x="200" y="856"/>
                    </a:lnTo>
                    <a:lnTo>
                      <a:pt x="148" y="853"/>
                    </a:lnTo>
                    <a:lnTo>
                      <a:pt x="142" y="856"/>
                    </a:lnTo>
                    <a:lnTo>
                      <a:pt x="144" y="834"/>
                    </a:lnTo>
                    <a:lnTo>
                      <a:pt x="142" y="821"/>
                    </a:lnTo>
                    <a:lnTo>
                      <a:pt x="125" y="812"/>
                    </a:lnTo>
                    <a:lnTo>
                      <a:pt x="66" y="815"/>
                    </a:lnTo>
                    <a:lnTo>
                      <a:pt x="64" y="8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 name="Freeform 129"/>
              <p:cNvSpPr>
                <a:spLocks/>
              </p:cNvSpPr>
              <p:nvPr/>
            </p:nvSpPr>
            <p:spPr bwMode="auto">
              <a:xfrm>
                <a:off x="2176" y="1213"/>
                <a:ext cx="1060" cy="964"/>
              </a:xfrm>
              <a:custGeom>
                <a:avLst/>
                <a:gdLst>
                  <a:gd name="T0" fmla="*/ 5 w 1060"/>
                  <a:gd name="T1" fmla="*/ 734 h 964"/>
                  <a:gd name="T2" fmla="*/ 83 w 1060"/>
                  <a:gd name="T3" fmla="*/ 642 h 964"/>
                  <a:gd name="T4" fmla="*/ 210 w 1060"/>
                  <a:gd name="T5" fmla="*/ 580 h 964"/>
                  <a:gd name="T6" fmla="*/ 257 w 1060"/>
                  <a:gd name="T7" fmla="*/ 456 h 964"/>
                  <a:gd name="T8" fmla="*/ 292 w 1060"/>
                  <a:gd name="T9" fmla="*/ 294 h 964"/>
                  <a:gd name="T10" fmla="*/ 459 w 1060"/>
                  <a:gd name="T11" fmla="*/ 138 h 964"/>
                  <a:gd name="T12" fmla="*/ 527 w 1060"/>
                  <a:gd name="T13" fmla="*/ 0 h 964"/>
                  <a:gd name="T14" fmla="*/ 544 w 1060"/>
                  <a:gd name="T15" fmla="*/ 80 h 964"/>
                  <a:gd name="T16" fmla="*/ 614 w 1060"/>
                  <a:gd name="T17" fmla="*/ 111 h 964"/>
                  <a:gd name="T18" fmla="*/ 619 w 1060"/>
                  <a:gd name="T19" fmla="*/ 178 h 964"/>
                  <a:gd name="T20" fmla="*/ 614 w 1060"/>
                  <a:gd name="T21" fmla="*/ 210 h 964"/>
                  <a:gd name="T22" fmla="*/ 633 w 1060"/>
                  <a:gd name="T23" fmla="*/ 262 h 964"/>
                  <a:gd name="T24" fmla="*/ 666 w 1060"/>
                  <a:gd name="T25" fmla="*/ 289 h 964"/>
                  <a:gd name="T26" fmla="*/ 728 w 1060"/>
                  <a:gd name="T27" fmla="*/ 270 h 964"/>
                  <a:gd name="T28" fmla="*/ 768 w 1060"/>
                  <a:gd name="T29" fmla="*/ 307 h 964"/>
                  <a:gd name="T30" fmla="*/ 775 w 1060"/>
                  <a:gd name="T31" fmla="*/ 353 h 964"/>
                  <a:gd name="T32" fmla="*/ 814 w 1060"/>
                  <a:gd name="T33" fmla="*/ 399 h 964"/>
                  <a:gd name="T34" fmla="*/ 847 w 1060"/>
                  <a:gd name="T35" fmla="*/ 462 h 964"/>
                  <a:gd name="T36" fmla="*/ 873 w 1060"/>
                  <a:gd name="T37" fmla="*/ 502 h 964"/>
                  <a:gd name="T38" fmla="*/ 939 w 1060"/>
                  <a:gd name="T39" fmla="*/ 524 h 964"/>
                  <a:gd name="T40" fmla="*/ 984 w 1060"/>
                  <a:gd name="T41" fmla="*/ 605 h 964"/>
                  <a:gd name="T42" fmla="*/ 1026 w 1060"/>
                  <a:gd name="T43" fmla="*/ 651 h 964"/>
                  <a:gd name="T44" fmla="*/ 1060 w 1060"/>
                  <a:gd name="T45" fmla="*/ 715 h 964"/>
                  <a:gd name="T46" fmla="*/ 1014 w 1060"/>
                  <a:gd name="T47" fmla="*/ 785 h 964"/>
                  <a:gd name="T48" fmla="*/ 989 w 1060"/>
                  <a:gd name="T49" fmla="*/ 842 h 964"/>
                  <a:gd name="T50" fmla="*/ 942 w 1060"/>
                  <a:gd name="T51" fmla="*/ 891 h 964"/>
                  <a:gd name="T52" fmla="*/ 897 w 1060"/>
                  <a:gd name="T53" fmla="*/ 940 h 964"/>
                  <a:gd name="T54" fmla="*/ 824 w 1060"/>
                  <a:gd name="T55" fmla="*/ 923 h 964"/>
                  <a:gd name="T56" fmla="*/ 784 w 1060"/>
                  <a:gd name="T57" fmla="*/ 893 h 964"/>
                  <a:gd name="T58" fmla="*/ 822 w 1060"/>
                  <a:gd name="T59" fmla="*/ 824 h 964"/>
                  <a:gd name="T60" fmla="*/ 791 w 1060"/>
                  <a:gd name="T61" fmla="*/ 777 h 964"/>
                  <a:gd name="T62" fmla="*/ 763 w 1060"/>
                  <a:gd name="T63" fmla="*/ 763 h 964"/>
                  <a:gd name="T64" fmla="*/ 704 w 1060"/>
                  <a:gd name="T65" fmla="*/ 729 h 964"/>
                  <a:gd name="T66" fmla="*/ 650 w 1060"/>
                  <a:gd name="T67" fmla="*/ 720 h 964"/>
                  <a:gd name="T68" fmla="*/ 565 w 1060"/>
                  <a:gd name="T69" fmla="*/ 724 h 964"/>
                  <a:gd name="T70" fmla="*/ 525 w 1060"/>
                  <a:gd name="T71" fmla="*/ 705 h 964"/>
                  <a:gd name="T72" fmla="*/ 499 w 1060"/>
                  <a:gd name="T73" fmla="*/ 696 h 964"/>
                  <a:gd name="T74" fmla="*/ 476 w 1060"/>
                  <a:gd name="T75" fmla="*/ 728 h 964"/>
                  <a:gd name="T76" fmla="*/ 422 w 1060"/>
                  <a:gd name="T77" fmla="*/ 759 h 964"/>
                  <a:gd name="T78" fmla="*/ 462 w 1060"/>
                  <a:gd name="T79" fmla="*/ 853 h 964"/>
                  <a:gd name="T80" fmla="*/ 459 w 1060"/>
                  <a:gd name="T81" fmla="*/ 918 h 964"/>
                  <a:gd name="T82" fmla="*/ 424 w 1060"/>
                  <a:gd name="T83" fmla="*/ 936 h 964"/>
                  <a:gd name="T84" fmla="*/ 342 w 1060"/>
                  <a:gd name="T85" fmla="*/ 940 h 964"/>
                  <a:gd name="T86" fmla="*/ 301 w 1060"/>
                  <a:gd name="T87" fmla="*/ 963 h 964"/>
                  <a:gd name="T88" fmla="*/ 283 w 1060"/>
                  <a:gd name="T89" fmla="*/ 886 h 964"/>
                  <a:gd name="T90" fmla="*/ 262 w 1060"/>
                  <a:gd name="T91" fmla="*/ 864 h 964"/>
                  <a:gd name="T92" fmla="*/ 217 w 1060"/>
                  <a:gd name="T93" fmla="*/ 851 h 964"/>
                  <a:gd name="T94" fmla="*/ 142 w 1060"/>
                  <a:gd name="T95" fmla="*/ 856 h 964"/>
                  <a:gd name="T96" fmla="*/ 66 w 1060"/>
                  <a:gd name="T97" fmla="*/ 81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0" h="964">
                    <a:moveTo>
                      <a:pt x="64" y="812"/>
                    </a:moveTo>
                    <a:lnTo>
                      <a:pt x="0" y="802"/>
                    </a:lnTo>
                    <a:lnTo>
                      <a:pt x="0" y="772"/>
                    </a:lnTo>
                    <a:lnTo>
                      <a:pt x="5" y="734"/>
                    </a:lnTo>
                    <a:lnTo>
                      <a:pt x="26" y="715"/>
                    </a:lnTo>
                    <a:lnTo>
                      <a:pt x="45" y="672"/>
                    </a:lnTo>
                    <a:lnTo>
                      <a:pt x="64" y="658"/>
                    </a:lnTo>
                    <a:lnTo>
                      <a:pt x="83" y="642"/>
                    </a:lnTo>
                    <a:lnTo>
                      <a:pt x="118" y="623"/>
                    </a:lnTo>
                    <a:lnTo>
                      <a:pt x="165" y="613"/>
                    </a:lnTo>
                    <a:lnTo>
                      <a:pt x="191" y="600"/>
                    </a:lnTo>
                    <a:lnTo>
                      <a:pt x="210" y="580"/>
                    </a:lnTo>
                    <a:lnTo>
                      <a:pt x="215" y="564"/>
                    </a:lnTo>
                    <a:lnTo>
                      <a:pt x="217" y="529"/>
                    </a:lnTo>
                    <a:lnTo>
                      <a:pt x="224" y="505"/>
                    </a:lnTo>
                    <a:lnTo>
                      <a:pt x="257" y="456"/>
                    </a:lnTo>
                    <a:lnTo>
                      <a:pt x="255" y="399"/>
                    </a:lnTo>
                    <a:lnTo>
                      <a:pt x="262" y="361"/>
                    </a:lnTo>
                    <a:lnTo>
                      <a:pt x="283" y="310"/>
                    </a:lnTo>
                    <a:lnTo>
                      <a:pt x="292" y="294"/>
                    </a:lnTo>
                    <a:lnTo>
                      <a:pt x="311" y="276"/>
                    </a:lnTo>
                    <a:lnTo>
                      <a:pt x="387" y="250"/>
                    </a:lnTo>
                    <a:lnTo>
                      <a:pt x="410" y="230"/>
                    </a:lnTo>
                    <a:lnTo>
                      <a:pt x="459" y="138"/>
                    </a:lnTo>
                    <a:lnTo>
                      <a:pt x="461" y="118"/>
                    </a:lnTo>
                    <a:lnTo>
                      <a:pt x="469" y="102"/>
                    </a:lnTo>
                    <a:lnTo>
                      <a:pt x="500" y="56"/>
                    </a:lnTo>
                    <a:lnTo>
                      <a:pt x="527" y="0"/>
                    </a:lnTo>
                    <a:lnTo>
                      <a:pt x="541" y="5"/>
                    </a:lnTo>
                    <a:lnTo>
                      <a:pt x="555" y="32"/>
                    </a:lnTo>
                    <a:lnTo>
                      <a:pt x="544" y="51"/>
                    </a:lnTo>
                    <a:lnTo>
                      <a:pt x="544" y="80"/>
                    </a:lnTo>
                    <a:lnTo>
                      <a:pt x="568" y="94"/>
                    </a:lnTo>
                    <a:lnTo>
                      <a:pt x="594" y="111"/>
                    </a:lnTo>
                    <a:lnTo>
                      <a:pt x="603" y="108"/>
                    </a:lnTo>
                    <a:lnTo>
                      <a:pt x="614" y="111"/>
                    </a:lnTo>
                    <a:lnTo>
                      <a:pt x="619" y="134"/>
                    </a:lnTo>
                    <a:lnTo>
                      <a:pt x="624" y="146"/>
                    </a:lnTo>
                    <a:lnTo>
                      <a:pt x="617" y="161"/>
                    </a:lnTo>
                    <a:lnTo>
                      <a:pt x="619" y="178"/>
                    </a:lnTo>
                    <a:lnTo>
                      <a:pt x="629" y="180"/>
                    </a:lnTo>
                    <a:lnTo>
                      <a:pt x="647" y="178"/>
                    </a:lnTo>
                    <a:lnTo>
                      <a:pt x="647" y="183"/>
                    </a:lnTo>
                    <a:lnTo>
                      <a:pt x="614" y="210"/>
                    </a:lnTo>
                    <a:lnTo>
                      <a:pt x="614" y="226"/>
                    </a:lnTo>
                    <a:lnTo>
                      <a:pt x="626" y="232"/>
                    </a:lnTo>
                    <a:lnTo>
                      <a:pt x="622" y="254"/>
                    </a:lnTo>
                    <a:lnTo>
                      <a:pt x="633" y="262"/>
                    </a:lnTo>
                    <a:lnTo>
                      <a:pt x="643" y="286"/>
                    </a:lnTo>
                    <a:lnTo>
                      <a:pt x="647" y="294"/>
                    </a:lnTo>
                    <a:lnTo>
                      <a:pt x="650" y="297"/>
                    </a:lnTo>
                    <a:lnTo>
                      <a:pt x="666" y="289"/>
                    </a:lnTo>
                    <a:lnTo>
                      <a:pt x="675" y="281"/>
                    </a:lnTo>
                    <a:lnTo>
                      <a:pt x="695" y="272"/>
                    </a:lnTo>
                    <a:lnTo>
                      <a:pt x="706" y="264"/>
                    </a:lnTo>
                    <a:lnTo>
                      <a:pt x="728" y="270"/>
                    </a:lnTo>
                    <a:lnTo>
                      <a:pt x="735" y="280"/>
                    </a:lnTo>
                    <a:lnTo>
                      <a:pt x="744" y="281"/>
                    </a:lnTo>
                    <a:lnTo>
                      <a:pt x="760" y="302"/>
                    </a:lnTo>
                    <a:lnTo>
                      <a:pt x="768" y="307"/>
                    </a:lnTo>
                    <a:lnTo>
                      <a:pt x="772" y="332"/>
                    </a:lnTo>
                    <a:lnTo>
                      <a:pt x="775" y="332"/>
                    </a:lnTo>
                    <a:lnTo>
                      <a:pt x="782" y="351"/>
                    </a:lnTo>
                    <a:lnTo>
                      <a:pt x="775" y="353"/>
                    </a:lnTo>
                    <a:lnTo>
                      <a:pt x="784" y="365"/>
                    </a:lnTo>
                    <a:lnTo>
                      <a:pt x="789" y="365"/>
                    </a:lnTo>
                    <a:lnTo>
                      <a:pt x="812" y="386"/>
                    </a:lnTo>
                    <a:lnTo>
                      <a:pt x="814" y="399"/>
                    </a:lnTo>
                    <a:lnTo>
                      <a:pt x="826" y="410"/>
                    </a:lnTo>
                    <a:lnTo>
                      <a:pt x="833" y="440"/>
                    </a:lnTo>
                    <a:lnTo>
                      <a:pt x="838" y="443"/>
                    </a:lnTo>
                    <a:lnTo>
                      <a:pt x="847" y="462"/>
                    </a:lnTo>
                    <a:lnTo>
                      <a:pt x="854" y="466"/>
                    </a:lnTo>
                    <a:lnTo>
                      <a:pt x="868" y="475"/>
                    </a:lnTo>
                    <a:lnTo>
                      <a:pt x="873" y="492"/>
                    </a:lnTo>
                    <a:lnTo>
                      <a:pt x="873" y="502"/>
                    </a:lnTo>
                    <a:lnTo>
                      <a:pt x="885" y="519"/>
                    </a:lnTo>
                    <a:lnTo>
                      <a:pt x="909" y="519"/>
                    </a:lnTo>
                    <a:lnTo>
                      <a:pt x="932" y="527"/>
                    </a:lnTo>
                    <a:lnTo>
                      <a:pt x="939" y="524"/>
                    </a:lnTo>
                    <a:lnTo>
                      <a:pt x="949" y="527"/>
                    </a:lnTo>
                    <a:lnTo>
                      <a:pt x="958" y="542"/>
                    </a:lnTo>
                    <a:lnTo>
                      <a:pt x="968" y="548"/>
                    </a:lnTo>
                    <a:lnTo>
                      <a:pt x="984" y="605"/>
                    </a:lnTo>
                    <a:lnTo>
                      <a:pt x="991" y="610"/>
                    </a:lnTo>
                    <a:lnTo>
                      <a:pt x="996" y="621"/>
                    </a:lnTo>
                    <a:lnTo>
                      <a:pt x="1005" y="626"/>
                    </a:lnTo>
                    <a:lnTo>
                      <a:pt x="1026" y="651"/>
                    </a:lnTo>
                    <a:lnTo>
                      <a:pt x="1027" y="667"/>
                    </a:lnTo>
                    <a:lnTo>
                      <a:pt x="1034" y="678"/>
                    </a:lnTo>
                    <a:lnTo>
                      <a:pt x="1055" y="691"/>
                    </a:lnTo>
                    <a:lnTo>
                      <a:pt x="1060" y="715"/>
                    </a:lnTo>
                    <a:lnTo>
                      <a:pt x="1052" y="742"/>
                    </a:lnTo>
                    <a:lnTo>
                      <a:pt x="1038" y="767"/>
                    </a:lnTo>
                    <a:lnTo>
                      <a:pt x="1034" y="781"/>
                    </a:lnTo>
                    <a:lnTo>
                      <a:pt x="1014" y="785"/>
                    </a:lnTo>
                    <a:lnTo>
                      <a:pt x="1005" y="809"/>
                    </a:lnTo>
                    <a:lnTo>
                      <a:pt x="1012" y="816"/>
                    </a:lnTo>
                    <a:lnTo>
                      <a:pt x="1014" y="829"/>
                    </a:lnTo>
                    <a:lnTo>
                      <a:pt x="989" y="842"/>
                    </a:lnTo>
                    <a:lnTo>
                      <a:pt x="974" y="866"/>
                    </a:lnTo>
                    <a:lnTo>
                      <a:pt x="956" y="871"/>
                    </a:lnTo>
                    <a:lnTo>
                      <a:pt x="944" y="882"/>
                    </a:lnTo>
                    <a:lnTo>
                      <a:pt x="942" y="891"/>
                    </a:lnTo>
                    <a:lnTo>
                      <a:pt x="935" y="893"/>
                    </a:lnTo>
                    <a:lnTo>
                      <a:pt x="918" y="923"/>
                    </a:lnTo>
                    <a:lnTo>
                      <a:pt x="902" y="940"/>
                    </a:lnTo>
                    <a:lnTo>
                      <a:pt x="897" y="940"/>
                    </a:lnTo>
                    <a:lnTo>
                      <a:pt x="892" y="940"/>
                    </a:lnTo>
                    <a:lnTo>
                      <a:pt x="868" y="950"/>
                    </a:lnTo>
                    <a:lnTo>
                      <a:pt x="852" y="953"/>
                    </a:lnTo>
                    <a:lnTo>
                      <a:pt x="824" y="923"/>
                    </a:lnTo>
                    <a:lnTo>
                      <a:pt x="817" y="907"/>
                    </a:lnTo>
                    <a:lnTo>
                      <a:pt x="808" y="904"/>
                    </a:lnTo>
                    <a:lnTo>
                      <a:pt x="796" y="904"/>
                    </a:lnTo>
                    <a:lnTo>
                      <a:pt x="784" y="893"/>
                    </a:lnTo>
                    <a:lnTo>
                      <a:pt x="793" y="878"/>
                    </a:lnTo>
                    <a:lnTo>
                      <a:pt x="812" y="877"/>
                    </a:lnTo>
                    <a:lnTo>
                      <a:pt x="822" y="845"/>
                    </a:lnTo>
                    <a:lnTo>
                      <a:pt x="822" y="824"/>
                    </a:lnTo>
                    <a:lnTo>
                      <a:pt x="803" y="815"/>
                    </a:lnTo>
                    <a:lnTo>
                      <a:pt x="807" y="790"/>
                    </a:lnTo>
                    <a:lnTo>
                      <a:pt x="803" y="781"/>
                    </a:lnTo>
                    <a:lnTo>
                      <a:pt x="791" y="777"/>
                    </a:lnTo>
                    <a:lnTo>
                      <a:pt x="791" y="769"/>
                    </a:lnTo>
                    <a:lnTo>
                      <a:pt x="784" y="769"/>
                    </a:lnTo>
                    <a:lnTo>
                      <a:pt x="777" y="772"/>
                    </a:lnTo>
                    <a:lnTo>
                      <a:pt x="763" y="763"/>
                    </a:lnTo>
                    <a:lnTo>
                      <a:pt x="761" y="745"/>
                    </a:lnTo>
                    <a:lnTo>
                      <a:pt x="746" y="740"/>
                    </a:lnTo>
                    <a:lnTo>
                      <a:pt x="737" y="742"/>
                    </a:lnTo>
                    <a:lnTo>
                      <a:pt x="704" y="729"/>
                    </a:lnTo>
                    <a:lnTo>
                      <a:pt x="695" y="732"/>
                    </a:lnTo>
                    <a:lnTo>
                      <a:pt x="668" y="728"/>
                    </a:lnTo>
                    <a:lnTo>
                      <a:pt x="668" y="724"/>
                    </a:lnTo>
                    <a:lnTo>
                      <a:pt x="650" y="720"/>
                    </a:lnTo>
                    <a:lnTo>
                      <a:pt x="619" y="723"/>
                    </a:lnTo>
                    <a:lnTo>
                      <a:pt x="586" y="732"/>
                    </a:lnTo>
                    <a:lnTo>
                      <a:pt x="577" y="728"/>
                    </a:lnTo>
                    <a:lnTo>
                      <a:pt x="565" y="724"/>
                    </a:lnTo>
                    <a:lnTo>
                      <a:pt x="560" y="728"/>
                    </a:lnTo>
                    <a:lnTo>
                      <a:pt x="539" y="720"/>
                    </a:lnTo>
                    <a:lnTo>
                      <a:pt x="527" y="713"/>
                    </a:lnTo>
                    <a:lnTo>
                      <a:pt x="525" y="705"/>
                    </a:lnTo>
                    <a:lnTo>
                      <a:pt x="507" y="710"/>
                    </a:lnTo>
                    <a:lnTo>
                      <a:pt x="499" y="705"/>
                    </a:lnTo>
                    <a:lnTo>
                      <a:pt x="500" y="697"/>
                    </a:lnTo>
                    <a:lnTo>
                      <a:pt x="499" y="696"/>
                    </a:lnTo>
                    <a:lnTo>
                      <a:pt x="487" y="710"/>
                    </a:lnTo>
                    <a:lnTo>
                      <a:pt x="481" y="707"/>
                    </a:lnTo>
                    <a:lnTo>
                      <a:pt x="476" y="713"/>
                    </a:lnTo>
                    <a:lnTo>
                      <a:pt x="476" y="728"/>
                    </a:lnTo>
                    <a:lnTo>
                      <a:pt x="462" y="732"/>
                    </a:lnTo>
                    <a:lnTo>
                      <a:pt x="447" y="732"/>
                    </a:lnTo>
                    <a:lnTo>
                      <a:pt x="414" y="750"/>
                    </a:lnTo>
                    <a:lnTo>
                      <a:pt x="422" y="759"/>
                    </a:lnTo>
                    <a:lnTo>
                      <a:pt x="403" y="769"/>
                    </a:lnTo>
                    <a:lnTo>
                      <a:pt x="440" y="802"/>
                    </a:lnTo>
                    <a:lnTo>
                      <a:pt x="445" y="821"/>
                    </a:lnTo>
                    <a:lnTo>
                      <a:pt x="462" y="853"/>
                    </a:lnTo>
                    <a:lnTo>
                      <a:pt x="450" y="856"/>
                    </a:lnTo>
                    <a:lnTo>
                      <a:pt x="454" y="888"/>
                    </a:lnTo>
                    <a:lnTo>
                      <a:pt x="459" y="893"/>
                    </a:lnTo>
                    <a:lnTo>
                      <a:pt x="459" y="918"/>
                    </a:lnTo>
                    <a:lnTo>
                      <a:pt x="450" y="915"/>
                    </a:lnTo>
                    <a:lnTo>
                      <a:pt x="445" y="918"/>
                    </a:lnTo>
                    <a:lnTo>
                      <a:pt x="438" y="920"/>
                    </a:lnTo>
                    <a:lnTo>
                      <a:pt x="424" y="936"/>
                    </a:lnTo>
                    <a:lnTo>
                      <a:pt x="389" y="939"/>
                    </a:lnTo>
                    <a:lnTo>
                      <a:pt x="363" y="948"/>
                    </a:lnTo>
                    <a:lnTo>
                      <a:pt x="354" y="939"/>
                    </a:lnTo>
                    <a:lnTo>
                      <a:pt x="342" y="940"/>
                    </a:lnTo>
                    <a:lnTo>
                      <a:pt x="337" y="945"/>
                    </a:lnTo>
                    <a:lnTo>
                      <a:pt x="327" y="948"/>
                    </a:lnTo>
                    <a:lnTo>
                      <a:pt x="309" y="964"/>
                    </a:lnTo>
                    <a:lnTo>
                      <a:pt x="301" y="963"/>
                    </a:lnTo>
                    <a:lnTo>
                      <a:pt x="302" y="950"/>
                    </a:lnTo>
                    <a:lnTo>
                      <a:pt x="288" y="928"/>
                    </a:lnTo>
                    <a:lnTo>
                      <a:pt x="280" y="897"/>
                    </a:lnTo>
                    <a:lnTo>
                      <a:pt x="283" y="886"/>
                    </a:lnTo>
                    <a:lnTo>
                      <a:pt x="278" y="883"/>
                    </a:lnTo>
                    <a:lnTo>
                      <a:pt x="273" y="871"/>
                    </a:lnTo>
                    <a:lnTo>
                      <a:pt x="264" y="866"/>
                    </a:lnTo>
                    <a:lnTo>
                      <a:pt x="262" y="864"/>
                    </a:lnTo>
                    <a:lnTo>
                      <a:pt x="245" y="866"/>
                    </a:lnTo>
                    <a:lnTo>
                      <a:pt x="238" y="871"/>
                    </a:lnTo>
                    <a:lnTo>
                      <a:pt x="238" y="856"/>
                    </a:lnTo>
                    <a:lnTo>
                      <a:pt x="217" y="851"/>
                    </a:lnTo>
                    <a:lnTo>
                      <a:pt x="200" y="853"/>
                    </a:lnTo>
                    <a:lnTo>
                      <a:pt x="200" y="856"/>
                    </a:lnTo>
                    <a:lnTo>
                      <a:pt x="148" y="853"/>
                    </a:lnTo>
                    <a:lnTo>
                      <a:pt x="142" y="856"/>
                    </a:lnTo>
                    <a:lnTo>
                      <a:pt x="144" y="834"/>
                    </a:lnTo>
                    <a:lnTo>
                      <a:pt x="142" y="821"/>
                    </a:lnTo>
                    <a:lnTo>
                      <a:pt x="125" y="812"/>
                    </a:lnTo>
                    <a:lnTo>
                      <a:pt x="66" y="815"/>
                    </a:lnTo>
                    <a:lnTo>
                      <a:pt x="64" y="81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 name="Freeform 130"/>
              <p:cNvSpPr>
                <a:spLocks/>
              </p:cNvSpPr>
              <p:nvPr/>
            </p:nvSpPr>
            <p:spPr bwMode="auto">
              <a:xfrm>
                <a:off x="2285" y="732"/>
                <a:ext cx="437" cy="584"/>
              </a:xfrm>
              <a:custGeom>
                <a:avLst/>
                <a:gdLst>
                  <a:gd name="T0" fmla="*/ 330 w 437"/>
                  <a:gd name="T1" fmla="*/ 569 h 584"/>
                  <a:gd name="T2" fmla="*/ 283 w 437"/>
                  <a:gd name="T3" fmla="*/ 563 h 584"/>
                  <a:gd name="T4" fmla="*/ 269 w 437"/>
                  <a:gd name="T5" fmla="*/ 550 h 584"/>
                  <a:gd name="T6" fmla="*/ 253 w 437"/>
                  <a:gd name="T7" fmla="*/ 549 h 584"/>
                  <a:gd name="T8" fmla="*/ 234 w 437"/>
                  <a:gd name="T9" fmla="*/ 563 h 584"/>
                  <a:gd name="T10" fmla="*/ 217 w 437"/>
                  <a:gd name="T11" fmla="*/ 561 h 584"/>
                  <a:gd name="T12" fmla="*/ 222 w 437"/>
                  <a:gd name="T13" fmla="*/ 549 h 584"/>
                  <a:gd name="T14" fmla="*/ 198 w 437"/>
                  <a:gd name="T15" fmla="*/ 526 h 584"/>
                  <a:gd name="T16" fmla="*/ 153 w 437"/>
                  <a:gd name="T17" fmla="*/ 483 h 584"/>
                  <a:gd name="T18" fmla="*/ 139 w 437"/>
                  <a:gd name="T19" fmla="*/ 474 h 584"/>
                  <a:gd name="T20" fmla="*/ 139 w 437"/>
                  <a:gd name="T21" fmla="*/ 459 h 584"/>
                  <a:gd name="T22" fmla="*/ 148 w 437"/>
                  <a:gd name="T23" fmla="*/ 429 h 584"/>
                  <a:gd name="T24" fmla="*/ 101 w 437"/>
                  <a:gd name="T25" fmla="*/ 416 h 584"/>
                  <a:gd name="T26" fmla="*/ 108 w 437"/>
                  <a:gd name="T27" fmla="*/ 402 h 584"/>
                  <a:gd name="T28" fmla="*/ 64 w 437"/>
                  <a:gd name="T29" fmla="*/ 394 h 584"/>
                  <a:gd name="T30" fmla="*/ 50 w 437"/>
                  <a:gd name="T31" fmla="*/ 367 h 584"/>
                  <a:gd name="T32" fmla="*/ 45 w 437"/>
                  <a:gd name="T33" fmla="*/ 336 h 584"/>
                  <a:gd name="T34" fmla="*/ 43 w 437"/>
                  <a:gd name="T35" fmla="*/ 298 h 584"/>
                  <a:gd name="T36" fmla="*/ 66 w 437"/>
                  <a:gd name="T37" fmla="*/ 281 h 584"/>
                  <a:gd name="T38" fmla="*/ 68 w 437"/>
                  <a:gd name="T39" fmla="*/ 254 h 584"/>
                  <a:gd name="T40" fmla="*/ 64 w 437"/>
                  <a:gd name="T41" fmla="*/ 223 h 584"/>
                  <a:gd name="T42" fmla="*/ 42 w 437"/>
                  <a:gd name="T43" fmla="*/ 245 h 584"/>
                  <a:gd name="T44" fmla="*/ 16 w 437"/>
                  <a:gd name="T45" fmla="*/ 255 h 584"/>
                  <a:gd name="T46" fmla="*/ 21 w 437"/>
                  <a:gd name="T47" fmla="*/ 211 h 584"/>
                  <a:gd name="T48" fmla="*/ 10 w 437"/>
                  <a:gd name="T49" fmla="*/ 183 h 584"/>
                  <a:gd name="T50" fmla="*/ 9 w 437"/>
                  <a:gd name="T51" fmla="*/ 158 h 584"/>
                  <a:gd name="T52" fmla="*/ 16 w 437"/>
                  <a:gd name="T53" fmla="*/ 137 h 584"/>
                  <a:gd name="T54" fmla="*/ 38 w 437"/>
                  <a:gd name="T55" fmla="*/ 120 h 584"/>
                  <a:gd name="T56" fmla="*/ 28 w 437"/>
                  <a:gd name="T57" fmla="*/ 102 h 584"/>
                  <a:gd name="T58" fmla="*/ 10 w 437"/>
                  <a:gd name="T59" fmla="*/ 62 h 584"/>
                  <a:gd name="T60" fmla="*/ 0 w 437"/>
                  <a:gd name="T61" fmla="*/ 13 h 584"/>
                  <a:gd name="T62" fmla="*/ 19 w 437"/>
                  <a:gd name="T63" fmla="*/ 0 h 584"/>
                  <a:gd name="T64" fmla="*/ 50 w 437"/>
                  <a:gd name="T65" fmla="*/ 13 h 584"/>
                  <a:gd name="T66" fmla="*/ 69 w 437"/>
                  <a:gd name="T67" fmla="*/ 37 h 584"/>
                  <a:gd name="T68" fmla="*/ 95 w 437"/>
                  <a:gd name="T69" fmla="*/ 32 h 584"/>
                  <a:gd name="T70" fmla="*/ 118 w 437"/>
                  <a:gd name="T71" fmla="*/ 40 h 584"/>
                  <a:gd name="T72" fmla="*/ 130 w 437"/>
                  <a:gd name="T73" fmla="*/ 59 h 584"/>
                  <a:gd name="T74" fmla="*/ 170 w 437"/>
                  <a:gd name="T75" fmla="*/ 86 h 584"/>
                  <a:gd name="T76" fmla="*/ 182 w 437"/>
                  <a:gd name="T77" fmla="*/ 107 h 584"/>
                  <a:gd name="T78" fmla="*/ 184 w 437"/>
                  <a:gd name="T79" fmla="*/ 137 h 584"/>
                  <a:gd name="T80" fmla="*/ 201 w 437"/>
                  <a:gd name="T81" fmla="*/ 156 h 584"/>
                  <a:gd name="T82" fmla="*/ 198 w 437"/>
                  <a:gd name="T83" fmla="*/ 164 h 584"/>
                  <a:gd name="T84" fmla="*/ 161 w 437"/>
                  <a:gd name="T85" fmla="*/ 166 h 584"/>
                  <a:gd name="T86" fmla="*/ 163 w 437"/>
                  <a:gd name="T87" fmla="*/ 191 h 584"/>
                  <a:gd name="T88" fmla="*/ 165 w 437"/>
                  <a:gd name="T89" fmla="*/ 230 h 584"/>
                  <a:gd name="T90" fmla="*/ 191 w 437"/>
                  <a:gd name="T91" fmla="*/ 225 h 584"/>
                  <a:gd name="T92" fmla="*/ 227 w 437"/>
                  <a:gd name="T93" fmla="*/ 255 h 584"/>
                  <a:gd name="T94" fmla="*/ 264 w 437"/>
                  <a:gd name="T95" fmla="*/ 276 h 584"/>
                  <a:gd name="T96" fmla="*/ 279 w 437"/>
                  <a:gd name="T97" fmla="*/ 281 h 584"/>
                  <a:gd name="T98" fmla="*/ 285 w 437"/>
                  <a:gd name="T99" fmla="*/ 270 h 584"/>
                  <a:gd name="T100" fmla="*/ 286 w 437"/>
                  <a:gd name="T101" fmla="*/ 295 h 584"/>
                  <a:gd name="T102" fmla="*/ 300 w 437"/>
                  <a:gd name="T103" fmla="*/ 277 h 584"/>
                  <a:gd name="T104" fmla="*/ 326 w 437"/>
                  <a:gd name="T105" fmla="*/ 282 h 584"/>
                  <a:gd name="T106" fmla="*/ 365 w 437"/>
                  <a:gd name="T107" fmla="*/ 313 h 584"/>
                  <a:gd name="T108" fmla="*/ 382 w 437"/>
                  <a:gd name="T109" fmla="*/ 321 h 584"/>
                  <a:gd name="T110" fmla="*/ 387 w 437"/>
                  <a:gd name="T111" fmla="*/ 335 h 584"/>
                  <a:gd name="T112" fmla="*/ 392 w 437"/>
                  <a:gd name="T113" fmla="*/ 357 h 584"/>
                  <a:gd name="T114" fmla="*/ 437 w 437"/>
                  <a:gd name="T115" fmla="*/ 424 h 584"/>
                  <a:gd name="T116" fmla="*/ 418 w 437"/>
                  <a:gd name="T117" fmla="*/ 481 h 584"/>
                  <a:gd name="T118" fmla="*/ 359 w 437"/>
                  <a:gd name="T119"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584">
                    <a:moveTo>
                      <a:pt x="359" y="584"/>
                    </a:moveTo>
                    <a:lnTo>
                      <a:pt x="330" y="569"/>
                    </a:lnTo>
                    <a:lnTo>
                      <a:pt x="293" y="558"/>
                    </a:lnTo>
                    <a:lnTo>
                      <a:pt x="283" y="563"/>
                    </a:lnTo>
                    <a:lnTo>
                      <a:pt x="279" y="550"/>
                    </a:lnTo>
                    <a:lnTo>
                      <a:pt x="269" y="550"/>
                    </a:lnTo>
                    <a:lnTo>
                      <a:pt x="264" y="537"/>
                    </a:lnTo>
                    <a:lnTo>
                      <a:pt x="253" y="549"/>
                    </a:lnTo>
                    <a:lnTo>
                      <a:pt x="245" y="550"/>
                    </a:lnTo>
                    <a:lnTo>
                      <a:pt x="234" y="563"/>
                    </a:lnTo>
                    <a:lnTo>
                      <a:pt x="231" y="561"/>
                    </a:lnTo>
                    <a:lnTo>
                      <a:pt x="217" y="561"/>
                    </a:lnTo>
                    <a:lnTo>
                      <a:pt x="213" y="557"/>
                    </a:lnTo>
                    <a:lnTo>
                      <a:pt x="222" y="549"/>
                    </a:lnTo>
                    <a:lnTo>
                      <a:pt x="219" y="536"/>
                    </a:lnTo>
                    <a:lnTo>
                      <a:pt x="198" y="526"/>
                    </a:lnTo>
                    <a:lnTo>
                      <a:pt x="177" y="486"/>
                    </a:lnTo>
                    <a:lnTo>
                      <a:pt x="153" y="483"/>
                    </a:lnTo>
                    <a:lnTo>
                      <a:pt x="148" y="478"/>
                    </a:lnTo>
                    <a:lnTo>
                      <a:pt x="139" y="474"/>
                    </a:lnTo>
                    <a:lnTo>
                      <a:pt x="135" y="466"/>
                    </a:lnTo>
                    <a:lnTo>
                      <a:pt x="139" y="459"/>
                    </a:lnTo>
                    <a:lnTo>
                      <a:pt x="135" y="445"/>
                    </a:lnTo>
                    <a:lnTo>
                      <a:pt x="148" y="429"/>
                    </a:lnTo>
                    <a:lnTo>
                      <a:pt x="134" y="429"/>
                    </a:lnTo>
                    <a:lnTo>
                      <a:pt x="101" y="416"/>
                    </a:lnTo>
                    <a:lnTo>
                      <a:pt x="108" y="410"/>
                    </a:lnTo>
                    <a:lnTo>
                      <a:pt x="108" y="402"/>
                    </a:lnTo>
                    <a:lnTo>
                      <a:pt x="88" y="392"/>
                    </a:lnTo>
                    <a:lnTo>
                      <a:pt x="64" y="394"/>
                    </a:lnTo>
                    <a:lnTo>
                      <a:pt x="55" y="384"/>
                    </a:lnTo>
                    <a:lnTo>
                      <a:pt x="50" y="367"/>
                    </a:lnTo>
                    <a:lnTo>
                      <a:pt x="52" y="349"/>
                    </a:lnTo>
                    <a:lnTo>
                      <a:pt x="45" y="336"/>
                    </a:lnTo>
                    <a:lnTo>
                      <a:pt x="52" y="317"/>
                    </a:lnTo>
                    <a:lnTo>
                      <a:pt x="43" y="298"/>
                    </a:lnTo>
                    <a:lnTo>
                      <a:pt x="55" y="290"/>
                    </a:lnTo>
                    <a:lnTo>
                      <a:pt x="66" y="281"/>
                    </a:lnTo>
                    <a:lnTo>
                      <a:pt x="61" y="260"/>
                    </a:lnTo>
                    <a:lnTo>
                      <a:pt x="68" y="254"/>
                    </a:lnTo>
                    <a:lnTo>
                      <a:pt x="68" y="223"/>
                    </a:lnTo>
                    <a:lnTo>
                      <a:pt x="64" y="223"/>
                    </a:lnTo>
                    <a:lnTo>
                      <a:pt x="49" y="236"/>
                    </a:lnTo>
                    <a:lnTo>
                      <a:pt x="42" y="245"/>
                    </a:lnTo>
                    <a:lnTo>
                      <a:pt x="28" y="255"/>
                    </a:lnTo>
                    <a:lnTo>
                      <a:pt x="16" y="255"/>
                    </a:lnTo>
                    <a:lnTo>
                      <a:pt x="16" y="242"/>
                    </a:lnTo>
                    <a:lnTo>
                      <a:pt x="21" y="211"/>
                    </a:lnTo>
                    <a:lnTo>
                      <a:pt x="19" y="191"/>
                    </a:lnTo>
                    <a:lnTo>
                      <a:pt x="10" y="183"/>
                    </a:lnTo>
                    <a:lnTo>
                      <a:pt x="12" y="171"/>
                    </a:lnTo>
                    <a:lnTo>
                      <a:pt x="9" y="158"/>
                    </a:lnTo>
                    <a:lnTo>
                      <a:pt x="16" y="148"/>
                    </a:lnTo>
                    <a:lnTo>
                      <a:pt x="16" y="137"/>
                    </a:lnTo>
                    <a:lnTo>
                      <a:pt x="24" y="126"/>
                    </a:lnTo>
                    <a:lnTo>
                      <a:pt x="38" y="120"/>
                    </a:lnTo>
                    <a:lnTo>
                      <a:pt x="38" y="102"/>
                    </a:lnTo>
                    <a:lnTo>
                      <a:pt x="28" y="102"/>
                    </a:lnTo>
                    <a:lnTo>
                      <a:pt x="3" y="80"/>
                    </a:lnTo>
                    <a:lnTo>
                      <a:pt x="10" y="62"/>
                    </a:lnTo>
                    <a:lnTo>
                      <a:pt x="9" y="27"/>
                    </a:lnTo>
                    <a:lnTo>
                      <a:pt x="0" y="13"/>
                    </a:lnTo>
                    <a:lnTo>
                      <a:pt x="10" y="0"/>
                    </a:lnTo>
                    <a:lnTo>
                      <a:pt x="19" y="0"/>
                    </a:lnTo>
                    <a:lnTo>
                      <a:pt x="38" y="3"/>
                    </a:lnTo>
                    <a:lnTo>
                      <a:pt x="50" y="13"/>
                    </a:lnTo>
                    <a:lnTo>
                      <a:pt x="50" y="24"/>
                    </a:lnTo>
                    <a:lnTo>
                      <a:pt x="69" y="37"/>
                    </a:lnTo>
                    <a:lnTo>
                      <a:pt x="82" y="27"/>
                    </a:lnTo>
                    <a:lnTo>
                      <a:pt x="95" y="32"/>
                    </a:lnTo>
                    <a:lnTo>
                      <a:pt x="104" y="40"/>
                    </a:lnTo>
                    <a:lnTo>
                      <a:pt x="118" y="40"/>
                    </a:lnTo>
                    <a:lnTo>
                      <a:pt x="121" y="49"/>
                    </a:lnTo>
                    <a:lnTo>
                      <a:pt x="130" y="59"/>
                    </a:lnTo>
                    <a:lnTo>
                      <a:pt x="148" y="77"/>
                    </a:lnTo>
                    <a:lnTo>
                      <a:pt x="170" y="86"/>
                    </a:lnTo>
                    <a:lnTo>
                      <a:pt x="174" y="96"/>
                    </a:lnTo>
                    <a:lnTo>
                      <a:pt x="182" y="107"/>
                    </a:lnTo>
                    <a:lnTo>
                      <a:pt x="179" y="120"/>
                    </a:lnTo>
                    <a:lnTo>
                      <a:pt x="184" y="137"/>
                    </a:lnTo>
                    <a:lnTo>
                      <a:pt x="189" y="148"/>
                    </a:lnTo>
                    <a:lnTo>
                      <a:pt x="201" y="156"/>
                    </a:lnTo>
                    <a:lnTo>
                      <a:pt x="205" y="171"/>
                    </a:lnTo>
                    <a:lnTo>
                      <a:pt x="198" y="164"/>
                    </a:lnTo>
                    <a:lnTo>
                      <a:pt x="163" y="164"/>
                    </a:lnTo>
                    <a:lnTo>
                      <a:pt x="161" y="166"/>
                    </a:lnTo>
                    <a:lnTo>
                      <a:pt x="168" y="183"/>
                    </a:lnTo>
                    <a:lnTo>
                      <a:pt x="163" y="191"/>
                    </a:lnTo>
                    <a:lnTo>
                      <a:pt x="161" y="214"/>
                    </a:lnTo>
                    <a:lnTo>
                      <a:pt x="165" y="230"/>
                    </a:lnTo>
                    <a:lnTo>
                      <a:pt x="182" y="230"/>
                    </a:lnTo>
                    <a:lnTo>
                      <a:pt x="191" y="225"/>
                    </a:lnTo>
                    <a:lnTo>
                      <a:pt x="207" y="230"/>
                    </a:lnTo>
                    <a:lnTo>
                      <a:pt x="227" y="255"/>
                    </a:lnTo>
                    <a:lnTo>
                      <a:pt x="243" y="258"/>
                    </a:lnTo>
                    <a:lnTo>
                      <a:pt x="264" y="276"/>
                    </a:lnTo>
                    <a:lnTo>
                      <a:pt x="274" y="282"/>
                    </a:lnTo>
                    <a:lnTo>
                      <a:pt x="279" y="281"/>
                    </a:lnTo>
                    <a:lnTo>
                      <a:pt x="278" y="270"/>
                    </a:lnTo>
                    <a:lnTo>
                      <a:pt x="285" y="270"/>
                    </a:lnTo>
                    <a:lnTo>
                      <a:pt x="290" y="276"/>
                    </a:lnTo>
                    <a:lnTo>
                      <a:pt x="286" y="295"/>
                    </a:lnTo>
                    <a:lnTo>
                      <a:pt x="290" y="298"/>
                    </a:lnTo>
                    <a:lnTo>
                      <a:pt x="300" y="277"/>
                    </a:lnTo>
                    <a:lnTo>
                      <a:pt x="312" y="277"/>
                    </a:lnTo>
                    <a:lnTo>
                      <a:pt x="326" y="282"/>
                    </a:lnTo>
                    <a:lnTo>
                      <a:pt x="356" y="300"/>
                    </a:lnTo>
                    <a:lnTo>
                      <a:pt x="365" y="313"/>
                    </a:lnTo>
                    <a:lnTo>
                      <a:pt x="373" y="316"/>
                    </a:lnTo>
                    <a:lnTo>
                      <a:pt x="382" y="321"/>
                    </a:lnTo>
                    <a:lnTo>
                      <a:pt x="380" y="327"/>
                    </a:lnTo>
                    <a:lnTo>
                      <a:pt x="387" y="335"/>
                    </a:lnTo>
                    <a:lnTo>
                      <a:pt x="378" y="360"/>
                    </a:lnTo>
                    <a:lnTo>
                      <a:pt x="392" y="357"/>
                    </a:lnTo>
                    <a:lnTo>
                      <a:pt x="413" y="407"/>
                    </a:lnTo>
                    <a:lnTo>
                      <a:pt x="437" y="424"/>
                    </a:lnTo>
                    <a:lnTo>
                      <a:pt x="427" y="445"/>
                    </a:lnTo>
                    <a:lnTo>
                      <a:pt x="418" y="481"/>
                    </a:lnTo>
                    <a:lnTo>
                      <a:pt x="392" y="537"/>
                    </a:lnTo>
                    <a:lnTo>
                      <a:pt x="359" y="5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4" name="Freeform 131"/>
              <p:cNvSpPr>
                <a:spLocks/>
              </p:cNvSpPr>
              <p:nvPr/>
            </p:nvSpPr>
            <p:spPr bwMode="auto">
              <a:xfrm>
                <a:off x="2285" y="732"/>
                <a:ext cx="437" cy="584"/>
              </a:xfrm>
              <a:custGeom>
                <a:avLst/>
                <a:gdLst>
                  <a:gd name="T0" fmla="*/ 330 w 437"/>
                  <a:gd name="T1" fmla="*/ 569 h 584"/>
                  <a:gd name="T2" fmla="*/ 283 w 437"/>
                  <a:gd name="T3" fmla="*/ 563 h 584"/>
                  <a:gd name="T4" fmla="*/ 269 w 437"/>
                  <a:gd name="T5" fmla="*/ 550 h 584"/>
                  <a:gd name="T6" fmla="*/ 253 w 437"/>
                  <a:gd name="T7" fmla="*/ 549 h 584"/>
                  <a:gd name="T8" fmla="*/ 234 w 437"/>
                  <a:gd name="T9" fmla="*/ 563 h 584"/>
                  <a:gd name="T10" fmla="*/ 217 w 437"/>
                  <a:gd name="T11" fmla="*/ 561 h 584"/>
                  <a:gd name="T12" fmla="*/ 222 w 437"/>
                  <a:gd name="T13" fmla="*/ 549 h 584"/>
                  <a:gd name="T14" fmla="*/ 198 w 437"/>
                  <a:gd name="T15" fmla="*/ 526 h 584"/>
                  <a:gd name="T16" fmla="*/ 153 w 437"/>
                  <a:gd name="T17" fmla="*/ 483 h 584"/>
                  <a:gd name="T18" fmla="*/ 139 w 437"/>
                  <a:gd name="T19" fmla="*/ 474 h 584"/>
                  <a:gd name="T20" fmla="*/ 139 w 437"/>
                  <a:gd name="T21" fmla="*/ 459 h 584"/>
                  <a:gd name="T22" fmla="*/ 148 w 437"/>
                  <a:gd name="T23" fmla="*/ 429 h 584"/>
                  <a:gd name="T24" fmla="*/ 101 w 437"/>
                  <a:gd name="T25" fmla="*/ 416 h 584"/>
                  <a:gd name="T26" fmla="*/ 108 w 437"/>
                  <a:gd name="T27" fmla="*/ 402 h 584"/>
                  <a:gd name="T28" fmla="*/ 64 w 437"/>
                  <a:gd name="T29" fmla="*/ 394 h 584"/>
                  <a:gd name="T30" fmla="*/ 50 w 437"/>
                  <a:gd name="T31" fmla="*/ 367 h 584"/>
                  <a:gd name="T32" fmla="*/ 45 w 437"/>
                  <a:gd name="T33" fmla="*/ 336 h 584"/>
                  <a:gd name="T34" fmla="*/ 43 w 437"/>
                  <a:gd name="T35" fmla="*/ 298 h 584"/>
                  <a:gd name="T36" fmla="*/ 66 w 437"/>
                  <a:gd name="T37" fmla="*/ 281 h 584"/>
                  <a:gd name="T38" fmla="*/ 68 w 437"/>
                  <a:gd name="T39" fmla="*/ 254 h 584"/>
                  <a:gd name="T40" fmla="*/ 64 w 437"/>
                  <a:gd name="T41" fmla="*/ 223 h 584"/>
                  <a:gd name="T42" fmla="*/ 42 w 437"/>
                  <a:gd name="T43" fmla="*/ 245 h 584"/>
                  <a:gd name="T44" fmla="*/ 16 w 437"/>
                  <a:gd name="T45" fmla="*/ 255 h 584"/>
                  <a:gd name="T46" fmla="*/ 21 w 437"/>
                  <a:gd name="T47" fmla="*/ 211 h 584"/>
                  <a:gd name="T48" fmla="*/ 10 w 437"/>
                  <a:gd name="T49" fmla="*/ 183 h 584"/>
                  <a:gd name="T50" fmla="*/ 9 w 437"/>
                  <a:gd name="T51" fmla="*/ 158 h 584"/>
                  <a:gd name="T52" fmla="*/ 16 w 437"/>
                  <a:gd name="T53" fmla="*/ 137 h 584"/>
                  <a:gd name="T54" fmla="*/ 38 w 437"/>
                  <a:gd name="T55" fmla="*/ 120 h 584"/>
                  <a:gd name="T56" fmla="*/ 28 w 437"/>
                  <a:gd name="T57" fmla="*/ 102 h 584"/>
                  <a:gd name="T58" fmla="*/ 10 w 437"/>
                  <a:gd name="T59" fmla="*/ 62 h 584"/>
                  <a:gd name="T60" fmla="*/ 0 w 437"/>
                  <a:gd name="T61" fmla="*/ 13 h 584"/>
                  <a:gd name="T62" fmla="*/ 19 w 437"/>
                  <a:gd name="T63" fmla="*/ 0 h 584"/>
                  <a:gd name="T64" fmla="*/ 50 w 437"/>
                  <a:gd name="T65" fmla="*/ 13 h 584"/>
                  <a:gd name="T66" fmla="*/ 69 w 437"/>
                  <a:gd name="T67" fmla="*/ 37 h 584"/>
                  <a:gd name="T68" fmla="*/ 95 w 437"/>
                  <a:gd name="T69" fmla="*/ 32 h 584"/>
                  <a:gd name="T70" fmla="*/ 118 w 437"/>
                  <a:gd name="T71" fmla="*/ 40 h 584"/>
                  <a:gd name="T72" fmla="*/ 130 w 437"/>
                  <a:gd name="T73" fmla="*/ 59 h 584"/>
                  <a:gd name="T74" fmla="*/ 170 w 437"/>
                  <a:gd name="T75" fmla="*/ 86 h 584"/>
                  <a:gd name="T76" fmla="*/ 182 w 437"/>
                  <a:gd name="T77" fmla="*/ 107 h 584"/>
                  <a:gd name="T78" fmla="*/ 184 w 437"/>
                  <a:gd name="T79" fmla="*/ 137 h 584"/>
                  <a:gd name="T80" fmla="*/ 201 w 437"/>
                  <a:gd name="T81" fmla="*/ 156 h 584"/>
                  <a:gd name="T82" fmla="*/ 198 w 437"/>
                  <a:gd name="T83" fmla="*/ 164 h 584"/>
                  <a:gd name="T84" fmla="*/ 161 w 437"/>
                  <a:gd name="T85" fmla="*/ 166 h 584"/>
                  <a:gd name="T86" fmla="*/ 163 w 437"/>
                  <a:gd name="T87" fmla="*/ 191 h 584"/>
                  <a:gd name="T88" fmla="*/ 165 w 437"/>
                  <a:gd name="T89" fmla="*/ 230 h 584"/>
                  <a:gd name="T90" fmla="*/ 191 w 437"/>
                  <a:gd name="T91" fmla="*/ 225 h 584"/>
                  <a:gd name="T92" fmla="*/ 227 w 437"/>
                  <a:gd name="T93" fmla="*/ 255 h 584"/>
                  <a:gd name="T94" fmla="*/ 264 w 437"/>
                  <a:gd name="T95" fmla="*/ 276 h 584"/>
                  <a:gd name="T96" fmla="*/ 279 w 437"/>
                  <a:gd name="T97" fmla="*/ 281 h 584"/>
                  <a:gd name="T98" fmla="*/ 285 w 437"/>
                  <a:gd name="T99" fmla="*/ 270 h 584"/>
                  <a:gd name="T100" fmla="*/ 286 w 437"/>
                  <a:gd name="T101" fmla="*/ 295 h 584"/>
                  <a:gd name="T102" fmla="*/ 300 w 437"/>
                  <a:gd name="T103" fmla="*/ 277 h 584"/>
                  <a:gd name="T104" fmla="*/ 326 w 437"/>
                  <a:gd name="T105" fmla="*/ 282 h 584"/>
                  <a:gd name="T106" fmla="*/ 365 w 437"/>
                  <a:gd name="T107" fmla="*/ 313 h 584"/>
                  <a:gd name="T108" fmla="*/ 382 w 437"/>
                  <a:gd name="T109" fmla="*/ 321 h 584"/>
                  <a:gd name="T110" fmla="*/ 387 w 437"/>
                  <a:gd name="T111" fmla="*/ 335 h 584"/>
                  <a:gd name="T112" fmla="*/ 392 w 437"/>
                  <a:gd name="T113" fmla="*/ 357 h 584"/>
                  <a:gd name="T114" fmla="*/ 437 w 437"/>
                  <a:gd name="T115" fmla="*/ 424 h 584"/>
                  <a:gd name="T116" fmla="*/ 418 w 437"/>
                  <a:gd name="T117" fmla="*/ 481 h 584"/>
                  <a:gd name="T118" fmla="*/ 359 w 437"/>
                  <a:gd name="T119"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584">
                    <a:moveTo>
                      <a:pt x="359" y="584"/>
                    </a:moveTo>
                    <a:lnTo>
                      <a:pt x="330" y="569"/>
                    </a:lnTo>
                    <a:lnTo>
                      <a:pt x="293" y="558"/>
                    </a:lnTo>
                    <a:lnTo>
                      <a:pt x="283" y="563"/>
                    </a:lnTo>
                    <a:lnTo>
                      <a:pt x="279" y="550"/>
                    </a:lnTo>
                    <a:lnTo>
                      <a:pt x="269" y="550"/>
                    </a:lnTo>
                    <a:lnTo>
                      <a:pt x="264" y="537"/>
                    </a:lnTo>
                    <a:lnTo>
                      <a:pt x="253" y="549"/>
                    </a:lnTo>
                    <a:lnTo>
                      <a:pt x="245" y="550"/>
                    </a:lnTo>
                    <a:lnTo>
                      <a:pt x="234" y="563"/>
                    </a:lnTo>
                    <a:lnTo>
                      <a:pt x="231" y="561"/>
                    </a:lnTo>
                    <a:lnTo>
                      <a:pt x="217" y="561"/>
                    </a:lnTo>
                    <a:lnTo>
                      <a:pt x="213" y="557"/>
                    </a:lnTo>
                    <a:lnTo>
                      <a:pt x="222" y="549"/>
                    </a:lnTo>
                    <a:lnTo>
                      <a:pt x="219" y="536"/>
                    </a:lnTo>
                    <a:lnTo>
                      <a:pt x="198" y="526"/>
                    </a:lnTo>
                    <a:lnTo>
                      <a:pt x="177" y="486"/>
                    </a:lnTo>
                    <a:lnTo>
                      <a:pt x="153" y="483"/>
                    </a:lnTo>
                    <a:lnTo>
                      <a:pt x="148" y="478"/>
                    </a:lnTo>
                    <a:lnTo>
                      <a:pt x="139" y="474"/>
                    </a:lnTo>
                    <a:lnTo>
                      <a:pt x="135" y="466"/>
                    </a:lnTo>
                    <a:lnTo>
                      <a:pt x="139" y="459"/>
                    </a:lnTo>
                    <a:lnTo>
                      <a:pt x="135" y="445"/>
                    </a:lnTo>
                    <a:lnTo>
                      <a:pt x="148" y="429"/>
                    </a:lnTo>
                    <a:lnTo>
                      <a:pt x="134" y="429"/>
                    </a:lnTo>
                    <a:lnTo>
                      <a:pt x="101" y="416"/>
                    </a:lnTo>
                    <a:lnTo>
                      <a:pt x="108" y="410"/>
                    </a:lnTo>
                    <a:lnTo>
                      <a:pt x="108" y="402"/>
                    </a:lnTo>
                    <a:lnTo>
                      <a:pt x="88" y="392"/>
                    </a:lnTo>
                    <a:lnTo>
                      <a:pt x="64" y="394"/>
                    </a:lnTo>
                    <a:lnTo>
                      <a:pt x="55" y="384"/>
                    </a:lnTo>
                    <a:lnTo>
                      <a:pt x="50" y="367"/>
                    </a:lnTo>
                    <a:lnTo>
                      <a:pt x="52" y="349"/>
                    </a:lnTo>
                    <a:lnTo>
                      <a:pt x="45" y="336"/>
                    </a:lnTo>
                    <a:lnTo>
                      <a:pt x="52" y="317"/>
                    </a:lnTo>
                    <a:lnTo>
                      <a:pt x="43" y="298"/>
                    </a:lnTo>
                    <a:lnTo>
                      <a:pt x="55" y="290"/>
                    </a:lnTo>
                    <a:lnTo>
                      <a:pt x="66" y="281"/>
                    </a:lnTo>
                    <a:lnTo>
                      <a:pt x="61" y="260"/>
                    </a:lnTo>
                    <a:lnTo>
                      <a:pt x="68" y="254"/>
                    </a:lnTo>
                    <a:lnTo>
                      <a:pt x="68" y="223"/>
                    </a:lnTo>
                    <a:lnTo>
                      <a:pt x="64" y="223"/>
                    </a:lnTo>
                    <a:lnTo>
                      <a:pt x="49" y="236"/>
                    </a:lnTo>
                    <a:lnTo>
                      <a:pt x="42" y="245"/>
                    </a:lnTo>
                    <a:lnTo>
                      <a:pt x="28" y="255"/>
                    </a:lnTo>
                    <a:lnTo>
                      <a:pt x="16" y="255"/>
                    </a:lnTo>
                    <a:lnTo>
                      <a:pt x="16" y="242"/>
                    </a:lnTo>
                    <a:lnTo>
                      <a:pt x="21" y="211"/>
                    </a:lnTo>
                    <a:lnTo>
                      <a:pt x="19" y="191"/>
                    </a:lnTo>
                    <a:lnTo>
                      <a:pt x="10" y="183"/>
                    </a:lnTo>
                    <a:lnTo>
                      <a:pt x="12" y="171"/>
                    </a:lnTo>
                    <a:lnTo>
                      <a:pt x="9" y="158"/>
                    </a:lnTo>
                    <a:lnTo>
                      <a:pt x="16" y="148"/>
                    </a:lnTo>
                    <a:lnTo>
                      <a:pt x="16" y="137"/>
                    </a:lnTo>
                    <a:lnTo>
                      <a:pt x="24" y="126"/>
                    </a:lnTo>
                    <a:lnTo>
                      <a:pt x="38" y="120"/>
                    </a:lnTo>
                    <a:lnTo>
                      <a:pt x="38" y="102"/>
                    </a:lnTo>
                    <a:lnTo>
                      <a:pt x="28" y="102"/>
                    </a:lnTo>
                    <a:lnTo>
                      <a:pt x="3" y="80"/>
                    </a:lnTo>
                    <a:lnTo>
                      <a:pt x="10" y="62"/>
                    </a:lnTo>
                    <a:lnTo>
                      <a:pt x="9" y="27"/>
                    </a:lnTo>
                    <a:lnTo>
                      <a:pt x="0" y="13"/>
                    </a:lnTo>
                    <a:lnTo>
                      <a:pt x="10" y="0"/>
                    </a:lnTo>
                    <a:lnTo>
                      <a:pt x="19" y="0"/>
                    </a:lnTo>
                    <a:lnTo>
                      <a:pt x="38" y="3"/>
                    </a:lnTo>
                    <a:lnTo>
                      <a:pt x="50" y="13"/>
                    </a:lnTo>
                    <a:lnTo>
                      <a:pt x="50" y="24"/>
                    </a:lnTo>
                    <a:lnTo>
                      <a:pt x="69" y="37"/>
                    </a:lnTo>
                    <a:lnTo>
                      <a:pt x="82" y="27"/>
                    </a:lnTo>
                    <a:lnTo>
                      <a:pt x="95" y="32"/>
                    </a:lnTo>
                    <a:lnTo>
                      <a:pt x="104" y="40"/>
                    </a:lnTo>
                    <a:lnTo>
                      <a:pt x="118" y="40"/>
                    </a:lnTo>
                    <a:lnTo>
                      <a:pt x="121" y="49"/>
                    </a:lnTo>
                    <a:lnTo>
                      <a:pt x="130" y="59"/>
                    </a:lnTo>
                    <a:lnTo>
                      <a:pt x="148" y="77"/>
                    </a:lnTo>
                    <a:lnTo>
                      <a:pt x="170" y="86"/>
                    </a:lnTo>
                    <a:lnTo>
                      <a:pt x="174" y="96"/>
                    </a:lnTo>
                    <a:lnTo>
                      <a:pt x="182" y="107"/>
                    </a:lnTo>
                    <a:lnTo>
                      <a:pt x="179" y="120"/>
                    </a:lnTo>
                    <a:lnTo>
                      <a:pt x="184" y="137"/>
                    </a:lnTo>
                    <a:lnTo>
                      <a:pt x="189" y="148"/>
                    </a:lnTo>
                    <a:lnTo>
                      <a:pt x="201" y="156"/>
                    </a:lnTo>
                    <a:lnTo>
                      <a:pt x="205" y="171"/>
                    </a:lnTo>
                    <a:lnTo>
                      <a:pt x="198" y="164"/>
                    </a:lnTo>
                    <a:lnTo>
                      <a:pt x="163" y="164"/>
                    </a:lnTo>
                    <a:lnTo>
                      <a:pt x="161" y="166"/>
                    </a:lnTo>
                    <a:lnTo>
                      <a:pt x="168" y="183"/>
                    </a:lnTo>
                    <a:lnTo>
                      <a:pt x="163" y="191"/>
                    </a:lnTo>
                    <a:lnTo>
                      <a:pt x="161" y="214"/>
                    </a:lnTo>
                    <a:lnTo>
                      <a:pt x="165" y="230"/>
                    </a:lnTo>
                    <a:lnTo>
                      <a:pt x="182" y="230"/>
                    </a:lnTo>
                    <a:lnTo>
                      <a:pt x="191" y="225"/>
                    </a:lnTo>
                    <a:lnTo>
                      <a:pt x="207" y="230"/>
                    </a:lnTo>
                    <a:lnTo>
                      <a:pt x="227" y="255"/>
                    </a:lnTo>
                    <a:lnTo>
                      <a:pt x="243" y="258"/>
                    </a:lnTo>
                    <a:lnTo>
                      <a:pt x="264" y="276"/>
                    </a:lnTo>
                    <a:lnTo>
                      <a:pt x="274" y="282"/>
                    </a:lnTo>
                    <a:lnTo>
                      <a:pt x="279" y="281"/>
                    </a:lnTo>
                    <a:lnTo>
                      <a:pt x="278" y="270"/>
                    </a:lnTo>
                    <a:lnTo>
                      <a:pt x="285" y="270"/>
                    </a:lnTo>
                    <a:lnTo>
                      <a:pt x="290" y="276"/>
                    </a:lnTo>
                    <a:lnTo>
                      <a:pt x="286" y="295"/>
                    </a:lnTo>
                    <a:lnTo>
                      <a:pt x="290" y="298"/>
                    </a:lnTo>
                    <a:lnTo>
                      <a:pt x="300" y="277"/>
                    </a:lnTo>
                    <a:lnTo>
                      <a:pt x="312" y="277"/>
                    </a:lnTo>
                    <a:lnTo>
                      <a:pt x="326" y="282"/>
                    </a:lnTo>
                    <a:lnTo>
                      <a:pt x="356" y="300"/>
                    </a:lnTo>
                    <a:lnTo>
                      <a:pt x="365" y="313"/>
                    </a:lnTo>
                    <a:lnTo>
                      <a:pt x="373" y="316"/>
                    </a:lnTo>
                    <a:lnTo>
                      <a:pt x="382" y="321"/>
                    </a:lnTo>
                    <a:lnTo>
                      <a:pt x="380" y="327"/>
                    </a:lnTo>
                    <a:lnTo>
                      <a:pt x="387" y="335"/>
                    </a:lnTo>
                    <a:lnTo>
                      <a:pt x="378" y="360"/>
                    </a:lnTo>
                    <a:lnTo>
                      <a:pt x="392" y="357"/>
                    </a:lnTo>
                    <a:lnTo>
                      <a:pt x="413" y="407"/>
                    </a:lnTo>
                    <a:lnTo>
                      <a:pt x="437" y="424"/>
                    </a:lnTo>
                    <a:lnTo>
                      <a:pt x="427" y="445"/>
                    </a:lnTo>
                    <a:lnTo>
                      <a:pt x="418" y="481"/>
                    </a:lnTo>
                    <a:lnTo>
                      <a:pt x="392" y="537"/>
                    </a:lnTo>
                    <a:lnTo>
                      <a:pt x="359" y="58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 name="Freeform 132"/>
              <p:cNvSpPr>
                <a:spLocks/>
              </p:cNvSpPr>
              <p:nvPr/>
            </p:nvSpPr>
            <p:spPr bwMode="auto">
              <a:xfrm>
                <a:off x="320" y="3069"/>
                <a:ext cx="182" cy="127"/>
              </a:xfrm>
              <a:custGeom>
                <a:avLst/>
                <a:gdLst>
                  <a:gd name="T0" fmla="*/ 169 w 182"/>
                  <a:gd name="T1" fmla="*/ 30 h 127"/>
                  <a:gd name="T2" fmla="*/ 182 w 182"/>
                  <a:gd name="T3" fmla="*/ 43 h 127"/>
                  <a:gd name="T4" fmla="*/ 170 w 182"/>
                  <a:gd name="T5" fmla="*/ 127 h 127"/>
                  <a:gd name="T6" fmla="*/ 9 w 182"/>
                  <a:gd name="T7" fmla="*/ 97 h 127"/>
                  <a:gd name="T8" fmla="*/ 0 w 182"/>
                  <a:gd name="T9" fmla="*/ 97 h 127"/>
                  <a:gd name="T10" fmla="*/ 9 w 182"/>
                  <a:gd name="T11" fmla="*/ 49 h 127"/>
                  <a:gd name="T12" fmla="*/ 56 w 182"/>
                  <a:gd name="T13" fmla="*/ 30 h 127"/>
                  <a:gd name="T14" fmla="*/ 127 w 182"/>
                  <a:gd name="T15" fmla="*/ 0 h 127"/>
                  <a:gd name="T16" fmla="*/ 169 w 182"/>
                  <a:gd name="T17"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27">
                    <a:moveTo>
                      <a:pt x="169" y="30"/>
                    </a:moveTo>
                    <a:lnTo>
                      <a:pt x="182" y="43"/>
                    </a:lnTo>
                    <a:lnTo>
                      <a:pt x="170" y="127"/>
                    </a:lnTo>
                    <a:lnTo>
                      <a:pt x="9" y="97"/>
                    </a:lnTo>
                    <a:lnTo>
                      <a:pt x="0" y="97"/>
                    </a:lnTo>
                    <a:lnTo>
                      <a:pt x="9" y="49"/>
                    </a:lnTo>
                    <a:lnTo>
                      <a:pt x="56" y="30"/>
                    </a:lnTo>
                    <a:lnTo>
                      <a:pt x="127" y="0"/>
                    </a:lnTo>
                    <a:lnTo>
                      <a:pt x="169"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6" name="Freeform 133"/>
              <p:cNvSpPr>
                <a:spLocks/>
              </p:cNvSpPr>
              <p:nvPr/>
            </p:nvSpPr>
            <p:spPr bwMode="auto">
              <a:xfrm>
                <a:off x="320" y="3069"/>
                <a:ext cx="182" cy="127"/>
              </a:xfrm>
              <a:custGeom>
                <a:avLst/>
                <a:gdLst>
                  <a:gd name="T0" fmla="*/ 169 w 182"/>
                  <a:gd name="T1" fmla="*/ 30 h 127"/>
                  <a:gd name="T2" fmla="*/ 182 w 182"/>
                  <a:gd name="T3" fmla="*/ 43 h 127"/>
                  <a:gd name="T4" fmla="*/ 170 w 182"/>
                  <a:gd name="T5" fmla="*/ 127 h 127"/>
                  <a:gd name="T6" fmla="*/ 9 w 182"/>
                  <a:gd name="T7" fmla="*/ 97 h 127"/>
                  <a:gd name="T8" fmla="*/ 0 w 182"/>
                  <a:gd name="T9" fmla="*/ 97 h 127"/>
                  <a:gd name="T10" fmla="*/ 9 w 182"/>
                  <a:gd name="T11" fmla="*/ 49 h 127"/>
                  <a:gd name="T12" fmla="*/ 56 w 182"/>
                  <a:gd name="T13" fmla="*/ 30 h 127"/>
                  <a:gd name="T14" fmla="*/ 127 w 182"/>
                  <a:gd name="T15" fmla="*/ 0 h 127"/>
                  <a:gd name="T16" fmla="*/ 169 w 182"/>
                  <a:gd name="T17"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27">
                    <a:moveTo>
                      <a:pt x="169" y="30"/>
                    </a:moveTo>
                    <a:lnTo>
                      <a:pt x="182" y="43"/>
                    </a:lnTo>
                    <a:lnTo>
                      <a:pt x="170" y="127"/>
                    </a:lnTo>
                    <a:lnTo>
                      <a:pt x="9" y="97"/>
                    </a:lnTo>
                    <a:lnTo>
                      <a:pt x="0" y="97"/>
                    </a:lnTo>
                    <a:lnTo>
                      <a:pt x="9" y="49"/>
                    </a:lnTo>
                    <a:lnTo>
                      <a:pt x="56" y="30"/>
                    </a:lnTo>
                    <a:lnTo>
                      <a:pt x="127" y="0"/>
                    </a:lnTo>
                    <a:lnTo>
                      <a:pt x="169" y="30"/>
                    </a:lnTo>
                    <a:close/>
                  </a:path>
                </a:pathLst>
              </a:custGeom>
              <a:noFill/>
              <a:ln w="19050"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337" name="Freeform 134"/>
              <p:cNvSpPr>
                <a:spLocks/>
              </p:cNvSpPr>
              <p:nvPr/>
            </p:nvSpPr>
            <p:spPr bwMode="auto">
              <a:xfrm>
                <a:off x="430" y="3333"/>
                <a:ext cx="364" cy="196"/>
              </a:xfrm>
              <a:custGeom>
                <a:avLst/>
                <a:gdLst>
                  <a:gd name="T0" fmla="*/ 15 w 364"/>
                  <a:gd name="T1" fmla="*/ 53 h 196"/>
                  <a:gd name="T2" fmla="*/ 34 w 364"/>
                  <a:gd name="T3" fmla="*/ 53 h 196"/>
                  <a:gd name="T4" fmla="*/ 236 w 364"/>
                  <a:gd name="T5" fmla="*/ 15 h 196"/>
                  <a:gd name="T6" fmla="*/ 234 w 364"/>
                  <a:gd name="T7" fmla="*/ 10 h 196"/>
                  <a:gd name="T8" fmla="*/ 288 w 364"/>
                  <a:gd name="T9" fmla="*/ 0 h 196"/>
                  <a:gd name="T10" fmla="*/ 288 w 364"/>
                  <a:gd name="T11" fmla="*/ 5 h 196"/>
                  <a:gd name="T12" fmla="*/ 305 w 364"/>
                  <a:gd name="T13" fmla="*/ 7 h 196"/>
                  <a:gd name="T14" fmla="*/ 335 w 364"/>
                  <a:gd name="T15" fmla="*/ 22 h 196"/>
                  <a:gd name="T16" fmla="*/ 335 w 364"/>
                  <a:gd name="T17" fmla="*/ 24 h 196"/>
                  <a:gd name="T18" fmla="*/ 345 w 364"/>
                  <a:gd name="T19" fmla="*/ 22 h 196"/>
                  <a:gd name="T20" fmla="*/ 364 w 364"/>
                  <a:gd name="T21" fmla="*/ 136 h 196"/>
                  <a:gd name="T22" fmla="*/ 340 w 364"/>
                  <a:gd name="T23" fmla="*/ 152 h 196"/>
                  <a:gd name="T24" fmla="*/ 295 w 364"/>
                  <a:gd name="T25" fmla="*/ 169 h 196"/>
                  <a:gd name="T26" fmla="*/ 291 w 364"/>
                  <a:gd name="T27" fmla="*/ 177 h 196"/>
                  <a:gd name="T28" fmla="*/ 283 w 364"/>
                  <a:gd name="T29" fmla="*/ 174 h 196"/>
                  <a:gd name="T30" fmla="*/ 204 w 364"/>
                  <a:gd name="T31" fmla="*/ 196 h 196"/>
                  <a:gd name="T32" fmla="*/ 194 w 364"/>
                  <a:gd name="T33" fmla="*/ 161 h 196"/>
                  <a:gd name="T34" fmla="*/ 158 w 364"/>
                  <a:gd name="T35" fmla="*/ 158 h 196"/>
                  <a:gd name="T36" fmla="*/ 158 w 364"/>
                  <a:gd name="T37" fmla="*/ 161 h 196"/>
                  <a:gd name="T38" fmla="*/ 111 w 364"/>
                  <a:gd name="T39" fmla="*/ 161 h 196"/>
                  <a:gd name="T40" fmla="*/ 86 w 364"/>
                  <a:gd name="T41" fmla="*/ 129 h 196"/>
                  <a:gd name="T42" fmla="*/ 145 w 364"/>
                  <a:gd name="T43" fmla="*/ 81 h 196"/>
                  <a:gd name="T44" fmla="*/ 126 w 364"/>
                  <a:gd name="T45" fmla="*/ 62 h 196"/>
                  <a:gd name="T46" fmla="*/ 64 w 364"/>
                  <a:gd name="T47" fmla="*/ 112 h 196"/>
                  <a:gd name="T48" fmla="*/ 17 w 364"/>
                  <a:gd name="T49" fmla="*/ 115 h 196"/>
                  <a:gd name="T50" fmla="*/ 1 w 364"/>
                  <a:gd name="T51" fmla="*/ 136 h 196"/>
                  <a:gd name="T52" fmla="*/ 0 w 364"/>
                  <a:gd name="T53" fmla="*/ 134 h 196"/>
                  <a:gd name="T54" fmla="*/ 15 w 364"/>
                  <a:gd name="T55" fmla="*/ 112 h 196"/>
                  <a:gd name="T56" fmla="*/ 15 w 364"/>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4" h="196">
                    <a:moveTo>
                      <a:pt x="15" y="53"/>
                    </a:moveTo>
                    <a:lnTo>
                      <a:pt x="34" y="53"/>
                    </a:lnTo>
                    <a:lnTo>
                      <a:pt x="236" y="15"/>
                    </a:lnTo>
                    <a:lnTo>
                      <a:pt x="234" y="10"/>
                    </a:lnTo>
                    <a:lnTo>
                      <a:pt x="288" y="0"/>
                    </a:lnTo>
                    <a:lnTo>
                      <a:pt x="288" y="5"/>
                    </a:lnTo>
                    <a:lnTo>
                      <a:pt x="305" y="7"/>
                    </a:lnTo>
                    <a:lnTo>
                      <a:pt x="335" y="22"/>
                    </a:lnTo>
                    <a:lnTo>
                      <a:pt x="335" y="24"/>
                    </a:lnTo>
                    <a:lnTo>
                      <a:pt x="345" y="22"/>
                    </a:lnTo>
                    <a:lnTo>
                      <a:pt x="364" y="136"/>
                    </a:lnTo>
                    <a:lnTo>
                      <a:pt x="340" y="152"/>
                    </a:lnTo>
                    <a:lnTo>
                      <a:pt x="295" y="169"/>
                    </a:lnTo>
                    <a:lnTo>
                      <a:pt x="291" y="177"/>
                    </a:lnTo>
                    <a:lnTo>
                      <a:pt x="283" y="174"/>
                    </a:lnTo>
                    <a:lnTo>
                      <a:pt x="204" y="196"/>
                    </a:lnTo>
                    <a:lnTo>
                      <a:pt x="194" y="161"/>
                    </a:lnTo>
                    <a:lnTo>
                      <a:pt x="158" y="158"/>
                    </a:lnTo>
                    <a:lnTo>
                      <a:pt x="158" y="161"/>
                    </a:lnTo>
                    <a:lnTo>
                      <a:pt x="111" y="161"/>
                    </a:lnTo>
                    <a:lnTo>
                      <a:pt x="86" y="129"/>
                    </a:lnTo>
                    <a:lnTo>
                      <a:pt x="145" y="81"/>
                    </a:lnTo>
                    <a:lnTo>
                      <a:pt x="126" y="62"/>
                    </a:lnTo>
                    <a:lnTo>
                      <a:pt x="64" y="112"/>
                    </a:lnTo>
                    <a:lnTo>
                      <a:pt x="17" y="115"/>
                    </a:lnTo>
                    <a:lnTo>
                      <a:pt x="1" y="136"/>
                    </a:lnTo>
                    <a:lnTo>
                      <a:pt x="0" y="134"/>
                    </a:lnTo>
                    <a:lnTo>
                      <a:pt x="15" y="112"/>
                    </a:lnTo>
                    <a:lnTo>
                      <a:pt x="1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8" name="Freeform 135"/>
              <p:cNvSpPr>
                <a:spLocks/>
              </p:cNvSpPr>
              <p:nvPr/>
            </p:nvSpPr>
            <p:spPr bwMode="auto">
              <a:xfrm>
                <a:off x="430" y="3333"/>
                <a:ext cx="364" cy="196"/>
              </a:xfrm>
              <a:custGeom>
                <a:avLst/>
                <a:gdLst>
                  <a:gd name="T0" fmla="*/ 15 w 364"/>
                  <a:gd name="T1" fmla="*/ 53 h 196"/>
                  <a:gd name="T2" fmla="*/ 34 w 364"/>
                  <a:gd name="T3" fmla="*/ 53 h 196"/>
                  <a:gd name="T4" fmla="*/ 236 w 364"/>
                  <a:gd name="T5" fmla="*/ 15 h 196"/>
                  <a:gd name="T6" fmla="*/ 234 w 364"/>
                  <a:gd name="T7" fmla="*/ 10 h 196"/>
                  <a:gd name="T8" fmla="*/ 288 w 364"/>
                  <a:gd name="T9" fmla="*/ 0 h 196"/>
                  <a:gd name="T10" fmla="*/ 288 w 364"/>
                  <a:gd name="T11" fmla="*/ 5 h 196"/>
                  <a:gd name="T12" fmla="*/ 305 w 364"/>
                  <a:gd name="T13" fmla="*/ 7 h 196"/>
                  <a:gd name="T14" fmla="*/ 335 w 364"/>
                  <a:gd name="T15" fmla="*/ 22 h 196"/>
                  <a:gd name="T16" fmla="*/ 335 w 364"/>
                  <a:gd name="T17" fmla="*/ 24 h 196"/>
                  <a:gd name="T18" fmla="*/ 345 w 364"/>
                  <a:gd name="T19" fmla="*/ 22 h 196"/>
                  <a:gd name="T20" fmla="*/ 364 w 364"/>
                  <a:gd name="T21" fmla="*/ 136 h 196"/>
                  <a:gd name="T22" fmla="*/ 340 w 364"/>
                  <a:gd name="T23" fmla="*/ 152 h 196"/>
                  <a:gd name="T24" fmla="*/ 295 w 364"/>
                  <a:gd name="T25" fmla="*/ 169 h 196"/>
                  <a:gd name="T26" fmla="*/ 291 w 364"/>
                  <a:gd name="T27" fmla="*/ 177 h 196"/>
                  <a:gd name="T28" fmla="*/ 283 w 364"/>
                  <a:gd name="T29" fmla="*/ 174 h 196"/>
                  <a:gd name="T30" fmla="*/ 204 w 364"/>
                  <a:gd name="T31" fmla="*/ 196 h 196"/>
                  <a:gd name="T32" fmla="*/ 194 w 364"/>
                  <a:gd name="T33" fmla="*/ 161 h 196"/>
                  <a:gd name="T34" fmla="*/ 158 w 364"/>
                  <a:gd name="T35" fmla="*/ 158 h 196"/>
                  <a:gd name="T36" fmla="*/ 158 w 364"/>
                  <a:gd name="T37" fmla="*/ 161 h 196"/>
                  <a:gd name="T38" fmla="*/ 111 w 364"/>
                  <a:gd name="T39" fmla="*/ 161 h 196"/>
                  <a:gd name="T40" fmla="*/ 86 w 364"/>
                  <a:gd name="T41" fmla="*/ 129 h 196"/>
                  <a:gd name="T42" fmla="*/ 145 w 364"/>
                  <a:gd name="T43" fmla="*/ 81 h 196"/>
                  <a:gd name="T44" fmla="*/ 126 w 364"/>
                  <a:gd name="T45" fmla="*/ 62 h 196"/>
                  <a:gd name="T46" fmla="*/ 64 w 364"/>
                  <a:gd name="T47" fmla="*/ 112 h 196"/>
                  <a:gd name="T48" fmla="*/ 17 w 364"/>
                  <a:gd name="T49" fmla="*/ 115 h 196"/>
                  <a:gd name="T50" fmla="*/ 1 w 364"/>
                  <a:gd name="T51" fmla="*/ 136 h 196"/>
                  <a:gd name="T52" fmla="*/ 0 w 364"/>
                  <a:gd name="T53" fmla="*/ 134 h 196"/>
                  <a:gd name="T54" fmla="*/ 15 w 364"/>
                  <a:gd name="T55" fmla="*/ 112 h 196"/>
                  <a:gd name="T56" fmla="*/ 15 w 364"/>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4" h="196">
                    <a:moveTo>
                      <a:pt x="15" y="53"/>
                    </a:moveTo>
                    <a:lnTo>
                      <a:pt x="34" y="53"/>
                    </a:lnTo>
                    <a:lnTo>
                      <a:pt x="236" y="15"/>
                    </a:lnTo>
                    <a:lnTo>
                      <a:pt x="234" y="10"/>
                    </a:lnTo>
                    <a:lnTo>
                      <a:pt x="288" y="0"/>
                    </a:lnTo>
                    <a:lnTo>
                      <a:pt x="288" y="5"/>
                    </a:lnTo>
                    <a:lnTo>
                      <a:pt x="305" y="7"/>
                    </a:lnTo>
                    <a:lnTo>
                      <a:pt x="335" y="22"/>
                    </a:lnTo>
                    <a:lnTo>
                      <a:pt x="335" y="24"/>
                    </a:lnTo>
                    <a:lnTo>
                      <a:pt x="345" y="22"/>
                    </a:lnTo>
                    <a:lnTo>
                      <a:pt x="364" y="136"/>
                    </a:lnTo>
                    <a:lnTo>
                      <a:pt x="340" y="152"/>
                    </a:lnTo>
                    <a:lnTo>
                      <a:pt x="295" y="169"/>
                    </a:lnTo>
                    <a:lnTo>
                      <a:pt x="291" y="177"/>
                    </a:lnTo>
                    <a:lnTo>
                      <a:pt x="283" y="174"/>
                    </a:lnTo>
                    <a:lnTo>
                      <a:pt x="204" y="196"/>
                    </a:lnTo>
                    <a:lnTo>
                      <a:pt x="194" y="161"/>
                    </a:lnTo>
                    <a:lnTo>
                      <a:pt x="158" y="158"/>
                    </a:lnTo>
                    <a:lnTo>
                      <a:pt x="158" y="161"/>
                    </a:lnTo>
                    <a:lnTo>
                      <a:pt x="111" y="161"/>
                    </a:lnTo>
                    <a:lnTo>
                      <a:pt x="86" y="129"/>
                    </a:lnTo>
                    <a:lnTo>
                      <a:pt x="145" y="81"/>
                    </a:lnTo>
                    <a:lnTo>
                      <a:pt x="126" y="62"/>
                    </a:lnTo>
                    <a:lnTo>
                      <a:pt x="64" y="112"/>
                    </a:lnTo>
                    <a:lnTo>
                      <a:pt x="17" y="115"/>
                    </a:lnTo>
                    <a:lnTo>
                      <a:pt x="1" y="136"/>
                    </a:lnTo>
                    <a:lnTo>
                      <a:pt x="0" y="134"/>
                    </a:lnTo>
                    <a:lnTo>
                      <a:pt x="15" y="112"/>
                    </a:lnTo>
                    <a:lnTo>
                      <a:pt x="15" y="53"/>
                    </a:lnTo>
                    <a:close/>
                  </a:path>
                </a:pathLst>
              </a:custGeom>
              <a:noFill/>
              <a:ln w="19050"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339" name="Freeform 136"/>
              <p:cNvSpPr>
                <a:spLocks/>
              </p:cNvSpPr>
              <p:nvPr/>
            </p:nvSpPr>
            <p:spPr bwMode="auto">
              <a:xfrm>
                <a:off x="1828" y="2382"/>
                <a:ext cx="427" cy="354"/>
              </a:xfrm>
              <a:custGeom>
                <a:avLst/>
                <a:gdLst>
                  <a:gd name="T0" fmla="*/ 414 w 427"/>
                  <a:gd name="T1" fmla="*/ 226 h 354"/>
                  <a:gd name="T2" fmla="*/ 427 w 427"/>
                  <a:gd name="T3" fmla="*/ 258 h 354"/>
                  <a:gd name="T4" fmla="*/ 403 w 427"/>
                  <a:gd name="T5" fmla="*/ 264 h 354"/>
                  <a:gd name="T6" fmla="*/ 365 w 427"/>
                  <a:gd name="T7" fmla="*/ 266 h 354"/>
                  <a:gd name="T8" fmla="*/ 309 w 427"/>
                  <a:gd name="T9" fmla="*/ 253 h 354"/>
                  <a:gd name="T10" fmla="*/ 302 w 427"/>
                  <a:gd name="T11" fmla="*/ 275 h 354"/>
                  <a:gd name="T12" fmla="*/ 290 w 427"/>
                  <a:gd name="T13" fmla="*/ 288 h 354"/>
                  <a:gd name="T14" fmla="*/ 260 w 427"/>
                  <a:gd name="T15" fmla="*/ 301 h 354"/>
                  <a:gd name="T16" fmla="*/ 229 w 427"/>
                  <a:gd name="T17" fmla="*/ 318 h 354"/>
                  <a:gd name="T18" fmla="*/ 154 w 427"/>
                  <a:gd name="T19" fmla="*/ 327 h 354"/>
                  <a:gd name="T20" fmla="*/ 133 w 427"/>
                  <a:gd name="T21" fmla="*/ 354 h 354"/>
                  <a:gd name="T22" fmla="*/ 128 w 427"/>
                  <a:gd name="T23" fmla="*/ 327 h 354"/>
                  <a:gd name="T24" fmla="*/ 114 w 427"/>
                  <a:gd name="T25" fmla="*/ 256 h 354"/>
                  <a:gd name="T26" fmla="*/ 105 w 427"/>
                  <a:gd name="T27" fmla="*/ 248 h 354"/>
                  <a:gd name="T28" fmla="*/ 89 w 427"/>
                  <a:gd name="T29" fmla="*/ 194 h 354"/>
                  <a:gd name="T30" fmla="*/ 72 w 427"/>
                  <a:gd name="T31" fmla="*/ 165 h 354"/>
                  <a:gd name="T32" fmla="*/ 47 w 427"/>
                  <a:gd name="T33" fmla="*/ 134 h 354"/>
                  <a:gd name="T34" fmla="*/ 0 w 427"/>
                  <a:gd name="T35" fmla="*/ 114 h 354"/>
                  <a:gd name="T36" fmla="*/ 14 w 427"/>
                  <a:gd name="T37" fmla="*/ 88 h 354"/>
                  <a:gd name="T38" fmla="*/ 37 w 427"/>
                  <a:gd name="T39" fmla="*/ 89 h 354"/>
                  <a:gd name="T40" fmla="*/ 65 w 427"/>
                  <a:gd name="T41" fmla="*/ 62 h 354"/>
                  <a:gd name="T42" fmla="*/ 77 w 427"/>
                  <a:gd name="T43" fmla="*/ 40 h 354"/>
                  <a:gd name="T44" fmla="*/ 87 w 427"/>
                  <a:gd name="T45" fmla="*/ 22 h 354"/>
                  <a:gd name="T46" fmla="*/ 121 w 427"/>
                  <a:gd name="T47" fmla="*/ 30 h 354"/>
                  <a:gd name="T48" fmla="*/ 147 w 427"/>
                  <a:gd name="T49" fmla="*/ 30 h 354"/>
                  <a:gd name="T50" fmla="*/ 170 w 427"/>
                  <a:gd name="T51" fmla="*/ 27 h 354"/>
                  <a:gd name="T52" fmla="*/ 208 w 427"/>
                  <a:gd name="T53" fmla="*/ 43 h 354"/>
                  <a:gd name="T54" fmla="*/ 224 w 427"/>
                  <a:gd name="T55" fmla="*/ 49 h 354"/>
                  <a:gd name="T56" fmla="*/ 271 w 427"/>
                  <a:gd name="T57" fmla="*/ 45 h 354"/>
                  <a:gd name="T58" fmla="*/ 286 w 427"/>
                  <a:gd name="T59" fmla="*/ 2 h 354"/>
                  <a:gd name="T60" fmla="*/ 295 w 427"/>
                  <a:gd name="T61" fmla="*/ 5 h 354"/>
                  <a:gd name="T62" fmla="*/ 318 w 427"/>
                  <a:gd name="T63" fmla="*/ 27 h 354"/>
                  <a:gd name="T64" fmla="*/ 353 w 427"/>
                  <a:gd name="T65" fmla="*/ 57 h 354"/>
                  <a:gd name="T66" fmla="*/ 398 w 427"/>
                  <a:gd name="T67" fmla="*/ 67 h 354"/>
                  <a:gd name="T68" fmla="*/ 422 w 427"/>
                  <a:gd name="T69" fmla="*/ 124 h 354"/>
                  <a:gd name="T70" fmla="*/ 410 w 427"/>
                  <a:gd name="T71" fmla="*/ 137 h 354"/>
                  <a:gd name="T72" fmla="*/ 400 w 427"/>
                  <a:gd name="T73" fmla="*/ 18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354">
                    <a:moveTo>
                      <a:pt x="400" y="189"/>
                    </a:moveTo>
                    <a:lnTo>
                      <a:pt x="414" y="226"/>
                    </a:lnTo>
                    <a:lnTo>
                      <a:pt x="427" y="243"/>
                    </a:lnTo>
                    <a:lnTo>
                      <a:pt x="427" y="258"/>
                    </a:lnTo>
                    <a:lnTo>
                      <a:pt x="414" y="258"/>
                    </a:lnTo>
                    <a:lnTo>
                      <a:pt x="403" y="264"/>
                    </a:lnTo>
                    <a:lnTo>
                      <a:pt x="393" y="280"/>
                    </a:lnTo>
                    <a:lnTo>
                      <a:pt x="365" y="266"/>
                    </a:lnTo>
                    <a:lnTo>
                      <a:pt x="344" y="269"/>
                    </a:lnTo>
                    <a:lnTo>
                      <a:pt x="309" y="253"/>
                    </a:lnTo>
                    <a:lnTo>
                      <a:pt x="304" y="253"/>
                    </a:lnTo>
                    <a:lnTo>
                      <a:pt x="302" y="275"/>
                    </a:lnTo>
                    <a:lnTo>
                      <a:pt x="290" y="275"/>
                    </a:lnTo>
                    <a:lnTo>
                      <a:pt x="290" y="288"/>
                    </a:lnTo>
                    <a:lnTo>
                      <a:pt x="265" y="301"/>
                    </a:lnTo>
                    <a:lnTo>
                      <a:pt x="260" y="301"/>
                    </a:lnTo>
                    <a:lnTo>
                      <a:pt x="253" y="307"/>
                    </a:lnTo>
                    <a:lnTo>
                      <a:pt x="229" y="318"/>
                    </a:lnTo>
                    <a:lnTo>
                      <a:pt x="190" y="327"/>
                    </a:lnTo>
                    <a:lnTo>
                      <a:pt x="154" y="327"/>
                    </a:lnTo>
                    <a:lnTo>
                      <a:pt x="136" y="340"/>
                    </a:lnTo>
                    <a:lnTo>
                      <a:pt x="133" y="354"/>
                    </a:lnTo>
                    <a:lnTo>
                      <a:pt x="119" y="345"/>
                    </a:lnTo>
                    <a:lnTo>
                      <a:pt x="128" y="327"/>
                    </a:lnTo>
                    <a:lnTo>
                      <a:pt x="133" y="288"/>
                    </a:lnTo>
                    <a:lnTo>
                      <a:pt x="114" y="256"/>
                    </a:lnTo>
                    <a:lnTo>
                      <a:pt x="112" y="256"/>
                    </a:lnTo>
                    <a:lnTo>
                      <a:pt x="105" y="248"/>
                    </a:lnTo>
                    <a:lnTo>
                      <a:pt x="100" y="223"/>
                    </a:lnTo>
                    <a:lnTo>
                      <a:pt x="89" y="194"/>
                    </a:lnTo>
                    <a:lnTo>
                      <a:pt x="67" y="173"/>
                    </a:lnTo>
                    <a:lnTo>
                      <a:pt x="72" y="165"/>
                    </a:lnTo>
                    <a:lnTo>
                      <a:pt x="44" y="143"/>
                    </a:lnTo>
                    <a:lnTo>
                      <a:pt x="47" y="134"/>
                    </a:lnTo>
                    <a:lnTo>
                      <a:pt x="37" y="119"/>
                    </a:lnTo>
                    <a:lnTo>
                      <a:pt x="0" y="114"/>
                    </a:lnTo>
                    <a:lnTo>
                      <a:pt x="7" y="92"/>
                    </a:lnTo>
                    <a:lnTo>
                      <a:pt x="14" y="88"/>
                    </a:lnTo>
                    <a:lnTo>
                      <a:pt x="26" y="84"/>
                    </a:lnTo>
                    <a:lnTo>
                      <a:pt x="37" y="89"/>
                    </a:lnTo>
                    <a:lnTo>
                      <a:pt x="47" y="78"/>
                    </a:lnTo>
                    <a:lnTo>
                      <a:pt x="65" y="62"/>
                    </a:lnTo>
                    <a:lnTo>
                      <a:pt x="70" y="49"/>
                    </a:lnTo>
                    <a:lnTo>
                      <a:pt x="77" y="40"/>
                    </a:lnTo>
                    <a:lnTo>
                      <a:pt x="77" y="27"/>
                    </a:lnTo>
                    <a:lnTo>
                      <a:pt x="87" y="22"/>
                    </a:lnTo>
                    <a:lnTo>
                      <a:pt x="119" y="26"/>
                    </a:lnTo>
                    <a:lnTo>
                      <a:pt x="121" y="30"/>
                    </a:lnTo>
                    <a:lnTo>
                      <a:pt x="128" y="27"/>
                    </a:lnTo>
                    <a:lnTo>
                      <a:pt x="147" y="30"/>
                    </a:lnTo>
                    <a:lnTo>
                      <a:pt x="161" y="22"/>
                    </a:lnTo>
                    <a:lnTo>
                      <a:pt x="170" y="27"/>
                    </a:lnTo>
                    <a:lnTo>
                      <a:pt x="182" y="37"/>
                    </a:lnTo>
                    <a:lnTo>
                      <a:pt x="208" y="43"/>
                    </a:lnTo>
                    <a:lnTo>
                      <a:pt x="215" y="46"/>
                    </a:lnTo>
                    <a:lnTo>
                      <a:pt x="224" y="49"/>
                    </a:lnTo>
                    <a:lnTo>
                      <a:pt x="232" y="46"/>
                    </a:lnTo>
                    <a:lnTo>
                      <a:pt x="271" y="45"/>
                    </a:lnTo>
                    <a:lnTo>
                      <a:pt x="288" y="13"/>
                    </a:lnTo>
                    <a:lnTo>
                      <a:pt x="286" y="2"/>
                    </a:lnTo>
                    <a:lnTo>
                      <a:pt x="286" y="0"/>
                    </a:lnTo>
                    <a:lnTo>
                      <a:pt x="295" y="5"/>
                    </a:lnTo>
                    <a:lnTo>
                      <a:pt x="302" y="35"/>
                    </a:lnTo>
                    <a:lnTo>
                      <a:pt x="318" y="27"/>
                    </a:lnTo>
                    <a:lnTo>
                      <a:pt x="330" y="53"/>
                    </a:lnTo>
                    <a:lnTo>
                      <a:pt x="353" y="57"/>
                    </a:lnTo>
                    <a:lnTo>
                      <a:pt x="387" y="54"/>
                    </a:lnTo>
                    <a:lnTo>
                      <a:pt x="398" y="67"/>
                    </a:lnTo>
                    <a:lnTo>
                      <a:pt x="414" y="102"/>
                    </a:lnTo>
                    <a:lnTo>
                      <a:pt x="422" y="124"/>
                    </a:lnTo>
                    <a:lnTo>
                      <a:pt x="414" y="134"/>
                    </a:lnTo>
                    <a:lnTo>
                      <a:pt x="410" y="137"/>
                    </a:lnTo>
                    <a:lnTo>
                      <a:pt x="407" y="161"/>
                    </a:lnTo>
                    <a:lnTo>
                      <a:pt x="400" y="189"/>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0" name="Freeform 137"/>
              <p:cNvSpPr>
                <a:spLocks/>
              </p:cNvSpPr>
              <p:nvPr/>
            </p:nvSpPr>
            <p:spPr bwMode="auto">
              <a:xfrm>
                <a:off x="1828" y="2382"/>
                <a:ext cx="427" cy="354"/>
              </a:xfrm>
              <a:custGeom>
                <a:avLst/>
                <a:gdLst>
                  <a:gd name="T0" fmla="*/ 414 w 427"/>
                  <a:gd name="T1" fmla="*/ 226 h 354"/>
                  <a:gd name="T2" fmla="*/ 427 w 427"/>
                  <a:gd name="T3" fmla="*/ 258 h 354"/>
                  <a:gd name="T4" fmla="*/ 403 w 427"/>
                  <a:gd name="T5" fmla="*/ 264 h 354"/>
                  <a:gd name="T6" fmla="*/ 365 w 427"/>
                  <a:gd name="T7" fmla="*/ 266 h 354"/>
                  <a:gd name="T8" fmla="*/ 309 w 427"/>
                  <a:gd name="T9" fmla="*/ 253 h 354"/>
                  <a:gd name="T10" fmla="*/ 302 w 427"/>
                  <a:gd name="T11" fmla="*/ 275 h 354"/>
                  <a:gd name="T12" fmla="*/ 290 w 427"/>
                  <a:gd name="T13" fmla="*/ 288 h 354"/>
                  <a:gd name="T14" fmla="*/ 260 w 427"/>
                  <a:gd name="T15" fmla="*/ 301 h 354"/>
                  <a:gd name="T16" fmla="*/ 229 w 427"/>
                  <a:gd name="T17" fmla="*/ 318 h 354"/>
                  <a:gd name="T18" fmla="*/ 154 w 427"/>
                  <a:gd name="T19" fmla="*/ 327 h 354"/>
                  <a:gd name="T20" fmla="*/ 133 w 427"/>
                  <a:gd name="T21" fmla="*/ 354 h 354"/>
                  <a:gd name="T22" fmla="*/ 128 w 427"/>
                  <a:gd name="T23" fmla="*/ 327 h 354"/>
                  <a:gd name="T24" fmla="*/ 114 w 427"/>
                  <a:gd name="T25" fmla="*/ 256 h 354"/>
                  <a:gd name="T26" fmla="*/ 105 w 427"/>
                  <a:gd name="T27" fmla="*/ 248 h 354"/>
                  <a:gd name="T28" fmla="*/ 89 w 427"/>
                  <a:gd name="T29" fmla="*/ 194 h 354"/>
                  <a:gd name="T30" fmla="*/ 72 w 427"/>
                  <a:gd name="T31" fmla="*/ 165 h 354"/>
                  <a:gd name="T32" fmla="*/ 47 w 427"/>
                  <a:gd name="T33" fmla="*/ 134 h 354"/>
                  <a:gd name="T34" fmla="*/ 0 w 427"/>
                  <a:gd name="T35" fmla="*/ 114 h 354"/>
                  <a:gd name="T36" fmla="*/ 14 w 427"/>
                  <a:gd name="T37" fmla="*/ 88 h 354"/>
                  <a:gd name="T38" fmla="*/ 37 w 427"/>
                  <a:gd name="T39" fmla="*/ 89 h 354"/>
                  <a:gd name="T40" fmla="*/ 65 w 427"/>
                  <a:gd name="T41" fmla="*/ 62 h 354"/>
                  <a:gd name="T42" fmla="*/ 77 w 427"/>
                  <a:gd name="T43" fmla="*/ 40 h 354"/>
                  <a:gd name="T44" fmla="*/ 87 w 427"/>
                  <a:gd name="T45" fmla="*/ 22 h 354"/>
                  <a:gd name="T46" fmla="*/ 121 w 427"/>
                  <a:gd name="T47" fmla="*/ 30 h 354"/>
                  <a:gd name="T48" fmla="*/ 147 w 427"/>
                  <a:gd name="T49" fmla="*/ 30 h 354"/>
                  <a:gd name="T50" fmla="*/ 170 w 427"/>
                  <a:gd name="T51" fmla="*/ 27 h 354"/>
                  <a:gd name="T52" fmla="*/ 208 w 427"/>
                  <a:gd name="T53" fmla="*/ 43 h 354"/>
                  <a:gd name="T54" fmla="*/ 224 w 427"/>
                  <a:gd name="T55" fmla="*/ 49 h 354"/>
                  <a:gd name="T56" fmla="*/ 271 w 427"/>
                  <a:gd name="T57" fmla="*/ 45 h 354"/>
                  <a:gd name="T58" fmla="*/ 286 w 427"/>
                  <a:gd name="T59" fmla="*/ 2 h 354"/>
                  <a:gd name="T60" fmla="*/ 295 w 427"/>
                  <a:gd name="T61" fmla="*/ 5 h 354"/>
                  <a:gd name="T62" fmla="*/ 318 w 427"/>
                  <a:gd name="T63" fmla="*/ 27 h 354"/>
                  <a:gd name="T64" fmla="*/ 353 w 427"/>
                  <a:gd name="T65" fmla="*/ 57 h 354"/>
                  <a:gd name="T66" fmla="*/ 398 w 427"/>
                  <a:gd name="T67" fmla="*/ 67 h 354"/>
                  <a:gd name="T68" fmla="*/ 422 w 427"/>
                  <a:gd name="T69" fmla="*/ 124 h 354"/>
                  <a:gd name="T70" fmla="*/ 410 w 427"/>
                  <a:gd name="T71" fmla="*/ 137 h 354"/>
                  <a:gd name="T72" fmla="*/ 400 w 427"/>
                  <a:gd name="T73" fmla="*/ 18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354">
                    <a:moveTo>
                      <a:pt x="400" y="189"/>
                    </a:moveTo>
                    <a:lnTo>
                      <a:pt x="414" y="226"/>
                    </a:lnTo>
                    <a:lnTo>
                      <a:pt x="427" y="243"/>
                    </a:lnTo>
                    <a:lnTo>
                      <a:pt x="427" y="258"/>
                    </a:lnTo>
                    <a:lnTo>
                      <a:pt x="414" y="258"/>
                    </a:lnTo>
                    <a:lnTo>
                      <a:pt x="403" y="264"/>
                    </a:lnTo>
                    <a:lnTo>
                      <a:pt x="393" y="280"/>
                    </a:lnTo>
                    <a:lnTo>
                      <a:pt x="365" y="266"/>
                    </a:lnTo>
                    <a:lnTo>
                      <a:pt x="344" y="269"/>
                    </a:lnTo>
                    <a:lnTo>
                      <a:pt x="309" y="253"/>
                    </a:lnTo>
                    <a:lnTo>
                      <a:pt x="304" y="253"/>
                    </a:lnTo>
                    <a:lnTo>
                      <a:pt x="302" y="275"/>
                    </a:lnTo>
                    <a:lnTo>
                      <a:pt x="290" y="275"/>
                    </a:lnTo>
                    <a:lnTo>
                      <a:pt x="290" y="288"/>
                    </a:lnTo>
                    <a:lnTo>
                      <a:pt x="265" y="301"/>
                    </a:lnTo>
                    <a:lnTo>
                      <a:pt x="260" y="301"/>
                    </a:lnTo>
                    <a:lnTo>
                      <a:pt x="253" y="307"/>
                    </a:lnTo>
                    <a:lnTo>
                      <a:pt x="229" y="318"/>
                    </a:lnTo>
                    <a:lnTo>
                      <a:pt x="190" y="327"/>
                    </a:lnTo>
                    <a:lnTo>
                      <a:pt x="154" y="327"/>
                    </a:lnTo>
                    <a:lnTo>
                      <a:pt x="136" y="340"/>
                    </a:lnTo>
                    <a:lnTo>
                      <a:pt x="133" y="354"/>
                    </a:lnTo>
                    <a:lnTo>
                      <a:pt x="119" y="345"/>
                    </a:lnTo>
                    <a:lnTo>
                      <a:pt x="128" y="327"/>
                    </a:lnTo>
                    <a:lnTo>
                      <a:pt x="133" y="288"/>
                    </a:lnTo>
                    <a:lnTo>
                      <a:pt x="114" y="256"/>
                    </a:lnTo>
                    <a:lnTo>
                      <a:pt x="112" y="256"/>
                    </a:lnTo>
                    <a:lnTo>
                      <a:pt x="105" y="248"/>
                    </a:lnTo>
                    <a:lnTo>
                      <a:pt x="100" y="223"/>
                    </a:lnTo>
                    <a:lnTo>
                      <a:pt x="89" y="194"/>
                    </a:lnTo>
                    <a:lnTo>
                      <a:pt x="67" y="173"/>
                    </a:lnTo>
                    <a:lnTo>
                      <a:pt x="72" y="165"/>
                    </a:lnTo>
                    <a:lnTo>
                      <a:pt x="44" y="143"/>
                    </a:lnTo>
                    <a:lnTo>
                      <a:pt x="47" y="134"/>
                    </a:lnTo>
                    <a:lnTo>
                      <a:pt x="37" y="119"/>
                    </a:lnTo>
                    <a:lnTo>
                      <a:pt x="0" y="114"/>
                    </a:lnTo>
                    <a:lnTo>
                      <a:pt x="7" y="92"/>
                    </a:lnTo>
                    <a:lnTo>
                      <a:pt x="14" y="88"/>
                    </a:lnTo>
                    <a:lnTo>
                      <a:pt x="26" y="84"/>
                    </a:lnTo>
                    <a:lnTo>
                      <a:pt x="37" y="89"/>
                    </a:lnTo>
                    <a:lnTo>
                      <a:pt x="47" y="78"/>
                    </a:lnTo>
                    <a:lnTo>
                      <a:pt x="65" y="62"/>
                    </a:lnTo>
                    <a:lnTo>
                      <a:pt x="70" y="49"/>
                    </a:lnTo>
                    <a:lnTo>
                      <a:pt x="77" y="40"/>
                    </a:lnTo>
                    <a:lnTo>
                      <a:pt x="77" y="27"/>
                    </a:lnTo>
                    <a:lnTo>
                      <a:pt x="87" y="22"/>
                    </a:lnTo>
                    <a:lnTo>
                      <a:pt x="119" y="26"/>
                    </a:lnTo>
                    <a:lnTo>
                      <a:pt x="121" y="30"/>
                    </a:lnTo>
                    <a:lnTo>
                      <a:pt x="128" y="27"/>
                    </a:lnTo>
                    <a:lnTo>
                      <a:pt x="147" y="30"/>
                    </a:lnTo>
                    <a:lnTo>
                      <a:pt x="161" y="22"/>
                    </a:lnTo>
                    <a:lnTo>
                      <a:pt x="170" y="27"/>
                    </a:lnTo>
                    <a:lnTo>
                      <a:pt x="182" y="37"/>
                    </a:lnTo>
                    <a:lnTo>
                      <a:pt x="208" y="43"/>
                    </a:lnTo>
                    <a:lnTo>
                      <a:pt x="215" y="46"/>
                    </a:lnTo>
                    <a:lnTo>
                      <a:pt x="224" y="49"/>
                    </a:lnTo>
                    <a:lnTo>
                      <a:pt x="232" y="46"/>
                    </a:lnTo>
                    <a:lnTo>
                      <a:pt x="271" y="45"/>
                    </a:lnTo>
                    <a:lnTo>
                      <a:pt x="288" y="13"/>
                    </a:lnTo>
                    <a:lnTo>
                      <a:pt x="286" y="2"/>
                    </a:lnTo>
                    <a:lnTo>
                      <a:pt x="286" y="0"/>
                    </a:lnTo>
                    <a:lnTo>
                      <a:pt x="295" y="5"/>
                    </a:lnTo>
                    <a:lnTo>
                      <a:pt x="302" y="35"/>
                    </a:lnTo>
                    <a:lnTo>
                      <a:pt x="318" y="27"/>
                    </a:lnTo>
                    <a:lnTo>
                      <a:pt x="330" y="53"/>
                    </a:lnTo>
                    <a:lnTo>
                      <a:pt x="353" y="57"/>
                    </a:lnTo>
                    <a:lnTo>
                      <a:pt x="387" y="54"/>
                    </a:lnTo>
                    <a:lnTo>
                      <a:pt x="398" y="67"/>
                    </a:lnTo>
                    <a:lnTo>
                      <a:pt x="414" y="102"/>
                    </a:lnTo>
                    <a:lnTo>
                      <a:pt x="422" y="124"/>
                    </a:lnTo>
                    <a:lnTo>
                      <a:pt x="414" y="134"/>
                    </a:lnTo>
                    <a:lnTo>
                      <a:pt x="410" y="137"/>
                    </a:lnTo>
                    <a:lnTo>
                      <a:pt x="407" y="161"/>
                    </a:lnTo>
                    <a:lnTo>
                      <a:pt x="400" y="18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 name="Freeform 138"/>
              <p:cNvSpPr>
                <a:spLocks/>
              </p:cNvSpPr>
              <p:nvPr/>
            </p:nvSpPr>
            <p:spPr bwMode="auto">
              <a:xfrm>
                <a:off x="-104" y="-303"/>
                <a:ext cx="1314" cy="1113"/>
              </a:xfrm>
              <a:custGeom>
                <a:avLst/>
                <a:gdLst>
                  <a:gd name="T0" fmla="*/ 195 w 1314"/>
                  <a:gd name="T1" fmla="*/ 399 h 1113"/>
                  <a:gd name="T2" fmla="*/ 200 w 1314"/>
                  <a:gd name="T3" fmla="*/ 324 h 1113"/>
                  <a:gd name="T4" fmla="*/ 198 w 1314"/>
                  <a:gd name="T5" fmla="*/ 235 h 1113"/>
                  <a:gd name="T6" fmla="*/ 106 w 1314"/>
                  <a:gd name="T7" fmla="*/ 231 h 1113"/>
                  <a:gd name="T8" fmla="*/ 32 w 1314"/>
                  <a:gd name="T9" fmla="*/ 151 h 1113"/>
                  <a:gd name="T10" fmla="*/ 19 w 1314"/>
                  <a:gd name="T11" fmla="*/ 124 h 1113"/>
                  <a:gd name="T12" fmla="*/ 64 w 1314"/>
                  <a:gd name="T13" fmla="*/ 67 h 1113"/>
                  <a:gd name="T14" fmla="*/ 130 w 1314"/>
                  <a:gd name="T15" fmla="*/ 58 h 1113"/>
                  <a:gd name="T16" fmla="*/ 193 w 1314"/>
                  <a:gd name="T17" fmla="*/ 0 h 1113"/>
                  <a:gd name="T18" fmla="*/ 260 w 1314"/>
                  <a:gd name="T19" fmla="*/ 41 h 1113"/>
                  <a:gd name="T20" fmla="*/ 384 w 1314"/>
                  <a:gd name="T21" fmla="*/ 94 h 1113"/>
                  <a:gd name="T22" fmla="*/ 414 w 1314"/>
                  <a:gd name="T23" fmla="*/ 169 h 1113"/>
                  <a:gd name="T24" fmla="*/ 401 w 1314"/>
                  <a:gd name="T25" fmla="*/ 256 h 1113"/>
                  <a:gd name="T26" fmla="*/ 413 w 1314"/>
                  <a:gd name="T27" fmla="*/ 345 h 1113"/>
                  <a:gd name="T28" fmla="*/ 488 w 1314"/>
                  <a:gd name="T29" fmla="*/ 370 h 1113"/>
                  <a:gd name="T30" fmla="*/ 589 w 1314"/>
                  <a:gd name="T31" fmla="*/ 397 h 1113"/>
                  <a:gd name="T32" fmla="*/ 680 w 1314"/>
                  <a:gd name="T33" fmla="*/ 397 h 1113"/>
                  <a:gd name="T34" fmla="*/ 744 w 1314"/>
                  <a:gd name="T35" fmla="*/ 439 h 1113"/>
                  <a:gd name="T36" fmla="*/ 830 w 1314"/>
                  <a:gd name="T37" fmla="*/ 386 h 1113"/>
                  <a:gd name="T38" fmla="*/ 891 w 1314"/>
                  <a:gd name="T39" fmla="*/ 390 h 1113"/>
                  <a:gd name="T40" fmla="*/ 967 w 1314"/>
                  <a:gd name="T41" fmla="*/ 434 h 1113"/>
                  <a:gd name="T42" fmla="*/ 1024 w 1314"/>
                  <a:gd name="T43" fmla="*/ 445 h 1113"/>
                  <a:gd name="T44" fmla="*/ 1107 w 1314"/>
                  <a:gd name="T45" fmla="*/ 486 h 1113"/>
                  <a:gd name="T46" fmla="*/ 1218 w 1314"/>
                  <a:gd name="T47" fmla="*/ 498 h 1113"/>
                  <a:gd name="T48" fmla="*/ 1277 w 1314"/>
                  <a:gd name="T49" fmla="*/ 546 h 1113"/>
                  <a:gd name="T50" fmla="*/ 1290 w 1314"/>
                  <a:gd name="T51" fmla="*/ 578 h 1113"/>
                  <a:gd name="T52" fmla="*/ 1249 w 1314"/>
                  <a:gd name="T53" fmla="*/ 653 h 1113"/>
                  <a:gd name="T54" fmla="*/ 1265 w 1314"/>
                  <a:gd name="T55" fmla="*/ 716 h 1113"/>
                  <a:gd name="T56" fmla="*/ 1273 w 1314"/>
                  <a:gd name="T57" fmla="*/ 754 h 1113"/>
                  <a:gd name="T58" fmla="*/ 1264 w 1314"/>
                  <a:gd name="T59" fmla="*/ 754 h 1113"/>
                  <a:gd name="T60" fmla="*/ 1234 w 1314"/>
                  <a:gd name="T61" fmla="*/ 812 h 1113"/>
                  <a:gd name="T62" fmla="*/ 1253 w 1314"/>
                  <a:gd name="T63" fmla="*/ 848 h 1113"/>
                  <a:gd name="T64" fmla="*/ 1224 w 1314"/>
                  <a:gd name="T65" fmla="*/ 911 h 1113"/>
                  <a:gd name="T66" fmla="*/ 1217 w 1314"/>
                  <a:gd name="T67" fmla="*/ 942 h 1113"/>
                  <a:gd name="T68" fmla="*/ 1183 w 1314"/>
                  <a:gd name="T69" fmla="*/ 999 h 1113"/>
                  <a:gd name="T70" fmla="*/ 1164 w 1314"/>
                  <a:gd name="T71" fmla="*/ 1076 h 1113"/>
                  <a:gd name="T72" fmla="*/ 1068 w 1314"/>
                  <a:gd name="T73" fmla="*/ 1109 h 1113"/>
                  <a:gd name="T74" fmla="*/ 979 w 1314"/>
                  <a:gd name="T75" fmla="*/ 1068 h 1113"/>
                  <a:gd name="T76" fmla="*/ 873 w 1314"/>
                  <a:gd name="T77" fmla="*/ 1019 h 1113"/>
                  <a:gd name="T78" fmla="*/ 781 w 1314"/>
                  <a:gd name="T79" fmla="*/ 1019 h 1113"/>
                  <a:gd name="T80" fmla="*/ 704 w 1314"/>
                  <a:gd name="T81" fmla="*/ 1021 h 1113"/>
                  <a:gd name="T82" fmla="*/ 685 w 1314"/>
                  <a:gd name="T83" fmla="*/ 985 h 1113"/>
                  <a:gd name="T84" fmla="*/ 654 w 1314"/>
                  <a:gd name="T85" fmla="*/ 952 h 1113"/>
                  <a:gd name="T86" fmla="*/ 630 w 1314"/>
                  <a:gd name="T87" fmla="*/ 970 h 1113"/>
                  <a:gd name="T88" fmla="*/ 518 w 1314"/>
                  <a:gd name="T89" fmla="*/ 959 h 1113"/>
                  <a:gd name="T90" fmla="*/ 472 w 1314"/>
                  <a:gd name="T91" fmla="*/ 959 h 1113"/>
                  <a:gd name="T92" fmla="*/ 443 w 1314"/>
                  <a:gd name="T93" fmla="*/ 866 h 1113"/>
                  <a:gd name="T94" fmla="*/ 402 w 1314"/>
                  <a:gd name="T95" fmla="*/ 849 h 1113"/>
                  <a:gd name="T96" fmla="*/ 343 w 1314"/>
                  <a:gd name="T97" fmla="*/ 870 h 1113"/>
                  <a:gd name="T98" fmla="*/ 300 w 1314"/>
                  <a:gd name="T99" fmla="*/ 848 h 1113"/>
                  <a:gd name="T100" fmla="*/ 225 w 1314"/>
                  <a:gd name="T101" fmla="*/ 849 h 1113"/>
                  <a:gd name="T102" fmla="*/ 150 w 1314"/>
                  <a:gd name="T103" fmla="*/ 769 h 1113"/>
                  <a:gd name="T104" fmla="*/ 124 w 1314"/>
                  <a:gd name="T105" fmla="*/ 742 h 1113"/>
                  <a:gd name="T106" fmla="*/ 153 w 1314"/>
                  <a:gd name="T107" fmla="*/ 649 h 1113"/>
                  <a:gd name="T108" fmla="*/ 220 w 1314"/>
                  <a:gd name="T109" fmla="*/ 626 h 1113"/>
                  <a:gd name="T110" fmla="*/ 178 w 1314"/>
                  <a:gd name="T111" fmla="*/ 538 h 1113"/>
                  <a:gd name="T112" fmla="*/ 186 w 1314"/>
                  <a:gd name="T113" fmla="*/ 448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4" h="1113">
                    <a:moveTo>
                      <a:pt x="178" y="427"/>
                    </a:moveTo>
                    <a:lnTo>
                      <a:pt x="172" y="421"/>
                    </a:lnTo>
                    <a:lnTo>
                      <a:pt x="177" y="405"/>
                    </a:lnTo>
                    <a:lnTo>
                      <a:pt x="190" y="405"/>
                    </a:lnTo>
                    <a:lnTo>
                      <a:pt x="195" y="399"/>
                    </a:lnTo>
                    <a:lnTo>
                      <a:pt x="193" y="359"/>
                    </a:lnTo>
                    <a:lnTo>
                      <a:pt x="186" y="351"/>
                    </a:lnTo>
                    <a:lnTo>
                      <a:pt x="190" y="339"/>
                    </a:lnTo>
                    <a:lnTo>
                      <a:pt x="202" y="332"/>
                    </a:lnTo>
                    <a:lnTo>
                      <a:pt x="200" y="324"/>
                    </a:lnTo>
                    <a:lnTo>
                      <a:pt x="207" y="310"/>
                    </a:lnTo>
                    <a:lnTo>
                      <a:pt x="198" y="290"/>
                    </a:lnTo>
                    <a:lnTo>
                      <a:pt x="202" y="283"/>
                    </a:lnTo>
                    <a:lnTo>
                      <a:pt x="200" y="273"/>
                    </a:lnTo>
                    <a:lnTo>
                      <a:pt x="198" y="235"/>
                    </a:lnTo>
                    <a:lnTo>
                      <a:pt x="167" y="222"/>
                    </a:lnTo>
                    <a:lnTo>
                      <a:pt x="158" y="226"/>
                    </a:lnTo>
                    <a:lnTo>
                      <a:pt x="153" y="218"/>
                    </a:lnTo>
                    <a:lnTo>
                      <a:pt x="132" y="218"/>
                    </a:lnTo>
                    <a:lnTo>
                      <a:pt x="106" y="231"/>
                    </a:lnTo>
                    <a:lnTo>
                      <a:pt x="92" y="226"/>
                    </a:lnTo>
                    <a:lnTo>
                      <a:pt x="76" y="226"/>
                    </a:lnTo>
                    <a:lnTo>
                      <a:pt x="64" y="190"/>
                    </a:lnTo>
                    <a:lnTo>
                      <a:pt x="51" y="165"/>
                    </a:lnTo>
                    <a:lnTo>
                      <a:pt x="32" y="151"/>
                    </a:lnTo>
                    <a:lnTo>
                      <a:pt x="30" y="146"/>
                    </a:lnTo>
                    <a:lnTo>
                      <a:pt x="24" y="142"/>
                    </a:lnTo>
                    <a:lnTo>
                      <a:pt x="5" y="148"/>
                    </a:lnTo>
                    <a:lnTo>
                      <a:pt x="0" y="142"/>
                    </a:lnTo>
                    <a:lnTo>
                      <a:pt x="19" y="124"/>
                    </a:lnTo>
                    <a:lnTo>
                      <a:pt x="28" y="103"/>
                    </a:lnTo>
                    <a:lnTo>
                      <a:pt x="50" y="93"/>
                    </a:lnTo>
                    <a:lnTo>
                      <a:pt x="50" y="81"/>
                    </a:lnTo>
                    <a:lnTo>
                      <a:pt x="62" y="75"/>
                    </a:lnTo>
                    <a:lnTo>
                      <a:pt x="64" y="67"/>
                    </a:lnTo>
                    <a:lnTo>
                      <a:pt x="70" y="67"/>
                    </a:lnTo>
                    <a:lnTo>
                      <a:pt x="76" y="75"/>
                    </a:lnTo>
                    <a:lnTo>
                      <a:pt x="96" y="72"/>
                    </a:lnTo>
                    <a:lnTo>
                      <a:pt x="106" y="58"/>
                    </a:lnTo>
                    <a:lnTo>
                      <a:pt x="130" y="58"/>
                    </a:lnTo>
                    <a:lnTo>
                      <a:pt x="147" y="48"/>
                    </a:lnTo>
                    <a:lnTo>
                      <a:pt x="160" y="19"/>
                    </a:lnTo>
                    <a:lnTo>
                      <a:pt x="155" y="4"/>
                    </a:lnTo>
                    <a:lnTo>
                      <a:pt x="160" y="0"/>
                    </a:lnTo>
                    <a:lnTo>
                      <a:pt x="193" y="0"/>
                    </a:lnTo>
                    <a:lnTo>
                      <a:pt x="208" y="9"/>
                    </a:lnTo>
                    <a:lnTo>
                      <a:pt x="235" y="11"/>
                    </a:lnTo>
                    <a:lnTo>
                      <a:pt x="256" y="32"/>
                    </a:lnTo>
                    <a:lnTo>
                      <a:pt x="252" y="41"/>
                    </a:lnTo>
                    <a:lnTo>
                      <a:pt x="260" y="41"/>
                    </a:lnTo>
                    <a:lnTo>
                      <a:pt x="300" y="66"/>
                    </a:lnTo>
                    <a:lnTo>
                      <a:pt x="329" y="53"/>
                    </a:lnTo>
                    <a:lnTo>
                      <a:pt x="338" y="53"/>
                    </a:lnTo>
                    <a:lnTo>
                      <a:pt x="367" y="62"/>
                    </a:lnTo>
                    <a:lnTo>
                      <a:pt x="384" y="94"/>
                    </a:lnTo>
                    <a:lnTo>
                      <a:pt x="401" y="107"/>
                    </a:lnTo>
                    <a:lnTo>
                      <a:pt x="406" y="129"/>
                    </a:lnTo>
                    <a:lnTo>
                      <a:pt x="401" y="138"/>
                    </a:lnTo>
                    <a:lnTo>
                      <a:pt x="408" y="159"/>
                    </a:lnTo>
                    <a:lnTo>
                      <a:pt x="414" y="169"/>
                    </a:lnTo>
                    <a:lnTo>
                      <a:pt x="417" y="182"/>
                    </a:lnTo>
                    <a:lnTo>
                      <a:pt x="417" y="221"/>
                    </a:lnTo>
                    <a:lnTo>
                      <a:pt x="401" y="231"/>
                    </a:lnTo>
                    <a:lnTo>
                      <a:pt x="393" y="244"/>
                    </a:lnTo>
                    <a:lnTo>
                      <a:pt x="401" y="256"/>
                    </a:lnTo>
                    <a:lnTo>
                      <a:pt x="383" y="275"/>
                    </a:lnTo>
                    <a:lnTo>
                      <a:pt x="384" y="297"/>
                    </a:lnTo>
                    <a:lnTo>
                      <a:pt x="393" y="321"/>
                    </a:lnTo>
                    <a:lnTo>
                      <a:pt x="402" y="321"/>
                    </a:lnTo>
                    <a:lnTo>
                      <a:pt x="413" y="345"/>
                    </a:lnTo>
                    <a:lnTo>
                      <a:pt x="414" y="364"/>
                    </a:lnTo>
                    <a:lnTo>
                      <a:pt x="439" y="362"/>
                    </a:lnTo>
                    <a:lnTo>
                      <a:pt x="446" y="357"/>
                    </a:lnTo>
                    <a:lnTo>
                      <a:pt x="474" y="355"/>
                    </a:lnTo>
                    <a:lnTo>
                      <a:pt x="488" y="370"/>
                    </a:lnTo>
                    <a:lnTo>
                      <a:pt x="512" y="380"/>
                    </a:lnTo>
                    <a:lnTo>
                      <a:pt x="529" y="370"/>
                    </a:lnTo>
                    <a:lnTo>
                      <a:pt x="542" y="359"/>
                    </a:lnTo>
                    <a:lnTo>
                      <a:pt x="555" y="377"/>
                    </a:lnTo>
                    <a:lnTo>
                      <a:pt x="589" y="397"/>
                    </a:lnTo>
                    <a:lnTo>
                      <a:pt x="630" y="357"/>
                    </a:lnTo>
                    <a:lnTo>
                      <a:pt x="639" y="355"/>
                    </a:lnTo>
                    <a:lnTo>
                      <a:pt x="659" y="372"/>
                    </a:lnTo>
                    <a:lnTo>
                      <a:pt x="673" y="380"/>
                    </a:lnTo>
                    <a:lnTo>
                      <a:pt x="680" y="397"/>
                    </a:lnTo>
                    <a:lnTo>
                      <a:pt x="694" y="407"/>
                    </a:lnTo>
                    <a:lnTo>
                      <a:pt x="707" y="427"/>
                    </a:lnTo>
                    <a:lnTo>
                      <a:pt x="707" y="432"/>
                    </a:lnTo>
                    <a:lnTo>
                      <a:pt x="731" y="439"/>
                    </a:lnTo>
                    <a:lnTo>
                      <a:pt x="744" y="439"/>
                    </a:lnTo>
                    <a:lnTo>
                      <a:pt x="759" y="427"/>
                    </a:lnTo>
                    <a:lnTo>
                      <a:pt x="766" y="421"/>
                    </a:lnTo>
                    <a:lnTo>
                      <a:pt x="786" y="417"/>
                    </a:lnTo>
                    <a:lnTo>
                      <a:pt x="790" y="409"/>
                    </a:lnTo>
                    <a:lnTo>
                      <a:pt x="830" y="386"/>
                    </a:lnTo>
                    <a:lnTo>
                      <a:pt x="848" y="382"/>
                    </a:lnTo>
                    <a:lnTo>
                      <a:pt x="862" y="385"/>
                    </a:lnTo>
                    <a:lnTo>
                      <a:pt x="875" y="390"/>
                    </a:lnTo>
                    <a:lnTo>
                      <a:pt x="882" y="386"/>
                    </a:lnTo>
                    <a:lnTo>
                      <a:pt x="891" y="390"/>
                    </a:lnTo>
                    <a:lnTo>
                      <a:pt x="906" y="405"/>
                    </a:lnTo>
                    <a:lnTo>
                      <a:pt x="928" y="411"/>
                    </a:lnTo>
                    <a:lnTo>
                      <a:pt x="939" y="409"/>
                    </a:lnTo>
                    <a:lnTo>
                      <a:pt x="963" y="427"/>
                    </a:lnTo>
                    <a:lnTo>
                      <a:pt x="967" y="434"/>
                    </a:lnTo>
                    <a:lnTo>
                      <a:pt x="979" y="445"/>
                    </a:lnTo>
                    <a:lnTo>
                      <a:pt x="984" y="436"/>
                    </a:lnTo>
                    <a:lnTo>
                      <a:pt x="1001" y="441"/>
                    </a:lnTo>
                    <a:lnTo>
                      <a:pt x="1007" y="436"/>
                    </a:lnTo>
                    <a:lnTo>
                      <a:pt x="1024" y="445"/>
                    </a:lnTo>
                    <a:lnTo>
                      <a:pt x="1042" y="445"/>
                    </a:lnTo>
                    <a:lnTo>
                      <a:pt x="1073" y="469"/>
                    </a:lnTo>
                    <a:lnTo>
                      <a:pt x="1082" y="469"/>
                    </a:lnTo>
                    <a:lnTo>
                      <a:pt x="1097" y="481"/>
                    </a:lnTo>
                    <a:lnTo>
                      <a:pt x="1107" y="486"/>
                    </a:lnTo>
                    <a:lnTo>
                      <a:pt x="1133" y="503"/>
                    </a:lnTo>
                    <a:lnTo>
                      <a:pt x="1164" y="503"/>
                    </a:lnTo>
                    <a:lnTo>
                      <a:pt x="1183" y="508"/>
                    </a:lnTo>
                    <a:lnTo>
                      <a:pt x="1200" y="501"/>
                    </a:lnTo>
                    <a:lnTo>
                      <a:pt x="1218" y="498"/>
                    </a:lnTo>
                    <a:lnTo>
                      <a:pt x="1225" y="508"/>
                    </a:lnTo>
                    <a:lnTo>
                      <a:pt x="1229" y="521"/>
                    </a:lnTo>
                    <a:lnTo>
                      <a:pt x="1260" y="524"/>
                    </a:lnTo>
                    <a:lnTo>
                      <a:pt x="1266" y="529"/>
                    </a:lnTo>
                    <a:lnTo>
                      <a:pt x="1277" y="546"/>
                    </a:lnTo>
                    <a:lnTo>
                      <a:pt x="1295" y="553"/>
                    </a:lnTo>
                    <a:lnTo>
                      <a:pt x="1309" y="551"/>
                    </a:lnTo>
                    <a:lnTo>
                      <a:pt x="1314" y="560"/>
                    </a:lnTo>
                    <a:lnTo>
                      <a:pt x="1310" y="565"/>
                    </a:lnTo>
                    <a:lnTo>
                      <a:pt x="1290" y="578"/>
                    </a:lnTo>
                    <a:lnTo>
                      <a:pt x="1264" y="583"/>
                    </a:lnTo>
                    <a:lnTo>
                      <a:pt x="1229" y="618"/>
                    </a:lnTo>
                    <a:lnTo>
                      <a:pt x="1239" y="627"/>
                    </a:lnTo>
                    <a:lnTo>
                      <a:pt x="1240" y="646"/>
                    </a:lnTo>
                    <a:lnTo>
                      <a:pt x="1249" y="653"/>
                    </a:lnTo>
                    <a:lnTo>
                      <a:pt x="1255" y="667"/>
                    </a:lnTo>
                    <a:lnTo>
                      <a:pt x="1264" y="677"/>
                    </a:lnTo>
                    <a:lnTo>
                      <a:pt x="1258" y="693"/>
                    </a:lnTo>
                    <a:lnTo>
                      <a:pt x="1258" y="703"/>
                    </a:lnTo>
                    <a:lnTo>
                      <a:pt x="1265" y="716"/>
                    </a:lnTo>
                    <a:lnTo>
                      <a:pt x="1265" y="731"/>
                    </a:lnTo>
                    <a:lnTo>
                      <a:pt x="1273" y="750"/>
                    </a:lnTo>
                    <a:lnTo>
                      <a:pt x="1293" y="739"/>
                    </a:lnTo>
                    <a:lnTo>
                      <a:pt x="1283" y="754"/>
                    </a:lnTo>
                    <a:lnTo>
                      <a:pt x="1273" y="754"/>
                    </a:lnTo>
                    <a:lnTo>
                      <a:pt x="1260" y="773"/>
                    </a:lnTo>
                    <a:lnTo>
                      <a:pt x="1249" y="778"/>
                    </a:lnTo>
                    <a:lnTo>
                      <a:pt x="1249" y="773"/>
                    </a:lnTo>
                    <a:lnTo>
                      <a:pt x="1264" y="756"/>
                    </a:lnTo>
                    <a:lnTo>
                      <a:pt x="1264" y="754"/>
                    </a:lnTo>
                    <a:lnTo>
                      <a:pt x="1248" y="756"/>
                    </a:lnTo>
                    <a:lnTo>
                      <a:pt x="1233" y="770"/>
                    </a:lnTo>
                    <a:lnTo>
                      <a:pt x="1220" y="765"/>
                    </a:lnTo>
                    <a:lnTo>
                      <a:pt x="1214" y="791"/>
                    </a:lnTo>
                    <a:lnTo>
                      <a:pt x="1234" y="812"/>
                    </a:lnTo>
                    <a:lnTo>
                      <a:pt x="1240" y="808"/>
                    </a:lnTo>
                    <a:lnTo>
                      <a:pt x="1240" y="818"/>
                    </a:lnTo>
                    <a:lnTo>
                      <a:pt x="1248" y="839"/>
                    </a:lnTo>
                    <a:lnTo>
                      <a:pt x="1265" y="839"/>
                    </a:lnTo>
                    <a:lnTo>
                      <a:pt x="1253" y="848"/>
                    </a:lnTo>
                    <a:lnTo>
                      <a:pt x="1249" y="857"/>
                    </a:lnTo>
                    <a:lnTo>
                      <a:pt x="1240" y="870"/>
                    </a:lnTo>
                    <a:lnTo>
                      <a:pt x="1230" y="878"/>
                    </a:lnTo>
                    <a:lnTo>
                      <a:pt x="1213" y="900"/>
                    </a:lnTo>
                    <a:lnTo>
                      <a:pt x="1224" y="911"/>
                    </a:lnTo>
                    <a:lnTo>
                      <a:pt x="1230" y="911"/>
                    </a:lnTo>
                    <a:lnTo>
                      <a:pt x="1240" y="924"/>
                    </a:lnTo>
                    <a:lnTo>
                      <a:pt x="1243" y="934"/>
                    </a:lnTo>
                    <a:lnTo>
                      <a:pt x="1220" y="946"/>
                    </a:lnTo>
                    <a:lnTo>
                      <a:pt x="1217" y="942"/>
                    </a:lnTo>
                    <a:lnTo>
                      <a:pt x="1209" y="946"/>
                    </a:lnTo>
                    <a:lnTo>
                      <a:pt x="1203" y="946"/>
                    </a:lnTo>
                    <a:lnTo>
                      <a:pt x="1193" y="966"/>
                    </a:lnTo>
                    <a:lnTo>
                      <a:pt x="1194" y="977"/>
                    </a:lnTo>
                    <a:lnTo>
                      <a:pt x="1183" y="999"/>
                    </a:lnTo>
                    <a:lnTo>
                      <a:pt x="1178" y="1001"/>
                    </a:lnTo>
                    <a:lnTo>
                      <a:pt x="1179" y="1015"/>
                    </a:lnTo>
                    <a:lnTo>
                      <a:pt x="1177" y="1041"/>
                    </a:lnTo>
                    <a:lnTo>
                      <a:pt x="1163" y="1057"/>
                    </a:lnTo>
                    <a:lnTo>
                      <a:pt x="1164" y="1076"/>
                    </a:lnTo>
                    <a:lnTo>
                      <a:pt x="1130" y="1089"/>
                    </a:lnTo>
                    <a:lnTo>
                      <a:pt x="1107" y="1085"/>
                    </a:lnTo>
                    <a:lnTo>
                      <a:pt x="1103" y="1094"/>
                    </a:lnTo>
                    <a:lnTo>
                      <a:pt x="1071" y="1103"/>
                    </a:lnTo>
                    <a:lnTo>
                      <a:pt x="1068" y="1109"/>
                    </a:lnTo>
                    <a:lnTo>
                      <a:pt x="1051" y="1113"/>
                    </a:lnTo>
                    <a:lnTo>
                      <a:pt x="1019" y="1089"/>
                    </a:lnTo>
                    <a:lnTo>
                      <a:pt x="993" y="1085"/>
                    </a:lnTo>
                    <a:lnTo>
                      <a:pt x="979" y="1081"/>
                    </a:lnTo>
                    <a:lnTo>
                      <a:pt x="979" y="1068"/>
                    </a:lnTo>
                    <a:lnTo>
                      <a:pt x="962" y="1054"/>
                    </a:lnTo>
                    <a:lnTo>
                      <a:pt x="955" y="1041"/>
                    </a:lnTo>
                    <a:lnTo>
                      <a:pt x="946" y="1043"/>
                    </a:lnTo>
                    <a:lnTo>
                      <a:pt x="897" y="995"/>
                    </a:lnTo>
                    <a:lnTo>
                      <a:pt x="873" y="1019"/>
                    </a:lnTo>
                    <a:lnTo>
                      <a:pt x="843" y="1006"/>
                    </a:lnTo>
                    <a:lnTo>
                      <a:pt x="826" y="1010"/>
                    </a:lnTo>
                    <a:lnTo>
                      <a:pt x="821" y="1019"/>
                    </a:lnTo>
                    <a:lnTo>
                      <a:pt x="790" y="1023"/>
                    </a:lnTo>
                    <a:lnTo>
                      <a:pt x="781" y="1019"/>
                    </a:lnTo>
                    <a:lnTo>
                      <a:pt x="763" y="1026"/>
                    </a:lnTo>
                    <a:lnTo>
                      <a:pt x="747" y="1041"/>
                    </a:lnTo>
                    <a:lnTo>
                      <a:pt x="726" y="1047"/>
                    </a:lnTo>
                    <a:lnTo>
                      <a:pt x="712" y="1047"/>
                    </a:lnTo>
                    <a:lnTo>
                      <a:pt x="704" y="1021"/>
                    </a:lnTo>
                    <a:lnTo>
                      <a:pt x="699" y="1006"/>
                    </a:lnTo>
                    <a:lnTo>
                      <a:pt x="699" y="1001"/>
                    </a:lnTo>
                    <a:lnTo>
                      <a:pt x="704" y="995"/>
                    </a:lnTo>
                    <a:lnTo>
                      <a:pt x="702" y="977"/>
                    </a:lnTo>
                    <a:lnTo>
                      <a:pt x="685" y="985"/>
                    </a:lnTo>
                    <a:lnTo>
                      <a:pt x="643" y="992"/>
                    </a:lnTo>
                    <a:lnTo>
                      <a:pt x="638" y="977"/>
                    </a:lnTo>
                    <a:lnTo>
                      <a:pt x="655" y="973"/>
                    </a:lnTo>
                    <a:lnTo>
                      <a:pt x="660" y="966"/>
                    </a:lnTo>
                    <a:lnTo>
                      <a:pt x="654" y="952"/>
                    </a:lnTo>
                    <a:lnTo>
                      <a:pt x="630" y="942"/>
                    </a:lnTo>
                    <a:lnTo>
                      <a:pt x="636" y="950"/>
                    </a:lnTo>
                    <a:lnTo>
                      <a:pt x="654" y="957"/>
                    </a:lnTo>
                    <a:lnTo>
                      <a:pt x="645" y="970"/>
                    </a:lnTo>
                    <a:lnTo>
                      <a:pt x="630" y="970"/>
                    </a:lnTo>
                    <a:lnTo>
                      <a:pt x="620" y="959"/>
                    </a:lnTo>
                    <a:lnTo>
                      <a:pt x="605" y="957"/>
                    </a:lnTo>
                    <a:lnTo>
                      <a:pt x="593" y="961"/>
                    </a:lnTo>
                    <a:lnTo>
                      <a:pt x="527" y="952"/>
                    </a:lnTo>
                    <a:lnTo>
                      <a:pt x="518" y="959"/>
                    </a:lnTo>
                    <a:lnTo>
                      <a:pt x="519" y="966"/>
                    </a:lnTo>
                    <a:lnTo>
                      <a:pt x="500" y="979"/>
                    </a:lnTo>
                    <a:lnTo>
                      <a:pt x="489" y="966"/>
                    </a:lnTo>
                    <a:lnTo>
                      <a:pt x="484" y="959"/>
                    </a:lnTo>
                    <a:lnTo>
                      <a:pt x="472" y="959"/>
                    </a:lnTo>
                    <a:lnTo>
                      <a:pt x="460" y="934"/>
                    </a:lnTo>
                    <a:lnTo>
                      <a:pt x="465" y="919"/>
                    </a:lnTo>
                    <a:lnTo>
                      <a:pt x="462" y="895"/>
                    </a:lnTo>
                    <a:lnTo>
                      <a:pt x="449" y="884"/>
                    </a:lnTo>
                    <a:lnTo>
                      <a:pt x="443" y="866"/>
                    </a:lnTo>
                    <a:lnTo>
                      <a:pt x="430" y="862"/>
                    </a:lnTo>
                    <a:lnTo>
                      <a:pt x="422" y="849"/>
                    </a:lnTo>
                    <a:lnTo>
                      <a:pt x="414" y="848"/>
                    </a:lnTo>
                    <a:lnTo>
                      <a:pt x="409" y="849"/>
                    </a:lnTo>
                    <a:lnTo>
                      <a:pt x="402" y="849"/>
                    </a:lnTo>
                    <a:lnTo>
                      <a:pt x="399" y="853"/>
                    </a:lnTo>
                    <a:lnTo>
                      <a:pt x="381" y="854"/>
                    </a:lnTo>
                    <a:lnTo>
                      <a:pt x="367" y="846"/>
                    </a:lnTo>
                    <a:lnTo>
                      <a:pt x="361" y="857"/>
                    </a:lnTo>
                    <a:lnTo>
                      <a:pt x="343" y="870"/>
                    </a:lnTo>
                    <a:lnTo>
                      <a:pt x="338" y="870"/>
                    </a:lnTo>
                    <a:lnTo>
                      <a:pt x="327" y="862"/>
                    </a:lnTo>
                    <a:lnTo>
                      <a:pt x="321" y="862"/>
                    </a:lnTo>
                    <a:lnTo>
                      <a:pt x="317" y="853"/>
                    </a:lnTo>
                    <a:lnTo>
                      <a:pt x="300" y="848"/>
                    </a:lnTo>
                    <a:lnTo>
                      <a:pt x="292" y="849"/>
                    </a:lnTo>
                    <a:lnTo>
                      <a:pt x="272" y="846"/>
                    </a:lnTo>
                    <a:lnTo>
                      <a:pt x="260" y="854"/>
                    </a:lnTo>
                    <a:lnTo>
                      <a:pt x="242" y="862"/>
                    </a:lnTo>
                    <a:lnTo>
                      <a:pt x="225" y="849"/>
                    </a:lnTo>
                    <a:lnTo>
                      <a:pt x="225" y="840"/>
                    </a:lnTo>
                    <a:lnTo>
                      <a:pt x="200" y="799"/>
                    </a:lnTo>
                    <a:lnTo>
                      <a:pt x="186" y="786"/>
                    </a:lnTo>
                    <a:lnTo>
                      <a:pt x="164" y="783"/>
                    </a:lnTo>
                    <a:lnTo>
                      <a:pt x="150" y="769"/>
                    </a:lnTo>
                    <a:lnTo>
                      <a:pt x="142" y="765"/>
                    </a:lnTo>
                    <a:lnTo>
                      <a:pt x="137" y="770"/>
                    </a:lnTo>
                    <a:lnTo>
                      <a:pt x="130" y="770"/>
                    </a:lnTo>
                    <a:lnTo>
                      <a:pt x="120" y="751"/>
                    </a:lnTo>
                    <a:lnTo>
                      <a:pt x="124" y="742"/>
                    </a:lnTo>
                    <a:lnTo>
                      <a:pt x="130" y="739"/>
                    </a:lnTo>
                    <a:lnTo>
                      <a:pt x="132" y="729"/>
                    </a:lnTo>
                    <a:lnTo>
                      <a:pt x="147" y="706"/>
                    </a:lnTo>
                    <a:lnTo>
                      <a:pt x="146" y="675"/>
                    </a:lnTo>
                    <a:lnTo>
                      <a:pt x="153" y="649"/>
                    </a:lnTo>
                    <a:lnTo>
                      <a:pt x="162" y="632"/>
                    </a:lnTo>
                    <a:lnTo>
                      <a:pt x="168" y="636"/>
                    </a:lnTo>
                    <a:lnTo>
                      <a:pt x="178" y="640"/>
                    </a:lnTo>
                    <a:lnTo>
                      <a:pt x="202" y="627"/>
                    </a:lnTo>
                    <a:lnTo>
                      <a:pt x="220" y="626"/>
                    </a:lnTo>
                    <a:lnTo>
                      <a:pt x="233" y="617"/>
                    </a:lnTo>
                    <a:lnTo>
                      <a:pt x="230" y="600"/>
                    </a:lnTo>
                    <a:lnTo>
                      <a:pt x="208" y="587"/>
                    </a:lnTo>
                    <a:lnTo>
                      <a:pt x="186" y="558"/>
                    </a:lnTo>
                    <a:lnTo>
                      <a:pt x="178" y="538"/>
                    </a:lnTo>
                    <a:lnTo>
                      <a:pt x="190" y="529"/>
                    </a:lnTo>
                    <a:lnTo>
                      <a:pt x="178" y="511"/>
                    </a:lnTo>
                    <a:lnTo>
                      <a:pt x="186" y="470"/>
                    </a:lnTo>
                    <a:lnTo>
                      <a:pt x="182" y="463"/>
                    </a:lnTo>
                    <a:lnTo>
                      <a:pt x="186" y="448"/>
                    </a:lnTo>
                    <a:lnTo>
                      <a:pt x="178" y="4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2" name="Freeform 139"/>
              <p:cNvSpPr>
                <a:spLocks/>
              </p:cNvSpPr>
              <p:nvPr/>
            </p:nvSpPr>
            <p:spPr bwMode="auto">
              <a:xfrm>
                <a:off x="-104" y="-303"/>
                <a:ext cx="1314" cy="1113"/>
              </a:xfrm>
              <a:custGeom>
                <a:avLst/>
                <a:gdLst>
                  <a:gd name="T0" fmla="*/ 195 w 1314"/>
                  <a:gd name="T1" fmla="*/ 399 h 1113"/>
                  <a:gd name="T2" fmla="*/ 200 w 1314"/>
                  <a:gd name="T3" fmla="*/ 324 h 1113"/>
                  <a:gd name="T4" fmla="*/ 198 w 1314"/>
                  <a:gd name="T5" fmla="*/ 235 h 1113"/>
                  <a:gd name="T6" fmla="*/ 106 w 1314"/>
                  <a:gd name="T7" fmla="*/ 231 h 1113"/>
                  <a:gd name="T8" fmla="*/ 32 w 1314"/>
                  <a:gd name="T9" fmla="*/ 151 h 1113"/>
                  <a:gd name="T10" fmla="*/ 19 w 1314"/>
                  <a:gd name="T11" fmla="*/ 124 h 1113"/>
                  <a:gd name="T12" fmla="*/ 64 w 1314"/>
                  <a:gd name="T13" fmla="*/ 67 h 1113"/>
                  <a:gd name="T14" fmla="*/ 130 w 1314"/>
                  <a:gd name="T15" fmla="*/ 58 h 1113"/>
                  <a:gd name="T16" fmla="*/ 193 w 1314"/>
                  <a:gd name="T17" fmla="*/ 0 h 1113"/>
                  <a:gd name="T18" fmla="*/ 260 w 1314"/>
                  <a:gd name="T19" fmla="*/ 41 h 1113"/>
                  <a:gd name="T20" fmla="*/ 384 w 1314"/>
                  <a:gd name="T21" fmla="*/ 94 h 1113"/>
                  <a:gd name="T22" fmla="*/ 414 w 1314"/>
                  <a:gd name="T23" fmla="*/ 169 h 1113"/>
                  <a:gd name="T24" fmla="*/ 401 w 1314"/>
                  <a:gd name="T25" fmla="*/ 256 h 1113"/>
                  <a:gd name="T26" fmla="*/ 413 w 1314"/>
                  <a:gd name="T27" fmla="*/ 345 h 1113"/>
                  <a:gd name="T28" fmla="*/ 488 w 1314"/>
                  <a:gd name="T29" fmla="*/ 370 h 1113"/>
                  <a:gd name="T30" fmla="*/ 589 w 1314"/>
                  <a:gd name="T31" fmla="*/ 397 h 1113"/>
                  <a:gd name="T32" fmla="*/ 680 w 1314"/>
                  <a:gd name="T33" fmla="*/ 397 h 1113"/>
                  <a:gd name="T34" fmla="*/ 744 w 1314"/>
                  <a:gd name="T35" fmla="*/ 439 h 1113"/>
                  <a:gd name="T36" fmla="*/ 830 w 1314"/>
                  <a:gd name="T37" fmla="*/ 386 h 1113"/>
                  <a:gd name="T38" fmla="*/ 891 w 1314"/>
                  <a:gd name="T39" fmla="*/ 390 h 1113"/>
                  <a:gd name="T40" fmla="*/ 967 w 1314"/>
                  <a:gd name="T41" fmla="*/ 434 h 1113"/>
                  <a:gd name="T42" fmla="*/ 1024 w 1314"/>
                  <a:gd name="T43" fmla="*/ 445 h 1113"/>
                  <a:gd name="T44" fmla="*/ 1107 w 1314"/>
                  <a:gd name="T45" fmla="*/ 486 h 1113"/>
                  <a:gd name="T46" fmla="*/ 1218 w 1314"/>
                  <a:gd name="T47" fmla="*/ 498 h 1113"/>
                  <a:gd name="T48" fmla="*/ 1277 w 1314"/>
                  <a:gd name="T49" fmla="*/ 546 h 1113"/>
                  <a:gd name="T50" fmla="*/ 1290 w 1314"/>
                  <a:gd name="T51" fmla="*/ 578 h 1113"/>
                  <a:gd name="T52" fmla="*/ 1249 w 1314"/>
                  <a:gd name="T53" fmla="*/ 653 h 1113"/>
                  <a:gd name="T54" fmla="*/ 1265 w 1314"/>
                  <a:gd name="T55" fmla="*/ 716 h 1113"/>
                  <a:gd name="T56" fmla="*/ 1273 w 1314"/>
                  <a:gd name="T57" fmla="*/ 754 h 1113"/>
                  <a:gd name="T58" fmla="*/ 1264 w 1314"/>
                  <a:gd name="T59" fmla="*/ 754 h 1113"/>
                  <a:gd name="T60" fmla="*/ 1234 w 1314"/>
                  <a:gd name="T61" fmla="*/ 812 h 1113"/>
                  <a:gd name="T62" fmla="*/ 1253 w 1314"/>
                  <a:gd name="T63" fmla="*/ 848 h 1113"/>
                  <a:gd name="T64" fmla="*/ 1224 w 1314"/>
                  <a:gd name="T65" fmla="*/ 911 h 1113"/>
                  <a:gd name="T66" fmla="*/ 1217 w 1314"/>
                  <a:gd name="T67" fmla="*/ 942 h 1113"/>
                  <a:gd name="T68" fmla="*/ 1183 w 1314"/>
                  <a:gd name="T69" fmla="*/ 999 h 1113"/>
                  <a:gd name="T70" fmla="*/ 1164 w 1314"/>
                  <a:gd name="T71" fmla="*/ 1076 h 1113"/>
                  <a:gd name="T72" fmla="*/ 1068 w 1314"/>
                  <a:gd name="T73" fmla="*/ 1109 h 1113"/>
                  <a:gd name="T74" fmla="*/ 979 w 1314"/>
                  <a:gd name="T75" fmla="*/ 1068 h 1113"/>
                  <a:gd name="T76" fmla="*/ 873 w 1314"/>
                  <a:gd name="T77" fmla="*/ 1019 h 1113"/>
                  <a:gd name="T78" fmla="*/ 781 w 1314"/>
                  <a:gd name="T79" fmla="*/ 1019 h 1113"/>
                  <a:gd name="T80" fmla="*/ 704 w 1314"/>
                  <a:gd name="T81" fmla="*/ 1021 h 1113"/>
                  <a:gd name="T82" fmla="*/ 685 w 1314"/>
                  <a:gd name="T83" fmla="*/ 985 h 1113"/>
                  <a:gd name="T84" fmla="*/ 654 w 1314"/>
                  <a:gd name="T85" fmla="*/ 952 h 1113"/>
                  <a:gd name="T86" fmla="*/ 630 w 1314"/>
                  <a:gd name="T87" fmla="*/ 970 h 1113"/>
                  <a:gd name="T88" fmla="*/ 518 w 1314"/>
                  <a:gd name="T89" fmla="*/ 959 h 1113"/>
                  <a:gd name="T90" fmla="*/ 472 w 1314"/>
                  <a:gd name="T91" fmla="*/ 959 h 1113"/>
                  <a:gd name="T92" fmla="*/ 443 w 1314"/>
                  <a:gd name="T93" fmla="*/ 866 h 1113"/>
                  <a:gd name="T94" fmla="*/ 402 w 1314"/>
                  <a:gd name="T95" fmla="*/ 849 h 1113"/>
                  <a:gd name="T96" fmla="*/ 343 w 1314"/>
                  <a:gd name="T97" fmla="*/ 870 h 1113"/>
                  <a:gd name="T98" fmla="*/ 300 w 1314"/>
                  <a:gd name="T99" fmla="*/ 848 h 1113"/>
                  <a:gd name="T100" fmla="*/ 225 w 1314"/>
                  <a:gd name="T101" fmla="*/ 849 h 1113"/>
                  <a:gd name="T102" fmla="*/ 150 w 1314"/>
                  <a:gd name="T103" fmla="*/ 769 h 1113"/>
                  <a:gd name="T104" fmla="*/ 124 w 1314"/>
                  <a:gd name="T105" fmla="*/ 742 h 1113"/>
                  <a:gd name="T106" fmla="*/ 153 w 1314"/>
                  <a:gd name="T107" fmla="*/ 649 h 1113"/>
                  <a:gd name="T108" fmla="*/ 220 w 1314"/>
                  <a:gd name="T109" fmla="*/ 626 h 1113"/>
                  <a:gd name="T110" fmla="*/ 178 w 1314"/>
                  <a:gd name="T111" fmla="*/ 538 h 1113"/>
                  <a:gd name="T112" fmla="*/ 186 w 1314"/>
                  <a:gd name="T113" fmla="*/ 448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4" h="1113">
                    <a:moveTo>
                      <a:pt x="178" y="427"/>
                    </a:moveTo>
                    <a:lnTo>
                      <a:pt x="172" y="421"/>
                    </a:lnTo>
                    <a:lnTo>
                      <a:pt x="177" y="405"/>
                    </a:lnTo>
                    <a:lnTo>
                      <a:pt x="190" y="405"/>
                    </a:lnTo>
                    <a:lnTo>
                      <a:pt x="195" y="399"/>
                    </a:lnTo>
                    <a:lnTo>
                      <a:pt x="193" y="359"/>
                    </a:lnTo>
                    <a:lnTo>
                      <a:pt x="186" y="351"/>
                    </a:lnTo>
                    <a:lnTo>
                      <a:pt x="190" y="339"/>
                    </a:lnTo>
                    <a:lnTo>
                      <a:pt x="202" y="332"/>
                    </a:lnTo>
                    <a:lnTo>
                      <a:pt x="200" y="324"/>
                    </a:lnTo>
                    <a:lnTo>
                      <a:pt x="207" y="310"/>
                    </a:lnTo>
                    <a:lnTo>
                      <a:pt x="198" y="290"/>
                    </a:lnTo>
                    <a:lnTo>
                      <a:pt x="202" y="283"/>
                    </a:lnTo>
                    <a:lnTo>
                      <a:pt x="200" y="273"/>
                    </a:lnTo>
                    <a:lnTo>
                      <a:pt x="198" y="235"/>
                    </a:lnTo>
                    <a:lnTo>
                      <a:pt x="167" y="222"/>
                    </a:lnTo>
                    <a:lnTo>
                      <a:pt x="158" y="226"/>
                    </a:lnTo>
                    <a:lnTo>
                      <a:pt x="153" y="218"/>
                    </a:lnTo>
                    <a:lnTo>
                      <a:pt x="132" y="218"/>
                    </a:lnTo>
                    <a:lnTo>
                      <a:pt x="106" y="231"/>
                    </a:lnTo>
                    <a:lnTo>
                      <a:pt x="92" y="226"/>
                    </a:lnTo>
                    <a:lnTo>
                      <a:pt x="76" y="226"/>
                    </a:lnTo>
                    <a:lnTo>
                      <a:pt x="64" y="190"/>
                    </a:lnTo>
                    <a:lnTo>
                      <a:pt x="51" y="165"/>
                    </a:lnTo>
                    <a:lnTo>
                      <a:pt x="32" y="151"/>
                    </a:lnTo>
                    <a:lnTo>
                      <a:pt x="30" y="146"/>
                    </a:lnTo>
                    <a:lnTo>
                      <a:pt x="24" y="142"/>
                    </a:lnTo>
                    <a:lnTo>
                      <a:pt x="5" y="148"/>
                    </a:lnTo>
                    <a:lnTo>
                      <a:pt x="0" y="142"/>
                    </a:lnTo>
                    <a:lnTo>
                      <a:pt x="19" y="124"/>
                    </a:lnTo>
                    <a:lnTo>
                      <a:pt x="28" y="103"/>
                    </a:lnTo>
                    <a:lnTo>
                      <a:pt x="50" y="93"/>
                    </a:lnTo>
                    <a:lnTo>
                      <a:pt x="50" y="81"/>
                    </a:lnTo>
                    <a:lnTo>
                      <a:pt x="62" y="75"/>
                    </a:lnTo>
                    <a:lnTo>
                      <a:pt x="64" y="67"/>
                    </a:lnTo>
                    <a:lnTo>
                      <a:pt x="70" y="67"/>
                    </a:lnTo>
                    <a:lnTo>
                      <a:pt x="76" y="75"/>
                    </a:lnTo>
                    <a:lnTo>
                      <a:pt x="96" y="72"/>
                    </a:lnTo>
                    <a:lnTo>
                      <a:pt x="106" y="58"/>
                    </a:lnTo>
                    <a:lnTo>
                      <a:pt x="130" y="58"/>
                    </a:lnTo>
                    <a:lnTo>
                      <a:pt x="147" y="48"/>
                    </a:lnTo>
                    <a:lnTo>
                      <a:pt x="160" y="19"/>
                    </a:lnTo>
                    <a:lnTo>
                      <a:pt x="155" y="4"/>
                    </a:lnTo>
                    <a:lnTo>
                      <a:pt x="160" y="0"/>
                    </a:lnTo>
                    <a:lnTo>
                      <a:pt x="193" y="0"/>
                    </a:lnTo>
                    <a:lnTo>
                      <a:pt x="208" y="9"/>
                    </a:lnTo>
                    <a:lnTo>
                      <a:pt x="235" y="11"/>
                    </a:lnTo>
                    <a:lnTo>
                      <a:pt x="256" y="32"/>
                    </a:lnTo>
                    <a:lnTo>
                      <a:pt x="252" y="41"/>
                    </a:lnTo>
                    <a:lnTo>
                      <a:pt x="260" y="41"/>
                    </a:lnTo>
                    <a:lnTo>
                      <a:pt x="300" y="66"/>
                    </a:lnTo>
                    <a:lnTo>
                      <a:pt x="329" y="53"/>
                    </a:lnTo>
                    <a:lnTo>
                      <a:pt x="338" y="53"/>
                    </a:lnTo>
                    <a:lnTo>
                      <a:pt x="367" y="62"/>
                    </a:lnTo>
                    <a:lnTo>
                      <a:pt x="384" y="94"/>
                    </a:lnTo>
                    <a:lnTo>
                      <a:pt x="401" y="107"/>
                    </a:lnTo>
                    <a:lnTo>
                      <a:pt x="406" y="129"/>
                    </a:lnTo>
                    <a:lnTo>
                      <a:pt x="401" y="138"/>
                    </a:lnTo>
                    <a:lnTo>
                      <a:pt x="408" y="159"/>
                    </a:lnTo>
                    <a:lnTo>
                      <a:pt x="414" y="169"/>
                    </a:lnTo>
                    <a:lnTo>
                      <a:pt x="417" y="182"/>
                    </a:lnTo>
                    <a:lnTo>
                      <a:pt x="417" y="221"/>
                    </a:lnTo>
                    <a:lnTo>
                      <a:pt x="401" y="231"/>
                    </a:lnTo>
                    <a:lnTo>
                      <a:pt x="393" y="244"/>
                    </a:lnTo>
                    <a:lnTo>
                      <a:pt x="401" y="256"/>
                    </a:lnTo>
                    <a:lnTo>
                      <a:pt x="383" y="275"/>
                    </a:lnTo>
                    <a:lnTo>
                      <a:pt x="384" y="297"/>
                    </a:lnTo>
                    <a:lnTo>
                      <a:pt x="393" y="321"/>
                    </a:lnTo>
                    <a:lnTo>
                      <a:pt x="402" y="321"/>
                    </a:lnTo>
                    <a:lnTo>
                      <a:pt x="413" y="345"/>
                    </a:lnTo>
                    <a:lnTo>
                      <a:pt x="414" y="364"/>
                    </a:lnTo>
                    <a:lnTo>
                      <a:pt x="439" y="362"/>
                    </a:lnTo>
                    <a:lnTo>
                      <a:pt x="446" y="357"/>
                    </a:lnTo>
                    <a:lnTo>
                      <a:pt x="474" y="355"/>
                    </a:lnTo>
                    <a:lnTo>
                      <a:pt x="488" y="370"/>
                    </a:lnTo>
                    <a:lnTo>
                      <a:pt x="512" y="380"/>
                    </a:lnTo>
                    <a:lnTo>
                      <a:pt x="529" y="370"/>
                    </a:lnTo>
                    <a:lnTo>
                      <a:pt x="542" y="359"/>
                    </a:lnTo>
                    <a:lnTo>
                      <a:pt x="555" y="377"/>
                    </a:lnTo>
                    <a:lnTo>
                      <a:pt x="589" y="397"/>
                    </a:lnTo>
                    <a:lnTo>
                      <a:pt x="630" y="357"/>
                    </a:lnTo>
                    <a:lnTo>
                      <a:pt x="639" y="355"/>
                    </a:lnTo>
                    <a:lnTo>
                      <a:pt x="659" y="372"/>
                    </a:lnTo>
                    <a:lnTo>
                      <a:pt x="673" y="380"/>
                    </a:lnTo>
                    <a:lnTo>
                      <a:pt x="680" y="397"/>
                    </a:lnTo>
                    <a:lnTo>
                      <a:pt x="694" y="407"/>
                    </a:lnTo>
                    <a:lnTo>
                      <a:pt x="707" y="427"/>
                    </a:lnTo>
                    <a:lnTo>
                      <a:pt x="707" y="432"/>
                    </a:lnTo>
                    <a:lnTo>
                      <a:pt x="731" y="439"/>
                    </a:lnTo>
                    <a:lnTo>
                      <a:pt x="744" y="439"/>
                    </a:lnTo>
                    <a:lnTo>
                      <a:pt x="759" y="427"/>
                    </a:lnTo>
                    <a:lnTo>
                      <a:pt x="766" y="421"/>
                    </a:lnTo>
                    <a:lnTo>
                      <a:pt x="786" y="417"/>
                    </a:lnTo>
                    <a:lnTo>
                      <a:pt x="790" y="409"/>
                    </a:lnTo>
                    <a:lnTo>
                      <a:pt x="830" y="386"/>
                    </a:lnTo>
                    <a:lnTo>
                      <a:pt x="848" y="382"/>
                    </a:lnTo>
                    <a:lnTo>
                      <a:pt x="862" y="385"/>
                    </a:lnTo>
                    <a:lnTo>
                      <a:pt x="875" y="390"/>
                    </a:lnTo>
                    <a:lnTo>
                      <a:pt x="882" y="386"/>
                    </a:lnTo>
                    <a:lnTo>
                      <a:pt x="891" y="390"/>
                    </a:lnTo>
                    <a:lnTo>
                      <a:pt x="906" y="405"/>
                    </a:lnTo>
                    <a:lnTo>
                      <a:pt x="928" y="411"/>
                    </a:lnTo>
                    <a:lnTo>
                      <a:pt x="939" y="409"/>
                    </a:lnTo>
                    <a:lnTo>
                      <a:pt x="963" y="427"/>
                    </a:lnTo>
                    <a:lnTo>
                      <a:pt x="967" y="434"/>
                    </a:lnTo>
                    <a:lnTo>
                      <a:pt x="979" y="445"/>
                    </a:lnTo>
                    <a:lnTo>
                      <a:pt x="984" y="436"/>
                    </a:lnTo>
                    <a:lnTo>
                      <a:pt x="1001" y="441"/>
                    </a:lnTo>
                    <a:lnTo>
                      <a:pt x="1007" y="436"/>
                    </a:lnTo>
                    <a:lnTo>
                      <a:pt x="1024" y="445"/>
                    </a:lnTo>
                    <a:lnTo>
                      <a:pt x="1042" y="445"/>
                    </a:lnTo>
                    <a:lnTo>
                      <a:pt x="1073" y="469"/>
                    </a:lnTo>
                    <a:lnTo>
                      <a:pt x="1082" y="469"/>
                    </a:lnTo>
                    <a:lnTo>
                      <a:pt x="1097" y="481"/>
                    </a:lnTo>
                    <a:lnTo>
                      <a:pt x="1107" y="486"/>
                    </a:lnTo>
                    <a:lnTo>
                      <a:pt x="1133" y="503"/>
                    </a:lnTo>
                    <a:lnTo>
                      <a:pt x="1164" y="503"/>
                    </a:lnTo>
                    <a:lnTo>
                      <a:pt x="1183" y="508"/>
                    </a:lnTo>
                    <a:lnTo>
                      <a:pt x="1200" y="501"/>
                    </a:lnTo>
                    <a:lnTo>
                      <a:pt x="1218" y="498"/>
                    </a:lnTo>
                    <a:lnTo>
                      <a:pt x="1225" y="508"/>
                    </a:lnTo>
                    <a:lnTo>
                      <a:pt x="1229" y="521"/>
                    </a:lnTo>
                    <a:lnTo>
                      <a:pt x="1260" y="524"/>
                    </a:lnTo>
                    <a:lnTo>
                      <a:pt x="1266" y="529"/>
                    </a:lnTo>
                    <a:lnTo>
                      <a:pt x="1277" y="546"/>
                    </a:lnTo>
                    <a:lnTo>
                      <a:pt x="1295" y="553"/>
                    </a:lnTo>
                    <a:lnTo>
                      <a:pt x="1309" y="551"/>
                    </a:lnTo>
                    <a:lnTo>
                      <a:pt x="1314" y="560"/>
                    </a:lnTo>
                    <a:lnTo>
                      <a:pt x="1310" y="565"/>
                    </a:lnTo>
                    <a:lnTo>
                      <a:pt x="1290" y="578"/>
                    </a:lnTo>
                    <a:lnTo>
                      <a:pt x="1264" y="583"/>
                    </a:lnTo>
                    <a:lnTo>
                      <a:pt x="1229" y="618"/>
                    </a:lnTo>
                    <a:lnTo>
                      <a:pt x="1239" y="627"/>
                    </a:lnTo>
                    <a:lnTo>
                      <a:pt x="1240" y="646"/>
                    </a:lnTo>
                    <a:lnTo>
                      <a:pt x="1249" y="653"/>
                    </a:lnTo>
                    <a:lnTo>
                      <a:pt x="1255" y="667"/>
                    </a:lnTo>
                    <a:lnTo>
                      <a:pt x="1264" y="677"/>
                    </a:lnTo>
                    <a:lnTo>
                      <a:pt x="1258" y="693"/>
                    </a:lnTo>
                    <a:lnTo>
                      <a:pt x="1258" y="703"/>
                    </a:lnTo>
                    <a:lnTo>
                      <a:pt x="1265" y="716"/>
                    </a:lnTo>
                    <a:lnTo>
                      <a:pt x="1265" y="731"/>
                    </a:lnTo>
                    <a:lnTo>
                      <a:pt x="1273" y="750"/>
                    </a:lnTo>
                    <a:lnTo>
                      <a:pt x="1293" y="739"/>
                    </a:lnTo>
                    <a:lnTo>
                      <a:pt x="1283" y="754"/>
                    </a:lnTo>
                    <a:lnTo>
                      <a:pt x="1273" y="754"/>
                    </a:lnTo>
                    <a:lnTo>
                      <a:pt x="1260" y="773"/>
                    </a:lnTo>
                    <a:lnTo>
                      <a:pt x="1249" y="778"/>
                    </a:lnTo>
                    <a:lnTo>
                      <a:pt x="1249" y="773"/>
                    </a:lnTo>
                    <a:lnTo>
                      <a:pt x="1264" y="756"/>
                    </a:lnTo>
                    <a:lnTo>
                      <a:pt x="1264" y="754"/>
                    </a:lnTo>
                    <a:lnTo>
                      <a:pt x="1248" y="756"/>
                    </a:lnTo>
                    <a:lnTo>
                      <a:pt x="1233" y="770"/>
                    </a:lnTo>
                    <a:lnTo>
                      <a:pt x="1220" y="765"/>
                    </a:lnTo>
                    <a:lnTo>
                      <a:pt x="1214" y="791"/>
                    </a:lnTo>
                    <a:lnTo>
                      <a:pt x="1234" y="812"/>
                    </a:lnTo>
                    <a:lnTo>
                      <a:pt x="1240" y="808"/>
                    </a:lnTo>
                    <a:lnTo>
                      <a:pt x="1240" y="818"/>
                    </a:lnTo>
                    <a:lnTo>
                      <a:pt x="1248" y="839"/>
                    </a:lnTo>
                    <a:lnTo>
                      <a:pt x="1265" y="839"/>
                    </a:lnTo>
                    <a:lnTo>
                      <a:pt x="1253" y="848"/>
                    </a:lnTo>
                    <a:lnTo>
                      <a:pt x="1249" y="857"/>
                    </a:lnTo>
                    <a:lnTo>
                      <a:pt x="1240" y="870"/>
                    </a:lnTo>
                    <a:lnTo>
                      <a:pt x="1230" y="878"/>
                    </a:lnTo>
                    <a:lnTo>
                      <a:pt x="1213" y="900"/>
                    </a:lnTo>
                    <a:lnTo>
                      <a:pt x="1224" y="911"/>
                    </a:lnTo>
                    <a:lnTo>
                      <a:pt x="1230" y="911"/>
                    </a:lnTo>
                    <a:lnTo>
                      <a:pt x="1240" y="924"/>
                    </a:lnTo>
                    <a:lnTo>
                      <a:pt x="1243" y="934"/>
                    </a:lnTo>
                    <a:lnTo>
                      <a:pt x="1220" y="946"/>
                    </a:lnTo>
                    <a:lnTo>
                      <a:pt x="1217" y="942"/>
                    </a:lnTo>
                    <a:lnTo>
                      <a:pt x="1209" y="946"/>
                    </a:lnTo>
                    <a:lnTo>
                      <a:pt x="1203" y="946"/>
                    </a:lnTo>
                    <a:lnTo>
                      <a:pt x="1193" y="966"/>
                    </a:lnTo>
                    <a:lnTo>
                      <a:pt x="1194" y="977"/>
                    </a:lnTo>
                    <a:lnTo>
                      <a:pt x="1183" y="999"/>
                    </a:lnTo>
                    <a:lnTo>
                      <a:pt x="1178" y="1001"/>
                    </a:lnTo>
                    <a:lnTo>
                      <a:pt x="1179" y="1015"/>
                    </a:lnTo>
                    <a:lnTo>
                      <a:pt x="1177" y="1041"/>
                    </a:lnTo>
                    <a:lnTo>
                      <a:pt x="1163" y="1057"/>
                    </a:lnTo>
                    <a:lnTo>
                      <a:pt x="1164" y="1076"/>
                    </a:lnTo>
                    <a:lnTo>
                      <a:pt x="1130" y="1089"/>
                    </a:lnTo>
                    <a:lnTo>
                      <a:pt x="1107" y="1085"/>
                    </a:lnTo>
                    <a:lnTo>
                      <a:pt x="1103" y="1094"/>
                    </a:lnTo>
                    <a:lnTo>
                      <a:pt x="1071" y="1103"/>
                    </a:lnTo>
                    <a:lnTo>
                      <a:pt x="1068" y="1109"/>
                    </a:lnTo>
                    <a:lnTo>
                      <a:pt x="1051" y="1113"/>
                    </a:lnTo>
                    <a:lnTo>
                      <a:pt x="1019" y="1089"/>
                    </a:lnTo>
                    <a:lnTo>
                      <a:pt x="993" y="1085"/>
                    </a:lnTo>
                    <a:lnTo>
                      <a:pt x="979" y="1081"/>
                    </a:lnTo>
                    <a:lnTo>
                      <a:pt x="979" y="1068"/>
                    </a:lnTo>
                    <a:lnTo>
                      <a:pt x="962" y="1054"/>
                    </a:lnTo>
                    <a:lnTo>
                      <a:pt x="955" y="1041"/>
                    </a:lnTo>
                    <a:lnTo>
                      <a:pt x="946" y="1043"/>
                    </a:lnTo>
                    <a:lnTo>
                      <a:pt x="897" y="995"/>
                    </a:lnTo>
                    <a:lnTo>
                      <a:pt x="873" y="1019"/>
                    </a:lnTo>
                    <a:lnTo>
                      <a:pt x="843" y="1006"/>
                    </a:lnTo>
                    <a:lnTo>
                      <a:pt x="826" y="1010"/>
                    </a:lnTo>
                    <a:lnTo>
                      <a:pt x="821" y="1019"/>
                    </a:lnTo>
                    <a:lnTo>
                      <a:pt x="790" y="1023"/>
                    </a:lnTo>
                    <a:lnTo>
                      <a:pt x="781" y="1019"/>
                    </a:lnTo>
                    <a:lnTo>
                      <a:pt x="763" y="1026"/>
                    </a:lnTo>
                    <a:lnTo>
                      <a:pt x="747" y="1041"/>
                    </a:lnTo>
                    <a:lnTo>
                      <a:pt x="726" y="1047"/>
                    </a:lnTo>
                    <a:lnTo>
                      <a:pt x="712" y="1047"/>
                    </a:lnTo>
                    <a:lnTo>
                      <a:pt x="704" y="1021"/>
                    </a:lnTo>
                    <a:lnTo>
                      <a:pt x="699" y="1006"/>
                    </a:lnTo>
                    <a:lnTo>
                      <a:pt x="699" y="1001"/>
                    </a:lnTo>
                    <a:lnTo>
                      <a:pt x="704" y="995"/>
                    </a:lnTo>
                    <a:lnTo>
                      <a:pt x="702" y="977"/>
                    </a:lnTo>
                    <a:lnTo>
                      <a:pt x="685" y="985"/>
                    </a:lnTo>
                    <a:lnTo>
                      <a:pt x="643" y="992"/>
                    </a:lnTo>
                    <a:lnTo>
                      <a:pt x="638" y="977"/>
                    </a:lnTo>
                    <a:lnTo>
                      <a:pt x="655" y="973"/>
                    </a:lnTo>
                    <a:lnTo>
                      <a:pt x="660" y="966"/>
                    </a:lnTo>
                    <a:lnTo>
                      <a:pt x="654" y="952"/>
                    </a:lnTo>
                    <a:lnTo>
                      <a:pt x="630" y="942"/>
                    </a:lnTo>
                    <a:lnTo>
                      <a:pt x="636" y="950"/>
                    </a:lnTo>
                    <a:lnTo>
                      <a:pt x="654" y="957"/>
                    </a:lnTo>
                    <a:lnTo>
                      <a:pt x="645" y="970"/>
                    </a:lnTo>
                    <a:lnTo>
                      <a:pt x="630" y="970"/>
                    </a:lnTo>
                    <a:lnTo>
                      <a:pt x="620" y="959"/>
                    </a:lnTo>
                    <a:lnTo>
                      <a:pt x="605" y="957"/>
                    </a:lnTo>
                    <a:lnTo>
                      <a:pt x="593" y="961"/>
                    </a:lnTo>
                    <a:lnTo>
                      <a:pt x="527" y="952"/>
                    </a:lnTo>
                    <a:lnTo>
                      <a:pt x="518" y="959"/>
                    </a:lnTo>
                    <a:lnTo>
                      <a:pt x="519" y="966"/>
                    </a:lnTo>
                    <a:lnTo>
                      <a:pt x="500" y="979"/>
                    </a:lnTo>
                    <a:lnTo>
                      <a:pt x="489" y="966"/>
                    </a:lnTo>
                    <a:lnTo>
                      <a:pt x="484" y="959"/>
                    </a:lnTo>
                    <a:lnTo>
                      <a:pt x="472" y="959"/>
                    </a:lnTo>
                    <a:lnTo>
                      <a:pt x="460" y="934"/>
                    </a:lnTo>
                    <a:lnTo>
                      <a:pt x="465" y="919"/>
                    </a:lnTo>
                    <a:lnTo>
                      <a:pt x="462" y="895"/>
                    </a:lnTo>
                    <a:lnTo>
                      <a:pt x="449" y="884"/>
                    </a:lnTo>
                    <a:lnTo>
                      <a:pt x="443" y="866"/>
                    </a:lnTo>
                    <a:lnTo>
                      <a:pt x="430" y="862"/>
                    </a:lnTo>
                    <a:lnTo>
                      <a:pt x="422" y="849"/>
                    </a:lnTo>
                    <a:lnTo>
                      <a:pt x="414" y="848"/>
                    </a:lnTo>
                    <a:lnTo>
                      <a:pt x="409" y="849"/>
                    </a:lnTo>
                    <a:lnTo>
                      <a:pt x="402" y="849"/>
                    </a:lnTo>
                    <a:lnTo>
                      <a:pt x="399" y="853"/>
                    </a:lnTo>
                    <a:lnTo>
                      <a:pt x="381" y="854"/>
                    </a:lnTo>
                    <a:lnTo>
                      <a:pt x="367" y="846"/>
                    </a:lnTo>
                    <a:lnTo>
                      <a:pt x="361" y="857"/>
                    </a:lnTo>
                    <a:lnTo>
                      <a:pt x="343" y="870"/>
                    </a:lnTo>
                    <a:lnTo>
                      <a:pt x="338" y="870"/>
                    </a:lnTo>
                    <a:lnTo>
                      <a:pt x="327" y="862"/>
                    </a:lnTo>
                    <a:lnTo>
                      <a:pt x="321" y="862"/>
                    </a:lnTo>
                    <a:lnTo>
                      <a:pt x="317" y="853"/>
                    </a:lnTo>
                    <a:lnTo>
                      <a:pt x="300" y="848"/>
                    </a:lnTo>
                    <a:lnTo>
                      <a:pt x="292" y="849"/>
                    </a:lnTo>
                    <a:lnTo>
                      <a:pt x="272" y="846"/>
                    </a:lnTo>
                    <a:lnTo>
                      <a:pt x="260" y="854"/>
                    </a:lnTo>
                    <a:lnTo>
                      <a:pt x="242" y="862"/>
                    </a:lnTo>
                    <a:lnTo>
                      <a:pt x="225" y="849"/>
                    </a:lnTo>
                    <a:lnTo>
                      <a:pt x="225" y="840"/>
                    </a:lnTo>
                    <a:lnTo>
                      <a:pt x="200" y="799"/>
                    </a:lnTo>
                    <a:lnTo>
                      <a:pt x="186" y="786"/>
                    </a:lnTo>
                    <a:lnTo>
                      <a:pt x="164" y="783"/>
                    </a:lnTo>
                    <a:lnTo>
                      <a:pt x="150" y="769"/>
                    </a:lnTo>
                    <a:lnTo>
                      <a:pt x="142" y="765"/>
                    </a:lnTo>
                    <a:lnTo>
                      <a:pt x="137" y="770"/>
                    </a:lnTo>
                    <a:lnTo>
                      <a:pt x="130" y="770"/>
                    </a:lnTo>
                    <a:lnTo>
                      <a:pt x="120" y="751"/>
                    </a:lnTo>
                    <a:lnTo>
                      <a:pt x="124" y="742"/>
                    </a:lnTo>
                    <a:lnTo>
                      <a:pt x="130" y="739"/>
                    </a:lnTo>
                    <a:lnTo>
                      <a:pt x="132" y="729"/>
                    </a:lnTo>
                    <a:lnTo>
                      <a:pt x="147" y="706"/>
                    </a:lnTo>
                    <a:lnTo>
                      <a:pt x="146" y="675"/>
                    </a:lnTo>
                    <a:lnTo>
                      <a:pt x="153" y="649"/>
                    </a:lnTo>
                    <a:lnTo>
                      <a:pt x="162" y="632"/>
                    </a:lnTo>
                    <a:lnTo>
                      <a:pt x="168" y="636"/>
                    </a:lnTo>
                    <a:lnTo>
                      <a:pt x="178" y="640"/>
                    </a:lnTo>
                    <a:lnTo>
                      <a:pt x="202" y="627"/>
                    </a:lnTo>
                    <a:lnTo>
                      <a:pt x="220" y="626"/>
                    </a:lnTo>
                    <a:lnTo>
                      <a:pt x="233" y="617"/>
                    </a:lnTo>
                    <a:lnTo>
                      <a:pt x="230" y="600"/>
                    </a:lnTo>
                    <a:lnTo>
                      <a:pt x="208" y="587"/>
                    </a:lnTo>
                    <a:lnTo>
                      <a:pt x="186" y="558"/>
                    </a:lnTo>
                    <a:lnTo>
                      <a:pt x="178" y="538"/>
                    </a:lnTo>
                    <a:lnTo>
                      <a:pt x="190" y="529"/>
                    </a:lnTo>
                    <a:lnTo>
                      <a:pt x="178" y="511"/>
                    </a:lnTo>
                    <a:lnTo>
                      <a:pt x="186" y="470"/>
                    </a:lnTo>
                    <a:lnTo>
                      <a:pt x="182" y="463"/>
                    </a:lnTo>
                    <a:lnTo>
                      <a:pt x="186" y="448"/>
                    </a:lnTo>
                    <a:lnTo>
                      <a:pt x="178" y="42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 name="Freeform 140"/>
              <p:cNvSpPr>
                <a:spLocks/>
              </p:cNvSpPr>
              <p:nvPr/>
            </p:nvSpPr>
            <p:spPr bwMode="auto">
              <a:xfrm>
                <a:off x="612" y="1205"/>
                <a:ext cx="2101" cy="1768"/>
              </a:xfrm>
              <a:custGeom>
                <a:avLst/>
                <a:gdLst>
                  <a:gd name="T0" fmla="*/ 0 w 2101"/>
                  <a:gd name="T1" fmla="*/ 1768 h 1768"/>
                  <a:gd name="T2" fmla="*/ 481 w 2101"/>
                  <a:gd name="T3" fmla="*/ 1554 h 1768"/>
                  <a:gd name="T4" fmla="*/ 563 w 2101"/>
                  <a:gd name="T5" fmla="*/ 1513 h 1768"/>
                  <a:gd name="T6" fmla="*/ 638 w 2101"/>
                  <a:gd name="T7" fmla="*/ 1500 h 1768"/>
                  <a:gd name="T8" fmla="*/ 713 w 2101"/>
                  <a:gd name="T9" fmla="*/ 1484 h 1768"/>
                  <a:gd name="T10" fmla="*/ 739 w 2101"/>
                  <a:gd name="T11" fmla="*/ 1456 h 1768"/>
                  <a:gd name="T12" fmla="*/ 762 w 2101"/>
                  <a:gd name="T13" fmla="*/ 1414 h 1768"/>
                  <a:gd name="T14" fmla="*/ 806 w 2101"/>
                  <a:gd name="T15" fmla="*/ 1371 h 1768"/>
                  <a:gd name="T16" fmla="*/ 868 w 2101"/>
                  <a:gd name="T17" fmla="*/ 1347 h 1768"/>
                  <a:gd name="T18" fmla="*/ 938 w 2101"/>
                  <a:gd name="T19" fmla="*/ 1345 h 1768"/>
                  <a:gd name="T20" fmla="*/ 1016 w 2101"/>
                  <a:gd name="T21" fmla="*/ 1332 h 1768"/>
                  <a:gd name="T22" fmla="*/ 1070 w 2101"/>
                  <a:gd name="T23" fmla="*/ 1301 h 1768"/>
                  <a:gd name="T24" fmla="*/ 1091 w 2101"/>
                  <a:gd name="T25" fmla="*/ 1283 h 1768"/>
                  <a:gd name="T26" fmla="*/ 1093 w 2101"/>
                  <a:gd name="T27" fmla="*/ 1257 h 1768"/>
                  <a:gd name="T28" fmla="*/ 1093 w 2101"/>
                  <a:gd name="T29" fmla="*/ 1223 h 1768"/>
                  <a:gd name="T30" fmla="*/ 1096 w 2101"/>
                  <a:gd name="T31" fmla="*/ 1182 h 1768"/>
                  <a:gd name="T32" fmla="*/ 1114 w 2101"/>
                  <a:gd name="T33" fmla="*/ 1159 h 1768"/>
                  <a:gd name="T34" fmla="*/ 1160 w 2101"/>
                  <a:gd name="T35" fmla="*/ 1125 h 1768"/>
                  <a:gd name="T36" fmla="*/ 1248 w 2101"/>
                  <a:gd name="T37" fmla="*/ 1104 h 1768"/>
                  <a:gd name="T38" fmla="*/ 1287 w 2101"/>
                  <a:gd name="T39" fmla="*/ 1076 h 1768"/>
                  <a:gd name="T40" fmla="*/ 1346 w 2101"/>
                  <a:gd name="T41" fmla="*/ 1022 h 1768"/>
                  <a:gd name="T42" fmla="*/ 1473 w 2101"/>
                  <a:gd name="T43" fmla="*/ 908 h 1768"/>
                  <a:gd name="T44" fmla="*/ 1535 w 2101"/>
                  <a:gd name="T45" fmla="*/ 861 h 1768"/>
                  <a:gd name="T46" fmla="*/ 1564 w 2101"/>
                  <a:gd name="T47" fmla="*/ 809 h 1768"/>
                  <a:gd name="T48" fmla="*/ 1574 w 2101"/>
                  <a:gd name="T49" fmla="*/ 740 h 1768"/>
                  <a:gd name="T50" fmla="*/ 1592 w 2101"/>
                  <a:gd name="T51" fmla="*/ 729 h 1768"/>
                  <a:gd name="T52" fmla="*/ 1605 w 2101"/>
                  <a:gd name="T53" fmla="*/ 685 h 1768"/>
                  <a:gd name="T54" fmla="*/ 1638 w 2101"/>
                  <a:gd name="T55" fmla="*/ 660 h 1768"/>
                  <a:gd name="T56" fmla="*/ 1680 w 2101"/>
                  <a:gd name="T57" fmla="*/ 636 h 1768"/>
                  <a:gd name="T58" fmla="*/ 1732 w 2101"/>
                  <a:gd name="T59" fmla="*/ 626 h 1768"/>
                  <a:gd name="T60" fmla="*/ 1760 w 2101"/>
                  <a:gd name="T61" fmla="*/ 613 h 1768"/>
                  <a:gd name="T62" fmla="*/ 1781 w 2101"/>
                  <a:gd name="T63" fmla="*/ 590 h 1768"/>
                  <a:gd name="T64" fmla="*/ 1783 w 2101"/>
                  <a:gd name="T65" fmla="*/ 535 h 1768"/>
                  <a:gd name="T66" fmla="*/ 1794 w 2101"/>
                  <a:gd name="T67" fmla="*/ 510 h 1768"/>
                  <a:gd name="T68" fmla="*/ 1822 w 2101"/>
                  <a:gd name="T69" fmla="*/ 471 h 1768"/>
                  <a:gd name="T70" fmla="*/ 1822 w 2101"/>
                  <a:gd name="T71" fmla="*/ 409 h 1768"/>
                  <a:gd name="T72" fmla="*/ 1827 w 2101"/>
                  <a:gd name="T73" fmla="*/ 375 h 1768"/>
                  <a:gd name="T74" fmla="*/ 1855 w 2101"/>
                  <a:gd name="T75" fmla="*/ 313 h 1768"/>
                  <a:gd name="T76" fmla="*/ 1884 w 2101"/>
                  <a:gd name="T77" fmla="*/ 282 h 1768"/>
                  <a:gd name="T78" fmla="*/ 1949 w 2101"/>
                  <a:gd name="T79" fmla="*/ 264 h 1768"/>
                  <a:gd name="T80" fmla="*/ 1980 w 2101"/>
                  <a:gd name="T81" fmla="*/ 236 h 1768"/>
                  <a:gd name="T82" fmla="*/ 2026 w 2101"/>
                  <a:gd name="T83" fmla="*/ 140 h 1768"/>
                  <a:gd name="T84" fmla="*/ 2029 w 2101"/>
                  <a:gd name="T85" fmla="*/ 114 h 1768"/>
                  <a:gd name="T86" fmla="*/ 2068 w 2101"/>
                  <a:gd name="T87" fmla="*/ 73 h 1768"/>
                  <a:gd name="T88" fmla="*/ 2101 w 2101"/>
                  <a:gd name="T89"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01" h="1768">
                    <a:moveTo>
                      <a:pt x="0" y="1768"/>
                    </a:moveTo>
                    <a:lnTo>
                      <a:pt x="481" y="1554"/>
                    </a:lnTo>
                    <a:lnTo>
                      <a:pt x="563" y="1513"/>
                    </a:lnTo>
                    <a:lnTo>
                      <a:pt x="638" y="1500"/>
                    </a:lnTo>
                    <a:lnTo>
                      <a:pt x="713" y="1484"/>
                    </a:lnTo>
                    <a:lnTo>
                      <a:pt x="739" y="1456"/>
                    </a:lnTo>
                    <a:lnTo>
                      <a:pt x="762" y="1414"/>
                    </a:lnTo>
                    <a:lnTo>
                      <a:pt x="806" y="1371"/>
                    </a:lnTo>
                    <a:lnTo>
                      <a:pt x="868" y="1347"/>
                    </a:lnTo>
                    <a:lnTo>
                      <a:pt x="938" y="1345"/>
                    </a:lnTo>
                    <a:lnTo>
                      <a:pt x="1016" y="1332"/>
                    </a:lnTo>
                    <a:lnTo>
                      <a:pt x="1070" y="1301"/>
                    </a:lnTo>
                    <a:lnTo>
                      <a:pt x="1091" y="1283"/>
                    </a:lnTo>
                    <a:lnTo>
                      <a:pt x="1093" y="1257"/>
                    </a:lnTo>
                    <a:lnTo>
                      <a:pt x="1093" y="1223"/>
                    </a:lnTo>
                    <a:lnTo>
                      <a:pt x="1096" y="1182"/>
                    </a:lnTo>
                    <a:lnTo>
                      <a:pt x="1114" y="1159"/>
                    </a:lnTo>
                    <a:lnTo>
                      <a:pt x="1160" y="1125"/>
                    </a:lnTo>
                    <a:lnTo>
                      <a:pt x="1248" y="1104"/>
                    </a:lnTo>
                    <a:lnTo>
                      <a:pt x="1287" y="1076"/>
                    </a:lnTo>
                    <a:lnTo>
                      <a:pt x="1346" y="1022"/>
                    </a:lnTo>
                    <a:lnTo>
                      <a:pt x="1473" y="908"/>
                    </a:lnTo>
                    <a:lnTo>
                      <a:pt x="1535" y="861"/>
                    </a:lnTo>
                    <a:lnTo>
                      <a:pt x="1564" y="809"/>
                    </a:lnTo>
                    <a:lnTo>
                      <a:pt x="1574" y="740"/>
                    </a:lnTo>
                    <a:lnTo>
                      <a:pt x="1592" y="729"/>
                    </a:lnTo>
                    <a:lnTo>
                      <a:pt x="1605" y="685"/>
                    </a:lnTo>
                    <a:lnTo>
                      <a:pt x="1638" y="660"/>
                    </a:lnTo>
                    <a:lnTo>
                      <a:pt x="1680" y="636"/>
                    </a:lnTo>
                    <a:lnTo>
                      <a:pt x="1732" y="626"/>
                    </a:lnTo>
                    <a:lnTo>
                      <a:pt x="1760" y="613"/>
                    </a:lnTo>
                    <a:lnTo>
                      <a:pt x="1781" y="590"/>
                    </a:lnTo>
                    <a:lnTo>
                      <a:pt x="1783" y="535"/>
                    </a:lnTo>
                    <a:lnTo>
                      <a:pt x="1794" y="510"/>
                    </a:lnTo>
                    <a:lnTo>
                      <a:pt x="1822" y="471"/>
                    </a:lnTo>
                    <a:lnTo>
                      <a:pt x="1822" y="409"/>
                    </a:lnTo>
                    <a:lnTo>
                      <a:pt x="1827" y="375"/>
                    </a:lnTo>
                    <a:lnTo>
                      <a:pt x="1855" y="313"/>
                    </a:lnTo>
                    <a:lnTo>
                      <a:pt x="1884" y="282"/>
                    </a:lnTo>
                    <a:lnTo>
                      <a:pt x="1949" y="264"/>
                    </a:lnTo>
                    <a:lnTo>
                      <a:pt x="1980" y="236"/>
                    </a:lnTo>
                    <a:lnTo>
                      <a:pt x="2026" y="140"/>
                    </a:lnTo>
                    <a:lnTo>
                      <a:pt x="2029" y="114"/>
                    </a:lnTo>
                    <a:lnTo>
                      <a:pt x="2068" y="73"/>
                    </a:lnTo>
                    <a:lnTo>
                      <a:pt x="2101" y="0"/>
                    </a:lnTo>
                  </a:path>
                </a:pathLst>
              </a:custGeom>
              <a:noFill/>
              <a:ln w="90488" cap="flat">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 name="Freeform 141"/>
              <p:cNvSpPr>
                <a:spLocks/>
              </p:cNvSpPr>
              <p:nvPr/>
            </p:nvSpPr>
            <p:spPr bwMode="auto">
              <a:xfrm>
                <a:off x="-1998" y="-302"/>
                <a:ext cx="5234" cy="6953"/>
              </a:xfrm>
              <a:custGeom>
                <a:avLst/>
                <a:gdLst>
                  <a:gd name="T0" fmla="*/ 12483 w 24112"/>
                  <a:gd name="T1" fmla="*/ 6359 h 32024"/>
                  <a:gd name="T2" fmla="*/ 13868 w 24112"/>
                  <a:gd name="T3" fmla="*/ 5034 h 32024"/>
                  <a:gd name="T4" fmla="*/ 11630 w 24112"/>
                  <a:gd name="T5" fmla="*/ 4434 h 32024"/>
                  <a:gd name="T6" fmla="*/ 9745 w 24112"/>
                  <a:gd name="T7" fmla="*/ 3775 h 32024"/>
                  <a:gd name="T8" fmla="*/ 9576 w 24112"/>
                  <a:gd name="T9" fmla="*/ 2125 h 32024"/>
                  <a:gd name="T10" fmla="*/ 8707 w 24112"/>
                  <a:gd name="T11" fmla="*/ 684 h 32024"/>
                  <a:gd name="T12" fmla="*/ 10138 w 24112"/>
                  <a:gd name="T13" fmla="*/ 309 h 32024"/>
                  <a:gd name="T14" fmla="*/ 10661 w 24112"/>
                  <a:gd name="T15" fmla="*/ 1709 h 32024"/>
                  <a:gd name="T16" fmla="*/ 12829 w 24112"/>
                  <a:gd name="T17" fmla="*/ 1800 h 32024"/>
                  <a:gd name="T18" fmla="*/ 14683 w 24112"/>
                  <a:gd name="T19" fmla="*/ 2675 h 32024"/>
                  <a:gd name="T20" fmla="*/ 14514 w 24112"/>
                  <a:gd name="T21" fmla="*/ 3875 h 32024"/>
                  <a:gd name="T22" fmla="*/ 15767 w 24112"/>
                  <a:gd name="T23" fmla="*/ 4825 h 32024"/>
                  <a:gd name="T24" fmla="*/ 17360 w 24112"/>
                  <a:gd name="T25" fmla="*/ 5509 h 32024"/>
                  <a:gd name="T26" fmla="*/ 17283 w 24112"/>
                  <a:gd name="T27" fmla="*/ 4634 h 32024"/>
                  <a:gd name="T28" fmla="*/ 17652 w 24112"/>
                  <a:gd name="T29" fmla="*/ 3292 h 32024"/>
                  <a:gd name="T30" fmla="*/ 19390 w 24112"/>
                  <a:gd name="T31" fmla="*/ 3809 h 32024"/>
                  <a:gd name="T32" fmla="*/ 19690 w 24112"/>
                  <a:gd name="T33" fmla="*/ 4775 h 32024"/>
                  <a:gd name="T34" fmla="*/ 21136 w 24112"/>
                  <a:gd name="T35" fmla="*/ 6059 h 32024"/>
                  <a:gd name="T36" fmla="*/ 22067 w 24112"/>
                  <a:gd name="T37" fmla="*/ 7959 h 32024"/>
                  <a:gd name="T38" fmla="*/ 24112 w 24112"/>
                  <a:gd name="T39" fmla="*/ 10183 h 32024"/>
                  <a:gd name="T40" fmla="*/ 22782 w 24112"/>
                  <a:gd name="T41" fmla="*/ 12225 h 32024"/>
                  <a:gd name="T42" fmla="*/ 21459 w 24112"/>
                  <a:gd name="T43" fmla="*/ 14500 h 32024"/>
                  <a:gd name="T44" fmla="*/ 21028 w 24112"/>
                  <a:gd name="T45" fmla="*/ 16883 h 32024"/>
                  <a:gd name="T46" fmla="*/ 21374 w 24112"/>
                  <a:gd name="T47" fmla="*/ 18400 h 32024"/>
                  <a:gd name="T48" fmla="*/ 20821 w 24112"/>
                  <a:gd name="T49" fmla="*/ 20100 h 32024"/>
                  <a:gd name="T50" fmla="*/ 21251 w 24112"/>
                  <a:gd name="T51" fmla="*/ 21375 h 32024"/>
                  <a:gd name="T52" fmla="*/ 21767 w 24112"/>
                  <a:gd name="T53" fmla="*/ 23658 h 32024"/>
                  <a:gd name="T54" fmla="*/ 21213 w 24112"/>
                  <a:gd name="T55" fmla="*/ 26108 h 32024"/>
                  <a:gd name="T56" fmla="*/ 19844 w 24112"/>
                  <a:gd name="T57" fmla="*/ 27475 h 32024"/>
                  <a:gd name="T58" fmla="*/ 17490 w 24112"/>
                  <a:gd name="T59" fmla="*/ 27950 h 32024"/>
                  <a:gd name="T60" fmla="*/ 15168 w 24112"/>
                  <a:gd name="T61" fmla="*/ 29208 h 32024"/>
                  <a:gd name="T62" fmla="*/ 13137 w 24112"/>
                  <a:gd name="T63" fmla="*/ 28858 h 32024"/>
                  <a:gd name="T64" fmla="*/ 10322 w 24112"/>
                  <a:gd name="T65" fmla="*/ 29583 h 32024"/>
                  <a:gd name="T66" fmla="*/ 7753 w 24112"/>
                  <a:gd name="T67" fmla="*/ 30383 h 32024"/>
                  <a:gd name="T68" fmla="*/ 4992 w 24112"/>
                  <a:gd name="T69" fmla="*/ 30833 h 32024"/>
                  <a:gd name="T70" fmla="*/ 2223 w 24112"/>
                  <a:gd name="T71" fmla="*/ 31908 h 32024"/>
                  <a:gd name="T72" fmla="*/ 447 w 24112"/>
                  <a:gd name="T73" fmla="*/ 31483 h 32024"/>
                  <a:gd name="T74" fmla="*/ 285 w 24112"/>
                  <a:gd name="T75" fmla="*/ 30083 h 32024"/>
                  <a:gd name="T76" fmla="*/ 2016 w 24112"/>
                  <a:gd name="T77" fmla="*/ 29858 h 32024"/>
                  <a:gd name="T78" fmla="*/ 4777 w 24112"/>
                  <a:gd name="T79" fmla="*/ 28958 h 32024"/>
                  <a:gd name="T80" fmla="*/ 7299 w 24112"/>
                  <a:gd name="T81" fmla="*/ 26783 h 32024"/>
                  <a:gd name="T82" fmla="*/ 8176 w 24112"/>
                  <a:gd name="T83" fmla="*/ 25933 h 32024"/>
                  <a:gd name="T84" fmla="*/ 8545 w 24112"/>
                  <a:gd name="T85" fmla="*/ 25250 h 32024"/>
                  <a:gd name="T86" fmla="*/ 9391 w 24112"/>
                  <a:gd name="T87" fmla="*/ 24333 h 32024"/>
                  <a:gd name="T88" fmla="*/ 9830 w 24112"/>
                  <a:gd name="T89" fmla="*/ 24208 h 32024"/>
                  <a:gd name="T90" fmla="*/ 10084 w 24112"/>
                  <a:gd name="T91" fmla="*/ 23850 h 32024"/>
                  <a:gd name="T92" fmla="*/ 10207 w 24112"/>
                  <a:gd name="T93" fmla="*/ 23050 h 32024"/>
                  <a:gd name="T94" fmla="*/ 10822 w 24112"/>
                  <a:gd name="T95" fmla="*/ 22300 h 32024"/>
                  <a:gd name="T96" fmla="*/ 11514 w 24112"/>
                  <a:gd name="T97" fmla="*/ 22050 h 32024"/>
                  <a:gd name="T98" fmla="*/ 11545 w 24112"/>
                  <a:gd name="T99" fmla="*/ 21208 h 32024"/>
                  <a:gd name="T100" fmla="*/ 12837 w 24112"/>
                  <a:gd name="T101" fmla="*/ 20608 h 32024"/>
                  <a:gd name="T102" fmla="*/ 12283 w 24112"/>
                  <a:gd name="T103" fmla="*/ 19000 h 32024"/>
                  <a:gd name="T104" fmla="*/ 13229 w 24112"/>
                  <a:gd name="T105" fmla="*/ 19525 h 32024"/>
                  <a:gd name="T106" fmla="*/ 13522 w 24112"/>
                  <a:gd name="T107" fmla="*/ 18733 h 32024"/>
                  <a:gd name="T108" fmla="*/ 12745 w 24112"/>
                  <a:gd name="T109" fmla="*/ 18275 h 32024"/>
                  <a:gd name="T110" fmla="*/ 17652 w 24112"/>
                  <a:gd name="T111" fmla="*/ 18775 h 32024"/>
                  <a:gd name="T112" fmla="*/ 17336 w 24112"/>
                  <a:gd name="T113" fmla="*/ 15983 h 32024"/>
                  <a:gd name="T114" fmla="*/ 18044 w 24112"/>
                  <a:gd name="T115" fmla="*/ 13708 h 32024"/>
                  <a:gd name="T116" fmla="*/ 16729 w 24112"/>
                  <a:gd name="T117" fmla="*/ 11583 h 32024"/>
                  <a:gd name="T118" fmla="*/ 13829 w 24112"/>
                  <a:gd name="T119" fmla="*/ 13125 h 32024"/>
                  <a:gd name="T120" fmla="*/ 12976 w 24112"/>
                  <a:gd name="T121" fmla="*/ 11608 h 32024"/>
                  <a:gd name="T122" fmla="*/ 12168 w 24112"/>
                  <a:gd name="T123" fmla="*/ 9159 h 3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112" h="32024">
                    <a:moveTo>
                      <a:pt x="12460" y="8034"/>
                    </a:moveTo>
                    <a:cubicBezTo>
                      <a:pt x="12499" y="7975"/>
                      <a:pt x="12414" y="7909"/>
                      <a:pt x="12437" y="7809"/>
                    </a:cubicBezTo>
                    <a:lnTo>
                      <a:pt x="12599" y="7450"/>
                    </a:lnTo>
                    <a:lnTo>
                      <a:pt x="12553" y="7375"/>
                    </a:lnTo>
                    <a:lnTo>
                      <a:pt x="12714" y="7084"/>
                    </a:lnTo>
                    <a:lnTo>
                      <a:pt x="12783" y="6625"/>
                    </a:lnTo>
                    <a:lnTo>
                      <a:pt x="12952" y="6575"/>
                    </a:lnTo>
                    <a:lnTo>
                      <a:pt x="12991" y="6309"/>
                    </a:lnTo>
                    <a:lnTo>
                      <a:pt x="12714" y="6384"/>
                    </a:lnTo>
                    <a:lnTo>
                      <a:pt x="12529" y="6534"/>
                    </a:lnTo>
                    <a:lnTo>
                      <a:pt x="12468" y="6509"/>
                    </a:lnTo>
                    <a:lnTo>
                      <a:pt x="12483" y="6359"/>
                    </a:lnTo>
                    <a:lnTo>
                      <a:pt x="12322" y="6000"/>
                    </a:lnTo>
                    <a:lnTo>
                      <a:pt x="12076" y="5950"/>
                    </a:lnTo>
                    <a:lnTo>
                      <a:pt x="12045" y="5834"/>
                    </a:lnTo>
                    <a:lnTo>
                      <a:pt x="12260" y="5600"/>
                    </a:lnTo>
                    <a:lnTo>
                      <a:pt x="12583" y="5500"/>
                    </a:lnTo>
                    <a:lnTo>
                      <a:pt x="12737" y="5350"/>
                    </a:lnTo>
                    <a:lnTo>
                      <a:pt x="13152" y="5400"/>
                    </a:lnTo>
                    <a:lnTo>
                      <a:pt x="13591" y="5450"/>
                    </a:lnTo>
                    <a:lnTo>
                      <a:pt x="13775" y="5375"/>
                    </a:lnTo>
                    <a:lnTo>
                      <a:pt x="13737" y="5250"/>
                    </a:lnTo>
                    <a:lnTo>
                      <a:pt x="13845" y="5159"/>
                    </a:lnTo>
                    <a:lnTo>
                      <a:pt x="13868" y="5034"/>
                    </a:lnTo>
                    <a:lnTo>
                      <a:pt x="13591" y="5109"/>
                    </a:lnTo>
                    <a:lnTo>
                      <a:pt x="13252" y="4959"/>
                    </a:lnTo>
                    <a:lnTo>
                      <a:pt x="12860" y="4600"/>
                    </a:lnTo>
                    <a:lnTo>
                      <a:pt x="12768" y="4659"/>
                    </a:lnTo>
                    <a:lnTo>
                      <a:pt x="12576" y="4650"/>
                    </a:lnTo>
                    <a:lnTo>
                      <a:pt x="12491" y="4709"/>
                    </a:lnTo>
                    <a:lnTo>
                      <a:pt x="12299" y="4700"/>
                    </a:lnTo>
                    <a:lnTo>
                      <a:pt x="12053" y="4875"/>
                    </a:lnTo>
                    <a:lnTo>
                      <a:pt x="11999" y="4725"/>
                    </a:lnTo>
                    <a:lnTo>
                      <a:pt x="11960" y="4534"/>
                    </a:lnTo>
                    <a:lnTo>
                      <a:pt x="11722" y="4559"/>
                    </a:lnTo>
                    <a:lnTo>
                      <a:pt x="11630" y="4434"/>
                    </a:lnTo>
                    <a:lnTo>
                      <a:pt x="11168" y="4400"/>
                    </a:lnTo>
                    <a:lnTo>
                      <a:pt x="11037" y="4500"/>
                    </a:lnTo>
                    <a:lnTo>
                      <a:pt x="10960" y="4450"/>
                    </a:lnTo>
                    <a:lnTo>
                      <a:pt x="10891" y="4350"/>
                    </a:lnTo>
                    <a:lnTo>
                      <a:pt x="10830" y="4034"/>
                    </a:lnTo>
                    <a:lnTo>
                      <a:pt x="10691" y="3909"/>
                    </a:lnTo>
                    <a:lnTo>
                      <a:pt x="10522" y="3925"/>
                    </a:lnTo>
                    <a:lnTo>
                      <a:pt x="10430" y="3909"/>
                    </a:lnTo>
                    <a:lnTo>
                      <a:pt x="10314" y="4009"/>
                    </a:lnTo>
                    <a:lnTo>
                      <a:pt x="10014" y="3884"/>
                    </a:lnTo>
                    <a:lnTo>
                      <a:pt x="9830" y="3934"/>
                    </a:lnTo>
                    <a:lnTo>
                      <a:pt x="9745" y="3775"/>
                    </a:lnTo>
                    <a:lnTo>
                      <a:pt x="9607" y="3625"/>
                    </a:lnTo>
                    <a:lnTo>
                      <a:pt x="9507" y="3609"/>
                    </a:lnTo>
                    <a:lnTo>
                      <a:pt x="9330" y="3534"/>
                    </a:lnTo>
                    <a:lnTo>
                      <a:pt x="9299" y="3484"/>
                    </a:lnTo>
                    <a:lnTo>
                      <a:pt x="9376" y="3309"/>
                    </a:lnTo>
                    <a:lnTo>
                      <a:pt x="9422" y="3075"/>
                    </a:lnTo>
                    <a:lnTo>
                      <a:pt x="9468" y="2950"/>
                    </a:lnTo>
                    <a:lnTo>
                      <a:pt x="9784" y="2834"/>
                    </a:lnTo>
                    <a:lnTo>
                      <a:pt x="9761" y="2759"/>
                    </a:lnTo>
                    <a:lnTo>
                      <a:pt x="9622" y="2600"/>
                    </a:lnTo>
                    <a:lnTo>
                      <a:pt x="9561" y="2425"/>
                    </a:lnTo>
                    <a:lnTo>
                      <a:pt x="9576" y="2125"/>
                    </a:lnTo>
                    <a:lnTo>
                      <a:pt x="9538" y="1875"/>
                    </a:lnTo>
                    <a:lnTo>
                      <a:pt x="9622" y="1850"/>
                    </a:lnTo>
                    <a:lnTo>
                      <a:pt x="9599" y="1634"/>
                    </a:lnTo>
                    <a:lnTo>
                      <a:pt x="9691" y="1475"/>
                    </a:lnTo>
                    <a:lnTo>
                      <a:pt x="9645" y="1350"/>
                    </a:lnTo>
                    <a:lnTo>
                      <a:pt x="9653" y="1075"/>
                    </a:lnTo>
                    <a:lnTo>
                      <a:pt x="9468" y="1009"/>
                    </a:lnTo>
                    <a:lnTo>
                      <a:pt x="9253" y="1050"/>
                    </a:lnTo>
                    <a:lnTo>
                      <a:pt x="9068" y="1034"/>
                    </a:lnTo>
                    <a:lnTo>
                      <a:pt x="8961" y="750"/>
                    </a:lnTo>
                    <a:lnTo>
                      <a:pt x="8838" y="659"/>
                    </a:lnTo>
                    <a:lnTo>
                      <a:pt x="8707" y="684"/>
                    </a:lnTo>
                    <a:lnTo>
                      <a:pt x="8868" y="475"/>
                    </a:lnTo>
                    <a:lnTo>
                      <a:pt x="8984" y="409"/>
                    </a:lnTo>
                    <a:lnTo>
                      <a:pt x="9022" y="300"/>
                    </a:lnTo>
                    <a:lnTo>
                      <a:pt x="9161" y="350"/>
                    </a:lnTo>
                    <a:lnTo>
                      <a:pt x="9284" y="234"/>
                    </a:lnTo>
                    <a:lnTo>
                      <a:pt x="9399" y="250"/>
                    </a:lnTo>
                    <a:lnTo>
                      <a:pt x="9484" y="134"/>
                    </a:lnTo>
                    <a:lnTo>
                      <a:pt x="9461" y="0"/>
                    </a:lnTo>
                    <a:lnTo>
                      <a:pt x="9653" y="0"/>
                    </a:lnTo>
                    <a:lnTo>
                      <a:pt x="9814" y="59"/>
                    </a:lnTo>
                    <a:lnTo>
                      <a:pt x="9922" y="200"/>
                    </a:lnTo>
                    <a:lnTo>
                      <a:pt x="10138" y="309"/>
                    </a:lnTo>
                    <a:lnTo>
                      <a:pt x="10253" y="250"/>
                    </a:lnTo>
                    <a:lnTo>
                      <a:pt x="10391" y="259"/>
                    </a:lnTo>
                    <a:lnTo>
                      <a:pt x="10614" y="575"/>
                    </a:lnTo>
                    <a:lnTo>
                      <a:pt x="10576" y="700"/>
                    </a:lnTo>
                    <a:lnTo>
                      <a:pt x="10661" y="825"/>
                    </a:lnTo>
                    <a:lnTo>
                      <a:pt x="10645" y="925"/>
                    </a:lnTo>
                    <a:lnTo>
                      <a:pt x="10645" y="1009"/>
                    </a:lnTo>
                    <a:lnTo>
                      <a:pt x="10545" y="1184"/>
                    </a:lnTo>
                    <a:lnTo>
                      <a:pt x="10499" y="1309"/>
                    </a:lnTo>
                    <a:lnTo>
                      <a:pt x="10545" y="1500"/>
                    </a:lnTo>
                    <a:lnTo>
                      <a:pt x="10622" y="1475"/>
                    </a:lnTo>
                    <a:lnTo>
                      <a:pt x="10661" y="1709"/>
                    </a:lnTo>
                    <a:lnTo>
                      <a:pt x="10891" y="1625"/>
                    </a:lnTo>
                    <a:lnTo>
                      <a:pt x="11099" y="1750"/>
                    </a:lnTo>
                    <a:lnTo>
                      <a:pt x="11222" y="1675"/>
                    </a:lnTo>
                    <a:lnTo>
                      <a:pt x="11453" y="1850"/>
                    </a:lnTo>
                    <a:lnTo>
                      <a:pt x="11676" y="1634"/>
                    </a:lnTo>
                    <a:lnTo>
                      <a:pt x="11814" y="1759"/>
                    </a:lnTo>
                    <a:lnTo>
                      <a:pt x="12006" y="1975"/>
                    </a:lnTo>
                    <a:lnTo>
                      <a:pt x="12114" y="2025"/>
                    </a:lnTo>
                    <a:lnTo>
                      <a:pt x="12214" y="1984"/>
                    </a:lnTo>
                    <a:lnTo>
                      <a:pt x="12422" y="1850"/>
                    </a:lnTo>
                    <a:lnTo>
                      <a:pt x="12668" y="1759"/>
                    </a:lnTo>
                    <a:lnTo>
                      <a:pt x="12829" y="1800"/>
                    </a:lnTo>
                    <a:lnTo>
                      <a:pt x="13252" y="2025"/>
                    </a:lnTo>
                    <a:lnTo>
                      <a:pt x="13437" y="2034"/>
                    </a:lnTo>
                    <a:lnTo>
                      <a:pt x="13545" y="2059"/>
                    </a:lnTo>
                    <a:lnTo>
                      <a:pt x="13714" y="2184"/>
                    </a:lnTo>
                    <a:lnTo>
                      <a:pt x="13983" y="2325"/>
                    </a:lnTo>
                    <a:lnTo>
                      <a:pt x="14191" y="2325"/>
                    </a:lnTo>
                    <a:lnTo>
                      <a:pt x="14314" y="2300"/>
                    </a:lnTo>
                    <a:lnTo>
                      <a:pt x="14406" y="2384"/>
                    </a:lnTo>
                    <a:lnTo>
                      <a:pt x="14545" y="2409"/>
                    </a:lnTo>
                    <a:lnTo>
                      <a:pt x="14652" y="2509"/>
                    </a:lnTo>
                    <a:lnTo>
                      <a:pt x="14768" y="2559"/>
                    </a:lnTo>
                    <a:lnTo>
                      <a:pt x="14683" y="2675"/>
                    </a:lnTo>
                    <a:lnTo>
                      <a:pt x="14537" y="2709"/>
                    </a:lnTo>
                    <a:lnTo>
                      <a:pt x="14398" y="2875"/>
                    </a:lnTo>
                    <a:lnTo>
                      <a:pt x="14560" y="3159"/>
                    </a:lnTo>
                    <a:lnTo>
                      <a:pt x="14537" y="3300"/>
                    </a:lnTo>
                    <a:lnTo>
                      <a:pt x="14614" y="3459"/>
                    </a:lnTo>
                    <a:lnTo>
                      <a:pt x="14545" y="3584"/>
                    </a:lnTo>
                    <a:lnTo>
                      <a:pt x="14537" y="3484"/>
                    </a:lnTo>
                    <a:lnTo>
                      <a:pt x="14429" y="3584"/>
                    </a:lnTo>
                    <a:lnTo>
                      <a:pt x="14352" y="3550"/>
                    </a:lnTo>
                    <a:lnTo>
                      <a:pt x="14329" y="3709"/>
                    </a:lnTo>
                    <a:lnTo>
                      <a:pt x="14429" y="3734"/>
                    </a:lnTo>
                    <a:lnTo>
                      <a:pt x="14514" y="3875"/>
                    </a:lnTo>
                    <a:lnTo>
                      <a:pt x="14375" y="4084"/>
                    </a:lnTo>
                    <a:lnTo>
                      <a:pt x="14329" y="4175"/>
                    </a:lnTo>
                    <a:lnTo>
                      <a:pt x="14475" y="4275"/>
                    </a:lnTo>
                    <a:lnTo>
                      <a:pt x="14568" y="4334"/>
                    </a:lnTo>
                    <a:lnTo>
                      <a:pt x="14675" y="4509"/>
                    </a:lnTo>
                    <a:lnTo>
                      <a:pt x="14937" y="4525"/>
                    </a:lnTo>
                    <a:lnTo>
                      <a:pt x="15183" y="4325"/>
                    </a:lnTo>
                    <a:lnTo>
                      <a:pt x="15398" y="4409"/>
                    </a:lnTo>
                    <a:lnTo>
                      <a:pt x="15552" y="4409"/>
                    </a:lnTo>
                    <a:lnTo>
                      <a:pt x="15560" y="4600"/>
                    </a:lnTo>
                    <a:lnTo>
                      <a:pt x="15652" y="4859"/>
                    </a:lnTo>
                    <a:lnTo>
                      <a:pt x="15767" y="4825"/>
                    </a:lnTo>
                    <a:lnTo>
                      <a:pt x="15898" y="4984"/>
                    </a:lnTo>
                    <a:lnTo>
                      <a:pt x="16275" y="5150"/>
                    </a:lnTo>
                    <a:lnTo>
                      <a:pt x="16437" y="5184"/>
                    </a:lnTo>
                    <a:lnTo>
                      <a:pt x="16383" y="5325"/>
                    </a:lnTo>
                    <a:lnTo>
                      <a:pt x="16390" y="5409"/>
                    </a:lnTo>
                    <a:lnTo>
                      <a:pt x="16544" y="5559"/>
                    </a:lnTo>
                    <a:lnTo>
                      <a:pt x="16637" y="5500"/>
                    </a:lnTo>
                    <a:lnTo>
                      <a:pt x="16806" y="5534"/>
                    </a:lnTo>
                    <a:lnTo>
                      <a:pt x="16829" y="5450"/>
                    </a:lnTo>
                    <a:lnTo>
                      <a:pt x="16990" y="5534"/>
                    </a:lnTo>
                    <a:lnTo>
                      <a:pt x="17244" y="5500"/>
                    </a:lnTo>
                    <a:lnTo>
                      <a:pt x="17360" y="5509"/>
                    </a:lnTo>
                    <a:lnTo>
                      <a:pt x="17652" y="5559"/>
                    </a:lnTo>
                    <a:lnTo>
                      <a:pt x="17867" y="5384"/>
                    </a:lnTo>
                    <a:lnTo>
                      <a:pt x="18044" y="5300"/>
                    </a:lnTo>
                    <a:lnTo>
                      <a:pt x="17998" y="5034"/>
                    </a:lnTo>
                    <a:lnTo>
                      <a:pt x="18021" y="4709"/>
                    </a:lnTo>
                    <a:lnTo>
                      <a:pt x="17752" y="4634"/>
                    </a:lnTo>
                    <a:lnTo>
                      <a:pt x="17536" y="4700"/>
                    </a:lnTo>
                    <a:lnTo>
                      <a:pt x="17406" y="4850"/>
                    </a:lnTo>
                    <a:lnTo>
                      <a:pt x="17352" y="4809"/>
                    </a:lnTo>
                    <a:lnTo>
                      <a:pt x="17452" y="4659"/>
                    </a:lnTo>
                    <a:lnTo>
                      <a:pt x="17406" y="4509"/>
                    </a:lnTo>
                    <a:lnTo>
                      <a:pt x="17283" y="4634"/>
                    </a:lnTo>
                    <a:lnTo>
                      <a:pt x="17237" y="4859"/>
                    </a:lnTo>
                    <a:lnTo>
                      <a:pt x="17175" y="4884"/>
                    </a:lnTo>
                    <a:lnTo>
                      <a:pt x="17144" y="4625"/>
                    </a:lnTo>
                    <a:lnTo>
                      <a:pt x="17313" y="4425"/>
                    </a:lnTo>
                    <a:lnTo>
                      <a:pt x="17283" y="4284"/>
                    </a:lnTo>
                    <a:lnTo>
                      <a:pt x="17375" y="4050"/>
                    </a:lnTo>
                    <a:lnTo>
                      <a:pt x="17498" y="4009"/>
                    </a:lnTo>
                    <a:lnTo>
                      <a:pt x="17936" y="3950"/>
                    </a:lnTo>
                    <a:lnTo>
                      <a:pt x="17929" y="3734"/>
                    </a:lnTo>
                    <a:lnTo>
                      <a:pt x="17729" y="3700"/>
                    </a:lnTo>
                    <a:lnTo>
                      <a:pt x="17629" y="3575"/>
                    </a:lnTo>
                    <a:lnTo>
                      <a:pt x="17652" y="3292"/>
                    </a:lnTo>
                    <a:lnTo>
                      <a:pt x="17890" y="3200"/>
                    </a:lnTo>
                    <a:lnTo>
                      <a:pt x="18090" y="3059"/>
                    </a:lnTo>
                    <a:lnTo>
                      <a:pt x="18183" y="3100"/>
                    </a:lnTo>
                    <a:lnTo>
                      <a:pt x="18252" y="3409"/>
                    </a:lnTo>
                    <a:lnTo>
                      <a:pt x="18436" y="3484"/>
                    </a:lnTo>
                    <a:lnTo>
                      <a:pt x="18482" y="3375"/>
                    </a:lnTo>
                    <a:lnTo>
                      <a:pt x="18744" y="3350"/>
                    </a:lnTo>
                    <a:lnTo>
                      <a:pt x="18852" y="3284"/>
                    </a:lnTo>
                    <a:lnTo>
                      <a:pt x="19013" y="3350"/>
                    </a:lnTo>
                    <a:lnTo>
                      <a:pt x="19205" y="3300"/>
                    </a:lnTo>
                    <a:lnTo>
                      <a:pt x="19275" y="3509"/>
                    </a:lnTo>
                    <a:lnTo>
                      <a:pt x="19390" y="3809"/>
                    </a:lnTo>
                    <a:lnTo>
                      <a:pt x="19275" y="4059"/>
                    </a:lnTo>
                    <a:lnTo>
                      <a:pt x="19221" y="4350"/>
                    </a:lnTo>
                    <a:lnTo>
                      <a:pt x="19129" y="4450"/>
                    </a:lnTo>
                    <a:lnTo>
                      <a:pt x="19182" y="4509"/>
                    </a:lnTo>
                    <a:lnTo>
                      <a:pt x="19021" y="4609"/>
                    </a:lnTo>
                    <a:lnTo>
                      <a:pt x="18967" y="4734"/>
                    </a:lnTo>
                    <a:lnTo>
                      <a:pt x="18859" y="4775"/>
                    </a:lnTo>
                    <a:lnTo>
                      <a:pt x="18713" y="5100"/>
                    </a:lnTo>
                    <a:lnTo>
                      <a:pt x="18998" y="5050"/>
                    </a:lnTo>
                    <a:lnTo>
                      <a:pt x="19290" y="5075"/>
                    </a:lnTo>
                    <a:lnTo>
                      <a:pt x="19482" y="4825"/>
                    </a:lnTo>
                    <a:lnTo>
                      <a:pt x="19690" y="4775"/>
                    </a:lnTo>
                    <a:lnTo>
                      <a:pt x="19890" y="4775"/>
                    </a:lnTo>
                    <a:lnTo>
                      <a:pt x="20013" y="4875"/>
                    </a:lnTo>
                    <a:lnTo>
                      <a:pt x="20121" y="4925"/>
                    </a:lnTo>
                    <a:lnTo>
                      <a:pt x="20282" y="4959"/>
                    </a:lnTo>
                    <a:lnTo>
                      <a:pt x="20590" y="5184"/>
                    </a:lnTo>
                    <a:lnTo>
                      <a:pt x="20590" y="5375"/>
                    </a:lnTo>
                    <a:lnTo>
                      <a:pt x="20698" y="5534"/>
                    </a:lnTo>
                    <a:lnTo>
                      <a:pt x="20513" y="5509"/>
                    </a:lnTo>
                    <a:lnTo>
                      <a:pt x="20498" y="5850"/>
                    </a:lnTo>
                    <a:lnTo>
                      <a:pt x="20682" y="5809"/>
                    </a:lnTo>
                    <a:lnTo>
                      <a:pt x="21021" y="6084"/>
                    </a:lnTo>
                    <a:lnTo>
                      <a:pt x="21136" y="6059"/>
                    </a:lnTo>
                    <a:lnTo>
                      <a:pt x="21413" y="6150"/>
                    </a:lnTo>
                    <a:lnTo>
                      <a:pt x="21536" y="6334"/>
                    </a:lnTo>
                    <a:lnTo>
                      <a:pt x="21690" y="6684"/>
                    </a:lnTo>
                    <a:lnTo>
                      <a:pt x="21744" y="6725"/>
                    </a:lnTo>
                    <a:lnTo>
                      <a:pt x="21697" y="7000"/>
                    </a:lnTo>
                    <a:lnTo>
                      <a:pt x="21790" y="7084"/>
                    </a:lnTo>
                    <a:lnTo>
                      <a:pt x="21744" y="7325"/>
                    </a:lnTo>
                    <a:lnTo>
                      <a:pt x="22036" y="7525"/>
                    </a:lnTo>
                    <a:lnTo>
                      <a:pt x="22113" y="7659"/>
                    </a:lnTo>
                    <a:lnTo>
                      <a:pt x="22082" y="7800"/>
                    </a:lnTo>
                    <a:lnTo>
                      <a:pt x="22228" y="7809"/>
                    </a:lnTo>
                    <a:lnTo>
                      <a:pt x="22067" y="7959"/>
                    </a:lnTo>
                    <a:lnTo>
                      <a:pt x="22244" y="8334"/>
                    </a:lnTo>
                    <a:lnTo>
                      <a:pt x="22482" y="8200"/>
                    </a:lnTo>
                    <a:lnTo>
                      <a:pt x="22705" y="8284"/>
                    </a:lnTo>
                    <a:lnTo>
                      <a:pt x="22897" y="8684"/>
                    </a:lnTo>
                    <a:lnTo>
                      <a:pt x="23036" y="8850"/>
                    </a:lnTo>
                    <a:lnTo>
                      <a:pt x="23151" y="9159"/>
                    </a:lnTo>
                    <a:lnTo>
                      <a:pt x="23313" y="9359"/>
                    </a:lnTo>
                    <a:lnTo>
                      <a:pt x="23589" y="9400"/>
                    </a:lnTo>
                    <a:lnTo>
                      <a:pt x="23697" y="9534"/>
                    </a:lnTo>
                    <a:lnTo>
                      <a:pt x="23859" y="9908"/>
                    </a:lnTo>
                    <a:lnTo>
                      <a:pt x="23951" y="9983"/>
                    </a:lnTo>
                    <a:lnTo>
                      <a:pt x="24112" y="10183"/>
                    </a:lnTo>
                    <a:lnTo>
                      <a:pt x="23997" y="10625"/>
                    </a:lnTo>
                    <a:lnTo>
                      <a:pt x="23912" y="10825"/>
                    </a:lnTo>
                    <a:lnTo>
                      <a:pt x="23697" y="10958"/>
                    </a:lnTo>
                    <a:lnTo>
                      <a:pt x="23489" y="11225"/>
                    </a:lnTo>
                    <a:lnTo>
                      <a:pt x="23213" y="11375"/>
                    </a:lnTo>
                    <a:lnTo>
                      <a:pt x="23036" y="11233"/>
                    </a:lnTo>
                    <a:lnTo>
                      <a:pt x="22843" y="11083"/>
                    </a:lnTo>
                    <a:lnTo>
                      <a:pt x="22759" y="11333"/>
                    </a:lnTo>
                    <a:lnTo>
                      <a:pt x="22643" y="11500"/>
                    </a:lnTo>
                    <a:lnTo>
                      <a:pt x="22759" y="11500"/>
                    </a:lnTo>
                    <a:lnTo>
                      <a:pt x="22728" y="11950"/>
                    </a:lnTo>
                    <a:lnTo>
                      <a:pt x="22782" y="12225"/>
                    </a:lnTo>
                    <a:lnTo>
                      <a:pt x="22636" y="12450"/>
                    </a:lnTo>
                    <a:lnTo>
                      <a:pt x="22459" y="12333"/>
                    </a:lnTo>
                    <a:lnTo>
                      <a:pt x="22313" y="12408"/>
                    </a:lnTo>
                    <a:lnTo>
                      <a:pt x="22382" y="12550"/>
                    </a:lnTo>
                    <a:lnTo>
                      <a:pt x="22297" y="12650"/>
                    </a:lnTo>
                    <a:lnTo>
                      <a:pt x="22428" y="12958"/>
                    </a:lnTo>
                    <a:lnTo>
                      <a:pt x="22536" y="13500"/>
                    </a:lnTo>
                    <a:lnTo>
                      <a:pt x="21951" y="13925"/>
                    </a:lnTo>
                    <a:lnTo>
                      <a:pt x="21767" y="13958"/>
                    </a:lnTo>
                    <a:lnTo>
                      <a:pt x="21482" y="14325"/>
                    </a:lnTo>
                    <a:lnTo>
                      <a:pt x="21421" y="14425"/>
                    </a:lnTo>
                    <a:lnTo>
                      <a:pt x="21459" y="14500"/>
                    </a:lnTo>
                    <a:lnTo>
                      <a:pt x="21397" y="14758"/>
                    </a:lnTo>
                    <a:lnTo>
                      <a:pt x="21536" y="14983"/>
                    </a:lnTo>
                    <a:lnTo>
                      <a:pt x="21621" y="15108"/>
                    </a:lnTo>
                    <a:lnTo>
                      <a:pt x="21621" y="15350"/>
                    </a:lnTo>
                    <a:lnTo>
                      <a:pt x="21305" y="15875"/>
                    </a:lnTo>
                    <a:lnTo>
                      <a:pt x="21321" y="16025"/>
                    </a:lnTo>
                    <a:lnTo>
                      <a:pt x="21282" y="16208"/>
                    </a:lnTo>
                    <a:lnTo>
                      <a:pt x="21190" y="16350"/>
                    </a:lnTo>
                    <a:lnTo>
                      <a:pt x="21090" y="16458"/>
                    </a:lnTo>
                    <a:lnTo>
                      <a:pt x="21121" y="16533"/>
                    </a:lnTo>
                    <a:lnTo>
                      <a:pt x="21144" y="16758"/>
                    </a:lnTo>
                    <a:lnTo>
                      <a:pt x="21028" y="16883"/>
                    </a:lnTo>
                    <a:lnTo>
                      <a:pt x="21028" y="17133"/>
                    </a:lnTo>
                    <a:lnTo>
                      <a:pt x="21074" y="17225"/>
                    </a:lnTo>
                    <a:lnTo>
                      <a:pt x="21028" y="17408"/>
                    </a:lnTo>
                    <a:lnTo>
                      <a:pt x="20890" y="17650"/>
                    </a:lnTo>
                    <a:lnTo>
                      <a:pt x="20859" y="17925"/>
                    </a:lnTo>
                    <a:lnTo>
                      <a:pt x="20813" y="18100"/>
                    </a:lnTo>
                    <a:lnTo>
                      <a:pt x="20659" y="18108"/>
                    </a:lnTo>
                    <a:lnTo>
                      <a:pt x="20582" y="18183"/>
                    </a:lnTo>
                    <a:lnTo>
                      <a:pt x="20605" y="18333"/>
                    </a:lnTo>
                    <a:lnTo>
                      <a:pt x="20813" y="18433"/>
                    </a:lnTo>
                    <a:lnTo>
                      <a:pt x="21182" y="18450"/>
                    </a:lnTo>
                    <a:lnTo>
                      <a:pt x="21374" y="18400"/>
                    </a:lnTo>
                    <a:lnTo>
                      <a:pt x="21505" y="18458"/>
                    </a:lnTo>
                    <a:lnTo>
                      <a:pt x="21551" y="18758"/>
                    </a:lnTo>
                    <a:lnTo>
                      <a:pt x="21644" y="18883"/>
                    </a:lnTo>
                    <a:lnTo>
                      <a:pt x="21559" y="19000"/>
                    </a:lnTo>
                    <a:lnTo>
                      <a:pt x="21690" y="19075"/>
                    </a:lnTo>
                    <a:lnTo>
                      <a:pt x="21736" y="19183"/>
                    </a:lnTo>
                    <a:lnTo>
                      <a:pt x="21513" y="19358"/>
                    </a:lnTo>
                    <a:lnTo>
                      <a:pt x="21397" y="19383"/>
                    </a:lnTo>
                    <a:lnTo>
                      <a:pt x="21344" y="19600"/>
                    </a:lnTo>
                    <a:lnTo>
                      <a:pt x="21436" y="19750"/>
                    </a:lnTo>
                    <a:lnTo>
                      <a:pt x="21028" y="19883"/>
                    </a:lnTo>
                    <a:lnTo>
                      <a:pt x="20821" y="20100"/>
                    </a:lnTo>
                    <a:lnTo>
                      <a:pt x="20821" y="20375"/>
                    </a:lnTo>
                    <a:lnTo>
                      <a:pt x="20721" y="20400"/>
                    </a:lnTo>
                    <a:lnTo>
                      <a:pt x="20790" y="20450"/>
                    </a:lnTo>
                    <a:lnTo>
                      <a:pt x="20767" y="20608"/>
                    </a:lnTo>
                    <a:lnTo>
                      <a:pt x="20567" y="20850"/>
                    </a:lnTo>
                    <a:lnTo>
                      <a:pt x="20728" y="20983"/>
                    </a:lnTo>
                    <a:lnTo>
                      <a:pt x="20928" y="20875"/>
                    </a:lnTo>
                    <a:lnTo>
                      <a:pt x="20913" y="21033"/>
                    </a:lnTo>
                    <a:lnTo>
                      <a:pt x="20998" y="21133"/>
                    </a:lnTo>
                    <a:lnTo>
                      <a:pt x="20990" y="21366"/>
                    </a:lnTo>
                    <a:lnTo>
                      <a:pt x="21167" y="21433"/>
                    </a:lnTo>
                    <a:lnTo>
                      <a:pt x="21251" y="21375"/>
                    </a:lnTo>
                    <a:lnTo>
                      <a:pt x="21551" y="21583"/>
                    </a:lnTo>
                    <a:lnTo>
                      <a:pt x="21505" y="21733"/>
                    </a:lnTo>
                    <a:lnTo>
                      <a:pt x="21559" y="21925"/>
                    </a:lnTo>
                    <a:lnTo>
                      <a:pt x="21559" y="22250"/>
                    </a:lnTo>
                    <a:lnTo>
                      <a:pt x="21390" y="22558"/>
                    </a:lnTo>
                    <a:lnTo>
                      <a:pt x="21559" y="22600"/>
                    </a:lnTo>
                    <a:lnTo>
                      <a:pt x="21644" y="22833"/>
                    </a:lnTo>
                    <a:lnTo>
                      <a:pt x="21651" y="23075"/>
                    </a:lnTo>
                    <a:lnTo>
                      <a:pt x="21728" y="23166"/>
                    </a:lnTo>
                    <a:lnTo>
                      <a:pt x="21828" y="23275"/>
                    </a:lnTo>
                    <a:lnTo>
                      <a:pt x="21736" y="23433"/>
                    </a:lnTo>
                    <a:lnTo>
                      <a:pt x="21767" y="23658"/>
                    </a:lnTo>
                    <a:lnTo>
                      <a:pt x="21759" y="24133"/>
                    </a:lnTo>
                    <a:lnTo>
                      <a:pt x="21782" y="24475"/>
                    </a:lnTo>
                    <a:lnTo>
                      <a:pt x="21905" y="24625"/>
                    </a:lnTo>
                    <a:lnTo>
                      <a:pt x="21944" y="24800"/>
                    </a:lnTo>
                    <a:lnTo>
                      <a:pt x="21744" y="24975"/>
                    </a:lnTo>
                    <a:lnTo>
                      <a:pt x="21720" y="25225"/>
                    </a:lnTo>
                    <a:lnTo>
                      <a:pt x="21597" y="25500"/>
                    </a:lnTo>
                    <a:lnTo>
                      <a:pt x="21367" y="25700"/>
                    </a:lnTo>
                    <a:lnTo>
                      <a:pt x="21251" y="25658"/>
                    </a:lnTo>
                    <a:lnTo>
                      <a:pt x="21090" y="25800"/>
                    </a:lnTo>
                    <a:lnTo>
                      <a:pt x="21144" y="25825"/>
                    </a:lnTo>
                    <a:lnTo>
                      <a:pt x="21213" y="26108"/>
                    </a:lnTo>
                    <a:lnTo>
                      <a:pt x="21374" y="26258"/>
                    </a:lnTo>
                    <a:lnTo>
                      <a:pt x="21528" y="26200"/>
                    </a:lnTo>
                    <a:lnTo>
                      <a:pt x="21574" y="26325"/>
                    </a:lnTo>
                    <a:lnTo>
                      <a:pt x="21690" y="26400"/>
                    </a:lnTo>
                    <a:lnTo>
                      <a:pt x="21528" y="26533"/>
                    </a:lnTo>
                    <a:lnTo>
                      <a:pt x="21528" y="26758"/>
                    </a:lnTo>
                    <a:lnTo>
                      <a:pt x="21067" y="26900"/>
                    </a:lnTo>
                    <a:lnTo>
                      <a:pt x="20705" y="27425"/>
                    </a:lnTo>
                    <a:lnTo>
                      <a:pt x="20190" y="27433"/>
                    </a:lnTo>
                    <a:lnTo>
                      <a:pt x="20128" y="27500"/>
                    </a:lnTo>
                    <a:lnTo>
                      <a:pt x="20059" y="27533"/>
                    </a:lnTo>
                    <a:lnTo>
                      <a:pt x="19844" y="27475"/>
                    </a:lnTo>
                    <a:lnTo>
                      <a:pt x="19413" y="27400"/>
                    </a:lnTo>
                    <a:lnTo>
                      <a:pt x="19205" y="27733"/>
                    </a:lnTo>
                    <a:lnTo>
                      <a:pt x="18944" y="27675"/>
                    </a:lnTo>
                    <a:lnTo>
                      <a:pt x="18782" y="27675"/>
                    </a:lnTo>
                    <a:lnTo>
                      <a:pt x="18690" y="27558"/>
                    </a:lnTo>
                    <a:lnTo>
                      <a:pt x="18575" y="27608"/>
                    </a:lnTo>
                    <a:lnTo>
                      <a:pt x="18536" y="27783"/>
                    </a:lnTo>
                    <a:lnTo>
                      <a:pt x="18229" y="27758"/>
                    </a:lnTo>
                    <a:lnTo>
                      <a:pt x="18067" y="27708"/>
                    </a:lnTo>
                    <a:lnTo>
                      <a:pt x="17821" y="27783"/>
                    </a:lnTo>
                    <a:lnTo>
                      <a:pt x="17636" y="27950"/>
                    </a:lnTo>
                    <a:lnTo>
                      <a:pt x="17490" y="27950"/>
                    </a:lnTo>
                    <a:lnTo>
                      <a:pt x="17213" y="28183"/>
                    </a:lnTo>
                    <a:lnTo>
                      <a:pt x="17037" y="28458"/>
                    </a:lnTo>
                    <a:lnTo>
                      <a:pt x="16944" y="28433"/>
                    </a:lnTo>
                    <a:lnTo>
                      <a:pt x="16775" y="28550"/>
                    </a:lnTo>
                    <a:lnTo>
                      <a:pt x="16614" y="28558"/>
                    </a:lnTo>
                    <a:lnTo>
                      <a:pt x="16506" y="28525"/>
                    </a:lnTo>
                    <a:lnTo>
                      <a:pt x="16206" y="28775"/>
                    </a:lnTo>
                    <a:lnTo>
                      <a:pt x="15991" y="28775"/>
                    </a:lnTo>
                    <a:lnTo>
                      <a:pt x="15368" y="29375"/>
                    </a:lnTo>
                    <a:lnTo>
                      <a:pt x="15121" y="29400"/>
                    </a:lnTo>
                    <a:lnTo>
                      <a:pt x="15098" y="29300"/>
                    </a:lnTo>
                    <a:lnTo>
                      <a:pt x="15168" y="29208"/>
                    </a:lnTo>
                    <a:lnTo>
                      <a:pt x="15114" y="29050"/>
                    </a:lnTo>
                    <a:lnTo>
                      <a:pt x="15068" y="28800"/>
                    </a:lnTo>
                    <a:lnTo>
                      <a:pt x="14983" y="28800"/>
                    </a:lnTo>
                    <a:lnTo>
                      <a:pt x="14883" y="28700"/>
                    </a:lnTo>
                    <a:lnTo>
                      <a:pt x="14629" y="28650"/>
                    </a:lnTo>
                    <a:lnTo>
                      <a:pt x="14498" y="28308"/>
                    </a:lnTo>
                    <a:lnTo>
                      <a:pt x="14214" y="28525"/>
                    </a:lnTo>
                    <a:lnTo>
                      <a:pt x="14175" y="28700"/>
                    </a:lnTo>
                    <a:lnTo>
                      <a:pt x="13983" y="28683"/>
                    </a:lnTo>
                    <a:lnTo>
                      <a:pt x="13729" y="28908"/>
                    </a:lnTo>
                    <a:lnTo>
                      <a:pt x="13368" y="28908"/>
                    </a:lnTo>
                    <a:lnTo>
                      <a:pt x="13137" y="28858"/>
                    </a:lnTo>
                    <a:lnTo>
                      <a:pt x="12883" y="28933"/>
                    </a:lnTo>
                    <a:lnTo>
                      <a:pt x="12599" y="28883"/>
                    </a:lnTo>
                    <a:lnTo>
                      <a:pt x="12399" y="29000"/>
                    </a:lnTo>
                    <a:lnTo>
                      <a:pt x="12276" y="29233"/>
                    </a:lnTo>
                    <a:lnTo>
                      <a:pt x="11960" y="29233"/>
                    </a:lnTo>
                    <a:lnTo>
                      <a:pt x="11660" y="29133"/>
                    </a:lnTo>
                    <a:lnTo>
                      <a:pt x="11545" y="29433"/>
                    </a:lnTo>
                    <a:lnTo>
                      <a:pt x="11222" y="29633"/>
                    </a:lnTo>
                    <a:lnTo>
                      <a:pt x="10922" y="29508"/>
                    </a:lnTo>
                    <a:lnTo>
                      <a:pt x="10784" y="29625"/>
                    </a:lnTo>
                    <a:lnTo>
                      <a:pt x="10553" y="29700"/>
                    </a:lnTo>
                    <a:lnTo>
                      <a:pt x="10322" y="29583"/>
                    </a:lnTo>
                    <a:lnTo>
                      <a:pt x="9945" y="29683"/>
                    </a:lnTo>
                    <a:lnTo>
                      <a:pt x="9814" y="29508"/>
                    </a:lnTo>
                    <a:lnTo>
                      <a:pt x="9322" y="29600"/>
                    </a:lnTo>
                    <a:lnTo>
                      <a:pt x="9161" y="29408"/>
                    </a:lnTo>
                    <a:lnTo>
                      <a:pt x="9068" y="29525"/>
                    </a:lnTo>
                    <a:lnTo>
                      <a:pt x="9030" y="29775"/>
                    </a:lnTo>
                    <a:lnTo>
                      <a:pt x="8638" y="29875"/>
                    </a:lnTo>
                    <a:lnTo>
                      <a:pt x="8722" y="30175"/>
                    </a:lnTo>
                    <a:lnTo>
                      <a:pt x="8499" y="30108"/>
                    </a:lnTo>
                    <a:lnTo>
                      <a:pt x="8307" y="30233"/>
                    </a:lnTo>
                    <a:lnTo>
                      <a:pt x="7969" y="30300"/>
                    </a:lnTo>
                    <a:lnTo>
                      <a:pt x="7753" y="30383"/>
                    </a:lnTo>
                    <a:lnTo>
                      <a:pt x="7753" y="30558"/>
                    </a:lnTo>
                    <a:lnTo>
                      <a:pt x="7646" y="30758"/>
                    </a:lnTo>
                    <a:lnTo>
                      <a:pt x="7361" y="30933"/>
                    </a:lnTo>
                    <a:lnTo>
                      <a:pt x="7107" y="30533"/>
                    </a:lnTo>
                    <a:lnTo>
                      <a:pt x="7138" y="30383"/>
                    </a:lnTo>
                    <a:lnTo>
                      <a:pt x="6992" y="30158"/>
                    </a:lnTo>
                    <a:lnTo>
                      <a:pt x="6584" y="30358"/>
                    </a:lnTo>
                    <a:lnTo>
                      <a:pt x="6238" y="30408"/>
                    </a:lnTo>
                    <a:lnTo>
                      <a:pt x="6100" y="30233"/>
                    </a:lnTo>
                    <a:lnTo>
                      <a:pt x="5730" y="30300"/>
                    </a:lnTo>
                    <a:lnTo>
                      <a:pt x="5400" y="30600"/>
                    </a:lnTo>
                    <a:lnTo>
                      <a:pt x="4992" y="30833"/>
                    </a:lnTo>
                    <a:lnTo>
                      <a:pt x="4831" y="30833"/>
                    </a:lnTo>
                    <a:lnTo>
                      <a:pt x="4569" y="30650"/>
                    </a:lnTo>
                    <a:lnTo>
                      <a:pt x="4231" y="30600"/>
                    </a:lnTo>
                    <a:lnTo>
                      <a:pt x="4200" y="30725"/>
                    </a:lnTo>
                    <a:lnTo>
                      <a:pt x="4085" y="30908"/>
                    </a:lnTo>
                    <a:lnTo>
                      <a:pt x="4115" y="31333"/>
                    </a:lnTo>
                    <a:lnTo>
                      <a:pt x="3946" y="31399"/>
                    </a:lnTo>
                    <a:lnTo>
                      <a:pt x="3538" y="31483"/>
                    </a:lnTo>
                    <a:lnTo>
                      <a:pt x="3346" y="31749"/>
                    </a:lnTo>
                    <a:lnTo>
                      <a:pt x="2608" y="31699"/>
                    </a:lnTo>
                    <a:lnTo>
                      <a:pt x="2423" y="31824"/>
                    </a:lnTo>
                    <a:lnTo>
                      <a:pt x="2223" y="31908"/>
                    </a:lnTo>
                    <a:lnTo>
                      <a:pt x="2192" y="31599"/>
                    </a:lnTo>
                    <a:lnTo>
                      <a:pt x="1808" y="31624"/>
                    </a:lnTo>
                    <a:lnTo>
                      <a:pt x="1662" y="31824"/>
                    </a:lnTo>
                    <a:lnTo>
                      <a:pt x="1416" y="32008"/>
                    </a:lnTo>
                    <a:lnTo>
                      <a:pt x="1139" y="31883"/>
                    </a:lnTo>
                    <a:lnTo>
                      <a:pt x="970" y="31983"/>
                    </a:lnTo>
                    <a:lnTo>
                      <a:pt x="747" y="31933"/>
                    </a:lnTo>
                    <a:lnTo>
                      <a:pt x="623" y="32024"/>
                    </a:lnTo>
                    <a:lnTo>
                      <a:pt x="539" y="31883"/>
                    </a:lnTo>
                    <a:lnTo>
                      <a:pt x="508" y="31758"/>
                    </a:lnTo>
                    <a:lnTo>
                      <a:pt x="554" y="31549"/>
                    </a:lnTo>
                    <a:lnTo>
                      <a:pt x="447" y="31483"/>
                    </a:lnTo>
                    <a:lnTo>
                      <a:pt x="324" y="31458"/>
                    </a:lnTo>
                    <a:lnTo>
                      <a:pt x="185" y="31349"/>
                    </a:lnTo>
                    <a:lnTo>
                      <a:pt x="231" y="31199"/>
                    </a:lnTo>
                    <a:lnTo>
                      <a:pt x="100" y="31008"/>
                    </a:lnTo>
                    <a:lnTo>
                      <a:pt x="470" y="30600"/>
                    </a:lnTo>
                    <a:lnTo>
                      <a:pt x="370" y="30433"/>
                    </a:lnTo>
                    <a:lnTo>
                      <a:pt x="139" y="30550"/>
                    </a:lnTo>
                    <a:lnTo>
                      <a:pt x="0" y="30425"/>
                    </a:lnTo>
                    <a:lnTo>
                      <a:pt x="8" y="30250"/>
                    </a:lnTo>
                    <a:lnTo>
                      <a:pt x="77" y="30300"/>
                    </a:lnTo>
                    <a:lnTo>
                      <a:pt x="170" y="30258"/>
                    </a:lnTo>
                    <a:lnTo>
                      <a:pt x="285" y="30083"/>
                    </a:lnTo>
                    <a:lnTo>
                      <a:pt x="393" y="30050"/>
                    </a:lnTo>
                    <a:lnTo>
                      <a:pt x="654" y="29950"/>
                    </a:lnTo>
                    <a:lnTo>
                      <a:pt x="900" y="29975"/>
                    </a:lnTo>
                    <a:lnTo>
                      <a:pt x="1108" y="29850"/>
                    </a:lnTo>
                    <a:lnTo>
                      <a:pt x="1277" y="29875"/>
                    </a:lnTo>
                    <a:lnTo>
                      <a:pt x="1362" y="29808"/>
                    </a:lnTo>
                    <a:lnTo>
                      <a:pt x="1408" y="29925"/>
                    </a:lnTo>
                    <a:lnTo>
                      <a:pt x="1362" y="30008"/>
                    </a:lnTo>
                    <a:lnTo>
                      <a:pt x="1431" y="30075"/>
                    </a:lnTo>
                    <a:lnTo>
                      <a:pt x="1716" y="30150"/>
                    </a:lnTo>
                    <a:lnTo>
                      <a:pt x="1823" y="30025"/>
                    </a:lnTo>
                    <a:lnTo>
                      <a:pt x="2016" y="29858"/>
                    </a:lnTo>
                    <a:lnTo>
                      <a:pt x="2246" y="29558"/>
                    </a:lnTo>
                    <a:lnTo>
                      <a:pt x="2608" y="29575"/>
                    </a:lnTo>
                    <a:lnTo>
                      <a:pt x="2792" y="29400"/>
                    </a:lnTo>
                    <a:lnTo>
                      <a:pt x="3054" y="29333"/>
                    </a:lnTo>
                    <a:lnTo>
                      <a:pt x="3123" y="29333"/>
                    </a:lnTo>
                    <a:lnTo>
                      <a:pt x="3515" y="29408"/>
                    </a:lnTo>
                    <a:lnTo>
                      <a:pt x="3769" y="29375"/>
                    </a:lnTo>
                    <a:lnTo>
                      <a:pt x="3885" y="29250"/>
                    </a:lnTo>
                    <a:lnTo>
                      <a:pt x="4015" y="29133"/>
                    </a:lnTo>
                    <a:lnTo>
                      <a:pt x="4092" y="29150"/>
                    </a:lnTo>
                    <a:lnTo>
                      <a:pt x="4208" y="29083"/>
                    </a:lnTo>
                    <a:lnTo>
                      <a:pt x="4777" y="28958"/>
                    </a:lnTo>
                    <a:lnTo>
                      <a:pt x="5169" y="28400"/>
                    </a:lnTo>
                    <a:lnTo>
                      <a:pt x="5515" y="28075"/>
                    </a:lnTo>
                    <a:lnTo>
                      <a:pt x="5730" y="27733"/>
                    </a:lnTo>
                    <a:lnTo>
                      <a:pt x="5838" y="27725"/>
                    </a:lnTo>
                    <a:lnTo>
                      <a:pt x="5953" y="27808"/>
                    </a:lnTo>
                    <a:lnTo>
                      <a:pt x="6330" y="27708"/>
                    </a:lnTo>
                    <a:lnTo>
                      <a:pt x="6530" y="27600"/>
                    </a:lnTo>
                    <a:lnTo>
                      <a:pt x="6723" y="27183"/>
                    </a:lnTo>
                    <a:lnTo>
                      <a:pt x="6723" y="27100"/>
                    </a:lnTo>
                    <a:lnTo>
                      <a:pt x="6815" y="27025"/>
                    </a:lnTo>
                    <a:lnTo>
                      <a:pt x="6999" y="27008"/>
                    </a:lnTo>
                    <a:lnTo>
                      <a:pt x="7299" y="26783"/>
                    </a:lnTo>
                    <a:lnTo>
                      <a:pt x="7522" y="26533"/>
                    </a:lnTo>
                    <a:lnTo>
                      <a:pt x="6192" y="25175"/>
                    </a:lnTo>
                    <a:lnTo>
                      <a:pt x="4915" y="26158"/>
                    </a:lnTo>
                    <a:lnTo>
                      <a:pt x="4600" y="25800"/>
                    </a:lnTo>
                    <a:lnTo>
                      <a:pt x="5754" y="24933"/>
                    </a:lnTo>
                    <a:lnTo>
                      <a:pt x="6007" y="24950"/>
                    </a:lnTo>
                    <a:lnTo>
                      <a:pt x="7507" y="26508"/>
                    </a:lnTo>
                    <a:lnTo>
                      <a:pt x="8030" y="26100"/>
                    </a:lnTo>
                    <a:lnTo>
                      <a:pt x="8145" y="26058"/>
                    </a:lnTo>
                    <a:lnTo>
                      <a:pt x="8292" y="25983"/>
                    </a:lnTo>
                    <a:lnTo>
                      <a:pt x="8292" y="25925"/>
                    </a:lnTo>
                    <a:lnTo>
                      <a:pt x="8176" y="25933"/>
                    </a:lnTo>
                    <a:lnTo>
                      <a:pt x="8169" y="25858"/>
                    </a:lnTo>
                    <a:lnTo>
                      <a:pt x="8361" y="25858"/>
                    </a:lnTo>
                    <a:lnTo>
                      <a:pt x="8153" y="25675"/>
                    </a:lnTo>
                    <a:lnTo>
                      <a:pt x="8284" y="25475"/>
                    </a:lnTo>
                    <a:lnTo>
                      <a:pt x="8476" y="25608"/>
                    </a:lnTo>
                    <a:lnTo>
                      <a:pt x="8407" y="25725"/>
                    </a:lnTo>
                    <a:lnTo>
                      <a:pt x="8492" y="25758"/>
                    </a:lnTo>
                    <a:lnTo>
                      <a:pt x="8676" y="25533"/>
                    </a:lnTo>
                    <a:lnTo>
                      <a:pt x="8615" y="25500"/>
                    </a:lnTo>
                    <a:lnTo>
                      <a:pt x="8561" y="25508"/>
                    </a:lnTo>
                    <a:lnTo>
                      <a:pt x="8407" y="25400"/>
                    </a:lnTo>
                    <a:lnTo>
                      <a:pt x="8545" y="25250"/>
                    </a:lnTo>
                    <a:lnTo>
                      <a:pt x="8815" y="25350"/>
                    </a:lnTo>
                    <a:lnTo>
                      <a:pt x="8953" y="25050"/>
                    </a:lnTo>
                    <a:lnTo>
                      <a:pt x="9030" y="25025"/>
                    </a:lnTo>
                    <a:lnTo>
                      <a:pt x="9007" y="24933"/>
                    </a:lnTo>
                    <a:lnTo>
                      <a:pt x="9030" y="24875"/>
                    </a:lnTo>
                    <a:lnTo>
                      <a:pt x="9138" y="24800"/>
                    </a:lnTo>
                    <a:lnTo>
                      <a:pt x="9053" y="24775"/>
                    </a:lnTo>
                    <a:lnTo>
                      <a:pt x="8868" y="24900"/>
                    </a:lnTo>
                    <a:lnTo>
                      <a:pt x="8768" y="24825"/>
                    </a:lnTo>
                    <a:lnTo>
                      <a:pt x="8638" y="24775"/>
                    </a:lnTo>
                    <a:lnTo>
                      <a:pt x="9145" y="24025"/>
                    </a:lnTo>
                    <a:lnTo>
                      <a:pt x="9391" y="24333"/>
                    </a:lnTo>
                    <a:lnTo>
                      <a:pt x="9330" y="24533"/>
                    </a:lnTo>
                    <a:lnTo>
                      <a:pt x="9076" y="24750"/>
                    </a:lnTo>
                    <a:lnTo>
                      <a:pt x="9145" y="24783"/>
                    </a:lnTo>
                    <a:lnTo>
                      <a:pt x="9261" y="24700"/>
                    </a:lnTo>
                    <a:lnTo>
                      <a:pt x="9376" y="24758"/>
                    </a:lnTo>
                    <a:lnTo>
                      <a:pt x="9491" y="24600"/>
                    </a:lnTo>
                    <a:lnTo>
                      <a:pt x="9553" y="24383"/>
                    </a:lnTo>
                    <a:lnTo>
                      <a:pt x="9607" y="24400"/>
                    </a:lnTo>
                    <a:lnTo>
                      <a:pt x="9553" y="24633"/>
                    </a:lnTo>
                    <a:lnTo>
                      <a:pt x="9622" y="24633"/>
                    </a:lnTo>
                    <a:lnTo>
                      <a:pt x="9876" y="24258"/>
                    </a:lnTo>
                    <a:lnTo>
                      <a:pt x="9830" y="24208"/>
                    </a:lnTo>
                    <a:lnTo>
                      <a:pt x="9768" y="24250"/>
                    </a:lnTo>
                    <a:lnTo>
                      <a:pt x="9630" y="24158"/>
                    </a:lnTo>
                    <a:lnTo>
                      <a:pt x="9945" y="23825"/>
                    </a:lnTo>
                    <a:lnTo>
                      <a:pt x="9968" y="23883"/>
                    </a:lnTo>
                    <a:lnTo>
                      <a:pt x="9930" y="23975"/>
                    </a:lnTo>
                    <a:lnTo>
                      <a:pt x="9953" y="24050"/>
                    </a:lnTo>
                    <a:lnTo>
                      <a:pt x="9991" y="24050"/>
                    </a:lnTo>
                    <a:lnTo>
                      <a:pt x="10068" y="23975"/>
                    </a:lnTo>
                    <a:lnTo>
                      <a:pt x="10114" y="24000"/>
                    </a:lnTo>
                    <a:lnTo>
                      <a:pt x="10207" y="23933"/>
                    </a:lnTo>
                    <a:lnTo>
                      <a:pt x="10291" y="23808"/>
                    </a:lnTo>
                    <a:lnTo>
                      <a:pt x="10084" y="23850"/>
                    </a:lnTo>
                    <a:lnTo>
                      <a:pt x="10138" y="23825"/>
                    </a:lnTo>
                    <a:lnTo>
                      <a:pt x="9991" y="23583"/>
                    </a:lnTo>
                    <a:lnTo>
                      <a:pt x="10045" y="23458"/>
                    </a:lnTo>
                    <a:lnTo>
                      <a:pt x="10361" y="23633"/>
                    </a:lnTo>
                    <a:lnTo>
                      <a:pt x="10345" y="23683"/>
                    </a:lnTo>
                    <a:lnTo>
                      <a:pt x="10407" y="23750"/>
                    </a:lnTo>
                    <a:lnTo>
                      <a:pt x="10437" y="23525"/>
                    </a:lnTo>
                    <a:lnTo>
                      <a:pt x="10299" y="23425"/>
                    </a:lnTo>
                    <a:lnTo>
                      <a:pt x="10322" y="23358"/>
                    </a:lnTo>
                    <a:lnTo>
                      <a:pt x="10437" y="23375"/>
                    </a:lnTo>
                    <a:lnTo>
                      <a:pt x="10461" y="23183"/>
                    </a:lnTo>
                    <a:lnTo>
                      <a:pt x="10207" y="23050"/>
                    </a:lnTo>
                    <a:lnTo>
                      <a:pt x="10291" y="22900"/>
                    </a:lnTo>
                    <a:lnTo>
                      <a:pt x="10245" y="22875"/>
                    </a:lnTo>
                    <a:lnTo>
                      <a:pt x="10230" y="22575"/>
                    </a:lnTo>
                    <a:lnTo>
                      <a:pt x="10322" y="22375"/>
                    </a:lnTo>
                    <a:lnTo>
                      <a:pt x="10461" y="22275"/>
                    </a:lnTo>
                    <a:lnTo>
                      <a:pt x="10661" y="21975"/>
                    </a:lnTo>
                    <a:lnTo>
                      <a:pt x="10760" y="22000"/>
                    </a:lnTo>
                    <a:lnTo>
                      <a:pt x="10637" y="22175"/>
                    </a:lnTo>
                    <a:lnTo>
                      <a:pt x="10714" y="22233"/>
                    </a:lnTo>
                    <a:lnTo>
                      <a:pt x="10853" y="22083"/>
                    </a:lnTo>
                    <a:lnTo>
                      <a:pt x="10922" y="22133"/>
                    </a:lnTo>
                    <a:lnTo>
                      <a:pt x="10822" y="22300"/>
                    </a:lnTo>
                    <a:lnTo>
                      <a:pt x="10968" y="22425"/>
                    </a:lnTo>
                    <a:lnTo>
                      <a:pt x="11053" y="22333"/>
                    </a:lnTo>
                    <a:lnTo>
                      <a:pt x="11191" y="22350"/>
                    </a:lnTo>
                    <a:lnTo>
                      <a:pt x="11314" y="22258"/>
                    </a:lnTo>
                    <a:lnTo>
                      <a:pt x="11430" y="22325"/>
                    </a:lnTo>
                    <a:lnTo>
                      <a:pt x="11237" y="22058"/>
                    </a:lnTo>
                    <a:lnTo>
                      <a:pt x="11376" y="21908"/>
                    </a:lnTo>
                    <a:lnTo>
                      <a:pt x="11422" y="21950"/>
                    </a:lnTo>
                    <a:lnTo>
                      <a:pt x="11337" y="22058"/>
                    </a:lnTo>
                    <a:lnTo>
                      <a:pt x="11422" y="22133"/>
                    </a:lnTo>
                    <a:lnTo>
                      <a:pt x="11476" y="22025"/>
                    </a:lnTo>
                    <a:lnTo>
                      <a:pt x="11514" y="22050"/>
                    </a:lnTo>
                    <a:lnTo>
                      <a:pt x="11453" y="22183"/>
                    </a:lnTo>
                    <a:lnTo>
                      <a:pt x="11537" y="22225"/>
                    </a:lnTo>
                    <a:lnTo>
                      <a:pt x="11707" y="22100"/>
                    </a:lnTo>
                    <a:lnTo>
                      <a:pt x="11568" y="21958"/>
                    </a:lnTo>
                    <a:lnTo>
                      <a:pt x="11676" y="21725"/>
                    </a:lnTo>
                    <a:lnTo>
                      <a:pt x="12022" y="21850"/>
                    </a:lnTo>
                    <a:lnTo>
                      <a:pt x="12306" y="21525"/>
                    </a:lnTo>
                    <a:lnTo>
                      <a:pt x="12253" y="21458"/>
                    </a:lnTo>
                    <a:lnTo>
                      <a:pt x="12091" y="21633"/>
                    </a:lnTo>
                    <a:lnTo>
                      <a:pt x="11960" y="21650"/>
                    </a:lnTo>
                    <a:lnTo>
                      <a:pt x="11499" y="21425"/>
                    </a:lnTo>
                    <a:lnTo>
                      <a:pt x="11545" y="21208"/>
                    </a:lnTo>
                    <a:lnTo>
                      <a:pt x="11453" y="21175"/>
                    </a:lnTo>
                    <a:lnTo>
                      <a:pt x="11330" y="21233"/>
                    </a:lnTo>
                    <a:lnTo>
                      <a:pt x="11268" y="21150"/>
                    </a:lnTo>
                    <a:lnTo>
                      <a:pt x="11660" y="20425"/>
                    </a:lnTo>
                    <a:lnTo>
                      <a:pt x="11906" y="20600"/>
                    </a:lnTo>
                    <a:lnTo>
                      <a:pt x="11730" y="20925"/>
                    </a:lnTo>
                    <a:lnTo>
                      <a:pt x="12068" y="21083"/>
                    </a:lnTo>
                    <a:lnTo>
                      <a:pt x="12445" y="20433"/>
                    </a:lnTo>
                    <a:lnTo>
                      <a:pt x="12629" y="20483"/>
                    </a:lnTo>
                    <a:lnTo>
                      <a:pt x="12691" y="20375"/>
                    </a:lnTo>
                    <a:lnTo>
                      <a:pt x="12814" y="20408"/>
                    </a:lnTo>
                    <a:lnTo>
                      <a:pt x="12837" y="20608"/>
                    </a:lnTo>
                    <a:lnTo>
                      <a:pt x="12260" y="21475"/>
                    </a:lnTo>
                    <a:lnTo>
                      <a:pt x="12330" y="21508"/>
                    </a:lnTo>
                    <a:lnTo>
                      <a:pt x="12414" y="21408"/>
                    </a:lnTo>
                    <a:lnTo>
                      <a:pt x="12737" y="20983"/>
                    </a:lnTo>
                    <a:lnTo>
                      <a:pt x="12999" y="20308"/>
                    </a:lnTo>
                    <a:lnTo>
                      <a:pt x="12306" y="20175"/>
                    </a:lnTo>
                    <a:lnTo>
                      <a:pt x="11699" y="20183"/>
                    </a:lnTo>
                    <a:lnTo>
                      <a:pt x="11407" y="18583"/>
                    </a:lnTo>
                    <a:lnTo>
                      <a:pt x="11891" y="18783"/>
                    </a:lnTo>
                    <a:lnTo>
                      <a:pt x="12091" y="19783"/>
                    </a:lnTo>
                    <a:lnTo>
                      <a:pt x="12391" y="19758"/>
                    </a:lnTo>
                    <a:lnTo>
                      <a:pt x="12283" y="19000"/>
                    </a:lnTo>
                    <a:lnTo>
                      <a:pt x="12553" y="19100"/>
                    </a:lnTo>
                    <a:lnTo>
                      <a:pt x="12599" y="19258"/>
                    </a:lnTo>
                    <a:lnTo>
                      <a:pt x="12829" y="19258"/>
                    </a:lnTo>
                    <a:lnTo>
                      <a:pt x="12976" y="19900"/>
                    </a:lnTo>
                    <a:lnTo>
                      <a:pt x="13268" y="20033"/>
                    </a:lnTo>
                    <a:lnTo>
                      <a:pt x="13299" y="19933"/>
                    </a:lnTo>
                    <a:lnTo>
                      <a:pt x="13137" y="19883"/>
                    </a:lnTo>
                    <a:lnTo>
                      <a:pt x="13206" y="19575"/>
                    </a:lnTo>
                    <a:lnTo>
                      <a:pt x="13383" y="19600"/>
                    </a:lnTo>
                    <a:lnTo>
                      <a:pt x="13429" y="19658"/>
                    </a:lnTo>
                    <a:lnTo>
                      <a:pt x="13452" y="19550"/>
                    </a:lnTo>
                    <a:lnTo>
                      <a:pt x="13229" y="19525"/>
                    </a:lnTo>
                    <a:lnTo>
                      <a:pt x="13176" y="19250"/>
                    </a:lnTo>
                    <a:lnTo>
                      <a:pt x="13452" y="19233"/>
                    </a:lnTo>
                    <a:lnTo>
                      <a:pt x="13706" y="19300"/>
                    </a:lnTo>
                    <a:lnTo>
                      <a:pt x="13691" y="19183"/>
                    </a:lnTo>
                    <a:lnTo>
                      <a:pt x="13691" y="19258"/>
                    </a:lnTo>
                    <a:lnTo>
                      <a:pt x="13137" y="19058"/>
                    </a:lnTo>
                    <a:lnTo>
                      <a:pt x="13252" y="18983"/>
                    </a:lnTo>
                    <a:lnTo>
                      <a:pt x="13614" y="19075"/>
                    </a:lnTo>
                    <a:lnTo>
                      <a:pt x="13622" y="18908"/>
                    </a:lnTo>
                    <a:lnTo>
                      <a:pt x="13575" y="18908"/>
                    </a:lnTo>
                    <a:lnTo>
                      <a:pt x="13575" y="18725"/>
                    </a:lnTo>
                    <a:lnTo>
                      <a:pt x="13522" y="18733"/>
                    </a:lnTo>
                    <a:lnTo>
                      <a:pt x="13522" y="18958"/>
                    </a:lnTo>
                    <a:lnTo>
                      <a:pt x="13245" y="18900"/>
                    </a:lnTo>
                    <a:lnTo>
                      <a:pt x="12906" y="18958"/>
                    </a:lnTo>
                    <a:lnTo>
                      <a:pt x="12699" y="19000"/>
                    </a:lnTo>
                    <a:lnTo>
                      <a:pt x="12260" y="18800"/>
                    </a:lnTo>
                    <a:lnTo>
                      <a:pt x="12183" y="18358"/>
                    </a:lnTo>
                    <a:lnTo>
                      <a:pt x="12529" y="18458"/>
                    </a:lnTo>
                    <a:lnTo>
                      <a:pt x="12553" y="18533"/>
                    </a:lnTo>
                    <a:lnTo>
                      <a:pt x="12968" y="18658"/>
                    </a:lnTo>
                    <a:lnTo>
                      <a:pt x="13022" y="18458"/>
                    </a:lnTo>
                    <a:lnTo>
                      <a:pt x="12676" y="18358"/>
                    </a:lnTo>
                    <a:lnTo>
                      <a:pt x="12745" y="18275"/>
                    </a:lnTo>
                    <a:lnTo>
                      <a:pt x="13037" y="18225"/>
                    </a:lnTo>
                    <a:lnTo>
                      <a:pt x="13729" y="18458"/>
                    </a:lnTo>
                    <a:lnTo>
                      <a:pt x="14845" y="18833"/>
                    </a:lnTo>
                    <a:lnTo>
                      <a:pt x="14960" y="19058"/>
                    </a:lnTo>
                    <a:lnTo>
                      <a:pt x="15183" y="19150"/>
                    </a:lnTo>
                    <a:lnTo>
                      <a:pt x="15898" y="18750"/>
                    </a:lnTo>
                    <a:lnTo>
                      <a:pt x="16152" y="18808"/>
                    </a:lnTo>
                    <a:lnTo>
                      <a:pt x="16198" y="18583"/>
                    </a:lnTo>
                    <a:lnTo>
                      <a:pt x="16590" y="18583"/>
                    </a:lnTo>
                    <a:lnTo>
                      <a:pt x="16621" y="18775"/>
                    </a:lnTo>
                    <a:lnTo>
                      <a:pt x="16952" y="18750"/>
                    </a:lnTo>
                    <a:lnTo>
                      <a:pt x="17652" y="18775"/>
                    </a:lnTo>
                    <a:lnTo>
                      <a:pt x="17959" y="18825"/>
                    </a:lnTo>
                    <a:lnTo>
                      <a:pt x="18021" y="18475"/>
                    </a:lnTo>
                    <a:lnTo>
                      <a:pt x="18229" y="18408"/>
                    </a:lnTo>
                    <a:lnTo>
                      <a:pt x="18236" y="18150"/>
                    </a:lnTo>
                    <a:lnTo>
                      <a:pt x="17698" y="17975"/>
                    </a:lnTo>
                    <a:lnTo>
                      <a:pt x="17306" y="17833"/>
                    </a:lnTo>
                    <a:lnTo>
                      <a:pt x="17313" y="17633"/>
                    </a:lnTo>
                    <a:lnTo>
                      <a:pt x="17790" y="17775"/>
                    </a:lnTo>
                    <a:lnTo>
                      <a:pt x="17813" y="17183"/>
                    </a:lnTo>
                    <a:lnTo>
                      <a:pt x="17513" y="16975"/>
                    </a:lnTo>
                    <a:lnTo>
                      <a:pt x="17267" y="16800"/>
                    </a:lnTo>
                    <a:lnTo>
                      <a:pt x="17336" y="15983"/>
                    </a:lnTo>
                    <a:lnTo>
                      <a:pt x="17106" y="15925"/>
                    </a:lnTo>
                    <a:lnTo>
                      <a:pt x="17129" y="15783"/>
                    </a:lnTo>
                    <a:lnTo>
                      <a:pt x="17267" y="15750"/>
                    </a:lnTo>
                    <a:lnTo>
                      <a:pt x="17421" y="14975"/>
                    </a:lnTo>
                    <a:lnTo>
                      <a:pt x="17913" y="14950"/>
                    </a:lnTo>
                    <a:lnTo>
                      <a:pt x="18090" y="14550"/>
                    </a:lnTo>
                    <a:lnTo>
                      <a:pt x="18390" y="14375"/>
                    </a:lnTo>
                    <a:lnTo>
                      <a:pt x="18621" y="14108"/>
                    </a:lnTo>
                    <a:lnTo>
                      <a:pt x="18698" y="13850"/>
                    </a:lnTo>
                    <a:lnTo>
                      <a:pt x="18229" y="13908"/>
                    </a:lnTo>
                    <a:lnTo>
                      <a:pt x="18229" y="13650"/>
                    </a:lnTo>
                    <a:lnTo>
                      <a:pt x="18044" y="13708"/>
                    </a:lnTo>
                    <a:lnTo>
                      <a:pt x="17790" y="13758"/>
                    </a:lnTo>
                    <a:lnTo>
                      <a:pt x="17767" y="14075"/>
                    </a:lnTo>
                    <a:lnTo>
                      <a:pt x="17629" y="14075"/>
                    </a:lnTo>
                    <a:lnTo>
                      <a:pt x="17383" y="13375"/>
                    </a:lnTo>
                    <a:lnTo>
                      <a:pt x="17060" y="13400"/>
                    </a:lnTo>
                    <a:lnTo>
                      <a:pt x="17006" y="13058"/>
                    </a:lnTo>
                    <a:lnTo>
                      <a:pt x="17290" y="12850"/>
                    </a:lnTo>
                    <a:lnTo>
                      <a:pt x="17129" y="12525"/>
                    </a:lnTo>
                    <a:lnTo>
                      <a:pt x="17167" y="12083"/>
                    </a:lnTo>
                    <a:lnTo>
                      <a:pt x="16875" y="12058"/>
                    </a:lnTo>
                    <a:lnTo>
                      <a:pt x="16913" y="11725"/>
                    </a:lnTo>
                    <a:lnTo>
                      <a:pt x="16729" y="11583"/>
                    </a:lnTo>
                    <a:lnTo>
                      <a:pt x="16437" y="11925"/>
                    </a:lnTo>
                    <a:lnTo>
                      <a:pt x="16198" y="11983"/>
                    </a:lnTo>
                    <a:lnTo>
                      <a:pt x="16106" y="12233"/>
                    </a:lnTo>
                    <a:lnTo>
                      <a:pt x="15998" y="12408"/>
                    </a:lnTo>
                    <a:lnTo>
                      <a:pt x="15621" y="12383"/>
                    </a:lnTo>
                    <a:lnTo>
                      <a:pt x="15214" y="12533"/>
                    </a:lnTo>
                    <a:lnTo>
                      <a:pt x="14998" y="12383"/>
                    </a:lnTo>
                    <a:lnTo>
                      <a:pt x="14675" y="12300"/>
                    </a:lnTo>
                    <a:lnTo>
                      <a:pt x="14452" y="12450"/>
                    </a:lnTo>
                    <a:lnTo>
                      <a:pt x="14352" y="12750"/>
                    </a:lnTo>
                    <a:lnTo>
                      <a:pt x="14145" y="12908"/>
                    </a:lnTo>
                    <a:lnTo>
                      <a:pt x="13829" y="13125"/>
                    </a:lnTo>
                    <a:lnTo>
                      <a:pt x="13483" y="13000"/>
                    </a:lnTo>
                    <a:lnTo>
                      <a:pt x="13529" y="12608"/>
                    </a:lnTo>
                    <a:lnTo>
                      <a:pt x="13529" y="12450"/>
                    </a:lnTo>
                    <a:lnTo>
                      <a:pt x="13483" y="12308"/>
                    </a:lnTo>
                    <a:lnTo>
                      <a:pt x="13414" y="12333"/>
                    </a:lnTo>
                    <a:lnTo>
                      <a:pt x="13406" y="11975"/>
                    </a:lnTo>
                    <a:lnTo>
                      <a:pt x="13291" y="12025"/>
                    </a:lnTo>
                    <a:lnTo>
                      <a:pt x="13199" y="12008"/>
                    </a:lnTo>
                    <a:lnTo>
                      <a:pt x="13176" y="11833"/>
                    </a:lnTo>
                    <a:lnTo>
                      <a:pt x="13206" y="11700"/>
                    </a:lnTo>
                    <a:lnTo>
                      <a:pt x="13129" y="11625"/>
                    </a:lnTo>
                    <a:lnTo>
                      <a:pt x="12976" y="11608"/>
                    </a:lnTo>
                    <a:lnTo>
                      <a:pt x="13014" y="11308"/>
                    </a:lnTo>
                    <a:lnTo>
                      <a:pt x="12999" y="11108"/>
                    </a:lnTo>
                    <a:lnTo>
                      <a:pt x="12853" y="10783"/>
                    </a:lnTo>
                    <a:lnTo>
                      <a:pt x="12860" y="10700"/>
                    </a:lnTo>
                    <a:lnTo>
                      <a:pt x="12691" y="10583"/>
                    </a:lnTo>
                    <a:lnTo>
                      <a:pt x="12606" y="10408"/>
                    </a:lnTo>
                    <a:lnTo>
                      <a:pt x="12483" y="10400"/>
                    </a:lnTo>
                    <a:lnTo>
                      <a:pt x="12391" y="10233"/>
                    </a:lnTo>
                    <a:lnTo>
                      <a:pt x="12168" y="10208"/>
                    </a:lnTo>
                    <a:lnTo>
                      <a:pt x="11914" y="9683"/>
                    </a:lnTo>
                    <a:lnTo>
                      <a:pt x="11891" y="9525"/>
                    </a:lnTo>
                    <a:lnTo>
                      <a:pt x="12168" y="9159"/>
                    </a:lnTo>
                    <a:lnTo>
                      <a:pt x="12214" y="8709"/>
                    </a:lnTo>
                    <a:lnTo>
                      <a:pt x="11953" y="8184"/>
                    </a:lnTo>
                    <a:lnTo>
                      <a:pt x="12191" y="8184"/>
                    </a:lnTo>
                    <a:lnTo>
                      <a:pt x="12460" y="8034"/>
                    </a:lnTo>
                    <a:close/>
                  </a:path>
                </a:pathLst>
              </a:custGeom>
              <a:noFill/>
              <a:ln w="285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 name="Freeform 40"/>
              <p:cNvSpPr>
                <a:spLocks/>
              </p:cNvSpPr>
              <p:nvPr/>
            </p:nvSpPr>
            <p:spPr bwMode="auto">
              <a:xfrm>
                <a:off x="1749" y="3266"/>
                <a:ext cx="822" cy="608"/>
              </a:xfrm>
              <a:custGeom>
                <a:avLst/>
                <a:gdLst>
                  <a:gd name="T0" fmla="*/ 357 w 822"/>
                  <a:gd name="T1" fmla="*/ 579 h 608"/>
                  <a:gd name="T2" fmla="*/ 314 w 822"/>
                  <a:gd name="T3" fmla="*/ 593 h 608"/>
                  <a:gd name="T4" fmla="*/ 282 w 822"/>
                  <a:gd name="T5" fmla="*/ 582 h 608"/>
                  <a:gd name="T6" fmla="*/ 246 w 822"/>
                  <a:gd name="T7" fmla="*/ 593 h 608"/>
                  <a:gd name="T8" fmla="*/ 206 w 822"/>
                  <a:gd name="T9" fmla="*/ 578 h 608"/>
                  <a:gd name="T10" fmla="*/ 199 w 822"/>
                  <a:gd name="T11" fmla="*/ 568 h 608"/>
                  <a:gd name="T12" fmla="*/ 190 w 822"/>
                  <a:gd name="T13" fmla="*/ 561 h 608"/>
                  <a:gd name="T14" fmla="*/ 121 w 822"/>
                  <a:gd name="T15" fmla="*/ 522 h 608"/>
                  <a:gd name="T16" fmla="*/ 146 w 822"/>
                  <a:gd name="T17" fmla="*/ 451 h 608"/>
                  <a:gd name="T18" fmla="*/ 172 w 822"/>
                  <a:gd name="T19" fmla="*/ 434 h 608"/>
                  <a:gd name="T20" fmla="*/ 186 w 822"/>
                  <a:gd name="T21" fmla="*/ 424 h 608"/>
                  <a:gd name="T22" fmla="*/ 202 w 822"/>
                  <a:gd name="T23" fmla="*/ 416 h 608"/>
                  <a:gd name="T24" fmla="*/ 170 w 822"/>
                  <a:gd name="T25" fmla="*/ 362 h 608"/>
                  <a:gd name="T26" fmla="*/ 115 w 822"/>
                  <a:gd name="T27" fmla="*/ 336 h 608"/>
                  <a:gd name="T28" fmla="*/ 109 w 822"/>
                  <a:gd name="T29" fmla="*/ 327 h 608"/>
                  <a:gd name="T30" fmla="*/ 97 w 822"/>
                  <a:gd name="T31" fmla="*/ 336 h 608"/>
                  <a:gd name="T32" fmla="*/ 50 w 822"/>
                  <a:gd name="T33" fmla="*/ 326 h 608"/>
                  <a:gd name="T34" fmla="*/ 17 w 822"/>
                  <a:gd name="T35" fmla="*/ 313 h 608"/>
                  <a:gd name="T36" fmla="*/ 16 w 822"/>
                  <a:gd name="T37" fmla="*/ 270 h 608"/>
                  <a:gd name="T38" fmla="*/ 106 w 822"/>
                  <a:gd name="T39" fmla="*/ 278 h 608"/>
                  <a:gd name="T40" fmla="*/ 106 w 822"/>
                  <a:gd name="T41" fmla="*/ 253 h 608"/>
                  <a:gd name="T42" fmla="*/ 114 w 822"/>
                  <a:gd name="T43" fmla="*/ 186 h 608"/>
                  <a:gd name="T44" fmla="*/ 216 w 822"/>
                  <a:gd name="T45" fmla="*/ 168 h 608"/>
                  <a:gd name="T46" fmla="*/ 210 w 822"/>
                  <a:gd name="T47" fmla="*/ 132 h 608"/>
                  <a:gd name="T48" fmla="*/ 216 w 822"/>
                  <a:gd name="T49" fmla="*/ 99 h 608"/>
                  <a:gd name="T50" fmla="*/ 277 w 822"/>
                  <a:gd name="T51" fmla="*/ 59 h 608"/>
                  <a:gd name="T52" fmla="*/ 398 w 822"/>
                  <a:gd name="T53" fmla="*/ 5 h 608"/>
                  <a:gd name="T54" fmla="*/ 451 w 822"/>
                  <a:gd name="T55" fmla="*/ 19 h 608"/>
                  <a:gd name="T56" fmla="*/ 512 w 822"/>
                  <a:gd name="T57" fmla="*/ 10 h 608"/>
                  <a:gd name="T58" fmla="*/ 565 w 822"/>
                  <a:gd name="T59" fmla="*/ 90 h 608"/>
                  <a:gd name="T60" fmla="*/ 637 w 822"/>
                  <a:gd name="T61" fmla="*/ 64 h 608"/>
                  <a:gd name="T62" fmla="*/ 682 w 822"/>
                  <a:gd name="T63" fmla="*/ 57 h 608"/>
                  <a:gd name="T64" fmla="*/ 734 w 822"/>
                  <a:gd name="T65" fmla="*/ 59 h 608"/>
                  <a:gd name="T66" fmla="*/ 753 w 822"/>
                  <a:gd name="T67" fmla="*/ 75 h 608"/>
                  <a:gd name="T68" fmla="*/ 809 w 822"/>
                  <a:gd name="T69" fmla="*/ 67 h 608"/>
                  <a:gd name="T70" fmla="*/ 813 w 822"/>
                  <a:gd name="T71" fmla="*/ 91 h 608"/>
                  <a:gd name="T72" fmla="*/ 806 w 822"/>
                  <a:gd name="T73" fmla="*/ 145 h 608"/>
                  <a:gd name="T74" fmla="*/ 817 w 822"/>
                  <a:gd name="T75" fmla="*/ 161 h 608"/>
                  <a:gd name="T76" fmla="*/ 802 w 822"/>
                  <a:gd name="T77" fmla="*/ 208 h 608"/>
                  <a:gd name="T78" fmla="*/ 787 w 822"/>
                  <a:gd name="T79" fmla="*/ 265 h 608"/>
                  <a:gd name="T80" fmla="*/ 776 w 822"/>
                  <a:gd name="T81" fmla="*/ 327 h 608"/>
                  <a:gd name="T82" fmla="*/ 733 w 822"/>
                  <a:gd name="T83" fmla="*/ 359 h 608"/>
                  <a:gd name="T84" fmla="*/ 711 w 822"/>
                  <a:gd name="T85" fmla="*/ 393 h 608"/>
                  <a:gd name="T86" fmla="*/ 708 w 822"/>
                  <a:gd name="T87" fmla="*/ 434 h 608"/>
                  <a:gd name="T88" fmla="*/ 690 w 822"/>
                  <a:gd name="T89" fmla="*/ 465 h 608"/>
                  <a:gd name="T90" fmla="*/ 651 w 822"/>
                  <a:gd name="T91" fmla="*/ 456 h 608"/>
                  <a:gd name="T92" fmla="*/ 613 w 822"/>
                  <a:gd name="T93" fmla="*/ 460 h 608"/>
                  <a:gd name="T94" fmla="*/ 562 w 822"/>
                  <a:gd name="T95" fmla="*/ 461 h 608"/>
                  <a:gd name="T96" fmla="*/ 495 w 822"/>
                  <a:gd name="T97" fmla="*/ 469 h 608"/>
                  <a:gd name="T98" fmla="*/ 472 w 822"/>
                  <a:gd name="T99" fmla="*/ 471 h 608"/>
                  <a:gd name="T100" fmla="*/ 486 w 822"/>
                  <a:gd name="T101" fmla="*/ 502 h 608"/>
                  <a:gd name="T102" fmla="*/ 396 w 822"/>
                  <a:gd name="T103" fmla="*/ 524 h 608"/>
                  <a:gd name="T104" fmla="*/ 375 w 822"/>
                  <a:gd name="T105" fmla="*/ 538 h 608"/>
                  <a:gd name="T106" fmla="*/ 375 w 822"/>
                  <a:gd name="T107" fmla="*/ 561 h 608"/>
                  <a:gd name="T108" fmla="*/ 366 w 822"/>
                  <a:gd name="T109" fmla="*/ 573 h 608"/>
                  <a:gd name="T110" fmla="*/ 359 w 822"/>
                  <a:gd name="T111" fmla="*/ 57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2" h="608">
                    <a:moveTo>
                      <a:pt x="359" y="578"/>
                    </a:moveTo>
                    <a:lnTo>
                      <a:pt x="357" y="582"/>
                    </a:lnTo>
                    <a:lnTo>
                      <a:pt x="357" y="579"/>
                    </a:lnTo>
                    <a:lnTo>
                      <a:pt x="356" y="607"/>
                    </a:lnTo>
                    <a:lnTo>
                      <a:pt x="317" y="608"/>
                    </a:lnTo>
                    <a:lnTo>
                      <a:pt x="314" y="593"/>
                    </a:lnTo>
                    <a:lnTo>
                      <a:pt x="296" y="580"/>
                    </a:lnTo>
                    <a:lnTo>
                      <a:pt x="296" y="582"/>
                    </a:lnTo>
                    <a:lnTo>
                      <a:pt x="282" y="582"/>
                    </a:lnTo>
                    <a:lnTo>
                      <a:pt x="276" y="595"/>
                    </a:lnTo>
                    <a:lnTo>
                      <a:pt x="252" y="582"/>
                    </a:lnTo>
                    <a:lnTo>
                      <a:pt x="246" y="593"/>
                    </a:lnTo>
                    <a:lnTo>
                      <a:pt x="228" y="584"/>
                    </a:lnTo>
                    <a:lnTo>
                      <a:pt x="206" y="588"/>
                    </a:lnTo>
                    <a:lnTo>
                      <a:pt x="206" y="578"/>
                    </a:lnTo>
                    <a:lnTo>
                      <a:pt x="206" y="575"/>
                    </a:lnTo>
                    <a:lnTo>
                      <a:pt x="199" y="573"/>
                    </a:lnTo>
                    <a:lnTo>
                      <a:pt x="199" y="568"/>
                    </a:lnTo>
                    <a:lnTo>
                      <a:pt x="202" y="559"/>
                    </a:lnTo>
                    <a:lnTo>
                      <a:pt x="194" y="553"/>
                    </a:lnTo>
                    <a:lnTo>
                      <a:pt x="190" y="561"/>
                    </a:lnTo>
                    <a:lnTo>
                      <a:pt x="185" y="561"/>
                    </a:lnTo>
                    <a:lnTo>
                      <a:pt x="192" y="548"/>
                    </a:lnTo>
                    <a:lnTo>
                      <a:pt x="121" y="522"/>
                    </a:lnTo>
                    <a:lnTo>
                      <a:pt x="122" y="513"/>
                    </a:lnTo>
                    <a:lnTo>
                      <a:pt x="145" y="513"/>
                    </a:lnTo>
                    <a:lnTo>
                      <a:pt x="146" y="451"/>
                    </a:lnTo>
                    <a:lnTo>
                      <a:pt x="155" y="451"/>
                    </a:lnTo>
                    <a:lnTo>
                      <a:pt x="159" y="434"/>
                    </a:lnTo>
                    <a:lnTo>
                      <a:pt x="172" y="434"/>
                    </a:lnTo>
                    <a:lnTo>
                      <a:pt x="176" y="427"/>
                    </a:lnTo>
                    <a:lnTo>
                      <a:pt x="185" y="427"/>
                    </a:lnTo>
                    <a:lnTo>
                      <a:pt x="186" y="424"/>
                    </a:lnTo>
                    <a:lnTo>
                      <a:pt x="194" y="424"/>
                    </a:lnTo>
                    <a:lnTo>
                      <a:pt x="194" y="416"/>
                    </a:lnTo>
                    <a:lnTo>
                      <a:pt x="202" y="416"/>
                    </a:lnTo>
                    <a:lnTo>
                      <a:pt x="202" y="377"/>
                    </a:lnTo>
                    <a:lnTo>
                      <a:pt x="185" y="377"/>
                    </a:lnTo>
                    <a:lnTo>
                      <a:pt x="170" y="362"/>
                    </a:lnTo>
                    <a:lnTo>
                      <a:pt x="167" y="353"/>
                    </a:lnTo>
                    <a:lnTo>
                      <a:pt x="117" y="353"/>
                    </a:lnTo>
                    <a:lnTo>
                      <a:pt x="115" y="336"/>
                    </a:lnTo>
                    <a:lnTo>
                      <a:pt x="121" y="336"/>
                    </a:lnTo>
                    <a:lnTo>
                      <a:pt x="121" y="327"/>
                    </a:lnTo>
                    <a:lnTo>
                      <a:pt x="109" y="327"/>
                    </a:lnTo>
                    <a:lnTo>
                      <a:pt x="91" y="305"/>
                    </a:lnTo>
                    <a:lnTo>
                      <a:pt x="97" y="331"/>
                    </a:lnTo>
                    <a:lnTo>
                      <a:pt x="97" y="336"/>
                    </a:lnTo>
                    <a:lnTo>
                      <a:pt x="60" y="336"/>
                    </a:lnTo>
                    <a:lnTo>
                      <a:pt x="60" y="327"/>
                    </a:lnTo>
                    <a:lnTo>
                      <a:pt x="50" y="326"/>
                    </a:lnTo>
                    <a:lnTo>
                      <a:pt x="50" y="318"/>
                    </a:lnTo>
                    <a:lnTo>
                      <a:pt x="24" y="310"/>
                    </a:lnTo>
                    <a:lnTo>
                      <a:pt x="17" y="313"/>
                    </a:lnTo>
                    <a:lnTo>
                      <a:pt x="0" y="306"/>
                    </a:lnTo>
                    <a:lnTo>
                      <a:pt x="4" y="256"/>
                    </a:lnTo>
                    <a:lnTo>
                      <a:pt x="16" y="270"/>
                    </a:lnTo>
                    <a:lnTo>
                      <a:pt x="34" y="269"/>
                    </a:lnTo>
                    <a:lnTo>
                      <a:pt x="105" y="297"/>
                    </a:lnTo>
                    <a:lnTo>
                      <a:pt x="106" y="278"/>
                    </a:lnTo>
                    <a:lnTo>
                      <a:pt x="111" y="275"/>
                    </a:lnTo>
                    <a:lnTo>
                      <a:pt x="111" y="256"/>
                    </a:lnTo>
                    <a:lnTo>
                      <a:pt x="106" y="253"/>
                    </a:lnTo>
                    <a:lnTo>
                      <a:pt x="117" y="221"/>
                    </a:lnTo>
                    <a:lnTo>
                      <a:pt x="114" y="208"/>
                    </a:lnTo>
                    <a:lnTo>
                      <a:pt x="114" y="186"/>
                    </a:lnTo>
                    <a:lnTo>
                      <a:pt x="105" y="186"/>
                    </a:lnTo>
                    <a:lnTo>
                      <a:pt x="106" y="160"/>
                    </a:lnTo>
                    <a:lnTo>
                      <a:pt x="216" y="168"/>
                    </a:lnTo>
                    <a:lnTo>
                      <a:pt x="225" y="155"/>
                    </a:lnTo>
                    <a:lnTo>
                      <a:pt x="202" y="137"/>
                    </a:lnTo>
                    <a:lnTo>
                      <a:pt x="210" y="132"/>
                    </a:lnTo>
                    <a:lnTo>
                      <a:pt x="186" y="110"/>
                    </a:lnTo>
                    <a:lnTo>
                      <a:pt x="190" y="106"/>
                    </a:lnTo>
                    <a:lnTo>
                      <a:pt x="216" y="99"/>
                    </a:lnTo>
                    <a:lnTo>
                      <a:pt x="239" y="86"/>
                    </a:lnTo>
                    <a:lnTo>
                      <a:pt x="277" y="79"/>
                    </a:lnTo>
                    <a:lnTo>
                      <a:pt x="277" y="59"/>
                    </a:lnTo>
                    <a:lnTo>
                      <a:pt x="263" y="54"/>
                    </a:lnTo>
                    <a:lnTo>
                      <a:pt x="265" y="0"/>
                    </a:lnTo>
                    <a:lnTo>
                      <a:pt x="398" y="5"/>
                    </a:lnTo>
                    <a:lnTo>
                      <a:pt x="439" y="9"/>
                    </a:lnTo>
                    <a:lnTo>
                      <a:pt x="441" y="19"/>
                    </a:lnTo>
                    <a:lnTo>
                      <a:pt x="451" y="19"/>
                    </a:lnTo>
                    <a:lnTo>
                      <a:pt x="459" y="24"/>
                    </a:lnTo>
                    <a:lnTo>
                      <a:pt x="459" y="5"/>
                    </a:lnTo>
                    <a:lnTo>
                      <a:pt x="512" y="10"/>
                    </a:lnTo>
                    <a:lnTo>
                      <a:pt x="512" y="62"/>
                    </a:lnTo>
                    <a:lnTo>
                      <a:pt x="561" y="58"/>
                    </a:lnTo>
                    <a:lnTo>
                      <a:pt x="565" y="90"/>
                    </a:lnTo>
                    <a:lnTo>
                      <a:pt x="576" y="90"/>
                    </a:lnTo>
                    <a:lnTo>
                      <a:pt x="576" y="63"/>
                    </a:lnTo>
                    <a:lnTo>
                      <a:pt x="637" y="64"/>
                    </a:lnTo>
                    <a:lnTo>
                      <a:pt x="642" y="62"/>
                    </a:lnTo>
                    <a:lnTo>
                      <a:pt x="680" y="64"/>
                    </a:lnTo>
                    <a:lnTo>
                      <a:pt x="682" y="57"/>
                    </a:lnTo>
                    <a:lnTo>
                      <a:pt x="691" y="57"/>
                    </a:lnTo>
                    <a:lnTo>
                      <a:pt x="708" y="62"/>
                    </a:lnTo>
                    <a:lnTo>
                      <a:pt x="734" y="59"/>
                    </a:lnTo>
                    <a:lnTo>
                      <a:pt x="737" y="70"/>
                    </a:lnTo>
                    <a:lnTo>
                      <a:pt x="745" y="68"/>
                    </a:lnTo>
                    <a:lnTo>
                      <a:pt x="753" y="75"/>
                    </a:lnTo>
                    <a:lnTo>
                      <a:pt x="782" y="77"/>
                    </a:lnTo>
                    <a:lnTo>
                      <a:pt x="791" y="70"/>
                    </a:lnTo>
                    <a:lnTo>
                      <a:pt x="809" y="67"/>
                    </a:lnTo>
                    <a:lnTo>
                      <a:pt x="822" y="72"/>
                    </a:lnTo>
                    <a:lnTo>
                      <a:pt x="821" y="84"/>
                    </a:lnTo>
                    <a:lnTo>
                      <a:pt x="813" y="91"/>
                    </a:lnTo>
                    <a:lnTo>
                      <a:pt x="810" y="119"/>
                    </a:lnTo>
                    <a:lnTo>
                      <a:pt x="811" y="137"/>
                    </a:lnTo>
                    <a:lnTo>
                      <a:pt x="806" y="145"/>
                    </a:lnTo>
                    <a:lnTo>
                      <a:pt x="797" y="141"/>
                    </a:lnTo>
                    <a:lnTo>
                      <a:pt x="802" y="151"/>
                    </a:lnTo>
                    <a:lnTo>
                      <a:pt x="817" y="161"/>
                    </a:lnTo>
                    <a:lnTo>
                      <a:pt x="813" y="194"/>
                    </a:lnTo>
                    <a:lnTo>
                      <a:pt x="810" y="203"/>
                    </a:lnTo>
                    <a:lnTo>
                      <a:pt x="802" y="208"/>
                    </a:lnTo>
                    <a:lnTo>
                      <a:pt x="797" y="230"/>
                    </a:lnTo>
                    <a:lnTo>
                      <a:pt x="780" y="253"/>
                    </a:lnTo>
                    <a:lnTo>
                      <a:pt x="787" y="265"/>
                    </a:lnTo>
                    <a:lnTo>
                      <a:pt x="771" y="315"/>
                    </a:lnTo>
                    <a:lnTo>
                      <a:pt x="780" y="327"/>
                    </a:lnTo>
                    <a:lnTo>
                      <a:pt x="776" y="327"/>
                    </a:lnTo>
                    <a:lnTo>
                      <a:pt x="773" y="331"/>
                    </a:lnTo>
                    <a:lnTo>
                      <a:pt x="762" y="357"/>
                    </a:lnTo>
                    <a:lnTo>
                      <a:pt x="733" y="359"/>
                    </a:lnTo>
                    <a:lnTo>
                      <a:pt x="733" y="366"/>
                    </a:lnTo>
                    <a:lnTo>
                      <a:pt x="716" y="372"/>
                    </a:lnTo>
                    <a:lnTo>
                      <a:pt x="711" y="393"/>
                    </a:lnTo>
                    <a:lnTo>
                      <a:pt x="722" y="399"/>
                    </a:lnTo>
                    <a:lnTo>
                      <a:pt x="716" y="403"/>
                    </a:lnTo>
                    <a:lnTo>
                      <a:pt x="708" y="434"/>
                    </a:lnTo>
                    <a:lnTo>
                      <a:pt x="713" y="442"/>
                    </a:lnTo>
                    <a:lnTo>
                      <a:pt x="696" y="461"/>
                    </a:lnTo>
                    <a:lnTo>
                      <a:pt x="690" y="465"/>
                    </a:lnTo>
                    <a:lnTo>
                      <a:pt x="676" y="456"/>
                    </a:lnTo>
                    <a:lnTo>
                      <a:pt x="656" y="460"/>
                    </a:lnTo>
                    <a:lnTo>
                      <a:pt x="651" y="456"/>
                    </a:lnTo>
                    <a:lnTo>
                      <a:pt x="640" y="464"/>
                    </a:lnTo>
                    <a:lnTo>
                      <a:pt x="631" y="460"/>
                    </a:lnTo>
                    <a:lnTo>
                      <a:pt x="613" y="460"/>
                    </a:lnTo>
                    <a:lnTo>
                      <a:pt x="583" y="451"/>
                    </a:lnTo>
                    <a:lnTo>
                      <a:pt x="565" y="450"/>
                    </a:lnTo>
                    <a:lnTo>
                      <a:pt x="562" y="461"/>
                    </a:lnTo>
                    <a:lnTo>
                      <a:pt x="501" y="464"/>
                    </a:lnTo>
                    <a:lnTo>
                      <a:pt x="500" y="465"/>
                    </a:lnTo>
                    <a:lnTo>
                      <a:pt x="495" y="469"/>
                    </a:lnTo>
                    <a:lnTo>
                      <a:pt x="492" y="476"/>
                    </a:lnTo>
                    <a:lnTo>
                      <a:pt x="486" y="476"/>
                    </a:lnTo>
                    <a:lnTo>
                      <a:pt x="472" y="471"/>
                    </a:lnTo>
                    <a:lnTo>
                      <a:pt x="486" y="493"/>
                    </a:lnTo>
                    <a:lnTo>
                      <a:pt x="487" y="499"/>
                    </a:lnTo>
                    <a:lnTo>
                      <a:pt x="486" y="502"/>
                    </a:lnTo>
                    <a:lnTo>
                      <a:pt x="456" y="511"/>
                    </a:lnTo>
                    <a:lnTo>
                      <a:pt x="460" y="522"/>
                    </a:lnTo>
                    <a:lnTo>
                      <a:pt x="396" y="524"/>
                    </a:lnTo>
                    <a:lnTo>
                      <a:pt x="392" y="531"/>
                    </a:lnTo>
                    <a:lnTo>
                      <a:pt x="375" y="533"/>
                    </a:lnTo>
                    <a:lnTo>
                      <a:pt x="375" y="538"/>
                    </a:lnTo>
                    <a:lnTo>
                      <a:pt x="367" y="538"/>
                    </a:lnTo>
                    <a:lnTo>
                      <a:pt x="367" y="561"/>
                    </a:lnTo>
                    <a:lnTo>
                      <a:pt x="375" y="561"/>
                    </a:lnTo>
                    <a:lnTo>
                      <a:pt x="375" y="566"/>
                    </a:lnTo>
                    <a:lnTo>
                      <a:pt x="366" y="566"/>
                    </a:lnTo>
                    <a:lnTo>
                      <a:pt x="366" y="573"/>
                    </a:lnTo>
                    <a:lnTo>
                      <a:pt x="357" y="575"/>
                    </a:lnTo>
                    <a:lnTo>
                      <a:pt x="357" y="578"/>
                    </a:lnTo>
                    <a:lnTo>
                      <a:pt x="359" y="57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 name="Freeform 38"/>
              <p:cNvSpPr>
                <a:spLocks/>
              </p:cNvSpPr>
              <p:nvPr/>
            </p:nvSpPr>
            <p:spPr bwMode="auto">
              <a:xfrm>
                <a:off x="1437" y="3748"/>
                <a:ext cx="519" cy="406"/>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12" name="Freeform 13"/>
            <p:cNvSpPr>
              <a:spLocks/>
            </p:cNvSpPr>
            <p:nvPr/>
          </p:nvSpPr>
          <p:spPr bwMode="auto">
            <a:xfrm>
              <a:off x="2179738" y="4433906"/>
              <a:ext cx="1476000" cy="1692000"/>
            </a:xfrm>
            <a:custGeom>
              <a:avLst/>
              <a:gdLst/>
              <a:ahLst/>
              <a:cxnLst/>
              <a:rect l="l" t="t" r="r" b="b"/>
              <a:pathLst>
                <a:path w="1552576" h="1704981">
                  <a:moveTo>
                    <a:pt x="623888" y="1658944"/>
                  </a:moveTo>
                  <a:lnTo>
                    <a:pt x="627063" y="1658944"/>
                  </a:lnTo>
                  <a:lnTo>
                    <a:pt x="623888" y="1665294"/>
                  </a:lnTo>
                  <a:close/>
                  <a:moveTo>
                    <a:pt x="758751" y="932042"/>
                  </a:moveTo>
                  <a:lnTo>
                    <a:pt x="758825" y="935041"/>
                  </a:lnTo>
                  <a:lnTo>
                    <a:pt x="798031" y="935654"/>
                  </a:lnTo>
                  <a:close/>
                  <a:moveTo>
                    <a:pt x="969963" y="852491"/>
                  </a:moveTo>
                  <a:lnTo>
                    <a:pt x="965528" y="882653"/>
                  </a:lnTo>
                  <a:lnTo>
                    <a:pt x="971550" y="882653"/>
                  </a:lnTo>
                  <a:lnTo>
                    <a:pt x="971550" y="852491"/>
                  </a:lnTo>
                  <a:close/>
                  <a:moveTo>
                    <a:pt x="949664" y="852402"/>
                  </a:moveTo>
                  <a:lnTo>
                    <a:pt x="952010" y="877420"/>
                  </a:lnTo>
                  <a:lnTo>
                    <a:pt x="955676" y="852491"/>
                  </a:lnTo>
                  <a:close/>
                  <a:moveTo>
                    <a:pt x="1225488" y="852242"/>
                  </a:moveTo>
                  <a:lnTo>
                    <a:pt x="1225551" y="852491"/>
                  </a:lnTo>
                  <a:lnTo>
                    <a:pt x="1226296" y="852304"/>
                  </a:lnTo>
                  <a:close/>
                  <a:moveTo>
                    <a:pt x="895351" y="0"/>
                  </a:moveTo>
                  <a:lnTo>
                    <a:pt x="898526" y="0"/>
                  </a:lnTo>
                  <a:lnTo>
                    <a:pt x="906463" y="22225"/>
                  </a:lnTo>
                  <a:lnTo>
                    <a:pt x="919163" y="42862"/>
                  </a:lnTo>
                  <a:lnTo>
                    <a:pt x="979488" y="42862"/>
                  </a:lnTo>
                  <a:lnTo>
                    <a:pt x="985838" y="65088"/>
                  </a:lnTo>
                  <a:lnTo>
                    <a:pt x="979488" y="82550"/>
                  </a:lnTo>
                  <a:lnTo>
                    <a:pt x="1025526" y="82550"/>
                  </a:lnTo>
                  <a:lnTo>
                    <a:pt x="1035051" y="74613"/>
                  </a:lnTo>
                  <a:lnTo>
                    <a:pt x="1044576" y="71438"/>
                  </a:lnTo>
                  <a:lnTo>
                    <a:pt x="1044576" y="33337"/>
                  </a:lnTo>
                  <a:lnTo>
                    <a:pt x="1200151" y="33337"/>
                  </a:lnTo>
                  <a:lnTo>
                    <a:pt x="1208088" y="28575"/>
                  </a:lnTo>
                  <a:lnTo>
                    <a:pt x="1223963" y="22225"/>
                  </a:lnTo>
                  <a:lnTo>
                    <a:pt x="1228726" y="31750"/>
                  </a:lnTo>
                  <a:lnTo>
                    <a:pt x="1303338" y="36512"/>
                  </a:lnTo>
                  <a:lnTo>
                    <a:pt x="1338263" y="53975"/>
                  </a:lnTo>
                  <a:lnTo>
                    <a:pt x="1355726" y="77788"/>
                  </a:lnTo>
                  <a:lnTo>
                    <a:pt x="1382713" y="77788"/>
                  </a:lnTo>
                  <a:lnTo>
                    <a:pt x="1435101" y="63500"/>
                  </a:lnTo>
                  <a:lnTo>
                    <a:pt x="1443039" y="50800"/>
                  </a:lnTo>
                  <a:lnTo>
                    <a:pt x="1466851" y="53975"/>
                  </a:lnTo>
                  <a:lnTo>
                    <a:pt x="1476376" y="46037"/>
                  </a:lnTo>
                  <a:lnTo>
                    <a:pt x="1484314" y="63500"/>
                  </a:lnTo>
                  <a:lnTo>
                    <a:pt x="1497014" y="93663"/>
                  </a:lnTo>
                  <a:lnTo>
                    <a:pt x="1477964" y="149225"/>
                  </a:lnTo>
                  <a:lnTo>
                    <a:pt x="1484314" y="198438"/>
                  </a:lnTo>
                  <a:lnTo>
                    <a:pt x="1514476" y="241301"/>
                  </a:lnTo>
                  <a:lnTo>
                    <a:pt x="1536701" y="280988"/>
                  </a:lnTo>
                  <a:lnTo>
                    <a:pt x="1549401" y="287338"/>
                  </a:lnTo>
                  <a:lnTo>
                    <a:pt x="1541464" y="350839"/>
                  </a:lnTo>
                  <a:lnTo>
                    <a:pt x="1552576" y="373064"/>
                  </a:lnTo>
                  <a:lnTo>
                    <a:pt x="1530351" y="411164"/>
                  </a:lnTo>
                  <a:lnTo>
                    <a:pt x="1525589" y="430214"/>
                  </a:lnTo>
                  <a:lnTo>
                    <a:pt x="1497014" y="468314"/>
                  </a:lnTo>
                  <a:lnTo>
                    <a:pt x="1493839" y="487364"/>
                  </a:lnTo>
                  <a:lnTo>
                    <a:pt x="1450976" y="530227"/>
                  </a:lnTo>
                  <a:lnTo>
                    <a:pt x="1450976" y="557214"/>
                  </a:lnTo>
                  <a:lnTo>
                    <a:pt x="1443039" y="590552"/>
                  </a:lnTo>
                  <a:lnTo>
                    <a:pt x="1458914" y="604840"/>
                  </a:lnTo>
                  <a:lnTo>
                    <a:pt x="1430339" y="674690"/>
                  </a:lnTo>
                  <a:lnTo>
                    <a:pt x="1422401" y="677865"/>
                  </a:lnTo>
                  <a:lnTo>
                    <a:pt x="1401764" y="722315"/>
                  </a:lnTo>
                  <a:lnTo>
                    <a:pt x="1382713" y="725490"/>
                  </a:lnTo>
                  <a:lnTo>
                    <a:pt x="1371601" y="746128"/>
                  </a:lnTo>
                  <a:lnTo>
                    <a:pt x="1366838" y="769940"/>
                  </a:lnTo>
                  <a:lnTo>
                    <a:pt x="1382713" y="781053"/>
                  </a:lnTo>
                  <a:lnTo>
                    <a:pt x="1385888" y="788990"/>
                  </a:lnTo>
                  <a:lnTo>
                    <a:pt x="1382713" y="858841"/>
                  </a:lnTo>
                  <a:lnTo>
                    <a:pt x="1366838" y="866779"/>
                  </a:lnTo>
                  <a:lnTo>
                    <a:pt x="1362076" y="866779"/>
                  </a:lnTo>
                  <a:lnTo>
                    <a:pt x="1359453" y="865467"/>
                  </a:lnTo>
                  <a:lnTo>
                    <a:pt x="1358901" y="871541"/>
                  </a:lnTo>
                  <a:lnTo>
                    <a:pt x="1347788" y="885828"/>
                  </a:lnTo>
                  <a:lnTo>
                    <a:pt x="1343026" y="928691"/>
                  </a:lnTo>
                  <a:lnTo>
                    <a:pt x="1344613" y="957266"/>
                  </a:lnTo>
                  <a:lnTo>
                    <a:pt x="1336676" y="969966"/>
                  </a:lnTo>
                  <a:lnTo>
                    <a:pt x="1320801" y="963616"/>
                  </a:lnTo>
                  <a:lnTo>
                    <a:pt x="1328738" y="981079"/>
                  </a:lnTo>
                  <a:lnTo>
                    <a:pt x="1352551" y="995366"/>
                  </a:lnTo>
                  <a:lnTo>
                    <a:pt x="1347788" y="1047754"/>
                  </a:lnTo>
                  <a:lnTo>
                    <a:pt x="1343026" y="1062042"/>
                  </a:lnTo>
                  <a:lnTo>
                    <a:pt x="1328738" y="1069979"/>
                  </a:lnTo>
                  <a:lnTo>
                    <a:pt x="1320801" y="1104904"/>
                  </a:lnTo>
                  <a:lnTo>
                    <a:pt x="1293813" y="1141417"/>
                  </a:lnTo>
                  <a:lnTo>
                    <a:pt x="1304926" y="1162054"/>
                  </a:lnTo>
                  <a:lnTo>
                    <a:pt x="1281113" y="1239842"/>
                  </a:lnTo>
                  <a:lnTo>
                    <a:pt x="1293813" y="1260480"/>
                  </a:lnTo>
                  <a:lnTo>
                    <a:pt x="1289051" y="1260480"/>
                  </a:lnTo>
                  <a:lnTo>
                    <a:pt x="1284288" y="1265242"/>
                  </a:lnTo>
                  <a:lnTo>
                    <a:pt x="1265238" y="1304930"/>
                  </a:lnTo>
                  <a:lnTo>
                    <a:pt x="1220788" y="1311280"/>
                  </a:lnTo>
                  <a:lnTo>
                    <a:pt x="1220788" y="1320805"/>
                  </a:lnTo>
                  <a:lnTo>
                    <a:pt x="1193800" y="1331917"/>
                  </a:lnTo>
                  <a:lnTo>
                    <a:pt x="1182688" y="1363668"/>
                  </a:lnTo>
                  <a:lnTo>
                    <a:pt x="1201738" y="1374780"/>
                  </a:lnTo>
                  <a:lnTo>
                    <a:pt x="1193800" y="1381130"/>
                  </a:lnTo>
                  <a:lnTo>
                    <a:pt x="1181100" y="1428755"/>
                  </a:lnTo>
                  <a:lnTo>
                    <a:pt x="1189038" y="1441455"/>
                  </a:lnTo>
                  <a:lnTo>
                    <a:pt x="1162050" y="1473205"/>
                  </a:lnTo>
                  <a:lnTo>
                    <a:pt x="1150938" y="1477968"/>
                  </a:lnTo>
                  <a:lnTo>
                    <a:pt x="1130300" y="1463680"/>
                  </a:lnTo>
                  <a:lnTo>
                    <a:pt x="1098550" y="1473205"/>
                  </a:lnTo>
                  <a:lnTo>
                    <a:pt x="1090613" y="1463680"/>
                  </a:lnTo>
                  <a:lnTo>
                    <a:pt x="1071563" y="1477968"/>
                  </a:lnTo>
                  <a:lnTo>
                    <a:pt x="1058863" y="1473205"/>
                  </a:lnTo>
                  <a:lnTo>
                    <a:pt x="1030288" y="1473205"/>
                  </a:lnTo>
                  <a:lnTo>
                    <a:pt x="982663" y="1455743"/>
                  </a:lnTo>
                  <a:lnTo>
                    <a:pt x="952500" y="1455743"/>
                  </a:lnTo>
                  <a:lnTo>
                    <a:pt x="949325" y="1473205"/>
                  </a:lnTo>
                  <a:lnTo>
                    <a:pt x="852488" y="1477968"/>
                  </a:lnTo>
                  <a:lnTo>
                    <a:pt x="849313" y="1477968"/>
                  </a:lnTo>
                  <a:lnTo>
                    <a:pt x="841375" y="1487493"/>
                  </a:lnTo>
                  <a:lnTo>
                    <a:pt x="838200" y="1495430"/>
                  </a:lnTo>
                  <a:lnTo>
                    <a:pt x="828675" y="1495430"/>
                  </a:lnTo>
                  <a:lnTo>
                    <a:pt x="804863" y="1487493"/>
                  </a:lnTo>
                  <a:lnTo>
                    <a:pt x="828675" y="1520831"/>
                  </a:lnTo>
                  <a:lnTo>
                    <a:pt x="830263" y="1533531"/>
                  </a:lnTo>
                  <a:lnTo>
                    <a:pt x="828675" y="1535118"/>
                  </a:lnTo>
                  <a:lnTo>
                    <a:pt x="781050" y="1549406"/>
                  </a:lnTo>
                  <a:lnTo>
                    <a:pt x="785813" y="1570043"/>
                  </a:lnTo>
                  <a:lnTo>
                    <a:pt x="684213" y="1573218"/>
                  </a:lnTo>
                  <a:lnTo>
                    <a:pt x="676275" y="1584331"/>
                  </a:lnTo>
                  <a:lnTo>
                    <a:pt x="650875" y="1587506"/>
                  </a:lnTo>
                  <a:lnTo>
                    <a:pt x="650875" y="1593856"/>
                  </a:lnTo>
                  <a:lnTo>
                    <a:pt x="639763" y="1593856"/>
                  </a:lnTo>
                  <a:lnTo>
                    <a:pt x="639763" y="1630368"/>
                  </a:lnTo>
                  <a:lnTo>
                    <a:pt x="650875" y="1630368"/>
                  </a:lnTo>
                  <a:lnTo>
                    <a:pt x="650875" y="1639893"/>
                  </a:lnTo>
                  <a:lnTo>
                    <a:pt x="638175" y="1639893"/>
                  </a:lnTo>
                  <a:lnTo>
                    <a:pt x="638175" y="1651006"/>
                  </a:lnTo>
                  <a:lnTo>
                    <a:pt x="623888" y="1654181"/>
                  </a:lnTo>
                  <a:lnTo>
                    <a:pt x="623888" y="1658944"/>
                  </a:lnTo>
                  <a:lnTo>
                    <a:pt x="622300" y="1701806"/>
                  </a:lnTo>
                  <a:lnTo>
                    <a:pt x="560388" y="1704981"/>
                  </a:lnTo>
                  <a:lnTo>
                    <a:pt x="555625" y="1682756"/>
                  </a:lnTo>
                  <a:lnTo>
                    <a:pt x="525463" y="1662119"/>
                  </a:lnTo>
                  <a:lnTo>
                    <a:pt x="525463" y="1665294"/>
                  </a:lnTo>
                  <a:lnTo>
                    <a:pt x="504825" y="1665294"/>
                  </a:lnTo>
                  <a:lnTo>
                    <a:pt x="493713" y="1685931"/>
                  </a:lnTo>
                  <a:lnTo>
                    <a:pt x="457200" y="1665294"/>
                  </a:lnTo>
                  <a:lnTo>
                    <a:pt x="446088" y="1682756"/>
                  </a:lnTo>
                  <a:lnTo>
                    <a:pt x="417513" y="1668469"/>
                  </a:lnTo>
                  <a:lnTo>
                    <a:pt x="382588" y="1673231"/>
                  </a:lnTo>
                  <a:lnTo>
                    <a:pt x="382588" y="1658944"/>
                  </a:lnTo>
                  <a:lnTo>
                    <a:pt x="382588" y="1654181"/>
                  </a:lnTo>
                  <a:lnTo>
                    <a:pt x="373063" y="1651006"/>
                  </a:lnTo>
                  <a:lnTo>
                    <a:pt x="373063" y="1641481"/>
                  </a:lnTo>
                  <a:lnTo>
                    <a:pt x="377825" y="1627193"/>
                  </a:lnTo>
                  <a:lnTo>
                    <a:pt x="365125" y="1619256"/>
                  </a:lnTo>
                  <a:lnTo>
                    <a:pt x="358775" y="1630368"/>
                  </a:lnTo>
                  <a:lnTo>
                    <a:pt x="350838" y="1630368"/>
                  </a:lnTo>
                  <a:lnTo>
                    <a:pt x="358775" y="1609731"/>
                  </a:lnTo>
                  <a:lnTo>
                    <a:pt x="247650" y="1570043"/>
                  </a:lnTo>
                  <a:lnTo>
                    <a:pt x="250825" y="1555756"/>
                  </a:lnTo>
                  <a:lnTo>
                    <a:pt x="287338" y="1555756"/>
                  </a:lnTo>
                  <a:lnTo>
                    <a:pt x="287338" y="1455743"/>
                  </a:lnTo>
                  <a:lnTo>
                    <a:pt x="303213" y="1455743"/>
                  </a:lnTo>
                  <a:lnTo>
                    <a:pt x="307975" y="1428755"/>
                  </a:lnTo>
                  <a:lnTo>
                    <a:pt x="330200" y="1428755"/>
                  </a:lnTo>
                  <a:lnTo>
                    <a:pt x="334963" y="1417643"/>
                  </a:lnTo>
                  <a:lnTo>
                    <a:pt x="350838" y="1417643"/>
                  </a:lnTo>
                  <a:lnTo>
                    <a:pt x="350838" y="1412880"/>
                  </a:lnTo>
                  <a:lnTo>
                    <a:pt x="365125" y="1412880"/>
                  </a:lnTo>
                  <a:lnTo>
                    <a:pt x="365125" y="1400180"/>
                  </a:lnTo>
                  <a:lnTo>
                    <a:pt x="377825" y="1400180"/>
                  </a:lnTo>
                  <a:lnTo>
                    <a:pt x="377825" y="1339855"/>
                  </a:lnTo>
                  <a:lnTo>
                    <a:pt x="350838" y="1339855"/>
                  </a:lnTo>
                  <a:lnTo>
                    <a:pt x="323850" y="1314455"/>
                  </a:lnTo>
                  <a:lnTo>
                    <a:pt x="322263" y="1300167"/>
                  </a:lnTo>
                  <a:lnTo>
                    <a:pt x="242888" y="1300167"/>
                  </a:lnTo>
                  <a:lnTo>
                    <a:pt x="239713" y="1274767"/>
                  </a:lnTo>
                  <a:lnTo>
                    <a:pt x="247650" y="1274767"/>
                  </a:lnTo>
                  <a:lnTo>
                    <a:pt x="247650" y="1260480"/>
                  </a:lnTo>
                  <a:lnTo>
                    <a:pt x="228600" y="1260480"/>
                  </a:lnTo>
                  <a:lnTo>
                    <a:pt x="200025" y="1225555"/>
                  </a:lnTo>
                  <a:lnTo>
                    <a:pt x="211138" y="1265242"/>
                  </a:lnTo>
                  <a:lnTo>
                    <a:pt x="211138" y="1274767"/>
                  </a:lnTo>
                  <a:lnTo>
                    <a:pt x="152400" y="1274767"/>
                  </a:lnTo>
                  <a:lnTo>
                    <a:pt x="152400" y="1260480"/>
                  </a:lnTo>
                  <a:lnTo>
                    <a:pt x="133350" y="1257305"/>
                  </a:lnTo>
                  <a:lnTo>
                    <a:pt x="133350" y="1244605"/>
                  </a:lnTo>
                  <a:lnTo>
                    <a:pt x="93663" y="1233492"/>
                  </a:lnTo>
                  <a:lnTo>
                    <a:pt x="82550" y="1236667"/>
                  </a:lnTo>
                  <a:lnTo>
                    <a:pt x="57150" y="1225555"/>
                  </a:lnTo>
                  <a:lnTo>
                    <a:pt x="61913" y="1147767"/>
                  </a:lnTo>
                  <a:lnTo>
                    <a:pt x="80963" y="1168404"/>
                  </a:lnTo>
                  <a:lnTo>
                    <a:pt x="109538" y="1168404"/>
                  </a:lnTo>
                  <a:lnTo>
                    <a:pt x="223838" y="1211267"/>
                  </a:lnTo>
                  <a:lnTo>
                    <a:pt x="223838" y="1182692"/>
                  </a:lnTo>
                  <a:lnTo>
                    <a:pt x="234950" y="1176342"/>
                  </a:lnTo>
                  <a:lnTo>
                    <a:pt x="234950" y="1147767"/>
                  </a:lnTo>
                  <a:lnTo>
                    <a:pt x="223838" y="1141417"/>
                  </a:lnTo>
                  <a:lnTo>
                    <a:pt x="241148" y="1128434"/>
                  </a:lnTo>
                  <a:lnTo>
                    <a:pt x="220663" y="1019179"/>
                  </a:lnTo>
                  <a:lnTo>
                    <a:pt x="220663" y="995366"/>
                  </a:lnTo>
                  <a:lnTo>
                    <a:pt x="187325" y="995366"/>
                  </a:lnTo>
                  <a:lnTo>
                    <a:pt x="187325" y="987429"/>
                  </a:lnTo>
                  <a:lnTo>
                    <a:pt x="149225" y="990604"/>
                  </a:lnTo>
                  <a:lnTo>
                    <a:pt x="144463" y="938216"/>
                  </a:lnTo>
                  <a:lnTo>
                    <a:pt x="106363" y="938216"/>
                  </a:lnTo>
                  <a:lnTo>
                    <a:pt x="103188" y="898529"/>
                  </a:lnTo>
                  <a:lnTo>
                    <a:pt x="52387" y="898529"/>
                  </a:lnTo>
                  <a:lnTo>
                    <a:pt x="52387" y="858841"/>
                  </a:lnTo>
                  <a:lnTo>
                    <a:pt x="49212" y="763590"/>
                  </a:lnTo>
                  <a:lnTo>
                    <a:pt x="60325" y="766765"/>
                  </a:lnTo>
                  <a:lnTo>
                    <a:pt x="60325" y="728665"/>
                  </a:lnTo>
                  <a:lnTo>
                    <a:pt x="34925" y="728665"/>
                  </a:lnTo>
                  <a:lnTo>
                    <a:pt x="25400" y="700090"/>
                  </a:lnTo>
                  <a:lnTo>
                    <a:pt x="20637" y="700090"/>
                  </a:lnTo>
                  <a:lnTo>
                    <a:pt x="20637" y="685802"/>
                  </a:lnTo>
                  <a:lnTo>
                    <a:pt x="74613" y="685802"/>
                  </a:lnTo>
                  <a:lnTo>
                    <a:pt x="77788" y="677865"/>
                  </a:lnTo>
                  <a:lnTo>
                    <a:pt x="85725" y="674690"/>
                  </a:lnTo>
                  <a:lnTo>
                    <a:pt x="85725" y="650877"/>
                  </a:lnTo>
                  <a:lnTo>
                    <a:pt x="60325" y="650877"/>
                  </a:lnTo>
                  <a:lnTo>
                    <a:pt x="52387" y="590552"/>
                  </a:lnTo>
                  <a:lnTo>
                    <a:pt x="23812" y="590552"/>
                  </a:lnTo>
                  <a:lnTo>
                    <a:pt x="23812" y="582614"/>
                  </a:lnTo>
                  <a:lnTo>
                    <a:pt x="0" y="579439"/>
                  </a:lnTo>
                  <a:lnTo>
                    <a:pt x="0" y="565152"/>
                  </a:lnTo>
                  <a:lnTo>
                    <a:pt x="3175" y="509589"/>
                  </a:lnTo>
                  <a:lnTo>
                    <a:pt x="63500" y="509589"/>
                  </a:lnTo>
                  <a:lnTo>
                    <a:pt x="63500" y="484189"/>
                  </a:lnTo>
                  <a:lnTo>
                    <a:pt x="80963" y="369889"/>
                  </a:lnTo>
                  <a:lnTo>
                    <a:pt x="84138" y="317501"/>
                  </a:lnTo>
                  <a:lnTo>
                    <a:pt x="95250" y="295276"/>
                  </a:lnTo>
                  <a:lnTo>
                    <a:pt x="88900" y="284163"/>
                  </a:lnTo>
                  <a:lnTo>
                    <a:pt x="95250" y="257176"/>
                  </a:lnTo>
                  <a:lnTo>
                    <a:pt x="95250" y="252413"/>
                  </a:lnTo>
                  <a:lnTo>
                    <a:pt x="106363" y="231776"/>
                  </a:lnTo>
                  <a:lnTo>
                    <a:pt x="163513" y="238126"/>
                  </a:lnTo>
                  <a:lnTo>
                    <a:pt x="169863" y="220663"/>
                  </a:lnTo>
                  <a:lnTo>
                    <a:pt x="180975" y="220663"/>
                  </a:lnTo>
                  <a:lnTo>
                    <a:pt x="180975" y="228601"/>
                  </a:lnTo>
                  <a:lnTo>
                    <a:pt x="201613" y="228601"/>
                  </a:lnTo>
                  <a:lnTo>
                    <a:pt x="198438" y="220663"/>
                  </a:lnTo>
                  <a:lnTo>
                    <a:pt x="212725" y="228601"/>
                  </a:lnTo>
                  <a:lnTo>
                    <a:pt x="250825" y="228601"/>
                  </a:lnTo>
                  <a:lnTo>
                    <a:pt x="287338" y="203200"/>
                  </a:lnTo>
                  <a:lnTo>
                    <a:pt x="298450" y="188913"/>
                  </a:lnTo>
                  <a:lnTo>
                    <a:pt x="328613" y="114300"/>
                  </a:lnTo>
                  <a:lnTo>
                    <a:pt x="319088" y="107950"/>
                  </a:lnTo>
                  <a:lnTo>
                    <a:pt x="354013" y="79375"/>
                  </a:lnTo>
                  <a:lnTo>
                    <a:pt x="379413" y="82550"/>
                  </a:lnTo>
                  <a:lnTo>
                    <a:pt x="425450" y="50800"/>
                  </a:lnTo>
                  <a:lnTo>
                    <a:pt x="422275" y="30162"/>
                  </a:lnTo>
                  <a:lnTo>
                    <a:pt x="457200" y="25400"/>
                  </a:lnTo>
                  <a:lnTo>
                    <a:pt x="474663" y="15875"/>
                  </a:lnTo>
                  <a:lnTo>
                    <a:pt x="482600" y="15875"/>
                  </a:lnTo>
                  <a:lnTo>
                    <a:pt x="503238" y="33337"/>
                  </a:lnTo>
                  <a:lnTo>
                    <a:pt x="506413" y="50800"/>
                  </a:lnTo>
                  <a:lnTo>
                    <a:pt x="563563" y="50800"/>
                  </a:lnTo>
                  <a:lnTo>
                    <a:pt x="588963" y="41275"/>
                  </a:lnTo>
                  <a:lnTo>
                    <a:pt x="588963" y="57150"/>
                  </a:lnTo>
                  <a:lnTo>
                    <a:pt x="620713" y="39687"/>
                  </a:lnTo>
                  <a:lnTo>
                    <a:pt x="646113" y="79375"/>
                  </a:lnTo>
                  <a:lnTo>
                    <a:pt x="646113" y="88900"/>
                  </a:lnTo>
                  <a:lnTo>
                    <a:pt x="663575" y="88900"/>
                  </a:lnTo>
                  <a:lnTo>
                    <a:pt x="666750" y="93663"/>
                  </a:lnTo>
                  <a:lnTo>
                    <a:pt x="712788" y="96838"/>
                  </a:lnTo>
                  <a:lnTo>
                    <a:pt x="715963" y="79375"/>
                  </a:lnTo>
                  <a:lnTo>
                    <a:pt x="720725" y="79375"/>
                  </a:lnTo>
                  <a:lnTo>
                    <a:pt x="720725" y="90488"/>
                  </a:lnTo>
                  <a:lnTo>
                    <a:pt x="727075" y="90488"/>
                  </a:lnTo>
                  <a:lnTo>
                    <a:pt x="727075" y="96838"/>
                  </a:lnTo>
                  <a:lnTo>
                    <a:pt x="790575" y="117475"/>
                  </a:lnTo>
                  <a:lnTo>
                    <a:pt x="790575" y="93663"/>
                  </a:lnTo>
                  <a:lnTo>
                    <a:pt x="784225" y="93663"/>
                  </a:lnTo>
                  <a:lnTo>
                    <a:pt x="777875" y="88900"/>
                  </a:lnTo>
                  <a:lnTo>
                    <a:pt x="776288" y="88900"/>
                  </a:lnTo>
                  <a:lnTo>
                    <a:pt x="776288" y="82550"/>
                  </a:lnTo>
                  <a:lnTo>
                    <a:pt x="781050" y="82550"/>
                  </a:lnTo>
                  <a:lnTo>
                    <a:pt x="781050" y="58737"/>
                  </a:lnTo>
                  <a:lnTo>
                    <a:pt x="776288" y="57150"/>
                  </a:lnTo>
                  <a:lnTo>
                    <a:pt x="776288" y="47625"/>
                  </a:lnTo>
                  <a:lnTo>
                    <a:pt x="830263" y="41275"/>
                  </a:lnTo>
                  <a:lnTo>
                    <a:pt x="893763" y="36512"/>
                  </a:lnTo>
                  <a:lnTo>
                    <a:pt x="893837" y="44117"/>
                  </a:lnTo>
                  <a:lnTo>
                    <a:pt x="900113" y="42862"/>
                  </a:lnTo>
                  <a:lnTo>
                    <a:pt x="895351" y="28575"/>
                  </a:lnTo>
                  <a:close/>
                </a:path>
              </a:pathLst>
            </a:custGeom>
            <a:no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3" name="Freeform 40"/>
            <p:cNvSpPr>
              <a:spLocks/>
            </p:cNvSpPr>
            <p:nvPr/>
          </p:nvSpPr>
          <p:spPr bwMode="auto">
            <a:xfrm>
              <a:off x="2176126" y="5172804"/>
              <a:ext cx="1304925" cy="965204"/>
            </a:xfrm>
            <a:custGeom>
              <a:avLst/>
              <a:gdLst>
                <a:gd name="T0" fmla="*/ 357 w 822"/>
                <a:gd name="T1" fmla="*/ 579 h 608"/>
                <a:gd name="T2" fmla="*/ 314 w 822"/>
                <a:gd name="T3" fmla="*/ 593 h 608"/>
                <a:gd name="T4" fmla="*/ 282 w 822"/>
                <a:gd name="T5" fmla="*/ 582 h 608"/>
                <a:gd name="T6" fmla="*/ 246 w 822"/>
                <a:gd name="T7" fmla="*/ 593 h 608"/>
                <a:gd name="T8" fmla="*/ 206 w 822"/>
                <a:gd name="T9" fmla="*/ 578 h 608"/>
                <a:gd name="T10" fmla="*/ 199 w 822"/>
                <a:gd name="T11" fmla="*/ 568 h 608"/>
                <a:gd name="T12" fmla="*/ 190 w 822"/>
                <a:gd name="T13" fmla="*/ 561 h 608"/>
                <a:gd name="T14" fmla="*/ 121 w 822"/>
                <a:gd name="T15" fmla="*/ 522 h 608"/>
                <a:gd name="T16" fmla="*/ 146 w 822"/>
                <a:gd name="T17" fmla="*/ 451 h 608"/>
                <a:gd name="T18" fmla="*/ 172 w 822"/>
                <a:gd name="T19" fmla="*/ 434 h 608"/>
                <a:gd name="T20" fmla="*/ 186 w 822"/>
                <a:gd name="T21" fmla="*/ 424 h 608"/>
                <a:gd name="T22" fmla="*/ 202 w 822"/>
                <a:gd name="T23" fmla="*/ 416 h 608"/>
                <a:gd name="T24" fmla="*/ 170 w 822"/>
                <a:gd name="T25" fmla="*/ 362 h 608"/>
                <a:gd name="T26" fmla="*/ 115 w 822"/>
                <a:gd name="T27" fmla="*/ 336 h 608"/>
                <a:gd name="T28" fmla="*/ 109 w 822"/>
                <a:gd name="T29" fmla="*/ 327 h 608"/>
                <a:gd name="T30" fmla="*/ 97 w 822"/>
                <a:gd name="T31" fmla="*/ 336 h 608"/>
                <a:gd name="T32" fmla="*/ 50 w 822"/>
                <a:gd name="T33" fmla="*/ 326 h 608"/>
                <a:gd name="T34" fmla="*/ 17 w 822"/>
                <a:gd name="T35" fmla="*/ 313 h 608"/>
                <a:gd name="T36" fmla="*/ 16 w 822"/>
                <a:gd name="T37" fmla="*/ 270 h 608"/>
                <a:gd name="T38" fmla="*/ 106 w 822"/>
                <a:gd name="T39" fmla="*/ 278 h 608"/>
                <a:gd name="T40" fmla="*/ 106 w 822"/>
                <a:gd name="T41" fmla="*/ 253 h 608"/>
                <a:gd name="T42" fmla="*/ 114 w 822"/>
                <a:gd name="T43" fmla="*/ 186 h 608"/>
                <a:gd name="T44" fmla="*/ 216 w 822"/>
                <a:gd name="T45" fmla="*/ 168 h 608"/>
                <a:gd name="T46" fmla="*/ 210 w 822"/>
                <a:gd name="T47" fmla="*/ 132 h 608"/>
                <a:gd name="T48" fmla="*/ 216 w 822"/>
                <a:gd name="T49" fmla="*/ 99 h 608"/>
                <a:gd name="T50" fmla="*/ 277 w 822"/>
                <a:gd name="T51" fmla="*/ 59 h 608"/>
                <a:gd name="T52" fmla="*/ 398 w 822"/>
                <a:gd name="T53" fmla="*/ 5 h 608"/>
                <a:gd name="T54" fmla="*/ 451 w 822"/>
                <a:gd name="T55" fmla="*/ 19 h 608"/>
                <a:gd name="T56" fmla="*/ 512 w 822"/>
                <a:gd name="T57" fmla="*/ 10 h 608"/>
                <a:gd name="T58" fmla="*/ 565 w 822"/>
                <a:gd name="T59" fmla="*/ 90 h 608"/>
                <a:gd name="T60" fmla="*/ 637 w 822"/>
                <a:gd name="T61" fmla="*/ 64 h 608"/>
                <a:gd name="T62" fmla="*/ 682 w 822"/>
                <a:gd name="T63" fmla="*/ 57 h 608"/>
                <a:gd name="T64" fmla="*/ 734 w 822"/>
                <a:gd name="T65" fmla="*/ 59 h 608"/>
                <a:gd name="T66" fmla="*/ 753 w 822"/>
                <a:gd name="T67" fmla="*/ 75 h 608"/>
                <a:gd name="T68" fmla="*/ 809 w 822"/>
                <a:gd name="T69" fmla="*/ 67 h 608"/>
                <a:gd name="T70" fmla="*/ 813 w 822"/>
                <a:gd name="T71" fmla="*/ 91 h 608"/>
                <a:gd name="T72" fmla="*/ 806 w 822"/>
                <a:gd name="T73" fmla="*/ 145 h 608"/>
                <a:gd name="T74" fmla="*/ 817 w 822"/>
                <a:gd name="T75" fmla="*/ 161 h 608"/>
                <a:gd name="T76" fmla="*/ 802 w 822"/>
                <a:gd name="T77" fmla="*/ 208 h 608"/>
                <a:gd name="T78" fmla="*/ 787 w 822"/>
                <a:gd name="T79" fmla="*/ 265 h 608"/>
                <a:gd name="T80" fmla="*/ 776 w 822"/>
                <a:gd name="T81" fmla="*/ 327 h 608"/>
                <a:gd name="T82" fmla="*/ 733 w 822"/>
                <a:gd name="T83" fmla="*/ 359 h 608"/>
                <a:gd name="T84" fmla="*/ 711 w 822"/>
                <a:gd name="T85" fmla="*/ 393 h 608"/>
                <a:gd name="T86" fmla="*/ 708 w 822"/>
                <a:gd name="T87" fmla="*/ 434 h 608"/>
                <a:gd name="T88" fmla="*/ 690 w 822"/>
                <a:gd name="T89" fmla="*/ 465 h 608"/>
                <a:gd name="T90" fmla="*/ 651 w 822"/>
                <a:gd name="T91" fmla="*/ 456 h 608"/>
                <a:gd name="T92" fmla="*/ 613 w 822"/>
                <a:gd name="T93" fmla="*/ 460 h 608"/>
                <a:gd name="T94" fmla="*/ 562 w 822"/>
                <a:gd name="T95" fmla="*/ 461 h 608"/>
                <a:gd name="T96" fmla="*/ 495 w 822"/>
                <a:gd name="T97" fmla="*/ 469 h 608"/>
                <a:gd name="T98" fmla="*/ 472 w 822"/>
                <a:gd name="T99" fmla="*/ 471 h 608"/>
                <a:gd name="T100" fmla="*/ 486 w 822"/>
                <a:gd name="T101" fmla="*/ 502 h 608"/>
                <a:gd name="T102" fmla="*/ 396 w 822"/>
                <a:gd name="T103" fmla="*/ 524 h 608"/>
                <a:gd name="T104" fmla="*/ 375 w 822"/>
                <a:gd name="T105" fmla="*/ 538 h 608"/>
                <a:gd name="T106" fmla="*/ 375 w 822"/>
                <a:gd name="T107" fmla="*/ 561 h 608"/>
                <a:gd name="T108" fmla="*/ 366 w 822"/>
                <a:gd name="T109" fmla="*/ 573 h 608"/>
                <a:gd name="T110" fmla="*/ 359 w 822"/>
                <a:gd name="T111" fmla="*/ 57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2" h="608">
                  <a:moveTo>
                    <a:pt x="359" y="578"/>
                  </a:moveTo>
                  <a:lnTo>
                    <a:pt x="357" y="582"/>
                  </a:lnTo>
                  <a:lnTo>
                    <a:pt x="357" y="579"/>
                  </a:lnTo>
                  <a:lnTo>
                    <a:pt x="356" y="607"/>
                  </a:lnTo>
                  <a:lnTo>
                    <a:pt x="317" y="608"/>
                  </a:lnTo>
                  <a:lnTo>
                    <a:pt x="314" y="593"/>
                  </a:lnTo>
                  <a:lnTo>
                    <a:pt x="296" y="580"/>
                  </a:lnTo>
                  <a:lnTo>
                    <a:pt x="296" y="582"/>
                  </a:lnTo>
                  <a:lnTo>
                    <a:pt x="282" y="582"/>
                  </a:lnTo>
                  <a:lnTo>
                    <a:pt x="276" y="595"/>
                  </a:lnTo>
                  <a:lnTo>
                    <a:pt x="252" y="582"/>
                  </a:lnTo>
                  <a:lnTo>
                    <a:pt x="246" y="593"/>
                  </a:lnTo>
                  <a:lnTo>
                    <a:pt x="228" y="584"/>
                  </a:lnTo>
                  <a:lnTo>
                    <a:pt x="206" y="588"/>
                  </a:lnTo>
                  <a:lnTo>
                    <a:pt x="206" y="578"/>
                  </a:lnTo>
                  <a:lnTo>
                    <a:pt x="206" y="575"/>
                  </a:lnTo>
                  <a:lnTo>
                    <a:pt x="199" y="573"/>
                  </a:lnTo>
                  <a:lnTo>
                    <a:pt x="199" y="568"/>
                  </a:lnTo>
                  <a:lnTo>
                    <a:pt x="202" y="559"/>
                  </a:lnTo>
                  <a:lnTo>
                    <a:pt x="194" y="553"/>
                  </a:lnTo>
                  <a:lnTo>
                    <a:pt x="190" y="561"/>
                  </a:lnTo>
                  <a:lnTo>
                    <a:pt x="185" y="561"/>
                  </a:lnTo>
                  <a:lnTo>
                    <a:pt x="192" y="548"/>
                  </a:lnTo>
                  <a:lnTo>
                    <a:pt x="121" y="522"/>
                  </a:lnTo>
                  <a:lnTo>
                    <a:pt x="122" y="513"/>
                  </a:lnTo>
                  <a:lnTo>
                    <a:pt x="145" y="513"/>
                  </a:lnTo>
                  <a:lnTo>
                    <a:pt x="146" y="451"/>
                  </a:lnTo>
                  <a:lnTo>
                    <a:pt x="155" y="451"/>
                  </a:lnTo>
                  <a:lnTo>
                    <a:pt x="159" y="434"/>
                  </a:lnTo>
                  <a:lnTo>
                    <a:pt x="172" y="434"/>
                  </a:lnTo>
                  <a:lnTo>
                    <a:pt x="176" y="427"/>
                  </a:lnTo>
                  <a:lnTo>
                    <a:pt x="185" y="427"/>
                  </a:lnTo>
                  <a:lnTo>
                    <a:pt x="186" y="424"/>
                  </a:lnTo>
                  <a:lnTo>
                    <a:pt x="194" y="424"/>
                  </a:lnTo>
                  <a:lnTo>
                    <a:pt x="194" y="416"/>
                  </a:lnTo>
                  <a:lnTo>
                    <a:pt x="202" y="416"/>
                  </a:lnTo>
                  <a:lnTo>
                    <a:pt x="202" y="377"/>
                  </a:lnTo>
                  <a:lnTo>
                    <a:pt x="185" y="377"/>
                  </a:lnTo>
                  <a:lnTo>
                    <a:pt x="170" y="362"/>
                  </a:lnTo>
                  <a:lnTo>
                    <a:pt x="167" y="353"/>
                  </a:lnTo>
                  <a:lnTo>
                    <a:pt x="117" y="353"/>
                  </a:lnTo>
                  <a:lnTo>
                    <a:pt x="115" y="336"/>
                  </a:lnTo>
                  <a:lnTo>
                    <a:pt x="121" y="336"/>
                  </a:lnTo>
                  <a:lnTo>
                    <a:pt x="121" y="327"/>
                  </a:lnTo>
                  <a:lnTo>
                    <a:pt x="109" y="327"/>
                  </a:lnTo>
                  <a:lnTo>
                    <a:pt x="91" y="305"/>
                  </a:lnTo>
                  <a:lnTo>
                    <a:pt x="97" y="331"/>
                  </a:lnTo>
                  <a:lnTo>
                    <a:pt x="97" y="336"/>
                  </a:lnTo>
                  <a:lnTo>
                    <a:pt x="60" y="336"/>
                  </a:lnTo>
                  <a:lnTo>
                    <a:pt x="60" y="327"/>
                  </a:lnTo>
                  <a:lnTo>
                    <a:pt x="50" y="326"/>
                  </a:lnTo>
                  <a:lnTo>
                    <a:pt x="50" y="318"/>
                  </a:lnTo>
                  <a:lnTo>
                    <a:pt x="24" y="310"/>
                  </a:lnTo>
                  <a:lnTo>
                    <a:pt x="17" y="313"/>
                  </a:lnTo>
                  <a:lnTo>
                    <a:pt x="0" y="306"/>
                  </a:lnTo>
                  <a:lnTo>
                    <a:pt x="4" y="256"/>
                  </a:lnTo>
                  <a:lnTo>
                    <a:pt x="16" y="270"/>
                  </a:lnTo>
                  <a:lnTo>
                    <a:pt x="34" y="269"/>
                  </a:lnTo>
                  <a:lnTo>
                    <a:pt x="105" y="297"/>
                  </a:lnTo>
                  <a:lnTo>
                    <a:pt x="106" y="278"/>
                  </a:lnTo>
                  <a:lnTo>
                    <a:pt x="111" y="275"/>
                  </a:lnTo>
                  <a:lnTo>
                    <a:pt x="111" y="256"/>
                  </a:lnTo>
                  <a:lnTo>
                    <a:pt x="106" y="253"/>
                  </a:lnTo>
                  <a:lnTo>
                    <a:pt x="117" y="221"/>
                  </a:lnTo>
                  <a:lnTo>
                    <a:pt x="114" y="208"/>
                  </a:lnTo>
                  <a:lnTo>
                    <a:pt x="114" y="186"/>
                  </a:lnTo>
                  <a:lnTo>
                    <a:pt x="105" y="186"/>
                  </a:lnTo>
                  <a:lnTo>
                    <a:pt x="106" y="160"/>
                  </a:lnTo>
                  <a:lnTo>
                    <a:pt x="216" y="168"/>
                  </a:lnTo>
                  <a:lnTo>
                    <a:pt x="225" y="155"/>
                  </a:lnTo>
                  <a:lnTo>
                    <a:pt x="202" y="137"/>
                  </a:lnTo>
                  <a:lnTo>
                    <a:pt x="210" y="132"/>
                  </a:lnTo>
                  <a:lnTo>
                    <a:pt x="186" y="110"/>
                  </a:lnTo>
                  <a:lnTo>
                    <a:pt x="190" y="106"/>
                  </a:lnTo>
                  <a:lnTo>
                    <a:pt x="216" y="99"/>
                  </a:lnTo>
                  <a:lnTo>
                    <a:pt x="239" y="86"/>
                  </a:lnTo>
                  <a:lnTo>
                    <a:pt x="277" y="79"/>
                  </a:lnTo>
                  <a:lnTo>
                    <a:pt x="277" y="59"/>
                  </a:lnTo>
                  <a:lnTo>
                    <a:pt x="263" y="54"/>
                  </a:lnTo>
                  <a:lnTo>
                    <a:pt x="265" y="0"/>
                  </a:lnTo>
                  <a:lnTo>
                    <a:pt x="398" y="5"/>
                  </a:lnTo>
                  <a:lnTo>
                    <a:pt x="439" y="9"/>
                  </a:lnTo>
                  <a:lnTo>
                    <a:pt x="441" y="19"/>
                  </a:lnTo>
                  <a:lnTo>
                    <a:pt x="451" y="19"/>
                  </a:lnTo>
                  <a:lnTo>
                    <a:pt x="459" y="24"/>
                  </a:lnTo>
                  <a:lnTo>
                    <a:pt x="459" y="5"/>
                  </a:lnTo>
                  <a:lnTo>
                    <a:pt x="512" y="10"/>
                  </a:lnTo>
                  <a:lnTo>
                    <a:pt x="512" y="62"/>
                  </a:lnTo>
                  <a:lnTo>
                    <a:pt x="561" y="58"/>
                  </a:lnTo>
                  <a:lnTo>
                    <a:pt x="565" y="90"/>
                  </a:lnTo>
                  <a:lnTo>
                    <a:pt x="576" y="90"/>
                  </a:lnTo>
                  <a:lnTo>
                    <a:pt x="576" y="63"/>
                  </a:lnTo>
                  <a:lnTo>
                    <a:pt x="637" y="64"/>
                  </a:lnTo>
                  <a:lnTo>
                    <a:pt x="642" y="62"/>
                  </a:lnTo>
                  <a:lnTo>
                    <a:pt x="680" y="64"/>
                  </a:lnTo>
                  <a:lnTo>
                    <a:pt x="682" y="57"/>
                  </a:lnTo>
                  <a:lnTo>
                    <a:pt x="691" y="57"/>
                  </a:lnTo>
                  <a:lnTo>
                    <a:pt x="708" y="62"/>
                  </a:lnTo>
                  <a:lnTo>
                    <a:pt x="734" y="59"/>
                  </a:lnTo>
                  <a:lnTo>
                    <a:pt x="737" y="70"/>
                  </a:lnTo>
                  <a:lnTo>
                    <a:pt x="745" y="68"/>
                  </a:lnTo>
                  <a:lnTo>
                    <a:pt x="753" y="75"/>
                  </a:lnTo>
                  <a:lnTo>
                    <a:pt x="782" y="77"/>
                  </a:lnTo>
                  <a:lnTo>
                    <a:pt x="791" y="70"/>
                  </a:lnTo>
                  <a:lnTo>
                    <a:pt x="809" y="67"/>
                  </a:lnTo>
                  <a:lnTo>
                    <a:pt x="822" y="72"/>
                  </a:lnTo>
                  <a:lnTo>
                    <a:pt x="821" y="84"/>
                  </a:lnTo>
                  <a:lnTo>
                    <a:pt x="813" y="91"/>
                  </a:lnTo>
                  <a:lnTo>
                    <a:pt x="810" y="119"/>
                  </a:lnTo>
                  <a:lnTo>
                    <a:pt x="811" y="137"/>
                  </a:lnTo>
                  <a:lnTo>
                    <a:pt x="806" y="145"/>
                  </a:lnTo>
                  <a:lnTo>
                    <a:pt x="797" y="141"/>
                  </a:lnTo>
                  <a:lnTo>
                    <a:pt x="802" y="151"/>
                  </a:lnTo>
                  <a:lnTo>
                    <a:pt x="817" y="161"/>
                  </a:lnTo>
                  <a:lnTo>
                    <a:pt x="813" y="194"/>
                  </a:lnTo>
                  <a:lnTo>
                    <a:pt x="810" y="203"/>
                  </a:lnTo>
                  <a:lnTo>
                    <a:pt x="802" y="208"/>
                  </a:lnTo>
                  <a:lnTo>
                    <a:pt x="797" y="230"/>
                  </a:lnTo>
                  <a:lnTo>
                    <a:pt x="780" y="253"/>
                  </a:lnTo>
                  <a:lnTo>
                    <a:pt x="787" y="265"/>
                  </a:lnTo>
                  <a:lnTo>
                    <a:pt x="771" y="315"/>
                  </a:lnTo>
                  <a:lnTo>
                    <a:pt x="780" y="327"/>
                  </a:lnTo>
                  <a:lnTo>
                    <a:pt x="776" y="327"/>
                  </a:lnTo>
                  <a:lnTo>
                    <a:pt x="773" y="331"/>
                  </a:lnTo>
                  <a:lnTo>
                    <a:pt x="762" y="357"/>
                  </a:lnTo>
                  <a:lnTo>
                    <a:pt x="733" y="359"/>
                  </a:lnTo>
                  <a:lnTo>
                    <a:pt x="733" y="366"/>
                  </a:lnTo>
                  <a:lnTo>
                    <a:pt x="716" y="372"/>
                  </a:lnTo>
                  <a:lnTo>
                    <a:pt x="711" y="393"/>
                  </a:lnTo>
                  <a:lnTo>
                    <a:pt x="722" y="399"/>
                  </a:lnTo>
                  <a:lnTo>
                    <a:pt x="716" y="403"/>
                  </a:lnTo>
                  <a:lnTo>
                    <a:pt x="708" y="434"/>
                  </a:lnTo>
                  <a:lnTo>
                    <a:pt x="713" y="442"/>
                  </a:lnTo>
                  <a:lnTo>
                    <a:pt x="696" y="461"/>
                  </a:lnTo>
                  <a:lnTo>
                    <a:pt x="690" y="465"/>
                  </a:lnTo>
                  <a:lnTo>
                    <a:pt x="676" y="456"/>
                  </a:lnTo>
                  <a:lnTo>
                    <a:pt x="656" y="460"/>
                  </a:lnTo>
                  <a:lnTo>
                    <a:pt x="651" y="456"/>
                  </a:lnTo>
                  <a:lnTo>
                    <a:pt x="640" y="464"/>
                  </a:lnTo>
                  <a:lnTo>
                    <a:pt x="631" y="460"/>
                  </a:lnTo>
                  <a:lnTo>
                    <a:pt x="613" y="460"/>
                  </a:lnTo>
                  <a:lnTo>
                    <a:pt x="583" y="451"/>
                  </a:lnTo>
                  <a:lnTo>
                    <a:pt x="565" y="450"/>
                  </a:lnTo>
                  <a:lnTo>
                    <a:pt x="562" y="461"/>
                  </a:lnTo>
                  <a:lnTo>
                    <a:pt x="501" y="464"/>
                  </a:lnTo>
                  <a:lnTo>
                    <a:pt x="500" y="465"/>
                  </a:lnTo>
                  <a:lnTo>
                    <a:pt x="495" y="469"/>
                  </a:lnTo>
                  <a:lnTo>
                    <a:pt x="492" y="476"/>
                  </a:lnTo>
                  <a:lnTo>
                    <a:pt x="486" y="476"/>
                  </a:lnTo>
                  <a:lnTo>
                    <a:pt x="472" y="471"/>
                  </a:lnTo>
                  <a:lnTo>
                    <a:pt x="486" y="493"/>
                  </a:lnTo>
                  <a:lnTo>
                    <a:pt x="487" y="499"/>
                  </a:lnTo>
                  <a:lnTo>
                    <a:pt x="486" y="502"/>
                  </a:lnTo>
                  <a:lnTo>
                    <a:pt x="456" y="511"/>
                  </a:lnTo>
                  <a:lnTo>
                    <a:pt x="460" y="522"/>
                  </a:lnTo>
                  <a:lnTo>
                    <a:pt x="396" y="524"/>
                  </a:lnTo>
                  <a:lnTo>
                    <a:pt x="392" y="531"/>
                  </a:lnTo>
                  <a:lnTo>
                    <a:pt x="375" y="533"/>
                  </a:lnTo>
                  <a:lnTo>
                    <a:pt x="375" y="538"/>
                  </a:lnTo>
                  <a:lnTo>
                    <a:pt x="367" y="538"/>
                  </a:lnTo>
                  <a:lnTo>
                    <a:pt x="367" y="561"/>
                  </a:lnTo>
                  <a:lnTo>
                    <a:pt x="375" y="561"/>
                  </a:lnTo>
                  <a:lnTo>
                    <a:pt x="375" y="566"/>
                  </a:lnTo>
                  <a:lnTo>
                    <a:pt x="366" y="566"/>
                  </a:lnTo>
                  <a:lnTo>
                    <a:pt x="366" y="573"/>
                  </a:lnTo>
                  <a:lnTo>
                    <a:pt x="357" y="575"/>
                  </a:lnTo>
                  <a:lnTo>
                    <a:pt x="357" y="578"/>
                  </a:lnTo>
                  <a:lnTo>
                    <a:pt x="359" y="57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39"/>
            <p:cNvSpPr>
              <a:spLocks/>
            </p:cNvSpPr>
            <p:nvPr/>
          </p:nvSpPr>
          <p:spPr bwMode="auto">
            <a:xfrm>
              <a:off x="1672863" y="5949206"/>
              <a:ext cx="823913" cy="644527"/>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noFill/>
            <a:ln w="4763"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grpSp>
      <p:sp>
        <p:nvSpPr>
          <p:cNvPr id="348" name="正方形/長方形 347"/>
          <p:cNvSpPr/>
          <p:nvPr/>
        </p:nvSpPr>
        <p:spPr>
          <a:xfrm>
            <a:off x="0" y="67940"/>
            <a:ext cx="9144000" cy="40091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49" name="グループ化 348"/>
          <p:cNvGrpSpPr>
            <a:grpSpLocks noChangeAspect="1"/>
          </p:cNvGrpSpPr>
          <p:nvPr/>
        </p:nvGrpSpPr>
        <p:grpSpPr>
          <a:xfrm>
            <a:off x="1348974" y="4105783"/>
            <a:ext cx="2911938" cy="2604257"/>
            <a:chOff x="5439415" y="2987436"/>
            <a:chExt cx="3205522" cy="2866843"/>
          </a:xfrm>
        </p:grpSpPr>
        <p:sp>
          <p:nvSpPr>
            <p:cNvPr id="350" name="円柱 349"/>
            <p:cNvSpPr/>
            <p:nvPr/>
          </p:nvSpPr>
          <p:spPr>
            <a:xfrm>
              <a:off x="7524865" y="4355171"/>
              <a:ext cx="277588" cy="222447"/>
            </a:xfrm>
            <a:prstGeom prst="can">
              <a:avLst/>
            </a:prstGeom>
            <a:solidFill>
              <a:srgbClr val="FFCCCC"/>
            </a:solidFill>
            <a:ln w="12700">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円柱 350"/>
            <p:cNvSpPr/>
            <p:nvPr/>
          </p:nvSpPr>
          <p:spPr>
            <a:xfrm>
              <a:off x="7757500" y="3678606"/>
              <a:ext cx="788385" cy="691725"/>
            </a:xfrm>
            <a:prstGeom prst="can">
              <a:avLst/>
            </a:prstGeom>
            <a:solidFill>
              <a:schemeClr val="accent1">
                <a:lumMod val="20000"/>
                <a:lumOff val="8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latin typeface="メイリオ" panose="020B0604030504040204" pitchFamily="50" charset="-128"/>
                  <a:ea typeface="メイリオ" panose="020B0604030504040204" pitchFamily="50" charset="-128"/>
                </a:rPr>
                <a:t>村野</a:t>
              </a:r>
              <a:endParaRPr kumimoji="1" lang="ja-JP" altLang="en-US" sz="1400" dirty="0">
                <a:solidFill>
                  <a:schemeClr val="tx1"/>
                </a:solidFill>
                <a:latin typeface="メイリオ" panose="020B0604030504040204" pitchFamily="50" charset="-128"/>
                <a:ea typeface="メイリオ" panose="020B0604030504040204" pitchFamily="50" charset="-128"/>
              </a:endParaRPr>
            </a:p>
          </p:txBody>
        </p:sp>
        <p:sp>
          <p:nvSpPr>
            <p:cNvPr id="352" name="円柱 351"/>
            <p:cNvSpPr/>
            <p:nvPr/>
          </p:nvSpPr>
          <p:spPr>
            <a:xfrm>
              <a:off x="6799142" y="4512596"/>
              <a:ext cx="517704" cy="365193"/>
            </a:xfrm>
            <a:prstGeom prst="can">
              <a:avLst/>
            </a:prstGeom>
            <a:solidFill>
              <a:srgbClr val="FFCCCC"/>
            </a:solidFill>
            <a:ln w="12700">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50" dirty="0" smtClean="0">
                  <a:solidFill>
                    <a:schemeClr val="tx1"/>
                  </a:solidFill>
                </a:rPr>
                <a:t>庭窪</a:t>
              </a:r>
              <a:endParaRPr kumimoji="1" lang="ja-JP" altLang="en-US" sz="1050" dirty="0">
                <a:solidFill>
                  <a:schemeClr val="tx1"/>
                </a:solidFill>
              </a:endParaRPr>
            </a:p>
          </p:txBody>
        </p:sp>
        <p:sp>
          <p:nvSpPr>
            <p:cNvPr id="353" name="テキスト ボックス 352"/>
            <p:cNvSpPr txBox="1"/>
            <p:nvPr/>
          </p:nvSpPr>
          <p:spPr>
            <a:xfrm>
              <a:off x="7995616" y="3278381"/>
              <a:ext cx="649321" cy="457392"/>
            </a:xfrm>
            <a:prstGeom prst="rect">
              <a:avLst/>
            </a:prstGeom>
            <a:solidFill>
              <a:schemeClr val="bg1">
                <a:alpha val="55000"/>
              </a:schemeClr>
            </a:solidFill>
          </p:spPr>
          <p:txBody>
            <a:bodyPr wrap="square" rtlCol="0">
              <a:spAutoFit/>
            </a:bodyPr>
            <a:lstStyle/>
            <a:p>
              <a:r>
                <a:rPr kumimoji="1" lang="ja-JP" altLang="en-US" sz="1050" b="1" dirty="0" smtClean="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枚方市</a:t>
              </a:r>
              <a:endParaRPr kumimoji="1" lang="en-US" altLang="ja-JP" sz="1050" b="1" dirty="0" smtClean="0">
                <a:solidFill>
                  <a:srgbClr val="00B050"/>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050" b="1"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中宮</a:t>
              </a:r>
              <a:endParaRPr kumimoji="1" lang="ja-JP" altLang="en-US" sz="1050" b="1"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4" name="テキスト ボックス 353"/>
            <p:cNvSpPr txBox="1"/>
            <p:nvPr/>
          </p:nvSpPr>
          <p:spPr>
            <a:xfrm>
              <a:off x="6564942" y="4157143"/>
              <a:ext cx="648000" cy="277565"/>
            </a:xfrm>
            <a:prstGeom prst="rect">
              <a:avLst/>
            </a:prstGeom>
            <a:solidFill>
              <a:schemeClr val="bg1">
                <a:alpha val="70000"/>
              </a:schemeClr>
            </a:solidFill>
          </p:spPr>
          <p:txBody>
            <a:bodyPr wrap="square" rtlCol="0">
              <a:spAutoFit/>
            </a:bodyPr>
            <a:lstStyle/>
            <a:p>
              <a:pPr algn="ctr"/>
              <a:r>
                <a:rPr kumimoji="1" lang="ja-JP" altLang="en-US" sz="1050" b="1" dirty="0" smtClean="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守口市</a:t>
              </a:r>
              <a:endParaRPr kumimoji="1" lang="ja-JP" altLang="en-US" sz="1050" b="1"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5" name="テキスト ボックス 354"/>
            <p:cNvSpPr txBox="1"/>
            <p:nvPr/>
          </p:nvSpPr>
          <p:spPr>
            <a:xfrm>
              <a:off x="5851792" y="4039281"/>
              <a:ext cx="649321" cy="457392"/>
            </a:xfrm>
            <a:prstGeom prst="rect">
              <a:avLst/>
            </a:prstGeom>
            <a:solidFill>
              <a:schemeClr val="bg1">
                <a:alpha val="55000"/>
              </a:schemeClr>
            </a:solidFill>
          </p:spPr>
          <p:txBody>
            <a:bodyPr wrap="square" rtlCol="0">
              <a:spAutoFit/>
            </a:bodyPr>
            <a:lstStyle/>
            <a:p>
              <a:r>
                <a:rPr lang="ja-JP" altLang="en-US" sz="1050" b="1" dirty="0" smtClean="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吹田</a:t>
              </a:r>
              <a:r>
                <a:rPr kumimoji="1" lang="ja-JP" altLang="en-US" sz="1050" b="1" dirty="0" smtClean="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市</a:t>
              </a:r>
              <a:endParaRPr kumimoji="1" lang="en-US" altLang="ja-JP" sz="1050" b="1" dirty="0" smtClean="0">
                <a:solidFill>
                  <a:srgbClr val="00B050"/>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050" b="1" dirty="0" smtClean="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泉</a:t>
              </a:r>
              <a:endParaRPr kumimoji="1" lang="ja-JP" altLang="en-US" sz="1050" b="1"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6" name="テキスト ボックス 355"/>
            <p:cNvSpPr txBox="1"/>
            <p:nvPr/>
          </p:nvSpPr>
          <p:spPr>
            <a:xfrm>
              <a:off x="6493400" y="2987436"/>
              <a:ext cx="1069998" cy="711498"/>
            </a:xfrm>
            <a:prstGeom prst="rect">
              <a:avLst/>
            </a:prstGeom>
            <a:solidFill>
              <a:schemeClr val="bg1">
                <a:alpha val="60000"/>
              </a:schemeClr>
            </a:solidFill>
          </p:spPr>
          <p:txBody>
            <a:bodyPr wrap="square" rtlCol="0">
              <a:spAutoFit/>
            </a:bodyPr>
            <a:lstStyle/>
            <a:p>
              <a:r>
                <a:rPr kumimoji="1" lang="ja-JP" altLang="en-US" sz="1200" b="1" dirty="0" smtClean="0">
                  <a:solidFill>
                    <a:schemeClr val="accent1"/>
                  </a:solidFill>
                  <a:latin typeface="メイリオ" panose="020B0604030504040204" pitchFamily="50" charset="-128"/>
                  <a:ea typeface="メイリオ" panose="020B0604030504040204" pitchFamily="50" charset="-128"/>
                  <a:cs typeface="メイリオ" panose="020B0604030504040204" pitchFamily="50" charset="-128"/>
                </a:rPr>
                <a:t>大阪広域</a:t>
              </a:r>
              <a:endParaRPr kumimoji="1" lang="en-US" altLang="ja-JP" sz="1200" b="1" dirty="0" smtClean="0">
                <a:solidFill>
                  <a:schemeClr val="accent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b="1" dirty="0" smtClean="0">
                  <a:solidFill>
                    <a:schemeClr val="accent1"/>
                  </a:solidFill>
                  <a:latin typeface="メイリオ" panose="020B0604030504040204" pitchFamily="50" charset="-128"/>
                  <a:ea typeface="メイリオ" panose="020B0604030504040204" pitchFamily="50" charset="-128"/>
                  <a:cs typeface="メイリオ" panose="020B0604030504040204" pitchFamily="50" charset="-128"/>
                </a:rPr>
                <a:t>水道企業団</a:t>
              </a:r>
              <a:endParaRPr kumimoji="1" lang="en-US" altLang="ja-JP" sz="1200" b="1" dirty="0" smtClean="0">
                <a:solidFill>
                  <a:schemeClr val="accent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b="1" dirty="0" smtClean="0">
                  <a:solidFill>
                    <a:schemeClr val="accent1"/>
                  </a:solidFill>
                  <a:latin typeface="メイリオ" panose="020B0604030504040204" pitchFamily="50" charset="-128"/>
                  <a:ea typeface="メイリオ" panose="020B0604030504040204" pitchFamily="50" charset="-128"/>
                  <a:cs typeface="メイリオ" panose="020B0604030504040204" pitchFamily="50" charset="-128"/>
                </a:rPr>
                <a:t>浄水場</a:t>
              </a:r>
              <a:endParaRPr kumimoji="1" lang="ja-JP" altLang="en-US" sz="1200" b="1" dirty="0">
                <a:solidFill>
                  <a:schemeClr val="accent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7" name="テキスト ボックス 356"/>
            <p:cNvSpPr txBox="1"/>
            <p:nvPr/>
          </p:nvSpPr>
          <p:spPr>
            <a:xfrm>
              <a:off x="7436787" y="4378856"/>
              <a:ext cx="467354" cy="260217"/>
            </a:xfrm>
            <a:prstGeom prst="rect">
              <a:avLst/>
            </a:prstGeom>
            <a:noFill/>
          </p:spPr>
          <p:txBody>
            <a:bodyPr wrap="square" rtlCol="0">
              <a:spAutoFit/>
            </a:bodyPr>
            <a:lstStyle/>
            <a:p>
              <a:r>
                <a:rPr kumimoji="1"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豊野</a:t>
              </a:r>
              <a:endPar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58" name="直線矢印コネクタ 357"/>
            <p:cNvCxnSpPr>
              <a:stCxn id="356" idx="2"/>
              <a:endCxn id="351" idx="2"/>
            </p:cNvCxnSpPr>
            <p:nvPr/>
          </p:nvCxnSpPr>
          <p:spPr>
            <a:xfrm>
              <a:off x="7028399" y="3698934"/>
              <a:ext cx="729101" cy="325535"/>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cxnSp>
          <p:nvCxnSpPr>
            <p:cNvPr id="359" name="直線矢印コネクタ 358"/>
            <p:cNvCxnSpPr>
              <a:stCxn id="356" idx="2"/>
              <a:endCxn id="369" idx="0"/>
            </p:cNvCxnSpPr>
            <p:nvPr/>
          </p:nvCxnSpPr>
          <p:spPr>
            <a:xfrm>
              <a:off x="7028399" y="3698934"/>
              <a:ext cx="169798" cy="668646"/>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cxnSp>
          <p:nvCxnSpPr>
            <p:cNvPr id="360" name="直線矢印コネクタ 359"/>
            <p:cNvCxnSpPr>
              <a:stCxn id="356" idx="2"/>
              <a:endCxn id="372" idx="0"/>
            </p:cNvCxnSpPr>
            <p:nvPr/>
          </p:nvCxnSpPr>
          <p:spPr>
            <a:xfrm flipH="1">
              <a:off x="6626035" y="3698934"/>
              <a:ext cx="402364" cy="122876"/>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sp>
          <p:nvSpPr>
            <p:cNvPr id="361" name="テキスト ボックス 360"/>
            <p:cNvSpPr txBox="1"/>
            <p:nvPr/>
          </p:nvSpPr>
          <p:spPr>
            <a:xfrm>
              <a:off x="5856544" y="5331059"/>
              <a:ext cx="753703" cy="523220"/>
            </a:xfrm>
            <a:prstGeom prst="rect">
              <a:avLst/>
            </a:prstGeom>
            <a:noFill/>
          </p:spPr>
          <p:txBody>
            <a:bodyPr wrap="square" rtlCol="0">
              <a:spAutoFit/>
            </a:bodyPr>
            <a:lstStyle/>
            <a:p>
              <a:r>
                <a:rPr kumimoji="1" lang="ja-JP" altLang="en-US" sz="1200" b="1" dirty="0" smtClean="0">
                  <a:solidFill>
                    <a:schemeClr val="accent2"/>
                  </a:solidFill>
                  <a:latin typeface="メイリオ" panose="020B0604030504040204" pitchFamily="50" charset="-128"/>
                  <a:ea typeface="メイリオ" panose="020B0604030504040204" pitchFamily="50" charset="-128"/>
                  <a:cs typeface="メイリオ" panose="020B0604030504040204" pitchFamily="50" charset="-128"/>
                </a:rPr>
                <a:t>大阪市浄水場</a:t>
              </a:r>
              <a:endParaRPr kumimoji="1" lang="ja-JP" altLang="en-US" sz="1200" b="1" dirty="0">
                <a:solidFill>
                  <a:schemeClr val="accent2"/>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62" name="直線矢印コネクタ 361"/>
            <p:cNvCxnSpPr>
              <a:stCxn id="361" idx="0"/>
              <a:endCxn id="370" idx="3"/>
            </p:cNvCxnSpPr>
            <p:nvPr/>
          </p:nvCxnSpPr>
          <p:spPr>
            <a:xfrm flipH="1" flipV="1">
              <a:off x="5837158" y="4916785"/>
              <a:ext cx="396238" cy="414274"/>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63" name="直線矢印コネクタ 362"/>
            <p:cNvCxnSpPr>
              <a:stCxn id="361" idx="0"/>
            </p:cNvCxnSpPr>
            <p:nvPr/>
          </p:nvCxnSpPr>
          <p:spPr>
            <a:xfrm flipV="1">
              <a:off x="6233396" y="4883093"/>
              <a:ext cx="611159" cy="447966"/>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64" name="直線矢印コネクタ 363"/>
            <p:cNvCxnSpPr>
              <a:stCxn id="361" idx="0"/>
              <a:endCxn id="357" idx="2"/>
            </p:cNvCxnSpPr>
            <p:nvPr/>
          </p:nvCxnSpPr>
          <p:spPr>
            <a:xfrm flipV="1">
              <a:off x="6233395" y="4639073"/>
              <a:ext cx="1437069" cy="691986"/>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365" name="円柱 364"/>
            <p:cNvSpPr/>
            <p:nvPr/>
          </p:nvSpPr>
          <p:spPr>
            <a:xfrm>
              <a:off x="7773284" y="3446224"/>
              <a:ext cx="277588" cy="222447"/>
            </a:xfrm>
            <a:prstGeom prst="can">
              <a:avLst/>
            </a:prstGeom>
            <a:solidFill>
              <a:srgbClr val="CCFFCC"/>
            </a:solid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円柱 365"/>
            <p:cNvSpPr/>
            <p:nvPr/>
          </p:nvSpPr>
          <p:spPr>
            <a:xfrm>
              <a:off x="6160660" y="4277856"/>
              <a:ext cx="175717" cy="142765"/>
            </a:xfrm>
            <a:prstGeom prst="can">
              <a:avLst/>
            </a:prstGeom>
            <a:solidFill>
              <a:srgbClr val="CCFFCC"/>
            </a:solid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7" name="円柱 366"/>
            <p:cNvSpPr/>
            <p:nvPr/>
          </p:nvSpPr>
          <p:spPr>
            <a:xfrm>
              <a:off x="6852175" y="4373975"/>
              <a:ext cx="175717" cy="142765"/>
            </a:xfrm>
            <a:prstGeom prst="can">
              <a:avLst/>
            </a:prstGeom>
            <a:solidFill>
              <a:srgbClr val="CCFFCC"/>
            </a:solid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 name="円柱 367"/>
            <p:cNvSpPr/>
            <p:nvPr/>
          </p:nvSpPr>
          <p:spPr>
            <a:xfrm>
              <a:off x="7050374" y="4351916"/>
              <a:ext cx="277588" cy="222447"/>
            </a:xfrm>
            <a:prstGeom prst="can">
              <a:avLst/>
            </a:prstGeom>
            <a:solidFill>
              <a:schemeClr val="accent1">
                <a:lumMod val="20000"/>
                <a:lumOff val="8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 name="テキスト ボックス 368"/>
            <p:cNvSpPr txBox="1"/>
            <p:nvPr/>
          </p:nvSpPr>
          <p:spPr>
            <a:xfrm>
              <a:off x="6964197" y="4367580"/>
              <a:ext cx="468000" cy="260217"/>
            </a:xfrm>
            <a:prstGeom prst="rect">
              <a:avLst/>
            </a:prstGeom>
            <a:noFill/>
          </p:spPr>
          <p:txBody>
            <a:bodyPr wrap="square" rtlCol="0">
              <a:spAutoFit/>
            </a:bodyPr>
            <a:lstStyle/>
            <a:p>
              <a:r>
                <a:rPr kumimoji="1"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庭窪</a:t>
              </a:r>
              <a:endPar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0" name="円柱 369"/>
            <p:cNvSpPr/>
            <p:nvPr/>
          </p:nvSpPr>
          <p:spPr>
            <a:xfrm>
              <a:off x="5439415" y="4469478"/>
              <a:ext cx="795486" cy="447307"/>
            </a:xfrm>
            <a:prstGeom prst="can">
              <a:avLst/>
            </a:prstGeom>
            <a:solidFill>
              <a:srgbClr val="FFCCCC"/>
            </a:solidFill>
            <a:ln w="12700">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latin typeface="メイリオ" panose="020B0604030504040204" pitchFamily="50" charset="-128"/>
                  <a:ea typeface="メイリオ" panose="020B0604030504040204" pitchFamily="50" charset="-128"/>
                </a:rPr>
                <a:t>柴島</a:t>
              </a:r>
              <a:endParaRPr kumimoji="1" lang="ja-JP" altLang="en-US" sz="1400" dirty="0">
                <a:solidFill>
                  <a:schemeClr val="tx1"/>
                </a:solidFill>
                <a:latin typeface="メイリオ" panose="020B0604030504040204" pitchFamily="50" charset="-128"/>
                <a:ea typeface="メイリオ" panose="020B0604030504040204" pitchFamily="50" charset="-128"/>
              </a:endParaRPr>
            </a:p>
          </p:txBody>
        </p:sp>
        <p:sp>
          <p:nvSpPr>
            <p:cNvPr id="371" name="円柱 370"/>
            <p:cNvSpPr/>
            <p:nvPr/>
          </p:nvSpPr>
          <p:spPr>
            <a:xfrm>
              <a:off x="6347028" y="3791621"/>
              <a:ext cx="277588" cy="222447"/>
            </a:xfrm>
            <a:prstGeom prst="can">
              <a:avLst/>
            </a:prstGeom>
            <a:solidFill>
              <a:schemeClr val="accent1">
                <a:lumMod val="20000"/>
                <a:lumOff val="8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2" name="テキスト ボックス 371"/>
            <p:cNvSpPr txBox="1"/>
            <p:nvPr/>
          </p:nvSpPr>
          <p:spPr>
            <a:xfrm>
              <a:off x="6248035" y="3821810"/>
              <a:ext cx="756000" cy="260217"/>
            </a:xfrm>
            <a:prstGeom prst="rect">
              <a:avLst/>
            </a:prstGeom>
            <a:noFill/>
          </p:spPr>
          <p:txBody>
            <a:bodyPr wrap="square" rtlCol="0">
              <a:spAutoFit/>
            </a:bodyPr>
            <a:lstStyle/>
            <a:p>
              <a:r>
                <a:rPr kumimoji="1"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三島</a:t>
              </a:r>
              <a:endParaRPr kumimoji="1" lang="en-US" altLang="ja-JP" sz="9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5"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18</a:t>
            </a:fld>
            <a:endParaRPr kumimoji="1" lang="ja-JP" altLang="en-US" dirty="0"/>
          </a:p>
        </p:txBody>
      </p:sp>
      <p:graphicFrame>
        <p:nvGraphicFramePr>
          <p:cNvPr id="3" name="表 2"/>
          <p:cNvGraphicFramePr>
            <a:graphicFrameLocks noGrp="1"/>
          </p:cNvGraphicFramePr>
          <p:nvPr>
            <p:extLst>
              <p:ext uri="{D42A27DB-BD31-4B8C-83A1-F6EECF244321}">
                <p14:modId xmlns:p14="http://schemas.microsoft.com/office/powerpoint/2010/main" val="35636975"/>
              </p:ext>
            </p:extLst>
          </p:nvPr>
        </p:nvGraphicFramePr>
        <p:xfrm>
          <a:off x="633027" y="1521216"/>
          <a:ext cx="7877946" cy="2411840"/>
        </p:xfrm>
        <a:graphic>
          <a:graphicData uri="http://schemas.openxmlformats.org/drawingml/2006/table">
            <a:tbl>
              <a:tblPr firstRow="1" bandRow="1">
                <a:tableStyleId>{7DF18680-E054-41AD-8BC1-D1AEF772440D}</a:tableStyleId>
              </a:tblPr>
              <a:tblGrid>
                <a:gridCol w="389946"/>
                <a:gridCol w="2304000"/>
                <a:gridCol w="2880000"/>
                <a:gridCol w="2304000"/>
              </a:tblGrid>
              <a:tr h="504000">
                <a:tc>
                  <a:txBody>
                    <a:bodyPr/>
                    <a:lstStyle/>
                    <a:p>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テーマ１－１</a:t>
                      </a:r>
                      <a:endParaRPr kumimoji="1" lang="en-US" altLang="ja-JP" sz="1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40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事業者間の連携</a:t>
                      </a:r>
                      <a:endParaRPr lang="en-US" altLang="ja-JP" sz="140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pPr algn="ctr"/>
                      <a:r>
                        <a:rPr kumimoji="1" lang="ja-JP" altLang="en-US" sz="1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テーマ１－２</a:t>
                      </a:r>
                      <a:endParaRPr kumimoji="1" lang="en-US" altLang="ja-JP" sz="1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淀川系浄水場の最適化</a:t>
                      </a:r>
                      <a:endParaRPr kumimoji="1" lang="en-US" altLang="ja-JP" sz="1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pPr algn="ctr"/>
                      <a:r>
                        <a:rPr kumimoji="1" lang="ja-JP" altLang="en-US" sz="1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テーマ１－２‘</a:t>
                      </a:r>
                      <a:endParaRPr kumimoji="1" lang="en-US" altLang="ja-JP" sz="1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37084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①</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隣接する３浄水場の一体運用</a:t>
                      </a:r>
                      <a:r>
                        <a:rPr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両庭窪、守口市</a:t>
                      </a:r>
                      <a:r>
                        <a:rPr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nchor="ctr"/>
                </a:tc>
                <a:tc hMerge="1">
                  <a:txBody>
                    <a:bodyPr/>
                    <a:lstStyle/>
                    <a:p>
                      <a:endParaRPr kumimoji="1" lang="ja-JP" altLang="en-US"/>
                    </a:p>
                  </a:txBody>
                  <a:tcPr/>
                </a:tc>
                <a:tc rowSpan="3">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左記に同じ</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37084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②</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小規模浄水場の統廃合</a:t>
                      </a:r>
                      <a:r>
                        <a:rPr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泉（吹田市）</a:t>
                      </a:r>
                      <a:r>
                        <a:rPr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nchor="ctr"/>
                </a:tc>
                <a:tc hMerge="1">
                  <a:txBody>
                    <a:bodyPr/>
                    <a:lstStyle/>
                    <a:p>
                      <a:endParaRPr kumimoji="1" lang="ja-JP" altLang="en-US"/>
                    </a:p>
                  </a:txBody>
                  <a:tcPr/>
                </a:tc>
                <a:tc vMerge="1">
                  <a:txBody>
                    <a:bodyPr/>
                    <a:lstStyle/>
                    <a:p>
                      <a:endParaRPr kumimoji="1" lang="ja-JP" altLang="en-US" dirty="0"/>
                    </a:p>
                  </a:txBody>
                  <a:tcPr anchor="ctr"/>
                </a:tc>
              </a:tr>
              <a:tr h="57600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③</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事業者ごとにダウンサイジング</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を実施</a:t>
                      </a:r>
                      <a:endParaRPr lang="ja-JP"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浄水場の相互バックアップ体制を構築（危機管理対応の強化）</a:t>
                      </a:r>
                      <a:endParaRPr kumimoji="1"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57600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④</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400" dirty="0" err="1" smtClean="0">
                          <a:latin typeface="メイリオ" panose="020B0604030504040204" pitchFamily="50" charset="-128"/>
                          <a:ea typeface="メイリオ" panose="020B0604030504040204" pitchFamily="50" charset="-128"/>
                          <a:cs typeface="メイリオ" panose="020B0604030504040204" pitchFamily="50" charset="-128"/>
                        </a:rPr>
                        <a:t>ー</a:t>
                      </a:r>
                      <a:endParaRPr lang="ja-JP"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各浄水場の施設能力均等化により施設能力を最大限削減</a:t>
                      </a:r>
                      <a:endParaRPr kumimoji="1"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R w="12700" cap="flat" cmpd="sng" algn="ctr">
                      <a:solidFill>
                        <a:schemeClr val="bg1"/>
                      </a:solidFill>
                      <a:prstDash val="solid"/>
                      <a:round/>
                      <a:headEnd type="none" w="med" len="med"/>
                      <a:tailEnd type="none" w="med" len="med"/>
                    </a:ln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柴島はダウンサイジング計画の</a:t>
                      </a:r>
                      <a:r>
                        <a:rPr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51</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万㎥</a:t>
                      </a:r>
                      <a:r>
                        <a:rPr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日で固定</a:t>
                      </a:r>
                      <a:endParaRPr kumimoji="1"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tcPr>
                </a:tc>
              </a:tr>
            </a:tbl>
          </a:graphicData>
        </a:graphic>
      </p:graphicFrame>
      <p:sp>
        <p:nvSpPr>
          <p:cNvPr id="2" name="テキスト ボックス 1"/>
          <p:cNvSpPr txBox="1"/>
          <p:nvPr/>
        </p:nvSpPr>
        <p:spPr>
          <a:xfrm>
            <a:off x="5652120" y="4212485"/>
            <a:ext cx="2808000" cy="2168843"/>
          </a:xfrm>
          <a:prstGeom prst="roundRect">
            <a:avLst>
              <a:gd name="adj" fmla="val 11432"/>
            </a:avLst>
          </a:prstGeom>
          <a:ln/>
        </p:spPr>
        <p:style>
          <a:lnRef idx="1">
            <a:schemeClr val="accent6"/>
          </a:lnRef>
          <a:fillRef idx="2">
            <a:schemeClr val="accent6"/>
          </a:fillRef>
          <a:effectRef idx="1">
            <a:schemeClr val="accent6"/>
          </a:effectRef>
          <a:fontRef idx="minor">
            <a:schemeClr val="dk1"/>
          </a:fontRef>
        </p:style>
        <p:txBody>
          <a:bodyPr wrap="square" lIns="0" rIns="0" rtlCol="0" anchor="ctr">
            <a:spAutoFit/>
          </a:bodyPr>
          <a:lstStyle/>
          <a:p>
            <a:pPr marL="285750" lvl="0" indent="-285750">
              <a:buFont typeface="Arial" panose="020B0604020202020204" pitchFamily="34" charset="0"/>
              <a:buChar char="•"/>
              <a:defRPr/>
            </a:pPr>
            <a:r>
              <a:rPr lang="ja-JP" altLang="en-US"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浄水場数を</a:t>
            </a:r>
            <a:r>
              <a:rPr lang="ja-JP" altLang="en-US"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９</a:t>
            </a:r>
            <a:r>
              <a:rPr lang="ja-JP" altLang="en-US"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から６に再編</a:t>
            </a:r>
            <a:endParaRPr lang="en-US" altLang="ja-JP"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lvl="0" indent="-285750">
              <a:buFont typeface="Arial" panose="020B0604020202020204" pitchFamily="34" charset="0"/>
              <a:buChar char="•"/>
              <a:defRPr/>
            </a:pPr>
            <a:r>
              <a:rPr lang="ja-JP" altLang="en-US"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現行ダウンサイジング計画よりも浄水場施設能力を低減</a:t>
            </a:r>
            <a:endParaRPr lang="en-US" altLang="ja-JP"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lvl="0" indent="-285750">
              <a:buFont typeface="Arial" panose="020B0604020202020204" pitchFamily="34" charset="0"/>
              <a:buChar char="•"/>
              <a:defRPr/>
            </a:pPr>
            <a:r>
              <a:rPr lang="ja-JP" altLang="en-US"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更新事業費</a:t>
            </a:r>
            <a:r>
              <a:rPr lang="ja-JP" altLang="en-US"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が</a:t>
            </a:r>
            <a:r>
              <a:rPr lang="ja-JP" altLang="en-US"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削減され総費用の削減に寄与</a:t>
            </a:r>
            <a:endParaRPr lang="en-US" altLang="ja-JP"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右矢印 12"/>
          <p:cNvSpPr/>
          <p:nvPr/>
        </p:nvSpPr>
        <p:spPr>
          <a:xfrm>
            <a:off x="4860032" y="4149080"/>
            <a:ext cx="227111" cy="2478752"/>
          </a:xfrm>
          <a:prstGeom prst="rightArrow">
            <a:avLst>
              <a:gd name="adj1" fmla="val 50000"/>
              <a:gd name="adj2" fmla="val 100000"/>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4932040" y="2092165"/>
            <a:ext cx="1800680" cy="307777"/>
          </a:xfrm>
          <a:prstGeom prst="rect">
            <a:avLst/>
          </a:prstGeom>
          <a:noFill/>
        </p:spPr>
        <p:txBody>
          <a:bodyPr wrap="square" rtlCol="0">
            <a:spAutoFit/>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３→１</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テキスト ボックス 173"/>
          <p:cNvSpPr txBox="1"/>
          <p:nvPr/>
        </p:nvSpPr>
        <p:spPr>
          <a:xfrm>
            <a:off x="4932040" y="2473135"/>
            <a:ext cx="1800680" cy="307777"/>
          </a:xfrm>
          <a:prstGeom prst="rect">
            <a:avLst/>
          </a:prstGeom>
          <a:noFill/>
        </p:spPr>
        <p:txBody>
          <a:bodyPr wrap="square" rtlCol="0">
            <a:spAutoFit/>
          </a:bodyPr>
          <a:lstStyle/>
          <a:p>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１</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→０</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右中かっこ 4"/>
          <p:cNvSpPr/>
          <p:nvPr/>
        </p:nvSpPr>
        <p:spPr>
          <a:xfrm>
            <a:off x="5561041" y="2074589"/>
            <a:ext cx="144016" cy="648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76" name="テキスト ボックス 175"/>
          <p:cNvSpPr txBox="1"/>
          <p:nvPr/>
        </p:nvSpPr>
        <p:spPr>
          <a:xfrm>
            <a:off x="5763595" y="2273728"/>
            <a:ext cx="1800680" cy="307777"/>
          </a:xfrm>
          <a:prstGeom prst="rect">
            <a:avLst/>
          </a:prstGeom>
          <a:noFill/>
        </p:spPr>
        <p:txBody>
          <a:bodyPr wrap="square" rtlCol="0">
            <a:spAutoFit/>
          </a:bodyPr>
          <a:lstStyle/>
          <a:p>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▲３</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テキスト ボックス 176"/>
          <p:cNvSpPr txBox="1"/>
          <p:nvPr/>
        </p:nvSpPr>
        <p:spPr>
          <a:xfrm>
            <a:off x="252000" y="476672"/>
            <a:ext cx="8640000"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（１）シミュレーションの概要</a:t>
            </a:r>
            <a:endParaRPr lang="ja-JP" altLang="en-US"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テキスト ボックス 177"/>
          <p:cNvSpPr txBox="1"/>
          <p:nvPr/>
        </p:nvSpPr>
        <p:spPr>
          <a:xfrm>
            <a:off x="404400" y="44624"/>
            <a:ext cx="8640000" cy="461665"/>
          </a:xfrm>
          <a:prstGeom prst="rect">
            <a:avLst/>
          </a:prstGeom>
          <a:noFill/>
        </p:spPr>
        <p:txBody>
          <a:bodyPr wrap="square" rtlCol="0">
            <a:spAutoFit/>
          </a:bodyPr>
          <a:lstStyle/>
          <a:p>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２．テーマ１</a:t>
            </a:r>
            <a:r>
              <a:rPr lang="en-US" altLang="ja-JP" sz="24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淀川系９浄水場の連携・最適化</a:t>
            </a:r>
            <a:r>
              <a:rPr lang="en-US" altLang="ja-JP" sz="2400" b="1"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2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テキスト ボックス 5"/>
          <p:cNvSpPr txBox="1"/>
          <p:nvPr/>
        </p:nvSpPr>
        <p:spPr>
          <a:xfrm>
            <a:off x="432000" y="820311"/>
            <a:ext cx="8280000" cy="584775"/>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府域全体の給水量の９割を占める淀川</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系浄水場を長期的視点に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立ち、これらの</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水の全量を府域全体でより有効活用するべく、淀川系の９浄水場の連携・最適化モデルを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示す</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47" name="正方形/長方形 346"/>
          <p:cNvSpPr/>
          <p:nvPr/>
        </p:nvSpPr>
        <p:spPr>
          <a:xfrm>
            <a:off x="-14700" y="6741368"/>
            <a:ext cx="6854952" cy="39413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70705542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p:cNvGrpSpPr/>
          <p:nvPr/>
        </p:nvGrpSpPr>
        <p:grpSpPr>
          <a:xfrm>
            <a:off x="-726278" y="1967769"/>
            <a:ext cx="10453510" cy="7725927"/>
            <a:chOff x="-192878" y="-710530"/>
            <a:chExt cx="10453510" cy="7725927"/>
          </a:xfrm>
        </p:grpSpPr>
        <p:sp>
          <p:nvSpPr>
            <p:cNvPr id="8" name="フリーフォーム 7"/>
            <p:cNvSpPr/>
            <p:nvPr/>
          </p:nvSpPr>
          <p:spPr bwMode="auto">
            <a:xfrm>
              <a:off x="-192878" y="-710530"/>
              <a:ext cx="10453510" cy="4211538"/>
            </a:xfrm>
            <a:custGeom>
              <a:avLst/>
              <a:gdLst>
                <a:gd name="connsiteX0" fmla="*/ 8287657 w 9056914"/>
                <a:gd name="connsiteY0" fmla="*/ 14514 h 3468914"/>
                <a:gd name="connsiteX1" fmla="*/ 6763657 w 9056914"/>
                <a:gd name="connsiteY1" fmla="*/ 624114 h 3468914"/>
                <a:gd name="connsiteX2" fmla="*/ 5791200 w 9056914"/>
                <a:gd name="connsiteY2" fmla="*/ 667657 h 3468914"/>
                <a:gd name="connsiteX3" fmla="*/ 4151085 w 9056914"/>
                <a:gd name="connsiteY3" fmla="*/ 1785257 h 3468914"/>
                <a:gd name="connsiteX4" fmla="*/ 4034971 w 9056914"/>
                <a:gd name="connsiteY4" fmla="*/ 2235200 h 3468914"/>
                <a:gd name="connsiteX5" fmla="*/ 2481942 w 9056914"/>
                <a:gd name="connsiteY5" fmla="*/ 2394857 h 3468914"/>
                <a:gd name="connsiteX6" fmla="*/ 2365828 w 9056914"/>
                <a:gd name="connsiteY6" fmla="*/ 2438400 h 3468914"/>
                <a:gd name="connsiteX7" fmla="*/ 0 w 9056914"/>
                <a:gd name="connsiteY7" fmla="*/ 2815772 h 3468914"/>
                <a:gd name="connsiteX8" fmla="*/ 0 w 9056914"/>
                <a:gd name="connsiteY8" fmla="*/ 3468914 h 3468914"/>
                <a:gd name="connsiteX9" fmla="*/ 1683657 w 9056914"/>
                <a:gd name="connsiteY9" fmla="*/ 3135086 h 3468914"/>
                <a:gd name="connsiteX10" fmla="*/ 2786742 w 9056914"/>
                <a:gd name="connsiteY10" fmla="*/ 2743200 h 3468914"/>
                <a:gd name="connsiteX11" fmla="*/ 4165600 w 9056914"/>
                <a:gd name="connsiteY11" fmla="*/ 2525486 h 3468914"/>
                <a:gd name="connsiteX12" fmla="*/ 4513942 w 9056914"/>
                <a:gd name="connsiteY12" fmla="*/ 2002972 h 3468914"/>
                <a:gd name="connsiteX13" fmla="*/ 5820228 w 9056914"/>
                <a:gd name="connsiteY13" fmla="*/ 1103086 h 3468914"/>
                <a:gd name="connsiteX14" fmla="*/ 7141028 w 9056914"/>
                <a:gd name="connsiteY14" fmla="*/ 856343 h 3468914"/>
                <a:gd name="connsiteX15" fmla="*/ 9056914 w 9056914"/>
                <a:gd name="connsiteY15" fmla="*/ 0 h 3468914"/>
                <a:gd name="connsiteX16" fmla="*/ 8215085 w 9056914"/>
                <a:gd name="connsiteY16" fmla="*/ 58057 h 3468914"/>
                <a:gd name="connsiteX0" fmla="*/ 8287657 w 9056914"/>
                <a:gd name="connsiteY0" fmla="*/ 130628 h 3585028"/>
                <a:gd name="connsiteX1" fmla="*/ 6763657 w 9056914"/>
                <a:gd name="connsiteY1" fmla="*/ 740228 h 3585028"/>
                <a:gd name="connsiteX2" fmla="*/ 5791200 w 9056914"/>
                <a:gd name="connsiteY2" fmla="*/ 783771 h 3585028"/>
                <a:gd name="connsiteX3" fmla="*/ 4151085 w 9056914"/>
                <a:gd name="connsiteY3" fmla="*/ 1901371 h 3585028"/>
                <a:gd name="connsiteX4" fmla="*/ 4034971 w 9056914"/>
                <a:gd name="connsiteY4" fmla="*/ 2351314 h 3585028"/>
                <a:gd name="connsiteX5" fmla="*/ 2481942 w 9056914"/>
                <a:gd name="connsiteY5" fmla="*/ 2510971 h 3585028"/>
                <a:gd name="connsiteX6" fmla="*/ 2365828 w 9056914"/>
                <a:gd name="connsiteY6" fmla="*/ 2554514 h 3585028"/>
                <a:gd name="connsiteX7" fmla="*/ 0 w 9056914"/>
                <a:gd name="connsiteY7" fmla="*/ 2931886 h 3585028"/>
                <a:gd name="connsiteX8" fmla="*/ 0 w 9056914"/>
                <a:gd name="connsiteY8" fmla="*/ 3585028 h 3585028"/>
                <a:gd name="connsiteX9" fmla="*/ 1683657 w 9056914"/>
                <a:gd name="connsiteY9" fmla="*/ 3251200 h 3585028"/>
                <a:gd name="connsiteX10" fmla="*/ 2786742 w 9056914"/>
                <a:gd name="connsiteY10" fmla="*/ 2859314 h 3585028"/>
                <a:gd name="connsiteX11" fmla="*/ 4165600 w 9056914"/>
                <a:gd name="connsiteY11" fmla="*/ 2641600 h 3585028"/>
                <a:gd name="connsiteX12" fmla="*/ 4513942 w 9056914"/>
                <a:gd name="connsiteY12" fmla="*/ 2119086 h 3585028"/>
                <a:gd name="connsiteX13" fmla="*/ 5820228 w 9056914"/>
                <a:gd name="connsiteY13" fmla="*/ 1219200 h 3585028"/>
                <a:gd name="connsiteX14" fmla="*/ 7141028 w 9056914"/>
                <a:gd name="connsiteY14" fmla="*/ 972457 h 3585028"/>
                <a:gd name="connsiteX15" fmla="*/ 9056914 w 9056914"/>
                <a:gd name="connsiteY15" fmla="*/ 116114 h 3585028"/>
                <a:gd name="connsiteX16" fmla="*/ 8331199 w 9056914"/>
                <a:gd name="connsiteY16" fmla="*/ 0 h 3585028"/>
                <a:gd name="connsiteX0" fmla="*/ 8345715 w 9056914"/>
                <a:gd name="connsiteY0" fmla="*/ 14513 h 3585028"/>
                <a:gd name="connsiteX1" fmla="*/ 6763657 w 9056914"/>
                <a:gd name="connsiteY1" fmla="*/ 740228 h 3585028"/>
                <a:gd name="connsiteX2" fmla="*/ 5791200 w 9056914"/>
                <a:gd name="connsiteY2" fmla="*/ 783771 h 3585028"/>
                <a:gd name="connsiteX3" fmla="*/ 4151085 w 9056914"/>
                <a:gd name="connsiteY3" fmla="*/ 1901371 h 3585028"/>
                <a:gd name="connsiteX4" fmla="*/ 4034971 w 9056914"/>
                <a:gd name="connsiteY4" fmla="*/ 2351314 h 3585028"/>
                <a:gd name="connsiteX5" fmla="*/ 2481942 w 9056914"/>
                <a:gd name="connsiteY5" fmla="*/ 2510971 h 3585028"/>
                <a:gd name="connsiteX6" fmla="*/ 2365828 w 9056914"/>
                <a:gd name="connsiteY6" fmla="*/ 2554514 h 3585028"/>
                <a:gd name="connsiteX7" fmla="*/ 0 w 9056914"/>
                <a:gd name="connsiteY7" fmla="*/ 2931886 h 3585028"/>
                <a:gd name="connsiteX8" fmla="*/ 0 w 9056914"/>
                <a:gd name="connsiteY8" fmla="*/ 3585028 h 3585028"/>
                <a:gd name="connsiteX9" fmla="*/ 1683657 w 9056914"/>
                <a:gd name="connsiteY9" fmla="*/ 3251200 h 3585028"/>
                <a:gd name="connsiteX10" fmla="*/ 2786742 w 9056914"/>
                <a:gd name="connsiteY10" fmla="*/ 2859314 h 3585028"/>
                <a:gd name="connsiteX11" fmla="*/ 4165600 w 9056914"/>
                <a:gd name="connsiteY11" fmla="*/ 2641600 h 3585028"/>
                <a:gd name="connsiteX12" fmla="*/ 4513942 w 9056914"/>
                <a:gd name="connsiteY12" fmla="*/ 2119086 h 3585028"/>
                <a:gd name="connsiteX13" fmla="*/ 5820228 w 9056914"/>
                <a:gd name="connsiteY13" fmla="*/ 1219200 h 3585028"/>
                <a:gd name="connsiteX14" fmla="*/ 7141028 w 9056914"/>
                <a:gd name="connsiteY14" fmla="*/ 972457 h 3585028"/>
                <a:gd name="connsiteX15" fmla="*/ 9056914 w 9056914"/>
                <a:gd name="connsiteY15" fmla="*/ 116114 h 3585028"/>
                <a:gd name="connsiteX16" fmla="*/ 8331199 w 9056914"/>
                <a:gd name="connsiteY16" fmla="*/ 0 h 3585028"/>
                <a:gd name="connsiteX0" fmla="*/ 8345715 w 9056914"/>
                <a:gd name="connsiteY0" fmla="*/ 14513 h 3585028"/>
                <a:gd name="connsiteX1" fmla="*/ 6763657 w 9056914"/>
                <a:gd name="connsiteY1" fmla="*/ 740228 h 3585028"/>
                <a:gd name="connsiteX2" fmla="*/ 5791200 w 9056914"/>
                <a:gd name="connsiteY2" fmla="*/ 783771 h 3585028"/>
                <a:gd name="connsiteX3" fmla="*/ 4151085 w 9056914"/>
                <a:gd name="connsiteY3" fmla="*/ 1901371 h 3585028"/>
                <a:gd name="connsiteX4" fmla="*/ 3976914 w 9056914"/>
                <a:gd name="connsiteY4" fmla="*/ 2307771 h 3585028"/>
                <a:gd name="connsiteX5" fmla="*/ 2481942 w 9056914"/>
                <a:gd name="connsiteY5" fmla="*/ 2510971 h 3585028"/>
                <a:gd name="connsiteX6" fmla="*/ 2365828 w 9056914"/>
                <a:gd name="connsiteY6" fmla="*/ 2554514 h 3585028"/>
                <a:gd name="connsiteX7" fmla="*/ 0 w 9056914"/>
                <a:gd name="connsiteY7" fmla="*/ 2931886 h 3585028"/>
                <a:gd name="connsiteX8" fmla="*/ 0 w 9056914"/>
                <a:gd name="connsiteY8" fmla="*/ 3585028 h 3585028"/>
                <a:gd name="connsiteX9" fmla="*/ 1683657 w 9056914"/>
                <a:gd name="connsiteY9" fmla="*/ 3251200 h 3585028"/>
                <a:gd name="connsiteX10" fmla="*/ 2786742 w 9056914"/>
                <a:gd name="connsiteY10" fmla="*/ 2859314 h 3585028"/>
                <a:gd name="connsiteX11" fmla="*/ 4165600 w 9056914"/>
                <a:gd name="connsiteY11" fmla="*/ 2641600 h 3585028"/>
                <a:gd name="connsiteX12" fmla="*/ 4513942 w 9056914"/>
                <a:gd name="connsiteY12" fmla="*/ 2119086 h 3585028"/>
                <a:gd name="connsiteX13" fmla="*/ 5820228 w 9056914"/>
                <a:gd name="connsiteY13" fmla="*/ 1219200 h 3585028"/>
                <a:gd name="connsiteX14" fmla="*/ 7141028 w 9056914"/>
                <a:gd name="connsiteY14" fmla="*/ 972457 h 3585028"/>
                <a:gd name="connsiteX15" fmla="*/ 9056914 w 9056914"/>
                <a:gd name="connsiteY15" fmla="*/ 116114 h 3585028"/>
                <a:gd name="connsiteX16" fmla="*/ 8331199 w 9056914"/>
                <a:gd name="connsiteY16" fmla="*/ 0 h 3585028"/>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3951110 w 9176253"/>
                <a:gd name="connsiteY4" fmla="*/ 2322285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3951110 w 9176253"/>
                <a:gd name="connsiteY4" fmla="*/ 2322285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319313 h 3892224"/>
                <a:gd name="connsiteX1" fmla="*/ 6882996 w 9176253"/>
                <a:gd name="connsiteY1" fmla="*/ 1045028 h 3892224"/>
                <a:gd name="connsiteX2" fmla="*/ 5910539 w 9176253"/>
                <a:gd name="connsiteY2" fmla="*/ 1088571 h 3892224"/>
                <a:gd name="connsiteX3" fmla="*/ 4270424 w 9176253"/>
                <a:gd name="connsiteY3" fmla="*/ 2206171 h 3892224"/>
                <a:gd name="connsiteX4" fmla="*/ 3951110 w 9176253"/>
                <a:gd name="connsiteY4" fmla="*/ 2627085 h 3892224"/>
                <a:gd name="connsiteX5" fmla="*/ 2601281 w 9176253"/>
                <a:gd name="connsiteY5" fmla="*/ 2815771 h 3892224"/>
                <a:gd name="connsiteX6" fmla="*/ 2485167 w 9176253"/>
                <a:gd name="connsiteY6" fmla="*/ 2859314 h 3892224"/>
                <a:gd name="connsiteX7" fmla="*/ 119339 w 9176253"/>
                <a:gd name="connsiteY7" fmla="*/ 3236686 h 3892224"/>
                <a:gd name="connsiteX8" fmla="*/ 119339 w 9176253"/>
                <a:gd name="connsiteY8" fmla="*/ 3889828 h 3892224"/>
                <a:gd name="connsiteX9" fmla="*/ 1730424 w 9176253"/>
                <a:gd name="connsiteY9" fmla="*/ 3439885 h 3892224"/>
                <a:gd name="connsiteX10" fmla="*/ 2906081 w 9176253"/>
                <a:gd name="connsiteY10" fmla="*/ 3164114 h 3892224"/>
                <a:gd name="connsiteX11" fmla="*/ 4284939 w 9176253"/>
                <a:gd name="connsiteY11" fmla="*/ 2946400 h 3892224"/>
                <a:gd name="connsiteX12" fmla="*/ 4633281 w 9176253"/>
                <a:gd name="connsiteY12" fmla="*/ 2423886 h 3892224"/>
                <a:gd name="connsiteX13" fmla="*/ 5939567 w 9176253"/>
                <a:gd name="connsiteY13" fmla="*/ 1524000 h 3892224"/>
                <a:gd name="connsiteX14" fmla="*/ 7260367 w 9176253"/>
                <a:gd name="connsiteY14" fmla="*/ 1277257 h 3892224"/>
                <a:gd name="connsiteX15" fmla="*/ 9176253 w 9176253"/>
                <a:gd name="connsiteY15" fmla="*/ 420914 h 3892224"/>
                <a:gd name="connsiteX16" fmla="*/ 8711795 w 9176253"/>
                <a:gd name="connsiteY16" fmla="*/ 0 h 3892224"/>
                <a:gd name="connsiteX0" fmla="*/ 8465054 w 10453510"/>
                <a:gd name="connsiteY0" fmla="*/ 522514 h 4095425"/>
                <a:gd name="connsiteX1" fmla="*/ 6882996 w 10453510"/>
                <a:gd name="connsiteY1" fmla="*/ 1248229 h 4095425"/>
                <a:gd name="connsiteX2" fmla="*/ 5910539 w 10453510"/>
                <a:gd name="connsiteY2" fmla="*/ 1291772 h 4095425"/>
                <a:gd name="connsiteX3" fmla="*/ 4270424 w 10453510"/>
                <a:gd name="connsiteY3" fmla="*/ 2409372 h 4095425"/>
                <a:gd name="connsiteX4" fmla="*/ 3951110 w 10453510"/>
                <a:gd name="connsiteY4" fmla="*/ 2830286 h 4095425"/>
                <a:gd name="connsiteX5" fmla="*/ 2601281 w 10453510"/>
                <a:gd name="connsiteY5" fmla="*/ 3018972 h 4095425"/>
                <a:gd name="connsiteX6" fmla="*/ 2485167 w 10453510"/>
                <a:gd name="connsiteY6" fmla="*/ 3062515 h 4095425"/>
                <a:gd name="connsiteX7" fmla="*/ 119339 w 10453510"/>
                <a:gd name="connsiteY7" fmla="*/ 3439887 h 4095425"/>
                <a:gd name="connsiteX8" fmla="*/ 119339 w 10453510"/>
                <a:gd name="connsiteY8" fmla="*/ 4093029 h 4095425"/>
                <a:gd name="connsiteX9" fmla="*/ 1730424 w 10453510"/>
                <a:gd name="connsiteY9" fmla="*/ 3643086 h 4095425"/>
                <a:gd name="connsiteX10" fmla="*/ 2906081 w 10453510"/>
                <a:gd name="connsiteY10" fmla="*/ 3367315 h 4095425"/>
                <a:gd name="connsiteX11" fmla="*/ 4284939 w 10453510"/>
                <a:gd name="connsiteY11" fmla="*/ 3149601 h 4095425"/>
                <a:gd name="connsiteX12" fmla="*/ 4633281 w 10453510"/>
                <a:gd name="connsiteY12" fmla="*/ 2627087 h 4095425"/>
                <a:gd name="connsiteX13" fmla="*/ 5939567 w 10453510"/>
                <a:gd name="connsiteY13" fmla="*/ 1727201 h 4095425"/>
                <a:gd name="connsiteX14" fmla="*/ 7260367 w 10453510"/>
                <a:gd name="connsiteY14" fmla="*/ 1480458 h 4095425"/>
                <a:gd name="connsiteX15" fmla="*/ 10453510 w 10453510"/>
                <a:gd name="connsiteY15" fmla="*/ 0 h 4095425"/>
                <a:gd name="connsiteX16" fmla="*/ 8711795 w 10453510"/>
                <a:gd name="connsiteY16" fmla="*/ 203201 h 4095425"/>
                <a:gd name="connsiteX0" fmla="*/ 8900482 w 10453510"/>
                <a:gd name="connsiteY0" fmla="*/ 348342 h 4095425"/>
                <a:gd name="connsiteX1" fmla="*/ 6882996 w 10453510"/>
                <a:gd name="connsiteY1" fmla="*/ 1248229 h 4095425"/>
                <a:gd name="connsiteX2" fmla="*/ 5910539 w 10453510"/>
                <a:gd name="connsiteY2" fmla="*/ 1291772 h 4095425"/>
                <a:gd name="connsiteX3" fmla="*/ 4270424 w 10453510"/>
                <a:gd name="connsiteY3" fmla="*/ 2409372 h 4095425"/>
                <a:gd name="connsiteX4" fmla="*/ 3951110 w 10453510"/>
                <a:gd name="connsiteY4" fmla="*/ 2830286 h 4095425"/>
                <a:gd name="connsiteX5" fmla="*/ 2601281 w 10453510"/>
                <a:gd name="connsiteY5" fmla="*/ 3018972 h 4095425"/>
                <a:gd name="connsiteX6" fmla="*/ 2485167 w 10453510"/>
                <a:gd name="connsiteY6" fmla="*/ 3062515 h 4095425"/>
                <a:gd name="connsiteX7" fmla="*/ 119339 w 10453510"/>
                <a:gd name="connsiteY7" fmla="*/ 3439887 h 4095425"/>
                <a:gd name="connsiteX8" fmla="*/ 119339 w 10453510"/>
                <a:gd name="connsiteY8" fmla="*/ 4093029 h 4095425"/>
                <a:gd name="connsiteX9" fmla="*/ 1730424 w 10453510"/>
                <a:gd name="connsiteY9" fmla="*/ 3643086 h 4095425"/>
                <a:gd name="connsiteX10" fmla="*/ 2906081 w 10453510"/>
                <a:gd name="connsiteY10" fmla="*/ 3367315 h 4095425"/>
                <a:gd name="connsiteX11" fmla="*/ 4284939 w 10453510"/>
                <a:gd name="connsiteY11" fmla="*/ 3149601 h 4095425"/>
                <a:gd name="connsiteX12" fmla="*/ 4633281 w 10453510"/>
                <a:gd name="connsiteY12" fmla="*/ 2627087 h 4095425"/>
                <a:gd name="connsiteX13" fmla="*/ 5939567 w 10453510"/>
                <a:gd name="connsiteY13" fmla="*/ 1727201 h 4095425"/>
                <a:gd name="connsiteX14" fmla="*/ 7260367 w 10453510"/>
                <a:gd name="connsiteY14" fmla="*/ 1480458 h 4095425"/>
                <a:gd name="connsiteX15" fmla="*/ 10453510 w 10453510"/>
                <a:gd name="connsiteY15" fmla="*/ 0 h 4095425"/>
                <a:gd name="connsiteX16" fmla="*/ 8711795 w 10453510"/>
                <a:gd name="connsiteY16" fmla="*/ 203201 h 4095425"/>
                <a:gd name="connsiteX0" fmla="*/ 8900482 w 10453510"/>
                <a:gd name="connsiteY0" fmla="*/ 348342 h 4095425"/>
                <a:gd name="connsiteX1" fmla="*/ 6882996 w 10453510"/>
                <a:gd name="connsiteY1" fmla="*/ 1248229 h 4095425"/>
                <a:gd name="connsiteX2" fmla="*/ 5910539 w 10453510"/>
                <a:gd name="connsiteY2" fmla="*/ 1291772 h 4095425"/>
                <a:gd name="connsiteX3" fmla="*/ 4270424 w 10453510"/>
                <a:gd name="connsiteY3" fmla="*/ 2409372 h 4095425"/>
                <a:gd name="connsiteX4" fmla="*/ 3951110 w 10453510"/>
                <a:gd name="connsiteY4" fmla="*/ 2830286 h 4095425"/>
                <a:gd name="connsiteX5" fmla="*/ 2601281 w 10453510"/>
                <a:gd name="connsiteY5" fmla="*/ 3018972 h 4095425"/>
                <a:gd name="connsiteX6" fmla="*/ 2485167 w 10453510"/>
                <a:gd name="connsiteY6" fmla="*/ 3062515 h 4095425"/>
                <a:gd name="connsiteX7" fmla="*/ 119339 w 10453510"/>
                <a:gd name="connsiteY7" fmla="*/ 3439887 h 4095425"/>
                <a:gd name="connsiteX8" fmla="*/ 119339 w 10453510"/>
                <a:gd name="connsiteY8" fmla="*/ 4093029 h 4095425"/>
                <a:gd name="connsiteX9" fmla="*/ 1730424 w 10453510"/>
                <a:gd name="connsiteY9" fmla="*/ 3643086 h 4095425"/>
                <a:gd name="connsiteX10" fmla="*/ 2906081 w 10453510"/>
                <a:gd name="connsiteY10" fmla="*/ 3367315 h 4095425"/>
                <a:gd name="connsiteX11" fmla="*/ 4284939 w 10453510"/>
                <a:gd name="connsiteY11" fmla="*/ 3149601 h 4095425"/>
                <a:gd name="connsiteX12" fmla="*/ 4633281 w 10453510"/>
                <a:gd name="connsiteY12" fmla="*/ 2627087 h 4095425"/>
                <a:gd name="connsiteX13" fmla="*/ 5939567 w 10453510"/>
                <a:gd name="connsiteY13" fmla="*/ 1727201 h 4095425"/>
                <a:gd name="connsiteX14" fmla="*/ 7260367 w 10453510"/>
                <a:gd name="connsiteY14" fmla="*/ 1480458 h 4095425"/>
                <a:gd name="connsiteX15" fmla="*/ 10453510 w 10453510"/>
                <a:gd name="connsiteY15" fmla="*/ 0 h 4095425"/>
                <a:gd name="connsiteX16" fmla="*/ 8885966 w 10453510"/>
                <a:gd name="connsiteY16" fmla="*/ 362858 h 4095425"/>
                <a:gd name="connsiteX0" fmla="*/ 8900482 w 10453510"/>
                <a:gd name="connsiteY0" fmla="*/ 348342 h 4095425"/>
                <a:gd name="connsiteX1" fmla="*/ 6882996 w 10453510"/>
                <a:gd name="connsiteY1" fmla="*/ 1248229 h 4095425"/>
                <a:gd name="connsiteX2" fmla="*/ 5910539 w 10453510"/>
                <a:gd name="connsiteY2" fmla="*/ 1291772 h 4095425"/>
                <a:gd name="connsiteX3" fmla="*/ 4270424 w 10453510"/>
                <a:gd name="connsiteY3" fmla="*/ 2409372 h 4095425"/>
                <a:gd name="connsiteX4" fmla="*/ 3951110 w 10453510"/>
                <a:gd name="connsiteY4" fmla="*/ 2830286 h 4095425"/>
                <a:gd name="connsiteX5" fmla="*/ 2601281 w 10453510"/>
                <a:gd name="connsiteY5" fmla="*/ 3018972 h 4095425"/>
                <a:gd name="connsiteX6" fmla="*/ 2485167 w 10453510"/>
                <a:gd name="connsiteY6" fmla="*/ 3062515 h 4095425"/>
                <a:gd name="connsiteX7" fmla="*/ 119339 w 10453510"/>
                <a:gd name="connsiteY7" fmla="*/ 3439887 h 4095425"/>
                <a:gd name="connsiteX8" fmla="*/ 119339 w 10453510"/>
                <a:gd name="connsiteY8" fmla="*/ 4093029 h 4095425"/>
                <a:gd name="connsiteX9" fmla="*/ 1730424 w 10453510"/>
                <a:gd name="connsiteY9" fmla="*/ 3643086 h 4095425"/>
                <a:gd name="connsiteX10" fmla="*/ 2906081 w 10453510"/>
                <a:gd name="connsiteY10" fmla="*/ 3367315 h 4095425"/>
                <a:gd name="connsiteX11" fmla="*/ 4284939 w 10453510"/>
                <a:gd name="connsiteY11" fmla="*/ 3149601 h 4095425"/>
                <a:gd name="connsiteX12" fmla="*/ 4633281 w 10453510"/>
                <a:gd name="connsiteY12" fmla="*/ 2627087 h 4095425"/>
                <a:gd name="connsiteX13" fmla="*/ 5939567 w 10453510"/>
                <a:gd name="connsiteY13" fmla="*/ 1727201 h 4095425"/>
                <a:gd name="connsiteX14" fmla="*/ 7260367 w 10453510"/>
                <a:gd name="connsiteY14" fmla="*/ 1480458 h 4095425"/>
                <a:gd name="connsiteX15" fmla="*/ 10453510 w 10453510"/>
                <a:gd name="connsiteY15" fmla="*/ 0 h 4095425"/>
                <a:gd name="connsiteX16" fmla="*/ 8885966 w 10453510"/>
                <a:gd name="connsiteY16" fmla="*/ 362858 h 4095425"/>
                <a:gd name="connsiteX17" fmla="*/ 8900482 w 10453510"/>
                <a:gd name="connsiteY17" fmla="*/ 348342 h 4095425"/>
                <a:gd name="connsiteX0" fmla="*/ 9263340 w 10453510"/>
                <a:gd name="connsiteY0" fmla="*/ 130628 h 4095425"/>
                <a:gd name="connsiteX1" fmla="*/ 6882996 w 10453510"/>
                <a:gd name="connsiteY1" fmla="*/ 1248229 h 4095425"/>
                <a:gd name="connsiteX2" fmla="*/ 5910539 w 10453510"/>
                <a:gd name="connsiteY2" fmla="*/ 1291772 h 4095425"/>
                <a:gd name="connsiteX3" fmla="*/ 4270424 w 10453510"/>
                <a:gd name="connsiteY3" fmla="*/ 2409372 h 4095425"/>
                <a:gd name="connsiteX4" fmla="*/ 3951110 w 10453510"/>
                <a:gd name="connsiteY4" fmla="*/ 2830286 h 4095425"/>
                <a:gd name="connsiteX5" fmla="*/ 2601281 w 10453510"/>
                <a:gd name="connsiteY5" fmla="*/ 3018972 h 4095425"/>
                <a:gd name="connsiteX6" fmla="*/ 2485167 w 10453510"/>
                <a:gd name="connsiteY6" fmla="*/ 3062515 h 4095425"/>
                <a:gd name="connsiteX7" fmla="*/ 119339 w 10453510"/>
                <a:gd name="connsiteY7" fmla="*/ 3439887 h 4095425"/>
                <a:gd name="connsiteX8" fmla="*/ 119339 w 10453510"/>
                <a:gd name="connsiteY8" fmla="*/ 4093029 h 4095425"/>
                <a:gd name="connsiteX9" fmla="*/ 1730424 w 10453510"/>
                <a:gd name="connsiteY9" fmla="*/ 3643086 h 4095425"/>
                <a:gd name="connsiteX10" fmla="*/ 2906081 w 10453510"/>
                <a:gd name="connsiteY10" fmla="*/ 3367315 h 4095425"/>
                <a:gd name="connsiteX11" fmla="*/ 4284939 w 10453510"/>
                <a:gd name="connsiteY11" fmla="*/ 3149601 h 4095425"/>
                <a:gd name="connsiteX12" fmla="*/ 4633281 w 10453510"/>
                <a:gd name="connsiteY12" fmla="*/ 2627087 h 4095425"/>
                <a:gd name="connsiteX13" fmla="*/ 5939567 w 10453510"/>
                <a:gd name="connsiteY13" fmla="*/ 1727201 h 4095425"/>
                <a:gd name="connsiteX14" fmla="*/ 7260367 w 10453510"/>
                <a:gd name="connsiteY14" fmla="*/ 1480458 h 4095425"/>
                <a:gd name="connsiteX15" fmla="*/ 10453510 w 10453510"/>
                <a:gd name="connsiteY15" fmla="*/ 0 h 4095425"/>
                <a:gd name="connsiteX16" fmla="*/ 8885966 w 10453510"/>
                <a:gd name="connsiteY16" fmla="*/ 362858 h 4095425"/>
                <a:gd name="connsiteX17" fmla="*/ 9263340 w 10453510"/>
                <a:gd name="connsiteY17" fmla="*/ 130628 h 4095425"/>
                <a:gd name="connsiteX0" fmla="*/ 9263340 w 10453510"/>
                <a:gd name="connsiteY0" fmla="*/ 246741 h 4211538"/>
                <a:gd name="connsiteX1" fmla="*/ 6882996 w 10453510"/>
                <a:gd name="connsiteY1" fmla="*/ 1364342 h 4211538"/>
                <a:gd name="connsiteX2" fmla="*/ 5910539 w 10453510"/>
                <a:gd name="connsiteY2" fmla="*/ 1407885 h 4211538"/>
                <a:gd name="connsiteX3" fmla="*/ 4270424 w 10453510"/>
                <a:gd name="connsiteY3" fmla="*/ 2525485 h 4211538"/>
                <a:gd name="connsiteX4" fmla="*/ 3951110 w 10453510"/>
                <a:gd name="connsiteY4" fmla="*/ 2946399 h 4211538"/>
                <a:gd name="connsiteX5" fmla="*/ 2601281 w 10453510"/>
                <a:gd name="connsiteY5" fmla="*/ 3135085 h 4211538"/>
                <a:gd name="connsiteX6" fmla="*/ 2485167 w 10453510"/>
                <a:gd name="connsiteY6" fmla="*/ 3178628 h 4211538"/>
                <a:gd name="connsiteX7" fmla="*/ 119339 w 10453510"/>
                <a:gd name="connsiteY7" fmla="*/ 3556000 h 4211538"/>
                <a:gd name="connsiteX8" fmla="*/ 119339 w 10453510"/>
                <a:gd name="connsiteY8" fmla="*/ 4209142 h 4211538"/>
                <a:gd name="connsiteX9" fmla="*/ 1730424 w 10453510"/>
                <a:gd name="connsiteY9" fmla="*/ 3759199 h 4211538"/>
                <a:gd name="connsiteX10" fmla="*/ 2906081 w 10453510"/>
                <a:gd name="connsiteY10" fmla="*/ 3483428 h 4211538"/>
                <a:gd name="connsiteX11" fmla="*/ 4284939 w 10453510"/>
                <a:gd name="connsiteY11" fmla="*/ 3265714 h 4211538"/>
                <a:gd name="connsiteX12" fmla="*/ 4633281 w 10453510"/>
                <a:gd name="connsiteY12" fmla="*/ 2743200 h 4211538"/>
                <a:gd name="connsiteX13" fmla="*/ 5939567 w 10453510"/>
                <a:gd name="connsiteY13" fmla="*/ 1843314 h 4211538"/>
                <a:gd name="connsiteX14" fmla="*/ 7260367 w 10453510"/>
                <a:gd name="connsiteY14" fmla="*/ 1596571 h 4211538"/>
                <a:gd name="connsiteX15" fmla="*/ 10453510 w 10453510"/>
                <a:gd name="connsiteY15" fmla="*/ 116113 h 4211538"/>
                <a:gd name="connsiteX16" fmla="*/ 9539109 w 10453510"/>
                <a:gd name="connsiteY16" fmla="*/ 0 h 4211538"/>
                <a:gd name="connsiteX17" fmla="*/ 9263340 w 10453510"/>
                <a:gd name="connsiteY17" fmla="*/ 246741 h 4211538"/>
                <a:gd name="connsiteX0" fmla="*/ 9248350 w 10453510"/>
                <a:gd name="connsiteY0" fmla="*/ 96839 h 4211538"/>
                <a:gd name="connsiteX1" fmla="*/ 6882996 w 10453510"/>
                <a:gd name="connsiteY1" fmla="*/ 1364342 h 4211538"/>
                <a:gd name="connsiteX2" fmla="*/ 5910539 w 10453510"/>
                <a:gd name="connsiteY2" fmla="*/ 1407885 h 4211538"/>
                <a:gd name="connsiteX3" fmla="*/ 4270424 w 10453510"/>
                <a:gd name="connsiteY3" fmla="*/ 2525485 h 4211538"/>
                <a:gd name="connsiteX4" fmla="*/ 3951110 w 10453510"/>
                <a:gd name="connsiteY4" fmla="*/ 2946399 h 4211538"/>
                <a:gd name="connsiteX5" fmla="*/ 2601281 w 10453510"/>
                <a:gd name="connsiteY5" fmla="*/ 3135085 h 4211538"/>
                <a:gd name="connsiteX6" fmla="*/ 2485167 w 10453510"/>
                <a:gd name="connsiteY6" fmla="*/ 3178628 h 4211538"/>
                <a:gd name="connsiteX7" fmla="*/ 119339 w 10453510"/>
                <a:gd name="connsiteY7" fmla="*/ 3556000 h 4211538"/>
                <a:gd name="connsiteX8" fmla="*/ 119339 w 10453510"/>
                <a:gd name="connsiteY8" fmla="*/ 4209142 h 4211538"/>
                <a:gd name="connsiteX9" fmla="*/ 1730424 w 10453510"/>
                <a:gd name="connsiteY9" fmla="*/ 3759199 h 4211538"/>
                <a:gd name="connsiteX10" fmla="*/ 2906081 w 10453510"/>
                <a:gd name="connsiteY10" fmla="*/ 3483428 h 4211538"/>
                <a:gd name="connsiteX11" fmla="*/ 4284939 w 10453510"/>
                <a:gd name="connsiteY11" fmla="*/ 3265714 h 4211538"/>
                <a:gd name="connsiteX12" fmla="*/ 4633281 w 10453510"/>
                <a:gd name="connsiteY12" fmla="*/ 2743200 h 4211538"/>
                <a:gd name="connsiteX13" fmla="*/ 5939567 w 10453510"/>
                <a:gd name="connsiteY13" fmla="*/ 1843314 h 4211538"/>
                <a:gd name="connsiteX14" fmla="*/ 7260367 w 10453510"/>
                <a:gd name="connsiteY14" fmla="*/ 1596571 h 4211538"/>
                <a:gd name="connsiteX15" fmla="*/ 10453510 w 10453510"/>
                <a:gd name="connsiteY15" fmla="*/ 116113 h 4211538"/>
                <a:gd name="connsiteX16" fmla="*/ 9539109 w 10453510"/>
                <a:gd name="connsiteY16" fmla="*/ 0 h 4211538"/>
                <a:gd name="connsiteX17" fmla="*/ 9248350 w 10453510"/>
                <a:gd name="connsiteY17" fmla="*/ 96839 h 421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53510" h="4211538">
                  <a:moveTo>
                    <a:pt x="9248350" y="96839"/>
                  </a:moveTo>
                  <a:cubicBezTo>
                    <a:pt x="8720997" y="338744"/>
                    <a:pt x="7439298" y="1145834"/>
                    <a:pt x="6882996" y="1364342"/>
                  </a:cubicBezTo>
                  <a:cubicBezTo>
                    <a:pt x="6326694" y="1582850"/>
                    <a:pt x="6345968" y="1214361"/>
                    <a:pt x="5910539" y="1407885"/>
                  </a:cubicBezTo>
                  <a:cubicBezTo>
                    <a:pt x="5475110" y="1601409"/>
                    <a:pt x="4596995" y="2123923"/>
                    <a:pt x="4270424" y="2525485"/>
                  </a:cubicBezTo>
                  <a:cubicBezTo>
                    <a:pt x="3943853" y="2927047"/>
                    <a:pt x="4214785" y="2844799"/>
                    <a:pt x="3951110" y="2946399"/>
                  </a:cubicBezTo>
                  <a:cubicBezTo>
                    <a:pt x="3687435" y="3047999"/>
                    <a:pt x="2869795" y="3093961"/>
                    <a:pt x="2601281" y="3135085"/>
                  </a:cubicBezTo>
                  <a:lnTo>
                    <a:pt x="2485167" y="3178628"/>
                  </a:lnTo>
                  <a:lnTo>
                    <a:pt x="119339" y="3556000"/>
                  </a:lnTo>
                  <a:cubicBezTo>
                    <a:pt x="119339" y="3773714"/>
                    <a:pt x="-149175" y="4175276"/>
                    <a:pt x="119339" y="4209142"/>
                  </a:cubicBezTo>
                  <a:cubicBezTo>
                    <a:pt x="387853" y="4243008"/>
                    <a:pt x="1193396" y="3909180"/>
                    <a:pt x="1730424" y="3759199"/>
                  </a:cubicBezTo>
                  <a:lnTo>
                    <a:pt x="2906081" y="3483428"/>
                  </a:lnTo>
                  <a:cubicBezTo>
                    <a:pt x="3331833" y="3401181"/>
                    <a:pt x="3997072" y="3389085"/>
                    <a:pt x="4284939" y="3265714"/>
                  </a:cubicBezTo>
                  <a:cubicBezTo>
                    <a:pt x="4572806" y="3142343"/>
                    <a:pt x="4357510" y="2980267"/>
                    <a:pt x="4633281" y="2743200"/>
                  </a:cubicBezTo>
                  <a:cubicBezTo>
                    <a:pt x="4909052" y="2506133"/>
                    <a:pt x="5501720" y="2034419"/>
                    <a:pt x="5939567" y="1843314"/>
                  </a:cubicBezTo>
                  <a:cubicBezTo>
                    <a:pt x="6377414" y="1652209"/>
                    <a:pt x="6508043" y="1884438"/>
                    <a:pt x="7260367" y="1596571"/>
                  </a:cubicBezTo>
                  <a:cubicBezTo>
                    <a:pt x="8012691" y="1308704"/>
                    <a:pt x="10255148" y="278189"/>
                    <a:pt x="10453510" y="116113"/>
                  </a:cubicBezTo>
                  <a:lnTo>
                    <a:pt x="9539109" y="0"/>
                  </a:lnTo>
                  <a:lnTo>
                    <a:pt x="9248350" y="96839"/>
                  </a:lnTo>
                  <a:close/>
                </a:path>
              </a:pathLst>
            </a:custGeom>
            <a:solidFill>
              <a:schemeClr val="accent5">
                <a:lumMod val="40000"/>
                <a:lumOff val="60000"/>
              </a:schemeClr>
            </a:solidFill>
            <a:ln w="3175" cap="rnd" cmpd="sng">
              <a:noFill/>
              <a:prstDash val="solid"/>
              <a:round/>
              <a:headEnd type="none" w="med" len="med"/>
              <a:tailEnd type="none" w="med" len="med"/>
            </a:ln>
          </p:spPr>
          <p:txBody>
            <a:bodyPr rtlCol="0" anchor="ctr"/>
            <a:lstStyle/>
            <a:p>
              <a:pPr algn="ctr"/>
              <a:endParaRPr kumimoji="1" lang="ja-JP" altLang="en-US"/>
            </a:p>
          </p:txBody>
        </p:sp>
        <p:grpSp>
          <p:nvGrpSpPr>
            <p:cNvPr id="9" name="グループ化 8"/>
            <p:cNvGrpSpPr/>
            <p:nvPr/>
          </p:nvGrpSpPr>
          <p:grpSpPr>
            <a:xfrm>
              <a:off x="-74951" y="-333829"/>
              <a:ext cx="9938479" cy="7349226"/>
              <a:chOff x="-74951" y="-333829"/>
              <a:chExt cx="9938479" cy="7349226"/>
            </a:xfrm>
          </p:grpSpPr>
          <p:sp>
            <p:nvSpPr>
              <p:cNvPr id="10" name="フリーフォーム 9"/>
              <p:cNvSpPr/>
              <p:nvPr/>
            </p:nvSpPr>
            <p:spPr bwMode="auto">
              <a:xfrm>
                <a:off x="-74951" y="1454046"/>
                <a:ext cx="5336499" cy="5561351"/>
              </a:xfrm>
              <a:custGeom>
                <a:avLst/>
                <a:gdLst>
                  <a:gd name="connsiteX0" fmla="*/ 0 w 5336499"/>
                  <a:gd name="connsiteY0" fmla="*/ 869429 h 5561351"/>
                  <a:gd name="connsiteX1" fmla="*/ 0 w 5336499"/>
                  <a:gd name="connsiteY1" fmla="*/ 869429 h 5561351"/>
                  <a:gd name="connsiteX2" fmla="*/ 179882 w 5336499"/>
                  <a:gd name="connsiteY2" fmla="*/ 854439 h 5561351"/>
                  <a:gd name="connsiteX3" fmla="*/ 809469 w 5336499"/>
                  <a:gd name="connsiteY3" fmla="*/ 734518 h 5561351"/>
                  <a:gd name="connsiteX4" fmla="*/ 2038662 w 5336499"/>
                  <a:gd name="connsiteY4" fmla="*/ 359764 h 5561351"/>
                  <a:gd name="connsiteX5" fmla="*/ 3162925 w 5336499"/>
                  <a:gd name="connsiteY5" fmla="*/ 374754 h 5561351"/>
                  <a:gd name="connsiteX6" fmla="*/ 3942413 w 5336499"/>
                  <a:gd name="connsiteY6" fmla="*/ 0 h 5561351"/>
                  <a:gd name="connsiteX7" fmla="*/ 4137285 w 5336499"/>
                  <a:gd name="connsiteY7" fmla="*/ 179882 h 5561351"/>
                  <a:gd name="connsiteX8" fmla="*/ 4197246 w 5336499"/>
                  <a:gd name="connsiteY8" fmla="*/ 674557 h 5561351"/>
                  <a:gd name="connsiteX9" fmla="*/ 4242217 w 5336499"/>
                  <a:gd name="connsiteY9" fmla="*/ 1154243 h 5561351"/>
                  <a:gd name="connsiteX10" fmla="*/ 4317167 w 5336499"/>
                  <a:gd name="connsiteY10" fmla="*/ 1738859 h 5561351"/>
                  <a:gd name="connsiteX11" fmla="*/ 5111646 w 5336499"/>
                  <a:gd name="connsiteY11" fmla="*/ 2068643 h 5561351"/>
                  <a:gd name="connsiteX12" fmla="*/ 5336499 w 5336499"/>
                  <a:gd name="connsiteY12" fmla="*/ 2563318 h 5561351"/>
                  <a:gd name="connsiteX13" fmla="*/ 5201587 w 5336499"/>
                  <a:gd name="connsiteY13" fmla="*/ 2818151 h 5561351"/>
                  <a:gd name="connsiteX14" fmla="*/ 4616971 w 5336499"/>
                  <a:gd name="connsiteY14" fmla="*/ 3117954 h 5561351"/>
                  <a:gd name="connsiteX15" fmla="*/ 4631961 w 5336499"/>
                  <a:gd name="connsiteY15" fmla="*/ 4781862 h 5561351"/>
                  <a:gd name="connsiteX16" fmla="*/ 4631961 w 5336499"/>
                  <a:gd name="connsiteY16" fmla="*/ 5216577 h 5561351"/>
                  <a:gd name="connsiteX17" fmla="*/ 4856813 w 5336499"/>
                  <a:gd name="connsiteY17" fmla="*/ 5561351 h 556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36499" h="5561351">
                    <a:moveTo>
                      <a:pt x="0" y="869429"/>
                    </a:moveTo>
                    <a:lnTo>
                      <a:pt x="0" y="869429"/>
                    </a:lnTo>
                    <a:cubicBezTo>
                      <a:pt x="169868" y="853987"/>
                      <a:pt x="109701" y="854439"/>
                      <a:pt x="179882" y="854439"/>
                    </a:cubicBezTo>
                    <a:lnTo>
                      <a:pt x="809469" y="734518"/>
                    </a:lnTo>
                    <a:lnTo>
                      <a:pt x="2038662" y="359764"/>
                    </a:lnTo>
                    <a:lnTo>
                      <a:pt x="3162925" y="374754"/>
                    </a:lnTo>
                    <a:lnTo>
                      <a:pt x="3942413" y="0"/>
                    </a:lnTo>
                    <a:lnTo>
                      <a:pt x="4137285" y="179882"/>
                    </a:lnTo>
                    <a:lnTo>
                      <a:pt x="4197246" y="674557"/>
                    </a:lnTo>
                    <a:lnTo>
                      <a:pt x="4242217" y="1154243"/>
                    </a:lnTo>
                    <a:lnTo>
                      <a:pt x="4317167" y="1738859"/>
                    </a:lnTo>
                    <a:lnTo>
                      <a:pt x="5111646" y="2068643"/>
                    </a:lnTo>
                    <a:lnTo>
                      <a:pt x="5336499" y="2563318"/>
                    </a:lnTo>
                    <a:lnTo>
                      <a:pt x="5201587" y="2818151"/>
                    </a:lnTo>
                    <a:lnTo>
                      <a:pt x="4616971" y="3117954"/>
                    </a:lnTo>
                    <a:lnTo>
                      <a:pt x="4631961" y="4781862"/>
                    </a:lnTo>
                    <a:lnTo>
                      <a:pt x="4631961" y="5216577"/>
                    </a:lnTo>
                    <a:lnTo>
                      <a:pt x="4856813" y="5561351"/>
                    </a:lnTo>
                  </a:path>
                </a:pathLst>
              </a:custGeom>
              <a:noFill/>
              <a:ln w="3175" cap="rnd" cmpd="sng">
                <a:solidFill>
                  <a:schemeClr val="tx1">
                    <a:lumMod val="65000"/>
                    <a:lumOff val="35000"/>
                  </a:schemeClr>
                </a:solidFill>
                <a:prstDash val="dash"/>
                <a:round/>
                <a:headEnd type="none" w="med" len="med"/>
                <a:tailEnd type="none" w="med" len="med"/>
              </a:ln>
            </p:spPr>
            <p:txBody>
              <a:bodyPr rtlCol="0" anchor="ctr"/>
              <a:lstStyle/>
              <a:p>
                <a:pPr algn="ctr"/>
                <a:endParaRPr kumimoji="1" lang="ja-JP" altLang="en-US"/>
              </a:p>
            </p:txBody>
          </p:sp>
          <p:sp>
            <p:nvSpPr>
              <p:cNvPr id="11" name="フリーフォーム 10"/>
              <p:cNvSpPr/>
              <p:nvPr/>
            </p:nvSpPr>
            <p:spPr bwMode="auto">
              <a:xfrm>
                <a:off x="4122295" y="1603948"/>
                <a:ext cx="1753849" cy="1897309"/>
              </a:xfrm>
              <a:custGeom>
                <a:avLst/>
                <a:gdLst>
                  <a:gd name="connsiteX0" fmla="*/ 824459 w 1873771"/>
                  <a:gd name="connsiteY0" fmla="*/ 2368446 h 2368446"/>
                  <a:gd name="connsiteX1" fmla="*/ 1049312 w 1873771"/>
                  <a:gd name="connsiteY1" fmla="*/ 2248524 h 2368446"/>
                  <a:gd name="connsiteX2" fmla="*/ 1109272 w 1873771"/>
                  <a:gd name="connsiteY2" fmla="*/ 1918741 h 2368446"/>
                  <a:gd name="connsiteX3" fmla="*/ 1214203 w 1873771"/>
                  <a:gd name="connsiteY3" fmla="*/ 1843790 h 2368446"/>
                  <a:gd name="connsiteX4" fmla="*/ 1753849 w 1873771"/>
                  <a:gd name="connsiteY4" fmla="*/ 1558977 h 2368446"/>
                  <a:gd name="connsiteX5" fmla="*/ 1873771 w 1873771"/>
                  <a:gd name="connsiteY5" fmla="*/ 464695 h 2368446"/>
                  <a:gd name="connsiteX6" fmla="*/ 1139253 w 1873771"/>
                  <a:gd name="connsiteY6" fmla="*/ 0 h 2368446"/>
                  <a:gd name="connsiteX7" fmla="*/ 509666 w 1873771"/>
                  <a:gd name="connsiteY7" fmla="*/ 494675 h 2368446"/>
                  <a:gd name="connsiteX8" fmla="*/ 0 w 1873771"/>
                  <a:gd name="connsiteY8" fmla="*/ 914400 h 2368446"/>
                  <a:gd name="connsiteX0" fmla="*/ 824459 w 1873771"/>
                  <a:gd name="connsiteY0" fmla="*/ 2053652 h 2053652"/>
                  <a:gd name="connsiteX1" fmla="*/ 1049312 w 1873771"/>
                  <a:gd name="connsiteY1" fmla="*/ 1933730 h 2053652"/>
                  <a:gd name="connsiteX2" fmla="*/ 1109272 w 1873771"/>
                  <a:gd name="connsiteY2" fmla="*/ 1603947 h 2053652"/>
                  <a:gd name="connsiteX3" fmla="*/ 1214203 w 1873771"/>
                  <a:gd name="connsiteY3" fmla="*/ 1528996 h 2053652"/>
                  <a:gd name="connsiteX4" fmla="*/ 1753849 w 1873771"/>
                  <a:gd name="connsiteY4" fmla="*/ 1244183 h 2053652"/>
                  <a:gd name="connsiteX5" fmla="*/ 1873771 w 1873771"/>
                  <a:gd name="connsiteY5" fmla="*/ 149901 h 2053652"/>
                  <a:gd name="connsiteX6" fmla="*/ 779489 w 1873771"/>
                  <a:gd name="connsiteY6" fmla="*/ 0 h 2053652"/>
                  <a:gd name="connsiteX7" fmla="*/ 509666 w 1873771"/>
                  <a:gd name="connsiteY7" fmla="*/ 179881 h 2053652"/>
                  <a:gd name="connsiteX8" fmla="*/ 0 w 1873771"/>
                  <a:gd name="connsiteY8" fmla="*/ 599606 h 2053652"/>
                  <a:gd name="connsiteX0" fmla="*/ 824459 w 1753849"/>
                  <a:gd name="connsiteY0" fmla="*/ 2053652 h 2053652"/>
                  <a:gd name="connsiteX1" fmla="*/ 1049312 w 1753849"/>
                  <a:gd name="connsiteY1" fmla="*/ 1933730 h 2053652"/>
                  <a:gd name="connsiteX2" fmla="*/ 1109272 w 1753849"/>
                  <a:gd name="connsiteY2" fmla="*/ 1603947 h 2053652"/>
                  <a:gd name="connsiteX3" fmla="*/ 1214203 w 1753849"/>
                  <a:gd name="connsiteY3" fmla="*/ 1528996 h 2053652"/>
                  <a:gd name="connsiteX4" fmla="*/ 1753849 w 1753849"/>
                  <a:gd name="connsiteY4" fmla="*/ 1244183 h 2053652"/>
                  <a:gd name="connsiteX5" fmla="*/ 1573967 w 1753849"/>
                  <a:gd name="connsiteY5" fmla="*/ 584615 h 2053652"/>
                  <a:gd name="connsiteX6" fmla="*/ 779489 w 1753849"/>
                  <a:gd name="connsiteY6" fmla="*/ 0 h 2053652"/>
                  <a:gd name="connsiteX7" fmla="*/ 509666 w 1753849"/>
                  <a:gd name="connsiteY7" fmla="*/ 179881 h 2053652"/>
                  <a:gd name="connsiteX8" fmla="*/ 0 w 1753849"/>
                  <a:gd name="connsiteY8" fmla="*/ 599606 h 2053652"/>
                  <a:gd name="connsiteX0" fmla="*/ 824459 w 1753849"/>
                  <a:gd name="connsiteY0" fmla="*/ 1918741 h 1918741"/>
                  <a:gd name="connsiteX1" fmla="*/ 1049312 w 1753849"/>
                  <a:gd name="connsiteY1" fmla="*/ 1798819 h 1918741"/>
                  <a:gd name="connsiteX2" fmla="*/ 1109272 w 1753849"/>
                  <a:gd name="connsiteY2" fmla="*/ 1469036 h 1918741"/>
                  <a:gd name="connsiteX3" fmla="*/ 1214203 w 1753849"/>
                  <a:gd name="connsiteY3" fmla="*/ 1394085 h 1918741"/>
                  <a:gd name="connsiteX4" fmla="*/ 1753849 w 1753849"/>
                  <a:gd name="connsiteY4" fmla="*/ 1109272 h 1918741"/>
                  <a:gd name="connsiteX5" fmla="*/ 1573967 w 1753849"/>
                  <a:gd name="connsiteY5" fmla="*/ 449704 h 1918741"/>
                  <a:gd name="connsiteX6" fmla="*/ 674558 w 1753849"/>
                  <a:gd name="connsiteY6" fmla="*/ 0 h 1918741"/>
                  <a:gd name="connsiteX7" fmla="*/ 509666 w 1753849"/>
                  <a:gd name="connsiteY7" fmla="*/ 44970 h 1918741"/>
                  <a:gd name="connsiteX8" fmla="*/ 0 w 1753849"/>
                  <a:gd name="connsiteY8" fmla="*/ 464695 h 1918741"/>
                  <a:gd name="connsiteX0" fmla="*/ 824459 w 1753849"/>
                  <a:gd name="connsiteY0" fmla="*/ 1918741 h 1918741"/>
                  <a:gd name="connsiteX1" fmla="*/ 1049312 w 1753849"/>
                  <a:gd name="connsiteY1" fmla="*/ 1798819 h 1918741"/>
                  <a:gd name="connsiteX2" fmla="*/ 1109272 w 1753849"/>
                  <a:gd name="connsiteY2" fmla="*/ 1469036 h 1918741"/>
                  <a:gd name="connsiteX3" fmla="*/ 1214203 w 1753849"/>
                  <a:gd name="connsiteY3" fmla="*/ 1394085 h 1918741"/>
                  <a:gd name="connsiteX4" fmla="*/ 1753849 w 1753849"/>
                  <a:gd name="connsiteY4" fmla="*/ 1109272 h 1918741"/>
                  <a:gd name="connsiteX5" fmla="*/ 1573967 w 1753849"/>
                  <a:gd name="connsiteY5" fmla="*/ 449704 h 1918741"/>
                  <a:gd name="connsiteX6" fmla="*/ 674558 w 1753849"/>
                  <a:gd name="connsiteY6" fmla="*/ 0 h 1918741"/>
                  <a:gd name="connsiteX7" fmla="*/ 344774 w 1753849"/>
                  <a:gd name="connsiteY7" fmla="*/ 224852 h 1918741"/>
                  <a:gd name="connsiteX8" fmla="*/ 0 w 1753849"/>
                  <a:gd name="connsiteY8" fmla="*/ 464695 h 1918741"/>
                  <a:gd name="connsiteX0" fmla="*/ 857796 w 1753849"/>
                  <a:gd name="connsiteY0" fmla="*/ 1897309 h 1897309"/>
                  <a:gd name="connsiteX1" fmla="*/ 1049312 w 1753849"/>
                  <a:gd name="connsiteY1" fmla="*/ 1798819 h 1897309"/>
                  <a:gd name="connsiteX2" fmla="*/ 1109272 w 1753849"/>
                  <a:gd name="connsiteY2" fmla="*/ 1469036 h 1897309"/>
                  <a:gd name="connsiteX3" fmla="*/ 1214203 w 1753849"/>
                  <a:gd name="connsiteY3" fmla="*/ 1394085 h 1897309"/>
                  <a:gd name="connsiteX4" fmla="*/ 1753849 w 1753849"/>
                  <a:gd name="connsiteY4" fmla="*/ 1109272 h 1897309"/>
                  <a:gd name="connsiteX5" fmla="*/ 1573967 w 1753849"/>
                  <a:gd name="connsiteY5" fmla="*/ 449704 h 1897309"/>
                  <a:gd name="connsiteX6" fmla="*/ 674558 w 1753849"/>
                  <a:gd name="connsiteY6" fmla="*/ 0 h 1897309"/>
                  <a:gd name="connsiteX7" fmla="*/ 344774 w 1753849"/>
                  <a:gd name="connsiteY7" fmla="*/ 224852 h 1897309"/>
                  <a:gd name="connsiteX8" fmla="*/ 0 w 1753849"/>
                  <a:gd name="connsiteY8" fmla="*/ 464695 h 1897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849" h="1897309">
                    <a:moveTo>
                      <a:pt x="857796" y="1897309"/>
                    </a:moveTo>
                    <a:lnTo>
                      <a:pt x="1049312" y="1798819"/>
                    </a:lnTo>
                    <a:lnTo>
                      <a:pt x="1109272" y="1469036"/>
                    </a:lnTo>
                    <a:lnTo>
                      <a:pt x="1214203" y="1394085"/>
                    </a:lnTo>
                    <a:lnTo>
                      <a:pt x="1753849" y="1109272"/>
                    </a:lnTo>
                    <a:lnTo>
                      <a:pt x="1573967" y="449704"/>
                    </a:lnTo>
                    <a:lnTo>
                      <a:pt x="674558" y="0"/>
                    </a:lnTo>
                    <a:lnTo>
                      <a:pt x="344774" y="224852"/>
                    </a:lnTo>
                    <a:lnTo>
                      <a:pt x="0" y="464695"/>
                    </a:lnTo>
                  </a:path>
                </a:pathLst>
              </a:custGeom>
              <a:noFill/>
              <a:ln w="3175" cap="rnd" cmpd="sng">
                <a:solidFill>
                  <a:schemeClr val="tx1">
                    <a:lumMod val="65000"/>
                    <a:lumOff val="35000"/>
                  </a:schemeClr>
                </a:solidFill>
                <a:prstDash val="dash"/>
                <a:round/>
                <a:headEnd type="none" w="med" len="med"/>
                <a:tailEnd type="none" w="med" len="med"/>
              </a:ln>
            </p:spPr>
            <p:txBody>
              <a:bodyPr rtlCol="0" anchor="ctr"/>
              <a:lstStyle/>
              <a:p>
                <a:pPr algn="ctr"/>
                <a:endParaRPr kumimoji="1" lang="ja-JP" altLang="en-US"/>
              </a:p>
            </p:txBody>
          </p:sp>
          <p:sp>
            <p:nvSpPr>
              <p:cNvPr id="12" name="フリーフォーム 11"/>
              <p:cNvSpPr/>
              <p:nvPr/>
            </p:nvSpPr>
            <p:spPr bwMode="auto">
              <a:xfrm>
                <a:off x="6520721" y="-194872"/>
                <a:ext cx="2923082" cy="2593298"/>
              </a:xfrm>
              <a:custGeom>
                <a:avLst/>
                <a:gdLst>
                  <a:gd name="connsiteX0" fmla="*/ 2338466 w 2923082"/>
                  <a:gd name="connsiteY0" fmla="*/ 0 h 2593298"/>
                  <a:gd name="connsiteX1" fmla="*/ 2338466 w 2923082"/>
                  <a:gd name="connsiteY1" fmla="*/ 0 h 2593298"/>
                  <a:gd name="connsiteX2" fmla="*/ 1289154 w 2923082"/>
                  <a:gd name="connsiteY2" fmla="*/ 599606 h 2593298"/>
                  <a:gd name="connsiteX3" fmla="*/ 0 w 2923082"/>
                  <a:gd name="connsiteY3" fmla="*/ 1079292 h 2593298"/>
                  <a:gd name="connsiteX4" fmla="*/ 554636 w 2923082"/>
                  <a:gd name="connsiteY4" fmla="*/ 1514006 h 2593298"/>
                  <a:gd name="connsiteX5" fmla="*/ 1154243 w 2923082"/>
                  <a:gd name="connsiteY5" fmla="*/ 2173574 h 2593298"/>
                  <a:gd name="connsiteX6" fmla="*/ 1993692 w 2923082"/>
                  <a:gd name="connsiteY6" fmla="*/ 2593298 h 2593298"/>
                  <a:gd name="connsiteX7" fmla="*/ 2473377 w 2923082"/>
                  <a:gd name="connsiteY7" fmla="*/ 2323475 h 2593298"/>
                  <a:gd name="connsiteX8" fmla="*/ 2923082 w 2923082"/>
                  <a:gd name="connsiteY8" fmla="*/ 2233534 h 2593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3082" h="2593298">
                    <a:moveTo>
                      <a:pt x="2338466" y="0"/>
                    </a:moveTo>
                    <a:lnTo>
                      <a:pt x="2338466" y="0"/>
                    </a:lnTo>
                    <a:lnTo>
                      <a:pt x="1289154" y="599606"/>
                    </a:lnTo>
                    <a:lnTo>
                      <a:pt x="0" y="1079292"/>
                    </a:lnTo>
                    <a:lnTo>
                      <a:pt x="554636" y="1514006"/>
                    </a:lnTo>
                    <a:lnTo>
                      <a:pt x="1154243" y="2173574"/>
                    </a:lnTo>
                    <a:lnTo>
                      <a:pt x="1993692" y="2593298"/>
                    </a:lnTo>
                    <a:lnTo>
                      <a:pt x="2473377" y="2323475"/>
                    </a:lnTo>
                    <a:lnTo>
                      <a:pt x="2923082" y="2233534"/>
                    </a:lnTo>
                  </a:path>
                </a:pathLst>
              </a:custGeom>
              <a:noFill/>
              <a:ln w="3175" cap="rnd" cmpd="sng">
                <a:solidFill>
                  <a:schemeClr val="tx1">
                    <a:lumMod val="65000"/>
                    <a:lumOff val="35000"/>
                  </a:schemeClr>
                </a:solidFill>
                <a:prstDash val="dash"/>
                <a:round/>
                <a:headEnd type="none" w="med" len="med"/>
                <a:tailEnd type="none" w="med" len="med"/>
              </a:ln>
            </p:spPr>
            <p:txBody>
              <a:bodyPr rtlCol="0" anchor="ctr"/>
              <a:lstStyle/>
              <a:p>
                <a:pPr algn="ctr"/>
                <a:endParaRPr kumimoji="1" lang="ja-JP" altLang="en-US"/>
              </a:p>
            </p:txBody>
          </p:sp>
          <p:sp>
            <p:nvSpPr>
              <p:cNvPr id="13" name="フリーフォーム 12"/>
              <p:cNvSpPr/>
              <p:nvPr/>
            </p:nvSpPr>
            <p:spPr bwMode="auto">
              <a:xfrm>
                <a:off x="1963711" y="-194872"/>
                <a:ext cx="2578309" cy="1948721"/>
              </a:xfrm>
              <a:custGeom>
                <a:avLst/>
                <a:gdLst>
                  <a:gd name="connsiteX0" fmla="*/ 1888761 w 2578309"/>
                  <a:gd name="connsiteY0" fmla="*/ 1618938 h 1948721"/>
                  <a:gd name="connsiteX1" fmla="*/ 1798820 w 2578309"/>
                  <a:gd name="connsiteY1" fmla="*/ 1349115 h 1948721"/>
                  <a:gd name="connsiteX2" fmla="*/ 2578309 w 2578309"/>
                  <a:gd name="connsiteY2" fmla="*/ 779488 h 1948721"/>
                  <a:gd name="connsiteX3" fmla="*/ 2173574 w 2578309"/>
                  <a:gd name="connsiteY3" fmla="*/ 44970 h 1948721"/>
                  <a:gd name="connsiteX4" fmla="*/ 449705 w 2578309"/>
                  <a:gd name="connsiteY4" fmla="*/ 0 h 1948721"/>
                  <a:gd name="connsiteX5" fmla="*/ 29981 w 2578309"/>
                  <a:gd name="connsiteY5" fmla="*/ 779488 h 1948721"/>
                  <a:gd name="connsiteX6" fmla="*/ 329784 w 2578309"/>
                  <a:gd name="connsiteY6" fmla="*/ 1394085 h 1948721"/>
                  <a:gd name="connsiteX7" fmla="*/ 0 w 2578309"/>
                  <a:gd name="connsiteY7" fmla="*/ 1948721 h 1948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8309" h="1948721">
                    <a:moveTo>
                      <a:pt x="1888761" y="1618938"/>
                    </a:moveTo>
                    <a:lnTo>
                      <a:pt x="1798820" y="1349115"/>
                    </a:lnTo>
                    <a:lnTo>
                      <a:pt x="2578309" y="779488"/>
                    </a:lnTo>
                    <a:lnTo>
                      <a:pt x="2173574" y="44970"/>
                    </a:lnTo>
                    <a:lnTo>
                      <a:pt x="449705" y="0"/>
                    </a:lnTo>
                    <a:lnTo>
                      <a:pt x="29981" y="779488"/>
                    </a:lnTo>
                    <a:lnTo>
                      <a:pt x="329784" y="1394085"/>
                    </a:lnTo>
                    <a:lnTo>
                      <a:pt x="0" y="1948721"/>
                    </a:lnTo>
                  </a:path>
                </a:pathLst>
              </a:custGeom>
              <a:noFill/>
              <a:ln w="3175" cap="rnd" cmpd="sng">
                <a:solidFill>
                  <a:schemeClr val="tx1">
                    <a:lumMod val="65000"/>
                    <a:lumOff val="35000"/>
                  </a:schemeClr>
                </a:solidFill>
                <a:prstDash val="dash"/>
                <a:round/>
                <a:headEnd type="none" w="med" len="med"/>
                <a:tailEnd type="none" w="med" len="med"/>
              </a:ln>
            </p:spPr>
            <p:txBody>
              <a:bodyPr rtlCol="0" anchor="ctr"/>
              <a:lstStyle/>
              <a:p>
                <a:pPr algn="ctr"/>
                <a:endParaRPr kumimoji="1" lang="ja-JP" altLang="en-US"/>
              </a:p>
            </p:txBody>
          </p:sp>
          <p:sp>
            <p:nvSpPr>
              <p:cNvPr id="14" name="フリーフォーム 13"/>
              <p:cNvSpPr/>
              <p:nvPr/>
            </p:nvSpPr>
            <p:spPr bwMode="auto">
              <a:xfrm>
                <a:off x="5861154" y="2113613"/>
                <a:ext cx="2113613" cy="1259174"/>
              </a:xfrm>
              <a:custGeom>
                <a:avLst/>
                <a:gdLst>
                  <a:gd name="connsiteX0" fmla="*/ 0 w 2113613"/>
                  <a:gd name="connsiteY0" fmla="*/ 599607 h 1259174"/>
                  <a:gd name="connsiteX1" fmla="*/ 764498 w 2113613"/>
                  <a:gd name="connsiteY1" fmla="*/ 1259174 h 1259174"/>
                  <a:gd name="connsiteX2" fmla="*/ 1289154 w 2113613"/>
                  <a:gd name="connsiteY2" fmla="*/ 1034321 h 1259174"/>
                  <a:gd name="connsiteX3" fmla="*/ 1993692 w 2113613"/>
                  <a:gd name="connsiteY3" fmla="*/ 1094282 h 1259174"/>
                  <a:gd name="connsiteX4" fmla="*/ 2113613 w 2113613"/>
                  <a:gd name="connsiteY4" fmla="*/ 0 h 1259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613" h="1259174">
                    <a:moveTo>
                      <a:pt x="0" y="599607"/>
                    </a:moveTo>
                    <a:lnTo>
                      <a:pt x="764498" y="1259174"/>
                    </a:lnTo>
                    <a:lnTo>
                      <a:pt x="1289154" y="1034321"/>
                    </a:lnTo>
                    <a:lnTo>
                      <a:pt x="1993692" y="1094282"/>
                    </a:lnTo>
                    <a:lnTo>
                      <a:pt x="2113613" y="0"/>
                    </a:lnTo>
                  </a:path>
                </a:pathLst>
              </a:custGeom>
              <a:noFill/>
              <a:ln w="3175" cap="rnd" cmpd="sng">
                <a:solidFill>
                  <a:schemeClr val="tx1">
                    <a:lumMod val="65000"/>
                    <a:lumOff val="35000"/>
                  </a:schemeClr>
                </a:solidFill>
                <a:prstDash val="dash"/>
                <a:round/>
                <a:headEnd type="none" w="med" len="med"/>
                <a:tailEnd type="none" w="med" len="med"/>
              </a:ln>
            </p:spPr>
            <p:txBody>
              <a:bodyPr rtlCol="0" anchor="ctr"/>
              <a:lstStyle/>
              <a:p>
                <a:pPr algn="ctr"/>
                <a:endParaRPr kumimoji="1" lang="ja-JP" altLang="en-US"/>
              </a:p>
            </p:txBody>
          </p:sp>
          <p:sp>
            <p:nvSpPr>
              <p:cNvPr id="15" name="フリーフォーム 14"/>
              <p:cNvSpPr/>
              <p:nvPr/>
            </p:nvSpPr>
            <p:spPr bwMode="auto">
              <a:xfrm>
                <a:off x="4811843" y="869430"/>
                <a:ext cx="1798819" cy="749508"/>
              </a:xfrm>
              <a:custGeom>
                <a:avLst/>
                <a:gdLst>
                  <a:gd name="connsiteX0" fmla="*/ 0 w 1798819"/>
                  <a:gd name="connsiteY0" fmla="*/ 749508 h 749508"/>
                  <a:gd name="connsiteX1" fmla="*/ 869429 w 1798819"/>
                  <a:gd name="connsiteY1" fmla="*/ 104931 h 749508"/>
                  <a:gd name="connsiteX2" fmla="*/ 1798819 w 1798819"/>
                  <a:gd name="connsiteY2" fmla="*/ 0 h 749508"/>
                </a:gdLst>
                <a:ahLst/>
                <a:cxnLst>
                  <a:cxn ang="0">
                    <a:pos x="connsiteX0" y="connsiteY0"/>
                  </a:cxn>
                  <a:cxn ang="0">
                    <a:pos x="connsiteX1" y="connsiteY1"/>
                  </a:cxn>
                  <a:cxn ang="0">
                    <a:pos x="connsiteX2" y="connsiteY2"/>
                  </a:cxn>
                </a:cxnLst>
                <a:rect l="l" t="t" r="r" b="b"/>
                <a:pathLst>
                  <a:path w="1798819" h="749508">
                    <a:moveTo>
                      <a:pt x="0" y="749508"/>
                    </a:moveTo>
                    <a:lnTo>
                      <a:pt x="869429" y="104931"/>
                    </a:lnTo>
                    <a:lnTo>
                      <a:pt x="1798819" y="0"/>
                    </a:lnTo>
                  </a:path>
                </a:pathLst>
              </a:custGeom>
              <a:noFill/>
              <a:ln w="3175" cap="rnd" cmpd="sng">
                <a:solidFill>
                  <a:schemeClr val="tx1">
                    <a:lumMod val="65000"/>
                    <a:lumOff val="35000"/>
                  </a:schemeClr>
                </a:solidFill>
                <a:prstDash val="dash"/>
                <a:round/>
                <a:headEnd type="none" w="med" len="med"/>
                <a:tailEnd type="none" w="med" len="med"/>
              </a:ln>
            </p:spPr>
            <p:txBody>
              <a:bodyPr rtlCol="0" anchor="ctr"/>
              <a:lstStyle/>
              <a:p>
                <a:pPr algn="ctr"/>
                <a:endParaRPr kumimoji="1" lang="ja-JP" altLang="en-US"/>
              </a:p>
            </p:txBody>
          </p:sp>
          <p:sp>
            <p:nvSpPr>
              <p:cNvPr id="16" name="フリーフォーム 15"/>
              <p:cNvSpPr/>
              <p:nvPr/>
            </p:nvSpPr>
            <p:spPr bwMode="auto">
              <a:xfrm>
                <a:off x="5261548" y="3387777"/>
                <a:ext cx="1379095" cy="644577"/>
              </a:xfrm>
              <a:custGeom>
                <a:avLst/>
                <a:gdLst>
                  <a:gd name="connsiteX0" fmla="*/ 0 w 1379095"/>
                  <a:gd name="connsiteY0" fmla="*/ 644577 h 644577"/>
                  <a:gd name="connsiteX1" fmla="*/ 794478 w 1379095"/>
                  <a:gd name="connsiteY1" fmla="*/ 509666 h 644577"/>
                  <a:gd name="connsiteX2" fmla="*/ 1364104 w 1379095"/>
                  <a:gd name="connsiteY2" fmla="*/ 584616 h 644577"/>
                  <a:gd name="connsiteX3" fmla="*/ 1379095 w 1379095"/>
                  <a:gd name="connsiteY3" fmla="*/ 0 h 644577"/>
                </a:gdLst>
                <a:ahLst/>
                <a:cxnLst>
                  <a:cxn ang="0">
                    <a:pos x="connsiteX0" y="connsiteY0"/>
                  </a:cxn>
                  <a:cxn ang="0">
                    <a:pos x="connsiteX1" y="connsiteY1"/>
                  </a:cxn>
                  <a:cxn ang="0">
                    <a:pos x="connsiteX2" y="connsiteY2"/>
                  </a:cxn>
                  <a:cxn ang="0">
                    <a:pos x="connsiteX3" y="connsiteY3"/>
                  </a:cxn>
                </a:cxnLst>
                <a:rect l="l" t="t" r="r" b="b"/>
                <a:pathLst>
                  <a:path w="1379095" h="644577">
                    <a:moveTo>
                      <a:pt x="0" y="644577"/>
                    </a:moveTo>
                    <a:lnTo>
                      <a:pt x="794478" y="509666"/>
                    </a:lnTo>
                    <a:lnTo>
                      <a:pt x="1364104" y="584616"/>
                    </a:lnTo>
                    <a:lnTo>
                      <a:pt x="1379095" y="0"/>
                    </a:lnTo>
                  </a:path>
                </a:pathLst>
              </a:custGeom>
              <a:noFill/>
              <a:ln w="3175" cap="rnd" cmpd="sng">
                <a:solidFill>
                  <a:schemeClr val="tx1">
                    <a:lumMod val="65000"/>
                    <a:lumOff val="35000"/>
                  </a:schemeClr>
                </a:solidFill>
                <a:prstDash val="dash"/>
                <a:round/>
                <a:headEnd type="none" w="med" len="med"/>
                <a:tailEnd type="none" w="med" len="med"/>
              </a:ln>
            </p:spPr>
            <p:txBody>
              <a:bodyPr rtlCol="0" anchor="ctr"/>
              <a:lstStyle/>
              <a:p>
                <a:pPr algn="ctr"/>
                <a:endParaRPr kumimoji="1" lang="ja-JP" altLang="en-US"/>
              </a:p>
            </p:txBody>
          </p:sp>
          <p:sp>
            <p:nvSpPr>
              <p:cNvPr id="17" name="フリーフォーム 16"/>
              <p:cNvSpPr/>
              <p:nvPr/>
            </p:nvSpPr>
            <p:spPr bwMode="auto">
              <a:xfrm>
                <a:off x="6655633" y="3072984"/>
                <a:ext cx="3207895" cy="1843790"/>
              </a:xfrm>
              <a:custGeom>
                <a:avLst/>
                <a:gdLst>
                  <a:gd name="connsiteX0" fmla="*/ 1214203 w 3207895"/>
                  <a:gd name="connsiteY0" fmla="*/ 0 h 1648918"/>
                  <a:gd name="connsiteX1" fmla="*/ 1618937 w 3207895"/>
                  <a:gd name="connsiteY1" fmla="*/ 224852 h 1648918"/>
                  <a:gd name="connsiteX2" fmla="*/ 2893101 w 3207895"/>
                  <a:gd name="connsiteY2" fmla="*/ 374754 h 1648918"/>
                  <a:gd name="connsiteX3" fmla="*/ 3207895 w 3207895"/>
                  <a:gd name="connsiteY3" fmla="*/ 974360 h 1648918"/>
                  <a:gd name="connsiteX4" fmla="*/ 2698229 w 3207895"/>
                  <a:gd name="connsiteY4" fmla="*/ 1648918 h 1648918"/>
                  <a:gd name="connsiteX5" fmla="*/ 2683239 w 3207895"/>
                  <a:gd name="connsiteY5" fmla="*/ 1364105 h 1648918"/>
                  <a:gd name="connsiteX6" fmla="*/ 1334124 w 3207895"/>
                  <a:gd name="connsiteY6" fmla="*/ 929390 h 1648918"/>
                  <a:gd name="connsiteX7" fmla="*/ 1169233 w 3207895"/>
                  <a:gd name="connsiteY7" fmla="*/ 719527 h 1648918"/>
                  <a:gd name="connsiteX8" fmla="*/ 0 w 3207895"/>
                  <a:gd name="connsiteY8" fmla="*/ 524655 h 1648918"/>
                  <a:gd name="connsiteX0" fmla="*/ 1214203 w 3207895"/>
                  <a:gd name="connsiteY0" fmla="*/ 0 h 1648918"/>
                  <a:gd name="connsiteX1" fmla="*/ 1618937 w 3207895"/>
                  <a:gd name="connsiteY1" fmla="*/ 224852 h 1648918"/>
                  <a:gd name="connsiteX2" fmla="*/ 2893101 w 3207895"/>
                  <a:gd name="connsiteY2" fmla="*/ 374754 h 1648918"/>
                  <a:gd name="connsiteX3" fmla="*/ 3207895 w 3207895"/>
                  <a:gd name="connsiteY3" fmla="*/ 974360 h 1648918"/>
                  <a:gd name="connsiteX4" fmla="*/ 2698229 w 3207895"/>
                  <a:gd name="connsiteY4" fmla="*/ 1648918 h 1648918"/>
                  <a:gd name="connsiteX5" fmla="*/ 2188564 w 3207895"/>
                  <a:gd name="connsiteY5" fmla="*/ 1394085 h 1648918"/>
                  <a:gd name="connsiteX6" fmla="*/ 1334124 w 3207895"/>
                  <a:gd name="connsiteY6" fmla="*/ 929390 h 1648918"/>
                  <a:gd name="connsiteX7" fmla="*/ 1169233 w 3207895"/>
                  <a:gd name="connsiteY7" fmla="*/ 719527 h 1648918"/>
                  <a:gd name="connsiteX8" fmla="*/ 0 w 3207895"/>
                  <a:gd name="connsiteY8" fmla="*/ 524655 h 1648918"/>
                  <a:gd name="connsiteX0" fmla="*/ 1214203 w 3207895"/>
                  <a:gd name="connsiteY0" fmla="*/ 0 h 1648918"/>
                  <a:gd name="connsiteX1" fmla="*/ 1618937 w 3207895"/>
                  <a:gd name="connsiteY1" fmla="*/ 224852 h 1648918"/>
                  <a:gd name="connsiteX2" fmla="*/ 2893101 w 3207895"/>
                  <a:gd name="connsiteY2" fmla="*/ 374754 h 1648918"/>
                  <a:gd name="connsiteX3" fmla="*/ 3207895 w 3207895"/>
                  <a:gd name="connsiteY3" fmla="*/ 974360 h 1648918"/>
                  <a:gd name="connsiteX4" fmla="*/ 2233534 w 3207895"/>
                  <a:gd name="connsiteY4" fmla="*/ 1648918 h 1648918"/>
                  <a:gd name="connsiteX5" fmla="*/ 2188564 w 3207895"/>
                  <a:gd name="connsiteY5" fmla="*/ 1394085 h 1648918"/>
                  <a:gd name="connsiteX6" fmla="*/ 1334124 w 3207895"/>
                  <a:gd name="connsiteY6" fmla="*/ 929390 h 1648918"/>
                  <a:gd name="connsiteX7" fmla="*/ 1169233 w 3207895"/>
                  <a:gd name="connsiteY7" fmla="*/ 719527 h 1648918"/>
                  <a:gd name="connsiteX8" fmla="*/ 0 w 3207895"/>
                  <a:gd name="connsiteY8" fmla="*/ 524655 h 1648918"/>
                  <a:gd name="connsiteX0" fmla="*/ 1214203 w 3207895"/>
                  <a:gd name="connsiteY0" fmla="*/ 0 h 1843790"/>
                  <a:gd name="connsiteX1" fmla="*/ 1618937 w 3207895"/>
                  <a:gd name="connsiteY1" fmla="*/ 224852 h 1843790"/>
                  <a:gd name="connsiteX2" fmla="*/ 2893101 w 3207895"/>
                  <a:gd name="connsiteY2" fmla="*/ 374754 h 1843790"/>
                  <a:gd name="connsiteX3" fmla="*/ 3207895 w 3207895"/>
                  <a:gd name="connsiteY3" fmla="*/ 974360 h 1843790"/>
                  <a:gd name="connsiteX4" fmla="*/ 2488367 w 3207895"/>
                  <a:gd name="connsiteY4" fmla="*/ 1843790 h 1843790"/>
                  <a:gd name="connsiteX5" fmla="*/ 2188564 w 3207895"/>
                  <a:gd name="connsiteY5" fmla="*/ 1394085 h 1843790"/>
                  <a:gd name="connsiteX6" fmla="*/ 1334124 w 3207895"/>
                  <a:gd name="connsiteY6" fmla="*/ 929390 h 1843790"/>
                  <a:gd name="connsiteX7" fmla="*/ 1169233 w 3207895"/>
                  <a:gd name="connsiteY7" fmla="*/ 719527 h 1843790"/>
                  <a:gd name="connsiteX8" fmla="*/ 0 w 3207895"/>
                  <a:gd name="connsiteY8" fmla="*/ 524655 h 18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7895" h="1843790">
                    <a:moveTo>
                      <a:pt x="1214203" y="0"/>
                    </a:moveTo>
                    <a:lnTo>
                      <a:pt x="1618937" y="224852"/>
                    </a:lnTo>
                    <a:lnTo>
                      <a:pt x="2893101" y="374754"/>
                    </a:lnTo>
                    <a:lnTo>
                      <a:pt x="3207895" y="974360"/>
                    </a:lnTo>
                    <a:lnTo>
                      <a:pt x="2488367" y="1843790"/>
                    </a:lnTo>
                    <a:lnTo>
                      <a:pt x="2188564" y="1394085"/>
                    </a:lnTo>
                    <a:lnTo>
                      <a:pt x="1334124" y="929390"/>
                    </a:lnTo>
                    <a:lnTo>
                      <a:pt x="1169233" y="719527"/>
                    </a:lnTo>
                    <a:lnTo>
                      <a:pt x="0" y="524655"/>
                    </a:lnTo>
                  </a:path>
                </a:pathLst>
              </a:custGeom>
              <a:noFill/>
              <a:ln w="3175" cap="rnd" cmpd="sng">
                <a:solidFill>
                  <a:schemeClr val="tx1">
                    <a:lumMod val="65000"/>
                    <a:lumOff val="35000"/>
                  </a:schemeClr>
                </a:solidFill>
                <a:prstDash val="dash"/>
                <a:round/>
                <a:headEnd type="none" w="med" len="med"/>
                <a:tailEnd type="none" w="med" len="med"/>
              </a:ln>
            </p:spPr>
            <p:txBody>
              <a:bodyPr rtlCol="0" anchor="ctr"/>
              <a:lstStyle/>
              <a:p>
                <a:pPr algn="ctr"/>
                <a:endParaRPr kumimoji="1" lang="ja-JP" altLang="en-US"/>
              </a:p>
            </p:txBody>
          </p:sp>
          <p:sp>
            <p:nvSpPr>
              <p:cNvPr id="18" name="フリーフォーム 17"/>
              <p:cNvSpPr/>
              <p:nvPr/>
            </p:nvSpPr>
            <p:spPr bwMode="auto">
              <a:xfrm>
                <a:off x="4631961" y="4557010"/>
                <a:ext cx="4497049" cy="779488"/>
              </a:xfrm>
              <a:custGeom>
                <a:avLst/>
                <a:gdLst>
                  <a:gd name="connsiteX0" fmla="*/ 0 w 4497049"/>
                  <a:gd name="connsiteY0" fmla="*/ 0 h 779488"/>
                  <a:gd name="connsiteX1" fmla="*/ 824459 w 4497049"/>
                  <a:gd name="connsiteY1" fmla="*/ 29980 h 779488"/>
                  <a:gd name="connsiteX2" fmla="*/ 2068642 w 4497049"/>
                  <a:gd name="connsiteY2" fmla="*/ 539646 h 779488"/>
                  <a:gd name="connsiteX3" fmla="*/ 2173573 w 4497049"/>
                  <a:gd name="connsiteY3" fmla="*/ 314793 h 779488"/>
                  <a:gd name="connsiteX4" fmla="*/ 3207895 w 4497049"/>
                  <a:gd name="connsiteY4" fmla="*/ 539646 h 779488"/>
                  <a:gd name="connsiteX5" fmla="*/ 3642609 w 4497049"/>
                  <a:gd name="connsiteY5" fmla="*/ 779488 h 779488"/>
                  <a:gd name="connsiteX6" fmla="*/ 4422098 w 4497049"/>
                  <a:gd name="connsiteY6" fmla="*/ 689547 h 779488"/>
                  <a:gd name="connsiteX7" fmla="*/ 4497049 w 4497049"/>
                  <a:gd name="connsiteY7" fmla="*/ 344774 h 77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7049" h="779488">
                    <a:moveTo>
                      <a:pt x="0" y="0"/>
                    </a:moveTo>
                    <a:lnTo>
                      <a:pt x="824459" y="29980"/>
                    </a:lnTo>
                    <a:lnTo>
                      <a:pt x="2068642" y="539646"/>
                    </a:lnTo>
                    <a:lnTo>
                      <a:pt x="2173573" y="314793"/>
                    </a:lnTo>
                    <a:lnTo>
                      <a:pt x="3207895" y="539646"/>
                    </a:lnTo>
                    <a:lnTo>
                      <a:pt x="3642609" y="779488"/>
                    </a:lnTo>
                    <a:lnTo>
                      <a:pt x="4422098" y="689547"/>
                    </a:lnTo>
                    <a:lnTo>
                      <a:pt x="4497049" y="344774"/>
                    </a:lnTo>
                  </a:path>
                </a:pathLst>
              </a:custGeom>
              <a:noFill/>
              <a:ln w="3175" cap="rnd" cmpd="sng">
                <a:solidFill>
                  <a:schemeClr val="tx1">
                    <a:lumMod val="65000"/>
                    <a:lumOff val="35000"/>
                  </a:schemeClr>
                </a:solidFill>
                <a:prstDash val="dash"/>
                <a:round/>
                <a:headEnd type="none" w="med" len="med"/>
                <a:tailEnd type="none" w="med" len="med"/>
              </a:ln>
            </p:spPr>
            <p:txBody>
              <a:bodyPr rtlCol="0" anchor="ctr"/>
              <a:lstStyle/>
              <a:p>
                <a:pPr algn="ctr"/>
                <a:endParaRPr kumimoji="1" lang="ja-JP" altLang="en-US"/>
              </a:p>
            </p:txBody>
          </p:sp>
          <p:sp>
            <p:nvSpPr>
              <p:cNvPr id="19" name="フリーフォーム 18"/>
              <p:cNvSpPr/>
              <p:nvPr/>
            </p:nvSpPr>
            <p:spPr bwMode="auto">
              <a:xfrm>
                <a:off x="5950857" y="-333829"/>
                <a:ext cx="87086" cy="1291772"/>
              </a:xfrm>
              <a:custGeom>
                <a:avLst/>
                <a:gdLst>
                  <a:gd name="connsiteX0" fmla="*/ 87086 w 87086"/>
                  <a:gd name="connsiteY0" fmla="*/ 0 h 1291772"/>
                  <a:gd name="connsiteX1" fmla="*/ 14514 w 87086"/>
                  <a:gd name="connsiteY1" fmla="*/ 580572 h 1291772"/>
                  <a:gd name="connsiteX2" fmla="*/ 0 w 87086"/>
                  <a:gd name="connsiteY2" fmla="*/ 1291772 h 1291772"/>
                </a:gdLst>
                <a:ahLst/>
                <a:cxnLst>
                  <a:cxn ang="0">
                    <a:pos x="connsiteX0" y="connsiteY0"/>
                  </a:cxn>
                  <a:cxn ang="0">
                    <a:pos x="connsiteX1" y="connsiteY1"/>
                  </a:cxn>
                  <a:cxn ang="0">
                    <a:pos x="connsiteX2" y="connsiteY2"/>
                  </a:cxn>
                </a:cxnLst>
                <a:rect l="l" t="t" r="r" b="b"/>
                <a:pathLst>
                  <a:path w="87086" h="1291772">
                    <a:moveTo>
                      <a:pt x="87086" y="0"/>
                    </a:moveTo>
                    <a:lnTo>
                      <a:pt x="14514" y="580572"/>
                    </a:lnTo>
                    <a:lnTo>
                      <a:pt x="0" y="1291772"/>
                    </a:lnTo>
                  </a:path>
                </a:pathLst>
              </a:custGeom>
              <a:noFill/>
              <a:ln w="3175" cap="rnd" cmpd="sng">
                <a:solidFill>
                  <a:schemeClr val="tx1">
                    <a:lumMod val="65000"/>
                    <a:lumOff val="35000"/>
                  </a:schemeClr>
                </a:solidFill>
                <a:prstDash val="dash"/>
                <a:round/>
                <a:headEnd type="none" w="med" len="med"/>
                <a:tailEnd type="none" w="med" len="med"/>
              </a:ln>
            </p:spPr>
            <p:txBody>
              <a:bodyPr rtlCol="0" anchor="ctr"/>
              <a:lstStyle/>
              <a:p>
                <a:pPr algn="ctr"/>
                <a:endParaRPr kumimoji="1" lang="ja-JP" altLang="en-US"/>
              </a:p>
            </p:txBody>
          </p:sp>
          <p:sp>
            <p:nvSpPr>
              <p:cNvPr id="20" name="フリーフォーム 19"/>
              <p:cNvSpPr/>
              <p:nvPr/>
            </p:nvSpPr>
            <p:spPr bwMode="auto">
              <a:xfrm>
                <a:off x="4557486" y="203200"/>
                <a:ext cx="1422400" cy="638629"/>
              </a:xfrm>
              <a:custGeom>
                <a:avLst/>
                <a:gdLst>
                  <a:gd name="connsiteX0" fmla="*/ 0 w 1422400"/>
                  <a:gd name="connsiteY0" fmla="*/ 391886 h 638629"/>
                  <a:gd name="connsiteX1" fmla="*/ 174171 w 1422400"/>
                  <a:gd name="connsiteY1" fmla="*/ 377371 h 638629"/>
                  <a:gd name="connsiteX2" fmla="*/ 261257 w 1422400"/>
                  <a:gd name="connsiteY2" fmla="*/ 638629 h 638629"/>
                  <a:gd name="connsiteX3" fmla="*/ 1422400 w 1422400"/>
                  <a:gd name="connsiteY3" fmla="*/ 0 h 638629"/>
                </a:gdLst>
                <a:ahLst/>
                <a:cxnLst>
                  <a:cxn ang="0">
                    <a:pos x="connsiteX0" y="connsiteY0"/>
                  </a:cxn>
                  <a:cxn ang="0">
                    <a:pos x="connsiteX1" y="connsiteY1"/>
                  </a:cxn>
                  <a:cxn ang="0">
                    <a:pos x="connsiteX2" y="connsiteY2"/>
                  </a:cxn>
                  <a:cxn ang="0">
                    <a:pos x="connsiteX3" y="connsiteY3"/>
                  </a:cxn>
                </a:cxnLst>
                <a:rect l="l" t="t" r="r" b="b"/>
                <a:pathLst>
                  <a:path w="1422400" h="638629">
                    <a:moveTo>
                      <a:pt x="0" y="391886"/>
                    </a:moveTo>
                    <a:lnTo>
                      <a:pt x="174171" y="377371"/>
                    </a:lnTo>
                    <a:lnTo>
                      <a:pt x="261257" y="638629"/>
                    </a:lnTo>
                    <a:lnTo>
                      <a:pt x="1422400" y="0"/>
                    </a:lnTo>
                  </a:path>
                </a:pathLst>
              </a:custGeom>
              <a:noFill/>
              <a:ln w="3175" cap="rnd" cmpd="sng">
                <a:solidFill>
                  <a:schemeClr val="tx1">
                    <a:lumMod val="65000"/>
                    <a:lumOff val="35000"/>
                  </a:schemeClr>
                </a:solidFill>
                <a:prstDash val="dash"/>
                <a:round/>
                <a:headEnd type="none" w="med" len="med"/>
                <a:tailEnd type="none" w="med" len="med"/>
              </a:ln>
            </p:spPr>
            <p:txBody>
              <a:bodyPr rtlCol="0" anchor="ctr"/>
              <a:lstStyle/>
              <a:p>
                <a:pPr algn="ctr"/>
                <a:endParaRPr kumimoji="1" lang="ja-JP" altLang="en-US"/>
              </a:p>
            </p:txBody>
          </p:sp>
        </p:grpSp>
      </p:grpSp>
      <p:pic>
        <p:nvPicPr>
          <p:cNvPr id="21" name="Picture 9"/>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41535" y="3352786"/>
            <a:ext cx="548843" cy="357982"/>
          </a:xfrm>
          <a:prstGeom prst="rect">
            <a:avLst/>
          </a:prstGeom>
          <a:solidFill>
            <a:srgbClr val="92D050"/>
          </a:solidFill>
          <a:ln>
            <a:noFill/>
          </a:ln>
          <a:effectLst/>
          <a:extLst/>
        </p:spPr>
      </p:pic>
      <p:pic>
        <p:nvPicPr>
          <p:cNvPr id="22" name="Picture 9"/>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05633" y="4726012"/>
            <a:ext cx="445769" cy="290752"/>
          </a:xfrm>
          <a:prstGeom prst="rect">
            <a:avLst/>
          </a:prstGeom>
          <a:solidFill>
            <a:srgbClr val="92D050"/>
          </a:solidFill>
          <a:ln>
            <a:noFill/>
          </a:ln>
          <a:effectLst/>
          <a:extLst/>
        </p:spPr>
      </p:pic>
      <p:pic>
        <p:nvPicPr>
          <p:cNvPr id="23" name="Picture 9"/>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5060" y="4078773"/>
            <a:ext cx="460458" cy="300333"/>
          </a:xfrm>
          <a:prstGeom prst="rect">
            <a:avLst/>
          </a:prstGeom>
          <a:solidFill>
            <a:srgbClr val="92D050"/>
          </a:solidFill>
          <a:ln>
            <a:noFill/>
          </a:ln>
          <a:effectLst/>
          <a:extLst/>
        </p:spPr>
      </p:pic>
      <p:pic>
        <p:nvPicPr>
          <p:cNvPr id="24" name="Picture 9"/>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35918" y="4955274"/>
            <a:ext cx="548843" cy="357982"/>
          </a:xfrm>
          <a:prstGeom prst="rect">
            <a:avLst/>
          </a:prstGeom>
          <a:solidFill>
            <a:srgbClr val="FF99FF"/>
          </a:solidFill>
          <a:ln>
            <a:noFill/>
          </a:ln>
          <a:effectLst/>
          <a:extLst/>
        </p:spPr>
      </p:pic>
      <p:pic>
        <p:nvPicPr>
          <p:cNvPr id="25" name="Picture 9"/>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98642" y="4563607"/>
            <a:ext cx="907919" cy="592188"/>
          </a:xfrm>
          <a:prstGeom prst="rect">
            <a:avLst/>
          </a:prstGeom>
          <a:solidFill>
            <a:srgbClr val="FF99FF"/>
          </a:solidFill>
          <a:ln>
            <a:noFill/>
          </a:ln>
          <a:effectLst/>
          <a:extLst/>
        </p:spPr>
      </p:pic>
      <p:pic>
        <p:nvPicPr>
          <p:cNvPr id="27" name="Picture 9"/>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08299" y="4415187"/>
            <a:ext cx="548843" cy="357982"/>
          </a:xfrm>
          <a:prstGeom prst="rect">
            <a:avLst/>
          </a:prstGeom>
          <a:solidFill>
            <a:schemeClr val="tx2">
              <a:lumMod val="40000"/>
              <a:lumOff val="60000"/>
            </a:schemeClr>
          </a:solidFill>
          <a:ln>
            <a:noFill/>
          </a:ln>
          <a:effectLst/>
          <a:extLst/>
        </p:spPr>
      </p:pic>
      <p:pic>
        <p:nvPicPr>
          <p:cNvPr id="30" name="Picture 9"/>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76077" y="3901751"/>
            <a:ext cx="897409" cy="585334"/>
          </a:xfrm>
          <a:prstGeom prst="rect">
            <a:avLst/>
          </a:prstGeom>
          <a:solidFill>
            <a:schemeClr val="tx2">
              <a:lumMod val="40000"/>
              <a:lumOff val="60000"/>
            </a:schemeClr>
          </a:solidFill>
          <a:ln>
            <a:noFill/>
          </a:ln>
          <a:effectLst/>
          <a:extLst/>
        </p:spPr>
      </p:pic>
      <p:sp>
        <p:nvSpPr>
          <p:cNvPr id="31" name="テキスト ボックス 30"/>
          <p:cNvSpPr txBox="1"/>
          <p:nvPr/>
        </p:nvSpPr>
        <p:spPr>
          <a:xfrm>
            <a:off x="791302" y="4791410"/>
            <a:ext cx="1217207" cy="523220"/>
          </a:xfrm>
          <a:prstGeom prst="rect">
            <a:avLst/>
          </a:prstGeom>
          <a:noFill/>
        </p:spPr>
        <p:txBody>
          <a:bodyPr wrap="square" rtlCol="0">
            <a:spAutoFit/>
          </a:bodyPr>
          <a:lstStyle/>
          <a:p>
            <a:pPr algn="ctr"/>
            <a:r>
              <a:rPr kumimoji="1" lang="ja-JP" altLang="en-US" sz="1400" dirty="0" smtClean="0">
                <a:solidFill>
                  <a:srgbClr val="FF66FF"/>
                </a:solidFill>
              </a:rPr>
              <a:t>柴島浄水場</a:t>
            </a:r>
            <a:endParaRPr kumimoji="1" lang="en-US" altLang="ja-JP" sz="1400" dirty="0" smtClean="0">
              <a:solidFill>
                <a:srgbClr val="FF66FF"/>
              </a:solidFill>
            </a:endParaRPr>
          </a:p>
          <a:p>
            <a:pPr algn="ctr"/>
            <a:r>
              <a:rPr lang="ja-JP" altLang="en-US" sz="1400" dirty="0" smtClean="0">
                <a:solidFill>
                  <a:srgbClr val="FF66FF"/>
                </a:solidFill>
              </a:rPr>
              <a:t>（大阪市）</a:t>
            </a:r>
            <a:endParaRPr kumimoji="1" lang="ja-JP" altLang="en-US" sz="1400" dirty="0">
              <a:solidFill>
                <a:srgbClr val="FF66FF"/>
              </a:solidFill>
            </a:endParaRPr>
          </a:p>
        </p:txBody>
      </p:sp>
      <p:sp>
        <p:nvSpPr>
          <p:cNvPr id="32" name="テキスト ボックス 31"/>
          <p:cNvSpPr txBox="1"/>
          <p:nvPr/>
        </p:nvSpPr>
        <p:spPr>
          <a:xfrm>
            <a:off x="4434913" y="3842464"/>
            <a:ext cx="1217207" cy="738664"/>
          </a:xfrm>
          <a:prstGeom prst="rect">
            <a:avLst/>
          </a:prstGeom>
          <a:noFill/>
        </p:spPr>
        <p:txBody>
          <a:bodyPr wrap="square" rtlCol="0">
            <a:spAutoFit/>
          </a:bodyPr>
          <a:lstStyle/>
          <a:p>
            <a:pPr algn="ctr"/>
            <a:r>
              <a:rPr lang="ja-JP" altLang="en-US" sz="1400" dirty="0">
                <a:solidFill>
                  <a:schemeClr val="accent1"/>
                </a:solidFill>
              </a:rPr>
              <a:t>庭</a:t>
            </a:r>
            <a:r>
              <a:rPr lang="ja-JP" altLang="en-US" sz="1400" dirty="0" smtClean="0">
                <a:solidFill>
                  <a:schemeClr val="accent1"/>
                </a:solidFill>
              </a:rPr>
              <a:t>窪</a:t>
            </a:r>
            <a:endParaRPr lang="en-US" altLang="ja-JP" sz="1400" dirty="0" smtClean="0">
              <a:solidFill>
                <a:schemeClr val="accent1"/>
              </a:solidFill>
            </a:endParaRPr>
          </a:p>
          <a:p>
            <a:pPr algn="ctr"/>
            <a:r>
              <a:rPr kumimoji="1" lang="ja-JP" altLang="en-US" sz="1400" dirty="0" smtClean="0">
                <a:solidFill>
                  <a:schemeClr val="accent1"/>
                </a:solidFill>
              </a:rPr>
              <a:t>浄水場</a:t>
            </a:r>
            <a:endParaRPr kumimoji="1" lang="en-US" altLang="ja-JP" sz="1400" dirty="0" smtClean="0">
              <a:solidFill>
                <a:schemeClr val="accent1"/>
              </a:solidFill>
            </a:endParaRPr>
          </a:p>
          <a:p>
            <a:pPr algn="ctr"/>
            <a:r>
              <a:rPr lang="ja-JP" altLang="en-US" sz="1400" dirty="0" smtClean="0">
                <a:solidFill>
                  <a:schemeClr val="accent1"/>
                </a:solidFill>
              </a:rPr>
              <a:t>（企業団）</a:t>
            </a:r>
            <a:endParaRPr kumimoji="1" lang="ja-JP" altLang="en-US" sz="1400" dirty="0">
              <a:solidFill>
                <a:schemeClr val="accent1"/>
              </a:solidFill>
            </a:endParaRPr>
          </a:p>
        </p:txBody>
      </p:sp>
      <p:sp>
        <p:nvSpPr>
          <p:cNvPr id="33" name="テキスト ボックス 32"/>
          <p:cNvSpPr txBox="1"/>
          <p:nvPr/>
        </p:nvSpPr>
        <p:spPr>
          <a:xfrm>
            <a:off x="3958494" y="5157192"/>
            <a:ext cx="1217207" cy="738664"/>
          </a:xfrm>
          <a:prstGeom prst="rect">
            <a:avLst/>
          </a:prstGeom>
          <a:noFill/>
        </p:spPr>
        <p:txBody>
          <a:bodyPr wrap="square" rtlCol="0">
            <a:spAutoFit/>
          </a:bodyPr>
          <a:lstStyle/>
          <a:p>
            <a:pPr algn="ctr"/>
            <a:r>
              <a:rPr lang="ja-JP" altLang="en-US" sz="1400" dirty="0">
                <a:solidFill>
                  <a:srgbClr val="FF66FF"/>
                </a:solidFill>
              </a:rPr>
              <a:t>庭</a:t>
            </a:r>
            <a:r>
              <a:rPr lang="ja-JP" altLang="en-US" sz="1400" dirty="0" smtClean="0">
                <a:solidFill>
                  <a:srgbClr val="FF66FF"/>
                </a:solidFill>
              </a:rPr>
              <a:t>窪</a:t>
            </a:r>
            <a:endParaRPr lang="en-US" altLang="ja-JP" sz="1400" dirty="0" smtClean="0">
              <a:solidFill>
                <a:srgbClr val="FF66FF"/>
              </a:solidFill>
            </a:endParaRPr>
          </a:p>
          <a:p>
            <a:pPr algn="ctr"/>
            <a:r>
              <a:rPr kumimoji="1" lang="ja-JP" altLang="en-US" sz="1400" dirty="0" smtClean="0">
                <a:solidFill>
                  <a:srgbClr val="FF66FF"/>
                </a:solidFill>
              </a:rPr>
              <a:t>浄水場</a:t>
            </a:r>
            <a:endParaRPr kumimoji="1" lang="en-US" altLang="ja-JP" sz="1400" dirty="0" smtClean="0">
              <a:solidFill>
                <a:srgbClr val="FF66FF"/>
              </a:solidFill>
            </a:endParaRPr>
          </a:p>
          <a:p>
            <a:pPr algn="ctr"/>
            <a:r>
              <a:rPr lang="ja-JP" altLang="en-US" sz="1400" dirty="0" smtClean="0">
                <a:solidFill>
                  <a:srgbClr val="FF66FF"/>
                </a:solidFill>
              </a:rPr>
              <a:t>（大阪市）</a:t>
            </a:r>
            <a:endParaRPr kumimoji="1" lang="ja-JP" altLang="en-US" sz="1400" dirty="0">
              <a:solidFill>
                <a:srgbClr val="FF66FF"/>
              </a:solidFill>
            </a:endParaRPr>
          </a:p>
        </p:txBody>
      </p:sp>
      <p:sp>
        <p:nvSpPr>
          <p:cNvPr id="34" name="テキスト ボックス 33"/>
          <p:cNvSpPr txBox="1"/>
          <p:nvPr/>
        </p:nvSpPr>
        <p:spPr>
          <a:xfrm>
            <a:off x="3034557" y="4949283"/>
            <a:ext cx="1217207" cy="523220"/>
          </a:xfrm>
          <a:prstGeom prst="rect">
            <a:avLst/>
          </a:prstGeom>
          <a:noFill/>
        </p:spPr>
        <p:txBody>
          <a:bodyPr wrap="square" rtlCol="0">
            <a:spAutoFit/>
          </a:bodyPr>
          <a:lstStyle/>
          <a:p>
            <a:pPr algn="ctr"/>
            <a:r>
              <a:rPr lang="ja-JP" altLang="en-US" sz="1400" dirty="0">
                <a:solidFill>
                  <a:srgbClr val="00B050"/>
                </a:solidFill>
              </a:rPr>
              <a:t>守口市</a:t>
            </a:r>
            <a:endParaRPr lang="en-US" altLang="ja-JP" sz="1400" dirty="0" smtClean="0">
              <a:solidFill>
                <a:srgbClr val="00B050"/>
              </a:solidFill>
            </a:endParaRPr>
          </a:p>
          <a:p>
            <a:pPr algn="ctr"/>
            <a:r>
              <a:rPr kumimoji="1" lang="ja-JP" altLang="en-US" sz="1400" dirty="0" smtClean="0">
                <a:solidFill>
                  <a:srgbClr val="00B050"/>
                </a:solidFill>
              </a:rPr>
              <a:t>浄水場</a:t>
            </a:r>
            <a:endParaRPr kumimoji="1" lang="en-US" altLang="ja-JP" sz="1400" dirty="0" smtClean="0">
              <a:solidFill>
                <a:srgbClr val="00B050"/>
              </a:solidFill>
            </a:endParaRPr>
          </a:p>
        </p:txBody>
      </p:sp>
      <p:sp>
        <p:nvSpPr>
          <p:cNvPr id="35" name="テキスト ボックス 34"/>
          <p:cNvSpPr txBox="1"/>
          <p:nvPr/>
        </p:nvSpPr>
        <p:spPr>
          <a:xfrm>
            <a:off x="5882354" y="5288982"/>
            <a:ext cx="1525450" cy="523220"/>
          </a:xfrm>
          <a:prstGeom prst="rect">
            <a:avLst/>
          </a:prstGeom>
          <a:noFill/>
        </p:spPr>
        <p:txBody>
          <a:bodyPr wrap="square" rtlCol="0">
            <a:spAutoFit/>
          </a:bodyPr>
          <a:lstStyle/>
          <a:p>
            <a:pPr algn="ctr"/>
            <a:r>
              <a:rPr lang="ja-JP" altLang="en-US" sz="1400" dirty="0" smtClean="0">
                <a:solidFill>
                  <a:srgbClr val="FF66FF"/>
                </a:solidFill>
              </a:rPr>
              <a:t>豊野浄水</a:t>
            </a:r>
            <a:r>
              <a:rPr kumimoji="1" lang="ja-JP" altLang="en-US" sz="1400" dirty="0" smtClean="0">
                <a:solidFill>
                  <a:srgbClr val="FF66FF"/>
                </a:solidFill>
              </a:rPr>
              <a:t>場</a:t>
            </a:r>
            <a:endParaRPr kumimoji="1" lang="en-US" altLang="ja-JP" sz="1400" dirty="0" smtClean="0">
              <a:solidFill>
                <a:srgbClr val="FF66FF"/>
              </a:solidFill>
            </a:endParaRPr>
          </a:p>
          <a:p>
            <a:pPr algn="ctr"/>
            <a:r>
              <a:rPr lang="ja-JP" altLang="en-US" sz="1400" dirty="0" smtClean="0">
                <a:solidFill>
                  <a:srgbClr val="FF66FF"/>
                </a:solidFill>
              </a:rPr>
              <a:t>（大阪市）</a:t>
            </a:r>
            <a:endParaRPr kumimoji="1" lang="en-US" altLang="ja-JP" sz="1400" dirty="0" smtClean="0">
              <a:solidFill>
                <a:srgbClr val="FF66FF"/>
              </a:solidFill>
            </a:endParaRPr>
          </a:p>
        </p:txBody>
      </p:sp>
      <p:sp>
        <p:nvSpPr>
          <p:cNvPr id="36" name="テキスト ボックス 35"/>
          <p:cNvSpPr txBox="1"/>
          <p:nvPr/>
        </p:nvSpPr>
        <p:spPr>
          <a:xfrm>
            <a:off x="7541682" y="4476346"/>
            <a:ext cx="1368721" cy="523220"/>
          </a:xfrm>
          <a:prstGeom prst="rect">
            <a:avLst/>
          </a:prstGeom>
          <a:noFill/>
        </p:spPr>
        <p:txBody>
          <a:bodyPr wrap="square" rtlCol="0">
            <a:spAutoFit/>
          </a:bodyPr>
          <a:lstStyle/>
          <a:p>
            <a:pPr algn="ctr"/>
            <a:r>
              <a:rPr lang="ja-JP" altLang="en-US" sz="1400" dirty="0" smtClean="0">
                <a:solidFill>
                  <a:schemeClr val="accent1"/>
                </a:solidFill>
              </a:rPr>
              <a:t>村野浄水</a:t>
            </a:r>
            <a:r>
              <a:rPr kumimoji="1" lang="ja-JP" altLang="en-US" sz="1400" dirty="0" smtClean="0">
                <a:solidFill>
                  <a:schemeClr val="accent1"/>
                </a:solidFill>
              </a:rPr>
              <a:t>場</a:t>
            </a:r>
            <a:endParaRPr kumimoji="1" lang="en-US" altLang="ja-JP" sz="1400" dirty="0" smtClean="0">
              <a:solidFill>
                <a:schemeClr val="accent1"/>
              </a:solidFill>
            </a:endParaRPr>
          </a:p>
          <a:p>
            <a:pPr algn="ctr"/>
            <a:r>
              <a:rPr lang="ja-JP" altLang="en-US" sz="1400" dirty="0" smtClean="0">
                <a:solidFill>
                  <a:schemeClr val="accent1"/>
                </a:solidFill>
              </a:rPr>
              <a:t>（企業</a:t>
            </a:r>
            <a:r>
              <a:rPr lang="ja-JP" altLang="en-US" sz="1400" dirty="0">
                <a:solidFill>
                  <a:schemeClr val="accent1"/>
                </a:solidFill>
              </a:rPr>
              <a:t>団</a:t>
            </a:r>
            <a:r>
              <a:rPr lang="ja-JP" altLang="en-US" sz="1400" dirty="0" smtClean="0">
                <a:solidFill>
                  <a:schemeClr val="accent1"/>
                </a:solidFill>
              </a:rPr>
              <a:t>）</a:t>
            </a:r>
            <a:endParaRPr kumimoji="1" lang="en-US" altLang="ja-JP" sz="1400" dirty="0" smtClean="0">
              <a:solidFill>
                <a:schemeClr val="accent1"/>
              </a:solidFill>
            </a:endParaRPr>
          </a:p>
        </p:txBody>
      </p:sp>
      <p:sp>
        <p:nvSpPr>
          <p:cNvPr id="37" name="テキスト ボックス 36"/>
          <p:cNvSpPr txBox="1"/>
          <p:nvPr/>
        </p:nvSpPr>
        <p:spPr>
          <a:xfrm>
            <a:off x="6491543" y="3282465"/>
            <a:ext cx="1217207" cy="738664"/>
          </a:xfrm>
          <a:prstGeom prst="rect">
            <a:avLst/>
          </a:prstGeom>
          <a:noFill/>
        </p:spPr>
        <p:txBody>
          <a:bodyPr wrap="square" rtlCol="0">
            <a:spAutoFit/>
          </a:bodyPr>
          <a:lstStyle/>
          <a:p>
            <a:pPr algn="ctr"/>
            <a:r>
              <a:rPr lang="ja-JP" altLang="en-US" sz="1400" dirty="0">
                <a:solidFill>
                  <a:srgbClr val="00B050"/>
                </a:solidFill>
              </a:rPr>
              <a:t>中宮</a:t>
            </a:r>
            <a:endParaRPr lang="en-US" altLang="ja-JP" sz="1400" dirty="0" smtClean="0">
              <a:solidFill>
                <a:srgbClr val="00B050"/>
              </a:solidFill>
            </a:endParaRPr>
          </a:p>
          <a:p>
            <a:pPr algn="ctr"/>
            <a:r>
              <a:rPr lang="ja-JP" altLang="en-US" sz="1400" dirty="0" smtClean="0">
                <a:solidFill>
                  <a:srgbClr val="00B050"/>
                </a:solidFill>
              </a:rPr>
              <a:t>浄水</a:t>
            </a:r>
            <a:r>
              <a:rPr kumimoji="1" lang="ja-JP" altLang="en-US" sz="1400" dirty="0" smtClean="0">
                <a:solidFill>
                  <a:srgbClr val="00B050"/>
                </a:solidFill>
              </a:rPr>
              <a:t>場</a:t>
            </a:r>
            <a:endParaRPr kumimoji="1" lang="en-US" altLang="ja-JP" sz="1400" dirty="0" smtClean="0">
              <a:solidFill>
                <a:srgbClr val="00B050"/>
              </a:solidFill>
            </a:endParaRPr>
          </a:p>
          <a:p>
            <a:pPr algn="ctr"/>
            <a:r>
              <a:rPr kumimoji="1" lang="ja-JP" altLang="en-US" sz="1400" dirty="0" smtClean="0">
                <a:solidFill>
                  <a:srgbClr val="00B050"/>
                </a:solidFill>
              </a:rPr>
              <a:t>（枚方市）</a:t>
            </a:r>
            <a:endParaRPr kumimoji="1" lang="en-US" altLang="ja-JP" sz="1400" dirty="0" smtClean="0">
              <a:solidFill>
                <a:srgbClr val="00B050"/>
              </a:solidFill>
            </a:endParaRPr>
          </a:p>
        </p:txBody>
      </p:sp>
      <p:sp>
        <p:nvSpPr>
          <p:cNvPr id="38" name="テキスト ボックス 37"/>
          <p:cNvSpPr txBox="1"/>
          <p:nvPr/>
        </p:nvSpPr>
        <p:spPr>
          <a:xfrm>
            <a:off x="1871422" y="3515011"/>
            <a:ext cx="1584176" cy="523220"/>
          </a:xfrm>
          <a:prstGeom prst="rect">
            <a:avLst/>
          </a:prstGeom>
          <a:noFill/>
        </p:spPr>
        <p:txBody>
          <a:bodyPr wrap="square" rtlCol="0">
            <a:spAutoFit/>
          </a:bodyPr>
          <a:lstStyle/>
          <a:p>
            <a:pPr algn="ctr"/>
            <a:r>
              <a:rPr lang="ja-JP" altLang="en-US" sz="1400" dirty="0" smtClean="0">
                <a:solidFill>
                  <a:srgbClr val="00B050"/>
                </a:solidFill>
              </a:rPr>
              <a:t>泉浄水所</a:t>
            </a:r>
            <a:endParaRPr lang="en-US" altLang="ja-JP" sz="1400" dirty="0" smtClean="0">
              <a:solidFill>
                <a:srgbClr val="00B050"/>
              </a:solidFill>
            </a:endParaRPr>
          </a:p>
          <a:p>
            <a:pPr algn="ctr"/>
            <a:r>
              <a:rPr lang="ja-JP" altLang="en-US" sz="1400" dirty="0" smtClean="0">
                <a:solidFill>
                  <a:srgbClr val="00B050"/>
                </a:solidFill>
              </a:rPr>
              <a:t>（吹田市）</a:t>
            </a:r>
            <a:endParaRPr kumimoji="1" lang="en-US" altLang="ja-JP" sz="1400" dirty="0" smtClean="0">
              <a:solidFill>
                <a:srgbClr val="00B050"/>
              </a:solidFill>
            </a:endParaRPr>
          </a:p>
        </p:txBody>
      </p:sp>
      <p:sp>
        <p:nvSpPr>
          <p:cNvPr id="39" name="テキスト ボックス 38"/>
          <p:cNvSpPr txBox="1"/>
          <p:nvPr/>
        </p:nvSpPr>
        <p:spPr>
          <a:xfrm>
            <a:off x="1882092" y="2814733"/>
            <a:ext cx="1217207" cy="738664"/>
          </a:xfrm>
          <a:prstGeom prst="rect">
            <a:avLst/>
          </a:prstGeom>
          <a:noFill/>
        </p:spPr>
        <p:txBody>
          <a:bodyPr wrap="square" rtlCol="0">
            <a:spAutoFit/>
          </a:bodyPr>
          <a:lstStyle/>
          <a:p>
            <a:pPr algn="ctr"/>
            <a:r>
              <a:rPr lang="ja-JP" altLang="en-US" sz="1400" dirty="0" smtClean="0">
                <a:solidFill>
                  <a:schemeClr val="accent1"/>
                </a:solidFill>
              </a:rPr>
              <a:t>三島・万博</a:t>
            </a:r>
            <a:endParaRPr lang="en-US" altLang="ja-JP" sz="1400" dirty="0" smtClean="0">
              <a:solidFill>
                <a:schemeClr val="accent1"/>
              </a:solidFill>
            </a:endParaRPr>
          </a:p>
          <a:p>
            <a:pPr algn="ctr"/>
            <a:r>
              <a:rPr lang="ja-JP" altLang="en-US" sz="1400" dirty="0" smtClean="0">
                <a:solidFill>
                  <a:schemeClr val="accent1"/>
                </a:solidFill>
              </a:rPr>
              <a:t>浄水</a:t>
            </a:r>
            <a:r>
              <a:rPr kumimoji="1" lang="ja-JP" altLang="en-US" sz="1400" dirty="0" smtClean="0">
                <a:solidFill>
                  <a:schemeClr val="accent1"/>
                </a:solidFill>
              </a:rPr>
              <a:t>場</a:t>
            </a:r>
            <a:endParaRPr kumimoji="1" lang="en-US" altLang="ja-JP" sz="1400" dirty="0" smtClean="0">
              <a:solidFill>
                <a:schemeClr val="accent1"/>
              </a:solidFill>
            </a:endParaRPr>
          </a:p>
          <a:p>
            <a:pPr algn="ctr"/>
            <a:r>
              <a:rPr lang="ja-JP" altLang="en-US" sz="1400" dirty="0" smtClean="0">
                <a:solidFill>
                  <a:schemeClr val="accent1"/>
                </a:solidFill>
              </a:rPr>
              <a:t>（企業</a:t>
            </a:r>
            <a:r>
              <a:rPr lang="ja-JP" altLang="en-US" sz="1400" dirty="0">
                <a:solidFill>
                  <a:schemeClr val="accent1"/>
                </a:solidFill>
              </a:rPr>
              <a:t>団</a:t>
            </a:r>
            <a:r>
              <a:rPr lang="ja-JP" altLang="en-US" sz="1400" dirty="0" smtClean="0">
                <a:solidFill>
                  <a:schemeClr val="accent1"/>
                </a:solidFill>
              </a:rPr>
              <a:t>）</a:t>
            </a:r>
            <a:endParaRPr kumimoji="1" lang="en-US" altLang="ja-JP" sz="1400" dirty="0" smtClean="0">
              <a:solidFill>
                <a:schemeClr val="accent1"/>
              </a:solidFill>
            </a:endParaRPr>
          </a:p>
        </p:txBody>
      </p:sp>
      <p:pic>
        <p:nvPicPr>
          <p:cNvPr id="42" name="Picture 9"/>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917670" y="2954743"/>
            <a:ext cx="548843" cy="357982"/>
          </a:xfrm>
          <a:prstGeom prst="rect">
            <a:avLst/>
          </a:prstGeom>
          <a:solidFill>
            <a:schemeClr val="tx2">
              <a:lumMod val="40000"/>
              <a:lumOff val="60000"/>
            </a:schemeClr>
          </a:solidFill>
          <a:ln>
            <a:noFill/>
          </a:ln>
          <a:effectLst/>
          <a:extLst/>
        </p:spPr>
      </p:pic>
      <p:sp>
        <p:nvSpPr>
          <p:cNvPr id="57" name="テキスト ボックス 56"/>
          <p:cNvSpPr txBox="1"/>
          <p:nvPr/>
        </p:nvSpPr>
        <p:spPr>
          <a:xfrm>
            <a:off x="950064" y="6008932"/>
            <a:ext cx="2153311" cy="620039"/>
          </a:xfrm>
          <a:prstGeom prst="ellipse">
            <a:avLst/>
          </a:prstGeom>
          <a:noFill/>
        </p:spPr>
        <p:txBody>
          <a:bodyPr wrap="square" rtlCol="0" anchor="ctr">
            <a:noAutofit/>
          </a:bodyPr>
          <a:lstStyle/>
          <a:p>
            <a:pPr algn="ctr"/>
            <a:r>
              <a:rPr lang="ja-JP" altLang="en-US" sz="1200" dirty="0" smtClean="0">
                <a:solidFill>
                  <a:schemeClr val="bg1">
                    <a:lumMod val="50000"/>
                  </a:schemeClr>
                </a:solidFill>
              </a:rPr>
              <a:t>大阪</a:t>
            </a:r>
            <a:r>
              <a:rPr kumimoji="1" lang="ja-JP" altLang="en-US" sz="1200" dirty="0" smtClean="0">
                <a:solidFill>
                  <a:schemeClr val="bg1">
                    <a:lumMod val="50000"/>
                  </a:schemeClr>
                </a:solidFill>
              </a:rPr>
              <a:t>市</a:t>
            </a:r>
            <a:endParaRPr kumimoji="1" lang="ja-JP" altLang="en-US" sz="1200" dirty="0">
              <a:solidFill>
                <a:schemeClr val="bg1">
                  <a:lumMod val="50000"/>
                </a:schemeClr>
              </a:solidFill>
            </a:endParaRPr>
          </a:p>
        </p:txBody>
      </p:sp>
      <p:sp>
        <p:nvSpPr>
          <p:cNvPr id="77" name="テキスト ボックス 76"/>
          <p:cNvSpPr txBox="1"/>
          <p:nvPr/>
        </p:nvSpPr>
        <p:spPr>
          <a:xfrm>
            <a:off x="252000" y="332656"/>
            <a:ext cx="8640000"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参考</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）背景：淀川を水源とする９つの浄水場</a:t>
            </a:r>
            <a:endParaRPr lang="ja-JP" altLang="en-US"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テキスト ボックス 81"/>
          <p:cNvSpPr txBox="1"/>
          <p:nvPr/>
        </p:nvSpPr>
        <p:spPr>
          <a:xfrm>
            <a:off x="395536" y="980728"/>
            <a:ext cx="8352928" cy="861774"/>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大阪市、吹田市、守口市、枚方市は、自らの市域のために浄水場を保有し、大阪広域水道企業団は、大阪市を除く府域のために淀川を水源とした浄水場を保有している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各浄水場は淀川の府域上流から下流</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23</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ｋｍの間にある取水口から取水している</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テキスト ボックス 2"/>
          <p:cNvSpPr txBox="1"/>
          <p:nvPr/>
        </p:nvSpPr>
        <p:spPr>
          <a:xfrm>
            <a:off x="4843784" y="3373954"/>
            <a:ext cx="775553" cy="369332"/>
          </a:xfrm>
          <a:prstGeom prst="rect">
            <a:avLst/>
          </a:prstGeom>
          <a:noFill/>
        </p:spPr>
        <p:txBody>
          <a:bodyPr wrap="square" rtlCol="0">
            <a:spAutoFit/>
          </a:bodyPr>
          <a:lstStyle/>
          <a:p>
            <a:r>
              <a:rPr kumimoji="1" lang="ja-JP" altLang="en-US" b="1" dirty="0" smtClean="0"/>
              <a:t>淀川</a:t>
            </a:r>
            <a:endParaRPr kumimoji="1" lang="ja-JP" altLang="en-US" b="1" dirty="0"/>
          </a:p>
        </p:txBody>
      </p:sp>
      <p:sp>
        <p:nvSpPr>
          <p:cNvPr id="2" name="テキスト ボックス 1"/>
          <p:cNvSpPr txBox="1"/>
          <p:nvPr/>
        </p:nvSpPr>
        <p:spPr>
          <a:xfrm>
            <a:off x="4729002" y="5157192"/>
            <a:ext cx="883547" cy="369332"/>
          </a:xfrm>
          <a:prstGeom prst="rect">
            <a:avLst/>
          </a:prstGeom>
          <a:noFill/>
        </p:spPr>
        <p:txBody>
          <a:bodyPr wrap="square" rtlCol="0">
            <a:spAutoFit/>
          </a:bodyPr>
          <a:lstStyle/>
          <a:p>
            <a:r>
              <a:rPr kumimoji="1" lang="en-US" altLang="ja-JP" b="1" dirty="0" smtClean="0">
                <a:solidFill>
                  <a:srgbClr val="FF66FF"/>
                </a:solidFill>
              </a:rPr>
              <a:t>80</a:t>
            </a:r>
            <a:r>
              <a:rPr kumimoji="1" lang="ja-JP" altLang="en-US" b="1" dirty="0" smtClean="0">
                <a:solidFill>
                  <a:srgbClr val="FF66FF"/>
                </a:solidFill>
              </a:rPr>
              <a:t>万㎥</a:t>
            </a:r>
            <a:endParaRPr kumimoji="1" lang="ja-JP" altLang="en-US" b="1" dirty="0">
              <a:solidFill>
                <a:srgbClr val="FF66FF"/>
              </a:solidFill>
            </a:endParaRPr>
          </a:p>
        </p:txBody>
      </p:sp>
      <p:sp>
        <p:nvSpPr>
          <p:cNvPr id="43" name="テキスト ボックス 42"/>
          <p:cNvSpPr txBox="1"/>
          <p:nvPr/>
        </p:nvSpPr>
        <p:spPr>
          <a:xfrm>
            <a:off x="4716016" y="4427820"/>
            <a:ext cx="883547" cy="369332"/>
          </a:xfrm>
          <a:prstGeom prst="rect">
            <a:avLst/>
          </a:prstGeom>
          <a:noFill/>
        </p:spPr>
        <p:txBody>
          <a:bodyPr wrap="square" rtlCol="0">
            <a:spAutoFit/>
          </a:bodyPr>
          <a:lstStyle/>
          <a:p>
            <a:r>
              <a:rPr lang="en-US" altLang="ja-JP" b="1" dirty="0">
                <a:solidFill>
                  <a:schemeClr val="accent1">
                    <a:lumMod val="75000"/>
                  </a:schemeClr>
                </a:solidFill>
              </a:rPr>
              <a:t>2</a:t>
            </a:r>
            <a:r>
              <a:rPr kumimoji="1" lang="en-US" altLang="ja-JP" b="1" dirty="0" smtClean="0">
                <a:solidFill>
                  <a:schemeClr val="accent1">
                    <a:lumMod val="75000"/>
                  </a:schemeClr>
                </a:solidFill>
              </a:rPr>
              <a:t>0</a:t>
            </a:r>
            <a:r>
              <a:rPr kumimoji="1" lang="ja-JP" altLang="en-US" b="1" dirty="0" smtClean="0">
                <a:solidFill>
                  <a:schemeClr val="accent1">
                    <a:lumMod val="75000"/>
                  </a:schemeClr>
                </a:solidFill>
              </a:rPr>
              <a:t>万㎥</a:t>
            </a:r>
            <a:endParaRPr kumimoji="1" lang="ja-JP" altLang="en-US" b="1" dirty="0">
              <a:solidFill>
                <a:schemeClr val="accent1">
                  <a:lumMod val="75000"/>
                </a:schemeClr>
              </a:solidFill>
            </a:endParaRPr>
          </a:p>
        </p:txBody>
      </p:sp>
      <p:sp>
        <p:nvSpPr>
          <p:cNvPr id="44" name="テキスト ボックス 43"/>
          <p:cNvSpPr txBox="1"/>
          <p:nvPr/>
        </p:nvSpPr>
        <p:spPr>
          <a:xfrm>
            <a:off x="3216383" y="4722152"/>
            <a:ext cx="883547" cy="369332"/>
          </a:xfrm>
          <a:prstGeom prst="rect">
            <a:avLst/>
          </a:prstGeom>
          <a:noFill/>
        </p:spPr>
        <p:txBody>
          <a:bodyPr wrap="square" rtlCol="0">
            <a:spAutoFit/>
          </a:bodyPr>
          <a:lstStyle/>
          <a:p>
            <a:r>
              <a:rPr lang="en-US" altLang="ja-JP" b="1" dirty="0">
                <a:solidFill>
                  <a:srgbClr val="00B050"/>
                </a:solidFill>
              </a:rPr>
              <a:t>6</a:t>
            </a:r>
            <a:r>
              <a:rPr kumimoji="1" lang="ja-JP" altLang="en-US" b="1" dirty="0" smtClean="0">
                <a:solidFill>
                  <a:srgbClr val="00B050"/>
                </a:solidFill>
              </a:rPr>
              <a:t>万㎥</a:t>
            </a:r>
            <a:endParaRPr kumimoji="1" lang="ja-JP" altLang="en-US" b="1" dirty="0">
              <a:solidFill>
                <a:srgbClr val="00B050"/>
              </a:solidFill>
            </a:endParaRPr>
          </a:p>
        </p:txBody>
      </p:sp>
      <p:sp>
        <p:nvSpPr>
          <p:cNvPr id="45" name="テキスト ボックス 44"/>
          <p:cNvSpPr txBox="1"/>
          <p:nvPr/>
        </p:nvSpPr>
        <p:spPr>
          <a:xfrm>
            <a:off x="7744452" y="3620588"/>
            <a:ext cx="1176688" cy="369332"/>
          </a:xfrm>
          <a:prstGeom prst="rect">
            <a:avLst/>
          </a:prstGeom>
          <a:noFill/>
        </p:spPr>
        <p:txBody>
          <a:bodyPr wrap="square" rtlCol="0">
            <a:spAutoFit/>
          </a:bodyPr>
          <a:lstStyle/>
          <a:p>
            <a:r>
              <a:rPr lang="en-US" altLang="ja-JP" b="1" dirty="0" smtClean="0">
                <a:solidFill>
                  <a:schemeClr val="accent1">
                    <a:lumMod val="75000"/>
                  </a:schemeClr>
                </a:solidFill>
              </a:rPr>
              <a:t>180</a:t>
            </a:r>
            <a:r>
              <a:rPr kumimoji="1" lang="ja-JP" altLang="en-US" b="1" dirty="0" smtClean="0">
                <a:solidFill>
                  <a:schemeClr val="accent1">
                    <a:lumMod val="75000"/>
                  </a:schemeClr>
                </a:solidFill>
              </a:rPr>
              <a:t>万㎥</a:t>
            </a:r>
            <a:endParaRPr kumimoji="1" lang="ja-JP" altLang="en-US" b="1" dirty="0">
              <a:solidFill>
                <a:schemeClr val="accent1">
                  <a:lumMod val="75000"/>
                </a:schemeClr>
              </a:solidFill>
            </a:endParaRPr>
          </a:p>
        </p:txBody>
      </p:sp>
      <p:sp>
        <p:nvSpPr>
          <p:cNvPr id="46" name="テキスト ボックス 45"/>
          <p:cNvSpPr txBox="1"/>
          <p:nvPr/>
        </p:nvSpPr>
        <p:spPr>
          <a:xfrm>
            <a:off x="7469780" y="3013570"/>
            <a:ext cx="883547" cy="369332"/>
          </a:xfrm>
          <a:prstGeom prst="rect">
            <a:avLst/>
          </a:prstGeom>
          <a:noFill/>
        </p:spPr>
        <p:txBody>
          <a:bodyPr wrap="square" rtlCol="0">
            <a:spAutoFit/>
          </a:bodyPr>
          <a:lstStyle/>
          <a:p>
            <a:r>
              <a:rPr lang="en-US" altLang="ja-JP" b="1" dirty="0" smtClean="0">
                <a:solidFill>
                  <a:srgbClr val="00B050"/>
                </a:solidFill>
              </a:rPr>
              <a:t>12</a:t>
            </a:r>
            <a:r>
              <a:rPr kumimoji="1" lang="ja-JP" altLang="en-US" b="1" dirty="0" smtClean="0">
                <a:solidFill>
                  <a:srgbClr val="00B050"/>
                </a:solidFill>
              </a:rPr>
              <a:t>万㎥</a:t>
            </a:r>
            <a:endParaRPr kumimoji="1" lang="ja-JP" altLang="en-US" b="1" dirty="0">
              <a:solidFill>
                <a:srgbClr val="00B050"/>
              </a:solidFill>
            </a:endParaRPr>
          </a:p>
        </p:txBody>
      </p:sp>
      <p:sp>
        <p:nvSpPr>
          <p:cNvPr id="47" name="テキスト ボックス 46"/>
          <p:cNvSpPr txBox="1"/>
          <p:nvPr/>
        </p:nvSpPr>
        <p:spPr>
          <a:xfrm>
            <a:off x="6250192" y="4628856"/>
            <a:ext cx="883547" cy="369332"/>
          </a:xfrm>
          <a:prstGeom prst="rect">
            <a:avLst/>
          </a:prstGeom>
          <a:noFill/>
        </p:spPr>
        <p:txBody>
          <a:bodyPr wrap="square" rtlCol="0">
            <a:spAutoFit/>
          </a:bodyPr>
          <a:lstStyle/>
          <a:p>
            <a:r>
              <a:rPr lang="en-US" altLang="ja-JP" b="1" dirty="0" smtClean="0">
                <a:solidFill>
                  <a:srgbClr val="FF66FF"/>
                </a:solidFill>
              </a:rPr>
              <a:t>45</a:t>
            </a:r>
            <a:r>
              <a:rPr kumimoji="1" lang="ja-JP" altLang="en-US" b="1" dirty="0" smtClean="0">
                <a:solidFill>
                  <a:srgbClr val="FF66FF"/>
                </a:solidFill>
              </a:rPr>
              <a:t>万㎥</a:t>
            </a:r>
            <a:endParaRPr kumimoji="1" lang="ja-JP" altLang="en-US" b="1" dirty="0">
              <a:solidFill>
                <a:srgbClr val="FF66FF"/>
              </a:solidFill>
            </a:endParaRPr>
          </a:p>
        </p:txBody>
      </p:sp>
      <p:sp>
        <p:nvSpPr>
          <p:cNvPr id="48" name="テキスト ボックス 47"/>
          <p:cNvSpPr txBox="1"/>
          <p:nvPr/>
        </p:nvSpPr>
        <p:spPr>
          <a:xfrm>
            <a:off x="996418" y="4497770"/>
            <a:ext cx="1165566" cy="369332"/>
          </a:xfrm>
          <a:prstGeom prst="rect">
            <a:avLst/>
          </a:prstGeom>
          <a:noFill/>
        </p:spPr>
        <p:txBody>
          <a:bodyPr wrap="square" rtlCol="0">
            <a:spAutoFit/>
          </a:bodyPr>
          <a:lstStyle/>
          <a:p>
            <a:r>
              <a:rPr lang="en-US" altLang="ja-JP" b="1" dirty="0" smtClean="0">
                <a:solidFill>
                  <a:srgbClr val="FF66FF"/>
                </a:solidFill>
              </a:rPr>
              <a:t>118</a:t>
            </a:r>
            <a:r>
              <a:rPr kumimoji="1" lang="ja-JP" altLang="en-US" b="1" dirty="0" smtClean="0">
                <a:solidFill>
                  <a:srgbClr val="FF66FF"/>
                </a:solidFill>
              </a:rPr>
              <a:t>万㎥</a:t>
            </a:r>
            <a:endParaRPr kumimoji="1" lang="ja-JP" altLang="en-US" b="1" dirty="0">
              <a:solidFill>
                <a:srgbClr val="FF66FF"/>
              </a:solidFill>
            </a:endParaRPr>
          </a:p>
        </p:txBody>
      </p:sp>
      <p:sp>
        <p:nvSpPr>
          <p:cNvPr id="49" name="テキスト ボックス 48"/>
          <p:cNvSpPr txBox="1"/>
          <p:nvPr/>
        </p:nvSpPr>
        <p:spPr>
          <a:xfrm>
            <a:off x="2750319" y="3990682"/>
            <a:ext cx="883547" cy="369332"/>
          </a:xfrm>
          <a:prstGeom prst="rect">
            <a:avLst/>
          </a:prstGeom>
          <a:noFill/>
        </p:spPr>
        <p:txBody>
          <a:bodyPr wrap="square" rtlCol="0">
            <a:spAutoFit/>
          </a:bodyPr>
          <a:lstStyle/>
          <a:p>
            <a:r>
              <a:rPr lang="en-US" altLang="ja-JP" b="1" dirty="0" smtClean="0">
                <a:solidFill>
                  <a:srgbClr val="00B050"/>
                </a:solidFill>
              </a:rPr>
              <a:t>5</a:t>
            </a:r>
            <a:r>
              <a:rPr kumimoji="1" lang="ja-JP" altLang="en-US" b="1" dirty="0" smtClean="0">
                <a:solidFill>
                  <a:srgbClr val="00B050"/>
                </a:solidFill>
              </a:rPr>
              <a:t>万㎥</a:t>
            </a:r>
            <a:endParaRPr kumimoji="1" lang="ja-JP" altLang="en-US" b="1" dirty="0">
              <a:solidFill>
                <a:srgbClr val="00B050"/>
              </a:solidFill>
            </a:endParaRPr>
          </a:p>
        </p:txBody>
      </p:sp>
      <p:sp>
        <p:nvSpPr>
          <p:cNvPr id="50" name="テキスト ボックス 49"/>
          <p:cNvSpPr txBox="1"/>
          <p:nvPr/>
        </p:nvSpPr>
        <p:spPr>
          <a:xfrm>
            <a:off x="2725399" y="2628544"/>
            <a:ext cx="883547" cy="369332"/>
          </a:xfrm>
          <a:prstGeom prst="rect">
            <a:avLst/>
          </a:prstGeom>
          <a:noFill/>
        </p:spPr>
        <p:txBody>
          <a:bodyPr wrap="square" rtlCol="0">
            <a:spAutoFit/>
          </a:bodyPr>
          <a:lstStyle/>
          <a:p>
            <a:r>
              <a:rPr lang="en-US" altLang="ja-JP" b="1" dirty="0">
                <a:solidFill>
                  <a:schemeClr val="accent1">
                    <a:lumMod val="75000"/>
                  </a:schemeClr>
                </a:solidFill>
              </a:rPr>
              <a:t>33</a:t>
            </a:r>
            <a:r>
              <a:rPr kumimoji="1" lang="ja-JP" altLang="en-US" b="1" dirty="0" smtClean="0">
                <a:solidFill>
                  <a:schemeClr val="accent1">
                    <a:lumMod val="75000"/>
                  </a:schemeClr>
                </a:solidFill>
              </a:rPr>
              <a:t>万㎥</a:t>
            </a:r>
            <a:endParaRPr kumimoji="1" lang="ja-JP" altLang="en-US" b="1" dirty="0">
              <a:solidFill>
                <a:schemeClr val="accent1">
                  <a:lumMod val="75000"/>
                </a:schemeClr>
              </a:solidFill>
            </a:endParaRPr>
          </a:p>
        </p:txBody>
      </p:sp>
      <p:sp>
        <p:nvSpPr>
          <p:cNvPr id="51" name="テキスト ボックス 50"/>
          <p:cNvSpPr txBox="1"/>
          <p:nvPr/>
        </p:nvSpPr>
        <p:spPr>
          <a:xfrm>
            <a:off x="5067418" y="3964779"/>
            <a:ext cx="2153311" cy="620039"/>
          </a:xfrm>
          <a:prstGeom prst="ellipse">
            <a:avLst/>
          </a:prstGeom>
          <a:noFill/>
        </p:spPr>
        <p:txBody>
          <a:bodyPr wrap="square" rtlCol="0" anchor="ctr">
            <a:noAutofit/>
          </a:bodyPr>
          <a:lstStyle/>
          <a:p>
            <a:pPr algn="ctr"/>
            <a:r>
              <a:rPr kumimoji="1" lang="ja-JP" altLang="en-US" sz="1200" dirty="0" smtClean="0">
                <a:solidFill>
                  <a:schemeClr val="bg1">
                    <a:lumMod val="50000"/>
                  </a:schemeClr>
                </a:solidFill>
              </a:rPr>
              <a:t>寝屋川市</a:t>
            </a:r>
            <a:endParaRPr kumimoji="1" lang="ja-JP" altLang="en-US" sz="1200" dirty="0">
              <a:solidFill>
                <a:schemeClr val="bg1">
                  <a:lumMod val="50000"/>
                </a:schemeClr>
              </a:solidFill>
            </a:endParaRPr>
          </a:p>
        </p:txBody>
      </p:sp>
      <p:sp>
        <p:nvSpPr>
          <p:cNvPr id="52" name="テキスト ボックス 51"/>
          <p:cNvSpPr txBox="1"/>
          <p:nvPr/>
        </p:nvSpPr>
        <p:spPr>
          <a:xfrm>
            <a:off x="7826414" y="3156582"/>
            <a:ext cx="1728566" cy="620039"/>
          </a:xfrm>
          <a:prstGeom prst="ellipse">
            <a:avLst/>
          </a:prstGeom>
          <a:noFill/>
        </p:spPr>
        <p:txBody>
          <a:bodyPr wrap="square" rtlCol="0" anchor="ctr">
            <a:noAutofit/>
          </a:bodyPr>
          <a:lstStyle/>
          <a:p>
            <a:pPr algn="ctr"/>
            <a:r>
              <a:rPr kumimoji="1" lang="ja-JP" altLang="en-US" sz="1200" dirty="0" smtClean="0">
                <a:solidFill>
                  <a:schemeClr val="bg1">
                    <a:lumMod val="50000"/>
                  </a:schemeClr>
                </a:solidFill>
              </a:rPr>
              <a:t>枚方市</a:t>
            </a:r>
            <a:endParaRPr kumimoji="1" lang="ja-JP" altLang="en-US" sz="1200" dirty="0">
              <a:solidFill>
                <a:schemeClr val="bg1">
                  <a:lumMod val="50000"/>
                </a:schemeClr>
              </a:solidFill>
            </a:endParaRPr>
          </a:p>
        </p:txBody>
      </p:sp>
      <p:sp>
        <p:nvSpPr>
          <p:cNvPr id="53" name="テキスト ボックス 52"/>
          <p:cNvSpPr txBox="1"/>
          <p:nvPr/>
        </p:nvSpPr>
        <p:spPr>
          <a:xfrm>
            <a:off x="3340909" y="5313256"/>
            <a:ext cx="1217208" cy="620039"/>
          </a:xfrm>
          <a:prstGeom prst="ellipse">
            <a:avLst/>
          </a:prstGeom>
          <a:noFill/>
        </p:spPr>
        <p:txBody>
          <a:bodyPr wrap="square" rtlCol="0" anchor="ctr">
            <a:noAutofit/>
          </a:bodyPr>
          <a:lstStyle/>
          <a:p>
            <a:pPr algn="ctr"/>
            <a:r>
              <a:rPr lang="ja-JP" altLang="en-US" sz="1200" dirty="0">
                <a:solidFill>
                  <a:schemeClr val="bg1">
                    <a:lumMod val="50000"/>
                  </a:schemeClr>
                </a:solidFill>
              </a:rPr>
              <a:t>守口</a:t>
            </a:r>
            <a:r>
              <a:rPr kumimoji="1" lang="ja-JP" altLang="en-US" sz="1200" dirty="0" smtClean="0">
                <a:solidFill>
                  <a:schemeClr val="bg1">
                    <a:lumMod val="50000"/>
                  </a:schemeClr>
                </a:solidFill>
              </a:rPr>
              <a:t>市</a:t>
            </a:r>
            <a:endParaRPr kumimoji="1" lang="ja-JP" altLang="en-US" sz="1200" dirty="0">
              <a:solidFill>
                <a:schemeClr val="bg1">
                  <a:lumMod val="50000"/>
                </a:schemeClr>
              </a:solidFill>
            </a:endParaRPr>
          </a:p>
        </p:txBody>
      </p:sp>
      <p:sp>
        <p:nvSpPr>
          <p:cNvPr id="54" name="テキスト ボックス 53"/>
          <p:cNvSpPr txBox="1"/>
          <p:nvPr/>
        </p:nvSpPr>
        <p:spPr>
          <a:xfrm>
            <a:off x="850750" y="3031664"/>
            <a:ext cx="2153311" cy="620039"/>
          </a:xfrm>
          <a:prstGeom prst="ellipse">
            <a:avLst/>
          </a:prstGeom>
          <a:noFill/>
        </p:spPr>
        <p:txBody>
          <a:bodyPr wrap="square" rtlCol="0" anchor="ctr">
            <a:noAutofit/>
          </a:bodyPr>
          <a:lstStyle/>
          <a:p>
            <a:pPr algn="ctr"/>
            <a:r>
              <a:rPr lang="ja-JP" altLang="en-US" sz="1200" dirty="0">
                <a:solidFill>
                  <a:schemeClr val="bg1">
                    <a:lumMod val="50000"/>
                  </a:schemeClr>
                </a:solidFill>
              </a:rPr>
              <a:t>吹田</a:t>
            </a:r>
            <a:r>
              <a:rPr kumimoji="1" lang="ja-JP" altLang="en-US" sz="1200" dirty="0" smtClean="0">
                <a:solidFill>
                  <a:schemeClr val="bg1">
                    <a:lumMod val="50000"/>
                  </a:schemeClr>
                </a:solidFill>
              </a:rPr>
              <a:t>市</a:t>
            </a:r>
            <a:endParaRPr kumimoji="1" lang="ja-JP" altLang="en-US" sz="1200" dirty="0">
              <a:solidFill>
                <a:schemeClr val="bg1">
                  <a:lumMod val="50000"/>
                </a:schemeClr>
              </a:solidFill>
            </a:endParaRPr>
          </a:p>
        </p:txBody>
      </p:sp>
      <p:cxnSp>
        <p:nvCxnSpPr>
          <p:cNvPr id="28" name="直線矢印コネクタ 27"/>
          <p:cNvCxnSpPr/>
          <p:nvPr/>
        </p:nvCxnSpPr>
        <p:spPr>
          <a:xfrm flipV="1">
            <a:off x="8130259" y="1859225"/>
            <a:ext cx="754750" cy="36004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8" name="テキスト ボックス 57"/>
          <p:cNvSpPr txBox="1"/>
          <p:nvPr/>
        </p:nvSpPr>
        <p:spPr>
          <a:xfrm>
            <a:off x="7708750" y="2100580"/>
            <a:ext cx="883547" cy="369332"/>
          </a:xfrm>
          <a:prstGeom prst="rect">
            <a:avLst/>
          </a:prstGeom>
          <a:noFill/>
        </p:spPr>
        <p:txBody>
          <a:bodyPr wrap="square" rtlCol="0">
            <a:spAutoFit/>
          </a:bodyPr>
          <a:lstStyle/>
          <a:p>
            <a:r>
              <a:rPr kumimoji="1" lang="ja-JP" altLang="en-US" b="1" dirty="0" smtClean="0">
                <a:solidFill>
                  <a:schemeClr val="bg1">
                    <a:lumMod val="50000"/>
                  </a:schemeClr>
                </a:solidFill>
              </a:rPr>
              <a:t>琵琶湖</a:t>
            </a:r>
            <a:endParaRPr kumimoji="1" lang="ja-JP" altLang="en-US" b="1" dirty="0">
              <a:solidFill>
                <a:schemeClr val="bg1">
                  <a:lumMod val="50000"/>
                </a:schemeClr>
              </a:solidFill>
            </a:endParaRPr>
          </a:p>
        </p:txBody>
      </p:sp>
      <p:sp>
        <p:nvSpPr>
          <p:cNvPr id="59" name="テキスト ボックス 58"/>
          <p:cNvSpPr txBox="1"/>
          <p:nvPr/>
        </p:nvSpPr>
        <p:spPr>
          <a:xfrm>
            <a:off x="408976" y="5389988"/>
            <a:ext cx="883547" cy="369332"/>
          </a:xfrm>
          <a:prstGeom prst="rect">
            <a:avLst/>
          </a:prstGeom>
          <a:noFill/>
        </p:spPr>
        <p:txBody>
          <a:bodyPr wrap="square" rtlCol="0">
            <a:spAutoFit/>
          </a:bodyPr>
          <a:lstStyle/>
          <a:p>
            <a:r>
              <a:rPr kumimoji="1" lang="ja-JP" altLang="en-US" b="1" dirty="0" smtClean="0">
                <a:solidFill>
                  <a:schemeClr val="bg1">
                    <a:lumMod val="50000"/>
                  </a:schemeClr>
                </a:solidFill>
              </a:rPr>
              <a:t>大阪湾</a:t>
            </a:r>
            <a:endParaRPr kumimoji="1" lang="ja-JP" altLang="en-US" b="1" dirty="0">
              <a:solidFill>
                <a:schemeClr val="bg1">
                  <a:lumMod val="50000"/>
                </a:schemeClr>
              </a:solidFill>
            </a:endParaRPr>
          </a:p>
        </p:txBody>
      </p:sp>
      <p:cxnSp>
        <p:nvCxnSpPr>
          <p:cNvPr id="60" name="直線矢印コネクタ 59"/>
          <p:cNvCxnSpPr/>
          <p:nvPr/>
        </p:nvCxnSpPr>
        <p:spPr>
          <a:xfrm flipH="1">
            <a:off x="-13028" y="5675776"/>
            <a:ext cx="643378" cy="187093"/>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5" name="スライド番号プレースホルダー 2"/>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19</a:t>
            </a:fld>
            <a:endParaRPr kumimoji="1" lang="ja-JP" altLang="en-US"/>
          </a:p>
        </p:txBody>
      </p:sp>
      <p:sp>
        <p:nvSpPr>
          <p:cNvPr id="4" name="テキスト ボックス 3"/>
          <p:cNvSpPr txBox="1"/>
          <p:nvPr/>
        </p:nvSpPr>
        <p:spPr>
          <a:xfrm>
            <a:off x="3762000" y="2367559"/>
            <a:ext cx="2585085" cy="276999"/>
          </a:xfrm>
          <a:prstGeom prst="rect">
            <a:avLst/>
          </a:prstGeom>
          <a:noFill/>
        </p:spPr>
        <p:txBody>
          <a:bodyPr wrap="square" rtlCol="0">
            <a:spAutoFit/>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数値は浄水場の施設能力（日量）</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6" name="Picture 9"/>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11960" y="4725144"/>
            <a:ext cx="696710" cy="454428"/>
          </a:xfrm>
          <a:prstGeom prst="rect">
            <a:avLst/>
          </a:prstGeom>
          <a:solidFill>
            <a:srgbClr val="FF99FF"/>
          </a:solidFill>
          <a:ln>
            <a:noFill/>
          </a:ln>
          <a:effectLst/>
          <a:extLst/>
        </p:spPr>
      </p:pic>
      <p:sp>
        <p:nvSpPr>
          <p:cNvPr id="62" name="テキスト ボックス 61"/>
          <p:cNvSpPr txBox="1"/>
          <p:nvPr/>
        </p:nvSpPr>
        <p:spPr>
          <a:xfrm>
            <a:off x="551206" y="6517602"/>
            <a:ext cx="4538073" cy="253916"/>
          </a:xfrm>
          <a:prstGeom prst="rect">
            <a:avLst/>
          </a:prstGeom>
          <a:noFill/>
        </p:spPr>
        <p:txBody>
          <a:bodyPr wrap="square" lIns="36000" rIns="36000" rtlCol="0">
            <a:spAutoFit/>
          </a:bodyPr>
          <a:lstStyle/>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出典：大阪府の水道の現況（</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2016</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14043713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187624" y="1330890"/>
            <a:ext cx="7488832" cy="4524315"/>
          </a:xfrm>
          <a:prstGeom prst="rect">
            <a:avLst/>
          </a:prstGeom>
          <a:noFill/>
        </p:spPr>
        <p:txBody>
          <a:bodyPr wrap="square" rtlCol="0">
            <a:spAutoFit/>
          </a:bodyPr>
          <a:lstStyle/>
          <a:p>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はじめに（目的・位置づけ）</a:t>
            </a:r>
            <a:endPar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　・府域水道事業の内容と構成</a:t>
            </a:r>
            <a:endParaRPr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第</a:t>
            </a:r>
            <a:r>
              <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章　府域水道の持続のための課題</a:t>
            </a:r>
            <a:endPar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・水需要減少、施設の老朽化、技術継承課題</a:t>
            </a:r>
            <a:r>
              <a:rPr kumimoji="1"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
            </a:r>
            <a:br>
              <a:rPr kumimoji="1" lang="en-US" altLang="ja-JP" dirty="0" smtClean="0">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　・水道料金値上げ予測、料金格差の拡大</a:t>
            </a:r>
            <a:endParaRPr kumimoji="1"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a:p>
            <a:endParaRPr kumimoji="1"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第</a:t>
            </a:r>
            <a:r>
              <a:rPr lang="en-US" altLang="ja-JP" b="1" dirty="0">
                <a:latin typeface="メイリオ" panose="020B0604030504040204" pitchFamily="50" charset="-128"/>
                <a:ea typeface="メイリオ" panose="020B0604030504040204" pitchFamily="50" charset="-128"/>
                <a:cs typeface="メイリオ" panose="020B0604030504040204" pitchFamily="50" charset="-128"/>
              </a:rPr>
              <a:t>2</a:t>
            </a:r>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章　課題解決に向けたシミュレーション</a:t>
            </a:r>
            <a:endParaRPr lang="en-US" altLang="ja-JP" b="1"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　・テーマ１　淀川</a:t>
            </a:r>
            <a:r>
              <a:rPr lang="ja-JP" altLang="en-US" dirty="0">
                <a:latin typeface="メイリオ" panose="020B0604030504040204" pitchFamily="50" charset="-128"/>
                <a:ea typeface="メイリオ" panose="020B0604030504040204" pitchFamily="50" charset="-128"/>
                <a:cs typeface="メイリオ" panose="020B0604030504040204" pitchFamily="50" charset="-128"/>
              </a:rPr>
              <a:t>系９浄水場の</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連携・最適化</a:t>
            </a:r>
            <a:endParaRPr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・テーマ２　大阪市施設から隣接市への送水</a:t>
            </a:r>
            <a:endParaRPr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a:p>
            <a:endParaRPr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第</a:t>
            </a:r>
            <a:r>
              <a:rPr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3</a:t>
            </a:r>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章　シミュレーション</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の評価と今後の</a:t>
            </a:r>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進め方</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
            </a:r>
            <a:b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br>
            <a:endParaRPr lang="ja-JP" altLang="en-US" dirty="0">
              <a:latin typeface="メイリオ" panose="020B0604030504040204" pitchFamily="50" charset="-128"/>
              <a:ea typeface="メイリオ" panose="020B0604030504040204" pitchFamily="50" charset="-128"/>
              <a:cs typeface="メイリオ" panose="020B0604030504040204" pitchFamily="50" charset="-128"/>
            </a:endParaRPr>
          </a:p>
          <a:p>
            <a:endParaRPr lang="en-US" altLang="ja-JP" b="1" strike="sngStrike" dirty="0" smtClean="0">
              <a:latin typeface="メイリオ" panose="020B0604030504040204" pitchFamily="50" charset="-128"/>
              <a:ea typeface="メイリオ" panose="020B0604030504040204" pitchFamily="50" charset="-128"/>
              <a:cs typeface="メイリオ" panose="020B0604030504040204" pitchFamily="50" charset="-128"/>
            </a:endParaRPr>
          </a:p>
          <a:p>
            <a:endPar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参考</a:t>
            </a: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資料</a:t>
            </a:r>
            <a:endParaRPr kumimoji="1" lang="ja-JP" altLang="en-US" b="1" dirty="0"/>
          </a:p>
        </p:txBody>
      </p:sp>
      <p:sp>
        <p:nvSpPr>
          <p:cNvPr id="5" name="テキスト ボックス 4"/>
          <p:cNvSpPr txBox="1"/>
          <p:nvPr/>
        </p:nvSpPr>
        <p:spPr>
          <a:xfrm>
            <a:off x="1187624" y="434123"/>
            <a:ext cx="2808312" cy="461665"/>
          </a:xfrm>
          <a:prstGeom prst="rect">
            <a:avLst/>
          </a:prstGeom>
          <a:noFill/>
        </p:spPr>
        <p:txBody>
          <a:bodyPr wrap="square" rtlCol="0">
            <a:spAutoFit/>
          </a:bodyPr>
          <a:lstStyle/>
          <a:p>
            <a:r>
              <a:rPr kumimoji="1" lang="ja-JP" altLang="en-US" sz="2400" dirty="0" smtClean="0">
                <a:latin typeface="メイリオ" panose="020B0604030504040204" pitchFamily="50" charset="-128"/>
                <a:ea typeface="メイリオ" panose="020B0604030504040204" pitchFamily="50" charset="-128"/>
                <a:cs typeface="メイリオ" panose="020B0604030504040204" pitchFamily="50" charset="-128"/>
              </a:rPr>
              <a:t>目　次</a:t>
            </a:r>
            <a:endParaRPr kumimoji="1" lang="ja-JP" altLang="en-US" sz="2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2</a:t>
            </a:fld>
            <a:endParaRPr kumimoji="1" lang="ja-JP" altLang="en-US" dirty="0"/>
          </a:p>
        </p:txBody>
      </p:sp>
    </p:spTree>
    <p:extLst>
      <p:ext uri="{BB962C8B-B14F-4D97-AF65-F5344CB8AC3E}">
        <p14:creationId xmlns:p14="http://schemas.microsoft.com/office/powerpoint/2010/main" val="421733502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図 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89836" y="1772816"/>
            <a:ext cx="6691028" cy="4065285"/>
          </a:xfrm>
          <a:prstGeom prst="rect">
            <a:avLst/>
          </a:prstGeom>
        </p:spPr>
      </p:pic>
      <p:sp>
        <p:nvSpPr>
          <p:cNvPr id="82" name="テキスト ボックス 81"/>
          <p:cNvSpPr txBox="1"/>
          <p:nvPr/>
        </p:nvSpPr>
        <p:spPr>
          <a:xfrm>
            <a:off x="612000" y="1218238"/>
            <a:ext cx="7920000" cy="338554"/>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rPr>
              <a:t>庭窪エリアの３浄水場は、一体的</a:t>
            </a:r>
            <a:r>
              <a:rPr lang="ja-JP" altLang="en-US" sz="1600" dirty="0">
                <a:latin typeface="メイリオ" panose="020B0604030504040204" pitchFamily="50" charset="-128"/>
                <a:ea typeface="メイリオ" panose="020B0604030504040204" pitchFamily="50" charset="-128"/>
              </a:rPr>
              <a:t>運用や将来の更新に合わせた統合を</a:t>
            </a:r>
            <a:r>
              <a:rPr lang="ja-JP" altLang="en-US" sz="1600" dirty="0" smtClean="0">
                <a:latin typeface="メイリオ" panose="020B0604030504040204" pitchFamily="50" charset="-128"/>
                <a:ea typeface="メイリオ" panose="020B0604030504040204" pitchFamily="50" charset="-128"/>
              </a:rPr>
              <a:t>行う</a:t>
            </a:r>
            <a:endParaRPr lang="en-US" altLang="ja-JP" sz="1600" dirty="0" smtClean="0">
              <a:latin typeface="メイリオ" panose="020B0604030504040204" pitchFamily="50" charset="-128"/>
              <a:ea typeface="メイリオ" panose="020B0604030504040204" pitchFamily="50" charset="-128"/>
            </a:endParaRPr>
          </a:p>
        </p:txBody>
      </p:sp>
      <p:grpSp>
        <p:nvGrpSpPr>
          <p:cNvPr id="2" name="グループ化 1"/>
          <p:cNvGrpSpPr/>
          <p:nvPr/>
        </p:nvGrpSpPr>
        <p:grpSpPr>
          <a:xfrm>
            <a:off x="2183399" y="2053554"/>
            <a:ext cx="5456860" cy="3691221"/>
            <a:chOff x="2183399" y="2773634"/>
            <a:chExt cx="5456860" cy="3691221"/>
          </a:xfrm>
        </p:grpSpPr>
        <p:sp>
          <p:nvSpPr>
            <p:cNvPr id="65" name="フリーフォーム 64"/>
            <p:cNvSpPr/>
            <p:nvPr/>
          </p:nvSpPr>
          <p:spPr>
            <a:xfrm>
              <a:off x="4139952" y="4356456"/>
              <a:ext cx="2105814" cy="2108399"/>
            </a:xfrm>
            <a:custGeom>
              <a:avLst/>
              <a:gdLst>
                <a:gd name="connsiteX0" fmla="*/ 2241550 w 2781300"/>
                <a:gd name="connsiteY0" fmla="*/ 0 h 2724150"/>
                <a:gd name="connsiteX1" fmla="*/ 2781300 w 2781300"/>
                <a:gd name="connsiteY1" fmla="*/ 2584450 h 2724150"/>
                <a:gd name="connsiteX2" fmla="*/ 2692400 w 2781300"/>
                <a:gd name="connsiteY2" fmla="*/ 2724150 h 2724150"/>
                <a:gd name="connsiteX3" fmla="*/ 2559050 w 2781300"/>
                <a:gd name="connsiteY3" fmla="*/ 2628900 h 2724150"/>
                <a:gd name="connsiteX4" fmla="*/ 63500 w 2781300"/>
                <a:gd name="connsiteY4" fmla="*/ 2578100 h 2724150"/>
                <a:gd name="connsiteX5" fmla="*/ 69850 w 2781300"/>
                <a:gd name="connsiteY5" fmla="*/ 2070100 h 2724150"/>
                <a:gd name="connsiteX6" fmla="*/ 146050 w 2781300"/>
                <a:gd name="connsiteY6" fmla="*/ 1924050 h 2724150"/>
                <a:gd name="connsiteX7" fmla="*/ 0 w 2781300"/>
                <a:gd name="connsiteY7" fmla="*/ 1727200 h 2724150"/>
                <a:gd name="connsiteX8" fmla="*/ 76200 w 2781300"/>
                <a:gd name="connsiteY8" fmla="*/ 1416050 h 2724150"/>
                <a:gd name="connsiteX9" fmla="*/ 279400 w 2781300"/>
                <a:gd name="connsiteY9" fmla="*/ 1377950 h 2724150"/>
                <a:gd name="connsiteX10" fmla="*/ 228600 w 2781300"/>
                <a:gd name="connsiteY10" fmla="*/ 1149350 h 2724150"/>
                <a:gd name="connsiteX11" fmla="*/ 755650 w 2781300"/>
                <a:gd name="connsiteY11" fmla="*/ 984250 h 2724150"/>
                <a:gd name="connsiteX12" fmla="*/ 1289050 w 2781300"/>
                <a:gd name="connsiteY12" fmla="*/ 889000 h 2724150"/>
                <a:gd name="connsiteX13" fmla="*/ 1720850 w 2781300"/>
                <a:gd name="connsiteY13" fmla="*/ 673100 h 2724150"/>
                <a:gd name="connsiteX14" fmla="*/ 2057400 w 2781300"/>
                <a:gd name="connsiteY14" fmla="*/ 317500 h 2724150"/>
                <a:gd name="connsiteX15" fmla="*/ 2184400 w 2781300"/>
                <a:gd name="connsiteY15" fmla="*/ 82550 h 2724150"/>
                <a:gd name="connsiteX16" fmla="*/ 2241550 w 2781300"/>
                <a:gd name="connsiteY16" fmla="*/ 0 h 272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81300" h="2724150">
                  <a:moveTo>
                    <a:pt x="2241550" y="0"/>
                  </a:moveTo>
                  <a:lnTo>
                    <a:pt x="2781300" y="2584450"/>
                  </a:lnTo>
                  <a:lnTo>
                    <a:pt x="2692400" y="2724150"/>
                  </a:lnTo>
                  <a:lnTo>
                    <a:pt x="2559050" y="2628900"/>
                  </a:lnTo>
                  <a:lnTo>
                    <a:pt x="63500" y="2578100"/>
                  </a:lnTo>
                  <a:cubicBezTo>
                    <a:pt x="65617" y="2408767"/>
                    <a:pt x="67733" y="2239433"/>
                    <a:pt x="69850" y="2070100"/>
                  </a:cubicBezTo>
                  <a:lnTo>
                    <a:pt x="146050" y="1924050"/>
                  </a:lnTo>
                  <a:lnTo>
                    <a:pt x="0" y="1727200"/>
                  </a:lnTo>
                  <a:lnTo>
                    <a:pt x="76200" y="1416050"/>
                  </a:lnTo>
                  <a:lnTo>
                    <a:pt x="279400" y="1377950"/>
                  </a:lnTo>
                  <a:lnTo>
                    <a:pt x="228600" y="1149350"/>
                  </a:lnTo>
                  <a:lnTo>
                    <a:pt x="755650" y="984250"/>
                  </a:lnTo>
                  <a:lnTo>
                    <a:pt x="1289050" y="889000"/>
                  </a:lnTo>
                  <a:lnTo>
                    <a:pt x="1720850" y="673100"/>
                  </a:lnTo>
                  <a:lnTo>
                    <a:pt x="2057400" y="317500"/>
                  </a:lnTo>
                  <a:lnTo>
                    <a:pt x="2184400" y="82550"/>
                  </a:lnTo>
                  <a:lnTo>
                    <a:pt x="2241550" y="0"/>
                  </a:lnTo>
                  <a:close/>
                </a:path>
              </a:pathLst>
            </a:custGeom>
            <a:solidFill>
              <a:srgbClr val="FF5050">
                <a:alpha val="25098"/>
              </a:srgbClr>
            </a:solidFill>
            <a:ln w="57150">
              <a:solidFill>
                <a:srgbClr val="FFCC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6" name="フリーフォーム 65"/>
            <p:cNvSpPr/>
            <p:nvPr/>
          </p:nvSpPr>
          <p:spPr>
            <a:xfrm>
              <a:off x="4868136" y="3193912"/>
              <a:ext cx="1216032" cy="1091060"/>
            </a:xfrm>
            <a:custGeom>
              <a:avLst/>
              <a:gdLst>
                <a:gd name="connsiteX0" fmla="*/ 1470660 w 1691640"/>
                <a:gd name="connsiteY0" fmla="*/ 0 h 1409700"/>
                <a:gd name="connsiteX1" fmla="*/ 1691640 w 1691640"/>
                <a:gd name="connsiteY1" fmla="*/ 426720 h 1409700"/>
                <a:gd name="connsiteX2" fmla="*/ 1188720 w 1691640"/>
                <a:gd name="connsiteY2" fmla="*/ 1409700 h 1409700"/>
                <a:gd name="connsiteX3" fmla="*/ 830580 w 1691640"/>
                <a:gd name="connsiteY3" fmla="*/ 975360 h 1409700"/>
                <a:gd name="connsiteX4" fmla="*/ 701040 w 1691640"/>
                <a:gd name="connsiteY4" fmla="*/ 1043940 h 1409700"/>
                <a:gd name="connsiteX5" fmla="*/ 533400 w 1691640"/>
                <a:gd name="connsiteY5" fmla="*/ 845820 h 1409700"/>
                <a:gd name="connsiteX6" fmla="*/ 403860 w 1691640"/>
                <a:gd name="connsiteY6" fmla="*/ 899160 h 1409700"/>
                <a:gd name="connsiteX7" fmla="*/ 114300 w 1691640"/>
                <a:gd name="connsiteY7" fmla="*/ 792480 h 1409700"/>
                <a:gd name="connsiteX8" fmla="*/ 0 w 1691640"/>
                <a:gd name="connsiteY8" fmla="*/ 640080 h 1409700"/>
                <a:gd name="connsiteX9" fmla="*/ 83820 w 1691640"/>
                <a:gd name="connsiteY9" fmla="*/ 495300 h 1409700"/>
                <a:gd name="connsiteX10" fmla="*/ 1470660 w 1691640"/>
                <a:gd name="connsiteY10" fmla="*/ 0 h 140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1640" h="1409700">
                  <a:moveTo>
                    <a:pt x="1470660" y="0"/>
                  </a:moveTo>
                  <a:lnTo>
                    <a:pt x="1691640" y="426720"/>
                  </a:lnTo>
                  <a:lnTo>
                    <a:pt x="1188720" y="1409700"/>
                  </a:lnTo>
                  <a:lnTo>
                    <a:pt x="830580" y="975360"/>
                  </a:lnTo>
                  <a:lnTo>
                    <a:pt x="701040" y="1043940"/>
                  </a:lnTo>
                  <a:lnTo>
                    <a:pt x="533400" y="845820"/>
                  </a:lnTo>
                  <a:lnTo>
                    <a:pt x="403860" y="899160"/>
                  </a:lnTo>
                  <a:lnTo>
                    <a:pt x="114300" y="792480"/>
                  </a:lnTo>
                  <a:lnTo>
                    <a:pt x="0" y="640080"/>
                  </a:lnTo>
                  <a:lnTo>
                    <a:pt x="83820" y="495300"/>
                  </a:lnTo>
                  <a:lnTo>
                    <a:pt x="1470660" y="0"/>
                  </a:lnTo>
                  <a:close/>
                </a:path>
              </a:pathLst>
            </a:custGeom>
            <a:solidFill>
              <a:schemeClr val="accent1">
                <a:alpha val="25000"/>
              </a:schemeClr>
            </a:solidFill>
            <a:ln w="57150">
              <a:solidFill>
                <a:srgbClr val="99FF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7" name="フリーフォーム 66"/>
            <p:cNvSpPr/>
            <p:nvPr/>
          </p:nvSpPr>
          <p:spPr>
            <a:xfrm>
              <a:off x="3575171" y="3866241"/>
              <a:ext cx="874907" cy="837462"/>
            </a:xfrm>
            <a:custGeom>
              <a:avLst/>
              <a:gdLst>
                <a:gd name="connsiteX0" fmla="*/ 373380 w 1097280"/>
                <a:gd name="connsiteY0" fmla="*/ 1059180 h 1082040"/>
                <a:gd name="connsiteX1" fmla="*/ 693420 w 1097280"/>
                <a:gd name="connsiteY1" fmla="*/ 1082040 h 1082040"/>
                <a:gd name="connsiteX2" fmla="*/ 1097280 w 1097280"/>
                <a:gd name="connsiteY2" fmla="*/ 274320 h 1082040"/>
                <a:gd name="connsiteX3" fmla="*/ 998220 w 1097280"/>
                <a:gd name="connsiteY3" fmla="*/ 220980 h 1082040"/>
                <a:gd name="connsiteX4" fmla="*/ 944880 w 1097280"/>
                <a:gd name="connsiteY4" fmla="*/ 91440 h 1082040"/>
                <a:gd name="connsiteX5" fmla="*/ 838200 w 1097280"/>
                <a:gd name="connsiteY5" fmla="*/ 114300 h 1082040"/>
                <a:gd name="connsiteX6" fmla="*/ 723900 w 1097280"/>
                <a:gd name="connsiteY6" fmla="*/ 0 h 1082040"/>
                <a:gd name="connsiteX7" fmla="*/ 495300 w 1097280"/>
                <a:gd name="connsiteY7" fmla="*/ 213360 h 1082040"/>
                <a:gd name="connsiteX8" fmla="*/ 0 w 1097280"/>
                <a:gd name="connsiteY8" fmla="*/ 274320 h 1082040"/>
                <a:gd name="connsiteX9" fmla="*/ 45720 w 1097280"/>
                <a:gd name="connsiteY9" fmla="*/ 533400 h 1082040"/>
                <a:gd name="connsiteX10" fmla="*/ 259080 w 1097280"/>
                <a:gd name="connsiteY10" fmla="*/ 541020 h 1082040"/>
                <a:gd name="connsiteX11" fmla="*/ 449580 w 1097280"/>
                <a:gd name="connsiteY11" fmla="*/ 495300 h 1082040"/>
                <a:gd name="connsiteX12" fmla="*/ 601980 w 1097280"/>
                <a:gd name="connsiteY12" fmla="*/ 510540 h 1082040"/>
                <a:gd name="connsiteX13" fmla="*/ 426720 w 1097280"/>
                <a:gd name="connsiteY13" fmla="*/ 632460 h 1082040"/>
                <a:gd name="connsiteX14" fmla="*/ 274320 w 1097280"/>
                <a:gd name="connsiteY14" fmla="*/ 662940 h 1082040"/>
                <a:gd name="connsiteX15" fmla="*/ 251460 w 1097280"/>
                <a:gd name="connsiteY15" fmla="*/ 746760 h 1082040"/>
                <a:gd name="connsiteX16" fmla="*/ 320040 w 1097280"/>
                <a:gd name="connsiteY16" fmla="*/ 822960 h 1082040"/>
                <a:gd name="connsiteX17" fmla="*/ 373380 w 1097280"/>
                <a:gd name="connsiteY17" fmla="*/ 1059180 h 10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7280" h="1082040">
                  <a:moveTo>
                    <a:pt x="373380" y="1059180"/>
                  </a:moveTo>
                  <a:lnTo>
                    <a:pt x="693420" y="1082040"/>
                  </a:lnTo>
                  <a:lnTo>
                    <a:pt x="1097280" y="274320"/>
                  </a:lnTo>
                  <a:lnTo>
                    <a:pt x="998220" y="220980"/>
                  </a:lnTo>
                  <a:lnTo>
                    <a:pt x="944880" y="91440"/>
                  </a:lnTo>
                  <a:lnTo>
                    <a:pt x="838200" y="114300"/>
                  </a:lnTo>
                  <a:lnTo>
                    <a:pt x="723900" y="0"/>
                  </a:lnTo>
                  <a:lnTo>
                    <a:pt x="495300" y="213360"/>
                  </a:lnTo>
                  <a:lnTo>
                    <a:pt x="0" y="274320"/>
                  </a:lnTo>
                  <a:lnTo>
                    <a:pt x="45720" y="533400"/>
                  </a:lnTo>
                  <a:lnTo>
                    <a:pt x="259080" y="541020"/>
                  </a:lnTo>
                  <a:lnTo>
                    <a:pt x="449580" y="495300"/>
                  </a:lnTo>
                  <a:lnTo>
                    <a:pt x="601980" y="510540"/>
                  </a:lnTo>
                  <a:lnTo>
                    <a:pt x="426720" y="632460"/>
                  </a:lnTo>
                  <a:lnTo>
                    <a:pt x="274320" y="662940"/>
                  </a:lnTo>
                  <a:lnTo>
                    <a:pt x="251460" y="746760"/>
                  </a:lnTo>
                  <a:lnTo>
                    <a:pt x="320040" y="822960"/>
                  </a:lnTo>
                  <a:lnTo>
                    <a:pt x="373380" y="1059180"/>
                  </a:lnTo>
                  <a:close/>
                </a:path>
              </a:pathLst>
            </a:custGeom>
            <a:solidFill>
              <a:srgbClr val="66FF66">
                <a:alpha val="25098"/>
              </a:srgbClr>
            </a:solidFill>
            <a:ln w="57150">
              <a:solidFill>
                <a:srgbClr val="CC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68" name="直線矢印コネクタ 67"/>
            <p:cNvCxnSpPr>
              <a:stCxn id="71" idx="2"/>
            </p:cNvCxnSpPr>
            <p:nvPr/>
          </p:nvCxnSpPr>
          <p:spPr>
            <a:xfrm>
              <a:off x="5018181" y="3731702"/>
              <a:ext cx="633939" cy="1209466"/>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a:stCxn id="71" idx="2"/>
            </p:cNvCxnSpPr>
            <p:nvPr/>
          </p:nvCxnSpPr>
          <p:spPr>
            <a:xfrm flipH="1">
              <a:off x="4139952" y="3731702"/>
              <a:ext cx="878229" cy="310272"/>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0" name="直線矢印コネクタ 69"/>
            <p:cNvCxnSpPr/>
            <p:nvPr/>
          </p:nvCxnSpPr>
          <p:spPr>
            <a:xfrm flipV="1">
              <a:off x="5032153" y="3501005"/>
              <a:ext cx="473028" cy="199891"/>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1" name="正方形/長方形 70"/>
            <p:cNvSpPr/>
            <p:nvPr/>
          </p:nvSpPr>
          <p:spPr>
            <a:xfrm rot="20088318">
              <a:off x="4665370" y="2795264"/>
              <a:ext cx="287076" cy="983206"/>
            </a:xfrm>
            <a:prstGeom prst="rect">
              <a:avLst/>
            </a:prstGeom>
            <a:noFill/>
            <a:ln w="5715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2" name="テキスト ボックス 71"/>
            <p:cNvSpPr txBox="1"/>
            <p:nvPr/>
          </p:nvSpPr>
          <p:spPr>
            <a:xfrm>
              <a:off x="6012160" y="2789023"/>
              <a:ext cx="1628099" cy="523220"/>
            </a:xfrm>
            <a:prstGeom prst="rect">
              <a:avLst/>
            </a:prstGeom>
            <a:solidFill>
              <a:schemeClr val="bg1"/>
            </a:solidFill>
            <a:ln w="28575">
              <a:solidFill>
                <a:schemeClr val="accent1"/>
              </a:solidFill>
            </a:ln>
          </p:spPr>
          <p:txBody>
            <a:bodyPr wrap="square" rtlCol="0">
              <a:spAutoFit/>
            </a:bodyPr>
            <a:lstStyle/>
            <a:p>
              <a:pPr algn="ctr"/>
              <a:r>
                <a:rPr lang="ja-JP" altLang="en-US" sz="1400" dirty="0">
                  <a:solidFill>
                    <a:prstClr val="black"/>
                  </a:solidFill>
                  <a:latin typeface="メイリオ" panose="020B0604030504040204" pitchFamily="50" charset="-128"/>
                  <a:ea typeface="メイリオ" panose="020B0604030504040204" pitchFamily="50" charset="-128"/>
                </a:rPr>
                <a:t>庭窪浄水場</a:t>
              </a:r>
              <a:endParaRPr lang="en-US" altLang="ja-JP" sz="1400" dirty="0">
                <a:solidFill>
                  <a:prstClr val="black"/>
                </a:solidFill>
                <a:latin typeface="メイリオ" panose="020B0604030504040204" pitchFamily="50" charset="-128"/>
                <a:ea typeface="メイリオ" panose="020B0604030504040204" pitchFamily="50" charset="-128"/>
              </a:endParaRPr>
            </a:p>
            <a:p>
              <a:pPr algn="ctr"/>
              <a:r>
                <a:rPr lang="ja-JP" altLang="en-US" sz="1400" dirty="0">
                  <a:solidFill>
                    <a:prstClr val="black"/>
                  </a:solidFill>
                  <a:latin typeface="メイリオ" panose="020B0604030504040204" pitchFamily="50" charset="-128"/>
                  <a:ea typeface="メイリオ" panose="020B0604030504040204" pitchFamily="50" charset="-128"/>
                </a:rPr>
                <a:t>（企業団）</a:t>
              </a:r>
            </a:p>
          </p:txBody>
        </p:sp>
        <p:sp>
          <p:nvSpPr>
            <p:cNvPr id="73" name="テキスト ボックス 72"/>
            <p:cNvSpPr txBox="1"/>
            <p:nvPr/>
          </p:nvSpPr>
          <p:spPr>
            <a:xfrm>
              <a:off x="5917810" y="4806587"/>
              <a:ext cx="1318486" cy="553998"/>
            </a:xfrm>
            <a:prstGeom prst="rect">
              <a:avLst/>
            </a:prstGeom>
            <a:solidFill>
              <a:schemeClr val="bg1"/>
            </a:solidFill>
            <a:ln w="28575">
              <a:solidFill>
                <a:srgbClr val="FF5050"/>
              </a:solidFill>
            </a:ln>
          </p:spPr>
          <p:txBody>
            <a:bodyPr wrap="square" rtlCol="0">
              <a:spAutoFit/>
            </a:bodyPr>
            <a:lstStyle/>
            <a:p>
              <a:pPr algn="ctr"/>
              <a:r>
                <a:rPr lang="ja-JP" altLang="en-US" sz="1400" dirty="0">
                  <a:solidFill>
                    <a:prstClr val="black"/>
                  </a:solidFill>
                  <a:latin typeface="メイリオ" panose="020B0604030504040204" pitchFamily="50" charset="-128"/>
                  <a:ea typeface="メイリオ" panose="020B0604030504040204" pitchFamily="50" charset="-128"/>
                </a:rPr>
                <a:t>庭窪浄水場</a:t>
              </a:r>
              <a:endParaRPr lang="en-US" altLang="ja-JP" sz="1400" dirty="0">
                <a:solidFill>
                  <a:prstClr val="black"/>
                </a:solidFill>
                <a:latin typeface="メイリオ" panose="020B0604030504040204" pitchFamily="50" charset="-128"/>
                <a:ea typeface="メイリオ" panose="020B0604030504040204" pitchFamily="50" charset="-128"/>
              </a:endParaRPr>
            </a:p>
            <a:p>
              <a:pPr algn="ctr"/>
              <a:r>
                <a:rPr lang="ja-JP" altLang="en-US" sz="1400" dirty="0">
                  <a:solidFill>
                    <a:prstClr val="black"/>
                  </a:solidFill>
                  <a:latin typeface="メイリオ" panose="020B0604030504040204" pitchFamily="50" charset="-128"/>
                  <a:ea typeface="メイリオ" panose="020B0604030504040204" pitchFamily="50" charset="-128"/>
                </a:rPr>
                <a:t>（大阪市</a:t>
              </a:r>
              <a:r>
                <a:rPr lang="ja-JP" altLang="en-US" sz="1600" dirty="0">
                  <a:solidFill>
                    <a:prstClr val="black"/>
                  </a:solidFill>
                  <a:latin typeface="メイリオ" panose="020B0604030504040204" pitchFamily="50" charset="-128"/>
                  <a:ea typeface="メイリオ" panose="020B0604030504040204" pitchFamily="50" charset="-128"/>
                </a:rPr>
                <a:t>）</a:t>
              </a:r>
            </a:p>
          </p:txBody>
        </p:sp>
        <p:sp>
          <p:nvSpPr>
            <p:cNvPr id="74" name="テキスト ボックス 73"/>
            <p:cNvSpPr txBox="1"/>
            <p:nvPr/>
          </p:nvSpPr>
          <p:spPr>
            <a:xfrm>
              <a:off x="2183399" y="4184753"/>
              <a:ext cx="1506435" cy="307777"/>
            </a:xfrm>
            <a:prstGeom prst="rect">
              <a:avLst/>
            </a:prstGeom>
            <a:solidFill>
              <a:schemeClr val="bg1"/>
            </a:solidFill>
            <a:ln w="28575">
              <a:solidFill>
                <a:srgbClr val="CCFF99"/>
              </a:solidFill>
            </a:ln>
          </p:spPr>
          <p:txBody>
            <a:bodyPr wrap="square" rtlCol="0">
              <a:spAutoFit/>
            </a:bodyPr>
            <a:lstStyle/>
            <a:p>
              <a:pPr algn="ctr"/>
              <a:r>
                <a:rPr lang="ja-JP" altLang="en-US" sz="1400" dirty="0">
                  <a:solidFill>
                    <a:prstClr val="black"/>
                  </a:solidFill>
                  <a:latin typeface="メイリオ" panose="020B0604030504040204" pitchFamily="50" charset="-128"/>
                  <a:ea typeface="メイリオ" panose="020B0604030504040204" pitchFamily="50" charset="-128"/>
                </a:rPr>
                <a:t>守口市浄水場</a:t>
              </a:r>
              <a:endParaRPr lang="en-US" altLang="ja-JP" sz="1400" dirty="0">
                <a:solidFill>
                  <a:prstClr val="black"/>
                </a:solidFill>
                <a:latin typeface="メイリオ" panose="020B0604030504040204" pitchFamily="50" charset="-128"/>
                <a:ea typeface="メイリオ" panose="020B0604030504040204" pitchFamily="50" charset="-128"/>
              </a:endParaRPr>
            </a:p>
          </p:txBody>
        </p:sp>
        <p:sp>
          <p:nvSpPr>
            <p:cNvPr id="75" name="テキスト ボックス 74"/>
            <p:cNvSpPr txBox="1"/>
            <p:nvPr/>
          </p:nvSpPr>
          <p:spPr>
            <a:xfrm>
              <a:off x="2976761" y="2773634"/>
              <a:ext cx="1515337" cy="307777"/>
            </a:xfrm>
            <a:prstGeom prst="rect">
              <a:avLst/>
            </a:prstGeom>
            <a:solidFill>
              <a:schemeClr val="bg1"/>
            </a:solidFill>
            <a:ln w="28575">
              <a:solidFill>
                <a:srgbClr val="FFFF00"/>
              </a:solidFill>
            </a:ln>
          </p:spPr>
          <p:txBody>
            <a:bodyPr wrap="square" rtlCol="0">
              <a:spAutoFit/>
            </a:bodyPr>
            <a:lstStyle/>
            <a:p>
              <a:r>
                <a:rPr lang="ja-JP" altLang="en-US" sz="1400" dirty="0">
                  <a:solidFill>
                    <a:prstClr val="black"/>
                  </a:solidFill>
                  <a:latin typeface="メイリオ" panose="020B0604030504040204" pitchFamily="50" charset="-128"/>
                  <a:ea typeface="メイリオ" panose="020B0604030504040204" pitchFamily="50" charset="-128"/>
                </a:rPr>
                <a:t>共同取水施設</a:t>
              </a:r>
            </a:p>
          </p:txBody>
        </p:sp>
      </p:grpSp>
      <p:sp>
        <p:nvSpPr>
          <p:cNvPr id="76" name="テキスト ボックス 75"/>
          <p:cNvSpPr txBox="1"/>
          <p:nvPr/>
        </p:nvSpPr>
        <p:spPr>
          <a:xfrm>
            <a:off x="1043608" y="5847075"/>
            <a:ext cx="2358817" cy="246221"/>
          </a:xfrm>
          <a:prstGeom prst="rect">
            <a:avLst/>
          </a:prstGeom>
          <a:noFill/>
        </p:spPr>
        <p:txBody>
          <a:bodyPr wrap="square" rtlCol="0">
            <a:spAutoFit/>
          </a:bodyPr>
          <a:lstStyle/>
          <a:p>
            <a:r>
              <a:rPr lang="en-US" altLang="ja-JP" sz="1000" dirty="0">
                <a:solidFill>
                  <a:prstClr val="black"/>
                </a:solidFill>
              </a:rPr>
              <a:t>※Google</a:t>
            </a:r>
            <a:r>
              <a:rPr lang="ja-JP" altLang="en-US" sz="1000" dirty="0">
                <a:solidFill>
                  <a:prstClr val="black"/>
                </a:solidFill>
              </a:rPr>
              <a:t> </a:t>
            </a:r>
            <a:r>
              <a:rPr lang="en-US" altLang="ja-JP" sz="1000" dirty="0">
                <a:solidFill>
                  <a:prstClr val="black"/>
                </a:solidFill>
              </a:rPr>
              <a:t>map</a:t>
            </a:r>
            <a:r>
              <a:rPr lang="ja-JP" altLang="en-US" sz="1000" dirty="0">
                <a:solidFill>
                  <a:prstClr val="black"/>
                </a:solidFill>
              </a:rPr>
              <a:t>の画像を加工して使用</a:t>
            </a:r>
          </a:p>
        </p:txBody>
      </p:sp>
      <p:sp>
        <p:nvSpPr>
          <p:cNvPr id="77" name="スライド番号プレースホルダー 3"/>
          <p:cNvSpPr>
            <a:spLocks noGrp="1"/>
          </p:cNvSpPr>
          <p:nvPr>
            <p:ph type="sldNum" sz="quarter" idx="12"/>
          </p:nvPr>
        </p:nvSpPr>
        <p:spPr>
          <a:xfrm>
            <a:off x="7010400" y="6465143"/>
            <a:ext cx="2133600" cy="365125"/>
          </a:xfrm>
        </p:spPr>
        <p:txBody>
          <a:bodyPr/>
          <a:lstStyle/>
          <a:p>
            <a:fld id="{881ECAC4-7C32-4B8E-A6D5-D49269119A2C}" type="slidenum">
              <a:rPr lang="ja-JP" altLang="en-US" smtClean="0">
                <a:solidFill>
                  <a:prstClr val="white">
                    <a:lumMod val="50000"/>
                  </a:prstClr>
                </a:solidFill>
              </a:rPr>
              <a:pPr/>
              <a:t>20</a:t>
            </a:fld>
            <a:endParaRPr lang="ja-JP" altLang="en-US" dirty="0">
              <a:solidFill>
                <a:prstClr val="white">
                  <a:lumMod val="50000"/>
                </a:prstClr>
              </a:solidFill>
            </a:endParaRPr>
          </a:p>
        </p:txBody>
      </p:sp>
      <p:sp>
        <p:nvSpPr>
          <p:cNvPr id="4" name="テキスト ボックス 3"/>
          <p:cNvSpPr txBox="1"/>
          <p:nvPr/>
        </p:nvSpPr>
        <p:spPr>
          <a:xfrm>
            <a:off x="612000" y="6334780"/>
            <a:ext cx="7920000" cy="523220"/>
          </a:xfrm>
          <a:prstGeom prst="rect">
            <a:avLst/>
          </a:prstGeom>
          <a:noFill/>
        </p:spPr>
        <p:txBody>
          <a:bodyPr wrap="square" rtlCol="0">
            <a:spAutoFit/>
          </a:bodyPr>
          <a:lstStyle/>
          <a:p>
            <a:r>
              <a:rPr lang="ja-JP" altLang="en-US" sz="1400" dirty="0" smtClean="0">
                <a:solidFill>
                  <a:prstClr val="black"/>
                </a:solidFill>
                <a:latin typeface="メイリオ" panose="020B0604030504040204" pitchFamily="50" charset="-128"/>
                <a:ea typeface="メイリオ" panose="020B0604030504040204" pitchFamily="50" charset="-128"/>
              </a:rPr>
              <a:t>（注）庭</a:t>
            </a:r>
            <a:r>
              <a:rPr lang="ja-JP" altLang="en-US" sz="1400" dirty="0">
                <a:solidFill>
                  <a:prstClr val="black"/>
                </a:solidFill>
                <a:latin typeface="メイリオ" panose="020B0604030504040204" pitchFamily="50" charset="-128"/>
                <a:ea typeface="メイリオ" panose="020B0604030504040204" pitchFamily="50" charset="-128"/>
              </a:rPr>
              <a:t>窪浄水場（大阪市・企業団）と守口市浄水場は、立地が近接しており、かつ共同の取水施設を有している</a:t>
            </a:r>
            <a:r>
              <a:rPr lang="ja-JP" altLang="en-US" sz="1400" dirty="0" smtClean="0">
                <a:solidFill>
                  <a:prstClr val="black"/>
                </a:solidFill>
                <a:latin typeface="メイリオ" panose="020B0604030504040204" pitchFamily="50" charset="-128"/>
                <a:ea typeface="メイリオ" panose="020B0604030504040204" pitchFamily="50" charset="-128"/>
              </a:rPr>
              <a:t>。</a:t>
            </a:r>
            <a:endParaRPr kumimoji="1" lang="ja-JP" altLang="en-US" sz="1400" dirty="0"/>
          </a:p>
        </p:txBody>
      </p:sp>
      <p:sp>
        <p:nvSpPr>
          <p:cNvPr id="20" name="テキスト ボックス 19"/>
          <p:cNvSpPr txBox="1"/>
          <p:nvPr/>
        </p:nvSpPr>
        <p:spPr>
          <a:xfrm>
            <a:off x="612000" y="724634"/>
            <a:ext cx="7920000"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①：</a:t>
            </a:r>
            <a:r>
              <a:rPr lang="ja-JP" altLang="en-US"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隣接する３浄水場</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a:t>
            </a:r>
            <a:r>
              <a:rPr lang="ja-JP" altLang="en-US"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一体的運用の可能性</a:t>
            </a:r>
            <a:endParaRPr lang="ja-JP" altLang="en-US"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09140333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p:cNvGrpSpPr/>
          <p:nvPr/>
        </p:nvGrpSpPr>
        <p:grpSpPr>
          <a:xfrm>
            <a:off x="827584" y="2448182"/>
            <a:ext cx="7344816" cy="4077162"/>
            <a:chOff x="827584" y="2448182"/>
            <a:chExt cx="7344816" cy="4077162"/>
          </a:xfrm>
        </p:grpSpPr>
        <p:graphicFrame>
          <p:nvGraphicFramePr>
            <p:cNvPr id="22" name="グラフ 21"/>
            <p:cNvGraphicFramePr/>
            <p:nvPr>
              <p:extLst>
                <p:ext uri="{D42A27DB-BD31-4B8C-83A1-F6EECF244321}">
                  <p14:modId xmlns:p14="http://schemas.microsoft.com/office/powerpoint/2010/main" val="2662033208"/>
                </p:ext>
              </p:extLst>
            </p:nvPr>
          </p:nvGraphicFramePr>
          <p:xfrm>
            <a:off x="827584" y="2448182"/>
            <a:ext cx="7344816" cy="4077162"/>
          </p:xfrm>
          <a:graphic>
            <a:graphicData uri="http://schemas.openxmlformats.org/drawingml/2006/chart">
              <c:chart xmlns:c="http://schemas.openxmlformats.org/drawingml/2006/chart" xmlns:r="http://schemas.openxmlformats.org/officeDocument/2006/relationships" r:id="rId2"/>
            </a:graphicData>
          </a:graphic>
        </p:graphicFrame>
        <p:sp>
          <p:nvSpPr>
            <p:cNvPr id="3" name="正方形/長方形 2"/>
            <p:cNvSpPr/>
            <p:nvPr/>
          </p:nvSpPr>
          <p:spPr>
            <a:xfrm>
              <a:off x="6588224" y="2945927"/>
              <a:ext cx="864096" cy="3390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 name="テキスト ボックス 5"/>
          <p:cNvSpPr txBox="1"/>
          <p:nvPr/>
        </p:nvSpPr>
        <p:spPr>
          <a:xfrm>
            <a:off x="668089" y="2869644"/>
            <a:ext cx="1080120" cy="276999"/>
          </a:xfrm>
          <a:prstGeom prst="rect">
            <a:avLst/>
          </a:prstGeom>
          <a:noFill/>
        </p:spPr>
        <p:txBody>
          <a:bodyPr wrap="square" rtlCol="0">
            <a:spAutoFit/>
          </a:bodyPr>
          <a:lstStyle/>
          <a:p>
            <a:r>
              <a:rPr lang="ja-JP" altLang="en-US" sz="1200" dirty="0">
                <a:solidFill>
                  <a:prstClr val="black"/>
                </a:solidFill>
              </a:rPr>
              <a:t>単位：万㎥</a:t>
            </a:r>
            <a:r>
              <a:rPr lang="en-US" altLang="ja-JP" sz="1200" dirty="0">
                <a:solidFill>
                  <a:prstClr val="black"/>
                </a:solidFill>
              </a:rPr>
              <a:t>/</a:t>
            </a:r>
            <a:r>
              <a:rPr lang="ja-JP" altLang="en-US" sz="1200" dirty="0">
                <a:solidFill>
                  <a:prstClr val="black"/>
                </a:solidFill>
              </a:rPr>
              <a:t>日</a:t>
            </a:r>
          </a:p>
        </p:txBody>
      </p:sp>
      <p:sp>
        <p:nvSpPr>
          <p:cNvPr id="13" name="テキスト ボックス 12"/>
          <p:cNvSpPr txBox="1"/>
          <p:nvPr/>
        </p:nvSpPr>
        <p:spPr>
          <a:xfrm>
            <a:off x="668089" y="1124744"/>
            <a:ext cx="7663804" cy="1323439"/>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淀川系浄水</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施設の稼働率は</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現在</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60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であり、予備力を考慮したとしても能力が</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余って</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おり</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045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年度には水需要が約</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16%</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減少していく</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見込み</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大阪市と企業団はそれぞれが将来の水需要を見据えたダウンサイジング計画を策定しているが、</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市の浄水場を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加えた</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９</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浄水場</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の連携を前提とすると、隣接する浄水場の一体運用やコストの割高な小規模浄水場の統廃合により、さらなるダウンサイジングが可能と</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なる</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p:nvPr/>
        </p:nvSpPr>
        <p:spPr>
          <a:xfrm>
            <a:off x="2122755" y="6266640"/>
            <a:ext cx="2122024" cy="276999"/>
          </a:xfrm>
          <a:prstGeom prst="rect">
            <a:avLst/>
          </a:prstGeom>
          <a:noFill/>
        </p:spPr>
        <p:txBody>
          <a:bodyPr wrap="square" rtlCol="0">
            <a:spAutoFit/>
          </a:bodyPr>
          <a:lstStyle>
            <a:defPPr>
              <a:defRPr lang="ja-JP"/>
            </a:defPPr>
            <a:lvl1pPr>
              <a:defRPr sz="1200">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solidFill>
                  <a:prstClr val="black"/>
                </a:solidFill>
              </a:rPr>
              <a:t>現在</a:t>
            </a:r>
            <a:r>
              <a:rPr lang="ja-JP" altLang="en-US" dirty="0" smtClean="0">
                <a:solidFill>
                  <a:prstClr val="black"/>
                </a:solidFill>
              </a:rPr>
              <a:t>（</a:t>
            </a:r>
            <a:r>
              <a:rPr lang="en-US" altLang="ja-JP" dirty="0">
                <a:solidFill>
                  <a:prstClr val="black"/>
                </a:solidFill>
              </a:rPr>
              <a:t>2016</a:t>
            </a:r>
            <a:r>
              <a:rPr lang="ja-JP" altLang="en-US" dirty="0" smtClean="0">
                <a:solidFill>
                  <a:prstClr val="black"/>
                </a:solidFill>
              </a:rPr>
              <a:t>年度）</a:t>
            </a:r>
            <a:endParaRPr lang="ja-JP" altLang="en-US" dirty="0">
              <a:solidFill>
                <a:prstClr val="black"/>
              </a:solidFill>
            </a:endParaRPr>
          </a:p>
        </p:txBody>
      </p:sp>
      <p:sp>
        <p:nvSpPr>
          <p:cNvPr id="17" name="右中かっこ 16"/>
          <p:cNvSpPr/>
          <p:nvPr/>
        </p:nvSpPr>
        <p:spPr>
          <a:xfrm rot="5400000">
            <a:off x="2619243" y="5001145"/>
            <a:ext cx="298743" cy="2232249"/>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9" name="右中かっこ 18"/>
          <p:cNvSpPr/>
          <p:nvPr/>
        </p:nvSpPr>
        <p:spPr>
          <a:xfrm rot="5400000">
            <a:off x="6528400" y="4949862"/>
            <a:ext cx="365557" cy="2268000"/>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20" name="テキスト ボックス 19"/>
          <p:cNvSpPr txBox="1"/>
          <p:nvPr/>
        </p:nvSpPr>
        <p:spPr>
          <a:xfrm>
            <a:off x="5936301" y="6266640"/>
            <a:ext cx="1512168" cy="461665"/>
          </a:xfrm>
          <a:prstGeom prst="rect">
            <a:avLst/>
          </a:prstGeom>
          <a:noFill/>
        </p:spPr>
        <p:txBody>
          <a:bodyPr wrap="square" rtlCol="0">
            <a:spAutoFit/>
          </a:bodyPr>
          <a:lstStyle>
            <a:defPPr>
              <a:defRPr lang="ja-JP"/>
            </a:defPPr>
            <a:lvl1pPr>
              <a:defRPr sz="1200">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smtClean="0">
                <a:solidFill>
                  <a:prstClr val="black"/>
                </a:solidFill>
              </a:rPr>
              <a:t>将来（</a:t>
            </a:r>
            <a:r>
              <a:rPr lang="en-US" altLang="ja-JP" dirty="0">
                <a:solidFill>
                  <a:prstClr val="black"/>
                </a:solidFill>
              </a:rPr>
              <a:t>2045</a:t>
            </a:r>
            <a:r>
              <a:rPr lang="ja-JP" altLang="en-US" dirty="0" smtClean="0">
                <a:solidFill>
                  <a:prstClr val="black"/>
                </a:solidFill>
              </a:rPr>
              <a:t>年度）</a:t>
            </a:r>
            <a:endParaRPr lang="ja-JP" altLang="en-US" dirty="0">
              <a:solidFill>
                <a:prstClr val="black"/>
              </a:solidFill>
            </a:endParaRPr>
          </a:p>
          <a:p>
            <a:endParaRPr lang="ja-JP" altLang="en-US" dirty="0">
              <a:solidFill>
                <a:prstClr val="black"/>
              </a:solidFill>
            </a:endParaRPr>
          </a:p>
        </p:txBody>
      </p:sp>
      <p:cxnSp>
        <p:nvCxnSpPr>
          <p:cNvPr id="5" name="直線矢印コネクタ 4"/>
          <p:cNvCxnSpPr>
            <a:endCxn id="10" idx="1"/>
          </p:cNvCxnSpPr>
          <p:nvPr/>
        </p:nvCxnSpPr>
        <p:spPr>
          <a:xfrm>
            <a:off x="3779912" y="3644310"/>
            <a:ext cx="2880320" cy="207446"/>
          </a:xfrm>
          <a:prstGeom prst="straightConnector1">
            <a:avLst/>
          </a:prstGeom>
          <a:ln w="25400">
            <a:solidFill>
              <a:srgbClr val="C00000"/>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1" y="6525344"/>
            <a:ext cx="3779913" cy="276999"/>
          </a:xfrm>
          <a:prstGeom prst="rect">
            <a:avLst/>
          </a:prstGeom>
          <a:noFill/>
        </p:spPr>
        <p:txBody>
          <a:bodyPr wrap="square" rtlCol="0">
            <a:spAutoFit/>
          </a:bodyPr>
          <a:lstStyle/>
          <a:p>
            <a:pPr algn="ctr"/>
            <a:r>
              <a:rPr lang="ja-JP" altLang="en-US" sz="1200" dirty="0"/>
              <a:t>出典：</a:t>
            </a:r>
            <a:r>
              <a:rPr lang="ja-JP" altLang="en-US" sz="1200" dirty="0" smtClean="0"/>
              <a:t>「大阪府</a:t>
            </a:r>
            <a:r>
              <a:rPr lang="ja-JP" altLang="en-US" sz="1200" dirty="0"/>
              <a:t>の水道の</a:t>
            </a:r>
            <a:r>
              <a:rPr lang="ja-JP" altLang="en-US" sz="1200" dirty="0" smtClean="0"/>
              <a:t>現況（</a:t>
            </a:r>
            <a:r>
              <a:rPr lang="en-US" altLang="ja-JP" sz="1200" dirty="0" smtClean="0"/>
              <a:t>2016</a:t>
            </a:r>
            <a:r>
              <a:rPr lang="ja-JP" altLang="en-US" sz="1200" dirty="0" smtClean="0"/>
              <a:t>）」等</a:t>
            </a:r>
            <a:endParaRPr lang="ja-JP" altLang="en-US" sz="1200" dirty="0"/>
          </a:p>
        </p:txBody>
      </p:sp>
      <p:sp>
        <p:nvSpPr>
          <p:cNvPr id="16"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21</a:t>
            </a:fld>
            <a:endParaRPr kumimoji="1" lang="ja-JP" altLang="en-US" dirty="0"/>
          </a:p>
        </p:txBody>
      </p:sp>
      <p:sp>
        <p:nvSpPr>
          <p:cNvPr id="2" name="正方形/長方形 1"/>
          <p:cNvSpPr/>
          <p:nvPr/>
        </p:nvSpPr>
        <p:spPr>
          <a:xfrm>
            <a:off x="6516215" y="2538778"/>
            <a:ext cx="611146" cy="2606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612000" y="508610"/>
            <a:ext cx="7920000"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②③④：小規模浄水場の統廃合</a:t>
            </a:r>
            <a:r>
              <a:rPr lang="en-US" altLang="ja-JP" sz="20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全体としてのダウンサイジング</a:t>
            </a:r>
            <a:endParaRPr lang="ja-JP" altLang="en-US"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テキスト ボックス 9"/>
          <p:cNvSpPr txBox="1"/>
          <p:nvPr/>
        </p:nvSpPr>
        <p:spPr>
          <a:xfrm>
            <a:off x="6660232" y="3482424"/>
            <a:ext cx="1584842" cy="738664"/>
          </a:xfrm>
          <a:prstGeom prst="rect">
            <a:avLst/>
          </a:prstGeom>
          <a:solidFill>
            <a:schemeClr val="bg1"/>
          </a:solidFill>
        </p:spPr>
        <p:txBody>
          <a:bodyPr wrap="square" rtlCol="0">
            <a:spAutoFit/>
          </a:bodyPr>
          <a:lstStyle/>
          <a:p>
            <a:r>
              <a:rPr lang="ja-JP" altLang="en-US" sz="1400"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需要</a:t>
            </a:r>
            <a:r>
              <a:rPr lang="ja-JP" altLang="en-US" sz="1400"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に見合ったダウンサイジングが必要</a:t>
            </a:r>
          </a:p>
        </p:txBody>
      </p:sp>
    </p:spTree>
    <p:extLst>
      <p:ext uri="{BB962C8B-B14F-4D97-AF65-F5344CB8AC3E}">
        <p14:creationId xmlns:p14="http://schemas.microsoft.com/office/powerpoint/2010/main" val="37935280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0" name="グラフ 99"/>
          <p:cNvGraphicFramePr/>
          <p:nvPr>
            <p:extLst>
              <p:ext uri="{D42A27DB-BD31-4B8C-83A1-F6EECF244321}">
                <p14:modId xmlns:p14="http://schemas.microsoft.com/office/powerpoint/2010/main" val="3794482376"/>
              </p:ext>
            </p:extLst>
          </p:nvPr>
        </p:nvGraphicFramePr>
        <p:xfrm>
          <a:off x="469400" y="2738450"/>
          <a:ext cx="6048000" cy="190687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9" name="グラフ 48"/>
          <p:cNvGraphicFramePr/>
          <p:nvPr>
            <p:extLst>
              <p:ext uri="{D42A27DB-BD31-4B8C-83A1-F6EECF244321}">
                <p14:modId xmlns:p14="http://schemas.microsoft.com/office/powerpoint/2010/main" val="1492482695"/>
              </p:ext>
            </p:extLst>
          </p:nvPr>
        </p:nvGraphicFramePr>
        <p:xfrm>
          <a:off x="469400" y="939065"/>
          <a:ext cx="6048000" cy="1906871"/>
        </p:xfrm>
        <a:graphic>
          <a:graphicData uri="http://schemas.openxmlformats.org/drawingml/2006/chart">
            <c:chart xmlns:c="http://schemas.openxmlformats.org/drawingml/2006/chart" xmlns:r="http://schemas.openxmlformats.org/officeDocument/2006/relationships" r:id="rId4"/>
          </a:graphicData>
        </a:graphic>
      </p:graphicFrame>
      <p:sp>
        <p:nvSpPr>
          <p:cNvPr id="46" name="直方体 45"/>
          <p:cNvSpPr/>
          <p:nvPr/>
        </p:nvSpPr>
        <p:spPr>
          <a:xfrm>
            <a:off x="6118571" y="1322657"/>
            <a:ext cx="972000" cy="1080000"/>
          </a:xfrm>
          <a:prstGeom prst="cube">
            <a:avLst>
              <a:gd name="adj" fmla="val 14630"/>
            </a:avLst>
          </a:prstGeom>
          <a:ln w="19050"/>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ja-JP" sz="1100" dirty="0">
                <a:solidFill>
                  <a:prstClr val="black"/>
                </a:solidFill>
                <a:latin typeface="Meiryo UI" panose="020B0604030504040204" pitchFamily="50" charset="-128"/>
                <a:ea typeface="Meiryo UI" panose="020B0604030504040204" pitchFamily="50" charset="-128"/>
              </a:rPr>
              <a:t>344</a:t>
            </a:r>
          </a:p>
          <a:p>
            <a:pPr algn="ctr"/>
            <a:endParaRPr lang="en-US" altLang="ja-JP" sz="500" dirty="0">
              <a:solidFill>
                <a:prstClr val="black"/>
              </a:solidFill>
              <a:latin typeface="Meiryo UI" panose="020B0604030504040204" pitchFamily="50" charset="-128"/>
              <a:ea typeface="Meiryo UI" panose="020B0604030504040204" pitchFamily="50" charset="-128"/>
            </a:endParaRPr>
          </a:p>
          <a:p>
            <a:pPr algn="ctr"/>
            <a:r>
              <a:rPr lang="en-US" altLang="ja-JP" sz="1050" b="1" dirty="0">
                <a:solidFill>
                  <a:prstClr val="black"/>
                </a:solidFill>
                <a:latin typeface="Meiryo UI" panose="020B0604030504040204" pitchFamily="50" charset="-128"/>
                <a:ea typeface="Meiryo UI" panose="020B0604030504040204" pitchFamily="50" charset="-128"/>
              </a:rPr>
              <a:t>[69%]</a:t>
            </a:r>
            <a:endParaRPr lang="ja-JP" altLang="en-US" sz="1050" b="1" dirty="0">
              <a:solidFill>
                <a:prstClr val="black"/>
              </a:solidFill>
              <a:latin typeface="Meiryo UI" panose="020B0604030504040204" pitchFamily="50" charset="-128"/>
              <a:ea typeface="Meiryo UI" panose="020B0604030504040204" pitchFamily="50" charset="-128"/>
            </a:endParaRPr>
          </a:p>
        </p:txBody>
      </p:sp>
      <p:sp>
        <p:nvSpPr>
          <p:cNvPr id="47" name="直方体 46"/>
          <p:cNvSpPr/>
          <p:nvPr/>
        </p:nvSpPr>
        <p:spPr>
          <a:xfrm>
            <a:off x="6118571" y="948790"/>
            <a:ext cx="972000" cy="504000"/>
          </a:xfrm>
          <a:prstGeom prst="cube">
            <a:avLst>
              <a:gd name="adj" fmla="val 25867"/>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solidFill>
                  <a:prstClr val="black"/>
                </a:solidFill>
              </a:rPr>
              <a:t>156</a:t>
            </a:r>
            <a:endParaRPr lang="ja-JP" altLang="en-US" sz="1200" dirty="0">
              <a:solidFill>
                <a:prstClr val="black"/>
              </a:solidFill>
            </a:endParaRPr>
          </a:p>
        </p:txBody>
      </p:sp>
      <p:sp>
        <p:nvSpPr>
          <p:cNvPr id="48" name="角丸四角形 47"/>
          <p:cNvSpPr/>
          <p:nvPr/>
        </p:nvSpPr>
        <p:spPr>
          <a:xfrm>
            <a:off x="77234" y="900336"/>
            <a:ext cx="395992" cy="154800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600" b="1" dirty="0">
                <a:solidFill>
                  <a:prstClr val="black"/>
                </a:solidFill>
                <a:latin typeface="Meiryo UI" panose="020B0604030504040204" pitchFamily="50" charset="-128"/>
                <a:ea typeface="Meiryo UI" panose="020B0604030504040204" pitchFamily="50" charset="-128"/>
              </a:rPr>
              <a:t>現行計画</a:t>
            </a:r>
          </a:p>
        </p:txBody>
      </p:sp>
      <p:sp>
        <p:nvSpPr>
          <p:cNvPr id="51" name="テキスト ボックス 50">
            <a:extLst>
              <a:ext uri="{FF2B5EF4-FFF2-40B4-BE49-F238E27FC236}">
                <a16:creationId xmlns="" xmlns:a16="http://schemas.microsoft.com/office/drawing/2014/main" id="{E61679D0-23EA-4549-B795-EFCA26B23077}"/>
              </a:ext>
            </a:extLst>
          </p:cNvPr>
          <p:cNvSpPr txBox="1"/>
          <p:nvPr/>
        </p:nvSpPr>
        <p:spPr>
          <a:xfrm>
            <a:off x="5961360" y="548680"/>
            <a:ext cx="1314784" cy="400110"/>
          </a:xfrm>
          <a:prstGeom prst="rect">
            <a:avLst/>
          </a:prstGeom>
          <a:noFill/>
        </p:spPr>
        <p:txBody>
          <a:bodyPr wrap="none" rtlCol="0">
            <a:spAutoFit/>
          </a:bodyPr>
          <a:lstStyle/>
          <a:p>
            <a:pPr algn="ctr"/>
            <a:r>
              <a:rPr lang="ja-JP" altLang="en-US" sz="1000" b="1" dirty="0">
                <a:solidFill>
                  <a:prstClr val="black"/>
                </a:solidFill>
                <a:latin typeface="Meiryo UI" panose="020B0604030504040204" pitchFamily="50" charset="-128"/>
                <a:ea typeface="Meiryo UI" panose="020B0604030504040204" pitchFamily="50" charset="-128"/>
              </a:rPr>
              <a:t>９浄水場の施設能力</a:t>
            </a:r>
            <a:endParaRPr lang="en-US" altLang="ja-JP" sz="1000" b="1" dirty="0">
              <a:solidFill>
                <a:prstClr val="black"/>
              </a:solidFill>
              <a:latin typeface="Meiryo UI" panose="020B0604030504040204" pitchFamily="50" charset="-128"/>
              <a:ea typeface="Meiryo UI" panose="020B0604030504040204" pitchFamily="50" charset="-128"/>
            </a:endParaRPr>
          </a:p>
          <a:p>
            <a:pPr algn="ctr"/>
            <a:r>
              <a:rPr lang="en-US" altLang="ja-JP" sz="1000" b="1" dirty="0">
                <a:solidFill>
                  <a:prstClr val="black"/>
                </a:solidFill>
                <a:latin typeface="Meiryo UI" panose="020B0604030504040204" pitchFamily="50" charset="-128"/>
                <a:ea typeface="Meiryo UI" panose="020B0604030504040204" pitchFamily="50" charset="-128"/>
              </a:rPr>
              <a:t>500</a:t>
            </a:r>
            <a:r>
              <a:rPr lang="ja-JP" altLang="en-US" sz="1000" b="1" dirty="0">
                <a:solidFill>
                  <a:prstClr val="black"/>
                </a:solidFill>
                <a:latin typeface="Meiryo UI" panose="020B0604030504040204" pitchFamily="50" charset="-128"/>
                <a:ea typeface="Meiryo UI" panose="020B0604030504040204" pitchFamily="50" charset="-128"/>
              </a:rPr>
              <a:t>万</a:t>
            </a:r>
            <a:r>
              <a:rPr lang="ja-JP" altLang="en-US" sz="1000" b="1" dirty="0" smtClean="0">
                <a:solidFill>
                  <a:prstClr val="black"/>
                </a:solidFill>
                <a:latin typeface="Meiryo UI" panose="020B0604030504040204" pitchFamily="50" charset="-128"/>
                <a:ea typeface="Meiryo UI" panose="020B0604030504040204" pitchFamily="50" charset="-128"/>
              </a:rPr>
              <a:t>㎥</a:t>
            </a:r>
            <a:r>
              <a:rPr lang="en-US" altLang="ja-JP" sz="1000" b="1" dirty="0" smtClean="0">
                <a:solidFill>
                  <a:prstClr val="black"/>
                </a:solidFill>
                <a:latin typeface="Meiryo UI" panose="020B0604030504040204" pitchFamily="50" charset="-128"/>
                <a:ea typeface="Meiryo UI" panose="020B0604030504040204" pitchFamily="50" charset="-128"/>
              </a:rPr>
              <a:t>/</a:t>
            </a:r>
            <a:r>
              <a:rPr lang="ja-JP" altLang="en-US" sz="1000" b="1" dirty="0" smtClean="0">
                <a:solidFill>
                  <a:prstClr val="black"/>
                </a:solidFill>
                <a:latin typeface="Meiryo UI" panose="020B0604030504040204" pitchFamily="50" charset="-128"/>
                <a:ea typeface="Meiryo UI" panose="020B0604030504040204" pitchFamily="50" charset="-128"/>
              </a:rPr>
              <a:t>日</a:t>
            </a:r>
            <a:endParaRPr lang="ja-JP" altLang="en-US" sz="1000" b="1" dirty="0">
              <a:solidFill>
                <a:prstClr val="black"/>
              </a:solidFill>
              <a:latin typeface="Meiryo UI" panose="020B0604030504040204" pitchFamily="50" charset="-128"/>
              <a:ea typeface="Meiryo UI" panose="020B0604030504040204" pitchFamily="50" charset="-128"/>
            </a:endParaRPr>
          </a:p>
        </p:txBody>
      </p:sp>
      <p:sp>
        <p:nvSpPr>
          <p:cNvPr id="58" name="二等辺三角形 57">
            <a:extLst>
              <a:ext uri="{FF2B5EF4-FFF2-40B4-BE49-F238E27FC236}">
                <a16:creationId xmlns="" xmlns:a16="http://schemas.microsoft.com/office/drawing/2014/main" id="{BB04D671-C1F1-4114-92BB-EB901184D18A}"/>
              </a:ext>
            </a:extLst>
          </p:cNvPr>
          <p:cNvSpPr/>
          <p:nvPr/>
        </p:nvSpPr>
        <p:spPr>
          <a:xfrm rot="10800000">
            <a:off x="23231" y="2647425"/>
            <a:ext cx="504000" cy="193331"/>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60" name="直線コネクタ 59">
            <a:extLst>
              <a:ext uri="{FF2B5EF4-FFF2-40B4-BE49-F238E27FC236}">
                <a16:creationId xmlns="" xmlns:a16="http://schemas.microsoft.com/office/drawing/2014/main" id="{0283A7E3-475B-48D4-8B55-01F8F14D519A}"/>
              </a:ext>
            </a:extLst>
          </p:cNvPr>
          <p:cNvCxnSpPr>
            <a:cxnSpLocks/>
          </p:cNvCxnSpPr>
          <p:nvPr/>
        </p:nvCxnSpPr>
        <p:spPr>
          <a:xfrm flipH="1">
            <a:off x="6948264" y="1072949"/>
            <a:ext cx="795540" cy="692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右中かっこ 63"/>
          <p:cNvSpPr/>
          <p:nvPr/>
        </p:nvSpPr>
        <p:spPr>
          <a:xfrm rot="16200000">
            <a:off x="2011679" y="385510"/>
            <a:ext cx="155448" cy="1440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5" name="右中かっこ 64"/>
          <p:cNvSpPr/>
          <p:nvPr/>
        </p:nvSpPr>
        <p:spPr>
          <a:xfrm rot="16200000">
            <a:off x="3558092" y="385510"/>
            <a:ext cx="155448" cy="1440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6" name="テキスト ボックス 65">
            <a:extLst>
              <a:ext uri="{FF2B5EF4-FFF2-40B4-BE49-F238E27FC236}">
                <a16:creationId xmlns="" xmlns:a16="http://schemas.microsoft.com/office/drawing/2014/main" id="{E61679D0-23EA-4549-B795-EFCA26B23077}"/>
              </a:ext>
            </a:extLst>
          </p:cNvPr>
          <p:cNvSpPr txBox="1"/>
          <p:nvPr/>
        </p:nvSpPr>
        <p:spPr>
          <a:xfrm>
            <a:off x="1771825" y="782195"/>
            <a:ext cx="607859" cy="261610"/>
          </a:xfrm>
          <a:prstGeom prst="rect">
            <a:avLst/>
          </a:prstGeom>
          <a:noFill/>
        </p:spPr>
        <p:txBody>
          <a:bodyPr wrap="none" rtlCol="0">
            <a:spAutoFit/>
          </a:bodyPr>
          <a:lstStyle/>
          <a:p>
            <a:pPr algn="ctr"/>
            <a:r>
              <a:rPr lang="ja-JP" altLang="en-US" sz="1100" b="1" dirty="0">
                <a:solidFill>
                  <a:prstClr val="black"/>
                </a:solidFill>
                <a:latin typeface="Meiryo UI" panose="020B0604030504040204" pitchFamily="50" charset="-128"/>
                <a:ea typeface="Meiryo UI" panose="020B0604030504040204" pitchFamily="50" charset="-128"/>
              </a:rPr>
              <a:t>大阪市</a:t>
            </a:r>
          </a:p>
        </p:txBody>
      </p:sp>
      <p:sp>
        <p:nvSpPr>
          <p:cNvPr id="67" name="テキスト ボックス 66">
            <a:extLst>
              <a:ext uri="{FF2B5EF4-FFF2-40B4-BE49-F238E27FC236}">
                <a16:creationId xmlns="" xmlns:a16="http://schemas.microsoft.com/office/drawing/2014/main" id="{E61679D0-23EA-4549-B795-EFCA26B23077}"/>
              </a:ext>
            </a:extLst>
          </p:cNvPr>
          <p:cNvSpPr txBox="1"/>
          <p:nvPr/>
        </p:nvSpPr>
        <p:spPr>
          <a:xfrm>
            <a:off x="2908694" y="782195"/>
            <a:ext cx="1454244" cy="261610"/>
          </a:xfrm>
          <a:prstGeom prst="rect">
            <a:avLst/>
          </a:prstGeom>
          <a:noFill/>
        </p:spPr>
        <p:txBody>
          <a:bodyPr wrap="none" rtlCol="0">
            <a:spAutoFit/>
          </a:bodyPr>
          <a:lstStyle/>
          <a:p>
            <a:pPr algn="ctr"/>
            <a:r>
              <a:rPr lang="ja-JP" altLang="en-US" sz="1100" b="1" dirty="0">
                <a:solidFill>
                  <a:prstClr val="black"/>
                </a:solidFill>
                <a:latin typeface="Meiryo UI" panose="020B0604030504040204" pitchFamily="50" charset="-128"/>
                <a:ea typeface="Meiryo UI" panose="020B0604030504040204" pitchFamily="50" charset="-128"/>
              </a:rPr>
              <a:t>大阪広域水道企業団</a:t>
            </a:r>
          </a:p>
        </p:txBody>
      </p:sp>
      <p:sp>
        <p:nvSpPr>
          <p:cNvPr id="68" name="テキスト ボックス 67">
            <a:extLst>
              <a:ext uri="{FF2B5EF4-FFF2-40B4-BE49-F238E27FC236}">
                <a16:creationId xmlns="" xmlns:a16="http://schemas.microsoft.com/office/drawing/2014/main" id="{486F365D-AA19-4856-889B-278189257CD5}"/>
              </a:ext>
            </a:extLst>
          </p:cNvPr>
          <p:cNvSpPr txBox="1"/>
          <p:nvPr/>
        </p:nvSpPr>
        <p:spPr>
          <a:xfrm>
            <a:off x="1344971" y="1378819"/>
            <a:ext cx="425116" cy="246221"/>
          </a:xfrm>
          <a:prstGeom prst="rect">
            <a:avLst/>
          </a:prstGeom>
          <a:noFill/>
        </p:spPr>
        <p:txBody>
          <a:bodyPr wrap="none" rtlCol="0">
            <a:spAutoFit/>
          </a:bodyPr>
          <a:lstStyle/>
          <a:p>
            <a:r>
              <a:rPr lang="en-US" altLang="ja-JP" sz="1000" dirty="0">
                <a:solidFill>
                  <a:prstClr val="black"/>
                </a:solidFill>
                <a:latin typeface="Meiryo UI" panose="020B0604030504040204" pitchFamily="50" charset="-128"/>
                <a:ea typeface="Meiryo UI" panose="020B0604030504040204" pitchFamily="50" charset="-128"/>
              </a:rPr>
              <a:t>118</a:t>
            </a:r>
            <a:endParaRPr lang="ja-JP" altLang="en-US" sz="1000" dirty="0">
              <a:solidFill>
                <a:prstClr val="black"/>
              </a:solidFill>
              <a:latin typeface="Meiryo UI" panose="020B0604030504040204" pitchFamily="50" charset="-128"/>
              <a:ea typeface="Meiryo UI" panose="020B0604030504040204" pitchFamily="50" charset="-128"/>
            </a:endParaRPr>
          </a:p>
        </p:txBody>
      </p:sp>
      <p:sp>
        <p:nvSpPr>
          <p:cNvPr id="69" name="テキスト ボックス 68">
            <a:extLst>
              <a:ext uri="{FF2B5EF4-FFF2-40B4-BE49-F238E27FC236}">
                <a16:creationId xmlns="" xmlns:a16="http://schemas.microsoft.com/office/drawing/2014/main" id="{486F365D-AA19-4856-889B-278189257CD5}"/>
              </a:ext>
            </a:extLst>
          </p:cNvPr>
          <p:cNvSpPr txBox="1"/>
          <p:nvPr/>
        </p:nvSpPr>
        <p:spPr>
          <a:xfrm>
            <a:off x="2411156" y="1574257"/>
            <a:ext cx="344966" cy="246221"/>
          </a:xfrm>
          <a:prstGeom prst="rect">
            <a:avLst/>
          </a:prstGeom>
          <a:noFill/>
        </p:spPr>
        <p:txBody>
          <a:bodyPr wrap="none" rtlCol="0">
            <a:spAutoFit/>
          </a:bodyPr>
          <a:lstStyle/>
          <a:p>
            <a:r>
              <a:rPr lang="en-US" altLang="ja-JP" sz="1000" dirty="0">
                <a:solidFill>
                  <a:prstClr val="black"/>
                </a:solidFill>
                <a:latin typeface="Meiryo UI" panose="020B0604030504040204" pitchFamily="50" charset="-128"/>
                <a:ea typeface="Meiryo UI" panose="020B0604030504040204" pitchFamily="50" charset="-128"/>
              </a:rPr>
              <a:t>80</a:t>
            </a:r>
            <a:endParaRPr lang="ja-JP" altLang="en-US" sz="1000" dirty="0">
              <a:solidFill>
                <a:prstClr val="black"/>
              </a:solidFill>
              <a:latin typeface="Meiryo UI" panose="020B0604030504040204" pitchFamily="50" charset="-128"/>
              <a:ea typeface="Meiryo UI" panose="020B0604030504040204" pitchFamily="50" charset="-128"/>
            </a:endParaRPr>
          </a:p>
        </p:txBody>
      </p:sp>
      <p:sp>
        <p:nvSpPr>
          <p:cNvPr id="72" name="テキスト ボックス 71">
            <a:extLst>
              <a:ext uri="{FF2B5EF4-FFF2-40B4-BE49-F238E27FC236}">
                <a16:creationId xmlns="" xmlns:a16="http://schemas.microsoft.com/office/drawing/2014/main" id="{486F365D-AA19-4856-889B-278189257CD5}"/>
              </a:ext>
            </a:extLst>
          </p:cNvPr>
          <p:cNvSpPr txBox="1"/>
          <p:nvPr/>
        </p:nvSpPr>
        <p:spPr>
          <a:xfrm>
            <a:off x="3405998" y="1060360"/>
            <a:ext cx="425116" cy="246221"/>
          </a:xfrm>
          <a:prstGeom prst="rect">
            <a:avLst/>
          </a:prstGeom>
          <a:noFill/>
        </p:spPr>
        <p:txBody>
          <a:bodyPr wrap="none" rtlCol="0">
            <a:spAutoFit/>
          </a:bodyPr>
          <a:lstStyle/>
          <a:p>
            <a:r>
              <a:rPr lang="en-US" altLang="ja-JP" sz="1000" dirty="0">
                <a:solidFill>
                  <a:prstClr val="black"/>
                </a:solidFill>
                <a:latin typeface="Meiryo UI" panose="020B0604030504040204" pitchFamily="50" charset="-128"/>
                <a:ea typeface="Meiryo UI" panose="020B0604030504040204" pitchFamily="50" charset="-128"/>
              </a:rPr>
              <a:t>180</a:t>
            </a:r>
            <a:endParaRPr lang="ja-JP" altLang="en-US" sz="1000" dirty="0">
              <a:solidFill>
                <a:prstClr val="black"/>
              </a:solidFill>
              <a:latin typeface="Meiryo UI" panose="020B0604030504040204" pitchFamily="50" charset="-128"/>
              <a:ea typeface="Meiryo UI" panose="020B0604030504040204" pitchFamily="50" charset="-128"/>
            </a:endParaRPr>
          </a:p>
        </p:txBody>
      </p:sp>
      <p:sp>
        <p:nvSpPr>
          <p:cNvPr id="74" name="テキスト ボックス 73">
            <a:extLst>
              <a:ext uri="{FF2B5EF4-FFF2-40B4-BE49-F238E27FC236}">
                <a16:creationId xmlns="" xmlns:a16="http://schemas.microsoft.com/office/drawing/2014/main" id="{B899F399-F325-4BBE-BB10-D8CA90387E48}"/>
              </a:ext>
            </a:extLst>
          </p:cNvPr>
          <p:cNvSpPr txBox="1"/>
          <p:nvPr/>
        </p:nvSpPr>
        <p:spPr>
          <a:xfrm>
            <a:off x="7743804" y="719006"/>
            <a:ext cx="1314784" cy="707886"/>
          </a:xfrm>
          <a:prstGeom prst="rect">
            <a:avLst/>
          </a:prstGeom>
          <a:noFill/>
        </p:spPr>
        <p:txBody>
          <a:bodyPr wrap="square" rtlCol="0">
            <a:spAutoFit/>
          </a:bodyPr>
          <a:lstStyle/>
          <a:p>
            <a:r>
              <a:rPr lang="ja-JP" altLang="en-US" sz="1000" dirty="0">
                <a:solidFill>
                  <a:prstClr val="black"/>
                </a:solidFill>
                <a:latin typeface="Meiryo UI" panose="020B0604030504040204" pitchFamily="50" charset="-128"/>
                <a:ea typeface="Meiryo UI" panose="020B0604030504040204" pitchFamily="50" charset="-128"/>
              </a:rPr>
              <a:t>現行ダウンサイジング計画は、現施設能力の</a:t>
            </a:r>
            <a:r>
              <a:rPr lang="en-US" altLang="ja-JP" sz="1000" dirty="0">
                <a:solidFill>
                  <a:prstClr val="black"/>
                </a:solidFill>
                <a:latin typeface="Meiryo UI" panose="020B0604030504040204" pitchFamily="50" charset="-128"/>
                <a:ea typeface="Meiryo UI" panose="020B0604030504040204" pitchFamily="50" charset="-128"/>
              </a:rPr>
              <a:t>69</a:t>
            </a:r>
            <a:r>
              <a:rPr lang="ja-JP" altLang="en-US" sz="1000" dirty="0">
                <a:solidFill>
                  <a:prstClr val="black"/>
                </a:solidFill>
                <a:latin typeface="Meiryo UI" panose="020B0604030504040204" pitchFamily="50" charset="-128"/>
                <a:ea typeface="Meiryo UI" panose="020B0604030504040204" pitchFamily="50" charset="-128"/>
              </a:rPr>
              <a:t>％まで削減する計画</a:t>
            </a:r>
          </a:p>
        </p:txBody>
      </p:sp>
      <p:cxnSp>
        <p:nvCxnSpPr>
          <p:cNvPr id="75" name="直線矢印コネクタ 74"/>
          <p:cNvCxnSpPr/>
          <p:nvPr/>
        </p:nvCxnSpPr>
        <p:spPr>
          <a:xfrm>
            <a:off x="2539668" y="2590015"/>
            <a:ext cx="180000" cy="792000"/>
          </a:xfrm>
          <a:prstGeom prst="straightConnector1">
            <a:avLst/>
          </a:prstGeom>
          <a:ln>
            <a:solidFill>
              <a:schemeClr val="bg1">
                <a:lumMod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76" name="直線矢印コネクタ 75"/>
          <p:cNvCxnSpPr/>
          <p:nvPr/>
        </p:nvCxnSpPr>
        <p:spPr>
          <a:xfrm flipH="1">
            <a:off x="2924968" y="2590015"/>
            <a:ext cx="108000" cy="792000"/>
          </a:xfrm>
          <a:prstGeom prst="straightConnector1">
            <a:avLst/>
          </a:prstGeom>
          <a:ln>
            <a:solidFill>
              <a:schemeClr val="bg1">
                <a:lumMod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78" name="直方体 77"/>
          <p:cNvSpPr/>
          <p:nvPr/>
        </p:nvSpPr>
        <p:spPr>
          <a:xfrm>
            <a:off x="2695574" y="3595345"/>
            <a:ext cx="324000" cy="432000"/>
          </a:xfrm>
          <a:prstGeom prst="cube">
            <a:avLst>
              <a:gd name="adj" fmla="val 20099"/>
            </a:avLst>
          </a:prstGeom>
          <a:solidFill>
            <a:srgbClr val="FFC000"/>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1" name="テキスト ボックス 80">
            <a:extLst>
              <a:ext uri="{FF2B5EF4-FFF2-40B4-BE49-F238E27FC236}">
                <a16:creationId xmlns="" xmlns:a16="http://schemas.microsoft.com/office/drawing/2014/main" id="{486F365D-AA19-4856-889B-278189257CD5}"/>
              </a:ext>
            </a:extLst>
          </p:cNvPr>
          <p:cNvSpPr txBox="1"/>
          <p:nvPr/>
        </p:nvSpPr>
        <p:spPr>
          <a:xfrm>
            <a:off x="2655809" y="3736156"/>
            <a:ext cx="344966" cy="246221"/>
          </a:xfrm>
          <a:prstGeom prst="rect">
            <a:avLst/>
          </a:prstGeom>
          <a:noFill/>
        </p:spPr>
        <p:txBody>
          <a:bodyPr wrap="none" rtlCol="0">
            <a:spAutoFit/>
          </a:bodyPr>
          <a:lstStyle/>
          <a:p>
            <a:r>
              <a:rPr lang="en-US" altLang="ja-JP" sz="1000" dirty="0">
                <a:solidFill>
                  <a:prstClr val="black"/>
                </a:solidFill>
                <a:latin typeface="Meiryo UI" panose="020B0604030504040204" pitchFamily="50" charset="-128"/>
                <a:ea typeface="Meiryo UI" panose="020B0604030504040204" pitchFamily="50" charset="-128"/>
              </a:rPr>
              <a:t>68</a:t>
            </a:r>
            <a:endParaRPr lang="ja-JP" altLang="en-US" sz="1000" dirty="0">
              <a:solidFill>
                <a:prstClr val="black"/>
              </a:solidFill>
              <a:latin typeface="Meiryo UI" panose="020B0604030504040204" pitchFamily="50" charset="-128"/>
              <a:ea typeface="Meiryo UI" panose="020B0604030504040204" pitchFamily="50" charset="-128"/>
            </a:endParaRPr>
          </a:p>
        </p:txBody>
      </p:sp>
      <p:sp>
        <p:nvSpPr>
          <p:cNvPr id="82" name="角丸四角形 15">
            <a:extLst>
              <a:ext uri="{FF2B5EF4-FFF2-40B4-BE49-F238E27FC236}">
                <a16:creationId xmlns="" xmlns:a16="http://schemas.microsoft.com/office/drawing/2014/main" id="{C9EFA790-509B-448D-8F6D-24EA31D6D6B0}"/>
              </a:ext>
            </a:extLst>
          </p:cNvPr>
          <p:cNvSpPr/>
          <p:nvPr/>
        </p:nvSpPr>
        <p:spPr>
          <a:xfrm>
            <a:off x="77234" y="2896388"/>
            <a:ext cx="395992" cy="1548000"/>
          </a:xfrm>
          <a:prstGeom prst="roundRect">
            <a:avLst/>
          </a:prstGeom>
          <a:solidFill>
            <a:schemeClr val="tx1">
              <a:lumMod val="75000"/>
              <a:lumOff val="25000"/>
            </a:schemeClr>
          </a:solidFill>
        </p:spPr>
        <p:style>
          <a:lnRef idx="2">
            <a:schemeClr val="dk1"/>
          </a:lnRef>
          <a:fillRef idx="1">
            <a:schemeClr val="lt1"/>
          </a:fillRef>
          <a:effectRef idx="0">
            <a:schemeClr val="dk1"/>
          </a:effectRef>
          <a:fontRef idx="minor">
            <a:schemeClr val="dk1"/>
          </a:fontRef>
        </p:style>
        <p:txBody>
          <a:bodyPr vert="eaVert" rtlCol="0" anchor="ctr"/>
          <a:lstStyle/>
          <a:p>
            <a:pPr algn="ctr"/>
            <a:r>
              <a:rPr lang="ja-JP" altLang="en-US" sz="1400" b="1" dirty="0" smtClean="0">
                <a:solidFill>
                  <a:schemeClr val="bg1"/>
                </a:solidFill>
                <a:latin typeface="Meiryo UI" panose="020B0604030504040204" pitchFamily="50" charset="-128"/>
                <a:ea typeface="Meiryo UI" panose="020B0604030504040204" pitchFamily="50" charset="-128"/>
              </a:rPr>
              <a:t>テーマ １</a:t>
            </a:r>
            <a:r>
              <a:rPr lang="en-US" altLang="ja-JP" sz="1400" b="1" dirty="0" smtClean="0">
                <a:solidFill>
                  <a:schemeClr val="bg1"/>
                </a:solidFill>
                <a:latin typeface="Meiryo UI" panose="020B0604030504040204" pitchFamily="50" charset="-128"/>
                <a:ea typeface="Meiryo UI" panose="020B0604030504040204" pitchFamily="50" charset="-128"/>
              </a:rPr>
              <a:t>-</a:t>
            </a:r>
            <a:r>
              <a:rPr lang="ja-JP" altLang="en-US" sz="1400" b="1" dirty="0" smtClean="0">
                <a:solidFill>
                  <a:schemeClr val="bg1"/>
                </a:solidFill>
                <a:latin typeface="Meiryo UI" panose="020B0604030504040204" pitchFamily="50" charset="-128"/>
                <a:ea typeface="Meiryo UI" panose="020B0604030504040204" pitchFamily="50" charset="-128"/>
              </a:rPr>
              <a:t>１</a:t>
            </a:r>
            <a:endParaRPr lang="ja-JP" altLang="en-US" sz="1400" b="1" dirty="0">
              <a:solidFill>
                <a:schemeClr val="bg1"/>
              </a:solidFill>
              <a:latin typeface="Meiryo UI" panose="020B0604030504040204" pitchFamily="50" charset="-128"/>
              <a:ea typeface="Meiryo UI" panose="020B0604030504040204" pitchFamily="50" charset="-128"/>
            </a:endParaRPr>
          </a:p>
        </p:txBody>
      </p:sp>
      <p:sp>
        <p:nvSpPr>
          <p:cNvPr id="83" name="テキスト ボックス 82">
            <a:extLst>
              <a:ext uri="{FF2B5EF4-FFF2-40B4-BE49-F238E27FC236}">
                <a16:creationId xmlns="" xmlns:a16="http://schemas.microsoft.com/office/drawing/2014/main" id="{5E4690C4-BD42-4576-83F2-3DD1B89D6E53}"/>
              </a:ext>
            </a:extLst>
          </p:cNvPr>
          <p:cNvSpPr txBox="1"/>
          <p:nvPr/>
        </p:nvSpPr>
        <p:spPr>
          <a:xfrm>
            <a:off x="4302106" y="3783384"/>
            <a:ext cx="595035" cy="215444"/>
          </a:xfrm>
          <a:prstGeom prst="rect">
            <a:avLst/>
          </a:prstGeom>
          <a:noFill/>
        </p:spPr>
        <p:txBody>
          <a:bodyPr wrap="none" rtlCol="0">
            <a:spAutoFit/>
          </a:bodyPr>
          <a:lstStyle/>
          <a:p>
            <a:r>
              <a:rPr lang="ja-JP" altLang="en-US" sz="800" dirty="0">
                <a:solidFill>
                  <a:prstClr val="black"/>
                </a:solidFill>
                <a:latin typeface="Meiryo UI" panose="020B0604030504040204" pitchFamily="50" charset="-128"/>
                <a:ea typeface="Meiryo UI" panose="020B0604030504040204" pitchFamily="50" charset="-128"/>
              </a:rPr>
              <a:t>配水場化</a:t>
            </a:r>
          </a:p>
        </p:txBody>
      </p:sp>
      <p:cxnSp>
        <p:nvCxnSpPr>
          <p:cNvPr id="85" name="直線コネクタ 84">
            <a:extLst>
              <a:ext uri="{FF2B5EF4-FFF2-40B4-BE49-F238E27FC236}">
                <a16:creationId xmlns="" xmlns:a16="http://schemas.microsoft.com/office/drawing/2014/main" id="{C08676FD-CA21-49DC-A77C-38C4BFC257C3}"/>
              </a:ext>
            </a:extLst>
          </p:cNvPr>
          <p:cNvCxnSpPr>
            <a:stCxn id="93" idx="0"/>
          </p:cNvCxnSpPr>
          <p:nvPr/>
        </p:nvCxnSpPr>
        <p:spPr>
          <a:xfrm flipV="1">
            <a:off x="5136671" y="3197512"/>
            <a:ext cx="0" cy="276078"/>
          </a:xfrm>
          <a:prstGeom prst="line">
            <a:avLst/>
          </a:prstGeom>
          <a:ln w="19050">
            <a:solidFill>
              <a:schemeClr val="accent6"/>
            </a:solidFill>
            <a:prstDash val="sysDot"/>
          </a:ln>
        </p:spPr>
        <p:style>
          <a:lnRef idx="2">
            <a:schemeClr val="dk1"/>
          </a:lnRef>
          <a:fillRef idx="0">
            <a:schemeClr val="dk1"/>
          </a:fillRef>
          <a:effectRef idx="1">
            <a:schemeClr val="dk1"/>
          </a:effectRef>
          <a:fontRef idx="minor">
            <a:schemeClr val="tx1"/>
          </a:fontRef>
        </p:style>
      </p:cxnSp>
      <p:cxnSp>
        <p:nvCxnSpPr>
          <p:cNvPr id="86" name="直線コネクタ 85">
            <a:extLst>
              <a:ext uri="{FF2B5EF4-FFF2-40B4-BE49-F238E27FC236}">
                <a16:creationId xmlns="" xmlns:a16="http://schemas.microsoft.com/office/drawing/2014/main" id="{94221CCA-4D3C-4AEA-8A50-DD79D3A42548}"/>
              </a:ext>
            </a:extLst>
          </p:cNvPr>
          <p:cNvCxnSpPr>
            <a:cxnSpLocks/>
          </p:cNvCxnSpPr>
          <p:nvPr/>
        </p:nvCxnSpPr>
        <p:spPr>
          <a:xfrm>
            <a:off x="2833596" y="3191161"/>
            <a:ext cx="2304000" cy="0"/>
          </a:xfrm>
          <a:prstGeom prst="line">
            <a:avLst/>
          </a:prstGeom>
          <a:ln w="19050">
            <a:solidFill>
              <a:schemeClr val="accent6"/>
            </a:solidFill>
            <a:prstDash val="sysDot"/>
          </a:ln>
        </p:spPr>
        <p:style>
          <a:lnRef idx="2">
            <a:schemeClr val="dk1"/>
          </a:lnRef>
          <a:fillRef idx="0">
            <a:schemeClr val="dk1"/>
          </a:fillRef>
          <a:effectRef idx="1">
            <a:schemeClr val="dk1"/>
          </a:effectRef>
          <a:fontRef idx="minor">
            <a:schemeClr val="tx1"/>
          </a:fontRef>
        </p:style>
      </p:cxnSp>
      <p:sp>
        <p:nvSpPr>
          <p:cNvPr id="87" name="テキスト ボックス 86">
            <a:extLst>
              <a:ext uri="{FF2B5EF4-FFF2-40B4-BE49-F238E27FC236}">
                <a16:creationId xmlns="" xmlns:a16="http://schemas.microsoft.com/office/drawing/2014/main" id="{9F842945-777A-4842-AFFA-3B64060731B1}"/>
              </a:ext>
            </a:extLst>
          </p:cNvPr>
          <p:cNvSpPr txBox="1"/>
          <p:nvPr/>
        </p:nvSpPr>
        <p:spPr>
          <a:xfrm>
            <a:off x="4883525" y="3696220"/>
            <a:ext cx="530915" cy="369332"/>
          </a:xfrm>
          <a:prstGeom prst="rect">
            <a:avLst/>
          </a:prstGeom>
          <a:noFill/>
        </p:spPr>
        <p:txBody>
          <a:bodyPr wrap="none" rtlCol="0">
            <a:spAutoFit/>
          </a:bodyPr>
          <a:lstStyle/>
          <a:p>
            <a:r>
              <a:rPr lang="ja-JP" altLang="en-US" sz="900" dirty="0">
                <a:solidFill>
                  <a:prstClr val="black"/>
                </a:solidFill>
                <a:latin typeface="Meiryo UI" panose="020B0604030504040204" pitchFamily="50" charset="-128"/>
                <a:ea typeface="Meiryo UI" panose="020B0604030504040204" pitchFamily="50" charset="-128"/>
              </a:rPr>
              <a:t>庭窪と</a:t>
            </a:r>
            <a:endParaRPr lang="en-US" altLang="ja-JP" sz="900" dirty="0">
              <a:solidFill>
                <a:prstClr val="black"/>
              </a:solidFill>
              <a:latin typeface="Meiryo UI" panose="020B0604030504040204" pitchFamily="50" charset="-128"/>
              <a:ea typeface="Meiryo UI" panose="020B0604030504040204" pitchFamily="50" charset="-128"/>
            </a:endParaRPr>
          </a:p>
          <a:p>
            <a:r>
              <a:rPr lang="ja-JP" altLang="en-US" sz="900" dirty="0">
                <a:solidFill>
                  <a:prstClr val="black"/>
                </a:solidFill>
                <a:latin typeface="Meiryo UI" panose="020B0604030504040204" pitchFamily="50" charset="-128"/>
                <a:ea typeface="Meiryo UI" panose="020B0604030504040204" pitchFamily="50" charset="-128"/>
              </a:rPr>
              <a:t>一体化</a:t>
            </a:r>
          </a:p>
        </p:txBody>
      </p:sp>
      <p:sp>
        <p:nvSpPr>
          <p:cNvPr id="88" name="直方体 87">
            <a:extLst>
              <a:ext uri="{FF2B5EF4-FFF2-40B4-BE49-F238E27FC236}">
                <a16:creationId xmlns="" xmlns:a16="http://schemas.microsoft.com/office/drawing/2014/main" id="{BC1217B2-7B4C-4930-ADD3-6696D2914EE8}"/>
              </a:ext>
            </a:extLst>
          </p:cNvPr>
          <p:cNvSpPr/>
          <p:nvPr/>
        </p:nvSpPr>
        <p:spPr>
          <a:xfrm>
            <a:off x="6118571" y="3268571"/>
            <a:ext cx="972000" cy="937961"/>
          </a:xfrm>
          <a:prstGeom prst="cube">
            <a:avLst>
              <a:gd name="adj" fmla="val 14630"/>
            </a:avLst>
          </a:prstGeom>
          <a:ln w="19050"/>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ja-JP" sz="1100" dirty="0">
                <a:solidFill>
                  <a:prstClr val="black"/>
                </a:solidFill>
                <a:latin typeface="Meiryo UI" panose="020B0604030504040204" pitchFamily="50" charset="-128"/>
                <a:ea typeface="Meiryo UI" panose="020B0604030504040204" pitchFamily="50" charset="-128"/>
              </a:rPr>
              <a:t>333</a:t>
            </a:r>
          </a:p>
          <a:p>
            <a:pPr algn="ctr"/>
            <a:endParaRPr lang="en-US" altLang="ja-JP" sz="500" dirty="0">
              <a:solidFill>
                <a:prstClr val="black"/>
              </a:solidFill>
              <a:latin typeface="Meiryo UI" panose="020B0604030504040204" pitchFamily="50" charset="-128"/>
              <a:ea typeface="Meiryo UI" panose="020B0604030504040204" pitchFamily="50" charset="-128"/>
            </a:endParaRPr>
          </a:p>
          <a:p>
            <a:pPr algn="ctr"/>
            <a:r>
              <a:rPr lang="en-US" altLang="ja-JP" sz="1050" b="1" dirty="0">
                <a:solidFill>
                  <a:prstClr val="black"/>
                </a:solidFill>
                <a:latin typeface="Meiryo UI" panose="020B0604030504040204" pitchFamily="50" charset="-128"/>
                <a:ea typeface="Meiryo UI" panose="020B0604030504040204" pitchFamily="50" charset="-128"/>
              </a:rPr>
              <a:t>[67%]</a:t>
            </a:r>
            <a:endParaRPr lang="ja-JP" altLang="en-US" sz="1050" b="1" dirty="0">
              <a:solidFill>
                <a:prstClr val="black"/>
              </a:solidFill>
              <a:latin typeface="Meiryo UI" panose="020B0604030504040204" pitchFamily="50" charset="-128"/>
              <a:ea typeface="Meiryo UI" panose="020B0604030504040204" pitchFamily="50" charset="-128"/>
            </a:endParaRPr>
          </a:p>
        </p:txBody>
      </p:sp>
      <p:sp>
        <p:nvSpPr>
          <p:cNvPr id="89" name="直方体 88">
            <a:extLst>
              <a:ext uri="{FF2B5EF4-FFF2-40B4-BE49-F238E27FC236}">
                <a16:creationId xmlns="" xmlns:a16="http://schemas.microsoft.com/office/drawing/2014/main" id="{214B4BDD-1777-4364-AA72-7FDDDA5CC841}"/>
              </a:ext>
            </a:extLst>
          </p:cNvPr>
          <p:cNvSpPr/>
          <p:nvPr/>
        </p:nvSpPr>
        <p:spPr>
          <a:xfrm>
            <a:off x="6118571" y="2894704"/>
            <a:ext cx="972000" cy="504000"/>
          </a:xfrm>
          <a:prstGeom prst="cube">
            <a:avLst>
              <a:gd name="adj" fmla="val 25867"/>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solidFill>
                  <a:prstClr val="black"/>
                </a:solidFill>
              </a:rPr>
              <a:t>167</a:t>
            </a:r>
            <a:endParaRPr lang="ja-JP" altLang="en-US" sz="1200" dirty="0">
              <a:solidFill>
                <a:prstClr val="black"/>
              </a:solidFill>
            </a:endParaRPr>
          </a:p>
        </p:txBody>
      </p:sp>
      <p:sp>
        <p:nvSpPr>
          <p:cNvPr id="91" name="テキスト ボックス 90"/>
          <p:cNvSpPr txBox="1"/>
          <p:nvPr/>
        </p:nvSpPr>
        <p:spPr>
          <a:xfrm>
            <a:off x="417310" y="3001260"/>
            <a:ext cx="400110" cy="1349087"/>
          </a:xfrm>
          <a:prstGeom prst="rect">
            <a:avLst/>
          </a:prstGeom>
          <a:noFill/>
        </p:spPr>
        <p:txBody>
          <a:bodyPr vert="eaVert" wrap="none" rtlCol="0" anchor="ctr">
            <a:spAutoFit/>
          </a:bodyPr>
          <a:lstStyle/>
          <a:p>
            <a:r>
              <a:rPr lang="en-US" altLang="ja-JP" sz="1400" b="1" dirty="0">
                <a:solidFill>
                  <a:prstClr val="black"/>
                </a:solidFill>
                <a:latin typeface="Meiryo UI" panose="020B0604030504040204" pitchFamily="50" charset="-128"/>
                <a:ea typeface="Meiryo UI" panose="020B0604030504040204" pitchFamily="50" charset="-128"/>
              </a:rPr>
              <a:t>【</a:t>
            </a:r>
            <a:r>
              <a:rPr lang="ja-JP" altLang="en-US" sz="1400" b="1" dirty="0">
                <a:solidFill>
                  <a:prstClr val="black"/>
                </a:solidFill>
                <a:latin typeface="Meiryo UI" panose="020B0604030504040204" pitchFamily="50" charset="-128"/>
                <a:ea typeface="Meiryo UI" panose="020B0604030504040204" pitchFamily="50" charset="-128"/>
              </a:rPr>
              <a:t>連携モデル</a:t>
            </a:r>
            <a:r>
              <a:rPr lang="en-US" altLang="ja-JP" sz="1400" b="1" dirty="0">
                <a:solidFill>
                  <a:prstClr val="black"/>
                </a:solidFill>
                <a:latin typeface="Meiryo UI" panose="020B0604030504040204" pitchFamily="50" charset="-128"/>
                <a:ea typeface="Meiryo UI" panose="020B0604030504040204" pitchFamily="50" charset="-128"/>
              </a:rPr>
              <a:t>】</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92" name="テキスト ボックス 91"/>
          <p:cNvSpPr txBox="1"/>
          <p:nvPr/>
        </p:nvSpPr>
        <p:spPr>
          <a:xfrm>
            <a:off x="1405937" y="2921270"/>
            <a:ext cx="1980029" cy="246221"/>
          </a:xfrm>
          <a:prstGeom prst="rect">
            <a:avLst/>
          </a:prstGeom>
          <a:solidFill>
            <a:schemeClr val="bg1"/>
          </a:solidFill>
          <a:ln>
            <a:solidFill>
              <a:srgbClr val="C00000"/>
            </a:solidFill>
          </a:ln>
        </p:spPr>
        <p:txBody>
          <a:bodyPr wrap="none" rtlCol="0">
            <a:spAutoFit/>
          </a:bodyPr>
          <a:lstStyle/>
          <a:p>
            <a:r>
              <a:rPr lang="ja-JP" altLang="en-US" sz="1000" dirty="0">
                <a:solidFill>
                  <a:srgbClr val="C00000"/>
                </a:solidFill>
                <a:latin typeface="Meiryo UI" panose="020B0604030504040204" pitchFamily="50" charset="-128"/>
                <a:ea typeface="Meiryo UI" panose="020B0604030504040204" pitchFamily="50" charset="-128"/>
              </a:rPr>
              <a:t>２浄水場統廃合＋庭窪一体運用</a:t>
            </a:r>
          </a:p>
        </p:txBody>
      </p:sp>
      <p:sp>
        <p:nvSpPr>
          <p:cNvPr id="93" name="角丸四角形 92"/>
          <p:cNvSpPr/>
          <p:nvPr/>
        </p:nvSpPr>
        <p:spPr>
          <a:xfrm>
            <a:off x="4883525" y="3473590"/>
            <a:ext cx="506291" cy="642803"/>
          </a:xfrm>
          <a:prstGeom prst="roundRect">
            <a:avLst/>
          </a:prstGeom>
          <a:noFill/>
          <a:ln w="19050">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4" name="角丸四角形 93"/>
          <p:cNvSpPr/>
          <p:nvPr/>
        </p:nvSpPr>
        <p:spPr>
          <a:xfrm>
            <a:off x="2594782" y="3288393"/>
            <a:ext cx="530776" cy="828000"/>
          </a:xfrm>
          <a:prstGeom prst="roundRect">
            <a:avLst/>
          </a:prstGeom>
          <a:noFill/>
          <a:ln w="19050">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5" name="直方体 94"/>
          <p:cNvSpPr/>
          <p:nvPr/>
        </p:nvSpPr>
        <p:spPr>
          <a:xfrm>
            <a:off x="2695574" y="3403128"/>
            <a:ext cx="324000" cy="252000"/>
          </a:xfrm>
          <a:prstGeom prst="cube">
            <a:avLst>
              <a:gd name="adj" fmla="val 24823"/>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6" name="テキスト ボックス 95">
            <a:extLst>
              <a:ext uri="{FF2B5EF4-FFF2-40B4-BE49-F238E27FC236}">
                <a16:creationId xmlns="" xmlns:a16="http://schemas.microsoft.com/office/drawing/2014/main" id="{2F99A55F-D98D-4696-9700-CF874077B6AA}"/>
              </a:ext>
            </a:extLst>
          </p:cNvPr>
          <p:cNvSpPr txBox="1"/>
          <p:nvPr/>
        </p:nvSpPr>
        <p:spPr>
          <a:xfrm>
            <a:off x="2669207" y="3446553"/>
            <a:ext cx="328936" cy="230832"/>
          </a:xfrm>
          <a:prstGeom prst="rect">
            <a:avLst/>
          </a:prstGeom>
          <a:noFill/>
        </p:spPr>
        <p:txBody>
          <a:bodyPr wrap="none" rtlCol="0">
            <a:spAutoFit/>
          </a:bodyPr>
          <a:lstStyle/>
          <a:p>
            <a:r>
              <a:rPr lang="en-US" altLang="ja-JP" sz="900" dirty="0">
                <a:solidFill>
                  <a:prstClr val="black"/>
                </a:solidFill>
                <a:latin typeface="Meiryo UI" panose="020B0604030504040204" pitchFamily="50" charset="-128"/>
                <a:ea typeface="Meiryo UI" panose="020B0604030504040204" pitchFamily="50" charset="-128"/>
              </a:rPr>
              <a:t>38</a:t>
            </a:r>
            <a:endParaRPr lang="ja-JP" altLang="en-US" sz="900" dirty="0">
              <a:solidFill>
                <a:prstClr val="black"/>
              </a:solidFill>
              <a:latin typeface="Meiryo UI" panose="020B0604030504040204" pitchFamily="50" charset="-128"/>
              <a:ea typeface="Meiryo UI" panose="020B0604030504040204" pitchFamily="50" charset="-128"/>
            </a:endParaRPr>
          </a:p>
        </p:txBody>
      </p:sp>
      <p:cxnSp>
        <p:nvCxnSpPr>
          <p:cNvPr id="97" name="直線コネクタ 96">
            <a:extLst>
              <a:ext uri="{FF2B5EF4-FFF2-40B4-BE49-F238E27FC236}">
                <a16:creationId xmlns="" xmlns:a16="http://schemas.microsoft.com/office/drawing/2014/main" id="{402D40C5-7F57-46A0-B2C8-FEF79A64FF0A}"/>
              </a:ext>
            </a:extLst>
          </p:cNvPr>
          <p:cNvCxnSpPr/>
          <p:nvPr/>
        </p:nvCxnSpPr>
        <p:spPr>
          <a:xfrm flipV="1">
            <a:off x="2826297" y="3197766"/>
            <a:ext cx="0" cy="184249"/>
          </a:xfrm>
          <a:prstGeom prst="line">
            <a:avLst/>
          </a:prstGeom>
          <a:ln w="19050">
            <a:solidFill>
              <a:schemeClr val="accent6"/>
            </a:solidFill>
            <a:prstDash val="sysDot"/>
            <a:headEnd type="triangle"/>
            <a:tailEnd type="none"/>
          </a:ln>
        </p:spPr>
        <p:style>
          <a:lnRef idx="2">
            <a:schemeClr val="dk1"/>
          </a:lnRef>
          <a:fillRef idx="0">
            <a:schemeClr val="dk1"/>
          </a:fillRef>
          <a:effectRef idx="1">
            <a:schemeClr val="dk1"/>
          </a:effectRef>
          <a:fontRef idx="minor">
            <a:schemeClr val="tx1"/>
          </a:fontRef>
        </p:style>
      </p:cxnSp>
      <p:sp>
        <p:nvSpPr>
          <p:cNvPr id="99" name="正方形/長方形 98"/>
          <p:cNvSpPr/>
          <p:nvPr/>
        </p:nvSpPr>
        <p:spPr>
          <a:xfrm>
            <a:off x="2275364" y="4083593"/>
            <a:ext cx="1061551" cy="445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ja-JP" altLang="en-US" sz="900" dirty="0">
                <a:solidFill>
                  <a:prstClr val="black"/>
                </a:solidFill>
                <a:latin typeface="Meiryo UI" panose="020B0604030504040204" pitchFamily="50" charset="-128"/>
                <a:ea typeface="Meiryo UI" panose="020B0604030504040204" pitchFamily="50" charset="-128"/>
              </a:rPr>
              <a:t>新庭窪</a:t>
            </a:r>
            <a:endParaRPr lang="en-US" altLang="ja-JP" sz="900" dirty="0">
              <a:solidFill>
                <a:prstClr val="black"/>
              </a:solidFill>
              <a:latin typeface="Meiryo UI" panose="020B0604030504040204" pitchFamily="50" charset="-128"/>
              <a:ea typeface="Meiryo UI" panose="020B0604030504040204" pitchFamily="50" charset="-128"/>
            </a:endParaRPr>
          </a:p>
          <a:p>
            <a:pPr algn="ctr"/>
            <a:r>
              <a:rPr lang="ja-JP" altLang="en-US" sz="700" dirty="0">
                <a:solidFill>
                  <a:prstClr val="black"/>
                </a:solidFill>
                <a:latin typeface="Meiryo UI" panose="020B0604030504040204" pitchFamily="50" charset="-128"/>
                <a:ea typeface="Meiryo UI" panose="020B0604030504040204" pitchFamily="50" charset="-128"/>
              </a:rPr>
              <a:t>（市・企・守口）</a:t>
            </a:r>
          </a:p>
        </p:txBody>
      </p:sp>
      <p:sp>
        <p:nvSpPr>
          <p:cNvPr id="98" name="テキスト ボックス 97">
            <a:extLst>
              <a:ext uri="{FF2B5EF4-FFF2-40B4-BE49-F238E27FC236}">
                <a16:creationId xmlns="" xmlns:a16="http://schemas.microsoft.com/office/drawing/2014/main" id="{E61679D0-23EA-4549-B795-EFCA26B23077}"/>
              </a:ext>
            </a:extLst>
          </p:cNvPr>
          <p:cNvSpPr txBox="1"/>
          <p:nvPr/>
        </p:nvSpPr>
        <p:spPr>
          <a:xfrm>
            <a:off x="6116797" y="2644170"/>
            <a:ext cx="1040670" cy="246221"/>
          </a:xfrm>
          <a:prstGeom prst="rect">
            <a:avLst/>
          </a:prstGeom>
          <a:noFill/>
        </p:spPr>
        <p:txBody>
          <a:bodyPr wrap="none" rtlCol="0">
            <a:spAutoFit/>
          </a:bodyPr>
          <a:lstStyle/>
          <a:p>
            <a:pPr algn="ctr"/>
            <a:r>
              <a:rPr lang="ja-JP" altLang="en-US" sz="1000" b="1" dirty="0">
                <a:solidFill>
                  <a:prstClr val="black"/>
                </a:solidFill>
                <a:latin typeface="Meiryo UI" panose="020B0604030504040204" pitchFamily="50" charset="-128"/>
                <a:ea typeface="Meiryo UI" panose="020B0604030504040204" pitchFamily="50" charset="-128"/>
              </a:rPr>
              <a:t>施設能力▲</a:t>
            </a:r>
            <a:r>
              <a:rPr lang="en-US" altLang="ja-JP" sz="1000" b="1" dirty="0">
                <a:solidFill>
                  <a:prstClr val="black"/>
                </a:solidFill>
                <a:latin typeface="Meiryo UI" panose="020B0604030504040204" pitchFamily="50" charset="-128"/>
                <a:ea typeface="Meiryo UI" panose="020B0604030504040204" pitchFamily="50" charset="-128"/>
              </a:rPr>
              <a:t>3</a:t>
            </a:r>
            <a:r>
              <a:rPr lang="ja-JP" altLang="en-US" sz="1000" b="1" dirty="0">
                <a:solidFill>
                  <a:prstClr val="black"/>
                </a:solidFill>
                <a:latin typeface="Meiryo UI" panose="020B0604030504040204" pitchFamily="50" charset="-128"/>
                <a:ea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endParaRPr>
          </a:p>
        </p:txBody>
      </p:sp>
      <p:graphicFrame>
        <p:nvGraphicFramePr>
          <p:cNvPr id="106" name="グラフ 105">
            <a:extLst>
              <a:ext uri="{FF2B5EF4-FFF2-40B4-BE49-F238E27FC236}">
                <a16:creationId xmlns:a16="http://schemas.microsoft.com/office/drawing/2014/main" xmlns="" id="{C7423381-AB1E-4B9C-BF83-B7EA396831D6}"/>
              </a:ext>
            </a:extLst>
          </p:cNvPr>
          <p:cNvGraphicFramePr/>
          <p:nvPr>
            <p:extLst>
              <p:ext uri="{D42A27DB-BD31-4B8C-83A1-F6EECF244321}">
                <p14:modId xmlns:p14="http://schemas.microsoft.com/office/powerpoint/2010/main" val="1424651154"/>
              </p:ext>
            </p:extLst>
          </p:nvPr>
        </p:nvGraphicFramePr>
        <p:xfrm>
          <a:off x="530328" y="4669608"/>
          <a:ext cx="5987072" cy="1975871"/>
        </p:xfrm>
        <a:graphic>
          <a:graphicData uri="http://schemas.openxmlformats.org/drawingml/2006/chart">
            <c:chart xmlns:c="http://schemas.openxmlformats.org/drawingml/2006/chart" xmlns:r="http://schemas.openxmlformats.org/officeDocument/2006/relationships" r:id="rId5"/>
          </a:graphicData>
        </a:graphic>
      </p:graphicFrame>
      <p:cxnSp>
        <p:nvCxnSpPr>
          <p:cNvPr id="107" name="直線コネクタ 106">
            <a:extLst>
              <a:ext uri="{FF2B5EF4-FFF2-40B4-BE49-F238E27FC236}">
                <a16:creationId xmlns:a16="http://schemas.microsoft.com/office/drawing/2014/main" xmlns="" id="{CEF3EAFF-E398-48B8-925A-8B131100E70D}"/>
              </a:ext>
            </a:extLst>
          </p:cNvPr>
          <p:cNvCxnSpPr/>
          <p:nvPr/>
        </p:nvCxnSpPr>
        <p:spPr>
          <a:xfrm flipV="1">
            <a:off x="3407172" y="5281372"/>
            <a:ext cx="0" cy="361666"/>
          </a:xfrm>
          <a:prstGeom prst="line">
            <a:avLst/>
          </a:prstGeom>
          <a:ln w="57150">
            <a:solidFill>
              <a:srgbClr val="C00000"/>
            </a:solidFill>
            <a:prstDash val="sysDot"/>
            <a:headEnd type="triangle"/>
            <a:tailEnd type="none"/>
          </a:ln>
        </p:spPr>
        <p:style>
          <a:lnRef idx="2">
            <a:schemeClr val="dk1"/>
          </a:lnRef>
          <a:fillRef idx="0">
            <a:schemeClr val="dk1"/>
          </a:fillRef>
          <a:effectRef idx="1">
            <a:schemeClr val="dk1"/>
          </a:effectRef>
          <a:fontRef idx="minor">
            <a:schemeClr val="tx1"/>
          </a:fontRef>
        </p:style>
      </p:cxnSp>
      <p:sp>
        <p:nvSpPr>
          <p:cNvPr id="108" name="テキスト ボックス 107">
            <a:extLst>
              <a:ext uri="{FF2B5EF4-FFF2-40B4-BE49-F238E27FC236}">
                <a16:creationId xmlns:a16="http://schemas.microsoft.com/office/drawing/2014/main" xmlns="" id="{9A24BB96-8BEA-4506-9E7B-D442F1F882FC}"/>
              </a:ext>
            </a:extLst>
          </p:cNvPr>
          <p:cNvSpPr txBox="1"/>
          <p:nvPr/>
        </p:nvSpPr>
        <p:spPr>
          <a:xfrm>
            <a:off x="4891813" y="5701599"/>
            <a:ext cx="530915" cy="369332"/>
          </a:xfrm>
          <a:prstGeom prst="rect">
            <a:avLst/>
          </a:prstGeom>
          <a:noFill/>
        </p:spPr>
        <p:txBody>
          <a:bodyPr wrap="none" rtlCol="0">
            <a:spAutoFit/>
          </a:bodyPr>
          <a:lstStyle/>
          <a:p>
            <a:r>
              <a:rPr lang="ja-JP" altLang="en-US" sz="900" dirty="0">
                <a:solidFill>
                  <a:prstClr val="black"/>
                </a:solidFill>
                <a:latin typeface="Meiryo UI" panose="020B0604030504040204" pitchFamily="50" charset="-128"/>
                <a:ea typeface="Meiryo UI" panose="020B0604030504040204" pitchFamily="50" charset="-128"/>
              </a:rPr>
              <a:t>庭窪と</a:t>
            </a:r>
            <a:endParaRPr lang="en-US" altLang="ja-JP" sz="900" dirty="0">
              <a:solidFill>
                <a:prstClr val="black"/>
              </a:solidFill>
              <a:latin typeface="Meiryo UI" panose="020B0604030504040204" pitchFamily="50" charset="-128"/>
              <a:ea typeface="Meiryo UI" panose="020B0604030504040204" pitchFamily="50" charset="-128"/>
            </a:endParaRPr>
          </a:p>
          <a:p>
            <a:r>
              <a:rPr lang="ja-JP" altLang="en-US" sz="900" dirty="0">
                <a:solidFill>
                  <a:prstClr val="black"/>
                </a:solidFill>
                <a:latin typeface="Meiryo UI" panose="020B0604030504040204" pitchFamily="50" charset="-128"/>
                <a:ea typeface="Meiryo UI" panose="020B0604030504040204" pitchFamily="50" charset="-128"/>
              </a:rPr>
              <a:t>一体化</a:t>
            </a:r>
          </a:p>
        </p:txBody>
      </p:sp>
      <p:sp>
        <p:nvSpPr>
          <p:cNvPr id="109" name="角丸四角形 15">
            <a:extLst>
              <a:ext uri="{FF2B5EF4-FFF2-40B4-BE49-F238E27FC236}">
                <a16:creationId xmlns:a16="http://schemas.microsoft.com/office/drawing/2014/main" xmlns="" id="{3615295E-167F-4530-A132-3D4A88770B97}"/>
              </a:ext>
            </a:extLst>
          </p:cNvPr>
          <p:cNvSpPr/>
          <p:nvPr/>
        </p:nvSpPr>
        <p:spPr>
          <a:xfrm>
            <a:off x="77234" y="4888685"/>
            <a:ext cx="395992" cy="1548000"/>
          </a:xfrm>
          <a:prstGeom prst="roundRect">
            <a:avLst/>
          </a:prstGeom>
          <a:solidFill>
            <a:schemeClr val="tx1">
              <a:lumMod val="75000"/>
              <a:lumOff val="25000"/>
            </a:schemeClr>
          </a:solidFill>
        </p:spPr>
        <p:style>
          <a:lnRef idx="2">
            <a:schemeClr val="dk1"/>
          </a:lnRef>
          <a:fillRef idx="1">
            <a:schemeClr val="lt1"/>
          </a:fillRef>
          <a:effectRef idx="0">
            <a:schemeClr val="dk1"/>
          </a:effectRef>
          <a:fontRef idx="minor">
            <a:schemeClr val="dk1"/>
          </a:fontRef>
        </p:style>
        <p:txBody>
          <a:bodyPr vert="eaVert" rtlCol="0" anchor="ctr"/>
          <a:lstStyle/>
          <a:p>
            <a:pPr algn="ctr"/>
            <a:r>
              <a:rPr lang="ja-JP" altLang="en-US" sz="1400" b="1" dirty="0" smtClean="0">
                <a:solidFill>
                  <a:schemeClr val="bg1"/>
                </a:solidFill>
                <a:latin typeface="Meiryo UI" panose="020B0604030504040204" pitchFamily="50" charset="-128"/>
                <a:ea typeface="Meiryo UI" panose="020B0604030504040204" pitchFamily="50" charset="-128"/>
              </a:rPr>
              <a:t>テーマ </a:t>
            </a:r>
            <a:r>
              <a:rPr lang="en-US" altLang="ja-JP" sz="1400" b="1" dirty="0" smtClean="0">
                <a:solidFill>
                  <a:schemeClr val="bg1"/>
                </a:solidFill>
                <a:latin typeface="Meiryo UI" panose="020B0604030504040204" pitchFamily="50" charset="-128"/>
                <a:ea typeface="Meiryo UI" panose="020B0604030504040204" pitchFamily="50" charset="-128"/>
              </a:rPr>
              <a:t>1-2</a:t>
            </a:r>
            <a:r>
              <a:rPr lang="ja-JP" altLang="en-US" sz="1400" b="1" dirty="0">
                <a:solidFill>
                  <a:schemeClr val="bg1"/>
                </a:solidFill>
                <a:latin typeface="Meiryo UI" panose="020B0604030504040204" pitchFamily="50" charset="-128"/>
                <a:ea typeface="Meiryo UI" panose="020B0604030504040204" pitchFamily="50" charset="-128"/>
              </a:rPr>
              <a:t>　</a:t>
            </a:r>
          </a:p>
        </p:txBody>
      </p:sp>
      <p:sp>
        <p:nvSpPr>
          <p:cNvPr id="110" name="直方体 109">
            <a:extLst>
              <a:ext uri="{FF2B5EF4-FFF2-40B4-BE49-F238E27FC236}">
                <a16:creationId xmlns:a16="http://schemas.microsoft.com/office/drawing/2014/main" xmlns="" id="{BA631AA5-8A46-4B3C-BA3A-D5949257A1A8}"/>
              </a:ext>
            </a:extLst>
          </p:cNvPr>
          <p:cNvSpPr/>
          <p:nvPr/>
        </p:nvSpPr>
        <p:spPr>
          <a:xfrm>
            <a:off x="6118571" y="5351221"/>
            <a:ext cx="972000" cy="826311"/>
          </a:xfrm>
          <a:prstGeom prst="cube">
            <a:avLst>
              <a:gd name="adj" fmla="val 14987"/>
            </a:avLst>
          </a:prstGeom>
          <a:ln w="19050"/>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ja-JP" sz="1100" dirty="0">
                <a:solidFill>
                  <a:prstClr val="black"/>
                </a:solidFill>
                <a:latin typeface="Meiryo UI" panose="020B0604030504040204" pitchFamily="50" charset="-128"/>
                <a:ea typeface="Meiryo UI" panose="020B0604030504040204" pitchFamily="50" charset="-128"/>
              </a:rPr>
              <a:t>301</a:t>
            </a:r>
          </a:p>
          <a:p>
            <a:pPr algn="ctr"/>
            <a:endParaRPr lang="en-US" altLang="ja-JP" sz="500" dirty="0">
              <a:solidFill>
                <a:prstClr val="black"/>
              </a:solidFill>
              <a:latin typeface="Meiryo UI" panose="020B0604030504040204" pitchFamily="50" charset="-128"/>
              <a:ea typeface="Meiryo UI" panose="020B0604030504040204" pitchFamily="50" charset="-128"/>
            </a:endParaRPr>
          </a:p>
          <a:p>
            <a:pPr algn="ctr"/>
            <a:r>
              <a:rPr lang="en-US" altLang="ja-JP" sz="1050" b="1" dirty="0">
                <a:solidFill>
                  <a:prstClr val="black"/>
                </a:solidFill>
                <a:latin typeface="Meiryo UI" panose="020B0604030504040204" pitchFamily="50" charset="-128"/>
                <a:ea typeface="Meiryo UI" panose="020B0604030504040204" pitchFamily="50" charset="-128"/>
              </a:rPr>
              <a:t>[60%]</a:t>
            </a:r>
            <a:endParaRPr lang="ja-JP" altLang="en-US" sz="1050" b="1" dirty="0">
              <a:solidFill>
                <a:prstClr val="black"/>
              </a:solidFill>
              <a:latin typeface="Meiryo UI" panose="020B0604030504040204" pitchFamily="50" charset="-128"/>
              <a:ea typeface="Meiryo UI" panose="020B0604030504040204" pitchFamily="50" charset="-128"/>
            </a:endParaRPr>
          </a:p>
        </p:txBody>
      </p:sp>
      <p:sp>
        <p:nvSpPr>
          <p:cNvPr id="115" name="直方体 114">
            <a:extLst>
              <a:ext uri="{FF2B5EF4-FFF2-40B4-BE49-F238E27FC236}">
                <a16:creationId xmlns:a16="http://schemas.microsoft.com/office/drawing/2014/main" xmlns="" id="{E3F2E40F-D05A-4526-A7B9-A730A37B536D}"/>
              </a:ext>
            </a:extLst>
          </p:cNvPr>
          <p:cNvSpPr/>
          <p:nvPr/>
        </p:nvSpPr>
        <p:spPr>
          <a:xfrm>
            <a:off x="6118571" y="4796169"/>
            <a:ext cx="972000" cy="689406"/>
          </a:xfrm>
          <a:prstGeom prst="cube">
            <a:avLst>
              <a:gd name="adj" fmla="val 17483"/>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solidFill>
                  <a:prstClr val="black"/>
                </a:solidFill>
              </a:rPr>
              <a:t>199</a:t>
            </a:r>
            <a:endParaRPr lang="ja-JP" altLang="en-US" sz="1200" dirty="0">
              <a:solidFill>
                <a:prstClr val="black"/>
              </a:solidFill>
            </a:endParaRPr>
          </a:p>
        </p:txBody>
      </p:sp>
      <p:sp>
        <p:nvSpPr>
          <p:cNvPr id="116" name="テキスト ボックス 115">
            <a:extLst>
              <a:ext uri="{FF2B5EF4-FFF2-40B4-BE49-F238E27FC236}">
                <a16:creationId xmlns:a16="http://schemas.microsoft.com/office/drawing/2014/main" xmlns="" id="{B207FF37-853D-4451-83DB-ABAD285208EC}"/>
              </a:ext>
            </a:extLst>
          </p:cNvPr>
          <p:cNvSpPr txBox="1"/>
          <p:nvPr/>
        </p:nvSpPr>
        <p:spPr>
          <a:xfrm>
            <a:off x="4326460" y="5845615"/>
            <a:ext cx="595035" cy="215444"/>
          </a:xfrm>
          <a:prstGeom prst="rect">
            <a:avLst/>
          </a:prstGeom>
          <a:noFill/>
        </p:spPr>
        <p:txBody>
          <a:bodyPr wrap="none" rtlCol="0">
            <a:spAutoFit/>
          </a:bodyPr>
          <a:lstStyle/>
          <a:p>
            <a:r>
              <a:rPr lang="ja-JP" altLang="en-US" sz="800" dirty="0">
                <a:solidFill>
                  <a:prstClr val="black"/>
                </a:solidFill>
                <a:latin typeface="Meiryo UI" panose="020B0604030504040204" pitchFamily="50" charset="-128"/>
                <a:ea typeface="Meiryo UI" panose="020B0604030504040204" pitchFamily="50" charset="-128"/>
              </a:rPr>
              <a:t>配水場化</a:t>
            </a:r>
          </a:p>
        </p:txBody>
      </p:sp>
      <p:sp>
        <p:nvSpPr>
          <p:cNvPr id="119" name="テキスト ボックス 118"/>
          <p:cNvSpPr txBox="1"/>
          <p:nvPr/>
        </p:nvSpPr>
        <p:spPr>
          <a:xfrm>
            <a:off x="417310" y="4851465"/>
            <a:ext cx="400110" cy="1528624"/>
          </a:xfrm>
          <a:prstGeom prst="rect">
            <a:avLst/>
          </a:prstGeom>
          <a:noFill/>
        </p:spPr>
        <p:txBody>
          <a:bodyPr vert="eaVert" wrap="none" rtlCol="0">
            <a:spAutoFit/>
          </a:bodyPr>
          <a:lstStyle/>
          <a:p>
            <a:r>
              <a:rPr lang="en-US" altLang="ja-JP" sz="1400" b="1" dirty="0">
                <a:solidFill>
                  <a:prstClr val="black"/>
                </a:solidFill>
                <a:latin typeface="Meiryo UI" panose="020B0604030504040204" pitchFamily="50" charset="-128"/>
                <a:ea typeface="Meiryo UI" panose="020B0604030504040204" pitchFamily="50" charset="-128"/>
              </a:rPr>
              <a:t>【</a:t>
            </a:r>
            <a:r>
              <a:rPr lang="ja-JP" altLang="en-US" sz="1400" b="1" dirty="0">
                <a:solidFill>
                  <a:prstClr val="black"/>
                </a:solidFill>
                <a:latin typeface="Meiryo UI" panose="020B0604030504040204" pitchFamily="50" charset="-128"/>
                <a:ea typeface="Meiryo UI" panose="020B0604030504040204" pitchFamily="50" charset="-128"/>
              </a:rPr>
              <a:t>最適化モデル</a:t>
            </a:r>
            <a:r>
              <a:rPr lang="en-US" altLang="ja-JP" sz="1400" b="1" dirty="0">
                <a:solidFill>
                  <a:prstClr val="black"/>
                </a:solidFill>
                <a:latin typeface="Meiryo UI" panose="020B0604030504040204" pitchFamily="50" charset="-128"/>
                <a:ea typeface="Meiryo UI" panose="020B0604030504040204" pitchFamily="50" charset="-128"/>
              </a:rPr>
              <a:t>】</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120" name="正方形/長方形 119"/>
          <p:cNvSpPr/>
          <p:nvPr/>
        </p:nvSpPr>
        <p:spPr>
          <a:xfrm>
            <a:off x="2267744" y="6089456"/>
            <a:ext cx="1061551" cy="445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ja-JP" altLang="en-US" sz="900" dirty="0">
                <a:solidFill>
                  <a:prstClr val="black"/>
                </a:solidFill>
                <a:latin typeface="Meiryo UI" panose="020B0604030504040204" pitchFamily="50" charset="-128"/>
                <a:ea typeface="Meiryo UI" panose="020B0604030504040204" pitchFamily="50" charset="-128"/>
              </a:rPr>
              <a:t>新庭窪</a:t>
            </a:r>
            <a:endParaRPr lang="en-US" altLang="ja-JP" sz="900" dirty="0">
              <a:solidFill>
                <a:prstClr val="black"/>
              </a:solidFill>
              <a:latin typeface="Meiryo UI" panose="020B0604030504040204" pitchFamily="50" charset="-128"/>
              <a:ea typeface="Meiryo UI" panose="020B0604030504040204" pitchFamily="50" charset="-128"/>
            </a:endParaRPr>
          </a:p>
          <a:p>
            <a:pPr algn="ctr"/>
            <a:r>
              <a:rPr lang="ja-JP" altLang="en-US" sz="700" dirty="0">
                <a:solidFill>
                  <a:prstClr val="black"/>
                </a:solidFill>
                <a:latin typeface="Meiryo UI" panose="020B0604030504040204" pitchFamily="50" charset="-128"/>
                <a:ea typeface="Meiryo UI" panose="020B0604030504040204" pitchFamily="50" charset="-128"/>
              </a:rPr>
              <a:t>（市・企・守口）</a:t>
            </a:r>
          </a:p>
        </p:txBody>
      </p:sp>
      <p:sp>
        <p:nvSpPr>
          <p:cNvPr id="121" name="直方体 120"/>
          <p:cNvSpPr/>
          <p:nvPr/>
        </p:nvSpPr>
        <p:spPr>
          <a:xfrm>
            <a:off x="2675729" y="5593639"/>
            <a:ext cx="324000" cy="446400"/>
          </a:xfrm>
          <a:prstGeom prst="cube">
            <a:avLst>
              <a:gd name="adj" fmla="val 20099"/>
            </a:avLst>
          </a:prstGeom>
          <a:solidFill>
            <a:srgbClr val="FFC000"/>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2" name="直方体 121"/>
          <p:cNvSpPr/>
          <p:nvPr/>
        </p:nvSpPr>
        <p:spPr>
          <a:xfrm>
            <a:off x="2675729" y="5439989"/>
            <a:ext cx="324000" cy="213673"/>
          </a:xfrm>
          <a:prstGeom prst="cube">
            <a:avLst>
              <a:gd name="adj" fmla="val 31243"/>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3" name="テキスト ボックス 122">
            <a:extLst>
              <a:ext uri="{FF2B5EF4-FFF2-40B4-BE49-F238E27FC236}">
                <a16:creationId xmlns:a16="http://schemas.microsoft.com/office/drawing/2014/main" xmlns="" id="{2F99A55F-D98D-4696-9700-CF874077B6AA}"/>
              </a:ext>
            </a:extLst>
          </p:cNvPr>
          <p:cNvSpPr txBox="1"/>
          <p:nvPr/>
        </p:nvSpPr>
        <p:spPr>
          <a:xfrm>
            <a:off x="2638850" y="5461241"/>
            <a:ext cx="328936" cy="230832"/>
          </a:xfrm>
          <a:prstGeom prst="rect">
            <a:avLst/>
          </a:prstGeom>
          <a:noFill/>
        </p:spPr>
        <p:txBody>
          <a:bodyPr wrap="none" rtlCol="0">
            <a:spAutoFit/>
          </a:bodyPr>
          <a:lstStyle/>
          <a:p>
            <a:r>
              <a:rPr lang="en-US" altLang="ja-JP" sz="900" dirty="0">
                <a:solidFill>
                  <a:prstClr val="black"/>
                </a:solidFill>
                <a:latin typeface="Meiryo UI" panose="020B0604030504040204" pitchFamily="50" charset="-128"/>
                <a:ea typeface="Meiryo UI" panose="020B0604030504040204" pitchFamily="50" charset="-128"/>
              </a:rPr>
              <a:t>36</a:t>
            </a:r>
            <a:endParaRPr lang="ja-JP" altLang="en-US" sz="900" dirty="0">
              <a:solidFill>
                <a:prstClr val="black"/>
              </a:solidFill>
              <a:latin typeface="Meiryo UI" panose="020B0604030504040204" pitchFamily="50" charset="-128"/>
              <a:ea typeface="Meiryo UI" panose="020B0604030504040204" pitchFamily="50" charset="-128"/>
            </a:endParaRPr>
          </a:p>
        </p:txBody>
      </p:sp>
      <p:sp>
        <p:nvSpPr>
          <p:cNvPr id="124" name="テキスト ボックス 123">
            <a:extLst>
              <a:ext uri="{FF2B5EF4-FFF2-40B4-BE49-F238E27FC236}">
                <a16:creationId xmlns:a16="http://schemas.microsoft.com/office/drawing/2014/main" xmlns="" id="{486F365D-AA19-4856-889B-278189257CD5}"/>
              </a:ext>
            </a:extLst>
          </p:cNvPr>
          <p:cNvSpPr txBox="1"/>
          <p:nvPr/>
        </p:nvSpPr>
        <p:spPr>
          <a:xfrm>
            <a:off x="2638850" y="5735507"/>
            <a:ext cx="344966" cy="246221"/>
          </a:xfrm>
          <a:prstGeom prst="rect">
            <a:avLst/>
          </a:prstGeom>
          <a:noFill/>
        </p:spPr>
        <p:txBody>
          <a:bodyPr wrap="none" rtlCol="0">
            <a:spAutoFit/>
          </a:bodyPr>
          <a:lstStyle/>
          <a:p>
            <a:r>
              <a:rPr lang="en-US" altLang="ja-JP" sz="1000" dirty="0">
                <a:solidFill>
                  <a:prstClr val="black"/>
                </a:solidFill>
                <a:latin typeface="Meiryo UI" panose="020B0604030504040204" pitchFamily="50" charset="-128"/>
                <a:ea typeface="Meiryo UI" panose="020B0604030504040204" pitchFamily="50" charset="-128"/>
              </a:rPr>
              <a:t>70</a:t>
            </a:r>
            <a:endParaRPr lang="ja-JP" altLang="en-US" sz="1000" dirty="0">
              <a:solidFill>
                <a:prstClr val="black"/>
              </a:solidFill>
              <a:latin typeface="Meiryo UI" panose="020B0604030504040204" pitchFamily="50" charset="-128"/>
              <a:ea typeface="Meiryo UI" panose="020B0604030504040204" pitchFamily="50" charset="-128"/>
            </a:endParaRPr>
          </a:p>
        </p:txBody>
      </p:sp>
      <p:cxnSp>
        <p:nvCxnSpPr>
          <p:cNvPr id="125" name="直線コネクタ 124"/>
          <p:cNvCxnSpPr/>
          <p:nvPr/>
        </p:nvCxnSpPr>
        <p:spPr>
          <a:xfrm>
            <a:off x="1344971" y="5662195"/>
            <a:ext cx="4595181" cy="0"/>
          </a:xfrm>
          <a:prstGeom prst="line">
            <a:avLst/>
          </a:prstGeom>
          <a:ln w="19050">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126" name="直線コネクタ 125">
            <a:extLst>
              <a:ext uri="{FF2B5EF4-FFF2-40B4-BE49-F238E27FC236}">
                <a16:creationId xmlns:a16="http://schemas.microsoft.com/office/drawing/2014/main" xmlns="" id="{CEF3EAFF-E398-48B8-925A-8B131100E70D}"/>
              </a:ext>
            </a:extLst>
          </p:cNvPr>
          <p:cNvCxnSpPr/>
          <p:nvPr/>
        </p:nvCxnSpPr>
        <p:spPr>
          <a:xfrm>
            <a:off x="1842046" y="5703047"/>
            <a:ext cx="0" cy="341776"/>
          </a:xfrm>
          <a:prstGeom prst="line">
            <a:avLst/>
          </a:prstGeom>
          <a:ln w="57150">
            <a:solidFill>
              <a:srgbClr val="C00000"/>
            </a:solidFill>
            <a:prstDash val="sysDot"/>
            <a:headEnd type="triangle"/>
            <a:tailEnd type="none"/>
          </a:ln>
        </p:spPr>
        <p:style>
          <a:lnRef idx="2">
            <a:schemeClr val="dk1"/>
          </a:lnRef>
          <a:fillRef idx="0">
            <a:schemeClr val="dk1"/>
          </a:fillRef>
          <a:effectRef idx="1">
            <a:schemeClr val="dk1"/>
          </a:effectRef>
          <a:fontRef idx="minor">
            <a:schemeClr val="tx1"/>
          </a:fontRef>
        </p:style>
      </p:cxnSp>
      <p:cxnSp>
        <p:nvCxnSpPr>
          <p:cNvPr id="127" name="直線コネクタ 126">
            <a:extLst>
              <a:ext uri="{FF2B5EF4-FFF2-40B4-BE49-F238E27FC236}">
                <a16:creationId xmlns:a16="http://schemas.microsoft.com/office/drawing/2014/main" xmlns="" id="{C08676FD-CA21-49DC-A77C-38C4BFC257C3}"/>
              </a:ext>
            </a:extLst>
          </p:cNvPr>
          <p:cNvCxnSpPr>
            <a:stCxn id="129" idx="0"/>
          </p:cNvCxnSpPr>
          <p:nvPr/>
        </p:nvCxnSpPr>
        <p:spPr>
          <a:xfrm flipV="1">
            <a:off x="5152546" y="5125535"/>
            <a:ext cx="0" cy="360040"/>
          </a:xfrm>
          <a:prstGeom prst="line">
            <a:avLst/>
          </a:prstGeom>
          <a:ln w="19050">
            <a:solidFill>
              <a:schemeClr val="accent6"/>
            </a:solidFill>
            <a:prstDash val="sysDot"/>
          </a:ln>
        </p:spPr>
        <p:style>
          <a:lnRef idx="2">
            <a:schemeClr val="dk1"/>
          </a:lnRef>
          <a:fillRef idx="0">
            <a:schemeClr val="dk1"/>
          </a:fillRef>
          <a:effectRef idx="1">
            <a:schemeClr val="dk1"/>
          </a:effectRef>
          <a:fontRef idx="minor">
            <a:schemeClr val="tx1"/>
          </a:fontRef>
        </p:style>
      </p:cxnSp>
      <p:cxnSp>
        <p:nvCxnSpPr>
          <p:cNvPr id="128" name="直線コネクタ 127">
            <a:extLst>
              <a:ext uri="{FF2B5EF4-FFF2-40B4-BE49-F238E27FC236}">
                <a16:creationId xmlns:a16="http://schemas.microsoft.com/office/drawing/2014/main" xmlns="" id="{94221CCA-4D3C-4AEA-8A50-DD79D3A42548}"/>
              </a:ext>
            </a:extLst>
          </p:cNvPr>
          <p:cNvCxnSpPr>
            <a:cxnSpLocks/>
          </p:cNvCxnSpPr>
          <p:nvPr/>
        </p:nvCxnSpPr>
        <p:spPr>
          <a:xfrm>
            <a:off x="2852648" y="5125535"/>
            <a:ext cx="2304000" cy="0"/>
          </a:xfrm>
          <a:prstGeom prst="line">
            <a:avLst/>
          </a:prstGeom>
          <a:ln w="19050">
            <a:solidFill>
              <a:schemeClr val="accent6"/>
            </a:solidFill>
            <a:prstDash val="sysDot"/>
          </a:ln>
        </p:spPr>
        <p:style>
          <a:lnRef idx="2">
            <a:schemeClr val="dk1"/>
          </a:lnRef>
          <a:fillRef idx="0">
            <a:schemeClr val="dk1"/>
          </a:fillRef>
          <a:effectRef idx="1">
            <a:schemeClr val="dk1"/>
          </a:effectRef>
          <a:fontRef idx="minor">
            <a:schemeClr val="tx1"/>
          </a:fontRef>
        </p:style>
      </p:cxnSp>
      <p:sp>
        <p:nvSpPr>
          <p:cNvPr id="129" name="角丸四角形 128"/>
          <p:cNvSpPr/>
          <p:nvPr/>
        </p:nvSpPr>
        <p:spPr>
          <a:xfrm>
            <a:off x="4899400" y="5485575"/>
            <a:ext cx="506291" cy="642803"/>
          </a:xfrm>
          <a:prstGeom prst="roundRect">
            <a:avLst/>
          </a:prstGeom>
          <a:noFill/>
          <a:ln w="19050">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0" name="角丸四角形 129"/>
          <p:cNvSpPr/>
          <p:nvPr/>
        </p:nvSpPr>
        <p:spPr>
          <a:xfrm>
            <a:off x="2573192" y="5336378"/>
            <a:ext cx="530776" cy="792000"/>
          </a:xfrm>
          <a:prstGeom prst="roundRect">
            <a:avLst/>
          </a:prstGeom>
          <a:noFill/>
          <a:ln w="19050">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131" name="直線コネクタ 130">
            <a:extLst>
              <a:ext uri="{FF2B5EF4-FFF2-40B4-BE49-F238E27FC236}">
                <a16:creationId xmlns:a16="http://schemas.microsoft.com/office/drawing/2014/main" xmlns="" id="{402D40C5-7F57-46A0-B2C8-FEF79A64FF0A}"/>
              </a:ext>
            </a:extLst>
          </p:cNvPr>
          <p:cNvCxnSpPr/>
          <p:nvPr/>
        </p:nvCxnSpPr>
        <p:spPr>
          <a:xfrm flipV="1">
            <a:off x="2852648" y="5125535"/>
            <a:ext cx="0" cy="252000"/>
          </a:xfrm>
          <a:prstGeom prst="line">
            <a:avLst/>
          </a:prstGeom>
          <a:ln>
            <a:solidFill>
              <a:schemeClr val="accent6"/>
            </a:solidFill>
            <a:prstDash val="sysDot"/>
            <a:headEnd type="triangle"/>
            <a:tailEnd type="none"/>
          </a:ln>
        </p:spPr>
        <p:style>
          <a:lnRef idx="2">
            <a:schemeClr val="dk1"/>
          </a:lnRef>
          <a:fillRef idx="0">
            <a:schemeClr val="dk1"/>
          </a:fillRef>
          <a:effectRef idx="1">
            <a:schemeClr val="dk1"/>
          </a:effectRef>
          <a:fontRef idx="minor">
            <a:schemeClr val="tx1"/>
          </a:fontRef>
        </p:style>
      </p:cxnSp>
      <p:sp>
        <p:nvSpPr>
          <p:cNvPr id="132" name="テキスト ボックス 131"/>
          <p:cNvSpPr txBox="1"/>
          <p:nvPr/>
        </p:nvSpPr>
        <p:spPr>
          <a:xfrm>
            <a:off x="1403648" y="4652639"/>
            <a:ext cx="4097597" cy="246221"/>
          </a:xfrm>
          <a:prstGeom prst="rect">
            <a:avLst/>
          </a:prstGeom>
          <a:solidFill>
            <a:schemeClr val="bg1"/>
          </a:solidFill>
          <a:ln>
            <a:solidFill>
              <a:srgbClr val="C00000"/>
            </a:solidFill>
          </a:ln>
        </p:spPr>
        <p:txBody>
          <a:bodyPr wrap="none" rtlCol="0">
            <a:spAutoFit/>
          </a:bodyPr>
          <a:lstStyle/>
          <a:p>
            <a:r>
              <a:rPr lang="ja-JP" altLang="en-US" sz="1000" dirty="0">
                <a:solidFill>
                  <a:srgbClr val="C00000"/>
                </a:solidFill>
                <a:latin typeface="Meiryo UI" panose="020B0604030504040204" pitchFamily="50" charset="-128"/>
                <a:ea typeface="Meiryo UI" panose="020B0604030504040204" pitchFamily="50" charset="-128"/>
              </a:rPr>
              <a:t>浄水場相互のバックアップと施設能力均等化により全体の施設能力をさらに減</a:t>
            </a:r>
          </a:p>
        </p:txBody>
      </p:sp>
      <p:sp>
        <p:nvSpPr>
          <p:cNvPr id="134" name="テキスト ボックス 133">
            <a:extLst>
              <a:ext uri="{FF2B5EF4-FFF2-40B4-BE49-F238E27FC236}">
                <a16:creationId xmlns:a16="http://schemas.microsoft.com/office/drawing/2014/main" xmlns="" id="{E61679D0-23EA-4549-B795-EFCA26B23077}"/>
              </a:ext>
            </a:extLst>
          </p:cNvPr>
          <p:cNvSpPr txBox="1"/>
          <p:nvPr/>
        </p:nvSpPr>
        <p:spPr>
          <a:xfrm>
            <a:off x="6067276" y="4546499"/>
            <a:ext cx="1127232" cy="246221"/>
          </a:xfrm>
          <a:prstGeom prst="rect">
            <a:avLst/>
          </a:prstGeom>
          <a:noFill/>
        </p:spPr>
        <p:txBody>
          <a:bodyPr wrap="none" rtlCol="0">
            <a:spAutoFit/>
          </a:bodyPr>
          <a:lstStyle/>
          <a:p>
            <a:pPr algn="ctr"/>
            <a:r>
              <a:rPr lang="ja-JP" altLang="en-US" sz="1000" b="1" dirty="0">
                <a:solidFill>
                  <a:prstClr val="black"/>
                </a:solidFill>
                <a:latin typeface="Meiryo UI" panose="020B0604030504040204" pitchFamily="50" charset="-128"/>
                <a:ea typeface="Meiryo UI" panose="020B0604030504040204" pitchFamily="50" charset="-128"/>
              </a:rPr>
              <a:t>施設能力▲</a:t>
            </a:r>
            <a:r>
              <a:rPr lang="en-US" altLang="ja-JP" sz="1000" b="1" dirty="0">
                <a:solidFill>
                  <a:prstClr val="black"/>
                </a:solidFill>
                <a:latin typeface="Meiryo UI" panose="020B0604030504040204" pitchFamily="50" charset="-128"/>
                <a:ea typeface="Meiryo UI" panose="020B0604030504040204" pitchFamily="50" charset="-128"/>
              </a:rPr>
              <a:t>13</a:t>
            </a:r>
            <a:r>
              <a:rPr lang="ja-JP" altLang="en-US" sz="1000" b="1" dirty="0">
                <a:solidFill>
                  <a:prstClr val="black"/>
                </a:solidFill>
                <a:latin typeface="Meiryo UI" panose="020B0604030504040204" pitchFamily="50" charset="-128"/>
                <a:ea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endParaRPr>
          </a:p>
        </p:txBody>
      </p:sp>
      <p:sp>
        <p:nvSpPr>
          <p:cNvPr id="135" name="テキスト ボックス 134"/>
          <p:cNvSpPr txBox="1"/>
          <p:nvPr/>
        </p:nvSpPr>
        <p:spPr>
          <a:xfrm>
            <a:off x="5796136" y="6198302"/>
            <a:ext cx="3118436" cy="784830"/>
          </a:xfrm>
          <a:prstGeom prst="rect">
            <a:avLst/>
          </a:prstGeom>
          <a:noFill/>
        </p:spPr>
        <p:txBody>
          <a:bodyPr wrap="square" rtlCol="0">
            <a:spAutoFit/>
          </a:bodyPr>
          <a:lstStyle/>
          <a:p>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注１：更新事業費を法定耐用年数により減価償却費に置き換えたうえで総費用を算出（他の費用は変更なし</a:t>
            </a:r>
            <a:r>
              <a:rPr lang="ja-JP" altLang="en-US" sz="9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注２：管路整備費用は含まれていない。ただし浄水場の配水場化に伴う送水設備費用は含む。</a:t>
            </a:r>
            <a:endParaRPr lang="en-US" altLang="ja-JP"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endPar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二等辺三角形 78">
            <a:extLst>
              <a:ext uri="{FF2B5EF4-FFF2-40B4-BE49-F238E27FC236}">
                <a16:creationId xmlns="" xmlns:a16="http://schemas.microsoft.com/office/drawing/2014/main" id="{BB04D671-C1F1-4114-92BB-EB901184D18A}"/>
              </a:ext>
            </a:extLst>
          </p:cNvPr>
          <p:cNvSpPr/>
          <p:nvPr/>
        </p:nvSpPr>
        <p:spPr>
          <a:xfrm rot="10800000">
            <a:off x="23231" y="4550820"/>
            <a:ext cx="504000" cy="193331"/>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7" name="テキスト ボックス 76"/>
          <p:cNvSpPr txBox="1"/>
          <p:nvPr/>
        </p:nvSpPr>
        <p:spPr>
          <a:xfrm>
            <a:off x="612000" y="332656"/>
            <a:ext cx="7920000"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２</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シミュレーション結果　</a:t>
            </a:r>
            <a:endParaRPr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688249330"/>
              </p:ext>
            </p:extLst>
          </p:nvPr>
        </p:nvGraphicFramePr>
        <p:xfrm>
          <a:off x="7214189" y="1467012"/>
          <a:ext cx="1916748" cy="965200"/>
        </p:xfrm>
        <a:graphic>
          <a:graphicData uri="http://schemas.openxmlformats.org/drawingml/2006/table">
            <a:tbl>
              <a:tblPr firstRow="1" bandRow="1">
                <a:tableStyleId>{5940675A-B579-460E-94D1-54222C63F5DA}</a:tableStyleId>
              </a:tblPr>
              <a:tblGrid>
                <a:gridCol w="1008380"/>
                <a:gridCol w="908368"/>
              </a:tblGrid>
              <a:tr h="370840">
                <a:tc>
                  <a:txBody>
                    <a:bodyPr/>
                    <a:lstStyle/>
                    <a:p>
                      <a:r>
                        <a:rPr kumimoji="1" lang="ja-JP" altLang="en-US" sz="1100" dirty="0" smtClean="0"/>
                        <a:t>淀川系５事業</a:t>
                      </a:r>
                      <a:endParaRPr kumimoji="1" lang="en-US" altLang="ja-JP" sz="1100" dirty="0" smtClean="0"/>
                    </a:p>
                    <a:p>
                      <a:r>
                        <a:rPr kumimoji="1" lang="ja-JP" altLang="en-US" sz="1100" dirty="0" smtClean="0"/>
                        <a:t>の総費用</a:t>
                      </a:r>
                      <a:r>
                        <a:rPr kumimoji="1" lang="ja-JP" altLang="en-US" sz="1100" baseline="30000" dirty="0" smtClean="0"/>
                        <a:t>注１</a:t>
                      </a:r>
                      <a:endParaRPr kumimoji="1" lang="ja-JP" altLang="en-US" sz="1100" baseline="300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r>
                        <a:rPr kumimoji="1" lang="ja-JP" altLang="en-US" sz="1100" dirty="0" smtClean="0"/>
                        <a:t>９浄水場の</a:t>
                      </a:r>
                      <a:endParaRPr kumimoji="1" lang="en-US" altLang="ja-JP" sz="1100" dirty="0" smtClean="0"/>
                    </a:p>
                    <a:p>
                      <a:r>
                        <a:rPr kumimoji="1" lang="ja-JP" altLang="en-US" sz="1100" dirty="0" smtClean="0"/>
                        <a:t>総更新</a:t>
                      </a:r>
                      <a:endParaRPr kumimoji="1" lang="en-US" altLang="ja-JP" sz="1100" dirty="0" smtClean="0"/>
                    </a:p>
                    <a:p>
                      <a:r>
                        <a:rPr kumimoji="1" lang="ja-JP" altLang="en-US" sz="1100" dirty="0" smtClean="0"/>
                        <a:t>事業費</a:t>
                      </a:r>
                      <a:r>
                        <a:rPr kumimoji="1" lang="ja-JP" altLang="en-US" sz="1200" baseline="30000" dirty="0" smtClean="0"/>
                        <a:t>注２</a:t>
                      </a:r>
                      <a:endParaRPr kumimoji="1" lang="ja-JP" altLang="en-US" sz="1100" baseline="300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370840">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989</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4,451</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bl>
          </a:graphicData>
        </a:graphic>
      </p:graphicFrame>
      <p:graphicFrame>
        <p:nvGraphicFramePr>
          <p:cNvPr id="103" name="表 102"/>
          <p:cNvGraphicFramePr>
            <a:graphicFrameLocks noGrp="1"/>
          </p:cNvGraphicFramePr>
          <p:nvPr>
            <p:extLst>
              <p:ext uri="{D42A27DB-BD31-4B8C-83A1-F6EECF244321}">
                <p14:modId xmlns:p14="http://schemas.microsoft.com/office/powerpoint/2010/main" val="3384801648"/>
              </p:ext>
            </p:extLst>
          </p:nvPr>
        </p:nvGraphicFramePr>
        <p:xfrm>
          <a:off x="7211014" y="2894873"/>
          <a:ext cx="1919923" cy="1188720"/>
        </p:xfrm>
        <a:graphic>
          <a:graphicData uri="http://schemas.openxmlformats.org/drawingml/2006/table">
            <a:tbl>
              <a:tblPr firstRow="1" bandRow="1">
                <a:tableStyleId>{5940675A-B579-460E-94D1-54222C63F5DA}</a:tableStyleId>
              </a:tblPr>
              <a:tblGrid>
                <a:gridCol w="1008380"/>
                <a:gridCol w="911543"/>
              </a:tblGrid>
              <a:tr h="370840">
                <a:tc>
                  <a:txBody>
                    <a:bodyPr/>
                    <a:lstStyle/>
                    <a:p>
                      <a:r>
                        <a:rPr kumimoji="1" lang="ja-JP" altLang="en-US" sz="1100" dirty="0" smtClean="0"/>
                        <a:t>淀川系５事業</a:t>
                      </a:r>
                      <a:endParaRPr kumimoji="1" lang="en-US" altLang="ja-JP" sz="1100" dirty="0" smtClean="0"/>
                    </a:p>
                    <a:p>
                      <a:r>
                        <a:rPr kumimoji="1" lang="ja-JP" altLang="en-US" sz="1100" dirty="0" smtClean="0"/>
                        <a:t>の総費用</a:t>
                      </a:r>
                      <a:r>
                        <a:rPr kumimoji="1" lang="ja-JP" altLang="en-US" sz="1100" baseline="30000" dirty="0" smtClean="0"/>
                        <a:t>注１</a:t>
                      </a:r>
                      <a:endParaRPr kumimoji="1" lang="ja-JP" altLang="en-US" sz="1100" baseline="300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r>
                        <a:rPr kumimoji="1" lang="ja-JP" altLang="en-US" sz="1100" dirty="0" smtClean="0"/>
                        <a:t>６浄水場の</a:t>
                      </a:r>
                      <a:endParaRPr kumimoji="1" lang="en-US" altLang="ja-JP" sz="1100" dirty="0" smtClean="0"/>
                    </a:p>
                    <a:p>
                      <a:r>
                        <a:rPr kumimoji="1" lang="ja-JP" altLang="en-US" sz="1100" dirty="0" smtClean="0"/>
                        <a:t>総更新</a:t>
                      </a:r>
                      <a:endParaRPr kumimoji="1" lang="en-US" altLang="ja-JP" sz="1100" dirty="0" smtClean="0"/>
                    </a:p>
                    <a:p>
                      <a:r>
                        <a:rPr kumimoji="1" lang="ja-JP" altLang="en-US" sz="1100" dirty="0" smtClean="0"/>
                        <a:t>事業費</a:t>
                      </a:r>
                      <a:r>
                        <a:rPr kumimoji="1" lang="ja-JP" altLang="en-US" sz="1200" baseline="30000" dirty="0" smtClean="0"/>
                        <a:t>注２</a:t>
                      </a:r>
                      <a:endParaRPr kumimoji="1" lang="ja-JP" altLang="en-US" sz="1100" baseline="300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370840">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▲８億円</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▲１％</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981</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192</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▲４％</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4,259</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bl>
          </a:graphicData>
        </a:graphic>
      </p:graphicFrame>
      <p:graphicFrame>
        <p:nvGraphicFramePr>
          <p:cNvPr id="104" name="表 103"/>
          <p:cNvGraphicFramePr>
            <a:graphicFrameLocks noGrp="1"/>
          </p:cNvGraphicFramePr>
          <p:nvPr>
            <p:extLst>
              <p:ext uri="{D42A27DB-BD31-4B8C-83A1-F6EECF244321}">
                <p14:modId xmlns:p14="http://schemas.microsoft.com/office/powerpoint/2010/main" val="2516753749"/>
              </p:ext>
            </p:extLst>
          </p:nvPr>
        </p:nvGraphicFramePr>
        <p:xfrm>
          <a:off x="7211014" y="4914670"/>
          <a:ext cx="1919923" cy="1188720"/>
        </p:xfrm>
        <a:graphic>
          <a:graphicData uri="http://schemas.openxmlformats.org/drawingml/2006/table">
            <a:tbl>
              <a:tblPr firstRow="1" bandRow="1">
                <a:tableStyleId>{5940675A-B579-460E-94D1-54222C63F5DA}</a:tableStyleId>
              </a:tblPr>
              <a:tblGrid>
                <a:gridCol w="1008380"/>
                <a:gridCol w="911543"/>
              </a:tblGrid>
              <a:tr h="370840">
                <a:tc>
                  <a:txBody>
                    <a:bodyPr/>
                    <a:lstStyle/>
                    <a:p>
                      <a:r>
                        <a:rPr kumimoji="1" lang="ja-JP" altLang="en-US" sz="1100" dirty="0" smtClean="0"/>
                        <a:t>淀川系５事業</a:t>
                      </a:r>
                      <a:endParaRPr kumimoji="1" lang="en-US" altLang="ja-JP" sz="1100" dirty="0" smtClean="0"/>
                    </a:p>
                    <a:p>
                      <a:r>
                        <a:rPr kumimoji="1" lang="ja-JP" altLang="en-US" sz="1100" dirty="0" smtClean="0"/>
                        <a:t>の総費用</a:t>
                      </a:r>
                      <a:r>
                        <a:rPr kumimoji="1" lang="ja-JP" altLang="en-US" sz="1100" baseline="30000" dirty="0" smtClean="0"/>
                        <a:t>注１</a:t>
                      </a:r>
                      <a:endParaRPr kumimoji="1" lang="ja-JP" altLang="en-US" sz="1100" baseline="300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r>
                        <a:rPr kumimoji="1" lang="ja-JP" altLang="en-US" sz="1100" dirty="0" smtClean="0"/>
                        <a:t>６浄水場の</a:t>
                      </a:r>
                      <a:endParaRPr kumimoji="1" lang="en-US" altLang="ja-JP" sz="1100" dirty="0" smtClean="0"/>
                    </a:p>
                    <a:p>
                      <a:r>
                        <a:rPr kumimoji="1" lang="ja-JP" altLang="en-US" sz="1100" dirty="0" smtClean="0"/>
                        <a:t>総更新</a:t>
                      </a:r>
                      <a:endParaRPr kumimoji="1" lang="en-US" altLang="ja-JP" sz="1100" dirty="0" smtClean="0"/>
                    </a:p>
                    <a:p>
                      <a:r>
                        <a:rPr kumimoji="1" lang="ja-JP" altLang="en-US" sz="1100" dirty="0" smtClean="0"/>
                        <a:t>事業費</a:t>
                      </a:r>
                      <a:r>
                        <a:rPr kumimoji="1" lang="ja-JP" altLang="en-US" sz="1200" baseline="30000" dirty="0" smtClean="0"/>
                        <a:t>注２</a:t>
                      </a:r>
                      <a:endParaRPr kumimoji="1" lang="ja-JP" altLang="en-US" sz="1100" baseline="300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370840">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▲３％</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964</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645</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14</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3,806</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bl>
          </a:graphicData>
        </a:graphic>
      </p:graphicFrame>
      <p:sp>
        <p:nvSpPr>
          <p:cNvPr id="3" name="テキスト ボックス 2"/>
          <p:cNvSpPr txBox="1"/>
          <p:nvPr/>
        </p:nvSpPr>
        <p:spPr>
          <a:xfrm>
            <a:off x="1636287" y="6502996"/>
            <a:ext cx="2963335" cy="400110"/>
          </a:xfrm>
          <a:prstGeom prst="rect">
            <a:avLst/>
          </a:prstGeom>
          <a:noFill/>
        </p:spPr>
        <p:txBody>
          <a:bodyPr wrap="square" rtlCol="0">
            <a:spAutoFit/>
          </a:bodyPr>
          <a:lstStyle/>
          <a:p>
            <a:pPr marL="85725" indent="-85725"/>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柴島・上系の廃止予定面積</a:t>
            </a:r>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14.8ha</a:t>
            </a:r>
          </a:p>
          <a:p>
            <a:pPr marL="85725" indent="-85725"/>
            <a:r>
              <a:rPr lang="en-US" altLang="ja-JP" sz="1000" dirty="0">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のうち約</a:t>
            </a:r>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2.5ha</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を存続</a:t>
            </a:r>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00" dirty="0">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12.3ha</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を廃止）</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テキスト ボックス 72">
            <a:extLst>
              <a:ext uri="{FF2B5EF4-FFF2-40B4-BE49-F238E27FC236}">
                <a16:creationId xmlns:a16="http://schemas.microsoft.com/office/drawing/2014/main" xmlns="" id="{486F365D-AA19-4856-889B-278189257CD5}"/>
              </a:ext>
            </a:extLst>
          </p:cNvPr>
          <p:cNvSpPr txBox="1"/>
          <p:nvPr/>
        </p:nvSpPr>
        <p:spPr>
          <a:xfrm>
            <a:off x="1462998" y="5850549"/>
            <a:ext cx="312906" cy="246221"/>
          </a:xfrm>
          <a:prstGeom prst="rect">
            <a:avLst/>
          </a:prstGeom>
          <a:noFill/>
        </p:spPr>
        <p:txBody>
          <a:bodyPr wrap="none" rtlCol="0">
            <a:spAutoFit/>
          </a:bodyPr>
          <a:lstStyle/>
          <a:p>
            <a:r>
              <a:rPr lang="en-US" altLang="ja-JP" sz="1000" dirty="0" smtClean="0">
                <a:solidFill>
                  <a:prstClr val="black"/>
                </a:solidFill>
                <a:latin typeface="Meiryo UI" panose="020B0604030504040204" pitchFamily="50" charset="-128"/>
                <a:ea typeface="Meiryo UI" panose="020B0604030504040204" pitchFamily="50" charset="-128"/>
              </a:rPr>
              <a:t>※</a:t>
            </a:r>
            <a:endParaRPr lang="ja-JP" altLang="en-US" sz="1000" dirty="0">
              <a:solidFill>
                <a:prstClr val="black"/>
              </a:solidFill>
              <a:latin typeface="Meiryo UI" panose="020B0604030504040204" pitchFamily="50" charset="-128"/>
              <a:ea typeface="Meiryo UI" panose="020B0604030504040204" pitchFamily="50" charset="-128"/>
            </a:endParaRPr>
          </a:p>
        </p:txBody>
      </p:sp>
      <p:cxnSp>
        <p:nvCxnSpPr>
          <p:cNvPr id="84" name="直線矢印コネクタ 83"/>
          <p:cNvCxnSpPr/>
          <p:nvPr/>
        </p:nvCxnSpPr>
        <p:spPr>
          <a:xfrm>
            <a:off x="1657564" y="5969918"/>
            <a:ext cx="118340" cy="561653"/>
          </a:xfrm>
          <a:prstGeom prst="straightConnector1">
            <a:avLst/>
          </a:prstGeom>
          <a:ln>
            <a:solidFill>
              <a:schemeClr val="bg1">
                <a:lumMod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90" name="直方体 89"/>
          <p:cNvSpPr/>
          <p:nvPr/>
        </p:nvSpPr>
        <p:spPr>
          <a:xfrm>
            <a:off x="5419698" y="199651"/>
            <a:ext cx="245245" cy="387600"/>
          </a:xfrm>
          <a:prstGeom prst="cube">
            <a:avLst>
              <a:gd name="adj" fmla="val 14630"/>
            </a:avLst>
          </a:prstGeom>
          <a:ln w="19050"/>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ja-JP" altLang="en-US" sz="1050" b="1" dirty="0">
              <a:solidFill>
                <a:prstClr val="black"/>
              </a:solidFill>
              <a:latin typeface="Meiryo UI" panose="020B0604030504040204" pitchFamily="50" charset="-128"/>
              <a:ea typeface="Meiryo UI" panose="020B0604030504040204" pitchFamily="50" charset="-128"/>
            </a:endParaRPr>
          </a:p>
        </p:txBody>
      </p:sp>
      <p:sp>
        <p:nvSpPr>
          <p:cNvPr id="101" name="直方体 100"/>
          <p:cNvSpPr/>
          <p:nvPr/>
        </p:nvSpPr>
        <p:spPr>
          <a:xfrm>
            <a:off x="5419698" y="55635"/>
            <a:ext cx="245245" cy="180880"/>
          </a:xfrm>
          <a:prstGeom prst="cube">
            <a:avLst>
              <a:gd name="adj" fmla="val 25867"/>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prstClr val="black"/>
              </a:solidFill>
            </a:endParaRPr>
          </a:p>
        </p:txBody>
      </p:sp>
      <p:sp>
        <p:nvSpPr>
          <p:cNvPr id="7" name="左中かっこ 6"/>
          <p:cNvSpPr/>
          <p:nvPr/>
        </p:nvSpPr>
        <p:spPr>
          <a:xfrm>
            <a:off x="5299175" y="55636"/>
            <a:ext cx="120523" cy="53152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 name="テキスト ボックス 7"/>
          <p:cNvSpPr txBox="1"/>
          <p:nvPr/>
        </p:nvSpPr>
        <p:spPr>
          <a:xfrm>
            <a:off x="5068266" y="86116"/>
            <a:ext cx="307777" cy="544125"/>
          </a:xfrm>
          <a:prstGeom prst="rect">
            <a:avLst/>
          </a:prstGeom>
          <a:noFill/>
        </p:spPr>
        <p:txBody>
          <a:bodyPr vert="eaVert" wrap="square" rtlCol="0">
            <a:spAutoFit/>
          </a:bodyPr>
          <a:lstStyle/>
          <a:p>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施設能力</a:t>
            </a:r>
            <a:endParaRPr kumimoji="1" lang="ja-JP" altLang="en-US" sz="8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 name="右中かっこ 8"/>
          <p:cNvSpPr/>
          <p:nvPr/>
        </p:nvSpPr>
        <p:spPr>
          <a:xfrm>
            <a:off x="5664943" y="55635"/>
            <a:ext cx="140523" cy="144016"/>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2" name="テキスト ボックス 101"/>
          <p:cNvSpPr txBox="1"/>
          <p:nvPr/>
        </p:nvSpPr>
        <p:spPr>
          <a:xfrm>
            <a:off x="5726397" y="326"/>
            <a:ext cx="756529" cy="338554"/>
          </a:xfrm>
          <a:prstGeom prst="rect">
            <a:avLst/>
          </a:prstGeom>
          <a:noFill/>
        </p:spPr>
        <p:txBody>
          <a:bodyPr vert="horz" wrap="square" rtlCol="0">
            <a:spAutoFit/>
          </a:bodyPr>
          <a:lstStyle/>
          <a:p>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ダウンサイ</a:t>
            </a:r>
            <a:endParaRPr kumimoji="1" lang="en-US" altLang="ja-JP" sz="8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ジング対象</a:t>
            </a:r>
            <a:endParaRPr kumimoji="1" lang="ja-JP" altLang="en-US" sz="8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テキスト ボックス 104"/>
          <p:cNvSpPr txBox="1"/>
          <p:nvPr/>
        </p:nvSpPr>
        <p:spPr>
          <a:xfrm>
            <a:off x="5242639" y="604100"/>
            <a:ext cx="756529" cy="215444"/>
          </a:xfrm>
          <a:prstGeom prst="rect">
            <a:avLst/>
          </a:prstGeom>
          <a:noFill/>
        </p:spPr>
        <p:txBody>
          <a:bodyPr vert="horz" wrap="square" rtlCol="0">
            <a:spAutoFit/>
          </a:bodyPr>
          <a:lstStyle/>
          <a:p>
            <a:r>
              <a:rPr kumimoji="1" lang="en-US" altLang="ja-JP" sz="8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凡例</a:t>
            </a:r>
            <a:r>
              <a:rPr kumimoji="1" lang="en-US" altLang="ja-JP" sz="8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8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テキスト ボックス 110"/>
          <p:cNvSpPr txBox="1"/>
          <p:nvPr/>
        </p:nvSpPr>
        <p:spPr>
          <a:xfrm>
            <a:off x="5599695" y="343667"/>
            <a:ext cx="756107" cy="215444"/>
          </a:xfrm>
          <a:prstGeom prst="rect">
            <a:avLst/>
          </a:prstGeom>
          <a:noFill/>
        </p:spPr>
        <p:txBody>
          <a:bodyPr vert="horz" wrap="square" rtlCol="0">
            <a:spAutoFit/>
          </a:bodyPr>
          <a:lstStyle/>
          <a:p>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（万㎥</a:t>
            </a:r>
            <a:r>
              <a:rPr kumimoji="1" lang="en-US" altLang="ja-JP" sz="8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日）</a:t>
            </a:r>
            <a:endParaRPr kumimoji="1" lang="ja-JP" altLang="en-US" sz="8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22</a:t>
            </a:fld>
            <a:endParaRPr kumimoji="1" lang="ja-JP" altLang="en-US" dirty="0"/>
          </a:p>
        </p:txBody>
      </p:sp>
      <p:sp>
        <p:nvSpPr>
          <p:cNvPr id="80" name="右中かっこ 79"/>
          <p:cNvSpPr/>
          <p:nvPr/>
        </p:nvSpPr>
        <p:spPr>
          <a:xfrm rot="16200000">
            <a:off x="5063298" y="381874"/>
            <a:ext cx="155448" cy="1440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13" name="テキスト ボックス 112">
            <a:extLst>
              <a:ext uri="{FF2B5EF4-FFF2-40B4-BE49-F238E27FC236}">
                <a16:creationId xmlns="" xmlns:a16="http://schemas.microsoft.com/office/drawing/2014/main" id="{E61679D0-23EA-4549-B795-EFCA26B23077}"/>
              </a:ext>
            </a:extLst>
          </p:cNvPr>
          <p:cNvSpPr txBox="1"/>
          <p:nvPr/>
        </p:nvSpPr>
        <p:spPr>
          <a:xfrm>
            <a:off x="4718470" y="778559"/>
            <a:ext cx="845103" cy="261610"/>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淀川系</a:t>
            </a:r>
            <a:r>
              <a:rPr lang="en-US" altLang="ja-JP" sz="1100" b="1" dirty="0" smtClean="0">
                <a:latin typeface="Meiryo UI" panose="020B0604030504040204" pitchFamily="50" charset="-128"/>
                <a:ea typeface="Meiryo UI" panose="020B0604030504040204" pitchFamily="50" charset="-128"/>
              </a:rPr>
              <a:t>3</a:t>
            </a:r>
            <a:r>
              <a:rPr lang="ja-JP" altLang="en-US" sz="1100" b="1" dirty="0" smtClean="0">
                <a:latin typeface="Meiryo UI" panose="020B0604030504040204" pitchFamily="50" charset="-128"/>
                <a:ea typeface="Meiryo UI" panose="020B0604030504040204" pitchFamily="50" charset="-128"/>
              </a:rPr>
              <a:t>市</a:t>
            </a:r>
            <a:endParaRPr lang="ja-JP" altLang="en-US" sz="1100" b="1"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46299507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569623" y="6433064"/>
            <a:ext cx="7389132" cy="461665"/>
          </a:xfrm>
          <a:prstGeom prst="rect">
            <a:avLst/>
          </a:prstGeom>
        </p:spPr>
        <p:txBody>
          <a:bodyPr wrap="square">
            <a:spAutoFit/>
          </a:bodyPr>
          <a:lstStyle/>
          <a:p>
            <a:r>
              <a:rPr lang="ja-JP" altLang="en-US" sz="1200" dirty="0">
                <a:solidFill>
                  <a:prstClr val="black"/>
                </a:solidFill>
                <a:latin typeface="メイリオ" panose="020B0604030504040204" pitchFamily="50" charset="-128"/>
                <a:ea typeface="メイリオ" panose="020B0604030504040204" pitchFamily="50" charset="-128"/>
              </a:rPr>
              <a:t>　</a:t>
            </a:r>
            <a:r>
              <a:rPr lang="en-US" altLang="ja-JP" sz="1200" dirty="0">
                <a:solidFill>
                  <a:prstClr val="black"/>
                </a:solidFill>
                <a:latin typeface="メイリオ" panose="020B0604030504040204" pitchFamily="50" charset="-128"/>
                <a:ea typeface="メイリオ" panose="020B0604030504040204" pitchFamily="50" charset="-128"/>
              </a:rPr>
              <a:t>※</a:t>
            </a:r>
            <a:r>
              <a:rPr lang="ja-JP" altLang="en-US" sz="1200" dirty="0">
                <a:solidFill>
                  <a:prstClr val="black"/>
                </a:solidFill>
                <a:latin typeface="メイリオ" panose="020B0604030504040204" pitchFamily="50" charset="-128"/>
                <a:ea typeface="メイリオ" panose="020B0604030504040204" pitchFamily="50" charset="-128"/>
              </a:rPr>
              <a:t>施設更新費用　：　取・浄水場整備費用（場内の送水ポンプ施設を含む）、導水管整備費用、</a:t>
            </a:r>
            <a:endParaRPr lang="en-US" altLang="ja-JP" sz="1200" dirty="0">
              <a:solidFill>
                <a:prstClr val="black"/>
              </a:solidFill>
              <a:latin typeface="メイリオ" panose="020B0604030504040204" pitchFamily="50" charset="-128"/>
              <a:ea typeface="メイリオ" panose="020B0604030504040204" pitchFamily="50" charset="-128"/>
            </a:endParaRPr>
          </a:p>
          <a:p>
            <a:r>
              <a:rPr lang="ja-JP" altLang="en-US" sz="1200" dirty="0">
                <a:solidFill>
                  <a:prstClr val="black"/>
                </a:solidFill>
                <a:latin typeface="メイリオ" panose="020B0604030504040204" pitchFamily="50" charset="-128"/>
                <a:ea typeface="メイリオ" panose="020B0604030504040204" pitchFamily="50" charset="-128"/>
              </a:rPr>
              <a:t>　　　　　　　　　　　浄水場廃止に伴う送水管整備</a:t>
            </a:r>
            <a:r>
              <a:rPr lang="ja-JP" altLang="en-US" sz="1200" dirty="0" smtClean="0">
                <a:solidFill>
                  <a:prstClr val="black"/>
                </a:solidFill>
                <a:latin typeface="メイリオ" panose="020B0604030504040204" pitchFamily="50" charset="-128"/>
                <a:ea typeface="メイリオ" panose="020B0604030504040204" pitchFamily="50" charset="-128"/>
              </a:rPr>
              <a:t>費用。</a:t>
            </a:r>
            <a:endParaRPr lang="ja-JP" altLang="en-US" sz="1200" dirty="0">
              <a:solidFill>
                <a:prstClr val="black"/>
              </a:solidFill>
              <a:latin typeface="メイリオ" panose="020B0604030504040204" pitchFamily="50" charset="-128"/>
              <a:ea typeface="メイリオ" panose="020B0604030504040204" pitchFamily="50" charset="-128"/>
            </a:endParaRPr>
          </a:p>
        </p:txBody>
      </p:sp>
      <p:sp>
        <p:nvSpPr>
          <p:cNvPr id="8" name="テキスト ボックス 7"/>
          <p:cNvSpPr txBox="1"/>
          <p:nvPr/>
        </p:nvSpPr>
        <p:spPr>
          <a:xfrm>
            <a:off x="333849" y="1015568"/>
            <a:ext cx="8301820" cy="1169551"/>
          </a:xfrm>
          <a:prstGeom prst="rect">
            <a:avLst/>
          </a:prstGeom>
          <a:noFill/>
        </p:spPr>
        <p:txBody>
          <a:bodyPr wrap="square" rtlCol="0">
            <a:spAutoFit/>
          </a:bodyPr>
          <a:lstStyle/>
          <a:p>
            <a:pPr marL="285750" indent="-285750">
              <a:buFont typeface="Arial" panose="020B0604020202020204" pitchFamily="34" charset="0"/>
              <a:buChar char="•"/>
            </a:pPr>
            <a:r>
              <a:rPr lang="ja-JP" altLang="en-US" sz="1400" dirty="0">
                <a:solidFill>
                  <a:prstClr val="black"/>
                </a:solidFill>
                <a:latin typeface="メイリオ" panose="020B0604030504040204" pitchFamily="50" charset="-128"/>
                <a:ea typeface="メイリオ" panose="020B0604030504040204" pitchFamily="50" charset="-128"/>
              </a:rPr>
              <a:t>危機管理対応力強化の観点から、浄水場の相互バックアップ体制を構築する</a:t>
            </a:r>
            <a:endParaRPr lang="en-US" altLang="ja-JP" sz="1400" dirty="0">
              <a:solidFill>
                <a:prstClr val="black"/>
              </a:solidFill>
              <a:latin typeface="メイリオ" panose="020B0604030504040204" pitchFamily="50" charset="-128"/>
              <a:ea typeface="メイリオ" panose="020B0604030504040204" pitchFamily="50" charset="-128"/>
            </a:endParaRPr>
          </a:p>
          <a:p>
            <a:pPr marL="285750" indent="-285750">
              <a:buFont typeface="Arial" panose="020B0604020202020204" pitchFamily="34" charset="0"/>
              <a:buChar char="•"/>
            </a:pPr>
            <a:r>
              <a:rPr lang="ja-JP" altLang="en-US" sz="1400" dirty="0">
                <a:solidFill>
                  <a:prstClr val="black"/>
                </a:solidFill>
                <a:latin typeface="メイリオ" panose="020B0604030504040204" pitchFamily="50" charset="-128"/>
                <a:ea typeface="メイリオ" panose="020B0604030504040204" pitchFamily="50" charset="-128"/>
              </a:rPr>
              <a:t>施設能力の大きさは更新事業費と比例するため、安定給水を行う上での以下の制約条件を満たしつつ、淀川系浄水場全体のさらなる施設能力の最小化となる組み合わせを</a:t>
            </a:r>
            <a:r>
              <a:rPr lang="ja-JP" altLang="en-US" sz="1400" dirty="0" smtClean="0">
                <a:solidFill>
                  <a:prstClr val="black"/>
                </a:solidFill>
                <a:latin typeface="メイリオ" panose="020B0604030504040204" pitchFamily="50" charset="-128"/>
                <a:ea typeface="メイリオ" panose="020B0604030504040204" pitchFamily="50" charset="-128"/>
              </a:rPr>
              <a:t>計算</a:t>
            </a:r>
            <a:endParaRPr lang="en-US" altLang="ja-JP" sz="1400" dirty="0">
              <a:solidFill>
                <a:prstClr val="black"/>
              </a:solidFill>
              <a:latin typeface="メイリオ" panose="020B0604030504040204" pitchFamily="50" charset="-128"/>
              <a:ea typeface="メイリオ" panose="020B0604030504040204" pitchFamily="50" charset="-128"/>
            </a:endParaRPr>
          </a:p>
          <a:p>
            <a:pPr marL="285750" indent="-285750">
              <a:buFont typeface="Arial" panose="020B0604020202020204" pitchFamily="34" charset="0"/>
              <a:buChar char="•"/>
            </a:pPr>
            <a:r>
              <a:rPr lang="ja-JP" altLang="en-US" sz="1400" dirty="0">
                <a:solidFill>
                  <a:prstClr val="black"/>
                </a:solidFill>
                <a:latin typeface="メイリオ" panose="020B0604030504040204" pitchFamily="50" charset="-128"/>
                <a:ea typeface="メイリオ" panose="020B0604030504040204" pitchFamily="50" charset="-128"/>
              </a:rPr>
              <a:t>その結果、最適な浄水場数と施設能力を最小化できるのは、</a:t>
            </a:r>
            <a:r>
              <a:rPr lang="en-US" altLang="ja-JP" sz="1400" dirty="0">
                <a:solidFill>
                  <a:prstClr val="black"/>
                </a:solidFill>
                <a:latin typeface="メイリオ" panose="020B0604030504040204" pitchFamily="50" charset="-128"/>
                <a:ea typeface="メイリオ" panose="020B0604030504040204" pitchFamily="50" charset="-128"/>
              </a:rPr>
              <a:t>6</a:t>
            </a:r>
            <a:r>
              <a:rPr lang="ja-JP" altLang="en-US" sz="1400" dirty="0">
                <a:solidFill>
                  <a:prstClr val="black"/>
                </a:solidFill>
                <a:latin typeface="メイリオ" panose="020B0604030504040204" pitchFamily="50" charset="-128"/>
                <a:ea typeface="メイリオ" panose="020B0604030504040204" pitchFamily="50" charset="-128"/>
              </a:rPr>
              <a:t>浄水場で施設能力をできるだけ</a:t>
            </a:r>
            <a:r>
              <a:rPr lang="en-US" altLang="ja-JP" sz="1400" dirty="0">
                <a:solidFill>
                  <a:prstClr val="black"/>
                </a:solidFill>
                <a:latin typeface="メイリオ" panose="020B0604030504040204" pitchFamily="50" charset="-128"/>
                <a:ea typeface="メイリオ" panose="020B0604030504040204" pitchFamily="50" charset="-128"/>
              </a:rPr>
              <a:t>70</a:t>
            </a:r>
            <a:r>
              <a:rPr lang="ja-JP" altLang="en-US" sz="1400" dirty="0" smtClean="0">
                <a:solidFill>
                  <a:prstClr val="black"/>
                </a:solidFill>
                <a:latin typeface="メイリオ" panose="020B0604030504040204" pitchFamily="50" charset="-128"/>
                <a:ea typeface="メイリオ" panose="020B0604030504040204" pitchFamily="50" charset="-128"/>
              </a:rPr>
              <a:t>万㎥／日に</a:t>
            </a:r>
            <a:r>
              <a:rPr lang="ja-JP" altLang="en-US" sz="1400" dirty="0">
                <a:solidFill>
                  <a:prstClr val="black"/>
                </a:solidFill>
                <a:latin typeface="メイリオ" panose="020B0604030504040204" pitchFamily="50" charset="-128"/>
                <a:ea typeface="メイリオ" panose="020B0604030504040204" pitchFamily="50" charset="-128"/>
              </a:rPr>
              <a:t>均一化するパターンと</a:t>
            </a:r>
            <a:r>
              <a:rPr lang="ja-JP" altLang="en-US" sz="1400" dirty="0" smtClean="0">
                <a:solidFill>
                  <a:prstClr val="black"/>
                </a:solidFill>
                <a:latin typeface="メイリオ" panose="020B0604030504040204" pitchFamily="50" charset="-128"/>
                <a:ea typeface="メイリオ" panose="020B0604030504040204" pitchFamily="50" charset="-128"/>
              </a:rPr>
              <a:t>なる</a:t>
            </a:r>
            <a:endParaRPr lang="ja-JP" altLang="en-US" sz="1400" dirty="0">
              <a:solidFill>
                <a:prstClr val="black"/>
              </a:solidFill>
              <a:latin typeface="メイリオ" panose="020B0604030504040204" pitchFamily="50" charset="-128"/>
              <a:ea typeface="メイリオ" panose="020B0604030504040204" pitchFamily="50" charset="-128"/>
            </a:endParaRPr>
          </a:p>
        </p:txBody>
      </p:sp>
      <p:sp>
        <p:nvSpPr>
          <p:cNvPr id="10" name="スライド番号プレースホルダー 81"/>
          <p:cNvSpPr>
            <a:spLocks noGrp="1"/>
          </p:cNvSpPr>
          <p:nvPr>
            <p:ph type="sldNum" sz="quarter" idx="12"/>
          </p:nvPr>
        </p:nvSpPr>
        <p:spPr>
          <a:xfrm>
            <a:off x="7010400" y="6492125"/>
            <a:ext cx="2133600" cy="365125"/>
          </a:xfrm>
        </p:spPr>
        <p:txBody>
          <a:bodyPr/>
          <a:lstStyle/>
          <a:p>
            <a:fld id="{881ECAC4-7C32-4B8E-A6D5-D49269119A2C}" type="slidenum">
              <a:rPr lang="ja-JP" altLang="en-US" smtClean="0">
                <a:solidFill>
                  <a:prstClr val="white">
                    <a:lumMod val="50000"/>
                  </a:prstClr>
                </a:solidFill>
              </a:rPr>
              <a:pPr/>
              <a:t>23</a:t>
            </a:fld>
            <a:endParaRPr lang="ja-JP" altLang="en-US" dirty="0">
              <a:solidFill>
                <a:prstClr val="white">
                  <a:lumMod val="50000"/>
                </a:prstClr>
              </a:solidFill>
            </a:endParaRPr>
          </a:p>
        </p:txBody>
      </p:sp>
      <p:sp>
        <p:nvSpPr>
          <p:cNvPr id="12" name="テキスト ボックス 11"/>
          <p:cNvSpPr txBox="1"/>
          <p:nvPr/>
        </p:nvSpPr>
        <p:spPr>
          <a:xfrm>
            <a:off x="569623" y="476672"/>
            <a:ext cx="8066046"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３</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）テーマ１－２</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：淀川系浄水場の最適化モデルの考え方</a:t>
            </a:r>
          </a:p>
        </p:txBody>
      </p:sp>
      <p:sp>
        <p:nvSpPr>
          <p:cNvPr id="15" name="正方形/長方形 14"/>
          <p:cNvSpPr/>
          <p:nvPr/>
        </p:nvSpPr>
        <p:spPr>
          <a:xfrm>
            <a:off x="1403648" y="2185119"/>
            <a:ext cx="6264696" cy="935525"/>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r>
              <a:rPr lang="en-US" altLang="ja-JP" sz="1600" dirty="0">
                <a:solidFill>
                  <a:prstClr val="black"/>
                </a:solidFill>
                <a:latin typeface="メイリオ" panose="020B0604030504040204" pitchFamily="50" charset="-128"/>
                <a:ea typeface="メイリオ" panose="020B0604030504040204" pitchFamily="50" charset="-128"/>
              </a:rPr>
              <a:t>A:</a:t>
            </a:r>
            <a:r>
              <a:rPr lang="ja-JP" altLang="en-US" sz="1600" dirty="0">
                <a:solidFill>
                  <a:prstClr val="black"/>
                </a:solidFill>
                <a:latin typeface="メイリオ" panose="020B0604030504040204" pitchFamily="50" charset="-128"/>
                <a:ea typeface="メイリオ" panose="020B0604030504040204" pitchFamily="50" charset="-128"/>
              </a:rPr>
              <a:t>各浄水場の耐震済の施設能力は維持</a:t>
            </a:r>
            <a:endParaRPr lang="en-US" altLang="ja-JP" sz="1600" dirty="0">
              <a:solidFill>
                <a:prstClr val="black"/>
              </a:solidFill>
              <a:latin typeface="メイリオ" panose="020B0604030504040204" pitchFamily="50" charset="-128"/>
              <a:ea typeface="メイリオ" panose="020B0604030504040204" pitchFamily="50" charset="-128"/>
            </a:endParaRPr>
          </a:p>
          <a:p>
            <a:r>
              <a:rPr lang="en-US" altLang="ja-JP" sz="1600" dirty="0">
                <a:solidFill>
                  <a:prstClr val="black"/>
                </a:solidFill>
                <a:latin typeface="メイリオ" panose="020B0604030504040204" pitchFamily="50" charset="-128"/>
                <a:ea typeface="メイリオ" panose="020B0604030504040204" pitchFamily="50" charset="-128"/>
              </a:rPr>
              <a:t>B:</a:t>
            </a:r>
            <a:r>
              <a:rPr lang="ja-JP" altLang="en-US" sz="1600" dirty="0">
                <a:solidFill>
                  <a:prstClr val="black"/>
                </a:solidFill>
                <a:latin typeface="メイリオ" panose="020B0604030504040204" pitchFamily="50" charset="-128"/>
                <a:ea typeface="メイリオ" panose="020B0604030504040204" pitchFamily="50" charset="-128"/>
              </a:rPr>
              <a:t>将来需要に見合う総施設能力</a:t>
            </a:r>
            <a:r>
              <a:rPr lang="en-US" altLang="ja-JP" sz="1600" dirty="0">
                <a:solidFill>
                  <a:prstClr val="black"/>
                </a:solidFill>
                <a:latin typeface="メイリオ" panose="020B0604030504040204" pitchFamily="50" charset="-128"/>
                <a:ea typeface="メイリオ" panose="020B0604030504040204" pitchFamily="50" charset="-128"/>
              </a:rPr>
              <a:t>252</a:t>
            </a:r>
            <a:r>
              <a:rPr lang="ja-JP" altLang="en-US" sz="1600" dirty="0">
                <a:solidFill>
                  <a:prstClr val="black"/>
                </a:solidFill>
                <a:latin typeface="メイリオ" panose="020B0604030504040204" pitchFamily="50" charset="-128"/>
                <a:ea typeface="メイリオ" panose="020B0604030504040204" pitchFamily="50" charset="-128"/>
              </a:rPr>
              <a:t>万㎥</a:t>
            </a:r>
            <a:r>
              <a:rPr lang="en-US" altLang="ja-JP" sz="1600" dirty="0">
                <a:solidFill>
                  <a:prstClr val="black"/>
                </a:solidFill>
                <a:latin typeface="メイリオ" panose="020B0604030504040204" pitchFamily="50" charset="-128"/>
                <a:ea typeface="メイリオ" panose="020B0604030504040204" pitchFamily="50" charset="-128"/>
              </a:rPr>
              <a:t>/</a:t>
            </a:r>
            <a:r>
              <a:rPr lang="ja-JP" altLang="en-US" sz="1600" dirty="0">
                <a:solidFill>
                  <a:prstClr val="black"/>
                </a:solidFill>
                <a:latin typeface="メイリオ" panose="020B0604030504040204" pitchFamily="50" charset="-128"/>
                <a:ea typeface="メイリオ" panose="020B0604030504040204" pitchFamily="50" charset="-128"/>
              </a:rPr>
              <a:t>日以上</a:t>
            </a:r>
            <a:endParaRPr lang="en-US" altLang="ja-JP" sz="1600" dirty="0">
              <a:solidFill>
                <a:prstClr val="black"/>
              </a:solidFill>
              <a:latin typeface="メイリオ" panose="020B0604030504040204" pitchFamily="50" charset="-128"/>
              <a:ea typeface="メイリオ" panose="020B0604030504040204" pitchFamily="50" charset="-128"/>
            </a:endParaRPr>
          </a:p>
          <a:p>
            <a:r>
              <a:rPr lang="en-US" altLang="ja-JP" sz="1600" dirty="0">
                <a:solidFill>
                  <a:prstClr val="black"/>
                </a:solidFill>
                <a:latin typeface="メイリオ" panose="020B0604030504040204" pitchFamily="50" charset="-128"/>
                <a:ea typeface="メイリオ" panose="020B0604030504040204" pitchFamily="50" charset="-128"/>
              </a:rPr>
              <a:t>C:1</a:t>
            </a:r>
            <a:r>
              <a:rPr lang="ja-JP" altLang="en-US" sz="1600" dirty="0">
                <a:solidFill>
                  <a:prstClr val="black"/>
                </a:solidFill>
                <a:latin typeface="メイリオ" panose="020B0604030504040204" pitchFamily="50" charset="-128"/>
                <a:ea typeface="メイリオ" panose="020B0604030504040204" pitchFamily="50" charset="-128"/>
              </a:rPr>
              <a:t>つ浄水場が停止しても府域の</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日平均給水量：</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227</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万㎥</a:t>
            </a:r>
            <a:r>
              <a:rPr lang="ja-JP" altLang="en-US" sz="1600" dirty="0">
                <a:solidFill>
                  <a:prstClr val="black"/>
                </a:solidFill>
                <a:latin typeface="メイリオ" panose="020B0604030504040204" pitchFamily="50" charset="-128"/>
                <a:ea typeface="メイリオ" panose="020B0604030504040204" pitchFamily="50" charset="-128"/>
              </a:rPr>
              <a:t>を確保</a:t>
            </a:r>
          </a:p>
        </p:txBody>
      </p:sp>
      <p:sp>
        <p:nvSpPr>
          <p:cNvPr id="5" name="正方形/長方形 4"/>
          <p:cNvSpPr/>
          <p:nvPr/>
        </p:nvSpPr>
        <p:spPr>
          <a:xfrm>
            <a:off x="569623" y="2185119"/>
            <a:ext cx="834025" cy="93552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ja-JP" altLang="en-US"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制約条件</a:t>
            </a:r>
          </a:p>
        </p:txBody>
      </p:sp>
      <p:graphicFrame>
        <p:nvGraphicFramePr>
          <p:cNvPr id="11" name="コンテンツ プレースホルダー 3"/>
          <p:cNvGraphicFramePr>
            <a:graphicFrameLocks/>
          </p:cNvGraphicFramePr>
          <p:nvPr>
            <p:extLst>
              <p:ext uri="{D42A27DB-BD31-4B8C-83A1-F6EECF244321}">
                <p14:modId xmlns:p14="http://schemas.microsoft.com/office/powerpoint/2010/main" val="3784433872"/>
              </p:ext>
            </p:extLst>
          </p:nvPr>
        </p:nvGraphicFramePr>
        <p:xfrm>
          <a:off x="107504" y="3501008"/>
          <a:ext cx="8280920" cy="2857875"/>
        </p:xfrm>
        <a:graphic>
          <a:graphicData uri="http://schemas.openxmlformats.org/drawingml/2006/table">
            <a:tbl>
              <a:tblPr/>
              <a:tblGrid>
                <a:gridCol w="720080"/>
                <a:gridCol w="927078"/>
                <a:gridCol w="648072"/>
                <a:gridCol w="576064"/>
                <a:gridCol w="648072"/>
                <a:gridCol w="576064"/>
                <a:gridCol w="576064"/>
                <a:gridCol w="576064"/>
                <a:gridCol w="504056"/>
                <a:gridCol w="648072"/>
                <a:gridCol w="1881234"/>
              </a:tblGrid>
              <a:tr h="271471">
                <a:tc rowSpan="2">
                  <a:txBody>
                    <a:bodyPr/>
                    <a:lstStyle/>
                    <a:p>
                      <a:pPr algn="ctr" fontAlgn="ctr"/>
                      <a:r>
                        <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浄水場数</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rowSpan="2">
                  <a:txBody>
                    <a:bodyPr/>
                    <a:lstStyle/>
                    <a:p>
                      <a:pPr algn="ctr"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浄水場更新</a:t>
                      </a:r>
                      <a:endPar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algn="ctr" fontAlgn="ctr"/>
                      <a:r>
                        <a:rPr lang="zh-TW"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事業費</a:t>
                      </a:r>
                      <a:br>
                        <a:rPr lang="zh-TW"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br>
                      <a:r>
                        <a:rPr lang="zh-TW"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（億</a:t>
                      </a:r>
                      <a:r>
                        <a:rPr lang="zh-TW"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円）</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gridSpan="8">
                  <a:txBody>
                    <a:bodyPr/>
                    <a:lstStyle/>
                    <a:p>
                      <a:pPr algn="ctr" fontAlgn="ctr"/>
                      <a:r>
                        <a:rPr lang="zh-TW"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施設能力（万㎥</a:t>
                      </a:r>
                      <a:r>
                        <a:rPr lang="en-US" altLang="zh-TW"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日）</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2">
                  <a:txBody>
                    <a:bodyPr/>
                    <a:lstStyle/>
                    <a:p>
                      <a:pPr algn="ctr" fontAlgn="ctr"/>
                      <a:r>
                        <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備考</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r>
              <a:tr h="3103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柴島</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村野</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ja-JP" altLang="en-US" sz="1400" b="0" i="0" u="none" strike="noStrike">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新庭窪</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ja-JP" altLang="en-US" sz="1400" b="0" i="0" u="none" strike="noStrike">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豊野</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ja-JP" altLang="en-US" sz="1400" b="0" i="0" u="none" strike="noStrike">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三島</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ja-JP" altLang="en-US" sz="1400" b="0" i="0" u="none" strike="noStrike">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中宮</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ja-JP" altLang="en-US" sz="1400" b="0" i="0" u="none" strike="noStrike">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泉</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ja-JP" altLang="en-US" sz="1400" b="0" i="0" u="none" strike="noStrike">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合計</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vMerge="1">
                  <a:txBody>
                    <a:bodyPr/>
                    <a:lstStyle/>
                    <a:p>
                      <a:endParaRPr kumimoji="1" lang="ja-JP" altLang="en-US"/>
                    </a:p>
                  </a:txBody>
                  <a:tcPr/>
                </a:tc>
              </a:tr>
              <a:tr h="322830">
                <a:tc>
                  <a:txBody>
                    <a:bodyPr/>
                    <a:lstStyle/>
                    <a:p>
                      <a:pPr algn="ct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4,451</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51</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123</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74.2</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33</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12.7</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4.9</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344</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現行ダウンサイジング計画</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1043">
                <a:tc>
                  <a:txBody>
                    <a:bodyPr/>
                    <a:lstStyle/>
                    <a:p>
                      <a:pPr algn="ctr" fontAlgn="ctr"/>
                      <a:r>
                        <a:rPr lang="ja-JP" altLang="en-US" sz="1400" b="1" i="0" u="none" strike="noStrike">
                          <a:solidFill>
                            <a:srgbClr val="FF0000"/>
                          </a:solidFill>
                          <a:effectLst/>
                          <a:latin typeface="メイリオ" panose="020B0604030504040204" pitchFamily="50" charset="-128"/>
                          <a:ea typeface="メイリオ" panose="020B0604030504040204" pitchFamily="50" charset="-128"/>
                          <a:cs typeface="メイリオ" panose="020B0604030504040204" pitchFamily="50" charset="-128"/>
                        </a:rPr>
                        <a:t>　</a:t>
                      </a:r>
                    </a:p>
                  </a:txBody>
                  <a:tcPr marL="8175" marR="8175" marT="817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a:solidFill>
                            <a:srgbClr val="FF0000"/>
                          </a:solidFill>
                          <a:effectLst/>
                          <a:latin typeface="メイリオ" panose="020B0604030504040204" pitchFamily="50" charset="-128"/>
                          <a:ea typeface="メイリオ" panose="020B0604030504040204" pitchFamily="50" charset="-128"/>
                          <a:cs typeface="メイリオ" panose="020B0604030504040204" pitchFamily="50" charset="-128"/>
                        </a:rPr>
                        <a:t>　</a:t>
                      </a:r>
                    </a:p>
                  </a:txBody>
                  <a:tcPr marL="8175" marR="8175" marT="817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a:solidFill>
                            <a:srgbClr val="FF0000"/>
                          </a:solidFill>
                          <a:effectLst/>
                          <a:latin typeface="メイリオ" panose="020B0604030504040204" pitchFamily="50" charset="-128"/>
                          <a:ea typeface="メイリオ" panose="020B0604030504040204" pitchFamily="50" charset="-128"/>
                          <a:cs typeface="メイリオ" panose="020B0604030504040204" pitchFamily="50" charset="-128"/>
                        </a:rPr>
                        <a:t>　</a:t>
                      </a:r>
                    </a:p>
                  </a:txBody>
                  <a:tcPr marL="8175" marR="8175" marT="817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dirty="0">
                          <a:solidFill>
                            <a:srgbClr val="FF0000"/>
                          </a:solidFill>
                          <a:effectLst/>
                          <a:latin typeface="メイリオ" panose="020B0604030504040204" pitchFamily="50" charset="-128"/>
                          <a:ea typeface="メイリオ" panose="020B0604030504040204" pitchFamily="50" charset="-128"/>
                          <a:cs typeface="メイリオ" panose="020B0604030504040204" pitchFamily="50" charset="-128"/>
                        </a:rPr>
                        <a:t>　</a:t>
                      </a:r>
                    </a:p>
                  </a:txBody>
                  <a:tcPr marL="8175" marR="8175" marT="817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dirty="0">
                          <a:solidFill>
                            <a:srgbClr val="FF0000"/>
                          </a:solidFill>
                          <a:effectLst/>
                          <a:latin typeface="メイリオ" panose="020B0604030504040204" pitchFamily="50" charset="-128"/>
                          <a:ea typeface="メイリオ" panose="020B0604030504040204" pitchFamily="50" charset="-128"/>
                          <a:cs typeface="メイリオ" panose="020B0604030504040204" pitchFamily="50" charset="-128"/>
                        </a:rPr>
                        <a:t>　</a:t>
                      </a:r>
                    </a:p>
                  </a:txBody>
                  <a:tcPr marL="8175" marR="8175" marT="817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dirty="0">
                          <a:solidFill>
                            <a:srgbClr val="FF0000"/>
                          </a:solidFill>
                          <a:effectLst/>
                          <a:latin typeface="メイリオ" panose="020B0604030504040204" pitchFamily="50" charset="-128"/>
                          <a:ea typeface="メイリオ" panose="020B0604030504040204" pitchFamily="50" charset="-128"/>
                          <a:cs typeface="メイリオ" panose="020B0604030504040204" pitchFamily="50" charset="-128"/>
                        </a:rPr>
                        <a:t>　</a:t>
                      </a:r>
                    </a:p>
                  </a:txBody>
                  <a:tcPr marL="8175" marR="8175" marT="817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a:solidFill>
                            <a:srgbClr val="FF0000"/>
                          </a:solidFill>
                          <a:effectLst/>
                          <a:latin typeface="メイリオ" panose="020B0604030504040204" pitchFamily="50" charset="-128"/>
                          <a:ea typeface="メイリオ" panose="020B0604030504040204" pitchFamily="50" charset="-128"/>
                          <a:cs typeface="メイリオ" panose="020B0604030504040204" pitchFamily="50" charset="-128"/>
                        </a:rPr>
                        <a:t>　</a:t>
                      </a:r>
                    </a:p>
                  </a:txBody>
                  <a:tcPr marL="8175" marR="8175" marT="817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a:solidFill>
                            <a:srgbClr val="FF0000"/>
                          </a:solidFill>
                          <a:effectLst/>
                          <a:latin typeface="メイリオ" panose="020B0604030504040204" pitchFamily="50" charset="-128"/>
                          <a:ea typeface="メイリオ" panose="020B0604030504040204" pitchFamily="50" charset="-128"/>
                          <a:cs typeface="メイリオ" panose="020B0604030504040204" pitchFamily="50" charset="-128"/>
                        </a:rPr>
                        <a:t>　</a:t>
                      </a:r>
                    </a:p>
                  </a:txBody>
                  <a:tcPr marL="8175" marR="8175" marT="817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a:solidFill>
                            <a:srgbClr val="FF0000"/>
                          </a:solidFill>
                          <a:effectLst/>
                          <a:latin typeface="メイリオ" panose="020B0604030504040204" pitchFamily="50" charset="-128"/>
                          <a:ea typeface="メイリオ" panose="020B0604030504040204" pitchFamily="50" charset="-128"/>
                          <a:cs typeface="メイリオ" panose="020B0604030504040204" pitchFamily="50" charset="-128"/>
                        </a:rPr>
                        <a:t>　</a:t>
                      </a:r>
                    </a:p>
                  </a:txBody>
                  <a:tcPr marL="8175" marR="8175" marT="817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a:solidFill>
                            <a:srgbClr val="FF0000"/>
                          </a:solidFill>
                          <a:effectLst/>
                          <a:latin typeface="メイリオ" panose="020B0604030504040204" pitchFamily="50" charset="-128"/>
                          <a:ea typeface="メイリオ" panose="020B0604030504040204" pitchFamily="50" charset="-128"/>
                          <a:cs typeface="メイリオ" panose="020B0604030504040204" pitchFamily="50" charset="-128"/>
                        </a:rPr>
                        <a:t>　</a:t>
                      </a:r>
                    </a:p>
                  </a:txBody>
                  <a:tcPr marL="8175" marR="8175" marT="817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FF0000"/>
                          </a:solidFill>
                          <a:effectLst/>
                          <a:latin typeface="メイリオ" panose="020B0604030504040204" pitchFamily="50" charset="-128"/>
                          <a:ea typeface="メイリオ" panose="020B0604030504040204" pitchFamily="50" charset="-128"/>
                          <a:cs typeface="メイリオ" panose="020B0604030504040204" pitchFamily="50" charset="-128"/>
                        </a:rPr>
                        <a:t>　</a:t>
                      </a:r>
                    </a:p>
                  </a:txBody>
                  <a:tcPr marL="8175" marR="8175" marT="817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22830">
                <a:tc>
                  <a:txBody>
                    <a:bodyPr/>
                    <a:lstStyle/>
                    <a:p>
                      <a:pPr algn="ct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3,869</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70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70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70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33</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12.7</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4.9</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306</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７浄水場</a:t>
                      </a:r>
                      <a:r>
                        <a:rPr lang="ja-JP" altLang="en-US" sz="12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で事業費最小</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22830">
                <a:tc>
                  <a:txBody>
                    <a:bodyPr/>
                    <a:lstStyle/>
                    <a:p>
                      <a:pPr algn="ct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6</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3,806</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70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70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70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33</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12.7</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0</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301</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l"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６</a:t>
                      </a:r>
                      <a:r>
                        <a:rPr lang="ja-JP" altLang="en-US" sz="12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浄水場で事業費最小</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r h="322830">
                <a:tc>
                  <a:txBody>
                    <a:bodyPr/>
                    <a:lstStyle/>
                    <a:p>
                      <a:pPr algn="ct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6</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4,069</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51</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90</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90</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33</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12.7</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0</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322</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12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柴島ダウンサイジング計画実施で事業費最小</a:t>
                      </a:r>
                      <a:endParaRPr lang="ja-JP" altLang="en-US" sz="12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322830">
                <a:tc>
                  <a:txBody>
                    <a:bodyPr/>
                    <a:lstStyle/>
                    <a:p>
                      <a:pPr algn="ctr" fontAlgn="ctr"/>
                      <a:r>
                        <a:rPr lang="en-US" altLang="ja-JP" sz="1400" b="0" i="0" u="none" strike="noStrike">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5</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3,853</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80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70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80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33</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0</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0</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308</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５</a:t>
                      </a:r>
                      <a:r>
                        <a:rPr lang="ja-JP" altLang="en-US" sz="12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浄水場で事業費最小</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22830">
                <a:tc>
                  <a:txBody>
                    <a:bodyPr/>
                    <a:lstStyle/>
                    <a:p>
                      <a:pPr algn="ctr"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４</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4,204</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100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90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100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45</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335</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４浄水場で事業費最小</a:t>
                      </a:r>
                    </a:p>
                  </a:txBody>
                  <a:tcPr marL="8175" marR="8175" marT="817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3" name="正方形/長方形 2"/>
          <p:cNvSpPr/>
          <p:nvPr/>
        </p:nvSpPr>
        <p:spPr>
          <a:xfrm>
            <a:off x="8522096" y="5013176"/>
            <a:ext cx="616851" cy="36004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11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テーマ</a:t>
            </a:r>
            <a:endParaRPr lang="en-US" altLang="ja-JP" sz="11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1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１－２</a:t>
            </a:r>
            <a:endParaRPr lang="ja-JP" altLang="en-US"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 name="右矢印 3"/>
          <p:cNvSpPr/>
          <p:nvPr/>
        </p:nvSpPr>
        <p:spPr>
          <a:xfrm>
            <a:off x="8391157" y="5013176"/>
            <a:ext cx="175237" cy="360040"/>
          </a:xfrm>
          <a:prstGeom prst="rightArrow">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lang="ja-JP" altLang="en-US">
              <a:solidFill>
                <a:prstClr val="white"/>
              </a:solidFill>
            </a:endParaRPr>
          </a:p>
        </p:txBody>
      </p:sp>
      <p:sp>
        <p:nvSpPr>
          <p:cNvPr id="2" name="下矢印 1"/>
          <p:cNvSpPr/>
          <p:nvPr/>
        </p:nvSpPr>
        <p:spPr>
          <a:xfrm>
            <a:off x="3203848" y="3120644"/>
            <a:ext cx="1800200" cy="308356"/>
          </a:xfrm>
          <a:prstGeom prst="downArrow">
            <a:avLst>
              <a:gd name="adj1" fmla="val 50000"/>
              <a:gd name="adj2" fmla="val 100000"/>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lang="ja-JP" altLang="en-US">
              <a:solidFill>
                <a:prstClr val="white"/>
              </a:solidFill>
            </a:endParaRPr>
          </a:p>
        </p:txBody>
      </p:sp>
    </p:spTree>
    <p:extLst>
      <p:ext uri="{BB962C8B-B14F-4D97-AF65-F5344CB8AC3E}">
        <p14:creationId xmlns:p14="http://schemas.microsoft.com/office/powerpoint/2010/main" val="98515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612000" y="508610"/>
            <a:ext cx="7920000"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４</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）テーマ１－２‘</a:t>
            </a:r>
            <a:r>
              <a:rPr lang="en-US" altLang="ja-JP" sz="2000" b="1"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：柴島上系廃止を前提とした最適化モデル</a:t>
            </a:r>
            <a:endParaRPr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テキスト ボックス 6"/>
          <p:cNvSpPr txBox="1"/>
          <p:nvPr/>
        </p:nvSpPr>
        <p:spPr>
          <a:xfrm>
            <a:off x="539552" y="1169457"/>
            <a:ext cx="8301820" cy="1815882"/>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rPr>
              <a:t>柴</a:t>
            </a:r>
            <a:r>
              <a:rPr lang="ja-JP" altLang="en-US" sz="1600" dirty="0">
                <a:latin typeface="メイリオ" panose="020B0604030504040204" pitchFamily="50" charset="-128"/>
                <a:ea typeface="メイリオ" panose="020B0604030504040204" pitchFamily="50" charset="-128"/>
              </a:rPr>
              <a:t>島浄水場・上系については、ダウンサイジング対象施設としており、跡地を「廃止→まちづくりへの転用」する予定であるため、まちづくり部局など関係者と調整のうえ進めていく必要が</a:t>
            </a:r>
            <a:r>
              <a:rPr lang="ja-JP" altLang="en-US" sz="1600" dirty="0" smtClean="0">
                <a:latin typeface="メイリオ" panose="020B0604030504040204" pitchFamily="50" charset="-128"/>
                <a:ea typeface="メイリオ" panose="020B0604030504040204" pitchFamily="50" charset="-128"/>
              </a:rPr>
              <a:t>ある</a:t>
            </a:r>
            <a:endParaRPr lang="ja-JP" altLang="en-US" sz="1600" dirty="0">
              <a:latin typeface="メイリオ" panose="020B0604030504040204" pitchFamily="50" charset="-128"/>
              <a:ea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rPr>
              <a:t>これに</a:t>
            </a:r>
            <a:r>
              <a:rPr lang="ja-JP" altLang="en-US" sz="1600" dirty="0">
                <a:latin typeface="メイリオ" panose="020B0604030504040204" pitchFamily="50" charset="-128"/>
                <a:ea typeface="メイリオ" panose="020B0604030504040204" pitchFamily="50" charset="-128"/>
              </a:rPr>
              <a:t>対し、前述</a:t>
            </a:r>
            <a:r>
              <a:rPr lang="ja-JP" altLang="en-US" sz="1600" dirty="0" smtClean="0">
                <a:latin typeface="メイリオ" panose="020B0604030504040204" pitchFamily="50" charset="-128"/>
                <a:ea typeface="メイリオ" panose="020B0604030504040204" pitchFamily="50" charset="-128"/>
              </a:rPr>
              <a:t>のテーマ</a:t>
            </a:r>
            <a:r>
              <a:rPr lang="en-US" altLang="ja-JP" sz="1600" dirty="0" smtClean="0">
                <a:latin typeface="メイリオ" panose="020B0604030504040204" pitchFamily="50" charset="-128"/>
                <a:ea typeface="メイリオ" panose="020B0604030504040204" pitchFamily="50" charset="-128"/>
              </a:rPr>
              <a:t>1-2</a:t>
            </a:r>
            <a:r>
              <a:rPr lang="ja-JP" altLang="en-US" sz="1600" dirty="0" smtClean="0">
                <a:latin typeface="メイリオ" panose="020B0604030504040204" pitchFamily="50" charset="-128"/>
                <a:ea typeface="メイリオ" panose="020B0604030504040204" pitchFamily="50" charset="-128"/>
              </a:rPr>
              <a:t>モデル</a:t>
            </a:r>
            <a:r>
              <a:rPr lang="ja-JP" altLang="en-US" sz="1600" dirty="0">
                <a:latin typeface="メイリオ" panose="020B0604030504040204" pitchFamily="50" charset="-128"/>
                <a:ea typeface="メイリオ" panose="020B0604030504040204" pitchFamily="50" charset="-128"/>
              </a:rPr>
              <a:t>は、柴島浄水場の施設能力</a:t>
            </a:r>
            <a:r>
              <a:rPr lang="ja-JP" altLang="en-US" sz="1600" dirty="0" smtClean="0">
                <a:latin typeface="メイリオ" panose="020B0604030504040204" pitchFamily="50" charset="-128"/>
                <a:ea typeface="メイリオ" panose="020B0604030504040204" pitchFamily="50" charset="-128"/>
              </a:rPr>
              <a:t>が</a:t>
            </a:r>
            <a:r>
              <a:rPr lang="en-US" altLang="ja-JP" sz="1600" dirty="0" smtClean="0">
                <a:latin typeface="メイリオ" panose="020B0604030504040204" pitchFamily="50" charset="-128"/>
                <a:ea typeface="メイリオ" panose="020B0604030504040204" pitchFamily="50" charset="-128"/>
              </a:rPr>
              <a:t>70</a:t>
            </a:r>
            <a:r>
              <a:rPr lang="ja-JP" altLang="en-US" sz="1600" dirty="0" smtClean="0">
                <a:latin typeface="メイリオ" panose="020B0604030504040204" pitchFamily="50" charset="-128"/>
                <a:ea typeface="メイリオ" panose="020B0604030504040204" pitchFamily="50" charset="-128"/>
              </a:rPr>
              <a:t>万</a:t>
            </a:r>
            <a:r>
              <a:rPr lang="ja-JP" altLang="en-US" sz="1600" dirty="0">
                <a:latin typeface="メイリオ" panose="020B0604030504040204" pitchFamily="50" charset="-128"/>
                <a:ea typeface="メイリオ" panose="020B0604030504040204" pitchFamily="50" charset="-128"/>
              </a:rPr>
              <a:t>㎥</a:t>
            </a:r>
            <a:r>
              <a:rPr lang="en-US" altLang="ja-JP" sz="1600" dirty="0">
                <a:latin typeface="メイリオ" panose="020B0604030504040204" pitchFamily="50" charset="-128"/>
                <a:ea typeface="メイリオ" panose="020B0604030504040204" pitchFamily="50" charset="-128"/>
              </a:rPr>
              <a:t>/</a:t>
            </a:r>
            <a:r>
              <a:rPr lang="ja-JP" altLang="en-US" sz="1600" dirty="0">
                <a:latin typeface="メイリオ" panose="020B0604030504040204" pitchFamily="50" charset="-128"/>
                <a:ea typeface="メイリオ" panose="020B0604030504040204" pitchFamily="50" charset="-128"/>
              </a:rPr>
              <a:t>日となり、柴島浄水場・上系の一部を存置することが前提となるため、仮に現行のダウンサイジング計画で</a:t>
            </a:r>
            <a:r>
              <a:rPr lang="ja-JP" altLang="en-US" sz="1600" dirty="0" smtClean="0">
                <a:latin typeface="メイリオ" panose="020B0604030504040204" pitchFamily="50" charset="-128"/>
                <a:ea typeface="メイリオ" panose="020B0604030504040204" pitchFamily="50" charset="-128"/>
              </a:rPr>
              <a:t>ある</a:t>
            </a:r>
            <a:r>
              <a:rPr lang="en-US" altLang="ja-JP" sz="1600" dirty="0" smtClean="0">
                <a:latin typeface="メイリオ" panose="020B0604030504040204" pitchFamily="50" charset="-128"/>
                <a:ea typeface="メイリオ" panose="020B0604030504040204" pitchFamily="50" charset="-128"/>
              </a:rPr>
              <a:t>51</a:t>
            </a:r>
            <a:r>
              <a:rPr lang="ja-JP" altLang="en-US" sz="1600" dirty="0" smtClean="0">
                <a:latin typeface="メイリオ" panose="020B0604030504040204" pitchFamily="50" charset="-128"/>
                <a:ea typeface="メイリオ" panose="020B0604030504040204" pitchFamily="50" charset="-128"/>
              </a:rPr>
              <a:t>万</a:t>
            </a:r>
            <a:r>
              <a:rPr lang="ja-JP" altLang="en-US" sz="1600" dirty="0">
                <a:latin typeface="メイリオ" panose="020B0604030504040204" pitchFamily="50" charset="-128"/>
                <a:ea typeface="メイリオ" panose="020B0604030504040204" pitchFamily="50" charset="-128"/>
              </a:rPr>
              <a:t>㎥</a:t>
            </a:r>
            <a:r>
              <a:rPr lang="en-US" altLang="ja-JP" sz="1600" dirty="0">
                <a:latin typeface="メイリオ" panose="020B0604030504040204" pitchFamily="50" charset="-128"/>
                <a:ea typeface="メイリオ" panose="020B0604030504040204" pitchFamily="50" charset="-128"/>
              </a:rPr>
              <a:t>/</a:t>
            </a:r>
            <a:r>
              <a:rPr lang="ja-JP" altLang="en-US" sz="1600" dirty="0">
                <a:latin typeface="メイリオ" panose="020B0604030504040204" pitchFamily="50" charset="-128"/>
                <a:ea typeface="メイリオ" panose="020B0604030504040204" pitchFamily="50" charset="-128"/>
              </a:rPr>
              <a:t>日を維持した場合における試算結果を、</a:t>
            </a:r>
            <a:r>
              <a:rPr lang="ja-JP" altLang="en-US" sz="1600" dirty="0" smtClean="0">
                <a:latin typeface="メイリオ" panose="020B0604030504040204" pitchFamily="50" charset="-128"/>
                <a:ea typeface="メイリオ" panose="020B0604030504040204" pitchFamily="50" charset="-128"/>
              </a:rPr>
              <a:t>「</a:t>
            </a:r>
            <a:r>
              <a:rPr lang="ja-JP" altLang="en-US" sz="1600" b="1" dirty="0" smtClean="0">
                <a:latin typeface="メイリオ" panose="020B0604030504040204" pitchFamily="50" charset="-128"/>
                <a:ea typeface="メイリオ" panose="020B0604030504040204" pitchFamily="50" charset="-128"/>
              </a:rPr>
              <a:t>テーマ</a:t>
            </a:r>
            <a:r>
              <a:rPr lang="en-US" altLang="ja-JP" sz="1600" b="1" dirty="0" smtClean="0">
                <a:latin typeface="メイリオ" panose="020B0604030504040204" pitchFamily="50" charset="-128"/>
                <a:ea typeface="メイリオ" panose="020B0604030504040204" pitchFamily="50" charset="-128"/>
              </a:rPr>
              <a:t>1-2´</a:t>
            </a:r>
            <a:r>
              <a:rPr lang="ja-JP" altLang="en-US" sz="1600" dirty="0">
                <a:latin typeface="メイリオ" panose="020B0604030504040204" pitchFamily="50" charset="-128"/>
                <a:ea typeface="メイリオ" panose="020B0604030504040204" pitchFamily="50" charset="-128"/>
              </a:rPr>
              <a:t>」として以下に</a:t>
            </a:r>
            <a:r>
              <a:rPr lang="ja-JP" altLang="en-US" sz="1600" dirty="0" smtClean="0">
                <a:latin typeface="メイリオ" panose="020B0604030504040204" pitchFamily="50" charset="-128"/>
                <a:ea typeface="メイリオ" panose="020B0604030504040204" pitchFamily="50" charset="-128"/>
              </a:rPr>
              <a:t>示す</a:t>
            </a:r>
            <a:endParaRPr lang="ja-JP" altLang="en-US" sz="1600" dirty="0">
              <a:latin typeface="メイリオ" panose="020B0604030504040204" pitchFamily="50" charset="-128"/>
              <a:ea typeface="メイリオ" panose="020B0604030504040204" pitchFamily="50" charset="-128"/>
            </a:endParaRPr>
          </a:p>
        </p:txBody>
      </p:sp>
      <p:graphicFrame>
        <p:nvGraphicFramePr>
          <p:cNvPr id="8" name="グラフ 7">
            <a:extLst>
              <a:ext uri="{FF2B5EF4-FFF2-40B4-BE49-F238E27FC236}">
                <a16:creationId xmlns="" xmlns:a16="http://schemas.microsoft.com/office/drawing/2014/main" id="{C7423381-AB1E-4B9C-BF83-B7EA396831D6}"/>
              </a:ext>
            </a:extLst>
          </p:cNvPr>
          <p:cNvGraphicFramePr/>
          <p:nvPr>
            <p:extLst>
              <p:ext uri="{D42A27DB-BD31-4B8C-83A1-F6EECF244321}">
                <p14:modId xmlns:p14="http://schemas.microsoft.com/office/powerpoint/2010/main" val="3046404005"/>
              </p:ext>
            </p:extLst>
          </p:nvPr>
        </p:nvGraphicFramePr>
        <p:xfrm>
          <a:off x="456270" y="3487297"/>
          <a:ext cx="6048000" cy="1843205"/>
        </p:xfrm>
        <a:graphic>
          <a:graphicData uri="http://schemas.openxmlformats.org/drawingml/2006/chart">
            <c:chart xmlns:c="http://schemas.openxmlformats.org/drawingml/2006/chart" xmlns:r="http://schemas.openxmlformats.org/officeDocument/2006/relationships" r:id="rId2"/>
          </a:graphicData>
        </a:graphic>
      </p:graphicFrame>
      <p:cxnSp>
        <p:nvCxnSpPr>
          <p:cNvPr id="9" name="直線コネクタ 8">
            <a:extLst>
              <a:ext uri="{FF2B5EF4-FFF2-40B4-BE49-F238E27FC236}">
                <a16:creationId xmlns="" xmlns:a16="http://schemas.microsoft.com/office/drawing/2014/main" id="{CEF3EAFF-E398-48B8-925A-8B131100E70D}"/>
              </a:ext>
            </a:extLst>
          </p:cNvPr>
          <p:cNvCxnSpPr/>
          <p:nvPr/>
        </p:nvCxnSpPr>
        <p:spPr>
          <a:xfrm flipV="1">
            <a:off x="3347864" y="3933056"/>
            <a:ext cx="0" cy="361666"/>
          </a:xfrm>
          <a:prstGeom prst="line">
            <a:avLst/>
          </a:prstGeom>
          <a:ln w="57150">
            <a:solidFill>
              <a:srgbClr val="C00000"/>
            </a:solidFill>
            <a:prstDash val="sysDot"/>
            <a:headEnd type="triangle"/>
            <a:tailEnd type="none"/>
          </a:ln>
        </p:spPr>
        <p:style>
          <a:lnRef idx="2">
            <a:schemeClr val="dk1"/>
          </a:lnRef>
          <a:fillRef idx="0">
            <a:schemeClr val="dk1"/>
          </a:fillRef>
          <a:effectRef idx="1">
            <a:schemeClr val="dk1"/>
          </a:effectRef>
          <a:fontRef idx="minor">
            <a:schemeClr val="tx1"/>
          </a:fontRef>
        </p:style>
      </p:cxnSp>
      <p:sp>
        <p:nvSpPr>
          <p:cNvPr id="10" name="テキスト ボックス 9">
            <a:extLst>
              <a:ext uri="{FF2B5EF4-FFF2-40B4-BE49-F238E27FC236}">
                <a16:creationId xmlns="" xmlns:a16="http://schemas.microsoft.com/office/drawing/2014/main" id="{9A24BB96-8BEA-4506-9E7B-D442F1F882FC}"/>
              </a:ext>
            </a:extLst>
          </p:cNvPr>
          <p:cNvSpPr txBox="1"/>
          <p:nvPr/>
        </p:nvSpPr>
        <p:spPr>
          <a:xfrm>
            <a:off x="4878683" y="4427586"/>
            <a:ext cx="530915" cy="369332"/>
          </a:xfrm>
          <a:prstGeom prst="rect">
            <a:avLst/>
          </a:prstGeom>
          <a:noFill/>
        </p:spPr>
        <p:txBody>
          <a:bodyPr wrap="none" rtlCol="0">
            <a:spAutoFit/>
          </a:bodyPr>
          <a:lstStyle/>
          <a:p>
            <a:r>
              <a:rPr kumimoji="1" lang="ja-JP" altLang="en-US" sz="900" dirty="0">
                <a:latin typeface="Meiryo UI" panose="020B0604030504040204" pitchFamily="50" charset="-128"/>
                <a:ea typeface="Meiryo UI" panose="020B0604030504040204" pitchFamily="50" charset="-128"/>
              </a:rPr>
              <a:t>庭窪と</a:t>
            </a:r>
            <a:endParaRPr kumimoji="1" lang="en-US" altLang="ja-JP" sz="900" dirty="0">
              <a:latin typeface="Meiryo UI" panose="020B0604030504040204" pitchFamily="50" charset="-128"/>
              <a:ea typeface="Meiryo UI" panose="020B0604030504040204" pitchFamily="50" charset="-128"/>
            </a:endParaRPr>
          </a:p>
          <a:p>
            <a:r>
              <a:rPr kumimoji="1" lang="ja-JP" altLang="en-US" sz="900" dirty="0">
                <a:latin typeface="Meiryo UI" panose="020B0604030504040204" pitchFamily="50" charset="-128"/>
                <a:ea typeface="Meiryo UI" panose="020B0604030504040204" pitchFamily="50" charset="-128"/>
              </a:rPr>
              <a:t>一体化</a:t>
            </a:r>
          </a:p>
        </p:txBody>
      </p:sp>
      <p:sp>
        <p:nvSpPr>
          <p:cNvPr id="11" name="角丸四角形 15">
            <a:extLst>
              <a:ext uri="{FF2B5EF4-FFF2-40B4-BE49-F238E27FC236}">
                <a16:creationId xmlns="" xmlns:a16="http://schemas.microsoft.com/office/drawing/2014/main" id="{3615295E-167F-4530-A132-3D4A88770B97}"/>
              </a:ext>
            </a:extLst>
          </p:cNvPr>
          <p:cNvSpPr/>
          <p:nvPr/>
        </p:nvSpPr>
        <p:spPr>
          <a:xfrm>
            <a:off x="35496" y="3561791"/>
            <a:ext cx="395992" cy="1548000"/>
          </a:xfrm>
          <a:prstGeom prst="roundRect">
            <a:avLst/>
          </a:prstGeom>
          <a:solidFill>
            <a:schemeClr val="tx1">
              <a:lumMod val="75000"/>
              <a:lumOff val="25000"/>
            </a:schemeClr>
          </a:solidFill>
        </p:spPr>
        <p:style>
          <a:lnRef idx="2">
            <a:schemeClr val="dk1"/>
          </a:lnRef>
          <a:fillRef idx="1">
            <a:schemeClr val="lt1"/>
          </a:fillRef>
          <a:effectRef idx="0">
            <a:schemeClr val="dk1"/>
          </a:effectRef>
          <a:fontRef idx="minor">
            <a:schemeClr val="dk1"/>
          </a:fontRef>
        </p:style>
        <p:txBody>
          <a:bodyPr vert="eaVert" rtlCol="0" anchor="ctr"/>
          <a:lstStyle/>
          <a:p>
            <a:pPr algn="ctr"/>
            <a:r>
              <a:rPr lang="ja-JP" altLang="en-US" sz="1400" b="1" dirty="0" smtClean="0">
                <a:solidFill>
                  <a:schemeClr val="bg1"/>
                </a:solidFill>
                <a:latin typeface="Meiryo UI" panose="020B0604030504040204" pitchFamily="50" charset="-128"/>
                <a:ea typeface="Meiryo UI" panose="020B0604030504040204" pitchFamily="50" charset="-128"/>
              </a:rPr>
              <a:t>テーマ</a:t>
            </a:r>
            <a:r>
              <a:rPr lang="ja-JP" altLang="en-US" sz="1400" b="1" dirty="0">
                <a:solidFill>
                  <a:schemeClr val="bg1"/>
                </a:solidFill>
                <a:latin typeface="Meiryo UI" panose="020B0604030504040204" pitchFamily="50" charset="-128"/>
                <a:ea typeface="Meiryo UI" panose="020B0604030504040204" pitchFamily="50" charset="-128"/>
              </a:rPr>
              <a:t> </a:t>
            </a:r>
            <a:r>
              <a:rPr lang="en-US" altLang="ja-JP" sz="1400" b="1" dirty="0" smtClean="0">
                <a:solidFill>
                  <a:schemeClr val="bg1"/>
                </a:solidFill>
                <a:latin typeface="Meiryo UI" panose="020B0604030504040204" pitchFamily="50" charset="-128"/>
                <a:ea typeface="Meiryo UI" panose="020B0604030504040204" pitchFamily="50" charset="-128"/>
              </a:rPr>
              <a:t>1-</a:t>
            </a:r>
            <a:endParaRPr kumimoji="1" lang="ja-JP" altLang="en-US" sz="1400" b="1" dirty="0">
              <a:solidFill>
                <a:schemeClr val="bg1"/>
              </a:solidFill>
              <a:latin typeface="Meiryo UI" panose="020B0604030504040204" pitchFamily="50" charset="-128"/>
              <a:ea typeface="Meiryo UI" panose="020B0604030504040204" pitchFamily="50" charset="-128"/>
            </a:endParaRPr>
          </a:p>
        </p:txBody>
      </p:sp>
      <p:sp>
        <p:nvSpPr>
          <p:cNvPr id="12" name="直方体 11">
            <a:extLst>
              <a:ext uri="{FF2B5EF4-FFF2-40B4-BE49-F238E27FC236}">
                <a16:creationId xmlns="" xmlns:a16="http://schemas.microsoft.com/office/drawing/2014/main" id="{BA631AA5-8A46-4B3C-BA3A-D5949257A1A8}"/>
              </a:ext>
            </a:extLst>
          </p:cNvPr>
          <p:cNvSpPr/>
          <p:nvPr/>
        </p:nvSpPr>
        <p:spPr>
          <a:xfrm>
            <a:off x="6152597" y="4040100"/>
            <a:ext cx="972000" cy="936000"/>
          </a:xfrm>
          <a:prstGeom prst="cube">
            <a:avLst>
              <a:gd name="adj" fmla="val 14987"/>
            </a:avLst>
          </a:prstGeom>
          <a:ln w="19050"/>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kumimoji="1" lang="en-US" altLang="ja-JP" sz="1100" dirty="0" smtClean="0">
                <a:solidFill>
                  <a:schemeClr val="tx1"/>
                </a:solidFill>
                <a:latin typeface="Meiryo UI" panose="020B0604030504040204" pitchFamily="50" charset="-128"/>
                <a:ea typeface="Meiryo UI" panose="020B0604030504040204" pitchFamily="50" charset="-128"/>
              </a:rPr>
              <a:t>322</a:t>
            </a:r>
            <a:endParaRPr kumimoji="1" lang="en-US" altLang="ja-JP" sz="1100" dirty="0">
              <a:solidFill>
                <a:schemeClr val="tx1"/>
              </a:solidFill>
              <a:latin typeface="Meiryo UI" panose="020B0604030504040204" pitchFamily="50" charset="-128"/>
              <a:ea typeface="Meiryo UI" panose="020B0604030504040204" pitchFamily="50" charset="-128"/>
            </a:endParaRPr>
          </a:p>
          <a:p>
            <a:pPr algn="ctr"/>
            <a:endParaRPr lang="en-US" altLang="ja-JP" sz="500" dirty="0">
              <a:solidFill>
                <a:schemeClr val="tx1"/>
              </a:solidFill>
              <a:latin typeface="Meiryo UI" panose="020B0604030504040204" pitchFamily="50" charset="-128"/>
              <a:ea typeface="Meiryo UI" panose="020B0604030504040204" pitchFamily="50" charset="-128"/>
            </a:endParaRPr>
          </a:p>
          <a:p>
            <a:pPr algn="ctr"/>
            <a:r>
              <a:rPr lang="en-US" altLang="ja-JP" sz="1050" b="1" dirty="0">
                <a:solidFill>
                  <a:schemeClr val="tx1"/>
                </a:solidFill>
                <a:latin typeface="Meiryo UI" panose="020B0604030504040204" pitchFamily="50" charset="-128"/>
                <a:ea typeface="Meiryo UI" panose="020B0604030504040204" pitchFamily="50" charset="-128"/>
              </a:rPr>
              <a:t>[</a:t>
            </a:r>
            <a:r>
              <a:rPr lang="en-US" altLang="ja-JP" sz="1050" b="1" dirty="0" smtClean="0">
                <a:solidFill>
                  <a:schemeClr val="tx1"/>
                </a:solidFill>
                <a:latin typeface="Meiryo UI" panose="020B0604030504040204" pitchFamily="50" charset="-128"/>
                <a:ea typeface="Meiryo UI" panose="020B0604030504040204" pitchFamily="50" charset="-128"/>
              </a:rPr>
              <a:t>64%]</a:t>
            </a:r>
            <a:endParaRPr kumimoji="1" lang="ja-JP" altLang="en-US" sz="1050" b="1" dirty="0">
              <a:solidFill>
                <a:schemeClr val="tx1"/>
              </a:solidFill>
              <a:latin typeface="Meiryo UI" panose="020B0604030504040204" pitchFamily="50" charset="-128"/>
              <a:ea typeface="Meiryo UI" panose="020B0604030504040204" pitchFamily="50" charset="-128"/>
            </a:endParaRPr>
          </a:p>
        </p:txBody>
      </p:sp>
      <p:sp>
        <p:nvSpPr>
          <p:cNvPr id="13" name="直方体 12">
            <a:extLst>
              <a:ext uri="{FF2B5EF4-FFF2-40B4-BE49-F238E27FC236}">
                <a16:creationId xmlns="" xmlns:a16="http://schemas.microsoft.com/office/drawing/2014/main" id="{E3F2E40F-D05A-4526-A7B9-A730A37B536D}"/>
              </a:ext>
            </a:extLst>
          </p:cNvPr>
          <p:cNvSpPr/>
          <p:nvPr/>
        </p:nvSpPr>
        <p:spPr>
          <a:xfrm>
            <a:off x="6152597" y="3560938"/>
            <a:ext cx="972000" cy="612000"/>
          </a:xfrm>
          <a:prstGeom prst="cube">
            <a:avLst>
              <a:gd name="adj" fmla="val 2301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200" dirty="0" smtClean="0">
                <a:solidFill>
                  <a:schemeClr val="tx1"/>
                </a:solidFill>
              </a:rPr>
              <a:t>178</a:t>
            </a:r>
            <a:endParaRPr kumimoji="1" lang="ja-JP" altLang="en-US" sz="1200" dirty="0">
              <a:solidFill>
                <a:schemeClr val="tx1"/>
              </a:solidFill>
            </a:endParaRPr>
          </a:p>
        </p:txBody>
      </p:sp>
      <p:sp>
        <p:nvSpPr>
          <p:cNvPr id="14" name="テキスト ボックス 13">
            <a:extLst>
              <a:ext uri="{FF2B5EF4-FFF2-40B4-BE49-F238E27FC236}">
                <a16:creationId xmlns="" xmlns:a16="http://schemas.microsoft.com/office/drawing/2014/main" id="{B207FF37-853D-4451-83DB-ABAD285208EC}"/>
              </a:ext>
            </a:extLst>
          </p:cNvPr>
          <p:cNvSpPr txBox="1"/>
          <p:nvPr/>
        </p:nvSpPr>
        <p:spPr>
          <a:xfrm>
            <a:off x="4313330" y="4522778"/>
            <a:ext cx="595035" cy="215444"/>
          </a:xfrm>
          <a:prstGeom prst="rect">
            <a:avLst/>
          </a:prstGeom>
          <a:noFill/>
        </p:spPr>
        <p:txBody>
          <a:bodyPr wrap="none" rtlCol="0">
            <a:spAutoFit/>
          </a:bodyPr>
          <a:lstStyle/>
          <a:p>
            <a:r>
              <a:rPr lang="ja-JP" altLang="en-US" sz="800" dirty="0">
                <a:latin typeface="Meiryo UI" panose="020B0604030504040204" pitchFamily="50" charset="-128"/>
                <a:ea typeface="Meiryo UI" panose="020B0604030504040204" pitchFamily="50" charset="-128"/>
              </a:rPr>
              <a:t>配水場</a:t>
            </a:r>
            <a:r>
              <a:rPr kumimoji="1" lang="ja-JP" altLang="en-US" sz="800" dirty="0">
                <a:latin typeface="Meiryo UI" panose="020B0604030504040204" pitchFamily="50" charset="-128"/>
                <a:ea typeface="Meiryo UI" panose="020B0604030504040204" pitchFamily="50" charset="-128"/>
              </a:rPr>
              <a:t>化</a:t>
            </a:r>
          </a:p>
        </p:txBody>
      </p:sp>
      <p:sp>
        <p:nvSpPr>
          <p:cNvPr id="17" name="テキスト ボックス 16"/>
          <p:cNvSpPr txBox="1"/>
          <p:nvPr/>
        </p:nvSpPr>
        <p:spPr>
          <a:xfrm>
            <a:off x="406574" y="3478692"/>
            <a:ext cx="400110" cy="1528624"/>
          </a:xfrm>
          <a:prstGeom prst="rect">
            <a:avLst/>
          </a:prstGeom>
          <a:noFill/>
        </p:spPr>
        <p:txBody>
          <a:bodyPr vert="eaVert" wrap="none" rtlCol="0">
            <a:spAutoFit/>
          </a:bodyPr>
          <a:lstStyle/>
          <a:p>
            <a:r>
              <a:rPr kumimoji="1" lang="en-US" altLang="ja-JP" sz="1400" b="1" dirty="0" smtClean="0">
                <a:latin typeface="Meiryo UI" panose="020B0604030504040204" pitchFamily="50" charset="-128"/>
                <a:ea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rPr>
              <a:t>柴島５１万㎥</a:t>
            </a:r>
            <a:r>
              <a:rPr kumimoji="1" lang="en-US" altLang="ja-JP" sz="1400" b="1" dirty="0" smtClean="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p:txBody>
      </p:sp>
      <p:sp>
        <p:nvSpPr>
          <p:cNvPr id="18" name="正方形/長方形 17"/>
          <p:cNvSpPr/>
          <p:nvPr/>
        </p:nvSpPr>
        <p:spPr>
          <a:xfrm>
            <a:off x="2254614" y="4927457"/>
            <a:ext cx="1061551" cy="4457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新庭窪</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algn="ctr"/>
            <a:r>
              <a:rPr lang="ja-JP" altLang="en-US" sz="1000" dirty="0" smtClean="0">
                <a:solidFill>
                  <a:schemeClr val="tx1"/>
                </a:solidFill>
                <a:latin typeface="Meiryo UI" panose="020B0604030504040204" pitchFamily="50" charset="-128"/>
                <a:ea typeface="Meiryo UI" panose="020B0604030504040204" pitchFamily="50" charset="-128"/>
              </a:rPr>
              <a:t>（市・企・守口）</a:t>
            </a:r>
            <a:endParaRPr kumimoji="1" lang="ja-JP" altLang="en-US" sz="1000" dirty="0">
              <a:solidFill>
                <a:schemeClr val="tx1"/>
              </a:solidFill>
              <a:latin typeface="Meiryo UI" panose="020B0604030504040204" pitchFamily="50" charset="-128"/>
              <a:ea typeface="Meiryo UI" panose="020B0604030504040204" pitchFamily="50" charset="-128"/>
            </a:endParaRPr>
          </a:p>
        </p:txBody>
      </p:sp>
      <p:sp>
        <p:nvSpPr>
          <p:cNvPr id="19" name="直方体 18"/>
          <p:cNvSpPr/>
          <p:nvPr/>
        </p:nvSpPr>
        <p:spPr>
          <a:xfrm>
            <a:off x="2678110" y="4248328"/>
            <a:ext cx="324000" cy="468000"/>
          </a:xfrm>
          <a:prstGeom prst="cube">
            <a:avLst>
              <a:gd name="adj" fmla="val 20099"/>
            </a:avLst>
          </a:prstGeom>
          <a:solidFill>
            <a:srgbClr val="FFC000"/>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直方体 19"/>
          <p:cNvSpPr/>
          <p:nvPr/>
        </p:nvSpPr>
        <p:spPr>
          <a:xfrm>
            <a:off x="2678110" y="4168989"/>
            <a:ext cx="324000" cy="144000"/>
          </a:xfrm>
          <a:prstGeom prst="cube">
            <a:avLst>
              <a:gd name="adj" fmla="val 43001"/>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ボックス 20">
            <a:extLst>
              <a:ext uri="{FF2B5EF4-FFF2-40B4-BE49-F238E27FC236}">
                <a16:creationId xmlns="" xmlns:a16="http://schemas.microsoft.com/office/drawing/2014/main" id="{2F99A55F-D98D-4696-9700-CF874077B6AA}"/>
              </a:ext>
            </a:extLst>
          </p:cNvPr>
          <p:cNvSpPr txBox="1"/>
          <p:nvPr/>
        </p:nvSpPr>
        <p:spPr>
          <a:xfrm>
            <a:off x="2527085" y="3986668"/>
            <a:ext cx="328936" cy="230832"/>
          </a:xfrm>
          <a:prstGeom prst="rect">
            <a:avLst/>
          </a:prstGeom>
          <a:noFill/>
        </p:spPr>
        <p:txBody>
          <a:bodyPr wrap="none" rtlCol="0">
            <a:spAutoFit/>
          </a:bodyPr>
          <a:lstStyle/>
          <a:p>
            <a:r>
              <a:rPr lang="en-US" altLang="ja-JP" sz="900" dirty="0">
                <a:latin typeface="Meiryo UI" panose="020B0604030504040204" pitchFamily="50" charset="-128"/>
                <a:ea typeface="Meiryo UI" panose="020B0604030504040204" pitchFamily="50" charset="-128"/>
              </a:rPr>
              <a:t>1</a:t>
            </a:r>
            <a:r>
              <a:rPr lang="en-US" altLang="ja-JP" sz="900" dirty="0" smtClean="0">
                <a:latin typeface="Meiryo UI" panose="020B0604030504040204" pitchFamily="50" charset="-128"/>
                <a:ea typeface="Meiryo UI" panose="020B0604030504040204" pitchFamily="50" charset="-128"/>
              </a:rPr>
              <a:t>6</a:t>
            </a:r>
            <a:endParaRPr kumimoji="1" lang="ja-JP" altLang="en-US" sz="900" dirty="0">
              <a:latin typeface="Meiryo UI" panose="020B0604030504040204" pitchFamily="50" charset="-128"/>
              <a:ea typeface="Meiryo UI" panose="020B0604030504040204" pitchFamily="50" charset="-128"/>
            </a:endParaRPr>
          </a:p>
        </p:txBody>
      </p:sp>
      <p:sp>
        <p:nvSpPr>
          <p:cNvPr id="22" name="テキスト ボックス 21">
            <a:extLst>
              <a:ext uri="{FF2B5EF4-FFF2-40B4-BE49-F238E27FC236}">
                <a16:creationId xmlns="" xmlns:a16="http://schemas.microsoft.com/office/drawing/2014/main" id="{486F365D-AA19-4856-889B-278189257CD5}"/>
              </a:ext>
            </a:extLst>
          </p:cNvPr>
          <p:cNvSpPr txBox="1"/>
          <p:nvPr/>
        </p:nvSpPr>
        <p:spPr>
          <a:xfrm>
            <a:off x="2645179" y="4417746"/>
            <a:ext cx="341760" cy="230832"/>
          </a:xfrm>
          <a:prstGeom prst="rect">
            <a:avLst/>
          </a:prstGeom>
          <a:noFill/>
        </p:spPr>
        <p:txBody>
          <a:bodyPr wrap="none" rtlCol="0">
            <a:spAutoFit/>
          </a:bodyPr>
          <a:lstStyle/>
          <a:p>
            <a:r>
              <a:rPr lang="en-US" altLang="ja-JP" sz="900" b="1" dirty="0">
                <a:solidFill>
                  <a:schemeClr val="tx1">
                    <a:lumMod val="85000"/>
                    <a:lumOff val="15000"/>
                  </a:schemeClr>
                </a:solidFill>
                <a:latin typeface="Meiryo UI" panose="020B0604030504040204" pitchFamily="50" charset="-128"/>
                <a:ea typeface="Meiryo UI" panose="020B0604030504040204" pitchFamily="50" charset="-128"/>
              </a:rPr>
              <a:t>9</a:t>
            </a:r>
            <a:r>
              <a:rPr kumimoji="1" lang="en-US" altLang="ja-JP" sz="900" b="1" dirty="0" smtClean="0">
                <a:solidFill>
                  <a:schemeClr val="tx1">
                    <a:lumMod val="85000"/>
                    <a:lumOff val="15000"/>
                  </a:schemeClr>
                </a:solidFill>
                <a:latin typeface="Meiryo UI" panose="020B0604030504040204" pitchFamily="50" charset="-128"/>
                <a:ea typeface="Meiryo UI" panose="020B0604030504040204" pitchFamily="50" charset="-128"/>
              </a:rPr>
              <a:t>0</a:t>
            </a:r>
            <a:endParaRPr kumimoji="1" lang="ja-JP" altLang="en-US" sz="900" b="1" dirty="0">
              <a:solidFill>
                <a:schemeClr val="tx1">
                  <a:lumMod val="85000"/>
                  <a:lumOff val="15000"/>
                </a:schemeClr>
              </a:solidFill>
              <a:latin typeface="Meiryo UI" panose="020B0604030504040204" pitchFamily="50" charset="-128"/>
              <a:ea typeface="Meiryo UI" panose="020B0604030504040204" pitchFamily="50" charset="-128"/>
            </a:endParaRPr>
          </a:p>
        </p:txBody>
      </p:sp>
      <p:sp>
        <p:nvSpPr>
          <p:cNvPr id="24" name="テキスト ボックス 23">
            <a:extLst>
              <a:ext uri="{FF2B5EF4-FFF2-40B4-BE49-F238E27FC236}">
                <a16:creationId xmlns="" xmlns:a16="http://schemas.microsoft.com/office/drawing/2014/main" id="{E61679D0-23EA-4549-B795-EFCA26B23077}"/>
              </a:ext>
            </a:extLst>
          </p:cNvPr>
          <p:cNvSpPr txBox="1"/>
          <p:nvPr/>
        </p:nvSpPr>
        <p:spPr>
          <a:xfrm>
            <a:off x="6143113" y="3334676"/>
            <a:ext cx="1082349" cy="246221"/>
          </a:xfrm>
          <a:prstGeom prst="rect">
            <a:avLst/>
          </a:prstGeom>
          <a:noFill/>
        </p:spPr>
        <p:txBody>
          <a:bodyPr wrap="none" rtlCol="0">
            <a:spAutoFit/>
          </a:bodyPr>
          <a:lstStyle/>
          <a:p>
            <a:pPr algn="ctr"/>
            <a:r>
              <a:rPr kumimoji="1" lang="ja-JP" altLang="en-US" sz="1000" b="1" dirty="0" smtClean="0">
                <a:latin typeface="Meiryo UI" panose="020B0604030504040204" pitchFamily="50" charset="-128"/>
                <a:ea typeface="Meiryo UI" panose="020B0604030504040204" pitchFamily="50" charset="-128"/>
              </a:rPr>
              <a:t>施設能力▲</a:t>
            </a:r>
            <a:r>
              <a:rPr lang="ja-JP" altLang="en-US" sz="1000" b="1" dirty="0">
                <a:latin typeface="Meiryo UI" panose="020B0604030504040204" pitchFamily="50" charset="-128"/>
                <a:ea typeface="Meiryo UI" panose="020B0604030504040204" pitchFamily="50" charset="-128"/>
              </a:rPr>
              <a:t>６</a:t>
            </a:r>
            <a:r>
              <a:rPr kumimoji="1" lang="ja-JP" altLang="en-US" sz="1000" b="1" dirty="0" smtClean="0">
                <a:latin typeface="Meiryo UI" panose="020B0604030504040204" pitchFamily="50" charset="-128"/>
                <a:ea typeface="Meiryo UI" panose="020B0604030504040204" pitchFamily="50" charset="-128"/>
              </a:rPr>
              <a:t>％</a:t>
            </a:r>
            <a:endParaRPr kumimoji="1" lang="en-US" altLang="ja-JP" sz="1000" b="1" dirty="0">
              <a:latin typeface="Meiryo UI" panose="020B0604030504040204" pitchFamily="50" charset="-128"/>
              <a:ea typeface="Meiryo UI" panose="020B0604030504040204" pitchFamily="50" charset="-128"/>
            </a:endParaRPr>
          </a:p>
        </p:txBody>
      </p:sp>
      <p:cxnSp>
        <p:nvCxnSpPr>
          <p:cNvPr id="26" name="直線コネクタ 25">
            <a:extLst>
              <a:ext uri="{FF2B5EF4-FFF2-40B4-BE49-F238E27FC236}">
                <a16:creationId xmlns="" xmlns:a16="http://schemas.microsoft.com/office/drawing/2014/main" id="{C08676FD-CA21-49DC-A77C-38C4BFC257C3}"/>
              </a:ext>
            </a:extLst>
          </p:cNvPr>
          <p:cNvCxnSpPr/>
          <p:nvPr/>
        </p:nvCxnSpPr>
        <p:spPr>
          <a:xfrm flipV="1">
            <a:off x="5141428" y="3933056"/>
            <a:ext cx="0" cy="216000"/>
          </a:xfrm>
          <a:prstGeom prst="line">
            <a:avLst/>
          </a:prstGeom>
          <a:ln w="19050">
            <a:solidFill>
              <a:schemeClr val="accent6"/>
            </a:solidFill>
            <a:prstDash val="sysDot"/>
          </a:ln>
        </p:spPr>
        <p:style>
          <a:lnRef idx="2">
            <a:schemeClr val="dk1"/>
          </a:lnRef>
          <a:fillRef idx="0">
            <a:schemeClr val="dk1"/>
          </a:fillRef>
          <a:effectRef idx="1">
            <a:schemeClr val="dk1"/>
          </a:effectRef>
          <a:fontRef idx="minor">
            <a:schemeClr val="tx1"/>
          </a:fontRef>
        </p:style>
      </p:cxnSp>
      <p:cxnSp>
        <p:nvCxnSpPr>
          <p:cNvPr id="27" name="直線コネクタ 26">
            <a:extLst>
              <a:ext uri="{FF2B5EF4-FFF2-40B4-BE49-F238E27FC236}">
                <a16:creationId xmlns="" xmlns:a16="http://schemas.microsoft.com/office/drawing/2014/main" id="{94221CCA-4D3C-4AEA-8A50-DD79D3A42548}"/>
              </a:ext>
            </a:extLst>
          </p:cNvPr>
          <p:cNvCxnSpPr>
            <a:cxnSpLocks/>
          </p:cNvCxnSpPr>
          <p:nvPr/>
        </p:nvCxnSpPr>
        <p:spPr>
          <a:xfrm>
            <a:off x="2837428" y="3933056"/>
            <a:ext cx="2304000" cy="0"/>
          </a:xfrm>
          <a:prstGeom prst="line">
            <a:avLst/>
          </a:prstGeom>
          <a:ln w="19050">
            <a:solidFill>
              <a:schemeClr val="accent6"/>
            </a:solidFill>
            <a:prstDash val="sysDot"/>
          </a:ln>
        </p:spPr>
        <p:style>
          <a:lnRef idx="2">
            <a:schemeClr val="dk1"/>
          </a:lnRef>
          <a:fillRef idx="0">
            <a:schemeClr val="dk1"/>
          </a:fillRef>
          <a:effectRef idx="1">
            <a:schemeClr val="dk1"/>
          </a:effectRef>
          <a:fontRef idx="minor">
            <a:schemeClr val="tx1"/>
          </a:fontRef>
        </p:style>
      </p:cxnSp>
      <p:sp>
        <p:nvSpPr>
          <p:cNvPr id="28" name="角丸四角形 27"/>
          <p:cNvSpPr/>
          <p:nvPr/>
        </p:nvSpPr>
        <p:spPr>
          <a:xfrm>
            <a:off x="4888282" y="4178285"/>
            <a:ext cx="506291" cy="642803"/>
          </a:xfrm>
          <a:prstGeom prst="roundRect">
            <a:avLst/>
          </a:prstGeom>
          <a:noFill/>
          <a:ln w="19050">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角丸四角形 28"/>
          <p:cNvSpPr/>
          <p:nvPr/>
        </p:nvSpPr>
        <p:spPr>
          <a:xfrm>
            <a:off x="2550967" y="4000864"/>
            <a:ext cx="530776" cy="828000"/>
          </a:xfrm>
          <a:prstGeom prst="roundRect">
            <a:avLst/>
          </a:prstGeom>
          <a:noFill/>
          <a:ln w="19050">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0" name="直線コネクタ 29">
            <a:extLst>
              <a:ext uri="{FF2B5EF4-FFF2-40B4-BE49-F238E27FC236}">
                <a16:creationId xmlns="" xmlns:a16="http://schemas.microsoft.com/office/drawing/2014/main" id="{402D40C5-7F57-46A0-B2C8-FEF79A64FF0A}"/>
              </a:ext>
            </a:extLst>
          </p:cNvPr>
          <p:cNvCxnSpPr/>
          <p:nvPr/>
        </p:nvCxnSpPr>
        <p:spPr>
          <a:xfrm flipV="1">
            <a:off x="2837428" y="3933056"/>
            <a:ext cx="0" cy="252000"/>
          </a:xfrm>
          <a:prstGeom prst="line">
            <a:avLst/>
          </a:prstGeom>
          <a:ln>
            <a:solidFill>
              <a:schemeClr val="accent6"/>
            </a:solidFill>
            <a:prstDash val="sysDot"/>
            <a:headEnd type="triangle"/>
            <a:tailEnd type="none"/>
          </a:ln>
        </p:spPr>
        <p:style>
          <a:lnRef idx="2">
            <a:schemeClr val="dk1"/>
          </a:lnRef>
          <a:fillRef idx="0">
            <a:schemeClr val="dk1"/>
          </a:fillRef>
          <a:effectRef idx="1">
            <a:schemeClr val="dk1"/>
          </a:effectRef>
          <a:fontRef idx="minor">
            <a:schemeClr val="tx1"/>
          </a:fontRef>
        </p:style>
      </p:cxnSp>
      <p:sp>
        <p:nvSpPr>
          <p:cNvPr id="31" name="テキスト ボックス 30"/>
          <p:cNvSpPr txBox="1"/>
          <p:nvPr/>
        </p:nvSpPr>
        <p:spPr>
          <a:xfrm>
            <a:off x="1020699" y="3353260"/>
            <a:ext cx="4946773" cy="276999"/>
          </a:xfrm>
          <a:prstGeom prst="rect">
            <a:avLst/>
          </a:prstGeom>
          <a:noFill/>
        </p:spPr>
        <p:txBody>
          <a:bodyPr wrap="square" rtlCol="0">
            <a:spAutoFit/>
          </a:bodyPr>
          <a:lstStyle/>
          <a:p>
            <a:r>
              <a:rPr kumimoji="1" lang="ja-JP" altLang="en-US" sz="1200" b="1"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仮に柴島ダウンサイジング計画の５１万㎥</a:t>
            </a:r>
            <a:r>
              <a:rPr kumimoji="1" lang="en-US" altLang="ja-JP" sz="1200" b="1"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を前提とした場合</a:t>
            </a:r>
            <a:endParaRPr kumimoji="1" lang="ja-JP" altLang="en-US" sz="12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テキスト ボックス 62"/>
          <p:cNvSpPr txBox="1"/>
          <p:nvPr/>
        </p:nvSpPr>
        <p:spPr>
          <a:xfrm>
            <a:off x="2042725" y="1061735"/>
            <a:ext cx="864096" cy="215444"/>
          </a:xfrm>
          <a:prstGeom prst="rect">
            <a:avLst/>
          </a:prstGeom>
          <a:noFill/>
        </p:spPr>
        <p:txBody>
          <a:bodyPr wrap="square" rtlCol="0">
            <a:spAutoFit/>
          </a:bodyPr>
          <a:lstStyle/>
          <a:p>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かみけい</a:t>
            </a:r>
            <a:endParaRPr kumimoji="1" lang="ja-JP" altLang="en-US" sz="8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 name="スライド番号プレースホルダー 81"/>
          <p:cNvSpPr>
            <a:spLocks noGrp="1"/>
          </p:cNvSpPr>
          <p:nvPr>
            <p:ph type="sldNum" sz="quarter" idx="12"/>
          </p:nvPr>
        </p:nvSpPr>
        <p:spPr>
          <a:xfrm>
            <a:off x="7010400" y="6530223"/>
            <a:ext cx="2133600" cy="365125"/>
          </a:xfrm>
        </p:spPr>
        <p:txBody>
          <a:bodyPr/>
          <a:lstStyle/>
          <a:p>
            <a:fld id="{881ECAC4-7C32-4B8E-A6D5-D49269119A2C}" type="slidenum">
              <a:rPr kumimoji="1" lang="ja-JP" altLang="en-US" smtClean="0"/>
              <a:t>24</a:t>
            </a:fld>
            <a:endParaRPr kumimoji="1" lang="ja-JP" altLang="en-US" dirty="0"/>
          </a:p>
        </p:txBody>
      </p:sp>
      <p:cxnSp>
        <p:nvCxnSpPr>
          <p:cNvPr id="23" name="直線コネクタ 22">
            <a:extLst>
              <a:ext uri="{FF2B5EF4-FFF2-40B4-BE49-F238E27FC236}">
                <a16:creationId xmlns="" xmlns:a16="http://schemas.microsoft.com/office/drawing/2014/main" id="{CEF3EAFF-E398-48B8-925A-8B131100E70D}"/>
              </a:ext>
            </a:extLst>
          </p:cNvPr>
          <p:cNvCxnSpPr/>
          <p:nvPr/>
        </p:nvCxnSpPr>
        <p:spPr>
          <a:xfrm>
            <a:off x="2555776" y="4322496"/>
            <a:ext cx="0" cy="341776"/>
          </a:xfrm>
          <a:prstGeom prst="line">
            <a:avLst/>
          </a:prstGeom>
          <a:ln w="57150">
            <a:solidFill>
              <a:srgbClr val="FF0000"/>
            </a:solidFill>
            <a:prstDash val="sysDot"/>
            <a:headEnd type="triangle"/>
            <a:tailEnd type="none"/>
          </a:ln>
        </p:spPr>
        <p:style>
          <a:lnRef idx="2">
            <a:schemeClr val="dk1"/>
          </a:lnRef>
          <a:fillRef idx="0">
            <a:schemeClr val="dk1"/>
          </a:fillRef>
          <a:effectRef idx="1">
            <a:schemeClr val="dk1"/>
          </a:effectRef>
          <a:fontRef idx="minor">
            <a:schemeClr val="tx1"/>
          </a:fontRef>
        </p:style>
      </p:cxnSp>
      <p:graphicFrame>
        <p:nvGraphicFramePr>
          <p:cNvPr id="36" name="表 35"/>
          <p:cNvGraphicFramePr>
            <a:graphicFrameLocks noGrp="1"/>
          </p:cNvGraphicFramePr>
          <p:nvPr>
            <p:extLst>
              <p:ext uri="{D42A27DB-BD31-4B8C-83A1-F6EECF244321}">
                <p14:modId xmlns:p14="http://schemas.microsoft.com/office/powerpoint/2010/main" val="1217308055"/>
              </p:ext>
            </p:extLst>
          </p:nvPr>
        </p:nvGraphicFramePr>
        <p:xfrm>
          <a:off x="7224077" y="3590696"/>
          <a:ext cx="1919923" cy="1188720"/>
        </p:xfrm>
        <a:graphic>
          <a:graphicData uri="http://schemas.openxmlformats.org/drawingml/2006/table">
            <a:tbl>
              <a:tblPr firstRow="1" bandRow="1">
                <a:tableStyleId>{5940675A-B579-460E-94D1-54222C63F5DA}</a:tableStyleId>
              </a:tblPr>
              <a:tblGrid>
                <a:gridCol w="1008380"/>
                <a:gridCol w="911543"/>
              </a:tblGrid>
              <a:tr h="370840">
                <a:tc>
                  <a:txBody>
                    <a:bodyPr/>
                    <a:lstStyle/>
                    <a:p>
                      <a:r>
                        <a:rPr kumimoji="1" lang="ja-JP" altLang="en-US" sz="1100" dirty="0" smtClean="0"/>
                        <a:t>淀川系５事業</a:t>
                      </a:r>
                      <a:endParaRPr kumimoji="1" lang="en-US" altLang="ja-JP" sz="1100" dirty="0" smtClean="0"/>
                    </a:p>
                    <a:p>
                      <a:r>
                        <a:rPr kumimoji="1" lang="ja-JP" altLang="en-US" sz="1100" dirty="0" smtClean="0"/>
                        <a:t>の総費用</a:t>
                      </a:r>
                      <a:endParaRPr kumimoji="1" lang="ja-JP" altLang="en-US" sz="1100" baseline="300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r>
                        <a:rPr kumimoji="1" lang="ja-JP" altLang="en-US" sz="1100" dirty="0" smtClean="0"/>
                        <a:t>６浄水場の</a:t>
                      </a:r>
                      <a:endParaRPr kumimoji="1" lang="en-US" altLang="ja-JP" sz="1100" dirty="0" smtClean="0"/>
                    </a:p>
                    <a:p>
                      <a:r>
                        <a:rPr kumimoji="1" lang="ja-JP" altLang="en-US" sz="1100" dirty="0" smtClean="0"/>
                        <a:t>総更新</a:t>
                      </a:r>
                      <a:endParaRPr kumimoji="1" lang="en-US" altLang="ja-JP" sz="1100" dirty="0" smtClean="0"/>
                    </a:p>
                    <a:p>
                      <a:r>
                        <a:rPr kumimoji="1" lang="ja-JP" altLang="en-US" sz="1100" dirty="0" smtClean="0"/>
                        <a:t>事業費</a:t>
                      </a:r>
                      <a:endParaRPr kumimoji="1" lang="ja-JP" altLang="en-US" sz="1100" baseline="300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370840">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15</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▲２％</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974</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382</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▲９％</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4,069</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bl>
          </a:graphicData>
        </a:graphic>
      </p:graphicFrame>
      <p:sp>
        <p:nvSpPr>
          <p:cNvPr id="2" name="テキスト ボックス 1"/>
          <p:cNvSpPr txBox="1"/>
          <p:nvPr/>
        </p:nvSpPr>
        <p:spPr>
          <a:xfrm>
            <a:off x="72000" y="4828864"/>
            <a:ext cx="504056" cy="307777"/>
          </a:xfrm>
          <a:prstGeom prst="rect">
            <a:avLst/>
          </a:prstGeom>
          <a:noFill/>
        </p:spPr>
        <p:txBody>
          <a:bodyPr wrap="square" rtlCol="0">
            <a:spAutoFit/>
          </a:bodyPr>
          <a:lstStyle/>
          <a:p>
            <a:r>
              <a:rPr kumimoji="1" lang="en-US" altLang="ja-JP" sz="1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 ‘</a:t>
            </a:r>
            <a:endPar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79577608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コンテンツ プレースホルダー 3"/>
          <p:cNvGraphicFramePr>
            <a:graphicFrameLocks noGrp="1"/>
          </p:cNvGraphicFramePr>
          <p:nvPr>
            <p:ph idx="1"/>
            <p:extLst>
              <p:ext uri="{D42A27DB-BD31-4B8C-83A1-F6EECF244321}">
                <p14:modId xmlns:p14="http://schemas.microsoft.com/office/powerpoint/2010/main" val="493730101"/>
              </p:ext>
            </p:extLst>
          </p:nvPr>
        </p:nvGraphicFramePr>
        <p:xfrm>
          <a:off x="111887" y="1039088"/>
          <a:ext cx="8519897" cy="4531295"/>
        </p:xfrm>
        <a:graphic>
          <a:graphicData uri="http://schemas.openxmlformats.org/drawingml/2006/table">
            <a:tbl>
              <a:tblPr firstRow="1" bandRow="1">
                <a:tableStyleId>{E8B1032C-EA38-4F05-BA0D-38AFFFC7BED3}</a:tableStyleId>
              </a:tblPr>
              <a:tblGrid>
                <a:gridCol w="1512000"/>
                <a:gridCol w="1512000"/>
                <a:gridCol w="2196184"/>
                <a:gridCol w="1548000"/>
                <a:gridCol w="1751713"/>
              </a:tblGrid>
              <a:tr h="847442">
                <a:tc>
                  <a:txBody>
                    <a:bodyPr/>
                    <a:lstStyle/>
                    <a:p>
                      <a:pPr algn="ctr"/>
                      <a:endPar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mpd="sng">
                      <a:noFill/>
                    </a:lnL>
                    <a:lnR w="12700" cmpd="sng">
                      <a:noFill/>
                    </a:lnR>
                    <a:lnT w="12700" cmpd="sng">
                      <a:noFill/>
                    </a:lnT>
                    <a:lnB w="19050" cap="flat" cmpd="sng" algn="ctr">
                      <a:solidFill>
                        <a:schemeClr val="accent6">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dirty="0"/>
                    </a:p>
                  </a:txBody>
                  <a:tcPr anchor="ctr">
                    <a:lnL w="12700" cmpd="sng">
                      <a:noFill/>
                    </a:lnL>
                    <a:lnR w="12700" cmpd="sng">
                      <a:noFill/>
                    </a:lnR>
                    <a:lnT w="12700" cmpd="sng">
                      <a:noFill/>
                    </a:lnT>
                    <a:lnB w="19050" cap="flat" cmpd="sng" algn="ctr">
                      <a:solidFill>
                        <a:schemeClr val="accent6">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mpd="sng">
                      <a:noFill/>
                    </a:lnL>
                    <a:lnR w="12700" cmpd="sng">
                      <a:noFill/>
                    </a:lnR>
                    <a:lnT w="12700" cmpd="sng">
                      <a:noFill/>
                    </a:lnT>
                    <a:lnB w="19050" cap="flat" cmpd="sng" algn="ctr">
                      <a:solidFill>
                        <a:schemeClr val="accent6">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dirty="0"/>
                    </a:p>
                  </a:txBody>
                  <a:tcPr anchor="ctr">
                    <a:lnL w="12700" cmpd="sng">
                      <a:noFill/>
                    </a:lnL>
                    <a:lnR w="12700" cmpd="sng">
                      <a:noFill/>
                    </a:lnR>
                    <a:lnT w="12700" cmpd="sng">
                      <a:noFill/>
                    </a:lnT>
                    <a:lnB w="19050" cap="flat" cmpd="sng" algn="ctr">
                      <a:solidFill>
                        <a:schemeClr val="accent6">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dirty="0"/>
                    </a:p>
                  </a:txBody>
                  <a:tcPr anchor="ctr">
                    <a:lnL w="12700" cmpd="sng">
                      <a:noFill/>
                    </a:lnL>
                    <a:lnR w="12700" cmpd="sng">
                      <a:noFill/>
                    </a:lnR>
                    <a:lnT w="12700" cmpd="sng">
                      <a:noFill/>
                    </a:lnT>
                    <a:lnB w="19050" cap="flat" cmpd="sng" algn="ctr">
                      <a:solidFill>
                        <a:schemeClr val="accent6">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r>
              <a:tr h="1296150">
                <a:tc>
                  <a:txBody>
                    <a:bodyPr/>
                    <a:lstStyle/>
                    <a:p>
                      <a:pPr algn="l"/>
                      <a:r>
                        <a:rPr kumimoji="1" lang="ja-JP" altLang="en-US" sz="1200" b="1" u="sng"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テーマ１－１</a:t>
                      </a:r>
                      <a:endParaRPr kumimoji="1" lang="en-US" altLang="ja-JP" sz="1200" b="1" u="sng"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淀川系浄水場</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の連携モデル</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lnT w="19050" cap="flat" cmpd="sng" algn="ctr">
                      <a:solidFill>
                        <a:schemeClr val="accent6">
                          <a:lumMod val="60000"/>
                          <a:lumOff val="40000"/>
                        </a:schemeClr>
                      </a:solidFill>
                      <a:prstDash val="solid"/>
                      <a:round/>
                      <a:headEnd type="none" w="med" len="med"/>
                      <a:tailEnd type="none" w="med" len="med"/>
                    </a:lnT>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小規模浄水場の統廃合や庭窪の一体運用により、今後の更新事業費を削減　　　　　　　　</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lnT w="19050" cap="flat" cmpd="sng" algn="ctr">
                      <a:solidFill>
                        <a:schemeClr val="accent6">
                          <a:lumMod val="60000"/>
                          <a:lumOff val="40000"/>
                        </a:schemeClr>
                      </a:solidFill>
                      <a:prstDash val="solid"/>
                      <a:round/>
                      <a:headEnd type="none" w="med" len="med"/>
                      <a:tailEnd type="none" w="med" len="med"/>
                    </a:lnT>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将来の</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年間の効果額</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p>
                    <a:p>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淀川系の</a:t>
                      </a:r>
                      <a:r>
                        <a:rPr kumimoji="1" lang="en-US" altLang="ja-JP" sz="1200" b="1" dirty="0" smtClean="0">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事業（大阪市、企業団、吹田市、守口市、枚方市）の総費用が１</a:t>
                      </a:r>
                      <a:r>
                        <a:rPr kumimoji="1" lang="en-US" altLang="ja-JP" sz="1200" b="1"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削減</a:t>
                      </a:r>
                      <a:r>
                        <a:rPr kumimoji="1" lang="ja-JP" altLang="en-US" sz="1200" b="1" baseline="30000" dirty="0" smtClean="0">
                          <a:latin typeface="メイリオ" panose="020B0604030504040204" pitchFamily="50" charset="-128"/>
                          <a:ea typeface="メイリオ" panose="020B0604030504040204" pitchFamily="50" charset="-128"/>
                          <a:cs typeface="メイリオ" panose="020B0604030504040204" pitchFamily="50" charset="-128"/>
                        </a:rPr>
                        <a:t>注１</a:t>
                      </a:r>
                    </a:p>
                    <a:p>
                      <a:r>
                        <a:rPr kumimoji="1" lang="ja-JP" altLang="en-US" sz="1200" dirty="0" smtClean="0">
                          <a:latin typeface="Meiryo UI" panose="020B0604030504040204" pitchFamily="50" charset="-128"/>
                          <a:ea typeface="Meiryo UI" panose="020B0604030504040204" pitchFamily="50" charset="-128"/>
                        </a:rPr>
                        <a:t>（</a:t>
                      </a:r>
                      <a:r>
                        <a:rPr kumimoji="1" lang="en-US" altLang="ja-JP" sz="1200" dirty="0" smtClean="0">
                          <a:latin typeface="Meiryo UI" panose="020B0604030504040204" pitchFamily="50" charset="-128"/>
                          <a:ea typeface="Meiryo UI" panose="020B0604030504040204" pitchFamily="50" charset="-128"/>
                        </a:rPr>
                        <a:t>989</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981</a:t>
                      </a:r>
                      <a:r>
                        <a:rPr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a:t>
                      </a:r>
                      <a:r>
                        <a:rPr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億円）</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lnT w="19050" cap="flat" cmpd="sng" algn="ctr">
                      <a:solidFill>
                        <a:schemeClr val="accent6">
                          <a:lumMod val="60000"/>
                          <a:lumOff val="40000"/>
                        </a:schemeClr>
                      </a:solidFill>
                      <a:prstDash val="solid"/>
                      <a:round/>
                      <a:headEnd type="none" w="med" len="med"/>
                      <a:tailEnd type="none" w="med" len="med"/>
                    </a:lnT>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lnT w="19050" cap="flat" cmpd="sng" algn="ctr">
                      <a:solidFill>
                        <a:schemeClr val="accent6">
                          <a:lumMod val="60000"/>
                          <a:lumOff val="40000"/>
                        </a:schemeClr>
                      </a:solidFill>
                      <a:prstDash val="solid"/>
                      <a:round/>
                      <a:headEnd type="none" w="med" len="med"/>
                      <a:tailEnd type="none" w="med" len="med"/>
                    </a:lnT>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浄水場の維持管理費等の他の削減効果の算出が必要</a:t>
                      </a:r>
                      <a:endParaRPr kumimoji="1" lang="ja-JP" altLang="en-US" sz="1100" b="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marL="90000" marR="90000" marT="72000" marB="72000" anchor="ctr">
                    <a:lnT w="19050" cap="flat" cmpd="sng" algn="ctr">
                      <a:solidFill>
                        <a:schemeClr val="accent6">
                          <a:lumMod val="60000"/>
                          <a:lumOff val="40000"/>
                        </a:schemeClr>
                      </a:solidFill>
                      <a:prstDash val="solid"/>
                      <a:round/>
                      <a:headEnd type="none" w="med" len="med"/>
                      <a:tailEnd type="none" w="med" len="med"/>
                    </a:lnT>
                    <a:noFill/>
                  </a:tcPr>
                </a:tc>
              </a:tr>
              <a:tr h="1229252">
                <a:tc>
                  <a:txBody>
                    <a:bodyPr/>
                    <a:lstStyle/>
                    <a:p>
                      <a:pPr algn="l"/>
                      <a:r>
                        <a:rPr kumimoji="1" lang="ja-JP" altLang="en-US" sz="1200" b="1" u="sng"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テーマ１－２</a:t>
                      </a:r>
                      <a:endParaRPr kumimoji="1" lang="en-US" altLang="ja-JP" sz="1200" b="1" u="sng"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淀川系浄水場</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の最適化モデル</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solidFill>
                      <a:srgbClr val="FFFFCC">
                        <a:alpha val="50000"/>
                      </a:srgbClr>
                    </a:solidFill>
                  </a:tcPr>
                </a:tc>
                <a:tc>
                  <a:txBody>
                    <a:bodyPr/>
                    <a:lstStyle/>
                    <a:p>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－１に加え、相互バックアップ体制の構築と施設能力均等化により今後の更新事業費を削減</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solidFill>
                      <a:srgbClr val="FFFFCC">
                        <a:alpha val="50000"/>
                      </a:srgb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将来の</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年間の効果額</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p>
                    <a:p>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淀川系</a:t>
                      </a:r>
                      <a:r>
                        <a:rPr kumimoji="1" lang="en-US" altLang="ja-JP" sz="1200" b="1" dirty="0" smtClean="0">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事業の総費用が</a:t>
                      </a:r>
                      <a:r>
                        <a:rPr kumimoji="1" lang="en-US" altLang="ja-JP" sz="1200" b="1" dirty="0" smtClean="0">
                          <a:latin typeface="メイリオ" panose="020B0604030504040204" pitchFamily="50" charset="-128"/>
                          <a:ea typeface="メイリオ" panose="020B0604030504040204" pitchFamily="50" charset="-128"/>
                          <a:cs typeface="メイリオ" panose="020B0604030504040204" pitchFamily="50" charset="-128"/>
                        </a:rPr>
                        <a:t>3%</a:t>
                      </a:r>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削減</a:t>
                      </a:r>
                      <a:r>
                        <a:rPr kumimoji="1" lang="ja-JP" altLang="en-US" sz="1200" b="1" baseline="30000" dirty="0" smtClean="0">
                          <a:latin typeface="メイリオ" panose="020B0604030504040204" pitchFamily="50" charset="-128"/>
                          <a:ea typeface="メイリオ" panose="020B0604030504040204" pitchFamily="50" charset="-128"/>
                          <a:cs typeface="メイリオ" panose="020B0604030504040204" pitchFamily="50" charset="-128"/>
                        </a:rPr>
                        <a:t>注１</a:t>
                      </a:r>
                      <a:endParaRPr kumimoji="1" lang="en-US" altLang="ja-JP" sz="1200" b="1" baseline="300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dirty="0" smtClean="0">
                          <a:solidFill>
                            <a:schemeClr val="tx1"/>
                          </a:solidFill>
                          <a:latin typeface="Meiryo UI" panose="020B0604030504040204" pitchFamily="50" charset="-128"/>
                          <a:ea typeface="Meiryo UI" panose="020B0604030504040204" pitchFamily="50" charset="-128"/>
                        </a:rPr>
                        <a:t>（</a:t>
                      </a:r>
                      <a:r>
                        <a:rPr kumimoji="1" lang="en-US" altLang="ja-JP" sz="1200" dirty="0" smtClean="0">
                          <a:solidFill>
                            <a:schemeClr val="tx1"/>
                          </a:solidFill>
                          <a:latin typeface="Meiryo UI" panose="020B0604030504040204" pitchFamily="50" charset="-128"/>
                          <a:ea typeface="Meiryo UI" panose="020B0604030504040204" pitchFamily="50" charset="-128"/>
                        </a:rPr>
                        <a:t>989</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964</a:t>
                      </a:r>
                      <a:r>
                        <a:rPr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25</a:t>
                      </a:r>
                      <a:r>
                        <a:rPr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marL="90000" marR="0" marT="72000" marB="72000" anchor="ctr">
                    <a:solidFill>
                      <a:srgbClr val="FFFFCC">
                        <a:alpha val="50000"/>
                      </a:srgbClr>
                    </a:solidFill>
                  </a:tcPr>
                </a:tc>
                <a:tc>
                  <a:txBody>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浄水場の相互バックアップ体制の構築により</a:t>
                      </a:r>
                      <a:r>
                        <a:rPr kumimoji="1" lang="ja-JP" altLang="en-US" sz="1200" spc="-80" baseline="0" dirty="0" smtClean="0">
                          <a:latin typeface="メイリオ" panose="020B0604030504040204" pitchFamily="50" charset="-128"/>
                          <a:ea typeface="メイリオ" panose="020B0604030504040204" pitchFamily="50" charset="-128"/>
                          <a:cs typeface="メイリオ" panose="020B0604030504040204" pitchFamily="50" charset="-128"/>
                        </a:rPr>
                        <a:t>、一つの</a:t>
                      </a:r>
                      <a:r>
                        <a:rPr kumimoji="1" lang="ja-JP" altLang="en-US" sz="1200" spc="-50" baseline="0" dirty="0" smtClean="0">
                          <a:latin typeface="メイリオ" panose="020B0604030504040204" pitchFamily="50" charset="-128"/>
                          <a:ea typeface="メイリオ" panose="020B0604030504040204" pitchFamily="50" charset="-128"/>
                          <a:cs typeface="メイリオ" panose="020B0604030504040204" pitchFamily="50" charset="-128"/>
                        </a:rPr>
                        <a:t>浄水場が使えない場合でも平均給水量が賄える</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solidFill>
                      <a:srgbClr val="FFFFCC">
                        <a:alpha val="50000"/>
                      </a:srgbClr>
                    </a:solidFill>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１－１に加え、送水ルート変更に伴う追加整備の詳細検討が必要</a:t>
                      </a:r>
                      <a:endParaRPr kumimoji="1" lang="ja-JP" altLang="en-US" sz="11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90000" marT="72000" marB="72000" anchor="ctr">
                    <a:solidFill>
                      <a:srgbClr val="FFFFCC">
                        <a:alpha val="50000"/>
                      </a:srgbClr>
                    </a:solidFill>
                  </a:tcPr>
                </a:tc>
              </a:tr>
              <a:tr h="1158451">
                <a:tc>
                  <a:txBody>
                    <a:bodyPr/>
                    <a:lstStyle/>
                    <a:p>
                      <a:pPr algn="l"/>
                      <a:r>
                        <a:rPr kumimoji="1" lang="ja-JP" altLang="en-US" sz="1200" b="1" u="sng"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テーマ１－２</a:t>
                      </a:r>
                      <a:r>
                        <a:rPr kumimoji="1" lang="en-US" altLang="ja-JP" sz="1200" b="1" u="sng"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p>
                      <a:pPr marL="85725" indent="-85725"/>
                      <a:r>
                        <a:rPr kumimoji="1" lang="ja-JP" altLang="en-US" sz="1200"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柴島をダウンサイジング計画の</a:t>
                      </a:r>
                      <a:r>
                        <a:rPr kumimoji="1" lang="en-US" altLang="ja-JP" sz="1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51</a:t>
                      </a:r>
                      <a:r>
                        <a:rPr kumimoji="1" lang="ja-JP" altLang="en-US" sz="1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万㎥</a:t>
                      </a:r>
                      <a:r>
                        <a:rPr kumimoji="1" lang="en-US" altLang="ja-JP" sz="1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日に固定</a:t>
                      </a:r>
                      <a:endParaRPr kumimoji="1" lang="ja-JP" altLang="en-US" sz="10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noFill/>
                  </a:tcPr>
                </a:tc>
                <a:tc>
                  <a:txBody>
                    <a:bodyPr/>
                    <a:lstStyle/>
                    <a:p>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１－２の考え方で柴島を</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51</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万㎥</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日に固定し、今後の更新事業費を削減</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将来の</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年間の効果額</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p>
                    <a:p>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淀川系</a:t>
                      </a:r>
                      <a:r>
                        <a:rPr kumimoji="1" lang="en-US" altLang="ja-JP" sz="1200" b="1" dirty="0" smtClean="0">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事業の総費用が</a:t>
                      </a:r>
                      <a:r>
                        <a:rPr kumimoji="1" lang="en-US" altLang="ja-JP" sz="1200" b="1" dirty="0" smtClean="0">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削減</a:t>
                      </a:r>
                      <a:r>
                        <a:rPr kumimoji="1" lang="ja-JP" altLang="en-US" sz="1200" b="1" baseline="30000" dirty="0" smtClean="0">
                          <a:latin typeface="メイリオ" panose="020B0604030504040204" pitchFamily="50" charset="-128"/>
                          <a:ea typeface="メイリオ" panose="020B0604030504040204" pitchFamily="50" charset="-128"/>
                          <a:cs typeface="メイリオ" panose="020B0604030504040204" pitchFamily="50" charset="-128"/>
                        </a:rPr>
                        <a:t>注１</a:t>
                      </a:r>
                      <a:endParaRPr kumimoji="1" lang="en-US" altLang="ja-JP" sz="1200" b="1" baseline="300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dirty="0" smtClean="0">
                          <a:solidFill>
                            <a:schemeClr val="tx1"/>
                          </a:solidFill>
                          <a:latin typeface="Meiryo UI" panose="020B0604030504040204" pitchFamily="50" charset="-128"/>
                          <a:ea typeface="Meiryo UI" panose="020B0604030504040204" pitchFamily="50" charset="-128"/>
                        </a:rPr>
                        <a:t>（</a:t>
                      </a:r>
                      <a:r>
                        <a:rPr kumimoji="1" lang="en-US" altLang="ja-JP" sz="1200" dirty="0" smtClean="0">
                          <a:solidFill>
                            <a:schemeClr val="tx1"/>
                          </a:solidFill>
                          <a:latin typeface="Meiryo UI" panose="020B0604030504040204" pitchFamily="50" charset="-128"/>
                          <a:ea typeface="Meiryo UI" panose="020B0604030504040204" pitchFamily="50" charset="-128"/>
                        </a:rPr>
                        <a:t>989</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974</a:t>
                      </a:r>
                      <a:r>
                        <a:rPr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15</a:t>
                      </a:r>
                      <a:r>
                        <a:rPr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marL="90000" marR="0" marT="72000" marB="72000" anchor="ctr">
                    <a:noFill/>
                  </a:tcPr>
                </a:tc>
                <a:tc>
                  <a:txBody>
                    <a:bodyPr/>
                    <a:lstStyle/>
                    <a:p>
                      <a:r>
                        <a:rPr kumimoji="1"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１－２に同じ</a:t>
                      </a:r>
                      <a:endPar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noFill/>
                  </a:tcPr>
                </a:tc>
                <a:tc>
                  <a:txBody>
                    <a:bodyPr/>
                    <a:lstStyle/>
                    <a:p>
                      <a:r>
                        <a:rPr kumimoji="1" lang="ja-JP" altLang="en-US" sz="11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１－２に同じ</a:t>
                      </a:r>
                    </a:p>
                  </a:txBody>
                  <a:tcPr marL="90000" marR="90000" marT="72000" marB="72000" anchor="ctr">
                    <a:noFill/>
                  </a:tcPr>
                </a:tc>
              </a:tr>
            </a:tbl>
          </a:graphicData>
        </a:graphic>
      </p:graphicFrame>
      <p:sp>
        <p:nvSpPr>
          <p:cNvPr id="11" name="ホームベース 10"/>
          <p:cNvSpPr/>
          <p:nvPr/>
        </p:nvSpPr>
        <p:spPr>
          <a:xfrm>
            <a:off x="6930835" y="1268816"/>
            <a:ext cx="1669339" cy="504000"/>
          </a:xfrm>
          <a:prstGeom prst="homePlate">
            <a:avLst>
              <a:gd name="adj" fmla="val 0"/>
            </a:avLst>
          </a:prstGeom>
          <a:solidFill>
            <a:srgbClr val="D0D8E8"/>
          </a:solidFill>
          <a:ln>
            <a:solidFill>
              <a:srgbClr val="4F81BD"/>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algn="ct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備　考</a:t>
            </a:r>
          </a:p>
        </p:txBody>
      </p:sp>
      <p:sp>
        <p:nvSpPr>
          <p:cNvPr id="4" name="スライド番号プレースホルダー 3"/>
          <p:cNvSpPr>
            <a:spLocks noGrp="1"/>
          </p:cNvSpPr>
          <p:nvPr>
            <p:ph type="sldNum" sz="quarter" idx="12"/>
          </p:nvPr>
        </p:nvSpPr>
        <p:spPr>
          <a:xfrm>
            <a:off x="6947084" y="6471785"/>
            <a:ext cx="2133600" cy="365125"/>
          </a:xfrm>
        </p:spPr>
        <p:txBody>
          <a:bodyPr/>
          <a:lstStyle/>
          <a:p>
            <a:fld id="{EB0C3F75-BFA4-445F-9B1B-8D03EF7596B4}" type="slidenum">
              <a:rPr lang="ja-JP" altLang="en-US" smtClean="0">
                <a:solidFill>
                  <a:prstClr val="white">
                    <a:lumMod val="50000"/>
                  </a:prstClr>
                </a:solidFill>
              </a:rPr>
              <a:pPr/>
              <a:t>25</a:t>
            </a:fld>
            <a:endParaRPr lang="ja-JP" altLang="en-US">
              <a:solidFill>
                <a:prstClr val="white">
                  <a:lumMod val="50000"/>
                </a:prstClr>
              </a:solidFill>
            </a:endParaRPr>
          </a:p>
        </p:txBody>
      </p:sp>
      <p:sp>
        <p:nvSpPr>
          <p:cNvPr id="8" name="ホームベース 7"/>
          <p:cNvSpPr/>
          <p:nvPr/>
        </p:nvSpPr>
        <p:spPr>
          <a:xfrm>
            <a:off x="113501" y="1268816"/>
            <a:ext cx="1522861" cy="504000"/>
          </a:xfrm>
          <a:prstGeom prst="homePlate">
            <a:avLst/>
          </a:prstGeom>
          <a:solidFill>
            <a:srgbClr val="D0D8E8"/>
          </a:solidFill>
          <a:ln>
            <a:solidFill>
              <a:srgbClr val="4F81BD"/>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algn="ct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水</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の流し方を</a:t>
            </a:r>
            <a:endParaRPr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変える</a:t>
            </a:r>
            <a:endPar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 name="ホームベース 8"/>
          <p:cNvSpPr/>
          <p:nvPr/>
        </p:nvSpPr>
        <p:spPr>
          <a:xfrm>
            <a:off x="1680988" y="1268816"/>
            <a:ext cx="3564000" cy="504000"/>
          </a:xfrm>
          <a:prstGeom prst="homePlate">
            <a:avLst/>
          </a:prstGeom>
          <a:solidFill>
            <a:srgbClr val="D0D8E8"/>
          </a:solidFill>
          <a:ln>
            <a:solidFill>
              <a:srgbClr val="4F81BD"/>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algn="ct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関係事業者のコスト等の変化</a:t>
            </a:r>
          </a:p>
        </p:txBody>
      </p:sp>
      <p:sp>
        <p:nvSpPr>
          <p:cNvPr id="15" name="テキスト ボックス 14"/>
          <p:cNvSpPr txBox="1"/>
          <p:nvPr/>
        </p:nvSpPr>
        <p:spPr>
          <a:xfrm>
            <a:off x="252000" y="364594"/>
            <a:ext cx="6051657" cy="400110"/>
          </a:xfrm>
          <a:prstGeom prst="rect">
            <a:avLst/>
          </a:prstGeom>
          <a:noFill/>
        </p:spPr>
        <p:txBody>
          <a:bodyPr wrap="none" rtlCol="0">
            <a:spAutoFit/>
          </a:bodyPr>
          <a:lstStyle>
            <a:defPPr>
              <a:defRPr lang="ja-JP"/>
            </a:defPPr>
            <a:lvl1pPr>
              <a:defRPr sz="2400" b="1">
                <a:solidFill>
                  <a:schemeClr val="tx1"/>
                </a:solidFill>
                <a:latin typeface="Meiryo UI" panose="020B0604030504040204" pitchFamily="50" charset="-128"/>
                <a:ea typeface="Meiryo UI" panose="020B0604030504040204" pitchFamily="50" charset="-128"/>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179388" indent="-179388"/>
            <a:r>
              <a:rPr lang="ja-JP" altLang="en-US" sz="2000" dirty="0" smtClean="0"/>
              <a:t>（５）各シミュレーションの検討結果まとめ（テーマ１）</a:t>
            </a:r>
            <a:endParaRPr lang="en-US" altLang="ja-JP" sz="2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ホームベース 20"/>
          <p:cNvSpPr/>
          <p:nvPr/>
        </p:nvSpPr>
        <p:spPr>
          <a:xfrm>
            <a:off x="5308502" y="1268816"/>
            <a:ext cx="1573474" cy="504000"/>
          </a:xfrm>
          <a:prstGeom prst="homePlate">
            <a:avLst/>
          </a:prstGeom>
          <a:solidFill>
            <a:srgbClr val="D0D8E8"/>
          </a:solidFill>
          <a:ln>
            <a:solidFill>
              <a:srgbClr val="4F81BD"/>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algn="ctr"/>
            <a:r>
              <a:rPr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災害時等の危機</a:t>
            </a:r>
            <a:endParaRPr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管理能力の強化</a:t>
            </a:r>
            <a:endParaRPr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角丸四角形 19"/>
          <p:cNvSpPr/>
          <p:nvPr/>
        </p:nvSpPr>
        <p:spPr>
          <a:xfrm>
            <a:off x="8669818" y="1695410"/>
            <a:ext cx="474182" cy="3888432"/>
          </a:xfrm>
          <a:prstGeom prst="roundRect">
            <a:avLst>
              <a:gd name="adj" fmla="val 26507"/>
            </a:avLst>
          </a:prstGeom>
        </p:spPr>
        <p:style>
          <a:lnRef idx="1">
            <a:schemeClr val="accent6"/>
          </a:lnRef>
          <a:fillRef idx="2">
            <a:schemeClr val="accent6"/>
          </a:fillRef>
          <a:effectRef idx="1">
            <a:schemeClr val="accent6"/>
          </a:effectRef>
          <a:fontRef idx="minor">
            <a:schemeClr val="dk1"/>
          </a:fontRef>
        </p:style>
        <p:txBody>
          <a:bodyPr vert="eaVert" rtlCol="0" anchor="ctr"/>
          <a:lstStyle/>
          <a:p>
            <a:pPr algn="ctr"/>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関係事業者間での詳細検討、調整が必要</a:t>
            </a:r>
          </a:p>
        </p:txBody>
      </p:sp>
      <p:sp>
        <p:nvSpPr>
          <p:cNvPr id="24" name="テキスト ボックス 23"/>
          <p:cNvSpPr txBox="1"/>
          <p:nvPr/>
        </p:nvSpPr>
        <p:spPr>
          <a:xfrm>
            <a:off x="612000" y="5687670"/>
            <a:ext cx="7920000" cy="261610"/>
          </a:xfrm>
          <a:prstGeom prst="rect">
            <a:avLst/>
          </a:prstGeom>
          <a:noFill/>
        </p:spPr>
        <p:txBody>
          <a:bodyPr wrap="square" rtlCol="0">
            <a:spAutoFit/>
          </a:bodyPr>
          <a:lstStyle/>
          <a:p>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更新事業費を法定耐用年数により減価償却費に置き換えたうえで総費用を算出（他の費用は変更なし</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7" name="グループ化 26"/>
          <p:cNvGrpSpPr/>
          <p:nvPr/>
        </p:nvGrpSpPr>
        <p:grpSpPr>
          <a:xfrm>
            <a:off x="1637899" y="1054337"/>
            <a:ext cx="5256000" cy="217090"/>
            <a:chOff x="1680988" y="689877"/>
            <a:chExt cx="5133254" cy="217090"/>
          </a:xfrm>
        </p:grpSpPr>
        <p:cxnSp>
          <p:nvCxnSpPr>
            <p:cNvPr id="12" name="直線コネクタ 11"/>
            <p:cNvCxnSpPr/>
            <p:nvPr/>
          </p:nvCxnSpPr>
          <p:spPr>
            <a:xfrm>
              <a:off x="1680988" y="689877"/>
              <a:ext cx="513325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1680988" y="689877"/>
              <a:ext cx="0" cy="20965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6790296" y="689877"/>
              <a:ext cx="0" cy="21709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2" name="テキスト ボックス 1"/>
          <p:cNvSpPr txBox="1"/>
          <p:nvPr/>
        </p:nvSpPr>
        <p:spPr>
          <a:xfrm>
            <a:off x="3837417" y="876174"/>
            <a:ext cx="856965" cy="369332"/>
          </a:xfrm>
          <a:prstGeom prst="rect">
            <a:avLst/>
          </a:prstGeom>
          <a:solidFill>
            <a:schemeClr val="bg1"/>
          </a:solidFill>
        </p:spPr>
        <p:txBody>
          <a:bodyPr wrap="square" rtlCol="0">
            <a:spAutoFit/>
          </a:bodyPr>
          <a:lstStyle/>
          <a:p>
            <a:pPr algn="ctr"/>
            <a:r>
              <a:rPr kumimoji="1"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効果</a:t>
            </a:r>
            <a:endParaRPr kumimoji="1"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423661835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グループ化 53"/>
          <p:cNvGrpSpPr/>
          <p:nvPr/>
        </p:nvGrpSpPr>
        <p:grpSpPr>
          <a:xfrm>
            <a:off x="-259579" y="-190251"/>
            <a:ext cx="7551700" cy="8490395"/>
            <a:chOff x="-4056132" y="-481013"/>
            <a:chExt cx="10179050" cy="11444331"/>
          </a:xfrm>
        </p:grpSpPr>
        <p:sp>
          <p:nvSpPr>
            <p:cNvPr id="72" name="正方形/長方形 71"/>
            <p:cNvSpPr/>
            <p:nvPr/>
          </p:nvSpPr>
          <p:spPr>
            <a:xfrm>
              <a:off x="2704093" y="2345926"/>
              <a:ext cx="1363851" cy="47812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6" name="Group 144"/>
            <p:cNvGrpSpPr>
              <a:grpSpLocks/>
            </p:cNvGrpSpPr>
            <p:nvPr/>
          </p:nvGrpSpPr>
          <p:grpSpPr bwMode="auto">
            <a:xfrm>
              <a:off x="-4056132" y="-481013"/>
              <a:ext cx="10179050" cy="11444331"/>
              <a:chOff x="-2172" y="-303"/>
              <a:chExt cx="6412" cy="7209"/>
            </a:xfrm>
          </p:grpSpPr>
          <p:sp>
            <p:nvSpPr>
              <p:cNvPr id="105" name="Rectangle 5"/>
              <p:cNvSpPr>
                <a:spLocks noChangeArrowheads="1"/>
              </p:cNvSpPr>
              <p:nvPr/>
            </p:nvSpPr>
            <p:spPr bwMode="auto">
              <a:xfrm>
                <a:off x="-2172" y="-106"/>
                <a:ext cx="5236" cy="695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Rectangle 7"/>
              <p:cNvSpPr>
                <a:spLocks noChangeArrowheads="1"/>
              </p:cNvSpPr>
              <p:nvPr/>
            </p:nvSpPr>
            <p:spPr bwMode="auto">
              <a:xfrm>
                <a:off x="-996" y="-49"/>
                <a:ext cx="5236" cy="695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8"/>
              <p:cNvSpPr>
                <a:spLocks/>
              </p:cNvSpPr>
              <p:nvPr/>
            </p:nvSpPr>
            <p:spPr bwMode="auto">
              <a:xfrm>
                <a:off x="-1311" y="5255"/>
                <a:ext cx="511" cy="488"/>
              </a:xfrm>
              <a:custGeom>
                <a:avLst/>
                <a:gdLst>
                  <a:gd name="T0" fmla="*/ 0 w 511"/>
                  <a:gd name="T1" fmla="*/ 351 h 488"/>
                  <a:gd name="T2" fmla="*/ 385 w 511"/>
                  <a:gd name="T3" fmla="*/ 0 h 488"/>
                  <a:gd name="T4" fmla="*/ 511 w 511"/>
                  <a:gd name="T5" fmla="*/ 137 h 488"/>
                  <a:gd name="T6" fmla="*/ 126 w 511"/>
                  <a:gd name="T7" fmla="*/ 488 h 488"/>
                  <a:gd name="T8" fmla="*/ 0 w 511"/>
                  <a:gd name="T9" fmla="*/ 351 h 488"/>
                </a:gdLst>
                <a:ahLst/>
                <a:cxnLst>
                  <a:cxn ang="0">
                    <a:pos x="T0" y="T1"/>
                  </a:cxn>
                  <a:cxn ang="0">
                    <a:pos x="T2" y="T3"/>
                  </a:cxn>
                  <a:cxn ang="0">
                    <a:pos x="T4" y="T5"/>
                  </a:cxn>
                  <a:cxn ang="0">
                    <a:pos x="T6" y="T7"/>
                  </a:cxn>
                  <a:cxn ang="0">
                    <a:pos x="T8" y="T9"/>
                  </a:cxn>
                </a:cxnLst>
                <a:rect l="0" t="0" r="r" b="b"/>
                <a:pathLst>
                  <a:path w="511" h="488">
                    <a:moveTo>
                      <a:pt x="0" y="351"/>
                    </a:moveTo>
                    <a:lnTo>
                      <a:pt x="385" y="0"/>
                    </a:lnTo>
                    <a:lnTo>
                      <a:pt x="511" y="137"/>
                    </a:lnTo>
                    <a:lnTo>
                      <a:pt x="126" y="488"/>
                    </a:lnTo>
                    <a:lnTo>
                      <a:pt x="0" y="3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9"/>
              <p:cNvSpPr>
                <a:spLocks/>
              </p:cNvSpPr>
              <p:nvPr/>
            </p:nvSpPr>
            <p:spPr bwMode="auto">
              <a:xfrm>
                <a:off x="522" y="2227"/>
                <a:ext cx="1298" cy="933"/>
              </a:xfrm>
              <a:custGeom>
                <a:avLst/>
                <a:gdLst>
                  <a:gd name="T0" fmla="*/ 0 w 1298"/>
                  <a:gd name="T1" fmla="*/ 633 h 933"/>
                  <a:gd name="T2" fmla="*/ 51 w 1298"/>
                  <a:gd name="T3" fmla="*/ 585 h 933"/>
                  <a:gd name="T4" fmla="*/ 149 w 1298"/>
                  <a:gd name="T5" fmla="*/ 557 h 933"/>
                  <a:gd name="T6" fmla="*/ 186 w 1298"/>
                  <a:gd name="T7" fmla="*/ 499 h 933"/>
                  <a:gd name="T8" fmla="*/ 279 w 1298"/>
                  <a:gd name="T9" fmla="*/ 465 h 933"/>
                  <a:gd name="T10" fmla="*/ 326 w 1298"/>
                  <a:gd name="T11" fmla="*/ 405 h 933"/>
                  <a:gd name="T12" fmla="*/ 304 w 1298"/>
                  <a:gd name="T13" fmla="*/ 340 h 933"/>
                  <a:gd name="T14" fmla="*/ 324 w 1298"/>
                  <a:gd name="T15" fmla="*/ 315 h 933"/>
                  <a:gd name="T16" fmla="*/ 389 w 1298"/>
                  <a:gd name="T17" fmla="*/ 297 h 933"/>
                  <a:gd name="T18" fmla="*/ 446 w 1298"/>
                  <a:gd name="T19" fmla="*/ 330 h 933"/>
                  <a:gd name="T20" fmla="*/ 510 w 1298"/>
                  <a:gd name="T21" fmla="*/ 326 h 933"/>
                  <a:gd name="T22" fmla="*/ 557 w 1298"/>
                  <a:gd name="T23" fmla="*/ 288 h 933"/>
                  <a:gd name="T24" fmla="*/ 605 w 1298"/>
                  <a:gd name="T25" fmla="*/ 254 h 933"/>
                  <a:gd name="T26" fmla="*/ 632 w 1298"/>
                  <a:gd name="T27" fmla="*/ 169 h 933"/>
                  <a:gd name="T28" fmla="*/ 692 w 1298"/>
                  <a:gd name="T29" fmla="*/ 161 h 933"/>
                  <a:gd name="T30" fmla="*/ 747 w 1298"/>
                  <a:gd name="T31" fmla="*/ 188 h 933"/>
                  <a:gd name="T32" fmla="*/ 797 w 1298"/>
                  <a:gd name="T33" fmla="*/ 212 h 933"/>
                  <a:gd name="T34" fmla="*/ 870 w 1298"/>
                  <a:gd name="T35" fmla="*/ 172 h 933"/>
                  <a:gd name="T36" fmla="*/ 942 w 1298"/>
                  <a:gd name="T37" fmla="*/ 185 h 933"/>
                  <a:gd name="T38" fmla="*/ 990 w 1298"/>
                  <a:gd name="T39" fmla="*/ 152 h 933"/>
                  <a:gd name="T40" fmla="*/ 985 w 1298"/>
                  <a:gd name="T41" fmla="*/ 98 h 933"/>
                  <a:gd name="T42" fmla="*/ 1051 w 1298"/>
                  <a:gd name="T43" fmla="*/ 66 h 933"/>
                  <a:gd name="T44" fmla="*/ 1097 w 1298"/>
                  <a:gd name="T45" fmla="*/ 0 h 933"/>
                  <a:gd name="T46" fmla="*/ 1137 w 1298"/>
                  <a:gd name="T47" fmla="*/ 15 h 933"/>
                  <a:gd name="T48" fmla="*/ 1137 w 1298"/>
                  <a:gd name="T49" fmla="*/ 76 h 933"/>
                  <a:gd name="T50" fmla="*/ 1181 w 1298"/>
                  <a:gd name="T51" fmla="*/ 107 h 933"/>
                  <a:gd name="T52" fmla="*/ 1196 w 1298"/>
                  <a:gd name="T53" fmla="*/ 194 h 933"/>
                  <a:gd name="T54" fmla="*/ 1231 w 1298"/>
                  <a:gd name="T55" fmla="*/ 270 h 933"/>
                  <a:gd name="T56" fmla="*/ 1161 w 1298"/>
                  <a:gd name="T57" fmla="*/ 304 h 933"/>
                  <a:gd name="T58" fmla="*/ 1171 w 1298"/>
                  <a:gd name="T59" fmla="*/ 389 h 933"/>
                  <a:gd name="T60" fmla="*/ 1241 w 1298"/>
                  <a:gd name="T61" fmla="*/ 395 h 933"/>
                  <a:gd name="T62" fmla="*/ 1268 w 1298"/>
                  <a:gd name="T63" fmla="*/ 451 h 933"/>
                  <a:gd name="T64" fmla="*/ 1298 w 1298"/>
                  <a:gd name="T65" fmla="*/ 543 h 933"/>
                  <a:gd name="T66" fmla="*/ 1296 w 1298"/>
                  <a:gd name="T67" fmla="*/ 619 h 933"/>
                  <a:gd name="T68" fmla="*/ 1071 w 1298"/>
                  <a:gd name="T69" fmla="*/ 617 h 933"/>
                  <a:gd name="T70" fmla="*/ 925 w 1298"/>
                  <a:gd name="T71" fmla="*/ 668 h 933"/>
                  <a:gd name="T72" fmla="*/ 892 w 1298"/>
                  <a:gd name="T73" fmla="*/ 698 h 933"/>
                  <a:gd name="T74" fmla="*/ 940 w 1298"/>
                  <a:gd name="T75" fmla="*/ 709 h 933"/>
                  <a:gd name="T76" fmla="*/ 937 w 1298"/>
                  <a:gd name="T77" fmla="*/ 933 h 933"/>
                  <a:gd name="T78" fmla="*/ 777 w 1298"/>
                  <a:gd name="T79" fmla="*/ 933 h 933"/>
                  <a:gd name="T80" fmla="*/ 775 w 1298"/>
                  <a:gd name="T81" fmla="*/ 711 h 933"/>
                  <a:gd name="T82" fmla="*/ 712 w 1298"/>
                  <a:gd name="T83" fmla="*/ 715 h 933"/>
                  <a:gd name="T84" fmla="*/ 662 w 1298"/>
                  <a:gd name="T85" fmla="*/ 754 h 933"/>
                  <a:gd name="T86" fmla="*/ 632 w 1298"/>
                  <a:gd name="T87" fmla="*/ 715 h 933"/>
                  <a:gd name="T88" fmla="*/ 491 w 1298"/>
                  <a:gd name="T89" fmla="*/ 787 h 933"/>
                  <a:gd name="T90" fmla="*/ 374 w 1298"/>
                  <a:gd name="T91" fmla="*/ 818 h 933"/>
                  <a:gd name="T92" fmla="*/ 326 w 1298"/>
                  <a:gd name="T93" fmla="*/ 868 h 933"/>
                  <a:gd name="T94" fmla="*/ 139 w 1298"/>
                  <a:gd name="T95" fmla="*/ 926 h 933"/>
                  <a:gd name="T96" fmla="*/ 79 w 1298"/>
                  <a:gd name="T97" fmla="*/ 928 h 933"/>
                  <a:gd name="T98" fmla="*/ 79 w 1298"/>
                  <a:gd name="T99" fmla="*/ 888 h 933"/>
                  <a:gd name="T100" fmla="*/ 136 w 1298"/>
                  <a:gd name="T101" fmla="*/ 857 h 933"/>
                  <a:gd name="T102" fmla="*/ 131 w 1298"/>
                  <a:gd name="T103" fmla="*/ 823 h 933"/>
                  <a:gd name="T104" fmla="*/ 19 w 1298"/>
                  <a:gd name="T105" fmla="*/ 861 h 933"/>
                  <a:gd name="T106" fmla="*/ 0 w 1298"/>
                  <a:gd name="T107" fmla="*/ 830 h 933"/>
                  <a:gd name="T108" fmla="*/ 94 w 1298"/>
                  <a:gd name="T109" fmla="*/ 792 h 933"/>
                  <a:gd name="T110" fmla="*/ 71 w 1298"/>
                  <a:gd name="T111" fmla="*/ 711 h 933"/>
                  <a:gd name="T112" fmla="*/ 26 w 1298"/>
                  <a:gd name="T113" fmla="*/ 679 h 933"/>
                  <a:gd name="T114" fmla="*/ 0 w 1298"/>
                  <a:gd name="T115" fmla="*/ 633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8" h="933">
                    <a:moveTo>
                      <a:pt x="0" y="633"/>
                    </a:moveTo>
                    <a:lnTo>
                      <a:pt x="51" y="585"/>
                    </a:lnTo>
                    <a:lnTo>
                      <a:pt x="149" y="557"/>
                    </a:lnTo>
                    <a:lnTo>
                      <a:pt x="186" y="499"/>
                    </a:lnTo>
                    <a:lnTo>
                      <a:pt x="279" y="465"/>
                    </a:lnTo>
                    <a:lnTo>
                      <a:pt x="326" y="405"/>
                    </a:lnTo>
                    <a:lnTo>
                      <a:pt x="304" y="340"/>
                    </a:lnTo>
                    <a:lnTo>
                      <a:pt x="324" y="315"/>
                    </a:lnTo>
                    <a:lnTo>
                      <a:pt x="389" y="297"/>
                    </a:lnTo>
                    <a:lnTo>
                      <a:pt x="446" y="330"/>
                    </a:lnTo>
                    <a:lnTo>
                      <a:pt x="510" y="326"/>
                    </a:lnTo>
                    <a:lnTo>
                      <a:pt x="557" y="288"/>
                    </a:lnTo>
                    <a:lnTo>
                      <a:pt x="605" y="254"/>
                    </a:lnTo>
                    <a:lnTo>
                      <a:pt x="632" y="169"/>
                    </a:lnTo>
                    <a:lnTo>
                      <a:pt x="692" y="161"/>
                    </a:lnTo>
                    <a:lnTo>
                      <a:pt x="747" y="188"/>
                    </a:lnTo>
                    <a:lnTo>
                      <a:pt x="797" y="212"/>
                    </a:lnTo>
                    <a:lnTo>
                      <a:pt x="870" y="172"/>
                    </a:lnTo>
                    <a:lnTo>
                      <a:pt x="942" y="185"/>
                    </a:lnTo>
                    <a:lnTo>
                      <a:pt x="990" y="152"/>
                    </a:lnTo>
                    <a:lnTo>
                      <a:pt x="985" y="98"/>
                    </a:lnTo>
                    <a:lnTo>
                      <a:pt x="1051" y="66"/>
                    </a:lnTo>
                    <a:lnTo>
                      <a:pt x="1097" y="0"/>
                    </a:lnTo>
                    <a:lnTo>
                      <a:pt x="1137" y="15"/>
                    </a:lnTo>
                    <a:lnTo>
                      <a:pt x="1137" y="76"/>
                    </a:lnTo>
                    <a:lnTo>
                      <a:pt x="1181" y="107"/>
                    </a:lnTo>
                    <a:lnTo>
                      <a:pt x="1196" y="194"/>
                    </a:lnTo>
                    <a:lnTo>
                      <a:pt x="1231" y="270"/>
                    </a:lnTo>
                    <a:lnTo>
                      <a:pt x="1161" y="304"/>
                    </a:lnTo>
                    <a:lnTo>
                      <a:pt x="1171" y="389"/>
                    </a:lnTo>
                    <a:lnTo>
                      <a:pt x="1241" y="395"/>
                    </a:lnTo>
                    <a:lnTo>
                      <a:pt x="1268" y="451"/>
                    </a:lnTo>
                    <a:lnTo>
                      <a:pt x="1298" y="543"/>
                    </a:lnTo>
                    <a:lnTo>
                      <a:pt x="1296" y="619"/>
                    </a:lnTo>
                    <a:lnTo>
                      <a:pt x="1071" y="617"/>
                    </a:lnTo>
                    <a:lnTo>
                      <a:pt x="925" y="668"/>
                    </a:lnTo>
                    <a:lnTo>
                      <a:pt x="892" y="698"/>
                    </a:lnTo>
                    <a:lnTo>
                      <a:pt x="940" y="709"/>
                    </a:lnTo>
                    <a:lnTo>
                      <a:pt x="937" y="933"/>
                    </a:lnTo>
                    <a:lnTo>
                      <a:pt x="777" y="933"/>
                    </a:lnTo>
                    <a:lnTo>
                      <a:pt x="775" y="711"/>
                    </a:lnTo>
                    <a:lnTo>
                      <a:pt x="712" y="715"/>
                    </a:lnTo>
                    <a:lnTo>
                      <a:pt x="662" y="754"/>
                    </a:lnTo>
                    <a:lnTo>
                      <a:pt x="632" y="715"/>
                    </a:lnTo>
                    <a:lnTo>
                      <a:pt x="491" y="787"/>
                    </a:lnTo>
                    <a:lnTo>
                      <a:pt x="374" y="818"/>
                    </a:lnTo>
                    <a:lnTo>
                      <a:pt x="326" y="868"/>
                    </a:lnTo>
                    <a:lnTo>
                      <a:pt x="139" y="926"/>
                    </a:lnTo>
                    <a:lnTo>
                      <a:pt x="79" y="928"/>
                    </a:lnTo>
                    <a:lnTo>
                      <a:pt x="79" y="888"/>
                    </a:lnTo>
                    <a:lnTo>
                      <a:pt x="136" y="857"/>
                    </a:lnTo>
                    <a:lnTo>
                      <a:pt x="131" y="823"/>
                    </a:lnTo>
                    <a:lnTo>
                      <a:pt x="19" y="861"/>
                    </a:lnTo>
                    <a:lnTo>
                      <a:pt x="0" y="830"/>
                    </a:lnTo>
                    <a:lnTo>
                      <a:pt x="94" y="792"/>
                    </a:lnTo>
                    <a:lnTo>
                      <a:pt x="71" y="711"/>
                    </a:lnTo>
                    <a:lnTo>
                      <a:pt x="26" y="679"/>
                    </a:lnTo>
                    <a:lnTo>
                      <a:pt x="0" y="63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10"/>
              <p:cNvSpPr>
                <a:spLocks/>
              </p:cNvSpPr>
              <p:nvPr/>
            </p:nvSpPr>
            <p:spPr bwMode="auto">
              <a:xfrm>
                <a:off x="516" y="2225"/>
                <a:ext cx="1541" cy="1631"/>
              </a:xfrm>
              <a:custGeom>
                <a:avLst/>
                <a:gdLst>
                  <a:gd name="T0" fmla="*/ 1445 w 1541"/>
                  <a:gd name="T1" fmla="*/ 522 h 1631"/>
                  <a:gd name="T2" fmla="*/ 1473 w 1541"/>
                  <a:gd name="T3" fmla="*/ 554 h 1631"/>
                  <a:gd name="T4" fmla="*/ 1424 w 1541"/>
                  <a:gd name="T5" fmla="*/ 629 h 1631"/>
                  <a:gd name="T6" fmla="*/ 1327 w 1541"/>
                  <a:gd name="T7" fmla="*/ 718 h 1631"/>
                  <a:gd name="T8" fmla="*/ 1263 w 1541"/>
                  <a:gd name="T9" fmla="*/ 737 h 1631"/>
                  <a:gd name="T10" fmla="*/ 1242 w 1541"/>
                  <a:gd name="T11" fmla="*/ 901 h 1631"/>
                  <a:gd name="T12" fmla="*/ 1240 w 1541"/>
                  <a:gd name="T13" fmla="*/ 987 h 1631"/>
                  <a:gd name="T14" fmla="*/ 1219 w 1541"/>
                  <a:gd name="T15" fmla="*/ 1020 h 1631"/>
                  <a:gd name="T16" fmla="*/ 1266 w 1541"/>
                  <a:gd name="T17" fmla="*/ 1144 h 1631"/>
                  <a:gd name="T18" fmla="*/ 1342 w 1541"/>
                  <a:gd name="T19" fmla="*/ 1221 h 1631"/>
                  <a:gd name="T20" fmla="*/ 1351 w 1541"/>
                  <a:gd name="T21" fmla="*/ 1324 h 1631"/>
                  <a:gd name="T22" fmla="*/ 1257 w 1541"/>
                  <a:gd name="T23" fmla="*/ 1362 h 1631"/>
                  <a:gd name="T24" fmla="*/ 1337 w 1541"/>
                  <a:gd name="T25" fmla="*/ 1380 h 1631"/>
                  <a:gd name="T26" fmla="*/ 1407 w 1541"/>
                  <a:gd name="T27" fmla="*/ 1402 h 1631"/>
                  <a:gd name="T28" fmla="*/ 1426 w 1541"/>
                  <a:gd name="T29" fmla="*/ 1474 h 1631"/>
                  <a:gd name="T30" fmla="*/ 1384 w 1541"/>
                  <a:gd name="T31" fmla="*/ 1563 h 1631"/>
                  <a:gd name="T32" fmla="*/ 1318 w 1541"/>
                  <a:gd name="T33" fmla="*/ 1580 h 1631"/>
                  <a:gd name="T34" fmla="*/ 1259 w 1541"/>
                  <a:gd name="T35" fmla="*/ 1542 h 1631"/>
                  <a:gd name="T36" fmla="*/ 1096 w 1541"/>
                  <a:gd name="T37" fmla="*/ 1553 h 1631"/>
                  <a:gd name="T38" fmla="*/ 986 w 1541"/>
                  <a:gd name="T39" fmla="*/ 1580 h 1631"/>
                  <a:gd name="T40" fmla="*/ 864 w 1541"/>
                  <a:gd name="T41" fmla="*/ 1591 h 1631"/>
                  <a:gd name="T42" fmla="*/ 722 w 1541"/>
                  <a:gd name="T43" fmla="*/ 1572 h 1631"/>
                  <a:gd name="T44" fmla="*/ 242 w 1541"/>
                  <a:gd name="T45" fmla="*/ 1437 h 1631"/>
                  <a:gd name="T46" fmla="*/ 206 w 1541"/>
                  <a:gd name="T47" fmla="*/ 1375 h 1631"/>
                  <a:gd name="T48" fmla="*/ 193 w 1541"/>
                  <a:gd name="T49" fmla="*/ 1340 h 1631"/>
                  <a:gd name="T50" fmla="*/ 192 w 1541"/>
                  <a:gd name="T51" fmla="*/ 1318 h 1631"/>
                  <a:gd name="T52" fmla="*/ 303 w 1541"/>
                  <a:gd name="T53" fmla="*/ 1315 h 1631"/>
                  <a:gd name="T54" fmla="*/ 350 w 1541"/>
                  <a:gd name="T55" fmla="*/ 1105 h 1631"/>
                  <a:gd name="T56" fmla="*/ 310 w 1541"/>
                  <a:gd name="T57" fmla="*/ 1092 h 1631"/>
                  <a:gd name="T58" fmla="*/ 265 w 1541"/>
                  <a:gd name="T59" fmla="*/ 1073 h 1631"/>
                  <a:gd name="T60" fmla="*/ 148 w 1541"/>
                  <a:gd name="T61" fmla="*/ 1052 h 1631"/>
                  <a:gd name="T62" fmla="*/ 124 w 1541"/>
                  <a:gd name="T63" fmla="*/ 1003 h 1631"/>
                  <a:gd name="T64" fmla="*/ 58 w 1541"/>
                  <a:gd name="T65" fmla="*/ 1049 h 1631"/>
                  <a:gd name="T66" fmla="*/ 80 w 1541"/>
                  <a:gd name="T67" fmla="*/ 944 h 1631"/>
                  <a:gd name="T68" fmla="*/ 150 w 1541"/>
                  <a:gd name="T69" fmla="*/ 856 h 1631"/>
                  <a:gd name="T70" fmla="*/ 9 w 1541"/>
                  <a:gd name="T71" fmla="*/ 863 h 1631"/>
                  <a:gd name="T72" fmla="*/ 106 w 1541"/>
                  <a:gd name="T73" fmla="*/ 801 h 1631"/>
                  <a:gd name="T74" fmla="*/ 16 w 1541"/>
                  <a:gd name="T75" fmla="*/ 621 h 1631"/>
                  <a:gd name="T76" fmla="*/ 327 w 1541"/>
                  <a:gd name="T77" fmla="*/ 420 h 1631"/>
                  <a:gd name="T78" fmla="*/ 426 w 1541"/>
                  <a:gd name="T79" fmla="*/ 318 h 1631"/>
                  <a:gd name="T80" fmla="*/ 574 w 1541"/>
                  <a:gd name="T81" fmla="*/ 284 h 1631"/>
                  <a:gd name="T82" fmla="*/ 619 w 1541"/>
                  <a:gd name="T83" fmla="*/ 194 h 1631"/>
                  <a:gd name="T84" fmla="*/ 704 w 1541"/>
                  <a:gd name="T85" fmla="*/ 159 h 1631"/>
                  <a:gd name="T86" fmla="*/ 811 w 1541"/>
                  <a:gd name="T87" fmla="*/ 220 h 1631"/>
                  <a:gd name="T88" fmla="*/ 976 w 1541"/>
                  <a:gd name="T89" fmla="*/ 177 h 1631"/>
                  <a:gd name="T90" fmla="*/ 1002 w 1541"/>
                  <a:gd name="T91" fmla="*/ 91 h 1631"/>
                  <a:gd name="T92" fmla="*/ 1118 w 1541"/>
                  <a:gd name="T93" fmla="*/ 8 h 1631"/>
                  <a:gd name="T94" fmla="*/ 1148 w 1541"/>
                  <a:gd name="T95" fmla="*/ 70 h 1631"/>
                  <a:gd name="T96" fmla="*/ 1202 w 1541"/>
                  <a:gd name="T97" fmla="*/ 163 h 1631"/>
                  <a:gd name="T98" fmla="*/ 1183 w 1541"/>
                  <a:gd name="T99" fmla="*/ 341 h 1631"/>
                  <a:gd name="T100" fmla="*/ 1285 w 1541"/>
                  <a:gd name="T101" fmla="*/ 460 h 1631"/>
                  <a:gd name="T102" fmla="*/ 1339 w 1541"/>
                  <a:gd name="T103" fmla="*/ 540 h 1631"/>
                  <a:gd name="T104" fmla="*/ 1409 w 1541"/>
                  <a:gd name="T105" fmla="*/ 444 h 1631"/>
                  <a:gd name="T106" fmla="*/ 1412 w 1541"/>
                  <a:gd name="T107" fmla="*/ 439 h 1631"/>
                  <a:gd name="T108" fmla="*/ 1402 w 1541"/>
                  <a:gd name="T109" fmla="*/ 420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1631">
                    <a:moveTo>
                      <a:pt x="1417" y="416"/>
                    </a:moveTo>
                    <a:lnTo>
                      <a:pt x="1424" y="422"/>
                    </a:lnTo>
                    <a:lnTo>
                      <a:pt x="1426" y="422"/>
                    </a:lnTo>
                    <a:lnTo>
                      <a:pt x="1445" y="455"/>
                    </a:lnTo>
                    <a:lnTo>
                      <a:pt x="1440" y="493"/>
                    </a:lnTo>
                    <a:lnTo>
                      <a:pt x="1431" y="513"/>
                    </a:lnTo>
                    <a:lnTo>
                      <a:pt x="1445" y="522"/>
                    </a:lnTo>
                    <a:lnTo>
                      <a:pt x="1449" y="506"/>
                    </a:lnTo>
                    <a:lnTo>
                      <a:pt x="1466" y="493"/>
                    </a:lnTo>
                    <a:lnTo>
                      <a:pt x="1502" y="493"/>
                    </a:lnTo>
                    <a:lnTo>
                      <a:pt x="1541" y="484"/>
                    </a:lnTo>
                    <a:lnTo>
                      <a:pt x="1521" y="554"/>
                    </a:lnTo>
                    <a:lnTo>
                      <a:pt x="1492" y="553"/>
                    </a:lnTo>
                    <a:lnTo>
                      <a:pt x="1473" y="554"/>
                    </a:lnTo>
                    <a:lnTo>
                      <a:pt x="1506" y="589"/>
                    </a:lnTo>
                    <a:lnTo>
                      <a:pt x="1501" y="589"/>
                    </a:lnTo>
                    <a:lnTo>
                      <a:pt x="1488" y="594"/>
                    </a:lnTo>
                    <a:lnTo>
                      <a:pt x="1466" y="599"/>
                    </a:lnTo>
                    <a:lnTo>
                      <a:pt x="1469" y="611"/>
                    </a:lnTo>
                    <a:lnTo>
                      <a:pt x="1440" y="630"/>
                    </a:lnTo>
                    <a:lnTo>
                      <a:pt x="1424" y="629"/>
                    </a:lnTo>
                    <a:lnTo>
                      <a:pt x="1402" y="646"/>
                    </a:lnTo>
                    <a:lnTo>
                      <a:pt x="1409" y="651"/>
                    </a:lnTo>
                    <a:lnTo>
                      <a:pt x="1390" y="697"/>
                    </a:lnTo>
                    <a:lnTo>
                      <a:pt x="1383" y="707"/>
                    </a:lnTo>
                    <a:lnTo>
                      <a:pt x="1357" y="723"/>
                    </a:lnTo>
                    <a:lnTo>
                      <a:pt x="1335" y="723"/>
                    </a:lnTo>
                    <a:lnTo>
                      <a:pt x="1327" y="718"/>
                    </a:lnTo>
                    <a:lnTo>
                      <a:pt x="1329" y="723"/>
                    </a:lnTo>
                    <a:lnTo>
                      <a:pt x="1315" y="723"/>
                    </a:lnTo>
                    <a:lnTo>
                      <a:pt x="1315" y="718"/>
                    </a:lnTo>
                    <a:lnTo>
                      <a:pt x="1308" y="718"/>
                    </a:lnTo>
                    <a:lnTo>
                      <a:pt x="1304" y="728"/>
                    </a:lnTo>
                    <a:lnTo>
                      <a:pt x="1268" y="724"/>
                    </a:lnTo>
                    <a:lnTo>
                      <a:pt x="1263" y="737"/>
                    </a:lnTo>
                    <a:lnTo>
                      <a:pt x="1263" y="740"/>
                    </a:lnTo>
                    <a:lnTo>
                      <a:pt x="1259" y="758"/>
                    </a:lnTo>
                    <a:lnTo>
                      <a:pt x="1263" y="764"/>
                    </a:lnTo>
                    <a:lnTo>
                      <a:pt x="1256" y="778"/>
                    </a:lnTo>
                    <a:lnTo>
                      <a:pt x="1252" y="812"/>
                    </a:lnTo>
                    <a:lnTo>
                      <a:pt x="1242" y="883"/>
                    </a:lnTo>
                    <a:lnTo>
                      <a:pt x="1242" y="901"/>
                    </a:lnTo>
                    <a:lnTo>
                      <a:pt x="1203" y="901"/>
                    </a:lnTo>
                    <a:lnTo>
                      <a:pt x="1202" y="933"/>
                    </a:lnTo>
                    <a:lnTo>
                      <a:pt x="1202" y="944"/>
                    </a:lnTo>
                    <a:lnTo>
                      <a:pt x="1217" y="946"/>
                    </a:lnTo>
                    <a:lnTo>
                      <a:pt x="1217" y="950"/>
                    </a:lnTo>
                    <a:lnTo>
                      <a:pt x="1235" y="950"/>
                    </a:lnTo>
                    <a:lnTo>
                      <a:pt x="1240" y="987"/>
                    </a:lnTo>
                    <a:lnTo>
                      <a:pt x="1257" y="987"/>
                    </a:lnTo>
                    <a:lnTo>
                      <a:pt x="1257" y="1003"/>
                    </a:lnTo>
                    <a:lnTo>
                      <a:pt x="1250" y="1006"/>
                    </a:lnTo>
                    <a:lnTo>
                      <a:pt x="1249" y="1011"/>
                    </a:lnTo>
                    <a:lnTo>
                      <a:pt x="1216" y="1011"/>
                    </a:lnTo>
                    <a:lnTo>
                      <a:pt x="1216" y="1020"/>
                    </a:lnTo>
                    <a:lnTo>
                      <a:pt x="1219" y="1020"/>
                    </a:lnTo>
                    <a:lnTo>
                      <a:pt x="1223" y="1036"/>
                    </a:lnTo>
                    <a:lnTo>
                      <a:pt x="1240" y="1036"/>
                    </a:lnTo>
                    <a:lnTo>
                      <a:pt x="1240" y="1062"/>
                    </a:lnTo>
                    <a:lnTo>
                      <a:pt x="1231" y="1060"/>
                    </a:lnTo>
                    <a:lnTo>
                      <a:pt x="1233" y="1119"/>
                    </a:lnTo>
                    <a:lnTo>
                      <a:pt x="1235" y="1144"/>
                    </a:lnTo>
                    <a:lnTo>
                      <a:pt x="1266" y="1144"/>
                    </a:lnTo>
                    <a:lnTo>
                      <a:pt x="1268" y="1168"/>
                    </a:lnTo>
                    <a:lnTo>
                      <a:pt x="1292" y="1168"/>
                    </a:lnTo>
                    <a:lnTo>
                      <a:pt x="1296" y="1203"/>
                    </a:lnTo>
                    <a:lnTo>
                      <a:pt x="1318" y="1200"/>
                    </a:lnTo>
                    <a:lnTo>
                      <a:pt x="1320" y="1205"/>
                    </a:lnTo>
                    <a:lnTo>
                      <a:pt x="1342" y="1205"/>
                    </a:lnTo>
                    <a:lnTo>
                      <a:pt x="1342" y="1221"/>
                    </a:lnTo>
                    <a:lnTo>
                      <a:pt x="1344" y="1235"/>
                    </a:lnTo>
                    <a:lnTo>
                      <a:pt x="1353" y="1235"/>
                    </a:lnTo>
                    <a:lnTo>
                      <a:pt x="1353" y="1257"/>
                    </a:lnTo>
                    <a:lnTo>
                      <a:pt x="1357" y="1270"/>
                    </a:lnTo>
                    <a:lnTo>
                      <a:pt x="1346" y="1302"/>
                    </a:lnTo>
                    <a:lnTo>
                      <a:pt x="1351" y="1305"/>
                    </a:lnTo>
                    <a:lnTo>
                      <a:pt x="1351" y="1324"/>
                    </a:lnTo>
                    <a:lnTo>
                      <a:pt x="1346" y="1327"/>
                    </a:lnTo>
                    <a:lnTo>
                      <a:pt x="1344" y="1347"/>
                    </a:lnTo>
                    <a:lnTo>
                      <a:pt x="1273" y="1318"/>
                    </a:lnTo>
                    <a:lnTo>
                      <a:pt x="1256" y="1319"/>
                    </a:lnTo>
                    <a:lnTo>
                      <a:pt x="1243" y="1305"/>
                    </a:lnTo>
                    <a:lnTo>
                      <a:pt x="1240" y="1356"/>
                    </a:lnTo>
                    <a:lnTo>
                      <a:pt x="1257" y="1362"/>
                    </a:lnTo>
                    <a:lnTo>
                      <a:pt x="1263" y="1359"/>
                    </a:lnTo>
                    <a:lnTo>
                      <a:pt x="1289" y="1367"/>
                    </a:lnTo>
                    <a:lnTo>
                      <a:pt x="1289" y="1375"/>
                    </a:lnTo>
                    <a:lnTo>
                      <a:pt x="1299" y="1377"/>
                    </a:lnTo>
                    <a:lnTo>
                      <a:pt x="1299" y="1385"/>
                    </a:lnTo>
                    <a:lnTo>
                      <a:pt x="1337" y="1385"/>
                    </a:lnTo>
                    <a:lnTo>
                      <a:pt x="1337" y="1380"/>
                    </a:lnTo>
                    <a:lnTo>
                      <a:pt x="1330" y="1354"/>
                    </a:lnTo>
                    <a:lnTo>
                      <a:pt x="1348" y="1377"/>
                    </a:lnTo>
                    <a:lnTo>
                      <a:pt x="1360" y="1377"/>
                    </a:lnTo>
                    <a:lnTo>
                      <a:pt x="1360" y="1385"/>
                    </a:lnTo>
                    <a:lnTo>
                      <a:pt x="1355" y="1385"/>
                    </a:lnTo>
                    <a:lnTo>
                      <a:pt x="1357" y="1402"/>
                    </a:lnTo>
                    <a:lnTo>
                      <a:pt x="1407" y="1402"/>
                    </a:lnTo>
                    <a:lnTo>
                      <a:pt x="1409" y="1412"/>
                    </a:lnTo>
                    <a:lnTo>
                      <a:pt x="1424" y="1426"/>
                    </a:lnTo>
                    <a:lnTo>
                      <a:pt x="1442" y="1426"/>
                    </a:lnTo>
                    <a:lnTo>
                      <a:pt x="1442" y="1466"/>
                    </a:lnTo>
                    <a:lnTo>
                      <a:pt x="1433" y="1466"/>
                    </a:lnTo>
                    <a:lnTo>
                      <a:pt x="1433" y="1474"/>
                    </a:lnTo>
                    <a:lnTo>
                      <a:pt x="1426" y="1474"/>
                    </a:lnTo>
                    <a:lnTo>
                      <a:pt x="1424" y="1475"/>
                    </a:lnTo>
                    <a:lnTo>
                      <a:pt x="1416" y="1475"/>
                    </a:lnTo>
                    <a:lnTo>
                      <a:pt x="1412" y="1483"/>
                    </a:lnTo>
                    <a:lnTo>
                      <a:pt x="1398" y="1483"/>
                    </a:lnTo>
                    <a:lnTo>
                      <a:pt x="1395" y="1501"/>
                    </a:lnTo>
                    <a:lnTo>
                      <a:pt x="1386" y="1501"/>
                    </a:lnTo>
                    <a:lnTo>
                      <a:pt x="1384" y="1563"/>
                    </a:lnTo>
                    <a:lnTo>
                      <a:pt x="1362" y="1563"/>
                    </a:lnTo>
                    <a:lnTo>
                      <a:pt x="1360" y="1571"/>
                    </a:lnTo>
                    <a:lnTo>
                      <a:pt x="1320" y="1563"/>
                    </a:lnTo>
                    <a:lnTo>
                      <a:pt x="1320" y="1571"/>
                    </a:lnTo>
                    <a:lnTo>
                      <a:pt x="1313" y="1571"/>
                    </a:lnTo>
                    <a:lnTo>
                      <a:pt x="1322" y="1576"/>
                    </a:lnTo>
                    <a:lnTo>
                      <a:pt x="1318" y="1580"/>
                    </a:lnTo>
                    <a:lnTo>
                      <a:pt x="1313" y="1577"/>
                    </a:lnTo>
                    <a:lnTo>
                      <a:pt x="1313" y="1622"/>
                    </a:lnTo>
                    <a:lnTo>
                      <a:pt x="1297" y="1622"/>
                    </a:lnTo>
                    <a:lnTo>
                      <a:pt x="1299" y="1595"/>
                    </a:lnTo>
                    <a:lnTo>
                      <a:pt x="1290" y="1582"/>
                    </a:lnTo>
                    <a:lnTo>
                      <a:pt x="1282" y="1548"/>
                    </a:lnTo>
                    <a:lnTo>
                      <a:pt x="1259" y="1542"/>
                    </a:lnTo>
                    <a:lnTo>
                      <a:pt x="1259" y="1558"/>
                    </a:lnTo>
                    <a:lnTo>
                      <a:pt x="1242" y="1553"/>
                    </a:lnTo>
                    <a:lnTo>
                      <a:pt x="1141" y="1555"/>
                    </a:lnTo>
                    <a:lnTo>
                      <a:pt x="1139" y="1548"/>
                    </a:lnTo>
                    <a:lnTo>
                      <a:pt x="1132" y="1553"/>
                    </a:lnTo>
                    <a:lnTo>
                      <a:pt x="1118" y="1550"/>
                    </a:lnTo>
                    <a:lnTo>
                      <a:pt x="1096" y="1553"/>
                    </a:lnTo>
                    <a:lnTo>
                      <a:pt x="1092" y="1514"/>
                    </a:lnTo>
                    <a:lnTo>
                      <a:pt x="1023" y="1515"/>
                    </a:lnTo>
                    <a:lnTo>
                      <a:pt x="1002" y="1520"/>
                    </a:lnTo>
                    <a:lnTo>
                      <a:pt x="997" y="1523"/>
                    </a:lnTo>
                    <a:lnTo>
                      <a:pt x="998" y="1541"/>
                    </a:lnTo>
                    <a:lnTo>
                      <a:pt x="986" y="1565"/>
                    </a:lnTo>
                    <a:lnTo>
                      <a:pt x="986" y="1580"/>
                    </a:lnTo>
                    <a:lnTo>
                      <a:pt x="981" y="1558"/>
                    </a:lnTo>
                    <a:lnTo>
                      <a:pt x="960" y="1555"/>
                    </a:lnTo>
                    <a:lnTo>
                      <a:pt x="953" y="1541"/>
                    </a:lnTo>
                    <a:lnTo>
                      <a:pt x="925" y="1558"/>
                    </a:lnTo>
                    <a:lnTo>
                      <a:pt x="917" y="1560"/>
                    </a:lnTo>
                    <a:lnTo>
                      <a:pt x="894" y="1572"/>
                    </a:lnTo>
                    <a:lnTo>
                      <a:pt x="864" y="1591"/>
                    </a:lnTo>
                    <a:lnTo>
                      <a:pt x="792" y="1626"/>
                    </a:lnTo>
                    <a:lnTo>
                      <a:pt x="760" y="1631"/>
                    </a:lnTo>
                    <a:lnTo>
                      <a:pt x="753" y="1626"/>
                    </a:lnTo>
                    <a:lnTo>
                      <a:pt x="751" y="1626"/>
                    </a:lnTo>
                    <a:lnTo>
                      <a:pt x="743" y="1622"/>
                    </a:lnTo>
                    <a:lnTo>
                      <a:pt x="731" y="1599"/>
                    </a:lnTo>
                    <a:lnTo>
                      <a:pt x="722" y="1572"/>
                    </a:lnTo>
                    <a:lnTo>
                      <a:pt x="698" y="1555"/>
                    </a:lnTo>
                    <a:lnTo>
                      <a:pt x="640" y="1542"/>
                    </a:lnTo>
                    <a:lnTo>
                      <a:pt x="597" y="1536"/>
                    </a:lnTo>
                    <a:lnTo>
                      <a:pt x="548" y="1515"/>
                    </a:lnTo>
                    <a:lnTo>
                      <a:pt x="513" y="1499"/>
                    </a:lnTo>
                    <a:lnTo>
                      <a:pt x="317" y="1434"/>
                    </a:lnTo>
                    <a:lnTo>
                      <a:pt x="242" y="1437"/>
                    </a:lnTo>
                    <a:lnTo>
                      <a:pt x="242" y="1412"/>
                    </a:lnTo>
                    <a:lnTo>
                      <a:pt x="129" y="1412"/>
                    </a:lnTo>
                    <a:lnTo>
                      <a:pt x="133" y="1337"/>
                    </a:lnTo>
                    <a:lnTo>
                      <a:pt x="152" y="1347"/>
                    </a:lnTo>
                    <a:lnTo>
                      <a:pt x="157" y="1391"/>
                    </a:lnTo>
                    <a:lnTo>
                      <a:pt x="206" y="1391"/>
                    </a:lnTo>
                    <a:lnTo>
                      <a:pt x="206" y="1375"/>
                    </a:lnTo>
                    <a:lnTo>
                      <a:pt x="183" y="1364"/>
                    </a:lnTo>
                    <a:lnTo>
                      <a:pt x="183" y="1353"/>
                    </a:lnTo>
                    <a:lnTo>
                      <a:pt x="197" y="1354"/>
                    </a:lnTo>
                    <a:lnTo>
                      <a:pt x="193" y="1342"/>
                    </a:lnTo>
                    <a:lnTo>
                      <a:pt x="188" y="1342"/>
                    </a:lnTo>
                    <a:lnTo>
                      <a:pt x="188" y="1340"/>
                    </a:lnTo>
                    <a:lnTo>
                      <a:pt x="193" y="1340"/>
                    </a:lnTo>
                    <a:lnTo>
                      <a:pt x="193" y="1332"/>
                    </a:lnTo>
                    <a:lnTo>
                      <a:pt x="185" y="1329"/>
                    </a:lnTo>
                    <a:lnTo>
                      <a:pt x="193" y="1329"/>
                    </a:lnTo>
                    <a:lnTo>
                      <a:pt x="192" y="1319"/>
                    </a:lnTo>
                    <a:lnTo>
                      <a:pt x="185" y="1318"/>
                    </a:lnTo>
                    <a:lnTo>
                      <a:pt x="185" y="1315"/>
                    </a:lnTo>
                    <a:lnTo>
                      <a:pt x="192" y="1318"/>
                    </a:lnTo>
                    <a:lnTo>
                      <a:pt x="193" y="1313"/>
                    </a:lnTo>
                    <a:lnTo>
                      <a:pt x="207" y="1310"/>
                    </a:lnTo>
                    <a:lnTo>
                      <a:pt x="206" y="1302"/>
                    </a:lnTo>
                    <a:lnTo>
                      <a:pt x="220" y="1297"/>
                    </a:lnTo>
                    <a:lnTo>
                      <a:pt x="272" y="1275"/>
                    </a:lnTo>
                    <a:lnTo>
                      <a:pt x="277" y="1292"/>
                    </a:lnTo>
                    <a:lnTo>
                      <a:pt x="303" y="1315"/>
                    </a:lnTo>
                    <a:lnTo>
                      <a:pt x="308" y="1334"/>
                    </a:lnTo>
                    <a:lnTo>
                      <a:pt x="322" y="1347"/>
                    </a:lnTo>
                    <a:lnTo>
                      <a:pt x="329" y="1272"/>
                    </a:lnTo>
                    <a:lnTo>
                      <a:pt x="327" y="1232"/>
                    </a:lnTo>
                    <a:lnTo>
                      <a:pt x="329" y="1232"/>
                    </a:lnTo>
                    <a:lnTo>
                      <a:pt x="369" y="1248"/>
                    </a:lnTo>
                    <a:lnTo>
                      <a:pt x="350" y="1105"/>
                    </a:lnTo>
                    <a:lnTo>
                      <a:pt x="348" y="1098"/>
                    </a:lnTo>
                    <a:lnTo>
                      <a:pt x="341" y="1092"/>
                    </a:lnTo>
                    <a:lnTo>
                      <a:pt x="324" y="1098"/>
                    </a:lnTo>
                    <a:lnTo>
                      <a:pt x="322" y="1101"/>
                    </a:lnTo>
                    <a:lnTo>
                      <a:pt x="294" y="1111"/>
                    </a:lnTo>
                    <a:lnTo>
                      <a:pt x="279" y="1105"/>
                    </a:lnTo>
                    <a:lnTo>
                      <a:pt x="310" y="1092"/>
                    </a:lnTo>
                    <a:lnTo>
                      <a:pt x="317" y="1093"/>
                    </a:lnTo>
                    <a:lnTo>
                      <a:pt x="294" y="1082"/>
                    </a:lnTo>
                    <a:lnTo>
                      <a:pt x="289" y="1087"/>
                    </a:lnTo>
                    <a:lnTo>
                      <a:pt x="261" y="1097"/>
                    </a:lnTo>
                    <a:lnTo>
                      <a:pt x="225" y="1079"/>
                    </a:lnTo>
                    <a:lnTo>
                      <a:pt x="254" y="1068"/>
                    </a:lnTo>
                    <a:lnTo>
                      <a:pt x="265" y="1073"/>
                    </a:lnTo>
                    <a:lnTo>
                      <a:pt x="268" y="1068"/>
                    </a:lnTo>
                    <a:lnTo>
                      <a:pt x="242" y="1055"/>
                    </a:lnTo>
                    <a:lnTo>
                      <a:pt x="207" y="1070"/>
                    </a:lnTo>
                    <a:lnTo>
                      <a:pt x="176" y="1055"/>
                    </a:lnTo>
                    <a:lnTo>
                      <a:pt x="176" y="1049"/>
                    </a:lnTo>
                    <a:lnTo>
                      <a:pt x="152" y="1062"/>
                    </a:lnTo>
                    <a:lnTo>
                      <a:pt x="148" y="1052"/>
                    </a:lnTo>
                    <a:lnTo>
                      <a:pt x="166" y="1044"/>
                    </a:lnTo>
                    <a:lnTo>
                      <a:pt x="167" y="1044"/>
                    </a:lnTo>
                    <a:lnTo>
                      <a:pt x="172" y="1044"/>
                    </a:lnTo>
                    <a:lnTo>
                      <a:pt x="166" y="1020"/>
                    </a:lnTo>
                    <a:lnTo>
                      <a:pt x="152" y="1012"/>
                    </a:lnTo>
                    <a:lnTo>
                      <a:pt x="129" y="998"/>
                    </a:lnTo>
                    <a:lnTo>
                      <a:pt x="124" y="1003"/>
                    </a:lnTo>
                    <a:lnTo>
                      <a:pt x="122" y="1003"/>
                    </a:lnTo>
                    <a:lnTo>
                      <a:pt x="106" y="1030"/>
                    </a:lnTo>
                    <a:lnTo>
                      <a:pt x="96" y="1032"/>
                    </a:lnTo>
                    <a:lnTo>
                      <a:pt x="106" y="972"/>
                    </a:lnTo>
                    <a:lnTo>
                      <a:pt x="87" y="977"/>
                    </a:lnTo>
                    <a:lnTo>
                      <a:pt x="70" y="1043"/>
                    </a:lnTo>
                    <a:lnTo>
                      <a:pt x="58" y="1049"/>
                    </a:lnTo>
                    <a:lnTo>
                      <a:pt x="74" y="960"/>
                    </a:lnTo>
                    <a:lnTo>
                      <a:pt x="133" y="941"/>
                    </a:lnTo>
                    <a:lnTo>
                      <a:pt x="143" y="911"/>
                    </a:lnTo>
                    <a:lnTo>
                      <a:pt x="134" y="923"/>
                    </a:lnTo>
                    <a:lnTo>
                      <a:pt x="86" y="937"/>
                    </a:lnTo>
                    <a:lnTo>
                      <a:pt x="87" y="941"/>
                    </a:lnTo>
                    <a:lnTo>
                      <a:pt x="80" y="944"/>
                    </a:lnTo>
                    <a:lnTo>
                      <a:pt x="75" y="937"/>
                    </a:lnTo>
                    <a:lnTo>
                      <a:pt x="79" y="893"/>
                    </a:lnTo>
                    <a:lnTo>
                      <a:pt x="86" y="883"/>
                    </a:lnTo>
                    <a:lnTo>
                      <a:pt x="89" y="879"/>
                    </a:lnTo>
                    <a:lnTo>
                      <a:pt x="138" y="863"/>
                    </a:lnTo>
                    <a:lnTo>
                      <a:pt x="138" y="861"/>
                    </a:lnTo>
                    <a:lnTo>
                      <a:pt x="150" y="856"/>
                    </a:lnTo>
                    <a:lnTo>
                      <a:pt x="143" y="831"/>
                    </a:lnTo>
                    <a:lnTo>
                      <a:pt x="74" y="853"/>
                    </a:lnTo>
                    <a:lnTo>
                      <a:pt x="74" y="856"/>
                    </a:lnTo>
                    <a:lnTo>
                      <a:pt x="25" y="869"/>
                    </a:lnTo>
                    <a:lnTo>
                      <a:pt x="20" y="879"/>
                    </a:lnTo>
                    <a:lnTo>
                      <a:pt x="8" y="866"/>
                    </a:lnTo>
                    <a:lnTo>
                      <a:pt x="9" y="863"/>
                    </a:lnTo>
                    <a:lnTo>
                      <a:pt x="11" y="863"/>
                    </a:lnTo>
                    <a:lnTo>
                      <a:pt x="13" y="856"/>
                    </a:lnTo>
                    <a:lnTo>
                      <a:pt x="11" y="856"/>
                    </a:lnTo>
                    <a:lnTo>
                      <a:pt x="16" y="840"/>
                    </a:lnTo>
                    <a:lnTo>
                      <a:pt x="11" y="834"/>
                    </a:lnTo>
                    <a:lnTo>
                      <a:pt x="41" y="825"/>
                    </a:lnTo>
                    <a:lnTo>
                      <a:pt x="106" y="801"/>
                    </a:lnTo>
                    <a:lnTo>
                      <a:pt x="98" y="772"/>
                    </a:lnTo>
                    <a:lnTo>
                      <a:pt x="82" y="723"/>
                    </a:lnTo>
                    <a:lnTo>
                      <a:pt x="35" y="697"/>
                    </a:lnTo>
                    <a:lnTo>
                      <a:pt x="20" y="680"/>
                    </a:lnTo>
                    <a:lnTo>
                      <a:pt x="8" y="646"/>
                    </a:lnTo>
                    <a:lnTo>
                      <a:pt x="0" y="643"/>
                    </a:lnTo>
                    <a:lnTo>
                      <a:pt x="16" y="621"/>
                    </a:lnTo>
                    <a:lnTo>
                      <a:pt x="42" y="599"/>
                    </a:lnTo>
                    <a:lnTo>
                      <a:pt x="143" y="562"/>
                    </a:lnTo>
                    <a:lnTo>
                      <a:pt x="179" y="514"/>
                    </a:lnTo>
                    <a:lnTo>
                      <a:pt x="220" y="492"/>
                    </a:lnTo>
                    <a:lnTo>
                      <a:pt x="305" y="457"/>
                    </a:lnTo>
                    <a:lnTo>
                      <a:pt x="322" y="439"/>
                    </a:lnTo>
                    <a:lnTo>
                      <a:pt x="327" y="420"/>
                    </a:lnTo>
                    <a:lnTo>
                      <a:pt x="324" y="404"/>
                    </a:lnTo>
                    <a:lnTo>
                      <a:pt x="310" y="376"/>
                    </a:lnTo>
                    <a:lnTo>
                      <a:pt x="308" y="355"/>
                    </a:lnTo>
                    <a:lnTo>
                      <a:pt x="315" y="327"/>
                    </a:lnTo>
                    <a:lnTo>
                      <a:pt x="327" y="314"/>
                    </a:lnTo>
                    <a:lnTo>
                      <a:pt x="402" y="306"/>
                    </a:lnTo>
                    <a:lnTo>
                      <a:pt x="426" y="318"/>
                    </a:lnTo>
                    <a:lnTo>
                      <a:pt x="449" y="331"/>
                    </a:lnTo>
                    <a:lnTo>
                      <a:pt x="482" y="342"/>
                    </a:lnTo>
                    <a:lnTo>
                      <a:pt x="501" y="338"/>
                    </a:lnTo>
                    <a:lnTo>
                      <a:pt x="505" y="327"/>
                    </a:lnTo>
                    <a:lnTo>
                      <a:pt x="510" y="323"/>
                    </a:lnTo>
                    <a:lnTo>
                      <a:pt x="546" y="292"/>
                    </a:lnTo>
                    <a:lnTo>
                      <a:pt x="574" y="284"/>
                    </a:lnTo>
                    <a:lnTo>
                      <a:pt x="595" y="271"/>
                    </a:lnTo>
                    <a:lnTo>
                      <a:pt x="604" y="260"/>
                    </a:lnTo>
                    <a:lnTo>
                      <a:pt x="599" y="255"/>
                    </a:lnTo>
                    <a:lnTo>
                      <a:pt x="602" y="244"/>
                    </a:lnTo>
                    <a:lnTo>
                      <a:pt x="609" y="244"/>
                    </a:lnTo>
                    <a:lnTo>
                      <a:pt x="621" y="212"/>
                    </a:lnTo>
                    <a:lnTo>
                      <a:pt x="619" y="194"/>
                    </a:lnTo>
                    <a:lnTo>
                      <a:pt x="633" y="180"/>
                    </a:lnTo>
                    <a:lnTo>
                      <a:pt x="642" y="180"/>
                    </a:lnTo>
                    <a:lnTo>
                      <a:pt x="647" y="169"/>
                    </a:lnTo>
                    <a:lnTo>
                      <a:pt x="665" y="159"/>
                    </a:lnTo>
                    <a:lnTo>
                      <a:pt x="680" y="158"/>
                    </a:lnTo>
                    <a:lnTo>
                      <a:pt x="696" y="164"/>
                    </a:lnTo>
                    <a:lnTo>
                      <a:pt x="704" y="159"/>
                    </a:lnTo>
                    <a:lnTo>
                      <a:pt x="713" y="163"/>
                    </a:lnTo>
                    <a:lnTo>
                      <a:pt x="722" y="164"/>
                    </a:lnTo>
                    <a:lnTo>
                      <a:pt x="741" y="172"/>
                    </a:lnTo>
                    <a:lnTo>
                      <a:pt x="744" y="169"/>
                    </a:lnTo>
                    <a:lnTo>
                      <a:pt x="741" y="190"/>
                    </a:lnTo>
                    <a:lnTo>
                      <a:pt x="798" y="217"/>
                    </a:lnTo>
                    <a:lnTo>
                      <a:pt x="811" y="220"/>
                    </a:lnTo>
                    <a:lnTo>
                      <a:pt x="851" y="185"/>
                    </a:lnTo>
                    <a:lnTo>
                      <a:pt x="873" y="172"/>
                    </a:lnTo>
                    <a:lnTo>
                      <a:pt x="896" y="169"/>
                    </a:lnTo>
                    <a:lnTo>
                      <a:pt x="897" y="180"/>
                    </a:lnTo>
                    <a:lnTo>
                      <a:pt x="923" y="180"/>
                    </a:lnTo>
                    <a:lnTo>
                      <a:pt x="948" y="190"/>
                    </a:lnTo>
                    <a:lnTo>
                      <a:pt x="976" y="177"/>
                    </a:lnTo>
                    <a:lnTo>
                      <a:pt x="976" y="167"/>
                    </a:lnTo>
                    <a:lnTo>
                      <a:pt x="990" y="163"/>
                    </a:lnTo>
                    <a:lnTo>
                      <a:pt x="990" y="158"/>
                    </a:lnTo>
                    <a:lnTo>
                      <a:pt x="997" y="148"/>
                    </a:lnTo>
                    <a:lnTo>
                      <a:pt x="981" y="140"/>
                    </a:lnTo>
                    <a:lnTo>
                      <a:pt x="976" y="131"/>
                    </a:lnTo>
                    <a:lnTo>
                      <a:pt x="1002" y="91"/>
                    </a:lnTo>
                    <a:lnTo>
                      <a:pt x="1007" y="83"/>
                    </a:lnTo>
                    <a:lnTo>
                      <a:pt x="1056" y="70"/>
                    </a:lnTo>
                    <a:lnTo>
                      <a:pt x="1063" y="62"/>
                    </a:lnTo>
                    <a:lnTo>
                      <a:pt x="1078" y="24"/>
                    </a:lnTo>
                    <a:lnTo>
                      <a:pt x="1087" y="13"/>
                    </a:lnTo>
                    <a:lnTo>
                      <a:pt x="1106" y="0"/>
                    </a:lnTo>
                    <a:lnTo>
                      <a:pt x="1118" y="8"/>
                    </a:lnTo>
                    <a:lnTo>
                      <a:pt x="1136" y="7"/>
                    </a:lnTo>
                    <a:lnTo>
                      <a:pt x="1149" y="16"/>
                    </a:lnTo>
                    <a:lnTo>
                      <a:pt x="1155" y="31"/>
                    </a:lnTo>
                    <a:lnTo>
                      <a:pt x="1153" y="43"/>
                    </a:lnTo>
                    <a:lnTo>
                      <a:pt x="1142" y="38"/>
                    </a:lnTo>
                    <a:lnTo>
                      <a:pt x="1153" y="48"/>
                    </a:lnTo>
                    <a:lnTo>
                      <a:pt x="1148" y="70"/>
                    </a:lnTo>
                    <a:lnTo>
                      <a:pt x="1146" y="69"/>
                    </a:lnTo>
                    <a:lnTo>
                      <a:pt x="1149" y="105"/>
                    </a:lnTo>
                    <a:lnTo>
                      <a:pt x="1210" y="109"/>
                    </a:lnTo>
                    <a:lnTo>
                      <a:pt x="1216" y="121"/>
                    </a:lnTo>
                    <a:lnTo>
                      <a:pt x="1228" y="135"/>
                    </a:lnTo>
                    <a:lnTo>
                      <a:pt x="1219" y="140"/>
                    </a:lnTo>
                    <a:lnTo>
                      <a:pt x="1202" y="163"/>
                    </a:lnTo>
                    <a:lnTo>
                      <a:pt x="1197" y="207"/>
                    </a:lnTo>
                    <a:lnTo>
                      <a:pt x="1228" y="247"/>
                    </a:lnTo>
                    <a:lnTo>
                      <a:pt x="1233" y="264"/>
                    </a:lnTo>
                    <a:lnTo>
                      <a:pt x="1231" y="288"/>
                    </a:lnTo>
                    <a:lnTo>
                      <a:pt x="1209" y="298"/>
                    </a:lnTo>
                    <a:lnTo>
                      <a:pt x="1172" y="323"/>
                    </a:lnTo>
                    <a:lnTo>
                      <a:pt x="1183" y="341"/>
                    </a:lnTo>
                    <a:lnTo>
                      <a:pt x="1186" y="395"/>
                    </a:lnTo>
                    <a:lnTo>
                      <a:pt x="1226" y="385"/>
                    </a:lnTo>
                    <a:lnTo>
                      <a:pt x="1231" y="393"/>
                    </a:lnTo>
                    <a:lnTo>
                      <a:pt x="1252" y="395"/>
                    </a:lnTo>
                    <a:lnTo>
                      <a:pt x="1271" y="416"/>
                    </a:lnTo>
                    <a:lnTo>
                      <a:pt x="1271" y="425"/>
                    </a:lnTo>
                    <a:lnTo>
                      <a:pt x="1285" y="460"/>
                    </a:lnTo>
                    <a:lnTo>
                      <a:pt x="1302" y="505"/>
                    </a:lnTo>
                    <a:lnTo>
                      <a:pt x="1297" y="513"/>
                    </a:lnTo>
                    <a:lnTo>
                      <a:pt x="1302" y="519"/>
                    </a:lnTo>
                    <a:lnTo>
                      <a:pt x="1302" y="524"/>
                    </a:lnTo>
                    <a:lnTo>
                      <a:pt x="1306" y="524"/>
                    </a:lnTo>
                    <a:lnTo>
                      <a:pt x="1304" y="536"/>
                    </a:lnTo>
                    <a:lnTo>
                      <a:pt x="1339" y="540"/>
                    </a:lnTo>
                    <a:lnTo>
                      <a:pt x="1344" y="502"/>
                    </a:lnTo>
                    <a:lnTo>
                      <a:pt x="1367" y="502"/>
                    </a:lnTo>
                    <a:lnTo>
                      <a:pt x="1346" y="462"/>
                    </a:lnTo>
                    <a:lnTo>
                      <a:pt x="1407" y="465"/>
                    </a:lnTo>
                    <a:lnTo>
                      <a:pt x="1416" y="451"/>
                    </a:lnTo>
                    <a:lnTo>
                      <a:pt x="1410" y="452"/>
                    </a:lnTo>
                    <a:lnTo>
                      <a:pt x="1409" y="444"/>
                    </a:lnTo>
                    <a:lnTo>
                      <a:pt x="1410" y="444"/>
                    </a:lnTo>
                    <a:lnTo>
                      <a:pt x="1409" y="443"/>
                    </a:lnTo>
                    <a:lnTo>
                      <a:pt x="1410" y="443"/>
                    </a:lnTo>
                    <a:lnTo>
                      <a:pt x="1410" y="439"/>
                    </a:lnTo>
                    <a:lnTo>
                      <a:pt x="1405" y="438"/>
                    </a:lnTo>
                    <a:lnTo>
                      <a:pt x="1412" y="438"/>
                    </a:lnTo>
                    <a:lnTo>
                      <a:pt x="1412" y="439"/>
                    </a:lnTo>
                    <a:lnTo>
                      <a:pt x="1417" y="443"/>
                    </a:lnTo>
                    <a:lnTo>
                      <a:pt x="1417" y="435"/>
                    </a:lnTo>
                    <a:lnTo>
                      <a:pt x="1412" y="432"/>
                    </a:lnTo>
                    <a:lnTo>
                      <a:pt x="1410" y="430"/>
                    </a:lnTo>
                    <a:lnTo>
                      <a:pt x="1405" y="428"/>
                    </a:lnTo>
                    <a:lnTo>
                      <a:pt x="1405" y="422"/>
                    </a:lnTo>
                    <a:lnTo>
                      <a:pt x="1402" y="420"/>
                    </a:lnTo>
                    <a:lnTo>
                      <a:pt x="1405" y="408"/>
                    </a:lnTo>
                    <a:lnTo>
                      <a:pt x="1407" y="408"/>
                    </a:lnTo>
                    <a:lnTo>
                      <a:pt x="1409" y="417"/>
                    </a:lnTo>
                    <a:lnTo>
                      <a:pt x="1410" y="409"/>
                    </a:lnTo>
                    <a:lnTo>
                      <a:pt x="1416" y="416"/>
                    </a:lnTo>
                    <a:lnTo>
                      <a:pt x="1417" y="4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11"/>
              <p:cNvSpPr>
                <a:spLocks/>
              </p:cNvSpPr>
              <p:nvPr/>
            </p:nvSpPr>
            <p:spPr bwMode="auto">
              <a:xfrm>
                <a:off x="516" y="2216"/>
                <a:ext cx="1541" cy="1631"/>
              </a:xfrm>
              <a:custGeom>
                <a:avLst/>
                <a:gdLst>
                  <a:gd name="T0" fmla="*/ 1445 w 1541"/>
                  <a:gd name="T1" fmla="*/ 522 h 1631"/>
                  <a:gd name="T2" fmla="*/ 1473 w 1541"/>
                  <a:gd name="T3" fmla="*/ 554 h 1631"/>
                  <a:gd name="T4" fmla="*/ 1424 w 1541"/>
                  <a:gd name="T5" fmla="*/ 629 h 1631"/>
                  <a:gd name="T6" fmla="*/ 1327 w 1541"/>
                  <a:gd name="T7" fmla="*/ 718 h 1631"/>
                  <a:gd name="T8" fmla="*/ 1263 w 1541"/>
                  <a:gd name="T9" fmla="*/ 737 h 1631"/>
                  <a:gd name="T10" fmla="*/ 1242 w 1541"/>
                  <a:gd name="T11" fmla="*/ 901 h 1631"/>
                  <a:gd name="T12" fmla="*/ 1240 w 1541"/>
                  <a:gd name="T13" fmla="*/ 987 h 1631"/>
                  <a:gd name="T14" fmla="*/ 1219 w 1541"/>
                  <a:gd name="T15" fmla="*/ 1020 h 1631"/>
                  <a:gd name="T16" fmla="*/ 1266 w 1541"/>
                  <a:gd name="T17" fmla="*/ 1144 h 1631"/>
                  <a:gd name="T18" fmla="*/ 1342 w 1541"/>
                  <a:gd name="T19" fmla="*/ 1221 h 1631"/>
                  <a:gd name="T20" fmla="*/ 1351 w 1541"/>
                  <a:gd name="T21" fmla="*/ 1324 h 1631"/>
                  <a:gd name="T22" fmla="*/ 1257 w 1541"/>
                  <a:gd name="T23" fmla="*/ 1362 h 1631"/>
                  <a:gd name="T24" fmla="*/ 1337 w 1541"/>
                  <a:gd name="T25" fmla="*/ 1380 h 1631"/>
                  <a:gd name="T26" fmla="*/ 1407 w 1541"/>
                  <a:gd name="T27" fmla="*/ 1402 h 1631"/>
                  <a:gd name="T28" fmla="*/ 1426 w 1541"/>
                  <a:gd name="T29" fmla="*/ 1474 h 1631"/>
                  <a:gd name="T30" fmla="*/ 1384 w 1541"/>
                  <a:gd name="T31" fmla="*/ 1563 h 1631"/>
                  <a:gd name="T32" fmla="*/ 1318 w 1541"/>
                  <a:gd name="T33" fmla="*/ 1580 h 1631"/>
                  <a:gd name="T34" fmla="*/ 1259 w 1541"/>
                  <a:gd name="T35" fmla="*/ 1542 h 1631"/>
                  <a:gd name="T36" fmla="*/ 1096 w 1541"/>
                  <a:gd name="T37" fmla="*/ 1553 h 1631"/>
                  <a:gd name="T38" fmla="*/ 986 w 1541"/>
                  <a:gd name="T39" fmla="*/ 1580 h 1631"/>
                  <a:gd name="T40" fmla="*/ 864 w 1541"/>
                  <a:gd name="T41" fmla="*/ 1591 h 1631"/>
                  <a:gd name="T42" fmla="*/ 722 w 1541"/>
                  <a:gd name="T43" fmla="*/ 1572 h 1631"/>
                  <a:gd name="T44" fmla="*/ 242 w 1541"/>
                  <a:gd name="T45" fmla="*/ 1437 h 1631"/>
                  <a:gd name="T46" fmla="*/ 206 w 1541"/>
                  <a:gd name="T47" fmla="*/ 1375 h 1631"/>
                  <a:gd name="T48" fmla="*/ 193 w 1541"/>
                  <a:gd name="T49" fmla="*/ 1340 h 1631"/>
                  <a:gd name="T50" fmla="*/ 192 w 1541"/>
                  <a:gd name="T51" fmla="*/ 1318 h 1631"/>
                  <a:gd name="T52" fmla="*/ 303 w 1541"/>
                  <a:gd name="T53" fmla="*/ 1315 h 1631"/>
                  <a:gd name="T54" fmla="*/ 350 w 1541"/>
                  <a:gd name="T55" fmla="*/ 1105 h 1631"/>
                  <a:gd name="T56" fmla="*/ 310 w 1541"/>
                  <a:gd name="T57" fmla="*/ 1092 h 1631"/>
                  <a:gd name="T58" fmla="*/ 265 w 1541"/>
                  <a:gd name="T59" fmla="*/ 1073 h 1631"/>
                  <a:gd name="T60" fmla="*/ 148 w 1541"/>
                  <a:gd name="T61" fmla="*/ 1052 h 1631"/>
                  <a:gd name="T62" fmla="*/ 124 w 1541"/>
                  <a:gd name="T63" fmla="*/ 1003 h 1631"/>
                  <a:gd name="T64" fmla="*/ 58 w 1541"/>
                  <a:gd name="T65" fmla="*/ 1049 h 1631"/>
                  <a:gd name="T66" fmla="*/ 80 w 1541"/>
                  <a:gd name="T67" fmla="*/ 944 h 1631"/>
                  <a:gd name="T68" fmla="*/ 150 w 1541"/>
                  <a:gd name="T69" fmla="*/ 856 h 1631"/>
                  <a:gd name="T70" fmla="*/ 9 w 1541"/>
                  <a:gd name="T71" fmla="*/ 863 h 1631"/>
                  <a:gd name="T72" fmla="*/ 106 w 1541"/>
                  <a:gd name="T73" fmla="*/ 801 h 1631"/>
                  <a:gd name="T74" fmla="*/ 16 w 1541"/>
                  <a:gd name="T75" fmla="*/ 621 h 1631"/>
                  <a:gd name="T76" fmla="*/ 327 w 1541"/>
                  <a:gd name="T77" fmla="*/ 420 h 1631"/>
                  <a:gd name="T78" fmla="*/ 426 w 1541"/>
                  <a:gd name="T79" fmla="*/ 318 h 1631"/>
                  <a:gd name="T80" fmla="*/ 574 w 1541"/>
                  <a:gd name="T81" fmla="*/ 284 h 1631"/>
                  <a:gd name="T82" fmla="*/ 619 w 1541"/>
                  <a:gd name="T83" fmla="*/ 194 h 1631"/>
                  <a:gd name="T84" fmla="*/ 704 w 1541"/>
                  <a:gd name="T85" fmla="*/ 159 h 1631"/>
                  <a:gd name="T86" fmla="*/ 811 w 1541"/>
                  <a:gd name="T87" fmla="*/ 220 h 1631"/>
                  <a:gd name="T88" fmla="*/ 976 w 1541"/>
                  <a:gd name="T89" fmla="*/ 177 h 1631"/>
                  <a:gd name="T90" fmla="*/ 1002 w 1541"/>
                  <a:gd name="T91" fmla="*/ 91 h 1631"/>
                  <a:gd name="T92" fmla="*/ 1118 w 1541"/>
                  <a:gd name="T93" fmla="*/ 8 h 1631"/>
                  <a:gd name="T94" fmla="*/ 1148 w 1541"/>
                  <a:gd name="T95" fmla="*/ 70 h 1631"/>
                  <a:gd name="T96" fmla="*/ 1202 w 1541"/>
                  <a:gd name="T97" fmla="*/ 163 h 1631"/>
                  <a:gd name="T98" fmla="*/ 1183 w 1541"/>
                  <a:gd name="T99" fmla="*/ 341 h 1631"/>
                  <a:gd name="T100" fmla="*/ 1285 w 1541"/>
                  <a:gd name="T101" fmla="*/ 460 h 1631"/>
                  <a:gd name="T102" fmla="*/ 1339 w 1541"/>
                  <a:gd name="T103" fmla="*/ 540 h 1631"/>
                  <a:gd name="T104" fmla="*/ 1409 w 1541"/>
                  <a:gd name="T105" fmla="*/ 444 h 1631"/>
                  <a:gd name="T106" fmla="*/ 1412 w 1541"/>
                  <a:gd name="T107" fmla="*/ 439 h 1631"/>
                  <a:gd name="T108" fmla="*/ 1402 w 1541"/>
                  <a:gd name="T109" fmla="*/ 420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1631">
                    <a:moveTo>
                      <a:pt x="1417" y="416"/>
                    </a:moveTo>
                    <a:lnTo>
                      <a:pt x="1424" y="422"/>
                    </a:lnTo>
                    <a:lnTo>
                      <a:pt x="1426" y="422"/>
                    </a:lnTo>
                    <a:lnTo>
                      <a:pt x="1445" y="455"/>
                    </a:lnTo>
                    <a:lnTo>
                      <a:pt x="1440" y="493"/>
                    </a:lnTo>
                    <a:lnTo>
                      <a:pt x="1431" y="513"/>
                    </a:lnTo>
                    <a:lnTo>
                      <a:pt x="1445" y="522"/>
                    </a:lnTo>
                    <a:lnTo>
                      <a:pt x="1449" y="506"/>
                    </a:lnTo>
                    <a:lnTo>
                      <a:pt x="1466" y="493"/>
                    </a:lnTo>
                    <a:lnTo>
                      <a:pt x="1502" y="493"/>
                    </a:lnTo>
                    <a:lnTo>
                      <a:pt x="1541" y="484"/>
                    </a:lnTo>
                    <a:lnTo>
                      <a:pt x="1521" y="554"/>
                    </a:lnTo>
                    <a:lnTo>
                      <a:pt x="1492" y="553"/>
                    </a:lnTo>
                    <a:lnTo>
                      <a:pt x="1473" y="554"/>
                    </a:lnTo>
                    <a:lnTo>
                      <a:pt x="1506" y="589"/>
                    </a:lnTo>
                    <a:lnTo>
                      <a:pt x="1501" y="589"/>
                    </a:lnTo>
                    <a:lnTo>
                      <a:pt x="1488" y="594"/>
                    </a:lnTo>
                    <a:lnTo>
                      <a:pt x="1466" y="599"/>
                    </a:lnTo>
                    <a:lnTo>
                      <a:pt x="1469" y="611"/>
                    </a:lnTo>
                    <a:lnTo>
                      <a:pt x="1440" y="630"/>
                    </a:lnTo>
                    <a:lnTo>
                      <a:pt x="1424" y="629"/>
                    </a:lnTo>
                    <a:lnTo>
                      <a:pt x="1402" y="646"/>
                    </a:lnTo>
                    <a:lnTo>
                      <a:pt x="1409" y="651"/>
                    </a:lnTo>
                    <a:lnTo>
                      <a:pt x="1390" y="697"/>
                    </a:lnTo>
                    <a:lnTo>
                      <a:pt x="1383" y="707"/>
                    </a:lnTo>
                    <a:lnTo>
                      <a:pt x="1357" y="723"/>
                    </a:lnTo>
                    <a:lnTo>
                      <a:pt x="1335" y="723"/>
                    </a:lnTo>
                    <a:lnTo>
                      <a:pt x="1327" y="718"/>
                    </a:lnTo>
                    <a:lnTo>
                      <a:pt x="1329" y="723"/>
                    </a:lnTo>
                    <a:lnTo>
                      <a:pt x="1315" y="723"/>
                    </a:lnTo>
                    <a:lnTo>
                      <a:pt x="1315" y="718"/>
                    </a:lnTo>
                    <a:lnTo>
                      <a:pt x="1308" y="718"/>
                    </a:lnTo>
                    <a:lnTo>
                      <a:pt x="1304" y="728"/>
                    </a:lnTo>
                    <a:lnTo>
                      <a:pt x="1268" y="724"/>
                    </a:lnTo>
                    <a:lnTo>
                      <a:pt x="1263" y="737"/>
                    </a:lnTo>
                    <a:lnTo>
                      <a:pt x="1263" y="740"/>
                    </a:lnTo>
                    <a:lnTo>
                      <a:pt x="1259" y="758"/>
                    </a:lnTo>
                    <a:lnTo>
                      <a:pt x="1263" y="764"/>
                    </a:lnTo>
                    <a:lnTo>
                      <a:pt x="1256" y="778"/>
                    </a:lnTo>
                    <a:lnTo>
                      <a:pt x="1252" y="812"/>
                    </a:lnTo>
                    <a:lnTo>
                      <a:pt x="1242" y="883"/>
                    </a:lnTo>
                    <a:lnTo>
                      <a:pt x="1242" y="901"/>
                    </a:lnTo>
                    <a:lnTo>
                      <a:pt x="1203" y="901"/>
                    </a:lnTo>
                    <a:lnTo>
                      <a:pt x="1202" y="933"/>
                    </a:lnTo>
                    <a:lnTo>
                      <a:pt x="1202" y="944"/>
                    </a:lnTo>
                    <a:lnTo>
                      <a:pt x="1217" y="946"/>
                    </a:lnTo>
                    <a:lnTo>
                      <a:pt x="1217" y="950"/>
                    </a:lnTo>
                    <a:lnTo>
                      <a:pt x="1235" y="950"/>
                    </a:lnTo>
                    <a:lnTo>
                      <a:pt x="1240" y="987"/>
                    </a:lnTo>
                    <a:lnTo>
                      <a:pt x="1257" y="987"/>
                    </a:lnTo>
                    <a:lnTo>
                      <a:pt x="1257" y="1003"/>
                    </a:lnTo>
                    <a:lnTo>
                      <a:pt x="1250" y="1006"/>
                    </a:lnTo>
                    <a:lnTo>
                      <a:pt x="1249" y="1011"/>
                    </a:lnTo>
                    <a:lnTo>
                      <a:pt x="1216" y="1011"/>
                    </a:lnTo>
                    <a:lnTo>
                      <a:pt x="1216" y="1020"/>
                    </a:lnTo>
                    <a:lnTo>
                      <a:pt x="1219" y="1020"/>
                    </a:lnTo>
                    <a:lnTo>
                      <a:pt x="1223" y="1036"/>
                    </a:lnTo>
                    <a:lnTo>
                      <a:pt x="1240" y="1036"/>
                    </a:lnTo>
                    <a:lnTo>
                      <a:pt x="1240" y="1062"/>
                    </a:lnTo>
                    <a:lnTo>
                      <a:pt x="1231" y="1060"/>
                    </a:lnTo>
                    <a:lnTo>
                      <a:pt x="1233" y="1119"/>
                    </a:lnTo>
                    <a:lnTo>
                      <a:pt x="1235" y="1144"/>
                    </a:lnTo>
                    <a:lnTo>
                      <a:pt x="1266" y="1144"/>
                    </a:lnTo>
                    <a:lnTo>
                      <a:pt x="1268" y="1168"/>
                    </a:lnTo>
                    <a:lnTo>
                      <a:pt x="1292" y="1168"/>
                    </a:lnTo>
                    <a:lnTo>
                      <a:pt x="1296" y="1203"/>
                    </a:lnTo>
                    <a:lnTo>
                      <a:pt x="1318" y="1200"/>
                    </a:lnTo>
                    <a:lnTo>
                      <a:pt x="1320" y="1205"/>
                    </a:lnTo>
                    <a:lnTo>
                      <a:pt x="1342" y="1205"/>
                    </a:lnTo>
                    <a:lnTo>
                      <a:pt x="1342" y="1221"/>
                    </a:lnTo>
                    <a:lnTo>
                      <a:pt x="1344" y="1235"/>
                    </a:lnTo>
                    <a:lnTo>
                      <a:pt x="1353" y="1235"/>
                    </a:lnTo>
                    <a:lnTo>
                      <a:pt x="1353" y="1257"/>
                    </a:lnTo>
                    <a:lnTo>
                      <a:pt x="1357" y="1270"/>
                    </a:lnTo>
                    <a:lnTo>
                      <a:pt x="1346" y="1302"/>
                    </a:lnTo>
                    <a:lnTo>
                      <a:pt x="1351" y="1305"/>
                    </a:lnTo>
                    <a:lnTo>
                      <a:pt x="1351" y="1324"/>
                    </a:lnTo>
                    <a:lnTo>
                      <a:pt x="1346" y="1327"/>
                    </a:lnTo>
                    <a:lnTo>
                      <a:pt x="1344" y="1347"/>
                    </a:lnTo>
                    <a:lnTo>
                      <a:pt x="1273" y="1318"/>
                    </a:lnTo>
                    <a:lnTo>
                      <a:pt x="1256" y="1319"/>
                    </a:lnTo>
                    <a:lnTo>
                      <a:pt x="1243" y="1305"/>
                    </a:lnTo>
                    <a:lnTo>
                      <a:pt x="1240" y="1356"/>
                    </a:lnTo>
                    <a:lnTo>
                      <a:pt x="1257" y="1362"/>
                    </a:lnTo>
                    <a:lnTo>
                      <a:pt x="1263" y="1359"/>
                    </a:lnTo>
                    <a:lnTo>
                      <a:pt x="1289" y="1367"/>
                    </a:lnTo>
                    <a:lnTo>
                      <a:pt x="1289" y="1375"/>
                    </a:lnTo>
                    <a:lnTo>
                      <a:pt x="1299" y="1377"/>
                    </a:lnTo>
                    <a:lnTo>
                      <a:pt x="1299" y="1385"/>
                    </a:lnTo>
                    <a:lnTo>
                      <a:pt x="1337" y="1385"/>
                    </a:lnTo>
                    <a:lnTo>
                      <a:pt x="1337" y="1380"/>
                    </a:lnTo>
                    <a:lnTo>
                      <a:pt x="1330" y="1354"/>
                    </a:lnTo>
                    <a:lnTo>
                      <a:pt x="1348" y="1377"/>
                    </a:lnTo>
                    <a:lnTo>
                      <a:pt x="1360" y="1377"/>
                    </a:lnTo>
                    <a:lnTo>
                      <a:pt x="1360" y="1385"/>
                    </a:lnTo>
                    <a:lnTo>
                      <a:pt x="1355" y="1385"/>
                    </a:lnTo>
                    <a:lnTo>
                      <a:pt x="1357" y="1402"/>
                    </a:lnTo>
                    <a:lnTo>
                      <a:pt x="1407" y="1402"/>
                    </a:lnTo>
                    <a:lnTo>
                      <a:pt x="1409" y="1412"/>
                    </a:lnTo>
                    <a:lnTo>
                      <a:pt x="1424" y="1426"/>
                    </a:lnTo>
                    <a:lnTo>
                      <a:pt x="1442" y="1426"/>
                    </a:lnTo>
                    <a:lnTo>
                      <a:pt x="1442" y="1466"/>
                    </a:lnTo>
                    <a:lnTo>
                      <a:pt x="1433" y="1466"/>
                    </a:lnTo>
                    <a:lnTo>
                      <a:pt x="1433" y="1474"/>
                    </a:lnTo>
                    <a:lnTo>
                      <a:pt x="1426" y="1474"/>
                    </a:lnTo>
                    <a:lnTo>
                      <a:pt x="1424" y="1475"/>
                    </a:lnTo>
                    <a:lnTo>
                      <a:pt x="1416" y="1475"/>
                    </a:lnTo>
                    <a:lnTo>
                      <a:pt x="1412" y="1483"/>
                    </a:lnTo>
                    <a:lnTo>
                      <a:pt x="1398" y="1483"/>
                    </a:lnTo>
                    <a:lnTo>
                      <a:pt x="1395" y="1501"/>
                    </a:lnTo>
                    <a:lnTo>
                      <a:pt x="1386" y="1501"/>
                    </a:lnTo>
                    <a:lnTo>
                      <a:pt x="1384" y="1563"/>
                    </a:lnTo>
                    <a:lnTo>
                      <a:pt x="1362" y="1563"/>
                    </a:lnTo>
                    <a:lnTo>
                      <a:pt x="1360" y="1571"/>
                    </a:lnTo>
                    <a:lnTo>
                      <a:pt x="1320" y="1563"/>
                    </a:lnTo>
                    <a:lnTo>
                      <a:pt x="1320" y="1571"/>
                    </a:lnTo>
                    <a:lnTo>
                      <a:pt x="1313" y="1571"/>
                    </a:lnTo>
                    <a:lnTo>
                      <a:pt x="1322" y="1576"/>
                    </a:lnTo>
                    <a:lnTo>
                      <a:pt x="1318" y="1580"/>
                    </a:lnTo>
                    <a:lnTo>
                      <a:pt x="1313" y="1577"/>
                    </a:lnTo>
                    <a:lnTo>
                      <a:pt x="1313" y="1622"/>
                    </a:lnTo>
                    <a:lnTo>
                      <a:pt x="1297" y="1622"/>
                    </a:lnTo>
                    <a:lnTo>
                      <a:pt x="1299" y="1595"/>
                    </a:lnTo>
                    <a:lnTo>
                      <a:pt x="1290" y="1582"/>
                    </a:lnTo>
                    <a:lnTo>
                      <a:pt x="1282" y="1548"/>
                    </a:lnTo>
                    <a:lnTo>
                      <a:pt x="1259" y="1542"/>
                    </a:lnTo>
                    <a:lnTo>
                      <a:pt x="1259" y="1558"/>
                    </a:lnTo>
                    <a:lnTo>
                      <a:pt x="1242" y="1553"/>
                    </a:lnTo>
                    <a:lnTo>
                      <a:pt x="1141" y="1555"/>
                    </a:lnTo>
                    <a:lnTo>
                      <a:pt x="1139" y="1548"/>
                    </a:lnTo>
                    <a:lnTo>
                      <a:pt x="1132" y="1553"/>
                    </a:lnTo>
                    <a:lnTo>
                      <a:pt x="1118" y="1550"/>
                    </a:lnTo>
                    <a:lnTo>
                      <a:pt x="1096" y="1553"/>
                    </a:lnTo>
                    <a:lnTo>
                      <a:pt x="1092" y="1514"/>
                    </a:lnTo>
                    <a:lnTo>
                      <a:pt x="1023" y="1515"/>
                    </a:lnTo>
                    <a:lnTo>
                      <a:pt x="1002" y="1520"/>
                    </a:lnTo>
                    <a:lnTo>
                      <a:pt x="997" y="1523"/>
                    </a:lnTo>
                    <a:lnTo>
                      <a:pt x="998" y="1541"/>
                    </a:lnTo>
                    <a:lnTo>
                      <a:pt x="986" y="1565"/>
                    </a:lnTo>
                    <a:lnTo>
                      <a:pt x="986" y="1580"/>
                    </a:lnTo>
                    <a:lnTo>
                      <a:pt x="981" y="1558"/>
                    </a:lnTo>
                    <a:lnTo>
                      <a:pt x="960" y="1555"/>
                    </a:lnTo>
                    <a:lnTo>
                      <a:pt x="953" y="1541"/>
                    </a:lnTo>
                    <a:lnTo>
                      <a:pt x="925" y="1558"/>
                    </a:lnTo>
                    <a:lnTo>
                      <a:pt x="917" y="1560"/>
                    </a:lnTo>
                    <a:lnTo>
                      <a:pt x="894" y="1572"/>
                    </a:lnTo>
                    <a:lnTo>
                      <a:pt x="864" y="1591"/>
                    </a:lnTo>
                    <a:lnTo>
                      <a:pt x="792" y="1626"/>
                    </a:lnTo>
                    <a:lnTo>
                      <a:pt x="760" y="1631"/>
                    </a:lnTo>
                    <a:lnTo>
                      <a:pt x="753" y="1626"/>
                    </a:lnTo>
                    <a:lnTo>
                      <a:pt x="751" y="1626"/>
                    </a:lnTo>
                    <a:lnTo>
                      <a:pt x="743" y="1622"/>
                    </a:lnTo>
                    <a:lnTo>
                      <a:pt x="731" y="1599"/>
                    </a:lnTo>
                    <a:lnTo>
                      <a:pt x="722" y="1572"/>
                    </a:lnTo>
                    <a:lnTo>
                      <a:pt x="698" y="1555"/>
                    </a:lnTo>
                    <a:lnTo>
                      <a:pt x="640" y="1542"/>
                    </a:lnTo>
                    <a:lnTo>
                      <a:pt x="597" y="1536"/>
                    </a:lnTo>
                    <a:lnTo>
                      <a:pt x="548" y="1515"/>
                    </a:lnTo>
                    <a:lnTo>
                      <a:pt x="513" y="1499"/>
                    </a:lnTo>
                    <a:lnTo>
                      <a:pt x="317" y="1434"/>
                    </a:lnTo>
                    <a:lnTo>
                      <a:pt x="242" y="1437"/>
                    </a:lnTo>
                    <a:lnTo>
                      <a:pt x="242" y="1412"/>
                    </a:lnTo>
                    <a:lnTo>
                      <a:pt x="129" y="1412"/>
                    </a:lnTo>
                    <a:lnTo>
                      <a:pt x="133" y="1337"/>
                    </a:lnTo>
                    <a:lnTo>
                      <a:pt x="152" y="1347"/>
                    </a:lnTo>
                    <a:lnTo>
                      <a:pt x="157" y="1391"/>
                    </a:lnTo>
                    <a:lnTo>
                      <a:pt x="206" y="1391"/>
                    </a:lnTo>
                    <a:lnTo>
                      <a:pt x="206" y="1375"/>
                    </a:lnTo>
                    <a:lnTo>
                      <a:pt x="183" y="1364"/>
                    </a:lnTo>
                    <a:lnTo>
                      <a:pt x="183" y="1353"/>
                    </a:lnTo>
                    <a:lnTo>
                      <a:pt x="197" y="1354"/>
                    </a:lnTo>
                    <a:lnTo>
                      <a:pt x="193" y="1342"/>
                    </a:lnTo>
                    <a:lnTo>
                      <a:pt x="188" y="1342"/>
                    </a:lnTo>
                    <a:lnTo>
                      <a:pt x="188" y="1340"/>
                    </a:lnTo>
                    <a:lnTo>
                      <a:pt x="193" y="1340"/>
                    </a:lnTo>
                    <a:lnTo>
                      <a:pt x="193" y="1332"/>
                    </a:lnTo>
                    <a:lnTo>
                      <a:pt x="185" y="1329"/>
                    </a:lnTo>
                    <a:lnTo>
                      <a:pt x="193" y="1329"/>
                    </a:lnTo>
                    <a:lnTo>
                      <a:pt x="192" y="1319"/>
                    </a:lnTo>
                    <a:lnTo>
                      <a:pt x="185" y="1318"/>
                    </a:lnTo>
                    <a:lnTo>
                      <a:pt x="185" y="1315"/>
                    </a:lnTo>
                    <a:lnTo>
                      <a:pt x="192" y="1318"/>
                    </a:lnTo>
                    <a:lnTo>
                      <a:pt x="193" y="1313"/>
                    </a:lnTo>
                    <a:lnTo>
                      <a:pt x="207" y="1310"/>
                    </a:lnTo>
                    <a:lnTo>
                      <a:pt x="206" y="1302"/>
                    </a:lnTo>
                    <a:lnTo>
                      <a:pt x="220" y="1297"/>
                    </a:lnTo>
                    <a:lnTo>
                      <a:pt x="272" y="1275"/>
                    </a:lnTo>
                    <a:lnTo>
                      <a:pt x="277" y="1292"/>
                    </a:lnTo>
                    <a:lnTo>
                      <a:pt x="303" y="1315"/>
                    </a:lnTo>
                    <a:lnTo>
                      <a:pt x="308" y="1334"/>
                    </a:lnTo>
                    <a:lnTo>
                      <a:pt x="322" y="1347"/>
                    </a:lnTo>
                    <a:lnTo>
                      <a:pt x="329" y="1272"/>
                    </a:lnTo>
                    <a:lnTo>
                      <a:pt x="327" y="1232"/>
                    </a:lnTo>
                    <a:lnTo>
                      <a:pt x="329" y="1232"/>
                    </a:lnTo>
                    <a:lnTo>
                      <a:pt x="369" y="1248"/>
                    </a:lnTo>
                    <a:lnTo>
                      <a:pt x="350" y="1105"/>
                    </a:lnTo>
                    <a:lnTo>
                      <a:pt x="348" y="1098"/>
                    </a:lnTo>
                    <a:lnTo>
                      <a:pt x="341" y="1092"/>
                    </a:lnTo>
                    <a:lnTo>
                      <a:pt x="324" y="1098"/>
                    </a:lnTo>
                    <a:lnTo>
                      <a:pt x="322" y="1101"/>
                    </a:lnTo>
                    <a:lnTo>
                      <a:pt x="294" y="1111"/>
                    </a:lnTo>
                    <a:lnTo>
                      <a:pt x="279" y="1105"/>
                    </a:lnTo>
                    <a:lnTo>
                      <a:pt x="310" y="1092"/>
                    </a:lnTo>
                    <a:lnTo>
                      <a:pt x="317" y="1093"/>
                    </a:lnTo>
                    <a:lnTo>
                      <a:pt x="294" y="1082"/>
                    </a:lnTo>
                    <a:lnTo>
                      <a:pt x="289" y="1087"/>
                    </a:lnTo>
                    <a:lnTo>
                      <a:pt x="261" y="1097"/>
                    </a:lnTo>
                    <a:lnTo>
                      <a:pt x="225" y="1079"/>
                    </a:lnTo>
                    <a:lnTo>
                      <a:pt x="254" y="1068"/>
                    </a:lnTo>
                    <a:lnTo>
                      <a:pt x="265" y="1073"/>
                    </a:lnTo>
                    <a:lnTo>
                      <a:pt x="268" y="1068"/>
                    </a:lnTo>
                    <a:lnTo>
                      <a:pt x="242" y="1055"/>
                    </a:lnTo>
                    <a:lnTo>
                      <a:pt x="207" y="1070"/>
                    </a:lnTo>
                    <a:lnTo>
                      <a:pt x="176" y="1055"/>
                    </a:lnTo>
                    <a:lnTo>
                      <a:pt x="176" y="1049"/>
                    </a:lnTo>
                    <a:lnTo>
                      <a:pt x="152" y="1062"/>
                    </a:lnTo>
                    <a:lnTo>
                      <a:pt x="148" y="1052"/>
                    </a:lnTo>
                    <a:lnTo>
                      <a:pt x="166" y="1044"/>
                    </a:lnTo>
                    <a:lnTo>
                      <a:pt x="167" y="1044"/>
                    </a:lnTo>
                    <a:lnTo>
                      <a:pt x="172" y="1044"/>
                    </a:lnTo>
                    <a:lnTo>
                      <a:pt x="166" y="1020"/>
                    </a:lnTo>
                    <a:lnTo>
                      <a:pt x="152" y="1012"/>
                    </a:lnTo>
                    <a:lnTo>
                      <a:pt x="129" y="998"/>
                    </a:lnTo>
                    <a:lnTo>
                      <a:pt x="124" y="1003"/>
                    </a:lnTo>
                    <a:lnTo>
                      <a:pt x="122" y="1003"/>
                    </a:lnTo>
                    <a:lnTo>
                      <a:pt x="106" y="1030"/>
                    </a:lnTo>
                    <a:lnTo>
                      <a:pt x="96" y="1032"/>
                    </a:lnTo>
                    <a:lnTo>
                      <a:pt x="106" y="972"/>
                    </a:lnTo>
                    <a:lnTo>
                      <a:pt x="87" y="977"/>
                    </a:lnTo>
                    <a:lnTo>
                      <a:pt x="70" y="1043"/>
                    </a:lnTo>
                    <a:lnTo>
                      <a:pt x="58" y="1049"/>
                    </a:lnTo>
                    <a:lnTo>
                      <a:pt x="74" y="960"/>
                    </a:lnTo>
                    <a:lnTo>
                      <a:pt x="133" y="941"/>
                    </a:lnTo>
                    <a:lnTo>
                      <a:pt x="143" y="911"/>
                    </a:lnTo>
                    <a:lnTo>
                      <a:pt x="134" y="923"/>
                    </a:lnTo>
                    <a:lnTo>
                      <a:pt x="86" y="937"/>
                    </a:lnTo>
                    <a:lnTo>
                      <a:pt x="87" y="941"/>
                    </a:lnTo>
                    <a:lnTo>
                      <a:pt x="80" y="944"/>
                    </a:lnTo>
                    <a:lnTo>
                      <a:pt x="75" y="937"/>
                    </a:lnTo>
                    <a:lnTo>
                      <a:pt x="79" y="893"/>
                    </a:lnTo>
                    <a:lnTo>
                      <a:pt x="86" y="883"/>
                    </a:lnTo>
                    <a:lnTo>
                      <a:pt x="89" y="879"/>
                    </a:lnTo>
                    <a:lnTo>
                      <a:pt x="138" y="863"/>
                    </a:lnTo>
                    <a:lnTo>
                      <a:pt x="138" y="861"/>
                    </a:lnTo>
                    <a:lnTo>
                      <a:pt x="150" y="856"/>
                    </a:lnTo>
                    <a:lnTo>
                      <a:pt x="143" y="831"/>
                    </a:lnTo>
                    <a:lnTo>
                      <a:pt x="74" y="853"/>
                    </a:lnTo>
                    <a:lnTo>
                      <a:pt x="74" y="856"/>
                    </a:lnTo>
                    <a:lnTo>
                      <a:pt x="25" y="869"/>
                    </a:lnTo>
                    <a:lnTo>
                      <a:pt x="20" y="879"/>
                    </a:lnTo>
                    <a:lnTo>
                      <a:pt x="8" y="866"/>
                    </a:lnTo>
                    <a:lnTo>
                      <a:pt x="9" y="863"/>
                    </a:lnTo>
                    <a:lnTo>
                      <a:pt x="11" y="863"/>
                    </a:lnTo>
                    <a:lnTo>
                      <a:pt x="13" y="856"/>
                    </a:lnTo>
                    <a:lnTo>
                      <a:pt x="11" y="856"/>
                    </a:lnTo>
                    <a:lnTo>
                      <a:pt x="16" y="840"/>
                    </a:lnTo>
                    <a:lnTo>
                      <a:pt x="11" y="834"/>
                    </a:lnTo>
                    <a:lnTo>
                      <a:pt x="41" y="825"/>
                    </a:lnTo>
                    <a:lnTo>
                      <a:pt x="106" y="801"/>
                    </a:lnTo>
                    <a:lnTo>
                      <a:pt x="98" y="772"/>
                    </a:lnTo>
                    <a:lnTo>
                      <a:pt x="82" y="723"/>
                    </a:lnTo>
                    <a:lnTo>
                      <a:pt x="35" y="697"/>
                    </a:lnTo>
                    <a:lnTo>
                      <a:pt x="20" y="680"/>
                    </a:lnTo>
                    <a:lnTo>
                      <a:pt x="8" y="646"/>
                    </a:lnTo>
                    <a:lnTo>
                      <a:pt x="0" y="643"/>
                    </a:lnTo>
                    <a:lnTo>
                      <a:pt x="16" y="621"/>
                    </a:lnTo>
                    <a:lnTo>
                      <a:pt x="42" y="599"/>
                    </a:lnTo>
                    <a:lnTo>
                      <a:pt x="143" y="562"/>
                    </a:lnTo>
                    <a:lnTo>
                      <a:pt x="179" y="514"/>
                    </a:lnTo>
                    <a:lnTo>
                      <a:pt x="220" y="492"/>
                    </a:lnTo>
                    <a:lnTo>
                      <a:pt x="305" y="457"/>
                    </a:lnTo>
                    <a:lnTo>
                      <a:pt x="322" y="439"/>
                    </a:lnTo>
                    <a:lnTo>
                      <a:pt x="327" y="420"/>
                    </a:lnTo>
                    <a:lnTo>
                      <a:pt x="324" y="404"/>
                    </a:lnTo>
                    <a:lnTo>
                      <a:pt x="310" y="376"/>
                    </a:lnTo>
                    <a:lnTo>
                      <a:pt x="308" y="355"/>
                    </a:lnTo>
                    <a:lnTo>
                      <a:pt x="315" y="327"/>
                    </a:lnTo>
                    <a:lnTo>
                      <a:pt x="327" y="314"/>
                    </a:lnTo>
                    <a:lnTo>
                      <a:pt x="402" y="306"/>
                    </a:lnTo>
                    <a:lnTo>
                      <a:pt x="426" y="318"/>
                    </a:lnTo>
                    <a:lnTo>
                      <a:pt x="449" y="331"/>
                    </a:lnTo>
                    <a:lnTo>
                      <a:pt x="482" y="342"/>
                    </a:lnTo>
                    <a:lnTo>
                      <a:pt x="501" y="338"/>
                    </a:lnTo>
                    <a:lnTo>
                      <a:pt x="505" y="327"/>
                    </a:lnTo>
                    <a:lnTo>
                      <a:pt x="510" y="323"/>
                    </a:lnTo>
                    <a:lnTo>
                      <a:pt x="546" y="292"/>
                    </a:lnTo>
                    <a:lnTo>
                      <a:pt x="574" y="284"/>
                    </a:lnTo>
                    <a:lnTo>
                      <a:pt x="595" y="271"/>
                    </a:lnTo>
                    <a:lnTo>
                      <a:pt x="604" y="260"/>
                    </a:lnTo>
                    <a:lnTo>
                      <a:pt x="599" y="255"/>
                    </a:lnTo>
                    <a:lnTo>
                      <a:pt x="602" y="244"/>
                    </a:lnTo>
                    <a:lnTo>
                      <a:pt x="609" y="244"/>
                    </a:lnTo>
                    <a:lnTo>
                      <a:pt x="621" y="212"/>
                    </a:lnTo>
                    <a:lnTo>
                      <a:pt x="619" y="194"/>
                    </a:lnTo>
                    <a:lnTo>
                      <a:pt x="633" y="180"/>
                    </a:lnTo>
                    <a:lnTo>
                      <a:pt x="642" y="180"/>
                    </a:lnTo>
                    <a:lnTo>
                      <a:pt x="647" y="169"/>
                    </a:lnTo>
                    <a:lnTo>
                      <a:pt x="665" y="159"/>
                    </a:lnTo>
                    <a:lnTo>
                      <a:pt x="680" y="158"/>
                    </a:lnTo>
                    <a:lnTo>
                      <a:pt x="696" y="164"/>
                    </a:lnTo>
                    <a:lnTo>
                      <a:pt x="704" y="159"/>
                    </a:lnTo>
                    <a:lnTo>
                      <a:pt x="713" y="163"/>
                    </a:lnTo>
                    <a:lnTo>
                      <a:pt x="722" y="164"/>
                    </a:lnTo>
                    <a:lnTo>
                      <a:pt x="741" y="172"/>
                    </a:lnTo>
                    <a:lnTo>
                      <a:pt x="744" y="169"/>
                    </a:lnTo>
                    <a:lnTo>
                      <a:pt x="741" y="190"/>
                    </a:lnTo>
                    <a:lnTo>
                      <a:pt x="798" y="217"/>
                    </a:lnTo>
                    <a:lnTo>
                      <a:pt x="811" y="220"/>
                    </a:lnTo>
                    <a:lnTo>
                      <a:pt x="851" y="185"/>
                    </a:lnTo>
                    <a:lnTo>
                      <a:pt x="873" y="172"/>
                    </a:lnTo>
                    <a:lnTo>
                      <a:pt x="896" y="169"/>
                    </a:lnTo>
                    <a:lnTo>
                      <a:pt x="897" y="180"/>
                    </a:lnTo>
                    <a:lnTo>
                      <a:pt x="923" y="180"/>
                    </a:lnTo>
                    <a:lnTo>
                      <a:pt x="948" y="190"/>
                    </a:lnTo>
                    <a:lnTo>
                      <a:pt x="976" y="177"/>
                    </a:lnTo>
                    <a:lnTo>
                      <a:pt x="976" y="167"/>
                    </a:lnTo>
                    <a:lnTo>
                      <a:pt x="990" y="163"/>
                    </a:lnTo>
                    <a:lnTo>
                      <a:pt x="990" y="158"/>
                    </a:lnTo>
                    <a:lnTo>
                      <a:pt x="997" y="148"/>
                    </a:lnTo>
                    <a:lnTo>
                      <a:pt x="981" y="140"/>
                    </a:lnTo>
                    <a:lnTo>
                      <a:pt x="976" y="131"/>
                    </a:lnTo>
                    <a:lnTo>
                      <a:pt x="1002" y="91"/>
                    </a:lnTo>
                    <a:lnTo>
                      <a:pt x="1007" y="83"/>
                    </a:lnTo>
                    <a:lnTo>
                      <a:pt x="1056" y="70"/>
                    </a:lnTo>
                    <a:lnTo>
                      <a:pt x="1063" y="62"/>
                    </a:lnTo>
                    <a:lnTo>
                      <a:pt x="1078" y="24"/>
                    </a:lnTo>
                    <a:lnTo>
                      <a:pt x="1087" y="13"/>
                    </a:lnTo>
                    <a:lnTo>
                      <a:pt x="1106" y="0"/>
                    </a:lnTo>
                    <a:lnTo>
                      <a:pt x="1118" y="8"/>
                    </a:lnTo>
                    <a:lnTo>
                      <a:pt x="1136" y="7"/>
                    </a:lnTo>
                    <a:lnTo>
                      <a:pt x="1149" y="16"/>
                    </a:lnTo>
                    <a:lnTo>
                      <a:pt x="1155" y="31"/>
                    </a:lnTo>
                    <a:lnTo>
                      <a:pt x="1153" y="43"/>
                    </a:lnTo>
                    <a:lnTo>
                      <a:pt x="1142" y="38"/>
                    </a:lnTo>
                    <a:lnTo>
                      <a:pt x="1153" y="48"/>
                    </a:lnTo>
                    <a:lnTo>
                      <a:pt x="1148" y="70"/>
                    </a:lnTo>
                    <a:lnTo>
                      <a:pt x="1146" y="69"/>
                    </a:lnTo>
                    <a:lnTo>
                      <a:pt x="1149" y="105"/>
                    </a:lnTo>
                    <a:lnTo>
                      <a:pt x="1210" y="109"/>
                    </a:lnTo>
                    <a:lnTo>
                      <a:pt x="1216" y="121"/>
                    </a:lnTo>
                    <a:lnTo>
                      <a:pt x="1228" y="135"/>
                    </a:lnTo>
                    <a:lnTo>
                      <a:pt x="1219" y="140"/>
                    </a:lnTo>
                    <a:lnTo>
                      <a:pt x="1202" y="163"/>
                    </a:lnTo>
                    <a:lnTo>
                      <a:pt x="1197" y="207"/>
                    </a:lnTo>
                    <a:lnTo>
                      <a:pt x="1228" y="247"/>
                    </a:lnTo>
                    <a:lnTo>
                      <a:pt x="1233" y="264"/>
                    </a:lnTo>
                    <a:lnTo>
                      <a:pt x="1231" y="288"/>
                    </a:lnTo>
                    <a:lnTo>
                      <a:pt x="1209" y="298"/>
                    </a:lnTo>
                    <a:lnTo>
                      <a:pt x="1172" y="323"/>
                    </a:lnTo>
                    <a:lnTo>
                      <a:pt x="1183" y="341"/>
                    </a:lnTo>
                    <a:lnTo>
                      <a:pt x="1186" y="395"/>
                    </a:lnTo>
                    <a:lnTo>
                      <a:pt x="1226" y="385"/>
                    </a:lnTo>
                    <a:lnTo>
                      <a:pt x="1231" y="393"/>
                    </a:lnTo>
                    <a:lnTo>
                      <a:pt x="1252" y="395"/>
                    </a:lnTo>
                    <a:lnTo>
                      <a:pt x="1271" y="416"/>
                    </a:lnTo>
                    <a:lnTo>
                      <a:pt x="1271" y="425"/>
                    </a:lnTo>
                    <a:lnTo>
                      <a:pt x="1285" y="460"/>
                    </a:lnTo>
                    <a:lnTo>
                      <a:pt x="1302" y="505"/>
                    </a:lnTo>
                    <a:lnTo>
                      <a:pt x="1297" y="513"/>
                    </a:lnTo>
                    <a:lnTo>
                      <a:pt x="1302" y="519"/>
                    </a:lnTo>
                    <a:lnTo>
                      <a:pt x="1302" y="524"/>
                    </a:lnTo>
                    <a:lnTo>
                      <a:pt x="1306" y="524"/>
                    </a:lnTo>
                    <a:lnTo>
                      <a:pt x="1304" y="536"/>
                    </a:lnTo>
                    <a:lnTo>
                      <a:pt x="1339" y="540"/>
                    </a:lnTo>
                    <a:lnTo>
                      <a:pt x="1344" y="502"/>
                    </a:lnTo>
                    <a:lnTo>
                      <a:pt x="1367" y="502"/>
                    </a:lnTo>
                    <a:lnTo>
                      <a:pt x="1346" y="462"/>
                    </a:lnTo>
                    <a:lnTo>
                      <a:pt x="1407" y="465"/>
                    </a:lnTo>
                    <a:lnTo>
                      <a:pt x="1416" y="451"/>
                    </a:lnTo>
                    <a:lnTo>
                      <a:pt x="1410" y="452"/>
                    </a:lnTo>
                    <a:lnTo>
                      <a:pt x="1409" y="444"/>
                    </a:lnTo>
                    <a:lnTo>
                      <a:pt x="1410" y="444"/>
                    </a:lnTo>
                    <a:lnTo>
                      <a:pt x="1409" y="443"/>
                    </a:lnTo>
                    <a:lnTo>
                      <a:pt x="1410" y="443"/>
                    </a:lnTo>
                    <a:lnTo>
                      <a:pt x="1410" y="439"/>
                    </a:lnTo>
                    <a:lnTo>
                      <a:pt x="1405" y="438"/>
                    </a:lnTo>
                    <a:lnTo>
                      <a:pt x="1412" y="438"/>
                    </a:lnTo>
                    <a:lnTo>
                      <a:pt x="1412" y="439"/>
                    </a:lnTo>
                    <a:lnTo>
                      <a:pt x="1417" y="443"/>
                    </a:lnTo>
                    <a:lnTo>
                      <a:pt x="1417" y="435"/>
                    </a:lnTo>
                    <a:lnTo>
                      <a:pt x="1412" y="432"/>
                    </a:lnTo>
                    <a:lnTo>
                      <a:pt x="1410" y="430"/>
                    </a:lnTo>
                    <a:lnTo>
                      <a:pt x="1405" y="428"/>
                    </a:lnTo>
                    <a:lnTo>
                      <a:pt x="1405" y="422"/>
                    </a:lnTo>
                    <a:lnTo>
                      <a:pt x="1402" y="420"/>
                    </a:lnTo>
                    <a:lnTo>
                      <a:pt x="1405" y="408"/>
                    </a:lnTo>
                    <a:lnTo>
                      <a:pt x="1407" y="408"/>
                    </a:lnTo>
                    <a:lnTo>
                      <a:pt x="1409" y="417"/>
                    </a:lnTo>
                    <a:lnTo>
                      <a:pt x="1410" y="409"/>
                    </a:lnTo>
                    <a:lnTo>
                      <a:pt x="1416" y="416"/>
                    </a:lnTo>
                    <a:lnTo>
                      <a:pt x="1417" y="416"/>
                    </a:lnTo>
                    <a:close/>
                  </a:path>
                </a:pathLst>
              </a:custGeom>
              <a:solidFill>
                <a:srgbClr val="FFD1FF">
                  <a:alpha val="84706"/>
                </a:srgbClr>
              </a:solidFill>
              <a:ln w="28575"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15"/>
              <p:cNvSpPr>
                <a:spLocks/>
              </p:cNvSpPr>
              <p:nvPr/>
            </p:nvSpPr>
            <p:spPr bwMode="auto">
              <a:xfrm>
                <a:off x="1556" y="1946"/>
                <a:ext cx="527" cy="401"/>
              </a:xfrm>
              <a:custGeom>
                <a:avLst/>
                <a:gdLst>
                  <a:gd name="T0" fmla="*/ 345 w 527"/>
                  <a:gd name="T1" fmla="*/ 336 h 401"/>
                  <a:gd name="T2" fmla="*/ 209 w 527"/>
                  <a:gd name="T3" fmla="*/ 389 h 401"/>
                  <a:gd name="T4" fmla="*/ 177 w 527"/>
                  <a:gd name="T5" fmla="*/ 387 h 401"/>
                  <a:gd name="T6" fmla="*/ 111 w 527"/>
                  <a:gd name="T7" fmla="*/ 371 h 401"/>
                  <a:gd name="T8" fmla="*/ 109 w 527"/>
                  <a:gd name="T9" fmla="*/ 336 h 401"/>
                  <a:gd name="T10" fmla="*/ 104 w 527"/>
                  <a:gd name="T11" fmla="*/ 305 h 401"/>
                  <a:gd name="T12" fmla="*/ 116 w 527"/>
                  <a:gd name="T13" fmla="*/ 297 h 401"/>
                  <a:gd name="T14" fmla="*/ 96 w 527"/>
                  <a:gd name="T15" fmla="*/ 273 h 401"/>
                  <a:gd name="T16" fmla="*/ 116 w 527"/>
                  <a:gd name="T17" fmla="*/ 270 h 401"/>
                  <a:gd name="T18" fmla="*/ 12 w 527"/>
                  <a:gd name="T19" fmla="*/ 122 h 401"/>
                  <a:gd name="T20" fmla="*/ 0 w 527"/>
                  <a:gd name="T21" fmla="*/ 114 h 401"/>
                  <a:gd name="T22" fmla="*/ 7 w 527"/>
                  <a:gd name="T23" fmla="*/ 97 h 401"/>
                  <a:gd name="T24" fmla="*/ 19 w 527"/>
                  <a:gd name="T25" fmla="*/ 87 h 401"/>
                  <a:gd name="T26" fmla="*/ 31 w 527"/>
                  <a:gd name="T27" fmla="*/ 100 h 401"/>
                  <a:gd name="T28" fmla="*/ 87 w 527"/>
                  <a:gd name="T29" fmla="*/ 65 h 401"/>
                  <a:gd name="T30" fmla="*/ 139 w 527"/>
                  <a:gd name="T31" fmla="*/ 48 h 401"/>
                  <a:gd name="T32" fmla="*/ 144 w 527"/>
                  <a:gd name="T33" fmla="*/ 53 h 401"/>
                  <a:gd name="T34" fmla="*/ 155 w 527"/>
                  <a:gd name="T35" fmla="*/ 65 h 401"/>
                  <a:gd name="T36" fmla="*/ 174 w 527"/>
                  <a:gd name="T37" fmla="*/ 67 h 401"/>
                  <a:gd name="T38" fmla="*/ 209 w 527"/>
                  <a:gd name="T39" fmla="*/ 56 h 401"/>
                  <a:gd name="T40" fmla="*/ 204 w 527"/>
                  <a:gd name="T41" fmla="*/ 67 h 401"/>
                  <a:gd name="T42" fmla="*/ 207 w 527"/>
                  <a:gd name="T43" fmla="*/ 75 h 401"/>
                  <a:gd name="T44" fmla="*/ 212 w 527"/>
                  <a:gd name="T45" fmla="*/ 102 h 401"/>
                  <a:gd name="T46" fmla="*/ 212 w 527"/>
                  <a:gd name="T47" fmla="*/ 116 h 401"/>
                  <a:gd name="T48" fmla="*/ 252 w 527"/>
                  <a:gd name="T49" fmla="*/ 119 h 401"/>
                  <a:gd name="T50" fmla="*/ 233 w 527"/>
                  <a:gd name="T51" fmla="*/ 202 h 401"/>
                  <a:gd name="T52" fmla="*/ 257 w 527"/>
                  <a:gd name="T53" fmla="*/ 202 h 401"/>
                  <a:gd name="T54" fmla="*/ 279 w 527"/>
                  <a:gd name="T55" fmla="*/ 190 h 401"/>
                  <a:gd name="T56" fmla="*/ 299 w 527"/>
                  <a:gd name="T57" fmla="*/ 167 h 401"/>
                  <a:gd name="T58" fmla="*/ 322 w 527"/>
                  <a:gd name="T59" fmla="*/ 137 h 401"/>
                  <a:gd name="T60" fmla="*/ 409 w 527"/>
                  <a:gd name="T61" fmla="*/ 67 h 401"/>
                  <a:gd name="T62" fmla="*/ 420 w 527"/>
                  <a:gd name="T63" fmla="*/ 48 h 401"/>
                  <a:gd name="T64" fmla="*/ 437 w 527"/>
                  <a:gd name="T65" fmla="*/ 38 h 401"/>
                  <a:gd name="T66" fmla="*/ 468 w 527"/>
                  <a:gd name="T67" fmla="*/ 13 h 401"/>
                  <a:gd name="T68" fmla="*/ 498 w 527"/>
                  <a:gd name="T69" fmla="*/ 13 h 401"/>
                  <a:gd name="T70" fmla="*/ 494 w 527"/>
                  <a:gd name="T71" fmla="*/ 25 h 401"/>
                  <a:gd name="T72" fmla="*/ 498 w 527"/>
                  <a:gd name="T73" fmla="*/ 40 h 401"/>
                  <a:gd name="T74" fmla="*/ 500 w 527"/>
                  <a:gd name="T75" fmla="*/ 56 h 401"/>
                  <a:gd name="T76" fmla="*/ 498 w 527"/>
                  <a:gd name="T77" fmla="*/ 105 h 401"/>
                  <a:gd name="T78" fmla="*/ 500 w 527"/>
                  <a:gd name="T79" fmla="*/ 119 h 401"/>
                  <a:gd name="T80" fmla="*/ 503 w 527"/>
                  <a:gd name="T81" fmla="*/ 127 h 401"/>
                  <a:gd name="T82" fmla="*/ 505 w 527"/>
                  <a:gd name="T83" fmla="*/ 137 h 401"/>
                  <a:gd name="T84" fmla="*/ 477 w 527"/>
                  <a:gd name="T85" fmla="*/ 2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7" h="401">
                    <a:moveTo>
                      <a:pt x="404" y="279"/>
                    </a:moveTo>
                    <a:lnTo>
                      <a:pt x="345" y="336"/>
                    </a:lnTo>
                    <a:lnTo>
                      <a:pt x="306" y="363"/>
                    </a:lnTo>
                    <a:lnTo>
                      <a:pt x="209" y="389"/>
                    </a:lnTo>
                    <a:lnTo>
                      <a:pt x="190" y="401"/>
                    </a:lnTo>
                    <a:lnTo>
                      <a:pt x="177" y="387"/>
                    </a:lnTo>
                    <a:lnTo>
                      <a:pt x="172" y="374"/>
                    </a:lnTo>
                    <a:lnTo>
                      <a:pt x="111" y="371"/>
                    </a:lnTo>
                    <a:lnTo>
                      <a:pt x="108" y="335"/>
                    </a:lnTo>
                    <a:lnTo>
                      <a:pt x="109" y="336"/>
                    </a:lnTo>
                    <a:lnTo>
                      <a:pt x="113" y="314"/>
                    </a:lnTo>
                    <a:lnTo>
                      <a:pt x="104" y="305"/>
                    </a:lnTo>
                    <a:lnTo>
                      <a:pt x="113" y="309"/>
                    </a:lnTo>
                    <a:lnTo>
                      <a:pt x="116" y="297"/>
                    </a:lnTo>
                    <a:lnTo>
                      <a:pt x="111" y="283"/>
                    </a:lnTo>
                    <a:lnTo>
                      <a:pt x="96" y="273"/>
                    </a:lnTo>
                    <a:lnTo>
                      <a:pt x="102" y="267"/>
                    </a:lnTo>
                    <a:lnTo>
                      <a:pt x="116" y="270"/>
                    </a:lnTo>
                    <a:lnTo>
                      <a:pt x="92" y="233"/>
                    </a:lnTo>
                    <a:lnTo>
                      <a:pt x="12" y="122"/>
                    </a:lnTo>
                    <a:lnTo>
                      <a:pt x="7" y="124"/>
                    </a:lnTo>
                    <a:lnTo>
                      <a:pt x="0" y="114"/>
                    </a:lnTo>
                    <a:lnTo>
                      <a:pt x="9" y="105"/>
                    </a:lnTo>
                    <a:lnTo>
                      <a:pt x="7" y="97"/>
                    </a:lnTo>
                    <a:lnTo>
                      <a:pt x="22" y="92"/>
                    </a:lnTo>
                    <a:lnTo>
                      <a:pt x="19" y="87"/>
                    </a:lnTo>
                    <a:lnTo>
                      <a:pt x="24" y="87"/>
                    </a:lnTo>
                    <a:lnTo>
                      <a:pt x="31" y="100"/>
                    </a:lnTo>
                    <a:lnTo>
                      <a:pt x="38" y="100"/>
                    </a:lnTo>
                    <a:lnTo>
                      <a:pt x="87" y="65"/>
                    </a:lnTo>
                    <a:lnTo>
                      <a:pt x="122" y="51"/>
                    </a:lnTo>
                    <a:lnTo>
                      <a:pt x="139" y="48"/>
                    </a:lnTo>
                    <a:lnTo>
                      <a:pt x="141" y="53"/>
                    </a:lnTo>
                    <a:lnTo>
                      <a:pt x="144" y="53"/>
                    </a:lnTo>
                    <a:lnTo>
                      <a:pt x="148" y="62"/>
                    </a:lnTo>
                    <a:lnTo>
                      <a:pt x="155" y="65"/>
                    </a:lnTo>
                    <a:lnTo>
                      <a:pt x="155" y="67"/>
                    </a:lnTo>
                    <a:lnTo>
                      <a:pt x="174" y="67"/>
                    </a:lnTo>
                    <a:lnTo>
                      <a:pt x="177" y="56"/>
                    </a:lnTo>
                    <a:lnTo>
                      <a:pt x="209" y="56"/>
                    </a:lnTo>
                    <a:lnTo>
                      <a:pt x="207" y="67"/>
                    </a:lnTo>
                    <a:lnTo>
                      <a:pt x="204" y="67"/>
                    </a:lnTo>
                    <a:lnTo>
                      <a:pt x="204" y="75"/>
                    </a:lnTo>
                    <a:lnTo>
                      <a:pt x="207" y="75"/>
                    </a:lnTo>
                    <a:lnTo>
                      <a:pt x="207" y="92"/>
                    </a:lnTo>
                    <a:lnTo>
                      <a:pt x="212" y="102"/>
                    </a:lnTo>
                    <a:lnTo>
                      <a:pt x="207" y="114"/>
                    </a:lnTo>
                    <a:lnTo>
                      <a:pt x="212" y="116"/>
                    </a:lnTo>
                    <a:lnTo>
                      <a:pt x="205" y="144"/>
                    </a:lnTo>
                    <a:lnTo>
                      <a:pt x="252" y="119"/>
                    </a:lnTo>
                    <a:lnTo>
                      <a:pt x="249" y="189"/>
                    </a:lnTo>
                    <a:lnTo>
                      <a:pt x="233" y="202"/>
                    </a:lnTo>
                    <a:lnTo>
                      <a:pt x="242" y="211"/>
                    </a:lnTo>
                    <a:lnTo>
                      <a:pt x="257" y="202"/>
                    </a:lnTo>
                    <a:lnTo>
                      <a:pt x="275" y="199"/>
                    </a:lnTo>
                    <a:lnTo>
                      <a:pt x="279" y="190"/>
                    </a:lnTo>
                    <a:lnTo>
                      <a:pt x="298" y="176"/>
                    </a:lnTo>
                    <a:lnTo>
                      <a:pt x="299" y="167"/>
                    </a:lnTo>
                    <a:lnTo>
                      <a:pt x="313" y="154"/>
                    </a:lnTo>
                    <a:lnTo>
                      <a:pt x="322" y="137"/>
                    </a:lnTo>
                    <a:lnTo>
                      <a:pt x="369" y="109"/>
                    </a:lnTo>
                    <a:lnTo>
                      <a:pt x="409" y="67"/>
                    </a:lnTo>
                    <a:lnTo>
                      <a:pt x="409" y="57"/>
                    </a:lnTo>
                    <a:lnTo>
                      <a:pt x="420" y="48"/>
                    </a:lnTo>
                    <a:lnTo>
                      <a:pt x="428" y="51"/>
                    </a:lnTo>
                    <a:lnTo>
                      <a:pt x="437" y="38"/>
                    </a:lnTo>
                    <a:lnTo>
                      <a:pt x="463" y="21"/>
                    </a:lnTo>
                    <a:lnTo>
                      <a:pt x="468" y="13"/>
                    </a:lnTo>
                    <a:lnTo>
                      <a:pt x="489" y="0"/>
                    </a:lnTo>
                    <a:lnTo>
                      <a:pt x="498" y="13"/>
                    </a:lnTo>
                    <a:lnTo>
                      <a:pt x="498" y="25"/>
                    </a:lnTo>
                    <a:lnTo>
                      <a:pt x="494" y="25"/>
                    </a:lnTo>
                    <a:lnTo>
                      <a:pt x="494" y="38"/>
                    </a:lnTo>
                    <a:lnTo>
                      <a:pt x="498" y="40"/>
                    </a:lnTo>
                    <a:lnTo>
                      <a:pt x="496" y="53"/>
                    </a:lnTo>
                    <a:lnTo>
                      <a:pt x="500" y="56"/>
                    </a:lnTo>
                    <a:lnTo>
                      <a:pt x="494" y="75"/>
                    </a:lnTo>
                    <a:lnTo>
                      <a:pt x="498" y="105"/>
                    </a:lnTo>
                    <a:lnTo>
                      <a:pt x="494" y="122"/>
                    </a:lnTo>
                    <a:lnTo>
                      <a:pt x="500" y="119"/>
                    </a:lnTo>
                    <a:lnTo>
                      <a:pt x="498" y="127"/>
                    </a:lnTo>
                    <a:lnTo>
                      <a:pt x="503" y="127"/>
                    </a:lnTo>
                    <a:lnTo>
                      <a:pt x="507" y="133"/>
                    </a:lnTo>
                    <a:lnTo>
                      <a:pt x="505" y="137"/>
                    </a:lnTo>
                    <a:lnTo>
                      <a:pt x="527" y="164"/>
                    </a:lnTo>
                    <a:lnTo>
                      <a:pt x="477" y="214"/>
                    </a:lnTo>
                    <a:lnTo>
                      <a:pt x="404" y="279"/>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16"/>
              <p:cNvSpPr>
                <a:spLocks/>
              </p:cNvSpPr>
              <p:nvPr/>
            </p:nvSpPr>
            <p:spPr bwMode="auto">
              <a:xfrm>
                <a:off x="1556" y="1946"/>
                <a:ext cx="527" cy="401"/>
              </a:xfrm>
              <a:custGeom>
                <a:avLst/>
                <a:gdLst>
                  <a:gd name="T0" fmla="*/ 345 w 527"/>
                  <a:gd name="T1" fmla="*/ 336 h 401"/>
                  <a:gd name="T2" fmla="*/ 209 w 527"/>
                  <a:gd name="T3" fmla="*/ 389 h 401"/>
                  <a:gd name="T4" fmla="*/ 177 w 527"/>
                  <a:gd name="T5" fmla="*/ 387 h 401"/>
                  <a:gd name="T6" fmla="*/ 111 w 527"/>
                  <a:gd name="T7" fmla="*/ 371 h 401"/>
                  <a:gd name="T8" fmla="*/ 109 w 527"/>
                  <a:gd name="T9" fmla="*/ 336 h 401"/>
                  <a:gd name="T10" fmla="*/ 104 w 527"/>
                  <a:gd name="T11" fmla="*/ 305 h 401"/>
                  <a:gd name="T12" fmla="*/ 116 w 527"/>
                  <a:gd name="T13" fmla="*/ 297 h 401"/>
                  <a:gd name="T14" fmla="*/ 96 w 527"/>
                  <a:gd name="T15" fmla="*/ 273 h 401"/>
                  <a:gd name="T16" fmla="*/ 116 w 527"/>
                  <a:gd name="T17" fmla="*/ 270 h 401"/>
                  <a:gd name="T18" fmla="*/ 12 w 527"/>
                  <a:gd name="T19" fmla="*/ 122 h 401"/>
                  <a:gd name="T20" fmla="*/ 0 w 527"/>
                  <a:gd name="T21" fmla="*/ 114 h 401"/>
                  <a:gd name="T22" fmla="*/ 7 w 527"/>
                  <a:gd name="T23" fmla="*/ 97 h 401"/>
                  <a:gd name="T24" fmla="*/ 19 w 527"/>
                  <a:gd name="T25" fmla="*/ 87 h 401"/>
                  <a:gd name="T26" fmla="*/ 31 w 527"/>
                  <a:gd name="T27" fmla="*/ 100 h 401"/>
                  <a:gd name="T28" fmla="*/ 87 w 527"/>
                  <a:gd name="T29" fmla="*/ 65 h 401"/>
                  <a:gd name="T30" fmla="*/ 139 w 527"/>
                  <a:gd name="T31" fmla="*/ 48 h 401"/>
                  <a:gd name="T32" fmla="*/ 144 w 527"/>
                  <a:gd name="T33" fmla="*/ 53 h 401"/>
                  <a:gd name="T34" fmla="*/ 155 w 527"/>
                  <a:gd name="T35" fmla="*/ 65 h 401"/>
                  <a:gd name="T36" fmla="*/ 174 w 527"/>
                  <a:gd name="T37" fmla="*/ 67 h 401"/>
                  <a:gd name="T38" fmla="*/ 209 w 527"/>
                  <a:gd name="T39" fmla="*/ 56 h 401"/>
                  <a:gd name="T40" fmla="*/ 204 w 527"/>
                  <a:gd name="T41" fmla="*/ 67 h 401"/>
                  <a:gd name="T42" fmla="*/ 207 w 527"/>
                  <a:gd name="T43" fmla="*/ 75 h 401"/>
                  <a:gd name="T44" fmla="*/ 212 w 527"/>
                  <a:gd name="T45" fmla="*/ 102 h 401"/>
                  <a:gd name="T46" fmla="*/ 212 w 527"/>
                  <a:gd name="T47" fmla="*/ 116 h 401"/>
                  <a:gd name="T48" fmla="*/ 252 w 527"/>
                  <a:gd name="T49" fmla="*/ 119 h 401"/>
                  <a:gd name="T50" fmla="*/ 233 w 527"/>
                  <a:gd name="T51" fmla="*/ 202 h 401"/>
                  <a:gd name="T52" fmla="*/ 257 w 527"/>
                  <a:gd name="T53" fmla="*/ 202 h 401"/>
                  <a:gd name="T54" fmla="*/ 279 w 527"/>
                  <a:gd name="T55" fmla="*/ 190 h 401"/>
                  <a:gd name="T56" fmla="*/ 299 w 527"/>
                  <a:gd name="T57" fmla="*/ 167 h 401"/>
                  <a:gd name="T58" fmla="*/ 322 w 527"/>
                  <a:gd name="T59" fmla="*/ 137 h 401"/>
                  <a:gd name="T60" fmla="*/ 409 w 527"/>
                  <a:gd name="T61" fmla="*/ 67 h 401"/>
                  <a:gd name="T62" fmla="*/ 420 w 527"/>
                  <a:gd name="T63" fmla="*/ 48 h 401"/>
                  <a:gd name="T64" fmla="*/ 437 w 527"/>
                  <a:gd name="T65" fmla="*/ 38 h 401"/>
                  <a:gd name="T66" fmla="*/ 468 w 527"/>
                  <a:gd name="T67" fmla="*/ 13 h 401"/>
                  <a:gd name="T68" fmla="*/ 498 w 527"/>
                  <a:gd name="T69" fmla="*/ 13 h 401"/>
                  <a:gd name="T70" fmla="*/ 494 w 527"/>
                  <a:gd name="T71" fmla="*/ 25 h 401"/>
                  <a:gd name="T72" fmla="*/ 498 w 527"/>
                  <a:gd name="T73" fmla="*/ 40 h 401"/>
                  <a:gd name="T74" fmla="*/ 500 w 527"/>
                  <a:gd name="T75" fmla="*/ 56 h 401"/>
                  <a:gd name="T76" fmla="*/ 498 w 527"/>
                  <a:gd name="T77" fmla="*/ 105 h 401"/>
                  <a:gd name="T78" fmla="*/ 500 w 527"/>
                  <a:gd name="T79" fmla="*/ 119 h 401"/>
                  <a:gd name="T80" fmla="*/ 503 w 527"/>
                  <a:gd name="T81" fmla="*/ 127 h 401"/>
                  <a:gd name="T82" fmla="*/ 505 w 527"/>
                  <a:gd name="T83" fmla="*/ 137 h 401"/>
                  <a:gd name="T84" fmla="*/ 477 w 527"/>
                  <a:gd name="T85" fmla="*/ 2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7" h="401">
                    <a:moveTo>
                      <a:pt x="404" y="279"/>
                    </a:moveTo>
                    <a:lnTo>
                      <a:pt x="345" y="336"/>
                    </a:lnTo>
                    <a:lnTo>
                      <a:pt x="306" y="363"/>
                    </a:lnTo>
                    <a:lnTo>
                      <a:pt x="209" y="389"/>
                    </a:lnTo>
                    <a:lnTo>
                      <a:pt x="190" y="401"/>
                    </a:lnTo>
                    <a:lnTo>
                      <a:pt x="177" y="387"/>
                    </a:lnTo>
                    <a:lnTo>
                      <a:pt x="172" y="374"/>
                    </a:lnTo>
                    <a:lnTo>
                      <a:pt x="111" y="371"/>
                    </a:lnTo>
                    <a:lnTo>
                      <a:pt x="108" y="335"/>
                    </a:lnTo>
                    <a:lnTo>
                      <a:pt x="109" y="336"/>
                    </a:lnTo>
                    <a:lnTo>
                      <a:pt x="113" y="314"/>
                    </a:lnTo>
                    <a:lnTo>
                      <a:pt x="104" y="305"/>
                    </a:lnTo>
                    <a:lnTo>
                      <a:pt x="113" y="309"/>
                    </a:lnTo>
                    <a:lnTo>
                      <a:pt x="116" y="297"/>
                    </a:lnTo>
                    <a:lnTo>
                      <a:pt x="111" y="283"/>
                    </a:lnTo>
                    <a:lnTo>
                      <a:pt x="96" y="273"/>
                    </a:lnTo>
                    <a:lnTo>
                      <a:pt x="102" y="267"/>
                    </a:lnTo>
                    <a:lnTo>
                      <a:pt x="116" y="270"/>
                    </a:lnTo>
                    <a:lnTo>
                      <a:pt x="92" y="233"/>
                    </a:lnTo>
                    <a:lnTo>
                      <a:pt x="12" y="122"/>
                    </a:lnTo>
                    <a:lnTo>
                      <a:pt x="7" y="124"/>
                    </a:lnTo>
                    <a:lnTo>
                      <a:pt x="0" y="114"/>
                    </a:lnTo>
                    <a:lnTo>
                      <a:pt x="9" y="105"/>
                    </a:lnTo>
                    <a:lnTo>
                      <a:pt x="7" y="97"/>
                    </a:lnTo>
                    <a:lnTo>
                      <a:pt x="22" y="92"/>
                    </a:lnTo>
                    <a:lnTo>
                      <a:pt x="19" y="87"/>
                    </a:lnTo>
                    <a:lnTo>
                      <a:pt x="24" y="87"/>
                    </a:lnTo>
                    <a:lnTo>
                      <a:pt x="31" y="100"/>
                    </a:lnTo>
                    <a:lnTo>
                      <a:pt x="38" y="100"/>
                    </a:lnTo>
                    <a:lnTo>
                      <a:pt x="87" y="65"/>
                    </a:lnTo>
                    <a:lnTo>
                      <a:pt x="122" y="51"/>
                    </a:lnTo>
                    <a:lnTo>
                      <a:pt x="139" y="48"/>
                    </a:lnTo>
                    <a:lnTo>
                      <a:pt x="141" y="53"/>
                    </a:lnTo>
                    <a:lnTo>
                      <a:pt x="144" y="53"/>
                    </a:lnTo>
                    <a:lnTo>
                      <a:pt x="148" y="62"/>
                    </a:lnTo>
                    <a:lnTo>
                      <a:pt x="155" y="65"/>
                    </a:lnTo>
                    <a:lnTo>
                      <a:pt x="155" y="67"/>
                    </a:lnTo>
                    <a:lnTo>
                      <a:pt x="174" y="67"/>
                    </a:lnTo>
                    <a:lnTo>
                      <a:pt x="177" y="56"/>
                    </a:lnTo>
                    <a:lnTo>
                      <a:pt x="209" y="56"/>
                    </a:lnTo>
                    <a:lnTo>
                      <a:pt x="207" y="67"/>
                    </a:lnTo>
                    <a:lnTo>
                      <a:pt x="204" y="67"/>
                    </a:lnTo>
                    <a:lnTo>
                      <a:pt x="204" y="75"/>
                    </a:lnTo>
                    <a:lnTo>
                      <a:pt x="207" y="75"/>
                    </a:lnTo>
                    <a:lnTo>
                      <a:pt x="207" y="92"/>
                    </a:lnTo>
                    <a:lnTo>
                      <a:pt x="212" y="102"/>
                    </a:lnTo>
                    <a:lnTo>
                      <a:pt x="207" y="114"/>
                    </a:lnTo>
                    <a:lnTo>
                      <a:pt x="212" y="116"/>
                    </a:lnTo>
                    <a:lnTo>
                      <a:pt x="205" y="144"/>
                    </a:lnTo>
                    <a:lnTo>
                      <a:pt x="252" y="119"/>
                    </a:lnTo>
                    <a:lnTo>
                      <a:pt x="249" y="189"/>
                    </a:lnTo>
                    <a:lnTo>
                      <a:pt x="233" y="202"/>
                    </a:lnTo>
                    <a:lnTo>
                      <a:pt x="242" y="211"/>
                    </a:lnTo>
                    <a:lnTo>
                      <a:pt x="257" y="202"/>
                    </a:lnTo>
                    <a:lnTo>
                      <a:pt x="275" y="199"/>
                    </a:lnTo>
                    <a:lnTo>
                      <a:pt x="279" y="190"/>
                    </a:lnTo>
                    <a:lnTo>
                      <a:pt x="298" y="176"/>
                    </a:lnTo>
                    <a:lnTo>
                      <a:pt x="299" y="167"/>
                    </a:lnTo>
                    <a:lnTo>
                      <a:pt x="313" y="154"/>
                    </a:lnTo>
                    <a:lnTo>
                      <a:pt x="322" y="137"/>
                    </a:lnTo>
                    <a:lnTo>
                      <a:pt x="369" y="109"/>
                    </a:lnTo>
                    <a:lnTo>
                      <a:pt x="409" y="67"/>
                    </a:lnTo>
                    <a:lnTo>
                      <a:pt x="409" y="57"/>
                    </a:lnTo>
                    <a:lnTo>
                      <a:pt x="420" y="48"/>
                    </a:lnTo>
                    <a:lnTo>
                      <a:pt x="428" y="51"/>
                    </a:lnTo>
                    <a:lnTo>
                      <a:pt x="437" y="38"/>
                    </a:lnTo>
                    <a:lnTo>
                      <a:pt x="463" y="21"/>
                    </a:lnTo>
                    <a:lnTo>
                      <a:pt x="468" y="13"/>
                    </a:lnTo>
                    <a:lnTo>
                      <a:pt x="489" y="0"/>
                    </a:lnTo>
                    <a:lnTo>
                      <a:pt x="498" y="13"/>
                    </a:lnTo>
                    <a:lnTo>
                      <a:pt x="498" y="25"/>
                    </a:lnTo>
                    <a:lnTo>
                      <a:pt x="494" y="25"/>
                    </a:lnTo>
                    <a:lnTo>
                      <a:pt x="494" y="38"/>
                    </a:lnTo>
                    <a:lnTo>
                      <a:pt x="498" y="40"/>
                    </a:lnTo>
                    <a:lnTo>
                      <a:pt x="496" y="53"/>
                    </a:lnTo>
                    <a:lnTo>
                      <a:pt x="500" y="56"/>
                    </a:lnTo>
                    <a:lnTo>
                      <a:pt x="494" y="75"/>
                    </a:lnTo>
                    <a:lnTo>
                      <a:pt x="498" y="105"/>
                    </a:lnTo>
                    <a:lnTo>
                      <a:pt x="494" y="122"/>
                    </a:lnTo>
                    <a:lnTo>
                      <a:pt x="500" y="119"/>
                    </a:lnTo>
                    <a:lnTo>
                      <a:pt x="498" y="127"/>
                    </a:lnTo>
                    <a:lnTo>
                      <a:pt x="503" y="127"/>
                    </a:lnTo>
                    <a:lnTo>
                      <a:pt x="507" y="133"/>
                    </a:lnTo>
                    <a:lnTo>
                      <a:pt x="505" y="137"/>
                    </a:lnTo>
                    <a:lnTo>
                      <a:pt x="527" y="164"/>
                    </a:lnTo>
                    <a:lnTo>
                      <a:pt x="477" y="214"/>
                    </a:lnTo>
                    <a:lnTo>
                      <a:pt x="404" y="27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17"/>
              <p:cNvSpPr>
                <a:spLocks/>
              </p:cNvSpPr>
              <p:nvPr/>
            </p:nvSpPr>
            <p:spPr bwMode="auto">
              <a:xfrm>
                <a:off x="1913" y="3798"/>
                <a:ext cx="368" cy="345"/>
              </a:xfrm>
              <a:custGeom>
                <a:avLst/>
                <a:gdLst>
                  <a:gd name="T0" fmla="*/ 13 w 368"/>
                  <a:gd name="T1" fmla="*/ 92 h 345"/>
                  <a:gd name="T2" fmla="*/ 27 w 368"/>
                  <a:gd name="T3" fmla="*/ 94 h 345"/>
                  <a:gd name="T4" fmla="*/ 27 w 368"/>
                  <a:gd name="T5" fmla="*/ 122 h 345"/>
                  <a:gd name="T6" fmla="*/ 42 w 368"/>
                  <a:gd name="T7" fmla="*/ 135 h 345"/>
                  <a:gd name="T8" fmla="*/ 42 w 368"/>
                  <a:gd name="T9" fmla="*/ 184 h 345"/>
                  <a:gd name="T10" fmla="*/ 52 w 368"/>
                  <a:gd name="T11" fmla="*/ 208 h 345"/>
                  <a:gd name="T12" fmla="*/ 57 w 368"/>
                  <a:gd name="T13" fmla="*/ 207 h 345"/>
                  <a:gd name="T14" fmla="*/ 72 w 368"/>
                  <a:gd name="T15" fmla="*/ 219 h 345"/>
                  <a:gd name="T16" fmla="*/ 83 w 368"/>
                  <a:gd name="T17" fmla="*/ 244 h 345"/>
                  <a:gd name="T18" fmla="*/ 105 w 368"/>
                  <a:gd name="T19" fmla="*/ 259 h 345"/>
                  <a:gd name="T20" fmla="*/ 113 w 368"/>
                  <a:gd name="T21" fmla="*/ 251 h 345"/>
                  <a:gd name="T22" fmla="*/ 117 w 368"/>
                  <a:gd name="T23" fmla="*/ 254 h 345"/>
                  <a:gd name="T24" fmla="*/ 113 w 368"/>
                  <a:gd name="T25" fmla="*/ 274 h 345"/>
                  <a:gd name="T26" fmla="*/ 92 w 368"/>
                  <a:gd name="T27" fmla="*/ 261 h 345"/>
                  <a:gd name="T28" fmla="*/ 87 w 368"/>
                  <a:gd name="T29" fmla="*/ 268 h 345"/>
                  <a:gd name="T30" fmla="*/ 113 w 368"/>
                  <a:gd name="T31" fmla="*/ 286 h 345"/>
                  <a:gd name="T32" fmla="*/ 117 w 368"/>
                  <a:gd name="T33" fmla="*/ 310 h 345"/>
                  <a:gd name="T34" fmla="*/ 111 w 368"/>
                  <a:gd name="T35" fmla="*/ 320 h 345"/>
                  <a:gd name="T36" fmla="*/ 135 w 368"/>
                  <a:gd name="T37" fmla="*/ 338 h 345"/>
                  <a:gd name="T38" fmla="*/ 142 w 368"/>
                  <a:gd name="T39" fmla="*/ 335 h 345"/>
                  <a:gd name="T40" fmla="*/ 158 w 368"/>
                  <a:gd name="T41" fmla="*/ 335 h 345"/>
                  <a:gd name="T42" fmla="*/ 172 w 368"/>
                  <a:gd name="T43" fmla="*/ 320 h 345"/>
                  <a:gd name="T44" fmla="*/ 170 w 368"/>
                  <a:gd name="T45" fmla="*/ 303 h 345"/>
                  <a:gd name="T46" fmla="*/ 188 w 368"/>
                  <a:gd name="T47" fmla="*/ 298 h 345"/>
                  <a:gd name="T48" fmla="*/ 199 w 368"/>
                  <a:gd name="T49" fmla="*/ 279 h 345"/>
                  <a:gd name="T50" fmla="*/ 180 w 368"/>
                  <a:gd name="T51" fmla="*/ 233 h 345"/>
                  <a:gd name="T52" fmla="*/ 224 w 368"/>
                  <a:gd name="T53" fmla="*/ 235 h 345"/>
                  <a:gd name="T54" fmla="*/ 247 w 368"/>
                  <a:gd name="T55" fmla="*/ 248 h 345"/>
                  <a:gd name="T56" fmla="*/ 268 w 368"/>
                  <a:gd name="T57" fmla="*/ 261 h 345"/>
                  <a:gd name="T58" fmla="*/ 279 w 368"/>
                  <a:gd name="T59" fmla="*/ 254 h 345"/>
                  <a:gd name="T60" fmla="*/ 322 w 368"/>
                  <a:gd name="T61" fmla="*/ 248 h 345"/>
                  <a:gd name="T62" fmla="*/ 367 w 368"/>
                  <a:gd name="T63" fmla="*/ 132 h 345"/>
                  <a:gd name="T64" fmla="*/ 330 w 368"/>
                  <a:gd name="T65" fmla="*/ 98 h 345"/>
                  <a:gd name="T66" fmla="*/ 287 w 368"/>
                  <a:gd name="T67" fmla="*/ 13 h 345"/>
                  <a:gd name="T68" fmla="*/ 232 w 368"/>
                  <a:gd name="T69" fmla="*/ 4 h 345"/>
                  <a:gd name="T70" fmla="*/ 201 w 368"/>
                  <a:gd name="T71" fmla="*/ 44 h 345"/>
                  <a:gd name="T72" fmla="*/ 154 w 368"/>
                  <a:gd name="T73" fmla="*/ 79 h 345"/>
                  <a:gd name="T74" fmla="*/ 131 w 368"/>
                  <a:gd name="T75" fmla="*/ 54 h 345"/>
                  <a:gd name="T76" fmla="*/ 97 w 368"/>
                  <a:gd name="T77" fmla="*/ 58 h 345"/>
                  <a:gd name="T78" fmla="*/ 69 w 368"/>
                  <a:gd name="T79" fmla="*/ 59 h 345"/>
                  <a:gd name="T80" fmla="*/ 47 w 368"/>
                  <a:gd name="T81" fmla="*/ 44 h 345"/>
                  <a:gd name="T82" fmla="*/ 20 w 368"/>
                  <a:gd name="T83" fmla="*/ 36 h 345"/>
                  <a:gd name="T84" fmla="*/ 16 w 368"/>
                  <a:gd name="T85" fmla="*/ 67 h 345"/>
                  <a:gd name="T86" fmla="*/ 4 w 368"/>
                  <a:gd name="T87" fmla="*/ 9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8" h="345">
                    <a:moveTo>
                      <a:pt x="4" y="98"/>
                    </a:moveTo>
                    <a:lnTo>
                      <a:pt x="13" y="92"/>
                    </a:lnTo>
                    <a:lnTo>
                      <a:pt x="12" y="97"/>
                    </a:lnTo>
                    <a:lnTo>
                      <a:pt x="27" y="94"/>
                    </a:lnTo>
                    <a:lnTo>
                      <a:pt x="33" y="116"/>
                    </a:lnTo>
                    <a:lnTo>
                      <a:pt x="27" y="122"/>
                    </a:lnTo>
                    <a:lnTo>
                      <a:pt x="27" y="129"/>
                    </a:lnTo>
                    <a:lnTo>
                      <a:pt x="42" y="135"/>
                    </a:lnTo>
                    <a:lnTo>
                      <a:pt x="48" y="135"/>
                    </a:lnTo>
                    <a:lnTo>
                      <a:pt x="42" y="184"/>
                    </a:lnTo>
                    <a:lnTo>
                      <a:pt x="50" y="194"/>
                    </a:lnTo>
                    <a:lnTo>
                      <a:pt x="52" y="208"/>
                    </a:lnTo>
                    <a:lnTo>
                      <a:pt x="68" y="221"/>
                    </a:lnTo>
                    <a:lnTo>
                      <a:pt x="57" y="207"/>
                    </a:lnTo>
                    <a:lnTo>
                      <a:pt x="64" y="207"/>
                    </a:lnTo>
                    <a:lnTo>
                      <a:pt x="72" y="219"/>
                    </a:lnTo>
                    <a:lnTo>
                      <a:pt x="77" y="219"/>
                    </a:lnTo>
                    <a:lnTo>
                      <a:pt x="83" y="244"/>
                    </a:lnTo>
                    <a:lnTo>
                      <a:pt x="82" y="251"/>
                    </a:lnTo>
                    <a:lnTo>
                      <a:pt x="105" y="259"/>
                    </a:lnTo>
                    <a:lnTo>
                      <a:pt x="108" y="251"/>
                    </a:lnTo>
                    <a:lnTo>
                      <a:pt x="113" y="251"/>
                    </a:lnTo>
                    <a:lnTo>
                      <a:pt x="113" y="256"/>
                    </a:lnTo>
                    <a:lnTo>
                      <a:pt x="117" y="254"/>
                    </a:lnTo>
                    <a:lnTo>
                      <a:pt x="117" y="274"/>
                    </a:lnTo>
                    <a:lnTo>
                      <a:pt x="113" y="274"/>
                    </a:lnTo>
                    <a:lnTo>
                      <a:pt x="108" y="268"/>
                    </a:lnTo>
                    <a:lnTo>
                      <a:pt x="92" y="261"/>
                    </a:lnTo>
                    <a:lnTo>
                      <a:pt x="88" y="263"/>
                    </a:lnTo>
                    <a:lnTo>
                      <a:pt x="87" y="268"/>
                    </a:lnTo>
                    <a:lnTo>
                      <a:pt x="113" y="275"/>
                    </a:lnTo>
                    <a:lnTo>
                      <a:pt x="113" y="286"/>
                    </a:lnTo>
                    <a:lnTo>
                      <a:pt x="118" y="290"/>
                    </a:lnTo>
                    <a:lnTo>
                      <a:pt x="117" y="310"/>
                    </a:lnTo>
                    <a:lnTo>
                      <a:pt x="111" y="316"/>
                    </a:lnTo>
                    <a:lnTo>
                      <a:pt x="111" y="320"/>
                    </a:lnTo>
                    <a:lnTo>
                      <a:pt x="127" y="334"/>
                    </a:lnTo>
                    <a:lnTo>
                      <a:pt x="135" y="338"/>
                    </a:lnTo>
                    <a:lnTo>
                      <a:pt x="137" y="334"/>
                    </a:lnTo>
                    <a:lnTo>
                      <a:pt x="142" y="335"/>
                    </a:lnTo>
                    <a:lnTo>
                      <a:pt x="158" y="345"/>
                    </a:lnTo>
                    <a:lnTo>
                      <a:pt x="158" y="335"/>
                    </a:lnTo>
                    <a:lnTo>
                      <a:pt x="167" y="320"/>
                    </a:lnTo>
                    <a:lnTo>
                      <a:pt x="172" y="320"/>
                    </a:lnTo>
                    <a:lnTo>
                      <a:pt x="170" y="316"/>
                    </a:lnTo>
                    <a:lnTo>
                      <a:pt x="170" y="303"/>
                    </a:lnTo>
                    <a:lnTo>
                      <a:pt x="179" y="303"/>
                    </a:lnTo>
                    <a:lnTo>
                      <a:pt x="188" y="298"/>
                    </a:lnTo>
                    <a:lnTo>
                      <a:pt x="188" y="288"/>
                    </a:lnTo>
                    <a:lnTo>
                      <a:pt x="199" y="279"/>
                    </a:lnTo>
                    <a:lnTo>
                      <a:pt x="188" y="259"/>
                    </a:lnTo>
                    <a:lnTo>
                      <a:pt x="180" y="233"/>
                    </a:lnTo>
                    <a:lnTo>
                      <a:pt x="215" y="232"/>
                    </a:lnTo>
                    <a:lnTo>
                      <a:pt x="224" y="235"/>
                    </a:lnTo>
                    <a:lnTo>
                      <a:pt x="239" y="233"/>
                    </a:lnTo>
                    <a:lnTo>
                      <a:pt x="247" y="248"/>
                    </a:lnTo>
                    <a:lnTo>
                      <a:pt x="255" y="248"/>
                    </a:lnTo>
                    <a:lnTo>
                      <a:pt x="268" y="261"/>
                    </a:lnTo>
                    <a:lnTo>
                      <a:pt x="278" y="259"/>
                    </a:lnTo>
                    <a:lnTo>
                      <a:pt x="279" y="254"/>
                    </a:lnTo>
                    <a:lnTo>
                      <a:pt x="297" y="254"/>
                    </a:lnTo>
                    <a:lnTo>
                      <a:pt x="322" y="248"/>
                    </a:lnTo>
                    <a:lnTo>
                      <a:pt x="326" y="191"/>
                    </a:lnTo>
                    <a:lnTo>
                      <a:pt x="367" y="132"/>
                    </a:lnTo>
                    <a:lnTo>
                      <a:pt x="368" y="122"/>
                    </a:lnTo>
                    <a:lnTo>
                      <a:pt x="330" y="98"/>
                    </a:lnTo>
                    <a:lnTo>
                      <a:pt x="295" y="90"/>
                    </a:lnTo>
                    <a:lnTo>
                      <a:pt x="287" y="13"/>
                    </a:lnTo>
                    <a:lnTo>
                      <a:pt x="255" y="0"/>
                    </a:lnTo>
                    <a:lnTo>
                      <a:pt x="232" y="4"/>
                    </a:lnTo>
                    <a:lnTo>
                      <a:pt x="216" y="13"/>
                    </a:lnTo>
                    <a:lnTo>
                      <a:pt x="201" y="44"/>
                    </a:lnTo>
                    <a:lnTo>
                      <a:pt x="197" y="81"/>
                    </a:lnTo>
                    <a:lnTo>
                      <a:pt x="154" y="79"/>
                    </a:lnTo>
                    <a:lnTo>
                      <a:pt x="146" y="52"/>
                    </a:lnTo>
                    <a:lnTo>
                      <a:pt x="131" y="54"/>
                    </a:lnTo>
                    <a:lnTo>
                      <a:pt x="117" y="66"/>
                    </a:lnTo>
                    <a:lnTo>
                      <a:pt x="97" y="58"/>
                    </a:lnTo>
                    <a:lnTo>
                      <a:pt x="88" y="66"/>
                    </a:lnTo>
                    <a:lnTo>
                      <a:pt x="69" y="59"/>
                    </a:lnTo>
                    <a:lnTo>
                      <a:pt x="51" y="62"/>
                    </a:lnTo>
                    <a:lnTo>
                      <a:pt x="47" y="44"/>
                    </a:lnTo>
                    <a:lnTo>
                      <a:pt x="38" y="32"/>
                    </a:lnTo>
                    <a:lnTo>
                      <a:pt x="20" y="36"/>
                    </a:lnTo>
                    <a:lnTo>
                      <a:pt x="16" y="52"/>
                    </a:lnTo>
                    <a:lnTo>
                      <a:pt x="16" y="67"/>
                    </a:lnTo>
                    <a:lnTo>
                      <a:pt x="0" y="79"/>
                    </a:lnTo>
                    <a:lnTo>
                      <a:pt x="4" y="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18"/>
              <p:cNvSpPr>
                <a:spLocks/>
              </p:cNvSpPr>
              <p:nvPr/>
            </p:nvSpPr>
            <p:spPr bwMode="auto">
              <a:xfrm>
                <a:off x="1913" y="3798"/>
                <a:ext cx="368" cy="345"/>
              </a:xfrm>
              <a:custGeom>
                <a:avLst/>
                <a:gdLst>
                  <a:gd name="T0" fmla="*/ 13 w 368"/>
                  <a:gd name="T1" fmla="*/ 92 h 345"/>
                  <a:gd name="T2" fmla="*/ 27 w 368"/>
                  <a:gd name="T3" fmla="*/ 94 h 345"/>
                  <a:gd name="T4" fmla="*/ 27 w 368"/>
                  <a:gd name="T5" fmla="*/ 122 h 345"/>
                  <a:gd name="T6" fmla="*/ 42 w 368"/>
                  <a:gd name="T7" fmla="*/ 135 h 345"/>
                  <a:gd name="T8" fmla="*/ 42 w 368"/>
                  <a:gd name="T9" fmla="*/ 184 h 345"/>
                  <a:gd name="T10" fmla="*/ 52 w 368"/>
                  <a:gd name="T11" fmla="*/ 208 h 345"/>
                  <a:gd name="T12" fmla="*/ 57 w 368"/>
                  <a:gd name="T13" fmla="*/ 207 h 345"/>
                  <a:gd name="T14" fmla="*/ 72 w 368"/>
                  <a:gd name="T15" fmla="*/ 219 h 345"/>
                  <a:gd name="T16" fmla="*/ 83 w 368"/>
                  <a:gd name="T17" fmla="*/ 244 h 345"/>
                  <a:gd name="T18" fmla="*/ 105 w 368"/>
                  <a:gd name="T19" fmla="*/ 259 h 345"/>
                  <a:gd name="T20" fmla="*/ 113 w 368"/>
                  <a:gd name="T21" fmla="*/ 251 h 345"/>
                  <a:gd name="T22" fmla="*/ 117 w 368"/>
                  <a:gd name="T23" fmla="*/ 254 h 345"/>
                  <a:gd name="T24" fmla="*/ 113 w 368"/>
                  <a:gd name="T25" fmla="*/ 274 h 345"/>
                  <a:gd name="T26" fmla="*/ 92 w 368"/>
                  <a:gd name="T27" fmla="*/ 261 h 345"/>
                  <a:gd name="T28" fmla="*/ 87 w 368"/>
                  <a:gd name="T29" fmla="*/ 268 h 345"/>
                  <a:gd name="T30" fmla="*/ 113 w 368"/>
                  <a:gd name="T31" fmla="*/ 286 h 345"/>
                  <a:gd name="T32" fmla="*/ 117 w 368"/>
                  <a:gd name="T33" fmla="*/ 310 h 345"/>
                  <a:gd name="T34" fmla="*/ 111 w 368"/>
                  <a:gd name="T35" fmla="*/ 320 h 345"/>
                  <a:gd name="T36" fmla="*/ 135 w 368"/>
                  <a:gd name="T37" fmla="*/ 338 h 345"/>
                  <a:gd name="T38" fmla="*/ 142 w 368"/>
                  <a:gd name="T39" fmla="*/ 335 h 345"/>
                  <a:gd name="T40" fmla="*/ 158 w 368"/>
                  <a:gd name="T41" fmla="*/ 335 h 345"/>
                  <a:gd name="T42" fmla="*/ 172 w 368"/>
                  <a:gd name="T43" fmla="*/ 320 h 345"/>
                  <a:gd name="T44" fmla="*/ 170 w 368"/>
                  <a:gd name="T45" fmla="*/ 303 h 345"/>
                  <a:gd name="T46" fmla="*/ 188 w 368"/>
                  <a:gd name="T47" fmla="*/ 298 h 345"/>
                  <a:gd name="T48" fmla="*/ 199 w 368"/>
                  <a:gd name="T49" fmla="*/ 279 h 345"/>
                  <a:gd name="T50" fmla="*/ 180 w 368"/>
                  <a:gd name="T51" fmla="*/ 233 h 345"/>
                  <a:gd name="T52" fmla="*/ 224 w 368"/>
                  <a:gd name="T53" fmla="*/ 235 h 345"/>
                  <a:gd name="T54" fmla="*/ 247 w 368"/>
                  <a:gd name="T55" fmla="*/ 248 h 345"/>
                  <a:gd name="T56" fmla="*/ 268 w 368"/>
                  <a:gd name="T57" fmla="*/ 261 h 345"/>
                  <a:gd name="T58" fmla="*/ 279 w 368"/>
                  <a:gd name="T59" fmla="*/ 254 h 345"/>
                  <a:gd name="T60" fmla="*/ 322 w 368"/>
                  <a:gd name="T61" fmla="*/ 248 h 345"/>
                  <a:gd name="T62" fmla="*/ 367 w 368"/>
                  <a:gd name="T63" fmla="*/ 132 h 345"/>
                  <a:gd name="T64" fmla="*/ 330 w 368"/>
                  <a:gd name="T65" fmla="*/ 98 h 345"/>
                  <a:gd name="T66" fmla="*/ 287 w 368"/>
                  <a:gd name="T67" fmla="*/ 13 h 345"/>
                  <a:gd name="T68" fmla="*/ 232 w 368"/>
                  <a:gd name="T69" fmla="*/ 4 h 345"/>
                  <a:gd name="T70" fmla="*/ 201 w 368"/>
                  <a:gd name="T71" fmla="*/ 44 h 345"/>
                  <a:gd name="T72" fmla="*/ 154 w 368"/>
                  <a:gd name="T73" fmla="*/ 79 h 345"/>
                  <a:gd name="T74" fmla="*/ 131 w 368"/>
                  <a:gd name="T75" fmla="*/ 54 h 345"/>
                  <a:gd name="T76" fmla="*/ 97 w 368"/>
                  <a:gd name="T77" fmla="*/ 58 h 345"/>
                  <a:gd name="T78" fmla="*/ 69 w 368"/>
                  <a:gd name="T79" fmla="*/ 59 h 345"/>
                  <a:gd name="T80" fmla="*/ 47 w 368"/>
                  <a:gd name="T81" fmla="*/ 44 h 345"/>
                  <a:gd name="T82" fmla="*/ 20 w 368"/>
                  <a:gd name="T83" fmla="*/ 36 h 345"/>
                  <a:gd name="T84" fmla="*/ 16 w 368"/>
                  <a:gd name="T85" fmla="*/ 67 h 345"/>
                  <a:gd name="T86" fmla="*/ 4 w 368"/>
                  <a:gd name="T87" fmla="*/ 9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8" h="345">
                    <a:moveTo>
                      <a:pt x="4" y="98"/>
                    </a:moveTo>
                    <a:lnTo>
                      <a:pt x="13" y="92"/>
                    </a:lnTo>
                    <a:lnTo>
                      <a:pt x="12" y="97"/>
                    </a:lnTo>
                    <a:lnTo>
                      <a:pt x="27" y="94"/>
                    </a:lnTo>
                    <a:lnTo>
                      <a:pt x="33" y="116"/>
                    </a:lnTo>
                    <a:lnTo>
                      <a:pt x="27" y="122"/>
                    </a:lnTo>
                    <a:lnTo>
                      <a:pt x="27" y="129"/>
                    </a:lnTo>
                    <a:lnTo>
                      <a:pt x="42" y="135"/>
                    </a:lnTo>
                    <a:lnTo>
                      <a:pt x="48" y="135"/>
                    </a:lnTo>
                    <a:lnTo>
                      <a:pt x="42" y="184"/>
                    </a:lnTo>
                    <a:lnTo>
                      <a:pt x="50" y="194"/>
                    </a:lnTo>
                    <a:lnTo>
                      <a:pt x="52" y="208"/>
                    </a:lnTo>
                    <a:lnTo>
                      <a:pt x="68" y="221"/>
                    </a:lnTo>
                    <a:lnTo>
                      <a:pt x="57" y="207"/>
                    </a:lnTo>
                    <a:lnTo>
                      <a:pt x="64" y="207"/>
                    </a:lnTo>
                    <a:lnTo>
                      <a:pt x="72" y="219"/>
                    </a:lnTo>
                    <a:lnTo>
                      <a:pt x="77" y="219"/>
                    </a:lnTo>
                    <a:lnTo>
                      <a:pt x="83" y="244"/>
                    </a:lnTo>
                    <a:lnTo>
                      <a:pt x="82" y="251"/>
                    </a:lnTo>
                    <a:lnTo>
                      <a:pt x="105" y="259"/>
                    </a:lnTo>
                    <a:lnTo>
                      <a:pt x="108" y="251"/>
                    </a:lnTo>
                    <a:lnTo>
                      <a:pt x="113" y="251"/>
                    </a:lnTo>
                    <a:lnTo>
                      <a:pt x="113" y="256"/>
                    </a:lnTo>
                    <a:lnTo>
                      <a:pt x="117" y="254"/>
                    </a:lnTo>
                    <a:lnTo>
                      <a:pt x="117" y="274"/>
                    </a:lnTo>
                    <a:lnTo>
                      <a:pt x="113" y="274"/>
                    </a:lnTo>
                    <a:lnTo>
                      <a:pt x="108" y="268"/>
                    </a:lnTo>
                    <a:lnTo>
                      <a:pt x="92" y="261"/>
                    </a:lnTo>
                    <a:lnTo>
                      <a:pt x="88" y="263"/>
                    </a:lnTo>
                    <a:lnTo>
                      <a:pt x="87" y="268"/>
                    </a:lnTo>
                    <a:lnTo>
                      <a:pt x="113" y="275"/>
                    </a:lnTo>
                    <a:lnTo>
                      <a:pt x="113" y="286"/>
                    </a:lnTo>
                    <a:lnTo>
                      <a:pt x="118" y="290"/>
                    </a:lnTo>
                    <a:lnTo>
                      <a:pt x="117" y="310"/>
                    </a:lnTo>
                    <a:lnTo>
                      <a:pt x="111" y="316"/>
                    </a:lnTo>
                    <a:lnTo>
                      <a:pt x="111" y="320"/>
                    </a:lnTo>
                    <a:lnTo>
                      <a:pt x="127" y="334"/>
                    </a:lnTo>
                    <a:lnTo>
                      <a:pt x="135" y="338"/>
                    </a:lnTo>
                    <a:lnTo>
                      <a:pt x="137" y="334"/>
                    </a:lnTo>
                    <a:lnTo>
                      <a:pt x="142" y="335"/>
                    </a:lnTo>
                    <a:lnTo>
                      <a:pt x="158" y="345"/>
                    </a:lnTo>
                    <a:lnTo>
                      <a:pt x="158" y="335"/>
                    </a:lnTo>
                    <a:lnTo>
                      <a:pt x="167" y="320"/>
                    </a:lnTo>
                    <a:lnTo>
                      <a:pt x="172" y="320"/>
                    </a:lnTo>
                    <a:lnTo>
                      <a:pt x="170" y="316"/>
                    </a:lnTo>
                    <a:lnTo>
                      <a:pt x="170" y="303"/>
                    </a:lnTo>
                    <a:lnTo>
                      <a:pt x="179" y="303"/>
                    </a:lnTo>
                    <a:lnTo>
                      <a:pt x="188" y="298"/>
                    </a:lnTo>
                    <a:lnTo>
                      <a:pt x="188" y="288"/>
                    </a:lnTo>
                    <a:lnTo>
                      <a:pt x="199" y="279"/>
                    </a:lnTo>
                    <a:lnTo>
                      <a:pt x="188" y="259"/>
                    </a:lnTo>
                    <a:lnTo>
                      <a:pt x="180" y="233"/>
                    </a:lnTo>
                    <a:lnTo>
                      <a:pt x="215" y="232"/>
                    </a:lnTo>
                    <a:lnTo>
                      <a:pt x="224" y="235"/>
                    </a:lnTo>
                    <a:lnTo>
                      <a:pt x="239" y="233"/>
                    </a:lnTo>
                    <a:lnTo>
                      <a:pt x="247" y="248"/>
                    </a:lnTo>
                    <a:lnTo>
                      <a:pt x="255" y="248"/>
                    </a:lnTo>
                    <a:lnTo>
                      <a:pt x="268" y="261"/>
                    </a:lnTo>
                    <a:lnTo>
                      <a:pt x="278" y="259"/>
                    </a:lnTo>
                    <a:lnTo>
                      <a:pt x="279" y="254"/>
                    </a:lnTo>
                    <a:lnTo>
                      <a:pt x="297" y="254"/>
                    </a:lnTo>
                    <a:lnTo>
                      <a:pt x="322" y="248"/>
                    </a:lnTo>
                    <a:lnTo>
                      <a:pt x="326" y="191"/>
                    </a:lnTo>
                    <a:lnTo>
                      <a:pt x="367" y="132"/>
                    </a:lnTo>
                    <a:lnTo>
                      <a:pt x="368" y="122"/>
                    </a:lnTo>
                    <a:lnTo>
                      <a:pt x="330" y="98"/>
                    </a:lnTo>
                    <a:lnTo>
                      <a:pt x="295" y="90"/>
                    </a:lnTo>
                    <a:lnTo>
                      <a:pt x="287" y="13"/>
                    </a:lnTo>
                    <a:lnTo>
                      <a:pt x="255" y="0"/>
                    </a:lnTo>
                    <a:lnTo>
                      <a:pt x="232" y="4"/>
                    </a:lnTo>
                    <a:lnTo>
                      <a:pt x="216" y="13"/>
                    </a:lnTo>
                    <a:lnTo>
                      <a:pt x="201" y="44"/>
                    </a:lnTo>
                    <a:lnTo>
                      <a:pt x="197" y="81"/>
                    </a:lnTo>
                    <a:lnTo>
                      <a:pt x="154" y="79"/>
                    </a:lnTo>
                    <a:lnTo>
                      <a:pt x="146" y="52"/>
                    </a:lnTo>
                    <a:lnTo>
                      <a:pt x="131" y="54"/>
                    </a:lnTo>
                    <a:lnTo>
                      <a:pt x="117" y="66"/>
                    </a:lnTo>
                    <a:lnTo>
                      <a:pt x="97" y="58"/>
                    </a:lnTo>
                    <a:lnTo>
                      <a:pt x="88" y="66"/>
                    </a:lnTo>
                    <a:lnTo>
                      <a:pt x="69" y="59"/>
                    </a:lnTo>
                    <a:lnTo>
                      <a:pt x="51" y="62"/>
                    </a:lnTo>
                    <a:lnTo>
                      <a:pt x="47" y="44"/>
                    </a:lnTo>
                    <a:lnTo>
                      <a:pt x="38" y="32"/>
                    </a:lnTo>
                    <a:lnTo>
                      <a:pt x="20" y="36"/>
                    </a:lnTo>
                    <a:lnTo>
                      <a:pt x="16" y="52"/>
                    </a:lnTo>
                    <a:lnTo>
                      <a:pt x="16" y="67"/>
                    </a:lnTo>
                    <a:lnTo>
                      <a:pt x="0" y="79"/>
                    </a:lnTo>
                    <a:lnTo>
                      <a:pt x="4" y="9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19"/>
              <p:cNvSpPr>
                <a:spLocks/>
              </p:cNvSpPr>
              <p:nvPr/>
            </p:nvSpPr>
            <p:spPr bwMode="auto">
              <a:xfrm>
                <a:off x="2123" y="3664"/>
                <a:ext cx="594" cy="531"/>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20"/>
              <p:cNvSpPr>
                <a:spLocks/>
              </p:cNvSpPr>
              <p:nvPr/>
            </p:nvSpPr>
            <p:spPr bwMode="auto">
              <a:xfrm>
                <a:off x="2123" y="3664"/>
                <a:ext cx="594" cy="531"/>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21"/>
              <p:cNvSpPr>
                <a:spLocks/>
              </p:cNvSpPr>
              <p:nvPr/>
            </p:nvSpPr>
            <p:spPr bwMode="auto">
              <a:xfrm>
                <a:off x="2123" y="3664"/>
                <a:ext cx="594" cy="531"/>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22"/>
              <p:cNvSpPr>
                <a:spLocks/>
              </p:cNvSpPr>
              <p:nvPr/>
            </p:nvSpPr>
            <p:spPr bwMode="auto">
              <a:xfrm>
                <a:off x="211" y="3203"/>
                <a:ext cx="206" cy="156"/>
              </a:xfrm>
              <a:custGeom>
                <a:avLst/>
                <a:gdLst>
                  <a:gd name="T0" fmla="*/ 54 w 206"/>
                  <a:gd name="T1" fmla="*/ 0 h 156"/>
                  <a:gd name="T2" fmla="*/ 193 w 206"/>
                  <a:gd name="T3" fmla="*/ 29 h 156"/>
                  <a:gd name="T4" fmla="*/ 206 w 206"/>
                  <a:gd name="T5" fmla="*/ 67 h 156"/>
                  <a:gd name="T6" fmla="*/ 139 w 206"/>
                  <a:gd name="T7" fmla="*/ 156 h 156"/>
                  <a:gd name="T8" fmla="*/ 49 w 206"/>
                  <a:gd name="T9" fmla="*/ 151 h 156"/>
                  <a:gd name="T10" fmla="*/ 0 w 206"/>
                  <a:gd name="T11" fmla="*/ 73 h 156"/>
                  <a:gd name="T12" fmla="*/ 54 w 206"/>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6" h="156">
                    <a:moveTo>
                      <a:pt x="54" y="0"/>
                    </a:moveTo>
                    <a:lnTo>
                      <a:pt x="193" y="29"/>
                    </a:lnTo>
                    <a:lnTo>
                      <a:pt x="206" y="67"/>
                    </a:lnTo>
                    <a:lnTo>
                      <a:pt x="139" y="156"/>
                    </a:lnTo>
                    <a:lnTo>
                      <a:pt x="49" y="151"/>
                    </a:lnTo>
                    <a:lnTo>
                      <a:pt x="0" y="73"/>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23"/>
              <p:cNvSpPr>
                <a:spLocks/>
              </p:cNvSpPr>
              <p:nvPr/>
            </p:nvSpPr>
            <p:spPr bwMode="auto">
              <a:xfrm>
                <a:off x="211" y="3203"/>
                <a:ext cx="206" cy="156"/>
              </a:xfrm>
              <a:custGeom>
                <a:avLst/>
                <a:gdLst>
                  <a:gd name="T0" fmla="*/ 54 w 206"/>
                  <a:gd name="T1" fmla="*/ 0 h 156"/>
                  <a:gd name="T2" fmla="*/ 193 w 206"/>
                  <a:gd name="T3" fmla="*/ 29 h 156"/>
                  <a:gd name="T4" fmla="*/ 206 w 206"/>
                  <a:gd name="T5" fmla="*/ 67 h 156"/>
                  <a:gd name="T6" fmla="*/ 139 w 206"/>
                  <a:gd name="T7" fmla="*/ 156 h 156"/>
                  <a:gd name="T8" fmla="*/ 49 w 206"/>
                  <a:gd name="T9" fmla="*/ 151 h 156"/>
                  <a:gd name="T10" fmla="*/ 0 w 206"/>
                  <a:gd name="T11" fmla="*/ 73 h 156"/>
                  <a:gd name="T12" fmla="*/ 54 w 206"/>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6" h="156">
                    <a:moveTo>
                      <a:pt x="54" y="0"/>
                    </a:moveTo>
                    <a:lnTo>
                      <a:pt x="193" y="29"/>
                    </a:lnTo>
                    <a:lnTo>
                      <a:pt x="206" y="67"/>
                    </a:lnTo>
                    <a:lnTo>
                      <a:pt x="139" y="156"/>
                    </a:lnTo>
                    <a:lnTo>
                      <a:pt x="49" y="151"/>
                    </a:lnTo>
                    <a:lnTo>
                      <a:pt x="0" y="73"/>
                    </a:lnTo>
                    <a:lnTo>
                      <a:pt x="54" y="0"/>
                    </a:lnTo>
                    <a:close/>
                  </a:path>
                </a:pathLst>
              </a:custGeom>
              <a:solidFill>
                <a:srgbClr val="FFD1FF">
                  <a:alpha val="85098"/>
                </a:srgbClr>
              </a:solidFill>
              <a:ln w="19050" cap="flat">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24"/>
              <p:cNvSpPr>
                <a:spLocks/>
              </p:cNvSpPr>
              <p:nvPr/>
            </p:nvSpPr>
            <p:spPr bwMode="auto">
              <a:xfrm>
                <a:off x="432" y="3334"/>
                <a:ext cx="365" cy="196"/>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25"/>
              <p:cNvSpPr>
                <a:spLocks/>
              </p:cNvSpPr>
              <p:nvPr/>
            </p:nvSpPr>
            <p:spPr bwMode="auto">
              <a:xfrm>
                <a:off x="432" y="3334"/>
                <a:ext cx="365" cy="196"/>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26"/>
              <p:cNvSpPr>
                <a:spLocks/>
              </p:cNvSpPr>
              <p:nvPr/>
            </p:nvSpPr>
            <p:spPr bwMode="auto">
              <a:xfrm>
                <a:off x="432" y="3334"/>
                <a:ext cx="365" cy="196"/>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27"/>
              <p:cNvSpPr>
                <a:spLocks/>
              </p:cNvSpPr>
              <p:nvPr/>
            </p:nvSpPr>
            <p:spPr bwMode="auto">
              <a:xfrm>
                <a:off x="432" y="3334"/>
                <a:ext cx="365" cy="196"/>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28"/>
              <p:cNvSpPr>
                <a:spLocks/>
              </p:cNvSpPr>
              <p:nvPr/>
            </p:nvSpPr>
            <p:spPr bwMode="auto">
              <a:xfrm>
                <a:off x="455" y="3542"/>
                <a:ext cx="166" cy="87"/>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6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6" y="7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29"/>
              <p:cNvSpPr>
                <a:spLocks/>
              </p:cNvSpPr>
              <p:nvPr/>
            </p:nvSpPr>
            <p:spPr bwMode="auto">
              <a:xfrm>
                <a:off x="455" y="3542"/>
                <a:ext cx="166" cy="87"/>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6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6" y="78"/>
                    </a:lnTo>
                    <a:lnTo>
                      <a:pt x="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30"/>
              <p:cNvSpPr>
                <a:spLocks/>
              </p:cNvSpPr>
              <p:nvPr/>
            </p:nvSpPr>
            <p:spPr bwMode="auto">
              <a:xfrm>
                <a:off x="456" y="3543"/>
                <a:ext cx="166" cy="87"/>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5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5" y="7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31"/>
              <p:cNvSpPr>
                <a:spLocks/>
              </p:cNvSpPr>
              <p:nvPr/>
            </p:nvSpPr>
            <p:spPr bwMode="auto">
              <a:xfrm>
                <a:off x="456" y="3543"/>
                <a:ext cx="166" cy="87"/>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5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5" y="78"/>
                    </a:lnTo>
                    <a:lnTo>
                      <a:pt x="0" y="0"/>
                    </a:lnTo>
                    <a:close/>
                  </a:path>
                </a:pathLst>
              </a:custGeom>
              <a:solidFill>
                <a:srgbClr val="FFD1FF">
                  <a:alpha val="85098"/>
                </a:srgbClr>
              </a:solidFill>
              <a:ln w="19050"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32"/>
              <p:cNvSpPr>
                <a:spLocks/>
              </p:cNvSpPr>
              <p:nvPr/>
            </p:nvSpPr>
            <p:spPr bwMode="auto">
              <a:xfrm>
                <a:off x="1953" y="2017"/>
                <a:ext cx="611" cy="495"/>
              </a:xfrm>
              <a:custGeom>
                <a:avLst/>
                <a:gdLst>
                  <a:gd name="T0" fmla="*/ 288 w 611"/>
                  <a:gd name="T1" fmla="*/ 470 h 495"/>
                  <a:gd name="T2" fmla="*/ 262 w 611"/>
                  <a:gd name="T3" fmla="*/ 422 h 495"/>
                  <a:gd name="T4" fmla="*/ 203 w 611"/>
                  <a:gd name="T5" fmla="*/ 420 h 495"/>
                  <a:gd name="T6" fmla="*/ 175 w 611"/>
                  <a:gd name="T7" fmla="*/ 403 h 495"/>
                  <a:gd name="T8" fmla="*/ 159 w 611"/>
                  <a:gd name="T9" fmla="*/ 368 h 495"/>
                  <a:gd name="T10" fmla="*/ 147 w 611"/>
                  <a:gd name="T11" fmla="*/ 368 h 495"/>
                  <a:gd name="T12" fmla="*/ 138 w 611"/>
                  <a:gd name="T13" fmla="*/ 341 h 495"/>
                  <a:gd name="T14" fmla="*/ 145 w 611"/>
                  <a:gd name="T15" fmla="*/ 328 h 495"/>
                  <a:gd name="T16" fmla="*/ 131 w 611"/>
                  <a:gd name="T17" fmla="*/ 315 h 495"/>
                  <a:gd name="T18" fmla="*/ 117 w 611"/>
                  <a:gd name="T19" fmla="*/ 325 h 495"/>
                  <a:gd name="T20" fmla="*/ 110 w 611"/>
                  <a:gd name="T21" fmla="*/ 321 h 495"/>
                  <a:gd name="T22" fmla="*/ 96 w 611"/>
                  <a:gd name="T23" fmla="*/ 312 h 495"/>
                  <a:gd name="T24" fmla="*/ 85 w 611"/>
                  <a:gd name="T25" fmla="*/ 253 h 495"/>
                  <a:gd name="T26" fmla="*/ 45 w 611"/>
                  <a:gd name="T27" fmla="*/ 238 h 495"/>
                  <a:gd name="T28" fmla="*/ 20 w 611"/>
                  <a:gd name="T29" fmla="*/ 229 h 495"/>
                  <a:gd name="T30" fmla="*/ 74 w 611"/>
                  <a:gd name="T31" fmla="*/ 147 h 495"/>
                  <a:gd name="T32" fmla="*/ 127 w 611"/>
                  <a:gd name="T33" fmla="*/ 91 h 495"/>
                  <a:gd name="T34" fmla="*/ 175 w 611"/>
                  <a:gd name="T35" fmla="*/ 66 h 495"/>
                  <a:gd name="T36" fmla="*/ 223 w 611"/>
                  <a:gd name="T37" fmla="*/ 0 h 495"/>
                  <a:gd name="T38" fmla="*/ 290 w 611"/>
                  <a:gd name="T39" fmla="*/ 13 h 495"/>
                  <a:gd name="T40" fmla="*/ 368 w 611"/>
                  <a:gd name="T41" fmla="*/ 20 h 495"/>
                  <a:gd name="T42" fmla="*/ 368 w 611"/>
                  <a:gd name="T43" fmla="*/ 55 h 495"/>
                  <a:gd name="T44" fmla="*/ 426 w 611"/>
                  <a:gd name="T45" fmla="*/ 55 h 495"/>
                  <a:gd name="T46" fmla="*/ 445 w 611"/>
                  <a:gd name="T47" fmla="*/ 50 h 495"/>
                  <a:gd name="T48" fmla="*/ 465 w 611"/>
                  <a:gd name="T49" fmla="*/ 69 h 495"/>
                  <a:gd name="T50" fmla="*/ 490 w 611"/>
                  <a:gd name="T51" fmla="*/ 63 h 495"/>
                  <a:gd name="T52" fmla="*/ 500 w 611"/>
                  <a:gd name="T53" fmla="*/ 69 h 495"/>
                  <a:gd name="T54" fmla="*/ 511 w 611"/>
                  <a:gd name="T55" fmla="*/ 85 h 495"/>
                  <a:gd name="T56" fmla="*/ 516 w 611"/>
                  <a:gd name="T57" fmla="*/ 127 h 495"/>
                  <a:gd name="T58" fmla="*/ 527 w 611"/>
                  <a:gd name="T59" fmla="*/ 162 h 495"/>
                  <a:gd name="T60" fmla="*/ 555 w 611"/>
                  <a:gd name="T61" fmla="*/ 147 h 495"/>
                  <a:gd name="T62" fmla="*/ 571 w 611"/>
                  <a:gd name="T63" fmla="*/ 138 h 495"/>
                  <a:gd name="T64" fmla="*/ 592 w 611"/>
                  <a:gd name="T65" fmla="*/ 147 h 495"/>
                  <a:gd name="T66" fmla="*/ 610 w 611"/>
                  <a:gd name="T67" fmla="*/ 190 h 495"/>
                  <a:gd name="T68" fmla="*/ 603 w 611"/>
                  <a:gd name="T69" fmla="*/ 251 h 495"/>
                  <a:gd name="T70" fmla="*/ 587 w 611"/>
                  <a:gd name="T71" fmla="*/ 278 h 495"/>
                  <a:gd name="T72" fmla="*/ 589 w 611"/>
                  <a:gd name="T73" fmla="*/ 299 h 495"/>
                  <a:gd name="T74" fmla="*/ 582 w 611"/>
                  <a:gd name="T75" fmla="*/ 301 h 495"/>
                  <a:gd name="T76" fmla="*/ 583 w 611"/>
                  <a:gd name="T77" fmla="*/ 323 h 495"/>
                  <a:gd name="T78" fmla="*/ 589 w 611"/>
                  <a:gd name="T79" fmla="*/ 341 h 495"/>
                  <a:gd name="T80" fmla="*/ 592 w 611"/>
                  <a:gd name="T81" fmla="*/ 355 h 495"/>
                  <a:gd name="T82" fmla="*/ 587 w 611"/>
                  <a:gd name="T83" fmla="*/ 355 h 495"/>
                  <a:gd name="T84" fmla="*/ 592 w 611"/>
                  <a:gd name="T85" fmla="*/ 380 h 495"/>
                  <a:gd name="T86" fmla="*/ 567 w 611"/>
                  <a:gd name="T87" fmla="*/ 387 h 495"/>
                  <a:gd name="T88" fmla="*/ 567 w 611"/>
                  <a:gd name="T89" fmla="*/ 403 h 495"/>
                  <a:gd name="T90" fmla="*/ 562 w 611"/>
                  <a:gd name="T91" fmla="*/ 404 h 495"/>
                  <a:gd name="T92" fmla="*/ 537 w 611"/>
                  <a:gd name="T93" fmla="*/ 395 h 495"/>
                  <a:gd name="T94" fmla="*/ 523 w 611"/>
                  <a:gd name="T95" fmla="*/ 377 h 495"/>
                  <a:gd name="T96" fmla="*/ 514 w 611"/>
                  <a:gd name="T97" fmla="*/ 380 h 495"/>
                  <a:gd name="T98" fmla="*/ 472 w 611"/>
                  <a:gd name="T99" fmla="*/ 377 h 495"/>
                  <a:gd name="T100" fmla="*/ 430 w 611"/>
                  <a:gd name="T101" fmla="*/ 374 h 495"/>
                  <a:gd name="T102" fmla="*/ 401 w 611"/>
                  <a:gd name="T103" fmla="*/ 374 h 495"/>
                  <a:gd name="T104" fmla="*/ 354 w 611"/>
                  <a:gd name="T105" fmla="*/ 398 h 495"/>
                  <a:gd name="T106" fmla="*/ 345 w 611"/>
                  <a:gd name="T107" fmla="*/ 404 h 495"/>
                  <a:gd name="T108" fmla="*/ 334 w 611"/>
                  <a:gd name="T109" fmla="*/ 414 h 495"/>
                  <a:gd name="T110" fmla="*/ 324 w 611"/>
                  <a:gd name="T111" fmla="*/ 452 h 495"/>
                  <a:gd name="T112" fmla="*/ 324 w 611"/>
                  <a:gd name="T113" fmla="*/ 475 h 495"/>
                  <a:gd name="T114" fmla="*/ 308 w 611"/>
                  <a:gd name="T115"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1" h="495">
                    <a:moveTo>
                      <a:pt x="297" y="492"/>
                    </a:moveTo>
                    <a:lnTo>
                      <a:pt x="288" y="470"/>
                    </a:lnTo>
                    <a:lnTo>
                      <a:pt x="272" y="435"/>
                    </a:lnTo>
                    <a:lnTo>
                      <a:pt x="262" y="422"/>
                    </a:lnTo>
                    <a:lnTo>
                      <a:pt x="226" y="425"/>
                    </a:lnTo>
                    <a:lnTo>
                      <a:pt x="203" y="420"/>
                    </a:lnTo>
                    <a:lnTo>
                      <a:pt x="191" y="395"/>
                    </a:lnTo>
                    <a:lnTo>
                      <a:pt x="175" y="403"/>
                    </a:lnTo>
                    <a:lnTo>
                      <a:pt x="168" y="374"/>
                    </a:lnTo>
                    <a:lnTo>
                      <a:pt x="159" y="368"/>
                    </a:lnTo>
                    <a:lnTo>
                      <a:pt x="159" y="371"/>
                    </a:lnTo>
                    <a:lnTo>
                      <a:pt x="147" y="368"/>
                    </a:lnTo>
                    <a:lnTo>
                      <a:pt x="138" y="353"/>
                    </a:lnTo>
                    <a:lnTo>
                      <a:pt x="138" y="341"/>
                    </a:lnTo>
                    <a:lnTo>
                      <a:pt x="138" y="336"/>
                    </a:lnTo>
                    <a:lnTo>
                      <a:pt x="145" y="328"/>
                    </a:lnTo>
                    <a:lnTo>
                      <a:pt x="142" y="318"/>
                    </a:lnTo>
                    <a:lnTo>
                      <a:pt x="131" y="315"/>
                    </a:lnTo>
                    <a:lnTo>
                      <a:pt x="127" y="321"/>
                    </a:lnTo>
                    <a:lnTo>
                      <a:pt x="117" y="325"/>
                    </a:lnTo>
                    <a:lnTo>
                      <a:pt x="115" y="321"/>
                    </a:lnTo>
                    <a:lnTo>
                      <a:pt x="110" y="321"/>
                    </a:lnTo>
                    <a:lnTo>
                      <a:pt x="101" y="309"/>
                    </a:lnTo>
                    <a:lnTo>
                      <a:pt x="96" y="312"/>
                    </a:lnTo>
                    <a:lnTo>
                      <a:pt x="80" y="312"/>
                    </a:lnTo>
                    <a:lnTo>
                      <a:pt x="85" y="253"/>
                    </a:lnTo>
                    <a:lnTo>
                      <a:pt x="60" y="253"/>
                    </a:lnTo>
                    <a:lnTo>
                      <a:pt x="45" y="238"/>
                    </a:lnTo>
                    <a:lnTo>
                      <a:pt x="15" y="237"/>
                    </a:lnTo>
                    <a:lnTo>
                      <a:pt x="20" y="229"/>
                    </a:lnTo>
                    <a:lnTo>
                      <a:pt x="0" y="213"/>
                    </a:lnTo>
                    <a:lnTo>
                      <a:pt x="74" y="147"/>
                    </a:lnTo>
                    <a:lnTo>
                      <a:pt x="126" y="96"/>
                    </a:lnTo>
                    <a:lnTo>
                      <a:pt x="127" y="91"/>
                    </a:lnTo>
                    <a:lnTo>
                      <a:pt x="135" y="90"/>
                    </a:lnTo>
                    <a:lnTo>
                      <a:pt x="175" y="66"/>
                    </a:lnTo>
                    <a:lnTo>
                      <a:pt x="198" y="43"/>
                    </a:lnTo>
                    <a:lnTo>
                      <a:pt x="223" y="0"/>
                    </a:lnTo>
                    <a:lnTo>
                      <a:pt x="288" y="10"/>
                    </a:lnTo>
                    <a:lnTo>
                      <a:pt x="290" y="13"/>
                    </a:lnTo>
                    <a:lnTo>
                      <a:pt x="350" y="10"/>
                    </a:lnTo>
                    <a:lnTo>
                      <a:pt x="368" y="20"/>
                    </a:lnTo>
                    <a:lnTo>
                      <a:pt x="369" y="32"/>
                    </a:lnTo>
                    <a:lnTo>
                      <a:pt x="368" y="55"/>
                    </a:lnTo>
                    <a:lnTo>
                      <a:pt x="375" y="52"/>
                    </a:lnTo>
                    <a:lnTo>
                      <a:pt x="426" y="55"/>
                    </a:lnTo>
                    <a:lnTo>
                      <a:pt x="426" y="52"/>
                    </a:lnTo>
                    <a:lnTo>
                      <a:pt x="445" y="50"/>
                    </a:lnTo>
                    <a:lnTo>
                      <a:pt x="465" y="55"/>
                    </a:lnTo>
                    <a:lnTo>
                      <a:pt x="465" y="69"/>
                    </a:lnTo>
                    <a:lnTo>
                      <a:pt x="472" y="64"/>
                    </a:lnTo>
                    <a:lnTo>
                      <a:pt x="490" y="63"/>
                    </a:lnTo>
                    <a:lnTo>
                      <a:pt x="491" y="64"/>
                    </a:lnTo>
                    <a:lnTo>
                      <a:pt x="500" y="69"/>
                    </a:lnTo>
                    <a:lnTo>
                      <a:pt x="506" y="82"/>
                    </a:lnTo>
                    <a:lnTo>
                      <a:pt x="511" y="85"/>
                    </a:lnTo>
                    <a:lnTo>
                      <a:pt x="507" y="96"/>
                    </a:lnTo>
                    <a:lnTo>
                      <a:pt x="516" y="127"/>
                    </a:lnTo>
                    <a:lnTo>
                      <a:pt x="530" y="149"/>
                    </a:lnTo>
                    <a:lnTo>
                      <a:pt x="527" y="162"/>
                    </a:lnTo>
                    <a:lnTo>
                      <a:pt x="537" y="163"/>
                    </a:lnTo>
                    <a:lnTo>
                      <a:pt x="555" y="147"/>
                    </a:lnTo>
                    <a:lnTo>
                      <a:pt x="567" y="144"/>
                    </a:lnTo>
                    <a:lnTo>
                      <a:pt x="571" y="138"/>
                    </a:lnTo>
                    <a:lnTo>
                      <a:pt x="583" y="138"/>
                    </a:lnTo>
                    <a:lnTo>
                      <a:pt x="592" y="147"/>
                    </a:lnTo>
                    <a:lnTo>
                      <a:pt x="596" y="174"/>
                    </a:lnTo>
                    <a:lnTo>
                      <a:pt x="610" y="190"/>
                    </a:lnTo>
                    <a:lnTo>
                      <a:pt x="611" y="230"/>
                    </a:lnTo>
                    <a:lnTo>
                      <a:pt x="603" y="251"/>
                    </a:lnTo>
                    <a:lnTo>
                      <a:pt x="601" y="261"/>
                    </a:lnTo>
                    <a:lnTo>
                      <a:pt x="587" y="278"/>
                    </a:lnTo>
                    <a:lnTo>
                      <a:pt x="582" y="296"/>
                    </a:lnTo>
                    <a:lnTo>
                      <a:pt x="589" y="299"/>
                    </a:lnTo>
                    <a:lnTo>
                      <a:pt x="587" y="302"/>
                    </a:lnTo>
                    <a:lnTo>
                      <a:pt x="582" y="301"/>
                    </a:lnTo>
                    <a:lnTo>
                      <a:pt x="582" y="318"/>
                    </a:lnTo>
                    <a:lnTo>
                      <a:pt x="583" y="323"/>
                    </a:lnTo>
                    <a:lnTo>
                      <a:pt x="583" y="336"/>
                    </a:lnTo>
                    <a:lnTo>
                      <a:pt x="589" y="341"/>
                    </a:lnTo>
                    <a:lnTo>
                      <a:pt x="597" y="350"/>
                    </a:lnTo>
                    <a:lnTo>
                      <a:pt x="592" y="355"/>
                    </a:lnTo>
                    <a:lnTo>
                      <a:pt x="587" y="353"/>
                    </a:lnTo>
                    <a:lnTo>
                      <a:pt x="587" y="355"/>
                    </a:lnTo>
                    <a:lnTo>
                      <a:pt x="594" y="371"/>
                    </a:lnTo>
                    <a:lnTo>
                      <a:pt x="592" y="380"/>
                    </a:lnTo>
                    <a:lnTo>
                      <a:pt x="573" y="384"/>
                    </a:lnTo>
                    <a:lnTo>
                      <a:pt x="567" y="387"/>
                    </a:lnTo>
                    <a:lnTo>
                      <a:pt x="576" y="403"/>
                    </a:lnTo>
                    <a:lnTo>
                      <a:pt x="567" y="403"/>
                    </a:lnTo>
                    <a:lnTo>
                      <a:pt x="562" y="400"/>
                    </a:lnTo>
                    <a:lnTo>
                      <a:pt x="562" y="404"/>
                    </a:lnTo>
                    <a:lnTo>
                      <a:pt x="541" y="395"/>
                    </a:lnTo>
                    <a:lnTo>
                      <a:pt x="537" y="395"/>
                    </a:lnTo>
                    <a:lnTo>
                      <a:pt x="530" y="380"/>
                    </a:lnTo>
                    <a:lnTo>
                      <a:pt x="523" y="377"/>
                    </a:lnTo>
                    <a:lnTo>
                      <a:pt x="521" y="374"/>
                    </a:lnTo>
                    <a:lnTo>
                      <a:pt x="514" y="380"/>
                    </a:lnTo>
                    <a:lnTo>
                      <a:pt x="513" y="374"/>
                    </a:lnTo>
                    <a:lnTo>
                      <a:pt x="472" y="377"/>
                    </a:lnTo>
                    <a:lnTo>
                      <a:pt x="470" y="374"/>
                    </a:lnTo>
                    <a:lnTo>
                      <a:pt x="430" y="374"/>
                    </a:lnTo>
                    <a:lnTo>
                      <a:pt x="415" y="374"/>
                    </a:lnTo>
                    <a:lnTo>
                      <a:pt x="401" y="374"/>
                    </a:lnTo>
                    <a:lnTo>
                      <a:pt x="354" y="374"/>
                    </a:lnTo>
                    <a:lnTo>
                      <a:pt x="354" y="398"/>
                    </a:lnTo>
                    <a:lnTo>
                      <a:pt x="345" y="398"/>
                    </a:lnTo>
                    <a:lnTo>
                      <a:pt x="345" y="404"/>
                    </a:lnTo>
                    <a:lnTo>
                      <a:pt x="334" y="404"/>
                    </a:lnTo>
                    <a:lnTo>
                      <a:pt x="334" y="414"/>
                    </a:lnTo>
                    <a:lnTo>
                      <a:pt x="324" y="414"/>
                    </a:lnTo>
                    <a:lnTo>
                      <a:pt x="324" y="452"/>
                    </a:lnTo>
                    <a:lnTo>
                      <a:pt x="318" y="467"/>
                    </a:lnTo>
                    <a:lnTo>
                      <a:pt x="324" y="475"/>
                    </a:lnTo>
                    <a:lnTo>
                      <a:pt x="320" y="488"/>
                    </a:lnTo>
                    <a:lnTo>
                      <a:pt x="308" y="495"/>
                    </a:lnTo>
                    <a:lnTo>
                      <a:pt x="297" y="492"/>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33"/>
              <p:cNvSpPr>
                <a:spLocks/>
              </p:cNvSpPr>
              <p:nvPr/>
            </p:nvSpPr>
            <p:spPr bwMode="auto">
              <a:xfrm>
                <a:off x="1953" y="2017"/>
                <a:ext cx="611" cy="495"/>
              </a:xfrm>
              <a:custGeom>
                <a:avLst/>
                <a:gdLst>
                  <a:gd name="T0" fmla="*/ 288 w 611"/>
                  <a:gd name="T1" fmla="*/ 470 h 495"/>
                  <a:gd name="T2" fmla="*/ 262 w 611"/>
                  <a:gd name="T3" fmla="*/ 422 h 495"/>
                  <a:gd name="T4" fmla="*/ 203 w 611"/>
                  <a:gd name="T5" fmla="*/ 420 h 495"/>
                  <a:gd name="T6" fmla="*/ 175 w 611"/>
                  <a:gd name="T7" fmla="*/ 403 h 495"/>
                  <a:gd name="T8" fmla="*/ 159 w 611"/>
                  <a:gd name="T9" fmla="*/ 368 h 495"/>
                  <a:gd name="T10" fmla="*/ 147 w 611"/>
                  <a:gd name="T11" fmla="*/ 368 h 495"/>
                  <a:gd name="T12" fmla="*/ 138 w 611"/>
                  <a:gd name="T13" fmla="*/ 341 h 495"/>
                  <a:gd name="T14" fmla="*/ 145 w 611"/>
                  <a:gd name="T15" fmla="*/ 328 h 495"/>
                  <a:gd name="T16" fmla="*/ 131 w 611"/>
                  <a:gd name="T17" fmla="*/ 315 h 495"/>
                  <a:gd name="T18" fmla="*/ 117 w 611"/>
                  <a:gd name="T19" fmla="*/ 325 h 495"/>
                  <a:gd name="T20" fmla="*/ 110 w 611"/>
                  <a:gd name="T21" fmla="*/ 321 h 495"/>
                  <a:gd name="T22" fmla="*/ 96 w 611"/>
                  <a:gd name="T23" fmla="*/ 312 h 495"/>
                  <a:gd name="T24" fmla="*/ 85 w 611"/>
                  <a:gd name="T25" fmla="*/ 253 h 495"/>
                  <a:gd name="T26" fmla="*/ 45 w 611"/>
                  <a:gd name="T27" fmla="*/ 238 h 495"/>
                  <a:gd name="T28" fmla="*/ 20 w 611"/>
                  <a:gd name="T29" fmla="*/ 229 h 495"/>
                  <a:gd name="T30" fmla="*/ 74 w 611"/>
                  <a:gd name="T31" fmla="*/ 147 h 495"/>
                  <a:gd name="T32" fmla="*/ 127 w 611"/>
                  <a:gd name="T33" fmla="*/ 91 h 495"/>
                  <a:gd name="T34" fmla="*/ 175 w 611"/>
                  <a:gd name="T35" fmla="*/ 66 h 495"/>
                  <a:gd name="T36" fmla="*/ 223 w 611"/>
                  <a:gd name="T37" fmla="*/ 0 h 495"/>
                  <a:gd name="T38" fmla="*/ 290 w 611"/>
                  <a:gd name="T39" fmla="*/ 13 h 495"/>
                  <a:gd name="T40" fmla="*/ 368 w 611"/>
                  <a:gd name="T41" fmla="*/ 20 h 495"/>
                  <a:gd name="T42" fmla="*/ 368 w 611"/>
                  <a:gd name="T43" fmla="*/ 55 h 495"/>
                  <a:gd name="T44" fmla="*/ 426 w 611"/>
                  <a:gd name="T45" fmla="*/ 55 h 495"/>
                  <a:gd name="T46" fmla="*/ 445 w 611"/>
                  <a:gd name="T47" fmla="*/ 50 h 495"/>
                  <a:gd name="T48" fmla="*/ 465 w 611"/>
                  <a:gd name="T49" fmla="*/ 69 h 495"/>
                  <a:gd name="T50" fmla="*/ 490 w 611"/>
                  <a:gd name="T51" fmla="*/ 63 h 495"/>
                  <a:gd name="T52" fmla="*/ 500 w 611"/>
                  <a:gd name="T53" fmla="*/ 69 h 495"/>
                  <a:gd name="T54" fmla="*/ 511 w 611"/>
                  <a:gd name="T55" fmla="*/ 85 h 495"/>
                  <a:gd name="T56" fmla="*/ 516 w 611"/>
                  <a:gd name="T57" fmla="*/ 127 h 495"/>
                  <a:gd name="T58" fmla="*/ 527 w 611"/>
                  <a:gd name="T59" fmla="*/ 162 h 495"/>
                  <a:gd name="T60" fmla="*/ 555 w 611"/>
                  <a:gd name="T61" fmla="*/ 147 h 495"/>
                  <a:gd name="T62" fmla="*/ 571 w 611"/>
                  <a:gd name="T63" fmla="*/ 138 h 495"/>
                  <a:gd name="T64" fmla="*/ 592 w 611"/>
                  <a:gd name="T65" fmla="*/ 147 h 495"/>
                  <a:gd name="T66" fmla="*/ 610 w 611"/>
                  <a:gd name="T67" fmla="*/ 190 h 495"/>
                  <a:gd name="T68" fmla="*/ 603 w 611"/>
                  <a:gd name="T69" fmla="*/ 251 h 495"/>
                  <a:gd name="T70" fmla="*/ 587 w 611"/>
                  <a:gd name="T71" fmla="*/ 278 h 495"/>
                  <a:gd name="T72" fmla="*/ 589 w 611"/>
                  <a:gd name="T73" fmla="*/ 299 h 495"/>
                  <a:gd name="T74" fmla="*/ 582 w 611"/>
                  <a:gd name="T75" fmla="*/ 301 h 495"/>
                  <a:gd name="T76" fmla="*/ 583 w 611"/>
                  <a:gd name="T77" fmla="*/ 323 h 495"/>
                  <a:gd name="T78" fmla="*/ 589 w 611"/>
                  <a:gd name="T79" fmla="*/ 341 h 495"/>
                  <a:gd name="T80" fmla="*/ 592 w 611"/>
                  <a:gd name="T81" fmla="*/ 355 h 495"/>
                  <a:gd name="T82" fmla="*/ 587 w 611"/>
                  <a:gd name="T83" fmla="*/ 355 h 495"/>
                  <a:gd name="T84" fmla="*/ 592 w 611"/>
                  <a:gd name="T85" fmla="*/ 380 h 495"/>
                  <a:gd name="T86" fmla="*/ 567 w 611"/>
                  <a:gd name="T87" fmla="*/ 387 h 495"/>
                  <a:gd name="T88" fmla="*/ 567 w 611"/>
                  <a:gd name="T89" fmla="*/ 403 h 495"/>
                  <a:gd name="T90" fmla="*/ 562 w 611"/>
                  <a:gd name="T91" fmla="*/ 404 h 495"/>
                  <a:gd name="T92" fmla="*/ 537 w 611"/>
                  <a:gd name="T93" fmla="*/ 395 h 495"/>
                  <a:gd name="T94" fmla="*/ 523 w 611"/>
                  <a:gd name="T95" fmla="*/ 377 h 495"/>
                  <a:gd name="T96" fmla="*/ 514 w 611"/>
                  <a:gd name="T97" fmla="*/ 380 h 495"/>
                  <a:gd name="T98" fmla="*/ 472 w 611"/>
                  <a:gd name="T99" fmla="*/ 377 h 495"/>
                  <a:gd name="T100" fmla="*/ 430 w 611"/>
                  <a:gd name="T101" fmla="*/ 374 h 495"/>
                  <a:gd name="T102" fmla="*/ 401 w 611"/>
                  <a:gd name="T103" fmla="*/ 374 h 495"/>
                  <a:gd name="T104" fmla="*/ 354 w 611"/>
                  <a:gd name="T105" fmla="*/ 398 h 495"/>
                  <a:gd name="T106" fmla="*/ 345 w 611"/>
                  <a:gd name="T107" fmla="*/ 404 h 495"/>
                  <a:gd name="T108" fmla="*/ 334 w 611"/>
                  <a:gd name="T109" fmla="*/ 414 h 495"/>
                  <a:gd name="T110" fmla="*/ 324 w 611"/>
                  <a:gd name="T111" fmla="*/ 452 h 495"/>
                  <a:gd name="T112" fmla="*/ 324 w 611"/>
                  <a:gd name="T113" fmla="*/ 475 h 495"/>
                  <a:gd name="T114" fmla="*/ 308 w 611"/>
                  <a:gd name="T115"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1" h="495">
                    <a:moveTo>
                      <a:pt x="297" y="492"/>
                    </a:moveTo>
                    <a:lnTo>
                      <a:pt x="288" y="470"/>
                    </a:lnTo>
                    <a:lnTo>
                      <a:pt x="272" y="435"/>
                    </a:lnTo>
                    <a:lnTo>
                      <a:pt x="262" y="422"/>
                    </a:lnTo>
                    <a:lnTo>
                      <a:pt x="226" y="425"/>
                    </a:lnTo>
                    <a:lnTo>
                      <a:pt x="203" y="420"/>
                    </a:lnTo>
                    <a:lnTo>
                      <a:pt x="191" y="395"/>
                    </a:lnTo>
                    <a:lnTo>
                      <a:pt x="175" y="403"/>
                    </a:lnTo>
                    <a:lnTo>
                      <a:pt x="168" y="374"/>
                    </a:lnTo>
                    <a:lnTo>
                      <a:pt x="159" y="368"/>
                    </a:lnTo>
                    <a:lnTo>
                      <a:pt x="159" y="371"/>
                    </a:lnTo>
                    <a:lnTo>
                      <a:pt x="147" y="368"/>
                    </a:lnTo>
                    <a:lnTo>
                      <a:pt x="138" y="353"/>
                    </a:lnTo>
                    <a:lnTo>
                      <a:pt x="138" y="341"/>
                    </a:lnTo>
                    <a:lnTo>
                      <a:pt x="138" y="336"/>
                    </a:lnTo>
                    <a:lnTo>
                      <a:pt x="145" y="328"/>
                    </a:lnTo>
                    <a:lnTo>
                      <a:pt x="142" y="318"/>
                    </a:lnTo>
                    <a:lnTo>
                      <a:pt x="131" y="315"/>
                    </a:lnTo>
                    <a:lnTo>
                      <a:pt x="127" y="321"/>
                    </a:lnTo>
                    <a:lnTo>
                      <a:pt x="117" y="325"/>
                    </a:lnTo>
                    <a:lnTo>
                      <a:pt x="115" y="321"/>
                    </a:lnTo>
                    <a:lnTo>
                      <a:pt x="110" y="321"/>
                    </a:lnTo>
                    <a:lnTo>
                      <a:pt x="101" y="309"/>
                    </a:lnTo>
                    <a:lnTo>
                      <a:pt x="96" y="312"/>
                    </a:lnTo>
                    <a:lnTo>
                      <a:pt x="80" y="312"/>
                    </a:lnTo>
                    <a:lnTo>
                      <a:pt x="85" y="253"/>
                    </a:lnTo>
                    <a:lnTo>
                      <a:pt x="60" y="253"/>
                    </a:lnTo>
                    <a:lnTo>
                      <a:pt x="45" y="238"/>
                    </a:lnTo>
                    <a:lnTo>
                      <a:pt x="15" y="237"/>
                    </a:lnTo>
                    <a:lnTo>
                      <a:pt x="20" y="229"/>
                    </a:lnTo>
                    <a:lnTo>
                      <a:pt x="0" y="213"/>
                    </a:lnTo>
                    <a:lnTo>
                      <a:pt x="74" y="147"/>
                    </a:lnTo>
                    <a:lnTo>
                      <a:pt x="126" y="96"/>
                    </a:lnTo>
                    <a:lnTo>
                      <a:pt x="127" y="91"/>
                    </a:lnTo>
                    <a:lnTo>
                      <a:pt x="135" y="90"/>
                    </a:lnTo>
                    <a:lnTo>
                      <a:pt x="175" y="66"/>
                    </a:lnTo>
                    <a:lnTo>
                      <a:pt x="198" y="43"/>
                    </a:lnTo>
                    <a:lnTo>
                      <a:pt x="223" y="0"/>
                    </a:lnTo>
                    <a:lnTo>
                      <a:pt x="288" y="10"/>
                    </a:lnTo>
                    <a:lnTo>
                      <a:pt x="290" y="13"/>
                    </a:lnTo>
                    <a:lnTo>
                      <a:pt x="350" y="10"/>
                    </a:lnTo>
                    <a:lnTo>
                      <a:pt x="368" y="20"/>
                    </a:lnTo>
                    <a:lnTo>
                      <a:pt x="369" y="32"/>
                    </a:lnTo>
                    <a:lnTo>
                      <a:pt x="368" y="55"/>
                    </a:lnTo>
                    <a:lnTo>
                      <a:pt x="375" y="52"/>
                    </a:lnTo>
                    <a:lnTo>
                      <a:pt x="426" y="55"/>
                    </a:lnTo>
                    <a:lnTo>
                      <a:pt x="426" y="52"/>
                    </a:lnTo>
                    <a:lnTo>
                      <a:pt x="445" y="50"/>
                    </a:lnTo>
                    <a:lnTo>
                      <a:pt x="465" y="55"/>
                    </a:lnTo>
                    <a:lnTo>
                      <a:pt x="465" y="69"/>
                    </a:lnTo>
                    <a:lnTo>
                      <a:pt x="472" y="64"/>
                    </a:lnTo>
                    <a:lnTo>
                      <a:pt x="490" y="63"/>
                    </a:lnTo>
                    <a:lnTo>
                      <a:pt x="491" y="64"/>
                    </a:lnTo>
                    <a:lnTo>
                      <a:pt x="500" y="69"/>
                    </a:lnTo>
                    <a:lnTo>
                      <a:pt x="506" y="82"/>
                    </a:lnTo>
                    <a:lnTo>
                      <a:pt x="511" y="85"/>
                    </a:lnTo>
                    <a:lnTo>
                      <a:pt x="507" y="96"/>
                    </a:lnTo>
                    <a:lnTo>
                      <a:pt x="516" y="127"/>
                    </a:lnTo>
                    <a:lnTo>
                      <a:pt x="530" y="149"/>
                    </a:lnTo>
                    <a:lnTo>
                      <a:pt x="527" y="162"/>
                    </a:lnTo>
                    <a:lnTo>
                      <a:pt x="537" y="163"/>
                    </a:lnTo>
                    <a:lnTo>
                      <a:pt x="555" y="147"/>
                    </a:lnTo>
                    <a:lnTo>
                      <a:pt x="567" y="144"/>
                    </a:lnTo>
                    <a:lnTo>
                      <a:pt x="571" y="138"/>
                    </a:lnTo>
                    <a:lnTo>
                      <a:pt x="583" y="138"/>
                    </a:lnTo>
                    <a:lnTo>
                      <a:pt x="592" y="147"/>
                    </a:lnTo>
                    <a:lnTo>
                      <a:pt x="596" y="174"/>
                    </a:lnTo>
                    <a:lnTo>
                      <a:pt x="610" y="190"/>
                    </a:lnTo>
                    <a:lnTo>
                      <a:pt x="611" y="230"/>
                    </a:lnTo>
                    <a:lnTo>
                      <a:pt x="603" y="251"/>
                    </a:lnTo>
                    <a:lnTo>
                      <a:pt x="601" y="261"/>
                    </a:lnTo>
                    <a:lnTo>
                      <a:pt x="587" y="278"/>
                    </a:lnTo>
                    <a:lnTo>
                      <a:pt x="582" y="296"/>
                    </a:lnTo>
                    <a:lnTo>
                      <a:pt x="589" y="299"/>
                    </a:lnTo>
                    <a:lnTo>
                      <a:pt x="587" y="302"/>
                    </a:lnTo>
                    <a:lnTo>
                      <a:pt x="582" y="301"/>
                    </a:lnTo>
                    <a:lnTo>
                      <a:pt x="582" y="318"/>
                    </a:lnTo>
                    <a:lnTo>
                      <a:pt x="583" y="323"/>
                    </a:lnTo>
                    <a:lnTo>
                      <a:pt x="583" y="336"/>
                    </a:lnTo>
                    <a:lnTo>
                      <a:pt x="589" y="341"/>
                    </a:lnTo>
                    <a:lnTo>
                      <a:pt x="597" y="350"/>
                    </a:lnTo>
                    <a:lnTo>
                      <a:pt x="592" y="355"/>
                    </a:lnTo>
                    <a:lnTo>
                      <a:pt x="587" y="353"/>
                    </a:lnTo>
                    <a:lnTo>
                      <a:pt x="587" y="355"/>
                    </a:lnTo>
                    <a:lnTo>
                      <a:pt x="594" y="371"/>
                    </a:lnTo>
                    <a:lnTo>
                      <a:pt x="592" y="380"/>
                    </a:lnTo>
                    <a:lnTo>
                      <a:pt x="573" y="384"/>
                    </a:lnTo>
                    <a:lnTo>
                      <a:pt x="567" y="387"/>
                    </a:lnTo>
                    <a:lnTo>
                      <a:pt x="576" y="403"/>
                    </a:lnTo>
                    <a:lnTo>
                      <a:pt x="567" y="403"/>
                    </a:lnTo>
                    <a:lnTo>
                      <a:pt x="562" y="400"/>
                    </a:lnTo>
                    <a:lnTo>
                      <a:pt x="562" y="404"/>
                    </a:lnTo>
                    <a:lnTo>
                      <a:pt x="541" y="395"/>
                    </a:lnTo>
                    <a:lnTo>
                      <a:pt x="537" y="395"/>
                    </a:lnTo>
                    <a:lnTo>
                      <a:pt x="530" y="380"/>
                    </a:lnTo>
                    <a:lnTo>
                      <a:pt x="523" y="377"/>
                    </a:lnTo>
                    <a:lnTo>
                      <a:pt x="521" y="374"/>
                    </a:lnTo>
                    <a:lnTo>
                      <a:pt x="514" y="380"/>
                    </a:lnTo>
                    <a:lnTo>
                      <a:pt x="513" y="374"/>
                    </a:lnTo>
                    <a:lnTo>
                      <a:pt x="472" y="377"/>
                    </a:lnTo>
                    <a:lnTo>
                      <a:pt x="470" y="374"/>
                    </a:lnTo>
                    <a:lnTo>
                      <a:pt x="430" y="374"/>
                    </a:lnTo>
                    <a:lnTo>
                      <a:pt x="415" y="374"/>
                    </a:lnTo>
                    <a:lnTo>
                      <a:pt x="401" y="374"/>
                    </a:lnTo>
                    <a:lnTo>
                      <a:pt x="354" y="374"/>
                    </a:lnTo>
                    <a:lnTo>
                      <a:pt x="354" y="398"/>
                    </a:lnTo>
                    <a:lnTo>
                      <a:pt x="345" y="398"/>
                    </a:lnTo>
                    <a:lnTo>
                      <a:pt x="345" y="404"/>
                    </a:lnTo>
                    <a:lnTo>
                      <a:pt x="334" y="404"/>
                    </a:lnTo>
                    <a:lnTo>
                      <a:pt x="334" y="414"/>
                    </a:lnTo>
                    <a:lnTo>
                      <a:pt x="324" y="414"/>
                    </a:lnTo>
                    <a:lnTo>
                      <a:pt x="324" y="452"/>
                    </a:lnTo>
                    <a:lnTo>
                      <a:pt x="318" y="467"/>
                    </a:lnTo>
                    <a:lnTo>
                      <a:pt x="324" y="475"/>
                    </a:lnTo>
                    <a:lnTo>
                      <a:pt x="320" y="488"/>
                    </a:lnTo>
                    <a:lnTo>
                      <a:pt x="308" y="495"/>
                    </a:lnTo>
                    <a:lnTo>
                      <a:pt x="297" y="49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34"/>
              <p:cNvSpPr>
                <a:spLocks/>
              </p:cNvSpPr>
              <p:nvPr/>
            </p:nvSpPr>
            <p:spPr bwMode="auto">
              <a:xfrm>
                <a:off x="476" y="3650"/>
                <a:ext cx="1557" cy="1595"/>
              </a:xfrm>
              <a:custGeom>
                <a:avLst/>
                <a:gdLst>
                  <a:gd name="T0" fmla="*/ 469 w 1557"/>
                  <a:gd name="T1" fmla="*/ 996 h 1595"/>
                  <a:gd name="T2" fmla="*/ 497 w 1557"/>
                  <a:gd name="T3" fmla="*/ 907 h 1595"/>
                  <a:gd name="T4" fmla="*/ 468 w 1557"/>
                  <a:gd name="T5" fmla="*/ 900 h 1595"/>
                  <a:gd name="T6" fmla="*/ 447 w 1557"/>
                  <a:gd name="T7" fmla="*/ 849 h 1595"/>
                  <a:gd name="T8" fmla="*/ 429 w 1557"/>
                  <a:gd name="T9" fmla="*/ 824 h 1595"/>
                  <a:gd name="T10" fmla="*/ 461 w 1557"/>
                  <a:gd name="T11" fmla="*/ 799 h 1595"/>
                  <a:gd name="T12" fmla="*/ 433 w 1557"/>
                  <a:gd name="T13" fmla="*/ 766 h 1595"/>
                  <a:gd name="T14" fmla="*/ 411 w 1557"/>
                  <a:gd name="T15" fmla="*/ 744 h 1595"/>
                  <a:gd name="T16" fmla="*/ 355 w 1557"/>
                  <a:gd name="T17" fmla="*/ 719 h 1595"/>
                  <a:gd name="T18" fmla="*/ 382 w 1557"/>
                  <a:gd name="T19" fmla="*/ 697 h 1595"/>
                  <a:gd name="T20" fmla="*/ 355 w 1557"/>
                  <a:gd name="T21" fmla="*/ 644 h 1595"/>
                  <a:gd name="T22" fmla="*/ 318 w 1557"/>
                  <a:gd name="T23" fmla="*/ 615 h 1595"/>
                  <a:gd name="T24" fmla="*/ 332 w 1557"/>
                  <a:gd name="T25" fmla="*/ 511 h 1595"/>
                  <a:gd name="T26" fmla="*/ 333 w 1557"/>
                  <a:gd name="T27" fmla="*/ 479 h 1595"/>
                  <a:gd name="T28" fmla="*/ 347 w 1557"/>
                  <a:gd name="T29" fmla="*/ 458 h 1595"/>
                  <a:gd name="T30" fmla="*/ 64 w 1557"/>
                  <a:gd name="T31" fmla="*/ 427 h 1595"/>
                  <a:gd name="T32" fmla="*/ 147 w 1557"/>
                  <a:gd name="T33" fmla="*/ 320 h 1595"/>
                  <a:gd name="T34" fmla="*/ 147 w 1557"/>
                  <a:gd name="T35" fmla="*/ 340 h 1595"/>
                  <a:gd name="T36" fmla="*/ 196 w 1557"/>
                  <a:gd name="T37" fmla="*/ 212 h 1595"/>
                  <a:gd name="T38" fmla="*/ 254 w 1557"/>
                  <a:gd name="T39" fmla="*/ 213 h 1595"/>
                  <a:gd name="T40" fmla="*/ 411 w 1557"/>
                  <a:gd name="T41" fmla="*/ 374 h 1595"/>
                  <a:gd name="T42" fmla="*/ 426 w 1557"/>
                  <a:gd name="T43" fmla="*/ 291 h 1595"/>
                  <a:gd name="T44" fmla="*/ 435 w 1557"/>
                  <a:gd name="T45" fmla="*/ 285 h 1595"/>
                  <a:gd name="T46" fmla="*/ 397 w 1557"/>
                  <a:gd name="T47" fmla="*/ 227 h 1595"/>
                  <a:gd name="T48" fmla="*/ 482 w 1557"/>
                  <a:gd name="T49" fmla="*/ 229 h 1595"/>
                  <a:gd name="T50" fmla="*/ 493 w 1557"/>
                  <a:gd name="T51" fmla="*/ 208 h 1595"/>
                  <a:gd name="T52" fmla="*/ 377 w 1557"/>
                  <a:gd name="T53" fmla="*/ 192 h 1595"/>
                  <a:gd name="T54" fmla="*/ 468 w 1557"/>
                  <a:gd name="T55" fmla="*/ 122 h 1595"/>
                  <a:gd name="T56" fmla="*/ 328 w 1557"/>
                  <a:gd name="T57" fmla="*/ 163 h 1595"/>
                  <a:gd name="T58" fmla="*/ 252 w 1557"/>
                  <a:gd name="T59" fmla="*/ 53 h 1595"/>
                  <a:gd name="T60" fmla="*/ 283 w 1557"/>
                  <a:gd name="T61" fmla="*/ 21 h 1595"/>
                  <a:gd name="T62" fmla="*/ 680 w 1557"/>
                  <a:gd name="T63" fmla="*/ 110 h 1595"/>
                  <a:gd name="T64" fmla="*/ 793 w 1557"/>
                  <a:gd name="T65" fmla="*/ 194 h 1595"/>
                  <a:gd name="T66" fmla="*/ 965 w 1557"/>
                  <a:gd name="T67" fmla="*/ 142 h 1595"/>
                  <a:gd name="T68" fmla="*/ 964 w 1557"/>
                  <a:gd name="T69" fmla="*/ 283 h 1595"/>
                  <a:gd name="T70" fmla="*/ 1054 w 1557"/>
                  <a:gd name="T71" fmla="*/ 330 h 1595"/>
                  <a:gd name="T72" fmla="*/ 1082 w 1557"/>
                  <a:gd name="T73" fmla="*/ 365 h 1595"/>
                  <a:gd name="T74" fmla="*/ 1180 w 1557"/>
                  <a:gd name="T75" fmla="*/ 426 h 1595"/>
                  <a:gd name="T76" fmla="*/ 1557 w 1557"/>
                  <a:gd name="T77" fmla="*/ 551 h 1595"/>
                  <a:gd name="T78" fmla="*/ 1226 w 1557"/>
                  <a:gd name="T79" fmla="*/ 806 h 1595"/>
                  <a:gd name="T80" fmla="*/ 1137 w 1557"/>
                  <a:gd name="T81" fmla="*/ 838 h 1595"/>
                  <a:gd name="T82" fmla="*/ 1114 w 1557"/>
                  <a:gd name="T83" fmla="*/ 861 h 1595"/>
                  <a:gd name="T84" fmla="*/ 1056 w 1557"/>
                  <a:gd name="T85" fmla="*/ 834 h 1595"/>
                  <a:gd name="T86" fmla="*/ 1074 w 1557"/>
                  <a:gd name="T87" fmla="*/ 927 h 1595"/>
                  <a:gd name="T88" fmla="*/ 1082 w 1557"/>
                  <a:gd name="T89" fmla="*/ 1024 h 1595"/>
                  <a:gd name="T90" fmla="*/ 1074 w 1557"/>
                  <a:gd name="T91" fmla="*/ 1092 h 1595"/>
                  <a:gd name="T92" fmla="*/ 1089 w 1557"/>
                  <a:gd name="T93" fmla="*/ 1227 h 1595"/>
                  <a:gd name="T94" fmla="*/ 1124 w 1557"/>
                  <a:gd name="T95" fmla="*/ 1283 h 1595"/>
                  <a:gd name="T96" fmla="*/ 1102 w 1557"/>
                  <a:gd name="T97" fmla="*/ 1361 h 1595"/>
                  <a:gd name="T98" fmla="*/ 1039 w 1557"/>
                  <a:gd name="T99" fmla="*/ 1442 h 1595"/>
                  <a:gd name="T100" fmla="*/ 961 w 1557"/>
                  <a:gd name="T101" fmla="*/ 1503 h 1595"/>
                  <a:gd name="T102" fmla="*/ 939 w 1557"/>
                  <a:gd name="T103" fmla="*/ 1592 h 1595"/>
                  <a:gd name="T104" fmla="*/ 833 w 1557"/>
                  <a:gd name="T105" fmla="*/ 1556 h 1595"/>
                  <a:gd name="T106" fmla="*/ 783 w 1557"/>
                  <a:gd name="T107" fmla="*/ 1539 h 1595"/>
                  <a:gd name="T108" fmla="*/ 773 w 1557"/>
                  <a:gd name="T109" fmla="*/ 1451 h 1595"/>
                  <a:gd name="T110" fmla="*/ 695 w 1557"/>
                  <a:gd name="T111" fmla="*/ 1319 h 1595"/>
                  <a:gd name="T112" fmla="*/ 594 w 1557"/>
                  <a:gd name="T113" fmla="*/ 1258 h 1595"/>
                  <a:gd name="T114" fmla="*/ 562 w 1557"/>
                  <a:gd name="T115" fmla="*/ 1217 h 1595"/>
                  <a:gd name="T116" fmla="*/ 548 w 1557"/>
                  <a:gd name="T117" fmla="*/ 1133 h 1595"/>
                  <a:gd name="T118" fmla="*/ 513 w 1557"/>
                  <a:gd name="T119" fmla="*/ 1118 h 1595"/>
                  <a:gd name="T120" fmla="*/ 501 w 1557"/>
                  <a:gd name="T121" fmla="*/ 96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595">
                    <a:moveTo>
                      <a:pt x="492" y="938"/>
                    </a:moveTo>
                    <a:lnTo>
                      <a:pt x="493" y="979"/>
                    </a:lnTo>
                    <a:lnTo>
                      <a:pt x="492" y="982"/>
                    </a:lnTo>
                    <a:lnTo>
                      <a:pt x="491" y="969"/>
                    </a:lnTo>
                    <a:lnTo>
                      <a:pt x="487" y="968"/>
                    </a:lnTo>
                    <a:lnTo>
                      <a:pt x="469" y="996"/>
                    </a:lnTo>
                    <a:lnTo>
                      <a:pt x="471" y="965"/>
                    </a:lnTo>
                    <a:lnTo>
                      <a:pt x="483" y="951"/>
                    </a:lnTo>
                    <a:lnTo>
                      <a:pt x="487" y="938"/>
                    </a:lnTo>
                    <a:lnTo>
                      <a:pt x="491" y="912"/>
                    </a:lnTo>
                    <a:lnTo>
                      <a:pt x="499" y="911"/>
                    </a:lnTo>
                    <a:lnTo>
                      <a:pt x="497" y="907"/>
                    </a:lnTo>
                    <a:lnTo>
                      <a:pt x="491" y="911"/>
                    </a:lnTo>
                    <a:lnTo>
                      <a:pt x="483" y="907"/>
                    </a:lnTo>
                    <a:lnTo>
                      <a:pt x="478" y="911"/>
                    </a:lnTo>
                    <a:lnTo>
                      <a:pt x="478" y="896"/>
                    </a:lnTo>
                    <a:lnTo>
                      <a:pt x="474" y="900"/>
                    </a:lnTo>
                    <a:lnTo>
                      <a:pt x="468" y="900"/>
                    </a:lnTo>
                    <a:lnTo>
                      <a:pt x="477" y="880"/>
                    </a:lnTo>
                    <a:lnTo>
                      <a:pt x="468" y="857"/>
                    </a:lnTo>
                    <a:lnTo>
                      <a:pt x="459" y="857"/>
                    </a:lnTo>
                    <a:lnTo>
                      <a:pt x="453" y="872"/>
                    </a:lnTo>
                    <a:lnTo>
                      <a:pt x="447" y="872"/>
                    </a:lnTo>
                    <a:lnTo>
                      <a:pt x="447" y="849"/>
                    </a:lnTo>
                    <a:lnTo>
                      <a:pt x="442" y="834"/>
                    </a:lnTo>
                    <a:lnTo>
                      <a:pt x="433" y="830"/>
                    </a:lnTo>
                    <a:lnTo>
                      <a:pt x="421" y="834"/>
                    </a:lnTo>
                    <a:lnTo>
                      <a:pt x="417" y="828"/>
                    </a:lnTo>
                    <a:lnTo>
                      <a:pt x="417" y="821"/>
                    </a:lnTo>
                    <a:lnTo>
                      <a:pt x="429" y="824"/>
                    </a:lnTo>
                    <a:lnTo>
                      <a:pt x="435" y="824"/>
                    </a:lnTo>
                    <a:lnTo>
                      <a:pt x="436" y="828"/>
                    </a:lnTo>
                    <a:lnTo>
                      <a:pt x="446" y="808"/>
                    </a:lnTo>
                    <a:lnTo>
                      <a:pt x="452" y="803"/>
                    </a:lnTo>
                    <a:lnTo>
                      <a:pt x="459" y="806"/>
                    </a:lnTo>
                    <a:lnTo>
                      <a:pt x="461" y="799"/>
                    </a:lnTo>
                    <a:lnTo>
                      <a:pt x="453" y="789"/>
                    </a:lnTo>
                    <a:lnTo>
                      <a:pt x="443" y="785"/>
                    </a:lnTo>
                    <a:lnTo>
                      <a:pt x="443" y="779"/>
                    </a:lnTo>
                    <a:lnTo>
                      <a:pt x="447" y="773"/>
                    </a:lnTo>
                    <a:lnTo>
                      <a:pt x="436" y="766"/>
                    </a:lnTo>
                    <a:lnTo>
                      <a:pt x="433" y="766"/>
                    </a:lnTo>
                    <a:lnTo>
                      <a:pt x="429" y="759"/>
                    </a:lnTo>
                    <a:lnTo>
                      <a:pt x="429" y="750"/>
                    </a:lnTo>
                    <a:lnTo>
                      <a:pt x="426" y="754"/>
                    </a:lnTo>
                    <a:lnTo>
                      <a:pt x="418" y="752"/>
                    </a:lnTo>
                    <a:lnTo>
                      <a:pt x="413" y="744"/>
                    </a:lnTo>
                    <a:lnTo>
                      <a:pt x="411" y="744"/>
                    </a:lnTo>
                    <a:lnTo>
                      <a:pt x="407" y="746"/>
                    </a:lnTo>
                    <a:lnTo>
                      <a:pt x="393" y="741"/>
                    </a:lnTo>
                    <a:lnTo>
                      <a:pt x="368" y="744"/>
                    </a:lnTo>
                    <a:lnTo>
                      <a:pt x="363" y="737"/>
                    </a:lnTo>
                    <a:lnTo>
                      <a:pt x="347" y="737"/>
                    </a:lnTo>
                    <a:lnTo>
                      <a:pt x="355" y="719"/>
                    </a:lnTo>
                    <a:lnTo>
                      <a:pt x="366" y="715"/>
                    </a:lnTo>
                    <a:lnTo>
                      <a:pt x="367" y="704"/>
                    </a:lnTo>
                    <a:lnTo>
                      <a:pt x="386" y="706"/>
                    </a:lnTo>
                    <a:lnTo>
                      <a:pt x="393" y="702"/>
                    </a:lnTo>
                    <a:lnTo>
                      <a:pt x="393" y="697"/>
                    </a:lnTo>
                    <a:lnTo>
                      <a:pt x="382" y="697"/>
                    </a:lnTo>
                    <a:lnTo>
                      <a:pt x="351" y="691"/>
                    </a:lnTo>
                    <a:lnTo>
                      <a:pt x="355" y="684"/>
                    </a:lnTo>
                    <a:lnTo>
                      <a:pt x="366" y="671"/>
                    </a:lnTo>
                    <a:lnTo>
                      <a:pt x="367" y="665"/>
                    </a:lnTo>
                    <a:lnTo>
                      <a:pt x="355" y="662"/>
                    </a:lnTo>
                    <a:lnTo>
                      <a:pt x="355" y="644"/>
                    </a:lnTo>
                    <a:lnTo>
                      <a:pt x="355" y="654"/>
                    </a:lnTo>
                    <a:lnTo>
                      <a:pt x="351" y="644"/>
                    </a:lnTo>
                    <a:lnTo>
                      <a:pt x="347" y="654"/>
                    </a:lnTo>
                    <a:lnTo>
                      <a:pt x="342" y="653"/>
                    </a:lnTo>
                    <a:lnTo>
                      <a:pt x="351" y="640"/>
                    </a:lnTo>
                    <a:lnTo>
                      <a:pt x="318" y="615"/>
                    </a:lnTo>
                    <a:lnTo>
                      <a:pt x="292" y="615"/>
                    </a:lnTo>
                    <a:lnTo>
                      <a:pt x="293" y="605"/>
                    </a:lnTo>
                    <a:lnTo>
                      <a:pt x="283" y="603"/>
                    </a:lnTo>
                    <a:lnTo>
                      <a:pt x="321" y="537"/>
                    </a:lnTo>
                    <a:lnTo>
                      <a:pt x="323" y="519"/>
                    </a:lnTo>
                    <a:lnTo>
                      <a:pt x="332" y="511"/>
                    </a:lnTo>
                    <a:lnTo>
                      <a:pt x="333" y="502"/>
                    </a:lnTo>
                    <a:lnTo>
                      <a:pt x="328" y="498"/>
                    </a:lnTo>
                    <a:lnTo>
                      <a:pt x="333" y="485"/>
                    </a:lnTo>
                    <a:lnTo>
                      <a:pt x="328" y="484"/>
                    </a:lnTo>
                    <a:lnTo>
                      <a:pt x="332" y="484"/>
                    </a:lnTo>
                    <a:lnTo>
                      <a:pt x="333" y="479"/>
                    </a:lnTo>
                    <a:lnTo>
                      <a:pt x="338" y="479"/>
                    </a:lnTo>
                    <a:lnTo>
                      <a:pt x="338" y="471"/>
                    </a:lnTo>
                    <a:lnTo>
                      <a:pt x="342" y="471"/>
                    </a:lnTo>
                    <a:lnTo>
                      <a:pt x="342" y="467"/>
                    </a:lnTo>
                    <a:lnTo>
                      <a:pt x="345" y="467"/>
                    </a:lnTo>
                    <a:lnTo>
                      <a:pt x="347" y="458"/>
                    </a:lnTo>
                    <a:lnTo>
                      <a:pt x="231" y="427"/>
                    </a:lnTo>
                    <a:lnTo>
                      <a:pt x="160" y="427"/>
                    </a:lnTo>
                    <a:lnTo>
                      <a:pt x="160" y="430"/>
                    </a:lnTo>
                    <a:lnTo>
                      <a:pt x="157" y="430"/>
                    </a:lnTo>
                    <a:lnTo>
                      <a:pt x="155" y="427"/>
                    </a:lnTo>
                    <a:lnTo>
                      <a:pt x="64" y="427"/>
                    </a:lnTo>
                    <a:lnTo>
                      <a:pt x="19" y="194"/>
                    </a:lnTo>
                    <a:lnTo>
                      <a:pt x="0" y="75"/>
                    </a:lnTo>
                    <a:lnTo>
                      <a:pt x="106" y="129"/>
                    </a:lnTo>
                    <a:lnTo>
                      <a:pt x="120" y="194"/>
                    </a:lnTo>
                    <a:lnTo>
                      <a:pt x="144" y="320"/>
                    </a:lnTo>
                    <a:lnTo>
                      <a:pt x="147" y="320"/>
                    </a:lnTo>
                    <a:lnTo>
                      <a:pt x="150" y="327"/>
                    </a:lnTo>
                    <a:lnTo>
                      <a:pt x="144" y="330"/>
                    </a:lnTo>
                    <a:lnTo>
                      <a:pt x="147" y="332"/>
                    </a:lnTo>
                    <a:lnTo>
                      <a:pt x="150" y="332"/>
                    </a:lnTo>
                    <a:lnTo>
                      <a:pt x="151" y="340"/>
                    </a:lnTo>
                    <a:lnTo>
                      <a:pt x="147" y="340"/>
                    </a:lnTo>
                    <a:lnTo>
                      <a:pt x="150" y="347"/>
                    </a:lnTo>
                    <a:lnTo>
                      <a:pt x="219" y="338"/>
                    </a:lnTo>
                    <a:lnTo>
                      <a:pt x="201" y="243"/>
                    </a:lnTo>
                    <a:lnTo>
                      <a:pt x="200" y="243"/>
                    </a:lnTo>
                    <a:lnTo>
                      <a:pt x="198" y="212"/>
                    </a:lnTo>
                    <a:lnTo>
                      <a:pt x="196" y="212"/>
                    </a:lnTo>
                    <a:lnTo>
                      <a:pt x="191" y="194"/>
                    </a:lnTo>
                    <a:lnTo>
                      <a:pt x="191" y="167"/>
                    </a:lnTo>
                    <a:lnTo>
                      <a:pt x="252" y="194"/>
                    </a:lnTo>
                    <a:lnTo>
                      <a:pt x="257" y="195"/>
                    </a:lnTo>
                    <a:lnTo>
                      <a:pt x="259" y="213"/>
                    </a:lnTo>
                    <a:lnTo>
                      <a:pt x="254" y="213"/>
                    </a:lnTo>
                    <a:lnTo>
                      <a:pt x="257" y="230"/>
                    </a:lnTo>
                    <a:lnTo>
                      <a:pt x="313" y="229"/>
                    </a:lnTo>
                    <a:lnTo>
                      <a:pt x="328" y="289"/>
                    </a:lnTo>
                    <a:lnTo>
                      <a:pt x="341" y="367"/>
                    </a:lnTo>
                    <a:lnTo>
                      <a:pt x="402" y="389"/>
                    </a:lnTo>
                    <a:lnTo>
                      <a:pt x="411" y="374"/>
                    </a:lnTo>
                    <a:lnTo>
                      <a:pt x="377" y="364"/>
                    </a:lnTo>
                    <a:lnTo>
                      <a:pt x="387" y="324"/>
                    </a:lnTo>
                    <a:lnTo>
                      <a:pt x="386" y="324"/>
                    </a:lnTo>
                    <a:lnTo>
                      <a:pt x="397" y="293"/>
                    </a:lnTo>
                    <a:lnTo>
                      <a:pt x="403" y="291"/>
                    </a:lnTo>
                    <a:lnTo>
                      <a:pt x="426" y="291"/>
                    </a:lnTo>
                    <a:lnTo>
                      <a:pt x="426" y="311"/>
                    </a:lnTo>
                    <a:lnTo>
                      <a:pt x="436" y="320"/>
                    </a:lnTo>
                    <a:lnTo>
                      <a:pt x="442" y="307"/>
                    </a:lnTo>
                    <a:lnTo>
                      <a:pt x="443" y="293"/>
                    </a:lnTo>
                    <a:lnTo>
                      <a:pt x="436" y="289"/>
                    </a:lnTo>
                    <a:lnTo>
                      <a:pt x="435" y="285"/>
                    </a:lnTo>
                    <a:lnTo>
                      <a:pt x="405" y="285"/>
                    </a:lnTo>
                    <a:lnTo>
                      <a:pt x="398" y="281"/>
                    </a:lnTo>
                    <a:lnTo>
                      <a:pt x="382" y="223"/>
                    </a:lnTo>
                    <a:lnTo>
                      <a:pt x="386" y="221"/>
                    </a:lnTo>
                    <a:lnTo>
                      <a:pt x="398" y="223"/>
                    </a:lnTo>
                    <a:lnTo>
                      <a:pt x="397" y="227"/>
                    </a:lnTo>
                    <a:lnTo>
                      <a:pt x="413" y="230"/>
                    </a:lnTo>
                    <a:lnTo>
                      <a:pt x="433" y="230"/>
                    </a:lnTo>
                    <a:lnTo>
                      <a:pt x="435" y="230"/>
                    </a:lnTo>
                    <a:lnTo>
                      <a:pt x="442" y="230"/>
                    </a:lnTo>
                    <a:lnTo>
                      <a:pt x="453" y="221"/>
                    </a:lnTo>
                    <a:lnTo>
                      <a:pt x="482" y="229"/>
                    </a:lnTo>
                    <a:lnTo>
                      <a:pt x="487" y="241"/>
                    </a:lnTo>
                    <a:lnTo>
                      <a:pt x="497" y="241"/>
                    </a:lnTo>
                    <a:lnTo>
                      <a:pt x="508" y="230"/>
                    </a:lnTo>
                    <a:lnTo>
                      <a:pt x="508" y="221"/>
                    </a:lnTo>
                    <a:lnTo>
                      <a:pt x="513" y="213"/>
                    </a:lnTo>
                    <a:lnTo>
                      <a:pt x="493" y="208"/>
                    </a:lnTo>
                    <a:lnTo>
                      <a:pt x="487" y="213"/>
                    </a:lnTo>
                    <a:lnTo>
                      <a:pt x="492" y="223"/>
                    </a:lnTo>
                    <a:lnTo>
                      <a:pt x="497" y="223"/>
                    </a:lnTo>
                    <a:lnTo>
                      <a:pt x="497" y="227"/>
                    </a:lnTo>
                    <a:lnTo>
                      <a:pt x="387" y="194"/>
                    </a:lnTo>
                    <a:lnTo>
                      <a:pt x="377" y="192"/>
                    </a:lnTo>
                    <a:lnTo>
                      <a:pt x="403" y="164"/>
                    </a:lnTo>
                    <a:lnTo>
                      <a:pt x="468" y="184"/>
                    </a:lnTo>
                    <a:lnTo>
                      <a:pt x="482" y="188"/>
                    </a:lnTo>
                    <a:lnTo>
                      <a:pt x="483" y="151"/>
                    </a:lnTo>
                    <a:lnTo>
                      <a:pt x="469" y="146"/>
                    </a:lnTo>
                    <a:lnTo>
                      <a:pt x="468" y="122"/>
                    </a:lnTo>
                    <a:lnTo>
                      <a:pt x="461" y="122"/>
                    </a:lnTo>
                    <a:lnTo>
                      <a:pt x="461" y="159"/>
                    </a:lnTo>
                    <a:lnTo>
                      <a:pt x="453" y="164"/>
                    </a:lnTo>
                    <a:lnTo>
                      <a:pt x="397" y="146"/>
                    </a:lnTo>
                    <a:lnTo>
                      <a:pt x="333" y="172"/>
                    </a:lnTo>
                    <a:lnTo>
                      <a:pt x="328" y="163"/>
                    </a:lnTo>
                    <a:lnTo>
                      <a:pt x="283" y="177"/>
                    </a:lnTo>
                    <a:lnTo>
                      <a:pt x="187" y="133"/>
                    </a:lnTo>
                    <a:lnTo>
                      <a:pt x="169" y="30"/>
                    </a:lnTo>
                    <a:lnTo>
                      <a:pt x="230" y="49"/>
                    </a:lnTo>
                    <a:lnTo>
                      <a:pt x="240" y="49"/>
                    </a:lnTo>
                    <a:lnTo>
                      <a:pt x="252" y="53"/>
                    </a:lnTo>
                    <a:lnTo>
                      <a:pt x="248" y="67"/>
                    </a:lnTo>
                    <a:lnTo>
                      <a:pt x="341" y="97"/>
                    </a:lnTo>
                    <a:lnTo>
                      <a:pt x="355" y="65"/>
                    </a:lnTo>
                    <a:lnTo>
                      <a:pt x="355" y="57"/>
                    </a:lnTo>
                    <a:lnTo>
                      <a:pt x="278" y="34"/>
                    </a:lnTo>
                    <a:lnTo>
                      <a:pt x="283" y="21"/>
                    </a:lnTo>
                    <a:lnTo>
                      <a:pt x="283" y="3"/>
                    </a:lnTo>
                    <a:lnTo>
                      <a:pt x="356" y="0"/>
                    </a:lnTo>
                    <a:lnTo>
                      <a:pt x="553" y="65"/>
                    </a:lnTo>
                    <a:lnTo>
                      <a:pt x="588" y="83"/>
                    </a:lnTo>
                    <a:lnTo>
                      <a:pt x="637" y="102"/>
                    </a:lnTo>
                    <a:lnTo>
                      <a:pt x="680" y="110"/>
                    </a:lnTo>
                    <a:lnTo>
                      <a:pt x="738" y="122"/>
                    </a:lnTo>
                    <a:lnTo>
                      <a:pt x="762" y="139"/>
                    </a:lnTo>
                    <a:lnTo>
                      <a:pt x="773" y="167"/>
                    </a:lnTo>
                    <a:lnTo>
                      <a:pt x="783" y="188"/>
                    </a:lnTo>
                    <a:lnTo>
                      <a:pt x="791" y="194"/>
                    </a:lnTo>
                    <a:lnTo>
                      <a:pt x="793" y="194"/>
                    </a:lnTo>
                    <a:lnTo>
                      <a:pt x="800" y="199"/>
                    </a:lnTo>
                    <a:lnTo>
                      <a:pt x="831" y="194"/>
                    </a:lnTo>
                    <a:lnTo>
                      <a:pt x="906" y="159"/>
                    </a:lnTo>
                    <a:lnTo>
                      <a:pt x="934" y="139"/>
                    </a:lnTo>
                    <a:lnTo>
                      <a:pt x="956" y="126"/>
                    </a:lnTo>
                    <a:lnTo>
                      <a:pt x="965" y="142"/>
                    </a:lnTo>
                    <a:lnTo>
                      <a:pt x="965" y="167"/>
                    </a:lnTo>
                    <a:lnTo>
                      <a:pt x="951" y="167"/>
                    </a:lnTo>
                    <a:lnTo>
                      <a:pt x="954" y="186"/>
                    </a:lnTo>
                    <a:lnTo>
                      <a:pt x="965" y="188"/>
                    </a:lnTo>
                    <a:lnTo>
                      <a:pt x="965" y="194"/>
                    </a:lnTo>
                    <a:lnTo>
                      <a:pt x="964" y="283"/>
                    </a:lnTo>
                    <a:lnTo>
                      <a:pt x="1039" y="283"/>
                    </a:lnTo>
                    <a:lnTo>
                      <a:pt x="1036" y="303"/>
                    </a:lnTo>
                    <a:lnTo>
                      <a:pt x="1034" y="305"/>
                    </a:lnTo>
                    <a:lnTo>
                      <a:pt x="1039" y="305"/>
                    </a:lnTo>
                    <a:lnTo>
                      <a:pt x="1044" y="320"/>
                    </a:lnTo>
                    <a:lnTo>
                      <a:pt x="1054" y="330"/>
                    </a:lnTo>
                    <a:lnTo>
                      <a:pt x="1071" y="327"/>
                    </a:lnTo>
                    <a:lnTo>
                      <a:pt x="1071" y="345"/>
                    </a:lnTo>
                    <a:lnTo>
                      <a:pt x="1066" y="345"/>
                    </a:lnTo>
                    <a:lnTo>
                      <a:pt x="1074" y="351"/>
                    </a:lnTo>
                    <a:lnTo>
                      <a:pt x="1074" y="365"/>
                    </a:lnTo>
                    <a:lnTo>
                      <a:pt x="1082" y="365"/>
                    </a:lnTo>
                    <a:lnTo>
                      <a:pt x="1082" y="382"/>
                    </a:lnTo>
                    <a:lnTo>
                      <a:pt x="1171" y="379"/>
                    </a:lnTo>
                    <a:lnTo>
                      <a:pt x="1180" y="389"/>
                    </a:lnTo>
                    <a:lnTo>
                      <a:pt x="1171" y="395"/>
                    </a:lnTo>
                    <a:lnTo>
                      <a:pt x="1166" y="416"/>
                    </a:lnTo>
                    <a:lnTo>
                      <a:pt x="1180" y="426"/>
                    </a:lnTo>
                    <a:lnTo>
                      <a:pt x="1180" y="430"/>
                    </a:lnTo>
                    <a:lnTo>
                      <a:pt x="1172" y="435"/>
                    </a:lnTo>
                    <a:lnTo>
                      <a:pt x="1159" y="435"/>
                    </a:lnTo>
                    <a:lnTo>
                      <a:pt x="1203" y="424"/>
                    </a:lnTo>
                    <a:lnTo>
                      <a:pt x="1322" y="367"/>
                    </a:lnTo>
                    <a:lnTo>
                      <a:pt x="1557" y="551"/>
                    </a:lnTo>
                    <a:lnTo>
                      <a:pt x="1425" y="973"/>
                    </a:lnTo>
                    <a:lnTo>
                      <a:pt x="1217" y="757"/>
                    </a:lnTo>
                    <a:lnTo>
                      <a:pt x="1217" y="777"/>
                    </a:lnTo>
                    <a:lnTo>
                      <a:pt x="1211" y="785"/>
                    </a:lnTo>
                    <a:lnTo>
                      <a:pt x="1212" y="794"/>
                    </a:lnTo>
                    <a:lnTo>
                      <a:pt x="1226" y="806"/>
                    </a:lnTo>
                    <a:lnTo>
                      <a:pt x="1217" y="810"/>
                    </a:lnTo>
                    <a:lnTo>
                      <a:pt x="1210" y="806"/>
                    </a:lnTo>
                    <a:lnTo>
                      <a:pt x="1166" y="810"/>
                    </a:lnTo>
                    <a:lnTo>
                      <a:pt x="1162" y="803"/>
                    </a:lnTo>
                    <a:lnTo>
                      <a:pt x="1136" y="828"/>
                    </a:lnTo>
                    <a:lnTo>
                      <a:pt x="1137" y="838"/>
                    </a:lnTo>
                    <a:lnTo>
                      <a:pt x="1137" y="865"/>
                    </a:lnTo>
                    <a:lnTo>
                      <a:pt x="1132" y="865"/>
                    </a:lnTo>
                    <a:lnTo>
                      <a:pt x="1132" y="877"/>
                    </a:lnTo>
                    <a:lnTo>
                      <a:pt x="1127" y="877"/>
                    </a:lnTo>
                    <a:lnTo>
                      <a:pt x="1124" y="861"/>
                    </a:lnTo>
                    <a:lnTo>
                      <a:pt x="1114" y="861"/>
                    </a:lnTo>
                    <a:lnTo>
                      <a:pt x="1114" y="868"/>
                    </a:lnTo>
                    <a:lnTo>
                      <a:pt x="1079" y="849"/>
                    </a:lnTo>
                    <a:lnTo>
                      <a:pt x="1071" y="841"/>
                    </a:lnTo>
                    <a:lnTo>
                      <a:pt x="1069" y="843"/>
                    </a:lnTo>
                    <a:lnTo>
                      <a:pt x="1066" y="836"/>
                    </a:lnTo>
                    <a:lnTo>
                      <a:pt x="1056" y="834"/>
                    </a:lnTo>
                    <a:lnTo>
                      <a:pt x="1061" y="851"/>
                    </a:lnTo>
                    <a:lnTo>
                      <a:pt x="1054" y="843"/>
                    </a:lnTo>
                    <a:lnTo>
                      <a:pt x="1052" y="838"/>
                    </a:lnTo>
                    <a:lnTo>
                      <a:pt x="1047" y="836"/>
                    </a:lnTo>
                    <a:lnTo>
                      <a:pt x="1060" y="896"/>
                    </a:lnTo>
                    <a:lnTo>
                      <a:pt x="1074" y="927"/>
                    </a:lnTo>
                    <a:lnTo>
                      <a:pt x="1089" y="938"/>
                    </a:lnTo>
                    <a:lnTo>
                      <a:pt x="1101" y="957"/>
                    </a:lnTo>
                    <a:lnTo>
                      <a:pt x="1106" y="982"/>
                    </a:lnTo>
                    <a:lnTo>
                      <a:pt x="1095" y="1009"/>
                    </a:lnTo>
                    <a:lnTo>
                      <a:pt x="1084" y="1017"/>
                    </a:lnTo>
                    <a:lnTo>
                      <a:pt x="1082" y="1024"/>
                    </a:lnTo>
                    <a:lnTo>
                      <a:pt x="1071" y="1030"/>
                    </a:lnTo>
                    <a:lnTo>
                      <a:pt x="1061" y="1040"/>
                    </a:lnTo>
                    <a:lnTo>
                      <a:pt x="1056" y="1050"/>
                    </a:lnTo>
                    <a:lnTo>
                      <a:pt x="1060" y="1063"/>
                    </a:lnTo>
                    <a:lnTo>
                      <a:pt x="1054" y="1079"/>
                    </a:lnTo>
                    <a:lnTo>
                      <a:pt x="1074" y="1092"/>
                    </a:lnTo>
                    <a:lnTo>
                      <a:pt x="1074" y="1138"/>
                    </a:lnTo>
                    <a:lnTo>
                      <a:pt x="1071" y="1151"/>
                    </a:lnTo>
                    <a:lnTo>
                      <a:pt x="1079" y="1165"/>
                    </a:lnTo>
                    <a:lnTo>
                      <a:pt x="1076" y="1196"/>
                    </a:lnTo>
                    <a:lnTo>
                      <a:pt x="1089" y="1217"/>
                    </a:lnTo>
                    <a:lnTo>
                      <a:pt x="1089" y="1227"/>
                    </a:lnTo>
                    <a:lnTo>
                      <a:pt x="1095" y="1235"/>
                    </a:lnTo>
                    <a:lnTo>
                      <a:pt x="1095" y="1242"/>
                    </a:lnTo>
                    <a:lnTo>
                      <a:pt x="1115" y="1257"/>
                    </a:lnTo>
                    <a:lnTo>
                      <a:pt x="1119" y="1268"/>
                    </a:lnTo>
                    <a:lnTo>
                      <a:pt x="1122" y="1268"/>
                    </a:lnTo>
                    <a:lnTo>
                      <a:pt x="1124" y="1283"/>
                    </a:lnTo>
                    <a:lnTo>
                      <a:pt x="1136" y="1288"/>
                    </a:lnTo>
                    <a:lnTo>
                      <a:pt x="1148" y="1304"/>
                    </a:lnTo>
                    <a:lnTo>
                      <a:pt x="1132" y="1327"/>
                    </a:lnTo>
                    <a:lnTo>
                      <a:pt x="1117" y="1333"/>
                    </a:lnTo>
                    <a:lnTo>
                      <a:pt x="1110" y="1348"/>
                    </a:lnTo>
                    <a:lnTo>
                      <a:pt x="1102" y="1361"/>
                    </a:lnTo>
                    <a:lnTo>
                      <a:pt x="1074" y="1388"/>
                    </a:lnTo>
                    <a:lnTo>
                      <a:pt x="1069" y="1403"/>
                    </a:lnTo>
                    <a:lnTo>
                      <a:pt x="1062" y="1406"/>
                    </a:lnTo>
                    <a:lnTo>
                      <a:pt x="1061" y="1415"/>
                    </a:lnTo>
                    <a:lnTo>
                      <a:pt x="1051" y="1430"/>
                    </a:lnTo>
                    <a:lnTo>
                      <a:pt x="1039" y="1442"/>
                    </a:lnTo>
                    <a:lnTo>
                      <a:pt x="1031" y="1442"/>
                    </a:lnTo>
                    <a:lnTo>
                      <a:pt x="1005" y="1472"/>
                    </a:lnTo>
                    <a:lnTo>
                      <a:pt x="999" y="1476"/>
                    </a:lnTo>
                    <a:lnTo>
                      <a:pt x="994" y="1485"/>
                    </a:lnTo>
                    <a:lnTo>
                      <a:pt x="979" y="1490"/>
                    </a:lnTo>
                    <a:lnTo>
                      <a:pt x="961" y="1503"/>
                    </a:lnTo>
                    <a:lnTo>
                      <a:pt x="956" y="1517"/>
                    </a:lnTo>
                    <a:lnTo>
                      <a:pt x="941" y="1534"/>
                    </a:lnTo>
                    <a:lnTo>
                      <a:pt x="933" y="1566"/>
                    </a:lnTo>
                    <a:lnTo>
                      <a:pt x="943" y="1586"/>
                    </a:lnTo>
                    <a:lnTo>
                      <a:pt x="939" y="1590"/>
                    </a:lnTo>
                    <a:lnTo>
                      <a:pt x="939" y="1592"/>
                    </a:lnTo>
                    <a:lnTo>
                      <a:pt x="933" y="1595"/>
                    </a:lnTo>
                    <a:lnTo>
                      <a:pt x="911" y="1586"/>
                    </a:lnTo>
                    <a:lnTo>
                      <a:pt x="901" y="1587"/>
                    </a:lnTo>
                    <a:lnTo>
                      <a:pt x="871" y="1579"/>
                    </a:lnTo>
                    <a:lnTo>
                      <a:pt x="863" y="1573"/>
                    </a:lnTo>
                    <a:lnTo>
                      <a:pt x="833" y="1556"/>
                    </a:lnTo>
                    <a:lnTo>
                      <a:pt x="826" y="1562"/>
                    </a:lnTo>
                    <a:lnTo>
                      <a:pt x="810" y="1562"/>
                    </a:lnTo>
                    <a:lnTo>
                      <a:pt x="804" y="1556"/>
                    </a:lnTo>
                    <a:lnTo>
                      <a:pt x="786" y="1560"/>
                    </a:lnTo>
                    <a:lnTo>
                      <a:pt x="783" y="1547"/>
                    </a:lnTo>
                    <a:lnTo>
                      <a:pt x="783" y="1539"/>
                    </a:lnTo>
                    <a:lnTo>
                      <a:pt x="769" y="1525"/>
                    </a:lnTo>
                    <a:lnTo>
                      <a:pt x="773" y="1511"/>
                    </a:lnTo>
                    <a:lnTo>
                      <a:pt x="778" y="1503"/>
                    </a:lnTo>
                    <a:lnTo>
                      <a:pt x="778" y="1490"/>
                    </a:lnTo>
                    <a:lnTo>
                      <a:pt x="769" y="1463"/>
                    </a:lnTo>
                    <a:lnTo>
                      <a:pt x="773" y="1451"/>
                    </a:lnTo>
                    <a:lnTo>
                      <a:pt x="767" y="1436"/>
                    </a:lnTo>
                    <a:lnTo>
                      <a:pt x="762" y="1401"/>
                    </a:lnTo>
                    <a:lnTo>
                      <a:pt x="744" y="1374"/>
                    </a:lnTo>
                    <a:lnTo>
                      <a:pt x="738" y="1359"/>
                    </a:lnTo>
                    <a:lnTo>
                      <a:pt x="703" y="1325"/>
                    </a:lnTo>
                    <a:lnTo>
                      <a:pt x="695" y="1319"/>
                    </a:lnTo>
                    <a:lnTo>
                      <a:pt x="689" y="1321"/>
                    </a:lnTo>
                    <a:lnTo>
                      <a:pt x="672" y="1314"/>
                    </a:lnTo>
                    <a:lnTo>
                      <a:pt x="658" y="1314"/>
                    </a:lnTo>
                    <a:lnTo>
                      <a:pt x="634" y="1292"/>
                    </a:lnTo>
                    <a:lnTo>
                      <a:pt x="608" y="1278"/>
                    </a:lnTo>
                    <a:lnTo>
                      <a:pt x="594" y="1258"/>
                    </a:lnTo>
                    <a:lnTo>
                      <a:pt x="598" y="1249"/>
                    </a:lnTo>
                    <a:lnTo>
                      <a:pt x="597" y="1226"/>
                    </a:lnTo>
                    <a:lnTo>
                      <a:pt x="598" y="1216"/>
                    </a:lnTo>
                    <a:lnTo>
                      <a:pt x="586" y="1206"/>
                    </a:lnTo>
                    <a:lnTo>
                      <a:pt x="571" y="1208"/>
                    </a:lnTo>
                    <a:lnTo>
                      <a:pt x="562" y="1217"/>
                    </a:lnTo>
                    <a:lnTo>
                      <a:pt x="557" y="1213"/>
                    </a:lnTo>
                    <a:lnTo>
                      <a:pt x="554" y="1181"/>
                    </a:lnTo>
                    <a:lnTo>
                      <a:pt x="563" y="1147"/>
                    </a:lnTo>
                    <a:lnTo>
                      <a:pt x="562" y="1141"/>
                    </a:lnTo>
                    <a:lnTo>
                      <a:pt x="553" y="1134"/>
                    </a:lnTo>
                    <a:lnTo>
                      <a:pt x="548" y="1133"/>
                    </a:lnTo>
                    <a:lnTo>
                      <a:pt x="554" y="1120"/>
                    </a:lnTo>
                    <a:lnTo>
                      <a:pt x="553" y="1112"/>
                    </a:lnTo>
                    <a:lnTo>
                      <a:pt x="547" y="1116"/>
                    </a:lnTo>
                    <a:lnTo>
                      <a:pt x="531" y="1116"/>
                    </a:lnTo>
                    <a:lnTo>
                      <a:pt x="527" y="1118"/>
                    </a:lnTo>
                    <a:lnTo>
                      <a:pt x="513" y="1118"/>
                    </a:lnTo>
                    <a:lnTo>
                      <a:pt x="509" y="1035"/>
                    </a:lnTo>
                    <a:lnTo>
                      <a:pt x="514" y="1004"/>
                    </a:lnTo>
                    <a:lnTo>
                      <a:pt x="508" y="1001"/>
                    </a:lnTo>
                    <a:lnTo>
                      <a:pt x="509" y="996"/>
                    </a:lnTo>
                    <a:lnTo>
                      <a:pt x="506" y="973"/>
                    </a:lnTo>
                    <a:lnTo>
                      <a:pt x="501" y="968"/>
                    </a:lnTo>
                    <a:lnTo>
                      <a:pt x="499" y="960"/>
                    </a:lnTo>
                    <a:lnTo>
                      <a:pt x="509" y="938"/>
                    </a:lnTo>
                    <a:lnTo>
                      <a:pt x="499" y="930"/>
                    </a:lnTo>
                    <a:lnTo>
                      <a:pt x="492" y="938"/>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35"/>
              <p:cNvSpPr>
                <a:spLocks/>
              </p:cNvSpPr>
              <p:nvPr/>
            </p:nvSpPr>
            <p:spPr bwMode="auto">
              <a:xfrm>
                <a:off x="476" y="3650"/>
                <a:ext cx="1557" cy="1595"/>
              </a:xfrm>
              <a:custGeom>
                <a:avLst/>
                <a:gdLst>
                  <a:gd name="T0" fmla="*/ 469 w 1557"/>
                  <a:gd name="T1" fmla="*/ 996 h 1595"/>
                  <a:gd name="T2" fmla="*/ 497 w 1557"/>
                  <a:gd name="T3" fmla="*/ 907 h 1595"/>
                  <a:gd name="T4" fmla="*/ 468 w 1557"/>
                  <a:gd name="T5" fmla="*/ 900 h 1595"/>
                  <a:gd name="T6" fmla="*/ 447 w 1557"/>
                  <a:gd name="T7" fmla="*/ 849 h 1595"/>
                  <a:gd name="T8" fmla="*/ 429 w 1557"/>
                  <a:gd name="T9" fmla="*/ 824 h 1595"/>
                  <a:gd name="T10" fmla="*/ 461 w 1557"/>
                  <a:gd name="T11" fmla="*/ 799 h 1595"/>
                  <a:gd name="T12" fmla="*/ 433 w 1557"/>
                  <a:gd name="T13" fmla="*/ 766 h 1595"/>
                  <a:gd name="T14" fmla="*/ 411 w 1557"/>
                  <a:gd name="T15" fmla="*/ 744 h 1595"/>
                  <a:gd name="T16" fmla="*/ 355 w 1557"/>
                  <a:gd name="T17" fmla="*/ 719 h 1595"/>
                  <a:gd name="T18" fmla="*/ 382 w 1557"/>
                  <a:gd name="T19" fmla="*/ 697 h 1595"/>
                  <a:gd name="T20" fmla="*/ 355 w 1557"/>
                  <a:gd name="T21" fmla="*/ 644 h 1595"/>
                  <a:gd name="T22" fmla="*/ 318 w 1557"/>
                  <a:gd name="T23" fmla="*/ 615 h 1595"/>
                  <a:gd name="T24" fmla="*/ 332 w 1557"/>
                  <a:gd name="T25" fmla="*/ 511 h 1595"/>
                  <a:gd name="T26" fmla="*/ 333 w 1557"/>
                  <a:gd name="T27" fmla="*/ 479 h 1595"/>
                  <a:gd name="T28" fmla="*/ 347 w 1557"/>
                  <a:gd name="T29" fmla="*/ 458 h 1595"/>
                  <a:gd name="T30" fmla="*/ 64 w 1557"/>
                  <a:gd name="T31" fmla="*/ 427 h 1595"/>
                  <a:gd name="T32" fmla="*/ 147 w 1557"/>
                  <a:gd name="T33" fmla="*/ 320 h 1595"/>
                  <a:gd name="T34" fmla="*/ 147 w 1557"/>
                  <a:gd name="T35" fmla="*/ 340 h 1595"/>
                  <a:gd name="T36" fmla="*/ 196 w 1557"/>
                  <a:gd name="T37" fmla="*/ 212 h 1595"/>
                  <a:gd name="T38" fmla="*/ 254 w 1557"/>
                  <a:gd name="T39" fmla="*/ 213 h 1595"/>
                  <a:gd name="T40" fmla="*/ 411 w 1557"/>
                  <a:gd name="T41" fmla="*/ 374 h 1595"/>
                  <a:gd name="T42" fmla="*/ 426 w 1557"/>
                  <a:gd name="T43" fmla="*/ 291 h 1595"/>
                  <a:gd name="T44" fmla="*/ 435 w 1557"/>
                  <a:gd name="T45" fmla="*/ 285 h 1595"/>
                  <a:gd name="T46" fmla="*/ 397 w 1557"/>
                  <a:gd name="T47" fmla="*/ 227 h 1595"/>
                  <a:gd name="T48" fmla="*/ 482 w 1557"/>
                  <a:gd name="T49" fmla="*/ 229 h 1595"/>
                  <a:gd name="T50" fmla="*/ 493 w 1557"/>
                  <a:gd name="T51" fmla="*/ 208 h 1595"/>
                  <a:gd name="T52" fmla="*/ 377 w 1557"/>
                  <a:gd name="T53" fmla="*/ 192 h 1595"/>
                  <a:gd name="T54" fmla="*/ 468 w 1557"/>
                  <a:gd name="T55" fmla="*/ 122 h 1595"/>
                  <a:gd name="T56" fmla="*/ 328 w 1557"/>
                  <a:gd name="T57" fmla="*/ 163 h 1595"/>
                  <a:gd name="T58" fmla="*/ 252 w 1557"/>
                  <a:gd name="T59" fmla="*/ 53 h 1595"/>
                  <a:gd name="T60" fmla="*/ 283 w 1557"/>
                  <a:gd name="T61" fmla="*/ 21 h 1595"/>
                  <a:gd name="T62" fmla="*/ 680 w 1557"/>
                  <a:gd name="T63" fmla="*/ 110 h 1595"/>
                  <a:gd name="T64" fmla="*/ 793 w 1557"/>
                  <a:gd name="T65" fmla="*/ 194 h 1595"/>
                  <a:gd name="T66" fmla="*/ 965 w 1557"/>
                  <a:gd name="T67" fmla="*/ 142 h 1595"/>
                  <a:gd name="T68" fmla="*/ 964 w 1557"/>
                  <a:gd name="T69" fmla="*/ 283 h 1595"/>
                  <a:gd name="T70" fmla="*/ 1054 w 1557"/>
                  <a:gd name="T71" fmla="*/ 330 h 1595"/>
                  <a:gd name="T72" fmla="*/ 1082 w 1557"/>
                  <a:gd name="T73" fmla="*/ 365 h 1595"/>
                  <a:gd name="T74" fmla="*/ 1180 w 1557"/>
                  <a:gd name="T75" fmla="*/ 426 h 1595"/>
                  <a:gd name="T76" fmla="*/ 1557 w 1557"/>
                  <a:gd name="T77" fmla="*/ 551 h 1595"/>
                  <a:gd name="T78" fmla="*/ 1226 w 1557"/>
                  <a:gd name="T79" fmla="*/ 806 h 1595"/>
                  <a:gd name="T80" fmla="*/ 1137 w 1557"/>
                  <a:gd name="T81" fmla="*/ 838 h 1595"/>
                  <a:gd name="T82" fmla="*/ 1114 w 1557"/>
                  <a:gd name="T83" fmla="*/ 861 h 1595"/>
                  <a:gd name="T84" fmla="*/ 1056 w 1557"/>
                  <a:gd name="T85" fmla="*/ 834 h 1595"/>
                  <a:gd name="T86" fmla="*/ 1074 w 1557"/>
                  <a:gd name="T87" fmla="*/ 927 h 1595"/>
                  <a:gd name="T88" fmla="*/ 1082 w 1557"/>
                  <a:gd name="T89" fmla="*/ 1024 h 1595"/>
                  <a:gd name="T90" fmla="*/ 1074 w 1557"/>
                  <a:gd name="T91" fmla="*/ 1092 h 1595"/>
                  <a:gd name="T92" fmla="*/ 1089 w 1557"/>
                  <a:gd name="T93" fmla="*/ 1227 h 1595"/>
                  <a:gd name="T94" fmla="*/ 1124 w 1557"/>
                  <a:gd name="T95" fmla="*/ 1283 h 1595"/>
                  <a:gd name="T96" fmla="*/ 1102 w 1557"/>
                  <a:gd name="T97" fmla="*/ 1361 h 1595"/>
                  <a:gd name="T98" fmla="*/ 1039 w 1557"/>
                  <a:gd name="T99" fmla="*/ 1442 h 1595"/>
                  <a:gd name="T100" fmla="*/ 961 w 1557"/>
                  <a:gd name="T101" fmla="*/ 1503 h 1595"/>
                  <a:gd name="T102" fmla="*/ 939 w 1557"/>
                  <a:gd name="T103" fmla="*/ 1592 h 1595"/>
                  <a:gd name="T104" fmla="*/ 833 w 1557"/>
                  <a:gd name="T105" fmla="*/ 1556 h 1595"/>
                  <a:gd name="T106" fmla="*/ 783 w 1557"/>
                  <a:gd name="T107" fmla="*/ 1539 h 1595"/>
                  <a:gd name="T108" fmla="*/ 773 w 1557"/>
                  <a:gd name="T109" fmla="*/ 1451 h 1595"/>
                  <a:gd name="T110" fmla="*/ 695 w 1557"/>
                  <a:gd name="T111" fmla="*/ 1319 h 1595"/>
                  <a:gd name="T112" fmla="*/ 594 w 1557"/>
                  <a:gd name="T113" fmla="*/ 1258 h 1595"/>
                  <a:gd name="T114" fmla="*/ 562 w 1557"/>
                  <a:gd name="T115" fmla="*/ 1217 h 1595"/>
                  <a:gd name="T116" fmla="*/ 548 w 1557"/>
                  <a:gd name="T117" fmla="*/ 1133 h 1595"/>
                  <a:gd name="T118" fmla="*/ 513 w 1557"/>
                  <a:gd name="T119" fmla="*/ 1118 h 1595"/>
                  <a:gd name="T120" fmla="*/ 501 w 1557"/>
                  <a:gd name="T121" fmla="*/ 96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595">
                    <a:moveTo>
                      <a:pt x="492" y="938"/>
                    </a:moveTo>
                    <a:lnTo>
                      <a:pt x="493" y="979"/>
                    </a:lnTo>
                    <a:lnTo>
                      <a:pt x="492" y="982"/>
                    </a:lnTo>
                    <a:lnTo>
                      <a:pt x="491" y="969"/>
                    </a:lnTo>
                    <a:lnTo>
                      <a:pt x="487" y="968"/>
                    </a:lnTo>
                    <a:lnTo>
                      <a:pt x="469" y="996"/>
                    </a:lnTo>
                    <a:lnTo>
                      <a:pt x="471" y="965"/>
                    </a:lnTo>
                    <a:lnTo>
                      <a:pt x="483" y="951"/>
                    </a:lnTo>
                    <a:lnTo>
                      <a:pt x="487" y="938"/>
                    </a:lnTo>
                    <a:lnTo>
                      <a:pt x="491" y="912"/>
                    </a:lnTo>
                    <a:lnTo>
                      <a:pt x="499" y="911"/>
                    </a:lnTo>
                    <a:lnTo>
                      <a:pt x="497" y="907"/>
                    </a:lnTo>
                    <a:lnTo>
                      <a:pt x="491" y="911"/>
                    </a:lnTo>
                    <a:lnTo>
                      <a:pt x="483" y="907"/>
                    </a:lnTo>
                    <a:lnTo>
                      <a:pt x="478" y="911"/>
                    </a:lnTo>
                    <a:lnTo>
                      <a:pt x="478" y="896"/>
                    </a:lnTo>
                    <a:lnTo>
                      <a:pt x="474" y="900"/>
                    </a:lnTo>
                    <a:lnTo>
                      <a:pt x="468" y="900"/>
                    </a:lnTo>
                    <a:lnTo>
                      <a:pt x="477" y="880"/>
                    </a:lnTo>
                    <a:lnTo>
                      <a:pt x="468" y="857"/>
                    </a:lnTo>
                    <a:lnTo>
                      <a:pt x="459" y="857"/>
                    </a:lnTo>
                    <a:lnTo>
                      <a:pt x="453" y="872"/>
                    </a:lnTo>
                    <a:lnTo>
                      <a:pt x="447" y="872"/>
                    </a:lnTo>
                    <a:lnTo>
                      <a:pt x="447" y="849"/>
                    </a:lnTo>
                    <a:lnTo>
                      <a:pt x="442" y="834"/>
                    </a:lnTo>
                    <a:lnTo>
                      <a:pt x="433" y="830"/>
                    </a:lnTo>
                    <a:lnTo>
                      <a:pt x="421" y="834"/>
                    </a:lnTo>
                    <a:lnTo>
                      <a:pt x="417" y="828"/>
                    </a:lnTo>
                    <a:lnTo>
                      <a:pt x="417" y="821"/>
                    </a:lnTo>
                    <a:lnTo>
                      <a:pt x="429" y="824"/>
                    </a:lnTo>
                    <a:lnTo>
                      <a:pt x="435" y="824"/>
                    </a:lnTo>
                    <a:lnTo>
                      <a:pt x="436" y="828"/>
                    </a:lnTo>
                    <a:lnTo>
                      <a:pt x="446" y="808"/>
                    </a:lnTo>
                    <a:lnTo>
                      <a:pt x="452" y="803"/>
                    </a:lnTo>
                    <a:lnTo>
                      <a:pt x="459" y="806"/>
                    </a:lnTo>
                    <a:lnTo>
                      <a:pt x="461" y="799"/>
                    </a:lnTo>
                    <a:lnTo>
                      <a:pt x="453" y="789"/>
                    </a:lnTo>
                    <a:lnTo>
                      <a:pt x="443" y="785"/>
                    </a:lnTo>
                    <a:lnTo>
                      <a:pt x="443" y="779"/>
                    </a:lnTo>
                    <a:lnTo>
                      <a:pt x="447" y="773"/>
                    </a:lnTo>
                    <a:lnTo>
                      <a:pt x="436" y="766"/>
                    </a:lnTo>
                    <a:lnTo>
                      <a:pt x="433" y="766"/>
                    </a:lnTo>
                    <a:lnTo>
                      <a:pt x="429" y="759"/>
                    </a:lnTo>
                    <a:lnTo>
                      <a:pt x="429" y="750"/>
                    </a:lnTo>
                    <a:lnTo>
                      <a:pt x="426" y="754"/>
                    </a:lnTo>
                    <a:lnTo>
                      <a:pt x="418" y="752"/>
                    </a:lnTo>
                    <a:lnTo>
                      <a:pt x="413" y="744"/>
                    </a:lnTo>
                    <a:lnTo>
                      <a:pt x="411" y="744"/>
                    </a:lnTo>
                    <a:lnTo>
                      <a:pt x="407" y="746"/>
                    </a:lnTo>
                    <a:lnTo>
                      <a:pt x="393" y="741"/>
                    </a:lnTo>
                    <a:lnTo>
                      <a:pt x="368" y="744"/>
                    </a:lnTo>
                    <a:lnTo>
                      <a:pt x="363" y="737"/>
                    </a:lnTo>
                    <a:lnTo>
                      <a:pt x="347" y="737"/>
                    </a:lnTo>
                    <a:lnTo>
                      <a:pt x="355" y="719"/>
                    </a:lnTo>
                    <a:lnTo>
                      <a:pt x="366" y="715"/>
                    </a:lnTo>
                    <a:lnTo>
                      <a:pt x="367" y="704"/>
                    </a:lnTo>
                    <a:lnTo>
                      <a:pt x="386" y="706"/>
                    </a:lnTo>
                    <a:lnTo>
                      <a:pt x="393" y="702"/>
                    </a:lnTo>
                    <a:lnTo>
                      <a:pt x="393" y="697"/>
                    </a:lnTo>
                    <a:lnTo>
                      <a:pt x="382" y="697"/>
                    </a:lnTo>
                    <a:lnTo>
                      <a:pt x="351" y="691"/>
                    </a:lnTo>
                    <a:lnTo>
                      <a:pt x="355" y="684"/>
                    </a:lnTo>
                    <a:lnTo>
                      <a:pt x="366" y="671"/>
                    </a:lnTo>
                    <a:lnTo>
                      <a:pt x="367" y="665"/>
                    </a:lnTo>
                    <a:lnTo>
                      <a:pt x="355" y="662"/>
                    </a:lnTo>
                    <a:lnTo>
                      <a:pt x="355" y="644"/>
                    </a:lnTo>
                    <a:lnTo>
                      <a:pt x="355" y="654"/>
                    </a:lnTo>
                    <a:lnTo>
                      <a:pt x="351" y="644"/>
                    </a:lnTo>
                    <a:lnTo>
                      <a:pt x="347" y="654"/>
                    </a:lnTo>
                    <a:lnTo>
                      <a:pt x="342" y="653"/>
                    </a:lnTo>
                    <a:lnTo>
                      <a:pt x="351" y="640"/>
                    </a:lnTo>
                    <a:lnTo>
                      <a:pt x="318" y="615"/>
                    </a:lnTo>
                    <a:lnTo>
                      <a:pt x="292" y="615"/>
                    </a:lnTo>
                    <a:lnTo>
                      <a:pt x="293" y="605"/>
                    </a:lnTo>
                    <a:lnTo>
                      <a:pt x="283" y="603"/>
                    </a:lnTo>
                    <a:lnTo>
                      <a:pt x="321" y="537"/>
                    </a:lnTo>
                    <a:lnTo>
                      <a:pt x="323" y="519"/>
                    </a:lnTo>
                    <a:lnTo>
                      <a:pt x="332" y="511"/>
                    </a:lnTo>
                    <a:lnTo>
                      <a:pt x="333" y="502"/>
                    </a:lnTo>
                    <a:lnTo>
                      <a:pt x="328" y="498"/>
                    </a:lnTo>
                    <a:lnTo>
                      <a:pt x="333" y="485"/>
                    </a:lnTo>
                    <a:lnTo>
                      <a:pt x="328" y="484"/>
                    </a:lnTo>
                    <a:lnTo>
                      <a:pt x="332" y="484"/>
                    </a:lnTo>
                    <a:lnTo>
                      <a:pt x="333" y="479"/>
                    </a:lnTo>
                    <a:lnTo>
                      <a:pt x="338" y="479"/>
                    </a:lnTo>
                    <a:lnTo>
                      <a:pt x="338" y="471"/>
                    </a:lnTo>
                    <a:lnTo>
                      <a:pt x="342" y="471"/>
                    </a:lnTo>
                    <a:lnTo>
                      <a:pt x="342" y="467"/>
                    </a:lnTo>
                    <a:lnTo>
                      <a:pt x="345" y="467"/>
                    </a:lnTo>
                    <a:lnTo>
                      <a:pt x="347" y="458"/>
                    </a:lnTo>
                    <a:lnTo>
                      <a:pt x="231" y="427"/>
                    </a:lnTo>
                    <a:lnTo>
                      <a:pt x="160" y="427"/>
                    </a:lnTo>
                    <a:lnTo>
                      <a:pt x="160" y="430"/>
                    </a:lnTo>
                    <a:lnTo>
                      <a:pt x="157" y="430"/>
                    </a:lnTo>
                    <a:lnTo>
                      <a:pt x="155" y="427"/>
                    </a:lnTo>
                    <a:lnTo>
                      <a:pt x="64" y="427"/>
                    </a:lnTo>
                    <a:lnTo>
                      <a:pt x="19" y="194"/>
                    </a:lnTo>
                    <a:lnTo>
                      <a:pt x="0" y="75"/>
                    </a:lnTo>
                    <a:lnTo>
                      <a:pt x="106" y="129"/>
                    </a:lnTo>
                    <a:lnTo>
                      <a:pt x="120" y="194"/>
                    </a:lnTo>
                    <a:lnTo>
                      <a:pt x="144" y="320"/>
                    </a:lnTo>
                    <a:lnTo>
                      <a:pt x="147" y="320"/>
                    </a:lnTo>
                    <a:lnTo>
                      <a:pt x="150" y="327"/>
                    </a:lnTo>
                    <a:lnTo>
                      <a:pt x="144" y="330"/>
                    </a:lnTo>
                    <a:lnTo>
                      <a:pt x="147" y="332"/>
                    </a:lnTo>
                    <a:lnTo>
                      <a:pt x="150" y="332"/>
                    </a:lnTo>
                    <a:lnTo>
                      <a:pt x="151" y="340"/>
                    </a:lnTo>
                    <a:lnTo>
                      <a:pt x="147" y="340"/>
                    </a:lnTo>
                    <a:lnTo>
                      <a:pt x="150" y="347"/>
                    </a:lnTo>
                    <a:lnTo>
                      <a:pt x="219" y="338"/>
                    </a:lnTo>
                    <a:lnTo>
                      <a:pt x="201" y="243"/>
                    </a:lnTo>
                    <a:lnTo>
                      <a:pt x="200" y="243"/>
                    </a:lnTo>
                    <a:lnTo>
                      <a:pt x="198" y="212"/>
                    </a:lnTo>
                    <a:lnTo>
                      <a:pt x="196" y="212"/>
                    </a:lnTo>
                    <a:lnTo>
                      <a:pt x="191" y="194"/>
                    </a:lnTo>
                    <a:lnTo>
                      <a:pt x="191" y="167"/>
                    </a:lnTo>
                    <a:lnTo>
                      <a:pt x="252" y="194"/>
                    </a:lnTo>
                    <a:lnTo>
                      <a:pt x="257" y="195"/>
                    </a:lnTo>
                    <a:lnTo>
                      <a:pt x="259" y="213"/>
                    </a:lnTo>
                    <a:lnTo>
                      <a:pt x="254" y="213"/>
                    </a:lnTo>
                    <a:lnTo>
                      <a:pt x="257" y="230"/>
                    </a:lnTo>
                    <a:lnTo>
                      <a:pt x="313" y="229"/>
                    </a:lnTo>
                    <a:lnTo>
                      <a:pt x="328" y="289"/>
                    </a:lnTo>
                    <a:lnTo>
                      <a:pt x="341" y="367"/>
                    </a:lnTo>
                    <a:lnTo>
                      <a:pt x="402" y="389"/>
                    </a:lnTo>
                    <a:lnTo>
                      <a:pt x="411" y="374"/>
                    </a:lnTo>
                    <a:lnTo>
                      <a:pt x="377" y="364"/>
                    </a:lnTo>
                    <a:lnTo>
                      <a:pt x="387" y="324"/>
                    </a:lnTo>
                    <a:lnTo>
                      <a:pt x="386" y="324"/>
                    </a:lnTo>
                    <a:lnTo>
                      <a:pt x="397" y="293"/>
                    </a:lnTo>
                    <a:lnTo>
                      <a:pt x="403" y="291"/>
                    </a:lnTo>
                    <a:lnTo>
                      <a:pt x="426" y="291"/>
                    </a:lnTo>
                    <a:lnTo>
                      <a:pt x="426" y="311"/>
                    </a:lnTo>
                    <a:lnTo>
                      <a:pt x="436" y="320"/>
                    </a:lnTo>
                    <a:lnTo>
                      <a:pt x="442" y="307"/>
                    </a:lnTo>
                    <a:lnTo>
                      <a:pt x="443" y="293"/>
                    </a:lnTo>
                    <a:lnTo>
                      <a:pt x="436" y="289"/>
                    </a:lnTo>
                    <a:lnTo>
                      <a:pt x="435" y="285"/>
                    </a:lnTo>
                    <a:lnTo>
                      <a:pt x="405" y="285"/>
                    </a:lnTo>
                    <a:lnTo>
                      <a:pt x="398" y="281"/>
                    </a:lnTo>
                    <a:lnTo>
                      <a:pt x="382" y="223"/>
                    </a:lnTo>
                    <a:lnTo>
                      <a:pt x="386" y="221"/>
                    </a:lnTo>
                    <a:lnTo>
                      <a:pt x="398" y="223"/>
                    </a:lnTo>
                    <a:lnTo>
                      <a:pt x="397" y="227"/>
                    </a:lnTo>
                    <a:lnTo>
                      <a:pt x="413" y="230"/>
                    </a:lnTo>
                    <a:lnTo>
                      <a:pt x="433" y="230"/>
                    </a:lnTo>
                    <a:lnTo>
                      <a:pt x="435" y="230"/>
                    </a:lnTo>
                    <a:lnTo>
                      <a:pt x="442" y="230"/>
                    </a:lnTo>
                    <a:lnTo>
                      <a:pt x="453" y="221"/>
                    </a:lnTo>
                    <a:lnTo>
                      <a:pt x="482" y="229"/>
                    </a:lnTo>
                    <a:lnTo>
                      <a:pt x="487" y="241"/>
                    </a:lnTo>
                    <a:lnTo>
                      <a:pt x="497" y="241"/>
                    </a:lnTo>
                    <a:lnTo>
                      <a:pt x="508" y="230"/>
                    </a:lnTo>
                    <a:lnTo>
                      <a:pt x="508" y="221"/>
                    </a:lnTo>
                    <a:lnTo>
                      <a:pt x="513" y="213"/>
                    </a:lnTo>
                    <a:lnTo>
                      <a:pt x="493" y="208"/>
                    </a:lnTo>
                    <a:lnTo>
                      <a:pt x="487" y="213"/>
                    </a:lnTo>
                    <a:lnTo>
                      <a:pt x="492" y="223"/>
                    </a:lnTo>
                    <a:lnTo>
                      <a:pt x="497" y="223"/>
                    </a:lnTo>
                    <a:lnTo>
                      <a:pt x="497" y="227"/>
                    </a:lnTo>
                    <a:lnTo>
                      <a:pt x="387" y="194"/>
                    </a:lnTo>
                    <a:lnTo>
                      <a:pt x="377" y="192"/>
                    </a:lnTo>
                    <a:lnTo>
                      <a:pt x="403" y="164"/>
                    </a:lnTo>
                    <a:lnTo>
                      <a:pt x="468" y="184"/>
                    </a:lnTo>
                    <a:lnTo>
                      <a:pt x="482" y="188"/>
                    </a:lnTo>
                    <a:lnTo>
                      <a:pt x="483" y="151"/>
                    </a:lnTo>
                    <a:lnTo>
                      <a:pt x="469" y="146"/>
                    </a:lnTo>
                    <a:lnTo>
                      <a:pt x="468" y="122"/>
                    </a:lnTo>
                    <a:lnTo>
                      <a:pt x="461" y="122"/>
                    </a:lnTo>
                    <a:lnTo>
                      <a:pt x="461" y="159"/>
                    </a:lnTo>
                    <a:lnTo>
                      <a:pt x="453" y="164"/>
                    </a:lnTo>
                    <a:lnTo>
                      <a:pt x="397" y="146"/>
                    </a:lnTo>
                    <a:lnTo>
                      <a:pt x="333" y="172"/>
                    </a:lnTo>
                    <a:lnTo>
                      <a:pt x="328" y="163"/>
                    </a:lnTo>
                    <a:lnTo>
                      <a:pt x="283" y="177"/>
                    </a:lnTo>
                    <a:lnTo>
                      <a:pt x="187" y="133"/>
                    </a:lnTo>
                    <a:lnTo>
                      <a:pt x="169" y="30"/>
                    </a:lnTo>
                    <a:lnTo>
                      <a:pt x="230" y="49"/>
                    </a:lnTo>
                    <a:lnTo>
                      <a:pt x="240" y="49"/>
                    </a:lnTo>
                    <a:lnTo>
                      <a:pt x="252" y="53"/>
                    </a:lnTo>
                    <a:lnTo>
                      <a:pt x="248" y="67"/>
                    </a:lnTo>
                    <a:lnTo>
                      <a:pt x="341" y="97"/>
                    </a:lnTo>
                    <a:lnTo>
                      <a:pt x="355" y="65"/>
                    </a:lnTo>
                    <a:lnTo>
                      <a:pt x="355" y="57"/>
                    </a:lnTo>
                    <a:lnTo>
                      <a:pt x="278" y="34"/>
                    </a:lnTo>
                    <a:lnTo>
                      <a:pt x="283" y="21"/>
                    </a:lnTo>
                    <a:lnTo>
                      <a:pt x="283" y="3"/>
                    </a:lnTo>
                    <a:lnTo>
                      <a:pt x="356" y="0"/>
                    </a:lnTo>
                    <a:lnTo>
                      <a:pt x="553" y="65"/>
                    </a:lnTo>
                    <a:lnTo>
                      <a:pt x="588" y="83"/>
                    </a:lnTo>
                    <a:lnTo>
                      <a:pt x="637" y="102"/>
                    </a:lnTo>
                    <a:lnTo>
                      <a:pt x="680" y="110"/>
                    </a:lnTo>
                    <a:lnTo>
                      <a:pt x="738" y="122"/>
                    </a:lnTo>
                    <a:lnTo>
                      <a:pt x="762" y="139"/>
                    </a:lnTo>
                    <a:lnTo>
                      <a:pt x="773" y="167"/>
                    </a:lnTo>
                    <a:lnTo>
                      <a:pt x="783" y="188"/>
                    </a:lnTo>
                    <a:lnTo>
                      <a:pt x="791" y="194"/>
                    </a:lnTo>
                    <a:lnTo>
                      <a:pt x="793" y="194"/>
                    </a:lnTo>
                    <a:lnTo>
                      <a:pt x="800" y="199"/>
                    </a:lnTo>
                    <a:lnTo>
                      <a:pt x="831" y="194"/>
                    </a:lnTo>
                    <a:lnTo>
                      <a:pt x="906" y="159"/>
                    </a:lnTo>
                    <a:lnTo>
                      <a:pt x="934" y="139"/>
                    </a:lnTo>
                    <a:lnTo>
                      <a:pt x="956" y="126"/>
                    </a:lnTo>
                    <a:lnTo>
                      <a:pt x="965" y="142"/>
                    </a:lnTo>
                    <a:lnTo>
                      <a:pt x="965" y="167"/>
                    </a:lnTo>
                    <a:lnTo>
                      <a:pt x="951" y="167"/>
                    </a:lnTo>
                    <a:lnTo>
                      <a:pt x="954" y="186"/>
                    </a:lnTo>
                    <a:lnTo>
                      <a:pt x="965" y="188"/>
                    </a:lnTo>
                    <a:lnTo>
                      <a:pt x="965" y="194"/>
                    </a:lnTo>
                    <a:lnTo>
                      <a:pt x="964" y="283"/>
                    </a:lnTo>
                    <a:lnTo>
                      <a:pt x="1039" y="283"/>
                    </a:lnTo>
                    <a:lnTo>
                      <a:pt x="1036" y="303"/>
                    </a:lnTo>
                    <a:lnTo>
                      <a:pt x="1034" y="305"/>
                    </a:lnTo>
                    <a:lnTo>
                      <a:pt x="1039" y="305"/>
                    </a:lnTo>
                    <a:lnTo>
                      <a:pt x="1044" y="320"/>
                    </a:lnTo>
                    <a:lnTo>
                      <a:pt x="1054" y="330"/>
                    </a:lnTo>
                    <a:lnTo>
                      <a:pt x="1071" y="327"/>
                    </a:lnTo>
                    <a:lnTo>
                      <a:pt x="1071" y="345"/>
                    </a:lnTo>
                    <a:lnTo>
                      <a:pt x="1066" y="345"/>
                    </a:lnTo>
                    <a:lnTo>
                      <a:pt x="1074" y="351"/>
                    </a:lnTo>
                    <a:lnTo>
                      <a:pt x="1074" y="365"/>
                    </a:lnTo>
                    <a:lnTo>
                      <a:pt x="1082" y="365"/>
                    </a:lnTo>
                    <a:lnTo>
                      <a:pt x="1082" y="382"/>
                    </a:lnTo>
                    <a:lnTo>
                      <a:pt x="1171" y="379"/>
                    </a:lnTo>
                    <a:lnTo>
                      <a:pt x="1180" y="389"/>
                    </a:lnTo>
                    <a:lnTo>
                      <a:pt x="1171" y="395"/>
                    </a:lnTo>
                    <a:lnTo>
                      <a:pt x="1166" y="416"/>
                    </a:lnTo>
                    <a:lnTo>
                      <a:pt x="1180" y="426"/>
                    </a:lnTo>
                    <a:lnTo>
                      <a:pt x="1180" y="430"/>
                    </a:lnTo>
                    <a:lnTo>
                      <a:pt x="1172" y="435"/>
                    </a:lnTo>
                    <a:lnTo>
                      <a:pt x="1159" y="435"/>
                    </a:lnTo>
                    <a:lnTo>
                      <a:pt x="1203" y="424"/>
                    </a:lnTo>
                    <a:lnTo>
                      <a:pt x="1322" y="367"/>
                    </a:lnTo>
                    <a:lnTo>
                      <a:pt x="1557" y="551"/>
                    </a:lnTo>
                    <a:lnTo>
                      <a:pt x="1425" y="973"/>
                    </a:lnTo>
                    <a:lnTo>
                      <a:pt x="1217" y="757"/>
                    </a:lnTo>
                    <a:lnTo>
                      <a:pt x="1217" y="777"/>
                    </a:lnTo>
                    <a:lnTo>
                      <a:pt x="1211" y="785"/>
                    </a:lnTo>
                    <a:lnTo>
                      <a:pt x="1212" y="794"/>
                    </a:lnTo>
                    <a:lnTo>
                      <a:pt x="1226" y="806"/>
                    </a:lnTo>
                    <a:lnTo>
                      <a:pt x="1217" y="810"/>
                    </a:lnTo>
                    <a:lnTo>
                      <a:pt x="1210" y="806"/>
                    </a:lnTo>
                    <a:lnTo>
                      <a:pt x="1166" y="810"/>
                    </a:lnTo>
                    <a:lnTo>
                      <a:pt x="1162" y="803"/>
                    </a:lnTo>
                    <a:lnTo>
                      <a:pt x="1136" y="828"/>
                    </a:lnTo>
                    <a:lnTo>
                      <a:pt x="1137" y="838"/>
                    </a:lnTo>
                    <a:lnTo>
                      <a:pt x="1137" y="865"/>
                    </a:lnTo>
                    <a:lnTo>
                      <a:pt x="1132" y="865"/>
                    </a:lnTo>
                    <a:lnTo>
                      <a:pt x="1132" y="877"/>
                    </a:lnTo>
                    <a:lnTo>
                      <a:pt x="1127" y="877"/>
                    </a:lnTo>
                    <a:lnTo>
                      <a:pt x="1124" y="861"/>
                    </a:lnTo>
                    <a:lnTo>
                      <a:pt x="1114" y="861"/>
                    </a:lnTo>
                    <a:lnTo>
                      <a:pt x="1114" y="868"/>
                    </a:lnTo>
                    <a:lnTo>
                      <a:pt x="1079" y="849"/>
                    </a:lnTo>
                    <a:lnTo>
                      <a:pt x="1071" y="841"/>
                    </a:lnTo>
                    <a:lnTo>
                      <a:pt x="1069" y="843"/>
                    </a:lnTo>
                    <a:lnTo>
                      <a:pt x="1066" y="836"/>
                    </a:lnTo>
                    <a:lnTo>
                      <a:pt x="1056" y="834"/>
                    </a:lnTo>
                    <a:lnTo>
                      <a:pt x="1061" y="851"/>
                    </a:lnTo>
                    <a:lnTo>
                      <a:pt x="1054" y="843"/>
                    </a:lnTo>
                    <a:lnTo>
                      <a:pt x="1052" y="838"/>
                    </a:lnTo>
                    <a:lnTo>
                      <a:pt x="1047" y="836"/>
                    </a:lnTo>
                    <a:lnTo>
                      <a:pt x="1060" y="896"/>
                    </a:lnTo>
                    <a:lnTo>
                      <a:pt x="1074" y="927"/>
                    </a:lnTo>
                    <a:lnTo>
                      <a:pt x="1089" y="938"/>
                    </a:lnTo>
                    <a:lnTo>
                      <a:pt x="1101" y="957"/>
                    </a:lnTo>
                    <a:lnTo>
                      <a:pt x="1106" y="982"/>
                    </a:lnTo>
                    <a:lnTo>
                      <a:pt x="1095" y="1009"/>
                    </a:lnTo>
                    <a:lnTo>
                      <a:pt x="1084" y="1017"/>
                    </a:lnTo>
                    <a:lnTo>
                      <a:pt x="1082" y="1024"/>
                    </a:lnTo>
                    <a:lnTo>
                      <a:pt x="1071" y="1030"/>
                    </a:lnTo>
                    <a:lnTo>
                      <a:pt x="1061" y="1040"/>
                    </a:lnTo>
                    <a:lnTo>
                      <a:pt x="1056" y="1050"/>
                    </a:lnTo>
                    <a:lnTo>
                      <a:pt x="1060" y="1063"/>
                    </a:lnTo>
                    <a:lnTo>
                      <a:pt x="1054" y="1079"/>
                    </a:lnTo>
                    <a:lnTo>
                      <a:pt x="1074" y="1092"/>
                    </a:lnTo>
                    <a:lnTo>
                      <a:pt x="1074" y="1138"/>
                    </a:lnTo>
                    <a:lnTo>
                      <a:pt x="1071" y="1151"/>
                    </a:lnTo>
                    <a:lnTo>
                      <a:pt x="1079" y="1165"/>
                    </a:lnTo>
                    <a:lnTo>
                      <a:pt x="1076" y="1196"/>
                    </a:lnTo>
                    <a:lnTo>
                      <a:pt x="1089" y="1217"/>
                    </a:lnTo>
                    <a:lnTo>
                      <a:pt x="1089" y="1227"/>
                    </a:lnTo>
                    <a:lnTo>
                      <a:pt x="1095" y="1235"/>
                    </a:lnTo>
                    <a:lnTo>
                      <a:pt x="1095" y="1242"/>
                    </a:lnTo>
                    <a:lnTo>
                      <a:pt x="1115" y="1257"/>
                    </a:lnTo>
                    <a:lnTo>
                      <a:pt x="1119" y="1268"/>
                    </a:lnTo>
                    <a:lnTo>
                      <a:pt x="1122" y="1268"/>
                    </a:lnTo>
                    <a:lnTo>
                      <a:pt x="1124" y="1283"/>
                    </a:lnTo>
                    <a:lnTo>
                      <a:pt x="1136" y="1288"/>
                    </a:lnTo>
                    <a:lnTo>
                      <a:pt x="1148" y="1304"/>
                    </a:lnTo>
                    <a:lnTo>
                      <a:pt x="1132" y="1327"/>
                    </a:lnTo>
                    <a:lnTo>
                      <a:pt x="1117" y="1333"/>
                    </a:lnTo>
                    <a:lnTo>
                      <a:pt x="1110" y="1348"/>
                    </a:lnTo>
                    <a:lnTo>
                      <a:pt x="1102" y="1361"/>
                    </a:lnTo>
                    <a:lnTo>
                      <a:pt x="1074" y="1388"/>
                    </a:lnTo>
                    <a:lnTo>
                      <a:pt x="1069" y="1403"/>
                    </a:lnTo>
                    <a:lnTo>
                      <a:pt x="1062" y="1406"/>
                    </a:lnTo>
                    <a:lnTo>
                      <a:pt x="1061" y="1415"/>
                    </a:lnTo>
                    <a:lnTo>
                      <a:pt x="1051" y="1430"/>
                    </a:lnTo>
                    <a:lnTo>
                      <a:pt x="1039" y="1442"/>
                    </a:lnTo>
                    <a:lnTo>
                      <a:pt x="1031" y="1442"/>
                    </a:lnTo>
                    <a:lnTo>
                      <a:pt x="1005" y="1472"/>
                    </a:lnTo>
                    <a:lnTo>
                      <a:pt x="999" y="1476"/>
                    </a:lnTo>
                    <a:lnTo>
                      <a:pt x="994" y="1485"/>
                    </a:lnTo>
                    <a:lnTo>
                      <a:pt x="979" y="1490"/>
                    </a:lnTo>
                    <a:lnTo>
                      <a:pt x="961" y="1503"/>
                    </a:lnTo>
                    <a:lnTo>
                      <a:pt x="956" y="1517"/>
                    </a:lnTo>
                    <a:lnTo>
                      <a:pt x="941" y="1534"/>
                    </a:lnTo>
                    <a:lnTo>
                      <a:pt x="933" y="1566"/>
                    </a:lnTo>
                    <a:lnTo>
                      <a:pt x="943" y="1586"/>
                    </a:lnTo>
                    <a:lnTo>
                      <a:pt x="939" y="1590"/>
                    </a:lnTo>
                    <a:lnTo>
                      <a:pt x="939" y="1592"/>
                    </a:lnTo>
                    <a:lnTo>
                      <a:pt x="933" y="1595"/>
                    </a:lnTo>
                    <a:lnTo>
                      <a:pt x="911" y="1586"/>
                    </a:lnTo>
                    <a:lnTo>
                      <a:pt x="901" y="1587"/>
                    </a:lnTo>
                    <a:lnTo>
                      <a:pt x="871" y="1579"/>
                    </a:lnTo>
                    <a:lnTo>
                      <a:pt x="863" y="1573"/>
                    </a:lnTo>
                    <a:lnTo>
                      <a:pt x="833" y="1556"/>
                    </a:lnTo>
                    <a:lnTo>
                      <a:pt x="826" y="1562"/>
                    </a:lnTo>
                    <a:lnTo>
                      <a:pt x="810" y="1562"/>
                    </a:lnTo>
                    <a:lnTo>
                      <a:pt x="804" y="1556"/>
                    </a:lnTo>
                    <a:lnTo>
                      <a:pt x="786" y="1560"/>
                    </a:lnTo>
                    <a:lnTo>
                      <a:pt x="783" y="1547"/>
                    </a:lnTo>
                    <a:lnTo>
                      <a:pt x="783" y="1539"/>
                    </a:lnTo>
                    <a:lnTo>
                      <a:pt x="769" y="1525"/>
                    </a:lnTo>
                    <a:lnTo>
                      <a:pt x="773" y="1511"/>
                    </a:lnTo>
                    <a:lnTo>
                      <a:pt x="778" y="1503"/>
                    </a:lnTo>
                    <a:lnTo>
                      <a:pt x="778" y="1490"/>
                    </a:lnTo>
                    <a:lnTo>
                      <a:pt x="769" y="1463"/>
                    </a:lnTo>
                    <a:lnTo>
                      <a:pt x="773" y="1451"/>
                    </a:lnTo>
                    <a:lnTo>
                      <a:pt x="767" y="1436"/>
                    </a:lnTo>
                    <a:lnTo>
                      <a:pt x="762" y="1401"/>
                    </a:lnTo>
                    <a:lnTo>
                      <a:pt x="744" y="1374"/>
                    </a:lnTo>
                    <a:lnTo>
                      <a:pt x="738" y="1359"/>
                    </a:lnTo>
                    <a:lnTo>
                      <a:pt x="703" y="1325"/>
                    </a:lnTo>
                    <a:lnTo>
                      <a:pt x="695" y="1319"/>
                    </a:lnTo>
                    <a:lnTo>
                      <a:pt x="689" y="1321"/>
                    </a:lnTo>
                    <a:lnTo>
                      <a:pt x="672" y="1314"/>
                    </a:lnTo>
                    <a:lnTo>
                      <a:pt x="658" y="1314"/>
                    </a:lnTo>
                    <a:lnTo>
                      <a:pt x="634" y="1292"/>
                    </a:lnTo>
                    <a:lnTo>
                      <a:pt x="608" y="1278"/>
                    </a:lnTo>
                    <a:lnTo>
                      <a:pt x="594" y="1258"/>
                    </a:lnTo>
                    <a:lnTo>
                      <a:pt x="598" y="1249"/>
                    </a:lnTo>
                    <a:lnTo>
                      <a:pt x="597" y="1226"/>
                    </a:lnTo>
                    <a:lnTo>
                      <a:pt x="598" y="1216"/>
                    </a:lnTo>
                    <a:lnTo>
                      <a:pt x="586" y="1206"/>
                    </a:lnTo>
                    <a:lnTo>
                      <a:pt x="571" y="1208"/>
                    </a:lnTo>
                    <a:lnTo>
                      <a:pt x="562" y="1217"/>
                    </a:lnTo>
                    <a:lnTo>
                      <a:pt x="557" y="1213"/>
                    </a:lnTo>
                    <a:lnTo>
                      <a:pt x="554" y="1181"/>
                    </a:lnTo>
                    <a:lnTo>
                      <a:pt x="563" y="1147"/>
                    </a:lnTo>
                    <a:lnTo>
                      <a:pt x="562" y="1141"/>
                    </a:lnTo>
                    <a:lnTo>
                      <a:pt x="553" y="1134"/>
                    </a:lnTo>
                    <a:lnTo>
                      <a:pt x="548" y="1133"/>
                    </a:lnTo>
                    <a:lnTo>
                      <a:pt x="554" y="1120"/>
                    </a:lnTo>
                    <a:lnTo>
                      <a:pt x="553" y="1112"/>
                    </a:lnTo>
                    <a:lnTo>
                      <a:pt x="547" y="1116"/>
                    </a:lnTo>
                    <a:lnTo>
                      <a:pt x="531" y="1116"/>
                    </a:lnTo>
                    <a:lnTo>
                      <a:pt x="527" y="1118"/>
                    </a:lnTo>
                    <a:lnTo>
                      <a:pt x="513" y="1118"/>
                    </a:lnTo>
                    <a:lnTo>
                      <a:pt x="509" y="1035"/>
                    </a:lnTo>
                    <a:lnTo>
                      <a:pt x="514" y="1004"/>
                    </a:lnTo>
                    <a:lnTo>
                      <a:pt x="508" y="1001"/>
                    </a:lnTo>
                    <a:lnTo>
                      <a:pt x="509" y="996"/>
                    </a:lnTo>
                    <a:lnTo>
                      <a:pt x="506" y="973"/>
                    </a:lnTo>
                    <a:lnTo>
                      <a:pt x="501" y="968"/>
                    </a:lnTo>
                    <a:lnTo>
                      <a:pt x="499" y="960"/>
                    </a:lnTo>
                    <a:lnTo>
                      <a:pt x="509" y="938"/>
                    </a:lnTo>
                    <a:lnTo>
                      <a:pt x="499" y="930"/>
                    </a:lnTo>
                    <a:lnTo>
                      <a:pt x="492" y="938"/>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37"/>
              <p:cNvSpPr>
                <a:spLocks/>
              </p:cNvSpPr>
              <p:nvPr/>
            </p:nvSpPr>
            <p:spPr bwMode="auto">
              <a:xfrm>
                <a:off x="1429" y="3730"/>
                <a:ext cx="519" cy="406"/>
              </a:xfrm>
              <a:custGeom>
                <a:avLst/>
                <a:gdLst>
                  <a:gd name="T0" fmla="*/ 14 w 519"/>
                  <a:gd name="T1" fmla="*/ 109 h 406"/>
                  <a:gd name="T2" fmla="*/ 0 w 519"/>
                  <a:gd name="T3" fmla="*/ 86 h 406"/>
                  <a:gd name="T4" fmla="*/ 14 w 519"/>
                  <a:gd name="T5" fmla="*/ 62 h 406"/>
                  <a:gd name="T6" fmla="*/ 14 w 519"/>
                  <a:gd name="T7" fmla="*/ 45 h 406"/>
                  <a:gd name="T8" fmla="*/ 50 w 519"/>
                  <a:gd name="T9" fmla="*/ 41 h 406"/>
                  <a:gd name="T10" fmla="*/ 75 w 519"/>
                  <a:gd name="T11" fmla="*/ 67 h 406"/>
                  <a:gd name="T12" fmla="*/ 87 w 519"/>
                  <a:gd name="T13" fmla="*/ 27 h 406"/>
                  <a:gd name="T14" fmla="*/ 90 w 519"/>
                  <a:gd name="T15" fmla="*/ 6 h 406"/>
                  <a:gd name="T16" fmla="*/ 180 w 519"/>
                  <a:gd name="T17" fmla="*/ 0 h 406"/>
                  <a:gd name="T18" fmla="*/ 206 w 519"/>
                  <a:gd name="T19" fmla="*/ 37 h 406"/>
                  <a:gd name="T20" fmla="*/ 227 w 519"/>
                  <a:gd name="T21" fmla="*/ 35 h 406"/>
                  <a:gd name="T22" fmla="*/ 330 w 519"/>
                  <a:gd name="T23" fmla="*/ 40 h 406"/>
                  <a:gd name="T24" fmla="*/ 347 w 519"/>
                  <a:gd name="T25" fmla="*/ 29 h 406"/>
                  <a:gd name="T26" fmla="*/ 378 w 519"/>
                  <a:gd name="T27" fmla="*/ 69 h 406"/>
                  <a:gd name="T28" fmla="*/ 385 w 519"/>
                  <a:gd name="T29" fmla="*/ 109 h 406"/>
                  <a:gd name="T30" fmla="*/ 401 w 519"/>
                  <a:gd name="T31" fmla="*/ 64 h 406"/>
                  <a:gd name="T32" fmla="*/ 410 w 519"/>
                  <a:gd name="T33" fmla="*/ 62 h 406"/>
                  <a:gd name="T34" fmla="*/ 408 w 519"/>
                  <a:gd name="T35" fmla="*/ 57 h 406"/>
                  <a:gd name="T36" fmla="*/ 448 w 519"/>
                  <a:gd name="T37" fmla="*/ 57 h 406"/>
                  <a:gd name="T38" fmla="*/ 512 w 519"/>
                  <a:gd name="T39" fmla="*/ 97 h 406"/>
                  <a:gd name="T40" fmla="*/ 500 w 519"/>
                  <a:gd name="T41" fmla="*/ 104 h 406"/>
                  <a:gd name="T42" fmla="*/ 493 w 519"/>
                  <a:gd name="T43" fmla="*/ 112 h 406"/>
                  <a:gd name="T44" fmla="*/ 493 w 519"/>
                  <a:gd name="T45" fmla="*/ 113 h 406"/>
                  <a:gd name="T46" fmla="*/ 500 w 519"/>
                  <a:gd name="T47" fmla="*/ 131 h 406"/>
                  <a:gd name="T48" fmla="*/ 493 w 519"/>
                  <a:gd name="T49" fmla="*/ 140 h 406"/>
                  <a:gd name="T50" fmla="*/ 483 w 519"/>
                  <a:gd name="T51" fmla="*/ 147 h 406"/>
                  <a:gd name="T52" fmla="*/ 465 w 519"/>
                  <a:gd name="T53" fmla="*/ 156 h 406"/>
                  <a:gd name="T54" fmla="*/ 450 w 519"/>
                  <a:gd name="T55" fmla="*/ 166 h 406"/>
                  <a:gd name="T56" fmla="*/ 446 w 519"/>
                  <a:gd name="T57" fmla="*/ 198 h 406"/>
                  <a:gd name="T58" fmla="*/ 396 w 519"/>
                  <a:gd name="T59" fmla="*/ 203 h 406"/>
                  <a:gd name="T60" fmla="*/ 380 w 519"/>
                  <a:gd name="T61" fmla="*/ 225 h 406"/>
                  <a:gd name="T62" fmla="*/ 387 w 519"/>
                  <a:gd name="T63" fmla="*/ 295 h 406"/>
                  <a:gd name="T64" fmla="*/ 392 w 519"/>
                  <a:gd name="T65" fmla="*/ 309 h 406"/>
                  <a:gd name="T66" fmla="*/ 365 w 519"/>
                  <a:gd name="T67" fmla="*/ 340 h 406"/>
                  <a:gd name="T68" fmla="*/ 344 w 519"/>
                  <a:gd name="T69" fmla="*/ 356 h 406"/>
                  <a:gd name="T70" fmla="*/ 325 w 519"/>
                  <a:gd name="T71" fmla="*/ 392 h 406"/>
                  <a:gd name="T72" fmla="*/ 325 w 519"/>
                  <a:gd name="T73" fmla="*/ 402 h 406"/>
                  <a:gd name="T74" fmla="*/ 319 w 519"/>
                  <a:gd name="T75" fmla="*/ 397 h 406"/>
                  <a:gd name="T76" fmla="*/ 304 w 519"/>
                  <a:gd name="T77" fmla="*/ 406 h 406"/>
                  <a:gd name="T78" fmla="*/ 285 w 519"/>
                  <a:gd name="T79" fmla="*/ 402 h 406"/>
                  <a:gd name="T80" fmla="*/ 279 w 519"/>
                  <a:gd name="T81" fmla="*/ 405 h 406"/>
                  <a:gd name="T82" fmla="*/ 264 w 519"/>
                  <a:gd name="T83" fmla="*/ 402 h 406"/>
                  <a:gd name="T84" fmla="*/ 259 w 519"/>
                  <a:gd name="T85" fmla="*/ 406 h 406"/>
                  <a:gd name="T86" fmla="*/ 253 w 519"/>
                  <a:gd name="T87" fmla="*/ 405 h 406"/>
                  <a:gd name="T88" fmla="*/ 243 w 519"/>
                  <a:gd name="T89" fmla="*/ 384 h 406"/>
                  <a:gd name="T90" fmla="*/ 217 w 519"/>
                  <a:gd name="T91" fmla="*/ 370 h 406"/>
                  <a:gd name="T92" fmla="*/ 227 w 519"/>
                  <a:gd name="T93" fmla="*/ 349 h 406"/>
                  <a:gd name="T94" fmla="*/ 213 w 519"/>
                  <a:gd name="T95" fmla="*/ 336 h 406"/>
                  <a:gd name="T96" fmla="*/ 227 w 519"/>
                  <a:gd name="T97" fmla="*/ 309 h 406"/>
                  <a:gd name="T98" fmla="*/ 130 w 519"/>
                  <a:gd name="T99" fmla="*/ 303 h 406"/>
                  <a:gd name="T100" fmla="*/ 121 w 519"/>
                  <a:gd name="T101" fmla="*/ 285 h 406"/>
                  <a:gd name="T102" fmla="*/ 114 w 519"/>
                  <a:gd name="T103" fmla="*/ 265 h 406"/>
                  <a:gd name="T104" fmla="*/ 118 w 519"/>
                  <a:gd name="T105" fmla="*/ 247 h 406"/>
                  <a:gd name="T106" fmla="*/ 92 w 519"/>
                  <a:gd name="T107" fmla="*/ 241 h 406"/>
                  <a:gd name="T108" fmla="*/ 81 w 519"/>
                  <a:gd name="T109" fmla="*/ 225 h 406"/>
                  <a:gd name="T110" fmla="*/ 87 w 519"/>
                  <a:gd name="T111" fmla="*/ 203 h 406"/>
                  <a:gd name="T112" fmla="*/ 14 w 519"/>
                  <a:gd name="T113" fmla="*/ 11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9" h="406">
                    <a:moveTo>
                      <a:pt x="14" y="113"/>
                    </a:moveTo>
                    <a:lnTo>
                      <a:pt x="14" y="109"/>
                    </a:lnTo>
                    <a:lnTo>
                      <a:pt x="2" y="107"/>
                    </a:lnTo>
                    <a:lnTo>
                      <a:pt x="0" y="86"/>
                    </a:lnTo>
                    <a:lnTo>
                      <a:pt x="14" y="86"/>
                    </a:lnTo>
                    <a:lnTo>
                      <a:pt x="14" y="62"/>
                    </a:lnTo>
                    <a:lnTo>
                      <a:pt x="5" y="46"/>
                    </a:lnTo>
                    <a:lnTo>
                      <a:pt x="14" y="45"/>
                    </a:lnTo>
                    <a:lnTo>
                      <a:pt x="42" y="27"/>
                    </a:lnTo>
                    <a:lnTo>
                      <a:pt x="50" y="41"/>
                    </a:lnTo>
                    <a:lnTo>
                      <a:pt x="69" y="45"/>
                    </a:lnTo>
                    <a:lnTo>
                      <a:pt x="75" y="67"/>
                    </a:lnTo>
                    <a:lnTo>
                      <a:pt x="75" y="51"/>
                    </a:lnTo>
                    <a:lnTo>
                      <a:pt x="87" y="27"/>
                    </a:lnTo>
                    <a:lnTo>
                      <a:pt x="85" y="10"/>
                    </a:lnTo>
                    <a:lnTo>
                      <a:pt x="90" y="6"/>
                    </a:lnTo>
                    <a:lnTo>
                      <a:pt x="111" y="2"/>
                    </a:lnTo>
                    <a:lnTo>
                      <a:pt x="180" y="0"/>
                    </a:lnTo>
                    <a:lnTo>
                      <a:pt x="184" y="40"/>
                    </a:lnTo>
                    <a:lnTo>
                      <a:pt x="206" y="37"/>
                    </a:lnTo>
                    <a:lnTo>
                      <a:pt x="220" y="40"/>
                    </a:lnTo>
                    <a:lnTo>
                      <a:pt x="227" y="35"/>
                    </a:lnTo>
                    <a:lnTo>
                      <a:pt x="229" y="41"/>
                    </a:lnTo>
                    <a:lnTo>
                      <a:pt x="330" y="40"/>
                    </a:lnTo>
                    <a:lnTo>
                      <a:pt x="347" y="45"/>
                    </a:lnTo>
                    <a:lnTo>
                      <a:pt x="347" y="29"/>
                    </a:lnTo>
                    <a:lnTo>
                      <a:pt x="370" y="35"/>
                    </a:lnTo>
                    <a:lnTo>
                      <a:pt x="378" y="69"/>
                    </a:lnTo>
                    <a:lnTo>
                      <a:pt x="387" y="81"/>
                    </a:lnTo>
                    <a:lnTo>
                      <a:pt x="385" y="109"/>
                    </a:lnTo>
                    <a:lnTo>
                      <a:pt x="401" y="109"/>
                    </a:lnTo>
                    <a:lnTo>
                      <a:pt x="401" y="64"/>
                    </a:lnTo>
                    <a:lnTo>
                      <a:pt x="406" y="67"/>
                    </a:lnTo>
                    <a:lnTo>
                      <a:pt x="410" y="62"/>
                    </a:lnTo>
                    <a:lnTo>
                      <a:pt x="401" y="57"/>
                    </a:lnTo>
                    <a:lnTo>
                      <a:pt x="408" y="57"/>
                    </a:lnTo>
                    <a:lnTo>
                      <a:pt x="408" y="49"/>
                    </a:lnTo>
                    <a:lnTo>
                      <a:pt x="448" y="57"/>
                    </a:lnTo>
                    <a:lnTo>
                      <a:pt x="519" y="85"/>
                    </a:lnTo>
                    <a:lnTo>
                      <a:pt x="512" y="97"/>
                    </a:lnTo>
                    <a:lnTo>
                      <a:pt x="510" y="102"/>
                    </a:lnTo>
                    <a:lnTo>
                      <a:pt x="500" y="104"/>
                    </a:lnTo>
                    <a:lnTo>
                      <a:pt x="500" y="112"/>
                    </a:lnTo>
                    <a:lnTo>
                      <a:pt x="493" y="112"/>
                    </a:lnTo>
                    <a:lnTo>
                      <a:pt x="490" y="113"/>
                    </a:lnTo>
                    <a:lnTo>
                      <a:pt x="493" y="113"/>
                    </a:lnTo>
                    <a:lnTo>
                      <a:pt x="493" y="126"/>
                    </a:lnTo>
                    <a:lnTo>
                      <a:pt x="500" y="131"/>
                    </a:lnTo>
                    <a:lnTo>
                      <a:pt x="500" y="139"/>
                    </a:lnTo>
                    <a:lnTo>
                      <a:pt x="493" y="140"/>
                    </a:lnTo>
                    <a:lnTo>
                      <a:pt x="493" y="147"/>
                    </a:lnTo>
                    <a:lnTo>
                      <a:pt x="483" y="147"/>
                    </a:lnTo>
                    <a:lnTo>
                      <a:pt x="483" y="156"/>
                    </a:lnTo>
                    <a:lnTo>
                      <a:pt x="465" y="156"/>
                    </a:lnTo>
                    <a:lnTo>
                      <a:pt x="463" y="166"/>
                    </a:lnTo>
                    <a:lnTo>
                      <a:pt x="450" y="166"/>
                    </a:lnTo>
                    <a:lnTo>
                      <a:pt x="455" y="175"/>
                    </a:lnTo>
                    <a:lnTo>
                      <a:pt x="446" y="198"/>
                    </a:lnTo>
                    <a:lnTo>
                      <a:pt x="410" y="196"/>
                    </a:lnTo>
                    <a:lnTo>
                      <a:pt x="396" y="203"/>
                    </a:lnTo>
                    <a:lnTo>
                      <a:pt x="373" y="203"/>
                    </a:lnTo>
                    <a:lnTo>
                      <a:pt x="380" y="225"/>
                    </a:lnTo>
                    <a:lnTo>
                      <a:pt x="373" y="225"/>
                    </a:lnTo>
                    <a:lnTo>
                      <a:pt x="387" y="295"/>
                    </a:lnTo>
                    <a:lnTo>
                      <a:pt x="391" y="295"/>
                    </a:lnTo>
                    <a:lnTo>
                      <a:pt x="392" y="309"/>
                    </a:lnTo>
                    <a:lnTo>
                      <a:pt x="385" y="309"/>
                    </a:lnTo>
                    <a:lnTo>
                      <a:pt x="365" y="340"/>
                    </a:lnTo>
                    <a:lnTo>
                      <a:pt x="373" y="352"/>
                    </a:lnTo>
                    <a:lnTo>
                      <a:pt x="344" y="356"/>
                    </a:lnTo>
                    <a:lnTo>
                      <a:pt x="321" y="352"/>
                    </a:lnTo>
                    <a:lnTo>
                      <a:pt x="325" y="392"/>
                    </a:lnTo>
                    <a:lnTo>
                      <a:pt x="328" y="394"/>
                    </a:lnTo>
                    <a:lnTo>
                      <a:pt x="325" y="402"/>
                    </a:lnTo>
                    <a:lnTo>
                      <a:pt x="319" y="402"/>
                    </a:lnTo>
                    <a:lnTo>
                      <a:pt x="319" y="397"/>
                    </a:lnTo>
                    <a:lnTo>
                      <a:pt x="304" y="399"/>
                    </a:lnTo>
                    <a:lnTo>
                      <a:pt x="304" y="406"/>
                    </a:lnTo>
                    <a:lnTo>
                      <a:pt x="292" y="406"/>
                    </a:lnTo>
                    <a:lnTo>
                      <a:pt x="285" y="402"/>
                    </a:lnTo>
                    <a:lnTo>
                      <a:pt x="283" y="405"/>
                    </a:lnTo>
                    <a:lnTo>
                      <a:pt x="279" y="405"/>
                    </a:lnTo>
                    <a:lnTo>
                      <a:pt x="274" y="399"/>
                    </a:lnTo>
                    <a:lnTo>
                      <a:pt x="264" y="402"/>
                    </a:lnTo>
                    <a:lnTo>
                      <a:pt x="264" y="406"/>
                    </a:lnTo>
                    <a:lnTo>
                      <a:pt x="259" y="406"/>
                    </a:lnTo>
                    <a:lnTo>
                      <a:pt x="257" y="399"/>
                    </a:lnTo>
                    <a:lnTo>
                      <a:pt x="253" y="405"/>
                    </a:lnTo>
                    <a:lnTo>
                      <a:pt x="245" y="392"/>
                    </a:lnTo>
                    <a:lnTo>
                      <a:pt x="243" y="384"/>
                    </a:lnTo>
                    <a:lnTo>
                      <a:pt x="219" y="376"/>
                    </a:lnTo>
                    <a:lnTo>
                      <a:pt x="217" y="370"/>
                    </a:lnTo>
                    <a:lnTo>
                      <a:pt x="220" y="356"/>
                    </a:lnTo>
                    <a:lnTo>
                      <a:pt x="227" y="349"/>
                    </a:lnTo>
                    <a:lnTo>
                      <a:pt x="227" y="344"/>
                    </a:lnTo>
                    <a:lnTo>
                      <a:pt x="213" y="336"/>
                    </a:lnTo>
                    <a:lnTo>
                      <a:pt x="219" y="314"/>
                    </a:lnTo>
                    <a:lnTo>
                      <a:pt x="227" y="309"/>
                    </a:lnTo>
                    <a:lnTo>
                      <a:pt x="219" y="300"/>
                    </a:lnTo>
                    <a:lnTo>
                      <a:pt x="130" y="303"/>
                    </a:lnTo>
                    <a:lnTo>
                      <a:pt x="130" y="285"/>
                    </a:lnTo>
                    <a:lnTo>
                      <a:pt x="121" y="285"/>
                    </a:lnTo>
                    <a:lnTo>
                      <a:pt x="121" y="271"/>
                    </a:lnTo>
                    <a:lnTo>
                      <a:pt x="114" y="265"/>
                    </a:lnTo>
                    <a:lnTo>
                      <a:pt x="118" y="265"/>
                    </a:lnTo>
                    <a:lnTo>
                      <a:pt x="118" y="247"/>
                    </a:lnTo>
                    <a:lnTo>
                      <a:pt x="102" y="250"/>
                    </a:lnTo>
                    <a:lnTo>
                      <a:pt x="92" y="241"/>
                    </a:lnTo>
                    <a:lnTo>
                      <a:pt x="87" y="225"/>
                    </a:lnTo>
                    <a:lnTo>
                      <a:pt x="81" y="225"/>
                    </a:lnTo>
                    <a:lnTo>
                      <a:pt x="85" y="223"/>
                    </a:lnTo>
                    <a:lnTo>
                      <a:pt x="87" y="203"/>
                    </a:lnTo>
                    <a:lnTo>
                      <a:pt x="12" y="203"/>
                    </a:lnTo>
                    <a:lnTo>
                      <a:pt x="14" y="11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39"/>
              <p:cNvSpPr>
                <a:spLocks/>
              </p:cNvSpPr>
              <p:nvPr/>
            </p:nvSpPr>
            <p:spPr bwMode="auto">
              <a:xfrm>
                <a:off x="1429" y="3730"/>
                <a:ext cx="519" cy="406"/>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1"/>
              <p:cNvSpPr>
                <a:spLocks/>
              </p:cNvSpPr>
              <p:nvPr/>
            </p:nvSpPr>
            <p:spPr bwMode="auto">
              <a:xfrm>
                <a:off x="2261" y="2382"/>
                <a:ext cx="637" cy="433"/>
              </a:xfrm>
              <a:custGeom>
                <a:avLst/>
                <a:gdLst>
                  <a:gd name="T0" fmla="*/ 309 w 637"/>
                  <a:gd name="T1" fmla="*/ 5 h 433"/>
                  <a:gd name="T2" fmla="*/ 352 w 637"/>
                  <a:gd name="T3" fmla="*/ 50 h 433"/>
                  <a:gd name="T4" fmla="*/ 383 w 637"/>
                  <a:gd name="T5" fmla="*/ 34 h 433"/>
                  <a:gd name="T6" fmla="*/ 404 w 637"/>
                  <a:gd name="T7" fmla="*/ 43 h 433"/>
                  <a:gd name="T8" fmla="*/ 430 w 637"/>
                  <a:gd name="T9" fmla="*/ 51 h 433"/>
                  <a:gd name="T10" fmla="*/ 449 w 637"/>
                  <a:gd name="T11" fmla="*/ 47 h 433"/>
                  <a:gd name="T12" fmla="*/ 481 w 637"/>
                  <a:gd name="T13" fmla="*/ 72 h 433"/>
                  <a:gd name="T14" fmla="*/ 503 w 637"/>
                  <a:gd name="T15" fmla="*/ 56 h 433"/>
                  <a:gd name="T16" fmla="*/ 540 w 637"/>
                  <a:gd name="T17" fmla="*/ 54 h 433"/>
                  <a:gd name="T18" fmla="*/ 573 w 637"/>
                  <a:gd name="T19" fmla="*/ 56 h 433"/>
                  <a:gd name="T20" fmla="*/ 580 w 637"/>
                  <a:gd name="T21" fmla="*/ 77 h 433"/>
                  <a:gd name="T22" fmla="*/ 602 w 637"/>
                  <a:gd name="T23" fmla="*/ 139 h 433"/>
                  <a:gd name="T24" fmla="*/ 626 w 637"/>
                  <a:gd name="T25" fmla="*/ 243 h 433"/>
                  <a:gd name="T26" fmla="*/ 597 w 637"/>
                  <a:gd name="T27" fmla="*/ 256 h 433"/>
                  <a:gd name="T28" fmla="*/ 559 w 637"/>
                  <a:gd name="T29" fmla="*/ 291 h 433"/>
                  <a:gd name="T30" fmla="*/ 527 w 637"/>
                  <a:gd name="T31" fmla="*/ 316 h 433"/>
                  <a:gd name="T32" fmla="*/ 491 w 637"/>
                  <a:gd name="T33" fmla="*/ 345 h 433"/>
                  <a:gd name="T34" fmla="*/ 435 w 637"/>
                  <a:gd name="T35" fmla="*/ 388 h 433"/>
                  <a:gd name="T36" fmla="*/ 401 w 637"/>
                  <a:gd name="T37" fmla="*/ 425 h 433"/>
                  <a:gd name="T38" fmla="*/ 385 w 637"/>
                  <a:gd name="T39" fmla="*/ 412 h 433"/>
                  <a:gd name="T40" fmla="*/ 399 w 637"/>
                  <a:gd name="T41" fmla="*/ 383 h 433"/>
                  <a:gd name="T42" fmla="*/ 406 w 637"/>
                  <a:gd name="T43" fmla="*/ 348 h 433"/>
                  <a:gd name="T44" fmla="*/ 392 w 637"/>
                  <a:gd name="T45" fmla="*/ 326 h 433"/>
                  <a:gd name="T46" fmla="*/ 383 w 637"/>
                  <a:gd name="T47" fmla="*/ 303 h 433"/>
                  <a:gd name="T48" fmla="*/ 342 w 637"/>
                  <a:gd name="T49" fmla="*/ 288 h 433"/>
                  <a:gd name="T50" fmla="*/ 288 w 637"/>
                  <a:gd name="T51" fmla="*/ 268 h 433"/>
                  <a:gd name="T52" fmla="*/ 264 w 637"/>
                  <a:gd name="T53" fmla="*/ 254 h 433"/>
                  <a:gd name="T54" fmla="*/ 231 w 637"/>
                  <a:gd name="T55" fmla="*/ 209 h 433"/>
                  <a:gd name="T56" fmla="*/ 206 w 637"/>
                  <a:gd name="T57" fmla="*/ 184 h 433"/>
                  <a:gd name="T58" fmla="*/ 59 w 637"/>
                  <a:gd name="T59" fmla="*/ 158 h 433"/>
                  <a:gd name="T60" fmla="*/ 46 w 637"/>
                  <a:gd name="T61" fmla="*/ 153 h 433"/>
                  <a:gd name="T62" fmla="*/ 26 w 637"/>
                  <a:gd name="T63" fmla="*/ 139 h 433"/>
                  <a:gd name="T64" fmla="*/ 12 w 637"/>
                  <a:gd name="T65" fmla="*/ 117 h 433"/>
                  <a:gd name="T66" fmla="*/ 17 w 637"/>
                  <a:gd name="T67" fmla="*/ 81 h 433"/>
                  <a:gd name="T68" fmla="*/ 27 w 637"/>
                  <a:gd name="T69" fmla="*/ 34 h 433"/>
                  <a:gd name="T70" fmla="*/ 45 w 637"/>
                  <a:gd name="T71" fmla="*/ 27 h 433"/>
                  <a:gd name="T72" fmla="*/ 106 w 637"/>
                  <a:gd name="T73" fmla="*/ 3 h 433"/>
                  <a:gd name="T74" fmla="*/ 161 w 637"/>
                  <a:gd name="T75" fmla="*/ 8 h 433"/>
                  <a:gd name="T76" fmla="*/ 210 w 637"/>
                  <a:gd name="T77" fmla="*/ 3 h 433"/>
                  <a:gd name="T78" fmla="*/ 225 w 637"/>
                  <a:gd name="T79" fmla="*/ 24 h 433"/>
                  <a:gd name="T80" fmla="*/ 250 w 637"/>
                  <a:gd name="T81" fmla="*/ 29 h 433"/>
                  <a:gd name="T82" fmla="*/ 255 w 637"/>
                  <a:gd name="T83" fmla="*/ 18 h 433"/>
                  <a:gd name="T84" fmla="*/ 281 w 637"/>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433">
                    <a:moveTo>
                      <a:pt x="281" y="0"/>
                    </a:moveTo>
                    <a:lnTo>
                      <a:pt x="297" y="15"/>
                    </a:lnTo>
                    <a:lnTo>
                      <a:pt x="309" y="5"/>
                    </a:lnTo>
                    <a:lnTo>
                      <a:pt x="326" y="32"/>
                    </a:lnTo>
                    <a:lnTo>
                      <a:pt x="349" y="40"/>
                    </a:lnTo>
                    <a:lnTo>
                      <a:pt x="352" y="50"/>
                    </a:lnTo>
                    <a:lnTo>
                      <a:pt x="368" y="47"/>
                    </a:lnTo>
                    <a:lnTo>
                      <a:pt x="378" y="32"/>
                    </a:lnTo>
                    <a:lnTo>
                      <a:pt x="383" y="34"/>
                    </a:lnTo>
                    <a:lnTo>
                      <a:pt x="389" y="50"/>
                    </a:lnTo>
                    <a:lnTo>
                      <a:pt x="404" y="50"/>
                    </a:lnTo>
                    <a:lnTo>
                      <a:pt x="404" y="43"/>
                    </a:lnTo>
                    <a:lnTo>
                      <a:pt x="418" y="51"/>
                    </a:lnTo>
                    <a:lnTo>
                      <a:pt x="422" y="50"/>
                    </a:lnTo>
                    <a:lnTo>
                      <a:pt x="430" y="51"/>
                    </a:lnTo>
                    <a:lnTo>
                      <a:pt x="439" y="62"/>
                    </a:lnTo>
                    <a:lnTo>
                      <a:pt x="444" y="59"/>
                    </a:lnTo>
                    <a:lnTo>
                      <a:pt x="449" y="47"/>
                    </a:lnTo>
                    <a:lnTo>
                      <a:pt x="465" y="42"/>
                    </a:lnTo>
                    <a:lnTo>
                      <a:pt x="470" y="69"/>
                    </a:lnTo>
                    <a:lnTo>
                      <a:pt x="481" y="72"/>
                    </a:lnTo>
                    <a:lnTo>
                      <a:pt x="491" y="64"/>
                    </a:lnTo>
                    <a:lnTo>
                      <a:pt x="494" y="64"/>
                    </a:lnTo>
                    <a:lnTo>
                      <a:pt x="503" y="56"/>
                    </a:lnTo>
                    <a:lnTo>
                      <a:pt x="515" y="56"/>
                    </a:lnTo>
                    <a:lnTo>
                      <a:pt x="519" y="50"/>
                    </a:lnTo>
                    <a:lnTo>
                      <a:pt x="540" y="54"/>
                    </a:lnTo>
                    <a:lnTo>
                      <a:pt x="545" y="64"/>
                    </a:lnTo>
                    <a:lnTo>
                      <a:pt x="567" y="64"/>
                    </a:lnTo>
                    <a:lnTo>
                      <a:pt x="573" y="56"/>
                    </a:lnTo>
                    <a:lnTo>
                      <a:pt x="578" y="56"/>
                    </a:lnTo>
                    <a:lnTo>
                      <a:pt x="585" y="64"/>
                    </a:lnTo>
                    <a:lnTo>
                      <a:pt x="580" y="77"/>
                    </a:lnTo>
                    <a:lnTo>
                      <a:pt x="607" y="126"/>
                    </a:lnTo>
                    <a:lnTo>
                      <a:pt x="607" y="137"/>
                    </a:lnTo>
                    <a:lnTo>
                      <a:pt x="602" y="139"/>
                    </a:lnTo>
                    <a:lnTo>
                      <a:pt x="625" y="220"/>
                    </a:lnTo>
                    <a:lnTo>
                      <a:pt x="637" y="236"/>
                    </a:lnTo>
                    <a:lnTo>
                      <a:pt x="626" y="243"/>
                    </a:lnTo>
                    <a:lnTo>
                      <a:pt x="620" y="254"/>
                    </a:lnTo>
                    <a:lnTo>
                      <a:pt x="607" y="259"/>
                    </a:lnTo>
                    <a:lnTo>
                      <a:pt x="597" y="256"/>
                    </a:lnTo>
                    <a:lnTo>
                      <a:pt x="585" y="267"/>
                    </a:lnTo>
                    <a:lnTo>
                      <a:pt x="580" y="276"/>
                    </a:lnTo>
                    <a:lnTo>
                      <a:pt x="559" y="291"/>
                    </a:lnTo>
                    <a:lnTo>
                      <a:pt x="552" y="292"/>
                    </a:lnTo>
                    <a:lnTo>
                      <a:pt x="545" y="308"/>
                    </a:lnTo>
                    <a:lnTo>
                      <a:pt x="527" y="316"/>
                    </a:lnTo>
                    <a:lnTo>
                      <a:pt x="501" y="345"/>
                    </a:lnTo>
                    <a:lnTo>
                      <a:pt x="494" y="343"/>
                    </a:lnTo>
                    <a:lnTo>
                      <a:pt x="491" y="345"/>
                    </a:lnTo>
                    <a:lnTo>
                      <a:pt x="465" y="345"/>
                    </a:lnTo>
                    <a:lnTo>
                      <a:pt x="439" y="374"/>
                    </a:lnTo>
                    <a:lnTo>
                      <a:pt x="435" y="388"/>
                    </a:lnTo>
                    <a:lnTo>
                      <a:pt x="409" y="412"/>
                    </a:lnTo>
                    <a:lnTo>
                      <a:pt x="404" y="415"/>
                    </a:lnTo>
                    <a:lnTo>
                      <a:pt x="401" y="425"/>
                    </a:lnTo>
                    <a:lnTo>
                      <a:pt x="389" y="433"/>
                    </a:lnTo>
                    <a:lnTo>
                      <a:pt x="389" y="425"/>
                    </a:lnTo>
                    <a:lnTo>
                      <a:pt x="385" y="412"/>
                    </a:lnTo>
                    <a:lnTo>
                      <a:pt x="390" y="410"/>
                    </a:lnTo>
                    <a:lnTo>
                      <a:pt x="390" y="398"/>
                    </a:lnTo>
                    <a:lnTo>
                      <a:pt x="399" y="383"/>
                    </a:lnTo>
                    <a:lnTo>
                      <a:pt x="397" y="370"/>
                    </a:lnTo>
                    <a:lnTo>
                      <a:pt x="401" y="358"/>
                    </a:lnTo>
                    <a:lnTo>
                      <a:pt x="406" y="348"/>
                    </a:lnTo>
                    <a:lnTo>
                      <a:pt x="399" y="345"/>
                    </a:lnTo>
                    <a:lnTo>
                      <a:pt x="401" y="343"/>
                    </a:lnTo>
                    <a:lnTo>
                      <a:pt x="392" y="326"/>
                    </a:lnTo>
                    <a:lnTo>
                      <a:pt x="392" y="316"/>
                    </a:lnTo>
                    <a:lnTo>
                      <a:pt x="385" y="311"/>
                    </a:lnTo>
                    <a:lnTo>
                      <a:pt x="383" y="303"/>
                    </a:lnTo>
                    <a:lnTo>
                      <a:pt x="350" y="303"/>
                    </a:lnTo>
                    <a:lnTo>
                      <a:pt x="352" y="292"/>
                    </a:lnTo>
                    <a:lnTo>
                      <a:pt x="342" y="288"/>
                    </a:lnTo>
                    <a:lnTo>
                      <a:pt x="336" y="283"/>
                    </a:lnTo>
                    <a:lnTo>
                      <a:pt x="333" y="283"/>
                    </a:lnTo>
                    <a:lnTo>
                      <a:pt x="288" y="268"/>
                    </a:lnTo>
                    <a:lnTo>
                      <a:pt x="283" y="262"/>
                    </a:lnTo>
                    <a:lnTo>
                      <a:pt x="272" y="254"/>
                    </a:lnTo>
                    <a:lnTo>
                      <a:pt x="264" y="254"/>
                    </a:lnTo>
                    <a:lnTo>
                      <a:pt x="257" y="246"/>
                    </a:lnTo>
                    <a:lnTo>
                      <a:pt x="257" y="200"/>
                    </a:lnTo>
                    <a:lnTo>
                      <a:pt x="231" y="209"/>
                    </a:lnTo>
                    <a:lnTo>
                      <a:pt x="224" y="189"/>
                    </a:lnTo>
                    <a:lnTo>
                      <a:pt x="211" y="180"/>
                    </a:lnTo>
                    <a:lnTo>
                      <a:pt x="206" y="184"/>
                    </a:lnTo>
                    <a:lnTo>
                      <a:pt x="189" y="168"/>
                    </a:lnTo>
                    <a:lnTo>
                      <a:pt x="184" y="166"/>
                    </a:lnTo>
                    <a:lnTo>
                      <a:pt x="59" y="158"/>
                    </a:lnTo>
                    <a:lnTo>
                      <a:pt x="52" y="158"/>
                    </a:lnTo>
                    <a:lnTo>
                      <a:pt x="52" y="153"/>
                    </a:lnTo>
                    <a:lnTo>
                      <a:pt x="46" y="153"/>
                    </a:lnTo>
                    <a:lnTo>
                      <a:pt x="45" y="144"/>
                    </a:lnTo>
                    <a:lnTo>
                      <a:pt x="50" y="144"/>
                    </a:lnTo>
                    <a:lnTo>
                      <a:pt x="26" y="139"/>
                    </a:lnTo>
                    <a:lnTo>
                      <a:pt x="1" y="142"/>
                    </a:lnTo>
                    <a:lnTo>
                      <a:pt x="0" y="125"/>
                    </a:lnTo>
                    <a:lnTo>
                      <a:pt x="12" y="117"/>
                    </a:lnTo>
                    <a:lnTo>
                      <a:pt x="17" y="104"/>
                    </a:lnTo>
                    <a:lnTo>
                      <a:pt x="10" y="96"/>
                    </a:lnTo>
                    <a:lnTo>
                      <a:pt x="17" y="81"/>
                    </a:lnTo>
                    <a:lnTo>
                      <a:pt x="17" y="43"/>
                    </a:lnTo>
                    <a:lnTo>
                      <a:pt x="26" y="43"/>
                    </a:lnTo>
                    <a:lnTo>
                      <a:pt x="27" y="34"/>
                    </a:lnTo>
                    <a:lnTo>
                      <a:pt x="36" y="34"/>
                    </a:lnTo>
                    <a:lnTo>
                      <a:pt x="36" y="27"/>
                    </a:lnTo>
                    <a:lnTo>
                      <a:pt x="45" y="27"/>
                    </a:lnTo>
                    <a:lnTo>
                      <a:pt x="45" y="3"/>
                    </a:lnTo>
                    <a:lnTo>
                      <a:pt x="92" y="5"/>
                    </a:lnTo>
                    <a:lnTo>
                      <a:pt x="106" y="3"/>
                    </a:lnTo>
                    <a:lnTo>
                      <a:pt x="119" y="5"/>
                    </a:lnTo>
                    <a:lnTo>
                      <a:pt x="159" y="5"/>
                    </a:lnTo>
                    <a:lnTo>
                      <a:pt x="161" y="8"/>
                    </a:lnTo>
                    <a:lnTo>
                      <a:pt x="201" y="5"/>
                    </a:lnTo>
                    <a:lnTo>
                      <a:pt x="203" y="10"/>
                    </a:lnTo>
                    <a:lnTo>
                      <a:pt x="210" y="3"/>
                    </a:lnTo>
                    <a:lnTo>
                      <a:pt x="211" y="8"/>
                    </a:lnTo>
                    <a:lnTo>
                      <a:pt x="218" y="10"/>
                    </a:lnTo>
                    <a:lnTo>
                      <a:pt x="225" y="24"/>
                    </a:lnTo>
                    <a:lnTo>
                      <a:pt x="231" y="24"/>
                    </a:lnTo>
                    <a:lnTo>
                      <a:pt x="250" y="34"/>
                    </a:lnTo>
                    <a:lnTo>
                      <a:pt x="250" y="29"/>
                    </a:lnTo>
                    <a:lnTo>
                      <a:pt x="255" y="32"/>
                    </a:lnTo>
                    <a:lnTo>
                      <a:pt x="264" y="32"/>
                    </a:lnTo>
                    <a:lnTo>
                      <a:pt x="255" y="18"/>
                    </a:lnTo>
                    <a:lnTo>
                      <a:pt x="262" y="13"/>
                    </a:lnTo>
                    <a:lnTo>
                      <a:pt x="279" y="10"/>
                    </a:lnTo>
                    <a:lnTo>
                      <a:pt x="2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42"/>
              <p:cNvSpPr>
                <a:spLocks/>
              </p:cNvSpPr>
              <p:nvPr/>
            </p:nvSpPr>
            <p:spPr bwMode="auto">
              <a:xfrm>
                <a:off x="2261" y="2382"/>
                <a:ext cx="637" cy="433"/>
              </a:xfrm>
              <a:custGeom>
                <a:avLst/>
                <a:gdLst>
                  <a:gd name="T0" fmla="*/ 309 w 637"/>
                  <a:gd name="T1" fmla="*/ 5 h 433"/>
                  <a:gd name="T2" fmla="*/ 352 w 637"/>
                  <a:gd name="T3" fmla="*/ 50 h 433"/>
                  <a:gd name="T4" fmla="*/ 383 w 637"/>
                  <a:gd name="T5" fmla="*/ 34 h 433"/>
                  <a:gd name="T6" fmla="*/ 404 w 637"/>
                  <a:gd name="T7" fmla="*/ 43 h 433"/>
                  <a:gd name="T8" fmla="*/ 430 w 637"/>
                  <a:gd name="T9" fmla="*/ 51 h 433"/>
                  <a:gd name="T10" fmla="*/ 449 w 637"/>
                  <a:gd name="T11" fmla="*/ 47 h 433"/>
                  <a:gd name="T12" fmla="*/ 481 w 637"/>
                  <a:gd name="T13" fmla="*/ 72 h 433"/>
                  <a:gd name="T14" fmla="*/ 503 w 637"/>
                  <a:gd name="T15" fmla="*/ 56 h 433"/>
                  <a:gd name="T16" fmla="*/ 540 w 637"/>
                  <a:gd name="T17" fmla="*/ 54 h 433"/>
                  <a:gd name="T18" fmla="*/ 573 w 637"/>
                  <a:gd name="T19" fmla="*/ 56 h 433"/>
                  <a:gd name="T20" fmla="*/ 580 w 637"/>
                  <a:gd name="T21" fmla="*/ 77 h 433"/>
                  <a:gd name="T22" fmla="*/ 602 w 637"/>
                  <a:gd name="T23" fmla="*/ 139 h 433"/>
                  <a:gd name="T24" fmla="*/ 626 w 637"/>
                  <a:gd name="T25" fmla="*/ 243 h 433"/>
                  <a:gd name="T26" fmla="*/ 597 w 637"/>
                  <a:gd name="T27" fmla="*/ 256 h 433"/>
                  <a:gd name="T28" fmla="*/ 559 w 637"/>
                  <a:gd name="T29" fmla="*/ 291 h 433"/>
                  <a:gd name="T30" fmla="*/ 527 w 637"/>
                  <a:gd name="T31" fmla="*/ 316 h 433"/>
                  <a:gd name="T32" fmla="*/ 491 w 637"/>
                  <a:gd name="T33" fmla="*/ 345 h 433"/>
                  <a:gd name="T34" fmla="*/ 435 w 637"/>
                  <a:gd name="T35" fmla="*/ 388 h 433"/>
                  <a:gd name="T36" fmla="*/ 401 w 637"/>
                  <a:gd name="T37" fmla="*/ 425 h 433"/>
                  <a:gd name="T38" fmla="*/ 385 w 637"/>
                  <a:gd name="T39" fmla="*/ 412 h 433"/>
                  <a:gd name="T40" fmla="*/ 399 w 637"/>
                  <a:gd name="T41" fmla="*/ 383 h 433"/>
                  <a:gd name="T42" fmla="*/ 406 w 637"/>
                  <a:gd name="T43" fmla="*/ 348 h 433"/>
                  <a:gd name="T44" fmla="*/ 392 w 637"/>
                  <a:gd name="T45" fmla="*/ 326 h 433"/>
                  <a:gd name="T46" fmla="*/ 383 w 637"/>
                  <a:gd name="T47" fmla="*/ 303 h 433"/>
                  <a:gd name="T48" fmla="*/ 342 w 637"/>
                  <a:gd name="T49" fmla="*/ 288 h 433"/>
                  <a:gd name="T50" fmla="*/ 288 w 637"/>
                  <a:gd name="T51" fmla="*/ 268 h 433"/>
                  <a:gd name="T52" fmla="*/ 264 w 637"/>
                  <a:gd name="T53" fmla="*/ 254 h 433"/>
                  <a:gd name="T54" fmla="*/ 231 w 637"/>
                  <a:gd name="T55" fmla="*/ 209 h 433"/>
                  <a:gd name="T56" fmla="*/ 206 w 637"/>
                  <a:gd name="T57" fmla="*/ 184 h 433"/>
                  <a:gd name="T58" fmla="*/ 59 w 637"/>
                  <a:gd name="T59" fmla="*/ 158 h 433"/>
                  <a:gd name="T60" fmla="*/ 46 w 637"/>
                  <a:gd name="T61" fmla="*/ 153 h 433"/>
                  <a:gd name="T62" fmla="*/ 26 w 637"/>
                  <a:gd name="T63" fmla="*/ 139 h 433"/>
                  <a:gd name="T64" fmla="*/ 12 w 637"/>
                  <a:gd name="T65" fmla="*/ 117 h 433"/>
                  <a:gd name="T66" fmla="*/ 17 w 637"/>
                  <a:gd name="T67" fmla="*/ 81 h 433"/>
                  <a:gd name="T68" fmla="*/ 27 w 637"/>
                  <a:gd name="T69" fmla="*/ 34 h 433"/>
                  <a:gd name="T70" fmla="*/ 45 w 637"/>
                  <a:gd name="T71" fmla="*/ 27 h 433"/>
                  <a:gd name="T72" fmla="*/ 106 w 637"/>
                  <a:gd name="T73" fmla="*/ 3 h 433"/>
                  <a:gd name="T74" fmla="*/ 161 w 637"/>
                  <a:gd name="T75" fmla="*/ 8 h 433"/>
                  <a:gd name="T76" fmla="*/ 210 w 637"/>
                  <a:gd name="T77" fmla="*/ 3 h 433"/>
                  <a:gd name="T78" fmla="*/ 225 w 637"/>
                  <a:gd name="T79" fmla="*/ 24 h 433"/>
                  <a:gd name="T80" fmla="*/ 250 w 637"/>
                  <a:gd name="T81" fmla="*/ 29 h 433"/>
                  <a:gd name="T82" fmla="*/ 255 w 637"/>
                  <a:gd name="T83" fmla="*/ 18 h 433"/>
                  <a:gd name="T84" fmla="*/ 281 w 637"/>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433">
                    <a:moveTo>
                      <a:pt x="281" y="0"/>
                    </a:moveTo>
                    <a:lnTo>
                      <a:pt x="297" y="15"/>
                    </a:lnTo>
                    <a:lnTo>
                      <a:pt x="309" y="5"/>
                    </a:lnTo>
                    <a:lnTo>
                      <a:pt x="326" y="32"/>
                    </a:lnTo>
                    <a:lnTo>
                      <a:pt x="349" y="40"/>
                    </a:lnTo>
                    <a:lnTo>
                      <a:pt x="352" y="50"/>
                    </a:lnTo>
                    <a:lnTo>
                      <a:pt x="368" y="47"/>
                    </a:lnTo>
                    <a:lnTo>
                      <a:pt x="378" y="32"/>
                    </a:lnTo>
                    <a:lnTo>
                      <a:pt x="383" y="34"/>
                    </a:lnTo>
                    <a:lnTo>
                      <a:pt x="389" y="50"/>
                    </a:lnTo>
                    <a:lnTo>
                      <a:pt x="404" y="50"/>
                    </a:lnTo>
                    <a:lnTo>
                      <a:pt x="404" y="43"/>
                    </a:lnTo>
                    <a:lnTo>
                      <a:pt x="418" y="51"/>
                    </a:lnTo>
                    <a:lnTo>
                      <a:pt x="422" y="50"/>
                    </a:lnTo>
                    <a:lnTo>
                      <a:pt x="430" y="51"/>
                    </a:lnTo>
                    <a:lnTo>
                      <a:pt x="439" y="62"/>
                    </a:lnTo>
                    <a:lnTo>
                      <a:pt x="444" y="59"/>
                    </a:lnTo>
                    <a:lnTo>
                      <a:pt x="449" y="47"/>
                    </a:lnTo>
                    <a:lnTo>
                      <a:pt x="465" y="42"/>
                    </a:lnTo>
                    <a:lnTo>
                      <a:pt x="470" y="69"/>
                    </a:lnTo>
                    <a:lnTo>
                      <a:pt x="481" y="72"/>
                    </a:lnTo>
                    <a:lnTo>
                      <a:pt x="491" y="64"/>
                    </a:lnTo>
                    <a:lnTo>
                      <a:pt x="494" y="64"/>
                    </a:lnTo>
                    <a:lnTo>
                      <a:pt x="503" y="56"/>
                    </a:lnTo>
                    <a:lnTo>
                      <a:pt x="515" y="56"/>
                    </a:lnTo>
                    <a:lnTo>
                      <a:pt x="519" y="50"/>
                    </a:lnTo>
                    <a:lnTo>
                      <a:pt x="540" y="54"/>
                    </a:lnTo>
                    <a:lnTo>
                      <a:pt x="545" y="64"/>
                    </a:lnTo>
                    <a:lnTo>
                      <a:pt x="567" y="64"/>
                    </a:lnTo>
                    <a:lnTo>
                      <a:pt x="573" y="56"/>
                    </a:lnTo>
                    <a:lnTo>
                      <a:pt x="578" y="56"/>
                    </a:lnTo>
                    <a:lnTo>
                      <a:pt x="585" y="64"/>
                    </a:lnTo>
                    <a:lnTo>
                      <a:pt x="580" y="77"/>
                    </a:lnTo>
                    <a:lnTo>
                      <a:pt x="607" y="126"/>
                    </a:lnTo>
                    <a:lnTo>
                      <a:pt x="607" y="137"/>
                    </a:lnTo>
                    <a:lnTo>
                      <a:pt x="602" y="139"/>
                    </a:lnTo>
                    <a:lnTo>
                      <a:pt x="625" y="220"/>
                    </a:lnTo>
                    <a:lnTo>
                      <a:pt x="637" y="236"/>
                    </a:lnTo>
                    <a:lnTo>
                      <a:pt x="626" y="243"/>
                    </a:lnTo>
                    <a:lnTo>
                      <a:pt x="620" y="254"/>
                    </a:lnTo>
                    <a:lnTo>
                      <a:pt x="607" y="259"/>
                    </a:lnTo>
                    <a:lnTo>
                      <a:pt x="597" y="256"/>
                    </a:lnTo>
                    <a:lnTo>
                      <a:pt x="585" y="267"/>
                    </a:lnTo>
                    <a:lnTo>
                      <a:pt x="580" y="276"/>
                    </a:lnTo>
                    <a:lnTo>
                      <a:pt x="559" y="291"/>
                    </a:lnTo>
                    <a:lnTo>
                      <a:pt x="552" y="292"/>
                    </a:lnTo>
                    <a:lnTo>
                      <a:pt x="545" y="308"/>
                    </a:lnTo>
                    <a:lnTo>
                      <a:pt x="527" y="316"/>
                    </a:lnTo>
                    <a:lnTo>
                      <a:pt x="501" y="345"/>
                    </a:lnTo>
                    <a:lnTo>
                      <a:pt x="494" y="343"/>
                    </a:lnTo>
                    <a:lnTo>
                      <a:pt x="491" y="345"/>
                    </a:lnTo>
                    <a:lnTo>
                      <a:pt x="465" y="345"/>
                    </a:lnTo>
                    <a:lnTo>
                      <a:pt x="439" y="374"/>
                    </a:lnTo>
                    <a:lnTo>
                      <a:pt x="435" y="388"/>
                    </a:lnTo>
                    <a:lnTo>
                      <a:pt x="409" y="412"/>
                    </a:lnTo>
                    <a:lnTo>
                      <a:pt x="404" y="415"/>
                    </a:lnTo>
                    <a:lnTo>
                      <a:pt x="401" y="425"/>
                    </a:lnTo>
                    <a:lnTo>
                      <a:pt x="389" y="433"/>
                    </a:lnTo>
                    <a:lnTo>
                      <a:pt x="389" y="425"/>
                    </a:lnTo>
                    <a:lnTo>
                      <a:pt x="385" y="412"/>
                    </a:lnTo>
                    <a:lnTo>
                      <a:pt x="390" y="410"/>
                    </a:lnTo>
                    <a:lnTo>
                      <a:pt x="390" y="398"/>
                    </a:lnTo>
                    <a:lnTo>
                      <a:pt x="399" y="383"/>
                    </a:lnTo>
                    <a:lnTo>
                      <a:pt x="397" y="370"/>
                    </a:lnTo>
                    <a:lnTo>
                      <a:pt x="401" y="358"/>
                    </a:lnTo>
                    <a:lnTo>
                      <a:pt x="406" y="348"/>
                    </a:lnTo>
                    <a:lnTo>
                      <a:pt x="399" y="345"/>
                    </a:lnTo>
                    <a:lnTo>
                      <a:pt x="401" y="343"/>
                    </a:lnTo>
                    <a:lnTo>
                      <a:pt x="392" y="326"/>
                    </a:lnTo>
                    <a:lnTo>
                      <a:pt x="392" y="316"/>
                    </a:lnTo>
                    <a:lnTo>
                      <a:pt x="385" y="311"/>
                    </a:lnTo>
                    <a:lnTo>
                      <a:pt x="383" y="303"/>
                    </a:lnTo>
                    <a:lnTo>
                      <a:pt x="350" y="303"/>
                    </a:lnTo>
                    <a:lnTo>
                      <a:pt x="352" y="292"/>
                    </a:lnTo>
                    <a:lnTo>
                      <a:pt x="342" y="288"/>
                    </a:lnTo>
                    <a:lnTo>
                      <a:pt x="336" y="283"/>
                    </a:lnTo>
                    <a:lnTo>
                      <a:pt x="333" y="283"/>
                    </a:lnTo>
                    <a:lnTo>
                      <a:pt x="288" y="268"/>
                    </a:lnTo>
                    <a:lnTo>
                      <a:pt x="283" y="262"/>
                    </a:lnTo>
                    <a:lnTo>
                      <a:pt x="272" y="254"/>
                    </a:lnTo>
                    <a:lnTo>
                      <a:pt x="264" y="254"/>
                    </a:lnTo>
                    <a:lnTo>
                      <a:pt x="257" y="246"/>
                    </a:lnTo>
                    <a:lnTo>
                      <a:pt x="257" y="200"/>
                    </a:lnTo>
                    <a:lnTo>
                      <a:pt x="231" y="209"/>
                    </a:lnTo>
                    <a:lnTo>
                      <a:pt x="224" y="189"/>
                    </a:lnTo>
                    <a:lnTo>
                      <a:pt x="211" y="180"/>
                    </a:lnTo>
                    <a:lnTo>
                      <a:pt x="206" y="184"/>
                    </a:lnTo>
                    <a:lnTo>
                      <a:pt x="189" y="168"/>
                    </a:lnTo>
                    <a:lnTo>
                      <a:pt x="184" y="166"/>
                    </a:lnTo>
                    <a:lnTo>
                      <a:pt x="59" y="158"/>
                    </a:lnTo>
                    <a:lnTo>
                      <a:pt x="52" y="158"/>
                    </a:lnTo>
                    <a:lnTo>
                      <a:pt x="52" y="153"/>
                    </a:lnTo>
                    <a:lnTo>
                      <a:pt x="46" y="153"/>
                    </a:lnTo>
                    <a:lnTo>
                      <a:pt x="45" y="144"/>
                    </a:lnTo>
                    <a:lnTo>
                      <a:pt x="50" y="144"/>
                    </a:lnTo>
                    <a:lnTo>
                      <a:pt x="26" y="139"/>
                    </a:lnTo>
                    <a:lnTo>
                      <a:pt x="1" y="142"/>
                    </a:lnTo>
                    <a:lnTo>
                      <a:pt x="0" y="125"/>
                    </a:lnTo>
                    <a:lnTo>
                      <a:pt x="12" y="117"/>
                    </a:lnTo>
                    <a:lnTo>
                      <a:pt x="17" y="104"/>
                    </a:lnTo>
                    <a:lnTo>
                      <a:pt x="10" y="96"/>
                    </a:lnTo>
                    <a:lnTo>
                      <a:pt x="17" y="81"/>
                    </a:lnTo>
                    <a:lnTo>
                      <a:pt x="17" y="43"/>
                    </a:lnTo>
                    <a:lnTo>
                      <a:pt x="26" y="43"/>
                    </a:lnTo>
                    <a:lnTo>
                      <a:pt x="27" y="34"/>
                    </a:lnTo>
                    <a:lnTo>
                      <a:pt x="36" y="34"/>
                    </a:lnTo>
                    <a:lnTo>
                      <a:pt x="36" y="27"/>
                    </a:lnTo>
                    <a:lnTo>
                      <a:pt x="45" y="27"/>
                    </a:lnTo>
                    <a:lnTo>
                      <a:pt x="45" y="3"/>
                    </a:lnTo>
                    <a:lnTo>
                      <a:pt x="92" y="5"/>
                    </a:lnTo>
                    <a:lnTo>
                      <a:pt x="106" y="3"/>
                    </a:lnTo>
                    <a:lnTo>
                      <a:pt x="119" y="5"/>
                    </a:lnTo>
                    <a:lnTo>
                      <a:pt x="159" y="5"/>
                    </a:lnTo>
                    <a:lnTo>
                      <a:pt x="161" y="8"/>
                    </a:lnTo>
                    <a:lnTo>
                      <a:pt x="201" y="5"/>
                    </a:lnTo>
                    <a:lnTo>
                      <a:pt x="203" y="10"/>
                    </a:lnTo>
                    <a:lnTo>
                      <a:pt x="210" y="3"/>
                    </a:lnTo>
                    <a:lnTo>
                      <a:pt x="211" y="8"/>
                    </a:lnTo>
                    <a:lnTo>
                      <a:pt x="218" y="10"/>
                    </a:lnTo>
                    <a:lnTo>
                      <a:pt x="225" y="24"/>
                    </a:lnTo>
                    <a:lnTo>
                      <a:pt x="231" y="24"/>
                    </a:lnTo>
                    <a:lnTo>
                      <a:pt x="250" y="34"/>
                    </a:lnTo>
                    <a:lnTo>
                      <a:pt x="250" y="29"/>
                    </a:lnTo>
                    <a:lnTo>
                      <a:pt x="255" y="32"/>
                    </a:lnTo>
                    <a:lnTo>
                      <a:pt x="264" y="32"/>
                    </a:lnTo>
                    <a:lnTo>
                      <a:pt x="255" y="18"/>
                    </a:lnTo>
                    <a:lnTo>
                      <a:pt x="262" y="13"/>
                    </a:lnTo>
                    <a:lnTo>
                      <a:pt x="279" y="10"/>
                    </a:lnTo>
                    <a:lnTo>
                      <a:pt x="281"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43"/>
              <p:cNvSpPr>
                <a:spLocks/>
              </p:cNvSpPr>
              <p:nvPr/>
            </p:nvSpPr>
            <p:spPr bwMode="auto">
              <a:xfrm>
                <a:off x="1990" y="2505"/>
                <a:ext cx="675" cy="362"/>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44"/>
              <p:cNvSpPr>
                <a:spLocks/>
              </p:cNvSpPr>
              <p:nvPr/>
            </p:nvSpPr>
            <p:spPr bwMode="auto">
              <a:xfrm>
                <a:off x="1990" y="2505"/>
                <a:ext cx="675" cy="362"/>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45"/>
              <p:cNvSpPr>
                <a:spLocks/>
              </p:cNvSpPr>
              <p:nvPr/>
            </p:nvSpPr>
            <p:spPr bwMode="auto">
              <a:xfrm>
                <a:off x="1990" y="2505"/>
                <a:ext cx="675" cy="362"/>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46"/>
              <p:cNvSpPr>
                <a:spLocks/>
              </p:cNvSpPr>
              <p:nvPr/>
            </p:nvSpPr>
            <p:spPr bwMode="auto">
              <a:xfrm>
                <a:off x="1990" y="2505"/>
                <a:ext cx="675" cy="362"/>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47"/>
              <p:cNvSpPr>
                <a:spLocks/>
              </p:cNvSpPr>
              <p:nvPr/>
            </p:nvSpPr>
            <p:spPr bwMode="auto">
              <a:xfrm>
                <a:off x="1700" y="2241"/>
                <a:ext cx="416" cy="508"/>
              </a:xfrm>
              <a:custGeom>
                <a:avLst/>
                <a:gdLst>
                  <a:gd name="T0" fmla="*/ 264 w 416"/>
                  <a:gd name="T1" fmla="*/ 2 h 508"/>
                  <a:gd name="T2" fmla="*/ 193 w 416"/>
                  <a:gd name="T3" fmla="*/ 61 h 508"/>
                  <a:gd name="T4" fmla="*/ 164 w 416"/>
                  <a:gd name="T5" fmla="*/ 83 h 508"/>
                  <a:gd name="T6" fmla="*/ 75 w 416"/>
                  <a:gd name="T7" fmla="*/ 104 h 508"/>
                  <a:gd name="T8" fmla="*/ 23 w 416"/>
                  <a:gd name="T9" fmla="*/ 143 h 508"/>
                  <a:gd name="T10" fmla="*/ 19 w 416"/>
                  <a:gd name="T11" fmla="*/ 186 h 508"/>
                  <a:gd name="T12" fmla="*/ 55 w 416"/>
                  <a:gd name="T13" fmla="*/ 231 h 508"/>
                  <a:gd name="T14" fmla="*/ 54 w 416"/>
                  <a:gd name="T15" fmla="*/ 270 h 508"/>
                  <a:gd name="T16" fmla="*/ 32 w 416"/>
                  <a:gd name="T17" fmla="*/ 275 h 508"/>
                  <a:gd name="T18" fmla="*/ 0 w 416"/>
                  <a:gd name="T19" fmla="*/ 297 h 508"/>
                  <a:gd name="T20" fmla="*/ 5 w 416"/>
                  <a:gd name="T21" fmla="*/ 310 h 508"/>
                  <a:gd name="T22" fmla="*/ 8 w 416"/>
                  <a:gd name="T23" fmla="*/ 364 h 508"/>
                  <a:gd name="T24" fmla="*/ 47 w 416"/>
                  <a:gd name="T25" fmla="*/ 355 h 508"/>
                  <a:gd name="T26" fmla="*/ 47 w 416"/>
                  <a:gd name="T27" fmla="*/ 363 h 508"/>
                  <a:gd name="T28" fmla="*/ 71 w 416"/>
                  <a:gd name="T29" fmla="*/ 364 h 508"/>
                  <a:gd name="T30" fmla="*/ 98 w 416"/>
                  <a:gd name="T31" fmla="*/ 396 h 508"/>
                  <a:gd name="T32" fmla="*/ 98 w 416"/>
                  <a:gd name="T33" fmla="*/ 407 h 508"/>
                  <a:gd name="T34" fmla="*/ 131 w 416"/>
                  <a:gd name="T35" fmla="*/ 508 h 508"/>
                  <a:gd name="T36" fmla="*/ 152 w 416"/>
                  <a:gd name="T37" fmla="*/ 506 h 508"/>
                  <a:gd name="T38" fmla="*/ 159 w 416"/>
                  <a:gd name="T39" fmla="*/ 479 h 508"/>
                  <a:gd name="T40" fmla="*/ 175 w 416"/>
                  <a:gd name="T41" fmla="*/ 474 h 508"/>
                  <a:gd name="T42" fmla="*/ 159 w 416"/>
                  <a:gd name="T43" fmla="*/ 434 h 508"/>
                  <a:gd name="T44" fmla="*/ 214 w 416"/>
                  <a:gd name="T45" fmla="*/ 438 h 508"/>
                  <a:gd name="T46" fmla="*/ 213 w 416"/>
                  <a:gd name="T47" fmla="*/ 383 h 508"/>
                  <a:gd name="T48" fmla="*/ 230 w 416"/>
                  <a:gd name="T49" fmla="*/ 374 h 508"/>
                  <a:gd name="T50" fmla="*/ 237 w 416"/>
                  <a:gd name="T51" fmla="*/ 343 h 508"/>
                  <a:gd name="T52" fmla="*/ 222 w 416"/>
                  <a:gd name="T53" fmla="*/ 324 h 508"/>
                  <a:gd name="T54" fmla="*/ 197 w 416"/>
                  <a:gd name="T55" fmla="*/ 312 h 508"/>
                  <a:gd name="T56" fmla="*/ 200 w 416"/>
                  <a:gd name="T57" fmla="*/ 292 h 508"/>
                  <a:gd name="T58" fmla="*/ 188 w 416"/>
                  <a:gd name="T59" fmla="*/ 270 h 508"/>
                  <a:gd name="T60" fmla="*/ 156 w 416"/>
                  <a:gd name="T61" fmla="*/ 260 h 508"/>
                  <a:gd name="T62" fmla="*/ 160 w 416"/>
                  <a:gd name="T63" fmla="*/ 237 h 508"/>
                  <a:gd name="T64" fmla="*/ 170 w 416"/>
                  <a:gd name="T65" fmla="*/ 221 h 508"/>
                  <a:gd name="T66" fmla="*/ 193 w 416"/>
                  <a:gd name="T67" fmla="*/ 200 h 508"/>
                  <a:gd name="T68" fmla="*/ 207 w 416"/>
                  <a:gd name="T69" fmla="*/ 183 h 508"/>
                  <a:gd name="T70" fmla="*/ 246 w 416"/>
                  <a:gd name="T71" fmla="*/ 167 h 508"/>
                  <a:gd name="T72" fmla="*/ 275 w 416"/>
                  <a:gd name="T73" fmla="*/ 170 h 508"/>
                  <a:gd name="T74" fmla="*/ 286 w 416"/>
                  <a:gd name="T75" fmla="*/ 158 h 508"/>
                  <a:gd name="T76" fmla="*/ 304 w 416"/>
                  <a:gd name="T77" fmla="*/ 179 h 508"/>
                  <a:gd name="T78" fmla="*/ 327 w 416"/>
                  <a:gd name="T79" fmla="*/ 180 h 508"/>
                  <a:gd name="T80" fmla="*/ 342 w 416"/>
                  <a:gd name="T81" fmla="*/ 227 h 508"/>
                  <a:gd name="T82" fmla="*/ 382 w 416"/>
                  <a:gd name="T83" fmla="*/ 237 h 508"/>
                  <a:gd name="T84" fmla="*/ 401 w 416"/>
                  <a:gd name="T85" fmla="*/ 187 h 508"/>
                  <a:gd name="T86" fmla="*/ 416 w 416"/>
                  <a:gd name="T87" fmla="*/ 152 h 508"/>
                  <a:gd name="T88" fmla="*/ 400 w 416"/>
                  <a:gd name="T89" fmla="*/ 145 h 508"/>
                  <a:gd name="T90" fmla="*/ 384 w 416"/>
                  <a:gd name="T91" fmla="*/ 134 h 508"/>
                  <a:gd name="T92" fmla="*/ 384 w 416"/>
                  <a:gd name="T93" fmla="*/ 110 h 508"/>
                  <a:gd name="T94" fmla="*/ 392 w 416"/>
                  <a:gd name="T95" fmla="*/ 95 h 508"/>
                  <a:gd name="T96" fmla="*/ 369 w 416"/>
                  <a:gd name="T97" fmla="*/ 104 h 508"/>
                  <a:gd name="T98" fmla="*/ 357 w 416"/>
                  <a:gd name="T99" fmla="*/ 92 h 508"/>
                  <a:gd name="T100" fmla="*/ 341 w 416"/>
                  <a:gd name="T101" fmla="*/ 92 h 508"/>
                  <a:gd name="T102" fmla="*/ 329 w 416"/>
                  <a:gd name="T103" fmla="*/ 83 h 508"/>
                  <a:gd name="T104" fmla="*/ 334 w 416"/>
                  <a:gd name="T105" fmla="*/ 34 h 508"/>
                  <a:gd name="T106" fmla="*/ 315 w 416"/>
                  <a:gd name="T107" fmla="*/ 34 h 508"/>
                  <a:gd name="T108" fmla="*/ 302 w 416"/>
                  <a:gd name="T109" fmla="*/ 19 h 508"/>
                  <a:gd name="T110" fmla="*/ 267 w 416"/>
                  <a:gd name="T111" fmla="*/ 19 h 508"/>
                  <a:gd name="T112" fmla="*/ 264 w 416"/>
                  <a:gd name="T113" fmla="*/ 0 h 508"/>
                  <a:gd name="T114" fmla="*/ 264 w 416"/>
                  <a:gd name="T115" fmla="*/ 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6" h="508">
                    <a:moveTo>
                      <a:pt x="264" y="2"/>
                    </a:moveTo>
                    <a:lnTo>
                      <a:pt x="193" y="61"/>
                    </a:lnTo>
                    <a:lnTo>
                      <a:pt x="164" y="83"/>
                    </a:lnTo>
                    <a:lnTo>
                      <a:pt x="75" y="104"/>
                    </a:lnTo>
                    <a:lnTo>
                      <a:pt x="23" y="143"/>
                    </a:lnTo>
                    <a:lnTo>
                      <a:pt x="19" y="186"/>
                    </a:lnTo>
                    <a:lnTo>
                      <a:pt x="55" y="231"/>
                    </a:lnTo>
                    <a:lnTo>
                      <a:pt x="54" y="270"/>
                    </a:lnTo>
                    <a:lnTo>
                      <a:pt x="32" y="275"/>
                    </a:lnTo>
                    <a:lnTo>
                      <a:pt x="0" y="297"/>
                    </a:lnTo>
                    <a:lnTo>
                      <a:pt x="5" y="310"/>
                    </a:lnTo>
                    <a:lnTo>
                      <a:pt x="8" y="364"/>
                    </a:lnTo>
                    <a:lnTo>
                      <a:pt x="47" y="355"/>
                    </a:lnTo>
                    <a:lnTo>
                      <a:pt x="47" y="363"/>
                    </a:lnTo>
                    <a:lnTo>
                      <a:pt x="71" y="364"/>
                    </a:lnTo>
                    <a:lnTo>
                      <a:pt x="98" y="396"/>
                    </a:lnTo>
                    <a:lnTo>
                      <a:pt x="98" y="407"/>
                    </a:lnTo>
                    <a:lnTo>
                      <a:pt x="131" y="508"/>
                    </a:lnTo>
                    <a:lnTo>
                      <a:pt x="152" y="506"/>
                    </a:lnTo>
                    <a:lnTo>
                      <a:pt x="159" y="479"/>
                    </a:lnTo>
                    <a:lnTo>
                      <a:pt x="175" y="474"/>
                    </a:lnTo>
                    <a:lnTo>
                      <a:pt x="159" y="434"/>
                    </a:lnTo>
                    <a:lnTo>
                      <a:pt x="214" y="438"/>
                    </a:lnTo>
                    <a:lnTo>
                      <a:pt x="213" y="383"/>
                    </a:lnTo>
                    <a:lnTo>
                      <a:pt x="230" y="374"/>
                    </a:lnTo>
                    <a:lnTo>
                      <a:pt x="237" y="343"/>
                    </a:lnTo>
                    <a:lnTo>
                      <a:pt x="222" y="324"/>
                    </a:lnTo>
                    <a:lnTo>
                      <a:pt x="197" y="312"/>
                    </a:lnTo>
                    <a:lnTo>
                      <a:pt x="200" y="292"/>
                    </a:lnTo>
                    <a:lnTo>
                      <a:pt x="188" y="270"/>
                    </a:lnTo>
                    <a:lnTo>
                      <a:pt x="156" y="260"/>
                    </a:lnTo>
                    <a:lnTo>
                      <a:pt x="160" y="237"/>
                    </a:lnTo>
                    <a:lnTo>
                      <a:pt x="170" y="221"/>
                    </a:lnTo>
                    <a:lnTo>
                      <a:pt x="193" y="200"/>
                    </a:lnTo>
                    <a:lnTo>
                      <a:pt x="207" y="183"/>
                    </a:lnTo>
                    <a:lnTo>
                      <a:pt x="246" y="167"/>
                    </a:lnTo>
                    <a:lnTo>
                      <a:pt x="275" y="170"/>
                    </a:lnTo>
                    <a:lnTo>
                      <a:pt x="286" y="158"/>
                    </a:lnTo>
                    <a:lnTo>
                      <a:pt x="304" y="179"/>
                    </a:lnTo>
                    <a:lnTo>
                      <a:pt x="327" y="180"/>
                    </a:lnTo>
                    <a:lnTo>
                      <a:pt x="342" y="227"/>
                    </a:lnTo>
                    <a:lnTo>
                      <a:pt x="382" y="237"/>
                    </a:lnTo>
                    <a:lnTo>
                      <a:pt x="401" y="187"/>
                    </a:lnTo>
                    <a:lnTo>
                      <a:pt x="416" y="152"/>
                    </a:lnTo>
                    <a:lnTo>
                      <a:pt x="400" y="145"/>
                    </a:lnTo>
                    <a:lnTo>
                      <a:pt x="384" y="134"/>
                    </a:lnTo>
                    <a:lnTo>
                      <a:pt x="384" y="110"/>
                    </a:lnTo>
                    <a:lnTo>
                      <a:pt x="392" y="95"/>
                    </a:lnTo>
                    <a:lnTo>
                      <a:pt x="369" y="104"/>
                    </a:lnTo>
                    <a:lnTo>
                      <a:pt x="357" y="92"/>
                    </a:lnTo>
                    <a:lnTo>
                      <a:pt x="341" y="92"/>
                    </a:lnTo>
                    <a:lnTo>
                      <a:pt x="329" y="83"/>
                    </a:lnTo>
                    <a:lnTo>
                      <a:pt x="334" y="34"/>
                    </a:lnTo>
                    <a:lnTo>
                      <a:pt x="315" y="34"/>
                    </a:lnTo>
                    <a:lnTo>
                      <a:pt x="302" y="19"/>
                    </a:lnTo>
                    <a:lnTo>
                      <a:pt x="267" y="19"/>
                    </a:lnTo>
                    <a:lnTo>
                      <a:pt x="264" y="0"/>
                    </a:lnTo>
                    <a:lnTo>
                      <a:pt x="264" y="2"/>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48"/>
              <p:cNvSpPr>
                <a:spLocks/>
              </p:cNvSpPr>
              <p:nvPr/>
            </p:nvSpPr>
            <p:spPr bwMode="auto">
              <a:xfrm>
                <a:off x="1700" y="2241"/>
                <a:ext cx="416" cy="508"/>
              </a:xfrm>
              <a:custGeom>
                <a:avLst/>
                <a:gdLst>
                  <a:gd name="T0" fmla="*/ 264 w 416"/>
                  <a:gd name="T1" fmla="*/ 2 h 508"/>
                  <a:gd name="T2" fmla="*/ 193 w 416"/>
                  <a:gd name="T3" fmla="*/ 61 h 508"/>
                  <a:gd name="T4" fmla="*/ 164 w 416"/>
                  <a:gd name="T5" fmla="*/ 83 h 508"/>
                  <a:gd name="T6" fmla="*/ 75 w 416"/>
                  <a:gd name="T7" fmla="*/ 104 h 508"/>
                  <a:gd name="T8" fmla="*/ 23 w 416"/>
                  <a:gd name="T9" fmla="*/ 143 h 508"/>
                  <a:gd name="T10" fmla="*/ 19 w 416"/>
                  <a:gd name="T11" fmla="*/ 186 h 508"/>
                  <a:gd name="T12" fmla="*/ 55 w 416"/>
                  <a:gd name="T13" fmla="*/ 231 h 508"/>
                  <a:gd name="T14" fmla="*/ 54 w 416"/>
                  <a:gd name="T15" fmla="*/ 270 h 508"/>
                  <a:gd name="T16" fmla="*/ 32 w 416"/>
                  <a:gd name="T17" fmla="*/ 275 h 508"/>
                  <a:gd name="T18" fmla="*/ 0 w 416"/>
                  <a:gd name="T19" fmla="*/ 297 h 508"/>
                  <a:gd name="T20" fmla="*/ 5 w 416"/>
                  <a:gd name="T21" fmla="*/ 310 h 508"/>
                  <a:gd name="T22" fmla="*/ 8 w 416"/>
                  <a:gd name="T23" fmla="*/ 364 h 508"/>
                  <a:gd name="T24" fmla="*/ 47 w 416"/>
                  <a:gd name="T25" fmla="*/ 355 h 508"/>
                  <a:gd name="T26" fmla="*/ 47 w 416"/>
                  <a:gd name="T27" fmla="*/ 363 h 508"/>
                  <a:gd name="T28" fmla="*/ 71 w 416"/>
                  <a:gd name="T29" fmla="*/ 364 h 508"/>
                  <a:gd name="T30" fmla="*/ 98 w 416"/>
                  <a:gd name="T31" fmla="*/ 396 h 508"/>
                  <a:gd name="T32" fmla="*/ 98 w 416"/>
                  <a:gd name="T33" fmla="*/ 407 h 508"/>
                  <a:gd name="T34" fmla="*/ 131 w 416"/>
                  <a:gd name="T35" fmla="*/ 508 h 508"/>
                  <a:gd name="T36" fmla="*/ 152 w 416"/>
                  <a:gd name="T37" fmla="*/ 506 h 508"/>
                  <a:gd name="T38" fmla="*/ 159 w 416"/>
                  <a:gd name="T39" fmla="*/ 479 h 508"/>
                  <a:gd name="T40" fmla="*/ 175 w 416"/>
                  <a:gd name="T41" fmla="*/ 474 h 508"/>
                  <a:gd name="T42" fmla="*/ 159 w 416"/>
                  <a:gd name="T43" fmla="*/ 434 h 508"/>
                  <a:gd name="T44" fmla="*/ 214 w 416"/>
                  <a:gd name="T45" fmla="*/ 438 h 508"/>
                  <a:gd name="T46" fmla="*/ 213 w 416"/>
                  <a:gd name="T47" fmla="*/ 383 h 508"/>
                  <a:gd name="T48" fmla="*/ 230 w 416"/>
                  <a:gd name="T49" fmla="*/ 374 h 508"/>
                  <a:gd name="T50" fmla="*/ 237 w 416"/>
                  <a:gd name="T51" fmla="*/ 343 h 508"/>
                  <a:gd name="T52" fmla="*/ 222 w 416"/>
                  <a:gd name="T53" fmla="*/ 324 h 508"/>
                  <a:gd name="T54" fmla="*/ 197 w 416"/>
                  <a:gd name="T55" fmla="*/ 312 h 508"/>
                  <a:gd name="T56" fmla="*/ 200 w 416"/>
                  <a:gd name="T57" fmla="*/ 292 h 508"/>
                  <a:gd name="T58" fmla="*/ 188 w 416"/>
                  <a:gd name="T59" fmla="*/ 270 h 508"/>
                  <a:gd name="T60" fmla="*/ 156 w 416"/>
                  <a:gd name="T61" fmla="*/ 260 h 508"/>
                  <a:gd name="T62" fmla="*/ 160 w 416"/>
                  <a:gd name="T63" fmla="*/ 237 h 508"/>
                  <a:gd name="T64" fmla="*/ 170 w 416"/>
                  <a:gd name="T65" fmla="*/ 221 h 508"/>
                  <a:gd name="T66" fmla="*/ 193 w 416"/>
                  <a:gd name="T67" fmla="*/ 200 h 508"/>
                  <a:gd name="T68" fmla="*/ 207 w 416"/>
                  <a:gd name="T69" fmla="*/ 183 h 508"/>
                  <a:gd name="T70" fmla="*/ 246 w 416"/>
                  <a:gd name="T71" fmla="*/ 167 h 508"/>
                  <a:gd name="T72" fmla="*/ 275 w 416"/>
                  <a:gd name="T73" fmla="*/ 170 h 508"/>
                  <a:gd name="T74" fmla="*/ 286 w 416"/>
                  <a:gd name="T75" fmla="*/ 158 h 508"/>
                  <a:gd name="T76" fmla="*/ 304 w 416"/>
                  <a:gd name="T77" fmla="*/ 179 h 508"/>
                  <a:gd name="T78" fmla="*/ 327 w 416"/>
                  <a:gd name="T79" fmla="*/ 180 h 508"/>
                  <a:gd name="T80" fmla="*/ 342 w 416"/>
                  <a:gd name="T81" fmla="*/ 227 h 508"/>
                  <a:gd name="T82" fmla="*/ 382 w 416"/>
                  <a:gd name="T83" fmla="*/ 237 h 508"/>
                  <a:gd name="T84" fmla="*/ 401 w 416"/>
                  <a:gd name="T85" fmla="*/ 187 h 508"/>
                  <a:gd name="T86" fmla="*/ 416 w 416"/>
                  <a:gd name="T87" fmla="*/ 152 h 508"/>
                  <a:gd name="T88" fmla="*/ 400 w 416"/>
                  <a:gd name="T89" fmla="*/ 145 h 508"/>
                  <a:gd name="T90" fmla="*/ 384 w 416"/>
                  <a:gd name="T91" fmla="*/ 134 h 508"/>
                  <a:gd name="T92" fmla="*/ 384 w 416"/>
                  <a:gd name="T93" fmla="*/ 110 h 508"/>
                  <a:gd name="T94" fmla="*/ 392 w 416"/>
                  <a:gd name="T95" fmla="*/ 95 h 508"/>
                  <a:gd name="T96" fmla="*/ 369 w 416"/>
                  <a:gd name="T97" fmla="*/ 104 h 508"/>
                  <a:gd name="T98" fmla="*/ 357 w 416"/>
                  <a:gd name="T99" fmla="*/ 92 h 508"/>
                  <a:gd name="T100" fmla="*/ 341 w 416"/>
                  <a:gd name="T101" fmla="*/ 92 h 508"/>
                  <a:gd name="T102" fmla="*/ 329 w 416"/>
                  <a:gd name="T103" fmla="*/ 83 h 508"/>
                  <a:gd name="T104" fmla="*/ 334 w 416"/>
                  <a:gd name="T105" fmla="*/ 34 h 508"/>
                  <a:gd name="T106" fmla="*/ 315 w 416"/>
                  <a:gd name="T107" fmla="*/ 34 h 508"/>
                  <a:gd name="T108" fmla="*/ 302 w 416"/>
                  <a:gd name="T109" fmla="*/ 19 h 508"/>
                  <a:gd name="T110" fmla="*/ 267 w 416"/>
                  <a:gd name="T111" fmla="*/ 19 h 508"/>
                  <a:gd name="T112" fmla="*/ 264 w 416"/>
                  <a:gd name="T113"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 h="508">
                    <a:moveTo>
                      <a:pt x="264" y="2"/>
                    </a:moveTo>
                    <a:lnTo>
                      <a:pt x="193" y="61"/>
                    </a:lnTo>
                    <a:lnTo>
                      <a:pt x="164" y="83"/>
                    </a:lnTo>
                    <a:lnTo>
                      <a:pt x="75" y="104"/>
                    </a:lnTo>
                    <a:lnTo>
                      <a:pt x="23" y="143"/>
                    </a:lnTo>
                    <a:lnTo>
                      <a:pt x="19" y="186"/>
                    </a:lnTo>
                    <a:lnTo>
                      <a:pt x="55" y="231"/>
                    </a:lnTo>
                    <a:lnTo>
                      <a:pt x="54" y="270"/>
                    </a:lnTo>
                    <a:lnTo>
                      <a:pt x="32" y="275"/>
                    </a:lnTo>
                    <a:lnTo>
                      <a:pt x="0" y="297"/>
                    </a:lnTo>
                    <a:lnTo>
                      <a:pt x="5" y="310"/>
                    </a:lnTo>
                    <a:lnTo>
                      <a:pt x="8" y="364"/>
                    </a:lnTo>
                    <a:lnTo>
                      <a:pt x="47" y="355"/>
                    </a:lnTo>
                    <a:lnTo>
                      <a:pt x="47" y="363"/>
                    </a:lnTo>
                    <a:lnTo>
                      <a:pt x="71" y="364"/>
                    </a:lnTo>
                    <a:lnTo>
                      <a:pt x="98" y="396"/>
                    </a:lnTo>
                    <a:lnTo>
                      <a:pt x="98" y="407"/>
                    </a:lnTo>
                    <a:lnTo>
                      <a:pt x="131" y="508"/>
                    </a:lnTo>
                    <a:lnTo>
                      <a:pt x="152" y="506"/>
                    </a:lnTo>
                    <a:lnTo>
                      <a:pt x="159" y="479"/>
                    </a:lnTo>
                    <a:lnTo>
                      <a:pt x="175" y="474"/>
                    </a:lnTo>
                    <a:lnTo>
                      <a:pt x="159" y="434"/>
                    </a:lnTo>
                    <a:lnTo>
                      <a:pt x="214" y="438"/>
                    </a:lnTo>
                    <a:lnTo>
                      <a:pt x="213" y="383"/>
                    </a:lnTo>
                    <a:lnTo>
                      <a:pt x="230" y="374"/>
                    </a:lnTo>
                    <a:lnTo>
                      <a:pt x="237" y="343"/>
                    </a:lnTo>
                    <a:lnTo>
                      <a:pt x="222" y="324"/>
                    </a:lnTo>
                    <a:lnTo>
                      <a:pt x="197" y="312"/>
                    </a:lnTo>
                    <a:lnTo>
                      <a:pt x="200" y="292"/>
                    </a:lnTo>
                    <a:lnTo>
                      <a:pt x="188" y="270"/>
                    </a:lnTo>
                    <a:lnTo>
                      <a:pt x="156" y="260"/>
                    </a:lnTo>
                    <a:lnTo>
                      <a:pt x="160" y="237"/>
                    </a:lnTo>
                    <a:lnTo>
                      <a:pt x="170" y="221"/>
                    </a:lnTo>
                    <a:lnTo>
                      <a:pt x="193" y="200"/>
                    </a:lnTo>
                    <a:lnTo>
                      <a:pt x="207" y="183"/>
                    </a:lnTo>
                    <a:lnTo>
                      <a:pt x="246" y="167"/>
                    </a:lnTo>
                    <a:lnTo>
                      <a:pt x="275" y="170"/>
                    </a:lnTo>
                    <a:lnTo>
                      <a:pt x="286" y="158"/>
                    </a:lnTo>
                    <a:lnTo>
                      <a:pt x="304" y="179"/>
                    </a:lnTo>
                    <a:lnTo>
                      <a:pt x="327" y="180"/>
                    </a:lnTo>
                    <a:lnTo>
                      <a:pt x="342" y="227"/>
                    </a:lnTo>
                    <a:lnTo>
                      <a:pt x="382" y="237"/>
                    </a:lnTo>
                    <a:lnTo>
                      <a:pt x="401" y="187"/>
                    </a:lnTo>
                    <a:lnTo>
                      <a:pt x="416" y="152"/>
                    </a:lnTo>
                    <a:lnTo>
                      <a:pt x="400" y="145"/>
                    </a:lnTo>
                    <a:lnTo>
                      <a:pt x="384" y="134"/>
                    </a:lnTo>
                    <a:lnTo>
                      <a:pt x="384" y="110"/>
                    </a:lnTo>
                    <a:lnTo>
                      <a:pt x="392" y="95"/>
                    </a:lnTo>
                    <a:lnTo>
                      <a:pt x="369" y="104"/>
                    </a:lnTo>
                    <a:lnTo>
                      <a:pt x="357" y="92"/>
                    </a:lnTo>
                    <a:lnTo>
                      <a:pt x="341" y="92"/>
                    </a:lnTo>
                    <a:lnTo>
                      <a:pt x="329" y="83"/>
                    </a:lnTo>
                    <a:lnTo>
                      <a:pt x="334" y="34"/>
                    </a:lnTo>
                    <a:lnTo>
                      <a:pt x="315" y="34"/>
                    </a:lnTo>
                    <a:lnTo>
                      <a:pt x="302" y="19"/>
                    </a:lnTo>
                    <a:lnTo>
                      <a:pt x="267" y="19"/>
                    </a:lnTo>
                    <a:lnTo>
                      <a:pt x="264" y="0"/>
                    </a:lnTo>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49"/>
              <p:cNvSpPr>
                <a:spLocks/>
              </p:cNvSpPr>
              <p:nvPr/>
            </p:nvSpPr>
            <p:spPr bwMode="auto">
              <a:xfrm>
                <a:off x="1153" y="1663"/>
                <a:ext cx="548" cy="771"/>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0"/>
              <p:cNvSpPr>
                <a:spLocks/>
              </p:cNvSpPr>
              <p:nvPr/>
            </p:nvSpPr>
            <p:spPr bwMode="auto">
              <a:xfrm>
                <a:off x="1153" y="1663"/>
                <a:ext cx="548" cy="771"/>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1"/>
              <p:cNvSpPr>
                <a:spLocks/>
              </p:cNvSpPr>
              <p:nvPr/>
            </p:nvSpPr>
            <p:spPr bwMode="auto">
              <a:xfrm>
                <a:off x="1153" y="1663"/>
                <a:ext cx="548" cy="771"/>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52"/>
              <p:cNvSpPr>
                <a:spLocks/>
              </p:cNvSpPr>
              <p:nvPr/>
            </p:nvSpPr>
            <p:spPr bwMode="auto">
              <a:xfrm>
                <a:off x="1153" y="1663"/>
                <a:ext cx="548" cy="771"/>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53"/>
              <p:cNvSpPr>
                <a:spLocks/>
              </p:cNvSpPr>
              <p:nvPr/>
            </p:nvSpPr>
            <p:spPr bwMode="auto">
              <a:xfrm>
                <a:off x="786" y="1713"/>
                <a:ext cx="542" cy="843"/>
              </a:xfrm>
              <a:custGeom>
                <a:avLst/>
                <a:gdLst>
                  <a:gd name="T0" fmla="*/ 125 w 542"/>
                  <a:gd name="T1" fmla="*/ 582 h 843"/>
                  <a:gd name="T2" fmla="*/ 99 w 542"/>
                  <a:gd name="T3" fmla="*/ 598 h 843"/>
                  <a:gd name="T4" fmla="*/ 73 w 542"/>
                  <a:gd name="T5" fmla="*/ 581 h 843"/>
                  <a:gd name="T6" fmla="*/ 77 w 542"/>
                  <a:gd name="T7" fmla="*/ 528 h 843"/>
                  <a:gd name="T8" fmla="*/ 32 w 542"/>
                  <a:gd name="T9" fmla="*/ 506 h 843"/>
                  <a:gd name="T10" fmla="*/ 40 w 542"/>
                  <a:gd name="T11" fmla="*/ 444 h 843"/>
                  <a:gd name="T12" fmla="*/ 39 w 542"/>
                  <a:gd name="T13" fmla="*/ 425 h 843"/>
                  <a:gd name="T14" fmla="*/ 30 w 542"/>
                  <a:gd name="T15" fmla="*/ 382 h 843"/>
                  <a:gd name="T16" fmla="*/ 13 w 542"/>
                  <a:gd name="T17" fmla="*/ 364 h 843"/>
                  <a:gd name="T18" fmla="*/ 13 w 542"/>
                  <a:gd name="T19" fmla="*/ 320 h 843"/>
                  <a:gd name="T20" fmla="*/ 16 w 542"/>
                  <a:gd name="T21" fmla="*/ 306 h 843"/>
                  <a:gd name="T22" fmla="*/ 0 w 542"/>
                  <a:gd name="T23" fmla="*/ 298 h 843"/>
                  <a:gd name="T24" fmla="*/ 7 w 542"/>
                  <a:gd name="T25" fmla="*/ 275 h 843"/>
                  <a:gd name="T26" fmla="*/ 18 w 542"/>
                  <a:gd name="T27" fmla="*/ 244 h 843"/>
                  <a:gd name="T28" fmla="*/ 23 w 542"/>
                  <a:gd name="T29" fmla="*/ 229 h 843"/>
                  <a:gd name="T30" fmla="*/ 42 w 542"/>
                  <a:gd name="T31" fmla="*/ 226 h 843"/>
                  <a:gd name="T32" fmla="*/ 47 w 542"/>
                  <a:gd name="T33" fmla="*/ 199 h 843"/>
                  <a:gd name="T34" fmla="*/ 47 w 542"/>
                  <a:gd name="T35" fmla="*/ 185 h 843"/>
                  <a:gd name="T36" fmla="*/ 87 w 542"/>
                  <a:gd name="T37" fmla="*/ 177 h 843"/>
                  <a:gd name="T38" fmla="*/ 72 w 542"/>
                  <a:gd name="T39" fmla="*/ 172 h 843"/>
                  <a:gd name="T40" fmla="*/ 72 w 542"/>
                  <a:gd name="T41" fmla="*/ 156 h 843"/>
                  <a:gd name="T42" fmla="*/ 127 w 542"/>
                  <a:gd name="T43" fmla="*/ 142 h 843"/>
                  <a:gd name="T44" fmla="*/ 162 w 542"/>
                  <a:gd name="T45" fmla="*/ 124 h 843"/>
                  <a:gd name="T46" fmla="*/ 214 w 542"/>
                  <a:gd name="T47" fmla="*/ 80 h 843"/>
                  <a:gd name="T48" fmla="*/ 283 w 542"/>
                  <a:gd name="T49" fmla="*/ 37 h 843"/>
                  <a:gd name="T50" fmla="*/ 316 w 542"/>
                  <a:gd name="T51" fmla="*/ 56 h 843"/>
                  <a:gd name="T52" fmla="*/ 384 w 542"/>
                  <a:gd name="T53" fmla="*/ 75 h 843"/>
                  <a:gd name="T54" fmla="*/ 407 w 542"/>
                  <a:gd name="T55" fmla="*/ 69 h 843"/>
                  <a:gd name="T56" fmla="*/ 421 w 542"/>
                  <a:gd name="T57" fmla="*/ 27 h 843"/>
                  <a:gd name="T58" fmla="*/ 441 w 542"/>
                  <a:gd name="T59" fmla="*/ 26 h 843"/>
                  <a:gd name="T60" fmla="*/ 452 w 542"/>
                  <a:gd name="T61" fmla="*/ 4 h 843"/>
                  <a:gd name="T62" fmla="*/ 492 w 542"/>
                  <a:gd name="T63" fmla="*/ 53 h 843"/>
                  <a:gd name="T64" fmla="*/ 528 w 542"/>
                  <a:gd name="T65" fmla="*/ 105 h 843"/>
                  <a:gd name="T66" fmla="*/ 542 w 542"/>
                  <a:gd name="T67" fmla="*/ 129 h 843"/>
                  <a:gd name="T68" fmla="*/ 504 w 542"/>
                  <a:gd name="T69" fmla="*/ 156 h 843"/>
                  <a:gd name="T70" fmla="*/ 506 w 542"/>
                  <a:gd name="T71" fmla="*/ 226 h 843"/>
                  <a:gd name="T72" fmla="*/ 459 w 542"/>
                  <a:gd name="T73" fmla="*/ 248 h 843"/>
                  <a:gd name="T74" fmla="*/ 436 w 542"/>
                  <a:gd name="T75" fmla="*/ 258 h 843"/>
                  <a:gd name="T76" fmla="*/ 421 w 542"/>
                  <a:gd name="T77" fmla="*/ 307 h 843"/>
                  <a:gd name="T78" fmla="*/ 419 w 542"/>
                  <a:gd name="T79" fmla="*/ 323 h 843"/>
                  <a:gd name="T80" fmla="*/ 407 w 542"/>
                  <a:gd name="T81" fmla="*/ 368 h 843"/>
                  <a:gd name="T82" fmla="*/ 434 w 542"/>
                  <a:gd name="T83" fmla="*/ 417 h 843"/>
                  <a:gd name="T84" fmla="*/ 467 w 542"/>
                  <a:gd name="T85" fmla="*/ 426 h 843"/>
                  <a:gd name="T86" fmla="*/ 462 w 542"/>
                  <a:gd name="T87" fmla="*/ 452 h 843"/>
                  <a:gd name="T88" fmla="*/ 450 w 542"/>
                  <a:gd name="T89" fmla="*/ 461 h 843"/>
                  <a:gd name="T90" fmla="*/ 443 w 542"/>
                  <a:gd name="T91" fmla="*/ 474 h 843"/>
                  <a:gd name="T92" fmla="*/ 407 w 542"/>
                  <a:gd name="T93" fmla="*/ 487 h 843"/>
                  <a:gd name="T94" fmla="*/ 379 w 542"/>
                  <a:gd name="T95" fmla="*/ 519 h 843"/>
                  <a:gd name="T96" fmla="*/ 370 w 542"/>
                  <a:gd name="T97" fmla="*/ 665 h 843"/>
                  <a:gd name="T98" fmla="*/ 363 w 542"/>
                  <a:gd name="T99" fmla="*/ 679 h 843"/>
                  <a:gd name="T100" fmla="*/ 339 w 542"/>
                  <a:gd name="T101" fmla="*/ 744 h 843"/>
                  <a:gd name="T102" fmla="*/ 334 w 542"/>
                  <a:gd name="T103" fmla="*/ 759 h 843"/>
                  <a:gd name="T104" fmla="*/ 276 w 542"/>
                  <a:gd name="T105" fmla="*/ 790 h 843"/>
                  <a:gd name="T106" fmla="*/ 231 w 542"/>
                  <a:gd name="T107" fmla="*/ 836 h 843"/>
                  <a:gd name="T108" fmla="*/ 157 w 542"/>
                  <a:gd name="T109" fmla="*/ 817 h 843"/>
                  <a:gd name="T110" fmla="*/ 141 w 542"/>
                  <a:gd name="T111" fmla="*/ 795 h 843"/>
                  <a:gd name="T112" fmla="*/ 144 w 542"/>
                  <a:gd name="T113" fmla="*/ 666 h 843"/>
                  <a:gd name="T114" fmla="*/ 143 w 542"/>
                  <a:gd name="T115" fmla="*/ 652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2" h="843">
                    <a:moveTo>
                      <a:pt x="122" y="639"/>
                    </a:moveTo>
                    <a:lnTo>
                      <a:pt x="120" y="627"/>
                    </a:lnTo>
                    <a:lnTo>
                      <a:pt x="125" y="582"/>
                    </a:lnTo>
                    <a:lnTo>
                      <a:pt x="122" y="577"/>
                    </a:lnTo>
                    <a:lnTo>
                      <a:pt x="112" y="581"/>
                    </a:lnTo>
                    <a:lnTo>
                      <a:pt x="99" y="598"/>
                    </a:lnTo>
                    <a:lnTo>
                      <a:pt x="94" y="600"/>
                    </a:lnTo>
                    <a:lnTo>
                      <a:pt x="85" y="595"/>
                    </a:lnTo>
                    <a:lnTo>
                      <a:pt x="73" y="581"/>
                    </a:lnTo>
                    <a:lnTo>
                      <a:pt x="77" y="565"/>
                    </a:lnTo>
                    <a:lnTo>
                      <a:pt x="72" y="536"/>
                    </a:lnTo>
                    <a:lnTo>
                      <a:pt x="77" y="528"/>
                    </a:lnTo>
                    <a:lnTo>
                      <a:pt x="70" y="514"/>
                    </a:lnTo>
                    <a:lnTo>
                      <a:pt x="54" y="506"/>
                    </a:lnTo>
                    <a:lnTo>
                      <a:pt x="32" y="506"/>
                    </a:lnTo>
                    <a:lnTo>
                      <a:pt x="30" y="488"/>
                    </a:lnTo>
                    <a:lnTo>
                      <a:pt x="39" y="474"/>
                    </a:lnTo>
                    <a:lnTo>
                      <a:pt x="40" y="444"/>
                    </a:lnTo>
                    <a:lnTo>
                      <a:pt x="42" y="444"/>
                    </a:lnTo>
                    <a:lnTo>
                      <a:pt x="42" y="426"/>
                    </a:lnTo>
                    <a:lnTo>
                      <a:pt x="39" y="425"/>
                    </a:lnTo>
                    <a:lnTo>
                      <a:pt x="33" y="396"/>
                    </a:lnTo>
                    <a:lnTo>
                      <a:pt x="30" y="390"/>
                    </a:lnTo>
                    <a:lnTo>
                      <a:pt x="30" y="382"/>
                    </a:lnTo>
                    <a:lnTo>
                      <a:pt x="25" y="382"/>
                    </a:lnTo>
                    <a:lnTo>
                      <a:pt x="23" y="364"/>
                    </a:lnTo>
                    <a:lnTo>
                      <a:pt x="13" y="364"/>
                    </a:lnTo>
                    <a:lnTo>
                      <a:pt x="16" y="344"/>
                    </a:lnTo>
                    <a:lnTo>
                      <a:pt x="4" y="318"/>
                    </a:lnTo>
                    <a:lnTo>
                      <a:pt x="13" y="320"/>
                    </a:lnTo>
                    <a:lnTo>
                      <a:pt x="14" y="314"/>
                    </a:lnTo>
                    <a:lnTo>
                      <a:pt x="4" y="307"/>
                    </a:lnTo>
                    <a:lnTo>
                      <a:pt x="16" y="306"/>
                    </a:lnTo>
                    <a:lnTo>
                      <a:pt x="7" y="301"/>
                    </a:lnTo>
                    <a:lnTo>
                      <a:pt x="7" y="295"/>
                    </a:lnTo>
                    <a:lnTo>
                      <a:pt x="0" y="298"/>
                    </a:lnTo>
                    <a:lnTo>
                      <a:pt x="0" y="288"/>
                    </a:lnTo>
                    <a:lnTo>
                      <a:pt x="7" y="283"/>
                    </a:lnTo>
                    <a:lnTo>
                      <a:pt x="7" y="275"/>
                    </a:lnTo>
                    <a:lnTo>
                      <a:pt x="16" y="275"/>
                    </a:lnTo>
                    <a:lnTo>
                      <a:pt x="23" y="248"/>
                    </a:lnTo>
                    <a:lnTo>
                      <a:pt x="18" y="244"/>
                    </a:lnTo>
                    <a:lnTo>
                      <a:pt x="16" y="226"/>
                    </a:lnTo>
                    <a:lnTo>
                      <a:pt x="18" y="223"/>
                    </a:lnTo>
                    <a:lnTo>
                      <a:pt x="23" y="229"/>
                    </a:lnTo>
                    <a:lnTo>
                      <a:pt x="33" y="226"/>
                    </a:lnTo>
                    <a:lnTo>
                      <a:pt x="35" y="229"/>
                    </a:lnTo>
                    <a:lnTo>
                      <a:pt x="42" y="226"/>
                    </a:lnTo>
                    <a:lnTo>
                      <a:pt x="47" y="229"/>
                    </a:lnTo>
                    <a:lnTo>
                      <a:pt x="56" y="229"/>
                    </a:lnTo>
                    <a:lnTo>
                      <a:pt x="47" y="199"/>
                    </a:lnTo>
                    <a:lnTo>
                      <a:pt x="49" y="199"/>
                    </a:lnTo>
                    <a:lnTo>
                      <a:pt x="44" y="190"/>
                    </a:lnTo>
                    <a:lnTo>
                      <a:pt x="47" y="185"/>
                    </a:lnTo>
                    <a:lnTo>
                      <a:pt x="65" y="185"/>
                    </a:lnTo>
                    <a:lnTo>
                      <a:pt x="73" y="177"/>
                    </a:lnTo>
                    <a:lnTo>
                      <a:pt x="87" y="177"/>
                    </a:lnTo>
                    <a:lnTo>
                      <a:pt x="92" y="172"/>
                    </a:lnTo>
                    <a:lnTo>
                      <a:pt x="80" y="167"/>
                    </a:lnTo>
                    <a:lnTo>
                      <a:pt x="72" y="172"/>
                    </a:lnTo>
                    <a:lnTo>
                      <a:pt x="58" y="169"/>
                    </a:lnTo>
                    <a:lnTo>
                      <a:pt x="58" y="147"/>
                    </a:lnTo>
                    <a:lnTo>
                      <a:pt x="72" y="156"/>
                    </a:lnTo>
                    <a:lnTo>
                      <a:pt x="99" y="159"/>
                    </a:lnTo>
                    <a:lnTo>
                      <a:pt x="112" y="147"/>
                    </a:lnTo>
                    <a:lnTo>
                      <a:pt x="127" y="142"/>
                    </a:lnTo>
                    <a:lnTo>
                      <a:pt x="134" y="132"/>
                    </a:lnTo>
                    <a:lnTo>
                      <a:pt x="143" y="132"/>
                    </a:lnTo>
                    <a:lnTo>
                      <a:pt x="162" y="124"/>
                    </a:lnTo>
                    <a:lnTo>
                      <a:pt x="172" y="110"/>
                    </a:lnTo>
                    <a:lnTo>
                      <a:pt x="200" y="85"/>
                    </a:lnTo>
                    <a:lnTo>
                      <a:pt x="214" y="80"/>
                    </a:lnTo>
                    <a:lnTo>
                      <a:pt x="252" y="48"/>
                    </a:lnTo>
                    <a:lnTo>
                      <a:pt x="283" y="35"/>
                    </a:lnTo>
                    <a:lnTo>
                      <a:pt x="283" y="37"/>
                    </a:lnTo>
                    <a:lnTo>
                      <a:pt x="294" y="43"/>
                    </a:lnTo>
                    <a:lnTo>
                      <a:pt x="303" y="50"/>
                    </a:lnTo>
                    <a:lnTo>
                      <a:pt x="316" y="56"/>
                    </a:lnTo>
                    <a:lnTo>
                      <a:pt x="341" y="72"/>
                    </a:lnTo>
                    <a:lnTo>
                      <a:pt x="377" y="75"/>
                    </a:lnTo>
                    <a:lnTo>
                      <a:pt x="384" y="75"/>
                    </a:lnTo>
                    <a:lnTo>
                      <a:pt x="395" y="78"/>
                    </a:lnTo>
                    <a:lnTo>
                      <a:pt x="407" y="72"/>
                    </a:lnTo>
                    <a:lnTo>
                      <a:pt x="407" y="69"/>
                    </a:lnTo>
                    <a:lnTo>
                      <a:pt x="417" y="69"/>
                    </a:lnTo>
                    <a:lnTo>
                      <a:pt x="412" y="43"/>
                    </a:lnTo>
                    <a:lnTo>
                      <a:pt x="421" y="27"/>
                    </a:lnTo>
                    <a:lnTo>
                      <a:pt x="428" y="31"/>
                    </a:lnTo>
                    <a:lnTo>
                      <a:pt x="434" y="26"/>
                    </a:lnTo>
                    <a:lnTo>
                      <a:pt x="441" y="26"/>
                    </a:lnTo>
                    <a:lnTo>
                      <a:pt x="441" y="13"/>
                    </a:lnTo>
                    <a:lnTo>
                      <a:pt x="450" y="0"/>
                    </a:lnTo>
                    <a:lnTo>
                      <a:pt x="452" y="4"/>
                    </a:lnTo>
                    <a:lnTo>
                      <a:pt x="452" y="0"/>
                    </a:lnTo>
                    <a:lnTo>
                      <a:pt x="473" y="32"/>
                    </a:lnTo>
                    <a:lnTo>
                      <a:pt x="492" y="53"/>
                    </a:lnTo>
                    <a:lnTo>
                      <a:pt x="504" y="66"/>
                    </a:lnTo>
                    <a:lnTo>
                      <a:pt x="520" y="94"/>
                    </a:lnTo>
                    <a:lnTo>
                      <a:pt x="528" y="105"/>
                    </a:lnTo>
                    <a:lnTo>
                      <a:pt x="533" y="105"/>
                    </a:lnTo>
                    <a:lnTo>
                      <a:pt x="530" y="123"/>
                    </a:lnTo>
                    <a:lnTo>
                      <a:pt x="542" y="129"/>
                    </a:lnTo>
                    <a:lnTo>
                      <a:pt x="527" y="142"/>
                    </a:lnTo>
                    <a:lnTo>
                      <a:pt x="514" y="156"/>
                    </a:lnTo>
                    <a:lnTo>
                      <a:pt x="504" y="156"/>
                    </a:lnTo>
                    <a:lnTo>
                      <a:pt x="507" y="194"/>
                    </a:lnTo>
                    <a:lnTo>
                      <a:pt x="514" y="221"/>
                    </a:lnTo>
                    <a:lnTo>
                      <a:pt x="506" y="226"/>
                    </a:lnTo>
                    <a:lnTo>
                      <a:pt x="492" y="239"/>
                    </a:lnTo>
                    <a:lnTo>
                      <a:pt x="474" y="248"/>
                    </a:lnTo>
                    <a:lnTo>
                      <a:pt x="459" y="248"/>
                    </a:lnTo>
                    <a:lnTo>
                      <a:pt x="452" y="253"/>
                    </a:lnTo>
                    <a:lnTo>
                      <a:pt x="450" y="253"/>
                    </a:lnTo>
                    <a:lnTo>
                      <a:pt x="436" y="258"/>
                    </a:lnTo>
                    <a:lnTo>
                      <a:pt x="448" y="290"/>
                    </a:lnTo>
                    <a:lnTo>
                      <a:pt x="433" y="293"/>
                    </a:lnTo>
                    <a:lnTo>
                      <a:pt x="421" y="307"/>
                    </a:lnTo>
                    <a:lnTo>
                      <a:pt x="403" y="318"/>
                    </a:lnTo>
                    <a:lnTo>
                      <a:pt x="407" y="323"/>
                    </a:lnTo>
                    <a:lnTo>
                      <a:pt x="419" y="323"/>
                    </a:lnTo>
                    <a:lnTo>
                      <a:pt x="424" y="333"/>
                    </a:lnTo>
                    <a:lnTo>
                      <a:pt x="412" y="344"/>
                    </a:lnTo>
                    <a:lnTo>
                      <a:pt x="407" y="368"/>
                    </a:lnTo>
                    <a:lnTo>
                      <a:pt x="412" y="391"/>
                    </a:lnTo>
                    <a:lnTo>
                      <a:pt x="433" y="399"/>
                    </a:lnTo>
                    <a:lnTo>
                      <a:pt x="434" y="417"/>
                    </a:lnTo>
                    <a:lnTo>
                      <a:pt x="452" y="422"/>
                    </a:lnTo>
                    <a:lnTo>
                      <a:pt x="466" y="430"/>
                    </a:lnTo>
                    <a:lnTo>
                      <a:pt x="467" y="426"/>
                    </a:lnTo>
                    <a:lnTo>
                      <a:pt x="474" y="431"/>
                    </a:lnTo>
                    <a:lnTo>
                      <a:pt x="459" y="444"/>
                    </a:lnTo>
                    <a:lnTo>
                      <a:pt x="462" y="452"/>
                    </a:lnTo>
                    <a:lnTo>
                      <a:pt x="452" y="453"/>
                    </a:lnTo>
                    <a:lnTo>
                      <a:pt x="448" y="453"/>
                    </a:lnTo>
                    <a:lnTo>
                      <a:pt x="450" y="461"/>
                    </a:lnTo>
                    <a:lnTo>
                      <a:pt x="447" y="463"/>
                    </a:lnTo>
                    <a:lnTo>
                      <a:pt x="448" y="468"/>
                    </a:lnTo>
                    <a:lnTo>
                      <a:pt x="443" y="474"/>
                    </a:lnTo>
                    <a:lnTo>
                      <a:pt x="443" y="479"/>
                    </a:lnTo>
                    <a:lnTo>
                      <a:pt x="412" y="484"/>
                    </a:lnTo>
                    <a:lnTo>
                      <a:pt x="407" y="487"/>
                    </a:lnTo>
                    <a:lnTo>
                      <a:pt x="403" y="493"/>
                    </a:lnTo>
                    <a:lnTo>
                      <a:pt x="395" y="492"/>
                    </a:lnTo>
                    <a:lnTo>
                      <a:pt x="379" y="519"/>
                    </a:lnTo>
                    <a:lnTo>
                      <a:pt x="379" y="581"/>
                    </a:lnTo>
                    <a:lnTo>
                      <a:pt x="367" y="639"/>
                    </a:lnTo>
                    <a:lnTo>
                      <a:pt x="370" y="665"/>
                    </a:lnTo>
                    <a:lnTo>
                      <a:pt x="377" y="670"/>
                    </a:lnTo>
                    <a:lnTo>
                      <a:pt x="372" y="679"/>
                    </a:lnTo>
                    <a:lnTo>
                      <a:pt x="363" y="679"/>
                    </a:lnTo>
                    <a:lnTo>
                      <a:pt x="349" y="693"/>
                    </a:lnTo>
                    <a:lnTo>
                      <a:pt x="353" y="711"/>
                    </a:lnTo>
                    <a:lnTo>
                      <a:pt x="339" y="744"/>
                    </a:lnTo>
                    <a:lnTo>
                      <a:pt x="332" y="744"/>
                    </a:lnTo>
                    <a:lnTo>
                      <a:pt x="329" y="754"/>
                    </a:lnTo>
                    <a:lnTo>
                      <a:pt x="334" y="759"/>
                    </a:lnTo>
                    <a:lnTo>
                      <a:pt x="325" y="771"/>
                    </a:lnTo>
                    <a:lnTo>
                      <a:pt x="304" y="782"/>
                    </a:lnTo>
                    <a:lnTo>
                      <a:pt x="276" y="790"/>
                    </a:lnTo>
                    <a:lnTo>
                      <a:pt x="240" y="822"/>
                    </a:lnTo>
                    <a:lnTo>
                      <a:pt x="235" y="825"/>
                    </a:lnTo>
                    <a:lnTo>
                      <a:pt x="231" y="836"/>
                    </a:lnTo>
                    <a:lnTo>
                      <a:pt x="212" y="843"/>
                    </a:lnTo>
                    <a:lnTo>
                      <a:pt x="179" y="830"/>
                    </a:lnTo>
                    <a:lnTo>
                      <a:pt x="157" y="817"/>
                    </a:lnTo>
                    <a:lnTo>
                      <a:pt x="151" y="808"/>
                    </a:lnTo>
                    <a:lnTo>
                      <a:pt x="144" y="806"/>
                    </a:lnTo>
                    <a:lnTo>
                      <a:pt x="141" y="795"/>
                    </a:lnTo>
                    <a:lnTo>
                      <a:pt x="144" y="782"/>
                    </a:lnTo>
                    <a:lnTo>
                      <a:pt x="153" y="689"/>
                    </a:lnTo>
                    <a:lnTo>
                      <a:pt x="144" y="666"/>
                    </a:lnTo>
                    <a:lnTo>
                      <a:pt x="151" y="662"/>
                    </a:lnTo>
                    <a:lnTo>
                      <a:pt x="148" y="652"/>
                    </a:lnTo>
                    <a:lnTo>
                      <a:pt x="143" y="652"/>
                    </a:lnTo>
                    <a:lnTo>
                      <a:pt x="129" y="662"/>
                    </a:lnTo>
                    <a:lnTo>
                      <a:pt x="122" y="639"/>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54"/>
              <p:cNvSpPr>
                <a:spLocks/>
              </p:cNvSpPr>
              <p:nvPr/>
            </p:nvSpPr>
            <p:spPr bwMode="auto">
              <a:xfrm>
                <a:off x="786" y="1713"/>
                <a:ext cx="542" cy="843"/>
              </a:xfrm>
              <a:custGeom>
                <a:avLst/>
                <a:gdLst>
                  <a:gd name="T0" fmla="*/ 125 w 542"/>
                  <a:gd name="T1" fmla="*/ 582 h 843"/>
                  <a:gd name="T2" fmla="*/ 99 w 542"/>
                  <a:gd name="T3" fmla="*/ 598 h 843"/>
                  <a:gd name="T4" fmla="*/ 73 w 542"/>
                  <a:gd name="T5" fmla="*/ 581 h 843"/>
                  <a:gd name="T6" fmla="*/ 77 w 542"/>
                  <a:gd name="T7" fmla="*/ 528 h 843"/>
                  <a:gd name="T8" fmla="*/ 32 w 542"/>
                  <a:gd name="T9" fmla="*/ 506 h 843"/>
                  <a:gd name="T10" fmla="*/ 40 w 542"/>
                  <a:gd name="T11" fmla="*/ 444 h 843"/>
                  <a:gd name="T12" fmla="*/ 39 w 542"/>
                  <a:gd name="T13" fmla="*/ 425 h 843"/>
                  <a:gd name="T14" fmla="*/ 30 w 542"/>
                  <a:gd name="T15" fmla="*/ 382 h 843"/>
                  <a:gd name="T16" fmla="*/ 13 w 542"/>
                  <a:gd name="T17" fmla="*/ 364 h 843"/>
                  <a:gd name="T18" fmla="*/ 13 w 542"/>
                  <a:gd name="T19" fmla="*/ 320 h 843"/>
                  <a:gd name="T20" fmla="*/ 16 w 542"/>
                  <a:gd name="T21" fmla="*/ 306 h 843"/>
                  <a:gd name="T22" fmla="*/ 0 w 542"/>
                  <a:gd name="T23" fmla="*/ 298 h 843"/>
                  <a:gd name="T24" fmla="*/ 7 w 542"/>
                  <a:gd name="T25" fmla="*/ 275 h 843"/>
                  <a:gd name="T26" fmla="*/ 18 w 542"/>
                  <a:gd name="T27" fmla="*/ 244 h 843"/>
                  <a:gd name="T28" fmla="*/ 23 w 542"/>
                  <a:gd name="T29" fmla="*/ 229 h 843"/>
                  <a:gd name="T30" fmla="*/ 42 w 542"/>
                  <a:gd name="T31" fmla="*/ 226 h 843"/>
                  <a:gd name="T32" fmla="*/ 47 w 542"/>
                  <a:gd name="T33" fmla="*/ 199 h 843"/>
                  <a:gd name="T34" fmla="*/ 47 w 542"/>
                  <a:gd name="T35" fmla="*/ 185 h 843"/>
                  <a:gd name="T36" fmla="*/ 87 w 542"/>
                  <a:gd name="T37" fmla="*/ 177 h 843"/>
                  <a:gd name="T38" fmla="*/ 72 w 542"/>
                  <a:gd name="T39" fmla="*/ 172 h 843"/>
                  <a:gd name="T40" fmla="*/ 72 w 542"/>
                  <a:gd name="T41" fmla="*/ 156 h 843"/>
                  <a:gd name="T42" fmla="*/ 127 w 542"/>
                  <a:gd name="T43" fmla="*/ 142 h 843"/>
                  <a:gd name="T44" fmla="*/ 162 w 542"/>
                  <a:gd name="T45" fmla="*/ 124 h 843"/>
                  <a:gd name="T46" fmla="*/ 214 w 542"/>
                  <a:gd name="T47" fmla="*/ 80 h 843"/>
                  <a:gd name="T48" fmla="*/ 283 w 542"/>
                  <a:gd name="T49" fmla="*/ 37 h 843"/>
                  <a:gd name="T50" fmla="*/ 316 w 542"/>
                  <a:gd name="T51" fmla="*/ 56 h 843"/>
                  <a:gd name="T52" fmla="*/ 384 w 542"/>
                  <a:gd name="T53" fmla="*/ 75 h 843"/>
                  <a:gd name="T54" fmla="*/ 407 w 542"/>
                  <a:gd name="T55" fmla="*/ 69 h 843"/>
                  <a:gd name="T56" fmla="*/ 421 w 542"/>
                  <a:gd name="T57" fmla="*/ 27 h 843"/>
                  <a:gd name="T58" fmla="*/ 441 w 542"/>
                  <a:gd name="T59" fmla="*/ 26 h 843"/>
                  <a:gd name="T60" fmla="*/ 452 w 542"/>
                  <a:gd name="T61" fmla="*/ 4 h 843"/>
                  <a:gd name="T62" fmla="*/ 492 w 542"/>
                  <a:gd name="T63" fmla="*/ 53 h 843"/>
                  <a:gd name="T64" fmla="*/ 528 w 542"/>
                  <a:gd name="T65" fmla="*/ 105 h 843"/>
                  <a:gd name="T66" fmla="*/ 542 w 542"/>
                  <a:gd name="T67" fmla="*/ 129 h 843"/>
                  <a:gd name="T68" fmla="*/ 504 w 542"/>
                  <a:gd name="T69" fmla="*/ 156 h 843"/>
                  <a:gd name="T70" fmla="*/ 506 w 542"/>
                  <a:gd name="T71" fmla="*/ 226 h 843"/>
                  <a:gd name="T72" fmla="*/ 459 w 542"/>
                  <a:gd name="T73" fmla="*/ 248 h 843"/>
                  <a:gd name="T74" fmla="*/ 436 w 542"/>
                  <a:gd name="T75" fmla="*/ 258 h 843"/>
                  <a:gd name="T76" fmla="*/ 421 w 542"/>
                  <a:gd name="T77" fmla="*/ 307 h 843"/>
                  <a:gd name="T78" fmla="*/ 419 w 542"/>
                  <a:gd name="T79" fmla="*/ 323 h 843"/>
                  <a:gd name="T80" fmla="*/ 407 w 542"/>
                  <a:gd name="T81" fmla="*/ 368 h 843"/>
                  <a:gd name="T82" fmla="*/ 434 w 542"/>
                  <a:gd name="T83" fmla="*/ 417 h 843"/>
                  <a:gd name="T84" fmla="*/ 467 w 542"/>
                  <a:gd name="T85" fmla="*/ 426 h 843"/>
                  <a:gd name="T86" fmla="*/ 462 w 542"/>
                  <a:gd name="T87" fmla="*/ 452 h 843"/>
                  <a:gd name="T88" fmla="*/ 450 w 542"/>
                  <a:gd name="T89" fmla="*/ 461 h 843"/>
                  <a:gd name="T90" fmla="*/ 443 w 542"/>
                  <a:gd name="T91" fmla="*/ 474 h 843"/>
                  <a:gd name="T92" fmla="*/ 407 w 542"/>
                  <a:gd name="T93" fmla="*/ 487 h 843"/>
                  <a:gd name="T94" fmla="*/ 379 w 542"/>
                  <a:gd name="T95" fmla="*/ 519 h 843"/>
                  <a:gd name="T96" fmla="*/ 370 w 542"/>
                  <a:gd name="T97" fmla="*/ 665 h 843"/>
                  <a:gd name="T98" fmla="*/ 363 w 542"/>
                  <a:gd name="T99" fmla="*/ 679 h 843"/>
                  <a:gd name="T100" fmla="*/ 339 w 542"/>
                  <a:gd name="T101" fmla="*/ 744 h 843"/>
                  <a:gd name="T102" fmla="*/ 334 w 542"/>
                  <a:gd name="T103" fmla="*/ 759 h 843"/>
                  <a:gd name="T104" fmla="*/ 276 w 542"/>
                  <a:gd name="T105" fmla="*/ 790 h 843"/>
                  <a:gd name="T106" fmla="*/ 231 w 542"/>
                  <a:gd name="T107" fmla="*/ 836 h 843"/>
                  <a:gd name="T108" fmla="*/ 157 w 542"/>
                  <a:gd name="T109" fmla="*/ 817 h 843"/>
                  <a:gd name="T110" fmla="*/ 141 w 542"/>
                  <a:gd name="T111" fmla="*/ 795 h 843"/>
                  <a:gd name="T112" fmla="*/ 144 w 542"/>
                  <a:gd name="T113" fmla="*/ 666 h 843"/>
                  <a:gd name="T114" fmla="*/ 143 w 542"/>
                  <a:gd name="T115" fmla="*/ 652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2" h="843">
                    <a:moveTo>
                      <a:pt x="122" y="639"/>
                    </a:moveTo>
                    <a:lnTo>
                      <a:pt x="120" y="627"/>
                    </a:lnTo>
                    <a:lnTo>
                      <a:pt x="125" y="582"/>
                    </a:lnTo>
                    <a:lnTo>
                      <a:pt x="122" y="577"/>
                    </a:lnTo>
                    <a:lnTo>
                      <a:pt x="112" y="581"/>
                    </a:lnTo>
                    <a:lnTo>
                      <a:pt x="99" y="598"/>
                    </a:lnTo>
                    <a:lnTo>
                      <a:pt x="94" y="600"/>
                    </a:lnTo>
                    <a:lnTo>
                      <a:pt x="85" y="595"/>
                    </a:lnTo>
                    <a:lnTo>
                      <a:pt x="73" y="581"/>
                    </a:lnTo>
                    <a:lnTo>
                      <a:pt x="77" y="565"/>
                    </a:lnTo>
                    <a:lnTo>
                      <a:pt x="72" y="536"/>
                    </a:lnTo>
                    <a:lnTo>
                      <a:pt x="77" y="528"/>
                    </a:lnTo>
                    <a:lnTo>
                      <a:pt x="70" y="514"/>
                    </a:lnTo>
                    <a:lnTo>
                      <a:pt x="54" y="506"/>
                    </a:lnTo>
                    <a:lnTo>
                      <a:pt x="32" y="506"/>
                    </a:lnTo>
                    <a:lnTo>
                      <a:pt x="30" y="488"/>
                    </a:lnTo>
                    <a:lnTo>
                      <a:pt x="39" y="474"/>
                    </a:lnTo>
                    <a:lnTo>
                      <a:pt x="40" y="444"/>
                    </a:lnTo>
                    <a:lnTo>
                      <a:pt x="42" y="444"/>
                    </a:lnTo>
                    <a:lnTo>
                      <a:pt x="42" y="426"/>
                    </a:lnTo>
                    <a:lnTo>
                      <a:pt x="39" y="425"/>
                    </a:lnTo>
                    <a:lnTo>
                      <a:pt x="33" y="396"/>
                    </a:lnTo>
                    <a:lnTo>
                      <a:pt x="30" y="390"/>
                    </a:lnTo>
                    <a:lnTo>
                      <a:pt x="30" y="382"/>
                    </a:lnTo>
                    <a:lnTo>
                      <a:pt x="25" y="382"/>
                    </a:lnTo>
                    <a:lnTo>
                      <a:pt x="23" y="364"/>
                    </a:lnTo>
                    <a:lnTo>
                      <a:pt x="13" y="364"/>
                    </a:lnTo>
                    <a:lnTo>
                      <a:pt x="16" y="344"/>
                    </a:lnTo>
                    <a:lnTo>
                      <a:pt x="4" y="318"/>
                    </a:lnTo>
                    <a:lnTo>
                      <a:pt x="13" y="320"/>
                    </a:lnTo>
                    <a:lnTo>
                      <a:pt x="14" y="314"/>
                    </a:lnTo>
                    <a:lnTo>
                      <a:pt x="4" y="307"/>
                    </a:lnTo>
                    <a:lnTo>
                      <a:pt x="16" y="306"/>
                    </a:lnTo>
                    <a:lnTo>
                      <a:pt x="7" y="301"/>
                    </a:lnTo>
                    <a:lnTo>
                      <a:pt x="7" y="295"/>
                    </a:lnTo>
                    <a:lnTo>
                      <a:pt x="0" y="298"/>
                    </a:lnTo>
                    <a:lnTo>
                      <a:pt x="0" y="288"/>
                    </a:lnTo>
                    <a:lnTo>
                      <a:pt x="7" y="283"/>
                    </a:lnTo>
                    <a:lnTo>
                      <a:pt x="7" y="275"/>
                    </a:lnTo>
                    <a:lnTo>
                      <a:pt x="16" y="275"/>
                    </a:lnTo>
                    <a:lnTo>
                      <a:pt x="23" y="248"/>
                    </a:lnTo>
                    <a:lnTo>
                      <a:pt x="18" y="244"/>
                    </a:lnTo>
                    <a:lnTo>
                      <a:pt x="16" y="226"/>
                    </a:lnTo>
                    <a:lnTo>
                      <a:pt x="18" y="223"/>
                    </a:lnTo>
                    <a:lnTo>
                      <a:pt x="23" y="229"/>
                    </a:lnTo>
                    <a:lnTo>
                      <a:pt x="33" y="226"/>
                    </a:lnTo>
                    <a:lnTo>
                      <a:pt x="35" y="229"/>
                    </a:lnTo>
                    <a:lnTo>
                      <a:pt x="42" y="226"/>
                    </a:lnTo>
                    <a:lnTo>
                      <a:pt x="47" y="229"/>
                    </a:lnTo>
                    <a:lnTo>
                      <a:pt x="56" y="229"/>
                    </a:lnTo>
                    <a:lnTo>
                      <a:pt x="47" y="199"/>
                    </a:lnTo>
                    <a:lnTo>
                      <a:pt x="49" y="199"/>
                    </a:lnTo>
                    <a:lnTo>
                      <a:pt x="44" y="190"/>
                    </a:lnTo>
                    <a:lnTo>
                      <a:pt x="47" y="185"/>
                    </a:lnTo>
                    <a:lnTo>
                      <a:pt x="65" y="185"/>
                    </a:lnTo>
                    <a:lnTo>
                      <a:pt x="73" y="177"/>
                    </a:lnTo>
                    <a:lnTo>
                      <a:pt x="87" y="177"/>
                    </a:lnTo>
                    <a:lnTo>
                      <a:pt x="92" y="172"/>
                    </a:lnTo>
                    <a:lnTo>
                      <a:pt x="80" y="167"/>
                    </a:lnTo>
                    <a:lnTo>
                      <a:pt x="72" y="172"/>
                    </a:lnTo>
                    <a:lnTo>
                      <a:pt x="58" y="169"/>
                    </a:lnTo>
                    <a:lnTo>
                      <a:pt x="58" y="147"/>
                    </a:lnTo>
                    <a:lnTo>
                      <a:pt x="72" y="156"/>
                    </a:lnTo>
                    <a:lnTo>
                      <a:pt x="99" y="159"/>
                    </a:lnTo>
                    <a:lnTo>
                      <a:pt x="112" y="147"/>
                    </a:lnTo>
                    <a:lnTo>
                      <a:pt x="127" y="142"/>
                    </a:lnTo>
                    <a:lnTo>
                      <a:pt x="134" y="132"/>
                    </a:lnTo>
                    <a:lnTo>
                      <a:pt x="143" y="132"/>
                    </a:lnTo>
                    <a:lnTo>
                      <a:pt x="162" y="124"/>
                    </a:lnTo>
                    <a:lnTo>
                      <a:pt x="172" y="110"/>
                    </a:lnTo>
                    <a:lnTo>
                      <a:pt x="200" y="85"/>
                    </a:lnTo>
                    <a:lnTo>
                      <a:pt x="214" y="80"/>
                    </a:lnTo>
                    <a:lnTo>
                      <a:pt x="252" y="48"/>
                    </a:lnTo>
                    <a:lnTo>
                      <a:pt x="283" y="35"/>
                    </a:lnTo>
                    <a:lnTo>
                      <a:pt x="283" y="37"/>
                    </a:lnTo>
                    <a:lnTo>
                      <a:pt x="294" y="43"/>
                    </a:lnTo>
                    <a:lnTo>
                      <a:pt x="303" y="50"/>
                    </a:lnTo>
                    <a:lnTo>
                      <a:pt x="316" y="56"/>
                    </a:lnTo>
                    <a:lnTo>
                      <a:pt x="341" y="72"/>
                    </a:lnTo>
                    <a:lnTo>
                      <a:pt x="377" y="75"/>
                    </a:lnTo>
                    <a:lnTo>
                      <a:pt x="384" y="75"/>
                    </a:lnTo>
                    <a:lnTo>
                      <a:pt x="395" y="78"/>
                    </a:lnTo>
                    <a:lnTo>
                      <a:pt x="407" y="72"/>
                    </a:lnTo>
                    <a:lnTo>
                      <a:pt x="407" y="69"/>
                    </a:lnTo>
                    <a:lnTo>
                      <a:pt x="417" y="69"/>
                    </a:lnTo>
                    <a:lnTo>
                      <a:pt x="412" y="43"/>
                    </a:lnTo>
                    <a:lnTo>
                      <a:pt x="421" y="27"/>
                    </a:lnTo>
                    <a:lnTo>
                      <a:pt x="428" y="31"/>
                    </a:lnTo>
                    <a:lnTo>
                      <a:pt x="434" y="26"/>
                    </a:lnTo>
                    <a:lnTo>
                      <a:pt x="441" y="26"/>
                    </a:lnTo>
                    <a:lnTo>
                      <a:pt x="441" y="13"/>
                    </a:lnTo>
                    <a:lnTo>
                      <a:pt x="450" y="0"/>
                    </a:lnTo>
                    <a:lnTo>
                      <a:pt x="452" y="4"/>
                    </a:lnTo>
                    <a:lnTo>
                      <a:pt x="452" y="0"/>
                    </a:lnTo>
                    <a:lnTo>
                      <a:pt x="473" y="32"/>
                    </a:lnTo>
                    <a:lnTo>
                      <a:pt x="492" y="53"/>
                    </a:lnTo>
                    <a:lnTo>
                      <a:pt x="504" y="66"/>
                    </a:lnTo>
                    <a:lnTo>
                      <a:pt x="520" y="94"/>
                    </a:lnTo>
                    <a:lnTo>
                      <a:pt x="528" y="105"/>
                    </a:lnTo>
                    <a:lnTo>
                      <a:pt x="533" y="105"/>
                    </a:lnTo>
                    <a:lnTo>
                      <a:pt x="530" y="123"/>
                    </a:lnTo>
                    <a:lnTo>
                      <a:pt x="542" y="129"/>
                    </a:lnTo>
                    <a:lnTo>
                      <a:pt x="527" y="142"/>
                    </a:lnTo>
                    <a:lnTo>
                      <a:pt x="514" y="156"/>
                    </a:lnTo>
                    <a:lnTo>
                      <a:pt x="504" y="156"/>
                    </a:lnTo>
                    <a:lnTo>
                      <a:pt x="507" y="194"/>
                    </a:lnTo>
                    <a:lnTo>
                      <a:pt x="514" y="221"/>
                    </a:lnTo>
                    <a:lnTo>
                      <a:pt x="506" y="226"/>
                    </a:lnTo>
                    <a:lnTo>
                      <a:pt x="492" y="239"/>
                    </a:lnTo>
                    <a:lnTo>
                      <a:pt x="474" y="248"/>
                    </a:lnTo>
                    <a:lnTo>
                      <a:pt x="459" y="248"/>
                    </a:lnTo>
                    <a:lnTo>
                      <a:pt x="452" y="253"/>
                    </a:lnTo>
                    <a:lnTo>
                      <a:pt x="450" y="253"/>
                    </a:lnTo>
                    <a:lnTo>
                      <a:pt x="436" y="258"/>
                    </a:lnTo>
                    <a:lnTo>
                      <a:pt x="448" y="290"/>
                    </a:lnTo>
                    <a:lnTo>
                      <a:pt x="433" y="293"/>
                    </a:lnTo>
                    <a:lnTo>
                      <a:pt x="421" y="307"/>
                    </a:lnTo>
                    <a:lnTo>
                      <a:pt x="403" y="318"/>
                    </a:lnTo>
                    <a:lnTo>
                      <a:pt x="407" y="323"/>
                    </a:lnTo>
                    <a:lnTo>
                      <a:pt x="419" y="323"/>
                    </a:lnTo>
                    <a:lnTo>
                      <a:pt x="424" y="333"/>
                    </a:lnTo>
                    <a:lnTo>
                      <a:pt x="412" y="344"/>
                    </a:lnTo>
                    <a:lnTo>
                      <a:pt x="407" y="368"/>
                    </a:lnTo>
                    <a:lnTo>
                      <a:pt x="412" y="391"/>
                    </a:lnTo>
                    <a:lnTo>
                      <a:pt x="433" y="399"/>
                    </a:lnTo>
                    <a:lnTo>
                      <a:pt x="434" y="417"/>
                    </a:lnTo>
                    <a:lnTo>
                      <a:pt x="452" y="422"/>
                    </a:lnTo>
                    <a:lnTo>
                      <a:pt x="466" y="430"/>
                    </a:lnTo>
                    <a:lnTo>
                      <a:pt x="467" y="426"/>
                    </a:lnTo>
                    <a:lnTo>
                      <a:pt x="474" y="431"/>
                    </a:lnTo>
                    <a:lnTo>
                      <a:pt x="459" y="444"/>
                    </a:lnTo>
                    <a:lnTo>
                      <a:pt x="462" y="452"/>
                    </a:lnTo>
                    <a:lnTo>
                      <a:pt x="452" y="453"/>
                    </a:lnTo>
                    <a:lnTo>
                      <a:pt x="448" y="453"/>
                    </a:lnTo>
                    <a:lnTo>
                      <a:pt x="450" y="461"/>
                    </a:lnTo>
                    <a:lnTo>
                      <a:pt x="447" y="463"/>
                    </a:lnTo>
                    <a:lnTo>
                      <a:pt x="448" y="468"/>
                    </a:lnTo>
                    <a:lnTo>
                      <a:pt x="443" y="474"/>
                    </a:lnTo>
                    <a:lnTo>
                      <a:pt x="443" y="479"/>
                    </a:lnTo>
                    <a:lnTo>
                      <a:pt x="412" y="484"/>
                    </a:lnTo>
                    <a:lnTo>
                      <a:pt x="407" y="487"/>
                    </a:lnTo>
                    <a:lnTo>
                      <a:pt x="403" y="493"/>
                    </a:lnTo>
                    <a:lnTo>
                      <a:pt x="395" y="492"/>
                    </a:lnTo>
                    <a:lnTo>
                      <a:pt x="379" y="519"/>
                    </a:lnTo>
                    <a:lnTo>
                      <a:pt x="379" y="581"/>
                    </a:lnTo>
                    <a:lnTo>
                      <a:pt x="367" y="639"/>
                    </a:lnTo>
                    <a:lnTo>
                      <a:pt x="370" y="665"/>
                    </a:lnTo>
                    <a:lnTo>
                      <a:pt x="377" y="670"/>
                    </a:lnTo>
                    <a:lnTo>
                      <a:pt x="372" y="679"/>
                    </a:lnTo>
                    <a:lnTo>
                      <a:pt x="363" y="679"/>
                    </a:lnTo>
                    <a:lnTo>
                      <a:pt x="349" y="693"/>
                    </a:lnTo>
                    <a:lnTo>
                      <a:pt x="353" y="711"/>
                    </a:lnTo>
                    <a:lnTo>
                      <a:pt x="339" y="744"/>
                    </a:lnTo>
                    <a:lnTo>
                      <a:pt x="332" y="744"/>
                    </a:lnTo>
                    <a:lnTo>
                      <a:pt x="329" y="754"/>
                    </a:lnTo>
                    <a:lnTo>
                      <a:pt x="334" y="759"/>
                    </a:lnTo>
                    <a:lnTo>
                      <a:pt x="325" y="771"/>
                    </a:lnTo>
                    <a:lnTo>
                      <a:pt x="304" y="782"/>
                    </a:lnTo>
                    <a:lnTo>
                      <a:pt x="276" y="790"/>
                    </a:lnTo>
                    <a:lnTo>
                      <a:pt x="240" y="822"/>
                    </a:lnTo>
                    <a:lnTo>
                      <a:pt x="235" y="825"/>
                    </a:lnTo>
                    <a:lnTo>
                      <a:pt x="231" y="836"/>
                    </a:lnTo>
                    <a:lnTo>
                      <a:pt x="212" y="843"/>
                    </a:lnTo>
                    <a:lnTo>
                      <a:pt x="179" y="830"/>
                    </a:lnTo>
                    <a:lnTo>
                      <a:pt x="157" y="817"/>
                    </a:lnTo>
                    <a:lnTo>
                      <a:pt x="151" y="808"/>
                    </a:lnTo>
                    <a:lnTo>
                      <a:pt x="144" y="806"/>
                    </a:lnTo>
                    <a:lnTo>
                      <a:pt x="141" y="795"/>
                    </a:lnTo>
                    <a:lnTo>
                      <a:pt x="144" y="782"/>
                    </a:lnTo>
                    <a:lnTo>
                      <a:pt x="153" y="689"/>
                    </a:lnTo>
                    <a:lnTo>
                      <a:pt x="144" y="666"/>
                    </a:lnTo>
                    <a:lnTo>
                      <a:pt x="151" y="662"/>
                    </a:lnTo>
                    <a:lnTo>
                      <a:pt x="148" y="652"/>
                    </a:lnTo>
                    <a:lnTo>
                      <a:pt x="143" y="652"/>
                    </a:lnTo>
                    <a:lnTo>
                      <a:pt x="129" y="662"/>
                    </a:lnTo>
                    <a:lnTo>
                      <a:pt x="122" y="63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55"/>
              <p:cNvSpPr>
                <a:spLocks/>
              </p:cNvSpPr>
              <p:nvPr/>
            </p:nvSpPr>
            <p:spPr bwMode="auto">
              <a:xfrm>
                <a:off x="1794" y="3886"/>
                <a:ext cx="751" cy="506"/>
              </a:xfrm>
              <a:custGeom>
                <a:avLst/>
                <a:gdLst>
                  <a:gd name="T0" fmla="*/ 28 w 751"/>
                  <a:gd name="T1" fmla="*/ 155 h 506"/>
                  <a:gd name="T2" fmla="*/ 15 w 751"/>
                  <a:gd name="T3" fmla="*/ 70 h 506"/>
                  <a:gd name="T4" fmla="*/ 80 w 751"/>
                  <a:gd name="T5" fmla="*/ 43 h 506"/>
                  <a:gd name="T6" fmla="*/ 101 w 751"/>
                  <a:gd name="T7" fmla="*/ 0 h 506"/>
                  <a:gd name="T8" fmla="*/ 127 w 751"/>
                  <a:gd name="T9" fmla="*/ 0 h 506"/>
                  <a:gd name="T10" fmla="*/ 154 w 751"/>
                  <a:gd name="T11" fmla="*/ 27 h 506"/>
                  <a:gd name="T12" fmla="*/ 170 w 751"/>
                  <a:gd name="T13" fmla="*/ 45 h 506"/>
                  <a:gd name="T14" fmla="*/ 189 w 751"/>
                  <a:gd name="T15" fmla="*/ 132 h 506"/>
                  <a:gd name="T16" fmla="*/ 198 w 751"/>
                  <a:gd name="T17" fmla="*/ 129 h 506"/>
                  <a:gd name="T18" fmla="*/ 229 w 751"/>
                  <a:gd name="T19" fmla="*/ 161 h 506"/>
                  <a:gd name="T20" fmla="*/ 238 w 751"/>
                  <a:gd name="T21" fmla="*/ 185 h 506"/>
                  <a:gd name="T22" fmla="*/ 210 w 751"/>
                  <a:gd name="T23" fmla="*/ 174 h 506"/>
                  <a:gd name="T24" fmla="*/ 240 w 751"/>
                  <a:gd name="T25" fmla="*/ 201 h 506"/>
                  <a:gd name="T26" fmla="*/ 248 w 751"/>
                  <a:gd name="T27" fmla="*/ 244 h 506"/>
                  <a:gd name="T28" fmla="*/ 280 w 751"/>
                  <a:gd name="T29" fmla="*/ 256 h 506"/>
                  <a:gd name="T30" fmla="*/ 292 w 751"/>
                  <a:gd name="T31" fmla="*/ 226 h 506"/>
                  <a:gd name="T32" fmla="*/ 309 w 751"/>
                  <a:gd name="T33" fmla="*/ 199 h 506"/>
                  <a:gd name="T34" fmla="*/ 337 w 751"/>
                  <a:gd name="T35" fmla="*/ 142 h 506"/>
                  <a:gd name="T36" fmla="*/ 377 w 751"/>
                  <a:gd name="T37" fmla="*/ 159 h 506"/>
                  <a:gd name="T38" fmla="*/ 419 w 751"/>
                  <a:gd name="T39" fmla="*/ 164 h 506"/>
                  <a:gd name="T40" fmla="*/ 449 w 751"/>
                  <a:gd name="T41" fmla="*/ 204 h 506"/>
                  <a:gd name="T42" fmla="*/ 447 w 751"/>
                  <a:gd name="T43" fmla="*/ 236 h 506"/>
                  <a:gd name="T44" fmla="*/ 459 w 751"/>
                  <a:gd name="T45" fmla="*/ 271 h 506"/>
                  <a:gd name="T46" fmla="*/ 510 w 751"/>
                  <a:gd name="T47" fmla="*/ 271 h 506"/>
                  <a:gd name="T48" fmla="*/ 551 w 751"/>
                  <a:gd name="T49" fmla="*/ 221 h 506"/>
                  <a:gd name="T50" fmla="*/ 560 w 751"/>
                  <a:gd name="T51" fmla="*/ 258 h 506"/>
                  <a:gd name="T52" fmla="*/ 578 w 751"/>
                  <a:gd name="T53" fmla="*/ 290 h 506"/>
                  <a:gd name="T54" fmla="*/ 684 w 751"/>
                  <a:gd name="T55" fmla="*/ 298 h 506"/>
                  <a:gd name="T56" fmla="*/ 685 w 751"/>
                  <a:gd name="T57" fmla="*/ 352 h 506"/>
                  <a:gd name="T58" fmla="*/ 739 w 751"/>
                  <a:gd name="T59" fmla="*/ 342 h 506"/>
                  <a:gd name="T60" fmla="*/ 717 w 751"/>
                  <a:gd name="T61" fmla="*/ 404 h 506"/>
                  <a:gd name="T62" fmla="*/ 649 w 751"/>
                  <a:gd name="T63" fmla="*/ 422 h 506"/>
                  <a:gd name="T64" fmla="*/ 598 w 751"/>
                  <a:gd name="T65" fmla="*/ 455 h 506"/>
                  <a:gd name="T66" fmla="*/ 515 w 751"/>
                  <a:gd name="T67" fmla="*/ 493 h 506"/>
                  <a:gd name="T68" fmla="*/ 511 w 751"/>
                  <a:gd name="T69" fmla="*/ 503 h 506"/>
                  <a:gd name="T70" fmla="*/ 456 w 751"/>
                  <a:gd name="T71" fmla="*/ 501 h 506"/>
                  <a:gd name="T72" fmla="*/ 409 w 751"/>
                  <a:gd name="T73" fmla="*/ 498 h 506"/>
                  <a:gd name="T74" fmla="*/ 355 w 751"/>
                  <a:gd name="T75" fmla="*/ 492 h 506"/>
                  <a:gd name="T76" fmla="*/ 289 w 751"/>
                  <a:gd name="T77" fmla="*/ 466 h 506"/>
                  <a:gd name="T78" fmla="*/ 228 w 751"/>
                  <a:gd name="T79" fmla="*/ 461 h 506"/>
                  <a:gd name="T80" fmla="*/ 165 w 751"/>
                  <a:gd name="T81" fmla="*/ 445 h 506"/>
                  <a:gd name="T82" fmla="*/ 118 w 751"/>
                  <a:gd name="T83" fmla="*/ 418 h 506"/>
                  <a:gd name="T84" fmla="*/ 116 w 751"/>
                  <a:gd name="T85" fmla="*/ 391 h 506"/>
                  <a:gd name="T86" fmla="*/ 90 w 751"/>
                  <a:gd name="T87" fmla="*/ 356 h 506"/>
                  <a:gd name="T88" fmla="*/ 76 w 751"/>
                  <a:gd name="T89" fmla="*/ 328 h 506"/>
                  <a:gd name="T90" fmla="*/ 50 w 751"/>
                  <a:gd name="T91" fmla="*/ 320 h 506"/>
                  <a:gd name="T92" fmla="*/ 29 w 751"/>
                  <a:gd name="T93" fmla="*/ 293 h 506"/>
                  <a:gd name="T94" fmla="*/ 21 w 751"/>
                  <a:gd name="T95" fmla="*/ 2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06">
                    <a:moveTo>
                      <a:pt x="7" y="196"/>
                    </a:moveTo>
                    <a:lnTo>
                      <a:pt x="0" y="185"/>
                    </a:lnTo>
                    <a:lnTo>
                      <a:pt x="21" y="155"/>
                    </a:lnTo>
                    <a:lnTo>
                      <a:pt x="28" y="155"/>
                    </a:lnTo>
                    <a:lnTo>
                      <a:pt x="24" y="139"/>
                    </a:lnTo>
                    <a:lnTo>
                      <a:pt x="22" y="139"/>
                    </a:lnTo>
                    <a:lnTo>
                      <a:pt x="8" y="70"/>
                    </a:lnTo>
                    <a:lnTo>
                      <a:pt x="15" y="70"/>
                    </a:lnTo>
                    <a:lnTo>
                      <a:pt x="7" y="48"/>
                    </a:lnTo>
                    <a:lnTo>
                      <a:pt x="31" y="48"/>
                    </a:lnTo>
                    <a:lnTo>
                      <a:pt x="45" y="40"/>
                    </a:lnTo>
                    <a:lnTo>
                      <a:pt x="80" y="43"/>
                    </a:lnTo>
                    <a:lnTo>
                      <a:pt x="90" y="19"/>
                    </a:lnTo>
                    <a:lnTo>
                      <a:pt x="85" y="10"/>
                    </a:lnTo>
                    <a:lnTo>
                      <a:pt x="99" y="10"/>
                    </a:lnTo>
                    <a:lnTo>
                      <a:pt x="101" y="0"/>
                    </a:lnTo>
                    <a:lnTo>
                      <a:pt x="118" y="0"/>
                    </a:lnTo>
                    <a:lnTo>
                      <a:pt x="118" y="10"/>
                    </a:lnTo>
                    <a:lnTo>
                      <a:pt x="127" y="10"/>
                    </a:lnTo>
                    <a:lnTo>
                      <a:pt x="127" y="0"/>
                    </a:lnTo>
                    <a:lnTo>
                      <a:pt x="135" y="4"/>
                    </a:lnTo>
                    <a:lnTo>
                      <a:pt x="134" y="8"/>
                    </a:lnTo>
                    <a:lnTo>
                      <a:pt x="149" y="5"/>
                    </a:lnTo>
                    <a:lnTo>
                      <a:pt x="154" y="27"/>
                    </a:lnTo>
                    <a:lnTo>
                      <a:pt x="149" y="32"/>
                    </a:lnTo>
                    <a:lnTo>
                      <a:pt x="149" y="40"/>
                    </a:lnTo>
                    <a:lnTo>
                      <a:pt x="163" y="45"/>
                    </a:lnTo>
                    <a:lnTo>
                      <a:pt x="170" y="45"/>
                    </a:lnTo>
                    <a:lnTo>
                      <a:pt x="163" y="94"/>
                    </a:lnTo>
                    <a:lnTo>
                      <a:pt x="172" y="105"/>
                    </a:lnTo>
                    <a:lnTo>
                      <a:pt x="174" y="120"/>
                    </a:lnTo>
                    <a:lnTo>
                      <a:pt x="189" y="132"/>
                    </a:lnTo>
                    <a:lnTo>
                      <a:pt x="179" y="118"/>
                    </a:lnTo>
                    <a:lnTo>
                      <a:pt x="186" y="118"/>
                    </a:lnTo>
                    <a:lnTo>
                      <a:pt x="193" y="129"/>
                    </a:lnTo>
                    <a:lnTo>
                      <a:pt x="198" y="129"/>
                    </a:lnTo>
                    <a:lnTo>
                      <a:pt x="205" y="155"/>
                    </a:lnTo>
                    <a:lnTo>
                      <a:pt x="203" y="161"/>
                    </a:lnTo>
                    <a:lnTo>
                      <a:pt x="228" y="169"/>
                    </a:lnTo>
                    <a:lnTo>
                      <a:pt x="229" y="161"/>
                    </a:lnTo>
                    <a:lnTo>
                      <a:pt x="235" y="161"/>
                    </a:lnTo>
                    <a:lnTo>
                      <a:pt x="235" y="167"/>
                    </a:lnTo>
                    <a:lnTo>
                      <a:pt x="238" y="164"/>
                    </a:lnTo>
                    <a:lnTo>
                      <a:pt x="238" y="185"/>
                    </a:lnTo>
                    <a:lnTo>
                      <a:pt x="235" y="185"/>
                    </a:lnTo>
                    <a:lnTo>
                      <a:pt x="229" y="178"/>
                    </a:lnTo>
                    <a:lnTo>
                      <a:pt x="214" y="172"/>
                    </a:lnTo>
                    <a:lnTo>
                      <a:pt x="210" y="174"/>
                    </a:lnTo>
                    <a:lnTo>
                      <a:pt x="209" y="178"/>
                    </a:lnTo>
                    <a:lnTo>
                      <a:pt x="235" y="186"/>
                    </a:lnTo>
                    <a:lnTo>
                      <a:pt x="235" y="196"/>
                    </a:lnTo>
                    <a:lnTo>
                      <a:pt x="240" y="201"/>
                    </a:lnTo>
                    <a:lnTo>
                      <a:pt x="238" y="221"/>
                    </a:lnTo>
                    <a:lnTo>
                      <a:pt x="233" y="226"/>
                    </a:lnTo>
                    <a:lnTo>
                      <a:pt x="233" y="229"/>
                    </a:lnTo>
                    <a:lnTo>
                      <a:pt x="248" y="244"/>
                    </a:lnTo>
                    <a:lnTo>
                      <a:pt x="257" y="248"/>
                    </a:lnTo>
                    <a:lnTo>
                      <a:pt x="259" y="244"/>
                    </a:lnTo>
                    <a:lnTo>
                      <a:pt x="264" y="245"/>
                    </a:lnTo>
                    <a:lnTo>
                      <a:pt x="280" y="256"/>
                    </a:lnTo>
                    <a:lnTo>
                      <a:pt x="280" y="245"/>
                    </a:lnTo>
                    <a:lnTo>
                      <a:pt x="289" y="229"/>
                    </a:lnTo>
                    <a:lnTo>
                      <a:pt x="294" y="229"/>
                    </a:lnTo>
                    <a:lnTo>
                      <a:pt x="292" y="226"/>
                    </a:lnTo>
                    <a:lnTo>
                      <a:pt x="292" y="213"/>
                    </a:lnTo>
                    <a:lnTo>
                      <a:pt x="301" y="213"/>
                    </a:lnTo>
                    <a:lnTo>
                      <a:pt x="309" y="209"/>
                    </a:lnTo>
                    <a:lnTo>
                      <a:pt x="309" y="199"/>
                    </a:lnTo>
                    <a:lnTo>
                      <a:pt x="322" y="190"/>
                    </a:lnTo>
                    <a:lnTo>
                      <a:pt x="309" y="169"/>
                    </a:lnTo>
                    <a:lnTo>
                      <a:pt x="303" y="143"/>
                    </a:lnTo>
                    <a:lnTo>
                      <a:pt x="337" y="142"/>
                    </a:lnTo>
                    <a:lnTo>
                      <a:pt x="346" y="147"/>
                    </a:lnTo>
                    <a:lnTo>
                      <a:pt x="362" y="143"/>
                    </a:lnTo>
                    <a:lnTo>
                      <a:pt x="368" y="159"/>
                    </a:lnTo>
                    <a:lnTo>
                      <a:pt x="377" y="159"/>
                    </a:lnTo>
                    <a:lnTo>
                      <a:pt x="390" y="172"/>
                    </a:lnTo>
                    <a:lnTo>
                      <a:pt x="400" y="169"/>
                    </a:lnTo>
                    <a:lnTo>
                      <a:pt x="402" y="164"/>
                    </a:lnTo>
                    <a:lnTo>
                      <a:pt x="419" y="164"/>
                    </a:lnTo>
                    <a:lnTo>
                      <a:pt x="443" y="159"/>
                    </a:lnTo>
                    <a:lnTo>
                      <a:pt x="443" y="201"/>
                    </a:lnTo>
                    <a:lnTo>
                      <a:pt x="449" y="201"/>
                    </a:lnTo>
                    <a:lnTo>
                      <a:pt x="449" y="204"/>
                    </a:lnTo>
                    <a:lnTo>
                      <a:pt x="449" y="209"/>
                    </a:lnTo>
                    <a:lnTo>
                      <a:pt x="449" y="213"/>
                    </a:lnTo>
                    <a:lnTo>
                      <a:pt x="449" y="217"/>
                    </a:lnTo>
                    <a:lnTo>
                      <a:pt x="447" y="236"/>
                    </a:lnTo>
                    <a:lnTo>
                      <a:pt x="449" y="256"/>
                    </a:lnTo>
                    <a:lnTo>
                      <a:pt x="449" y="258"/>
                    </a:lnTo>
                    <a:lnTo>
                      <a:pt x="450" y="272"/>
                    </a:lnTo>
                    <a:lnTo>
                      <a:pt x="459" y="271"/>
                    </a:lnTo>
                    <a:lnTo>
                      <a:pt x="471" y="256"/>
                    </a:lnTo>
                    <a:lnTo>
                      <a:pt x="504" y="261"/>
                    </a:lnTo>
                    <a:lnTo>
                      <a:pt x="504" y="267"/>
                    </a:lnTo>
                    <a:lnTo>
                      <a:pt x="510" y="271"/>
                    </a:lnTo>
                    <a:lnTo>
                      <a:pt x="513" y="256"/>
                    </a:lnTo>
                    <a:lnTo>
                      <a:pt x="543" y="226"/>
                    </a:lnTo>
                    <a:lnTo>
                      <a:pt x="551" y="226"/>
                    </a:lnTo>
                    <a:lnTo>
                      <a:pt x="551" y="221"/>
                    </a:lnTo>
                    <a:lnTo>
                      <a:pt x="562" y="221"/>
                    </a:lnTo>
                    <a:lnTo>
                      <a:pt x="567" y="229"/>
                    </a:lnTo>
                    <a:lnTo>
                      <a:pt x="558" y="253"/>
                    </a:lnTo>
                    <a:lnTo>
                      <a:pt x="560" y="258"/>
                    </a:lnTo>
                    <a:lnTo>
                      <a:pt x="558" y="263"/>
                    </a:lnTo>
                    <a:lnTo>
                      <a:pt x="560" y="280"/>
                    </a:lnTo>
                    <a:lnTo>
                      <a:pt x="578" y="279"/>
                    </a:lnTo>
                    <a:lnTo>
                      <a:pt x="578" y="290"/>
                    </a:lnTo>
                    <a:lnTo>
                      <a:pt x="591" y="298"/>
                    </a:lnTo>
                    <a:lnTo>
                      <a:pt x="612" y="294"/>
                    </a:lnTo>
                    <a:lnTo>
                      <a:pt x="640" y="307"/>
                    </a:lnTo>
                    <a:lnTo>
                      <a:pt x="684" y="298"/>
                    </a:lnTo>
                    <a:lnTo>
                      <a:pt x="698" y="312"/>
                    </a:lnTo>
                    <a:lnTo>
                      <a:pt x="684" y="321"/>
                    </a:lnTo>
                    <a:lnTo>
                      <a:pt x="675" y="341"/>
                    </a:lnTo>
                    <a:lnTo>
                      <a:pt x="685" y="352"/>
                    </a:lnTo>
                    <a:lnTo>
                      <a:pt x="701" y="363"/>
                    </a:lnTo>
                    <a:lnTo>
                      <a:pt x="711" y="356"/>
                    </a:lnTo>
                    <a:lnTo>
                      <a:pt x="724" y="360"/>
                    </a:lnTo>
                    <a:lnTo>
                      <a:pt x="739" y="342"/>
                    </a:lnTo>
                    <a:lnTo>
                      <a:pt x="748" y="341"/>
                    </a:lnTo>
                    <a:lnTo>
                      <a:pt x="751" y="364"/>
                    </a:lnTo>
                    <a:lnTo>
                      <a:pt x="725" y="382"/>
                    </a:lnTo>
                    <a:lnTo>
                      <a:pt x="717" y="404"/>
                    </a:lnTo>
                    <a:lnTo>
                      <a:pt x="694" y="425"/>
                    </a:lnTo>
                    <a:lnTo>
                      <a:pt x="670" y="436"/>
                    </a:lnTo>
                    <a:lnTo>
                      <a:pt x="657" y="425"/>
                    </a:lnTo>
                    <a:lnTo>
                      <a:pt x="649" y="422"/>
                    </a:lnTo>
                    <a:lnTo>
                      <a:pt x="616" y="461"/>
                    </a:lnTo>
                    <a:lnTo>
                      <a:pt x="612" y="458"/>
                    </a:lnTo>
                    <a:lnTo>
                      <a:pt x="607" y="461"/>
                    </a:lnTo>
                    <a:lnTo>
                      <a:pt x="598" y="455"/>
                    </a:lnTo>
                    <a:lnTo>
                      <a:pt x="590" y="453"/>
                    </a:lnTo>
                    <a:lnTo>
                      <a:pt x="550" y="492"/>
                    </a:lnTo>
                    <a:lnTo>
                      <a:pt x="527" y="487"/>
                    </a:lnTo>
                    <a:lnTo>
                      <a:pt x="515" y="493"/>
                    </a:lnTo>
                    <a:lnTo>
                      <a:pt x="510" y="493"/>
                    </a:lnTo>
                    <a:lnTo>
                      <a:pt x="510" y="498"/>
                    </a:lnTo>
                    <a:lnTo>
                      <a:pt x="513" y="498"/>
                    </a:lnTo>
                    <a:lnTo>
                      <a:pt x="511" y="503"/>
                    </a:lnTo>
                    <a:lnTo>
                      <a:pt x="497" y="501"/>
                    </a:lnTo>
                    <a:lnTo>
                      <a:pt x="496" y="506"/>
                    </a:lnTo>
                    <a:lnTo>
                      <a:pt x="487" y="506"/>
                    </a:lnTo>
                    <a:lnTo>
                      <a:pt x="456" y="501"/>
                    </a:lnTo>
                    <a:lnTo>
                      <a:pt x="449" y="496"/>
                    </a:lnTo>
                    <a:lnTo>
                      <a:pt x="447" y="496"/>
                    </a:lnTo>
                    <a:lnTo>
                      <a:pt x="435" y="501"/>
                    </a:lnTo>
                    <a:lnTo>
                      <a:pt x="409" y="498"/>
                    </a:lnTo>
                    <a:lnTo>
                      <a:pt x="388" y="501"/>
                    </a:lnTo>
                    <a:lnTo>
                      <a:pt x="365" y="498"/>
                    </a:lnTo>
                    <a:lnTo>
                      <a:pt x="363" y="492"/>
                    </a:lnTo>
                    <a:lnTo>
                      <a:pt x="355" y="492"/>
                    </a:lnTo>
                    <a:lnTo>
                      <a:pt x="355" y="471"/>
                    </a:lnTo>
                    <a:lnTo>
                      <a:pt x="342" y="471"/>
                    </a:lnTo>
                    <a:lnTo>
                      <a:pt x="339" y="468"/>
                    </a:lnTo>
                    <a:lnTo>
                      <a:pt x="289" y="466"/>
                    </a:lnTo>
                    <a:lnTo>
                      <a:pt x="266" y="471"/>
                    </a:lnTo>
                    <a:lnTo>
                      <a:pt x="259" y="476"/>
                    </a:lnTo>
                    <a:lnTo>
                      <a:pt x="252" y="476"/>
                    </a:lnTo>
                    <a:lnTo>
                      <a:pt x="228" y="461"/>
                    </a:lnTo>
                    <a:lnTo>
                      <a:pt x="210" y="463"/>
                    </a:lnTo>
                    <a:lnTo>
                      <a:pt x="195" y="455"/>
                    </a:lnTo>
                    <a:lnTo>
                      <a:pt x="187" y="441"/>
                    </a:lnTo>
                    <a:lnTo>
                      <a:pt x="165" y="445"/>
                    </a:lnTo>
                    <a:lnTo>
                      <a:pt x="154" y="444"/>
                    </a:lnTo>
                    <a:lnTo>
                      <a:pt x="139" y="431"/>
                    </a:lnTo>
                    <a:lnTo>
                      <a:pt x="125" y="431"/>
                    </a:lnTo>
                    <a:lnTo>
                      <a:pt x="118" y="418"/>
                    </a:lnTo>
                    <a:lnTo>
                      <a:pt x="125" y="426"/>
                    </a:lnTo>
                    <a:lnTo>
                      <a:pt x="130" y="422"/>
                    </a:lnTo>
                    <a:lnTo>
                      <a:pt x="116" y="404"/>
                    </a:lnTo>
                    <a:lnTo>
                      <a:pt x="116" y="391"/>
                    </a:lnTo>
                    <a:lnTo>
                      <a:pt x="123" y="399"/>
                    </a:lnTo>
                    <a:lnTo>
                      <a:pt x="125" y="395"/>
                    </a:lnTo>
                    <a:lnTo>
                      <a:pt x="93" y="368"/>
                    </a:lnTo>
                    <a:lnTo>
                      <a:pt x="90" y="356"/>
                    </a:lnTo>
                    <a:lnTo>
                      <a:pt x="67" y="344"/>
                    </a:lnTo>
                    <a:lnTo>
                      <a:pt x="64" y="337"/>
                    </a:lnTo>
                    <a:lnTo>
                      <a:pt x="71" y="337"/>
                    </a:lnTo>
                    <a:lnTo>
                      <a:pt x="76" y="328"/>
                    </a:lnTo>
                    <a:lnTo>
                      <a:pt x="60" y="317"/>
                    </a:lnTo>
                    <a:lnTo>
                      <a:pt x="59" y="312"/>
                    </a:lnTo>
                    <a:lnTo>
                      <a:pt x="54" y="312"/>
                    </a:lnTo>
                    <a:lnTo>
                      <a:pt x="50" y="320"/>
                    </a:lnTo>
                    <a:lnTo>
                      <a:pt x="43" y="317"/>
                    </a:lnTo>
                    <a:lnTo>
                      <a:pt x="50" y="301"/>
                    </a:lnTo>
                    <a:lnTo>
                      <a:pt x="29" y="298"/>
                    </a:lnTo>
                    <a:lnTo>
                      <a:pt x="29" y="293"/>
                    </a:lnTo>
                    <a:lnTo>
                      <a:pt x="7" y="298"/>
                    </a:lnTo>
                    <a:lnTo>
                      <a:pt x="8" y="258"/>
                    </a:lnTo>
                    <a:lnTo>
                      <a:pt x="15" y="253"/>
                    </a:lnTo>
                    <a:lnTo>
                      <a:pt x="21" y="223"/>
                    </a:lnTo>
                    <a:lnTo>
                      <a:pt x="15" y="209"/>
                    </a:lnTo>
                    <a:lnTo>
                      <a:pt x="7" y="1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56"/>
              <p:cNvSpPr>
                <a:spLocks/>
              </p:cNvSpPr>
              <p:nvPr/>
            </p:nvSpPr>
            <p:spPr bwMode="auto">
              <a:xfrm>
                <a:off x="1794" y="3886"/>
                <a:ext cx="751" cy="506"/>
              </a:xfrm>
              <a:custGeom>
                <a:avLst/>
                <a:gdLst>
                  <a:gd name="T0" fmla="*/ 28 w 751"/>
                  <a:gd name="T1" fmla="*/ 155 h 506"/>
                  <a:gd name="T2" fmla="*/ 15 w 751"/>
                  <a:gd name="T3" fmla="*/ 70 h 506"/>
                  <a:gd name="T4" fmla="*/ 80 w 751"/>
                  <a:gd name="T5" fmla="*/ 43 h 506"/>
                  <a:gd name="T6" fmla="*/ 101 w 751"/>
                  <a:gd name="T7" fmla="*/ 0 h 506"/>
                  <a:gd name="T8" fmla="*/ 127 w 751"/>
                  <a:gd name="T9" fmla="*/ 0 h 506"/>
                  <a:gd name="T10" fmla="*/ 154 w 751"/>
                  <a:gd name="T11" fmla="*/ 27 h 506"/>
                  <a:gd name="T12" fmla="*/ 170 w 751"/>
                  <a:gd name="T13" fmla="*/ 45 h 506"/>
                  <a:gd name="T14" fmla="*/ 189 w 751"/>
                  <a:gd name="T15" fmla="*/ 132 h 506"/>
                  <a:gd name="T16" fmla="*/ 198 w 751"/>
                  <a:gd name="T17" fmla="*/ 129 h 506"/>
                  <a:gd name="T18" fmla="*/ 229 w 751"/>
                  <a:gd name="T19" fmla="*/ 161 h 506"/>
                  <a:gd name="T20" fmla="*/ 238 w 751"/>
                  <a:gd name="T21" fmla="*/ 185 h 506"/>
                  <a:gd name="T22" fmla="*/ 210 w 751"/>
                  <a:gd name="T23" fmla="*/ 174 h 506"/>
                  <a:gd name="T24" fmla="*/ 240 w 751"/>
                  <a:gd name="T25" fmla="*/ 201 h 506"/>
                  <a:gd name="T26" fmla="*/ 248 w 751"/>
                  <a:gd name="T27" fmla="*/ 244 h 506"/>
                  <a:gd name="T28" fmla="*/ 280 w 751"/>
                  <a:gd name="T29" fmla="*/ 256 h 506"/>
                  <a:gd name="T30" fmla="*/ 292 w 751"/>
                  <a:gd name="T31" fmla="*/ 226 h 506"/>
                  <a:gd name="T32" fmla="*/ 309 w 751"/>
                  <a:gd name="T33" fmla="*/ 199 h 506"/>
                  <a:gd name="T34" fmla="*/ 337 w 751"/>
                  <a:gd name="T35" fmla="*/ 142 h 506"/>
                  <a:gd name="T36" fmla="*/ 377 w 751"/>
                  <a:gd name="T37" fmla="*/ 159 h 506"/>
                  <a:gd name="T38" fmla="*/ 419 w 751"/>
                  <a:gd name="T39" fmla="*/ 164 h 506"/>
                  <a:gd name="T40" fmla="*/ 449 w 751"/>
                  <a:gd name="T41" fmla="*/ 204 h 506"/>
                  <a:gd name="T42" fmla="*/ 447 w 751"/>
                  <a:gd name="T43" fmla="*/ 236 h 506"/>
                  <a:gd name="T44" fmla="*/ 459 w 751"/>
                  <a:gd name="T45" fmla="*/ 271 h 506"/>
                  <a:gd name="T46" fmla="*/ 510 w 751"/>
                  <a:gd name="T47" fmla="*/ 271 h 506"/>
                  <a:gd name="T48" fmla="*/ 551 w 751"/>
                  <a:gd name="T49" fmla="*/ 221 h 506"/>
                  <a:gd name="T50" fmla="*/ 560 w 751"/>
                  <a:gd name="T51" fmla="*/ 258 h 506"/>
                  <a:gd name="T52" fmla="*/ 578 w 751"/>
                  <a:gd name="T53" fmla="*/ 290 h 506"/>
                  <a:gd name="T54" fmla="*/ 684 w 751"/>
                  <a:gd name="T55" fmla="*/ 298 h 506"/>
                  <a:gd name="T56" fmla="*/ 685 w 751"/>
                  <a:gd name="T57" fmla="*/ 352 h 506"/>
                  <a:gd name="T58" fmla="*/ 739 w 751"/>
                  <a:gd name="T59" fmla="*/ 342 h 506"/>
                  <a:gd name="T60" fmla="*/ 717 w 751"/>
                  <a:gd name="T61" fmla="*/ 404 h 506"/>
                  <a:gd name="T62" fmla="*/ 649 w 751"/>
                  <a:gd name="T63" fmla="*/ 422 h 506"/>
                  <a:gd name="T64" fmla="*/ 598 w 751"/>
                  <a:gd name="T65" fmla="*/ 455 h 506"/>
                  <a:gd name="T66" fmla="*/ 515 w 751"/>
                  <a:gd name="T67" fmla="*/ 493 h 506"/>
                  <a:gd name="T68" fmla="*/ 511 w 751"/>
                  <a:gd name="T69" fmla="*/ 503 h 506"/>
                  <a:gd name="T70" fmla="*/ 456 w 751"/>
                  <a:gd name="T71" fmla="*/ 501 h 506"/>
                  <a:gd name="T72" fmla="*/ 409 w 751"/>
                  <a:gd name="T73" fmla="*/ 498 h 506"/>
                  <a:gd name="T74" fmla="*/ 355 w 751"/>
                  <a:gd name="T75" fmla="*/ 492 h 506"/>
                  <a:gd name="T76" fmla="*/ 289 w 751"/>
                  <a:gd name="T77" fmla="*/ 466 h 506"/>
                  <a:gd name="T78" fmla="*/ 228 w 751"/>
                  <a:gd name="T79" fmla="*/ 461 h 506"/>
                  <a:gd name="T80" fmla="*/ 165 w 751"/>
                  <a:gd name="T81" fmla="*/ 445 h 506"/>
                  <a:gd name="T82" fmla="*/ 118 w 751"/>
                  <a:gd name="T83" fmla="*/ 418 h 506"/>
                  <a:gd name="T84" fmla="*/ 116 w 751"/>
                  <a:gd name="T85" fmla="*/ 391 h 506"/>
                  <a:gd name="T86" fmla="*/ 90 w 751"/>
                  <a:gd name="T87" fmla="*/ 356 h 506"/>
                  <a:gd name="T88" fmla="*/ 76 w 751"/>
                  <a:gd name="T89" fmla="*/ 328 h 506"/>
                  <a:gd name="T90" fmla="*/ 50 w 751"/>
                  <a:gd name="T91" fmla="*/ 320 h 506"/>
                  <a:gd name="T92" fmla="*/ 29 w 751"/>
                  <a:gd name="T93" fmla="*/ 293 h 506"/>
                  <a:gd name="T94" fmla="*/ 21 w 751"/>
                  <a:gd name="T95" fmla="*/ 2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06">
                    <a:moveTo>
                      <a:pt x="7" y="196"/>
                    </a:moveTo>
                    <a:lnTo>
                      <a:pt x="0" y="185"/>
                    </a:lnTo>
                    <a:lnTo>
                      <a:pt x="21" y="155"/>
                    </a:lnTo>
                    <a:lnTo>
                      <a:pt x="28" y="155"/>
                    </a:lnTo>
                    <a:lnTo>
                      <a:pt x="24" y="139"/>
                    </a:lnTo>
                    <a:lnTo>
                      <a:pt x="22" y="139"/>
                    </a:lnTo>
                    <a:lnTo>
                      <a:pt x="8" y="70"/>
                    </a:lnTo>
                    <a:lnTo>
                      <a:pt x="15" y="70"/>
                    </a:lnTo>
                    <a:lnTo>
                      <a:pt x="7" y="48"/>
                    </a:lnTo>
                    <a:lnTo>
                      <a:pt x="31" y="48"/>
                    </a:lnTo>
                    <a:lnTo>
                      <a:pt x="45" y="40"/>
                    </a:lnTo>
                    <a:lnTo>
                      <a:pt x="80" y="43"/>
                    </a:lnTo>
                    <a:lnTo>
                      <a:pt x="90" y="19"/>
                    </a:lnTo>
                    <a:lnTo>
                      <a:pt x="85" y="10"/>
                    </a:lnTo>
                    <a:lnTo>
                      <a:pt x="99" y="10"/>
                    </a:lnTo>
                    <a:lnTo>
                      <a:pt x="101" y="0"/>
                    </a:lnTo>
                    <a:lnTo>
                      <a:pt x="118" y="0"/>
                    </a:lnTo>
                    <a:lnTo>
                      <a:pt x="118" y="10"/>
                    </a:lnTo>
                    <a:lnTo>
                      <a:pt x="127" y="10"/>
                    </a:lnTo>
                    <a:lnTo>
                      <a:pt x="127" y="0"/>
                    </a:lnTo>
                    <a:lnTo>
                      <a:pt x="135" y="4"/>
                    </a:lnTo>
                    <a:lnTo>
                      <a:pt x="134" y="8"/>
                    </a:lnTo>
                    <a:lnTo>
                      <a:pt x="149" y="5"/>
                    </a:lnTo>
                    <a:lnTo>
                      <a:pt x="154" y="27"/>
                    </a:lnTo>
                    <a:lnTo>
                      <a:pt x="149" y="32"/>
                    </a:lnTo>
                    <a:lnTo>
                      <a:pt x="149" y="40"/>
                    </a:lnTo>
                    <a:lnTo>
                      <a:pt x="163" y="45"/>
                    </a:lnTo>
                    <a:lnTo>
                      <a:pt x="170" y="45"/>
                    </a:lnTo>
                    <a:lnTo>
                      <a:pt x="163" y="94"/>
                    </a:lnTo>
                    <a:lnTo>
                      <a:pt x="172" y="105"/>
                    </a:lnTo>
                    <a:lnTo>
                      <a:pt x="174" y="120"/>
                    </a:lnTo>
                    <a:lnTo>
                      <a:pt x="189" y="132"/>
                    </a:lnTo>
                    <a:lnTo>
                      <a:pt x="179" y="118"/>
                    </a:lnTo>
                    <a:lnTo>
                      <a:pt x="186" y="118"/>
                    </a:lnTo>
                    <a:lnTo>
                      <a:pt x="193" y="129"/>
                    </a:lnTo>
                    <a:lnTo>
                      <a:pt x="198" y="129"/>
                    </a:lnTo>
                    <a:lnTo>
                      <a:pt x="205" y="155"/>
                    </a:lnTo>
                    <a:lnTo>
                      <a:pt x="203" y="161"/>
                    </a:lnTo>
                    <a:lnTo>
                      <a:pt x="228" y="169"/>
                    </a:lnTo>
                    <a:lnTo>
                      <a:pt x="229" y="161"/>
                    </a:lnTo>
                    <a:lnTo>
                      <a:pt x="235" y="161"/>
                    </a:lnTo>
                    <a:lnTo>
                      <a:pt x="235" y="167"/>
                    </a:lnTo>
                    <a:lnTo>
                      <a:pt x="238" y="164"/>
                    </a:lnTo>
                    <a:lnTo>
                      <a:pt x="238" y="185"/>
                    </a:lnTo>
                    <a:lnTo>
                      <a:pt x="235" y="185"/>
                    </a:lnTo>
                    <a:lnTo>
                      <a:pt x="229" y="178"/>
                    </a:lnTo>
                    <a:lnTo>
                      <a:pt x="214" y="172"/>
                    </a:lnTo>
                    <a:lnTo>
                      <a:pt x="210" y="174"/>
                    </a:lnTo>
                    <a:lnTo>
                      <a:pt x="209" y="178"/>
                    </a:lnTo>
                    <a:lnTo>
                      <a:pt x="235" y="186"/>
                    </a:lnTo>
                    <a:lnTo>
                      <a:pt x="235" y="196"/>
                    </a:lnTo>
                    <a:lnTo>
                      <a:pt x="240" y="201"/>
                    </a:lnTo>
                    <a:lnTo>
                      <a:pt x="238" y="221"/>
                    </a:lnTo>
                    <a:lnTo>
                      <a:pt x="233" y="226"/>
                    </a:lnTo>
                    <a:lnTo>
                      <a:pt x="233" y="229"/>
                    </a:lnTo>
                    <a:lnTo>
                      <a:pt x="248" y="244"/>
                    </a:lnTo>
                    <a:lnTo>
                      <a:pt x="257" y="248"/>
                    </a:lnTo>
                    <a:lnTo>
                      <a:pt x="259" y="244"/>
                    </a:lnTo>
                    <a:lnTo>
                      <a:pt x="264" y="245"/>
                    </a:lnTo>
                    <a:lnTo>
                      <a:pt x="280" y="256"/>
                    </a:lnTo>
                    <a:lnTo>
                      <a:pt x="280" y="245"/>
                    </a:lnTo>
                    <a:lnTo>
                      <a:pt x="289" y="229"/>
                    </a:lnTo>
                    <a:lnTo>
                      <a:pt x="294" y="229"/>
                    </a:lnTo>
                    <a:lnTo>
                      <a:pt x="292" y="226"/>
                    </a:lnTo>
                    <a:lnTo>
                      <a:pt x="292" y="213"/>
                    </a:lnTo>
                    <a:lnTo>
                      <a:pt x="301" y="213"/>
                    </a:lnTo>
                    <a:lnTo>
                      <a:pt x="309" y="209"/>
                    </a:lnTo>
                    <a:lnTo>
                      <a:pt x="309" y="199"/>
                    </a:lnTo>
                    <a:lnTo>
                      <a:pt x="322" y="190"/>
                    </a:lnTo>
                    <a:lnTo>
                      <a:pt x="309" y="169"/>
                    </a:lnTo>
                    <a:lnTo>
                      <a:pt x="303" y="143"/>
                    </a:lnTo>
                    <a:lnTo>
                      <a:pt x="337" y="142"/>
                    </a:lnTo>
                    <a:lnTo>
                      <a:pt x="346" y="147"/>
                    </a:lnTo>
                    <a:lnTo>
                      <a:pt x="362" y="143"/>
                    </a:lnTo>
                    <a:lnTo>
                      <a:pt x="368" y="159"/>
                    </a:lnTo>
                    <a:lnTo>
                      <a:pt x="377" y="159"/>
                    </a:lnTo>
                    <a:lnTo>
                      <a:pt x="390" y="172"/>
                    </a:lnTo>
                    <a:lnTo>
                      <a:pt x="400" y="169"/>
                    </a:lnTo>
                    <a:lnTo>
                      <a:pt x="402" y="164"/>
                    </a:lnTo>
                    <a:lnTo>
                      <a:pt x="419" y="164"/>
                    </a:lnTo>
                    <a:lnTo>
                      <a:pt x="443" y="159"/>
                    </a:lnTo>
                    <a:lnTo>
                      <a:pt x="443" y="201"/>
                    </a:lnTo>
                    <a:lnTo>
                      <a:pt x="449" y="201"/>
                    </a:lnTo>
                    <a:lnTo>
                      <a:pt x="449" y="204"/>
                    </a:lnTo>
                    <a:lnTo>
                      <a:pt x="449" y="209"/>
                    </a:lnTo>
                    <a:lnTo>
                      <a:pt x="449" y="213"/>
                    </a:lnTo>
                    <a:lnTo>
                      <a:pt x="449" y="217"/>
                    </a:lnTo>
                    <a:lnTo>
                      <a:pt x="447" y="236"/>
                    </a:lnTo>
                    <a:lnTo>
                      <a:pt x="449" y="256"/>
                    </a:lnTo>
                    <a:lnTo>
                      <a:pt x="449" y="258"/>
                    </a:lnTo>
                    <a:lnTo>
                      <a:pt x="450" y="272"/>
                    </a:lnTo>
                    <a:lnTo>
                      <a:pt x="459" y="271"/>
                    </a:lnTo>
                    <a:lnTo>
                      <a:pt x="471" y="256"/>
                    </a:lnTo>
                    <a:lnTo>
                      <a:pt x="504" y="261"/>
                    </a:lnTo>
                    <a:lnTo>
                      <a:pt x="504" y="267"/>
                    </a:lnTo>
                    <a:lnTo>
                      <a:pt x="510" y="271"/>
                    </a:lnTo>
                    <a:lnTo>
                      <a:pt x="513" y="256"/>
                    </a:lnTo>
                    <a:lnTo>
                      <a:pt x="543" y="226"/>
                    </a:lnTo>
                    <a:lnTo>
                      <a:pt x="551" y="226"/>
                    </a:lnTo>
                    <a:lnTo>
                      <a:pt x="551" y="221"/>
                    </a:lnTo>
                    <a:lnTo>
                      <a:pt x="562" y="221"/>
                    </a:lnTo>
                    <a:lnTo>
                      <a:pt x="567" y="229"/>
                    </a:lnTo>
                    <a:lnTo>
                      <a:pt x="558" y="253"/>
                    </a:lnTo>
                    <a:lnTo>
                      <a:pt x="560" y="258"/>
                    </a:lnTo>
                    <a:lnTo>
                      <a:pt x="558" y="263"/>
                    </a:lnTo>
                    <a:lnTo>
                      <a:pt x="560" y="280"/>
                    </a:lnTo>
                    <a:lnTo>
                      <a:pt x="578" y="279"/>
                    </a:lnTo>
                    <a:lnTo>
                      <a:pt x="578" y="290"/>
                    </a:lnTo>
                    <a:lnTo>
                      <a:pt x="591" y="298"/>
                    </a:lnTo>
                    <a:lnTo>
                      <a:pt x="612" y="294"/>
                    </a:lnTo>
                    <a:lnTo>
                      <a:pt x="640" y="307"/>
                    </a:lnTo>
                    <a:lnTo>
                      <a:pt x="684" y="298"/>
                    </a:lnTo>
                    <a:lnTo>
                      <a:pt x="698" y="312"/>
                    </a:lnTo>
                    <a:lnTo>
                      <a:pt x="684" y="321"/>
                    </a:lnTo>
                    <a:lnTo>
                      <a:pt x="675" y="341"/>
                    </a:lnTo>
                    <a:lnTo>
                      <a:pt x="685" y="352"/>
                    </a:lnTo>
                    <a:lnTo>
                      <a:pt x="701" y="363"/>
                    </a:lnTo>
                    <a:lnTo>
                      <a:pt x="711" y="356"/>
                    </a:lnTo>
                    <a:lnTo>
                      <a:pt x="724" y="360"/>
                    </a:lnTo>
                    <a:lnTo>
                      <a:pt x="739" y="342"/>
                    </a:lnTo>
                    <a:lnTo>
                      <a:pt x="748" y="341"/>
                    </a:lnTo>
                    <a:lnTo>
                      <a:pt x="751" y="364"/>
                    </a:lnTo>
                    <a:lnTo>
                      <a:pt x="725" y="382"/>
                    </a:lnTo>
                    <a:lnTo>
                      <a:pt x="717" y="404"/>
                    </a:lnTo>
                    <a:lnTo>
                      <a:pt x="694" y="425"/>
                    </a:lnTo>
                    <a:lnTo>
                      <a:pt x="670" y="436"/>
                    </a:lnTo>
                    <a:lnTo>
                      <a:pt x="657" y="425"/>
                    </a:lnTo>
                    <a:lnTo>
                      <a:pt x="649" y="422"/>
                    </a:lnTo>
                    <a:lnTo>
                      <a:pt x="616" y="461"/>
                    </a:lnTo>
                    <a:lnTo>
                      <a:pt x="612" y="458"/>
                    </a:lnTo>
                    <a:lnTo>
                      <a:pt x="607" y="461"/>
                    </a:lnTo>
                    <a:lnTo>
                      <a:pt x="598" y="455"/>
                    </a:lnTo>
                    <a:lnTo>
                      <a:pt x="590" y="453"/>
                    </a:lnTo>
                    <a:lnTo>
                      <a:pt x="550" y="492"/>
                    </a:lnTo>
                    <a:lnTo>
                      <a:pt x="527" y="487"/>
                    </a:lnTo>
                    <a:lnTo>
                      <a:pt x="515" y="493"/>
                    </a:lnTo>
                    <a:lnTo>
                      <a:pt x="510" y="493"/>
                    </a:lnTo>
                    <a:lnTo>
                      <a:pt x="510" y="498"/>
                    </a:lnTo>
                    <a:lnTo>
                      <a:pt x="513" y="498"/>
                    </a:lnTo>
                    <a:lnTo>
                      <a:pt x="511" y="503"/>
                    </a:lnTo>
                    <a:lnTo>
                      <a:pt x="497" y="501"/>
                    </a:lnTo>
                    <a:lnTo>
                      <a:pt x="496" y="506"/>
                    </a:lnTo>
                    <a:lnTo>
                      <a:pt x="487" y="506"/>
                    </a:lnTo>
                    <a:lnTo>
                      <a:pt x="456" y="501"/>
                    </a:lnTo>
                    <a:lnTo>
                      <a:pt x="449" y="496"/>
                    </a:lnTo>
                    <a:lnTo>
                      <a:pt x="447" y="496"/>
                    </a:lnTo>
                    <a:lnTo>
                      <a:pt x="435" y="501"/>
                    </a:lnTo>
                    <a:lnTo>
                      <a:pt x="409" y="498"/>
                    </a:lnTo>
                    <a:lnTo>
                      <a:pt x="388" y="501"/>
                    </a:lnTo>
                    <a:lnTo>
                      <a:pt x="365" y="498"/>
                    </a:lnTo>
                    <a:lnTo>
                      <a:pt x="363" y="492"/>
                    </a:lnTo>
                    <a:lnTo>
                      <a:pt x="355" y="492"/>
                    </a:lnTo>
                    <a:lnTo>
                      <a:pt x="355" y="471"/>
                    </a:lnTo>
                    <a:lnTo>
                      <a:pt x="342" y="471"/>
                    </a:lnTo>
                    <a:lnTo>
                      <a:pt x="339" y="468"/>
                    </a:lnTo>
                    <a:lnTo>
                      <a:pt x="289" y="466"/>
                    </a:lnTo>
                    <a:lnTo>
                      <a:pt x="266" y="471"/>
                    </a:lnTo>
                    <a:lnTo>
                      <a:pt x="259" y="476"/>
                    </a:lnTo>
                    <a:lnTo>
                      <a:pt x="252" y="476"/>
                    </a:lnTo>
                    <a:lnTo>
                      <a:pt x="228" y="461"/>
                    </a:lnTo>
                    <a:lnTo>
                      <a:pt x="210" y="463"/>
                    </a:lnTo>
                    <a:lnTo>
                      <a:pt x="195" y="455"/>
                    </a:lnTo>
                    <a:lnTo>
                      <a:pt x="187" y="441"/>
                    </a:lnTo>
                    <a:lnTo>
                      <a:pt x="165" y="445"/>
                    </a:lnTo>
                    <a:lnTo>
                      <a:pt x="154" y="444"/>
                    </a:lnTo>
                    <a:lnTo>
                      <a:pt x="139" y="431"/>
                    </a:lnTo>
                    <a:lnTo>
                      <a:pt x="125" y="431"/>
                    </a:lnTo>
                    <a:lnTo>
                      <a:pt x="118" y="418"/>
                    </a:lnTo>
                    <a:lnTo>
                      <a:pt x="125" y="426"/>
                    </a:lnTo>
                    <a:lnTo>
                      <a:pt x="130" y="422"/>
                    </a:lnTo>
                    <a:lnTo>
                      <a:pt x="116" y="404"/>
                    </a:lnTo>
                    <a:lnTo>
                      <a:pt x="116" y="391"/>
                    </a:lnTo>
                    <a:lnTo>
                      <a:pt x="123" y="399"/>
                    </a:lnTo>
                    <a:lnTo>
                      <a:pt x="125" y="395"/>
                    </a:lnTo>
                    <a:lnTo>
                      <a:pt x="93" y="368"/>
                    </a:lnTo>
                    <a:lnTo>
                      <a:pt x="90" y="356"/>
                    </a:lnTo>
                    <a:lnTo>
                      <a:pt x="67" y="344"/>
                    </a:lnTo>
                    <a:lnTo>
                      <a:pt x="64" y="337"/>
                    </a:lnTo>
                    <a:lnTo>
                      <a:pt x="71" y="337"/>
                    </a:lnTo>
                    <a:lnTo>
                      <a:pt x="76" y="328"/>
                    </a:lnTo>
                    <a:lnTo>
                      <a:pt x="60" y="317"/>
                    </a:lnTo>
                    <a:lnTo>
                      <a:pt x="59" y="312"/>
                    </a:lnTo>
                    <a:lnTo>
                      <a:pt x="54" y="312"/>
                    </a:lnTo>
                    <a:lnTo>
                      <a:pt x="50" y="320"/>
                    </a:lnTo>
                    <a:lnTo>
                      <a:pt x="43" y="317"/>
                    </a:lnTo>
                    <a:lnTo>
                      <a:pt x="50" y="301"/>
                    </a:lnTo>
                    <a:lnTo>
                      <a:pt x="29" y="298"/>
                    </a:lnTo>
                    <a:lnTo>
                      <a:pt x="29" y="293"/>
                    </a:lnTo>
                    <a:lnTo>
                      <a:pt x="7" y="298"/>
                    </a:lnTo>
                    <a:lnTo>
                      <a:pt x="8" y="258"/>
                    </a:lnTo>
                    <a:lnTo>
                      <a:pt x="15" y="253"/>
                    </a:lnTo>
                    <a:lnTo>
                      <a:pt x="21" y="223"/>
                    </a:lnTo>
                    <a:lnTo>
                      <a:pt x="15" y="209"/>
                    </a:lnTo>
                    <a:lnTo>
                      <a:pt x="7" y="19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57"/>
              <p:cNvSpPr>
                <a:spLocks/>
              </p:cNvSpPr>
              <p:nvPr/>
            </p:nvSpPr>
            <p:spPr bwMode="auto">
              <a:xfrm>
                <a:off x="1722" y="4326"/>
                <a:ext cx="561" cy="832"/>
              </a:xfrm>
              <a:custGeom>
                <a:avLst/>
                <a:gdLst>
                  <a:gd name="T0" fmla="*/ 460 w 561"/>
                  <a:gd name="T1" fmla="*/ 575 h 832"/>
                  <a:gd name="T2" fmla="*/ 467 w 561"/>
                  <a:gd name="T3" fmla="*/ 643 h 832"/>
                  <a:gd name="T4" fmla="*/ 467 w 561"/>
                  <a:gd name="T5" fmla="*/ 683 h 832"/>
                  <a:gd name="T6" fmla="*/ 448 w 561"/>
                  <a:gd name="T7" fmla="*/ 744 h 832"/>
                  <a:gd name="T8" fmla="*/ 401 w 561"/>
                  <a:gd name="T9" fmla="*/ 773 h 832"/>
                  <a:gd name="T10" fmla="*/ 365 w 561"/>
                  <a:gd name="T11" fmla="*/ 829 h 832"/>
                  <a:gd name="T12" fmla="*/ 311 w 561"/>
                  <a:gd name="T13" fmla="*/ 811 h 832"/>
                  <a:gd name="T14" fmla="*/ 235 w 561"/>
                  <a:gd name="T15" fmla="*/ 749 h 832"/>
                  <a:gd name="T16" fmla="*/ 195 w 561"/>
                  <a:gd name="T17" fmla="*/ 737 h 832"/>
                  <a:gd name="T18" fmla="*/ 158 w 561"/>
                  <a:gd name="T19" fmla="*/ 692 h 832"/>
                  <a:gd name="T20" fmla="*/ 174 w 561"/>
                  <a:gd name="T21" fmla="*/ 602 h 832"/>
                  <a:gd name="T22" fmla="*/ 183 w 561"/>
                  <a:gd name="T23" fmla="*/ 562 h 832"/>
                  <a:gd name="T24" fmla="*/ 155 w 561"/>
                  <a:gd name="T25" fmla="*/ 517 h 832"/>
                  <a:gd name="T26" fmla="*/ 118 w 561"/>
                  <a:gd name="T27" fmla="*/ 505 h 832"/>
                  <a:gd name="T28" fmla="*/ 92 w 561"/>
                  <a:gd name="T29" fmla="*/ 500 h 832"/>
                  <a:gd name="T30" fmla="*/ 23 w 561"/>
                  <a:gd name="T31" fmla="*/ 490 h 832"/>
                  <a:gd name="T32" fmla="*/ 23 w 561"/>
                  <a:gd name="T33" fmla="*/ 454 h 832"/>
                  <a:gd name="T34" fmla="*/ 7 w 561"/>
                  <a:gd name="T35" fmla="*/ 424 h 832"/>
                  <a:gd name="T36" fmla="*/ 0 w 561"/>
                  <a:gd name="T37" fmla="*/ 386 h 832"/>
                  <a:gd name="T38" fmla="*/ 26 w 561"/>
                  <a:gd name="T39" fmla="*/ 363 h 832"/>
                  <a:gd name="T40" fmla="*/ 23 w 561"/>
                  <a:gd name="T41" fmla="*/ 344 h 832"/>
                  <a:gd name="T42" fmla="*/ 23 w 561"/>
                  <a:gd name="T43" fmla="*/ 311 h 832"/>
                  <a:gd name="T44" fmla="*/ 12 w 561"/>
                  <a:gd name="T45" fmla="*/ 275 h 832"/>
                  <a:gd name="T46" fmla="*/ 18 w 561"/>
                  <a:gd name="T47" fmla="*/ 230 h 832"/>
                  <a:gd name="T48" fmla="*/ 70 w 561"/>
                  <a:gd name="T49" fmla="*/ 171 h 832"/>
                  <a:gd name="T50" fmla="*/ 110 w 561"/>
                  <a:gd name="T51" fmla="*/ 189 h 832"/>
                  <a:gd name="T52" fmla="*/ 165 w 561"/>
                  <a:gd name="T53" fmla="*/ 189 h 832"/>
                  <a:gd name="T54" fmla="*/ 197 w 561"/>
                  <a:gd name="T55" fmla="*/ 176 h 832"/>
                  <a:gd name="T56" fmla="*/ 195 w 561"/>
                  <a:gd name="T57" fmla="*/ 124 h 832"/>
                  <a:gd name="T58" fmla="*/ 209 w 561"/>
                  <a:gd name="T59" fmla="*/ 84 h 832"/>
                  <a:gd name="T60" fmla="*/ 216 w 561"/>
                  <a:gd name="T61" fmla="*/ 51 h 832"/>
                  <a:gd name="T62" fmla="*/ 235 w 561"/>
                  <a:gd name="T63" fmla="*/ 13 h 832"/>
                  <a:gd name="T64" fmla="*/ 276 w 561"/>
                  <a:gd name="T65" fmla="*/ 24 h 832"/>
                  <a:gd name="T66" fmla="*/ 332 w 561"/>
                  <a:gd name="T67" fmla="*/ 30 h 832"/>
                  <a:gd name="T68" fmla="*/ 421 w 561"/>
                  <a:gd name="T69" fmla="*/ 30 h 832"/>
                  <a:gd name="T70" fmla="*/ 454 w 561"/>
                  <a:gd name="T71" fmla="*/ 60 h 832"/>
                  <a:gd name="T72" fmla="*/ 514 w 561"/>
                  <a:gd name="T73" fmla="*/ 55 h 832"/>
                  <a:gd name="T74" fmla="*/ 552 w 561"/>
                  <a:gd name="T75" fmla="*/ 95 h 832"/>
                  <a:gd name="T76" fmla="*/ 532 w 561"/>
                  <a:gd name="T77" fmla="*/ 82 h 832"/>
                  <a:gd name="T78" fmla="*/ 509 w 561"/>
                  <a:gd name="T79" fmla="*/ 100 h 832"/>
                  <a:gd name="T80" fmla="*/ 499 w 561"/>
                  <a:gd name="T81" fmla="*/ 157 h 832"/>
                  <a:gd name="T82" fmla="*/ 483 w 561"/>
                  <a:gd name="T83" fmla="*/ 238 h 832"/>
                  <a:gd name="T84" fmla="*/ 514 w 561"/>
                  <a:gd name="T85" fmla="*/ 290 h 832"/>
                  <a:gd name="T86" fmla="*/ 561 w 561"/>
                  <a:gd name="T87" fmla="*/ 379 h 832"/>
                  <a:gd name="T88" fmla="*/ 540 w 561"/>
                  <a:gd name="T89" fmla="*/ 397 h 832"/>
                  <a:gd name="T90" fmla="*/ 507 w 561"/>
                  <a:gd name="T91" fmla="*/ 367 h 832"/>
                  <a:gd name="T92" fmla="*/ 483 w 561"/>
                  <a:gd name="T93" fmla="*/ 357 h 832"/>
                  <a:gd name="T94" fmla="*/ 469 w 561"/>
                  <a:gd name="T95" fmla="*/ 381 h 832"/>
                  <a:gd name="T96" fmla="*/ 436 w 561"/>
                  <a:gd name="T97" fmla="*/ 397 h 832"/>
                  <a:gd name="T98" fmla="*/ 436 w 561"/>
                  <a:gd name="T99" fmla="*/ 429 h 832"/>
                  <a:gd name="T100" fmla="*/ 474 w 561"/>
                  <a:gd name="T101" fmla="*/ 48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832">
                    <a:moveTo>
                      <a:pt x="469" y="517"/>
                    </a:moveTo>
                    <a:lnTo>
                      <a:pt x="459" y="538"/>
                    </a:lnTo>
                    <a:lnTo>
                      <a:pt x="455" y="562"/>
                    </a:lnTo>
                    <a:lnTo>
                      <a:pt x="460" y="575"/>
                    </a:lnTo>
                    <a:lnTo>
                      <a:pt x="460" y="587"/>
                    </a:lnTo>
                    <a:lnTo>
                      <a:pt x="471" y="602"/>
                    </a:lnTo>
                    <a:lnTo>
                      <a:pt x="476" y="630"/>
                    </a:lnTo>
                    <a:lnTo>
                      <a:pt x="467" y="643"/>
                    </a:lnTo>
                    <a:lnTo>
                      <a:pt x="469" y="654"/>
                    </a:lnTo>
                    <a:lnTo>
                      <a:pt x="466" y="667"/>
                    </a:lnTo>
                    <a:lnTo>
                      <a:pt x="454" y="670"/>
                    </a:lnTo>
                    <a:lnTo>
                      <a:pt x="467" y="683"/>
                    </a:lnTo>
                    <a:lnTo>
                      <a:pt x="459" y="695"/>
                    </a:lnTo>
                    <a:lnTo>
                      <a:pt x="462" y="718"/>
                    </a:lnTo>
                    <a:lnTo>
                      <a:pt x="452" y="727"/>
                    </a:lnTo>
                    <a:lnTo>
                      <a:pt x="448" y="744"/>
                    </a:lnTo>
                    <a:lnTo>
                      <a:pt x="436" y="749"/>
                    </a:lnTo>
                    <a:lnTo>
                      <a:pt x="436" y="757"/>
                    </a:lnTo>
                    <a:lnTo>
                      <a:pt x="419" y="778"/>
                    </a:lnTo>
                    <a:lnTo>
                      <a:pt x="401" y="773"/>
                    </a:lnTo>
                    <a:lnTo>
                      <a:pt x="391" y="775"/>
                    </a:lnTo>
                    <a:lnTo>
                      <a:pt x="381" y="799"/>
                    </a:lnTo>
                    <a:lnTo>
                      <a:pt x="372" y="803"/>
                    </a:lnTo>
                    <a:lnTo>
                      <a:pt x="365" y="829"/>
                    </a:lnTo>
                    <a:lnTo>
                      <a:pt x="355" y="832"/>
                    </a:lnTo>
                    <a:lnTo>
                      <a:pt x="341" y="819"/>
                    </a:lnTo>
                    <a:lnTo>
                      <a:pt x="325" y="816"/>
                    </a:lnTo>
                    <a:lnTo>
                      <a:pt x="311" y="811"/>
                    </a:lnTo>
                    <a:lnTo>
                      <a:pt x="301" y="819"/>
                    </a:lnTo>
                    <a:lnTo>
                      <a:pt x="263" y="792"/>
                    </a:lnTo>
                    <a:lnTo>
                      <a:pt x="254" y="770"/>
                    </a:lnTo>
                    <a:lnTo>
                      <a:pt x="235" y="749"/>
                    </a:lnTo>
                    <a:lnTo>
                      <a:pt x="224" y="754"/>
                    </a:lnTo>
                    <a:lnTo>
                      <a:pt x="221" y="749"/>
                    </a:lnTo>
                    <a:lnTo>
                      <a:pt x="209" y="748"/>
                    </a:lnTo>
                    <a:lnTo>
                      <a:pt x="195" y="737"/>
                    </a:lnTo>
                    <a:lnTo>
                      <a:pt x="195" y="727"/>
                    </a:lnTo>
                    <a:lnTo>
                      <a:pt x="200" y="705"/>
                    </a:lnTo>
                    <a:lnTo>
                      <a:pt x="186" y="705"/>
                    </a:lnTo>
                    <a:lnTo>
                      <a:pt x="158" y="692"/>
                    </a:lnTo>
                    <a:lnTo>
                      <a:pt x="162" y="683"/>
                    </a:lnTo>
                    <a:lnTo>
                      <a:pt x="158" y="649"/>
                    </a:lnTo>
                    <a:lnTo>
                      <a:pt x="167" y="614"/>
                    </a:lnTo>
                    <a:lnTo>
                      <a:pt x="174" y="602"/>
                    </a:lnTo>
                    <a:lnTo>
                      <a:pt x="190" y="602"/>
                    </a:lnTo>
                    <a:lnTo>
                      <a:pt x="197" y="578"/>
                    </a:lnTo>
                    <a:lnTo>
                      <a:pt x="195" y="567"/>
                    </a:lnTo>
                    <a:lnTo>
                      <a:pt x="183" y="562"/>
                    </a:lnTo>
                    <a:lnTo>
                      <a:pt x="165" y="540"/>
                    </a:lnTo>
                    <a:lnTo>
                      <a:pt x="150" y="535"/>
                    </a:lnTo>
                    <a:lnTo>
                      <a:pt x="146" y="527"/>
                    </a:lnTo>
                    <a:lnTo>
                      <a:pt x="155" y="517"/>
                    </a:lnTo>
                    <a:lnTo>
                      <a:pt x="134" y="505"/>
                    </a:lnTo>
                    <a:lnTo>
                      <a:pt x="129" y="505"/>
                    </a:lnTo>
                    <a:lnTo>
                      <a:pt x="122" y="500"/>
                    </a:lnTo>
                    <a:lnTo>
                      <a:pt x="118" y="505"/>
                    </a:lnTo>
                    <a:lnTo>
                      <a:pt x="115" y="505"/>
                    </a:lnTo>
                    <a:lnTo>
                      <a:pt x="115" y="514"/>
                    </a:lnTo>
                    <a:lnTo>
                      <a:pt x="111" y="505"/>
                    </a:lnTo>
                    <a:lnTo>
                      <a:pt x="92" y="500"/>
                    </a:lnTo>
                    <a:lnTo>
                      <a:pt x="72" y="490"/>
                    </a:lnTo>
                    <a:lnTo>
                      <a:pt x="51" y="505"/>
                    </a:lnTo>
                    <a:lnTo>
                      <a:pt x="40" y="505"/>
                    </a:lnTo>
                    <a:lnTo>
                      <a:pt x="23" y="490"/>
                    </a:lnTo>
                    <a:lnTo>
                      <a:pt x="18" y="476"/>
                    </a:lnTo>
                    <a:lnTo>
                      <a:pt x="12" y="473"/>
                    </a:lnTo>
                    <a:lnTo>
                      <a:pt x="9" y="468"/>
                    </a:lnTo>
                    <a:lnTo>
                      <a:pt x="23" y="454"/>
                    </a:lnTo>
                    <a:lnTo>
                      <a:pt x="12" y="433"/>
                    </a:lnTo>
                    <a:lnTo>
                      <a:pt x="7" y="433"/>
                    </a:lnTo>
                    <a:lnTo>
                      <a:pt x="0" y="425"/>
                    </a:lnTo>
                    <a:lnTo>
                      <a:pt x="7" y="424"/>
                    </a:lnTo>
                    <a:lnTo>
                      <a:pt x="0" y="416"/>
                    </a:lnTo>
                    <a:lnTo>
                      <a:pt x="2" y="411"/>
                    </a:lnTo>
                    <a:lnTo>
                      <a:pt x="7" y="411"/>
                    </a:lnTo>
                    <a:lnTo>
                      <a:pt x="0" y="386"/>
                    </a:lnTo>
                    <a:lnTo>
                      <a:pt x="7" y="379"/>
                    </a:lnTo>
                    <a:lnTo>
                      <a:pt x="12" y="376"/>
                    </a:lnTo>
                    <a:lnTo>
                      <a:pt x="16" y="367"/>
                    </a:lnTo>
                    <a:lnTo>
                      <a:pt x="26" y="363"/>
                    </a:lnTo>
                    <a:lnTo>
                      <a:pt x="42" y="368"/>
                    </a:lnTo>
                    <a:lnTo>
                      <a:pt x="47" y="354"/>
                    </a:lnTo>
                    <a:lnTo>
                      <a:pt x="33" y="354"/>
                    </a:lnTo>
                    <a:lnTo>
                      <a:pt x="23" y="344"/>
                    </a:lnTo>
                    <a:lnTo>
                      <a:pt x="21" y="330"/>
                    </a:lnTo>
                    <a:lnTo>
                      <a:pt x="12" y="332"/>
                    </a:lnTo>
                    <a:lnTo>
                      <a:pt x="9" y="314"/>
                    </a:lnTo>
                    <a:lnTo>
                      <a:pt x="23" y="311"/>
                    </a:lnTo>
                    <a:lnTo>
                      <a:pt x="23" y="292"/>
                    </a:lnTo>
                    <a:lnTo>
                      <a:pt x="25" y="290"/>
                    </a:lnTo>
                    <a:lnTo>
                      <a:pt x="25" y="282"/>
                    </a:lnTo>
                    <a:lnTo>
                      <a:pt x="12" y="275"/>
                    </a:lnTo>
                    <a:lnTo>
                      <a:pt x="12" y="260"/>
                    </a:lnTo>
                    <a:lnTo>
                      <a:pt x="9" y="256"/>
                    </a:lnTo>
                    <a:lnTo>
                      <a:pt x="16" y="251"/>
                    </a:lnTo>
                    <a:lnTo>
                      <a:pt x="18" y="230"/>
                    </a:lnTo>
                    <a:lnTo>
                      <a:pt x="16" y="224"/>
                    </a:lnTo>
                    <a:lnTo>
                      <a:pt x="21" y="181"/>
                    </a:lnTo>
                    <a:lnTo>
                      <a:pt x="26" y="176"/>
                    </a:lnTo>
                    <a:lnTo>
                      <a:pt x="70" y="171"/>
                    </a:lnTo>
                    <a:lnTo>
                      <a:pt x="78" y="175"/>
                    </a:lnTo>
                    <a:lnTo>
                      <a:pt x="91" y="181"/>
                    </a:lnTo>
                    <a:lnTo>
                      <a:pt x="108" y="184"/>
                    </a:lnTo>
                    <a:lnTo>
                      <a:pt x="110" y="189"/>
                    </a:lnTo>
                    <a:lnTo>
                      <a:pt x="129" y="184"/>
                    </a:lnTo>
                    <a:lnTo>
                      <a:pt x="134" y="194"/>
                    </a:lnTo>
                    <a:lnTo>
                      <a:pt x="160" y="195"/>
                    </a:lnTo>
                    <a:lnTo>
                      <a:pt x="165" y="189"/>
                    </a:lnTo>
                    <a:lnTo>
                      <a:pt x="176" y="190"/>
                    </a:lnTo>
                    <a:lnTo>
                      <a:pt x="183" y="198"/>
                    </a:lnTo>
                    <a:lnTo>
                      <a:pt x="191" y="195"/>
                    </a:lnTo>
                    <a:lnTo>
                      <a:pt x="197" y="176"/>
                    </a:lnTo>
                    <a:lnTo>
                      <a:pt x="195" y="154"/>
                    </a:lnTo>
                    <a:lnTo>
                      <a:pt x="183" y="133"/>
                    </a:lnTo>
                    <a:lnTo>
                      <a:pt x="186" y="128"/>
                    </a:lnTo>
                    <a:lnTo>
                      <a:pt x="195" y="124"/>
                    </a:lnTo>
                    <a:lnTo>
                      <a:pt x="197" y="119"/>
                    </a:lnTo>
                    <a:lnTo>
                      <a:pt x="221" y="122"/>
                    </a:lnTo>
                    <a:lnTo>
                      <a:pt x="221" y="108"/>
                    </a:lnTo>
                    <a:lnTo>
                      <a:pt x="209" y="84"/>
                    </a:lnTo>
                    <a:lnTo>
                      <a:pt x="214" y="62"/>
                    </a:lnTo>
                    <a:lnTo>
                      <a:pt x="212" y="55"/>
                    </a:lnTo>
                    <a:lnTo>
                      <a:pt x="221" y="55"/>
                    </a:lnTo>
                    <a:lnTo>
                      <a:pt x="216" y="51"/>
                    </a:lnTo>
                    <a:lnTo>
                      <a:pt x="219" y="46"/>
                    </a:lnTo>
                    <a:lnTo>
                      <a:pt x="221" y="43"/>
                    </a:lnTo>
                    <a:lnTo>
                      <a:pt x="230" y="14"/>
                    </a:lnTo>
                    <a:lnTo>
                      <a:pt x="235" y="13"/>
                    </a:lnTo>
                    <a:lnTo>
                      <a:pt x="231" y="5"/>
                    </a:lnTo>
                    <a:lnTo>
                      <a:pt x="254" y="0"/>
                    </a:lnTo>
                    <a:lnTo>
                      <a:pt x="261" y="14"/>
                    </a:lnTo>
                    <a:lnTo>
                      <a:pt x="276" y="24"/>
                    </a:lnTo>
                    <a:lnTo>
                      <a:pt x="294" y="21"/>
                    </a:lnTo>
                    <a:lnTo>
                      <a:pt x="318" y="35"/>
                    </a:lnTo>
                    <a:lnTo>
                      <a:pt x="325" y="35"/>
                    </a:lnTo>
                    <a:lnTo>
                      <a:pt x="332" y="30"/>
                    </a:lnTo>
                    <a:lnTo>
                      <a:pt x="355" y="25"/>
                    </a:lnTo>
                    <a:lnTo>
                      <a:pt x="405" y="27"/>
                    </a:lnTo>
                    <a:lnTo>
                      <a:pt x="408" y="30"/>
                    </a:lnTo>
                    <a:lnTo>
                      <a:pt x="421" y="30"/>
                    </a:lnTo>
                    <a:lnTo>
                      <a:pt x="421" y="51"/>
                    </a:lnTo>
                    <a:lnTo>
                      <a:pt x="429" y="51"/>
                    </a:lnTo>
                    <a:lnTo>
                      <a:pt x="431" y="57"/>
                    </a:lnTo>
                    <a:lnTo>
                      <a:pt x="454" y="60"/>
                    </a:lnTo>
                    <a:lnTo>
                      <a:pt x="474" y="57"/>
                    </a:lnTo>
                    <a:lnTo>
                      <a:pt x="500" y="60"/>
                    </a:lnTo>
                    <a:lnTo>
                      <a:pt x="513" y="55"/>
                    </a:lnTo>
                    <a:lnTo>
                      <a:pt x="514" y="55"/>
                    </a:lnTo>
                    <a:lnTo>
                      <a:pt x="521" y="60"/>
                    </a:lnTo>
                    <a:lnTo>
                      <a:pt x="552" y="65"/>
                    </a:lnTo>
                    <a:lnTo>
                      <a:pt x="554" y="95"/>
                    </a:lnTo>
                    <a:lnTo>
                      <a:pt x="552" y="95"/>
                    </a:lnTo>
                    <a:lnTo>
                      <a:pt x="549" y="84"/>
                    </a:lnTo>
                    <a:lnTo>
                      <a:pt x="546" y="78"/>
                    </a:lnTo>
                    <a:lnTo>
                      <a:pt x="533" y="82"/>
                    </a:lnTo>
                    <a:lnTo>
                      <a:pt x="532" y="82"/>
                    </a:lnTo>
                    <a:lnTo>
                      <a:pt x="532" y="89"/>
                    </a:lnTo>
                    <a:lnTo>
                      <a:pt x="514" y="87"/>
                    </a:lnTo>
                    <a:lnTo>
                      <a:pt x="507" y="89"/>
                    </a:lnTo>
                    <a:lnTo>
                      <a:pt x="509" y="100"/>
                    </a:lnTo>
                    <a:lnTo>
                      <a:pt x="507" y="105"/>
                    </a:lnTo>
                    <a:lnTo>
                      <a:pt x="506" y="117"/>
                    </a:lnTo>
                    <a:lnTo>
                      <a:pt x="509" y="138"/>
                    </a:lnTo>
                    <a:lnTo>
                      <a:pt x="499" y="157"/>
                    </a:lnTo>
                    <a:lnTo>
                      <a:pt x="483" y="168"/>
                    </a:lnTo>
                    <a:lnTo>
                      <a:pt x="474" y="194"/>
                    </a:lnTo>
                    <a:lnTo>
                      <a:pt x="476" y="225"/>
                    </a:lnTo>
                    <a:lnTo>
                      <a:pt x="483" y="238"/>
                    </a:lnTo>
                    <a:lnTo>
                      <a:pt x="492" y="243"/>
                    </a:lnTo>
                    <a:lnTo>
                      <a:pt x="500" y="260"/>
                    </a:lnTo>
                    <a:lnTo>
                      <a:pt x="509" y="287"/>
                    </a:lnTo>
                    <a:lnTo>
                      <a:pt x="514" y="290"/>
                    </a:lnTo>
                    <a:lnTo>
                      <a:pt x="530" y="295"/>
                    </a:lnTo>
                    <a:lnTo>
                      <a:pt x="544" y="309"/>
                    </a:lnTo>
                    <a:lnTo>
                      <a:pt x="558" y="309"/>
                    </a:lnTo>
                    <a:lnTo>
                      <a:pt x="561" y="379"/>
                    </a:lnTo>
                    <a:lnTo>
                      <a:pt x="552" y="379"/>
                    </a:lnTo>
                    <a:lnTo>
                      <a:pt x="552" y="414"/>
                    </a:lnTo>
                    <a:lnTo>
                      <a:pt x="540" y="414"/>
                    </a:lnTo>
                    <a:lnTo>
                      <a:pt x="540" y="397"/>
                    </a:lnTo>
                    <a:lnTo>
                      <a:pt x="518" y="392"/>
                    </a:lnTo>
                    <a:lnTo>
                      <a:pt x="523" y="379"/>
                    </a:lnTo>
                    <a:lnTo>
                      <a:pt x="514" y="367"/>
                    </a:lnTo>
                    <a:lnTo>
                      <a:pt x="507" y="367"/>
                    </a:lnTo>
                    <a:lnTo>
                      <a:pt x="506" y="348"/>
                    </a:lnTo>
                    <a:lnTo>
                      <a:pt x="504" y="344"/>
                    </a:lnTo>
                    <a:lnTo>
                      <a:pt x="485" y="348"/>
                    </a:lnTo>
                    <a:lnTo>
                      <a:pt x="483" y="357"/>
                    </a:lnTo>
                    <a:lnTo>
                      <a:pt x="481" y="362"/>
                    </a:lnTo>
                    <a:lnTo>
                      <a:pt x="483" y="367"/>
                    </a:lnTo>
                    <a:lnTo>
                      <a:pt x="481" y="379"/>
                    </a:lnTo>
                    <a:lnTo>
                      <a:pt x="469" y="381"/>
                    </a:lnTo>
                    <a:lnTo>
                      <a:pt x="460" y="376"/>
                    </a:lnTo>
                    <a:lnTo>
                      <a:pt x="441" y="373"/>
                    </a:lnTo>
                    <a:lnTo>
                      <a:pt x="438" y="394"/>
                    </a:lnTo>
                    <a:lnTo>
                      <a:pt x="436" y="397"/>
                    </a:lnTo>
                    <a:lnTo>
                      <a:pt x="448" y="414"/>
                    </a:lnTo>
                    <a:lnTo>
                      <a:pt x="448" y="424"/>
                    </a:lnTo>
                    <a:lnTo>
                      <a:pt x="441" y="429"/>
                    </a:lnTo>
                    <a:lnTo>
                      <a:pt x="436" y="429"/>
                    </a:lnTo>
                    <a:lnTo>
                      <a:pt x="434" y="444"/>
                    </a:lnTo>
                    <a:lnTo>
                      <a:pt x="443" y="455"/>
                    </a:lnTo>
                    <a:lnTo>
                      <a:pt x="454" y="460"/>
                    </a:lnTo>
                    <a:lnTo>
                      <a:pt x="474" y="487"/>
                    </a:lnTo>
                    <a:lnTo>
                      <a:pt x="469" y="5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58"/>
              <p:cNvSpPr>
                <a:spLocks/>
              </p:cNvSpPr>
              <p:nvPr/>
            </p:nvSpPr>
            <p:spPr bwMode="auto">
              <a:xfrm>
                <a:off x="1722" y="4326"/>
                <a:ext cx="561" cy="832"/>
              </a:xfrm>
              <a:custGeom>
                <a:avLst/>
                <a:gdLst>
                  <a:gd name="T0" fmla="*/ 460 w 561"/>
                  <a:gd name="T1" fmla="*/ 575 h 832"/>
                  <a:gd name="T2" fmla="*/ 467 w 561"/>
                  <a:gd name="T3" fmla="*/ 643 h 832"/>
                  <a:gd name="T4" fmla="*/ 467 w 561"/>
                  <a:gd name="T5" fmla="*/ 683 h 832"/>
                  <a:gd name="T6" fmla="*/ 448 w 561"/>
                  <a:gd name="T7" fmla="*/ 744 h 832"/>
                  <a:gd name="T8" fmla="*/ 401 w 561"/>
                  <a:gd name="T9" fmla="*/ 773 h 832"/>
                  <a:gd name="T10" fmla="*/ 365 w 561"/>
                  <a:gd name="T11" fmla="*/ 829 h 832"/>
                  <a:gd name="T12" fmla="*/ 311 w 561"/>
                  <a:gd name="T13" fmla="*/ 811 h 832"/>
                  <a:gd name="T14" fmla="*/ 235 w 561"/>
                  <a:gd name="T15" fmla="*/ 749 h 832"/>
                  <a:gd name="T16" fmla="*/ 195 w 561"/>
                  <a:gd name="T17" fmla="*/ 737 h 832"/>
                  <a:gd name="T18" fmla="*/ 158 w 561"/>
                  <a:gd name="T19" fmla="*/ 692 h 832"/>
                  <a:gd name="T20" fmla="*/ 174 w 561"/>
                  <a:gd name="T21" fmla="*/ 602 h 832"/>
                  <a:gd name="T22" fmla="*/ 183 w 561"/>
                  <a:gd name="T23" fmla="*/ 562 h 832"/>
                  <a:gd name="T24" fmla="*/ 155 w 561"/>
                  <a:gd name="T25" fmla="*/ 517 h 832"/>
                  <a:gd name="T26" fmla="*/ 118 w 561"/>
                  <a:gd name="T27" fmla="*/ 505 h 832"/>
                  <a:gd name="T28" fmla="*/ 92 w 561"/>
                  <a:gd name="T29" fmla="*/ 500 h 832"/>
                  <a:gd name="T30" fmla="*/ 23 w 561"/>
                  <a:gd name="T31" fmla="*/ 490 h 832"/>
                  <a:gd name="T32" fmla="*/ 23 w 561"/>
                  <a:gd name="T33" fmla="*/ 454 h 832"/>
                  <a:gd name="T34" fmla="*/ 7 w 561"/>
                  <a:gd name="T35" fmla="*/ 424 h 832"/>
                  <a:gd name="T36" fmla="*/ 0 w 561"/>
                  <a:gd name="T37" fmla="*/ 386 h 832"/>
                  <a:gd name="T38" fmla="*/ 26 w 561"/>
                  <a:gd name="T39" fmla="*/ 363 h 832"/>
                  <a:gd name="T40" fmla="*/ 23 w 561"/>
                  <a:gd name="T41" fmla="*/ 344 h 832"/>
                  <a:gd name="T42" fmla="*/ 23 w 561"/>
                  <a:gd name="T43" fmla="*/ 311 h 832"/>
                  <a:gd name="T44" fmla="*/ 12 w 561"/>
                  <a:gd name="T45" fmla="*/ 275 h 832"/>
                  <a:gd name="T46" fmla="*/ 18 w 561"/>
                  <a:gd name="T47" fmla="*/ 230 h 832"/>
                  <a:gd name="T48" fmla="*/ 70 w 561"/>
                  <a:gd name="T49" fmla="*/ 171 h 832"/>
                  <a:gd name="T50" fmla="*/ 110 w 561"/>
                  <a:gd name="T51" fmla="*/ 189 h 832"/>
                  <a:gd name="T52" fmla="*/ 165 w 561"/>
                  <a:gd name="T53" fmla="*/ 189 h 832"/>
                  <a:gd name="T54" fmla="*/ 197 w 561"/>
                  <a:gd name="T55" fmla="*/ 176 h 832"/>
                  <a:gd name="T56" fmla="*/ 195 w 561"/>
                  <a:gd name="T57" fmla="*/ 124 h 832"/>
                  <a:gd name="T58" fmla="*/ 209 w 561"/>
                  <a:gd name="T59" fmla="*/ 84 h 832"/>
                  <a:gd name="T60" fmla="*/ 216 w 561"/>
                  <a:gd name="T61" fmla="*/ 51 h 832"/>
                  <a:gd name="T62" fmla="*/ 235 w 561"/>
                  <a:gd name="T63" fmla="*/ 13 h 832"/>
                  <a:gd name="T64" fmla="*/ 276 w 561"/>
                  <a:gd name="T65" fmla="*/ 24 h 832"/>
                  <a:gd name="T66" fmla="*/ 332 w 561"/>
                  <a:gd name="T67" fmla="*/ 30 h 832"/>
                  <a:gd name="T68" fmla="*/ 421 w 561"/>
                  <a:gd name="T69" fmla="*/ 30 h 832"/>
                  <a:gd name="T70" fmla="*/ 454 w 561"/>
                  <a:gd name="T71" fmla="*/ 60 h 832"/>
                  <a:gd name="T72" fmla="*/ 514 w 561"/>
                  <a:gd name="T73" fmla="*/ 55 h 832"/>
                  <a:gd name="T74" fmla="*/ 552 w 561"/>
                  <a:gd name="T75" fmla="*/ 95 h 832"/>
                  <a:gd name="T76" fmla="*/ 532 w 561"/>
                  <a:gd name="T77" fmla="*/ 82 h 832"/>
                  <a:gd name="T78" fmla="*/ 509 w 561"/>
                  <a:gd name="T79" fmla="*/ 100 h 832"/>
                  <a:gd name="T80" fmla="*/ 499 w 561"/>
                  <a:gd name="T81" fmla="*/ 157 h 832"/>
                  <a:gd name="T82" fmla="*/ 483 w 561"/>
                  <a:gd name="T83" fmla="*/ 238 h 832"/>
                  <a:gd name="T84" fmla="*/ 514 w 561"/>
                  <a:gd name="T85" fmla="*/ 290 h 832"/>
                  <a:gd name="T86" fmla="*/ 561 w 561"/>
                  <a:gd name="T87" fmla="*/ 379 h 832"/>
                  <a:gd name="T88" fmla="*/ 540 w 561"/>
                  <a:gd name="T89" fmla="*/ 397 h 832"/>
                  <a:gd name="T90" fmla="*/ 507 w 561"/>
                  <a:gd name="T91" fmla="*/ 367 h 832"/>
                  <a:gd name="T92" fmla="*/ 483 w 561"/>
                  <a:gd name="T93" fmla="*/ 357 h 832"/>
                  <a:gd name="T94" fmla="*/ 469 w 561"/>
                  <a:gd name="T95" fmla="*/ 381 h 832"/>
                  <a:gd name="T96" fmla="*/ 436 w 561"/>
                  <a:gd name="T97" fmla="*/ 397 h 832"/>
                  <a:gd name="T98" fmla="*/ 436 w 561"/>
                  <a:gd name="T99" fmla="*/ 429 h 832"/>
                  <a:gd name="T100" fmla="*/ 474 w 561"/>
                  <a:gd name="T101" fmla="*/ 48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832">
                    <a:moveTo>
                      <a:pt x="469" y="517"/>
                    </a:moveTo>
                    <a:lnTo>
                      <a:pt x="459" y="538"/>
                    </a:lnTo>
                    <a:lnTo>
                      <a:pt x="455" y="562"/>
                    </a:lnTo>
                    <a:lnTo>
                      <a:pt x="460" y="575"/>
                    </a:lnTo>
                    <a:lnTo>
                      <a:pt x="460" y="587"/>
                    </a:lnTo>
                    <a:lnTo>
                      <a:pt x="471" y="602"/>
                    </a:lnTo>
                    <a:lnTo>
                      <a:pt x="476" y="630"/>
                    </a:lnTo>
                    <a:lnTo>
                      <a:pt x="467" y="643"/>
                    </a:lnTo>
                    <a:lnTo>
                      <a:pt x="469" y="654"/>
                    </a:lnTo>
                    <a:lnTo>
                      <a:pt x="466" y="667"/>
                    </a:lnTo>
                    <a:lnTo>
                      <a:pt x="454" y="670"/>
                    </a:lnTo>
                    <a:lnTo>
                      <a:pt x="467" y="683"/>
                    </a:lnTo>
                    <a:lnTo>
                      <a:pt x="459" y="695"/>
                    </a:lnTo>
                    <a:lnTo>
                      <a:pt x="462" y="718"/>
                    </a:lnTo>
                    <a:lnTo>
                      <a:pt x="452" y="727"/>
                    </a:lnTo>
                    <a:lnTo>
                      <a:pt x="448" y="744"/>
                    </a:lnTo>
                    <a:lnTo>
                      <a:pt x="436" y="749"/>
                    </a:lnTo>
                    <a:lnTo>
                      <a:pt x="436" y="757"/>
                    </a:lnTo>
                    <a:lnTo>
                      <a:pt x="419" y="778"/>
                    </a:lnTo>
                    <a:lnTo>
                      <a:pt x="401" y="773"/>
                    </a:lnTo>
                    <a:lnTo>
                      <a:pt x="391" y="775"/>
                    </a:lnTo>
                    <a:lnTo>
                      <a:pt x="381" y="799"/>
                    </a:lnTo>
                    <a:lnTo>
                      <a:pt x="372" y="803"/>
                    </a:lnTo>
                    <a:lnTo>
                      <a:pt x="365" y="829"/>
                    </a:lnTo>
                    <a:lnTo>
                      <a:pt x="355" y="832"/>
                    </a:lnTo>
                    <a:lnTo>
                      <a:pt x="341" y="819"/>
                    </a:lnTo>
                    <a:lnTo>
                      <a:pt x="325" y="816"/>
                    </a:lnTo>
                    <a:lnTo>
                      <a:pt x="311" y="811"/>
                    </a:lnTo>
                    <a:lnTo>
                      <a:pt x="301" y="819"/>
                    </a:lnTo>
                    <a:lnTo>
                      <a:pt x="263" y="792"/>
                    </a:lnTo>
                    <a:lnTo>
                      <a:pt x="254" y="770"/>
                    </a:lnTo>
                    <a:lnTo>
                      <a:pt x="235" y="749"/>
                    </a:lnTo>
                    <a:lnTo>
                      <a:pt x="224" y="754"/>
                    </a:lnTo>
                    <a:lnTo>
                      <a:pt x="221" y="749"/>
                    </a:lnTo>
                    <a:lnTo>
                      <a:pt x="209" y="748"/>
                    </a:lnTo>
                    <a:lnTo>
                      <a:pt x="195" y="737"/>
                    </a:lnTo>
                    <a:lnTo>
                      <a:pt x="195" y="727"/>
                    </a:lnTo>
                    <a:lnTo>
                      <a:pt x="200" y="705"/>
                    </a:lnTo>
                    <a:lnTo>
                      <a:pt x="186" y="705"/>
                    </a:lnTo>
                    <a:lnTo>
                      <a:pt x="158" y="692"/>
                    </a:lnTo>
                    <a:lnTo>
                      <a:pt x="162" y="683"/>
                    </a:lnTo>
                    <a:lnTo>
                      <a:pt x="158" y="649"/>
                    </a:lnTo>
                    <a:lnTo>
                      <a:pt x="167" y="614"/>
                    </a:lnTo>
                    <a:lnTo>
                      <a:pt x="174" y="602"/>
                    </a:lnTo>
                    <a:lnTo>
                      <a:pt x="190" y="602"/>
                    </a:lnTo>
                    <a:lnTo>
                      <a:pt x="197" y="578"/>
                    </a:lnTo>
                    <a:lnTo>
                      <a:pt x="195" y="567"/>
                    </a:lnTo>
                    <a:lnTo>
                      <a:pt x="183" y="562"/>
                    </a:lnTo>
                    <a:lnTo>
                      <a:pt x="165" y="540"/>
                    </a:lnTo>
                    <a:lnTo>
                      <a:pt x="150" y="535"/>
                    </a:lnTo>
                    <a:lnTo>
                      <a:pt x="146" y="527"/>
                    </a:lnTo>
                    <a:lnTo>
                      <a:pt x="155" y="517"/>
                    </a:lnTo>
                    <a:lnTo>
                      <a:pt x="134" y="505"/>
                    </a:lnTo>
                    <a:lnTo>
                      <a:pt x="129" y="505"/>
                    </a:lnTo>
                    <a:lnTo>
                      <a:pt x="122" y="500"/>
                    </a:lnTo>
                    <a:lnTo>
                      <a:pt x="118" y="505"/>
                    </a:lnTo>
                    <a:lnTo>
                      <a:pt x="115" y="505"/>
                    </a:lnTo>
                    <a:lnTo>
                      <a:pt x="115" y="514"/>
                    </a:lnTo>
                    <a:lnTo>
                      <a:pt x="111" y="505"/>
                    </a:lnTo>
                    <a:lnTo>
                      <a:pt x="92" y="500"/>
                    </a:lnTo>
                    <a:lnTo>
                      <a:pt x="72" y="490"/>
                    </a:lnTo>
                    <a:lnTo>
                      <a:pt x="51" y="505"/>
                    </a:lnTo>
                    <a:lnTo>
                      <a:pt x="40" y="505"/>
                    </a:lnTo>
                    <a:lnTo>
                      <a:pt x="23" y="490"/>
                    </a:lnTo>
                    <a:lnTo>
                      <a:pt x="18" y="476"/>
                    </a:lnTo>
                    <a:lnTo>
                      <a:pt x="12" y="473"/>
                    </a:lnTo>
                    <a:lnTo>
                      <a:pt x="9" y="468"/>
                    </a:lnTo>
                    <a:lnTo>
                      <a:pt x="23" y="454"/>
                    </a:lnTo>
                    <a:lnTo>
                      <a:pt x="12" y="433"/>
                    </a:lnTo>
                    <a:lnTo>
                      <a:pt x="7" y="433"/>
                    </a:lnTo>
                    <a:lnTo>
                      <a:pt x="0" y="425"/>
                    </a:lnTo>
                    <a:lnTo>
                      <a:pt x="7" y="424"/>
                    </a:lnTo>
                    <a:lnTo>
                      <a:pt x="0" y="416"/>
                    </a:lnTo>
                    <a:lnTo>
                      <a:pt x="2" y="411"/>
                    </a:lnTo>
                    <a:lnTo>
                      <a:pt x="7" y="411"/>
                    </a:lnTo>
                    <a:lnTo>
                      <a:pt x="0" y="386"/>
                    </a:lnTo>
                    <a:lnTo>
                      <a:pt x="7" y="379"/>
                    </a:lnTo>
                    <a:lnTo>
                      <a:pt x="12" y="376"/>
                    </a:lnTo>
                    <a:lnTo>
                      <a:pt x="16" y="367"/>
                    </a:lnTo>
                    <a:lnTo>
                      <a:pt x="26" y="363"/>
                    </a:lnTo>
                    <a:lnTo>
                      <a:pt x="42" y="368"/>
                    </a:lnTo>
                    <a:lnTo>
                      <a:pt x="47" y="354"/>
                    </a:lnTo>
                    <a:lnTo>
                      <a:pt x="33" y="354"/>
                    </a:lnTo>
                    <a:lnTo>
                      <a:pt x="23" y="344"/>
                    </a:lnTo>
                    <a:lnTo>
                      <a:pt x="21" y="330"/>
                    </a:lnTo>
                    <a:lnTo>
                      <a:pt x="12" y="332"/>
                    </a:lnTo>
                    <a:lnTo>
                      <a:pt x="9" y="314"/>
                    </a:lnTo>
                    <a:lnTo>
                      <a:pt x="23" y="311"/>
                    </a:lnTo>
                    <a:lnTo>
                      <a:pt x="23" y="292"/>
                    </a:lnTo>
                    <a:lnTo>
                      <a:pt x="25" y="290"/>
                    </a:lnTo>
                    <a:lnTo>
                      <a:pt x="25" y="282"/>
                    </a:lnTo>
                    <a:lnTo>
                      <a:pt x="12" y="275"/>
                    </a:lnTo>
                    <a:lnTo>
                      <a:pt x="12" y="260"/>
                    </a:lnTo>
                    <a:lnTo>
                      <a:pt x="9" y="256"/>
                    </a:lnTo>
                    <a:lnTo>
                      <a:pt x="16" y="251"/>
                    </a:lnTo>
                    <a:lnTo>
                      <a:pt x="18" y="230"/>
                    </a:lnTo>
                    <a:lnTo>
                      <a:pt x="16" y="224"/>
                    </a:lnTo>
                    <a:lnTo>
                      <a:pt x="21" y="181"/>
                    </a:lnTo>
                    <a:lnTo>
                      <a:pt x="26" y="176"/>
                    </a:lnTo>
                    <a:lnTo>
                      <a:pt x="70" y="171"/>
                    </a:lnTo>
                    <a:lnTo>
                      <a:pt x="78" y="175"/>
                    </a:lnTo>
                    <a:lnTo>
                      <a:pt x="91" y="181"/>
                    </a:lnTo>
                    <a:lnTo>
                      <a:pt x="108" y="184"/>
                    </a:lnTo>
                    <a:lnTo>
                      <a:pt x="110" y="189"/>
                    </a:lnTo>
                    <a:lnTo>
                      <a:pt x="129" y="184"/>
                    </a:lnTo>
                    <a:lnTo>
                      <a:pt x="134" y="194"/>
                    </a:lnTo>
                    <a:lnTo>
                      <a:pt x="160" y="195"/>
                    </a:lnTo>
                    <a:lnTo>
                      <a:pt x="165" y="189"/>
                    </a:lnTo>
                    <a:lnTo>
                      <a:pt x="176" y="190"/>
                    </a:lnTo>
                    <a:lnTo>
                      <a:pt x="183" y="198"/>
                    </a:lnTo>
                    <a:lnTo>
                      <a:pt x="191" y="195"/>
                    </a:lnTo>
                    <a:lnTo>
                      <a:pt x="197" y="176"/>
                    </a:lnTo>
                    <a:lnTo>
                      <a:pt x="195" y="154"/>
                    </a:lnTo>
                    <a:lnTo>
                      <a:pt x="183" y="133"/>
                    </a:lnTo>
                    <a:lnTo>
                      <a:pt x="186" y="128"/>
                    </a:lnTo>
                    <a:lnTo>
                      <a:pt x="195" y="124"/>
                    </a:lnTo>
                    <a:lnTo>
                      <a:pt x="197" y="119"/>
                    </a:lnTo>
                    <a:lnTo>
                      <a:pt x="221" y="122"/>
                    </a:lnTo>
                    <a:lnTo>
                      <a:pt x="221" y="108"/>
                    </a:lnTo>
                    <a:lnTo>
                      <a:pt x="209" y="84"/>
                    </a:lnTo>
                    <a:lnTo>
                      <a:pt x="214" y="62"/>
                    </a:lnTo>
                    <a:lnTo>
                      <a:pt x="212" y="55"/>
                    </a:lnTo>
                    <a:lnTo>
                      <a:pt x="221" y="55"/>
                    </a:lnTo>
                    <a:lnTo>
                      <a:pt x="216" y="51"/>
                    </a:lnTo>
                    <a:lnTo>
                      <a:pt x="219" y="46"/>
                    </a:lnTo>
                    <a:lnTo>
                      <a:pt x="221" y="43"/>
                    </a:lnTo>
                    <a:lnTo>
                      <a:pt x="230" y="14"/>
                    </a:lnTo>
                    <a:lnTo>
                      <a:pt x="235" y="13"/>
                    </a:lnTo>
                    <a:lnTo>
                      <a:pt x="231" y="5"/>
                    </a:lnTo>
                    <a:lnTo>
                      <a:pt x="254" y="0"/>
                    </a:lnTo>
                    <a:lnTo>
                      <a:pt x="261" y="14"/>
                    </a:lnTo>
                    <a:lnTo>
                      <a:pt x="276" y="24"/>
                    </a:lnTo>
                    <a:lnTo>
                      <a:pt x="294" y="21"/>
                    </a:lnTo>
                    <a:lnTo>
                      <a:pt x="318" y="35"/>
                    </a:lnTo>
                    <a:lnTo>
                      <a:pt x="325" y="35"/>
                    </a:lnTo>
                    <a:lnTo>
                      <a:pt x="332" y="30"/>
                    </a:lnTo>
                    <a:lnTo>
                      <a:pt x="355" y="25"/>
                    </a:lnTo>
                    <a:lnTo>
                      <a:pt x="405" y="27"/>
                    </a:lnTo>
                    <a:lnTo>
                      <a:pt x="408" y="30"/>
                    </a:lnTo>
                    <a:lnTo>
                      <a:pt x="421" y="30"/>
                    </a:lnTo>
                    <a:lnTo>
                      <a:pt x="421" y="51"/>
                    </a:lnTo>
                    <a:lnTo>
                      <a:pt x="429" y="51"/>
                    </a:lnTo>
                    <a:lnTo>
                      <a:pt x="431" y="57"/>
                    </a:lnTo>
                    <a:lnTo>
                      <a:pt x="454" y="60"/>
                    </a:lnTo>
                    <a:lnTo>
                      <a:pt x="474" y="57"/>
                    </a:lnTo>
                    <a:lnTo>
                      <a:pt x="500" y="60"/>
                    </a:lnTo>
                    <a:lnTo>
                      <a:pt x="513" y="55"/>
                    </a:lnTo>
                    <a:lnTo>
                      <a:pt x="514" y="55"/>
                    </a:lnTo>
                    <a:lnTo>
                      <a:pt x="521" y="60"/>
                    </a:lnTo>
                    <a:lnTo>
                      <a:pt x="552" y="65"/>
                    </a:lnTo>
                    <a:lnTo>
                      <a:pt x="554" y="95"/>
                    </a:lnTo>
                    <a:lnTo>
                      <a:pt x="552" y="95"/>
                    </a:lnTo>
                    <a:lnTo>
                      <a:pt x="549" y="84"/>
                    </a:lnTo>
                    <a:lnTo>
                      <a:pt x="546" y="78"/>
                    </a:lnTo>
                    <a:lnTo>
                      <a:pt x="533" y="82"/>
                    </a:lnTo>
                    <a:lnTo>
                      <a:pt x="532" y="82"/>
                    </a:lnTo>
                    <a:lnTo>
                      <a:pt x="532" y="89"/>
                    </a:lnTo>
                    <a:lnTo>
                      <a:pt x="514" y="87"/>
                    </a:lnTo>
                    <a:lnTo>
                      <a:pt x="507" y="89"/>
                    </a:lnTo>
                    <a:lnTo>
                      <a:pt x="509" y="100"/>
                    </a:lnTo>
                    <a:lnTo>
                      <a:pt x="507" y="105"/>
                    </a:lnTo>
                    <a:lnTo>
                      <a:pt x="506" y="117"/>
                    </a:lnTo>
                    <a:lnTo>
                      <a:pt x="509" y="138"/>
                    </a:lnTo>
                    <a:lnTo>
                      <a:pt x="499" y="157"/>
                    </a:lnTo>
                    <a:lnTo>
                      <a:pt x="483" y="168"/>
                    </a:lnTo>
                    <a:lnTo>
                      <a:pt x="474" y="194"/>
                    </a:lnTo>
                    <a:lnTo>
                      <a:pt x="476" y="225"/>
                    </a:lnTo>
                    <a:lnTo>
                      <a:pt x="483" y="238"/>
                    </a:lnTo>
                    <a:lnTo>
                      <a:pt x="492" y="243"/>
                    </a:lnTo>
                    <a:lnTo>
                      <a:pt x="500" y="260"/>
                    </a:lnTo>
                    <a:lnTo>
                      <a:pt x="509" y="287"/>
                    </a:lnTo>
                    <a:lnTo>
                      <a:pt x="514" y="290"/>
                    </a:lnTo>
                    <a:lnTo>
                      <a:pt x="530" y="295"/>
                    </a:lnTo>
                    <a:lnTo>
                      <a:pt x="544" y="309"/>
                    </a:lnTo>
                    <a:lnTo>
                      <a:pt x="558" y="309"/>
                    </a:lnTo>
                    <a:lnTo>
                      <a:pt x="561" y="379"/>
                    </a:lnTo>
                    <a:lnTo>
                      <a:pt x="552" y="379"/>
                    </a:lnTo>
                    <a:lnTo>
                      <a:pt x="552" y="414"/>
                    </a:lnTo>
                    <a:lnTo>
                      <a:pt x="540" y="414"/>
                    </a:lnTo>
                    <a:lnTo>
                      <a:pt x="540" y="397"/>
                    </a:lnTo>
                    <a:lnTo>
                      <a:pt x="518" y="392"/>
                    </a:lnTo>
                    <a:lnTo>
                      <a:pt x="523" y="379"/>
                    </a:lnTo>
                    <a:lnTo>
                      <a:pt x="514" y="367"/>
                    </a:lnTo>
                    <a:lnTo>
                      <a:pt x="507" y="367"/>
                    </a:lnTo>
                    <a:lnTo>
                      <a:pt x="506" y="348"/>
                    </a:lnTo>
                    <a:lnTo>
                      <a:pt x="504" y="344"/>
                    </a:lnTo>
                    <a:lnTo>
                      <a:pt x="485" y="348"/>
                    </a:lnTo>
                    <a:lnTo>
                      <a:pt x="483" y="357"/>
                    </a:lnTo>
                    <a:lnTo>
                      <a:pt x="481" y="362"/>
                    </a:lnTo>
                    <a:lnTo>
                      <a:pt x="483" y="367"/>
                    </a:lnTo>
                    <a:lnTo>
                      <a:pt x="481" y="379"/>
                    </a:lnTo>
                    <a:lnTo>
                      <a:pt x="469" y="381"/>
                    </a:lnTo>
                    <a:lnTo>
                      <a:pt x="460" y="376"/>
                    </a:lnTo>
                    <a:lnTo>
                      <a:pt x="441" y="373"/>
                    </a:lnTo>
                    <a:lnTo>
                      <a:pt x="438" y="394"/>
                    </a:lnTo>
                    <a:lnTo>
                      <a:pt x="436" y="397"/>
                    </a:lnTo>
                    <a:lnTo>
                      <a:pt x="448" y="414"/>
                    </a:lnTo>
                    <a:lnTo>
                      <a:pt x="448" y="424"/>
                    </a:lnTo>
                    <a:lnTo>
                      <a:pt x="441" y="429"/>
                    </a:lnTo>
                    <a:lnTo>
                      <a:pt x="436" y="429"/>
                    </a:lnTo>
                    <a:lnTo>
                      <a:pt x="434" y="444"/>
                    </a:lnTo>
                    <a:lnTo>
                      <a:pt x="443" y="455"/>
                    </a:lnTo>
                    <a:lnTo>
                      <a:pt x="454" y="460"/>
                    </a:lnTo>
                    <a:lnTo>
                      <a:pt x="474" y="487"/>
                    </a:lnTo>
                    <a:lnTo>
                      <a:pt x="469" y="51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59"/>
              <p:cNvSpPr>
                <a:spLocks/>
              </p:cNvSpPr>
              <p:nvPr/>
            </p:nvSpPr>
            <p:spPr bwMode="auto">
              <a:xfrm>
                <a:off x="1523" y="4357"/>
                <a:ext cx="269" cy="561"/>
              </a:xfrm>
              <a:custGeom>
                <a:avLst/>
                <a:gdLst>
                  <a:gd name="T0" fmla="*/ 70 w 269"/>
                  <a:gd name="T1" fmla="*/ 561 h 561"/>
                  <a:gd name="T2" fmla="*/ 46 w 269"/>
                  <a:gd name="T3" fmla="*/ 536 h 561"/>
                  <a:gd name="T4" fmla="*/ 39 w 269"/>
                  <a:gd name="T5" fmla="*/ 522 h 561"/>
                  <a:gd name="T6" fmla="*/ 29 w 269"/>
                  <a:gd name="T7" fmla="*/ 491 h 561"/>
                  <a:gd name="T8" fmla="*/ 22 w 269"/>
                  <a:gd name="T9" fmla="*/ 446 h 561"/>
                  <a:gd name="T10" fmla="*/ 24 w 269"/>
                  <a:gd name="T11" fmla="*/ 385 h 561"/>
                  <a:gd name="T12" fmla="*/ 10 w 269"/>
                  <a:gd name="T13" fmla="*/ 358 h 561"/>
                  <a:gd name="T14" fmla="*/ 14 w 269"/>
                  <a:gd name="T15" fmla="*/ 335 h 561"/>
                  <a:gd name="T16" fmla="*/ 32 w 269"/>
                  <a:gd name="T17" fmla="*/ 319 h 561"/>
                  <a:gd name="T18" fmla="*/ 46 w 269"/>
                  <a:gd name="T19" fmla="*/ 304 h 561"/>
                  <a:gd name="T20" fmla="*/ 53 w 269"/>
                  <a:gd name="T21" fmla="*/ 252 h 561"/>
                  <a:gd name="T22" fmla="*/ 25 w 269"/>
                  <a:gd name="T23" fmla="*/ 224 h 561"/>
                  <a:gd name="T24" fmla="*/ 0 w 269"/>
                  <a:gd name="T25" fmla="*/ 132 h 561"/>
                  <a:gd name="T26" fmla="*/ 7 w 269"/>
                  <a:gd name="T27" fmla="*/ 140 h 561"/>
                  <a:gd name="T28" fmla="*/ 8 w 269"/>
                  <a:gd name="T29" fmla="*/ 129 h 561"/>
                  <a:gd name="T30" fmla="*/ 20 w 269"/>
                  <a:gd name="T31" fmla="*/ 140 h 561"/>
                  <a:gd name="T32" fmla="*/ 31 w 269"/>
                  <a:gd name="T33" fmla="*/ 143 h 561"/>
                  <a:gd name="T34" fmla="*/ 65 w 269"/>
                  <a:gd name="T35" fmla="*/ 155 h 561"/>
                  <a:gd name="T36" fmla="*/ 79 w 269"/>
                  <a:gd name="T37" fmla="*/ 173 h 561"/>
                  <a:gd name="T38" fmla="*/ 84 w 269"/>
                  <a:gd name="T39" fmla="*/ 162 h 561"/>
                  <a:gd name="T40" fmla="*/ 87 w 269"/>
                  <a:gd name="T41" fmla="*/ 133 h 561"/>
                  <a:gd name="T42" fmla="*/ 113 w 269"/>
                  <a:gd name="T43" fmla="*/ 100 h 561"/>
                  <a:gd name="T44" fmla="*/ 157 w 269"/>
                  <a:gd name="T45" fmla="*/ 102 h 561"/>
                  <a:gd name="T46" fmla="*/ 176 w 269"/>
                  <a:gd name="T47" fmla="*/ 102 h 561"/>
                  <a:gd name="T48" fmla="*/ 161 w 269"/>
                  <a:gd name="T49" fmla="*/ 79 h 561"/>
                  <a:gd name="T50" fmla="*/ 168 w 269"/>
                  <a:gd name="T51" fmla="*/ 52 h 561"/>
                  <a:gd name="T52" fmla="*/ 176 w 269"/>
                  <a:gd name="T53" fmla="*/ 16 h 561"/>
                  <a:gd name="T54" fmla="*/ 190 w 269"/>
                  <a:gd name="T55" fmla="*/ 5 h 561"/>
                  <a:gd name="T56" fmla="*/ 199 w 269"/>
                  <a:gd name="T57" fmla="*/ 8 h 561"/>
                  <a:gd name="T58" fmla="*/ 202 w 269"/>
                  <a:gd name="T59" fmla="*/ 0 h 561"/>
                  <a:gd name="T60" fmla="*/ 205 w 269"/>
                  <a:gd name="T61" fmla="*/ 13 h 561"/>
                  <a:gd name="T62" fmla="*/ 224 w 269"/>
                  <a:gd name="T63" fmla="*/ 25 h 561"/>
                  <a:gd name="T64" fmla="*/ 224 w 269"/>
                  <a:gd name="T65" fmla="*/ 43 h 561"/>
                  <a:gd name="T66" fmla="*/ 229 w 269"/>
                  <a:gd name="T67" fmla="*/ 38 h 561"/>
                  <a:gd name="T68" fmla="*/ 235 w 269"/>
                  <a:gd name="T69" fmla="*/ 48 h 561"/>
                  <a:gd name="T70" fmla="*/ 240 w 269"/>
                  <a:gd name="T71" fmla="*/ 65 h 561"/>
                  <a:gd name="T72" fmla="*/ 247 w 269"/>
                  <a:gd name="T73" fmla="*/ 87 h 561"/>
                  <a:gd name="T74" fmla="*/ 238 w 269"/>
                  <a:gd name="T75" fmla="*/ 84 h 561"/>
                  <a:gd name="T76" fmla="*/ 262 w 269"/>
                  <a:gd name="T77" fmla="*/ 119 h 561"/>
                  <a:gd name="T78" fmla="*/ 226 w 269"/>
                  <a:gd name="T79" fmla="*/ 149 h 561"/>
                  <a:gd name="T80" fmla="*/ 216 w 269"/>
                  <a:gd name="T81" fmla="*/ 195 h 561"/>
                  <a:gd name="T82" fmla="*/ 216 w 269"/>
                  <a:gd name="T83" fmla="*/ 224 h 561"/>
                  <a:gd name="T84" fmla="*/ 212 w 269"/>
                  <a:gd name="T85" fmla="*/ 233 h 561"/>
                  <a:gd name="T86" fmla="*/ 224 w 269"/>
                  <a:gd name="T87" fmla="*/ 255 h 561"/>
                  <a:gd name="T88" fmla="*/ 223 w 269"/>
                  <a:gd name="T89" fmla="*/ 265 h 561"/>
                  <a:gd name="T90" fmla="*/ 209 w 269"/>
                  <a:gd name="T91" fmla="*/ 287 h 561"/>
                  <a:gd name="T92" fmla="*/ 221 w 269"/>
                  <a:gd name="T93" fmla="*/ 301 h 561"/>
                  <a:gd name="T94" fmla="*/ 233 w 269"/>
                  <a:gd name="T95" fmla="*/ 327 h 561"/>
                  <a:gd name="T96" fmla="*/ 241 w 269"/>
                  <a:gd name="T97" fmla="*/ 341 h 561"/>
                  <a:gd name="T98" fmla="*/ 216 w 269"/>
                  <a:gd name="T99" fmla="*/ 339 h 561"/>
                  <a:gd name="T100" fmla="*/ 207 w 269"/>
                  <a:gd name="T101" fmla="*/ 350 h 561"/>
                  <a:gd name="T102" fmla="*/ 207 w 269"/>
                  <a:gd name="T103" fmla="*/ 384 h 561"/>
                  <a:gd name="T104" fmla="*/ 200 w 269"/>
                  <a:gd name="T105" fmla="*/ 387 h 561"/>
                  <a:gd name="T106" fmla="*/ 200 w 269"/>
                  <a:gd name="T107" fmla="*/ 398 h 561"/>
                  <a:gd name="T108" fmla="*/ 212 w 269"/>
                  <a:gd name="T109" fmla="*/ 406 h 561"/>
                  <a:gd name="T110" fmla="*/ 209 w 269"/>
                  <a:gd name="T111" fmla="*/ 439 h 561"/>
                  <a:gd name="T112" fmla="*/ 207 w 269"/>
                  <a:gd name="T113" fmla="*/ 442 h 561"/>
                  <a:gd name="T114" fmla="*/ 185 w 269"/>
                  <a:gd name="T115" fmla="*/ 461 h 561"/>
                  <a:gd name="T116" fmla="*/ 163 w 269"/>
                  <a:gd name="T117" fmla="*/ 512 h 561"/>
                  <a:gd name="T118" fmla="*/ 130 w 269"/>
                  <a:gd name="T119" fmla="*/ 522 h 561"/>
                  <a:gd name="T120" fmla="*/ 72 w 269"/>
                  <a:gd name="T1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561">
                    <a:moveTo>
                      <a:pt x="72" y="561"/>
                    </a:moveTo>
                    <a:lnTo>
                      <a:pt x="70" y="561"/>
                    </a:lnTo>
                    <a:lnTo>
                      <a:pt x="66" y="550"/>
                    </a:lnTo>
                    <a:lnTo>
                      <a:pt x="46" y="536"/>
                    </a:lnTo>
                    <a:lnTo>
                      <a:pt x="46" y="529"/>
                    </a:lnTo>
                    <a:lnTo>
                      <a:pt x="39" y="522"/>
                    </a:lnTo>
                    <a:lnTo>
                      <a:pt x="39" y="512"/>
                    </a:lnTo>
                    <a:lnTo>
                      <a:pt x="29" y="491"/>
                    </a:lnTo>
                    <a:lnTo>
                      <a:pt x="31" y="460"/>
                    </a:lnTo>
                    <a:lnTo>
                      <a:pt x="22" y="446"/>
                    </a:lnTo>
                    <a:lnTo>
                      <a:pt x="24" y="433"/>
                    </a:lnTo>
                    <a:lnTo>
                      <a:pt x="24" y="385"/>
                    </a:lnTo>
                    <a:lnTo>
                      <a:pt x="7" y="373"/>
                    </a:lnTo>
                    <a:lnTo>
                      <a:pt x="10" y="358"/>
                    </a:lnTo>
                    <a:lnTo>
                      <a:pt x="8" y="346"/>
                    </a:lnTo>
                    <a:lnTo>
                      <a:pt x="14" y="335"/>
                    </a:lnTo>
                    <a:lnTo>
                      <a:pt x="22" y="325"/>
                    </a:lnTo>
                    <a:lnTo>
                      <a:pt x="32" y="319"/>
                    </a:lnTo>
                    <a:lnTo>
                      <a:pt x="36" y="311"/>
                    </a:lnTo>
                    <a:lnTo>
                      <a:pt x="46" y="304"/>
                    </a:lnTo>
                    <a:lnTo>
                      <a:pt x="58" y="277"/>
                    </a:lnTo>
                    <a:lnTo>
                      <a:pt x="53" y="252"/>
                    </a:lnTo>
                    <a:lnTo>
                      <a:pt x="39" y="233"/>
                    </a:lnTo>
                    <a:lnTo>
                      <a:pt x="25" y="224"/>
                    </a:lnTo>
                    <a:lnTo>
                      <a:pt x="10" y="190"/>
                    </a:lnTo>
                    <a:lnTo>
                      <a:pt x="0" y="132"/>
                    </a:lnTo>
                    <a:lnTo>
                      <a:pt x="5" y="133"/>
                    </a:lnTo>
                    <a:lnTo>
                      <a:pt x="7" y="140"/>
                    </a:lnTo>
                    <a:lnTo>
                      <a:pt x="14" y="146"/>
                    </a:lnTo>
                    <a:lnTo>
                      <a:pt x="8" y="129"/>
                    </a:lnTo>
                    <a:lnTo>
                      <a:pt x="19" y="132"/>
                    </a:lnTo>
                    <a:lnTo>
                      <a:pt x="20" y="140"/>
                    </a:lnTo>
                    <a:lnTo>
                      <a:pt x="22" y="136"/>
                    </a:lnTo>
                    <a:lnTo>
                      <a:pt x="31" y="143"/>
                    </a:lnTo>
                    <a:lnTo>
                      <a:pt x="65" y="163"/>
                    </a:lnTo>
                    <a:lnTo>
                      <a:pt x="65" y="155"/>
                    </a:lnTo>
                    <a:lnTo>
                      <a:pt x="75" y="155"/>
                    </a:lnTo>
                    <a:lnTo>
                      <a:pt x="79" y="173"/>
                    </a:lnTo>
                    <a:lnTo>
                      <a:pt x="84" y="173"/>
                    </a:lnTo>
                    <a:lnTo>
                      <a:pt x="84" y="162"/>
                    </a:lnTo>
                    <a:lnTo>
                      <a:pt x="87" y="162"/>
                    </a:lnTo>
                    <a:lnTo>
                      <a:pt x="87" y="133"/>
                    </a:lnTo>
                    <a:lnTo>
                      <a:pt x="87" y="124"/>
                    </a:lnTo>
                    <a:lnTo>
                      <a:pt x="113" y="100"/>
                    </a:lnTo>
                    <a:lnTo>
                      <a:pt x="116" y="106"/>
                    </a:lnTo>
                    <a:lnTo>
                      <a:pt x="157" y="102"/>
                    </a:lnTo>
                    <a:lnTo>
                      <a:pt x="168" y="106"/>
                    </a:lnTo>
                    <a:lnTo>
                      <a:pt x="176" y="102"/>
                    </a:lnTo>
                    <a:lnTo>
                      <a:pt x="163" y="91"/>
                    </a:lnTo>
                    <a:lnTo>
                      <a:pt x="161" y="79"/>
                    </a:lnTo>
                    <a:lnTo>
                      <a:pt x="168" y="71"/>
                    </a:lnTo>
                    <a:lnTo>
                      <a:pt x="168" y="52"/>
                    </a:lnTo>
                    <a:lnTo>
                      <a:pt x="176" y="27"/>
                    </a:lnTo>
                    <a:lnTo>
                      <a:pt x="176" y="16"/>
                    </a:lnTo>
                    <a:lnTo>
                      <a:pt x="183" y="16"/>
                    </a:lnTo>
                    <a:lnTo>
                      <a:pt x="190" y="5"/>
                    </a:lnTo>
                    <a:lnTo>
                      <a:pt x="199" y="3"/>
                    </a:lnTo>
                    <a:lnTo>
                      <a:pt x="199" y="8"/>
                    </a:lnTo>
                    <a:lnTo>
                      <a:pt x="200" y="8"/>
                    </a:lnTo>
                    <a:lnTo>
                      <a:pt x="202" y="0"/>
                    </a:lnTo>
                    <a:lnTo>
                      <a:pt x="212" y="3"/>
                    </a:lnTo>
                    <a:lnTo>
                      <a:pt x="205" y="13"/>
                    </a:lnTo>
                    <a:lnTo>
                      <a:pt x="202" y="25"/>
                    </a:lnTo>
                    <a:lnTo>
                      <a:pt x="224" y="25"/>
                    </a:lnTo>
                    <a:lnTo>
                      <a:pt x="229" y="27"/>
                    </a:lnTo>
                    <a:lnTo>
                      <a:pt x="224" y="43"/>
                    </a:lnTo>
                    <a:lnTo>
                      <a:pt x="231" y="45"/>
                    </a:lnTo>
                    <a:lnTo>
                      <a:pt x="229" y="38"/>
                    </a:lnTo>
                    <a:lnTo>
                      <a:pt x="235" y="38"/>
                    </a:lnTo>
                    <a:lnTo>
                      <a:pt x="235" y="48"/>
                    </a:lnTo>
                    <a:lnTo>
                      <a:pt x="241" y="49"/>
                    </a:lnTo>
                    <a:lnTo>
                      <a:pt x="240" y="65"/>
                    </a:lnTo>
                    <a:lnTo>
                      <a:pt x="250" y="84"/>
                    </a:lnTo>
                    <a:lnTo>
                      <a:pt x="247" y="87"/>
                    </a:lnTo>
                    <a:lnTo>
                      <a:pt x="241" y="84"/>
                    </a:lnTo>
                    <a:lnTo>
                      <a:pt x="238" y="84"/>
                    </a:lnTo>
                    <a:lnTo>
                      <a:pt x="241" y="109"/>
                    </a:lnTo>
                    <a:lnTo>
                      <a:pt x="262" y="119"/>
                    </a:lnTo>
                    <a:lnTo>
                      <a:pt x="269" y="143"/>
                    </a:lnTo>
                    <a:lnTo>
                      <a:pt x="226" y="149"/>
                    </a:lnTo>
                    <a:lnTo>
                      <a:pt x="221" y="154"/>
                    </a:lnTo>
                    <a:lnTo>
                      <a:pt x="216" y="195"/>
                    </a:lnTo>
                    <a:lnTo>
                      <a:pt x="218" y="203"/>
                    </a:lnTo>
                    <a:lnTo>
                      <a:pt x="216" y="224"/>
                    </a:lnTo>
                    <a:lnTo>
                      <a:pt x="209" y="228"/>
                    </a:lnTo>
                    <a:lnTo>
                      <a:pt x="212" y="233"/>
                    </a:lnTo>
                    <a:lnTo>
                      <a:pt x="212" y="247"/>
                    </a:lnTo>
                    <a:lnTo>
                      <a:pt x="224" y="255"/>
                    </a:lnTo>
                    <a:lnTo>
                      <a:pt x="224" y="262"/>
                    </a:lnTo>
                    <a:lnTo>
                      <a:pt x="223" y="265"/>
                    </a:lnTo>
                    <a:lnTo>
                      <a:pt x="223" y="284"/>
                    </a:lnTo>
                    <a:lnTo>
                      <a:pt x="209" y="287"/>
                    </a:lnTo>
                    <a:lnTo>
                      <a:pt x="212" y="304"/>
                    </a:lnTo>
                    <a:lnTo>
                      <a:pt x="221" y="301"/>
                    </a:lnTo>
                    <a:lnTo>
                      <a:pt x="223" y="315"/>
                    </a:lnTo>
                    <a:lnTo>
                      <a:pt x="233" y="327"/>
                    </a:lnTo>
                    <a:lnTo>
                      <a:pt x="247" y="327"/>
                    </a:lnTo>
                    <a:lnTo>
                      <a:pt x="241" y="341"/>
                    </a:lnTo>
                    <a:lnTo>
                      <a:pt x="226" y="336"/>
                    </a:lnTo>
                    <a:lnTo>
                      <a:pt x="216" y="339"/>
                    </a:lnTo>
                    <a:lnTo>
                      <a:pt x="212" y="349"/>
                    </a:lnTo>
                    <a:lnTo>
                      <a:pt x="207" y="350"/>
                    </a:lnTo>
                    <a:lnTo>
                      <a:pt x="200" y="358"/>
                    </a:lnTo>
                    <a:lnTo>
                      <a:pt x="207" y="384"/>
                    </a:lnTo>
                    <a:lnTo>
                      <a:pt x="202" y="384"/>
                    </a:lnTo>
                    <a:lnTo>
                      <a:pt x="200" y="387"/>
                    </a:lnTo>
                    <a:lnTo>
                      <a:pt x="207" y="396"/>
                    </a:lnTo>
                    <a:lnTo>
                      <a:pt x="200" y="398"/>
                    </a:lnTo>
                    <a:lnTo>
                      <a:pt x="207" y="406"/>
                    </a:lnTo>
                    <a:lnTo>
                      <a:pt x="212" y="406"/>
                    </a:lnTo>
                    <a:lnTo>
                      <a:pt x="223" y="425"/>
                    </a:lnTo>
                    <a:lnTo>
                      <a:pt x="209" y="439"/>
                    </a:lnTo>
                    <a:lnTo>
                      <a:pt x="212" y="446"/>
                    </a:lnTo>
                    <a:lnTo>
                      <a:pt x="207" y="442"/>
                    </a:lnTo>
                    <a:lnTo>
                      <a:pt x="190" y="464"/>
                    </a:lnTo>
                    <a:lnTo>
                      <a:pt x="185" y="461"/>
                    </a:lnTo>
                    <a:lnTo>
                      <a:pt x="169" y="468"/>
                    </a:lnTo>
                    <a:lnTo>
                      <a:pt x="163" y="512"/>
                    </a:lnTo>
                    <a:lnTo>
                      <a:pt x="152" y="517"/>
                    </a:lnTo>
                    <a:lnTo>
                      <a:pt x="130" y="522"/>
                    </a:lnTo>
                    <a:lnTo>
                      <a:pt x="99" y="553"/>
                    </a:lnTo>
                    <a:lnTo>
                      <a:pt x="72" y="5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0"/>
              <p:cNvSpPr>
                <a:spLocks/>
              </p:cNvSpPr>
              <p:nvPr/>
            </p:nvSpPr>
            <p:spPr bwMode="auto">
              <a:xfrm>
                <a:off x="1523" y="4357"/>
                <a:ext cx="269" cy="561"/>
              </a:xfrm>
              <a:custGeom>
                <a:avLst/>
                <a:gdLst>
                  <a:gd name="T0" fmla="*/ 70 w 269"/>
                  <a:gd name="T1" fmla="*/ 561 h 561"/>
                  <a:gd name="T2" fmla="*/ 46 w 269"/>
                  <a:gd name="T3" fmla="*/ 536 h 561"/>
                  <a:gd name="T4" fmla="*/ 39 w 269"/>
                  <a:gd name="T5" fmla="*/ 522 h 561"/>
                  <a:gd name="T6" fmla="*/ 29 w 269"/>
                  <a:gd name="T7" fmla="*/ 491 h 561"/>
                  <a:gd name="T8" fmla="*/ 22 w 269"/>
                  <a:gd name="T9" fmla="*/ 446 h 561"/>
                  <a:gd name="T10" fmla="*/ 24 w 269"/>
                  <a:gd name="T11" fmla="*/ 385 h 561"/>
                  <a:gd name="T12" fmla="*/ 10 w 269"/>
                  <a:gd name="T13" fmla="*/ 358 h 561"/>
                  <a:gd name="T14" fmla="*/ 14 w 269"/>
                  <a:gd name="T15" fmla="*/ 335 h 561"/>
                  <a:gd name="T16" fmla="*/ 32 w 269"/>
                  <a:gd name="T17" fmla="*/ 319 h 561"/>
                  <a:gd name="T18" fmla="*/ 46 w 269"/>
                  <a:gd name="T19" fmla="*/ 304 h 561"/>
                  <a:gd name="T20" fmla="*/ 53 w 269"/>
                  <a:gd name="T21" fmla="*/ 252 h 561"/>
                  <a:gd name="T22" fmla="*/ 25 w 269"/>
                  <a:gd name="T23" fmla="*/ 224 h 561"/>
                  <a:gd name="T24" fmla="*/ 0 w 269"/>
                  <a:gd name="T25" fmla="*/ 132 h 561"/>
                  <a:gd name="T26" fmla="*/ 7 w 269"/>
                  <a:gd name="T27" fmla="*/ 140 h 561"/>
                  <a:gd name="T28" fmla="*/ 8 w 269"/>
                  <a:gd name="T29" fmla="*/ 129 h 561"/>
                  <a:gd name="T30" fmla="*/ 20 w 269"/>
                  <a:gd name="T31" fmla="*/ 140 h 561"/>
                  <a:gd name="T32" fmla="*/ 31 w 269"/>
                  <a:gd name="T33" fmla="*/ 143 h 561"/>
                  <a:gd name="T34" fmla="*/ 65 w 269"/>
                  <a:gd name="T35" fmla="*/ 155 h 561"/>
                  <a:gd name="T36" fmla="*/ 79 w 269"/>
                  <a:gd name="T37" fmla="*/ 173 h 561"/>
                  <a:gd name="T38" fmla="*/ 84 w 269"/>
                  <a:gd name="T39" fmla="*/ 162 h 561"/>
                  <a:gd name="T40" fmla="*/ 87 w 269"/>
                  <a:gd name="T41" fmla="*/ 133 h 561"/>
                  <a:gd name="T42" fmla="*/ 113 w 269"/>
                  <a:gd name="T43" fmla="*/ 100 h 561"/>
                  <a:gd name="T44" fmla="*/ 157 w 269"/>
                  <a:gd name="T45" fmla="*/ 102 h 561"/>
                  <a:gd name="T46" fmla="*/ 176 w 269"/>
                  <a:gd name="T47" fmla="*/ 102 h 561"/>
                  <a:gd name="T48" fmla="*/ 161 w 269"/>
                  <a:gd name="T49" fmla="*/ 79 h 561"/>
                  <a:gd name="T50" fmla="*/ 168 w 269"/>
                  <a:gd name="T51" fmla="*/ 52 h 561"/>
                  <a:gd name="T52" fmla="*/ 176 w 269"/>
                  <a:gd name="T53" fmla="*/ 16 h 561"/>
                  <a:gd name="T54" fmla="*/ 190 w 269"/>
                  <a:gd name="T55" fmla="*/ 5 h 561"/>
                  <a:gd name="T56" fmla="*/ 199 w 269"/>
                  <a:gd name="T57" fmla="*/ 8 h 561"/>
                  <a:gd name="T58" fmla="*/ 202 w 269"/>
                  <a:gd name="T59" fmla="*/ 0 h 561"/>
                  <a:gd name="T60" fmla="*/ 205 w 269"/>
                  <a:gd name="T61" fmla="*/ 13 h 561"/>
                  <a:gd name="T62" fmla="*/ 224 w 269"/>
                  <a:gd name="T63" fmla="*/ 25 h 561"/>
                  <a:gd name="T64" fmla="*/ 224 w 269"/>
                  <a:gd name="T65" fmla="*/ 43 h 561"/>
                  <a:gd name="T66" fmla="*/ 229 w 269"/>
                  <a:gd name="T67" fmla="*/ 38 h 561"/>
                  <a:gd name="T68" fmla="*/ 235 w 269"/>
                  <a:gd name="T69" fmla="*/ 48 h 561"/>
                  <a:gd name="T70" fmla="*/ 240 w 269"/>
                  <a:gd name="T71" fmla="*/ 65 h 561"/>
                  <a:gd name="T72" fmla="*/ 247 w 269"/>
                  <a:gd name="T73" fmla="*/ 87 h 561"/>
                  <a:gd name="T74" fmla="*/ 238 w 269"/>
                  <a:gd name="T75" fmla="*/ 84 h 561"/>
                  <a:gd name="T76" fmla="*/ 262 w 269"/>
                  <a:gd name="T77" fmla="*/ 119 h 561"/>
                  <a:gd name="T78" fmla="*/ 226 w 269"/>
                  <a:gd name="T79" fmla="*/ 149 h 561"/>
                  <a:gd name="T80" fmla="*/ 216 w 269"/>
                  <a:gd name="T81" fmla="*/ 195 h 561"/>
                  <a:gd name="T82" fmla="*/ 216 w 269"/>
                  <a:gd name="T83" fmla="*/ 224 h 561"/>
                  <a:gd name="T84" fmla="*/ 212 w 269"/>
                  <a:gd name="T85" fmla="*/ 233 h 561"/>
                  <a:gd name="T86" fmla="*/ 224 w 269"/>
                  <a:gd name="T87" fmla="*/ 255 h 561"/>
                  <a:gd name="T88" fmla="*/ 223 w 269"/>
                  <a:gd name="T89" fmla="*/ 265 h 561"/>
                  <a:gd name="T90" fmla="*/ 209 w 269"/>
                  <a:gd name="T91" fmla="*/ 287 h 561"/>
                  <a:gd name="T92" fmla="*/ 221 w 269"/>
                  <a:gd name="T93" fmla="*/ 301 h 561"/>
                  <a:gd name="T94" fmla="*/ 233 w 269"/>
                  <a:gd name="T95" fmla="*/ 327 h 561"/>
                  <a:gd name="T96" fmla="*/ 241 w 269"/>
                  <a:gd name="T97" fmla="*/ 341 h 561"/>
                  <a:gd name="T98" fmla="*/ 216 w 269"/>
                  <a:gd name="T99" fmla="*/ 339 h 561"/>
                  <a:gd name="T100" fmla="*/ 207 w 269"/>
                  <a:gd name="T101" fmla="*/ 350 h 561"/>
                  <a:gd name="T102" fmla="*/ 207 w 269"/>
                  <a:gd name="T103" fmla="*/ 384 h 561"/>
                  <a:gd name="T104" fmla="*/ 200 w 269"/>
                  <a:gd name="T105" fmla="*/ 387 h 561"/>
                  <a:gd name="T106" fmla="*/ 200 w 269"/>
                  <a:gd name="T107" fmla="*/ 398 h 561"/>
                  <a:gd name="T108" fmla="*/ 212 w 269"/>
                  <a:gd name="T109" fmla="*/ 406 h 561"/>
                  <a:gd name="T110" fmla="*/ 209 w 269"/>
                  <a:gd name="T111" fmla="*/ 439 h 561"/>
                  <a:gd name="T112" fmla="*/ 207 w 269"/>
                  <a:gd name="T113" fmla="*/ 442 h 561"/>
                  <a:gd name="T114" fmla="*/ 185 w 269"/>
                  <a:gd name="T115" fmla="*/ 461 h 561"/>
                  <a:gd name="T116" fmla="*/ 163 w 269"/>
                  <a:gd name="T117" fmla="*/ 512 h 561"/>
                  <a:gd name="T118" fmla="*/ 130 w 269"/>
                  <a:gd name="T119" fmla="*/ 522 h 561"/>
                  <a:gd name="T120" fmla="*/ 72 w 269"/>
                  <a:gd name="T1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561">
                    <a:moveTo>
                      <a:pt x="72" y="561"/>
                    </a:moveTo>
                    <a:lnTo>
                      <a:pt x="70" y="561"/>
                    </a:lnTo>
                    <a:lnTo>
                      <a:pt x="66" y="550"/>
                    </a:lnTo>
                    <a:lnTo>
                      <a:pt x="46" y="536"/>
                    </a:lnTo>
                    <a:lnTo>
                      <a:pt x="46" y="529"/>
                    </a:lnTo>
                    <a:lnTo>
                      <a:pt x="39" y="522"/>
                    </a:lnTo>
                    <a:lnTo>
                      <a:pt x="39" y="512"/>
                    </a:lnTo>
                    <a:lnTo>
                      <a:pt x="29" y="491"/>
                    </a:lnTo>
                    <a:lnTo>
                      <a:pt x="31" y="460"/>
                    </a:lnTo>
                    <a:lnTo>
                      <a:pt x="22" y="446"/>
                    </a:lnTo>
                    <a:lnTo>
                      <a:pt x="24" y="433"/>
                    </a:lnTo>
                    <a:lnTo>
                      <a:pt x="24" y="385"/>
                    </a:lnTo>
                    <a:lnTo>
                      <a:pt x="7" y="373"/>
                    </a:lnTo>
                    <a:lnTo>
                      <a:pt x="10" y="358"/>
                    </a:lnTo>
                    <a:lnTo>
                      <a:pt x="8" y="346"/>
                    </a:lnTo>
                    <a:lnTo>
                      <a:pt x="14" y="335"/>
                    </a:lnTo>
                    <a:lnTo>
                      <a:pt x="22" y="325"/>
                    </a:lnTo>
                    <a:lnTo>
                      <a:pt x="32" y="319"/>
                    </a:lnTo>
                    <a:lnTo>
                      <a:pt x="36" y="311"/>
                    </a:lnTo>
                    <a:lnTo>
                      <a:pt x="46" y="304"/>
                    </a:lnTo>
                    <a:lnTo>
                      <a:pt x="58" y="277"/>
                    </a:lnTo>
                    <a:lnTo>
                      <a:pt x="53" y="252"/>
                    </a:lnTo>
                    <a:lnTo>
                      <a:pt x="39" y="233"/>
                    </a:lnTo>
                    <a:lnTo>
                      <a:pt x="25" y="224"/>
                    </a:lnTo>
                    <a:lnTo>
                      <a:pt x="10" y="190"/>
                    </a:lnTo>
                    <a:lnTo>
                      <a:pt x="0" y="132"/>
                    </a:lnTo>
                    <a:lnTo>
                      <a:pt x="5" y="133"/>
                    </a:lnTo>
                    <a:lnTo>
                      <a:pt x="7" y="140"/>
                    </a:lnTo>
                    <a:lnTo>
                      <a:pt x="14" y="146"/>
                    </a:lnTo>
                    <a:lnTo>
                      <a:pt x="8" y="129"/>
                    </a:lnTo>
                    <a:lnTo>
                      <a:pt x="19" y="132"/>
                    </a:lnTo>
                    <a:lnTo>
                      <a:pt x="20" y="140"/>
                    </a:lnTo>
                    <a:lnTo>
                      <a:pt x="22" y="136"/>
                    </a:lnTo>
                    <a:lnTo>
                      <a:pt x="31" y="143"/>
                    </a:lnTo>
                    <a:lnTo>
                      <a:pt x="65" y="163"/>
                    </a:lnTo>
                    <a:lnTo>
                      <a:pt x="65" y="155"/>
                    </a:lnTo>
                    <a:lnTo>
                      <a:pt x="75" y="155"/>
                    </a:lnTo>
                    <a:lnTo>
                      <a:pt x="79" y="173"/>
                    </a:lnTo>
                    <a:lnTo>
                      <a:pt x="84" y="173"/>
                    </a:lnTo>
                    <a:lnTo>
                      <a:pt x="84" y="162"/>
                    </a:lnTo>
                    <a:lnTo>
                      <a:pt x="87" y="162"/>
                    </a:lnTo>
                    <a:lnTo>
                      <a:pt x="87" y="133"/>
                    </a:lnTo>
                    <a:lnTo>
                      <a:pt x="87" y="124"/>
                    </a:lnTo>
                    <a:lnTo>
                      <a:pt x="113" y="100"/>
                    </a:lnTo>
                    <a:lnTo>
                      <a:pt x="116" y="106"/>
                    </a:lnTo>
                    <a:lnTo>
                      <a:pt x="157" y="102"/>
                    </a:lnTo>
                    <a:lnTo>
                      <a:pt x="168" y="106"/>
                    </a:lnTo>
                    <a:lnTo>
                      <a:pt x="176" y="102"/>
                    </a:lnTo>
                    <a:lnTo>
                      <a:pt x="163" y="91"/>
                    </a:lnTo>
                    <a:lnTo>
                      <a:pt x="161" y="79"/>
                    </a:lnTo>
                    <a:lnTo>
                      <a:pt x="168" y="71"/>
                    </a:lnTo>
                    <a:lnTo>
                      <a:pt x="168" y="52"/>
                    </a:lnTo>
                    <a:lnTo>
                      <a:pt x="176" y="27"/>
                    </a:lnTo>
                    <a:lnTo>
                      <a:pt x="176" y="16"/>
                    </a:lnTo>
                    <a:lnTo>
                      <a:pt x="183" y="16"/>
                    </a:lnTo>
                    <a:lnTo>
                      <a:pt x="190" y="5"/>
                    </a:lnTo>
                    <a:lnTo>
                      <a:pt x="199" y="3"/>
                    </a:lnTo>
                    <a:lnTo>
                      <a:pt x="199" y="8"/>
                    </a:lnTo>
                    <a:lnTo>
                      <a:pt x="200" y="8"/>
                    </a:lnTo>
                    <a:lnTo>
                      <a:pt x="202" y="0"/>
                    </a:lnTo>
                    <a:lnTo>
                      <a:pt x="212" y="3"/>
                    </a:lnTo>
                    <a:lnTo>
                      <a:pt x="205" y="13"/>
                    </a:lnTo>
                    <a:lnTo>
                      <a:pt x="202" y="25"/>
                    </a:lnTo>
                    <a:lnTo>
                      <a:pt x="224" y="25"/>
                    </a:lnTo>
                    <a:lnTo>
                      <a:pt x="229" y="27"/>
                    </a:lnTo>
                    <a:lnTo>
                      <a:pt x="224" y="43"/>
                    </a:lnTo>
                    <a:lnTo>
                      <a:pt x="231" y="45"/>
                    </a:lnTo>
                    <a:lnTo>
                      <a:pt x="229" y="38"/>
                    </a:lnTo>
                    <a:lnTo>
                      <a:pt x="235" y="38"/>
                    </a:lnTo>
                    <a:lnTo>
                      <a:pt x="235" y="48"/>
                    </a:lnTo>
                    <a:lnTo>
                      <a:pt x="241" y="49"/>
                    </a:lnTo>
                    <a:lnTo>
                      <a:pt x="240" y="65"/>
                    </a:lnTo>
                    <a:lnTo>
                      <a:pt x="250" y="84"/>
                    </a:lnTo>
                    <a:lnTo>
                      <a:pt x="247" y="87"/>
                    </a:lnTo>
                    <a:lnTo>
                      <a:pt x="241" y="84"/>
                    </a:lnTo>
                    <a:lnTo>
                      <a:pt x="238" y="84"/>
                    </a:lnTo>
                    <a:lnTo>
                      <a:pt x="241" y="109"/>
                    </a:lnTo>
                    <a:lnTo>
                      <a:pt x="262" y="119"/>
                    </a:lnTo>
                    <a:lnTo>
                      <a:pt x="269" y="143"/>
                    </a:lnTo>
                    <a:lnTo>
                      <a:pt x="226" y="149"/>
                    </a:lnTo>
                    <a:lnTo>
                      <a:pt x="221" y="154"/>
                    </a:lnTo>
                    <a:lnTo>
                      <a:pt x="216" y="195"/>
                    </a:lnTo>
                    <a:lnTo>
                      <a:pt x="218" y="203"/>
                    </a:lnTo>
                    <a:lnTo>
                      <a:pt x="216" y="224"/>
                    </a:lnTo>
                    <a:lnTo>
                      <a:pt x="209" y="228"/>
                    </a:lnTo>
                    <a:lnTo>
                      <a:pt x="212" y="233"/>
                    </a:lnTo>
                    <a:lnTo>
                      <a:pt x="212" y="247"/>
                    </a:lnTo>
                    <a:lnTo>
                      <a:pt x="224" y="255"/>
                    </a:lnTo>
                    <a:lnTo>
                      <a:pt x="224" y="262"/>
                    </a:lnTo>
                    <a:lnTo>
                      <a:pt x="223" y="265"/>
                    </a:lnTo>
                    <a:lnTo>
                      <a:pt x="223" y="284"/>
                    </a:lnTo>
                    <a:lnTo>
                      <a:pt x="209" y="287"/>
                    </a:lnTo>
                    <a:lnTo>
                      <a:pt x="212" y="304"/>
                    </a:lnTo>
                    <a:lnTo>
                      <a:pt x="221" y="301"/>
                    </a:lnTo>
                    <a:lnTo>
                      <a:pt x="223" y="315"/>
                    </a:lnTo>
                    <a:lnTo>
                      <a:pt x="233" y="327"/>
                    </a:lnTo>
                    <a:lnTo>
                      <a:pt x="247" y="327"/>
                    </a:lnTo>
                    <a:lnTo>
                      <a:pt x="241" y="341"/>
                    </a:lnTo>
                    <a:lnTo>
                      <a:pt x="226" y="336"/>
                    </a:lnTo>
                    <a:lnTo>
                      <a:pt x="216" y="339"/>
                    </a:lnTo>
                    <a:lnTo>
                      <a:pt x="212" y="349"/>
                    </a:lnTo>
                    <a:lnTo>
                      <a:pt x="207" y="350"/>
                    </a:lnTo>
                    <a:lnTo>
                      <a:pt x="200" y="358"/>
                    </a:lnTo>
                    <a:lnTo>
                      <a:pt x="207" y="384"/>
                    </a:lnTo>
                    <a:lnTo>
                      <a:pt x="202" y="384"/>
                    </a:lnTo>
                    <a:lnTo>
                      <a:pt x="200" y="387"/>
                    </a:lnTo>
                    <a:lnTo>
                      <a:pt x="207" y="396"/>
                    </a:lnTo>
                    <a:lnTo>
                      <a:pt x="200" y="398"/>
                    </a:lnTo>
                    <a:lnTo>
                      <a:pt x="207" y="406"/>
                    </a:lnTo>
                    <a:lnTo>
                      <a:pt x="212" y="406"/>
                    </a:lnTo>
                    <a:lnTo>
                      <a:pt x="223" y="425"/>
                    </a:lnTo>
                    <a:lnTo>
                      <a:pt x="209" y="439"/>
                    </a:lnTo>
                    <a:lnTo>
                      <a:pt x="212" y="446"/>
                    </a:lnTo>
                    <a:lnTo>
                      <a:pt x="207" y="442"/>
                    </a:lnTo>
                    <a:lnTo>
                      <a:pt x="190" y="464"/>
                    </a:lnTo>
                    <a:lnTo>
                      <a:pt x="185" y="461"/>
                    </a:lnTo>
                    <a:lnTo>
                      <a:pt x="169" y="468"/>
                    </a:lnTo>
                    <a:lnTo>
                      <a:pt x="163" y="512"/>
                    </a:lnTo>
                    <a:lnTo>
                      <a:pt x="152" y="517"/>
                    </a:lnTo>
                    <a:lnTo>
                      <a:pt x="130" y="522"/>
                    </a:lnTo>
                    <a:lnTo>
                      <a:pt x="99" y="553"/>
                    </a:lnTo>
                    <a:lnTo>
                      <a:pt x="72" y="56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1"/>
              <p:cNvSpPr>
                <a:spLocks/>
              </p:cNvSpPr>
              <p:nvPr/>
            </p:nvSpPr>
            <p:spPr bwMode="auto">
              <a:xfrm>
                <a:off x="-2004" y="6063"/>
                <a:ext cx="924" cy="587"/>
              </a:xfrm>
              <a:custGeom>
                <a:avLst/>
                <a:gdLst>
                  <a:gd name="T0" fmla="*/ 5 w 924"/>
                  <a:gd name="T1" fmla="*/ 200 h 587"/>
                  <a:gd name="T2" fmla="*/ 50 w 924"/>
                  <a:gd name="T3" fmla="*/ 193 h 587"/>
                  <a:gd name="T4" fmla="*/ 150 w 924"/>
                  <a:gd name="T5" fmla="*/ 141 h 587"/>
                  <a:gd name="T6" fmla="*/ 200 w 924"/>
                  <a:gd name="T7" fmla="*/ 147 h 587"/>
                  <a:gd name="T8" fmla="*/ 233 w 924"/>
                  <a:gd name="T9" fmla="*/ 158 h 587"/>
                  <a:gd name="T10" fmla="*/ 233 w 924"/>
                  <a:gd name="T11" fmla="*/ 120 h 587"/>
                  <a:gd name="T12" fmla="*/ 273 w 924"/>
                  <a:gd name="T13" fmla="*/ 120 h 587"/>
                  <a:gd name="T14" fmla="*/ 299 w 924"/>
                  <a:gd name="T15" fmla="*/ 157 h 587"/>
                  <a:gd name="T16" fmla="*/ 369 w 924"/>
                  <a:gd name="T17" fmla="*/ 171 h 587"/>
                  <a:gd name="T18" fmla="*/ 391 w 924"/>
                  <a:gd name="T19" fmla="*/ 168 h 587"/>
                  <a:gd name="T20" fmla="*/ 404 w 924"/>
                  <a:gd name="T21" fmla="*/ 162 h 587"/>
                  <a:gd name="T22" fmla="*/ 423 w 924"/>
                  <a:gd name="T23" fmla="*/ 138 h 587"/>
                  <a:gd name="T24" fmla="*/ 447 w 924"/>
                  <a:gd name="T25" fmla="*/ 109 h 587"/>
                  <a:gd name="T26" fmla="*/ 529 w 924"/>
                  <a:gd name="T27" fmla="*/ 60 h 587"/>
                  <a:gd name="T28" fmla="*/ 614 w 924"/>
                  <a:gd name="T29" fmla="*/ 22 h 587"/>
                  <a:gd name="T30" fmla="*/ 644 w 924"/>
                  <a:gd name="T31" fmla="*/ 11 h 587"/>
                  <a:gd name="T32" fmla="*/ 717 w 924"/>
                  <a:gd name="T33" fmla="*/ 16 h 587"/>
                  <a:gd name="T34" fmla="*/ 769 w 924"/>
                  <a:gd name="T35" fmla="*/ 17 h 587"/>
                  <a:gd name="T36" fmla="*/ 792 w 924"/>
                  <a:gd name="T37" fmla="*/ 25 h 587"/>
                  <a:gd name="T38" fmla="*/ 771 w 924"/>
                  <a:gd name="T39" fmla="*/ 70 h 587"/>
                  <a:gd name="T40" fmla="*/ 786 w 924"/>
                  <a:gd name="T41" fmla="*/ 82 h 587"/>
                  <a:gd name="T42" fmla="*/ 809 w 924"/>
                  <a:gd name="T43" fmla="*/ 114 h 587"/>
                  <a:gd name="T44" fmla="*/ 793 w 924"/>
                  <a:gd name="T45" fmla="*/ 147 h 587"/>
                  <a:gd name="T46" fmla="*/ 772 w 924"/>
                  <a:gd name="T47" fmla="*/ 173 h 587"/>
                  <a:gd name="T48" fmla="*/ 823 w 924"/>
                  <a:gd name="T49" fmla="*/ 238 h 587"/>
                  <a:gd name="T50" fmla="*/ 875 w 924"/>
                  <a:gd name="T51" fmla="*/ 233 h 587"/>
                  <a:gd name="T52" fmla="*/ 917 w 924"/>
                  <a:gd name="T53" fmla="*/ 254 h 587"/>
                  <a:gd name="T54" fmla="*/ 906 w 924"/>
                  <a:gd name="T55" fmla="*/ 331 h 587"/>
                  <a:gd name="T56" fmla="*/ 892 w 924"/>
                  <a:gd name="T57" fmla="*/ 425 h 587"/>
                  <a:gd name="T58" fmla="*/ 879 w 924"/>
                  <a:gd name="T59" fmla="*/ 447 h 587"/>
                  <a:gd name="T60" fmla="*/ 828 w 924"/>
                  <a:gd name="T61" fmla="*/ 463 h 587"/>
                  <a:gd name="T62" fmla="*/ 792 w 924"/>
                  <a:gd name="T63" fmla="*/ 457 h 587"/>
                  <a:gd name="T64" fmla="*/ 734 w 924"/>
                  <a:gd name="T65" fmla="*/ 506 h 587"/>
                  <a:gd name="T66" fmla="*/ 689 w 924"/>
                  <a:gd name="T67" fmla="*/ 523 h 587"/>
                  <a:gd name="T68" fmla="*/ 630 w 924"/>
                  <a:gd name="T69" fmla="*/ 509 h 587"/>
                  <a:gd name="T70" fmla="*/ 581 w 924"/>
                  <a:gd name="T71" fmla="*/ 527 h 587"/>
                  <a:gd name="T72" fmla="*/ 527 w 924"/>
                  <a:gd name="T73" fmla="*/ 541 h 587"/>
                  <a:gd name="T74" fmla="*/ 477 w 924"/>
                  <a:gd name="T75" fmla="*/ 558 h 587"/>
                  <a:gd name="T76" fmla="*/ 494 w 924"/>
                  <a:gd name="T77" fmla="*/ 506 h 587"/>
                  <a:gd name="T78" fmla="*/ 447 w 924"/>
                  <a:gd name="T79" fmla="*/ 487 h 587"/>
                  <a:gd name="T80" fmla="*/ 383 w 924"/>
                  <a:gd name="T81" fmla="*/ 497 h 587"/>
                  <a:gd name="T82" fmla="*/ 360 w 924"/>
                  <a:gd name="T83" fmla="*/ 546 h 587"/>
                  <a:gd name="T84" fmla="*/ 346 w 924"/>
                  <a:gd name="T85" fmla="*/ 573 h 587"/>
                  <a:gd name="T86" fmla="*/ 284 w 924"/>
                  <a:gd name="T87" fmla="*/ 549 h 587"/>
                  <a:gd name="T88" fmla="*/ 235 w 924"/>
                  <a:gd name="T89" fmla="*/ 560 h 587"/>
                  <a:gd name="T90" fmla="*/ 202 w 924"/>
                  <a:gd name="T91" fmla="*/ 571 h 587"/>
                  <a:gd name="T92" fmla="*/ 164 w 924"/>
                  <a:gd name="T93" fmla="*/ 565 h 587"/>
                  <a:gd name="T94" fmla="*/ 138 w 924"/>
                  <a:gd name="T95" fmla="*/ 573 h 587"/>
                  <a:gd name="T96" fmla="*/ 113 w 924"/>
                  <a:gd name="T97" fmla="*/ 522 h 587"/>
                  <a:gd name="T98" fmla="*/ 89 w 924"/>
                  <a:gd name="T99" fmla="*/ 466 h 587"/>
                  <a:gd name="T100" fmla="*/ 44 w 924"/>
                  <a:gd name="T101" fmla="*/ 433 h 587"/>
                  <a:gd name="T102" fmla="*/ 30 w 924"/>
                  <a:gd name="T103" fmla="*/ 376 h 587"/>
                  <a:gd name="T104" fmla="*/ 54 w 924"/>
                  <a:gd name="T105" fmla="*/ 336 h 587"/>
                  <a:gd name="T106" fmla="*/ 106 w 924"/>
                  <a:gd name="T107" fmla="*/ 284 h 587"/>
                  <a:gd name="T108" fmla="*/ 82 w 924"/>
                  <a:gd name="T109" fmla="*/ 249 h 587"/>
                  <a:gd name="T110" fmla="*/ 38 w 924"/>
                  <a:gd name="T111" fmla="*/ 25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4" h="587">
                    <a:moveTo>
                      <a:pt x="0" y="233"/>
                    </a:moveTo>
                    <a:lnTo>
                      <a:pt x="12" y="217"/>
                    </a:lnTo>
                    <a:lnTo>
                      <a:pt x="0" y="206"/>
                    </a:lnTo>
                    <a:lnTo>
                      <a:pt x="5" y="200"/>
                    </a:lnTo>
                    <a:lnTo>
                      <a:pt x="23" y="211"/>
                    </a:lnTo>
                    <a:lnTo>
                      <a:pt x="38" y="208"/>
                    </a:lnTo>
                    <a:lnTo>
                      <a:pt x="49" y="203"/>
                    </a:lnTo>
                    <a:lnTo>
                      <a:pt x="50" y="193"/>
                    </a:lnTo>
                    <a:lnTo>
                      <a:pt x="73" y="162"/>
                    </a:lnTo>
                    <a:lnTo>
                      <a:pt x="101" y="157"/>
                    </a:lnTo>
                    <a:lnTo>
                      <a:pt x="113" y="147"/>
                    </a:lnTo>
                    <a:lnTo>
                      <a:pt x="150" y="141"/>
                    </a:lnTo>
                    <a:lnTo>
                      <a:pt x="157" y="143"/>
                    </a:lnTo>
                    <a:lnTo>
                      <a:pt x="172" y="138"/>
                    </a:lnTo>
                    <a:lnTo>
                      <a:pt x="186" y="136"/>
                    </a:lnTo>
                    <a:lnTo>
                      <a:pt x="200" y="147"/>
                    </a:lnTo>
                    <a:lnTo>
                      <a:pt x="214" y="143"/>
                    </a:lnTo>
                    <a:lnTo>
                      <a:pt x="212" y="136"/>
                    </a:lnTo>
                    <a:lnTo>
                      <a:pt x="219" y="133"/>
                    </a:lnTo>
                    <a:lnTo>
                      <a:pt x="233" y="158"/>
                    </a:lnTo>
                    <a:lnTo>
                      <a:pt x="237" y="158"/>
                    </a:lnTo>
                    <a:lnTo>
                      <a:pt x="233" y="147"/>
                    </a:lnTo>
                    <a:lnTo>
                      <a:pt x="224" y="125"/>
                    </a:lnTo>
                    <a:lnTo>
                      <a:pt x="233" y="120"/>
                    </a:lnTo>
                    <a:lnTo>
                      <a:pt x="252" y="111"/>
                    </a:lnTo>
                    <a:lnTo>
                      <a:pt x="266" y="119"/>
                    </a:lnTo>
                    <a:lnTo>
                      <a:pt x="270" y="119"/>
                    </a:lnTo>
                    <a:lnTo>
                      <a:pt x="273" y="120"/>
                    </a:lnTo>
                    <a:lnTo>
                      <a:pt x="299" y="105"/>
                    </a:lnTo>
                    <a:lnTo>
                      <a:pt x="320" y="132"/>
                    </a:lnTo>
                    <a:lnTo>
                      <a:pt x="296" y="146"/>
                    </a:lnTo>
                    <a:lnTo>
                      <a:pt x="299" y="157"/>
                    </a:lnTo>
                    <a:lnTo>
                      <a:pt x="327" y="168"/>
                    </a:lnTo>
                    <a:lnTo>
                      <a:pt x="329" y="166"/>
                    </a:lnTo>
                    <a:lnTo>
                      <a:pt x="336" y="168"/>
                    </a:lnTo>
                    <a:lnTo>
                      <a:pt x="369" y="171"/>
                    </a:lnTo>
                    <a:lnTo>
                      <a:pt x="376" y="181"/>
                    </a:lnTo>
                    <a:lnTo>
                      <a:pt x="386" y="173"/>
                    </a:lnTo>
                    <a:lnTo>
                      <a:pt x="386" y="171"/>
                    </a:lnTo>
                    <a:lnTo>
                      <a:pt x="391" y="168"/>
                    </a:lnTo>
                    <a:lnTo>
                      <a:pt x="391" y="163"/>
                    </a:lnTo>
                    <a:lnTo>
                      <a:pt x="397" y="163"/>
                    </a:lnTo>
                    <a:lnTo>
                      <a:pt x="397" y="166"/>
                    </a:lnTo>
                    <a:lnTo>
                      <a:pt x="404" y="162"/>
                    </a:lnTo>
                    <a:lnTo>
                      <a:pt x="400" y="151"/>
                    </a:lnTo>
                    <a:lnTo>
                      <a:pt x="418" y="143"/>
                    </a:lnTo>
                    <a:lnTo>
                      <a:pt x="418" y="141"/>
                    </a:lnTo>
                    <a:lnTo>
                      <a:pt x="423" y="138"/>
                    </a:lnTo>
                    <a:lnTo>
                      <a:pt x="437" y="133"/>
                    </a:lnTo>
                    <a:lnTo>
                      <a:pt x="440" y="133"/>
                    </a:lnTo>
                    <a:lnTo>
                      <a:pt x="444" y="125"/>
                    </a:lnTo>
                    <a:lnTo>
                      <a:pt x="447" y="109"/>
                    </a:lnTo>
                    <a:lnTo>
                      <a:pt x="480" y="60"/>
                    </a:lnTo>
                    <a:lnTo>
                      <a:pt x="513" y="54"/>
                    </a:lnTo>
                    <a:lnTo>
                      <a:pt x="527" y="57"/>
                    </a:lnTo>
                    <a:lnTo>
                      <a:pt x="529" y="60"/>
                    </a:lnTo>
                    <a:lnTo>
                      <a:pt x="565" y="57"/>
                    </a:lnTo>
                    <a:lnTo>
                      <a:pt x="607" y="20"/>
                    </a:lnTo>
                    <a:lnTo>
                      <a:pt x="616" y="20"/>
                    </a:lnTo>
                    <a:lnTo>
                      <a:pt x="614" y="22"/>
                    </a:lnTo>
                    <a:lnTo>
                      <a:pt x="623" y="25"/>
                    </a:lnTo>
                    <a:lnTo>
                      <a:pt x="638" y="16"/>
                    </a:lnTo>
                    <a:lnTo>
                      <a:pt x="637" y="13"/>
                    </a:lnTo>
                    <a:lnTo>
                      <a:pt x="644" y="11"/>
                    </a:lnTo>
                    <a:lnTo>
                      <a:pt x="668" y="0"/>
                    </a:lnTo>
                    <a:lnTo>
                      <a:pt x="670" y="5"/>
                    </a:lnTo>
                    <a:lnTo>
                      <a:pt x="682" y="11"/>
                    </a:lnTo>
                    <a:lnTo>
                      <a:pt x="717" y="16"/>
                    </a:lnTo>
                    <a:lnTo>
                      <a:pt x="722" y="13"/>
                    </a:lnTo>
                    <a:lnTo>
                      <a:pt x="752" y="16"/>
                    </a:lnTo>
                    <a:lnTo>
                      <a:pt x="771" y="13"/>
                    </a:lnTo>
                    <a:lnTo>
                      <a:pt x="769" y="17"/>
                    </a:lnTo>
                    <a:lnTo>
                      <a:pt x="795" y="16"/>
                    </a:lnTo>
                    <a:lnTo>
                      <a:pt x="809" y="11"/>
                    </a:lnTo>
                    <a:lnTo>
                      <a:pt x="811" y="17"/>
                    </a:lnTo>
                    <a:lnTo>
                      <a:pt x="792" y="25"/>
                    </a:lnTo>
                    <a:lnTo>
                      <a:pt x="772" y="49"/>
                    </a:lnTo>
                    <a:lnTo>
                      <a:pt x="762" y="54"/>
                    </a:lnTo>
                    <a:lnTo>
                      <a:pt x="765" y="70"/>
                    </a:lnTo>
                    <a:lnTo>
                      <a:pt x="771" y="70"/>
                    </a:lnTo>
                    <a:lnTo>
                      <a:pt x="772" y="82"/>
                    </a:lnTo>
                    <a:lnTo>
                      <a:pt x="779" y="79"/>
                    </a:lnTo>
                    <a:lnTo>
                      <a:pt x="781" y="76"/>
                    </a:lnTo>
                    <a:lnTo>
                      <a:pt x="786" y="82"/>
                    </a:lnTo>
                    <a:lnTo>
                      <a:pt x="797" y="79"/>
                    </a:lnTo>
                    <a:lnTo>
                      <a:pt x="802" y="97"/>
                    </a:lnTo>
                    <a:lnTo>
                      <a:pt x="802" y="105"/>
                    </a:lnTo>
                    <a:lnTo>
                      <a:pt x="809" y="114"/>
                    </a:lnTo>
                    <a:lnTo>
                      <a:pt x="805" y="133"/>
                    </a:lnTo>
                    <a:lnTo>
                      <a:pt x="811" y="138"/>
                    </a:lnTo>
                    <a:lnTo>
                      <a:pt x="804" y="151"/>
                    </a:lnTo>
                    <a:lnTo>
                      <a:pt x="793" y="147"/>
                    </a:lnTo>
                    <a:lnTo>
                      <a:pt x="779" y="157"/>
                    </a:lnTo>
                    <a:lnTo>
                      <a:pt x="771" y="158"/>
                    </a:lnTo>
                    <a:lnTo>
                      <a:pt x="764" y="166"/>
                    </a:lnTo>
                    <a:lnTo>
                      <a:pt x="772" y="173"/>
                    </a:lnTo>
                    <a:lnTo>
                      <a:pt x="781" y="173"/>
                    </a:lnTo>
                    <a:lnTo>
                      <a:pt x="792" y="228"/>
                    </a:lnTo>
                    <a:lnTo>
                      <a:pt x="813" y="239"/>
                    </a:lnTo>
                    <a:lnTo>
                      <a:pt x="823" y="238"/>
                    </a:lnTo>
                    <a:lnTo>
                      <a:pt x="846" y="228"/>
                    </a:lnTo>
                    <a:lnTo>
                      <a:pt x="856" y="233"/>
                    </a:lnTo>
                    <a:lnTo>
                      <a:pt x="872" y="228"/>
                    </a:lnTo>
                    <a:lnTo>
                      <a:pt x="875" y="233"/>
                    </a:lnTo>
                    <a:lnTo>
                      <a:pt x="882" y="257"/>
                    </a:lnTo>
                    <a:lnTo>
                      <a:pt x="891" y="259"/>
                    </a:lnTo>
                    <a:lnTo>
                      <a:pt x="903" y="259"/>
                    </a:lnTo>
                    <a:lnTo>
                      <a:pt x="917" y="254"/>
                    </a:lnTo>
                    <a:lnTo>
                      <a:pt x="918" y="265"/>
                    </a:lnTo>
                    <a:lnTo>
                      <a:pt x="924" y="277"/>
                    </a:lnTo>
                    <a:lnTo>
                      <a:pt x="924" y="311"/>
                    </a:lnTo>
                    <a:lnTo>
                      <a:pt x="906" y="331"/>
                    </a:lnTo>
                    <a:lnTo>
                      <a:pt x="898" y="333"/>
                    </a:lnTo>
                    <a:lnTo>
                      <a:pt x="891" y="358"/>
                    </a:lnTo>
                    <a:lnTo>
                      <a:pt x="896" y="376"/>
                    </a:lnTo>
                    <a:lnTo>
                      <a:pt x="892" y="425"/>
                    </a:lnTo>
                    <a:lnTo>
                      <a:pt x="898" y="439"/>
                    </a:lnTo>
                    <a:lnTo>
                      <a:pt x="891" y="442"/>
                    </a:lnTo>
                    <a:lnTo>
                      <a:pt x="884" y="442"/>
                    </a:lnTo>
                    <a:lnTo>
                      <a:pt x="879" y="447"/>
                    </a:lnTo>
                    <a:lnTo>
                      <a:pt x="868" y="442"/>
                    </a:lnTo>
                    <a:lnTo>
                      <a:pt x="853" y="447"/>
                    </a:lnTo>
                    <a:lnTo>
                      <a:pt x="846" y="442"/>
                    </a:lnTo>
                    <a:lnTo>
                      <a:pt x="828" y="463"/>
                    </a:lnTo>
                    <a:lnTo>
                      <a:pt x="820" y="460"/>
                    </a:lnTo>
                    <a:lnTo>
                      <a:pt x="814" y="454"/>
                    </a:lnTo>
                    <a:lnTo>
                      <a:pt x="802" y="452"/>
                    </a:lnTo>
                    <a:lnTo>
                      <a:pt x="792" y="457"/>
                    </a:lnTo>
                    <a:lnTo>
                      <a:pt x="772" y="488"/>
                    </a:lnTo>
                    <a:lnTo>
                      <a:pt x="759" y="487"/>
                    </a:lnTo>
                    <a:lnTo>
                      <a:pt x="743" y="501"/>
                    </a:lnTo>
                    <a:lnTo>
                      <a:pt x="734" y="506"/>
                    </a:lnTo>
                    <a:lnTo>
                      <a:pt x="732" y="523"/>
                    </a:lnTo>
                    <a:lnTo>
                      <a:pt x="722" y="523"/>
                    </a:lnTo>
                    <a:lnTo>
                      <a:pt x="699" y="516"/>
                    </a:lnTo>
                    <a:lnTo>
                      <a:pt x="689" y="523"/>
                    </a:lnTo>
                    <a:lnTo>
                      <a:pt x="682" y="523"/>
                    </a:lnTo>
                    <a:lnTo>
                      <a:pt x="666" y="516"/>
                    </a:lnTo>
                    <a:lnTo>
                      <a:pt x="637" y="511"/>
                    </a:lnTo>
                    <a:lnTo>
                      <a:pt x="630" y="509"/>
                    </a:lnTo>
                    <a:lnTo>
                      <a:pt x="616" y="516"/>
                    </a:lnTo>
                    <a:lnTo>
                      <a:pt x="609" y="511"/>
                    </a:lnTo>
                    <a:lnTo>
                      <a:pt x="588" y="516"/>
                    </a:lnTo>
                    <a:lnTo>
                      <a:pt x="581" y="527"/>
                    </a:lnTo>
                    <a:lnTo>
                      <a:pt x="560" y="528"/>
                    </a:lnTo>
                    <a:lnTo>
                      <a:pt x="543" y="536"/>
                    </a:lnTo>
                    <a:lnTo>
                      <a:pt x="539" y="535"/>
                    </a:lnTo>
                    <a:lnTo>
                      <a:pt x="527" y="541"/>
                    </a:lnTo>
                    <a:lnTo>
                      <a:pt x="513" y="541"/>
                    </a:lnTo>
                    <a:lnTo>
                      <a:pt x="489" y="565"/>
                    </a:lnTo>
                    <a:lnTo>
                      <a:pt x="473" y="563"/>
                    </a:lnTo>
                    <a:lnTo>
                      <a:pt x="477" y="558"/>
                    </a:lnTo>
                    <a:lnTo>
                      <a:pt x="482" y="555"/>
                    </a:lnTo>
                    <a:lnTo>
                      <a:pt x="487" y="544"/>
                    </a:lnTo>
                    <a:lnTo>
                      <a:pt x="482" y="522"/>
                    </a:lnTo>
                    <a:lnTo>
                      <a:pt x="494" y="506"/>
                    </a:lnTo>
                    <a:lnTo>
                      <a:pt x="484" y="501"/>
                    </a:lnTo>
                    <a:lnTo>
                      <a:pt x="482" y="493"/>
                    </a:lnTo>
                    <a:lnTo>
                      <a:pt x="459" y="493"/>
                    </a:lnTo>
                    <a:lnTo>
                      <a:pt x="447" y="487"/>
                    </a:lnTo>
                    <a:lnTo>
                      <a:pt x="440" y="482"/>
                    </a:lnTo>
                    <a:lnTo>
                      <a:pt x="430" y="482"/>
                    </a:lnTo>
                    <a:lnTo>
                      <a:pt x="402" y="511"/>
                    </a:lnTo>
                    <a:lnTo>
                      <a:pt x="383" y="497"/>
                    </a:lnTo>
                    <a:lnTo>
                      <a:pt x="374" y="497"/>
                    </a:lnTo>
                    <a:lnTo>
                      <a:pt x="367" y="509"/>
                    </a:lnTo>
                    <a:lnTo>
                      <a:pt x="372" y="516"/>
                    </a:lnTo>
                    <a:lnTo>
                      <a:pt x="360" y="546"/>
                    </a:lnTo>
                    <a:lnTo>
                      <a:pt x="358" y="549"/>
                    </a:lnTo>
                    <a:lnTo>
                      <a:pt x="355" y="558"/>
                    </a:lnTo>
                    <a:lnTo>
                      <a:pt x="358" y="565"/>
                    </a:lnTo>
                    <a:lnTo>
                      <a:pt x="346" y="573"/>
                    </a:lnTo>
                    <a:lnTo>
                      <a:pt x="311" y="584"/>
                    </a:lnTo>
                    <a:lnTo>
                      <a:pt x="299" y="577"/>
                    </a:lnTo>
                    <a:lnTo>
                      <a:pt x="287" y="560"/>
                    </a:lnTo>
                    <a:lnTo>
                      <a:pt x="284" y="549"/>
                    </a:lnTo>
                    <a:lnTo>
                      <a:pt x="265" y="544"/>
                    </a:lnTo>
                    <a:lnTo>
                      <a:pt x="263" y="539"/>
                    </a:lnTo>
                    <a:lnTo>
                      <a:pt x="242" y="549"/>
                    </a:lnTo>
                    <a:lnTo>
                      <a:pt x="235" y="560"/>
                    </a:lnTo>
                    <a:lnTo>
                      <a:pt x="233" y="560"/>
                    </a:lnTo>
                    <a:lnTo>
                      <a:pt x="228" y="558"/>
                    </a:lnTo>
                    <a:lnTo>
                      <a:pt x="223" y="568"/>
                    </a:lnTo>
                    <a:lnTo>
                      <a:pt x="202" y="571"/>
                    </a:lnTo>
                    <a:lnTo>
                      <a:pt x="197" y="576"/>
                    </a:lnTo>
                    <a:lnTo>
                      <a:pt x="190" y="576"/>
                    </a:lnTo>
                    <a:lnTo>
                      <a:pt x="177" y="565"/>
                    </a:lnTo>
                    <a:lnTo>
                      <a:pt x="164" y="565"/>
                    </a:lnTo>
                    <a:lnTo>
                      <a:pt x="150" y="573"/>
                    </a:lnTo>
                    <a:lnTo>
                      <a:pt x="144" y="587"/>
                    </a:lnTo>
                    <a:lnTo>
                      <a:pt x="139" y="581"/>
                    </a:lnTo>
                    <a:lnTo>
                      <a:pt x="138" y="573"/>
                    </a:lnTo>
                    <a:lnTo>
                      <a:pt x="125" y="554"/>
                    </a:lnTo>
                    <a:lnTo>
                      <a:pt x="122" y="536"/>
                    </a:lnTo>
                    <a:lnTo>
                      <a:pt x="115" y="531"/>
                    </a:lnTo>
                    <a:lnTo>
                      <a:pt x="113" y="522"/>
                    </a:lnTo>
                    <a:lnTo>
                      <a:pt x="125" y="492"/>
                    </a:lnTo>
                    <a:lnTo>
                      <a:pt x="122" y="479"/>
                    </a:lnTo>
                    <a:lnTo>
                      <a:pt x="106" y="477"/>
                    </a:lnTo>
                    <a:lnTo>
                      <a:pt x="89" y="466"/>
                    </a:lnTo>
                    <a:lnTo>
                      <a:pt x="78" y="460"/>
                    </a:lnTo>
                    <a:lnTo>
                      <a:pt x="66" y="465"/>
                    </a:lnTo>
                    <a:lnTo>
                      <a:pt x="63" y="457"/>
                    </a:lnTo>
                    <a:lnTo>
                      <a:pt x="44" y="433"/>
                    </a:lnTo>
                    <a:lnTo>
                      <a:pt x="50" y="404"/>
                    </a:lnTo>
                    <a:lnTo>
                      <a:pt x="45" y="389"/>
                    </a:lnTo>
                    <a:lnTo>
                      <a:pt x="38" y="378"/>
                    </a:lnTo>
                    <a:lnTo>
                      <a:pt x="30" y="376"/>
                    </a:lnTo>
                    <a:lnTo>
                      <a:pt x="28" y="366"/>
                    </a:lnTo>
                    <a:lnTo>
                      <a:pt x="40" y="349"/>
                    </a:lnTo>
                    <a:lnTo>
                      <a:pt x="50" y="344"/>
                    </a:lnTo>
                    <a:lnTo>
                      <a:pt x="54" y="336"/>
                    </a:lnTo>
                    <a:lnTo>
                      <a:pt x="73" y="320"/>
                    </a:lnTo>
                    <a:lnTo>
                      <a:pt x="78" y="320"/>
                    </a:lnTo>
                    <a:lnTo>
                      <a:pt x="90" y="301"/>
                    </a:lnTo>
                    <a:lnTo>
                      <a:pt x="106" y="284"/>
                    </a:lnTo>
                    <a:lnTo>
                      <a:pt x="101" y="259"/>
                    </a:lnTo>
                    <a:lnTo>
                      <a:pt x="92" y="257"/>
                    </a:lnTo>
                    <a:lnTo>
                      <a:pt x="92" y="252"/>
                    </a:lnTo>
                    <a:lnTo>
                      <a:pt x="82" y="249"/>
                    </a:lnTo>
                    <a:lnTo>
                      <a:pt x="83" y="239"/>
                    </a:lnTo>
                    <a:lnTo>
                      <a:pt x="75" y="243"/>
                    </a:lnTo>
                    <a:lnTo>
                      <a:pt x="66" y="249"/>
                    </a:lnTo>
                    <a:lnTo>
                      <a:pt x="38" y="259"/>
                    </a:lnTo>
                    <a:lnTo>
                      <a:pt x="37" y="266"/>
                    </a:lnTo>
                    <a:lnTo>
                      <a:pt x="33" y="266"/>
                    </a:lnTo>
                    <a:lnTo>
                      <a:pt x="0" y="2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2"/>
              <p:cNvSpPr>
                <a:spLocks/>
              </p:cNvSpPr>
              <p:nvPr/>
            </p:nvSpPr>
            <p:spPr bwMode="auto">
              <a:xfrm>
                <a:off x="-2004" y="6063"/>
                <a:ext cx="924" cy="587"/>
              </a:xfrm>
              <a:custGeom>
                <a:avLst/>
                <a:gdLst>
                  <a:gd name="T0" fmla="*/ 5 w 924"/>
                  <a:gd name="T1" fmla="*/ 200 h 587"/>
                  <a:gd name="T2" fmla="*/ 50 w 924"/>
                  <a:gd name="T3" fmla="*/ 193 h 587"/>
                  <a:gd name="T4" fmla="*/ 150 w 924"/>
                  <a:gd name="T5" fmla="*/ 141 h 587"/>
                  <a:gd name="T6" fmla="*/ 200 w 924"/>
                  <a:gd name="T7" fmla="*/ 147 h 587"/>
                  <a:gd name="T8" fmla="*/ 233 w 924"/>
                  <a:gd name="T9" fmla="*/ 158 h 587"/>
                  <a:gd name="T10" fmla="*/ 233 w 924"/>
                  <a:gd name="T11" fmla="*/ 120 h 587"/>
                  <a:gd name="T12" fmla="*/ 273 w 924"/>
                  <a:gd name="T13" fmla="*/ 120 h 587"/>
                  <a:gd name="T14" fmla="*/ 299 w 924"/>
                  <a:gd name="T15" fmla="*/ 157 h 587"/>
                  <a:gd name="T16" fmla="*/ 369 w 924"/>
                  <a:gd name="T17" fmla="*/ 171 h 587"/>
                  <a:gd name="T18" fmla="*/ 391 w 924"/>
                  <a:gd name="T19" fmla="*/ 168 h 587"/>
                  <a:gd name="T20" fmla="*/ 404 w 924"/>
                  <a:gd name="T21" fmla="*/ 162 h 587"/>
                  <a:gd name="T22" fmla="*/ 423 w 924"/>
                  <a:gd name="T23" fmla="*/ 138 h 587"/>
                  <a:gd name="T24" fmla="*/ 447 w 924"/>
                  <a:gd name="T25" fmla="*/ 109 h 587"/>
                  <a:gd name="T26" fmla="*/ 529 w 924"/>
                  <a:gd name="T27" fmla="*/ 60 h 587"/>
                  <a:gd name="T28" fmla="*/ 614 w 924"/>
                  <a:gd name="T29" fmla="*/ 22 h 587"/>
                  <a:gd name="T30" fmla="*/ 644 w 924"/>
                  <a:gd name="T31" fmla="*/ 11 h 587"/>
                  <a:gd name="T32" fmla="*/ 717 w 924"/>
                  <a:gd name="T33" fmla="*/ 16 h 587"/>
                  <a:gd name="T34" fmla="*/ 769 w 924"/>
                  <a:gd name="T35" fmla="*/ 17 h 587"/>
                  <a:gd name="T36" fmla="*/ 792 w 924"/>
                  <a:gd name="T37" fmla="*/ 25 h 587"/>
                  <a:gd name="T38" fmla="*/ 771 w 924"/>
                  <a:gd name="T39" fmla="*/ 70 h 587"/>
                  <a:gd name="T40" fmla="*/ 786 w 924"/>
                  <a:gd name="T41" fmla="*/ 82 h 587"/>
                  <a:gd name="T42" fmla="*/ 809 w 924"/>
                  <a:gd name="T43" fmla="*/ 114 h 587"/>
                  <a:gd name="T44" fmla="*/ 793 w 924"/>
                  <a:gd name="T45" fmla="*/ 147 h 587"/>
                  <a:gd name="T46" fmla="*/ 772 w 924"/>
                  <a:gd name="T47" fmla="*/ 173 h 587"/>
                  <a:gd name="T48" fmla="*/ 823 w 924"/>
                  <a:gd name="T49" fmla="*/ 238 h 587"/>
                  <a:gd name="T50" fmla="*/ 875 w 924"/>
                  <a:gd name="T51" fmla="*/ 233 h 587"/>
                  <a:gd name="T52" fmla="*/ 917 w 924"/>
                  <a:gd name="T53" fmla="*/ 254 h 587"/>
                  <a:gd name="T54" fmla="*/ 906 w 924"/>
                  <a:gd name="T55" fmla="*/ 331 h 587"/>
                  <a:gd name="T56" fmla="*/ 892 w 924"/>
                  <a:gd name="T57" fmla="*/ 425 h 587"/>
                  <a:gd name="T58" fmla="*/ 879 w 924"/>
                  <a:gd name="T59" fmla="*/ 447 h 587"/>
                  <a:gd name="T60" fmla="*/ 828 w 924"/>
                  <a:gd name="T61" fmla="*/ 463 h 587"/>
                  <a:gd name="T62" fmla="*/ 792 w 924"/>
                  <a:gd name="T63" fmla="*/ 457 h 587"/>
                  <a:gd name="T64" fmla="*/ 734 w 924"/>
                  <a:gd name="T65" fmla="*/ 506 h 587"/>
                  <a:gd name="T66" fmla="*/ 689 w 924"/>
                  <a:gd name="T67" fmla="*/ 523 h 587"/>
                  <a:gd name="T68" fmla="*/ 630 w 924"/>
                  <a:gd name="T69" fmla="*/ 509 h 587"/>
                  <a:gd name="T70" fmla="*/ 581 w 924"/>
                  <a:gd name="T71" fmla="*/ 527 h 587"/>
                  <a:gd name="T72" fmla="*/ 527 w 924"/>
                  <a:gd name="T73" fmla="*/ 541 h 587"/>
                  <a:gd name="T74" fmla="*/ 477 w 924"/>
                  <a:gd name="T75" fmla="*/ 558 h 587"/>
                  <a:gd name="T76" fmla="*/ 494 w 924"/>
                  <a:gd name="T77" fmla="*/ 506 h 587"/>
                  <a:gd name="T78" fmla="*/ 447 w 924"/>
                  <a:gd name="T79" fmla="*/ 487 h 587"/>
                  <a:gd name="T80" fmla="*/ 383 w 924"/>
                  <a:gd name="T81" fmla="*/ 497 h 587"/>
                  <a:gd name="T82" fmla="*/ 360 w 924"/>
                  <a:gd name="T83" fmla="*/ 546 h 587"/>
                  <a:gd name="T84" fmla="*/ 346 w 924"/>
                  <a:gd name="T85" fmla="*/ 573 h 587"/>
                  <a:gd name="T86" fmla="*/ 284 w 924"/>
                  <a:gd name="T87" fmla="*/ 549 h 587"/>
                  <a:gd name="T88" fmla="*/ 235 w 924"/>
                  <a:gd name="T89" fmla="*/ 560 h 587"/>
                  <a:gd name="T90" fmla="*/ 202 w 924"/>
                  <a:gd name="T91" fmla="*/ 571 h 587"/>
                  <a:gd name="T92" fmla="*/ 164 w 924"/>
                  <a:gd name="T93" fmla="*/ 565 h 587"/>
                  <a:gd name="T94" fmla="*/ 138 w 924"/>
                  <a:gd name="T95" fmla="*/ 573 h 587"/>
                  <a:gd name="T96" fmla="*/ 113 w 924"/>
                  <a:gd name="T97" fmla="*/ 522 h 587"/>
                  <a:gd name="T98" fmla="*/ 89 w 924"/>
                  <a:gd name="T99" fmla="*/ 466 h 587"/>
                  <a:gd name="T100" fmla="*/ 44 w 924"/>
                  <a:gd name="T101" fmla="*/ 433 h 587"/>
                  <a:gd name="T102" fmla="*/ 30 w 924"/>
                  <a:gd name="T103" fmla="*/ 376 h 587"/>
                  <a:gd name="T104" fmla="*/ 54 w 924"/>
                  <a:gd name="T105" fmla="*/ 336 h 587"/>
                  <a:gd name="T106" fmla="*/ 106 w 924"/>
                  <a:gd name="T107" fmla="*/ 284 h 587"/>
                  <a:gd name="T108" fmla="*/ 82 w 924"/>
                  <a:gd name="T109" fmla="*/ 249 h 587"/>
                  <a:gd name="T110" fmla="*/ 38 w 924"/>
                  <a:gd name="T111" fmla="*/ 25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4" h="587">
                    <a:moveTo>
                      <a:pt x="0" y="233"/>
                    </a:moveTo>
                    <a:lnTo>
                      <a:pt x="12" y="217"/>
                    </a:lnTo>
                    <a:lnTo>
                      <a:pt x="0" y="206"/>
                    </a:lnTo>
                    <a:lnTo>
                      <a:pt x="5" y="200"/>
                    </a:lnTo>
                    <a:lnTo>
                      <a:pt x="23" y="211"/>
                    </a:lnTo>
                    <a:lnTo>
                      <a:pt x="38" y="208"/>
                    </a:lnTo>
                    <a:lnTo>
                      <a:pt x="49" y="203"/>
                    </a:lnTo>
                    <a:lnTo>
                      <a:pt x="50" y="193"/>
                    </a:lnTo>
                    <a:lnTo>
                      <a:pt x="73" y="162"/>
                    </a:lnTo>
                    <a:lnTo>
                      <a:pt x="101" y="157"/>
                    </a:lnTo>
                    <a:lnTo>
                      <a:pt x="113" y="147"/>
                    </a:lnTo>
                    <a:lnTo>
                      <a:pt x="150" y="141"/>
                    </a:lnTo>
                    <a:lnTo>
                      <a:pt x="157" y="143"/>
                    </a:lnTo>
                    <a:lnTo>
                      <a:pt x="172" y="138"/>
                    </a:lnTo>
                    <a:lnTo>
                      <a:pt x="186" y="136"/>
                    </a:lnTo>
                    <a:lnTo>
                      <a:pt x="200" y="147"/>
                    </a:lnTo>
                    <a:lnTo>
                      <a:pt x="214" y="143"/>
                    </a:lnTo>
                    <a:lnTo>
                      <a:pt x="212" y="136"/>
                    </a:lnTo>
                    <a:lnTo>
                      <a:pt x="219" y="133"/>
                    </a:lnTo>
                    <a:lnTo>
                      <a:pt x="233" y="158"/>
                    </a:lnTo>
                    <a:lnTo>
                      <a:pt x="237" y="158"/>
                    </a:lnTo>
                    <a:lnTo>
                      <a:pt x="233" y="147"/>
                    </a:lnTo>
                    <a:lnTo>
                      <a:pt x="224" y="125"/>
                    </a:lnTo>
                    <a:lnTo>
                      <a:pt x="233" y="120"/>
                    </a:lnTo>
                    <a:lnTo>
                      <a:pt x="252" y="111"/>
                    </a:lnTo>
                    <a:lnTo>
                      <a:pt x="266" y="119"/>
                    </a:lnTo>
                    <a:lnTo>
                      <a:pt x="270" y="119"/>
                    </a:lnTo>
                    <a:lnTo>
                      <a:pt x="273" y="120"/>
                    </a:lnTo>
                    <a:lnTo>
                      <a:pt x="299" y="105"/>
                    </a:lnTo>
                    <a:lnTo>
                      <a:pt x="320" y="132"/>
                    </a:lnTo>
                    <a:lnTo>
                      <a:pt x="296" y="146"/>
                    </a:lnTo>
                    <a:lnTo>
                      <a:pt x="299" y="157"/>
                    </a:lnTo>
                    <a:lnTo>
                      <a:pt x="327" y="168"/>
                    </a:lnTo>
                    <a:lnTo>
                      <a:pt x="329" y="166"/>
                    </a:lnTo>
                    <a:lnTo>
                      <a:pt x="336" y="168"/>
                    </a:lnTo>
                    <a:lnTo>
                      <a:pt x="369" y="171"/>
                    </a:lnTo>
                    <a:lnTo>
                      <a:pt x="376" y="181"/>
                    </a:lnTo>
                    <a:lnTo>
                      <a:pt x="386" y="173"/>
                    </a:lnTo>
                    <a:lnTo>
                      <a:pt x="386" y="171"/>
                    </a:lnTo>
                    <a:lnTo>
                      <a:pt x="391" y="168"/>
                    </a:lnTo>
                    <a:lnTo>
                      <a:pt x="391" y="163"/>
                    </a:lnTo>
                    <a:lnTo>
                      <a:pt x="397" y="163"/>
                    </a:lnTo>
                    <a:lnTo>
                      <a:pt x="397" y="166"/>
                    </a:lnTo>
                    <a:lnTo>
                      <a:pt x="404" y="162"/>
                    </a:lnTo>
                    <a:lnTo>
                      <a:pt x="400" y="151"/>
                    </a:lnTo>
                    <a:lnTo>
                      <a:pt x="418" y="143"/>
                    </a:lnTo>
                    <a:lnTo>
                      <a:pt x="418" y="141"/>
                    </a:lnTo>
                    <a:lnTo>
                      <a:pt x="423" y="138"/>
                    </a:lnTo>
                    <a:lnTo>
                      <a:pt x="437" y="133"/>
                    </a:lnTo>
                    <a:lnTo>
                      <a:pt x="440" y="133"/>
                    </a:lnTo>
                    <a:lnTo>
                      <a:pt x="444" y="125"/>
                    </a:lnTo>
                    <a:lnTo>
                      <a:pt x="447" y="109"/>
                    </a:lnTo>
                    <a:lnTo>
                      <a:pt x="480" y="60"/>
                    </a:lnTo>
                    <a:lnTo>
                      <a:pt x="513" y="54"/>
                    </a:lnTo>
                    <a:lnTo>
                      <a:pt x="527" y="57"/>
                    </a:lnTo>
                    <a:lnTo>
                      <a:pt x="529" y="60"/>
                    </a:lnTo>
                    <a:lnTo>
                      <a:pt x="565" y="57"/>
                    </a:lnTo>
                    <a:lnTo>
                      <a:pt x="607" y="20"/>
                    </a:lnTo>
                    <a:lnTo>
                      <a:pt x="616" y="20"/>
                    </a:lnTo>
                    <a:lnTo>
                      <a:pt x="614" y="22"/>
                    </a:lnTo>
                    <a:lnTo>
                      <a:pt x="623" y="25"/>
                    </a:lnTo>
                    <a:lnTo>
                      <a:pt x="638" y="16"/>
                    </a:lnTo>
                    <a:lnTo>
                      <a:pt x="637" y="13"/>
                    </a:lnTo>
                    <a:lnTo>
                      <a:pt x="644" y="11"/>
                    </a:lnTo>
                    <a:lnTo>
                      <a:pt x="668" y="0"/>
                    </a:lnTo>
                    <a:lnTo>
                      <a:pt x="670" y="5"/>
                    </a:lnTo>
                    <a:lnTo>
                      <a:pt x="682" y="11"/>
                    </a:lnTo>
                    <a:lnTo>
                      <a:pt x="717" y="16"/>
                    </a:lnTo>
                    <a:lnTo>
                      <a:pt x="722" y="13"/>
                    </a:lnTo>
                    <a:lnTo>
                      <a:pt x="752" y="16"/>
                    </a:lnTo>
                    <a:lnTo>
                      <a:pt x="771" y="13"/>
                    </a:lnTo>
                    <a:lnTo>
                      <a:pt x="769" y="17"/>
                    </a:lnTo>
                    <a:lnTo>
                      <a:pt x="795" y="16"/>
                    </a:lnTo>
                    <a:lnTo>
                      <a:pt x="809" y="11"/>
                    </a:lnTo>
                    <a:lnTo>
                      <a:pt x="811" y="17"/>
                    </a:lnTo>
                    <a:lnTo>
                      <a:pt x="792" y="25"/>
                    </a:lnTo>
                    <a:lnTo>
                      <a:pt x="772" y="49"/>
                    </a:lnTo>
                    <a:lnTo>
                      <a:pt x="762" y="54"/>
                    </a:lnTo>
                    <a:lnTo>
                      <a:pt x="765" y="70"/>
                    </a:lnTo>
                    <a:lnTo>
                      <a:pt x="771" y="70"/>
                    </a:lnTo>
                    <a:lnTo>
                      <a:pt x="772" y="82"/>
                    </a:lnTo>
                    <a:lnTo>
                      <a:pt x="779" y="79"/>
                    </a:lnTo>
                    <a:lnTo>
                      <a:pt x="781" y="76"/>
                    </a:lnTo>
                    <a:lnTo>
                      <a:pt x="786" y="82"/>
                    </a:lnTo>
                    <a:lnTo>
                      <a:pt x="797" y="79"/>
                    </a:lnTo>
                    <a:lnTo>
                      <a:pt x="802" y="97"/>
                    </a:lnTo>
                    <a:lnTo>
                      <a:pt x="802" y="105"/>
                    </a:lnTo>
                    <a:lnTo>
                      <a:pt x="809" y="114"/>
                    </a:lnTo>
                    <a:lnTo>
                      <a:pt x="805" y="133"/>
                    </a:lnTo>
                    <a:lnTo>
                      <a:pt x="811" y="138"/>
                    </a:lnTo>
                    <a:lnTo>
                      <a:pt x="804" y="151"/>
                    </a:lnTo>
                    <a:lnTo>
                      <a:pt x="793" y="147"/>
                    </a:lnTo>
                    <a:lnTo>
                      <a:pt x="779" y="157"/>
                    </a:lnTo>
                    <a:lnTo>
                      <a:pt x="771" y="158"/>
                    </a:lnTo>
                    <a:lnTo>
                      <a:pt x="764" y="166"/>
                    </a:lnTo>
                    <a:lnTo>
                      <a:pt x="772" y="173"/>
                    </a:lnTo>
                    <a:lnTo>
                      <a:pt x="781" y="173"/>
                    </a:lnTo>
                    <a:lnTo>
                      <a:pt x="792" y="228"/>
                    </a:lnTo>
                    <a:lnTo>
                      <a:pt x="813" y="239"/>
                    </a:lnTo>
                    <a:lnTo>
                      <a:pt x="823" y="238"/>
                    </a:lnTo>
                    <a:lnTo>
                      <a:pt x="846" y="228"/>
                    </a:lnTo>
                    <a:lnTo>
                      <a:pt x="856" y="233"/>
                    </a:lnTo>
                    <a:lnTo>
                      <a:pt x="872" y="228"/>
                    </a:lnTo>
                    <a:lnTo>
                      <a:pt x="875" y="233"/>
                    </a:lnTo>
                    <a:lnTo>
                      <a:pt x="882" y="257"/>
                    </a:lnTo>
                    <a:lnTo>
                      <a:pt x="891" y="259"/>
                    </a:lnTo>
                    <a:lnTo>
                      <a:pt x="903" y="259"/>
                    </a:lnTo>
                    <a:lnTo>
                      <a:pt x="917" y="254"/>
                    </a:lnTo>
                    <a:lnTo>
                      <a:pt x="918" y="265"/>
                    </a:lnTo>
                    <a:lnTo>
                      <a:pt x="924" y="277"/>
                    </a:lnTo>
                    <a:lnTo>
                      <a:pt x="924" y="311"/>
                    </a:lnTo>
                    <a:lnTo>
                      <a:pt x="906" y="331"/>
                    </a:lnTo>
                    <a:lnTo>
                      <a:pt x="898" y="333"/>
                    </a:lnTo>
                    <a:lnTo>
                      <a:pt x="891" y="358"/>
                    </a:lnTo>
                    <a:lnTo>
                      <a:pt x="896" y="376"/>
                    </a:lnTo>
                    <a:lnTo>
                      <a:pt x="892" y="425"/>
                    </a:lnTo>
                    <a:lnTo>
                      <a:pt x="898" y="439"/>
                    </a:lnTo>
                    <a:lnTo>
                      <a:pt x="891" y="442"/>
                    </a:lnTo>
                    <a:lnTo>
                      <a:pt x="884" y="442"/>
                    </a:lnTo>
                    <a:lnTo>
                      <a:pt x="879" y="447"/>
                    </a:lnTo>
                    <a:lnTo>
                      <a:pt x="868" y="442"/>
                    </a:lnTo>
                    <a:lnTo>
                      <a:pt x="853" y="447"/>
                    </a:lnTo>
                    <a:lnTo>
                      <a:pt x="846" y="442"/>
                    </a:lnTo>
                    <a:lnTo>
                      <a:pt x="828" y="463"/>
                    </a:lnTo>
                    <a:lnTo>
                      <a:pt x="820" y="460"/>
                    </a:lnTo>
                    <a:lnTo>
                      <a:pt x="814" y="454"/>
                    </a:lnTo>
                    <a:lnTo>
                      <a:pt x="802" y="452"/>
                    </a:lnTo>
                    <a:lnTo>
                      <a:pt x="792" y="457"/>
                    </a:lnTo>
                    <a:lnTo>
                      <a:pt x="772" y="488"/>
                    </a:lnTo>
                    <a:lnTo>
                      <a:pt x="759" y="487"/>
                    </a:lnTo>
                    <a:lnTo>
                      <a:pt x="743" y="501"/>
                    </a:lnTo>
                    <a:lnTo>
                      <a:pt x="734" y="506"/>
                    </a:lnTo>
                    <a:lnTo>
                      <a:pt x="732" y="523"/>
                    </a:lnTo>
                    <a:lnTo>
                      <a:pt x="722" y="523"/>
                    </a:lnTo>
                    <a:lnTo>
                      <a:pt x="699" y="516"/>
                    </a:lnTo>
                    <a:lnTo>
                      <a:pt x="689" y="523"/>
                    </a:lnTo>
                    <a:lnTo>
                      <a:pt x="682" y="523"/>
                    </a:lnTo>
                    <a:lnTo>
                      <a:pt x="666" y="516"/>
                    </a:lnTo>
                    <a:lnTo>
                      <a:pt x="637" y="511"/>
                    </a:lnTo>
                    <a:lnTo>
                      <a:pt x="630" y="509"/>
                    </a:lnTo>
                    <a:lnTo>
                      <a:pt x="616" y="516"/>
                    </a:lnTo>
                    <a:lnTo>
                      <a:pt x="609" y="511"/>
                    </a:lnTo>
                    <a:lnTo>
                      <a:pt x="588" y="516"/>
                    </a:lnTo>
                    <a:lnTo>
                      <a:pt x="581" y="527"/>
                    </a:lnTo>
                    <a:lnTo>
                      <a:pt x="560" y="528"/>
                    </a:lnTo>
                    <a:lnTo>
                      <a:pt x="543" y="536"/>
                    </a:lnTo>
                    <a:lnTo>
                      <a:pt x="539" y="535"/>
                    </a:lnTo>
                    <a:lnTo>
                      <a:pt x="527" y="541"/>
                    </a:lnTo>
                    <a:lnTo>
                      <a:pt x="513" y="541"/>
                    </a:lnTo>
                    <a:lnTo>
                      <a:pt x="489" y="565"/>
                    </a:lnTo>
                    <a:lnTo>
                      <a:pt x="473" y="563"/>
                    </a:lnTo>
                    <a:lnTo>
                      <a:pt x="477" y="558"/>
                    </a:lnTo>
                    <a:lnTo>
                      <a:pt x="482" y="555"/>
                    </a:lnTo>
                    <a:lnTo>
                      <a:pt x="487" y="544"/>
                    </a:lnTo>
                    <a:lnTo>
                      <a:pt x="482" y="522"/>
                    </a:lnTo>
                    <a:lnTo>
                      <a:pt x="494" y="506"/>
                    </a:lnTo>
                    <a:lnTo>
                      <a:pt x="484" y="501"/>
                    </a:lnTo>
                    <a:lnTo>
                      <a:pt x="482" y="493"/>
                    </a:lnTo>
                    <a:lnTo>
                      <a:pt x="459" y="493"/>
                    </a:lnTo>
                    <a:lnTo>
                      <a:pt x="447" y="487"/>
                    </a:lnTo>
                    <a:lnTo>
                      <a:pt x="440" y="482"/>
                    </a:lnTo>
                    <a:lnTo>
                      <a:pt x="430" y="482"/>
                    </a:lnTo>
                    <a:lnTo>
                      <a:pt x="402" y="511"/>
                    </a:lnTo>
                    <a:lnTo>
                      <a:pt x="383" y="497"/>
                    </a:lnTo>
                    <a:lnTo>
                      <a:pt x="374" y="497"/>
                    </a:lnTo>
                    <a:lnTo>
                      <a:pt x="367" y="509"/>
                    </a:lnTo>
                    <a:lnTo>
                      <a:pt x="372" y="516"/>
                    </a:lnTo>
                    <a:lnTo>
                      <a:pt x="360" y="546"/>
                    </a:lnTo>
                    <a:lnTo>
                      <a:pt x="358" y="549"/>
                    </a:lnTo>
                    <a:lnTo>
                      <a:pt x="355" y="558"/>
                    </a:lnTo>
                    <a:lnTo>
                      <a:pt x="358" y="565"/>
                    </a:lnTo>
                    <a:lnTo>
                      <a:pt x="346" y="573"/>
                    </a:lnTo>
                    <a:lnTo>
                      <a:pt x="311" y="584"/>
                    </a:lnTo>
                    <a:lnTo>
                      <a:pt x="299" y="577"/>
                    </a:lnTo>
                    <a:lnTo>
                      <a:pt x="287" y="560"/>
                    </a:lnTo>
                    <a:lnTo>
                      <a:pt x="284" y="549"/>
                    </a:lnTo>
                    <a:lnTo>
                      <a:pt x="265" y="544"/>
                    </a:lnTo>
                    <a:lnTo>
                      <a:pt x="263" y="539"/>
                    </a:lnTo>
                    <a:lnTo>
                      <a:pt x="242" y="549"/>
                    </a:lnTo>
                    <a:lnTo>
                      <a:pt x="235" y="560"/>
                    </a:lnTo>
                    <a:lnTo>
                      <a:pt x="233" y="560"/>
                    </a:lnTo>
                    <a:lnTo>
                      <a:pt x="228" y="558"/>
                    </a:lnTo>
                    <a:lnTo>
                      <a:pt x="223" y="568"/>
                    </a:lnTo>
                    <a:lnTo>
                      <a:pt x="202" y="571"/>
                    </a:lnTo>
                    <a:lnTo>
                      <a:pt x="197" y="576"/>
                    </a:lnTo>
                    <a:lnTo>
                      <a:pt x="190" y="576"/>
                    </a:lnTo>
                    <a:lnTo>
                      <a:pt x="177" y="565"/>
                    </a:lnTo>
                    <a:lnTo>
                      <a:pt x="164" y="565"/>
                    </a:lnTo>
                    <a:lnTo>
                      <a:pt x="150" y="573"/>
                    </a:lnTo>
                    <a:lnTo>
                      <a:pt x="144" y="587"/>
                    </a:lnTo>
                    <a:lnTo>
                      <a:pt x="139" y="581"/>
                    </a:lnTo>
                    <a:lnTo>
                      <a:pt x="138" y="573"/>
                    </a:lnTo>
                    <a:lnTo>
                      <a:pt x="125" y="554"/>
                    </a:lnTo>
                    <a:lnTo>
                      <a:pt x="122" y="536"/>
                    </a:lnTo>
                    <a:lnTo>
                      <a:pt x="115" y="531"/>
                    </a:lnTo>
                    <a:lnTo>
                      <a:pt x="113" y="522"/>
                    </a:lnTo>
                    <a:lnTo>
                      <a:pt x="125" y="492"/>
                    </a:lnTo>
                    <a:lnTo>
                      <a:pt x="122" y="479"/>
                    </a:lnTo>
                    <a:lnTo>
                      <a:pt x="106" y="477"/>
                    </a:lnTo>
                    <a:lnTo>
                      <a:pt x="89" y="466"/>
                    </a:lnTo>
                    <a:lnTo>
                      <a:pt x="78" y="460"/>
                    </a:lnTo>
                    <a:lnTo>
                      <a:pt x="66" y="465"/>
                    </a:lnTo>
                    <a:lnTo>
                      <a:pt x="63" y="457"/>
                    </a:lnTo>
                    <a:lnTo>
                      <a:pt x="44" y="433"/>
                    </a:lnTo>
                    <a:lnTo>
                      <a:pt x="50" y="404"/>
                    </a:lnTo>
                    <a:lnTo>
                      <a:pt x="45" y="389"/>
                    </a:lnTo>
                    <a:lnTo>
                      <a:pt x="38" y="378"/>
                    </a:lnTo>
                    <a:lnTo>
                      <a:pt x="30" y="376"/>
                    </a:lnTo>
                    <a:lnTo>
                      <a:pt x="28" y="366"/>
                    </a:lnTo>
                    <a:lnTo>
                      <a:pt x="40" y="349"/>
                    </a:lnTo>
                    <a:lnTo>
                      <a:pt x="50" y="344"/>
                    </a:lnTo>
                    <a:lnTo>
                      <a:pt x="54" y="336"/>
                    </a:lnTo>
                    <a:lnTo>
                      <a:pt x="73" y="320"/>
                    </a:lnTo>
                    <a:lnTo>
                      <a:pt x="78" y="320"/>
                    </a:lnTo>
                    <a:lnTo>
                      <a:pt x="90" y="301"/>
                    </a:lnTo>
                    <a:lnTo>
                      <a:pt x="106" y="284"/>
                    </a:lnTo>
                    <a:lnTo>
                      <a:pt x="101" y="259"/>
                    </a:lnTo>
                    <a:lnTo>
                      <a:pt x="92" y="257"/>
                    </a:lnTo>
                    <a:lnTo>
                      <a:pt x="92" y="252"/>
                    </a:lnTo>
                    <a:lnTo>
                      <a:pt x="82" y="249"/>
                    </a:lnTo>
                    <a:lnTo>
                      <a:pt x="83" y="239"/>
                    </a:lnTo>
                    <a:lnTo>
                      <a:pt x="75" y="243"/>
                    </a:lnTo>
                    <a:lnTo>
                      <a:pt x="66" y="249"/>
                    </a:lnTo>
                    <a:lnTo>
                      <a:pt x="38" y="259"/>
                    </a:lnTo>
                    <a:lnTo>
                      <a:pt x="37" y="266"/>
                    </a:lnTo>
                    <a:lnTo>
                      <a:pt x="33" y="266"/>
                    </a:lnTo>
                    <a:lnTo>
                      <a:pt x="0" y="23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63"/>
              <p:cNvSpPr>
                <a:spLocks/>
              </p:cNvSpPr>
              <p:nvPr/>
            </p:nvSpPr>
            <p:spPr bwMode="auto">
              <a:xfrm>
                <a:off x="-1242" y="5714"/>
                <a:ext cx="757" cy="680"/>
              </a:xfrm>
              <a:custGeom>
                <a:avLst/>
                <a:gdLst>
                  <a:gd name="T0" fmla="*/ 143 w 757"/>
                  <a:gd name="T1" fmla="*/ 610 h 680"/>
                  <a:gd name="T2" fmla="*/ 113 w 757"/>
                  <a:gd name="T3" fmla="*/ 583 h 680"/>
                  <a:gd name="T4" fmla="*/ 85 w 757"/>
                  <a:gd name="T5" fmla="*/ 578 h 680"/>
                  <a:gd name="T6" fmla="*/ 30 w 757"/>
                  <a:gd name="T7" fmla="*/ 578 h 680"/>
                  <a:gd name="T8" fmla="*/ 2 w 757"/>
                  <a:gd name="T9" fmla="*/ 516 h 680"/>
                  <a:gd name="T10" fmla="*/ 31 w 757"/>
                  <a:gd name="T11" fmla="*/ 499 h 680"/>
                  <a:gd name="T12" fmla="*/ 45 w 757"/>
                  <a:gd name="T13" fmla="*/ 484 h 680"/>
                  <a:gd name="T14" fmla="*/ 40 w 757"/>
                  <a:gd name="T15" fmla="*/ 446 h 680"/>
                  <a:gd name="T16" fmla="*/ 19 w 757"/>
                  <a:gd name="T17" fmla="*/ 425 h 680"/>
                  <a:gd name="T18" fmla="*/ 9 w 757"/>
                  <a:gd name="T19" fmla="*/ 419 h 680"/>
                  <a:gd name="T20" fmla="*/ 12 w 757"/>
                  <a:gd name="T21" fmla="*/ 398 h 680"/>
                  <a:gd name="T22" fmla="*/ 47 w 757"/>
                  <a:gd name="T23" fmla="*/ 360 h 680"/>
                  <a:gd name="T24" fmla="*/ 82 w 757"/>
                  <a:gd name="T25" fmla="*/ 330 h 680"/>
                  <a:gd name="T26" fmla="*/ 143 w 757"/>
                  <a:gd name="T27" fmla="*/ 304 h 680"/>
                  <a:gd name="T28" fmla="*/ 150 w 757"/>
                  <a:gd name="T29" fmla="*/ 304 h 680"/>
                  <a:gd name="T30" fmla="*/ 158 w 757"/>
                  <a:gd name="T31" fmla="*/ 303 h 680"/>
                  <a:gd name="T32" fmla="*/ 240 w 757"/>
                  <a:gd name="T33" fmla="*/ 287 h 680"/>
                  <a:gd name="T34" fmla="*/ 354 w 757"/>
                  <a:gd name="T35" fmla="*/ 174 h 680"/>
                  <a:gd name="T36" fmla="*/ 367 w 757"/>
                  <a:gd name="T37" fmla="*/ 151 h 680"/>
                  <a:gd name="T38" fmla="*/ 429 w 757"/>
                  <a:gd name="T39" fmla="*/ 89 h 680"/>
                  <a:gd name="T40" fmla="*/ 440 w 757"/>
                  <a:gd name="T41" fmla="*/ 91 h 680"/>
                  <a:gd name="T42" fmla="*/ 474 w 757"/>
                  <a:gd name="T43" fmla="*/ 28 h 680"/>
                  <a:gd name="T44" fmla="*/ 500 w 757"/>
                  <a:gd name="T45" fmla="*/ 14 h 680"/>
                  <a:gd name="T46" fmla="*/ 514 w 757"/>
                  <a:gd name="T47" fmla="*/ 32 h 680"/>
                  <a:gd name="T48" fmla="*/ 499 w 757"/>
                  <a:gd name="T49" fmla="*/ 33 h 680"/>
                  <a:gd name="T50" fmla="*/ 495 w 757"/>
                  <a:gd name="T51" fmla="*/ 49 h 680"/>
                  <a:gd name="T52" fmla="*/ 521 w 757"/>
                  <a:gd name="T53" fmla="*/ 151 h 680"/>
                  <a:gd name="T54" fmla="*/ 577 w 757"/>
                  <a:gd name="T55" fmla="*/ 185 h 680"/>
                  <a:gd name="T56" fmla="*/ 585 w 757"/>
                  <a:gd name="T57" fmla="*/ 225 h 680"/>
                  <a:gd name="T58" fmla="*/ 627 w 757"/>
                  <a:gd name="T59" fmla="*/ 312 h 680"/>
                  <a:gd name="T60" fmla="*/ 653 w 757"/>
                  <a:gd name="T61" fmla="*/ 344 h 680"/>
                  <a:gd name="T62" fmla="*/ 698 w 757"/>
                  <a:gd name="T63" fmla="*/ 419 h 680"/>
                  <a:gd name="T64" fmla="*/ 728 w 757"/>
                  <a:gd name="T65" fmla="*/ 456 h 680"/>
                  <a:gd name="T66" fmla="*/ 735 w 757"/>
                  <a:gd name="T67" fmla="*/ 540 h 680"/>
                  <a:gd name="T68" fmla="*/ 710 w 757"/>
                  <a:gd name="T69" fmla="*/ 561 h 680"/>
                  <a:gd name="T70" fmla="*/ 672 w 757"/>
                  <a:gd name="T71" fmla="*/ 580 h 680"/>
                  <a:gd name="T72" fmla="*/ 603 w 757"/>
                  <a:gd name="T73" fmla="*/ 571 h 680"/>
                  <a:gd name="T74" fmla="*/ 533 w 757"/>
                  <a:gd name="T75" fmla="*/ 548 h 680"/>
                  <a:gd name="T76" fmla="*/ 488 w 757"/>
                  <a:gd name="T77" fmla="*/ 561 h 680"/>
                  <a:gd name="T78" fmla="*/ 467 w 757"/>
                  <a:gd name="T79" fmla="*/ 567 h 680"/>
                  <a:gd name="T80" fmla="*/ 441 w 757"/>
                  <a:gd name="T81" fmla="*/ 598 h 680"/>
                  <a:gd name="T82" fmla="*/ 401 w 757"/>
                  <a:gd name="T83" fmla="*/ 628 h 680"/>
                  <a:gd name="T84" fmla="*/ 294 w 757"/>
                  <a:gd name="T85" fmla="*/ 680 h 680"/>
                  <a:gd name="T86" fmla="*/ 224 w 757"/>
                  <a:gd name="T87" fmla="*/ 642 h 680"/>
                  <a:gd name="T88" fmla="*/ 158 w 757"/>
                  <a:gd name="T89" fmla="*/ 61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7" h="680">
                    <a:moveTo>
                      <a:pt x="158" y="615"/>
                    </a:moveTo>
                    <a:lnTo>
                      <a:pt x="156" y="606"/>
                    </a:lnTo>
                    <a:lnTo>
                      <a:pt x="143" y="610"/>
                    </a:lnTo>
                    <a:lnTo>
                      <a:pt x="129" y="610"/>
                    </a:lnTo>
                    <a:lnTo>
                      <a:pt x="120" y="607"/>
                    </a:lnTo>
                    <a:lnTo>
                      <a:pt x="113" y="583"/>
                    </a:lnTo>
                    <a:lnTo>
                      <a:pt x="110" y="578"/>
                    </a:lnTo>
                    <a:lnTo>
                      <a:pt x="94" y="583"/>
                    </a:lnTo>
                    <a:lnTo>
                      <a:pt x="85" y="578"/>
                    </a:lnTo>
                    <a:lnTo>
                      <a:pt x="63" y="588"/>
                    </a:lnTo>
                    <a:lnTo>
                      <a:pt x="51" y="590"/>
                    </a:lnTo>
                    <a:lnTo>
                      <a:pt x="30" y="578"/>
                    </a:lnTo>
                    <a:lnTo>
                      <a:pt x="19" y="523"/>
                    </a:lnTo>
                    <a:lnTo>
                      <a:pt x="12" y="523"/>
                    </a:lnTo>
                    <a:lnTo>
                      <a:pt x="2" y="516"/>
                    </a:lnTo>
                    <a:lnTo>
                      <a:pt x="9" y="508"/>
                    </a:lnTo>
                    <a:lnTo>
                      <a:pt x="18" y="507"/>
                    </a:lnTo>
                    <a:lnTo>
                      <a:pt x="31" y="499"/>
                    </a:lnTo>
                    <a:lnTo>
                      <a:pt x="42" y="500"/>
                    </a:lnTo>
                    <a:lnTo>
                      <a:pt x="49" y="489"/>
                    </a:lnTo>
                    <a:lnTo>
                      <a:pt x="45" y="484"/>
                    </a:lnTo>
                    <a:lnTo>
                      <a:pt x="47" y="464"/>
                    </a:lnTo>
                    <a:lnTo>
                      <a:pt x="40" y="454"/>
                    </a:lnTo>
                    <a:lnTo>
                      <a:pt x="40" y="446"/>
                    </a:lnTo>
                    <a:lnTo>
                      <a:pt x="35" y="429"/>
                    </a:lnTo>
                    <a:lnTo>
                      <a:pt x="25" y="432"/>
                    </a:lnTo>
                    <a:lnTo>
                      <a:pt x="19" y="425"/>
                    </a:lnTo>
                    <a:lnTo>
                      <a:pt x="18" y="429"/>
                    </a:lnTo>
                    <a:lnTo>
                      <a:pt x="12" y="432"/>
                    </a:lnTo>
                    <a:lnTo>
                      <a:pt x="9" y="419"/>
                    </a:lnTo>
                    <a:lnTo>
                      <a:pt x="5" y="419"/>
                    </a:lnTo>
                    <a:lnTo>
                      <a:pt x="0" y="403"/>
                    </a:lnTo>
                    <a:lnTo>
                      <a:pt x="12" y="398"/>
                    </a:lnTo>
                    <a:lnTo>
                      <a:pt x="30" y="374"/>
                    </a:lnTo>
                    <a:lnTo>
                      <a:pt x="49" y="367"/>
                    </a:lnTo>
                    <a:lnTo>
                      <a:pt x="47" y="360"/>
                    </a:lnTo>
                    <a:lnTo>
                      <a:pt x="66" y="350"/>
                    </a:lnTo>
                    <a:lnTo>
                      <a:pt x="87" y="335"/>
                    </a:lnTo>
                    <a:lnTo>
                      <a:pt x="82" y="330"/>
                    </a:lnTo>
                    <a:lnTo>
                      <a:pt x="118" y="309"/>
                    </a:lnTo>
                    <a:lnTo>
                      <a:pt x="125" y="322"/>
                    </a:lnTo>
                    <a:lnTo>
                      <a:pt x="143" y="304"/>
                    </a:lnTo>
                    <a:lnTo>
                      <a:pt x="150" y="309"/>
                    </a:lnTo>
                    <a:lnTo>
                      <a:pt x="155" y="304"/>
                    </a:lnTo>
                    <a:lnTo>
                      <a:pt x="150" y="304"/>
                    </a:lnTo>
                    <a:lnTo>
                      <a:pt x="150" y="303"/>
                    </a:lnTo>
                    <a:lnTo>
                      <a:pt x="158" y="299"/>
                    </a:lnTo>
                    <a:lnTo>
                      <a:pt x="158" y="303"/>
                    </a:lnTo>
                    <a:lnTo>
                      <a:pt x="176" y="298"/>
                    </a:lnTo>
                    <a:lnTo>
                      <a:pt x="229" y="291"/>
                    </a:lnTo>
                    <a:lnTo>
                      <a:pt x="240" y="287"/>
                    </a:lnTo>
                    <a:lnTo>
                      <a:pt x="285" y="260"/>
                    </a:lnTo>
                    <a:lnTo>
                      <a:pt x="311" y="233"/>
                    </a:lnTo>
                    <a:lnTo>
                      <a:pt x="354" y="174"/>
                    </a:lnTo>
                    <a:lnTo>
                      <a:pt x="351" y="174"/>
                    </a:lnTo>
                    <a:lnTo>
                      <a:pt x="370" y="153"/>
                    </a:lnTo>
                    <a:lnTo>
                      <a:pt x="367" y="151"/>
                    </a:lnTo>
                    <a:lnTo>
                      <a:pt x="419" y="95"/>
                    </a:lnTo>
                    <a:lnTo>
                      <a:pt x="424" y="86"/>
                    </a:lnTo>
                    <a:lnTo>
                      <a:pt x="429" y="89"/>
                    </a:lnTo>
                    <a:lnTo>
                      <a:pt x="431" y="89"/>
                    </a:lnTo>
                    <a:lnTo>
                      <a:pt x="436" y="94"/>
                    </a:lnTo>
                    <a:lnTo>
                      <a:pt x="440" y="91"/>
                    </a:lnTo>
                    <a:lnTo>
                      <a:pt x="429" y="81"/>
                    </a:lnTo>
                    <a:lnTo>
                      <a:pt x="441" y="71"/>
                    </a:lnTo>
                    <a:lnTo>
                      <a:pt x="474" y="28"/>
                    </a:lnTo>
                    <a:lnTo>
                      <a:pt x="485" y="9"/>
                    </a:lnTo>
                    <a:lnTo>
                      <a:pt x="500" y="0"/>
                    </a:lnTo>
                    <a:lnTo>
                      <a:pt x="500" y="14"/>
                    </a:lnTo>
                    <a:lnTo>
                      <a:pt x="528" y="22"/>
                    </a:lnTo>
                    <a:lnTo>
                      <a:pt x="523" y="33"/>
                    </a:lnTo>
                    <a:lnTo>
                      <a:pt x="514" y="32"/>
                    </a:lnTo>
                    <a:lnTo>
                      <a:pt x="511" y="24"/>
                    </a:lnTo>
                    <a:lnTo>
                      <a:pt x="499" y="24"/>
                    </a:lnTo>
                    <a:lnTo>
                      <a:pt x="499" y="33"/>
                    </a:lnTo>
                    <a:lnTo>
                      <a:pt x="511" y="36"/>
                    </a:lnTo>
                    <a:lnTo>
                      <a:pt x="506" y="49"/>
                    </a:lnTo>
                    <a:lnTo>
                      <a:pt x="495" y="49"/>
                    </a:lnTo>
                    <a:lnTo>
                      <a:pt x="490" y="89"/>
                    </a:lnTo>
                    <a:lnTo>
                      <a:pt x="495" y="126"/>
                    </a:lnTo>
                    <a:lnTo>
                      <a:pt x="521" y="151"/>
                    </a:lnTo>
                    <a:lnTo>
                      <a:pt x="539" y="161"/>
                    </a:lnTo>
                    <a:lnTo>
                      <a:pt x="559" y="165"/>
                    </a:lnTo>
                    <a:lnTo>
                      <a:pt x="577" y="185"/>
                    </a:lnTo>
                    <a:lnTo>
                      <a:pt x="580" y="218"/>
                    </a:lnTo>
                    <a:lnTo>
                      <a:pt x="585" y="220"/>
                    </a:lnTo>
                    <a:lnTo>
                      <a:pt x="585" y="225"/>
                    </a:lnTo>
                    <a:lnTo>
                      <a:pt x="625" y="282"/>
                    </a:lnTo>
                    <a:lnTo>
                      <a:pt x="631" y="303"/>
                    </a:lnTo>
                    <a:lnTo>
                      <a:pt x="627" y="312"/>
                    </a:lnTo>
                    <a:lnTo>
                      <a:pt x="641" y="330"/>
                    </a:lnTo>
                    <a:lnTo>
                      <a:pt x="648" y="331"/>
                    </a:lnTo>
                    <a:lnTo>
                      <a:pt x="653" y="344"/>
                    </a:lnTo>
                    <a:lnTo>
                      <a:pt x="657" y="346"/>
                    </a:lnTo>
                    <a:lnTo>
                      <a:pt x="655" y="360"/>
                    </a:lnTo>
                    <a:lnTo>
                      <a:pt x="698" y="419"/>
                    </a:lnTo>
                    <a:lnTo>
                      <a:pt x="710" y="424"/>
                    </a:lnTo>
                    <a:lnTo>
                      <a:pt x="733" y="451"/>
                    </a:lnTo>
                    <a:lnTo>
                      <a:pt x="728" y="456"/>
                    </a:lnTo>
                    <a:lnTo>
                      <a:pt x="757" y="527"/>
                    </a:lnTo>
                    <a:lnTo>
                      <a:pt x="740" y="540"/>
                    </a:lnTo>
                    <a:lnTo>
                      <a:pt x="735" y="540"/>
                    </a:lnTo>
                    <a:lnTo>
                      <a:pt x="730" y="545"/>
                    </a:lnTo>
                    <a:lnTo>
                      <a:pt x="714" y="548"/>
                    </a:lnTo>
                    <a:lnTo>
                      <a:pt x="710" y="561"/>
                    </a:lnTo>
                    <a:lnTo>
                      <a:pt x="683" y="574"/>
                    </a:lnTo>
                    <a:lnTo>
                      <a:pt x="677" y="580"/>
                    </a:lnTo>
                    <a:lnTo>
                      <a:pt x="672" y="580"/>
                    </a:lnTo>
                    <a:lnTo>
                      <a:pt x="670" y="578"/>
                    </a:lnTo>
                    <a:lnTo>
                      <a:pt x="665" y="578"/>
                    </a:lnTo>
                    <a:lnTo>
                      <a:pt x="603" y="571"/>
                    </a:lnTo>
                    <a:lnTo>
                      <a:pt x="592" y="578"/>
                    </a:lnTo>
                    <a:lnTo>
                      <a:pt x="561" y="550"/>
                    </a:lnTo>
                    <a:lnTo>
                      <a:pt x="533" y="548"/>
                    </a:lnTo>
                    <a:lnTo>
                      <a:pt x="518" y="553"/>
                    </a:lnTo>
                    <a:lnTo>
                      <a:pt x="516" y="556"/>
                    </a:lnTo>
                    <a:lnTo>
                      <a:pt x="488" y="561"/>
                    </a:lnTo>
                    <a:lnTo>
                      <a:pt x="483" y="574"/>
                    </a:lnTo>
                    <a:lnTo>
                      <a:pt x="474" y="571"/>
                    </a:lnTo>
                    <a:lnTo>
                      <a:pt x="467" y="567"/>
                    </a:lnTo>
                    <a:lnTo>
                      <a:pt x="466" y="575"/>
                    </a:lnTo>
                    <a:lnTo>
                      <a:pt x="445" y="598"/>
                    </a:lnTo>
                    <a:lnTo>
                      <a:pt x="441" y="598"/>
                    </a:lnTo>
                    <a:lnTo>
                      <a:pt x="426" y="612"/>
                    </a:lnTo>
                    <a:lnTo>
                      <a:pt x="420" y="612"/>
                    </a:lnTo>
                    <a:lnTo>
                      <a:pt x="401" y="628"/>
                    </a:lnTo>
                    <a:lnTo>
                      <a:pt x="386" y="638"/>
                    </a:lnTo>
                    <a:lnTo>
                      <a:pt x="379" y="655"/>
                    </a:lnTo>
                    <a:lnTo>
                      <a:pt x="294" y="680"/>
                    </a:lnTo>
                    <a:lnTo>
                      <a:pt x="278" y="660"/>
                    </a:lnTo>
                    <a:lnTo>
                      <a:pt x="252" y="642"/>
                    </a:lnTo>
                    <a:lnTo>
                      <a:pt x="224" y="642"/>
                    </a:lnTo>
                    <a:lnTo>
                      <a:pt x="183" y="628"/>
                    </a:lnTo>
                    <a:lnTo>
                      <a:pt x="172" y="617"/>
                    </a:lnTo>
                    <a:lnTo>
                      <a:pt x="158" y="6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64"/>
              <p:cNvSpPr>
                <a:spLocks/>
              </p:cNvSpPr>
              <p:nvPr/>
            </p:nvSpPr>
            <p:spPr bwMode="auto">
              <a:xfrm>
                <a:off x="-1242" y="5714"/>
                <a:ext cx="757" cy="680"/>
              </a:xfrm>
              <a:custGeom>
                <a:avLst/>
                <a:gdLst>
                  <a:gd name="T0" fmla="*/ 143 w 757"/>
                  <a:gd name="T1" fmla="*/ 610 h 680"/>
                  <a:gd name="T2" fmla="*/ 113 w 757"/>
                  <a:gd name="T3" fmla="*/ 583 h 680"/>
                  <a:gd name="T4" fmla="*/ 85 w 757"/>
                  <a:gd name="T5" fmla="*/ 578 h 680"/>
                  <a:gd name="T6" fmla="*/ 30 w 757"/>
                  <a:gd name="T7" fmla="*/ 578 h 680"/>
                  <a:gd name="T8" fmla="*/ 2 w 757"/>
                  <a:gd name="T9" fmla="*/ 516 h 680"/>
                  <a:gd name="T10" fmla="*/ 31 w 757"/>
                  <a:gd name="T11" fmla="*/ 499 h 680"/>
                  <a:gd name="T12" fmla="*/ 45 w 757"/>
                  <a:gd name="T13" fmla="*/ 484 h 680"/>
                  <a:gd name="T14" fmla="*/ 40 w 757"/>
                  <a:gd name="T15" fmla="*/ 446 h 680"/>
                  <a:gd name="T16" fmla="*/ 19 w 757"/>
                  <a:gd name="T17" fmla="*/ 425 h 680"/>
                  <a:gd name="T18" fmla="*/ 9 w 757"/>
                  <a:gd name="T19" fmla="*/ 419 h 680"/>
                  <a:gd name="T20" fmla="*/ 12 w 757"/>
                  <a:gd name="T21" fmla="*/ 398 h 680"/>
                  <a:gd name="T22" fmla="*/ 47 w 757"/>
                  <a:gd name="T23" fmla="*/ 360 h 680"/>
                  <a:gd name="T24" fmla="*/ 82 w 757"/>
                  <a:gd name="T25" fmla="*/ 330 h 680"/>
                  <a:gd name="T26" fmla="*/ 143 w 757"/>
                  <a:gd name="T27" fmla="*/ 304 h 680"/>
                  <a:gd name="T28" fmla="*/ 150 w 757"/>
                  <a:gd name="T29" fmla="*/ 304 h 680"/>
                  <a:gd name="T30" fmla="*/ 158 w 757"/>
                  <a:gd name="T31" fmla="*/ 303 h 680"/>
                  <a:gd name="T32" fmla="*/ 240 w 757"/>
                  <a:gd name="T33" fmla="*/ 287 h 680"/>
                  <a:gd name="T34" fmla="*/ 354 w 757"/>
                  <a:gd name="T35" fmla="*/ 174 h 680"/>
                  <a:gd name="T36" fmla="*/ 367 w 757"/>
                  <a:gd name="T37" fmla="*/ 151 h 680"/>
                  <a:gd name="T38" fmla="*/ 429 w 757"/>
                  <a:gd name="T39" fmla="*/ 89 h 680"/>
                  <a:gd name="T40" fmla="*/ 440 w 757"/>
                  <a:gd name="T41" fmla="*/ 91 h 680"/>
                  <a:gd name="T42" fmla="*/ 474 w 757"/>
                  <a:gd name="T43" fmla="*/ 28 h 680"/>
                  <a:gd name="T44" fmla="*/ 500 w 757"/>
                  <a:gd name="T45" fmla="*/ 14 h 680"/>
                  <a:gd name="T46" fmla="*/ 514 w 757"/>
                  <a:gd name="T47" fmla="*/ 32 h 680"/>
                  <a:gd name="T48" fmla="*/ 499 w 757"/>
                  <a:gd name="T49" fmla="*/ 33 h 680"/>
                  <a:gd name="T50" fmla="*/ 495 w 757"/>
                  <a:gd name="T51" fmla="*/ 49 h 680"/>
                  <a:gd name="T52" fmla="*/ 521 w 757"/>
                  <a:gd name="T53" fmla="*/ 151 h 680"/>
                  <a:gd name="T54" fmla="*/ 577 w 757"/>
                  <a:gd name="T55" fmla="*/ 185 h 680"/>
                  <a:gd name="T56" fmla="*/ 585 w 757"/>
                  <a:gd name="T57" fmla="*/ 225 h 680"/>
                  <a:gd name="T58" fmla="*/ 627 w 757"/>
                  <a:gd name="T59" fmla="*/ 312 h 680"/>
                  <a:gd name="T60" fmla="*/ 653 w 757"/>
                  <a:gd name="T61" fmla="*/ 344 h 680"/>
                  <a:gd name="T62" fmla="*/ 698 w 757"/>
                  <a:gd name="T63" fmla="*/ 419 h 680"/>
                  <a:gd name="T64" fmla="*/ 728 w 757"/>
                  <a:gd name="T65" fmla="*/ 456 h 680"/>
                  <a:gd name="T66" fmla="*/ 735 w 757"/>
                  <a:gd name="T67" fmla="*/ 540 h 680"/>
                  <a:gd name="T68" fmla="*/ 710 w 757"/>
                  <a:gd name="T69" fmla="*/ 561 h 680"/>
                  <a:gd name="T70" fmla="*/ 672 w 757"/>
                  <a:gd name="T71" fmla="*/ 580 h 680"/>
                  <a:gd name="T72" fmla="*/ 603 w 757"/>
                  <a:gd name="T73" fmla="*/ 571 h 680"/>
                  <a:gd name="T74" fmla="*/ 533 w 757"/>
                  <a:gd name="T75" fmla="*/ 548 h 680"/>
                  <a:gd name="T76" fmla="*/ 488 w 757"/>
                  <a:gd name="T77" fmla="*/ 561 h 680"/>
                  <a:gd name="T78" fmla="*/ 467 w 757"/>
                  <a:gd name="T79" fmla="*/ 567 h 680"/>
                  <a:gd name="T80" fmla="*/ 441 w 757"/>
                  <a:gd name="T81" fmla="*/ 598 h 680"/>
                  <a:gd name="T82" fmla="*/ 401 w 757"/>
                  <a:gd name="T83" fmla="*/ 628 h 680"/>
                  <a:gd name="T84" fmla="*/ 294 w 757"/>
                  <a:gd name="T85" fmla="*/ 680 h 680"/>
                  <a:gd name="T86" fmla="*/ 224 w 757"/>
                  <a:gd name="T87" fmla="*/ 642 h 680"/>
                  <a:gd name="T88" fmla="*/ 158 w 757"/>
                  <a:gd name="T89" fmla="*/ 61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7" h="680">
                    <a:moveTo>
                      <a:pt x="158" y="615"/>
                    </a:moveTo>
                    <a:lnTo>
                      <a:pt x="156" y="606"/>
                    </a:lnTo>
                    <a:lnTo>
                      <a:pt x="143" y="610"/>
                    </a:lnTo>
                    <a:lnTo>
                      <a:pt x="129" y="610"/>
                    </a:lnTo>
                    <a:lnTo>
                      <a:pt x="120" y="607"/>
                    </a:lnTo>
                    <a:lnTo>
                      <a:pt x="113" y="583"/>
                    </a:lnTo>
                    <a:lnTo>
                      <a:pt x="110" y="578"/>
                    </a:lnTo>
                    <a:lnTo>
                      <a:pt x="94" y="583"/>
                    </a:lnTo>
                    <a:lnTo>
                      <a:pt x="85" y="578"/>
                    </a:lnTo>
                    <a:lnTo>
                      <a:pt x="63" y="588"/>
                    </a:lnTo>
                    <a:lnTo>
                      <a:pt x="51" y="590"/>
                    </a:lnTo>
                    <a:lnTo>
                      <a:pt x="30" y="578"/>
                    </a:lnTo>
                    <a:lnTo>
                      <a:pt x="19" y="523"/>
                    </a:lnTo>
                    <a:lnTo>
                      <a:pt x="12" y="523"/>
                    </a:lnTo>
                    <a:lnTo>
                      <a:pt x="2" y="516"/>
                    </a:lnTo>
                    <a:lnTo>
                      <a:pt x="9" y="508"/>
                    </a:lnTo>
                    <a:lnTo>
                      <a:pt x="18" y="507"/>
                    </a:lnTo>
                    <a:lnTo>
                      <a:pt x="31" y="499"/>
                    </a:lnTo>
                    <a:lnTo>
                      <a:pt x="42" y="500"/>
                    </a:lnTo>
                    <a:lnTo>
                      <a:pt x="49" y="489"/>
                    </a:lnTo>
                    <a:lnTo>
                      <a:pt x="45" y="484"/>
                    </a:lnTo>
                    <a:lnTo>
                      <a:pt x="47" y="464"/>
                    </a:lnTo>
                    <a:lnTo>
                      <a:pt x="40" y="454"/>
                    </a:lnTo>
                    <a:lnTo>
                      <a:pt x="40" y="446"/>
                    </a:lnTo>
                    <a:lnTo>
                      <a:pt x="35" y="429"/>
                    </a:lnTo>
                    <a:lnTo>
                      <a:pt x="25" y="432"/>
                    </a:lnTo>
                    <a:lnTo>
                      <a:pt x="19" y="425"/>
                    </a:lnTo>
                    <a:lnTo>
                      <a:pt x="18" y="429"/>
                    </a:lnTo>
                    <a:lnTo>
                      <a:pt x="12" y="432"/>
                    </a:lnTo>
                    <a:lnTo>
                      <a:pt x="9" y="419"/>
                    </a:lnTo>
                    <a:lnTo>
                      <a:pt x="5" y="419"/>
                    </a:lnTo>
                    <a:lnTo>
                      <a:pt x="0" y="403"/>
                    </a:lnTo>
                    <a:lnTo>
                      <a:pt x="12" y="398"/>
                    </a:lnTo>
                    <a:lnTo>
                      <a:pt x="30" y="374"/>
                    </a:lnTo>
                    <a:lnTo>
                      <a:pt x="49" y="367"/>
                    </a:lnTo>
                    <a:lnTo>
                      <a:pt x="47" y="360"/>
                    </a:lnTo>
                    <a:lnTo>
                      <a:pt x="66" y="350"/>
                    </a:lnTo>
                    <a:lnTo>
                      <a:pt x="87" y="335"/>
                    </a:lnTo>
                    <a:lnTo>
                      <a:pt x="82" y="330"/>
                    </a:lnTo>
                    <a:lnTo>
                      <a:pt x="118" y="309"/>
                    </a:lnTo>
                    <a:lnTo>
                      <a:pt x="125" y="322"/>
                    </a:lnTo>
                    <a:lnTo>
                      <a:pt x="143" y="304"/>
                    </a:lnTo>
                    <a:lnTo>
                      <a:pt x="150" y="309"/>
                    </a:lnTo>
                    <a:lnTo>
                      <a:pt x="155" y="304"/>
                    </a:lnTo>
                    <a:lnTo>
                      <a:pt x="150" y="304"/>
                    </a:lnTo>
                    <a:lnTo>
                      <a:pt x="150" y="303"/>
                    </a:lnTo>
                    <a:lnTo>
                      <a:pt x="158" y="299"/>
                    </a:lnTo>
                    <a:lnTo>
                      <a:pt x="158" y="303"/>
                    </a:lnTo>
                    <a:lnTo>
                      <a:pt x="176" y="298"/>
                    </a:lnTo>
                    <a:lnTo>
                      <a:pt x="229" y="291"/>
                    </a:lnTo>
                    <a:lnTo>
                      <a:pt x="240" y="287"/>
                    </a:lnTo>
                    <a:lnTo>
                      <a:pt x="285" y="260"/>
                    </a:lnTo>
                    <a:lnTo>
                      <a:pt x="311" y="233"/>
                    </a:lnTo>
                    <a:lnTo>
                      <a:pt x="354" y="174"/>
                    </a:lnTo>
                    <a:lnTo>
                      <a:pt x="351" y="174"/>
                    </a:lnTo>
                    <a:lnTo>
                      <a:pt x="370" y="153"/>
                    </a:lnTo>
                    <a:lnTo>
                      <a:pt x="367" y="151"/>
                    </a:lnTo>
                    <a:lnTo>
                      <a:pt x="419" y="95"/>
                    </a:lnTo>
                    <a:lnTo>
                      <a:pt x="424" y="86"/>
                    </a:lnTo>
                    <a:lnTo>
                      <a:pt x="429" y="89"/>
                    </a:lnTo>
                    <a:lnTo>
                      <a:pt x="431" y="89"/>
                    </a:lnTo>
                    <a:lnTo>
                      <a:pt x="436" y="94"/>
                    </a:lnTo>
                    <a:lnTo>
                      <a:pt x="440" y="91"/>
                    </a:lnTo>
                    <a:lnTo>
                      <a:pt x="429" y="81"/>
                    </a:lnTo>
                    <a:lnTo>
                      <a:pt x="441" y="71"/>
                    </a:lnTo>
                    <a:lnTo>
                      <a:pt x="474" y="28"/>
                    </a:lnTo>
                    <a:lnTo>
                      <a:pt x="485" y="9"/>
                    </a:lnTo>
                    <a:lnTo>
                      <a:pt x="500" y="0"/>
                    </a:lnTo>
                    <a:lnTo>
                      <a:pt x="500" y="14"/>
                    </a:lnTo>
                    <a:lnTo>
                      <a:pt x="528" y="22"/>
                    </a:lnTo>
                    <a:lnTo>
                      <a:pt x="523" y="33"/>
                    </a:lnTo>
                    <a:lnTo>
                      <a:pt x="514" y="32"/>
                    </a:lnTo>
                    <a:lnTo>
                      <a:pt x="511" y="24"/>
                    </a:lnTo>
                    <a:lnTo>
                      <a:pt x="499" y="24"/>
                    </a:lnTo>
                    <a:lnTo>
                      <a:pt x="499" y="33"/>
                    </a:lnTo>
                    <a:lnTo>
                      <a:pt x="511" y="36"/>
                    </a:lnTo>
                    <a:lnTo>
                      <a:pt x="506" y="49"/>
                    </a:lnTo>
                    <a:lnTo>
                      <a:pt x="495" y="49"/>
                    </a:lnTo>
                    <a:lnTo>
                      <a:pt x="490" y="89"/>
                    </a:lnTo>
                    <a:lnTo>
                      <a:pt x="495" y="126"/>
                    </a:lnTo>
                    <a:lnTo>
                      <a:pt x="521" y="151"/>
                    </a:lnTo>
                    <a:lnTo>
                      <a:pt x="539" y="161"/>
                    </a:lnTo>
                    <a:lnTo>
                      <a:pt x="559" y="165"/>
                    </a:lnTo>
                    <a:lnTo>
                      <a:pt x="577" y="185"/>
                    </a:lnTo>
                    <a:lnTo>
                      <a:pt x="580" y="218"/>
                    </a:lnTo>
                    <a:lnTo>
                      <a:pt x="585" y="220"/>
                    </a:lnTo>
                    <a:lnTo>
                      <a:pt x="585" y="225"/>
                    </a:lnTo>
                    <a:lnTo>
                      <a:pt x="625" y="282"/>
                    </a:lnTo>
                    <a:lnTo>
                      <a:pt x="631" y="303"/>
                    </a:lnTo>
                    <a:lnTo>
                      <a:pt x="627" y="312"/>
                    </a:lnTo>
                    <a:lnTo>
                      <a:pt x="641" y="330"/>
                    </a:lnTo>
                    <a:lnTo>
                      <a:pt x="648" y="331"/>
                    </a:lnTo>
                    <a:lnTo>
                      <a:pt x="653" y="344"/>
                    </a:lnTo>
                    <a:lnTo>
                      <a:pt x="657" y="346"/>
                    </a:lnTo>
                    <a:lnTo>
                      <a:pt x="655" y="360"/>
                    </a:lnTo>
                    <a:lnTo>
                      <a:pt x="698" y="419"/>
                    </a:lnTo>
                    <a:lnTo>
                      <a:pt x="710" y="424"/>
                    </a:lnTo>
                    <a:lnTo>
                      <a:pt x="733" y="451"/>
                    </a:lnTo>
                    <a:lnTo>
                      <a:pt x="728" y="456"/>
                    </a:lnTo>
                    <a:lnTo>
                      <a:pt x="757" y="527"/>
                    </a:lnTo>
                    <a:lnTo>
                      <a:pt x="740" y="540"/>
                    </a:lnTo>
                    <a:lnTo>
                      <a:pt x="735" y="540"/>
                    </a:lnTo>
                    <a:lnTo>
                      <a:pt x="730" y="545"/>
                    </a:lnTo>
                    <a:lnTo>
                      <a:pt x="714" y="548"/>
                    </a:lnTo>
                    <a:lnTo>
                      <a:pt x="710" y="561"/>
                    </a:lnTo>
                    <a:lnTo>
                      <a:pt x="683" y="574"/>
                    </a:lnTo>
                    <a:lnTo>
                      <a:pt x="677" y="580"/>
                    </a:lnTo>
                    <a:lnTo>
                      <a:pt x="672" y="580"/>
                    </a:lnTo>
                    <a:lnTo>
                      <a:pt x="670" y="578"/>
                    </a:lnTo>
                    <a:lnTo>
                      <a:pt x="665" y="578"/>
                    </a:lnTo>
                    <a:lnTo>
                      <a:pt x="603" y="571"/>
                    </a:lnTo>
                    <a:lnTo>
                      <a:pt x="592" y="578"/>
                    </a:lnTo>
                    <a:lnTo>
                      <a:pt x="561" y="550"/>
                    </a:lnTo>
                    <a:lnTo>
                      <a:pt x="533" y="548"/>
                    </a:lnTo>
                    <a:lnTo>
                      <a:pt x="518" y="553"/>
                    </a:lnTo>
                    <a:lnTo>
                      <a:pt x="516" y="556"/>
                    </a:lnTo>
                    <a:lnTo>
                      <a:pt x="488" y="561"/>
                    </a:lnTo>
                    <a:lnTo>
                      <a:pt x="483" y="574"/>
                    </a:lnTo>
                    <a:lnTo>
                      <a:pt x="474" y="571"/>
                    </a:lnTo>
                    <a:lnTo>
                      <a:pt x="467" y="567"/>
                    </a:lnTo>
                    <a:lnTo>
                      <a:pt x="466" y="575"/>
                    </a:lnTo>
                    <a:lnTo>
                      <a:pt x="445" y="598"/>
                    </a:lnTo>
                    <a:lnTo>
                      <a:pt x="441" y="598"/>
                    </a:lnTo>
                    <a:lnTo>
                      <a:pt x="426" y="612"/>
                    </a:lnTo>
                    <a:lnTo>
                      <a:pt x="420" y="612"/>
                    </a:lnTo>
                    <a:lnTo>
                      <a:pt x="401" y="628"/>
                    </a:lnTo>
                    <a:lnTo>
                      <a:pt x="386" y="638"/>
                    </a:lnTo>
                    <a:lnTo>
                      <a:pt x="379" y="655"/>
                    </a:lnTo>
                    <a:lnTo>
                      <a:pt x="294" y="680"/>
                    </a:lnTo>
                    <a:lnTo>
                      <a:pt x="278" y="660"/>
                    </a:lnTo>
                    <a:lnTo>
                      <a:pt x="252" y="642"/>
                    </a:lnTo>
                    <a:lnTo>
                      <a:pt x="224" y="642"/>
                    </a:lnTo>
                    <a:lnTo>
                      <a:pt x="183" y="628"/>
                    </a:lnTo>
                    <a:lnTo>
                      <a:pt x="172" y="617"/>
                    </a:lnTo>
                    <a:lnTo>
                      <a:pt x="158" y="61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65"/>
              <p:cNvSpPr>
                <a:spLocks/>
              </p:cNvSpPr>
              <p:nvPr/>
            </p:nvSpPr>
            <p:spPr bwMode="auto">
              <a:xfrm>
                <a:off x="-754" y="5561"/>
                <a:ext cx="731" cy="846"/>
              </a:xfrm>
              <a:custGeom>
                <a:avLst/>
                <a:gdLst>
                  <a:gd name="T0" fmla="*/ 244 w 731"/>
                  <a:gd name="T1" fmla="*/ 604 h 846"/>
                  <a:gd name="T2" fmla="*/ 164 w 731"/>
                  <a:gd name="T3" fmla="*/ 511 h 846"/>
                  <a:gd name="T4" fmla="*/ 159 w 731"/>
                  <a:gd name="T5" fmla="*/ 484 h 846"/>
                  <a:gd name="T6" fmla="*/ 140 w 731"/>
                  <a:gd name="T7" fmla="*/ 454 h 846"/>
                  <a:gd name="T8" fmla="*/ 96 w 731"/>
                  <a:gd name="T9" fmla="*/ 373 h 846"/>
                  <a:gd name="T10" fmla="*/ 68 w 731"/>
                  <a:gd name="T11" fmla="*/ 318 h 846"/>
                  <a:gd name="T12" fmla="*/ 6 w 731"/>
                  <a:gd name="T13" fmla="*/ 277 h 846"/>
                  <a:gd name="T14" fmla="*/ 16 w 731"/>
                  <a:gd name="T15" fmla="*/ 201 h 846"/>
                  <a:gd name="T16" fmla="*/ 9 w 731"/>
                  <a:gd name="T17" fmla="*/ 177 h 846"/>
                  <a:gd name="T18" fmla="*/ 33 w 731"/>
                  <a:gd name="T19" fmla="*/ 186 h 846"/>
                  <a:gd name="T20" fmla="*/ 11 w 731"/>
                  <a:gd name="T21" fmla="*/ 151 h 846"/>
                  <a:gd name="T22" fmla="*/ 32 w 731"/>
                  <a:gd name="T23" fmla="*/ 164 h 846"/>
                  <a:gd name="T24" fmla="*/ 59 w 731"/>
                  <a:gd name="T25" fmla="*/ 172 h 846"/>
                  <a:gd name="T26" fmla="*/ 98 w 731"/>
                  <a:gd name="T27" fmla="*/ 162 h 846"/>
                  <a:gd name="T28" fmla="*/ 136 w 731"/>
                  <a:gd name="T29" fmla="*/ 150 h 846"/>
                  <a:gd name="T30" fmla="*/ 216 w 731"/>
                  <a:gd name="T31" fmla="*/ 38 h 846"/>
                  <a:gd name="T32" fmla="*/ 228 w 731"/>
                  <a:gd name="T33" fmla="*/ 25 h 846"/>
                  <a:gd name="T34" fmla="*/ 218 w 731"/>
                  <a:gd name="T35" fmla="*/ 32 h 846"/>
                  <a:gd name="T36" fmla="*/ 216 w 731"/>
                  <a:gd name="T37" fmla="*/ 17 h 846"/>
                  <a:gd name="T38" fmla="*/ 253 w 731"/>
                  <a:gd name="T39" fmla="*/ 3 h 846"/>
                  <a:gd name="T40" fmla="*/ 258 w 731"/>
                  <a:gd name="T41" fmla="*/ 40 h 846"/>
                  <a:gd name="T42" fmla="*/ 326 w 731"/>
                  <a:gd name="T43" fmla="*/ 97 h 846"/>
                  <a:gd name="T44" fmla="*/ 326 w 731"/>
                  <a:gd name="T45" fmla="*/ 116 h 846"/>
                  <a:gd name="T46" fmla="*/ 357 w 731"/>
                  <a:gd name="T47" fmla="*/ 127 h 846"/>
                  <a:gd name="T48" fmla="*/ 378 w 731"/>
                  <a:gd name="T49" fmla="*/ 116 h 846"/>
                  <a:gd name="T50" fmla="*/ 451 w 731"/>
                  <a:gd name="T51" fmla="*/ 107 h 846"/>
                  <a:gd name="T52" fmla="*/ 526 w 731"/>
                  <a:gd name="T53" fmla="*/ 169 h 846"/>
                  <a:gd name="T54" fmla="*/ 563 w 731"/>
                  <a:gd name="T55" fmla="*/ 221 h 846"/>
                  <a:gd name="T56" fmla="*/ 583 w 731"/>
                  <a:gd name="T57" fmla="*/ 256 h 846"/>
                  <a:gd name="T58" fmla="*/ 601 w 731"/>
                  <a:gd name="T59" fmla="*/ 275 h 846"/>
                  <a:gd name="T60" fmla="*/ 608 w 731"/>
                  <a:gd name="T61" fmla="*/ 287 h 846"/>
                  <a:gd name="T62" fmla="*/ 589 w 731"/>
                  <a:gd name="T63" fmla="*/ 350 h 846"/>
                  <a:gd name="T64" fmla="*/ 596 w 731"/>
                  <a:gd name="T65" fmla="*/ 371 h 846"/>
                  <a:gd name="T66" fmla="*/ 620 w 731"/>
                  <a:gd name="T67" fmla="*/ 387 h 846"/>
                  <a:gd name="T68" fmla="*/ 641 w 731"/>
                  <a:gd name="T69" fmla="*/ 447 h 846"/>
                  <a:gd name="T70" fmla="*/ 655 w 731"/>
                  <a:gd name="T71" fmla="*/ 483 h 846"/>
                  <a:gd name="T72" fmla="*/ 684 w 731"/>
                  <a:gd name="T73" fmla="*/ 462 h 846"/>
                  <a:gd name="T74" fmla="*/ 709 w 731"/>
                  <a:gd name="T75" fmla="*/ 475 h 846"/>
                  <a:gd name="T76" fmla="*/ 731 w 731"/>
                  <a:gd name="T77" fmla="*/ 511 h 846"/>
                  <a:gd name="T78" fmla="*/ 707 w 731"/>
                  <a:gd name="T79" fmla="*/ 526 h 846"/>
                  <a:gd name="T80" fmla="*/ 721 w 731"/>
                  <a:gd name="T81" fmla="*/ 578 h 846"/>
                  <a:gd name="T82" fmla="*/ 684 w 731"/>
                  <a:gd name="T83" fmla="*/ 613 h 846"/>
                  <a:gd name="T84" fmla="*/ 642 w 731"/>
                  <a:gd name="T85" fmla="*/ 623 h 846"/>
                  <a:gd name="T86" fmla="*/ 653 w 731"/>
                  <a:gd name="T87" fmla="*/ 666 h 846"/>
                  <a:gd name="T88" fmla="*/ 622 w 731"/>
                  <a:gd name="T89" fmla="*/ 670 h 846"/>
                  <a:gd name="T90" fmla="*/ 554 w 731"/>
                  <a:gd name="T91" fmla="*/ 693 h 846"/>
                  <a:gd name="T92" fmla="*/ 514 w 731"/>
                  <a:gd name="T93" fmla="*/ 715 h 846"/>
                  <a:gd name="T94" fmla="*/ 495 w 731"/>
                  <a:gd name="T95" fmla="*/ 718 h 846"/>
                  <a:gd name="T96" fmla="*/ 439 w 731"/>
                  <a:gd name="T97" fmla="*/ 718 h 846"/>
                  <a:gd name="T98" fmla="*/ 421 w 731"/>
                  <a:gd name="T99" fmla="*/ 800 h 846"/>
                  <a:gd name="T100" fmla="*/ 415 w 731"/>
                  <a:gd name="T101" fmla="*/ 817 h 846"/>
                  <a:gd name="T102" fmla="*/ 378 w 731"/>
                  <a:gd name="T103" fmla="*/ 828 h 846"/>
                  <a:gd name="T104" fmla="*/ 359 w 731"/>
                  <a:gd name="T105" fmla="*/ 839 h 846"/>
                  <a:gd name="T106" fmla="*/ 315 w 731"/>
                  <a:gd name="T107" fmla="*/ 804 h 846"/>
                  <a:gd name="T108" fmla="*/ 296 w 731"/>
                  <a:gd name="T109" fmla="*/ 752 h 846"/>
                  <a:gd name="T110" fmla="*/ 268 w 731"/>
                  <a:gd name="T111" fmla="*/ 680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1" h="846">
                    <a:moveTo>
                      <a:pt x="268" y="680"/>
                    </a:moveTo>
                    <a:lnTo>
                      <a:pt x="239" y="608"/>
                    </a:lnTo>
                    <a:lnTo>
                      <a:pt x="244" y="604"/>
                    </a:lnTo>
                    <a:lnTo>
                      <a:pt x="220" y="575"/>
                    </a:lnTo>
                    <a:lnTo>
                      <a:pt x="209" y="572"/>
                    </a:lnTo>
                    <a:lnTo>
                      <a:pt x="164" y="511"/>
                    </a:lnTo>
                    <a:lnTo>
                      <a:pt x="167" y="498"/>
                    </a:lnTo>
                    <a:lnTo>
                      <a:pt x="162" y="497"/>
                    </a:lnTo>
                    <a:lnTo>
                      <a:pt x="159" y="484"/>
                    </a:lnTo>
                    <a:lnTo>
                      <a:pt x="152" y="483"/>
                    </a:lnTo>
                    <a:lnTo>
                      <a:pt x="138" y="464"/>
                    </a:lnTo>
                    <a:lnTo>
                      <a:pt x="140" y="454"/>
                    </a:lnTo>
                    <a:lnTo>
                      <a:pt x="136" y="435"/>
                    </a:lnTo>
                    <a:lnTo>
                      <a:pt x="96" y="377"/>
                    </a:lnTo>
                    <a:lnTo>
                      <a:pt x="96" y="373"/>
                    </a:lnTo>
                    <a:lnTo>
                      <a:pt x="91" y="371"/>
                    </a:lnTo>
                    <a:lnTo>
                      <a:pt x="85" y="338"/>
                    </a:lnTo>
                    <a:lnTo>
                      <a:pt x="68" y="318"/>
                    </a:lnTo>
                    <a:lnTo>
                      <a:pt x="49" y="314"/>
                    </a:lnTo>
                    <a:lnTo>
                      <a:pt x="32" y="303"/>
                    </a:lnTo>
                    <a:lnTo>
                      <a:pt x="6" y="277"/>
                    </a:lnTo>
                    <a:lnTo>
                      <a:pt x="0" y="240"/>
                    </a:lnTo>
                    <a:lnTo>
                      <a:pt x="6" y="201"/>
                    </a:lnTo>
                    <a:lnTo>
                      <a:pt x="16" y="201"/>
                    </a:lnTo>
                    <a:lnTo>
                      <a:pt x="21" y="190"/>
                    </a:lnTo>
                    <a:lnTo>
                      <a:pt x="9" y="186"/>
                    </a:lnTo>
                    <a:lnTo>
                      <a:pt x="9" y="177"/>
                    </a:lnTo>
                    <a:lnTo>
                      <a:pt x="21" y="177"/>
                    </a:lnTo>
                    <a:lnTo>
                      <a:pt x="23" y="185"/>
                    </a:lnTo>
                    <a:lnTo>
                      <a:pt x="33" y="186"/>
                    </a:lnTo>
                    <a:lnTo>
                      <a:pt x="39" y="175"/>
                    </a:lnTo>
                    <a:lnTo>
                      <a:pt x="11" y="167"/>
                    </a:lnTo>
                    <a:lnTo>
                      <a:pt x="11" y="151"/>
                    </a:lnTo>
                    <a:lnTo>
                      <a:pt x="19" y="151"/>
                    </a:lnTo>
                    <a:lnTo>
                      <a:pt x="28" y="154"/>
                    </a:lnTo>
                    <a:lnTo>
                      <a:pt x="32" y="164"/>
                    </a:lnTo>
                    <a:lnTo>
                      <a:pt x="39" y="169"/>
                    </a:lnTo>
                    <a:lnTo>
                      <a:pt x="56" y="175"/>
                    </a:lnTo>
                    <a:lnTo>
                      <a:pt x="59" y="172"/>
                    </a:lnTo>
                    <a:lnTo>
                      <a:pt x="63" y="172"/>
                    </a:lnTo>
                    <a:lnTo>
                      <a:pt x="98" y="164"/>
                    </a:lnTo>
                    <a:lnTo>
                      <a:pt x="98" y="162"/>
                    </a:lnTo>
                    <a:lnTo>
                      <a:pt x="105" y="156"/>
                    </a:lnTo>
                    <a:lnTo>
                      <a:pt x="107" y="162"/>
                    </a:lnTo>
                    <a:lnTo>
                      <a:pt x="136" y="150"/>
                    </a:lnTo>
                    <a:lnTo>
                      <a:pt x="164" y="122"/>
                    </a:lnTo>
                    <a:lnTo>
                      <a:pt x="190" y="89"/>
                    </a:lnTo>
                    <a:lnTo>
                      <a:pt x="216" y="38"/>
                    </a:lnTo>
                    <a:lnTo>
                      <a:pt x="228" y="43"/>
                    </a:lnTo>
                    <a:lnTo>
                      <a:pt x="223" y="35"/>
                    </a:lnTo>
                    <a:lnTo>
                      <a:pt x="228" y="25"/>
                    </a:lnTo>
                    <a:lnTo>
                      <a:pt x="223" y="22"/>
                    </a:lnTo>
                    <a:lnTo>
                      <a:pt x="220" y="38"/>
                    </a:lnTo>
                    <a:lnTo>
                      <a:pt x="218" y="32"/>
                    </a:lnTo>
                    <a:lnTo>
                      <a:pt x="214" y="32"/>
                    </a:lnTo>
                    <a:lnTo>
                      <a:pt x="218" y="30"/>
                    </a:lnTo>
                    <a:lnTo>
                      <a:pt x="216" y="17"/>
                    </a:lnTo>
                    <a:lnTo>
                      <a:pt x="232" y="3"/>
                    </a:lnTo>
                    <a:lnTo>
                      <a:pt x="247" y="0"/>
                    </a:lnTo>
                    <a:lnTo>
                      <a:pt x="253" y="3"/>
                    </a:lnTo>
                    <a:lnTo>
                      <a:pt x="268" y="3"/>
                    </a:lnTo>
                    <a:lnTo>
                      <a:pt x="279" y="30"/>
                    </a:lnTo>
                    <a:lnTo>
                      <a:pt x="258" y="40"/>
                    </a:lnTo>
                    <a:lnTo>
                      <a:pt x="289" y="92"/>
                    </a:lnTo>
                    <a:lnTo>
                      <a:pt x="308" y="78"/>
                    </a:lnTo>
                    <a:lnTo>
                      <a:pt x="326" y="97"/>
                    </a:lnTo>
                    <a:lnTo>
                      <a:pt x="333" y="105"/>
                    </a:lnTo>
                    <a:lnTo>
                      <a:pt x="322" y="110"/>
                    </a:lnTo>
                    <a:lnTo>
                      <a:pt x="326" y="116"/>
                    </a:lnTo>
                    <a:lnTo>
                      <a:pt x="321" y="116"/>
                    </a:lnTo>
                    <a:lnTo>
                      <a:pt x="322" y="134"/>
                    </a:lnTo>
                    <a:lnTo>
                      <a:pt x="357" y="127"/>
                    </a:lnTo>
                    <a:lnTo>
                      <a:pt x="359" y="132"/>
                    </a:lnTo>
                    <a:lnTo>
                      <a:pt x="380" y="124"/>
                    </a:lnTo>
                    <a:lnTo>
                      <a:pt x="378" y="116"/>
                    </a:lnTo>
                    <a:lnTo>
                      <a:pt x="399" y="110"/>
                    </a:lnTo>
                    <a:lnTo>
                      <a:pt x="409" y="122"/>
                    </a:lnTo>
                    <a:lnTo>
                      <a:pt x="451" y="107"/>
                    </a:lnTo>
                    <a:lnTo>
                      <a:pt x="484" y="124"/>
                    </a:lnTo>
                    <a:lnTo>
                      <a:pt x="493" y="143"/>
                    </a:lnTo>
                    <a:lnTo>
                      <a:pt x="526" y="169"/>
                    </a:lnTo>
                    <a:lnTo>
                      <a:pt x="540" y="194"/>
                    </a:lnTo>
                    <a:lnTo>
                      <a:pt x="548" y="199"/>
                    </a:lnTo>
                    <a:lnTo>
                      <a:pt x="563" y="221"/>
                    </a:lnTo>
                    <a:lnTo>
                      <a:pt x="568" y="224"/>
                    </a:lnTo>
                    <a:lnTo>
                      <a:pt x="568" y="234"/>
                    </a:lnTo>
                    <a:lnTo>
                      <a:pt x="583" y="256"/>
                    </a:lnTo>
                    <a:lnTo>
                      <a:pt x="585" y="266"/>
                    </a:lnTo>
                    <a:lnTo>
                      <a:pt x="589" y="272"/>
                    </a:lnTo>
                    <a:lnTo>
                      <a:pt x="601" y="275"/>
                    </a:lnTo>
                    <a:lnTo>
                      <a:pt x="608" y="272"/>
                    </a:lnTo>
                    <a:lnTo>
                      <a:pt x="604" y="277"/>
                    </a:lnTo>
                    <a:lnTo>
                      <a:pt x="608" y="287"/>
                    </a:lnTo>
                    <a:lnTo>
                      <a:pt x="596" y="288"/>
                    </a:lnTo>
                    <a:lnTo>
                      <a:pt x="585" y="346"/>
                    </a:lnTo>
                    <a:lnTo>
                      <a:pt x="589" y="350"/>
                    </a:lnTo>
                    <a:lnTo>
                      <a:pt x="590" y="358"/>
                    </a:lnTo>
                    <a:lnTo>
                      <a:pt x="597" y="360"/>
                    </a:lnTo>
                    <a:lnTo>
                      <a:pt x="596" y="371"/>
                    </a:lnTo>
                    <a:lnTo>
                      <a:pt x="602" y="385"/>
                    </a:lnTo>
                    <a:lnTo>
                      <a:pt x="608" y="385"/>
                    </a:lnTo>
                    <a:lnTo>
                      <a:pt x="620" y="387"/>
                    </a:lnTo>
                    <a:lnTo>
                      <a:pt x="627" y="412"/>
                    </a:lnTo>
                    <a:lnTo>
                      <a:pt x="627" y="420"/>
                    </a:lnTo>
                    <a:lnTo>
                      <a:pt x="641" y="447"/>
                    </a:lnTo>
                    <a:lnTo>
                      <a:pt x="637" y="467"/>
                    </a:lnTo>
                    <a:lnTo>
                      <a:pt x="644" y="483"/>
                    </a:lnTo>
                    <a:lnTo>
                      <a:pt x="655" y="483"/>
                    </a:lnTo>
                    <a:lnTo>
                      <a:pt x="658" y="476"/>
                    </a:lnTo>
                    <a:lnTo>
                      <a:pt x="672" y="464"/>
                    </a:lnTo>
                    <a:lnTo>
                      <a:pt x="684" y="462"/>
                    </a:lnTo>
                    <a:lnTo>
                      <a:pt x="690" y="470"/>
                    </a:lnTo>
                    <a:lnTo>
                      <a:pt x="698" y="467"/>
                    </a:lnTo>
                    <a:lnTo>
                      <a:pt x="709" y="475"/>
                    </a:lnTo>
                    <a:lnTo>
                      <a:pt x="712" y="471"/>
                    </a:lnTo>
                    <a:lnTo>
                      <a:pt x="721" y="471"/>
                    </a:lnTo>
                    <a:lnTo>
                      <a:pt x="731" y="511"/>
                    </a:lnTo>
                    <a:lnTo>
                      <a:pt x="721" y="526"/>
                    </a:lnTo>
                    <a:lnTo>
                      <a:pt x="714" y="524"/>
                    </a:lnTo>
                    <a:lnTo>
                      <a:pt x="707" y="526"/>
                    </a:lnTo>
                    <a:lnTo>
                      <a:pt x="721" y="538"/>
                    </a:lnTo>
                    <a:lnTo>
                      <a:pt x="724" y="554"/>
                    </a:lnTo>
                    <a:lnTo>
                      <a:pt x="721" y="578"/>
                    </a:lnTo>
                    <a:lnTo>
                      <a:pt x="707" y="594"/>
                    </a:lnTo>
                    <a:lnTo>
                      <a:pt x="693" y="601"/>
                    </a:lnTo>
                    <a:lnTo>
                      <a:pt x="684" y="613"/>
                    </a:lnTo>
                    <a:lnTo>
                      <a:pt x="672" y="612"/>
                    </a:lnTo>
                    <a:lnTo>
                      <a:pt x="650" y="616"/>
                    </a:lnTo>
                    <a:lnTo>
                      <a:pt x="642" y="623"/>
                    </a:lnTo>
                    <a:lnTo>
                      <a:pt x="634" y="626"/>
                    </a:lnTo>
                    <a:lnTo>
                      <a:pt x="637" y="648"/>
                    </a:lnTo>
                    <a:lnTo>
                      <a:pt x="653" y="666"/>
                    </a:lnTo>
                    <a:lnTo>
                      <a:pt x="651" y="690"/>
                    </a:lnTo>
                    <a:lnTo>
                      <a:pt x="642" y="678"/>
                    </a:lnTo>
                    <a:lnTo>
                      <a:pt x="622" y="670"/>
                    </a:lnTo>
                    <a:lnTo>
                      <a:pt x="601" y="669"/>
                    </a:lnTo>
                    <a:lnTo>
                      <a:pt x="568" y="690"/>
                    </a:lnTo>
                    <a:lnTo>
                      <a:pt x="554" y="693"/>
                    </a:lnTo>
                    <a:lnTo>
                      <a:pt x="547" y="699"/>
                    </a:lnTo>
                    <a:lnTo>
                      <a:pt x="519" y="704"/>
                    </a:lnTo>
                    <a:lnTo>
                      <a:pt x="514" y="715"/>
                    </a:lnTo>
                    <a:lnTo>
                      <a:pt x="505" y="715"/>
                    </a:lnTo>
                    <a:lnTo>
                      <a:pt x="500" y="718"/>
                    </a:lnTo>
                    <a:lnTo>
                      <a:pt x="495" y="718"/>
                    </a:lnTo>
                    <a:lnTo>
                      <a:pt x="486" y="720"/>
                    </a:lnTo>
                    <a:lnTo>
                      <a:pt x="469" y="709"/>
                    </a:lnTo>
                    <a:lnTo>
                      <a:pt x="439" y="718"/>
                    </a:lnTo>
                    <a:lnTo>
                      <a:pt x="444" y="745"/>
                    </a:lnTo>
                    <a:lnTo>
                      <a:pt x="428" y="800"/>
                    </a:lnTo>
                    <a:lnTo>
                      <a:pt x="421" y="800"/>
                    </a:lnTo>
                    <a:lnTo>
                      <a:pt x="421" y="807"/>
                    </a:lnTo>
                    <a:lnTo>
                      <a:pt x="415" y="812"/>
                    </a:lnTo>
                    <a:lnTo>
                      <a:pt x="415" y="817"/>
                    </a:lnTo>
                    <a:lnTo>
                      <a:pt x="397" y="817"/>
                    </a:lnTo>
                    <a:lnTo>
                      <a:pt x="388" y="831"/>
                    </a:lnTo>
                    <a:lnTo>
                      <a:pt x="378" y="828"/>
                    </a:lnTo>
                    <a:lnTo>
                      <a:pt x="373" y="839"/>
                    </a:lnTo>
                    <a:lnTo>
                      <a:pt x="366" y="836"/>
                    </a:lnTo>
                    <a:lnTo>
                      <a:pt x="359" y="839"/>
                    </a:lnTo>
                    <a:lnTo>
                      <a:pt x="355" y="846"/>
                    </a:lnTo>
                    <a:lnTo>
                      <a:pt x="341" y="844"/>
                    </a:lnTo>
                    <a:lnTo>
                      <a:pt x="315" y="804"/>
                    </a:lnTo>
                    <a:lnTo>
                      <a:pt x="310" y="787"/>
                    </a:lnTo>
                    <a:lnTo>
                      <a:pt x="305" y="782"/>
                    </a:lnTo>
                    <a:lnTo>
                      <a:pt x="296" y="752"/>
                    </a:lnTo>
                    <a:lnTo>
                      <a:pt x="301" y="729"/>
                    </a:lnTo>
                    <a:lnTo>
                      <a:pt x="286" y="694"/>
                    </a:lnTo>
                    <a:lnTo>
                      <a:pt x="268" y="6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66"/>
              <p:cNvSpPr>
                <a:spLocks/>
              </p:cNvSpPr>
              <p:nvPr/>
            </p:nvSpPr>
            <p:spPr bwMode="auto">
              <a:xfrm>
                <a:off x="-754" y="5561"/>
                <a:ext cx="731" cy="846"/>
              </a:xfrm>
              <a:custGeom>
                <a:avLst/>
                <a:gdLst>
                  <a:gd name="T0" fmla="*/ 244 w 731"/>
                  <a:gd name="T1" fmla="*/ 604 h 846"/>
                  <a:gd name="T2" fmla="*/ 164 w 731"/>
                  <a:gd name="T3" fmla="*/ 511 h 846"/>
                  <a:gd name="T4" fmla="*/ 159 w 731"/>
                  <a:gd name="T5" fmla="*/ 484 h 846"/>
                  <a:gd name="T6" fmla="*/ 140 w 731"/>
                  <a:gd name="T7" fmla="*/ 454 h 846"/>
                  <a:gd name="T8" fmla="*/ 96 w 731"/>
                  <a:gd name="T9" fmla="*/ 373 h 846"/>
                  <a:gd name="T10" fmla="*/ 68 w 731"/>
                  <a:gd name="T11" fmla="*/ 318 h 846"/>
                  <a:gd name="T12" fmla="*/ 6 w 731"/>
                  <a:gd name="T13" fmla="*/ 277 h 846"/>
                  <a:gd name="T14" fmla="*/ 16 w 731"/>
                  <a:gd name="T15" fmla="*/ 201 h 846"/>
                  <a:gd name="T16" fmla="*/ 9 w 731"/>
                  <a:gd name="T17" fmla="*/ 177 h 846"/>
                  <a:gd name="T18" fmla="*/ 33 w 731"/>
                  <a:gd name="T19" fmla="*/ 186 h 846"/>
                  <a:gd name="T20" fmla="*/ 11 w 731"/>
                  <a:gd name="T21" fmla="*/ 151 h 846"/>
                  <a:gd name="T22" fmla="*/ 32 w 731"/>
                  <a:gd name="T23" fmla="*/ 164 h 846"/>
                  <a:gd name="T24" fmla="*/ 59 w 731"/>
                  <a:gd name="T25" fmla="*/ 172 h 846"/>
                  <a:gd name="T26" fmla="*/ 98 w 731"/>
                  <a:gd name="T27" fmla="*/ 162 h 846"/>
                  <a:gd name="T28" fmla="*/ 136 w 731"/>
                  <a:gd name="T29" fmla="*/ 150 h 846"/>
                  <a:gd name="T30" fmla="*/ 216 w 731"/>
                  <a:gd name="T31" fmla="*/ 38 h 846"/>
                  <a:gd name="T32" fmla="*/ 228 w 731"/>
                  <a:gd name="T33" fmla="*/ 25 h 846"/>
                  <a:gd name="T34" fmla="*/ 218 w 731"/>
                  <a:gd name="T35" fmla="*/ 32 h 846"/>
                  <a:gd name="T36" fmla="*/ 216 w 731"/>
                  <a:gd name="T37" fmla="*/ 17 h 846"/>
                  <a:gd name="T38" fmla="*/ 253 w 731"/>
                  <a:gd name="T39" fmla="*/ 3 h 846"/>
                  <a:gd name="T40" fmla="*/ 258 w 731"/>
                  <a:gd name="T41" fmla="*/ 40 h 846"/>
                  <a:gd name="T42" fmla="*/ 326 w 731"/>
                  <a:gd name="T43" fmla="*/ 97 h 846"/>
                  <a:gd name="T44" fmla="*/ 326 w 731"/>
                  <a:gd name="T45" fmla="*/ 116 h 846"/>
                  <a:gd name="T46" fmla="*/ 357 w 731"/>
                  <a:gd name="T47" fmla="*/ 127 h 846"/>
                  <a:gd name="T48" fmla="*/ 378 w 731"/>
                  <a:gd name="T49" fmla="*/ 116 h 846"/>
                  <a:gd name="T50" fmla="*/ 451 w 731"/>
                  <a:gd name="T51" fmla="*/ 107 h 846"/>
                  <a:gd name="T52" fmla="*/ 526 w 731"/>
                  <a:gd name="T53" fmla="*/ 169 h 846"/>
                  <a:gd name="T54" fmla="*/ 563 w 731"/>
                  <a:gd name="T55" fmla="*/ 221 h 846"/>
                  <a:gd name="T56" fmla="*/ 583 w 731"/>
                  <a:gd name="T57" fmla="*/ 256 h 846"/>
                  <a:gd name="T58" fmla="*/ 601 w 731"/>
                  <a:gd name="T59" fmla="*/ 275 h 846"/>
                  <a:gd name="T60" fmla="*/ 608 w 731"/>
                  <a:gd name="T61" fmla="*/ 287 h 846"/>
                  <a:gd name="T62" fmla="*/ 589 w 731"/>
                  <a:gd name="T63" fmla="*/ 350 h 846"/>
                  <a:gd name="T64" fmla="*/ 596 w 731"/>
                  <a:gd name="T65" fmla="*/ 371 h 846"/>
                  <a:gd name="T66" fmla="*/ 620 w 731"/>
                  <a:gd name="T67" fmla="*/ 387 h 846"/>
                  <a:gd name="T68" fmla="*/ 641 w 731"/>
                  <a:gd name="T69" fmla="*/ 447 h 846"/>
                  <a:gd name="T70" fmla="*/ 655 w 731"/>
                  <a:gd name="T71" fmla="*/ 483 h 846"/>
                  <a:gd name="T72" fmla="*/ 684 w 731"/>
                  <a:gd name="T73" fmla="*/ 462 h 846"/>
                  <a:gd name="T74" fmla="*/ 709 w 731"/>
                  <a:gd name="T75" fmla="*/ 475 h 846"/>
                  <a:gd name="T76" fmla="*/ 731 w 731"/>
                  <a:gd name="T77" fmla="*/ 511 h 846"/>
                  <a:gd name="T78" fmla="*/ 707 w 731"/>
                  <a:gd name="T79" fmla="*/ 526 h 846"/>
                  <a:gd name="T80" fmla="*/ 721 w 731"/>
                  <a:gd name="T81" fmla="*/ 578 h 846"/>
                  <a:gd name="T82" fmla="*/ 684 w 731"/>
                  <a:gd name="T83" fmla="*/ 613 h 846"/>
                  <a:gd name="T84" fmla="*/ 642 w 731"/>
                  <a:gd name="T85" fmla="*/ 623 h 846"/>
                  <a:gd name="T86" fmla="*/ 653 w 731"/>
                  <a:gd name="T87" fmla="*/ 666 h 846"/>
                  <a:gd name="T88" fmla="*/ 622 w 731"/>
                  <a:gd name="T89" fmla="*/ 670 h 846"/>
                  <a:gd name="T90" fmla="*/ 554 w 731"/>
                  <a:gd name="T91" fmla="*/ 693 h 846"/>
                  <a:gd name="T92" fmla="*/ 514 w 731"/>
                  <a:gd name="T93" fmla="*/ 715 h 846"/>
                  <a:gd name="T94" fmla="*/ 495 w 731"/>
                  <a:gd name="T95" fmla="*/ 718 h 846"/>
                  <a:gd name="T96" fmla="*/ 439 w 731"/>
                  <a:gd name="T97" fmla="*/ 718 h 846"/>
                  <a:gd name="T98" fmla="*/ 421 w 731"/>
                  <a:gd name="T99" fmla="*/ 800 h 846"/>
                  <a:gd name="T100" fmla="*/ 415 w 731"/>
                  <a:gd name="T101" fmla="*/ 817 h 846"/>
                  <a:gd name="T102" fmla="*/ 378 w 731"/>
                  <a:gd name="T103" fmla="*/ 828 h 846"/>
                  <a:gd name="T104" fmla="*/ 359 w 731"/>
                  <a:gd name="T105" fmla="*/ 839 h 846"/>
                  <a:gd name="T106" fmla="*/ 315 w 731"/>
                  <a:gd name="T107" fmla="*/ 804 h 846"/>
                  <a:gd name="T108" fmla="*/ 296 w 731"/>
                  <a:gd name="T109" fmla="*/ 752 h 846"/>
                  <a:gd name="T110" fmla="*/ 268 w 731"/>
                  <a:gd name="T111" fmla="*/ 680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1" h="846">
                    <a:moveTo>
                      <a:pt x="268" y="680"/>
                    </a:moveTo>
                    <a:lnTo>
                      <a:pt x="239" y="608"/>
                    </a:lnTo>
                    <a:lnTo>
                      <a:pt x="244" y="604"/>
                    </a:lnTo>
                    <a:lnTo>
                      <a:pt x="220" y="575"/>
                    </a:lnTo>
                    <a:lnTo>
                      <a:pt x="209" y="572"/>
                    </a:lnTo>
                    <a:lnTo>
                      <a:pt x="164" y="511"/>
                    </a:lnTo>
                    <a:lnTo>
                      <a:pt x="167" y="498"/>
                    </a:lnTo>
                    <a:lnTo>
                      <a:pt x="162" y="497"/>
                    </a:lnTo>
                    <a:lnTo>
                      <a:pt x="159" y="484"/>
                    </a:lnTo>
                    <a:lnTo>
                      <a:pt x="152" y="483"/>
                    </a:lnTo>
                    <a:lnTo>
                      <a:pt x="138" y="464"/>
                    </a:lnTo>
                    <a:lnTo>
                      <a:pt x="140" y="454"/>
                    </a:lnTo>
                    <a:lnTo>
                      <a:pt x="136" y="435"/>
                    </a:lnTo>
                    <a:lnTo>
                      <a:pt x="96" y="377"/>
                    </a:lnTo>
                    <a:lnTo>
                      <a:pt x="96" y="373"/>
                    </a:lnTo>
                    <a:lnTo>
                      <a:pt x="91" y="371"/>
                    </a:lnTo>
                    <a:lnTo>
                      <a:pt x="85" y="338"/>
                    </a:lnTo>
                    <a:lnTo>
                      <a:pt x="68" y="318"/>
                    </a:lnTo>
                    <a:lnTo>
                      <a:pt x="49" y="314"/>
                    </a:lnTo>
                    <a:lnTo>
                      <a:pt x="32" y="303"/>
                    </a:lnTo>
                    <a:lnTo>
                      <a:pt x="6" y="277"/>
                    </a:lnTo>
                    <a:lnTo>
                      <a:pt x="0" y="240"/>
                    </a:lnTo>
                    <a:lnTo>
                      <a:pt x="6" y="201"/>
                    </a:lnTo>
                    <a:lnTo>
                      <a:pt x="16" y="201"/>
                    </a:lnTo>
                    <a:lnTo>
                      <a:pt x="21" y="190"/>
                    </a:lnTo>
                    <a:lnTo>
                      <a:pt x="9" y="186"/>
                    </a:lnTo>
                    <a:lnTo>
                      <a:pt x="9" y="177"/>
                    </a:lnTo>
                    <a:lnTo>
                      <a:pt x="21" y="177"/>
                    </a:lnTo>
                    <a:lnTo>
                      <a:pt x="23" y="185"/>
                    </a:lnTo>
                    <a:lnTo>
                      <a:pt x="33" y="186"/>
                    </a:lnTo>
                    <a:lnTo>
                      <a:pt x="39" y="175"/>
                    </a:lnTo>
                    <a:lnTo>
                      <a:pt x="11" y="167"/>
                    </a:lnTo>
                    <a:lnTo>
                      <a:pt x="11" y="151"/>
                    </a:lnTo>
                    <a:lnTo>
                      <a:pt x="19" y="151"/>
                    </a:lnTo>
                    <a:lnTo>
                      <a:pt x="28" y="154"/>
                    </a:lnTo>
                    <a:lnTo>
                      <a:pt x="32" y="164"/>
                    </a:lnTo>
                    <a:lnTo>
                      <a:pt x="39" y="169"/>
                    </a:lnTo>
                    <a:lnTo>
                      <a:pt x="56" y="175"/>
                    </a:lnTo>
                    <a:lnTo>
                      <a:pt x="59" y="172"/>
                    </a:lnTo>
                    <a:lnTo>
                      <a:pt x="63" y="172"/>
                    </a:lnTo>
                    <a:lnTo>
                      <a:pt x="98" y="164"/>
                    </a:lnTo>
                    <a:lnTo>
                      <a:pt x="98" y="162"/>
                    </a:lnTo>
                    <a:lnTo>
                      <a:pt x="105" y="156"/>
                    </a:lnTo>
                    <a:lnTo>
                      <a:pt x="107" y="162"/>
                    </a:lnTo>
                    <a:lnTo>
                      <a:pt x="136" y="150"/>
                    </a:lnTo>
                    <a:lnTo>
                      <a:pt x="164" y="122"/>
                    </a:lnTo>
                    <a:lnTo>
                      <a:pt x="190" y="89"/>
                    </a:lnTo>
                    <a:lnTo>
                      <a:pt x="216" y="38"/>
                    </a:lnTo>
                    <a:lnTo>
                      <a:pt x="228" y="43"/>
                    </a:lnTo>
                    <a:lnTo>
                      <a:pt x="223" y="35"/>
                    </a:lnTo>
                    <a:lnTo>
                      <a:pt x="228" y="25"/>
                    </a:lnTo>
                    <a:lnTo>
                      <a:pt x="223" y="22"/>
                    </a:lnTo>
                    <a:lnTo>
                      <a:pt x="220" y="38"/>
                    </a:lnTo>
                    <a:lnTo>
                      <a:pt x="218" y="32"/>
                    </a:lnTo>
                    <a:lnTo>
                      <a:pt x="214" y="32"/>
                    </a:lnTo>
                    <a:lnTo>
                      <a:pt x="218" y="30"/>
                    </a:lnTo>
                    <a:lnTo>
                      <a:pt x="216" y="17"/>
                    </a:lnTo>
                    <a:lnTo>
                      <a:pt x="232" y="3"/>
                    </a:lnTo>
                    <a:lnTo>
                      <a:pt x="247" y="0"/>
                    </a:lnTo>
                    <a:lnTo>
                      <a:pt x="253" y="3"/>
                    </a:lnTo>
                    <a:lnTo>
                      <a:pt x="268" y="3"/>
                    </a:lnTo>
                    <a:lnTo>
                      <a:pt x="279" y="30"/>
                    </a:lnTo>
                    <a:lnTo>
                      <a:pt x="258" y="40"/>
                    </a:lnTo>
                    <a:lnTo>
                      <a:pt x="289" y="92"/>
                    </a:lnTo>
                    <a:lnTo>
                      <a:pt x="308" y="78"/>
                    </a:lnTo>
                    <a:lnTo>
                      <a:pt x="326" y="97"/>
                    </a:lnTo>
                    <a:lnTo>
                      <a:pt x="333" y="105"/>
                    </a:lnTo>
                    <a:lnTo>
                      <a:pt x="322" y="110"/>
                    </a:lnTo>
                    <a:lnTo>
                      <a:pt x="326" y="116"/>
                    </a:lnTo>
                    <a:lnTo>
                      <a:pt x="321" y="116"/>
                    </a:lnTo>
                    <a:lnTo>
                      <a:pt x="322" y="134"/>
                    </a:lnTo>
                    <a:lnTo>
                      <a:pt x="357" y="127"/>
                    </a:lnTo>
                    <a:lnTo>
                      <a:pt x="359" y="132"/>
                    </a:lnTo>
                    <a:lnTo>
                      <a:pt x="380" y="124"/>
                    </a:lnTo>
                    <a:lnTo>
                      <a:pt x="378" y="116"/>
                    </a:lnTo>
                    <a:lnTo>
                      <a:pt x="399" y="110"/>
                    </a:lnTo>
                    <a:lnTo>
                      <a:pt x="409" y="122"/>
                    </a:lnTo>
                    <a:lnTo>
                      <a:pt x="451" y="107"/>
                    </a:lnTo>
                    <a:lnTo>
                      <a:pt x="484" y="124"/>
                    </a:lnTo>
                    <a:lnTo>
                      <a:pt x="493" y="143"/>
                    </a:lnTo>
                    <a:lnTo>
                      <a:pt x="526" y="169"/>
                    </a:lnTo>
                    <a:lnTo>
                      <a:pt x="540" y="194"/>
                    </a:lnTo>
                    <a:lnTo>
                      <a:pt x="548" y="199"/>
                    </a:lnTo>
                    <a:lnTo>
                      <a:pt x="563" y="221"/>
                    </a:lnTo>
                    <a:lnTo>
                      <a:pt x="568" y="224"/>
                    </a:lnTo>
                    <a:lnTo>
                      <a:pt x="568" y="234"/>
                    </a:lnTo>
                    <a:lnTo>
                      <a:pt x="583" y="256"/>
                    </a:lnTo>
                    <a:lnTo>
                      <a:pt x="585" y="266"/>
                    </a:lnTo>
                    <a:lnTo>
                      <a:pt x="589" y="272"/>
                    </a:lnTo>
                    <a:lnTo>
                      <a:pt x="601" y="275"/>
                    </a:lnTo>
                    <a:lnTo>
                      <a:pt x="608" y="272"/>
                    </a:lnTo>
                    <a:lnTo>
                      <a:pt x="604" y="277"/>
                    </a:lnTo>
                    <a:lnTo>
                      <a:pt x="608" y="287"/>
                    </a:lnTo>
                    <a:lnTo>
                      <a:pt x="596" y="288"/>
                    </a:lnTo>
                    <a:lnTo>
                      <a:pt x="585" y="346"/>
                    </a:lnTo>
                    <a:lnTo>
                      <a:pt x="589" y="350"/>
                    </a:lnTo>
                    <a:lnTo>
                      <a:pt x="590" y="358"/>
                    </a:lnTo>
                    <a:lnTo>
                      <a:pt x="597" y="360"/>
                    </a:lnTo>
                    <a:lnTo>
                      <a:pt x="596" y="371"/>
                    </a:lnTo>
                    <a:lnTo>
                      <a:pt x="602" y="385"/>
                    </a:lnTo>
                    <a:lnTo>
                      <a:pt x="608" y="385"/>
                    </a:lnTo>
                    <a:lnTo>
                      <a:pt x="620" y="387"/>
                    </a:lnTo>
                    <a:lnTo>
                      <a:pt x="627" y="412"/>
                    </a:lnTo>
                    <a:lnTo>
                      <a:pt x="627" y="420"/>
                    </a:lnTo>
                    <a:lnTo>
                      <a:pt x="641" y="447"/>
                    </a:lnTo>
                    <a:lnTo>
                      <a:pt x="637" y="467"/>
                    </a:lnTo>
                    <a:lnTo>
                      <a:pt x="644" y="483"/>
                    </a:lnTo>
                    <a:lnTo>
                      <a:pt x="655" y="483"/>
                    </a:lnTo>
                    <a:lnTo>
                      <a:pt x="658" y="476"/>
                    </a:lnTo>
                    <a:lnTo>
                      <a:pt x="672" y="464"/>
                    </a:lnTo>
                    <a:lnTo>
                      <a:pt x="684" y="462"/>
                    </a:lnTo>
                    <a:lnTo>
                      <a:pt x="690" y="470"/>
                    </a:lnTo>
                    <a:lnTo>
                      <a:pt x="698" y="467"/>
                    </a:lnTo>
                    <a:lnTo>
                      <a:pt x="709" y="475"/>
                    </a:lnTo>
                    <a:lnTo>
                      <a:pt x="712" y="471"/>
                    </a:lnTo>
                    <a:lnTo>
                      <a:pt x="721" y="471"/>
                    </a:lnTo>
                    <a:lnTo>
                      <a:pt x="731" y="511"/>
                    </a:lnTo>
                    <a:lnTo>
                      <a:pt x="721" y="526"/>
                    </a:lnTo>
                    <a:lnTo>
                      <a:pt x="714" y="524"/>
                    </a:lnTo>
                    <a:lnTo>
                      <a:pt x="707" y="526"/>
                    </a:lnTo>
                    <a:lnTo>
                      <a:pt x="721" y="538"/>
                    </a:lnTo>
                    <a:lnTo>
                      <a:pt x="724" y="554"/>
                    </a:lnTo>
                    <a:lnTo>
                      <a:pt x="721" y="578"/>
                    </a:lnTo>
                    <a:lnTo>
                      <a:pt x="707" y="594"/>
                    </a:lnTo>
                    <a:lnTo>
                      <a:pt x="693" y="601"/>
                    </a:lnTo>
                    <a:lnTo>
                      <a:pt x="684" y="613"/>
                    </a:lnTo>
                    <a:lnTo>
                      <a:pt x="672" y="612"/>
                    </a:lnTo>
                    <a:lnTo>
                      <a:pt x="650" y="616"/>
                    </a:lnTo>
                    <a:lnTo>
                      <a:pt x="642" y="623"/>
                    </a:lnTo>
                    <a:lnTo>
                      <a:pt x="634" y="626"/>
                    </a:lnTo>
                    <a:lnTo>
                      <a:pt x="637" y="648"/>
                    </a:lnTo>
                    <a:lnTo>
                      <a:pt x="653" y="666"/>
                    </a:lnTo>
                    <a:lnTo>
                      <a:pt x="651" y="690"/>
                    </a:lnTo>
                    <a:lnTo>
                      <a:pt x="642" y="678"/>
                    </a:lnTo>
                    <a:lnTo>
                      <a:pt x="622" y="670"/>
                    </a:lnTo>
                    <a:lnTo>
                      <a:pt x="601" y="669"/>
                    </a:lnTo>
                    <a:lnTo>
                      <a:pt x="568" y="690"/>
                    </a:lnTo>
                    <a:lnTo>
                      <a:pt x="554" y="693"/>
                    </a:lnTo>
                    <a:lnTo>
                      <a:pt x="547" y="699"/>
                    </a:lnTo>
                    <a:lnTo>
                      <a:pt x="519" y="704"/>
                    </a:lnTo>
                    <a:lnTo>
                      <a:pt x="514" y="715"/>
                    </a:lnTo>
                    <a:lnTo>
                      <a:pt x="505" y="715"/>
                    </a:lnTo>
                    <a:lnTo>
                      <a:pt x="500" y="718"/>
                    </a:lnTo>
                    <a:lnTo>
                      <a:pt x="495" y="718"/>
                    </a:lnTo>
                    <a:lnTo>
                      <a:pt x="486" y="720"/>
                    </a:lnTo>
                    <a:lnTo>
                      <a:pt x="469" y="709"/>
                    </a:lnTo>
                    <a:lnTo>
                      <a:pt x="439" y="718"/>
                    </a:lnTo>
                    <a:lnTo>
                      <a:pt x="444" y="745"/>
                    </a:lnTo>
                    <a:lnTo>
                      <a:pt x="428" y="800"/>
                    </a:lnTo>
                    <a:lnTo>
                      <a:pt x="421" y="800"/>
                    </a:lnTo>
                    <a:lnTo>
                      <a:pt x="421" y="807"/>
                    </a:lnTo>
                    <a:lnTo>
                      <a:pt x="415" y="812"/>
                    </a:lnTo>
                    <a:lnTo>
                      <a:pt x="415" y="817"/>
                    </a:lnTo>
                    <a:lnTo>
                      <a:pt x="397" y="817"/>
                    </a:lnTo>
                    <a:lnTo>
                      <a:pt x="388" y="831"/>
                    </a:lnTo>
                    <a:lnTo>
                      <a:pt x="378" y="828"/>
                    </a:lnTo>
                    <a:lnTo>
                      <a:pt x="373" y="839"/>
                    </a:lnTo>
                    <a:lnTo>
                      <a:pt x="366" y="836"/>
                    </a:lnTo>
                    <a:lnTo>
                      <a:pt x="359" y="839"/>
                    </a:lnTo>
                    <a:lnTo>
                      <a:pt x="355" y="846"/>
                    </a:lnTo>
                    <a:lnTo>
                      <a:pt x="341" y="844"/>
                    </a:lnTo>
                    <a:lnTo>
                      <a:pt x="315" y="804"/>
                    </a:lnTo>
                    <a:lnTo>
                      <a:pt x="310" y="787"/>
                    </a:lnTo>
                    <a:lnTo>
                      <a:pt x="305" y="782"/>
                    </a:lnTo>
                    <a:lnTo>
                      <a:pt x="296" y="752"/>
                    </a:lnTo>
                    <a:lnTo>
                      <a:pt x="301" y="729"/>
                    </a:lnTo>
                    <a:lnTo>
                      <a:pt x="286" y="694"/>
                    </a:lnTo>
                    <a:lnTo>
                      <a:pt x="268" y="68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67"/>
              <p:cNvSpPr>
                <a:spLocks/>
              </p:cNvSpPr>
              <p:nvPr/>
            </p:nvSpPr>
            <p:spPr bwMode="auto">
              <a:xfrm>
                <a:off x="-431" y="5177"/>
                <a:ext cx="962" cy="971"/>
              </a:xfrm>
              <a:custGeom>
                <a:avLst/>
                <a:gdLst>
                  <a:gd name="T0" fmla="*/ 387 w 962"/>
                  <a:gd name="T1" fmla="*/ 858 h 971"/>
                  <a:gd name="T2" fmla="*/ 337 w 962"/>
                  <a:gd name="T3" fmla="*/ 861 h 971"/>
                  <a:gd name="T4" fmla="*/ 306 w 962"/>
                  <a:gd name="T5" fmla="*/ 804 h 971"/>
                  <a:gd name="T6" fmla="*/ 274 w 962"/>
                  <a:gd name="T7" fmla="*/ 755 h 971"/>
                  <a:gd name="T8" fmla="*/ 274 w 962"/>
                  <a:gd name="T9" fmla="*/ 673 h 971"/>
                  <a:gd name="T10" fmla="*/ 268 w 962"/>
                  <a:gd name="T11" fmla="*/ 658 h 971"/>
                  <a:gd name="T12" fmla="*/ 241 w 962"/>
                  <a:gd name="T13" fmla="*/ 606 h 971"/>
                  <a:gd name="T14" fmla="*/ 163 w 962"/>
                  <a:gd name="T15" fmla="*/ 509 h 971"/>
                  <a:gd name="T16" fmla="*/ 59 w 962"/>
                  <a:gd name="T17" fmla="*/ 509 h 971"/>
                  <a:gd name="T18" fmla="*/ 5 w 962"/>
                  <a:gd name="T19" fmla="*/ 503 h 971"/>
                  <a:gd name="T20" fmla="*/ 0 w 962"/>
                  <a:gd name="T21" fmla="*/ 473 h 971"/>
                  <a:gd name="T22" fmla="*/ 47 w 962"/>
                  <a:gd name="T23" fmla="*/ 452 h 971"/>
                  <a:gd name="T24" fmla="*/ 64 w 962"/>
                  <a:gd name="T25" fmla="*/ 428 h 971"/>
                  <a:gd name="T26" fmla="*/ 63 w 962"/>
                  <a:gd name="T27" fmla="*/ 398 h 971"/>
                  <a:gd name="T28" fmla="*/ 52 w 962"/>
                  <a:gd name="T29" fmla="*/ 349 h 971"/>
                  <a:gd name="T30" fmla="*/ 94 w 962"/>
                  <a:gd name="T31" fmla="*/ 254 h 971"/>
                  <a:gd name="T32" fmla="*/ 198 w 962"/>
                  <a:gd name="T33" fmla="*/ 181 h 971"/>
                  <a:gd name="T34" fmla="*/ 233 w 962"/>
                  <a:gd name="T35" fmla="*/ 154 h 971"/>
                  <a:gd name="T36" fmla="*/ 224 w 962"/>
                  <a:gd name="T37" fmla="*/ 136 h 971"/>
                  <a:gd name="T38" fmla="*/ 236 w 962"/>
                  <a:gd name="T39" fmla="*/ 57 h 971"/>
                  <a:gd name="T40" fmla="*/ 269 w 962"/>
                  <a:gd name="T41" fmla="*/ 103 h 971"/>
                  <a:gd name="T42" fmla="*/ 288 w 962"/>
                  <a:gd name="T43" fmla="*/ 62 h 971"/>
                  <a:gd name="T44" fmla="*/ 370 w 962"/>
                  <a:gd name="T45" fmla="*/ 49 h 971"/>
                  <a:gd name="T46" fmla="*/ 472 w 962"/>
                  <a:gd name="T47" fmla="*/ 110 h 971"/>
                  <a:gd name="T48" fmla="*/ 528 w 962"/>
                  <a:gd name="T49" fmla="*/ 163 h 971"/>
                  <a:gd name="T50" fmla="*/ 526 w 962"/>
                  <a:gd name="T51" fmla="*/ 189 h 971"/>
                  <a:gd name="T52" fmla="*/ 518 w 962"/>
                  <a:gd name="T53" fmla="*/ 278 h 971"/>
                  <a:gd name="T54" fmla="*/ 446 w 962"/>
                  <a:gd name="T55" fmla="*/ 263 h 971"/>
                  <a:gd name="T56" fmla="*/ 398 w 962"/>
                  <a:gd name="T57" fmla="*/ 273 h 971"/>
                  <a:gd name="T58" fmla="*/ 391 w 962"/>
                  <a:gd name="T59" fmla="*/ 303 h 971"/>
                  <a:gd name="T60" fmla="*/ 377 w 962"/>
                  <a:gd name="T61" fmla="*/ 354 h 971"/>
                  <a:gd name="T62" fmla="*/ 434 w 962"/>
                  <a:gd name="T63" fmla="*/ 423 h 971"/>
                  <a:gd name="T64" fmla="*/ 472 w 962"/>
                  <a:gd name="T65" fmla="*/ 503 h 971"/>
                  <a:gd name="T66" fmla="*/ 528 w 962"/>
                  <a:gd name="T67" fmla="*/ 522 h 971"/>
                  <a:gd name="T68" fmla="*/ 570 w 962"/>
                  <a:gd name="T69" fmla="*/ 606 h 971"/>
                  <a:gd name="T70" fmla="*/ 637 w 962"/>
                  <a:gd name="T71" fmla="*/ 636 h 971"/>
                  <a:gd name="T72" fmla="*/ 686 w 962"/>
                  <a:gd name="T73" fmla="*/ 650 h 971"/>
                  <a:gd name="T74" fmla="*/ 726 w 962"/>
                  <a:gd name="T75" fmla="*/ 703 h 971"/>
                  <a:gd name="T76" fmla="*/ 802 w 962"/>
                  <a:gd name="T77" fmla="*/ 739 h 971"/>
                  <a:gd name="T78" fmla="*/ 832 w 962"/>
                  <a:gd name="T79" fmla="*/ 796 h 971"/>
                  <a:gd name="T80" fmla="*/ 894 w 962"/>
                  <a:gd name="T81" fmla="*/ 806 h 971"/>
                  <a:gd name="T82" fmla="*/ 957 w 962"/>
                  <a:gd name="T83" fmla="*/ 822 h 971"/>
                  <a:gd name="T84" fmla="*/ 941 w 962"/>
                  <a:gd name="T85" fmla="*/ 907 h 971"/>
                  <a:gd name="T86" fmla="*/ 882 w 962"/>
                  <a:gd name="T87" fmla="*/ 933 h 971"/>
                  <a:gd name="T88" fmla="*/ 816 w 962"/>
                  <a:gd name="T89" fmla="*/ 930 h 971"/>
                  <a:gd name="T90" fmla="*/ 707 w 962"/>
                  <a:gd name="T91" fmla="*/ 955 h 971"/>
                  <a:gd name="T92" fmla="*/ 648 w 962"/>
                  <a:gd name="T93" fmla="*/ 952 h 971"/>
                  <a:gd name="T94" fmla="*/ 596 w 962"/>
                  <a:gd name="T95" fmla="*/ 955 h 971"/>
                  <a:gd name="T96" fmla="*/ 552 w 962"/>
                  <a:gd name="T97" fmla="*/ 928 h 971"/>
                  <a:gd name="T98" fmla="*/ 505 w 962"/>
                  <a:gd name="T99" fmla="*/ 934 h 971"/>
                  <a:gd name="T100" fmla="*/ 455 w 962"/>
                  <a:gd name="T101" fmla="*/ 95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2" h="971">
                    <a:moveTo>
                      <a:pt x="398" y="911"/>
                    </a:moveTo>
                    <a:lnTo>
                      <a:pt x="410" y="896"/>
                    </a:lnTo>
                    <a:lnTo>
                      <a:pt x="398" y="857"/>
                    </a:lnTo>
                    <a:lnTo>
                      <a:pt x="391" y="857"/>
                    </a:lnTo>
                    <a:lnTo>
                      <a:pt x="387" y="858"/>
                    </a:lnTo>
                    <a:lnTo>
                      <a:pt x="377" y="850"/>
                    </a:lnTo>
                    <a:lnTo>
                      <a:pt x="368" y="854"/>
                    </a:lnTo>
                    <a:lnTo>
                      <a:pt x="363" y="846"/>
                    </a:lnTo>
                    <a:lnTo>
                      <a:pt x="351" y="849"/>
                    </a:lnTo>
                    <a:lnTo>
                      <a:pt x="337" y="861"/>
                    </a:lnTo>
                    <a:lnTo>
                      <a:pt x="334" y="866"/>
                    </a:lnTo>
                    <a:lnTo>
                      <a:pt x="323" y="866"/>
                    </a:lnTo>
                    <a:lnTo>
                      <a:pt x="316" y="850"/>
                    </a:lnTo>
                    <a:lnTo>
                      <a:pt x="318" y="831"/>
                    </a:lnTo>
                    <a:lnTo>
                      <a:pt x="306" y="804"/>
                    </a:lnTo>
                    <a:lnTo>
                      <a:pt x="306" y="796"/>
                    </a:lnTo>
                    <a:lnTo>
                      <a:pt x="299" y="773"/>
                    </a:lnTo>
                    <a:lnTo>
                      <a:pt x="285" y="769"/>
                    </a:lnTo>
                    <a:lnTo>
                      <a:pt x="281" y="769"/>
                    </a:lnTo>
                    <a:lnTo>
                      <a:pt x="274" y="755"/>
                    </a:lnTo>
                    <a:lnTo>
                      <a:pt x="276" y="744"/>
                    </a:lnTo>
                    <a:lnTo>
                      <a:pt x="269" y="742"/>
                    </a:lnTo>
                    <a:lnTo>
                      <a:pt x="268" y="735"/>
                    </a:lnTo>
                    <a:lnTo>
                      <a:pt x="262" y="730"/>
                    </a:lnTo>
                    <a:lnTo>
                      <a:pt x="274" y="673"/>
                    </a:lnTo>
                    <a:lnTo>
                      <a:pt x="285" y="671"/>
                    </a:lnTo>
                    <a:lnTo>
                      <a:pt x="283" y="663"/>
                    </a:lnTo>
                    <a:lnTo>
                      <a:pt x="285" y="658"/>
                    </a:lnTo>
                    <a:lnTo>
                      <a:pt x="278" y="662"/>
                    </a:lnTo>
                    <a:lnTo>
                      <a:pt x="268" y="658"/>
                    </a:lnTo>
                    <a:lnTo>
                      <a:pt x="262" y="650"/>
                    </a:lnTo>
                    <a:lnTo>
                      <a:pt x="261" y="641"/>
                    </a:lnTo>
                    <a:lnTo>
                      <a:pt x="247" y="619"/>
                    </a:lnTo>
                    <a:lnTo>
                      <a:pt x="245" y="609"/>
                    </a:lnTo>
                    <a:lnTo>
                      <a:pt x="241" y="606"/>
                    </a:lnTo>
                    <a:lnTo>
                      <a:pt x="228" y="584"/>
                    </a:lnTo>
                    <a:lnTo>
                      <a:pt x="219" y="579"/>
                    </a:lnTo>
                    <a:lnTo>
                      <a:pt x="205" y="554"/>
                    </a:lnTo>
                    <a:lnTo>
                      <a:pt x="172" y="528"/>
                    </a:lnTo>
                    <a:lnTo>
                      <a:pt x="163" y="509"/>
                    </a:lnTo>
                    <a:lnTo>
                      <a:pt x="129" y="493"/>
                    </a:lnTo>
                    <a:lnTo>
                      <a:pt x="89" y="508"/>
                    </a:lnTo>
                    <a:lnTo>
                      <a:pt x="78" y="495"/>
                    </a:lnTo>
                    <a:lnTo>
                      <a:pt x="57" y="503"/>
                    </a:lnTo>
                    <a:lnTo>
                      <a:pt x="59" y="509"/>
                    </a:lnTo>
                    <a:lnTo>
                      <a:pt x="38" y="517"/>
                    </a:lnTo>
                    <a:lnTo>
                      <a:pt x="37" y="512"/>
                    </a:lnTo>
                    <a:lnTo>
                      <a:pt x="2" y="519"/>
                    </a:lnTo>
                    <a:lnTo>
                      <a:pt x="0" y="503"/>
                    </a:lnTo>
                    <a:lnTo>
                      <a:pt x="5" y="503"/>
                    </a:lnTo>
                    <a:lnTo>
                      <a:pt x="2" y="495"/>
                    </a:lnTo>
                    <a:lnTo>
                      <a:pt x="12" y="490"/>
                    </a:lnTo>
                    <a:lnTo>
                      <a:pt x="5" y="482"/>
                    </a:lnTo>
                    <a:lnTo>
                      <a:pt x="5" y="479"/>
                    </a:lnTo>
                    <a:lnTo>
                      <a:pt x="0" y="473"/>
                    </a:lnTo>
                    <a:lnTo>
                      <a:pt x="24" y="463"/>
                    </a:lnTo>
                    <a:lnTo>
                      <a:pt x="33" y="465"/>
                    </a:lnTo>
                    <a:lnTo>
                      <a:pt x="45" y="457"/>
                    </a:lnTo>
                    <a:lnTo>
                      <a:pt x="42" y="455"/>
                    </a:lnTo>
                    <a:lnTo>
                      <a:pt x="47" y="452"/>
                    </a:lnTo>
                    <a:lnTo>
                      <a:pt x="59" y="470"/>
                    </a:lnTo>
                    <a:lnTo>
                      <a:pt x="77" y="460"/>
                    </a:lnTo>
                    <a:lnTo>
                      <a:pt x="63" y="438"/>
                    </a:lnTo>
                    <a:lnTo>
                      <a:pt x="70" y="436"/>
                    </a:lnTo>
                    <a:lnTo>
                      <a:pt x="64" y="428"/>
                    </a:lnTo>
                    <a:lnTo>
                      <a:pt x="78" y="428"/>
                    </a:lnTo>
                    <a:lnTo>
                      <a:pt x="89" y="420"/>
                    </a:lnTo>
                    <a:lnTo>
                      <a:pt x="82" y="414"/>
                    </a:lnTo>
                    <a:lnTo>
                      <a:pt x="68" y="408"/>
                    </a:lnTo>
                    <a:lnTo>
                      <a:pt x="63" y="398"/>
                    </a:lnTo>
                    <a:lnTo>
                      <a:pt x="77" y="394"/>
                    </a:lnTo>
                    <a:lnTo>
                      <a:pt x="71" y="381"/>
                    </a:lnTo>
                    <a:lnTo>
                      <a:pt x="49" y="355"/>
                    </a:lnTo>
                    <a:lnTo>
                      <a:pt x="54" y="352"/>
                    </a:lnTo>
                    <a:lnTo>
                      <a:pt x="52" y="349"/>
                    </a:lnTo>
                    <a:lnTo>
                      <a:pt x="59" y="341"/>
                    </a:lnTo>
                    <a:lnTo>
                      <a:pt x="49" y="336"/>
                    </a:lnTo>
                    <a:lnTo>
                      <a:pt x="42" y="339"/>
                    </a:lnTo>
                    <a:lnTo>
                      <a:pt x="30" y="327"/>
                    </a:lnTo>
                    <a:lnTo>
                      <a:pt x="94" y="254"/>
                    </a:lnTo>
                    <a:lnTo>
                      <a:pt x="96" y="254"/>
                    </a:lnTo>
                    <a:lnTo>
                      <a:pt x="162" y="201"/>
                    </a:lnTo>
                    <a:lnTo>
                      <a:pt x="174" y="184"/>
                    </a:lnTo>
                    <a:lnTo>
                      <a:pt x="179" y="192"/>
                    </a:lnTo>
                    <a:lnTo>
                      <a:pt x="198" y="181"/>
                    </a:lnTo>
                    <a:lnTo>
                      <a:pt x="207" y="184"/>
                    </a:lnTo>
                    <a:lnTo>
                      <a:pt x="219" y="168"/>
                    </a:lnTo>
                    <a:lnTo>
                      <a:pt x="222" y="173"/>
                    </a:lnTo>
                    <a:lnTo>
                      <a:pt x="236" y="163"/>
                    </a:lnTo>
                    <a:lnTo>
                      <a:pt x="233" y="154"/>
                    </a:lnTo>
                    <a:lnTo>
                      <a:pt x="200" y="151"/>
                    </a:lnTo>
                    <a:lnTo>
                      <a:pt x="195" y="144"/>
                    </a:lnTo>
                    <a:lnTo>
                      <a:pt x="205" y="133"/>
                    </a:lnTo>
                    <a:lnTo>
                      <a:pt x="217" y="136"/>
                    </a:lnTo>
                    <a:lnTo>
                      <a:pt x="224" y="136"/>
                    </a:lnTo>
                    <a:lnTo>
                      <a:pt x="235" y="135"/>
                    </a:lnTo>
                    <a:lnTo>
                      <a:pt x="245" y="130"/>
                    </a:lnTo>
                    <a:lnTo>
                      <a:pt x="196" y="95"/>
                    </a:lnTo>
                    <a:lnTo>
                      <a:pt x="229" y="59"/>
                    </a:lnTo>
                    <a:lnTo>
                      <a:pt x="236" y="57"/>
                    </a:lnTo>
                    <a:lnTo>
                      <a:pt x="271" y="82"/>
                    </a:lnTo>
                    <a:lnTo>
                      <a:pt x="254" y="103"/>
                    </a:lnTo>
                    <a:lnTo>
                      <a:pt x="271" y="113"/>
                    </a:lnTo>
                    <a:lnTo>
                      <a:pt x="276" y="108"/>
                    </a:lnTo>
                    <a:lnTo>
                      <a:pt x="269" y="103"/>
                    </a:lnTo>
                    <a:lnTo>
                      <a:pt x="271" y="101"/>
                    </a:lnTo>
                    <a:lnTo>
                      <a:pt x="278" y="106"/>
                    </a:lnTo>
                    <a:lnTo>
                      <a:pt x="314" y="65"/>
                    </a:lnTo>
                    <a:lnTo>
                      <a:pt x="297" y="52"/>
                    </a:lnTo>
                    <a:lnTo>
                      <a:pt x="288" y="62"/>
                    </a:lnTo>
                    <a:lnTo>
                      <a:pt x="257" y="38"/>
                    </a:lnTo>
                    <a:lnTo>
                      <a:pt x="288" y="0"/>
                    </a:lnTo>
                    <a:lnTo>
                      <a:pt x="320" y="25"/>
                    </a:lnTo>
                    <a:lnTo>
                      <a:pt x="337" y="40"/>
                    </a:lnTo>
                    <a:lnTo>
                      <a:pt x="370" y="49"/>
                    </a:lnTo>
                    <a:lnTo>
                      <a:pt x="387" y="48"/>
                    </a:lnTo>
                    <a:lnTo>
                      <a:pt x="405" y="71"/>
                    </a:lnTo>
                    <a:lnTo>
                      <a:pt x="434" y="82"/>
                    </a:lnTo>
                    <a:lnTo>
                      <a:pt x="455" y="105"/>
                    </a:lnTo>
                    <a:lnTo>
                      <a:pt x="472" y="110"/>
                    </a:lnTo>
                    <a:lnTo>
                      <a:pt x="479" y="132"/>
                    </a:lnTo>
                    <a:lnTo>
                      <a:pt x="490" y="144"/>
                    </a:lnTo>
                    <a:lnTo>
                      <a:pt x="511" y="154"/>
                    </a:lnTo>
                    <a:lnTo>
                      <a:pt x="523" y="167"/>
                    </a:lnTo>
                    <a:lnTo>
                      <a:pt x="528" y="163"/>
                    </a:lnTo>
                    <a:lnTo>
                      <a:pt x="537" y="156"/>
                    </a:lnTo>
                    <a:lnTo>
                      <a:pt x="545" y="171"/>
                    </a:lnTo>
                    <a:lnTo>
                      <a:pt x="535" y="189"/>
                    </a:lnTo>
                    <a:lnTo>
                      <a:pt x="528" y="186"/>
                    </a:lnTo>
                    <a:lnTo>
                      <a:pt x="526" y="189"/>
                    </a:lnTo>
                    <a:lnTo>
                      <a:pt x="526" y="211"/>
                    </a:lnTo>
                    <a:lnTo>
                      <a:pt x="518" y="230"/>
                    </a:lnTo>
                    <a:lnTo>
                      <a:pt x="514" y="259"/>
                    </a:lnTo>
                    <a:lnTo>
                      <a:pt x="519" y="275"/>
                    </a:lnTo>
                    <a:lnTo>
                      <a:pt x="518" y="278"/>
                    </a:lnTo>
                    <a:lnTo>
                      <a:pt x="512" y="273"/>
                    </a:lnTo>
                    <a:lnTo>
                      <a:pt x="472" y="251"/>
                    </a:lnTo>
                    <a:lnTo>
                      <a:pt x="467" y="241"/>
                    </a:lnTo>
                    <a:lnTo>
                      <a:pt x="459" y="241"/>
                    </a:lnTo>
                    <a:lnTo>
                      <a:pt x="446" y="263"/>
                    </a:lnTo>
                    <a:lnTo>
                      <a:pt x="434" y="255"/>
                    </a:lnTo>
                    <a:lnTo>
                      <a:pt x="420" y="273"/>
                    </a:lnTo>
                    <a:lnTo>
                      <a:pt x="410" y="265"/>
                    </a:lnTo>
                    <a:lnTo>
                      <a:pt x="408" y="273"/>
                    </a:lnTo>
                    <a:lnTo>
                      <a:pt x="398" y="273"/>
                    </a:lnTo>
                    <a:lnTo>
                      <a:pt x="391" y="273"/>
                    </a:lnTo>
                    <a:lnTo>
                      <a:pt x="398" y="282"/>
                    </a:lnTo>
                    <a:lnTo>
                      <a:pt x="396" y="292"/>
                    </a:lnTo>
                    <a:lnTo>
                      <a:pt x="391" y="295"/>
                    </a:lnTo>
                    <a:lnTo>
                      <a:pt x="391" y="303"/>
                    </a:lnTo>
                    <a:lnTo>
                      <a:pt x="373" y="322"/>
                    </a:lnTo>
                    <a:lnTo>
                      <a:pt x="379" y="325"/>
                    </a:lnTo>
                    <a:lnTo>
                      <a:pt x="370" y="341"/>
                    </a:lnTo>
                    <a:lnTo>
                      <a:pt x="379" y="346"/>
                    </a:lnTo>
                    <a:lnTo>
                      <a:pt x="377" y="354"/>
                    </a:lnTo>
                    <a:lnTo>
                      <a:pt x="380" y="371"/>
                    </a:lnTo>
                    <a:lnTo>
                      <a:pt x="401" y="374"/>
                    </a:lnTo>
                    <a:lnTo>
                      <a:pt x="408" y="389"/>
                    </a:lnTo>
                    <a:lnTo>
                      <a:pt x="408" y="401"/>
                    </a:lnTo>
                    <a:lnTo>
                      <a:pt x="434" y="423"/>
                    </a:lnTo>
                    <a:lnTo>
                      <a:pt x="427" y="441"/>
                    </a:lnTo>
                    <a:lnTo>
                      <a:pt x="427" y="447"/>
                    </a:lnTo>
                    <a:lnTo>
                      <a:pt x="467" y="485"/>
                    </a:lnTo>
                    <a:lnTo>
                      <a:pt x="474" y="495"/>
                    </a:lnTo>
                    <a:lnTo>
                      <a:pt x="472" y="503"/>
                    </a:lnTo>
                    <a:lnTo>
                      <a:pt x="483" y="509"/>
                    </a:lnTo>
                    <a:lnTo>
                      <a:pt x="495" y="508"/>
                    </a:lnTo>
                    <a:lnTo>
                      <a:pt x="512" y="517"/>
                    </a:lnTo>
                    <a:lnTo>
                      <a:pt x="519" y="514"/>
                    </a:lnTo>
                    <a:lnTo>
                      <a:pt x="528" y="522"/>
                    </a:lnTo>
                    <a:lnTo>
                      <a:pt x="528" y="547"/>
                    </a:lnTo>
                    <a:lnTo>
                      <a:pt x="531" y="560"/>
                    </a:lnTo>
                    <a:lnTo>
                      <a:pt x="530" y="574"/>
                    </a:lnTo>
                    <a:lnTo>
                      <a:pt x="540" y="579"/>
                    </a:lnTo>
                    <a:lnTo>
                      <a:pt x="570" y="606"/>
                    </a:lnTo>
                    <a:lnTo>
                      <a:pt x="585" y="612"/>
                    </a:lnTo>
                    <a:lnTo>
                      <a:pt x="592" y="617"/>
                    </a:lnTo>
                    <a:lnTo>
                      <a:pt x="608" y="622"/>
                    </a:lnTo>
                    <a:lnTo>
                      <a:pt x="620" y="617"/>
                    </a:lnTo>
                    <a:lnTo>
                      <a:pt x="637" y="636"/>
                    </a:lnTo>
                    <a:lnTo>
                      <a:pt x="639" y="633"/>
                    </a:lnTo>
                    <a:lnTo>
                      <a:pt x="650" y="649"/>
                    </a:lnTo>
                    <a:lnTo>
                      <a:pt x="662" y="649"/>
                    </a:lnTo>
                    <a:lnTo>
                      <a:pt x="665" y="638"/>
                    </a:lnTo>
                    <a:lnTo>
                      <a:pt x="686" y="650"/>
                    </a:lnTo>
                    <a:lnTo>
                      <a:pt x="695" y="649"/>
                    </a:lnTo>
                    <a:lnTo>
                      <a:pt x="726" y="655"/>
                    </a:lnTo>
                    <a:lnTo>
                      <a:pt x="736" y="658"/>
                    </a:lnTo>
                    <a:lnTo>
                      <a:pt x="742" y="668"/>
                    </a:lnTo>
                    <a:lnTo>
                      <a:pt x="726" y="703"/>
                    </a:lnTo>
                    <a:lnTo>
                      <a:pt x="735" y="720"/>
                    </a:lnTo>
                    <a:lnTo>
                      <a:pt x="752" y="730"/>
                    </a:lnTo>
                    <a:lnTo>
                      <a:pt x="775" y="735"/>
                    </a:lnTo>
                    <a:lnTo>
                      <a:pt x="795" y="730"/>
                    </a:lnTo>
                    <a:lnTo>
                      <a:pt x="802" y="739"/>
                    </a:lnTo>
                    <a:lnTo>
                      <a:pt x="806" y="760"/>
                    </a:lnTo>
                    <a:lnTo>
                      <a:pt x="820" y="766"/>
                    </a:lnTo>
                    <a:lnTo>
                      <a:pt x="821" y="796"/>
                    </a:lnTo>
                    <a:lnTo>
                      <a:pt x="830" y="801"/>
                    </a:lnTo>
                    <a:lnTo>
                      <a:pt x="832" y="796"/>
                    </a:lnTo>
                    <a:lnTo>
                      <a:pt x="844" y="801"/>
                    </a:lnTo>
                    <a:lnTo>
                      <a:pt x="849" y="796"/>
                    </a:lnTo>
                    <a:lnTo>
                      <a:pt x="856" y="796"/>
                    </a:lnTo>
                    <a:lnTo>
                      <a:pt x="865" y="804"/>
                    </a:lnTo>
                    <a:lnTo>
                      <a:pt x="894" y="806"/>
                    </a:lnTo>
                    <a:lnTo>
                      <a:pt x="901" y="792"/>
                    </a:lnTo>
                    <a:lnTo>
                      <a:pt x="917" y="792"/>
                    </a:lnTo>
                    <a:lnTo>
                      <a:pt x="936" y="796"/>
                    </a:lnTo>
                    <a:lnTo>
                      <a:pt x="948" y="801"/>
                    </a:lnTo>
                    <a:lnTo>
                      <a:pt x="957" y="822"/>
                    </a:lnTo>
                    <a:lnTo>
                      <a:pt x="962" y="849"/>
                    </a:lnTo>
                    <a:lnTo>
                      <a:pt x="955" y="866"/>
                    </a:lnTo>
                    <a:lnTo>
                      <a:pt x="945" y="877"/>
                    </a:lnTo>
                    <a:lnTo>
                      <a:pt x="945" y="896"/>
                    </a:lnTo>
                    <a:lnTo>
                      <a:pt x="941" y="907"/>
                    </a:lnTo>
                    <a:lnTo>
                      <a:pt x="933" y="923"/>
                    </a:lnTo>
                    <a:lnTo>
                      <a:pt x="917" y="920"/>
                    </a:lnTo>
                    <a:lnTo>
                      <a:pt x="901" y="933"/>
                    </a:lnTo>
                    <a:lnTo>
                      <a:pt x="894" y="930"/>
                    </a:lnTo>
                    <a:lnTo>
                      <a:pt x="882" y="933"/>
                    </a:lnTo>
                    <a:lnTo>
                      <a:pt x="870" y="942"/>
                    </a:lnTo>
                    <a:lnTo>
                      <a:pt x="867" y="952"/>
                    </a:lnTo>
                    <a:lnTo>
                      <a:pt x="844" y="947"/>
                    </a:lnTo>
                    <a:lnTo>
                      <a:pt x="835" y="942"/>
                    </a:lnTo>
                    <a:lnTo>
                      <a:pt x="816" y="930"/>
                    </a:lnTo>
                    <a:lnTo>
                      <a:pt x="792" y="934"/>
                    </a:lnTo>
                    <a:lnTo>
                      <a:pt x="782" y="962"/>
                    </a:lnTo>
                    <a:lnTo>
                      <a:pt x="755" y="960"/>
                    </a:lnTo>
                    <a:lnTo>
                      <a:pt x="728" y="971"/>
                    </a:lnTo>
                    <a:lnTo>
                      <a:pt x="707" y="955"/>
                    </a:lnTo>
                    <a:lnTo>
                      <a:pt x="696" y="950"/>
                    </a:lnTo>
                    <a:lnTo>
                      <a:pt x="689" y="946"/>
                    </a:lnTo>
                    <a:lnTo>
                      <a:pt x="679" y="947"/>
                    </a:lnTo>
                    <a:lnTo>
                      <a:pt x="665" y="952"/>
                    </a:lnTo>
                    <a:lnTo>
                      <a:pt x="648" y="952"/>
                    </a:lnTo>
                    <a:lnTo>
                      <a:pt x="634" y="946"/>
                    </a:lnTo>
                    <a:lnTo>
                      <a:pt x="627" y="947"/>
                    </a:lnTo>
                    <a:lnTo>
                      <a:pt x="622" y="955"/>
                    </a:lnTo>
                    <a:lnTo>
                      <a:pt x="615" y="957"/>
                    </a:lnTo>
                    <a:lnTo>
                      <a:pt x="596" y="955"/>
                    </a:lnTo>
                    <a:lnTo>
                      <a:pt x="587" y="962"/>
                    </a:lnTo>
                    <a:lnTo>
                      <a:pt x="584" y="962"/>
                    </a:lnTo>
                    <a:lnTo>
                      <a:pt x="570" y="939"/>
                    </a:lnTo>
                    <a:lnTo>
                      <a:pt x="559" y="928"/>
                    </a:lnTo>
                    <a:lnTo>
                      <a:pt x="552" y="928"/>
                    </a:lnTo>
                    <a:lnTo>
                      <a:pt x="547" y="923"/>
                    </a:lnTo>
                    <a:lnTo>
                      <a:pt x="540" y="928"/>
                    </a:lnTo>
                    <a:lnTo>
                      <a:pt x="531" y="923"/>
                    </a:lnTo>
                    <a:lnTo>
                      <a:pt x="519" y="938"/>
                    </a:lnTo>
                    <a:lnTo>
                      <a:pt x="505" y="934"/>
                    </a:lnTo>
                    <a:lnTo>
                      <a:pt x="490" y="939"/>
                    </a:lnTo>
                    <a:lnTo>
                      <a:pt x="481" y="938"/>
                    </a:lnTo>
                    <a:lnTo>
                      <a:pt x="472" y="946"/>
                    </a:lnTo>
                    <a:lnTo>
                      <a:pt x="464" y="946"/>
                    </a:lnTo>
                    <a:lnTo>
                      <a:pt x="455" y="952"/>
                    </a:lnTo>
                    <a:lnTo>
                      <a:pt x="424" y="907"/>
                    </a:lnTo>
                    <a:lnTo>
                      <a:pt x="398" y="9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68"/>
              <p:cNvSpPr>
                <a:spLocks/>
              </p:cNvSpPr>
              <p:nvPr/>
            </p:nvSpPr>
            <p:spPr bwMode="auto">
              <a:xfrm>
                <a:off x="-431" y="5177"/>
                <a:ext cx="962" cy="971"/>
              </a:xfrm>
              <a:custGeom>
                <a:avLst/>
                <a:gdLst>
                  <a:gd name="T0" fmla="*/ 387 w 962"/>
                  <a:gd name="T1" fmla="*/ 858 h 971"/>
                  <a:gd name="T2" fmla="*/ 337 w 962"/>
                  <a:gd name="T3" fmla="*/ 861 h 971"/>
                  <a:gd name="T4" fmla="*/ 306 w 962"/>
                  <a:gd name="T5" fmla="*/ 804 h 971"/>
                  <a:gd name="T6" fmla="*/ 274 w 962"/>
                  <a:gd name="T7" fmla="*/ 755 h 971"/>
                  <a:gd name="T8" fmla="*/ 274 w 962"/>
                  <a:gd name="T9" fmla="*/ 673 h 971"/>
                  <a:gd name="T10" fmla="*/ 268 w 962"/>
                  <a:gd name="T11" fmla="*/ 658 h 971"/>
                  <a:gd name="T12" fmla="*/ 241 w 962"/>
                  <a:gd name="T13" fmla="*/ 606 h 971"/>
                  <a:gd name="T14" fmla="*/ 163 w 962"/>
                  <a:gd name="T15" fmla="*/ 509 h 971"/>
                  <a:gd name="T16" fmla="*/ 59 w 962"/>
                  <a:gd name="T17" fmla="*/ 509 h 971"/>
                  <a:gd name="T18" fmla="*/ 5 w 962"/>
                  <a:gd name="T19" fmla="*/ 503 h 971"/>
                  <a:gd name="T20" fmla="*/ 0 w 962"/>
                  <a:gd name="T21" fmla="*/ 473 h 971"/>
                  <a:gd name="T22" fmla="*/ 47 w 962"/>
                  <a:gd name="T23" fmla="*/ 452 h 971"/>
                  <a:gd name="T24" fmla="*/ 64 w 962"/>
                  <a:gd name="T25" fmla="*/ 428 h 971"/>
                  <a:gd name="T26" fmla="*/ 63 w 962"/>
                  <a:gd name="T27" fmla="*/ 398 h 971"/>
                  <a:gd name="T28" fmla="*/ 52 w 962"/>
                  <a:gd name="T29" fmla="*/ 349 h 971"/>
                  <a:gd name="T30" fmla="*/ 94 w 962"/>
                  <a:gd name="T31" fmla="*/ 254 h 971"/>
                  <a:gd name="T32" fmla="*/ 198 w 962"/>
                  <a:gd name="T33" fmla="*/ 181 h 971"/>
                  <a:gd name="T34" fmla="*/ 233 w 962"/>
                  <a:gd name="T35" fmla="*/ 154 h 971"/>
                  <a:gd name="T36" fmla="*/ 224 w 962"/>
                  <a:gd name="T37" fmla="*/ 136 h 971"/>
                  <a:gd name="T38" fmla="*/ 236 w 962"/>
                  <a:gd name="T39" fmla="*/ 57 h 971"/>
                  <a:gd name="T40" fmla="*/ 269 w 962"/>
                  <a:gd name="T41" fmla="*/ 103 h 971"/>
                  <a:gd name="T42" fmla="*/ 288 w 962"/>
                  <a:gd name="T43" fmla="*/ 62 h 971"/>
                  <a:gd name="T44" fmla="*/ 370 w 962"/>
                  <a:gd name="T45" fmla="*/ 49 h 971"/>
                  <a:gd name="T46" fmla="*/ 472 w 962"/>
                  <a:gd name="T47" fmla="*/ 110 h 971"/>
                  <a:gd name="T48" fmla="*/ 528 w 962"/>
                  <a:gd name="T49" fmla="*/ 163 h 971"/>
                  <a:gd name="T50" fmla="*/ 526 w 962"/>
                  <a:gd name="T51" fmla="*/ 189 h 971"/>
                  <a:gd name="T52" fmla="*/ 518 w 962"/>
                  <a:gd name="T53" fmla="*/ 278 h 971"/>
                  <a:gd name="T54" fmla="*/ 446 w 962"/>
                  <a:gd name="T55" fmla="*/ 263 h 971"/>
                  <a:gd name="T56" fmla="*/ 398 w 962"/>
                  <a:gd name="T57" fmla="*/ 273 h 971"/>
                  <a:gd name="T58" fmla="*/ 391 w 962"/>
                  <a:gd name="T59" fmla="*/ 303 h 971"/>
                  <a:gd name="T60" fmla="*/ 377 w 962"/>
                  <a:gd name="T61" fmla="*/ 354 h 971"/>
                  <a:gd name="T62" fmla="*/ 434 w 962"/>
                  <a:gd name="T63" fmla="*/ 423 h 971"/>
                  <a:gd name="T64" fmla="*/ 472 w 962"/>
                  <a:gd name="T65" fmla="*/ 503 h 971"/>
                  <a:gd name="T66" fmla="*/ 528 w 962"/>
                  <a:gd name="T67" fmla="*/ 522 h 971"/>
                  <a:gd name="T68" fmla="*/ 570 w 962"/>
                  <a:gd name="T69" fmla="*/ 606 h 971"/>
                  <a:gd name="T70" fmla="*/ 637 w 962"/>
                  <a:gd name="T71" fmla="*/ 636 h 971"/>
                  <a:gd name="T72" fmla="*/ 686 w 962"/>
                  <a:gd name="T73" fmla="*/ 650 h 971"/>
                  <a:gd name="T74" fmla="*/ 726 w 962"/>
                  <a:gd name="T75" fmla="*/ 703 h 971"/>
                  <a:gd name="T76" fmla="*/ 802 w 962"/>
                  <a:gd name="T77" fmla="*/ 739 h 971"/>
                  <a:gd name="T78" fmla="*/ 832 w 962"/>
                  <a:gd name="T79" fmla="*/ 796 h 971"/>
                  <a:gd name="T80" fmla="*/ 894 w 962"/>
                  <a:gd name="T81" fmla="*/ 806 h 971"/>
                  <a:gd name="T82" fmla="*/ 957 w 962"/>
                  <a:gd name="T83" fmla="*/ 822 h 971"/>
                  <a:gd name="T84" fmla="*/ 941 w 962"/>
                  <a:gd name="T85" fmla="*/ 907 h 971"/>
                  <a:gd name="T86" fmla="*/ 882 w 962"/>
                  <a:gd name="T87" fmla="*/ 933 h 971"/>
                  <a:gd name="T88" fmla="*/ 816 w 962"/>
                  <a:gd name="T89" fmla="*/ 930 h 971"/>
                  <a:gd name="T90" fmla="*/ 707 w 962"/>
                  <a:gd name="T91" fmla="*/ 955 h 971"/>
                  <a:gd name="T92" fmla="*/ 648 w 962"/>
                  <a:gd name="T93" fmla="*/ 952 h 971"/>
                  <a:gd name="T94" fmla="*/ 596 w 962"/>
                  <a:gd name="T95" fmla="*/ 955 h 971"/>
                  <a:gd name="T96" fmla="*/ 552 w 962"/>
                  <a:gd name="T97" fmla="*/ 928 h 971"/>
                  <a:gd name="T98" fmla="*/ 505 w 962"/>
                  <a:gd name="T99" fmla="*/ 934 h 971"/>
                  <a:gd name="T100" fmla="*/ 455 w 962"/>
                  <a:gd name="T101" fmla="*/ 95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2" h="971">
                    <a:moveTo>
                      <a:pt x="398" y="911"/>
                    </a:moveTo>
                    <a:lnTo>
                      <a:pt x="410" y="896"/>
                    </a:lnTo>
                    <a:lnTo>
                      <a:pt x="398" y="857"/>
                    </a:lnTo>
                    <a:lnTo>
                      <a:pt x="391" y="857"/>
                    </a:lnTo>
                    <a:lnTo>
                      <a:pt x="387" y="858"/>
                    </a:lnTo>
                    <a:lnTo>
                      <a:pt x="377" y="850"/>
                    </a:lnTo>
                    <a:lnTo>
                      <a:pt x="368" y="854"/>
                    </a:lnTo>
                    <a:lnTo>
                      <a:pt x="363" y="846"/>
                    </a:lnTo>
                    <a:lnTo>
                      <a:pt x="351" y="849"/>
                    </a:lnTo>
                    <a:lnTo>
                      <a:pt x="337" y="861"/>
                    </a:lnTo>
                    <a:lnTo>
                      <a:pt x="334" y="866"/>
                    </a:lnTo>
                    <a:lnTo>
                      <a:pt x="323" y="866"/>
                    </a:lnTo>
                    <a:lnTo>
                      <a:pt x="316" y="850"/>
                    </a:lnTo>
                    <a:lnTo>
                      <a:pt x="318" y="831"/>
                    </a:lnTo>
                    <a:lnTo>
                      <a:pt x="306" y="804"/>
                    </a:lnTo>
                    <a:lnTo>
                      <a:pt x="306" y="796"/>
                    </a:lnTo>
                    <a:lnTo>
                      <a:pt x="299" y="773"/>
                    </a:lnTo>
                    <a:lnTo>
                      <a:pt x="285" y="769"/>
                    </a:lnTo>
                    <a:lnTo>
                      <a:pt x="281" y="769"/>
                    </a:lnTo>
                    <a:lnTo>
                      <a:pt x="274" y="755"/>
                    </a:lnTo>
                    <a:lnTo>
                      <a:pt x="276" y="744"/>
                    </a:lnTo>
                    <a:lnTo>
                      <a:pt x="269" y="742"/>
                    </a:lnTo>
                    <a:lnTo>
                      <a:pt x="268" y="735"/>
                    </a:lnTo>
                    <a:lnTo>
                      <a:pt x="262" y="730"/>
                    </a:lnTo>
                    <a:lnTo>
                      <a:pt x="274" y="673"/>
                    </a:lnTo>
                    <a:lnTo>
                      <a:pt x="285" y="671"/>
                    </a:lnTo>
                    <a:lnTo>
                      <a:pt x="283" y="663"/>
                    </a:lnTo>
                    <a:lnTo>
                      <a:pt x="285" y="658"/>
                    </a:lnTo>
                    <a:lnTo>
                      <a:pt x="278" y="662"/>
                    </a:lnTo>
                    <a:lnTo>
                      <a:pt x="268" y="658"/>
                    </a:lnTo>
                    <a:lnTo>
                      <a:pt x="262" y="650"/>
                    </a:lnTo>
                    <a:lnTo>
                      <a:pt x="261" y="641"/>
                    </a:lnTo>
                    <a:lnTo>
                      <a:pt x="247" y="619"/>
                    </a:lnTo>
                    <a:lnTo>
                      <a:pt x="245" y="609"/>
                    </a:lnTo>
                    <a:lnTo>
                      <a:pt x="241" y="606"/>
                    </a:lnTo>
                    <a:lnTo>
                      <a:pt x="228" y="584"/>
                    </a:lnTo>
                    <a:lnTo>
                      <a:pt x="219" y="579"/>
                    </a:lnTo>
                    <a:lnTo>
                      <a:pt x="205" y="554"/>
                    </a:lnTo>
                    <a:lnTo>
                      <a:pt x="172" y="528"/>
                    </a:lnTo>
                    <a:lnTo>
                      <a:pt x="163" y="509"/>
                    </a:lnTo>
                    <a:lnTo>
                      <a:pt x="129" y="493"/>
                    </a:lnTo>
                    <a:lnTo>
                      <a:pt x="89" y="508"/>
                    </a:lnTo>
                    <a:lnTo>
                      <a:pt x="78" y="495"/>
                    </a:lnTo>
                    <a:lnTo>
                      <a:pt x="57" y="503"/>
                    </a:lnTo>
                    <a:lnTo>
                      <a:pt x="59" y="509"/>
                    </a:lnTo>
                    <a:lnTo>
                      <a:pt x="38" y="517"/>
                    </a:lnTo>
                    <a:lnTo>
                      <a:pt x="37" y="512"/>
                    </a:lnTo>
                    <a:lnTo>
                      <a:pt x="2" y="519"/>
                    </a:lnTo>
                    <a:lnTo>
                      <a:pt x="0" y="503"/>
                    </a:lnTo>
                    <a:lnTo>
                      <a:pt x="5" y="503"/>
                    </a:lnTo>
                    <a:lnTo>
                      <a:pt x="2" y="495"/>
                    </a:lnTo>
                    <a:lnTo>
                      <a:pt x="12" y="490"/>
                    </a:lnTo>
                    <a:lnTo>
                      <a:pt x="5" y="482"/>
                    </a:lnTo>
                    <a:lnTo>
                      <a:pt x="5" y="479"/>
                    </a:lnTo>
                    <a:lnTo>
                      <a:pt x="0" y="473"/>
                    </a:lnTo>
                    <a:lnTo>
                      <a:pt x="24" y="463"/>
                    </a:lnTo>
                    <a:lnTo>
                      <a:pt x="33" y="465"/>
                    </a:lnTo>
                    <a:lnTo>
                      <a:pt x="45" y="457"/>
                    </a:lnTo>
                    <a:lnTo>
                      <a:pt x="42" y="455"/>
                    </a:lnTo>
                    <a:lnTo>
                      <a:pt x="47" y="452"/>
                    </a:lnTo>
                    <a:lnTo>
                      <a:pt x="59" y="470"/>
                    </a:lnTo>
                    <a:lnTo>
                      <a:pt x="77" y="460"/>
                    </a:lnTo>
                    <a:lnTo>
                      <a:pt x="63" y="438"/>
                    </a:lnTo>
                    <a:lnTo>
                      <a:pt x="70" y="436"/>
                    </a:lnTo>
                    <a:lnTo>
                      <a:pt x="64" y="428"/>
                    </a:lnTo>
                    <a:lnTo>
                      <a:pt x="78" y="428"/>
                    </a:lnTo>
                    <a:lnTo>
                      <a:pt x="89" y="420"/>
                    </a:lnTo>
                    <a:lnTo>
                      <a:pt x="82" y="414"/>
                    </a:lnTo>
                    <a:lnTo>
                      <a:pt x="68" y="408"/>
                    </a:lnTo>
                    <a:lnTo>
                      <a:pt x="63" y="398"/>
                    </a:lnTo>
                    <a:lnTo>
                      <a:pt x="77" y="394"/>
                    </a:lnTo>
                    <a:lnTo>
                      <a:pt x="71" y="381"/>
                    </a:lnTo>
                    <a:lnTo>
                      <a:pt x="49" y="355"/>
                    </a:lnTo>
                    <a:lnTo>
                      <a:pt x="54" y="352"/>
                    </a:lnTo>
                    <a:lnTo>
                      <a:pt x="52" y="349"/>
                    </a:lnTo>
                    <a:lnTo>
                      <a:pt x="59" y="341"/>
                    </a:lnTo>
                    <a:lnTo>
                      <a:pt x="49" y="336"/>
                    </a:lnTo>
                    <a:lnTo>
                      <a:pt x="42" y="339"/>
                    </a:lnTo>
                    <a:lnTo>
                      <a:pt x="30" y="327"/>
                    </a:lnTo>
                    <a:lnTo>
                      <a:pt x="94" y="254"/>
                    </a:lnTo>
                    <a:lnTo>
                      <a:pt x="96" y="254"/>
                    </a:lnTo>
                    <a:lnTo>
                      <a:pt x="162" y="201"/>
                    </a:lnTo>
                    <a:lnTo>
                      <a:pt x="174" y="184"/>
                    </a:lnTo>
                    <a:lnTo>
                      <a:pt x="179" y="192"/>
                    </a:lnTo>
                    <a:lnTo>
                      <a:pt x="198" y="181"/>
                    </a:lnTo>
                    <a:lnTo>
                      <a:pt x="207" y="184"/>
                    </a:lnTo>
                    <a:lnTo>
                      <a:pt x="219" y="168"/>
                    </a:lnTo>
                    <a:lnTo>
                      <a:pt x="222" y="173"/>
                    </a:lnTo>
                    <a:lnTo>
                      <a:pt x="236" y="163"/>
                    </a:lnTo>
                    <a:lnTo>
                      <a:pt x="233" y="154"/>
                    </a:lnTo>
                    <a:lnTo>
                      <a:pt x="200" y="151"/>
                    </a:lnTo>
                    <a:lnTo>
                      <a:pt x="195" y="144"/>
                    </a:lnTo>
                    <a:lnTo>
                      <a:pt x="205" y="133"/>
                    </a:lnTo>
                    <a:lnTo>
                      <a:pt x="217" y="136"/>
                    </a:lnTo>
                    <a:lnTo>
                      <a:pt x="224" y="136"/>
                    </a:lnTo>
                    <a:lnTo>
                      <a:pt x="235" y="135"/>
                    </a:lnTo>
                    <a:lnTo>
                      <a:pt x="245" y="130"/>
                    </a:lnTo>
                    <a:lnTo>
                      <a:pt x="196" y="95"/>
                    </a:lnTo>
                    <a:lnTo>
                      <a:pt x="229" y="59"/>
                    </a:lnTo>
                    <a:lnTo>
                      <a:pt x="236" y="57"/>
                    </a:lnTo>
                    <a:lnTo>
                      <a:pt x="271" y="82"/>
                    </a:lnTo>
                    <a:lnTo>
                      <a:pt x="254" y="103"/>
                    </a:lnTo>
                    <a:lnTo>
                      <a:pt x="271" y="113"/>
                    </a:lnTo>
                    <a:lnTo>
                      <a:pt x="276" y="108"/>
                    </a:lnTo>
                    <a:lnTo>
                      <a:pt x="269" y="103"/>
                    </a:lnTo>
                    <a:lnTo>
                      <a:pt x="271" y="101"/>
                    </a:lnTo>
                    <a:lnTo>
                      <a:pt x="278" y="106"/>
                    </a:lnTo>
                    <a:lnTo>
                      <a:pt x="314" y="65"/>
                    </a:lnTo>
                    <a:lnTo>
                      <a:pt x="297" y="52"/>
                    </a:lnTo>
                    <a:lnTo>
                      <a:pt x="288" y="62"/>
                    </a:lnTo>
                    <a:lnTo>
                      <a:pt x="257" y="38"/>
                    </a:lnTo>
                    <a:lnTo>
                      <a:pt x="288" y="0"/>
                    </a:lnTo>
                    <a:lnTo>
                      <a:pt x="320" y="25"/>
                    </a:lnTo>
                    <a:lnTo>
                      <a:pt x="337" y="40"/>
                    </a:lnTo>
                    <a:lnTo>
                      <a:pt x="370" y="49"/>
                    </a:lnTo>
                    <a:lnTo>
                      <a:pt x="387" y="48"/>
                    </a:lnTo>
                    <a:lnTo>
                      <a:pt x="405" y="71"/>
                    </a:lnTo>
                    <a:lnTo>
                      <a:pt x="434" y="82"/>
                    </a:lnTo>
                    <a:lnTo>
                      <a:pt x="455" y="105"/>
                    </a:lnTo>
                    <a:lnTo>
                      <a:pt x="472" y="110"/>
                    </a:lnTo>
                    <a:lnTo>
                      <a:pt x="479" y="132"/>
                    </a:lnTo>
                    <a:lnTo>
                      <a:pt x="490" y="144"/>
                    </a:lnTo>
                    <a:lnTo>
                      <a:pt x="511" y="154"/>
                    </a:lnTo>
                    <a:lnTo>
                      <a:pt x="523" y="167"/>
                    </a:lnTo>
                    <a:lnTo>
                      <a:pt x="528" y="163"/>
                    </a:lnTo>
                    <a:lnTo>
                      <a:pt x="537" y="156"/>
                    </a:lnTo>
                    <a:lnTo>
                      <a:pt x="545" y="171"/>
                    </a:lnTo>
                    <a:lnTo>
                      <a:pt x="535" y="189"/>
                    </a:lnTo>
                    <a:lnTo>
                      <a:pt x="528" y="186"/>
                    </a:lnTo>
                    <a:lnTo>
                      <a:pt x="526" y="189"/>
                    </a:lnTo>
                    <a:lnTo>
                      <a:pt x="526" y="211"/>
                    </a:lnTo>
                    <a:lnTo>
                      <a:pt x="518" y="230"/>
                    </a:lnTo>
                    <a:lnTo>
                      <a:pt x="514" y="259"/>
                    </a:lnTo>
                    <a:lnTo>
                      <a:pt x="519" y="275"/>
                    </a:lnTo>
                    <a:lnTo>
                      <a:pt x="518" y="278"/>
                    </a:lnTo>
                    <a:lnTo>
                      <a:pt x="512" y="273"/>
                    </a:lnTo>
                    <a:lnTo>
                      <a:pt x="472" y="251"/>
                    </a:lnTo>
                    <a:lnTo>
                      <a:pt x="467" y="241"/>
                    </a:lnTo>
                    <a:lnTo>
                      <a:pt x="459" y="241"/>
                    </a:lnTo>
                    <a:lnTo>
                      <a:pt x="446" y="263"/>
                    </a:lnTo>
                    <a:lnTo>
                      <a:pt x="434" y="255"/>
                    </a:lnTo>
                    <a:lnTo>
                      <a:pt x="420" y="273"/>
                    </a:lnTo>
                    <a:lnTo>
                      <a:pt x="410" y="265"/>
                    </a:lnTo>
                    <a:lnTo>
                      <a:pt x="408" y="273"/>
                    </a:lnTo>
                    <a:lnTo>
                      <a:pt x="398" y="273"/>
                    </a:lnTo>
                    <a:lnTo>
                      <a:pt x="391" y="273"/>
                    </a:lnTo>
                    <a:lnTo>
                      <a:pt x="398" y="282"/>
                    </a:lnTo>
                    <a:lnTo>
                      <a:pt x="396" y="292"/>
                    </a:lnTo>
                    <a:lnTo>
                      <a:pt x="391" y="295"/>
                    </a:lnTo>
                    <a:lnTo>
                      <a:pt x="391" y="303"/>
                    </a:lnTo>
                    <a:lnTo>
                      <a:pt x="373" y="322"/>
                    </a:lnTo>
                    <a:lnTo>
                      <a:pt x="379" y="325"/>
                    </a:lnTo>
                    <a:lnTo>
                      <a:pt x="370" y="341"/>
                    </a:lnTo>
                    <a:lnTo>
                      <a:pt x="379" y="346"/>
                    </a:lnTo>
                    <a:lnTo>
                      <a:pt x="377" y="354"/>
                    </a:lnTo>
                    <a:lnTo>
                      <a:pt x="380" y="371"/>
                    </a:lnTo>
                    <a:lnTo>
                      <a:pt x="401" y="374"/>
                    </a:lnTo>
                    <a:lnTo>
                      <a:pt x="408" y="389"/>
                    </a:lnTo>
                    <a:lnTo>
                      <a:pt x="408" y="401"/>
                    </a:lnTo>
                    <a:lnTo>
                      <a:pt x="434" y="423"/>
                    </a:lnTo>
                    <a:lnTo>
                      <a:pt x="427" y="441"/>
                    </a:lnTo>
                    <a:lnTo>
                      <a:pt x="427" y="447"/>
                    </a:lnTo>
                    <a:lnTo>
                      <a:pt x="467" y="485"/>
                    </a:lnTo>
                    <a:lnTo>
                      <a:pt x="474" y="495"/>
                    </a:lnTo>
                    <a:lnTo>
                      <a:pt x="472" y="503"/>
                    </a:lnTo>
                    <a:lnTo>
                      <a:pt x="483" y="509"/>
                    </a:lnTo>
                    <a:lnTo>
                      <a:pt x="495" y="508"/>
                    </a:lnTo>
                    <a:lnTo>
                      <a:pt x="512" y="517"/>
                    </a:lnTo>
                    <a:lnTo>
                      <a:pt x="519" y="514"/>
                    </a:lnTo>
                    <a:lnTo>
                      <a:pt x="528" y="522"/>
                    </a:lnTo>
                    <a:lnTo>
                      <a:pt x="528" y="547"/>
                    </a:lnTo>
                    <a:lnTo>
                      <a:pt x="531" y="560"/>
                    </a:lnTo>
                    <a:lnTo>
                      <a:pt x="530" y="574"/>
                    </a:lnTo>
                    <a:lnTo>
                      <a:pt x="540" y="579"/>
                    </a:lnTo>
                    <a:lnTo>
                      <a:pt x="570" y="606"/>
                    </a:lnTo>
                    <a:lnTo>
                      <a:pt x="585" y="612"/>
                    </a:lnTo>
                    <a:lnTo>
                      <a:pt x="592" y="617"/>
                    </a:lnTo>
                    <a:lnTo>
                      <a:pt x="608" y="622"/>
                    </a:lnTo>
                    <a:lnTo>
                      <a:pt x="620" y="617"/>
                    </a:lnTo>
                    <a:lnTo>
                      <a:pt x="637" y="636"/>
                    </a:lnTo>
                    <a:lnTo>
                      <a:pt x="639" y="633"/>
                    </a:lnTo>
                    <a:lnTo>
                      <a:pt x="650" y="649"/>
                    </a:lnTo>
                    <a:lnTo>
                      <a:pt x="662" y="649"/>
                    </a:lnTo>
                    <a:lnTo>
                      <a:pt x="665" y="638"/>
                    </a:lnTo>
                    <a:lnTo>
                      <a:pt x="686" y="650"/>
                    </a:lnTo>
                    <a:lnTo>
                      <a:pt x="695" y="649"/>
                    </a:lnTo>
                    <a:lnTo>
                      <a:pt x="726" y="655"/>
                    </a:lnTo>
                    <a:lnTo>
                      <a:pt x="736" y="658"/>
                    </a:lnTo>
                    <a:lnTo>
                      <a:pt x="742" y="668"/>
                    </a:lnTo>
                    <a:lnTo>
                      <a:pt x="726" y="703"/>
                    </a:lnTo>
                    <a:lnTo>
                      <a:pt x="735" y="720"/>
                    </a:lnTo>
                    <a:lnTo>
                      <a:pt x="752" y="730"/>
                    </a:lnTo>
                    <a:lnTo>
                      <a:pt x="775" y="735"/>
                    </a:lnTo>
                    <a:lnTo>
                      <a:pt x="795" y="730"/>
                    </a:lnTo>
                    <a:lnTo>
                      <a:pt x="802" y="739"/>
                    </a:lnTo>
                    <a:lnTo>
                      <a:pt x="806" y="760"/>
                    </a:lnTo>
                    <a:lnTo>
                      <a:pt x="820" y="766"/>
                    </a:lnTo>
                    <a:lnTo>
                      <a:pt x="821" y="796"/>
                    </a:lnTo>
                    <a:lnTo>
                      <a:pt x="830" y="801"/>
                    </a:lnTo>
                    <a:lnTo>
                      <a:pt x="832" y="796"/>
                    </a:lnTo>
                    <a:lnTo>
                      <a:pt x="844" y="801"/>
                    </a:lnTo>
                    <a:lnTo>
                      <a:pt x="849" y="796"/>
                    </a:lnTo>
                    <a:lnTo>
                      <a:pt x="856" y="796"/>
                    </a:lnTo>
                    <a:lnTo>
                      <a:pt x="865" y="804"/>
                    </a:lnTo>
                    <a:lnTo>
                      <a:pt x="894" y="806"/>
                    </a:lnTo>
                    <a:lnTo>
                      <a:pt x="901" y="792"/>
                    </a:lnTo>
                    <a:lnTo>
                      <a:pt x="917" y="792"/>
                    </a:lnTo>
                    <a:lnTo>
                      <a:pt x="936" y="796"/>
                    </a:lnTo>
                    <a:lnTo>
                      <a:pt x="948" y="801"/>
                    </a:lnTo>
                    <a:lnTo>
                      <a:pt x="957" y="822"/>
                    </a:lnTo>
                    <a:lnTo>
                      <a:pt x="962" y="849"/>
                    </a:lnTo>
                    <a:lnTo>
                      <a:pt x="955" y="866"/>
                    </a:lnTo>
                    <a:lnTo>
                      <a:pt x="945" y="877"/>
                    </a:lnTo>
                    <a:lnTo>
                      <a:pt x="945" y="896"/>
                    </a:lnTo>
                    <a:lnTo>
                      <a:pt x="941" y="907"/>
                    </a:lnTo>
                    <a:lnTo>
                      <a:pt x="933" y="923"/>
                    </a:lnTo>
                    <a:lnTo>
                      <a:pt x="917" y="920"/>
                    </a:lnTo>
                    <a:lnTo>
                      <a:pt x="901" y="933"/>
                    </a:lnTo>
                    <a:lnTo>
                      <a:pt x="894" y="930"/>
                    </a:lnTo>
                    <a:lnTo>
                      <a:pt x="882" y="933"/>
                    </a:lnTo>
                    <a:lnTo>
                      <a:pt x="870" y="942"/>
                    </a:lnTo>
                    <a:lnTo>
                      <a:pt x="867" y="952"/>
                    </a:lnTo>
                    <a:lnTo>
                      <a:pt x="844" y="947"/>
                    </a:lnTo>
                    <a:lnTo>
                      <a:pt x="835" y="942"/>
                    </a:lnTo>
                    <a:lnTo>
                      <a:pt x="816" y="930"/>
                    </a:lnTo>
                    <a:lnTo>
                      <a:pt x="792" y="934"/>
                    </a:lnTo>
                    <a:lnTo>
                      <a:pt x="782" y="962"/>
                    </a:lnTo>
                    <a:lnTo>
                      <a:pt x="755" y="960"/>
                    </a:lnTo>
                    <a:lnTo>
                      <a:pt x="728" y="971"/>
                    </a:lnTo>
                    <a:lnTo>
                      <a:pt x="707" y="955"/>
                    </a:lnTo>
                    <a:lnTo>
                      <a:pt x="696" y="950"/>
                    </a:lnTo>
                    <a:lnTo>
                      <a:pt x="689" y="946"/>
                    </a:lnTo>
                    <a:lnTo>
                      <a:pt x="679" y="947"/>
                    </a:lnTo>
                    <a:lnTo>
                      <a:pt x="665" y="952"/>
                    </a:lnTo>
                    <a:lnTo>
                      <a:pt x="648" y="952"/>
                    </a:lnTo>
                    <a:lnTo>
                      <a:pt x="634" y="946"/>
                    </a:lnTo>
                    <a:lnTo>
                      <a:pt x="627" y="947"/>
                    </a:lnTo>
                    <a:lnTo>
                      <a:pt x="622" y="955"/>
                    </a:lnTo>
                    <a:lnTo>
                      <a:pt x="615" y="957"/>
                    </a:lnTo>
                    <a:lnTo>
                      <a:pt x="596" y="955"/>
                    </a:lnTo>
                    <a:lnTo>
                      <a:pt x="587" y="962"/>
                    </a:lnTo>
                    <a:lnTo>
                      <a:pt x="584" y="962"/>
                    </a:lnTo>
                    <a:lnTo>
                      <a:pt x="570" y="939"/>
                    </a:lnTo>
                    <a:lnTo>
                      <a:pt x="559" y="928"/>
                    </a:lnTo>
                    <a:lnTo>
                      <a:pt x="552" y="928"/>
                    </a:lnTo>
                    <a:lnTo>
                      <a:pt x="547" y="923"/>
                    </a:lnTo>
                    <a:lnTo>
                      <a:pt x="540" y="928"/>
                    </a:lnTo>
                    <a:lnTo>
                      <a:pt x="531" y="923"/>
                    </a:lnTo>
                    <a:lnTo>
                      <a:pt x="519" y="938"/>
                    </a:lnTo>
                    <a:lnTo>
                      <a:pt x="505" y="934"/>
                    </a:lnTo>
                    <a:lnTo>
                      <a:pt x="490" y="939"/>
                    </a:lnTo>
                    <a:lnTo>
                      <a:pt x="481" y="938"/>
                    </a:lnTo>
                    <a:lnTo>
                      <a:pt x="472" y="946"/>
                    </a:lnTo>
                    <a:lnTo>
                      <a:pt x="464" y="946"/>
                    </a:lnTo>
                    <a:lnTo>
                      <a:pt x="455" y="952"/>
                    </a:lnTo>
                    <a:lnTo>
                      <a:pt x="424" y="907"/>
                    </a:lnTo>
                    <a:lnTo>
                      <a:pt x="398" y="91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69"/>
              <p:cNvSpPr>
                <a:spLocks/>
              </p:cNvSpPr>
              <p:nvPr/>
            </p:nvSpPr>
            <p:spPr bwMode="auto">
              <a:xfrm>
                <a:off x="227" y="5453"/>
                <a:ext cx="52" cy="76"/>
              </a:xfrm>
              <a:custGeom>
                <a:avLst/>
                <a:gdLst>
                  <a:gd name="T0" fmla="*/ 8 w 52"/>
                  <a:gd name="T1" fmla="*/ 2 h 76"/>
                  <a:gd name="T2" fmla="*/ 29 w 52"/>
                  <a:gd name="T3" fmla="*/ 33 h 76"/>
                  <a:gd name="T4" fmla="*/ 33 w 52"/>
                  <a:gd name="T5" fmla="*/ 51 h 76"/>
                  <a:gd name="T6" fmla="*/ 42 w 52"/>
                  <a:gd name="T7" fmla="*/ 64 h 76"/>
                  <a:gd name="T8" fmla="*/ 51 w 52"/>
                  <a:gd name="T9" fmla="*/ 59 h 76"/>
                  <a:gd name="T10" fmla="*/ 52 w 52"/>
                  <a:gd name="T11" fmla="*/ 67 h 76"/>
                  <a:gd name="T12" fmla="*/ 47 w 52"/>
                  <a:gd name="T13" fmla="*/ 76 h 76"/>
                  <a:gd name="T14" fmla="*/ 35 w 52"/>
                  <a:gd name="T15" fmla="*/ 68 h 76"/>
                  <a:gd name="T16" fmla="*/ 24 w 52"/>
                  <a:gd name="T17" fmla="*/ 33 h 76"/>
                  <a:gd name="T18" fmla="*/ 8 w 52"/>
                  <a:gd name="T19" fmla="*/ 18 h 76"/>
                  <a:gd name="T20" fmla="*/ 0 w 52"/>
                  <a:gd name="T21" fmla="*/ 10 h 76"/>
                  <a:gd name="T22" fmla="*/ 2 w 52"/>
                  <a:gd name="T23" fmla="*/ 0 h 76"/>
                  <a:gd name="T24" fmla="*/ 8 w 52"/>
                  <a:gd name="T25"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6">
                    <a:moveTo>
                      <a:pt x="8" y="2"/>
                    </a:moveTo>
                    <a:lnTo>
                      <a:pt x="29" y="33"/>
                    </a:lnTo>
                    <a:lnTo>
                      <a:pt x="33" y="51"/>
                    </a:lnTo>
                    <a:lnTo>
                      <a:pt x="42" y="64"/>
                    </a:lnTo>
                    <a:lnTo>
                      <a:pt x="51" y="59"/>
                    </a:lnTo>
                    <a:lnTo>
                      <a:pt x="52" y="67"/>
                    </a:lnTo>
                    <a:lnTo>
                      <a:pt x="47" y="76"/>
                    </a:lnTo>
                    <a:lnTo>
                      <a:pt x="35" y="68"/>
                    </a:lnTo>
                    <a:lnTo>
                      <a:pt x="24" y="33"/>
                    </a:lnTo>
                    <a:lnTo>
                      <a:pt x="8" y="18"/>
                    </a:lnTo>
                    <a:lnTo>
                      <a:pt x="0" y="10"/>
                    </a:lnTo>
                    <a:lnTo>
                      <a:pt x="2" y="0"/>
                    </a:lnTo>
                    <a:lnTo>
                      <a:pt x="8" y="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0"/>
              <p:cNvSpPr>
                <a:spLocks/>
              </p:cNvSpPr>
              <p:nvPr/>
            </p:nvSpPr>
            <p:spPr bwMode="auto">
              <a:xfrm>
                <a:off x="227" y="5453"/>
                <a:ext cx="52" cy="76"/>
              </a:xfrm>
              <a:custGeom>
                <a:avLst/>
                <a:gdLst>
                  <a:gd name="T0" fmla="*/ 8 w 52"/>
                  <a:gd name="T1" fmla="*/ 2 h 76"/>
                  <a:gd name="T2" fmla="*/ 29 w 52"/>
                  <a:gd name="T3" fmla="*/ 33 h 76"/>
                  <a:gd name="T4" fmla="*/ 33 w 52"/>
                  <a:gd name="T5" fmla="*/ 51 h 76"/>
                  <a:gd name="T6" fmla="*/ 42 w 52"/>
                  <a:gd name="T7" fmla="*/ 64 h 76"/>
                  <a:gd name="T8" fmla="*/ 51 w 52"/>
                  <a:gd name="T9" fmla="*/ 59 h 76"/>
                  <a:gd name="T10" fmla="*/ 52 w 52"/>
                  <a:gd name="T11" fmla="*/ 67 h 76"/>
                  <a:gd name="T12" fmla="*/ 47 w 52"/>
                  <a:gd name="T13" fmla="*/ 76 h 76"/>
                  <a:gd name="T14" fmla="*/ 35 w 52"/>
                  <a:gd name="T15" fmla="*/ 68 h 76"/>
                  <a:gd name="T16" fmla="*/ 24 w 52"/>
                  <a:gd name="T17" fmla="*/ 33 h 76"/>
                  <a:gd name="T18" fmla="*/ 8 w 52"/>
                  <a:gd name="T19" fmla="*/ 18 h 76"/>
                  <a:gd name="T20" fmla="*/ 0 w 52"/>
                  <a:gd name="T21" fmla="*/ 10 h 76"/>
                  <a:gd name="T22" fmla="*/ 2 w 52"/>
                  <a:gd name="T23" fmla="*/ 0 h 76"/>
                  <a:gd name="T24" fmla="*/ 8 w 52"/>
                  <a:gd name="T25"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6">
                    <a:moveTo>
                      <a:pt x="8" y="2"/>
                    </a:moveTo>
                    <a:lnTo>
                      <a:pt x="29" y="33"/>
                    </a:lnTo>
                    <a:lnTo>
                      <a:pt x="33" y="51"/>
                    </a:lnTo>
                    <a:lnTo>
                      <a:pt x="42" y="64"/>
                    </a:lnTo>
                    <a:lnTo>
                      <a:pt x="51" y="59"/>
                    </a:lnTo>
                    <a:lnTo>
                      <a:pt x="52" y="67"/>
                    </a:lnTo>
                    <a:lnTo>
                      <a:pt x="47" y="76"/>
                    </a:lnTo>
                    <a:lnTo>
                      <a:pt x="35" y="68"/>
                    </a:lnTo>
                    <a:lnTo>
                      <a:pt x="24" y="33"/>
                    </a:lnTo>
                    <a:lnTo>
                      <a:pt x="8" y="18"/>
                    </a:lnTo>
                    <a:lnTo>
                      <a:pt x="0" y="10"/>
                    </a:lnTo>
                    <a:lnTo>
                      <a:pt x="2" y="0"/>
                    </a:lnTo>
                    <a:lnTo>
                      <a:pt x="8" y="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1"/>
              <p:cNvSpPr>
                <a:spLocks/>
              </p:cNvSpPr>
              <p:nvPr/>
            </p:nvSpPr>
            <p:spPr bwMode="auto">
              <a:xfrm>
                <a:off x="-111" y="4974"/>
                <a:ext cx="845" cy="1071"/>
              </a:xfrm>
              <a:custGeom>
                <a:avLst/>
                <a:gdLst>
                  <a:gd name="T0" fmla="*/ 153 w 845"/>
                  <a:gd name="T1" fmla="*/ 310 h 1071"/>
                  <a:gd name="T2" fmla="*/ 68 w 845"/>
                  <a:gd name="T3" fmla="*/ 248 h 1071"/>
                  <a:gd name="T4" fmla="*/ 7 w 845"/>
                  <a:gd name="T5" fmla="*/ 221 h 1071"/>
                  <a:gd name="T6" fmla="*/ 68 w 845"/>
                  <a:gd name="T7" fmla="*/ 165 h 1071"/>
                  <a:gd name="T8" fmla="*/ 78 w 845"/>
                  <a:gd name="T9" fmla="*/ 151 h 1071"/>
                  <a:gd name="T10" fmla="*/ 142 w 845"/>
                  <a:gd name="T11" fmla="*/ 103 h 1071"/>
                  <a:gd name="T12" fmla="*/ 184 w 845"/>
                  <a:gd name="T13" fmla="*/ 70 h 1071"/>
                  <a:gd name="T14" fmla="*/ 221 w 845"/>
                  <a:gd name="T15" fmla="*/ 40 h 1071"/>
                  <a:gd name="T16" fmla="*/ 235 w 845"/>
                  <a:gd name="T17" fmla="*/ 25 h 1071"/>
                  <a:gd name="T18" fmla="*/ 268 w 845"/>
                  <a:gd name="T19" fmla="*/ 16 h 1071"/>
                  <a:gd name="T20" fmla="*/ 268 w 845"/>
                  <a:gd name="T21" fmla="*/ 22 h 1071"/>
                  <a:gd name="T22" fmla="*/ 278 w 845"/>
                  <a:gd name="T23" fmla="*/ 32 h 1071"/>
                  <a:gd name="T24" fmla="*/ 290 w 845"/>
                  <a:gd name="T25" fmla="*/ 46 h 1071"/>
                  <a:gd name="T26" fmla="*/ 302 w 845"/>
                  <a:gd name="T27" fmla="*/ 51 h 1071"/>
                  <a:gd name="T28" fmla="*/ 318 w 845"/>
                  <a:gd name="T29" fmla="*/ 72 h 1071"/>
                  <a:gd name="T30" fmla="*/ 330 w 845"/>
                  <a:gd name="T31" fmla="*/ 73 h 1071"/>
                  <a:gd name="T32" fmla="*/ 346 w 845"/>
                  <a:gd name="T33" fmla="*/ 83 h 1071"/>
                  <a:gd name="T34" fmla="*/ 417 w 845"/>
                  <a:gd name="T35" fmla="*/ 129 h 1071"/>
                  <a:gd name="T36" fmla="*/ 393 w 845"/>
                  <a:gd name="T37" fmla="*/ 183 h 1071"/>
                  <a:gd name="T38" fmla="*/ 405 w 845"/>
                  <a:gd name="T39" fmla="*/ 250 h 1071"/>
                  <a:gd name="T40" fmla="*/ 463 w 845"/>
                  <a:gd name="T41" fmla="*/ 355 h 1071"/>
                  <a:gd name="T42" fmla="*/ 523 w 845"/>
                  <a:gd name="T43" fmla="*/ 390 h 1071"/>
                  <a:gd name="T44" fmla="*/ 558 w 845"/>
                  <a:gd name="T45" fmla="*/ 377 h 1071"/>
                  <a:gd name="T46" fmla="*/ 576 w 845"/>
                  <a:gd name="T47" fmla="*/ 433 h 1071"/>
                  <a:gd name="T48" fmla="*/ 616 w 845"/>
                  <a:gd name="T49" fmla="*/ 427 h 1071"/>
                  <a:gd name="T50" fmla="*/ 645 w 845"/>
                  <a:gd name="T51" fmla="*/ 423 h 1071"/>
                  <a:gd name="T52" fmla="*/ 659 w 845"/>
                  <a:gd name="T53" fmla="*/ 457 h 1071"/>
                  <a:gd name="T54" fmla="*/ 633 w 845"/>
                  <a:gd name="T55" fmla="*/ 479 h 1071"/>
                  <a:gd name="T56" fmla="*/ 638 w 845"/>
                  <a:gd name="T57" fmla="*/ 538 h 1071"/>
                  <a:gd name="T58" fmla="*/ 638 w 845"/>
                  <a:gd name="T59" fmla="*/ 595 h 1071"/>
                  <a:gd name="T60" fmla="*/ 677 w 845"/>
                  <a:gd name="T61" fmla="*/ 659 h 1071"/>
                  <a:gd name="T62" fmla="*/ 701 w 845"/>
                  <a:gd name="T63" fmla="*/ 720 h 1071"/>
                  <a:gd name="T64" fmla="*/ 752 w 845"/>
                  <a:gd name="T65" fmla="*/ 747 h 1071"/>
                  <a:gd name="T66" fmla="*/ 781 w 845"/>
                  <a:gd name="T67" fmla="*/ 751 h 1071"/>
                  <a:gd name="T68" fmla="*/ 802 w 845"/>
                  <a:gd name="T69" fmla="*/ 809 h 1071"/>
                  <a:gd name="T70" fmla="*/ 821 w 845"/>
                  <a:gd name="T71" fmla="*/ 923 h 1071"/>
                  <a:gd name="T72" fmla="*/ 831 w 845"/>
                  <a:gd name="T73" fmla="*/ 979 h 1071"/>
                  <a:gd name="T74" fmla="*/ 821 w 845"/>
                  <a:gd name="T75" fmla="*/ 1004 h 1071"/>
                  <a:gd name="T76" fmla="*/ 786 w 845"/>
                  <a:gd name="T77" fmla="*/ 1051 h 1071"/>
                  <a:gd name="T78" fmla="*/ 760 w 845"/>
                  <a:gd name="T79" fmla="*/ 1067 h 1071"/>
                  <a:gd name="T80" fmla="*/ 697 w 845"/>
                  <a:gd name="T81" fmla="*/ 1071 h 1071"/>
                  <a:gd name="T82" fmla="*/ 630 w 845"/>
                  <a:gd name="T83" fmla="*/ 1004 h 1071"/>
                  <a:gd name="T84" fmla="*/ 576 w 845"/>
                  <a:gd name="T85" fmla="*/ 1009 h 1071"/>
                  <a:gd name="T86" fmla="*/ 525 w 845"/>
                  <a:gd name="T87" fmla="*/ 1004 h 1071"/>
                  <a:gd name="T88" fmla="*/ 501 w 845"/>
                  <a:gd name="T89" fmla="*/ 970 h 1071"/>
                  <a:gd name="T90" fmla="*/ 468 w 845"/>
                  <a:gd name="T91" fmla="*/ 920 h 1071"/>
                  <a:gd name="T92" fmla="*/ 426 w 845"/>
                  <a:gd name="T93" fmla="*/ 826 h 1071"/>
                  <a:gd name="T94" fmla="*/ 466 w 845"/>
                  <a:gd name="T95" fmla="*/ 801 h 1071"/>
                  <a:gd name="T96" fmla="*/ 456 w 845"/>
                  <a:gd name="T97" fmla="*/ 712 h 1071"/>
                  <a:gd name="T98" fmla="*/ 440 w 845"/>
                  <a:gd name="T99" fmla="*/ 665 h 1071"/>
                  <a:gd name="T100" fmla="*/ 409 w 845"/>
                  <a:gd name="T101" fmla="*/ 603 h 1071"/>
                  <a:gd name="T102" fmla="*/ 398 w 845"/>
                  <a:gd name="T103" fmla="*/ 532 h 1071"/>
                  <a:gd name="T104" fmla="*/ 346 w 845"/>
                  <a:gd name="T105" fmla="*/ 476 h 1071"/>
                  <a:gd name="T106" fmla="*/ 308 w 845"/>
                  <a:gd name="T107" fmla="*/ 442 h 1071"/>
                  <a:gd name="T108" fmla="*/ 318 w 845"/>
                  <a:gd name="T109" fmla="*/ 407 h 1071"/>
                  <a:gd name="T110" fmla="*/ 294 w 845"/>
                  <a:gd name="T111" fmla="*/ 412 h 1071"/>
                  <a:gd name="T112" fmla="*/ 302 w 845"/>
                  <a:gd name="T113" fmla="*/ 399 h 1071"/>
                  <a:gd name="T114" fmla="*/ 276 w 845"/>
                  <a:gd name="T115" fmla="*/ 404 h 1071"/>
                  <a:gd name="T116" fmla="*/ 297 w 845"/>
                  <a:gd name="T117" fmla="*/ 387 h 1071"/>
                  <a:gd name="T118" fmla="*/ 290 w 845"/>
                  <a:gd name="T119" fmla="*/ 382 h 1071"/>
                  <a:gd name="T120" fmla="*/ 257 w 845"/>
                  <a:gd name="T121" fmla="*/ 377 h 1071"/>
                  <a:gd name="T122" fmla="*/ 243 w 845"/>
                  <a:gd name="T123" fmla="*/ 361 h 1071"/>
                  <a:gd name="T124" fmla="*/ 208 w 845"/>
                  <a:gd name="T125" fmla="*/ 36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1071">
                    <a:moveTo>
                      <a:pt x="191" y="355"/>
                    </a:moveTo>
                    <a:lnTo>
                      <a:pt x="170" y="345"/>
                    </a:lnTo>
                    <a:lnTo>
                      <a:pt x="160" y="332"/>
                    </a:lnTo>
                    <a:lnTo>
                      <a:pt x="153" y="310"/>
                    </a:lnTo>
                    <a:lnTo>
                      <a:pt x="136" y="306"/>
                    </a:lnTo>
                    <a:lnTo>
                      <a:pt x="115" y="283"/>
                    </a:lnTo>
                    <a:lnTo>
                      <a:pt x="87" y="272"/>
                    </a:lnTo>
                    <a:lnTo>
                      <a:pt x="68" y="248"/>
                    </a:lnTo>
                    <a:lnTo>
                      <a:pt x="50" y="250"/>
                    </a:lnTo>
                    <a:lnTo>
                      <a:pt x="17" y="240"/>
                    </a:lnTo>
                    <a:lnTo>
                      <a:pt x="0" y="226"/>
                    </a:lnTo>
                    <a:lnTo>
                      <a:pt x="7" y="221"/>
                    </a:lnTo>
                    <a:lnTo>
                      <a:pt x="24" y="223"/>
                    </a:lnTo>
                    <a:lnTo>
                      <a:pt x="38" y="202"/>
                    </a:lnTo>
                    <a:lnTo>
                      <a:pt x="57" y="162"/>
                    </a:lnTo>
                    <a:lnTo>
                      <a:pt x="68" y="165"/>
                    </a:lnTo>
                    <a:lnTo>
                      <a:pt x="71" y="161"/>
                    </a:lnTo>
                    <a:lnTo>
                      <a:pt x="75" y="157"/>
                    </a:lnTo>
                    <a:lnTo>
                      <a:pt x="75" y="154"/>
                    </a:lnTo>
                    <a:lnTo>
                      <a:pt x="78" y="151"/>
                    </a:lnTo>
                    <a:lnTo>
                      <a:pt x="61" y="137"/>
                    </a:lnTo>
                    <a:lnTo>
                      <a:pt x="66" y="124"/>
                    </a:lnTo>
                    <a:lnTo>
                      <a:pt x="118" y="86"/>
                    </a:lnTo>
                    <a:lnTo>
                      <a:pt x="142" y="103"/>
                    </a:lnTo>
                    <a:lnTo>
                      <a:pt x="170" y="70"/>
                    </a:lnTo>
                    <a:lnTo>
                      <a:pt x="184" y="16"/>
                    </a:lnTo>
                    <a:lnTo>
                      <a:pt x="196" y="22"/>
                    </a:lnTo>
                    <a:lnTo>
                      <a:pt x="184" y="70"/>
                    </a:lnTo>
                    <a:lnTo>
                      <a:pt x="196" y="78"/>
                    </a:lnTo>
                    <a:lnTo>
                      <a:pt x="198" y="76"/>
                    </a:lnTo>
                    <a:lnTo>
                      <a:pt x="196" y="73"/>
                    </a:lnTo>
                    <a:lnTo>
                      <a:pt x="221" y="40"/>
                    </a:lnTo>
                    <a:lnTo>
                      <a:pt x="217" y="38"/>
                    </a:lnTo>
                    <a:lnTo>
                      <a:pt x="226" y="27"/>
                    </a:lnTo>
                    <a:lnTo>
                      <a:pt x="229" y="32"/>
                    </a:lnTo>
                    <a:lnTo>
                      <a:pt x="235" y="25"/>
                    </a:lnTo>
                    <a:lnTo>
                      <a:pt x="229" y="22"/>
                    </a:lnTo>
                    <a:lnTo>
                      <a:pt x="245" y="0"/>
                    </a:lnTo>
                    <a:lnTo>
                      <a:pt x="266" y="12"/>
                    </a:lnTo>
                    <a:lnTo>
                      <a:pt x="268" y="16"/>
                    </a:lnTo>
                    <a:lnTo>
                      <a:pt x="256" y="20"/>
                    </a:lnTo>
                    <a:lnTo>
                      <a:pt x="259" y="27"/>
                    </a:lnTo>
                    <a:lnTo>
                      <a:pt x="264" y="24"/>
                    </a:lnTo>
                    <a:lnTo>
                      <a:pt x="268" y="22"/>
                    </a:lnTo>
                    <a:lnTo>
                      <a:pt x="269" y="22"/>
                    </a:lnTo>
                    <a:lnTo>
                      <a:pt x="273" y="27"/>
                    </a:lnTo>
                    <a:lnTo>
                      <a:pt x="276" y="27"/>
                    </a:lnTo>
                    <a:lnTo>
                      <a:pt x="278" y="32"/>
                    </a:lnTo>
                    <a:lnTo>
                      <a:pt x="282" y="38"/>
                    </a:lnTo>
                    <a:lnTo>
                      <a:pt x="287" y="41"/>
                    </a:lnTo>
                    <a:lnTo>
                      <a:pt x="290" y="44"/>
                    </a:lnTo>
                    <a:lnTo>
                      <a:pt x="290" y="46"/>
                    </a:lnTo>
                    <a:lnTo>
                      <a:pt x="292" y="46"/>
                    </a:lnTo>
                    <a:lnTo>
                      <a:pt x="295" y="46"/>
                    </a:lnTo>
                    <a:lnTo>
                      <a:pt x="299" y="49"/>
                    </a:lnTo>
                    <a:lnTo>
                      <a:pt x="302" y="51"/>
                    </a:lnTo>
                    <a:lnTo>
                      <a:pt x="306" y="60"/>
                    </a:lnTo>
                    <a:lnTo>
                      <a:pt x="311" y="65"/>
                    </a:lnTo>
                    <a:lnTo>
                      <a:pt x="316" y="70"/>
                    </a:lnTo>
                    <a:lnTo>
                      <a:pt x="318" y="72"/>
                    </a:lnTo>
                    <a:lnTo>
                      <a:pt x="323" y="75"/>
                    </a:lnTo>
                    <a:lnTo>
                      <a:pt x="325" y="75"/>
                    </a:lnTo>
                    <a:lnTo>
                      <a:pt x="327" y="76"/>
                    </a:lnTo>
                    <a:lnTo>
                      <a:pt x="330" y="73"/>
                    </a:lnTo>
                    <a:lnTo>
                      <a:pt x="336" y="78"/>
                    </a:lnTo>
                    <a:lnTo>
                      <a:pt x="337" y="75"/>
                    </a:lnTo>
                    <a:lnTo>
                      <a:pt x="344" y="81"/>
                    </a:lnTo>
                    <a:lnTo>
                      <a:pt x="346" y="83"/>
                    </a:lnTo>
                    <a:lnTo>
                      <a:pt x="350" y="79"/>
                    </a:lnTo>
                    <a:lnTo>
                      <a:pt x="346" y="76"/>
                    </a:lnTo>
                    <a:lnTo>
                      <a:pt x="350" y="75"/>
                    </a:lnTo>
                    <a:lnTo>
                      <a:pt x="417" y="129"/>
                    </a:lnTo>
                    <a:lnTo>
                      <a:pt x="421" y="151"/>
                    </a:lnTo>
                    <a:lnTo>
                      <a:pt x="405" y="172"/>
                    </a:lnTo>
                    <a:lnTo>
                      <a:pt x="405" y="183"/>
                    </a:lnTo>
                    <a:lnTo>
                      <a:pt x="393" y="183"/>
                    </a:lnTo>
                    <a:lnTo>
                      <a:pt x="391" y="196"/>
                    </a:lnTo>
                    <a:lnTo>
                      <a:pt x="403" y="208"/>
                    </a:lnTo>
                    <a:lnTo>
                      <a:pt x="414" y="227"/>
                    </a:lnTo>
                    <a:lnTo>
                      <a:pt x="405" y="250"/>
                    </a:lnTo>
                    <a:lnTo>
                      <a:pt x="438" y="323"/>
                    </a:lnTo>
                    <a:lnTo>
                      <a:pt x="444" y="325"/>
                    </a:lnTo>
                    <a:lnTo>
                      <a:pt x="452" y="347"/>
                    </a:lnTo>
                    <a:lnTo>
                      <a:pt x="463" y="355"/>
                    </a:lnTo>
                    <a:lnTo>
                      <a:pt x="477" y="380"/>
                    </a:lnTo>
                    <a:lnTo>
                      <a:pt x="492" y="369"/>
                    </a:lnTo>
                    <a:lnTo>
                      <a:pt x="508" y="356"/>
                    </a:lnTo>
                    <a:lnTo>
                      <a:pt x="523" y="390"/>
                    </a:lnTo>
                    <a:lnTo>
                      <a:pt x="530" y="390"/>
                    </a:lnTo>
                    <a:lnTo>
                      <a:pt x="546" y="364"/>
                    </a:lnTo>
                    <a:lnTo>
                      <a:pt x="550" y="368"/>
                    </a:lnTo>
                    <a:lnTo>
                      <a:pt x="558" y="377"/>
                    </a:lnTo>
                    <a:lnTo>
                      <a:pt x="558" y="395"/>
                    </a:lnTo>
                    <a:lnTo>
                      <a:pt x="553" y="407"/>
                    </a:lnTo>
                    <a:lnTo>
                      <a:pt x="572" y="433"/>
                    </a:lnTo>
                    <a:lnTo>
                      <a:pt x="576" y="433"/>
                    </a:lnTo>
                    <a:lnTo>
                      <a:pt x="581" y="423"/>
                    </a:lnTo>
                    <a:lnTo>
                      <a:pt x="595" y="422"/>
                    </a:lnTo>
                    <a:lnTo>
                      <a:pt x="605" y="428"/>
                    </a:lnTo>
                    <a:lnTo>
                      <a:pt x="616" y="427"/>
                    </a:lnTo>
                    <a:lnTo>
                      <a:pt x="617" y="418"/>
                    </a:lnTo>
                    <a:lnTo>
                      <a:pt x="642" y="412"/>
                    </a:lnTo>
                    <a:lnTo>
                      <a:pt x="645" y="417"/>
                    </a:lnTo>
                    <a:lnTo>
                      <a:pt x="645" y="423"/>
                    </a:lnTo>
                    <a:lnTo>
                      <a:pt x="652" y="431"/>
                    </a:lnTo>
                    <a:lnTo>
                      <a:pt x="649" y="444"/>
                    </a:lnTo>
                    <a:lnTo>
                      <a:pt x="659" y="449"/>
                    </a:lnTo>
                    <a:lnTo>
                      <a:pt x="659" y="457"/>
                    </a:lnTo>
                    <a:lnTo>
                      <a:pt x="645" y="458"/>
                    </a:lnTo>
                    <a:lnTo>
                      <a:pt x="638" y="469"/>
                    </a:lnTo>
                    <a:lnTo>
                      <a:pt x="635" y="469"/>
                    </a:lnTo>
                    <a:lnTo>
                      <a:pt x="633" y="479"/>
                    </a:lnTo>
                    <a:lnTo>
                      <a:pt x="612" y="492"/>
                    </a:lnTo>
                    <a:lnTo>
                      <a:pt x="612" y="514"/>
                    </a:lnTo>
                    <a:lnTo>
                      <a:pt x="617" y="527"/>
                    </a:lnTo>
                    <a:lnTo>
                      <a:pt x="638" y="538"/>
                    </a:lnTo>
                    <a:lnTo>
                      <a:pt x="638" y="551"/>
                    </a:lnTo>
                    <a:lnTo>
                      <a:pt x="645" y="564"/>
                    </a:lnTo>
                    <a:lnTo>
                      <a:pt x="642" y="570"/>
                    </a:lnTo>
                    <a:lnTo>
                      <a:pt x="638" y="595"/>
                    </a:lnTo>
                    <a:lnTo>
                      <a:pt x="651" y="603"/>
                    </a:lnTo>
                    <a:lnTo>
                      <a:pt x="652" y="630"/>
                    </a:lnTo>
                    <a:lnTo>
                      <a:pt x="668" y="658"/>
                    </a:lnTo>
                    <a:lnTo>
                      <a:pt x="677" y="659"/>
                    </a:lnTo>
                    <a:lnTo>
                      <a:pt x="682" y="675"/>
                    </a:lnTo>
                    <a:lnTo>
                      <a:pt x="691" y="677"/>
                    </a:lnTo>
                    <a:lnTo>
                      <a:pt x="699" y="688"/>
                    </a:lnTo>
                    <a:lnTo>
                      <a:pt x="701" y="720"/>
                    </a:lnTo>
                    <a:lnTo>
                      <a:pt x="725" y="721"/>
                    </a:lnTo>
                    <a:lnTo>
                      <a:pt x="737" y="734"/>
                    </a:lnTo>
                    <a:lnTo>
                      <a:pt x="743" y="734"/>
                    </a:lnTo>
                    <a:lnTo>
                      <a:pt x="752" y="747"/>
                    </a:lnTo>
                    <a:lnTo>
                      <a:pt x="760" y="744"/>
                    </a:lnTo>
                    <a:lnTo>
                      <a:pt x="769" y="747"/>
                    </a:lnTo>
                    <a:lnTo>
                      <a:pt x="778" y="744"/>
                    </a:lnTo>
                    <a:lnTo>
                      <a:pt x="781" y="751"/>
                    </a:lnTo>
                    <a:lnTo>
                      <a:pt x="786" y="764"/>
                    </a:lnTo>
                    <a:lnTo>
                      <a:pt x="785" y="777"/>
                    </a:lnTo>
                    <a:lnTo>
                      <a:pt x="793" y="799"/>
                    </a:lnTo>
                    <a:lnTo>
                      <a:pt x="802" y="809"/>
                    </a:lnTo>
                    <a:lnTo>
                      <a:pt x="809" y="863"/>
                    </a:lnTo>
                    <a:lnTo>
                      <a:pt x="817" y="884"/>
                    </a:lnTo>
                    <a:lnTo>
                      <a:pt x="811" y="903"/>
                    </a:lnTo>
                    <a:lnTo>
                      <a:pt x="821" y="923"/>
                    </a:lnTo>
                    <a:lnTo>
                      <a:pt x="816" y="938"/>
                    </a:lnTo>
                    <a:lnTo>
                      <a:pt x="821" y="950"/>
                    </a:lnTo>
                    <a:lnTo>
                      <a:pt x="828" y="955"/>
                    </a:lnTo>
                    <a:lnTo>
                      <a:pt x="831" y="979"/>
                    </a:lnTo>
                    <a:lnTo>
                      <a:pt x="835" y="989"/>
                    </a:lnTo>
                    <a:lnTo>
                      <a:pt x="845" y="998"/>
                    </a:lnTo>
                    <a:lnTo>
                      <a:pt x="833" y="1004"/>
                    </a:lnTo>
                    <a:lnTo>
                      <a:pt x="821" y="1004"/>
                    </a:lnTo>
                    <a:lnTo>
                      <a:pt x="800" y="1019"/>
                    </a:lnTo>
                    <a:lnTo>
                      <a:pt x="795" y="1035"/>
                    </a:lnTo>
                    <a:lnTo>
                      <a:pt x="795" y="1041"/>
                    </a:lnTo>
                    <a:lnTo>
                      <a:pt x="786" y="1051"/>
                    </a:lnTo>
                    <a:lnTo>
                      <a:pt x="785" y="1062"/>
                    </a:lnTo>
                    <a:lnTo>
                      <a:pt x="783" y="1064"/>
                    </a:lnTo>
                    <a:lnTo>
                      <a:pt x="769" y="1071"/>
                    </a:lnTo>
                    <a:lnTo>
                      <a:pt x="760" y="1067"/>
                    </a:lnTo>
                    <a:lnTo>
                      <a:pt x="743" y="1071"/>
                    </a:lnTo>
                    <a:lnTo>
                      <a:pt x="717" y="1067"/>
                    </a:lnTo>
                    <a:lnTo>
                      <a:pt x="708" y="1071"/>
                    </a:lnTo>
                    <a:lnTo>
                      <a:pt x="697" y="1071"/>
                    </a:lnTo>
                    <a:lnTo>
                      <a:pt x="671" y="1054"/>
                    </a:lnTo>
                    <a:lnTo>
                      <a:pt x="644" y="1051"/>
                    </a:lnTo>
                    <a:lnTo>
                      <a:pt x="638" y="1025"/>
                    </a:lnTo>
                    <a:lnTo>
                      <a:pt x="630" y="1004"/>
                    </a:lnTo>
                    <a:lnTo>
                      <a:pt x="617" y="1000"/>
                    </a:lnTo>
                    <a:lnTo>
                      <a:pt x="598" y="995"/>
                    </a:lnTo>
                    <a:lnTo>
                      <a:pt x="583" y="995"/>
                    </a:lnTo>
                    <a:lnTo>
                      <a:pt x="576" y="1009"/>
                    </a:lnTo>
                    <a:lnTo>
                      <a:pt x="546" y="1008"/>
                    </a:lnTo>
                    <a:lnTo>
                      <a:pt x="539" y="1000"/>
                    </a:lnTo>
                    <a:lnTo>
                      <a:pt x="530" y="1000"/>
                    </a:lnTo>
                    <a:lnTo>
                      <a:pt x="525" y="1004"/>
                    </a:lnTo>
                    <a:lnTo>
                      <a:pt x="513" y="1000"/>
                    </a:lnTo>
                    <a:lnTo>
                      <a:pt x="513" y="1004"/>
                    </a:lnTo>
                    <a:lnTo>
                      <a:pt x="503" y="1000"/>
                    </a:lnTo>
                    <a:lnTo>
                      <a:pt x="501" y="970"/>
                    </a:lnTo>
                    <a:lnTo>
                      <a:pt x="487" y="963"/>
                    </a:lnTo>
                    <a:lnTo>
                      <a:pt x="483" y="942"/>
                    </a:lnTo>
                    <a:lnTo>
                      <a:pt x="477" y="933"/>
                    </a:lnTo>
                    <a:lnTo>
                      <a:pt x="468" y="920"/>
                    </a:lnTo>
                    <a:lnTo>
                      <a:pt x="470" y="874"/>
                    </a:lnTo>
                    <a:lnTo>
                      <a:pt x="445" y="841"/>
                    </a:lnTo>
                    <a:lnTo>
                      <a:pt x="430" y="836"/>
                    </a:lnTo>
                    <a:lnTo>
                      <a:pt x="426" y="826"/>
                    </a:lnTo>
                    <a:lnTo>
                      <a:pt x="438" y="813"/>
                    </a:lnTo>
                    <a:lnTo>
                      <a:pt x="450" y="815"/>
                    </a:lnTo>
                    <a:lnTo>
                      <a:pt x="461" y="813"/>
                    </a:lnTo>
                    <a:lnTo>
                      <a:pt x="466" y="801"/>
                    </a:lnTo>
                    <a:lnTo>
                      <a:pt x="456" y="767"/>
                    </a:lnTo>
                    <a:lnTo>
                      <a:pt x="450" y="756"/>
                    </a:lnTo>
                    <a:lnTo>
                      <a:pt x="461" y="731"/>
                    </a:lnTo>
                    <a:lnTo>
                      <a:pt x="456" y="712"/>
                    </a:lnTo>
                    <a:lnTo>
                      <a:pt x="471" y="662"/>
                    </a:lnTo>
                    <a:lnTo>
                      <a:pt x="463" y="662"/>
                    </a:lnTo>
                    <a:lnTo>
                      <a:pt x="454" y="670"/>
                    </a:lnTo>
                    <a:lnTo>
                      <a:pt x="440" y="665"/>
                    </a:lnTo>
                    <a:lnTo>
                      <a:pt x="433" y="654"/>
                    </a:lnTo>
                    <a:lnTo>
                      <a:pt x="440" y="632"/>
                    </a:lnTo>
                    <a:lnTo>
                      <a:pt x="403" y="613"/>
                    </a:lnTo>
                    <a:lnTo>
                      <a:pt x="409" y="603"/>
                    </a:lnTo>
                    <a:lnTo>
                      <a:pt x="405" y="600"/>
                    </a:lnTo>
                    <a:lnTo>
                      <a:pt x="407" y="578"/>
                    </a:lnTo>
                    <a:lnTo>
                      <a:pt x="398" y="557"/>
                    </a:lnTo>
                    <a:lnTo>
                      <a:pt x="398" y="532"/>
                    </a:lnTo>
                    <a:lnTo>
                      <a:pt x="377" y="521"/>
                    </a:lnTo>
                    <a:lnTo>
                      <a:pt x="383" y="503"/>
                    </a:lnTo>
                    <a:lnTo>
                      <a:pt x="356" y="481"/>
                    </a:lnTo>
                    <a:lnTo>
                      <a:pt x="346" y="476"/>
                    </a:lnTo>
                    <a:lnTo>
                      <a:pt x="337" y="474"/>
                    </a:lnTo>
                    <a:lnTo>
                      <a:pt x="341" y="466"/>
                    </a:lnTo>
                    <a:lnTo>
                      <a:pt x="334" y="457"/>
                    </a:lnTo>
                    <a:lnTo>
                      <a:pt x="308" y="442"/>
                    </a:lnTo>
                    <a:lnTo>
                      <a:pt x="302" y="431"/>
                    </a:lnTo>
                    <a:lnTo>
                      <a:pt x="302" y="427"/>
                    </a:lnTo>
                    <a:lnTo>
                      <a:pt x="320" y="417"/>
                    </a:lnTo>
                    <a:lnTo>
                      <a:pt x="318" y="407"/>
                    </a:lnTo>
                    <a:lnTo>
                      <a:pt x="308" y="409"/>
                    </a:lnTo>
                    <a:lnTo>
                      <a:pt x="306" y="418"/>
                    </a:lnTo>
                    <a:lnTo>
                      <a:pt x="295" y="418"/>
                    </a:lnTo>
                    <a:lnTo>
                      <a:pt x="294" y="412"/>
                    </a:lnTo>
                    <a:lnTo>
                      <a:pt x="287" y="409"/>
                    </a:lnTo>
                    <a:lnTo>
                      <a:pt x="294" y="399"/>
                    </a:lnTo>
                    <a:lnTo>
                      <a:pt x="302" y="403"/>
                    </a:lnTo>
                    <a:lnTo>
                      <a:pt x="302" y="399"/>
                    </a:lnTo>
                    <a:lnTo>
                      <a:pt x="301" y="396"/>
                    </a:lnTo>
                    <a:lnTo>
                      <a:pt x="289" y="395"/>
                    </a:lnTo>
                    <a:lnTo>
                      <a:pt x="282" y="403"/>
                    </a:lnTo>
                    <a:lnTo>
                      <a:pt x="276" y="404"/>
                    </a:lnTo>
                    <a:lnTo>
                      <a:pt x="266" y="395"/>
                    </a:lnTo>
                    <a:lnTo>
                      <a:pt x="268" y="390"/>
                    </a:lnTo>
                    <a:lnTo>
                      <a:pt x="282" y="393"/>
                    </a:lnTo>
                    <a:lnTo>
                      <a:pt x="297" y="387"/>
                    </a:lnTo>
                    <a:lnTo>
                      <a:pt x="308" y="399"/>
                    </a:lnTo>
                    <a:lnTo>
                      <a:pt x="318" y="396"/>
                    </a:lnTo>
                    <a:lnTo>
                      <a:pt x="301" y="377"/>
                    </a:lnTo>
                    <a:lnTo>
                      <a:pt x="290" y="382"/>
                    </a:lnTo>
                    <a:lnTo>
                      <a:pt x="262" y="382"/>
                    </a:lnTo>
                    <a:lnTo>
                      <a:pt x="271" y="372"/>
                    </a:lnTo>
                    <a:lnTo>
                      <a:pt x="264" y="372"/>
                    </a:lnTo>
                    <a:lnTo>
                      <a:pt x="257" y="377"/>
                    </a:lnTo>
                    <a:lnTo>
                      <a:pt x="254" y="374"/>
                    </a:lnTo>
                    <a:lnTo>
                      <a:pt x="250" y="369"/>
                    </a:lnTo>
                    <a:lnTo>
                      <a:pt x="256" y="361"/>
                    </a:lnTo>
                    <a:lnTo>
                      <a:pt x="243" y="361"/>
                    </a:lnTo>
                    <a:lnTo>
                      <a:pt x="231" y="364"/>
                    </a:lnTo>
                    <a:lnTo>
                      <a:pt x="226" y="372"/>
                    </a:lnTo>
                    <a:lnTo>
                      <a:pt x="217" y="356"/>
                    </a:lnTo>
                    <a:lnTo>
                      <a:pt x="208" y="364"/>
                    </a:lnTo>
                    <a:lnTo>
                      <a:pt x="203" y="368"/>
                    </a:lnTo>
                    <a:lnTo>
                      <a:pt x="191"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72"/>
              <p:cNvSpPr>
                <a:spLocks/>
              </p:cNvSpPr>
              <p:nvPr/>
            </p:nvSpPr>
            <p:spPr bwMode="auto">
              <a:xfrm>
                <a:off x="-111" y="4974"/>
                <a:ext cx="845" cy="1071"/>
              </a:xfrm>
              <a:custGeom>
                <a:avLst/>
                <a:gdLst>
                  <a:gd name="T0" fmla="*/ 153 w 845"/>
                  <a:gd name="T1" fmla="*/ 310 h 1071"/>
                  <a:gd name="T2" fmla="*/ 68 w 845"/>
                  <a:gd name="T3" fmla="*/ 248 h 1071"/>
                  <a:gd name="T4" fmla="*/ 7 w 845"/>
                  <a:gd name="T5" fmla="*/ 221 h 1071"/>
                  <a:gd name="T6" fmla="*/ 68 w 845"/>
                  <a:gd name="T7" fmla="*/ 165 h 1071"/>
                  <a:gd name="T8" fmla="*/ 78 w 845"/>
                  <a:gd name="T9" fmla="*/ 151 h 1071"/>
                  <a:gd name="T10" fmla="*/ 142 w 845"/>
                  <a:gd name="T11" fmla="*/ 103 h 1071"/>
                  <a:gd name="T12" fmla="*/ 184 w 845"/>
                  <a:gd name="T13" fmla="*/ 70 h 1071"/>
                  <a:gd name="T14" fmla="*/ 221 w 845"/>
                  <a:gd name="T15" fmla="*/ 40 h 1071"/>
                  <a:gd name="T16" fmla="*/ 235 w 845"/>
                  <a:gd name="T17" fmla="*/ 25 h 1071"/>
                  <a:gd name="T18" fmla="*/ 268 w 845"/>
                  <a:gd name="T19" fmla="*/ 16 h 1071"/>
                  <a:gd name="T20" fmla="*/ 268 w 845"/>
                  <a:gd name="T21" fmla="*/ 22 h 1071"/>
                  <a:gd name="T22" fmla="*/ 278 w 845"/>
                  <a:gd name="T23" fmla="*/ 32 h 1071"/>
                  <a:gd name="T24" fmla="*/ 290 w 845"/>
                  <a:gd name="T25" fmla="*/ 46 h 1071"/>
                  <a:gd name="T26" fmla="*/ 302 w 845"/>
                  <a:gd name="T27" fmla="*/ 51 h 1071"/>
                  <a:gd name="T28" fmla="*/ 318 w 845"/>
                  <a:gd name="T29" fmla="*/ 72 h 1071"/>
                  <a:gd name="T30" fmla="*/ 330 w 845"/>
                  <a:gd name="T31" fmla="*/ 73 h 1071"/>
                  <a:gd name="T32" fmla="*/ 346 w 845"/>
                  <a:gd name="T33" fmla="*/ 83 h 1071"/>
                  <a:gd name="T34" fmla="*/ 417 w 845"/>
                  <a:gd name="T35" fmla="*/ 129 h 1071"/>
                  <a:gd name="T36" fmla="*/ 393 w 845"/>
                  <a:gd name="T37" fmla="*/ 183 h 1071"/>
                  <a:gd name="T38" fmla="*/ 405 w 845"/>
                  <a:gd name="T39" fmla="*/ 250 h 1071"/>
                  <a:gd name="T40" fmla="*/ 463 w 845"/>
                  <a:gd name="T41" fmla="*/ 355 h 1071"/>
                  <a:gd name="T42" fmla="*/ 523 w 845"/>
                  <a:gd name="T43" fmla="*/ 390 h 1071"/>
                  <a:gd name="T44" fmla="*/ 558 w 845"/>
                  <a:gd name="T45" fmla="*/ 377 h 1071"/>
                  <a:gd name="T46" fmla="*/ 576 w 845"/>
                  <a:gd name="T47" fmla="*/ 433 h 1071"/>
                  <a:gd name="T48" fmla="*/ 616 w 845"/>
                  <a:gd name="T49" fmla="*/ 427 h 1071"/>
                  <a:gd name="T50" fmla="*/ 645 w 845"/>
                  <a:gd name="T51" fmla="*/ 423 h 1071"/>
                  <a:gd name="T52" fmla="*/ 659 w 845"/>
                  <a:gd name="T53" fmla="*/ 457 h 1071"/>
                  <a:gd name="T54" fmla="*/ 633 w 845"/>
                  <a:gd name="T55" fmla="*/ 479 h 1071"/>
                  <a:gd name="T56" fmla="*/ 638 w 845"/>
                  <a:gd name="T57" fmla="*/ 538 h 1071"/>
                  <a:gd name="T58" fmla="*/ 638 w 845"/>
                  <a:gd name="T59" fmla="*/ 595 h 1071"/>
                  <a:gd name="T60" fmla="*/ 677 w 845"/>
                  <a:gd name="T61" fmla="*/ 659 h 1071"/>
                  <a:gd name="T62" fmla="*/ 701 w 845"/>
                  <a:gd name="T63" fmla="*/ 720 h 1071"/>
                  <a:gd name="T64" fmla="*/ 752 w 845"/>
                  <a:gd name="T65" fmla="*/ 747 h 1071"/>
                  <a:gd name="T66" fmla="*/ 781 w 845"/>
                  <a:gd name="T67" fmla="*/ 751 h 1071"/>
                  <a:gd name="T68" fmla="*/ 802 w 845"/>
                  <a:gd name="T69" fmla="*/ 809 h 1071"/>
                  <a:gd name="T70" fmla="*/ 821 w 845"/>
                  <a:gd name="T71" fmla="*/ 923 h 1071"/>
                  <a:gd name="T72" fmla="*/ 831 w 845"/>
                  <a:gd name="T73" fmla="*/ 979 h 1071"/>
                  <a:gd name="T74" fmla="*/ 821 w 845"/>
                  <a:gd name="T75" fmla="*/ 1004 h 1071"/>
                  <a:gd name="T76" fmla="*/ 786 w 845"/>
                  <a:gd name="T77" fmla="*/ 1051 h 1071"/>
                  <a:gd name="T78" fmla="*/ 760 w 845"/>
                  <a:gd name="T79" fmla="*/ 1067 h 1071"/>
                  <a:gd name="T80" fmla="*/ 697 w 845"/>
                  <a:gd name="T81" fmla="*/ 1071 h 1071"/>
                  <a:gd name="T82" fmla="*/ 630 w 845"/>
                  <a:gd name="T83" fmla="*/ 1004 h 1071"/>
                  <a:gd name="T84" fmla="*/ 576 w 845"/>
                  <a:gd name="T85" fmla="*/ 1009 h 1071"/>
                  <a:gd name="T86" fmla="*/ 525 w 845"/>
                  <a:gd name="T87" fmla="*/ 1004 h 1071"/>
                  <a:gd name="T88" fmla="*/ 501 w 845"/>
                  <a:gd name="T89" fmla="*/ 970 h 1071"/>
                  <a:gd name="T90" fmla="*/ 468 w 845"/>
                  <a:gd name="T91" fmla="*/ 920 h 1071"/>
                  <a:gd name="T92" fmla="*/ 426 w 845"/>
                  <a:gd name="T93" fmla="*/ 826 h 1071"/>
                  <a:gd name="T94" fmla="*/ 466 w 845"/>
                  <a:gd name="T95" fmla="*/ 801 h 1071"/>
                  <a:gd name="T96" fmla="*/ 456 w 845"/>
                  <a:gd name="T97" fmla="*/ 712 h 1071"/>
                  <a:gd name="T98" fmla="*/ 440 w 845"/>
                  <a:gd name="T99" fmla="*/ 665 h 1071"/>
                  <a:gd name="T100" fmla="*/ 409 w 845"/>
                  <a:gd name="T101" fmla="*/ 603 h 1071"/>
                  <a:gd name="T102" fmla="*/ 398 w 845"/>
                  <a:gd name="T103" fmla="*/ 532 h 1071"/>
                  <a:gd name="T104" fmla="*/ 346 w 845"/>
                  <a:gd name="T105" fmla="*/ 476 h 1071"/>
                  <a:gd name="T106" fmla="*/ 308 w 845"/>
                  <a:gd name="T107" fmla="*/ 442 h 1071"/>
                  <a:gd name="T108" fmla="*/ 318 w 845"/>
                  <a:gd name="T109" fmla="*/ 407 h 1071"/>
                  <a:gd name="T110" fmla="*/ 294 w 845"/>
                  <a:gd name="T111" fmla="*/ 412 h 1071"/>
                  <a:gd name="T112" fmla="*/ 302 w 845"/>
                  <a:gd name="T113" fmla="*/ 399 h 1071"/>
                  <a:gd name="T114" fmla="*/ 276 w 845"/>
                  <a:gd name="T115" fmla="*/ 404 h 1071"/>
                  <a:gd name="T116" fmla="*/ 297 w 845"/>
                  <a:gd name="T117" fmla="*/ 387 h 1071"/>
                  <a:gd name="T118" fmla="*/ 290 w 845"/>
                  <a:gd name="T119" fmla="*/ 382 h 1071"/>
                  <a:gd name="T120" fmla="*/ 257 w 845"/>
                  <a:gd name="T121" fmla="*/ 377 h 1071"/>
                  <a:gd name="T122" fmla="*/ 243 w 845"/>
                  <a:gd name="T123" fmla="*/ 361 h 1071"/>
                  <a:gd name="T124" fmla="*/ 208 w 845"/>
                  <a:gd name="T125" fmla="*/ 36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1071">
                    <a:moveTo>
                      <a:pt x="191" y="355"/>
                    </a:moveTo>
                    <a:lnTo>
                      <a:pt x="170" y="345"/>
                    </a:lnTo>
                    <a:lnTo>
                      <a:pt x="160" y="332"/>
                    </a:lnTo>
                    <a:lnTo>
                      <a:pt x="153" y="310"/>
                    </a:lnTo>
                    <a:lnTo>
                      <a:pt x="136" y="306"/>
                    </a:lnTo>
                    <a:lnTo>
                      <a:pt x="115" y="283"/>
                    </a:lnTo>
                    <a:lnTo>
                      <a:pt x="87" y="272"/>
                    </a:lnTo>
                    <a:lnTo>
                      <a:pt x="68" y="248"/>
                    </a:lnTo>
                    <a:lnTo>
                      <a:pt x="50" y="250"/>
                    </a:lnTo>
                    <a:lnTo>
                      <a:pt x="17" y="240"/>
                    </a:lnTo>
                    <a:lnTo>
                      <a:pt x="0" y="226"/>
                    </a:lnTo>
                    <a:lnTo>
                      <a:pt x="7" y="221"/>
                    </a:lnTo>
                    <a:lnTo>
                      <a:pt x="24" y="223"/>
                    </a:lnTo>
                    <a:lnTo>
                      <a:pt x="38" y="202"/>
                    </a:lnTo>
                    <a:lnTo>
                      <a:pt x="57" y="162"/>
                    </a:lnTo>
                    <a:lnTo>
                      <a:pt x="68" y="165"/>
                    </a:lnTo>
                    <a:lnTo>
                      <a:pt x="71" y="161"/>
                    </a:lnTo>
                    <a:lnTo>
                      <a:pt x="75" y="157"/>
                    </a:lnTo>
                    <a:lnTo>
                      <a:pt x="75" y="154"/>
                    </a:lnTo>
                    <a:lnTo>
                      <a:pt x="78" y="151"/>
                    </a:lnTo>
                    <a:lnTo>
                      <a:pt x="61" y="137"/>
                    </a:lnTo>
                    <a:lnTo>
                      <a:pt x="66" y="124"/>
                    </a:lnTo>
                    <a:lnTo>
                      <a:pt x="118" y="86"/>
                    </a:lnTo>
                    <a:lnTo>
                      <a:pt x="142" y="103"/>
                    </a:lnTo>
                    <a:lnTo>
                      <a:pt x="170" y="70"/>
                    </a:lnTo>
                    <a:lnTo>
                      <a:pt x="184" y="16"/>
                    </a:lnTo>
                    <a:lnTo>
                      <a:pt x="196" y="22"/>
                    </a:lnTo>
                    <a:lnTo>
                      <a:pt x="184" y="70"/>
                    </a:lnTo>
                    <a:lnTo>
                      <a:pt x="196" y="78"/>
                    </a:lnTo>
                    <a:lnTo>
                      <a:pt x="198" y="76"/>
                    </a:lnTo>
                    <a:lnTo>
                      <a:pt x="196" y="73"/>
                    </a:lnTo>
                    <a:lnTo>
                      <a:pt x="221" y="40"/>
                    </a:lnTo>
                    <a:lnTo>
                      <a:pt x="217" y="38"/>
                    </a:lnTo>
                    <a:lnTo>
                      <a:pt x="226" y="27"/>
                    </a:lnTo>
                    <a:lnTo>
                      <a:pt x="229" y="32"/>
                    </a:lnTo>
                    <a:lnTo>
                      <a:pt x="235" y="25"/>
                    </a:lnTo>
                    <a:lnTo>
                      <a:pt x="229" y="22"/>
                    </a:lnTo>
                    <a:lnTo>
                      <a:pt x="245" y="0"/>
                    </a:lnTo>
                    <a:lnTo>
                      <a:pt x="266" y="12"/>
                    </a:lnTo>
                    <a:lnTo>
                      <a:pt x="268" y="16"/>
                    </a:lnTo>
                    <a:lnTo>
                      <a:pt x="256" y="20"/>
                    </a:lnTo>
                    <a:lnTo>
                      <a:pt x="259" y="27"/>
                    </a:lnTo>
                    <a:lnTo>
                      <a:pt x="264" y="24"/>
                    </a:lnTo>
                    <a:lnTo>
                      <a:pt x="268" y="22"/>
                    </a:lnTo>
                    <a:lnTo>
                      <a:pt x="269" y="22"/>
                    </a:lnTo>
                    <a:lnTo>
                      <a:pt x="273" y="27"/>
                    </a:lnTo>
                    <a:lnTo>
                      <a:pt x="276" y="27"/>
                    </a:lnTo>
                    <a:lnTo>
                      <a:pt x="278" y="32"/>
                    </a:lnTo>
                    <a:lnTo>
                      <a:pt x="282" y="38"/>
                    </a:lnTo>
                    <a:lnTo>
                      <a:pt x="287" y="41"/>
                    </a:lnTo>
                    <a:lnTo>
                      <a:pt x="290" y="44"/>
                    </a:lnTo>
                    <a:lnTo>
                      <a:pt x="290" y="46"/>
                    </a:lnTo>
                    <a:lnTo>
                      <a:pt x="292" y="46"/>
                    </a:lnTo>
                    <a:lnTo>
                      <a:pt x="295" y="46"/>
                    </a:lnTo>
                    <a:lnTo>
                      <a:pt x="299" y="49"/>
                    </a:lnTo>
                    <a:lnTo>
                      <a:pt x="302" y="51"/>
                    </a:lnTo>
                    <a:lnTo>
                      <a:pt x="306" y="60"/>
                    </a:lnTo>
                    <a:lnTo>
                      <a:pt x="311" y="65"/>
                    </a:lnTo>
                    <a:lnTo>
                      <a:pt x="316" y="70"/>
                    </a:lnTo>
                    <a:lnTo>
                      <a:pt x="318" y="72"/>
                    </a:lnTo>
                    <a:lnTo>
                      <a:pt x="323" y="75"/>
                    </a:lnTo>
                    <a:lnTo>
                      <a:pt x="325" y="75"/>
                    </a:lnTo>
                    <a:lnTo>
                      <a:pt x="327" y="76"/>
                    </a:lnTo>
                    <a:lnTo>
                      <a:pt x="330" y="73"/>
                    </a:lnTo>
                    <a:lnTo>
                      <a:pt x="336" y="78"/>
                    </a:lnTo>
                    <a:lnTo>
                      <a:pt x="337" y="75"/>
                    </a:lnTo>
                    <a:lnTo>
                      <a:pt x="344" y="81"/>
                    </a:lnTo>
                    <a:lnTo>
                      <a:pt x="346" y="83"/>
                    </a:lnTo>
                    <a:lnTo>
                      <a:pt x="350" y="79"/>
                    </a:lnTo>
                    <a:lnTo>
                      <a:pt x="346" y="76"/>
                    </a:lnTo>
                    <a:lnTo>
                      <a:pt x="350" y="75"/>
                    </a:lnTo>
                    <a:lnTo>
                      <a:pt x="417" y="129"/>
                    </a:lnTo>
                    <a:lnTo>
                      <a:pt x="421" y="151"/>
                    </a:lnTo>
                    <a:lnTo>
                      <a:pt x="405" y="172"/>
                    </a:lnTo>
                    <a:lnTo>
                      <a:pt x="405" y="183"/>
                    </a:lnTo>
                    <a:lnTo>
                      <a:pt x="393" y="183"/>
                    </a:lnTo>
                    <a:lnTo>
                      <a:pt x="391" y="196"/>
                    </a:lnTo>
                    <a:lnTo>
                      <a:pt x="403" y="208"/>
                    </a:lnTo>
                    <a:lnTo>
                      <a:pt x="414" y="227"/>
                    </a:lnTo>
                    <a:lnTo>
                      <a:pt x="405" y="250"/>
                    </a:lnTo>
                    <a:lnTo>
                      <a:pt x="438" y="323"/>
                    </a:lnTo>
                    <a:lnTo>
                      <a:pt x="444" y="325"/>
                    </a:lnTo>
                    <a:lnTo>
                      <a:pt x="452" y="347"/>
                    </a:lnTo>
                    <a:lnTo>
                      <a:pt x="463" y="355"/>
                    </a:lnTo>
                    <a:lnTo>
                      <a:pt x="477" y="380"/>
                    </a:lnTo>
                    <a:lnTo>
                      <a:pt x="492" y="369"/>
                    </a:lnTo>
                    <a:lnTo>
                      <a:pt x="508" y="356"/>
                    </a:lnTo>
                    <a:lnTo>
                      <a:pt x="523" y="390"/>
                    </a:lnTo>
                    <a:lnTo>
                      <a:pt x="530" y="390"/>
                    </a:lnTo>
                    <a:lnTo>
                      <a:pt x="546" y="364"/>
                    </a:lnTo>
                    <a:lnTo>
                      <a:pt x="550" y="368"/>
                    </a:lnTo>
                    <a:lnTo>
                      <a:pt x="558" y="377"/>
                    </a:lnTo>
                    <a:lnTo>
                      <a:pt x="558" y="395"/>
                    </a:lnTo>
                    <a:lnTo>
                      <a:pt x="553" y="407"/>
                    </a:lnTo>
                    <a:lnTo>
                      <a:pt x="572" y="433"/>
                    </a:lnTo>
                    <a:lnTo>
                      <a:pt x="576" y="433"/>
                    </a:lnTo>
                    <a:lnTo>
                      <a:pt x="581" y="423"/>
                    </a:lnTo>
                    <a:lnTo>
                      <a:pt x="595" y="422"/>
                    </a:lnTo>
                    <a:lnTo>
                      <a:pt x="605" y="428"/>
                    </a:lnTo>
                    <a:lnTo>
                      <a:pt x="616" y="427"/>
                    </a:lnTo>
                    <a:lnTo>
                      <a:pt x="617" y="418"/>
                    </a:lnTo>
                    <a:lnTo>
                      <a:pt x="642" y="412"/>
                    </a:lnTo>
                    <a:lnTo>
                      <a:pt x="645" y="417"/>
                    </a:lnTo>
                    <a:lnTo>
                      <a:pt x="645" y="423"/>
                    </a:lnTo>
                    <a:lnTo>
                      <a:pt x="652" y="431"/>
                    </a:lnTo>
                    <a:lnTo>
                      <a:pt x="649" y="444"/>
                    </a:lnTo>
                    <a:lnTo>
                      <a:pt x="659" y="449"/>
                    </a:lnTo>
                    <a:lnTo>
                      <a:pt x="659" y="457"/>
                    </a:lnTo>
                    <a:lnTo>
                      <a:pt x="645" y="458"/>
                    </a:lnTo>
                    <a:lnTo>
                      <a:pt x="638" y="469"/>
                    </a:lnTo>
                    <a:lnTo>
                      <a:pt x="635" y="469"/>
                    </a:lnTo>
                    <a:lnTo>
                      <a:pt x="633" y="479"/>
                    </a:lnTo>
                    <a:lnTo>
                      <a:pt x="612" y="492"/>
                    </a:lnTo>
                    <a:lnTo>
                      <a:pt x="612" y="514"/>
                    </a:lnTo>
                    <a:lnTo>
                      <a:pt x="617" y="527"/>
                    </a:lnTo>
                    <a:lnTo>
                      <a:pt x="638" y="538"/>
                    </a:lnTo>
                    <a:lnTo>
                      <a:pt x="638" y="551"/>
                    </a:lnTo>
                    <a:lnTo>
                      <a:pt x="645" y="564"/>
                    </a:lnTo>
                    <a:lnTo>
                      <a:pt x="642" y="570"/>
                    </a:lnTo>
                    <a:lnTo>
                      <a:pt x="638" y="595"/>
                    </a:lnTo>
                    <a:lnTo>
                      <a:pt x="651" y="603"/>
                    </a:lnTo>
                    <a:lnTo>
                      <a:pt x="652" y="630"/>
                    </a:lnTo>
                    <a:lnTo>
                      <a:pt x="668" y="658"/>
                    </a:lnTo>
                    <a:lnTo>
                      <a:pt x="677" y="659"/>
                    </a:lnTo>
                    <a:lnTo>
                      <a:pt x="682" y="675"/>
                    </a:lnTo>
                    <a:lnTo>
                      <a:pt x="691" y="677"/>
                    </a:lnTo>
                    <a:lnTo>
                      <a:pt x="699" y="688"/>
                    </a:lnTo>
                    <a:lnTo>
                      <a:pt x="701" y="720"/>
                    </a:lnTo>
                    <a:lnTo>
                      <a:pt x="725" y="721"/>
                    </a:lnTo>
                    <a:lnTo>
                      <a:pt x="737" y="734"/>
                    </a:lnTo>
                    <a:lnTo>
                      <a:pt x="743" y="734"/>
                    </a:lnTo>
                    <a:lnTo>
                      <a:pt x="752" y="747"/>
                    </a:lnTo>
                    <a:lnTo>
                      <a:pt x="760" y="744"/>
                    </a:lnTo>
                    <a:lnTo>
                      <a:pt x="769" y="747"/>
                    </a:lnTo>
                    <a:lnTo>
                      <a:pt x="778" y="744"/>
                    </a:lnTo>
                    <a:lnTo>
                      <a:pt x="781" y="751"/>
                    </a:lnTo>
                    <a:lnTo>
                      <a:pt x="786" y="764"/>
                    </a:lnTo>
                    <a:lnTo>
                      <a:pt x="785" y="777"/>
                    </a:lnTo>
                    <a:lnTo>
                      <a:pt x="793" y="799"/>
                    </a:lnTo>
                    <a:lnTo>
                      <a:pt x="802" y="809"/>
                    </a:lnTo>
                    <a:lnTo>
                      <a:pt x="809" y="863"/>
                    </a:lnTo>
                    <a:lnTo>
                      <a:pt x="817" y="884"/>
                    </a:lnTo>
                    <a:lnTo>
                      <a:pt x="811" y="903"/>
                    </a:lnTo>
                    <a:lnTo>
                      <a:pt x="821" y="923"/>
                    </a:lnTo>
                    <a:lnTo>
                      <a:pt x="816" y="938"/>
                    </a:lnTo>
                    <a:lnTo>
                      <a:pt x="821" y="950"/>
                    </a:lnTo>
                    <a:lnTo>
                      <a:pt x="828" y="955"/>
                    </a:lnTo>
                    <a:lnTo>
                      <a:pt x="831" y="979"/>
                    </a:lnTo>
                    <a:lnTo>
                      <a:pt x="835" y="989"/>
                    </a:lnTo>
                    <a:lnTo>
                      <a:pt x="845" y="998"/>
                    </a:lnTo>
                    <a:lnTo>
                      <a:pt x="833" y="1004"/>
                    </a:lnTo>
                    <a:lnTo>
                      <a:pt x="821" y="1004"/>
                    </a:lnTo>
                    <a:lnTo>
                      <a:pt x="800" y="1019"/>
                    </a:lnTo>
                    <a:lnTo>
                      <a:pt x="795" y="1035"/>
                    </a:lnTo>
                    <a:lnTo>
                      <a:pt x="795" y="1041"/>
                    </a:lnTo>
                    <a:lnTo>
                      <a:pt x="786" y="1051"/>
                    </a:lnTo>
                    <a:lnTo>
                      <a:pt x="785" y="1062"/>
                    </a:lnTo>
                    <a:lnTo>
                      <a:pt x="783" y="1064"/>
                    </a:lnTo>
                    <a:lnTo>
                      <a:pt x="769" y="1071"/>
                    </a:lnTo>
                    <a:lnTo>
                      <a:pt x="760" y="1067"/>
                    </a:lnTo>
                    <a:lnTo>
                      <a:pt x="743" y="1071"/>
                    </a:lnTo>
                    <a:lnTo>
                      <a:pt x="717" y="1067"/>
                    </a:lnTo>
                    <a:lnTo>
                      <a:pt x="708" y="1071"/>
                    </a:lnTo>
                    <a:lnTo>
                      <a:pt x="697" y="1071"/>
                    </a:lnTo>
                    <a:lnTo>
                      <a:pt x="671" y="1054"/>
                    </a:lnTo>
                    <a:lnTo>
                      <a:pt x="644" y="1051"/>
                    </a:lnTo>
                    <a:lnTo>
                      <a:pt x="638" y="1025"/>
                    </a:lnTo>
                    <a:lnTo>
                      <a:pt x="630" y="1004"/>
                    </a:lnTo>
                    <a:lnTo>
                      <a:pt x="617" y="1000"/>
                    </a:lnTo>
                    <a:lnTo>
                      <a:pt x="598" y="995"/>
                    </a:lnTo>
                    <a:lnTo>
                      <a:pt x="583" y="995"/>
                    </a:lnTo>
                    <a:lnTo>
                      <a:pt x="576" y="1009"/>
                    </a:lnTo>
                    <a:lnTo>
                      <a:pt x="546" y="1008"/>
                    </a:lnTo>
                    <a:lnTo>
                      <a:pt x="539" y="1000"/>
                    </a:lnTo>
                    <a:lnTo>
                      <a:pt x="530" y="1000"/>
                    </a:lnTo>
                    <a:lnTo>
                      <a:pt x="525" y="1004"/>
                    </a:lnTo>
                    <a:lnTo>
                      <a:pt x="513" y="1000"/>
                    </a:lnTo>
                    <a:lnTo>
                      <a:pt x="513" y="1004"/>
                    </a:lnTo>
                    <a:lnTo>
                      <a:pt x="503" y="1000"/>
                    </a:lnTo>
                    <a:lnTo>
                      <a:pt x="501" y="970"/>
                    </a:lnTo>
                    <a:lnTo>
                      <a:pt x="487" y="963"/>
                    </a:lnTo>
                    <a:lnTo>
                      <a:pt x="483" y="942"/>
                    </a:lnTo>
                    <a:lnTo>
                      <a:pt x="477" y="933"/>
                    </a:lnTo>
                    <a:lnTo>
                      <a:pt x="468" y="920"/>
                    </a:lnTo>
                    <a:lnTo>
                      <a:pt x="470" y="874"/>
                    </a:lnTo>
                    <a:lnTo>
                      <a:pt x="445" y="841"/>
                    </a:lnTo>
                    <a:lnTo>
                      <a:pt x="430" y="836"/>
                    </a:lnTo>
                    <a:lnTo>
                      <a:pt x="426" y="826"/>
                    </a:lnTo>
                    <a:lnTo>
                      <a:pt x="438" y="813"/>
                    </a:lnTo>
                    <a:lnTo>
                      <a:pt x="450" y="815"/>
                    </a:lnTo>
                    <a:lnTo>
                      <a:pt x="461" y="813"/>
                    </a:lnTo>
                    <a:lnTo>
                      <a:pt x="466" y="801"/>
                    </a:lnTo>
                    <a:lnTo>
                      <a:pt x="456" y="767"/>
                    </a:lnTo>
                    <a:lnTo>
                      <a:pt x="450" y="756"/>
                    </a:lnTo>
                    <a:lnTo>
                      <a:pt x="461" y="731"/>
                    </a:lnTo>
                    <a:lnTo>
                      <a:pt x="456" y="712"/>
                    </a:lnTo>
                    <a:lnTo>
                      <a:pt x="471" y="662"/>
                    </a:lnTo>
                    <a:lnTo>
                      <a:pt x="463" y="662"/>
                    </a:lnTo>
                    <a:lnTo>
                      <a:pt x="454" y="670"/>
                    </a:lnTo>
                    <a:lnTo>
                      <a:pt x="440" y="665"/>
                    </a:lnTo>
                    <a:lnTo>
                      <a:pt x="433" y="654"/>
                    </a:lnTo>
                    <a:lnTo>
                      <a:pt x="440" y="632"/>
                    </a:lnTo>
                    <a:lnTo>
                      <a:pt x="403" y="613"/>
                    </a:lnTo>
                    <a:lnTo>
                      <a:pt x="409" y="603"/>
                    </a:lnTo>
                    <a:lnTo>
                      <a:pt x="405" y="600"/>
                    </a:lnTo>
                    <a:lnTo>
                      <a:pt x="407" y="578"/>
                    </a:lnTo>
                    <a:lnTo>
                      <a:pt x="398" y="557"/>
                    </a:lnTo>
                    <a:lnTo>
                      <a:pt x="398" y="532"/>
                    </a:lnTo>
                    <a:lnTo>
                      <a:pt x="377" y="521"/>
                    </a:lnTo>
                    <a:lnTo>
                      <a:pt x="383" y="503"/>
                    </a:lnTo>
                    <a:lnTo>
                      <a:pt x="356" y="481"/>
                    </a:lnTo>
                    <a:lnTo>
                      <a:pt x="346" y="476"/>
                    </a:lnTo>
                    <a:lnTo>
                      <a:pt x="337" y="474"/>
                    </a:lnTo>
                    <a:lnTo>
                      <a:pt x="341" y="466"/>
                    </a:lnTo>
                    <a:lnTo>
                      <a:pt x="334" y="457"/>
                    </a:lnTo>
                    <a:lnTo>
                      <a:pt x="308" y="442"/>
                    </a:lnTo>
                    <a:lnTo>
                      <a:pt x="302" y="431"/>
                    </a:lnTo>
                    <a:lnTo>
                      <a:pt x="302" y="427"/>
                    </a:lnTo>
                    <a:lnTo>
                      <a:pt x="320" y="417"/>
                    </a:lnTo>
                    <a:lnTo>
                      <a:pt x="318" y="407"/>
                    </a:lnTo>
                    <a:lnTo>
                      <a:pt x="308" y="409"/>
                    </a:lnTo>
                    <a:lnTo>
                      <a:pt x="306" y="418"/>
                    </a:lnTo>
                    <a:lnTo>
                      <a:pt x="295" y="418"/>
                    </a:lnTo>
                    <a:lnTo>
                      <a:pt x="294" y="412"/>
                    </a:lnTo>
                    <a:lnTo>
                      <a:pt x="287" y="409"/>
                    </a:lnTo>
                    <a:lnTo>
                      <a:pt x="294" y="399"/>
                    </a:lnTo>
                    <a:lnTo>
                      <a:pt x="302" y="403"/>
                    </a:lnTo>
                    <a:lnTo>
                      <a:pt x="302" y="399"/>
                    </a:lnTo>
                    <a:lnTo>
                      <a:pt x="301" y="396"/>
                    </a:lnTo>
                    <a:lnTo>
                      <a:pt x="289" y="395"/>
                    </a:lnTo>
                    <a:lnTo>
                      <a:pt x="282" y="403"/>
                    </a:lnTo>
                    <a:lnTo>
                      <a:pt x="276" y="404"/>
                    </a:lnTo>
                    <a:lnTo>
                      <a:pt x="266" y="395"/>
                    </a:lnTo>
                    <a:lnTo>
                      <a:pt x="268" y="390"/>
                    </a:lnTo>
                    <a:lnTo>
                      <a:pt x="282" y="393"/>
                    </a:lnTo>
                    <a:lnTo>
                      <a:pt x="297" y="387"/>
                    </a:lnTo>
                    <a:lnTo>
                      <a:pt x="308" y="399"/>
                    </a:lnTo>
                    <a:lnTo>
                      <a:pt x="318" y="396"/>
                    </a:lnTo>
                    <a:lnTo>
                      <a:pt x="301" y="377"/>
                    </a:lnTo>
                    <a:lnTo>
                      <a:pt x="290" y="382"/>
                    </a:lnTo>
                    <a:lnTo>
                      <a:pt x="262" y="382"/>
                    </a:lnTo>
                    <a:lnTo>
                      <a:pt x="271" y="372"/>
                    </a:lnTo>
                    <a:lnTo>
                      <a:pt x="264" y="372"/>
                    </a:lnTo>
                    <a:lnTo>
                      <a:pt x="257" y="377"/>
                    </a:lnTo>
                    <a:lnTo>
                      <a:pt x="254" y="374"/>
                    </a:lnTo>
                    <a:lnTo>
                      <a:pt x="250" y="369"/>
                    </a:lnTo>
                    <a:lnTo>
                      <a:pt x="256" y="361"/>
                    </a:lnTo>
                    <a:lnTo>
                      <a:pt x="243" y="361"/>
                    </a:lnTo>
                    <a:lnTo>
                      <a:pt x="231" y="364"/>
                    </a:lnTo>
                    <a:lnTo>
                      <a:pt x="226" y="372"/>
                    </a:lnTo>
                    <a:lnTo>
                      <a:pt x="217" y="356"/>
                    </a:lnTo>
                    <a:lnTo>
                      <a:pt x="208" y="364"/>
                    </a:lnTo>
                    <a:lnTo>
                      <a:pt x="203" y="368"/>
                    </a:lnTo>
                    <a:lnTo>
                      <a:pt x="191" y="35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73"/>
              <p:cNvSpPr>
                <a:spLocks/>
              </p:cNvSpPr>
              <p:nvPr/>
            </p:nvSpPr>
            <p:spPr bwMode="auto">
              <a:xfrm>
                <a:off x="-63" y="5335"/>
                <a:ext cx="427" cy="577"/>
              </a:xfrm>
              <a:custGeom>
                <a:avLst/>
                <a:gdLst>
                  <a:gd name="T0" fmla="*/ 194 w 427"/>
                  <a:gd name="T1" fmla="*/ 0 h 577"/>
                  <a:gd name="T2" fmla="*/ 204 w 427"/>
                  <a:gd name="T3" fmla="*/ 13 h 577"/>
                  <a:gd name="T4" fmla="*/ 222 w 427"/>
                  <a:gd name="T5" fmla="*/ 11 h 577"/>
                  <a:gd name="T6" fmla="*/ 251 w 427"/>
                  <a:gd name="T7" fmla="*/ 16 h 577"/>
                  <a:gd name="T8" fmla="*/ 248 w 427"/>
                  <a:gd name="T9" fmla="*/ 26 h 577"/>
                  <a:gd name="T10" fmla="*/ 217 w 427"/>
                  <a:gd name="T11" fmla="*/ 34 h 577"/>
                  <a:gd name="T12" fmla="*/ 239 w 427"/>
                  <a:gd name="T13" fmla="*/ 34 h 577"/>
                  <a:gd name="T14" fmla="*/ 253 w 427"/>
                  <a:gd name="T15" fmla="*/ 41 h 577"/>
                  <a:gd name="T16" fmla="*/ 244 w 427"/>
                  <a:gd name="T17" fmla="*/ 51 h 577"/>
                  <a:gd name="T18" fmla="*/ 260 w 427"/>
                  <a:gd name="T19" fmla="*/ 48 h 577"/>
                  <a:gd name="T20" fmla="*/ 253 w 427"/>
                  <a:gd name="T21" fmla="*/ 65 h 577"/>
                  <a:gd name="T22" fmla="*/ 285 w 427"/>
                  <a:gd name="T23" fmla="*/ 96 h 577"/>
                  <a:gd name="T24" fmla="*/ 298 w 427"/>
                  <a:gd name="T25" fmla="*/ 115 h 577"/>
                  <a:gd name="T26" fmla="*/ 330 w 427"/>
                  <a:gd name="T27" fmla="*/ 159 h 577"/>
                  <a:gd name="T28" fmla="*/ 358 w 427"/>
                  <a:gd name="T29" fmla="*/ 217 h 577"/>
                  <a:gd name="T30" fmla="*/ 354 w 427"/>
                  <a:gd name="T31" fmla="*/ 252 h 577"/>
                  <a:gd name="T32" fmla="*/ 393 w 427"/>
                  <a:gd name="T33" fmla="*/ 304 h 577"/>
                  <a:gd name="T34" fmla="*/ 422 w 427"/>
                  <a:gd name="T35" fmla="*/ 301 h 577"/>
                  <a:gd name="T36" fmla="*/ 401 w 427"/>
                  <a:gd name="T37" fmla="*/ 395 h 577"/>
                  <a:gd name="T38" fmla="*/ 412 w 427"/>
                  <a:gd name="T39" fmla="*/ 452 h 577"/>
                  <a:gd name="T40" fmla="*/ 377 w 427"/>
                  <a:gd name="T41" fmla="*/ 465 h 577"/>
                  <a:gd name="T42" fmla="*/ 420 w 427"/>
                  <a:gd name="T43" fmla="*/ 513 h 577"/>
                  <a:gd name="T44" fmla="*/ 407 w 427"/>
                  <a:gd name="T45" fmla="*/ 577 h 577"/>
                  <a:gd name="T46" fmla="*/ 358 w 427"/>
                  <a:gd name="T47" fmla="*/ 545 h 577"/>
                  <a:gd name="T48" fmla="*/ 358 w 427"/>
                  <a:gd name="T49" fmla="*/ 497 h 577"/>
                  <a:gd name="T50" fmla="*/ 298 w 427"/>
                  <a:gd name="T51" fmla="*/ 480 h 577"/>
                  <a:gd name="T52" fmla="*/ 271 w 427"/>
                  <a:gd name="T53" fmla="*/ 475 h 577"/>
                  <a:gd name="T54" fmla="*/ 239 w 427"/>
                  <a:gd name="T55" fmla="*/ 464 h 577"/>
                  <a:gd name="T56" fmla="*/ 203 w 427"/>
                  <a:gd name="T57" fmla="*/ 448 h 577"/>
                  <a:gd name="T58" fmla="*/ 164 w 427"/>
                  <a:gd name="T59" fmla="*/ 401 h 577"/>
                  <a:gd name="T60" fmla="*/ 150 w 427"/>
                  <a:gd name="T61" fmla="*/ 355 h 577"/>
                  <a:gd name="T62" fmla="*/ 116 w 427"/>
                  <a:gd name="T63" fmla="*/ 351 h 577"/>
                  <a:gd name="T64" fmla="*/ 100 w 427"/>
                  <a:gd name="T65" fmla="*/ 327 h 577"/>
                  <a:gd name="T66" fmla="*/ 67 w 427"/>
                  <a:gd name="T67" fmla="*/ 264 h 577"/>
                  <a:gd name="T68" fmla="*/ 32 w 427"/>
                  <a:gd name="T69" fmla="*/ 215 h 577"/>
                  <a:gd name="T70" fmla="*/ 9 w 427"/>
                  <a:gd name="T71" fmla="*/ 186 h 577"/>
                  <a:gd name="T72" fmla="*/ 6 w 427"/>
                  <a:gd name="T73" fmla="*/ 163 h 577"/>
                  <a:gd name="T74" fmla="*/ 28 w 427"/>
                  <a:gd name="T75" fmla="*/ 132 h 577"/>
                  <a:gd name="T76" fmla="*/ 30 w 427"/>
                  <a:gd name="T77" fmla="*/ 113 h 577"/>
                  <a:gd name="T78" fmla="*/ 53 w 427"/>
                  <a:gd name="T79" fmla="*/ 113 h 577"/>
                  <a:gd name="T80" fmla="*/ 89 w 427"/>
                  <a:gd name="T81" fmla="*/ 81 h 577"/>
                  <a:gd name="T82" fmla="*/ 143 w 427"/>
                  <a:gd name="T83" fmla="*/ 113 h 577"/>
                  <a:gd name="T84" fmla="*/ 147 w 427"/>
                  <a:gd name="T85" fmla="*/ 97 h 577"/>
                  <a:gd name="T86" fmla="*/ 157 w 427"/>
                  <a:gd name="T87" fmla="*/ 29 h 577"/>
                  <a:gd name="T88" fmla="*/ 177 w 427"/>
                  <a:gd name="T89" fmla="*/ 11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577">
                    <a:moveTo>
                      <a:pt x="177" y="11"/>
                    </a:moveTo>
                    <a:lnTo>
                      <a:pt x="182" y="3"/>
                    </a:lnTo>
                    <a:lnTo>
                      <a:pt x="194" y="0"/>
                    </a:lnTo>
                    <a:lnTo>
                      <a:pt x="206" y="0"/>
                    </a:lnTo>
                    <a:lnTo>
                      <a:pt x="203" y="8"/>
                    </a:lnTo>
                    <a:lnTo>
                      <a:pt x="204" y="13"/>
                    </a:lnTo>
                    <a:lnTo>
                      <a:pt x="209" y="16"/>
                    </a:lnTo>
                    <a:lnTo>
                      <a:pt x="215" y="11"/>
                    </a:lnTo>
                    <a:lnTo>
                      <a:pt x="222" y="11"/>
                    </a:lnTo>
                    <a:lnTo>
                      <a:pt x="213" y="21"/>
                    </a:lnTo>
                    <a:lnTo>
                      <a:pt x="243" y="21"/>
                    </a:lnTo>
                    <a:lnTo>
                      <a:pt x="251" y="16"/>
                    </a:lnTo>
                    <a:lnTo>
                      <a:pt x="269" y="35"/>
                    </a:lnTo>
                    <a:lnTo>
                      <a:pt x="260" y="38"/>
                    </a:lnTo>
                    <a:lnTo>
                      <a:pt x="248" y="26"/>
                    </a:lnTo>
                    <a:lnTo>
                      <a:pt x="234" y="32"/>
                    </a:lnTo>
                    <a:lnTo>
                      <a:pt x="220" y="29"/>
                    </a:lnTo>
                    <a:lnTo>
                      <a:pt x="217" y="34"/>
                    </a:lnTo>
                    <a:lnTo>
                      <a:pt x="227" y="43"/>
                    </a:lnTo>
                    <a:lnTo>
                      <a:pt x="234" y="41"/>
                    </a:lnTo>
                    <a:lnTo>
                      <a:pt x="239" y="34"/>
                    </a:lnTo>
                    <a:lnTo>
                      <a:pt x="251" y="35"/>
                    </a:lnTo>
                    <a:lnTo>
                      <a:pt x="253" y="38"/>
                    </a:lnTo>
                    <a:lnTo>
                      <a:pt x="253" y="41"/>
                    </a:lnTo>
                    <a:lnTo>
                      <a:pt x="244" y="38"/>
                    </a:lnTo>
                    <a:lnTo>
                      <a:pt x="237" y="48"/>
                    </a:lnTo>
                    <a:lnTo>
                      <a:pt x="244" y="51"/>
                    </a:lnTo>
                    <a:lnTo>
                      <a:pt x="246" y="57"/>
                    </a:lnTo>
                    <a:lnTo>
                      <a:pt x="258" y="57"/>
                    </a:lnTo>
                    <a:lnTo>
                      <a:pt x="260" y="48"/>
                    </a:lnTo>
                    <a:lnTo>
                      <a:pt x="269" y="46"/>
                    </a:lnTo>
                    <a:lnTo>
                      <a:pt x="271" y="56"/>
                    </a:lnTo>
                    <a:lnTo>
                      <a:pt x="253" y="65"/>
                    </a:lnTo>
                    <a:lnTo>
                      <a:pt x="253" y="70"/>
                    </a:lnTo>
                    <a:lnTo>
                      <a:pt x="260" y="81"/>
                    </a:lnTo>
                    <a:lnTo>
                      <a:pt x="285" y="96"/>
                    </a:lnTo>
                    <a:lnTo>
                      <a:pt x="292" y="105"/>
                    </a:lnTo>
                    <a:lnTo>
                      <a:pt x="288" y="113"/>
                    </a:lnTo>
                    <a:lnTo>
                      <a:pt x="298" y="115"/>
                    </a:lnTo>
                    <a:lnTo>
                      <a:pt x="307" y="120"/>
                    </a:lnTo>
                    <a:lnTo>
                      <a:pt x="333" y="142"/>
                    </a:lnTo>
                    <a:lnTo>
                      <a:pt x="330" y="159"/>
                    </a:lnTo>
                    <a:lnTo>
                      <a:pt x="349" y="171"/>
                    </a:lnTo>
                    <a:lnTo>
                      <a:pt x="349" y="196"/>
                    </a:lnTo>
                    <a:lnTo>
                      <a:pt x="358" y="217"/>
                    </a:lnTo>
                    <a:lnTo>
                      <a:pt x="356" y="239"/>
                    </a:lnTo>
                    <a:lnTo>
                      <a:pt x="359" y="242"/>
                    </a:lnTo>
                    <a:lnTo>
                      <a:pt x="354" y="252"/>
                    </a:lnTo>
                    <a:lnTo>
                      <a:pt x="393" y="271"/>
                    </a:lnTo>
                    <a:lnTo>
                      <a:pt x="386" y="293"/>
                    </a:lnTo>
                    <a:lnTo>
                      <a:pt x="393" y="304"/>
                    </a:lnTo>
                    <a:lnTo>
                      <a:pt x="405" y="309"/>
                    </a:lnTo>
                    <a:lnTo>
                      <a:pt x="414" y="301"/>
                    </a:lnTo>
                    <a:lnTo>
                      <a:pt x="422" y="301"/>
                    </a:lnTo>
                    <a:lnTo>
                      <a:pt x="407" y="351"/>
                    </a:lnTo>
                    <a:lnTo>
                      <a:pt x="412" y="370"/>
                    </a:lnTo>
                    <a:lnTo>
                      <a:pt x="401" y="395"/>
                    </a:lnTo>
                    <a:lnTo>
                      <a:pt x="407" y="406"/>
                    </a:lnTo>
                    <a:lnTo>
                      <a:pt x="417" y="440"/>
                    </a:lnTo>
                    <a:lnTo>
                      <a:pt x="412" y="452"/>
                    </a:lnTo>
                    <a:lnTo>
                      <a:pt x="401" y="454"/>
                    </a:lnTo>
                    <a:lnTo>
                      <a:pt x="389" y="452"/>
                    </a:lnTo>
                    <a:lnTo>
                      <a:pt x="377" y="465"/>
                    </a:lnTo>
                    <a:lnTo>
                      <a:pt x="381" y="475"/>
                    </a:lnTo>
                    <a:lnTo>
                      <a:pt x="396" y="480"/>
                    </a:lnTo>
                    <a:lnTo>
                      <a:pt x="420" y="513"/>
                    </a:lnTo>
                    <a:lnTo>
                      <a:pt x="419" y="559"/>
                    </a:lnTo>
                    <a:lnTo>
                      <a:pt x="427" y="572"/>
                    </a:lnTo>
                    <a:lnTo>
                      <a:pt x="407" y="577"/>
                    </a:lnTo>
                    <a:lnTo>
                      <a:pt x="386" y="572"/>
                    </a:lnTo>
                    <a:lnTo>
                      <a:pt x="366" y="562"/>
                    </a:lnTo>
                    <a:lnTo>
                      <a:pt x="358" y="545"/>
                    </a:lnTo>
                    <a:lnTo>
                      <a:pt x="373" y="510"/>
                    </a:lnTo>
                    <a:lnTo>
                      <a:pt x="370" y="499"/>
                    </a:lnTo>
                    <a:lnTo>
                      <a:pt x="358" y="497"/>
                    </a:lnTo>
                    <a:lnTo>
                      <a:pt x="326" y="489"/>
                    </a:lnTo>
                    <a:lnTo>
                      <a:pt x="318" y="492"/>
                    </a:lnTo>
                    <a:lnTo>
                      <a:pt x="298" y="480"/>
                    </a:lnTo>
                    <a:lnTo>
                      <a:pt x="293" y="489"/>
                    </a:lnTo>
                    <a:lnTo>
                      <a:pt x="283" y="489"/>
                    </a:lnTo>
                    <a:lnTo>
                      <a:pt x="271" y="475"/>
                    </a:lnTo>
                    <a:lnTo>
                      <a:pt x="269" y="478"/>
                    </a:lnTo>
                    <a:lnTo>
                      <a:pt x="251" y="457"/>
                    </a:lnTo>
                    <a:lnTo>
                      <a:pt x="239" y="464"/>
                    </a:lnTo>
                    <a:lnTo>
                      <a:pt x="224" y="457"/>
                    </a:lnTo>
                    <a:lnTo>
                      <a:pt x="217" y="452"/>
                    </a:lnTo>
                    <a:lnTo>
                      <a:pt x="203" y="448"/>
                    </a:lnTo>
                    <a:lnTo>
                      <a:pt x="173" y="420"/>
                    </a:lnTo>
                    <a:lnTo>
                      <a:pt x="163" y="416"/>
                    </a:lnTo>
                    <a:lnTo>
                      <a:pt x="164" y="401"/>
                    </a:lnTo>
                    <a:lnTo>
                      <a:pt x="159" y="389"/>
                    </a:lnTo>
                    <a:lnTo>
                      <a:pt x="159" y="363"/>
                    </a:lnTo>
                    <a:lnTo>
                      <a:pt x="150" y="355"/>
                    </a:lnTo>
                    <a:lnTo>
                      <a:pt x="143" y="358"/>
                    </a:lnTo>
                    <a:lnTo>
                      <a:pt x="126" y="349"/>
                    </a:lnTo>
                    <a:lnTo>
                      <a:pt x="116" y="351"/>
                    </a:lnTo>
                    <a:lnTo>
                      <a:pt x="103" y="343"/>
                    </a:lnTo>
                    <a:lnTo>
                      <a:pt x="107" y="336"/>
                    </a:lnTo>
                    <a:lnTo>
                      <a:pt x="100" y="327"/>
                    </a:lnTo>
                    <a:lnTo>
                      <a:pt x="60" y="288"/>
                    </a:lnTo>
                    <a:lnTo>
                      <a:pt x="60" y="282"/>
                    </a:lnTo>
                    <a:lnTo>
                      <a:pt x="67" y="264"/>
                    </a:lnTo>
                    <a:lnTo>
                      <a:pt x="39" y="242"/>
                    </a:lnTo>
                    <a:lnTo>
                      <a:pt x="39" y="229"/>
                    </a:lnTo>
                    <a:lnTo>
                      <a:pt x="32" y="215"/>
                    </a:lnTo>
                    <a:lnTo>
                      <a:pt x="13" y="212"/>
                    </a:lnTo>
                    <a:lnTo>
                      <a:pt x="7" y="194"/>
                    </a:lnTo>
                    <a:lnTo>
                      <a:pt x="9" y="186"/>
                    </a:lnTo>
                    <a:lnTo>
                      <a:pt x="0" y="182"/>
                    </a:lnTo>
                    <a:lnTo>
                      <a:pt x="9" y="166"/>
                    </a:lnTo>
                    <a:lnTo>
                      <a:pt x="6" y="163"/>
                    </a:lnTo>
                    <a:lnTo>
                      <a:pt x="21" y="142"/>
                    </a:lnTo>
                    <a:lnTo>
                      <a:pt x="21" y="135"/>
                    </a:lnTo>
                    <a:lnTo>
                      <a:pt x="28" y="132"/>
                    </a:lnTo>
                    <a:lnTo>
                      <a:pt x="30" y="123"/>
                    </a:lnTo>
                    <a:lnTo>
                      <a:pt x="21" y="113"/>
                    </a:lnTo>
                    <a:lnTo>
                      <a:pt x="30" y="113"/>
                    </a:lnTo>
                    <a:lnTo>
                      <a:pt x="39" y="113"/>
                    </a:lnTo>
                    <a:lnTo>
                      <a:pt x="40" y="105"/>
                    </a:lnTo>
                    <a:lnTo>
                      <a:pt x="53" y="113"/>
                    </a:lnTo>
                    <a:lnTo>
                      <a:pt x="67" y="96"/>
                    </a:lnTo>
                    <a:lnTo>
                      <a:pt x="77" y="103"/>
                    </a:lnTo>
                    <a:lnTo>
                      <a:pt x="89" y="81"/>
                    </a:lnTo>
                    <a:lnTo>
                      <a:pt x="100" y="81"/>
                    </a:lnTo>
                    <a:lnTo>
                      <a:pt x="103" y="91"/>
                    </a:lnTo>
                    <a:lnTo>
                      <a:pt x="143" y="113"/>
                    </a:lnTo>
                    <a:lnTo>
                      <a:pt x="149" y="118"/>
                    </a:lnTo>
                    <a:lnTo>
                      <a:pt x="150" y="115"/>
                    </a:lnTo>
                    <a:lnTo>
                      <a:pt x="147" y="97"/>
                    </a:lnTo>
                    <a:lnTo>
                      <a:pt x="149" y="70"/>
                    </a:lnTo>
                    <a:lnTo>
                      <a:pt x="157" y="51"/>
                    </a:lnTo>
                    <a:lnTo>
                      <a:pt x="157" y="29"/>
                    </a:lnTo>
                    <a:lnTo>
                      <a:pt x="159" y="26"/>
                    </a:lnTo>
                    <a:lnTo>
                      <a:pt x="166" y="29"/>
                    </a:lnTo>
                    <a:lnTo>
                      <a:pt x="177"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74"/>
              <p:cNvSpPr>
                <a:spLocks/>
              </p:cNvSpPr>
              <p:nvPr/>
            </p:nvSpPr>
            <p:spPr bwMode="auto">
              <a:xfrm>
                <a:off x="-63" y="5335"/>
                <a:ext cx="427" cy="577"/>
              </a:xfrm>
              <a:custGeom>
                <a:avLst/>
                <a:gdLst>
                  <a:gd name="T0" fmla="*/ 194 w 427"/>
                  <a:gd name="T1" fmla="*/ 0 h 577"/>
                  <a:gd name="T2" fmla="*/ 204 w 427"/>
                  <a:gd name="T3" fmla="*/ 13 h 577"/>
                  <a:gd name="T4" fmla="*/ 222 w 427"/>
                  <a:gd name="T5" fmla="*/ 11 h 577"/>
                  <a:gd name="T6" fmla="*/ 251 w 427"/>
                  <a:gd name="T7" fmla="*/ 16 h 577"/>
                  <a:gd name="T8" fmla="*/ 248 w 427"/>
                  <a:gd name="T9" fmla="*/ 26 h 577"/>
                  <a:gd name="T10" fmla="*/ 217 w 427"/>
                  <a:gd name="T11" fmla="*/ 34 h 577"/>
                  <a:gd name="T12" fmla="*/ 239 w 427"/>
                  <a:gd name="T13" fmla="*/ 34 h 577"/>
                  <a:gd name="T14" fmla="*/ 253 w 427"/>
                  <a:gd name="T15" fmla="*/ 41 h 577"/>
                  <a:gd name="T16" fmla="*/ 244 w 427"/>
                  <a:gd name="T17" fmla="*/ 51 h 577"/>
                  <a:gd name="T18" fmla="*/ 260 w 427"/>
                  <a:gd name="T19" fmla="*/ 48 h 577"/>
                  <a:gd name="T20" fmla="*/ 253 w 427"/>
                  <a:gd name="T21" fmla="*/ 65 h 577"/>
                  <a:gd name="T22" fmla="*/ 285 w 427"/>
                  <a:gd name="T23" fmla="*/ 96 h 577"/>
                  <a:gd name="T24" fmla="*/ 298 w 427"/>
                  <a:gd name="T25" fmla="*/ 115 h 577"/>
                  <a:gd name="T26" fmla="*/ 330 w 427"/>
                  <a:gd name="T27" fmla="*/ 159 h 577"/>
                  <a:gd name="T28" fmla="*/ 358 w 427"/>
                  <a:gd name="T29" fmla="*/ 217 h 577"/>
                  <a:gd name="T30" fmla="*/ 354 w 427"/>
                  <a:gd name="T31" fmla="*/ 252 h 577"/>
                  <a:gd name="T32" fmla="*/ 393 w 427"/>
                  <a:gd name="T33" fmla="*/ 304 h 577"/>
                  <a:gd name="T34" fmla="*/ 422 w 427"/>
                  <a:gd name="T35" fmla="*/ 301 h 577"/>
                  <a:gd name="T36" fmla="*/ 401 w 427"/>
                  <a:gd name="T37" fmla="*/ 395 h 577"/>
                  <a:gd name="T38" fmla="*/ 412 w 427"/>
                  <a:gd name="T39" fmla="*/ 452 h 577"/>
                  <a:gd name="T40" fmla="*/ 377 w 427"/>
                  <a:gd name="T41" fmla="*/ 465 h 577"/>
                  <a:gd name="T42" fmla="*/ 420 w 427"/>
                  <a:gd name="T43" fmla="*/ 513 h 577"/>
                  <a:gd name="T44" fmla="*/ 407 w 427"/>
                  <a:gd name="T45" fmla="*/ 577 h 577"/>
                  <a:gd name="T46" fmla="*/ 358 w 427"/>
                  <a:gd name="T47" fmla="*/ 545 h 577"/>
                  <a:gd name="T48" fmla="*/ 358 w 427"/>
                  <a:gd name="T49" fmla="*/ 497 h 577"/>
                  <a:gd name="T50" fmla="*/ 298 w 427"/>
                  <a:gd name="T51" fmla="*/ 480 h 577"/>
                  <a:gd name="T52" fmla="*/ 271 w 427"/>
                  <a:gd name="T53" fmla="*/ 475 h 577"/>
                  <a:gd name="T54" fmla="*/ 239 w 427"/>
                  <a:gd name="T55" fmla="*/ 464 h 577"/>
                  <a:gd name="T56" fmla="*/ 203 w 427"/>
                  <a:gd name="T57" fmla="*/ 448 h 577"/>
                  <a:gd name="T58" fmla="*/ 164 w 427"/>
                  <a:gd name="T59" fmla="*/ 401 h 577"/>
                  <a:gd name="T60" fmla="*/ 150 w 427"/>
                  <a:gd name="T61" fmla="*/ 355 h 577"/>
                  <a:gd name="T62" fmla="*/ 116 w 427"/>
                  <a:gd name="T63" fmla="*/ 351 h 577"/>
                  <a:gd name="T64" fmla="*/ 100 w 427"/>
                  <a:gd name="T65" fmla="*/ 327 h 577"/>
                  <a:gd name="T66" fmla="*/ 67 w 427"/>
                  <a:gd name="T67" fmla="*/ 264 h 577"/>
                  <a:gd name="T68" fmla="*/ 32 w 427"/>
                  <a:gd name="T69" fmla="*/ 215 h 577"/>
                  <a:gd name="T70" fmla="*/ 9 w 427"/>
                  <a:gd name="T71" fmla="*/ 186 h 577"/>
                  <a:gd name="T72" fmla="*/ 6 w 427"/>
                  <a:gd name="T73" fmla="*/ 163 h 577"/>
                  <a:gd name="T74" fmla="*/ 28 w 427"/>
                  <a:gd name="T75" fmla="*/ 132 h 577"/>
                  <a:gd name="T76" fmla="*/ 30 w 427"/>
                  <a:gd name="T77" fmla="*/ 113 h 577"/>
                  <a:gd name="T78" fmla="*/ 53 w 427"/>
                  <a:gd name="T79" fmla="*/ 113 h 577"/>
                  <a:gd name="T80" fmla="*/ 89 w 427"/>
                  <a:gd name="T81" fmla="*/ 81 h 577"/>
                  <a:gd name="T82" fmla="*/ 143 w 427"/>
                  <a:gd name="T83" fmla="*/ 113 h 577"/>
                  <a:gd name="T84" fmla="*/ 147 w 427"/>
                  <a:gd name="T85" fmla="*/ 97 h 577"/>
                  <a:gd name="T86" fmla="*/ 157 w 427"/>
                  <a:gd name="T87" fmla="*/ 29 h 577"/>
                  <a:gd name="T88" fmla="*/ 177 w 427"/>
                  <a:gd name="T89" fmla="*/ 11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577">
                    <a:moveTo>
                      <a:pt x="177" y="11"/>
                    </a:moveTo>
                    <a:lnTo>
                      <a:pt x="182" y="3"/>
                    </a:lnTo>
                    <a:lnTo>
                      <a:pt x="194" y="0"/>
                    </a:lnTo>
                    <a:lnTo>
                      <a:pt x="206" y="0"/>
                    </a:lnTo>
                    <a:lnTo>
                      <a:pt x="203" y="8"/>
                    </a:lnTo>
                    <a:lnTo>
                      <a:pt x="204" y="13"/>
                    </a:lnTo>
                    <a:lnTo>
                      <a:pt x="209" y="16"/>
                    </a:lnTo>
                    <a:lnTo>
                      <a:pt x="215" y="11"/>
                    </a:lnTo>
                    <a:lnTo>
                      <a:pt x="222" y="11"/>
                    </a:lnTo>
                    <a:lnTo>
                      <a:pt x="213" y="21"/>
                    </a:lnTo>
                    <a:lnTo>
                      <a:pt x="243" y="21"/>
                    </a:lnTo>
                    <a:lnTo>
                      <a:pt x="251" y="16"/>
                    </a:lnTo>
                    <a:lnTo>
                      <a:pt x="269" y="35"/>
                    </a:lnTo>
                    <a:lnTo>
                      <a:pt x="260" y="38"/>
                    </a:lnTo>
                    <a:lnTo>
                      <a:pt x="248" y="26"/>
                    </a:lnTo>
                    <a:lnTo>
                      <a:pt x="234" y="32"/>
                    </a:lnTo>
                    <a:lnTo>
                      <a:pt x="220" y="29"/>
                    </a:lnTo>
                    <a:lnTo>
                      <a:pt x="217" y="34"/>
                    </a:lnTo>
                    <a:lnTo>
                      <a:pt x="227" y="43"/>
                    </a:lnTo>
                    <a:lnTo>
                      <a:pt x="234" y="41"/>
                    </a:lnTo>
                    <a:lnTo>
                      <a:pt x="239" y="34"/>
                    </a:lnTo>
                    <a:lnTo>
                      <a:pt x="251" y="35"/>
                    </a:lnTo>
                    <a:lnTo>
                      <a:pt x="253" y="38"/>
                    </a:lnTo>
                    <a:lnTo>
                      <a:pt x="253" y="41"/>
                    </a:lnTo>
                    <a:lnTo>
                      <a:pt x="244" y="38"/>
                    </a:lnTo>
                    <a:lnTo>
                      <a:pt x="237" y="48"/>
                    </a:lnTo>
                    <a:lnTo>
                      <a:pt x="244" y="51"/>
                    </a:lnTo>
                    <a:lnTo>
                      <a:pt x="246" y="57"/>
                    </a:lnTo>
                    <a:lnTo>
                      <a:pt x="258" y="57"/>
                    </a:lnTo>
                    <a:lnTo>
                      <a:pt x="260" y="48"/>
                    </a:lnTo>
                    <a:lnTo>
                      <a:pt x="269" y="46"/>
                    </a:lnTo>
                    <a:lnTo>
                      <a:pt x="271" y="56"/>
                    </a:lnTo>
                    <a:lnTo>
                      <a:pt x="253" y="65"/>
                    </a:lnTo>
                    <a:lnTo>
                      <a:pt x="253" y="70"/>
                    </a:lnTo>
                    <a:lnTo>
                      <a:pt x="260" y="81"/>
                    </a:lnTo>
                    <a:lnTo>
                      <a:pt x="285" y="96"/>
                    </a:lnTo>
                    <a:lnTo>
                      <a:pt x="292" y="105"/>
                    </a:lnTo>
                    <a:lnTo>
                      <a:pt x="288" y="113"/>
                    </a:lnTo>
                    <a:lnTo>
                      <a:pt x="298" y="115"/>
                    </a:lnTo>
                    <a:lnTo>
                      <a:pt x="307" y="120"/>
                    </a:lnTo>
                    <a:lnTo>
                      <a:pt x="333" y="142"/>
                    </a:lnTo>
                    <a:lnTo>
                      <a:pt x="330" y="159"/>
                    </a:lnTo>
                    <a:lnTo>
                      <a:pt x="349" y="171"/>
                    </a:lnTo>
                    <a:lnTo>
                      <a:pt x="349" y="196"/>
                    </a:lnTo>
                    <a:lnTo>
                      <a:pt x="358" y="217"/>
                    </a:lnTo>
                    <a:lnTo>
                      <a:pt x="356" y="239"/>
                    </a:lnTo>
                    <a:lnTo>
                      <a:pt x="359" y="242"/>
                    </a:lnTo>
                    <a:lnTo>
                      <a:pt x="354" y="252"/>
                    </a:lnTo>
                    <a:lnTo>
                      <a:pt x="393" y="271"/>
                    </a:lnTo>
                    <a:lnTo>
                      <a:pt x="386" y="293"/>
                    </a:lnTo>
                    <a:lnTo>
                      <a:pt x="393" y="304"/>
                    </a:lnTo>
                    <a:lnTo>
                      <a:pt x="405" y="309"/>
                    </a:lnTo>
                    <a:lnTo>
                      <a:pt x="414" y="301"/>
                    </a:lnTo>
                    <a:lnTo>
                      <a:pt x="422" y="301"/>
                    </a:lnTo>
                    <a:lnTo>
                      <a:pt x="407" y="351"/>
                    </a:lnTo>
                    <a:lnTo>
                      <a:pt x="412" y="370"/>
                    </a:lnTo>
                    <a:lnTo>
                      <a:pt x="401" y="395"/>
                    </a:lnTo>
                    <a:lnTo>
                      <a:pt x="407" y="406"/>
                    </a:lnTo>
                    <a:lnTo>
                      <a:pt x="417" y="440"/>
                    </a:lnTo>
                    <a:lnTo>
                      <a:pt x="412" y="452"/>
                    </a:lnTo>
                    <a:lnTo>
                      <a:pt x="401" y="454"/>
                    </a:lnTo>
                    <a:lnTo>
                      <a:pt x="389" y="452"/>
                    </a:lnTo>
                    <a:lnTo>
                      <a:pt x="377" y="465"/>
                    </a:lnTo>
                    <a:lnTo>
                      <a:pt x="381" y="475"/>
                    </a:lnTo>
                    <a:lnTo>
                      <a:pt x="396" y="480"/>
                    </a:lnTo>
                    <a:lnTo>
                      <a:pt x="420" y="513"/>
                    </a:lnTo>
                    <a:lnTo>
                      <a:pt x="419" y="559"/>
                    </a:lnTo>
                    <a:lnTo>
                      <a:pt x="427" y="572"/>
                    </a:lnTo>
                    <a:lnTo>
                      <a:pt x="407" y="577"/>
                    </a:lnTo>
                    <a:lnTo>
                      <a:pt x="386" y="572"/>
                    </a:lnTo>
                    <a:lnTo>
                      <a:pt x="366" y="562"/>
                    </a:lnTo>
                    <a:lnTo>
                      <a:pt x="358" y="545"/>
                    </a:lnTo>
                    <a:lnTo>
                      <a:pt x="373" y="510"/>
                    </a:lnTo>
                    <a:lnTo>
                      <a:pt x="370" y="499"/>
                    </a:lnTo>
                    <a:lnTo>
                      <a:pt x="358" y="497"/>
                    </a:lnTo>
                    <a:lnTo>
                      <a:pt x="326" y="489"/>
                    </a:lnTo>
                    <a:lnTo>
                      <a:pt x="318" y="492"/>
                    </a:lnTo>
                    <a:lnTo>
                      <a:pt x="298" y="480"/>
                    </a:lnTo>
                    <a:lnTo>
                      <a:pt x="293" y="489"/>
                    </a:lnTo>
                    <a:lnTo>
                      <a:pt x="283" y="489"/>
                    </a:lnTo>
                    <a:lnTo>
                      <a:pt x="271" y="475"/>
                    </a:lnTo>
                    <a:lnTo>
                      <a:pt x="269" y="478"/>
                    </a:lnTo>
                    <a:lnTo>
                      <a:pt x="251" y="457"/>
                    </a:lnTo>
                    <a:lnTo>
                      <a:pt x="239" y="464"/>
                    </a:lnTo>
                    <a:lnTo>
                      <a:pt x="224" y="457"/>
                    </a:lnTo>
                    <a:lnTo>
                      <a:pt x="217" y="452"/>
                    </a:lnTo>
                    <a:lnTo>
                      <a:pt x="203" y="448"/>
                    </a:lnTo>
                    <a:lnTo>
                      <a:pt x="173" y="420"/>
                    </a:lnTo>
                    <a:lnTo>
                      <a:pt x="163" y="416"/>
                    </a:lnTo>
                    <a:lnTo>
                      <a:pt x="164" y="401"/>
                    </a:lnTo>
                    <a:lnTo>
                      <a:pt x="159" y="389"/>
                    </a:lnTo>
                    <a:lnTo>
                      <a:pt x="159" y="363"/>
                    </a:lnTo>
                    <a:lnTo>
                      <a:pt x="150" y="355"/>
                    </a:lnTo>
                    <a:lnTo>
                      <a:pt x="143" y="358"/>
                    </a:lnTo>
                    <a:lnTo>
                      <a:pt x="126" y="349"/>
                    </a:lnTo>
                    <a:lnTo>
                      <a:pt x="116" y="351"/>
                    </a:lnTo>
                    <a:lnTo>
                      <a:pt x="103" y="343"/>
                    </a:lnTo>
                    <a:lnTo>
                      <a:pt x="107" y="336"/>
                    </a:lnTo>
                    <a:lnTo>
                      <a:pt x="100" y="327"/>
                    </a:lnTo>
                    <a:lnTo>
                      <a:pt x="60" y="288"/>
                    </a:lnTo>
                    <a:lnTo>
                      <a:pt x="60" y="282"/>
                    </a:lnTo>
                    <a:lnTo>
                      <a:pt x="67" y="264"/>
                    </a:lnTo>
                    <a:lnTo>
                      <a:pt x="39" y="242"/>
                    </a:lnTo>
                    <a:lnTo>
                      <a:pt x="39" y="229"/>
                    </a:lnTo>
                    <a:lnTo>
                      <a:pt x="32" y="215"/>
                    </a:lnTo>
                    <a:lnTo>
                      <a:pt x="13" y="212"/>
                    </a:lnTo>
                    <a:lnTo>
                      <a:pt x="7" y="194"/>
                    </a:lnTo>
                    <a:lnTo>
                      <a:pt x="9" y="186"/>
                    </a:lnTo>
                    <a:lnTo>
                      <a:pt x="0" y="182"/>
                    </a:lnTo>
                    <a:lnTo>
                      <a:pt x="9" y="166"/>
                    </a:lnTo>
                    <a:lnTo>
                      <a:pt x="6" y="163"/>
                    </a:lnTo>
                    <a:lnTo>
                      <a:pt x="21" y="142"/>
                    </a:lnTo>
                    <a:lnTo>
                      <a:pt x="21" y="135"/>
                    </a:lnTo>
                    <a:lnTo>
                      <a:pt x="28" y="132"/>
                    </a:lnTo>
                    <a:lnTo>
                      <a:pt x="30" y="123"/>
                    </a:lnTo>
                    <a:lnTo>
                      <a:pt x="21" y="113"/>
                    </a:lnTo>
                    <a:lnTo>
                      <a:pt x="30" y="113"/>
                    </a:lnTo>
                    <a:lnTo>
                      <a:pt x="39" y="113"/>
                    </a:lnTo>
                    <a:lnTo>
                      <a:pt x="40" y="105"/>
                    </a:lnTo>
                    <a:lnTo>
                      <a:pt x="53" y="113"/>
                    </a:lnTo>
                    <a:lnTo>
                      <a:pt x="67" y="96"/>
                    </a:lnTo>
                    <a:lnTo>
                      <a:pt x="77" y="103"/>
                    </a:lnTo>
                    <a:lnTo>
                      <a:pt x="89" y="81"/>
                    </a:lnTo>
                    <a:lnTo>
                      <a:pt x="100" y="81"/>
                    </a:lnTo>
                    <a:lnTo>
                      <a:pt x="103" y="91"/>
                    </a:lnTo>
                    <a:lnTo>
                      <a:pt x="143" y="113"/>
                    </a:lnTo>
                    <a:lnTo>
                      <a:pt x="149" y="118"/>
                    </a:lnTo>
                    <a:lnTo>
                      <a:pt x="150" y="115"/>
                    </a:lnTo>
                    <a:lnTo>
                      <a:pt x="147" y="97"/>
                    </a:lnTo>
                    <a:lnTo>
                      <a:pt x="149" y="70"/>
                    </a:lnTo>
                    <a:lnTo>
                      <a:pt x="157" y="51"/>
                    </a:lnTo>
                    <a:lnTo>
                      <a:pt x="157" y="29"/>
                    </a:lnTo>
                    <a:lnTo>
                      <a:pt x="159" y="26"/>
                    </a:lnTo>
                    <a:lnTo>
                      <a:pt x="166" y="29"/>
                    </a:lnTo>
                    <a:lnTo>
                      <a:pt x="177" y="1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75"/>
              <p:cNvSpPr>
                <a:spLocks/>
              </p:cNvSpPr>
              <p:nvPr/>
            </p:nvSpPr>
            <p:spPr bwMode="auto">
              <a:xfrm>
                <a:off x="88" y="4614"/>
                <a:ext cx="879" cy="1364"/>
              </a:xfrm>
              <a:custGeom>
                <a:avLst/>
                <a:gdLst>
                  <a:gd name="T0" fmla="*/ 768 w 879"/>
                  <a:gd name="T1" fmla="*/ 763 h 1364"/>
                  <a:gd name="T2" fmla="*/ 799 w 879"/>
                  <a:gd name="T3" fmla="*/ 830 h 1364"/>
                  <a:gd name="T4" fmla="*/ 794 w 879"/>
                  <a:gd name="T5" fmla="*/ 893 h 1364"/>
                  <a:gd name="T6" fmla="*/ 799 w 879"/>
                  <a:gd name="T7" fmla="*/ 982 h 1364"/>
                  <a:gd name="T8" fmla="*/ 832 w 879"/>
                  <a:gd name="T9" fmla="*/ 1033 h 1364"/>
                  <a:gd name="T10" fmla="*/ 867 w 879"/>
                  <a:gd name="T11" fmla="*/ 1119 h 1364"/>
                  <a:gd name="T12" fmla="*/ 832 w 879"/>
                  <a:gd name="T13" fmla="*/ 1184 h 1364"/>
                  <a:gd name="T14" fmla="*/ 804 w 879"/>
                  <a:gd name="T15" fmla="*/ 1262 h 1364"/>
                  <a:gd name="T16" fmla="*/ 783 w 879"/>
                  <a:gd name="T17" fmla="*/ 1350 h 1364"/>
                  <a:gd name="T18" fmla="*/ 702 w 879"/>
                  <a:gd name="T19" fmla="*/ 1364 h 1364"/>
                  <a:gd name="T20" fmla="*/ 634 w 879"/>
                  <a:gd name="T21" fmla="*/ 1350 h 1364"/>
                  <a:gd name="T22" fmla="*/ 620 w 879"/>
                  <a:gd name="T23" fmla="*/ 1283 h 1364"/>
                  <a:gd name="T24" fmla="*/ 592 w 879"/>
                  <a:gd name="T25" fmla="*/ 1159 h 1364"/>
                  <a:gd name="T26" fmla="*/ 568 w 879"/>
                  <a:gd name="T27" fmla="*/ 1106 h 1364"/>
                  <a:gd name="T28" fmla="*/ 525 w 879"/>
                  <a:gd name="T29" fmla="*/ 1082 h 1364"/>
                  <a:gd name="T30" fmla="*/ 476 w 879"/>
                  <a:gd name="T31" fmla="*/ 1019 h 1364"/>
                  <a:gd name="T32" fmla="*/ 441 w 879"/>
                  <a:gd name="T33" fmla="*/ 932 h 1364"/>
                  <a:gd name="T34" fmla="*/ 412 w 879"/>
                  <a:gd name="T35" fmla="*/ 874 h 1364"/>
                  <a:gd name="T36" fmla="*/ 445 w 879"/>
                  <a:gd name="T37" fmla="*/ 820 h 1364"/>
                  <a:gd name="T38" fmla="*/ 445 w 879"/>
                  <a:gd name="T39" fmla="*/ 785 h 1364"/>
                  <a:gd name="T40" fmla="*/ 405 w 879"/>
                  <a:gd name="T41" fmla="*/ 790 h 1364"/>
                  <a:gd name="T42" fmla="*/ 353 w 879"/>
                  <a:gd name="T43" fmla="*/ 768 h 1364"/>
                  <a:gd name="T44" fmla="*/ 330 w 879"/>
                  <a:gd name="T45" fmla="*/ 750 h 1364"/>
                  <a:gd name="T46" fmla="*/ 263 w 879"/>
                  <a:gd name="T47" fmla="*/ 715 h 1364"/>
                  <a:gd name="T48" fmla="*/ 214 w 879"/>
                  <a:gd name="T49" fmla="*/ 588 h 1364"/>
                  <a:gd name="T50" fmla="*/ 205 w 879"/>
                  <a:gd name="T51" fmla="*/ 532 h 1364"/>
                  <a:gd name="T52" fmla="*/ 148 w 879"/>
                  <a:gd name="T53" fmla="*/ 440 h 1364"/>
                  <a:gd name="T54" fmla="*/ 131 w 879"/>
                  <a:gd name="T55" fmla="*/ 434 h 1364"/>
                  <a:gd name="T56" fmla="*/ 115 w 879"/>
                  <a:gd name="T57" fmla="*/ 431 h 1364"/>
                  <a:gd name="T58" fmla="*/ 96 w 879"/>
                  <a:gd name="T59" fmla="*/ 407 h 1364"/>
                  <a:gd name="T60" fmla="*/ 82 w 879"/>
                  <a:gd name="T61" fmla="*/ 399 h 1364"/>
                  <a:gd name="T62" fmla="*/ 66 w 879"/>
                  <a:gd name="T63" fmla="*/ 385 h 1364"/>
                  <a:gd name="T64" fmla="*/ 66 w 879"/>
                  <a:gd name="T65" fmla="*/ 374 h 1364"/>
                  <a:gd name="T66" fmla="*/ 0 w 879"/>
                  <a:gd name="T67" fmla="*/ 332 h 1364"/>
                  <a:gd name="T68" fmla="*/ 77 w 879"/>
                  <a:gd name="T69" fmla="*/ 290 h 1364"/>
                  <a:gd name="T70" fmla="*/ 105 w 879"/>
                  <a:gd name="T71" fmla="*/ 281 h 1364"/>
                  <a:gd name="T72" fmla="*/ 127 w 879"/>
                  <a:gd name="T73" fmla="*/ 293 h 1364"/>
                  <a:gd name="T74" fmla="*/ 118 w 879"/>
                  <a:gd name="T75" fmla="*/ 256 h 1364"/>
                  <a:gd name="T76" fmla="*/ 108 w 879"/>
                  <a:gd name="T77" fmla="*/ 243 h 1364"/>
                  <a:gd name="T78" fmla="*/ 146 w 879"/>
                  <a:gd name="T79" fmla="*/ 205 h 1364"/>
                  <a:gd name="T80" fmla="*/ 170 w 879"/>
                  <a:gd name="T81" fmla="*/ 238 h 1364"/>
                  <a:gd name="T82" fmla="*/ 181 w 879"/>
                  <a:gd name="T83" fmla="*/ 220 h 1364"/>
                  <a:gd name="T84" fmla="*/ 146 w 879"/>
                  <a:gd name="T85" fmla="*/ 161 h 1364"/>
                  <a:gd name="T86" fmla="*/ 148 w 879"/>
                  <a:gd name="T87" fmla="*/ 149 h 1364"/>
                  <a:gd name="T88" fmla="*/ 191 w 879"/>
                  <a:gd name="T89" fmla="*/ 131 h 1364"/>
                  <a:gd name="T90" fmla="*/ 129 w 879"/>
                  <a:gd name="T91" fmla="*/ 89 h 1364"/>
                  <a:gd name="T92" fmla="*/ 136 w 879"/>
                  <a:gd name="T93" fmla="*/ 0 h 1364"/>
                  <a:gd name="T94" fmla="*/ 320 w 879"/>
                  <a:gd name="T95" fmla="*/ 97 h 1364"/>
                  <a:gd name="T96" fmla="*/ 565 w 879"/>
                  <a:gd name="T97" fmla="*/ 305 h 1364"/>
                  <a:gd name="T98" fmla="*/ 705 w 879"/>
                  <a:gd name="T99" fmla="*/ 367 h 1364"/>
                  <a:gd name="T100" fmla="*/ 691 w 879"/>
                  <a:gd name="T101" fmla="*/ 444 h 1364"/>
                  <a:gd name="T102" fmla="*/ 709 w 879"/>
                  <a:gd name="T103" fmla="*/ 458 h 1364"/>
                  <a:gd name="T104" fmla="*/ 726 w 879"/>
                  <a:gd name="T105" fmla="*/ 564 h 1364"/>
                  <a:gd name="T106" fmla="*/ 756 w 879"/>
                  <a:gd name="T107" fmla="*/ 621 h 1364"/>
                  <a:gd name="T108" fmla="*/ 777 w 879"/>
                  <a:gd name="T109" fmla="*/ 706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9" h="1364">
                    <a:moveTo>
                      <a:pt x="782" y="715"/>
                    </a:moveTo>
                    <a:lnTo>
                      <a:pt x="780" y="726"/>
                    </a:lnTo>
                    <a:lnTo>
                      <a:pt x="782" y="741"/>
                    </a:lnTo>
                    <a:lnTo>
                      <a:pt x="766" y="753"/>
                    </a:lnTo>
                    <a:lnTo>
                      <a:pt x="768" y="763"/>
                    </a:lnTo>
                    <a:lnTo>
                      <a:pt x="785" y="765"/>
                    </a:lnTo>
                    <a:lnTo>
                      <a:pt x="783" y="777"/>
                    </a:lnTo>
                    <a:lnTo>
                      <a:pt x="794" y="787"/>
                    </a:lnTo>
                    <a:lnTo>
                      <a:pt x="794" y="812"/>
                    </a:lnTo>
                    <a:lnTo>
                      <a:pt x="799" y="830"/>
                    </a:lnTo>
                    <a:lnTo>
                      <a:pt x="813" y="839"/>
                    </a:lnTo>
                    <a:lnTo>
                      <a:pt x="813" y="849"/>
                    </a:lnTo>
                    <a:lnTo>
                      <a:pt x="799" y="874"/>
                    </a:lnTo>
                    <a:lnTo>
                      <a:pt x="806" y="889"/>
                    </a:lnTo>
                    <a:lnTo>
                      <a:pt x="794" y="893"/>
                    </a:lnTo>
                    <a:lnTo>
                      <a:pt x="785" y="914"/>
                    </a:lnTo>
                    <a:lnTo>
                      <a:pt x="790" y="936"/>
                    </a:lnTo>
                    <a:lnTo>
                      <a:pt x="771" y="960"/>
                    </a:lnTo>
                    <a:lnTo>
                      <a:pt x="768" y="976"/>
                    </a:lnTo>
                    <a:lnTo>
                      <a:pt x="799" y="982"/>
                    </a:lnTo>
                    <a:lnTo>
                      <a:pt x="810" y="990"/>
                    </a:lnTo>
                    <a:lnTo>
                      <a:pt x="810" y="1004"/>
                    </a:lnTo>
                    <a:lnTo>
                      <a:pt x="820" y="1014"/>
                    </a:lnTo>
                    <a:lnTo>
                      <a:pt x="820" y="1022"/>
                    </a:lnTo>
                    <a:lnTo>
                      <a:pt x="832" y="1033"/>
                    </a:lnTo>
                    <a:lnTo>
                      <a:pt x="856" y="1039"/>
                    </a:lnTo>
                    <a:lnTo>
                      <a:pt x="869" y="1056"/>
                    </a:lnTo>
                    <a:lnTo>
                      <a:pt x="879" y="1100"/>
                    </a:lnTo>
                    <a:lnTo>
                      <a:pt x="875" y="1113"/>
                    </a:lnTo>
                    <a:lnTo>
                      <a:pt x="867" y="1119"/>
                    </a:lnTo>
                    <a:lnTo>
                      <a:pt x="849" y="1119"/>
                    </a:lnTo>
                    <a:lnTo>
                      <a:pt x="841" y="1137"/>
                    </a:lnTo>
                    <a:lnTo>
                      <a:pt x="839" y="1159"/>
                    </a:lnTo>
                    <a:lnTo>
                      <a:pt x="844" y="1168"/>
                    </a:lnTo>
                    <a:lnTo>
                      <a:pt x="832" y="1184"/>
                    </a:lnTo>
                    <a:lnTo>
                      <a:pt x="822" y="1189"/>
                    </a:lnTo>
                    <a:lnTo>
                      <a:pt x="816" y="1203"/>
                    </a:lnTo>
                    <a:lnTo>
                      <a:pt x="822" y="1221"/>
                    </a:lnTo>
                    <a:lnTo>
                      <a:pt x="815" y="1246"/>
                    </a:lnTo>
                    <a:lnTo>
                      <a:pt x="804" y="1262"/>
                    </a:lnTo>
                    <a:lnTo>
                      <a:pt x="827" y="1313"/>
                    </a:lnTo>
                    <a:lnTo>
                      <a:pt x="820" y="1324"/>
                    </a:lnTo>
                    <a:lnTo>
                      <a:pt x="810" y="1327"/>
                    </a:lnTo>
                    <a:lnTo>
                      <a:pt x="794" y="1341"/>
                    </a:lnTo>
                    <a:lnTo>
                      <a:pt x="783" y="1350"/>
                    </a:lnTo>
                    <a:lnTo>
                      <a:pt x="771" y="1348"/>
                    </a:lnTo>
                    <a:lnTo>
                      <a:pt x="759" y="1350"/>
                    </a:lnTo>
                    <a:lnTo>
                      <a:pt x="749" y="1348"/>
                    </a:lnTo>
                    <a:lnTo>
                      <a:pt x="724" y="1362"/>
                    </a:lnTo>
                    <a:lnTo>
                      <a:pt x="702" y="1364"/>
                    </a:lnTo>
                    <a:lnTo>
                      <a:pt x="697" y="1362"/>
                    </a:lnTo>
                    <a:lnTo>
                      <a:pt x="669" y="1359"/>
                    </a:lnTo>
                    <a:lnTo>
                      <a:pt x="657" y="1353"/>
                    </a:lnTo>
                    <a:lnTo>
                      <a:pt x="645" y="1357"/>
                    </a:lnTo>
                    <a:lnTo>
                      <a:pt x="634" y="1350"/>
                    </a:lnTo>
                    <a:lnTo>
                      <a:pt x="631" y="1338"/>
                    </a:lnTo>
                    <a:lnTo>
                      <a:pt x="627" y="1315"/>
                    </a:lnTo>
                    <a:lnTo>
                      <a:pt x="620" y="1310"/>
                    </a:lnTo>
                    <a:lnTo>
                      <a:pt x="615" y="1297"/>
                    </a:lnTo>
                    <a:lnTo>
                      <a:pt x="620" y="1283"/>
                    </a:lnTo>
                    <a:lnTo>
                      <a:pt x="610" y="1262"/>
                    </a:lnTo>
                    <a:lnTo>
                      <a:pt x="617" y="1243"/>
                    </a:lnTo>
                    <a:lnTo>
                      <a:pt x="608" y="1224"/>
                    </a:lnTo>
                    <a:lnTo>
                      <a:pt x="601" y="1168"/>
                    </a:lnTo>
                    <a:lnTo>
                      <a:pt x="592" y="1159"/>
                    </a:lnTo>
                    <a:lnTo>
                      <a:pt x="584" y="1137"/>
                    </a:lnTo>
                    <a:lnTo>
                      <a:pt x="586" y="1124"/>
                    </a:lnTo>
                    <a:lnTo>
                      <a:pt x="579" y="1113"/>
                    </a:lnTo>
                    <a:lnTo>
                      <a:pt x="577" y="1105"/>
                    </a:lnTo>
                    <a:lnTo>
                      <a:pt x="568" y="1106"/>
                    </a:lnTo>
                    <a:lnTo>
                      <a:pt x="559" y="1105"/>
                    </a:lnTo>
                    <a:lnTo>
                      <a:pt x="551" y="1106"/>
                    </a:lnTo>
                    <a:lnTo>
                      <a:pt x="540" y="1094"/>
                    </a:lnTo>
                    <a:lnTo>
                      <a:pt x="537" y="1094"/>
                    </a:lnTo>
                    <a:lnTo>
                      <a:pt x="525" y="1082"/>
                    </a:lnTo>
                    <a:lnTo>
                      <a:pt x="500" y="1079"/>
                    </a:lnTo>
                    <a:lnTo>
                      <a:pt x="499" y="1047"/>
                    </a:lnTo>
                    <a:lnTo>
                      <a:pt x="490" y="1038"/>
                    </a:lnTo>
                    <a:lnTo>
                      <a:pt x="481" y="1035"/>
                    </a:lnTo>
                    <a:lnTo>
                      <a:pt x="476" y="1019"/>
                    </a:lnTo>
                    <a:lnTo>
                      <a:pt x="467" y="1017"/>
                    </a:lnTo>
                    <a:lnTo>
                      <a:pt x="452" y="990"/>
                    </a:lnTo>
                    <a:lnTo>
                      <a:pt x="450" y="963"/>
                    </a:lnTo>
                    <a:lnTo>
                      <a:pt x="438" y="955"/>
                    </a:lnTo>
                    <a:lnTo>
                      <a:pt x="441" y="932"/>
                    </a:lnTo>
                    <a:lnTo>
                      <a:pt x="445" y="924"/>
                    </a:lnTo>
                    <a:lnTo>
                      <a:pt x="438" y="911"/>
                    </a:lnTo>
                    <a:lnTo>
                      <a:pt x="438" y="898"/>
                    </a:lnTo>
                    <a:lnTo>
                      <a:pt x="417" y="887"/>
                    </a:lnTo>
                    <a:lnTo>
                      <a:pt x="412" y="874"/>
                    </a:lnTo>
                    <a:lnTo>
                      <a:pt x="412" y="852"/>
                    </a:lnTo>
                    <a:lnTo>
                      <a:pt x="431" y="839"/>
                    </a:lnTo>
                    <a:lnTo>
                      <a:pt x="434" y="830"/>
                    </a:lnTo>
                    <a:lnTo>
                      <a:pt x="438" y="830"/>
                    </a:lnTo>
                    <a:lnTo>
                      <a:pt x="445" y="820"/>
                    </a:lnTo>
                    <a:lnTo>
                      <a:pt x="459" y="817"/>
                    </a:lnTo>
                    <a:lnTo>
                      <a:pt x="459" y="809"/>
                    </a:lnTo>
                    <a:lnTo>
                      <a:pt x="447" y="804"/>
                    </a:lnTo>
                    <a:lnTo>
                      <a:pt x="452" y="793"/>
                    </a:lnTo>
                    <a:lnTo>
                      <a:pt x="445" y="785"/>
                    </a:lnTo>
                    <a:lnTo>
                      <a:pt x="445" y="777"/>
                    </a:lnTo>
                    <a:lnTo>
                      <a:pt x="441" y="773"/>
                    </a:lnTo>
                    <a:lnTo>
                      <a:pt x="417" y="780"/>
                    </a:lnTo>
                    <a:lnTo>
                      <a:pt x="414" y="787"/>
                    </a:lnTo>
                    <a:lnTo>
                      <a:pt x="405" y="790"/>
                    </a:lnTo>
                    <a:lnTo>
                      <a:pt x="394" y="782"/>
                    </a:lnTo>
                    <a:lnTo>
                      <a:pt x="381" y="785"/>
                    </a:lnTo>
                    <a:lnTo>
                      <a:pt x="375" y="795"/>
                    </a:lnTo>
                    <a:lnTo>
                      <a:pt x="372" y="795"/>
                    </a:lnTo>
                    <a:lnTo>
                      <a:pt x="353" y="768"/>
                    </a:lnTo>
                    <a:lnTo>
                      <a:pt x="358" y="755"/>
                    </a:lnTo>
                    <a:lnTo>
                      <a:pt x="358" y="738"/>
                    </a:lnTo>
                    <a:lnTo>
                      <a:pt x="349" y="728"/>
                    </a:lnTo>
                    <a:lnTo>
                      <a:pt x="346" y="726"/>
                    </a:lnTo>
                    <a:lnTo>
                      <a:pt x="330" y="750"/>
                    </a:lnTo>
                    <a:lnTo>
                      <a:pt x="323" y="750"/>
                    </a:lnTo>
                    <a:lnTo>
                      <a:pt x="308" y="719"/>
                    </a:lnTo>
                    <a:lnTo>
                      <a:pt x="292" y="731"/>
                    </a:lnTo>
                    <a:lnTo>
                      <a:pt x="276" y="741"/>
                    </a:lnTo>
                    <a:lnTo>
                      <a:pt x="263" y="715"/>
                    </a:lnTo>
                    <a:lnTo>
                      <a:pt x="252" y="707"/>
                    </a:lnTo>
                    <a:lnTo>
                      <a:pt x="243" y="687"/>
                    </a:lnTo>
                    <a:lnTo>
                      <a:pt x="238" y="684"/>
                    </a:lnTo>
                    <a:lnTo>
                      <a:pt x="205" y="612"/>
                    </a:lnTo>
                    <a:lnTo>
                      <a:pt x="214" y="588"/>
                    </a:lnTo>
                    <a:lnTo>
                      <a:pt x="202" y="569"/>
                    </a:lnTo>
                    <a:lnTo>
                      <a:pt x="191" y="558"/>
                    </a:lnTo>
                    <a:lnTo>
                      <a:pt x="193" y="545"/>
                    </a:lnTo>
                    <a:lnTo>
                      <a:pt x="205" y="545"/>
                    </a:lnTo>
                    <a:lnTo>
                      <a:pt x="205" y="532"/>
                    </a:lnTo>
                    <a:lnTo>
                      <a:pt x="221" y="512"/>
                    </a:lnTo>
                    <a:lnTo>
                      <a:pt x="217" y="491"/>
                    </a:lnTo>
                    <a:lnTo>
                      <a:pt x="148" y="436"/>
                    </a:lnTo>
                    <a:lnTo>
                      <a:pt x="146" y="439"/>
                    </a:lnTo>
                    <a:lnTo>
                      <a:pt x="148" y="440"/>
                    </a:lnTo>
                    <a:lnTo>
                      <a:pt x="146" y="444"/>
                    </a:lnTo>
                    <a:lnTo>
                      <a:pt x="144" y="442"/>
                    </a:lnTo>
                    <a:lnTo>
                      <a:pt x="138" y="437"/>
                    </a:lnTo>
                    <a:lnTo>
                      <a:pt x="136" y="439"/>
                    </a:lnTo>
                    <a:lnTo>
                      <a:pt x="131" y="434"/>
                    </a:lnTo>
                    <a:lnTo>
                      <a:pt x="127" y="437"/>
                    </a:lnTo>
                    <a:lnTo>
                      <a:pt x="125" y="437"/>
                    </a:lnTo>
                    <a:lnTo>
                      <a:pt x="122" y="436"/>
                    </a:lnTo>
                    <a:lnTo>
                      <a:pt x="118" y="432"/>
                    </a:lnTo>
                    <a:lnTo>
                      <a:pt x="115" y="431"/>
                    </a:lnTo>
                    <a:lnTo>
                      <a:pt x="111" y="426"/>
                    </a:lnTo>
                    <a:lnTo>
                      <a:pt x="106" y="421"/>
                    </a:lnTo>
                    <a:lnTo>
                      <a:pt x="103" y="413"/>
                    </a:lnTo>
                    <a:lnTo>
                      <a:pt x="99" y="410"/>
                    </a:lnTo>
                    <a:lnTo>
                      <a:pt x="96" y="407"/>
                    </a:lnTo>
                    <a:lnTo>
                      <a:pt x="92" y="407"/>
                    </a:lnTo>
                    <a:lnTo>
                      <a:pt x="91" y="407"/>
                    </a:lnTo>
                    <a:lnTo>
                      <a:pt x="91" y="405"/>
                    </a:lnTo>
                    <a:lnTo>
                      <a:pt x="87" y="404"/>
                    </a:lnTo>
                    <a:lnTo>
                      <a:pt x="82" y="399"/>
                    </a:lnTo>
                    <a:lnTo>
                      <a:pt x="78" y="393"/>
                    </a:lnTo>
                    <a:lnTo>
                      <a:pt x="77" y="390"/>
                    </a:lnTo>
                    <a:lnTo>
                      <a:pt x="73" y="388"/>
                    </a:lnTo>
                    <a:lnTo>
                      <a:pt x="70" y="383"/>
                    </a:lnTo>
                    <a:lnTo>
                      <a:pt x="66" y="385"/>
                    </a:lnTo>
                    <a:lnTo>
                      <a:pt x="65" y="386"/>
                    </a:lnTo>
                    <a:lnTo>
                      <a:pt x="59" y="390"/>
                    </a:lnTo>
                    <a:lnTo>
                      <a:pt x="56" y="382"/>
                    </a:lnTo>
                    <a:lnTo>
                      <a:pt x="66" y="377"/>
                    </a:lnTo>
                    <a:lnTo>
                      <a:pt x="66" y="374"/>
                    </a:lnTo>
                    <a:lnTo>
                      <a:pt x="45" y="361"/>
                    </a:lnTo>
                    <a:lnTo>
                      <a:pt x="56" y="345"/>
                    </a:lnTo>
                    <a:lnTo>
                      <a:pt x="42" y="337"/>
                    </a:lnTo>
                    <a:lnTo>
                      <a:pt x="32" y="351"/>
                    </a:lnTo>
                    <a:lnTo>
                      <a:pt x="0" y="332"/>
                    </a:lnTo>
                    <a:lnTo>
                      <a:pt x="21" y="321"/>
                    </a:lnTo>
                    <a:lnTo>
                      <a:pt x="72" y="251"/>
                    </a:lnTo>
                    <a:lnTo>
                      <a:pt x="82" y="266"/>
                    </a:lnTo>
                    <a:lnTo>
                      <a:pt x="68" y="283"/>
                    </a:lnTo>
                    <a:lnTo>
                      <a:pt x="77" y="290"/>
                    </a:lnTo>
                    <a:lnTo>
                      <a:pt x="66" y="302"/>
                    </a:lnTo>
                    <a:lnTo>
                      <a:pt x="78" y="307"/>
                    </a:lnTo>
                    <a:lnTo>
                      <a:pt x="94" y="286"/>
                    </a:lnTo>
                    <a:lnTo>
                      <a:pt x="105" y="288"/>
                    </a:lnTo>
                    <a:lnTo>
                      <a:pt x="105" y="281"/>
                    </a:lnTo>
                    <a:lnTo>
                      <a:pt x="108" y="281"/>
                    </a:lnTo>
                    <a:lnTo>
                      <a:pt x="106" y="291"/>
                    </a:lnTo>
                    <a:lnTo>
                      <a:pt x="110" y="293"/>
                    </a:lnTo>
                    <a:lnTo>
                      <a:pt x="118" y="291"/>
                    </a:lnTo>
                    <a:lnTo>
                      <a:pt x="127" y="293"/>
                    </a:lnTo>
                    <a:lnTo>
                      <a:pt x="132" y="288"/>
                    </a:lnTo>
                    <a:lnTo>
                      <a:pt x="134" y="272"/>
                    </a:lnTo>
                    <a:lnTo>
                      <a:pt x="146" y="256"/>
                    </a:lnTo>
                    <a:lnTo>
                      <a:pt x="139" y="253"/>
                    </a:lnTo>
                    <a:lnTo>
                      <a:pt x="118" y="256"/>
                    </a:lnTo>
                    <a:lnTo>
                      <a:pt x="103" y="267"/>
                    </a:lnTo>
                    <a:lnTo>
                      <a:pt x="99" y="261"/>
                    </a:lnTo>
                    <a:lnTo>
                      <a:pt x="111" y="253"/>
                    </a:lnTo>
                    <a:lnTo>
                      <a:pt x="106" y="245"/>
                    </a:lnTo>
                    <a:lnTo>
                      <a:pt x="108" y="243"/>
                    </a:lnTo>
                    <a:lnTo>
                      <a:pt x="80" y="202"/>
                    </a:lnTo>
                    <a:lnTo>
                      <a:pt x="98" y="175"/>
                    </a:lnTo>
                    <a:lnTo>
                      <a:pt x="141" y="200"/>
                    </a:lnTo>
                    <a:lnTo>
                      <a:pt x="143" y="199"/>
                    </a:lnTo>
                    <a:lnTo>
                      <a:pt x="146" y="205"/>
                    </a:lnTo>
                    <a:lnTo>
                      <a:pt x="162" y="215"/>
                    </a:lnTo>
                    <a:lnTo>
                      <a:pt x="162" y="216"/>
                    </a:lnTo>
                    <a:lnTo>
                      <a:pt x="165" y="218"/>
                    </a:lnTo>
                    <a:lnTo>
                      <a:pt x="157" y="227"/>
                    </a:lnTo>
                    <a:lnTo>
                      <a:pt x="170" y="238"/>
                    </a:lnTo>
                    <a:lnTo>
                      <a:pt x="177" y="226"/>
                    </a:lnTo>
                    <a:lnTo>
                      <a:pt x="170" y="221"/>
                    </a:lnTo>
                    <a:lnTo>
                      <a:pt x="172" y="220"/>
                    </a:lnTo>
                    <a:lnTo>
                      <a:pt x="179" y="224"/>
                    </a:lnTo>
                    <a:lnTo>
                      <a:pt x="181" y="220"/>
                    </a:lnTo>
                    <a:lnTo>
                      <a:pt x="179" y="216"/>
                    </a:lnTo>
                    <a:lnTo>
                      <a:pt x="184" y="192"/>
                    </a:lnTo>
                    <a:lnTo>
                      <a:pt x="146" y="170"/>
                    </a:lnTo>
                    <a:lnTo>
                      <a:pt x="143" y="170"/>
                    </a:lnTo>
                    <a:lnTo>
                      <a:pt x="146" y="161"/>
                    </a:lnTo>
                    <a:lnTo>
                      <a:pt x="146" y="156"/>
                    </a:lnTo>
                    <a:lnTo>
                      <a:pt x="148" y="156"/>
                    </a:lnTo>
                    <a:lnTo>
                      <a:pt x="146" y="156"/>
                    </a:lnTo>
                    <a:lnTo>
                      <a:pt x="148" y="153"/>
                    </a:lnTo>
                    <a:lnTo>
                      <a:pt x="148" y="149"/>
                    </a:lnTo>
                    <a:lnTo>
                      <a:pt x="176" y="157"/>
                    </a:lnTo>
                    <a:lnTo>
                      <a:pt x="177" y="157"/>
                    </a:lnTo>
                    <a:lnTo>
                      <a:pt x="186" y="129"/>
                    </a:lnTo>
                    <a:lnTo>
                      <a:pt x="191" y="132"/>
                    </a:lnTo>
                    <a:lnTo>
                      <a:pt x="191" y="131"/>
                    </a:lnTo>
                    <a:lnTo>
                      <a:pt x="188" y="127"/>
                    </a:lnTo>
                    <a:lnTo>
                      <a:pt x="186" y="126"/>
                    </a:lnTo>
                    <a:lnTo>
                      <a:pt x="188" y="123"/>
                    </a:lnTo>
                    <a:lnTo>
                      <a:pt x="146" y="99"/>
                    </a:lnTo>
                    <a:lnTo>
                      <a:pt x="129" y="89"/>
                    </a:lnTo>
                    <a:lnTo>
                      <a:pt x="146" y="57"/>
                    </a:lnTo>
                    <a:lnTo>
                      <a:pt x="148" y="56"/>
                    </a:lnTo>
                    <a:lnTo>
                      <a:pt x="146" y="53"/>
                    </a:lnTo>
                    <a:lnTo>
                      <a:pt x="136" y="43"/>
                    </a:lnTo>
                    <a:lnTo>
                      <a:pt x="136" y="0"/>
                    </a:lnTo>
                    <a:lnTo>
                      <a:pt x="146" y="5"/>
                    </a:lnTo>
                    <a:lnTo>
                      <a:pt x="223" y="49"/>
                    </a:lnTo>
                    <a:lnTo>
                      <a:pt x="238" y="53"/>
                    </a:lnTo>
                    <a:lnTo>
                      <a:pt x="266" y="65"/>
                    </a:lnTo>
                    <a:lnTo>
                      <a:pt x="320" y="97"/>
                    </a:lnTo>
                    <a:lnTo>
                      <a:pt x="474" y="227"/>
                    </a:lnTo>
                    <a:lnTo>
                      <a:pt x="480" y="238"/>
                    </a:lnTo>
                    <a:lnTo>
                      <a:pt x="485" y="235"/>
                    </a:lnTo>
                    <a:lnTo>
                      <a:pt x="490" y="238"/>
                    </a:lnTo>
                    <a:lnTo>
                      <a:pt x="565" y="305"/>
                    </a:lnTo>
                    <a:lnTo>
                      <a:pt x="575" y="301"/>
                    </a:lnTo>
                    <a:lnTo>
                      <a:pt x="599" y="267"/>
                    </a:lnTo>
                    <a:lnTo>
                      <a:pt x="610" y="270"/>
                    </a:lnTo>
                    <a:lnTo>
                      <a:pt x="705" y="355"/>
                    </a:lnTo>
                    <a:lnTo>
                      <a:pt x="705" y="367"/>
                    </a:lnTo>
                    <a:lnTo>
                      <a:pt x="700" y="391"/>
                    </a:lnTo>
                    <a:lnTo>
                      <a:pt x="705" y="396"/>
                    </a:lnTo>
                    <a:lnTo>
                      <a:pt x="704" y="412"/>
                    </a:lnTo>
                    <a:lnTo>
                      <a:pt x="690" y="428"/>
                    </a:lnTo>
                    <a:lnTo>
                      <a:pt x="691" y="444"/>
                    </a:lnTo>
                    <a:lnTo>
                      <a:pt x="695" y="445"/>
                    </a:lnTo>
                    <a:lnTo>
                      <a:pt x="695" y="450"/>
                    </a:lnTo>
                    <a:lnTo>
                      <a:pt x="700" y="450"/>
                    </a:lnTo>
                    <a:lnTo>
                      <a:pt x="700" y="458"/>
                    </a:lnTo>
                    <a:lnTo>
                      <a:pt x="709" y="458"/>
                    </a:lnTo>
                    <a:lnTo>
                      <a:pt x="704" y="474"/>
                    </a:lnTo>
                    <a:lnTo>
                      <a:pt x="717" y="491"/>
                    </a:lnTo>
                    <a:lnTo>
                      <a:pt x="709" y="498"/>
                    </a:lnTo>
                    <a:lnTo>
                      <a:pt x="709" y="525"/>
                    </a:lnTo>
                    <a:lnTo>
                      <a:pt x="726" y="564"/>
                    </a:lnTo>
                    <a:lnTo>
                      <a:pt x="719" y="577"/>
                    </a:lnTo>
                    <a:lnTo>
                      <a:pt x="730" y="595"/>
                    </a:lnTo>
                    <a:lnTo>
                      <a:pt x="742" y="595"/>
                    </a:lnTo>
                    <a:lnTo>
                      <a:pt x="759" y="607"/>
                    </a:lnTo>
                    <a:lnTo>
                      <a:pt x="756" y="621"/>
                    </a:lnTo>
                    <a:lnTo>
                      <a:pt x="759" y="630"/>
                    </a:lnTo>
                    <a:lnTo>
                      <a:pt x="756" y="641"/>
                    </a:lnTo>
                    <a:lnTo>
                      <a:pt x="782" y="684"/>
                    </a:lnTo>
                    <a:lnTo>
                      <a:pt x="777" y="688"/>
                    </a:lnTo>
                    <a:lnTo>
                      <a:pt x="777" y="706"/>
                    </a:lnTo>
                    <a:lnTo>
                      <a:pt x="783" y="712"/>
                    </a:lnTo>
                    <a:lnTo>
                      <a:pt x="782" y="7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76"/>
              <p:cNvSpPr>
                <a:spLocks/>
              </p:cNvSpPr>
              <p:nvPr/>
            </p:nvSpPr>
            <p:spPr bwMode="auto">
              <a:xfrm>
                <a:off x="88" y="4614"/>
                <a:ext cx="879" cy="1364"/>
              </a:xfrm>
              <a:custGeom>
                <a:avLst/>
                <a:gdLst>
                  <a:gd name="T0" fmla="*/ 768 w 879"/>
                  <a:gd name="T1" fmla="*/ 763 h 1364"/>
                  <a:gd name="T2" fmla="*/ 799 w 879"/>
                  <a:gd name="T3" fmla="*/ 830 h 1364"/>
                  <a:gd name="T4" fmla="*/ 794 w 879"/>
                  <a:gd name="T5" fmla="*/ 893 h 1364"/>
                  <a:gd name="T6" fmla="*/ 799 w 879"/>
                  <a:gd name="T7" fmla="*/ 982 h 1364"/>
                  <a:gd name="T8" fmla="*/ 832 w 879"/>
                  <a:gd name="T9" fmla="*/ 1033 h 1364"/>
                  <a:gd name="T10" fmla="*/ 867 w 879"/>
                  <a:gd name="T11" fmla="*/ 1119 h 1364"/>
                  <a:gd name="T12" fmla="*/ 832 w 879"/>
                  <a:gd name="T13" fmla="*/ 1184 h 1364"/>
                  <a:gd name="T14" fmla="*/ 804 w 879"/>
                  <a:gd name="T15" fmla="*/ 1262 h 1364"/>
                  <a:gd name="T16" fmla="*/ 783 w 879"/>
                  <a:gd name="T17" fmla="*/ 1350 h 1364"/>
                  <a:gd name="T18" fmla="*/ 702 w 879"/>
                  <a:gd name="T19" fmla="*/ 1364 h 1364"/>
                  <a:gd name="T20" fmla="*/ 634 w 879"/>
                  <a:gd name="T21" fmla="*/ 1350 h 1364"/>
                  <a:gd name="T22" fmla="*/ 620 w 879"/>
                  <a:gd name="T23" fmla="*/ 1283 h 1364"/>
                  <a:gd name="T24" fmla="*/ 592 w 879"/>
                  <a:gd name="T25" fmla="*/ 1159 h 1364"/>
                  <a:gd name="T26" fmla="*/ 568 w 879"/>
                  <a:gd name="T27" fmla="*/ 1106 h 1364"/>
                  <a:gd name="T28" fmla="*/ 525 w 879"/>
                  <a:gd name="T29" fmla="*/ 1082 h 1364"/>
                  <a:gd name="T30" fmla="*/ 476 w 879"/>
                  <a:gd name="T31" fmla="*/ 1019 h 1364"/>
                  <a:gd name="T32" fmla="*/ 441 w 879"/>
                  <a:gd name="T33" fmla="*/ 932 h 1364"/>
                  <a:gd name="T34" fmla="*/ 412 w 879"/>
                  <a:gd name="T35" fmla="*/ 874 h 1364"/>
                  <a:gd name="T36" fmla="*/ 445 w 879"/>
                  <a:gd name="T37" fmla="*/ 820 h 1364"/>
                  <a:gd name="T38" fmla="*/ 445 w 879"/>
                  <a:gd name="T39" fmla="*/ 785 h 1364"/>
                  <a:gd name="T40" fmla="*/ 405 w 879"/>
                  <a:gd name="T41" fmla="*/ 790 h 1364"/>
                  <a:gd name="T42" fmla="*/ 353 w 879"/>
                  <a:gd name="T43" fmla="*/ 768 h 1364"/>
                  <a:gd name="T44" fmla="*/ 330 w 879"/>
                  <a:gd name="T45" fmla="*/ 750 h 1364"/>
                  <a:gd name="T46" fmla="*/ 263 w 879"/>
                  <a:gd name="T47" fmla="*/ 715 h 1364"/>
                  <a:gd name="T48" fmla="*/ 214 w 879"/>
                  <a:gd name="T49" fmla="*/ 588 h 1364"/>
                  <a:gd name="T50" fmla="*/ 205 w 879"/>
                  <a:gd name="T51" fmla="*/ 532 h 1364"/>
                  <a:gd name="T52" fmla="*/ 148 w 879"/>
                  <a:gd name="T53" fmla="*/ 440 h 1364"/>
                  <a:gd name="T54" fmla="*/ 131 w 879"/>
                  <a:gd name="T55" fmla="*/ 434 h 1364"/>
                  <a:gd name="T56" fmla="*/ 115 w 879"/>
                  <a:gd name="T57" fmla="*/ 431 h 1364"/>
                  <a:gd name="T58" fmla="*/ 96 w 879"/>
                  <a:gd name="T59" fmla="*/ 407 h 1364"/>
                  <a:gd name="T60" fmla="*/ 82 w 879"/>
                  <a:gd name="T61" fmla="*/ 399 h 1364"/>
                  <a:gd name="T62" fmla="*/ 66 w 879"/>
                  <a:gd name="T63" fmla="*/ 385 h 1364"/>
                  <a:gd name="T64" fmla="*/ 66 w 879"/>
                  <a:gd name="T65" fmla="*/ 374 h 1364"/>
                  <a:gd name="T66" fmla="*/ 0 w 879"/>
                  <a:gd name="T67" fmla="*/ 332 h 1364"/>
                  <a:gd name="T68" fmla="*/ 77 w 879"/>
                  <a:gd name="T69" fmla="*/ 290 h 1364"/>
                  <a:gd name="T70" fmla="*/ 105 w 879"/>
                  <a:gd name="T71" fmla="*/ 281 h 1364"/>
                  <a:gd name="T72" fmla="*/ 127 w 879"/>
                  <a:gd name="T73" fmla="*/ 293 h 1364"/>
                  <a:gd name="T74" fmla="*/ 118 w 879"/>
                  <a:gd name="T75" fmla="*/ 256 h 1364"/>
                  <a:gd name="T76" fmla="*/ 108 w 879"/>
                  <a:gd name="T77" fmla="*/ 243 h 1364"/>
                  <a:gd name="T78" fmla="*/ 146 w 879"/>
                  <a:gd name="T79" fmla="*/ 205 h 1364"/>
                  <a:gd name="T80" fmla="*/ 170 w 879"/>
                  <a:gd name="T81" fmla="*/ 238 h 1364"/>
                  <a:gd name="T82" fmla="*/ 181 w 879"/>
                  <a:gd name="T83" fmla="*/ 220 h 1364"/>
                  <a:gd name="T84" fmla="*/ 146 w 879"/>
                  <a:gd name="T85" fmla="*/ 161 h 1364"/>
                  <a:gd name="T86" fmla="*/ 148 w 879"/>
                  <a:gd name="T87" fmla="*/ 149 h 1364"/>
                  <a:gd name="T88" fmla="*/ 191 w 879"/>
                  <a:gd name="T89" fmla="*/ 131 h 1364"/>
                  <a:gd name="T90" fmla="*/ 129 w 879"/>
                  <a:gd name="T91" fmla="*/ 89 h 1364"/>
                  <a:gd name="T92" fmla="*/ 136 w 879"/>
                  <a:gd name="T93" fmla="*/ 0 h 1364"/>
                  <a:gd name="T94" fmla="*/ 320 w 879"/>
                  <a:gd name="T95" fmla="*/ 97 h 1364"/>
                  <a:gd name="T96" fmla="*/ 565 w 879"/>
                  <a:gd name="T97" fmla="*/ 305 h 1364"/>
                  <a:gd name="T98" fmla="*/ 705 w 879"/>
                  <a:gd name="T99" fmla="*/ 367 h 1364"/>
                  <a:gd name="T100" fmla="*/ 691 w 879"/>
                  <a:gd name="T101" fmla="*/ 444 h 1364"/>
                  <a:gd name="T102" fmla="*/ 709 w 879"/>
                  <a:gd name="T103" fmla="*/ 458 h 1364"/>
                  <a:gd name="T104" fmla="*/ 726 w 879"/>
                  <a:gd name="T105" fmla="*/ 564 h 1364"/>
                  <a:gd name="T106" fmla="*/ 756 w 879"/>
                  <a:gd name="T107" fmla="*/ 621 h 1364"/>
                  <a:gd name="T108" fmla="*/ 777 w 879"/>
                  <a:gd name="T109" fmla="*/ 706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9" h="1364">
                    <a:moveTo>
                      <a:pt x="782" y="715"/>
                    </a:moveTo>
                    <a:lnTo>
                      <a:pt x="780" y="726"/>
                    </a:lnTo>
                    <a:lnTo>
                      <a:pt x="782" y="741"/>
                    </a:lnTo>
                    <a:lnTo>
                      <a:pt x="766" y="753"/>
                    </a:lnTo>
                    <a:lnTo>
                      <a:pt x="768" y="763"/>
                    </a:lnTo>
                    <a:lnTo>
                      <a:pt x="785" y="765"/>
                    </a:lnTo>
                    <a:lnTo>
                      <a:pt x="783" y="777"/>
                    </a:lnTo>
                    <a:lnTo>
                      <a:pt x="794" y="787"/>
                    </a:lnTo>
                    <a:lnTo>
                      <a:pt x="794" y="812"/>
                    </a:lnTo>
                    <a:lnTo>
                      <a:pt x="799" y="830"/>
                    </a:lnTo>
                    <a:lnTo>
                      <a:pt x="813" y="839"/>
                    </a:lnTo>
                    <a:lnTo>
                      <a:pt x="813" y="849"/>
                    </a:lnTo>
                    <a:lnTo>
                      <a:pt x="799" y="874"/>
                    </a:lnTo>
                    <a:lnTo>
                      <a:pt x="806" y="889"/>
                    </a:lnTo>
                    <a:lnTo>
                      <a:pt x="794" y="893"/>
                    </a:lnTo>
                    <a:lnTo>
                      <a:pt x="785" y="914"/>
                    </a:lnTo>
                    <a:lnTo>
                      <a:pt x="790" y="936"/>
                    </a:lnTo>
                    <a:lnTo>
                      <a:pt x="771" y="960"/>
                    </a:lnTo>
                    <a:lnTo>
                      <a:pt x="768" y="976"/>
                    </a:lnTo>
                    <a:lnTo>
                      <a:pt x="799" y="982"/>
                    </a:lnTo>
                    <a:lnTo>
                      <a:pt x="810" y="990"/>
                    </a:lnTo>
                    <a:lnTo>
                      <a:pt x="810" y="1004"/>
                    </a:lnTo>
                    <a:lnTo>
                      <a:pt x="820" y="1014"/>
                    </a:lnTo>
                    <a:lnTo>
                      <a:pt x="820" y="1022"/>
                    </a:lnTo>
                    <a:lnTo>
                      <a:pt x="832" y="1033"/>
                    </a:lnTo>
                    <a:lnTo>
                      <a:pt x="856" y="1039"/>
                    </a:lnTo>
                    <a:lnTo>
                      <a:pt x="869" y="1056"/>
                    </a:lnTo>
                    <a:lnTo>
                      <a:pt x="879" y="1100"/>
                    </a:lnTo>
                    <a:lnTo>
                      <a:pt x="875" y="1113"/>
                    </a:lnTo>
                    <a:lnTo>
                      <a:pt x="867" y="1119"/>
                    </a:lnTo>
                    <a:lnTo>
                      <a:pt x="849" y="1119"/>
                    </a:lnTo>
                    <a:lnTo>
                      <a:pt x="841" y="1137"/>
                    </a:lnTo>
                    <a:lnTo>
                      <a:pt x="839" y="1159"/>
                    </a:lnTo>
                    <a:lnTo>
                      <a:pt x="844" y="1168"/>
                    </a:lnTo>
                    <a:lnTo>
                      <a:pt x="832" y="1184"/>
                    </a:lnTo>
                    <a:lnTo>
                      <a:pt x="822" y="1189"/>
                    </a:lnTo>
                    <a:lnTo>
                      <a:pt x="816" y="1203"/>
                    </a:lnTo>
                    <a:lnTo>
                      <a:pt x="822" y="1221"/>
                    </a:lnTo>
                    <a:lnTo>
                      <a:pt x="815" y="1246"/>
                    </a:lnTo>
                    <a:lnTo>
                      <a:pt x="804" y="1262"/>
                    </a:lnTo>
                    <a:lnTo>
                      <a:pt x="827" y="1313"/>
                    </a:lnTo>
                    <a:lnTo>
                      <a:pt x="820" y="1324"/>
                    </a:lnTo>
                    <a:lnTo>
                      <a:pt x="810" y="1327"/>
                    </a:lnTo>
                    <a:lnTo>
                      <a:pt x="794" y="1341"/>
                    </a:lnTo>
                    <a:lnTo>
                      <a:pt x="783" y="1350"/>
                    </a:lnTo>
                    <a:lnTo>
                      <a:pt x="771" y="1348"/>
                    </a:lnTo>
                    <a:lnTo>
                      <a:pt x="759" y="1350"/>
                    </a:lnTo>
                    <a:lnTo>
                      <a:pt x="749" y="1348"/>
                    </a:lnTo>
                    <a:lnTo>
                      <a:pt x="724" y="1362"/>
                    </a:lnTo>
                    <a:lnTo>
                      <a:pt x="702" y="1364"/>
                    </a:lnTo>
                    <a:lnTo>
                      <a:pt x="697" y="1362"/>
                    </a:lnTo>
                    <a:lnTo>
                      <a:pt x="669" y="1359"/>
                    </a:lnTo>
                    <a:lnTo>
                      <a:pt x="657" y="1353"/>
                    </a:lnTo>
                    <a:lnTo>
                      <a:pt x="645" y="1357"/>
                    </a:lnTo>
                    <a:lnTo>
                      <a:pt x="634" y="1350"/>
                    </a:lnTo>
                    <a:lnTo>
                      <a:pt x="631" y="1338"/>
                    </a:lnTo>
                    <a:lnTo>
                      <a:pt x="627" y="1315"/>
                    </a:lnTo>
                    <a:lnTo>
                      <a:pt x="620" y="1310"/>
                    </a:lnTo>
                    <a:lnTo>
                      <a:pt x="615" y="1297"/>
                    </a:lnTo>
                    <a:lnTo>
                      <a:pt x="620" y="1283"/>
                    </a:lnTo>
                    <a:lnTo>
                      <a:pt x="610" y="1262"/>
                    </a:lnTo>
                    <a:lnTo>
                      <a:pt x="617" y="1243"/>
                    </a:lnTo>
                    <a:lnTo>
                      <a:pt x="608" y="1224"/>
                    </a:lnTo>
                    <a:lnTo>
                      <a:pt x="601" y="1168"/>
                    </a:lnTo>
                    <a:lnTo>
                      <a:pt x="592" y="1159"/>
                    </a:lnTo>
                    <a:lnTo>
                      <a:pt x="584" y="1137"/>
                    </a:lnTo>
                    <a:lnTo>
                      <a:pt x="586" y="1124"/>
                    </a:lnTo>
                    <a:lnTo>
                      <a:pt x="579" y="1113"/>
                    </a:lnTo>
                    <a:lnTo>
                      <a:pt x="577" y="1105"/>
                    </a:lnTo>
                    <a:lnTo>
                      <a:pt x="568" y="1106"/>
                    </a:lnTo>
                    <a:lnTo>
                      <a:pt x="559" y="1105"/>
                    </a:lnTo>
                    <a:lnTo>
                      <a:pt x="551" y="1106"/>
                    </a:lnTo>
                    <a:lnTo>
                      <a:pt x="540" y="1094"/>
                    </a:lnTo>
                    <a:lnTo>
                      <a:pt x="537" y="1094"/>
                    </a:lnTo>
                    <a:lnTo>
                      <a:pt x="525" y="1082"/>
                    </a:lnTo>
                    <a:lnTo>
                      <a:pt x="500" y="1079"/>
                    </a:lnTo>
                    <a:lnTo>
                      <a:pt x="499" y="1047"/>
                    </a:lnTo>
                    <a:lnTo>
                      <a:pt x="490" y="1038"/>
                    </a:lnTo>
                    <a:lnTo>
                      <a:pt x="481" y="1035"/>
                    </a:lnTo>
                    <a:lnTo>
                      <a:pt x="476" y="1019"/>
                    </a:lnTo>
                    <a:lnTo>
                      <a:pt x="467" y="1017"/>
                    </a:lnTo>
                    <a:lnTo>
                      <a:pt x="452" y="990"/>
                    </a:lnTo>
                    <a:lnTo>
                      <a:pt x="450" y="963"/>
                    </a:lnTo>
                    <a:lnTo>
                      <a:pt x="438" y="955"/>
                    </a:lnTo>
                    <a:lnTo>
                      <a:pt x="441" y="932"/>
                    </a:lnTo>
                    <a:lnTo>
                      <a:pt x="445" y="924"/>
                    </a:lnTo>
                    <a:lnTo>
                      <a:pt x="438" y="911"/>
                    </a:lnTo>
                    <a:lnTo>
                      <a:pt x="438" y="898"/>
                    </a:lnTo>
                    <a:lnTo>
                      <a:pt x="417" y="887"/>
                    </a:lnTo>
                    <a:lnTo>
                      <a:pt x="412" y="874"/>
                    </a:lnTo>
                    <a:lnTo>
                      <a:pt x="412" y="852"/>
                    </a:lnTo>
                    <a:lnTo>
                      <a:pt x="431" y="839"/>
                    </a:lnTo>
                    <a:lnTo>
                      <a:pt x="434" y="830"/>
                    </a:lnTo>
                    <a:lnTo>
                      <a:pt x="438" y="830"/>
                    </a:lnTo>
                    <a:lnTo>
                      <a:pt x="445" y="820"/>
                    </a:lnTo>
                    <a:lnTo>
                      <a:pt x="459" y="817"/>
                    </a:lnTo>
                    <a:lnTo>
                      <a:pt x="459" y="809"/>
                    </a:lnTo>
                    <a:lnTo>
                      <a:pt x="447" y="804"/>
                    </a:lnTo>
                    <a:lnTo>
                      <a:pt x="452" y="793"/>
                    </a:lnTo>
                    <a:lnTo>
                      <a:pt x="445" y="785"/>
                    </a:lnTo>
                    <a:lnTo>
                      <a:pt x="445" y="777"/>
                    </a:lnTo>
                    <a:lnTo>
                      <a:pt x="441" y="773"/>
                    </a:lnTo>
                    <a:lnTo>
                      <a:pt x="417" y="780"/>
                    </a:lnTo>
                    <a:lnTo>
                      <a:pt x="414" y="787"/>
                    </a:lnTo>
                    <a:lnTo>
                      <a:pt x="405" y="790"/>
                    </a:lnTo>
                    <a:lnTo>
                      <a:pt x="394" y="782"/>
                    </a:lnTo>
                    <a:lnTo>
                      <a:pt x="381" y="785"/>
                    </a:lnTo>
                    <a:lnTo>
                      <a:pt x="375" y="795"/>
                    </a:lnTo>
                    <a:lnTo>
                      <a:pt x="372" y="795"/>
                    </a:lnTo>
                    <a:lnTo>
                      <a:pt x="353" y="768"/>
                    </a:lnTo>
                    <a:lnTo>
                      <a:pt x="358" y="755"/>
                    </a:lnTo>
                    <a:lnTo>
                      <a:pt x="358" y="738"/>
                    </a:lnTo>
                    <a:lnTo>
                      <a:pt x="349" y="728"/>
                    </a:lnTo>
                    <a:lnTo>
                      <a:pt x="346" y="726"/>
                    </a:lnTo>
                    <a:lnTo>
                      <a:pt x="330" y="750"/>
                    </a:lnTo>
                    <a:lnTo>
                      <a:pt x="323" y="750"/>
                    </a:lnTo>
                    <a:lnTo>
                      <a:pt x="308" y="719"/>
                    </a:lnTo>
                    <a:lnTo>
                      <a:pt x="292" y="731"/>
                    </a:lnTo>
                    <a:lnTo>
                      <a:pt x="276" y="741"/>
                    </a:lnTo>
                    <a:lnTo>
                      <a:pt x="263" y="715"/>
                    </a:lnTo>
                    <a:lnTo>
                      <a:pt x="252" y="707"/>
                    </a:lnTo>
                    <a:lnTo>
                      <a:pt x="243" y="687"/>
                    </a:lnTo>
                    <a:lnTo>
                      <a:pt x="238" y="684"/>
                    </a:lnTo>
                    <a:lnTo>
                      <a:pt x="205" y="612"/>
                    </a:lnTo>
                    <a:lnTo>
                      <a:pt x="214" y="588"/>
                    </a:lnTo>
                    <a:lnTo>
                      <a:pt x="202" y="569"/>
                    </a:lnTo>
                    <a:lnTo>
                      <a:pt x="191" y="558"/>
                    </a:lnTo>
                    <a:lnTo>
                      <a:pt x="193" y="545"/>
                    </a:lnTo>
                    <a:lnTo>
                      <a:pt x="205" y="545"/>
                    </a:lnTo>
                    <a:lnTo>
                      <a:pt x="205" y="532"/>
                    </a:lnTo>
                    <a:lnTo>
                      <a:pt x="221" y="512"/>
                    </a:lnTo>
                    <a:lnTo>
                      <a:pt x="217" y="491"/>
                    </a:lnTo>
                    <a:lnTo>
                      <a:pt x="148" y="436"/>
                    </a:lnTo>
                    <a:lnTo>
                      <a:pt x="146" y="439"/>
                    </a:lnTo>
                    <a:lnTo>
                      <a:pt x="148" y="440"/>
                    </a:lnTo>
                    <a:lnTo>
                      <a:pt x="146" y="444"/>
                    </a:lnTo>
                    <a:lnTo>
                      <a:pt x="144" y="442"/>
                    </a:lnTo>
                    <a:lnTo>
                      <a:pt x="138" y="437"/>
                    </a:lnTo>
                    <a:lnTo>
                      <a:pt x="136" y="439"/>
                    </a:lnTo>
                    <a:lnTo>
                      <a:pt x="131" y="434"/>
                    </a:lnTo>
                    <a:lnTo>
                      <a:pt x="127" y="437"/>
                    </a:lnTo>
                    <a:lnTo>
                      <a:pt x="125" y="437"/>
                    </a:lnTo>
                    <a:lnTo>
                      <a:pt x="122" y="436"/>
                    </a:lnTo>
                    <a:lnTo>
                      <a:pt x="118" y="432"/>
                    </a:lnTo>
                    <a:lnTo>
                      <a:pt x="115" y="431"/>
                    </a:lnTo>
                    <a:lnTo>
                      <a:pt x="111" y="426"/>
                    </a:lnTo>
                    <a:lnTo>
                      <a:pt x="106" y="421"/>
                    </a:lnTo>
                    <a:lnTo>
                      <a:pt x="103" y="413"/>
                    </a:lnTo>
                    <a:lnTo>
                      <a:pt x="99" y="410"/>
                    </a:lnTo>
                    <a:lnTo>
                      <a:pt x="96" y="407"/>
                    </a:lnTo>
                    <a:lnTo>
                      <a:pt x="92" y="407"/>
                    </a:lnTo>
                    <a:lnTo>
                      <a:pt x="91" y="407"/>
                    </a:lnTo>
                    <a:lnTo>
                      <a:pt x="91" y="405"/>
                    </a:lnTo>
                    <a:lnTo>
                      <a:pt x="87" y="404"/>
                    </a:lnTo>
                    <a:lnTo>
                      <a:pt x="82" y="399"/>
                    </a:lnTo>
                    <a:lnTo>
                      <a:pt x="78" y="393"/>
                    </a:lnTo>
                    <a:lnTo>
                      <a:pt x="77" y="390"/>
                    </a:lnTo>
                    <a:lnTo>
                      <a:pt x="73" y="388"/>
                    </a:lnTo>
                    <a:lnTo>
                      <a:pt x="70" y="383"/>
                    </a:lnTo>
                    <a:lnTo>
                      <a:pt x="66" y="385"/>
                    </a:lnTo>
                    <a:lnTo>
                      <a:pt x="65" y="386"/>
                    </a:lnTo>
                    <a:lnTo>
                      <a:pt x="59" y="390"/>
                    </a:lnTo>
                    <a:lnTo>
                      <a:pt x="56" y="382"/>
                    </a:lnTo>
                    <a:lnTo>
                      <a:pt x="66" y="377"/>
                    </a:lnTo>
                    <a:lnTo>
                      <a:pt x="66" y="374"/>
                    </a:lnTo>
                    <a:lnTo>
                      <a:pt x="45" y="361"/>
                    </a:lnTo>
                    <a:lnTo>
                      <a:pt x="56" y="345"/>
                    </a:lnTo>
                    <a:lnTo>
                      <a:pt x="42" y="337"/>
                    </a:lnTo>
                    <a:lnTo>
                      <a:pt x="32" y="351"/>
                    </a:lnTo>
                    <a:lnTo>
                      <a:pt x="0" y="332"/>
                    </a:lnTo>
                    <a:lnTo>
                      <a:pt x="21" y="321"/>
                    </a:lnTo>
                    <a:lnTo>
                      <a:pt x="72" y="251"/>
                    </a:lnTo>
                    <a:lnTo>
                      <a:pt x="82" y="266"/>
                    </a:lnTo>
                    <a:lnTo>
                      <a:pt x="68" y="283"/>
                    </a:lnTo>
                    <a:lnTo>
                      <a:pt x="77" y="290"/>
                    </a:lnTo>
                    <a:lnTo>
                      <a:pt x="66" y="302"/>
                    </a:lnTo>
                    <a:lnTo>
                      <a:pt x="78" y="307"/>
                    </a:lnTo>
                    <a:lnTo>
                      <a:pt x="94" y="286"/>
                    </a:lnTo>
                    <a:lnTo>
                      <a:pt x="105" y="288"/>
                    </a:lnTo>
                    <a:lnTo>
                      <a:pt x="105" y="281"/>
                    </a:lnTo>
                    <a:lnTo>
                      <a:pt x="108" y="281"/>
                    </a:lnTo>
                    <a:lnTo>
                      <a:pt x="106" y="291"/>
                    </a:lnTo>
                    <a:lnTo>
                      <a:pt x="110" y="293"/>
                    </a:lnTo>
                    <a:lnTo>
                      <a:pt x="118" y="291"/>
                    </a:lnTo>
                    <a:lnTo>
                      <a:pt x="127" y="293"/>
                    </a:lnTo>
                    <a:lnTo>
                      <a:pt x="132" y="288"/>
                    </a:lnTo>
                    <a:lnTo>
                      <a:pt x="134" y="272"/>
                    </a:lnTo>
                    <a:lnTo>
                      <a:pt x="146" y="256"/>
                    </a:lnTo>
                    <a:lnTo>
                      <a:pt x="139" y="253"/>
                    </a:lnTo>
                    <a:lnTo>
                      <a:pt x="118" y="256"/>
                    </a:lnTo>
                    <a:lnTo>
                      <a:pt x="103" y="267"/>
                    </a:lnTo>
                    <a:lnTo>
                      <a:pt x="99" y="261"/>
                    </a:lnTo>
                    <a:lnTo>
                      <a:pt x="111" y="253"/>
                    </a:lnTo>
                    <a:lnTo>
                      <a:pt x="106" y="245"/>
                    </a:lnTo>
                    <a:lnTo>
                      <a:pt x="108" y="243"/>
                    </a:lnTo>
                    <a:lnTo>
                      <a:pt x="80" y="202"/>
                    </a:lnTo>
                    <a:lnTo>
                      <a:pt x="98" y="175"/>
                    </a:lnTo>
                    <a:lnTo>
                      <a:pt x="141" y="200"/>
                    </a:lnTo>
                    <a:lnTo>
                      <a:pt x="143" y="199"/>
                    </a:lnTo>
                    <a:lnTo>
                      <a:pt x="146" y="205"/>
                    </a:lnTo>
                    <a:lnTo>
                      <a:pt x="162" y="215"/>
                    </a:lnTo>
                    <a:lnTo>
                      <a:pt x="162" y="216"/>
                    </a:lnTo>
                    <a:lnTo>
                      <a:pt x="165" y="218"/>
                    </a:lnTo>
                    <a:lnTo>
                      <a:pt x="157" y="227"/>
                    </a:lnTo>
                    <a:lnTo>
                      <a:pt x="170" y="238"/>
                    </a:lnTo>
                    <a:lnTo>
                      <a:pt x="177" y="226"/>
                    </a:lnTo>
                    <a:lnTo>
                      <a:pt x="170" y="221"/>
                    </a:lnTo>
                    <a:lnTo>
                      <a:pt x="172" y="220"/>
                    </a:lnTo>
                    <a:lnTo>
                      <a:pt x="179" y="224"/>
                    </a:lnTo>
                    <a:lnTo>
                      <a:pt x="181" y="220"/>
                    </a:lnTo>
                    <a:lnTo>
                      <a:pt x="179" y="216"/>
                    </a:lnTo>
                    <a:lnTo>
                      <a:pt x="184" y="192"/>
                    </a:lnTo>
                    <a:lnTo>
                      <a:pt x="146" y="170"/>
                    </a:lnTo>
                    <a:lnTo>
                      <a:pt x="143" y="170"/>
                    </a:lnTo>
                    <a:lnTo>
                      <a:pt x="146" y="161"/>
                    </a:lnTo>
                    <a:lnTo>
                      <a:pt x="146" y="156"/>
                    </a:lnTo>
                    <a:lnTo>
                      <a:pt x="148" y="156"/>
                    </a:lnTo>
                    <a:lnTo>
                      <a:pt x="146" y="156"/>
                    </a:lnTo>
                    <a:lnTo>
                      <a:pt x="148" y="153"/>
                    </a:lnTo>
                    <a:lnTo>
                      <a:pt x="148" y="149"/>
                    </a:lnTo>
                    <a:lnTo>
                      <a:pt x="176" y="157"/>
                    </a:lnTo>
                    <a:lnTo>
                      <a:pt x="177" y="157"/>
                    </a:lnTo>
                    <a:lnTo>
                      <a:pt x="186" y="129"/>
                    </a:lnTo>
                    <a:lnTo>
                      <a:pt x="191" y="132"/>
                    </a:lnTo>
                    <a:lnTo>
                      <a:pt x="191" y="131"/>
                    </a:lnTo>
                    <a:lnTo>
                      <a:pt x="188" y="127"/>
                    </a:lnTo>
                    <a:lnTo>
                      <a:pt x="186" y="126"/>
                    </a:lnTo>
                    <a:lnTo>
                      <a:pt x="188" y="123"/>
                    </a:lnTo>
                    <a:lnTo>
                      <a:pt x="146" y="99"/>
                    </a:lnTo>
                    <a:lnTo>
                      <a:pt x="129" y="89"/>
                    </a:lnTo>
                    <a:lnTo>
                      <a:pt x="146" y="57"/>
                    </a:lnTo>
                    <a:lnTo>
                      <a:pt x="148" y="56"/>
                    </a:lnTo>
                    <a:lnTo>
                      <a:pt x="146" y="53"/>
                    </a:lnTo>
                    <a:lnTo>
                      <a:pt x="136" y="43"/>
                    </a:lnTo>
                    <a:lnTo>
                      <a:pt x="136" y="0"/>
                    </a:lnTo>
                    <a:lnTo>
                      <a:pt x="146" y="5"/>
                    </a:lnTo>
                    <a:lnTo>
                      <a:pt x="223" y="49"/>
                    </a:lnTo>
                    <a:lnTo>
                      <a:pt x="238" y="53"/>
                    </a:lnTo>
                    <a:lnTo>
                      <a:pt x="266" y="65"/>
                    </a:lnTo>
                    <a:lnTo>
                      <a:pt x="320" y="97"/>
                    </a:lnTo>
                    <a:lnTo>
                      <a:pt x="474" y="227"/>
                    </a:lnTo>
                    <a:lnTo>
                      <a:pt x="480" y="238"/>
                    </a:lnTo>
                    <a:lnTo>
                      <a:pt x="485" y="235"/>
                    </a:lnTo>
                    <a:lnTo>
                      <a:pt x="490" y="238"/>
                    </a:lnTo>
                    <a:lnTo>
                      <a:pt x="565" y="305"/>
                    </a:lnTo>
                    <a:lnTo>
                      <a:pt x="575" y="301"/>
                    </a:lnTo>
                    <a:lnTo>
                      <a:pt x="599" y="267"/>
                    </a:lnTo>
                    <a:lnTo>
                      <a:pt x="610" y="270"/>
                    </a:lnTo>
                    <a:lnTo>
                      <a:pt x="705" y="355"/>
                    </a:lnTo>
                    <a:lnTo>
                      <a:pt x="705" y="367"/>
                    </a:lnTo>
                    <a:lnTo>
                      <a:pt x="700" y="391"/>
                    </a:lnTo>
                    <a:lnTo>
                      <a:pt x="705" y="396"/>
                    </a:lnTo>
                    <a:lnTo>
                      <a:pt x="704" y="412"/>
                    </a:lnTo>
                    <a:lnTo>
                      <a:pt x="690" y="428"/>
                    </a:lnTo>
                    <a:lnTo>
                      <a:pt x="691" y="444"/>
                    </a:lnTo>
                    <a:lnTo>
                      <a:pt x="695" y="445"/>
                    </a:lnTo>
                    <a:lnTo>
                      <a:pt x="695" y="450"/>
                    </a:lnTo>
                    <a:lnTo>
                      <a:pt x="700" y="450"/>
                    </a:lnTo>
                    <a:lnTo>
                      <a:pt x="700" y="458"/>
                    </a:lnTo>
                    <a:lnTo>
                      <a:pt x="709" y="458"/>
                    </a:lnTo>
                    <a:lnTo>
                      <a:pt x="704" y="474"/>
                    </a:lnTo>
                    <a:lnTo>
                      <a:pt x="717" y="491"/>
                    </a:lnTo>
                    <a:lnTo>
                      <a:pt x="709" y="498"/>
                    </a:lnTo>
                    <a:lnTo>
                      <a:pt x="709" y="525"/>
                    </a:lnTo>
                    <a:lnTo>
                      <a:pt x="726" y="564"/>
                    </a:lnTo>
                    <a:lnTo>
                      <a:pt x="719" y="577"/>
                    </a:lnTo>
                    <a:lnTo>
                      <a:pt x="730" y="595"/>
                    </a:lnTo>
                    <a:lnTo>
                      <a:pt x="742" y="595"/>
                    </a:lnTo>
                    <a:lnTo>
                      <a:pt x="759" y="607"/>
                    </a:lnTo>
                    <a:lnTo>
                      <a:pt x="756" y="621"/>
                    </a:lnTo>
                    <a:lnTo>
                      <a:pt x="759" y="630"/>
                    </a:lnTo>
                    <a:lnTo>
                      <a:pt x="756" y="641"/>
                    </a:lnTo>
                    <a:lnTo>
                      <a:pt x="782" y="684"/>
                    </a:lnTo>
                    <a:lnTo>
                      <a:pt x="777" y="688"/>
                    </a:lnTo>
                    <a:lnTo>
                      <a:pt x="777" y="706"/>
                    </a:lnTo>
                    <a:lnTo>
                      <a:pt x="783" y="712"/>
                    </a:lnTo>
                    <a:lnTo>
                      <a:pt x="782" y="71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77"/>
              <p:cNvSpPr>
                <a:spLocks/>
              </p:cNvSpPr>
              <p:nvPr/>
            </p:nvSpPr>
            <p:spPr bwMode="auto">
              <a:xfrm>
                <a:off x="222" y="4536"/>
                <a:ext cx="387" cy="316"/>
              </a:xfrm>
              <a:custGeom>
                <a:avLst/>
                <a:gdLst>
                  <a:gd name="T0" fmla="*/ 0 w 387"/>
                  <a:gd name="T1" fmla="*/ 78 h 316"/>
                  <a:gd name="T2" fmla="*/ 0 w 387"/>
                  <a:gd name="T3" fmla="*/ 57 h 316"/>
                  <a:gd name="T4" fmla="*/ 2 w 387"/>
                  <a:gd name="T5" fmla="*/ 51 h 316"/>
                  <a:gd name="T6" fmla="*/ 12 w 387"/>
                  <a:gd name="T7" fmla="*/ 38 h 316"/>
                  <a:gd name="T8" fmla="*/ 23 w 387"/>
                  <a:gd name="T9" fmla="*/ 16 h 316"/>
                  <a:gd name="T10" fmla="*/ 46 w 387"/>
                  <a:gd name="T11" fmla="*/ 0 h 316"/>
                  <a:gd name="T12" fmla="*/ 107 w 387"/>
                  <a:gd name="T13" fmla="*/ 51 h 316"/>
                  <a:gd name="T14" fmla="*/ 119 w 387"/>
                  <a:gd name="T15" fmla="*/ 68 h 316"/>
                  <a:gd name="T16" fmla="*/ 172 w 387"/>
                  <a:gd name="T17" fmla="*/ 100 h 316"/>
                  <a:gd name="T18" fmla="*/ 202 w 387"/>
                  <a:gd name="T19" fmla="*/ 114 h 316"/>
                  <a:gd name="T20" fmla="*/ 263 w 387"/>
                  <a:gd name="T21" fmla="*/ 124 h 316"/>
                  <a:gd name="T22" fmla="*/ 279 w 387"/>
                  <a:gd name="T23" fmla="*/ 148 h 316"/>
                  <a:gd name="T24" fmla="*/ 282 w 387"/>
                  <a:gd name="T25" fmla="*/ 181 h 316"/>
                  <a:gd name="T26" fmla="*/ 310 w 387"/>
                  <a:gd name="T27" fmla="*/ 221 h 316"/>
                  <a:gd name="T28" fmla="*/ 328 w 387"/>
                  <a:gd name="T29" fmla="*/ 238 h 316"/>
                  <a:gd name="T30" fmla="*/ 354 w 387"/>
                  <a:gd name="T31" fmla="*/ 238 h 316"/>
                  <a:gd name="T32" fmla="*/ 365 w 387"/>
                  <a:gd name="T33" fmla="*/ 251 h 316"/>
                  <a:gd name="T34" fmla="*/ 370 w 387"/>
                  <a:gd name="T35" fmla="*/ 254 h 316"/>
                  <a:gd name="T36" fmla="*/ 366 w 387"/>
                  <a:gd name="T37" fmla="*/ 256 h 316"/>
                  <a:gd name="T38" fmla="*/ 379 w 387"/>
                  <a:gd name="T39" fmla="*/ 260 h 316"/>
                  <a:gd name="T40" fmla="*/ 380 w 387"/>
                  <a:gd name="T41" fmla="*/ 272 h 316"/>
                  <a:gd name="T42" fmla="*/ 387 w 387"/>
                  <a:gd name="T43" fmla="*/ 278 h 316"/>
                  <a:gd name="T44" fmla="*/ 375 w 387"/>
                  <a:gd name="T45" fmla="*/ 291 h 316"/>
                  <a:gd name="T46" fmla="*/ 365 w 387"/>
                  <a:gd name="T47" fmla="*/ 295 h 316"/>
                  <a:gd name="T48" fmla="*/ 358 w 387"/>
                  <a:gd name="T49" fmla="*/ 316 h 316"/>
                  <a:gd name="T50" fmla="*/ 354 w 387"/>
                  <a:gd name="T51" fmla="*/ 313 h 316"/>
                  <a:gd name="T52" fmla="*/ 347 w 387"/>
                  <a:gd name="T53" fmla="*/ 316 h 316"/>
                  <a:gd name="T54" fmla="*/ 342 w 387"/>
                  <a:gd name="T55" fmla="*/ 305 h 316"/>
                  <a:gd name="T56" fmla="*/ 188 w 387"/>
                  <a:gd name="T57" fmla="*/ 175 h 316"/>
                  <a:gd name="T58" fmla="*/ 132 w 387"/>
                  <a:gd name="T59" fmla="*/ 143 h 316"/>
                  <a:gd name="T60" fmla="*/ 104 w 387"/>
                  <a:gd name="T61" fmla="*/ 130 h 316"/>
                  <a:gd name="T62" fmla="*/ 88 w 387"/>
                  <a:gd name="T63" fmla="*/ 127 h 316"/>
                  <a:gd name="T64" fmla="*/ 12 w 387"/>
                  <a:gd name="T65" fmla="*/ 83 h 316"/>
                  <a:gd name="T66" fmla="*/ 0 w 387"/>
                  <a:gd name="T67" fmla="*/ 7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7" h="316">
                    <a:moveTo>
                      <a:pt x="0" y="78"/>
                    </a:moveTo>
                    <a:lnTo>
                      <a:pt x="0" y="57"/>
                    </a:lnTo>
                    <a:lnTo>
                      <a:pt x="2" y="51"/>
                    </a:lnTo>
                    <a:lnTo>
                      <a:pt x="12" y="38"/>
                    </a:lnTo>
                    <a:lnTo>
                      <a:pt x="23" y="16"/>
                    </a:lnTo>
                    <a:lnTo>
                      <a:pt x="46" y="0"/>
                    </a:lnTo>
                    <a:lnTo>
                      <a:pt x="107" y="51"/>
                    </a:lnTo>
                    <a:lnTo>
                      <a:pt x="119" y="68"/>
                    </a:lnTo>
                    <a:lnTo>
                      <a:pt x="172" y="100"/>
                    </a:lnTo>
                    <a:lnTo>
                      <a:pt x="202" y="114"/>
                    </a:lnTo>
                    <a:lnTo>
                      <a:pt x="263" y="124"/>
                    </a:lnTo>
                    <a:lnTo>
                      <a:pt x="279" y="148"/>
                    </a:lnTo>
                    <a:lnTo>
                      <a:pt x="282" y="181"/>
                    </a:lnTo>
                    <a:lnTo>
                      <a:pt x="310" y="221"/>
                    </a:lnTo>
                    <a:lnTo>
                      <a:pt x="328" y="238"/>
                    </a:lnTo>
                    <a:lnTo>
                      <a:pt x="354" y="238"/>
                    </a:lnTo>
                    <a:lnTo>
                      <a:pt x="365" y="251"/>
                    </a:lnTo>
                    <a:lnTo>
                      <a:pt x="370" y="254"/>
                    </a:lnTo>
                    <a:lnTo>
                      <a:pt x="366" y="256"/>
                    </a:lnTo>
                    <a:lnTo>
                      <a:pt x="379" y="260"/>
                    </a:lnTo>
                    <a:lnTo>
                      <a:pt x="380" y="272"/>
                    </a:lnTo>
                    <a:lnTo>
                      <a:pt x="387" y="278"/>
                    </a:lnTo>
                    <a:lnTo>
                      <a:pt x="375" y="291"/>
                    </a:lnTo>
                    <a:lnTo>
                      <a:pt x="365" y="295"/>
                    </a:lnTo>
                    <a:lnTo>
                      <a:pt x="358" y="316"/>
                    </a:lnTo>
                    <a:lnTo>
                      <a:pt x="354" y="313"/>
                    </a:lnTo>
                    <a:lnTo>
                      <a:pt x="347" y="316"/>
                    </a:lnTo>
                    <a:lnTo>
                      <a:pt x="342" y="305"/>
                    </a:lnTo>
                    <a:lnTo>
                      <a:pt x="188" y="175"/>
                    </a:lnTo>
                    <a:lnTo>
                      <a:pt x="132" y="143"/>
                    </a:lnTo>
                    <a:lnTo>
                      <a:pt x="104" y="130"/>
                    </a:lnTo>
                    <a:lnTo>
                      <a:pt x="88" y="127"/>
                    </a:lnTo>
                    <a:lnTo>
                      <a:pt x="12" y="83"/>
                    </a:lnTo>
                    <a:lnTo>
                      <a:pt x="0"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78"/>
              <p:cNvSpPr>
                <a:spLocks/>
              </p:cNvSpPr>
              <p:nvPr/>
            </p:nvSpPr>
            <p:spPr bwMode="auto">
              <a:xfrm>
                <a:off x="222" y="4536"/>
                <a:ext cx="387" cy="316"/>
              </a:xfrm>
              <a:custGeom>
                <a:avLst/>
                <a:gdLst>
                  <a:gd name="T0" fmla="*/ 0 w 387"/>
                  <a:gd name="T1" fmla="*/ 78 h 316"/>
                  <a:gd name="T2" fmla="*/ 0 w 387"/>
                  <a:gd name="T3" fmla="*/ 57 h 316"/>
                  <a:gd name="T4" fmla="*/ 2 w 387"/>
                  <a:gd name="T5" fmla="*/ 51 h 316"/>
                  <a:gd name="T6" fmla="*/ 12 w 387"/>
                  <a:gd name="T7" fmla="*/ 38 h 316"/>
                  <a:gd name="T8" fmla="*/ 23 w 387"/>
                  <a:gd name="T9" fmla="*/ 16 h 316"/>
                  <a:gd name="T10" fmla="*/ 46 w 387"/>
                  <a:gd name="T11" fmla="*/ 0 h 316"/>
                  <a:gd name="T12" fmla="*/ 107 w 387"/>
                  <a:gd name="T13" fmla="*/ 51 h 316"/>
                  <a:gd name="T14" fmla="*/ 119 w 387"/>
                  <a:gd name="T15" fmla="*/ 68 h 316"/>
                  <a:gd name="T16" fmla="*/ 172 w 387"/>
                  <a:gd name="T17" fmla="*/ 100 h 316"/>
                  <a:gd name="T18" fmla="*/ 202 w 387"/>
                  <a:gd name="T19" fmla="*/ 114 h 316"/>
                  <a:gd name="T20" fmla="*/ 263 w 387"/>
                  <a:gd name="T21" fmla="*/ 124 h 316"/>
                  <a:gd name="T22" fmla="*/ 279 w 387"/>
                  <a:gd name="T23" fmla="*/ 148 h 316"/>
                  <a:gd name="T24" fmla="*/ 282 w 387"/>
                  <a:gd name="T25" fmla="*/ 181 h 316"/>
                  <a:gd name="T26" fmla="*/ 310 w 387"/>
                  <a:gd name="T27" fmla="*/ 221 h 316"/>
                  <a:gd name="T28" fmla="*/ 328 w 387"/>
                  <a:gd name="T29" fmla="*/ 238 h 316"/>
                  <a:gd name="T30" fmla="*/ 354 w 387"/>
                  <a:gd name="T31" fmla="*/ 238 h 316"/>
                  <a:gd name="T32" fmla="*/ 365 w 387"/>
                  <a:gd name="T33" fmla="*/ 251 h 316"/>
                  <a:gd name="T34" fmla="*/ 370 w 387"/>
                  <a:gd name="T35" fmla="*/ 254 h 316"/>
                  <a:gd name="T36" fmla="*/ 366 w 387"/>
                  <a:gd name="T37" fmla="*/ 256 h 316"/>
                  <a:gd name="T38" fmla="*/ 379 w 387"/>
                  <a:gd name="T39" fmla="*/ 260 h 316"/>
                  <a:gd name="T40" fmla="*/ 380 w 387"/>
                  <a:gd name="T41" fmla="*/ 272 h 316"/>
                  <a:gd name="T42" fmla="*/ 387 w 387"/>
                  <a:gd name="T43" fmla="*/ 278 h 316"/>
                  <a:gd name="T44" fmla="*/ 375 w 387"/>
                  <a:gd name="T45" fmla="*/ 291 h 316"/>
                  <a:gd name="T46" fmla="*/ 365 w 387"/>
                  <a:gd name="T47" fmla="*/ 295 h 316"/>
                  <a:gd name="T48" fmla="*/ 358 w 387"/>
                  <a:gd name="T49" fmla="*/ 316 h 316"/>
                  <a:gd name="T50" fmla="*/ 354 w 387"/>
                  <a:gd name="T51" fmla="*/ 313 h 316"/>
                  <a:gd name="T52" fmla="*/ 347 w 387"/>
                  <a:gd name="T53" fmla="*/ 316 h 316"/>
                  <a:gd name="T54" fmla="*/ 342 w 387"/>
                  <a:gd name="T55" fmla="*/ 305 h 316"/>
                  <a:gd name="T56" fmla="*/ 188 w 387"/>
                  <a:gd name="T57" fmla="*/ 175 h 316"/>
                  <a:gd name="T58" fmla="*/ 132 w 387"/>
                  <a:gd name="T59" fmla="*/ 143 h 316"/>
                  <a:gd name="T60" fmla="*/ 104 w 387"/>
                  <a:gd name="T61" fmla="*/ 130 h 316"/>
                  <a:gd name="T62" fmla="*/ 88 w 387"/>
                  <a:gd name="T63" fmla="*/ 127 h 316"/>
                  <a:gd name="T64" fmla="*/ 12 w 387"/>
                  <a:gd name="T65" fmla="*/ 83 h 316"/>
                  <a:gd name="T66" fmla="*/ 0 w 387"/>
                  <a:gd name="T67" fmla="*/ 7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7" h="316">
                    <a:moveTo>
                      <a:pt x="0" y="78"/>
                    </a:moveTo>
                    <a:lnTo>
                      <a:pt x="0" y="57"/>
                    </a:lnTo>
                    <a:lnTo>
                      <a:pt x="2" y="51"/>
                    </a:lnTo>
                    <a:lnTo>
                      <a:pt x="12" y="38"/>
                    </a:lnTo>
                    <a:lnTo>
                      <a:pt x="23" y="16"/>
                    </a:lnTo>
                    <a:lnTo>
                      <a:pt x="46" y="0"/>
                    </a:lnTo>
                    <a:lnTo>
                      <a:pt x="107" y="51"/>
                    </a:lnTo>
                    <a:lnTo>
                      <a:pt x="119" y="68"/>
                    </a:lnTo>
                    <a:lnTo>
                      <a:pt x="172" y="100"/>
                    </a:lnTo>
                    <a:lnTo>
                      <a:pt x="202" y="114"/>
                    </a:lnTo>
                    <a:lnTo>
                      <a:pt x="263" y="124"/>
                    </a:lnTo>
                    <a:lnTo>
                      <a:pt x="279" y="148"/>
                    </a:lnTo>
                    <a:lnTo>
                      <a:pt x="282" y="181"/>
                    </a:lnTo>
                    <a:lnTo>
                      <a:pt x="310" y="221"/>
                    </a:lnTo>
                    <a:lnTo>
                      <a:pt x="328" y="238"/>
                    </a:lnTo>
                    <a:lnTo>
                      <a:pt x="354" y="238"/>
                    </a:lnTo>
                    <a:lnTo>
                      <a:pt x="365" y="251"/>
                    </a:lnTo>
                    <a:lnTo>
                      <a:pt x="370" y="254"/>
                    </a:lnTo>
                    <a:lnTo>
                      <a:pt x="366" y="256"/>
                    </a:lnTo>
                    <a:lnTo>
                      <a:pt x="379" y="260"/>
                    </a:lnTo>
                    <a:lnTo>
                      <a:pt x="380" y="272"/>
                    </a:lnTo>
                    <a:lnTo>
                      <a:pt x="387" y="278"/>
                    </a:lnTo>
                    <a:lnTo>
                      <a:pt x="375" y="291"/>
                    </a:lnTo>
                    <a:lnTo>
                      <a:pt x="365" y="295"/>
                    </a:lnTo>
                    <a:lnTo>
                      <a:pt x="358" y="316"/>
                    </a:lnTo>
                    <a:lnTo>
                      <a:pt x="354" y="313"/>
                    </a:lnTo>
                    <a:lnTo>
                      <a:pt x="347" y="316"/>
                    </a:lnTo>
                    <a:lnTo>
                      <a:pt x="342" y="305"/>
                    </a:lnTo>
                    <a:lnTo>
                      <a:pt x="188" y="175"/>
                    </a:lnTo>
                    <a:lnTo>
                      <a:pt x="132" y="143"/>
                    </a:lnTo>
                    <a:lnTo>
                      <a:pt x="104" y="130"/>
                    </a:lnTo>
                    <a:lnTo>
                      <a:pt x="88" y="127"/>
                    </a:lnTo>
                    <a:lnTo>
                      <a:pt x="12" y="83"/>
                    </a:lnTo>
                    <a:lnTo>
                      <a:pt x="0" y="7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79"/>
              <p:cNvSpPr>
                <a:spLocks/>
              </p:cNvSpPr>
              <p:nvPr/>
            </p:nvSpPr>
            <p:spPr bwMode="auto">
              <a:xfrm>
                <a:off x="-127" y="4916"/>
                <a:ext cx="163" cy="193"/>
              </a:xfrm>
              <a:custGeom>
                <a:avLst/>
                <a:gdLst>
                  <a:gd name="T0" fmla="*/ 89 w 163"/>
                  <a:gd name="T1" fmla="*/ 27 h 193"/>
                  <a:gd name="T2" fmla="*/ 108 w 163"/>
                  <a:gd name="T3" fmla="*/ 0 h 193"/>
                  <a:gd name="T4" fmla="*/ 113 w 163"/>
                  <a:gd name="T5" fmla="*/ 4 h 193"/>
                  <a:gd name="T6" fmla="*/ 125 w 163"/>
                  <a:gd name="T7" fmla="*/ 21 h 193"/>
                  <a:gd name="T8" fmla="*/ 129 w 163"/>
                  <a:gd name="T9" fmla="*/ 19 h 193"/>
                  <a:gd name="T10" fmla="*/ 163 w 163"/>
                  <a:gd name="T11" fmla="*/ 70 h 193"/>
                  <a:gd name="T12" fmla="*/ 153 w 163"/>
                  <a:gd name="T13" fmla="*/ 105 h 193"/>
                  <a:gd name="T14" fmla="*/ 123 w 163"/>
                  <a:gd name="T15" fmla="*/ 138 h 193"/>
                  <a:gd name="T16" fmla="*/ 59 w 163"/>
                  <a:gd name="T17" fmla="*/ 187 h 193"/>
                  <a:gd name="T18" fmla="*/ 49 w 163"/>
                  <a:gd name="T19" fmla="*/ 193 h 193"/>
                  <a:gd name="T20" fmla="*/ 40 w 163"/>
                  <a:gd name="T21" fmla="*/ 189 h 193"/>
                  <a:gd name="T22" fmla="*/ 42 w 163"/>
                  <a:gd name="T23" fmla="*/ 189 h 193"/>
                  <a:gd name="T24" fmla="*/ 43 w 163"/>
                  <a:gd name="T25" fmla="*/ 189 h 193"/>
                  <a:gd name="T26" fmla="*/ 47 w 163"/>
                  <a:gd name="T27" fmla="*/ 185 h 193"/>
                  <a:gd name="T28" fmla="*/ 38 w 163"/>
                  <a:gd name="T29" fmla="*/ 173 h 193"/>
                  <a:gd name="T30" fmla="*/ 33 w 163"/>
                  <a:gd name="T31" fmla="*/ 166 h 193"/>
                  <a:gd name="T32" fmla="*/ 23 w 163"/>
                  <a:gd name="T33" fmla="*/ 165 h 193"/>
                  <a:gd name="T34" fmla="*/ 21 w 163"/>
                  <a:gd name="T35" fmla="*/ 168 h 193"/>
                  <a:gd name="T36" fmla="*/ 24 w 163"/>
                  <a:gd name="T37" fmla="*/ 173 h 193"/>
                  <a:gd name="T38" fmla="*/ 21 w 163"/>
                  <a:gd name="T39" fmla="*/ 174 h 193"/>
                  <a:gd name="T40" fmla="*/ 10 w 163"/>
                  <a:gd name="T41" fmla="*/ 168 h 193"/>
                  <a:gd name="T42" fmla="*/ 0 w 163"/>
                  <a:gd name="T43" fmla="*/ 160 h 193"/>
                  <a:gd name="T44" fmla="*/ 10 w 163"/>
                  <a:gd name="T45" fmla="*/ 146 h 193"/>
                  <a:gd name="T46" fmla="*/ 89 w 163"/>
                  <a:gd name="T47"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193">
                    <a:moveTo>
                      <a:pt x="89" y="27"/>
                    </a:moveTo>
                    <a:lnTo>
                      <a:pt x="108" y="0"/>
                    </a:lnTo>
                    <a:lnTo>
                      <a:pt x="113" y="4"/>
                    </a:lnTo>
                    <a:lnTo>
                      <a:pt x="125" y="21"/>
                    </a:lnTo>
                    <a:lnTo>
                      <a:pt x="129" y="19"/>
                    </a:lnTo>
                    <a:lnTo>
                      <a:pt x="163" y="70"/>
                    </a:lnTo>
                    <a:lnTo>
                      <a:pt x="153" y="105"/>
                    </a:lnTo>
                    <a:lnTo>
                      <a:pt x="123" y="138"/>
                    </a:lnTo>
                    <a:lnTo>
                      <a:pt x="59" y="187"/>
                    </a:lnTo>
                    <a:lnTo>
                      <a:pt x="49" y="193"/>
                    </a:lnTo>
                    <a:lnTo>
                      <a:pt x="40" y="189"/>
                    </a:lnTo>
                    <a:lnTo>
                      <a:pt x="42" y="189"/>
                    </a:lnTo>
                    <a:lnTo>
                      <a:pt x="43" y="189"/>
                    </a:lnTo>
                    <a:lnTo>
                      <a:pt x="47" y="185"/>
                    </a:lnTo>
                    <a:lnTo>
                      <a:pt x="38" y="173"/>
                    </a:lnTo>
                    <a:lnTo>
                      <a:pt x="33" y="166"/>
                    </a:lnTo>
                    <a:lnTo>
                      <a:pt x="23" y="165"/>
                    </a:lnTo>
                    <a:lnTo>
                      <a:pt x="21" y="168"/>
                    </a:lnTo>
                    <a:lnTo>
                      <a:pt x="24" y="173"/>
                    </a:lnTo>
                    <a:lnTo>
                      <a:pt x="21" y="174"/>
                    </a:lnTo>
                    <a:lnTo>
                      <a:pt x="10" y="168"/>
                    </a:lnTo>
                    <a:lnTo>
                      <a:pt x="0" y="160"/>
                    </a:lnTo>
                    <a:lnTo>
                      <a:pt x="10" y="146"/>
                    </a:lnTo>
                    <a:lnTo>
                      <a:pt x="89"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80"/>
              <p:cNvSpPr>
                <a:spLocks/>
              </p:cNvSpPr>
              <p:nvPr/>
            </p:nvSpPr>
            <p:spPr bwMode="auto">
              <a:xfrm>
                <a:off x="-127" y="4916"/>
                <a:ext cx="163" cy="193"/>
              </a:xfrm>
              <a:custGeom>
                <a:avLst/>
                <a:gdLst>
                  <a:gd name="T0" fmla="*/ 89 w 163"/>
                  <a:gd name="T1" fmla="*/ 27 h 193"/>
                  <a:gd name="T2" fmla="*/ 108 w 163"/>
                  <a:gd name="T3" fmla="*/ 0 h 193"/>
                  <a:gd name="T4" fmla="*/ 113 w 163"/>
                  <a:gd name="T5" fmla="*/ 4 h 193"/>
                  <a:gd name="T6" fmla="*/ 125 w 163"/>
                  <a:gd name="T7" fmla="*/ 21 h 193"/>
                  <a:gd name="T8" fmla="*/ 129 w 163"/>
                  <a:gd name="T9" fmla="*/ 19 h 193"/>
                  <a:gd name="T10" fmla="*/ 163 w 163"/>
                  <a:gd name="T11" fmla="*/ 70 h 193"/>
                  <a:gd name="T12" fmla="*/ 153 w 163"/>
                  <a:gd name="T13" fmla="*/ 105 h 193"/>
                  <a:gd name="T14" fmla="*/ 123 w 163"/>
                  <a:gd name="T15" fmla="*/ 138 h 193"/>
                  <a:gd name="T16" fmla="*/ 59 w 163"/>
                  <a:gd name="T17" fmla="*/ 187 h 193"/>
                  <a:gd name="T18" fmla="*/ 49 w 163"/>
                  <a:gd name="T19" fmla="*/ 193 h 193"/>
                  <a:gd name="T20" fmla="*/ 40 w 163"/>
                  <a:gd name="T21" fmla="*/ 189 h 193"/>
                  <a:gd name="T22" fmla="*/ 42 w 163"/>
                  <a:gd name="T23" fmla="*/ 189 h 193"/>
                  <a:gd name="T24" fmla="*/ 43 w 163"/>
                  <a:gd name="T25" fmla="*/ 189 h 193"/>
                  <a:gd name="T26" fmla="*/ 47 w 163"/>
                  <a:gd name="T27" fmla="*/ 185 h 193"/>
                  <a:gd name="T28" fmla="*/ 38 w 163"/>
                  <a:gd name="T29" fmla="*/ 173 h 193"/>
                  <a:gd name="T30" fmla="*/ 33 w 163"/>
                  <a:gd name="T31" fmla="*/ 166 h 193"/>
                  <a:gd name="T32" fmla="*/ 23 w 163"/>
                  <a:gd name="T33" fmla="*/ 165 h 193"/>
                  <a:gd name="T34" fmla="*/ 21 w 163"/>
                  <a:gd name="T35" fmla="*/ 168 h 193"/>
                  <a:gd name="T36" fmla="*/ 24 w 163"/>
                  <a:gd name="T37" fmla="*/ 173 h 193"/>
                  <a:gd name="T38" fmla="*/ 21 w 163"/>
                  <a:gd name="T39" fmla="*/ 174 h 193"/>
                  <a:gd name="T40" fmla="*/ 10 w 163"/>
                  <a:gd name="T41" fmla="*/ 168 h 193"/>
                  <a:gd name="T42" fmla="*/ 0 w 163"/>
                  <a:gd name="T43" fmla="*/ 160 h 193"/>
                  <a:gd name="T44" fmla="*/ 10 w 163"/>
                  <a:gd name="T45" fmla="*/ 146 h 193"/>
                  <a:gd name="T46" fmla="*/ 89 w 163"/>
                  <a:gd name="T47"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193">
                    <a:moveTo>
                      <a:pt x="89" y="27"/>
                    </a:moveTo>
                    <a:lnTo>
                      <a:pt x="108" y="0"/>
                    </a:lnTo>
                    <a:lnTo>
                      <a:pt x="113" y="4"/>
                    </a:lnTo>
                    <a:lnTo>
                      <a:pt x="125" y="21"/>
                    </a:lnTo>
                    <a:lnTo>
                      <a:pt x="129" y="19"/>
                    </a:lnTo>
                    <a:lnTo>
                      <a:pt x="163" y="70"/>
                    </a:lnTo>
                    <a:lnTo>
                      <a:pt x="153" y="105"/>
                    </a:lnTo>
                    <a:lnTo>
                      <a:pt x="123" y="138"/>
                    </a:lnTo>
                    <a:lnTo>
                      <a:pt x="59" y="187"/>
                    </a:lnTo>
                    <a:lnTo>
                      <a:pt x="49" y="193"/>
                    </a:lnTo>
                    <a:lnTo>
                      <a:pt x="40" y="189"/>
                    </a:lnTo>
                    <a:lnTo>
                      <a:pt x="42" y="189"/>
                    </a:lnTo>
                    <a:lnTo>
                      <a:pt x="43" y="189"/>
                    </a:lnTo>
                    <a:lnTo>
                      <a:pt x="47" y="185"/>
                    </a:lnTo>
                    <a:lnTo>
                      <a:pt x="38" y="173"/>
                    </a:lnTo>
                    <a:lnTo>
                      <a:pt x="33" y="166"/>
                    </a:lnTo>
                    <a:lnTo>
                      <a:pt x="23" y="165"/>
                    </a:lnTo>
                    <a:lnTo>
                      <a:pt x="21" y="168"/>
                    </a:lnTo>
                    <a:lnTo>
                      <a:pt x="24" y="173"/>
                    </a:lnTo>
                    <a:lnTo>
                      <a:pt x="21" y="174"/>
                    </a:lnTo>
                    <a:lnTo>
                      <a:pt x="10" y="168"/>
                    </a:lnTo>
                    <a:lnTo>
                      <a:pt x="0" y="160"/>
                    </a:lnTo>
                    <a:lnTo>
                      <a:pt x="10" y="146"/>
                    </a:lnTo>
                    <a:lnTo>
                      <a:pt x="89" y="2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81"/>
              <p:cNvSpPr>
                <a:spLocks/>
              </p:cNvSpPr>
              <p:nvPr/>
            </p:nvSpPr>
            <p:spPr bwMode="auto">
              <a:xfrm>
                <a:off x="267" y="4411"/>
                <a:ext cx="469" cy="361"/>
              </a:xfrm>
              <a:custGeom>
                <a:avLst/>
                <a:gdLst>
                  <a:gd name="T0" fmla="*/ 387 w 469"/>
                  <a:gd name="T1" fmla="*/ 192 h 361"/>
                  <a:gd name="T2" fmla="*/ 383 w 469"/>
                  <a:gd name="T3" fmla="*/ 196 h 361"/>
                  <a:gd name="T4" fmla="*/ 387 w 469"/>
                  <a:gd name="T5" fmla="*/ 203 h 361"/>
                  <a:gd name="T6" fmla="*/ 403 w 469"/>
                  <a:gd name="T7" fmla="*/ 214 h 361"/>
                  <a:gd name="T8" fmla="*/ 406 w 469"/>
                  <a:gd name="T9" fmla="*/ 223 h 361"/>
                  <a:gd name="T10" fmla="*/ 417 w 469"/>
                  <a:gd name="T11" fmla="*/ 223 h 361"/>
                  <a:gd name="T12" fmla="*/ 410 w 469"/>
                  <a:gd name="T13" fmla="*/ 242 h 361"/>
                  <a:gd name="T14" fmla="*/ 417 w 469"/>
                  <a:gd name="T15" fmla="*/ 266 h 361"/>
                  <a:gd name="T16" fmla="*/ 424 w 469"/>
                  <a:gd name="T17" fmla="*/ 285 h 361"/>
                  <a:gd name="T18" fmla="*/ 406 w 469"/>
                  <a:gd name="T19" fmla="*/ 280 h 361"/>
                  <a:gd name="T20" fmla="*/ 399 w 469"/>
                  <a:gd name="T21" fmla="*/ 290 h 361"/>
                  <a:gd name="T22" fmla="*/ 387 w 469"/>
                  <a:gd name="T23" fmla="*/ 298 h 361"/>
                  <a:gd name="T24" fmla="*/ 373 w 469"/>
                  <a:gd name="T25" fmla="*/ 299 h 361"/>
                  <a:gd name="T26" fmla="*/ 359 w 469"/>
                  <a:gd name="T27" fmla="*/ 295 h 361"/>
                  <a:gd name="T28" fmla="*/ 329 w 469"/>
                  <a:gd name="T29" fmla="*/ 339 h 361"/>
                  <a:gd name="T30" fmla="*/ 327 w 469"/>
                  <a:gd name="T31" fmla="*/ 358 h 361"/>
                  <a:gd name="T32" fmla="*/ 306 w 469"/>
                  <a:gd name="T33" fmla="*/ 361 h 361"/>
                  <a:gd name="T34" fmla="*/ 264 w 469"/>
                  <a:gd name="T35" fmla="*/ 344 h 361"/>
                  <a:gd name="T36" fmla="*/ 233 w 469"/>
                  <a:gd name="T37" fmla="*/ 269 h 361"/>
                  <a:gd name="T38" fmla="*/ 156 w 469"/>
                  <a:gd name="T39" fmla="*/ 238 h 361"/>
                  <a:gd name="T40" fmla="*/ 74 w 469"/>
                  <a:gd name="T41" fmla="*/ 192 h 361"/>
                  <a:gd name="T42" fmla="*/ 0 w 469"/>
                  <a:gd name="T43" fmla="*/ 124 h 361"/>
                  <a:gd name="T44" fmla="*/ 51 w 469"/>
                  <a:gd name="T45" fmla="*/ 57 h 361"/>
                  <a:gd name="T46" fmla="*/ 42 w 469"/>
                  <a:gd name="T47" fmla="*/ 100 h 361"/>
                  <a:gd name="T48" fmla="*/ 90 w 469"/>
                  <a:gd name="T49" fmla="*/ 74 h 361"/>
                  <a:gd name="T50" fmla="*/ 79 w 469"/>
                  <a:gd name="T51" fmla="*/ 128 h 361"/>
                  <a:gd name="T52" fmla="*/ 128 w 469"/>
                  <a:gd name="T53" fmla="*/ 133 h 361"/>
                  <a:gd name="T54" fmla="*/ 138 w 469"/>
                  <a:gd name="T55" fmla="*/ 143 h 361"/>
                  <a:gd name="T56" fmla="*/ 154 w 469"/>
                  <a:gd name="T57" fmla="*/ 147 h 361"/>
                  <a:gd name="T58" fmla="*/ 161 w 469"/>
                  <a:gd name="T59" fmla="*/ 133 h 361"/>
                  <a:gd name="T60" fmla="*/ 177 w 469"/>
                  <a:gd name="T61" fmla="*/ 136 h 361"/>
                  <a:gd name="T62" fmla="*/ 179 w 469"/>
                  <a:gd name="T63" fmla="*/ 122 h 361"/>
                  <a:gd name="T64" fmla="*/ 200 w 469"/>
                  <a:gd name="T65" fmla="*/ 131 h 361"/>
                  <a:gd name="T66" fmla="*/ 209 w 469"/>
                  <a:gd name="T67" fmla="*/ 133 h 361"/>
                  <a:gd name="T68" fmla="*/ 168 w 469"/>
                  <a:gd name="T69" fmla="*/ 78 h 361"/>
                  <a:gd name="T70" fmla="*/ 175 w 469"/>
                  <a:gd name="T71" fmla="*/ 68 h 361"/>
                  <a:gd name="T72" fmla="*/ 196 w 469"/>
                  <a:gd name="T73" fmla="*/ 55 h 361"/>
                  <a:gd name="T74" fmla="*/ 215 w 469"/>
                  <a:gd name="T75" fmla="*/ 51 h 361"/>
                  <a:gd name="T76" fmla="*/ 210 w 469"/>
                  <a:gd name="T77" fmla="*/ 90 h 361"/>
                  <a:gd name="T78" fmla="*/ 235 w 469"/>
                  <a:gd name="T79" fmla="*/ 70 h 361"/>
                  <a:gd name="T80" fmla="*/ 235 w 469"/>
                  <a:gd name="T81" fmla="*/ 114 h 361"/>
                  <a:gd name="T82" fmla="*/ 242 w 469"/>
                  <a:gd name="T83" fmla="*/ 52 h 361"/>
                  <a:gd name="T84" fmla="*/ 341 w 469"/>
                  <a:gd name="T85" fmla="*/ 33 h 361"/>
                  <a:gd name="T86" fmla="*/ 378 w 469"/>
                  <a:gd name="T87" fmla="*/ 57 h 361"/>
                  <a:gd name="T88" fmla="*/ 376 w 469"/>
                  <a:gd name="T89" fmla="*/ 68 h 361"/>
                  <a:gd name="T90" fmla="*/ 443 w 469"/>
                  <a:gd name="T91" fmla="*/ 55 h 361"/>
                  <a:gd name="T92" fmla="*/ 450 w 469"/>
                  <a:gd name="T93" fmla="*/ 73 h 361"/>
                  <a:gd name="T94" fmla="*/ 469 w 469"/>
                  <a:gd name="T95" fmla="*/ 87 h 361"/>
                  <a:gd name="T96" fmla="*/ 455 w 469"/>
                  <a:gd name="T97" fmla="*/ 109 h 361"/>
                  <a:gd name="T98" fmla="*/ 462 w 469"/>
                  <a:gd name="T99" fmla="*/ 124 h 361"/>
                  <a:gd name="T100" fmla="*/ 448 w 469"/>
                  <a:gd name="T101" fmla="*/ 152 h 361"/>
                  <a:gd name="T102" fmla="*/ 429 w 469"/>
                  <a:gd name="T103" fmla="*/ 158 h 361"/>
                  <a:gd name="T104" fmla="*/ 417 w 469"/>
                  <a:gd name="T105" fmla="*/ 162 h 361"/>
                  <a:gd name="T106" fmla="*/ 422 w 469"/>
                  <a:gd name="T107" fmla="*/ 166 h 361"/>
                  <a:gd name="T108" fmla="*/ 418 w 469"/>
                  <a:gd name="T109" fmla="*/ 169 h 361"/>
                  <a:gd name="T110" fmla="*/ 415 w 469"/>
                  <a:gd name="T111" fmla="*/ 174 h 361"/>
                  <a:gd name="T112" fmla="*/ 403 w 469"/>
                  <a:gd name="T113" fmla="*/ 1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9" h="361">
                    <a:moveTo>
                      <a:pt x="403" y="174"/>
                    </a:moveTo>
                    <a:lnTo>
                      <a:pt x="387" y="192"/>
                    </a:lnTo>
                    <a:lnTo>
                      <a:pt x="387" y="196"/>
                    </a:lnTo>
                    <a:lnTo>
                      <a:pt x="383" y="196"/>
                    </a:lnTo>
                    <a:lnTo>
                      <a:pt x="383" y="198"/>
                    </a:lnTo>
                    <a:lnTo>
                      <a:pt x="387" y="203"/>
                    </a:lnTo>
                    <a:lnTo>
                      <a:pt x="390" y="201"/>
                    </a:lnTo>
                    <a:lnTo>
                      <a:pt x="403" y="214"/>
                    </a:lnTo>
                    <a:lnTo>
                      <a:pt x="399" y="219"/>
                    </a:lnTo>
                    <a:lnTo>
                      <a:pt x="406" y="223"/>
                    </a:lnTo>
                    <a:lnTo>
                      <a:pt x="411" y="219"/>
                    </a:lnTo>
                    <a:lnTo>
                      <a:pt x="417" y="223"/>
                    </a:lnTo>
                    <a:lnTo>
                      <a:pt x="410" y="231"/>
                    </a:lnTo>
                    <a:lnTo>
                      <a:pt x="410" y="242"/>
                    </a:lnTo>
                    <a:lnTo>
                      <a:pt x="425" y="255"/>
                    </a:lnTo>
                    <a:lnTo>
                      <a:pt x="417" y="266"/>
                    </a:lnTo>
                    <a:lnTo>
                      <a:pt x="425" y="276"/>
                    </a:lnTo>
                    <a:lnTo>
                      <a:pt x="424" y="285"/>
                    </a:lnTo>
                    <a:lnTo>
                      <a:pt x="417" y="290"/>
                    </a:lnTo>
                    <a:lnTo>
                      <a:pt x="406" y="280"/>
                    </a:lnTo>
                    <a:lnTo>
                      <a:pt x="408" y="285"/>
                    </a:lnTo>
                    <a:lnTo>
                      <a:pt x="399" y="290"/>
                    </a:lnTo>
                    <a:lnTo>
                      <a:pt x="397" y="287"/>
                    </a:lnTo>
                    <a:lnTo>
                      <a:pt x="387" y="298"/>
                    </a:lnTo>
                    <a:lnTo>
                      <a:pt x="378" y="290"/>
                    </a:lnTo>
                    <a:lnTo>
                      <a:pt x="373" y="299"/>
                    </a:lnTo>
                    <a:lnTo>
                      <a:pt x="364" y="295"/>
                    </a:lnTo>
                    <a:lnTo>
                      <a:pt x="359" y="295"/>
                    </a:lnTo>
                    <a:lnTo>
                      <a:pt x="324" y="334"/>
                    </a:lnTo>
                    <a:lnTo>
                      <a:pt x="329" y="339"/>
                    </a:lnTo>
                    <a:lnTo>
                      <a:pt x="320" y="352"/>
                    </a:lnTo>
                    <a:lnTo>
                      <a:pt x="327" y="358"/>
                    </a:lnTo>
                    <a:lnTo>
                      <a:pt x="324" y="358"/>
                    </a:lnTo>
                    <a:lnTo>
                      <a:pt x="306" y="361"/>
                    </a:lnTo>
                    <a:lnTo>
                      <a:pt x="282" y="361"/>
                    </a:lnTo>
                    <a:lnTo>
                      <a:pt x="264" y="344"/>
                    </a:lnTo>
                    <a:lnTo>
                      <a:pt x="235" y="304"/>
                    </a:lnTo>
                    <a:lnTo>
                      <a:pt x="233" y="269"/>
                    </a:lnTo>
                    <a:lnTo>
                      <a:pt x="217" y="247"/>
                    </a:lnTo>
                    <a:lnTo>
                      <a:pt x="156" y="238"/>
                    </a:lnTo>
                    <a:lnTo>
                      <a:pt x="126" y="223"/>
                    </a:lnTo>
                    <a:lnTo>
                      <a:pt x="74" y="192"/>
                    </a:lnTo>
                    <a:lnTo>
                      <a:pt x="62" y="174"/>
                    </a:lnTo>
                    <a:lnTo>
                      <a:pt x="0" y="124"/>
                    </a:lnTo>
                    <a:lnTo>
                      <a:pt x="9" y="119"/>
                    </a:lnTo>
                    <a:lnTo>
                      <a:pt x="51" y="57"/>
                    </a:lnTo>
                    <a:lnTo>
                      <a:pt x="67" y="65"/>
                    </a:lnTo>
                    <a:lnTo>
                      <a:pt x="42" y="100"/>
                    </a:lnTo>
                    <a:lnTo>
                      <a:pt x="63" y="114"/>
                    </a:lnTo>
                    <a:lnTo>
                      <a:pt x="90" y="74"/>
                    </a:lnTo>
                    <a:lnTo>
                      <a:pt x="107" y="90"/>
                    </a:lnTo>
                    <a:lnTo>
                      <a:pt x="79" y="128"/>
                    </a:lnTo>
                    <a:lnTo>
                      <a:pt x="110" y="154"/>
                    </a:lnTo>
                    <a:lnTo>
                      <a:pt x="128" y="133"/>
                    </a:lnTo>
                    <a:lnTo>
                      <a:pt x="137" y="133"/>
                    </a:lnTo>
                    <a:lnTo>
                      <a:pt x="138" y="143"/>
                    </a:lnTo>
                    <a:lnTo>
                      <a:pt x="151" y="133"/>
                    </a:lnTo>
                    <a:lnTo>
                      <a:pt x="154" y="147"/>
                    </a:lnTo>
                    <a:lnTo>
                      <a:pt x="163" y="143"/>
                    </a:lnTo>
                    <a:lnTo>
                      <a:pt x="161" y="133"/>
                    </a:lnTo>
                    <a:lnTo>
                      <a:pt x="173" y="131"/>
                    </a:lnTo>
                    <a:lnTo>
                      <a:pt x="177" y="136"/>
                    </a:lnTo>
                    <a:lnTo>
                      <a:pt x="186" y="131"/>
                    </a:lnTo>
                    <a:lnTo>
                      <a:pt x="179" y="122"/>
                    </a:lnTo>
                    <a:lnTo>
                      <a:pt x="193" y="119"/>
                    </a:lnTo>
                    <a:lnTo>
                      <a:pt x="200" y="131"/>
                    </a:lnTo>
                    <a:lnTo>
                      <a:pt x="207" y="131"/>
                    </a:lnTo>
                    <a:lnTo>
                      <a:pt x="209" y="133"/>
                    </a:lnTo>
                    <a:lnTo>
                      <a:pt x="215" y="131"/>
                    </a:lnTo>
                    <a:lnTo>
                      <a:pt x="168" y="78"/>
                    </a:lnTo>
                    <a:lnTo>
                      <a:pt x="177" y="74"/>
                    </a:lnTo>
                    <a:lnTo>
                      <a:pt x="175" y="68"/>
                    </a:lnTo>
                    <a:lnTo>
                      <a:pt x="193" y="57"/>
                    </a:lnTo>
                    <a:lnTo>
                      <a:pt x="196" y="55"/>
                    </a:lnTo>
                    <a:lnTo>
                      <a:pt x="207" y="41"/>
                    </a:lnTo>
                    <a:lnTo>
                      <a:pt x="215" y="51"/>
                    </a:lnTo>
                    <a:lnTo>
                      <a:pt x="200" y="78"/>
                    </a:lnTo>
                    <a:lnTo>
                      <a:pt x="210" y="90"/>
                    </a:lnTo>
                    <a:lnTo>
                      <a:pt x="224" y="60"/>
                    </a:lnTo>
                    <a:lnTo>
                      <a:pt x="235" y="70"/>
                    </a:lnTo>
                    <a:lnTo>
                      <a:pt x="219" y="100"/>
                    </a:lnTo>
                    <a:lnTo>
                      <a:pt x="235" y="114"/>
                    </a:lnTo>
                    <a:lnTo>
                      <a:pt x="273" y="87"/>
                    </a:lnTo>
                    <a:lnTo>
                      <a:pt x="242" y="52"/>
                    </a:lnTo>
                    <a:lnTo>
                      <a:pt x="273" y="0"/>
                    </a:lnTo>
                    <a:lnTo>
                      <a:pt x="341" y="33"/>
                    </a:lnTo>
                    <a:lnTo>
                      <a:pt x="375" y="47"/>
                    </a:lnTo>
                    <a:lnTo>
                      <a:pt x="378" y="57"/>
                    </a:lnTo>
                    <a:lnTo>
                      <a:pt x="385" y="60"/>
                    </a:lnTo>
                    <a:lnTo>
                      <a:pt x="376" y="68"/>
                    </a:lnTo>
                    <a:lnTo>
                      <a:pt x="406" y="90"/>
                    </a:lnTo>
                    <a:lnTo>
                      <a:pt x="443" y="55"/>
                    </a:lnTo>
                    <a:lnTo>
                      <a:pt x="459" y="68"/>
                    </a:lnTo>
                    <a:lnTo>
                      <a:pt x="450" y="73"/>
                    </a:lnTo>
                    <a:lnTo>
                      <a:pt x="459" y="81"/>
                    </a:lnTo>
                    <a:lnTo>
                      <a:pt x="469" y="87"/>
                    </a:lnTo>
                    <a:lnTo>
                      <a:pt x="469" y="95"/>
                    </a:lnTo>
                    <a:lnTo>
                      <a:pt x="455" y="109"/>
                    </a:lnTo>
                    <a:lnTo>
                      <a:pt x="469" y="124"/>
                    </a:lnTo>
                    <a:lnTo>
                      <a:pt x="462" y="124"/>
                    </a:lnTo>
                    <a:lnTo>
                      <a:pt x="443" y="147"/>
                    </a:lnTo>
                    <a:lnTo>
                      <a:pt x="448" y="152"/>
                    </a:lnTo>
                    <a:lnTo>
                      <a:pt x="434" y="166"/>
                    </a:lnTo>
                    <a:lnTo>
                      <a:pt x="429" y="158"/>
                    </a:lnTo>
                    <a:lnTo>
                      <a:pt x="424" y="166"/>
                    </a:lnTo>
                    <a:lnTo>
                      <a:pt x="417" y="162"/>
                    </a:lnTo>
                    <a:lnTo>
                      <a:pt x="415" y="165"/>
                    </a:lnTo>
                    <a:lnTo>
                      <a:pt x="422" y="166"/>
                    </a:lnTo>
                    <a:lnTo>
                      <a:pt x="415" y="165"/>
                    </a:lnTo>
                    <a:lnTo>
                      <a:pt x="418" y="169"/>
                    </a:lnTo>
                    <a:lnTo>
                      <a:pt x="411" y="166"/>
                    </a:lnTo>
                    <a:lnTo>
                      <a:pt x="415" y="174"/>
                    </a:lnTo>
                    <a:lnTo>
                      <a:pt x="408" y="169"/>
                    </a:lnTo>
                    <a:lnTo>
                      <a:pt x="403"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82"/>
              <p:cNvSpPr>
                <a:spLocks/>
              </p:cNvSpPr>
              <p:nvPr/>
            </p:nvSpPr>
            <p:spPr bwMode="auto">
              <a:xfrm>
                <a:off x="267" y="4411"/>
                <a:ext cx="469" cy="361"/>
              </a:xfrm>
              <a:custGeom>
                <a:avLst/>
                <a:gdLst>
                  <a:gd name="T0" fmla="*/ 387 w 469"/>
                  <a:gd name="T1" fmla="*/ 192 h 361"/>
                  <a:gd name="T2" fmla="*/ 383 w 469"/>
                  <a:gd name="T3" fmla="*/ 196 h 361"/>
                  <a:gd name="T4" fmla="*/ 387 w 469"/>
                  <a:gd name="T5" fmla="*/ 203 h 361"/>
                  <a:gd name="T6" fmla="*/ 403 w 469"/>
                  <a:gd name="T7" fmla="*/ 214 h 361"/>
                  <a:gd name="T8" fmla="*/ 406 w 469"/>
                  <a:gd name="T9" fmla="*/ 223 h 361"/>
                  <a:gd name="T10" fmla="*/ 417 w 469"/>
                  <a:gd name="T11" fmla="*/ 223 h 361"/>
                  <a:gd name="T12" fmla="*/ 410 w 469"/>
                  <a:gd name="T13" fmla="*/ 242 h 361"/>
                  <a:gd name="T14" fmla="*/ 417 w 469"/>
                  <a:gd name="T15" fmla="*/ 266 h 361"/>
                  <a:gd name="T16" fmla="*/ 424 w 469"/>
                  <a:gd name="T17" fmla="*/ 285 h 361"/>
                  <a:gd name="T18" fmla="*/ 406 w 469"/>
                  <a:gd name="T19" fmla="*/ 280 h 361"/>
                  <a:gd name="T20" fmla="*/ 399 w 469"/>
                  <a:gd name="T21" fmla="*/ 290 h 361"/>
                  <a:gd name="T22" fmla="*/ 387 w 469"/>
                  <a:gd name="T23" fmla="*/ 298 h 361"/>
                  <a:gd name="T24" fmla="*/ 373 w 469"/>
                  <a:gd name="T25" fmla="*/ 299 h 361"/>
                  <a:gd name="T26" fmla="*/ 359 w 469"/>
                  <a:gd name="T27" fmla="*/ 295 h 361"/>
                  <a:gd name="T28" fmla="*/ 329 w 469"/>
                  <a:gd name="T29" fmla="*/ 339 h 361"/>
                  <a:gd name="T30" fmla="*/ 327 w 469"/>
                  <a:gd name="T31" fmla="*/ 358 h 361"/>
                  <a:gd name="T32" fmla="*/ 306 w 469"/>
                  <a:gd name="T33" fmla="*/ 361 h 361"/>
                  <a:gd name="T34" fmla="*/ 264 w 469"/>
                  <a:gd name="T35" fmla="*/ 344 h 361"/>
                  <a:gd name="T36" fmla="*/ 233 w 469"/>
                  <a:gd name="T37" fmla="*/ 269 h 361"/>
                  <a:gd name="T38" fmla="*/ 156 w 469"/>
                  <a:gd name="T39" fmla="*/ 238 h 361"/>
                  <a:gd name="T40" fmla="*/ 74 w 469"/>
                  <a:gd name="T41" fmla="*/ 192 h 361"/>
                  <a:gd name="T42" fmla="*/ 0 w 469"/>
                  <a:gd name="T43" fmla="*/ 124 h 361"/>
                  <a:gd name="T44" fmla="*/ 51 w 469"/>
                  <a:gd name="T45" fmla="*/ 57 h 361"/>
                  <a:gd name="T46" fmla="*/ 42 w 469"/>
                  <a:gd name="T47" fmla="*/ 100 h 361"/>
                  <a:gd name="T48" fmla="*/ 90 w 469"/>
                  <a:gd name="T49" fmla="*/ 74 h 361"/>
                  <a:gd name="T50" fmla="*/ 79 w 469"/>
                  <a:gd name="T51" fmla="*/ 128 h 361"/>
                  <a:gd name="T52" fmla="*/ 128 w 469"/>
                  <a:gd name="T53" fmla="*/ 133 h 361"/>
                  <a:gd name="T54" fmla="*/ 138 w 469"/>
                  <a:gd name="T55" fmla="*/ 143 h 361"/>
                  <a:gd name="T56" fmla="*/ 154 w 469"/>
                  <a:gd name="T57" fmla="*/ 147 h 361"/>
                  <a:gd name="T58" fmla="*/ 161 w 469"/>
                  <a:gd name="T59" fmla="*/ 133 h 361"/>
                  <a:gd name="T60" fmla="*/ 177 w 469"/>
                  <a:gd name="T61" fmla="*/ 136 h 361"/>
                  <a:gd name="T62" fmla="*/ 179 w 469"/>
                  <a:gd name="T63" fmla="*/ 122 h 361"/>
                  <a:gd name="T64" fmla="*/ 200 w 469"/>
                  <a:gd name="T65" fmla="*/ 131 h 361"/>
                  <a:gd name="T66" fmla="*/ 209 w 469"/>
                  <a:gd name="T67" fmla="*/ 133 h 361"/>
                  <a:gd name="T68" fmla="*/ 168 w 469"/>
                  <a:gd name="T69" fmla="*/ 78 h 361"/>
                  <a:gd name="T70" fmla="*/ 175 w 469"/>
                  <a:gd name="T71" fmla="*/ 68 h 361"/>
                  <a:gd name="T72" fmla="*/ 196 w 469"/>
                  <a:gd name="T73" fmla="*/ 55 h 361"/>
                  <a:gd name="T74" fmla="*/ 215 w 469"/>
                  <a:gd name="T75" fmla="*/ 51 h 361"/>
                  <a:gd name="T76" fmla="*/ 210 w 469"/>
                  <a:gd name="T77" fmla="*/ 90 h 361"/>
                  <a:gd name="T78" fmla="*/ 235 w 469"/>
                  <a:gd name="T79" fmla="*/ 70 h 361"/>
                  <a:gd name="T80" fmla="*/ 235 w 469"/>
                  <a:gd name="T81" fmla="*/ 114 h 361"/>
                  <a:gd name="T82" fmla="*/ 242 w 469"/>
                  <a:gd name="T83" fmla="*/ 52 h 361"/>
                  <a:gd name="T84" fmla="*/ 341 w 469"/>
                  <a:gd name="T85" fmla="*/ 33 h 361"/>
                  <a:gd name="T86" fmla="*/ 378 w 469"/>
                  <a:gd name="T87" fmla="*/ 57 h 361"/>
                  <a:gd name="T88" fmla="*/ 376 w 469"/>
                  <a:gd name="T89" fmla="*/ 68 h 361"/>
                  <a:gd name="T90" fmla="*/ 443 w 469"/>
                  <a:gd name="T91" fmla="*/ 55 h 361"/>
                  <a:gd name="T92" fmla="*/ 450 w 469"/>
                  <a:gd name="T93" fmla="*/ 73 h 361"/>
                  <a:gd name="T94" fmla="*/ 469 w 469"/>
                  <a:gd name="T95" fmla="*/ 87 h 361"/>
                  <a:gd name="T96" fmla="*/ 455 w 469"/>
                  <a:gd name="T97" fmla="*/ 109 h 361"/>
                  <a:gd name="T98" fmla="*/ 462 w 469"/>
                  <a:gd name="T99" fmla="*/ 124 h 361"/>
                  <a:gd name="T100" fmla="*/ 448 w 469"/>
                  <a:gd name="T101" fmla="*/ 152 h 361"/>
                  <a:gd name="T102" fmla="*/ 429 w 469"/>
                  <a:gd name="T103" fmla="*/ 158 h 361"/>
                  <a:gd name="T104" fmla="*/ 417 w 469"/>
                  <a:gd name="T105" fmla="*/ 162 h 361"/>
                  <a:gd name="T106" fmla="*/ 422 w 469"/>
                  <a:gd name="T107" fmla="*/ 166 h 361"/>
                  <a:gd name="T108" fmla="*/ 418 w 469"/>
                  <a:gd name="T109" fmla="*/ 169 h 361"/>
                  <a:gd name="T110" fmla="*/ 415 w 469"/>
                  <a:gd name="T111" fmla="*/ 174 h 361"/>
                  <a:gd name="T112" fmla="*/ 403 w 469"/>
                  <a:gd name="T113" fmla="*/ 1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9" h="361">
                    <a:moveTo>
                      <a:pt x="403" y="174"/>
                    </a:moveTo>
                    <a:lnTo>
                      <a:pt x="387" y="192"/>
                    </a:lnTo>
                    <a:lnTo>
                      <a:pt x="387" y="196"/>
                    </a:lnTo>
                    <a:lnTo>
                      <a:pt x="383" y="196"/>
                    </a:lnTo>
                    <a:lnTo>
                      <a:pt x="383" y="198"/>
                    </a:lnTo>
                    <a:lnTo>
                      <a:pt x="387" y="203"/>
                    </a:lnTo>
                    <a:lnTo>
                      <a:pt x="390" y="201"/>
                    </a:lnTo>
                    <a:lnTo>
                      <a:pt x="403" y="214"/>
                    </a:lnTo>
                    <a:lnTo>
                      <a:pt x="399" y="219"/>
                    </a:lnTo>
                    <a:lnTo>
                      <a:pt x="406" y="223"/>
                    </a:lnTo>
                    <a:lnTo>
                      <a:pt x="411" y="219"/>
                    </a:lnTo>
                    <a:lnTo>
                      <a:pt x="417" y="223"/>
                    </a:lnTo>
                    <a:lnTo>
                      <a:pt x="410" y="231"/>
                    </a:lnTo>
                    <a:lnTo>
                      <a:pt x="410" y="242"/>
                    </a:lnTo>
                    <a:lnTo>
                      <a:pt x="425" y="255"/>
                    </a:lnTo>
                    <a:lnTo>
                      <a:pt x="417" y="266"/>
                    </a:lnTo>
                    <a:lnTo>
                      <a:pt x="425" y="276"/>
                    </a:lnTo>
                    <a:lnTo>
                      <a:pt x="424" y="285"/>
                    </a:lnTo>
                    <a:lnTo>
                      <a:pt x="417" y="290"/>
                    </a:lnTo>
                    <a:lnTo>
                      <a:pt x="406" y="280"/>
                    </a:lnTo>
                    <a:lnTo>
                      <a:pt x="408" y="285"/>
                    </a:lnTo>
                    <a:lnTo>
                      <a:pt x="399" y="290"/>
                    </a:lnTo>
                    <a:lnTo>
                      <a:pt x="397" y="287"/>
                    </a:lnTo>
                    <a:lnTo>
                      <a:pt x="387" y="298"/>
                    </a:lnTo>
                    <a:lnTo>
                      <a:pt x="378" y="290"/>
                    </a:lnTo>
                    <a:lnTo>
                      <a:pt x="373" y="299"/>
                    </a:lnTo>
                    <a:lnTo>
                      <a:pt x="364" y="295"/>
                    </a:lnTo>
                    <a:lnTo>
                      <a:pt x="359" y="295"/>
                    </a:lnTo>
                    <a:lnTo>
                      <a:pt x="324" y="334"/>
                    </a:lnTo>
                    <a:lnTo>
                      <a:pt x="329" y="339"/>
                    </a:lnTo>
                    <a:lnTo>
                      <a:pt x="320" y="352"/>
                    </a:lnTo>
                    <a:lnTo>
                      <a:pt x="327" y="358"/>
                    </a:lnTo>
                    <a:lnTo>
                      <a:pt x="324" y="358"/>
                    </a:lnTo>
                    <a:lnTo>
                      <a:pt x="306" y="361"/>
                    </a:lnTo>
                    <a:lnTo>
                      <a:pt x="282" y="361"/>
                    </a:lnTo>
                    <a:lnTo>
                      <a:pt x="264" y="344"/>
                    </a:lnTo>
                    <a:lnTo>
                      <a:pt x="235" y="304"/>
                    </a:lnTo>
                    <a:lnTo>
                      <a:pt x="233" y="269"/>
                    </a:lnTo>
                    <a:lnTo>
                      <a:pt x="217" y="247"/>
                    </a:lnTo>
                    <a:lnTo>
                      <a:pt x="156" y="238"/>
                    </a:lnTo>
                    <a:lnTo>
                      <a:pt x="126" y="223"/>
                    </a:lnTo>
                    <a:lnTo>
                      <a:pt x="74" y="192"/>
                    </a:lnTo>
                    <a:lnTo>
                      <a:pt x="62" y="174"/>
                    </a:lnTo>
                    <a:lnTo>
                      <a:pt x="0" y="124"/>
                    </a:lnTo>
                    <a:lnTo>
                      <a:pt x="9" y="119"/>
                    </a:lnTo>
                    <a:lnTo>
                      <a:pt x="51" y="57"/>
                    </a:lnTo>
                    <a:lnTo>
                      <a:pt x="67" y="65"/>
                    </a:lnTo>
                    <a:lnTo>
                      <a:pt x="42" y="100"/>
                    </a:lnTo>
                    <a:lnTo>
                      <a:pt x="63" y="114"/>
                    </a:lnTo>
                    <a:lnTo>
                      <a:pt x="90" y="74"/>
                    </a:lnTo>
                    <a:lnTo>
                      <a:pt x="107" y="90"/>
                    </a:lnTo>
                    <a:lnTo>
                      <a:pt x="79" y="128"/>
                    </a:lnTo>
                    <a:lnTo>
                      <a:pt x="110" y="154"/>
                    </a:lnTo>
                    <a:lnTo>
                      <a:pt x="128" y="133"/>
                    </a:lnTo>
                    <a:lnTo>
                      <a:pt x="137" y="133"/>
                    </a:lnTo>
                    <a:lnTo>
                      <a:pt x="138" y="143"/>
                    </a:lnTo>
                    <a:lnTo>
                      <a:pt x="151" y="133"/>
                    </a:lnTo>
                    <a:lnTo>
                      <a:pt x="154" y="147"/>
                    </a:lnTo>
                    <a:lnTo>
                      <a:pt x="163" y="143"/>
                    </a:lnTo>
                    <a:lnTo>
                      <a:pt x="161" y="133"/>
                    </a:lnTo>
                    <a:lnTo>
                      <a:pt x="173" y="131"/>
                    </a:lnTo>
                    <a:lnTo>
                      <a:pt x="177" y="136"/>
                    </a:lnTo>
                    <a:lnTo>
                      <a:pt x="186" y="131"/>
                    </a:lnTo>
                    <a:lnTo>
                      <a:pt x="179" y="122"/>
                    </a:lnTo>
                    <a:lnTo>
                      <a:pt x="193" y="119"/>
                    </a:lnTo>
                    <a:lnTo>
                      <a:pt x="200" y="131"/>
                    </a:lnTo>
                    <a:lnTo>
                      <a:pt x="207" y="131"/>
                    </a:lnTo>
                    <a:lnTo>
                      <a:pt x="209" y="133"/>
                    </a:lnTo>
                    <a:lnTo>
                      <a:pt x="215" y="131"/>
                    </a:lnTo>
                    <a:lnTo>
                      <a:pt x="168" y="78"/>
                    </a:lnTo>
                    <a:lnTo>
                      <a:pt x="177" y="74"/>
                    </a:lnTo>
                    <a:lnTo>
                      <a:pt x="175" y="68"/>
                    </a:lnTo>
                    <a:lnTo>
                      <a:pt x="193" y="57"/>
                    </a:lnTo>
                    <a:lnTo>
                      <a:pt x="196" y="55"/>
                    </a:lnTo>
                    <a:lnTo>
                      <a:pt x="207" y="41"/>
                    </a:lnTo>
                    <a:lnTo>
                      <a:pt x="215" y="51"/>
                    </a:lnTo>
                    <a:lnTo>
                      <a:pt x="200" y="78"/>
                    </a:lnTo>
                    <a:lnTo>
                      <a:pt x="210" y="90"/>
                    </a:lnTo>
                    <a:lnTo>
                      <a:pt x="224" y="60"/>
                    </a:lnTo>
                    <a:lnTo>
                      <a:pt x="235" y="70"/>
                    </a:lnTo>
                    <a:lnTo>
                      <a:pt x="219" y="100"/>
                    </a:lnTo>
                    <a:lnTo>
                      <a:pt x="235" y="114"/>
                    </a:lnTo>
                    <a:lnTo>
                      <a:pt x="273" y="87"/>
                    </a:lnTo>
                    <a:lnTo>
                      <a:pt x="242" y="52"/>
                    </a:lnTo>
                    <a:lnTo>
                      <a:pt x="273" y="0"/>
                    </a:lnTo>
                    <a:lnTo>
                      <a:pt x="341" y="33"/>
                    </a:lnTo>
                    <a:lnTo>
                      <a:pt x="375" y="47"/>
                    </a:lnTo>
                    <a:lnTo>
                      <a:pt x="378" y="57"/>
                    </a:lnTo>
                    <a:lnTo>
                      <a:pt x="385" y="60"/>
                    </a:lnTo>
                    <a:lnTo>
                      <a:pt x="376" y="68"/>
                    </a:lnTo>
                    <a:lnTo>
                      <a:pt x="406" y="90"/>
                    </a:lnTo>
                    <a:lnTo>
                      <a:pt x="443" y="55"/>
                    </a:lnTo>
                    <a:lnTo>
                      <a:pt x="459" y="68"/>
                    </a:lnTo>
                    <a:lnTo>
                      <a:pt x="450" y="73"/>
                    </a:lnTo>
                    <a:lnTo>
                      <a:pt x="459" y="81"/>
                    </a:lnTo>
                    <a:lnTo>
                      <a:pt x="469" y="87"/>
                    </a:lnTo>
                    <a:lnTo>
                      <a:pt x="469" y="95"/>
                    </a:lnTo>
                    <a:lnTo>
                      <a:pt x="455" y="109"/>
                    </a:lnTo>
                    <a:lnTo>
                      <a:pt x="469" y="124"/>
                    </a:lnTo>
                    <a:lnTo>
                      <a:pt x="462" y="124"/>
                    </a:lnTo>
                    <a:lnTo>
                      <a:pt x="443" y="147"/>
                    </a:lnTo>
                    <a:lnTo>
                      <a:pt x="448" y="152"/>
                    </a:lnTo>
                    <a:lnTo>
                      <a:pt x="434" y="166"/>
                    </a:lnTo>
                    <a:lnTo>
                      <a:pt x="429" y="158"/>
                    </a:lnTo>
                    <a:lnTo>
                      <a:pt x="424" y="166"/>
                    </a:lnTo>
                    <a:lnTo>
                      <a:pt x="417" y="162"/>
                    </a:lnTo>
                    <a:lnTo>
                      <a:pt x="415" y="165"/>
                    </a:lnTo>
                    <a:lnTo>
                      <a:pt x="422" y="166"/>
                    </a:lnTo>
                    <a:lnTo>
                      <a:pt x="415" y="165"/>
                    </a:lnTo>
                    <a:lnTo>
                      <a:pt x="418" y="169"/>
                    </a:lnTo>
                    <a:lnTo>
                      <a:pt x="411" y="166"/>
                    </a:lnTo>
                    <a:lnTo>
                      <a:pt x="415" y="174"/>
                    </a:lnTo>
                    <a:lnTo>
                      <a:pt x="408" y="169"/>
                    </a:lnTo>
                    <a:lnTo>
                      <a:pt x="403" y="17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83"/>
              <p:cNvSpPr>
                <a:spLocks/>
              </p:cNvSpPr>
              <p:nvPr/>
            </p:nvSpPr>
            <p:spPr bwMode="auto">
              <a:xfrm>
                <a:off x="609" y="4249"/>
                <a:ext cx="327" cy="266"/>
              </a:xfrm>
              <a:custGeom>
                <a:avLst/>
                <a:gdLst>
                  <a:gd name="T0" fmla="*/ 88 w 327"/>
                  <a:gd name="T1" fmla="*/ 94 h 266"/>
                  <a:gd name="T2" fmla="*/ 92 w 327"/>
                  <a:gd name="T3" fmla="*/ 102 h 266"/>
                  <a:gd name="T4" fmla="*/ 104 w 327"/>
                  <a:gd name="T5" fmla="*/ 83 h 266"/>
                  <a:gd name="T6" fmla="*/ 161 w 327"/>
                  <a:gd name="T7" fmla="*/ 4 h 266"/>
                  <a:gd name="T8" fmla="*/ 185 w 327"/>
                  <a:gd name="T9" fmla="*/ 13 h 266"/>
                  <a:gd name="T10" fmla="*/ 211 w 327"/>
                  <a:gd name="T11" fmla="*/ 50 h 266"/>
                  <a:gd name="T12" fmla="*/ 220 w 327"/>
                  <a:gd name="T13" fmla="*/ 43 h 266"/>
                  <a:gd name="T14" fmla="*/ 221 w 327"/>
                  <a:gd name="T15" fmla="*/ 43 h 266"/>
                  <a:gd name="T16" fmla="*/ 234 w 327"/>
                  <a:gd name="T17" fmla="*/ 62 h 266"/>
                  <a:gd name="T18" fmla="*/ 221 w 327"/>
                  <a:gd name="T19" fmla="*/ 83 h 266"/>
                  <a:gd name="T20" fmla="*/ 251 w 327"/>
                  <a:gd name="T21" fmla="*/ 94 h 266"/>
                  <a:gd name="T22" fmla="*/ 259 w 327"/>
                  <a:gd name="T23" fmla="*/ 99 h 266"/>
                  <a:gd name="T24" fmla="*/ 234 w 327"/>
                  <a:gd name="T25" fmla="*/ 102 h 266"/>
                  <a:gd name="T26" fmla="*/ 221 w 327"/>
                  <a:gd name="T27" fmla="*/ 118 h 266"/>
                  <a:gd name="T28" fmla="*/ 230 w 327"/>
                  <a:gd name="T29" fmla="*/ 134 h 266"/>
                  <a:gd name="T30" fmla="*/ 259 w 327"/>
                  <a:gd name="T31" fmla="*/ 140 h 266"/>
                  <a:gd name="T32" fmla="*/ 277 w 327"/>
                  <a:gd name="T33" fmla="*/ 142 h 266"/>
                  <a:gd name="T34" fmla="*/ 285 w 327"/>
                  <a:gd name="T35" fmla="*/ 150 h 266"/>
                  <a:gd name="T36" fmla="*/ 296 w 327"/>
                  <a:gd name="T37" fmla="*/ 147 h 266"/>
                  <a:gd name="T38" fmla="*/ 299 w 327"/>
                  <a:gd name="T39" fmla="*/ 164 h 266"/>
                  <a:gd name="T40" fmla="*/ 313 w 327"/>
                  <a:gd name="T41" fmla="*/ 172 h 266"/>
                  <a:gd name="T42" fmla="*/ 310 w 327"/>
                  <a:gd name="T43" fmla="*/ 182 h 266"/>
                  <a:gd name="T44" fmla="*/ 327 w 327"/>
                  <a:gd name="T45" fmla="*/ 196 h 266"/>
                  <a:gd name="T46" fmla="*/ 318 w 327"/>
                  <a:gd name="T47" fmla="*/ 202 h 266"/>
                  <a:gd name="T48" fmla="*/ 303 w 327"/>
                  <a:gd name="T49" fmla="*/ 226 h 266"/>
                  <a:gd name="T50" fmla="*/ 296 w 327"/>
                  <a:gd name="T51" fmla="*/ 222 h 266"/>
                  <a:gd name="T52" fmla="*/ 284 w 327"/>
                  <a:gd name="T53" fmla="*/ 226 h 266"/>
                  <a:gd name="T54" fmla="*/ 280 w 327"/>
                  <a:gd name="T55" fmla="*/ 244 h 266"/>
                  <a:gd name="T56" fmla="*/ 268 w 327"/>
                  <a:gd name="T57" fmla="*/ 258 h 266"/>
                  <a:gd name="T58" fmla="*/ 230 w 327"/>
                  <a:gd name="T59" fmla="*/ 266 h 266"/>
                  <a:gd name="T60" fmla="*/ 208 w 327"/>
                  <a:gd name="T61" fmla="*/ 265 h 266"/>
                  <a:gd name="T62" fmla="*/ 204 w 327"/>
                  <a:gd name="T63" fmla="*/ 265 h 266"/>
                  <a:gd name="T64" fmla="*/ 208 w 327"/>
                  <a:gd name="T65" fmla="*/ 258 h 266"/>
                  <a:gd name="T66" fmla="*/ 177 w 327"/>
                  <a:gd name="T67" fmla="*/ 245 h 266"/>
                  <a:gd name="T68" fmla="*/ 154 w 327"/>
                  <a:gd name="T69" fmla="*/ 239 h 266"/>
                  <a:gd name="T70" fmla="*/ 145 w 327"/>
                  <a:gd name="T71" fmla="*/ 239 h 266"/>
                  <a:gd name="T72" fmla="*/ 137 w 327"/>
                  <a:gd name="T73" fmla="*/ 233 h 266"/>
                  <a:gd name="T74" fmla="*/ 120 w 327"/>
                  <a:gd name="T75" fmla="*/ 239 h 266"/>
                  <a:gd name="T76" fmla="*/ 107 w 327"/>
                  <a:gd name="T77" fmla="*/ 233 h 266"/>
                  <a:gd name="T78" fmla="*/ 102 w 327"/>
                  <a:gd name="T79" fmla="*/ 217 h 266"/>
                  <a:gd name="T80" fmla="*/ 35 w 327"/>
                  <a:gd name="T81" fmla="*/ 230 h 266"/>
                  <a:gd name="T82" fmla="*/ 37 w 327"/>
                  <a:gd name="T83" fmla="*/ 219 h 266"/>
                  <a:gd name="T84" fmla="*/ 0 w 327"/>
                  <a:gd name="T85" fmla="*/ 19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66">
                    <a:moveTo>
                      <a:pt x="0" y="195"/>
                    </a:moveTo>
                    <a:lnTo>
                      <a:pt x="88" y="94"/>
                    </a:lnTo>
                    <a:lnTo>
                      <a:pt x="88" y="99"/>
                    </a:lnTo>
                    <a:lnTo>
                      <a:pt x="92" y="102"/>
                    </a:lnTo>
                    <a:lnTo>
                      <a:pt x="106" y="85"/>
                    </a:lnTo>
                    <a:lnTo>
                      <a:pt x="104" y="83"/>
                    </a:lnTo>
                    <a:lnTo>
                      <a:pt x="151" y="0"/>
                    </a:lnTo>
                    <a:lnTo>
                      <a:pt x="161" y="4"/>
                    </a:lnTo>
                    <a:lnTo>
                      <a:pt x="159" y="13"/>
                    </a:lnTo>
                    <a:lnTo>
                      <a:pt x="185" y="13"/>
                    </a:lnTo>
                    <a:lnTo>
                      <a:pt x="220" y="39"/>
                    </a:lnTo>
                    <a:lnTo>
                      <a:pt x="211" y="50"/>
                    </a:lnTo>
                    <a:lnTo>
                      <a:pt x="214" y="53"/>
                    </a:lnTo>
                    <a:lnTo>
                      <a:pt x="220" y="43"/>
                    </a:lnTo>
                    <a:lnTo>
                      <a:pt x="221" y="53"/>
                    </a:lnTo>
                    <a:lnTo>
                      <a:pt x="221" y="43"/>
                    </a:lnTo>
                    <a:lnTo>
                      <a:pt x="221" y="59"/>
                    </a:lnTo>
                    <a:lnTo>
                      <a:pt x="234" y="62"/>
                    </a:lnTo>
                    <a:lnTo>
                      <a:pt x="232" y="70"/>
                    </a:lnTo>
                    <a:lnTo>
                      <a:pt x="221" y="83"/>
                    </a:lnTo>
                    <a:lnTo>
                      <a:pt x="220" y="90"/>
                    </a:lnTo>
                    <a:lnTo>
                      <a:pt x="251" y="94"/>
                    </a:lnTo>
                    <a:lnTo>
                      <a:pt x="259" y="94"/>
                    </a:lnTo>
                    <a:lnTo>
                      <a:pt x="259" y="99"/>
                    </a:lnTo>
                    <a:lnTo>
                      <a:pt x="252" y="105"/>
                    </a:lnTo>
                    <a:lnTo>
                      <a:pt x="234" y="102"/>
                    </a:lnTo>
                    <a:lnTo>
                      <a:pt x="232" y="112"/>
                    </a:lnTo>
                    <a:lnTo>
                      <a:pt x="221" y="118"/>
                    </a:lnTo>
                    <a:lnTo>
                      <a:pt x="214" y="134"/>
                    </a:lnTo>
                    <a:lnTo>
                      <a:pt x="230" y="134"/>
                    </a:lnTo>
                    <a:lnTo>
                      <a:pt x="237" y="142"/>
                    </a:lnTo>
                    <a:lnTo>
                      <a:pt x="259" y="140"/>
                    </a:lnTo>
                    <a:lnTo>
                      <a:pt x="273" y="145"/>
                    </a:lnTo>
                    <a:lnTo>
                      <a:pt x="277" y="142"/>
                    </a:lnTo>
                    <a:lnTo>
                      <a:pt x="280" y="142"/>
                    </a:lnTo>
                    <a:lnTo>
                      <a:pt x="285" y="150"/>
                    </a:lnTo>
                    <a:lnTo>
                      <a:pt x="292" y="152"/>
                    </a:lnTo>
                    <a:lnTo>
                      <a:pt x="296" y="147"/>
                    </a:lnTo>
                    <a:lnTo>
                      <a:pt x="296" y="156"/>
                    </a:lnTo>
                    <a:lnTo>
                      <a:pt x="299" y="164"/>
                    </a:lnTo>
                    <a:lnTo>
                      <a:pt x="303" y="164"/>
                    </a:lnTo>
                    <a:lnTo>
                      <a:pt x="313" y="172"/>
                    </a:lnTo>
                    <a:lnTo>
                      <a:pt x="310" y="177"/>
                    </a:lnTo>
                    <a:lnTo>
                      <a:pt x="310" y="182"/>
                    </a:lnTo>
                    <a:lnTo>
                      <a:pt x="320" y="187"/>
                    </a:lnTo>
                    <a:lnTo>
                      <a:pt x="327" y="196"/>
                    </a:lnTo>
                    <a:lnTo>
                      <a:pt x="325" y="204"/>
                    </a:lnTo>
                    <a:lnTo>
                      <a:pt x="318" y="202"/>
                    </a:lnTo>
                    <a:lnTo>
                      <a:pt x="311" y="207"/>
                    </a:lnTo>
                    <a:lnTo>
                      <a:pt x="303" y="226"/>
                    </a:lnTo>
                    <a:lnTo>
                      <a:pt x="301" y="222"/>
                    </a:lnTo>
                    <a:lnTo>
                      <a:pt x="296" y="222"/>
                    </a:lnTo>
                    <a:lnTo>
                      <a:pt x="284" y="219"/>
                    </a:lnTo>
                    <a:lnTo>
                      <a:pt x="284" y="226"/>
                    </a:lnTo>
                    <a:lnTo>
                      <a:pt x="287" y="231"/>
                    </a:lnTo>
                    <a:lnTo>
                      <a:pt x="280" y="244"/>
                    </a:lnTo>
                    <a:lnTo>
                      <a:pt x="280" y="253"/>
                    </a:lnTo>
                    <a:lnTo>
                      <a:pt x="268" y="258"/>
                    </a:lnTo>
                    <a:lnTo>
                      <a:pt x="252" y="244"/>
                    </a:lnTo>
                    <a:lnTo>
                      <a:pt x="230" y="266"/>
                    </a:lnTo>
                    <a:lnTo>
                      <a:pt x="220" y="258"/>
                    </a:lnTo>
                    <a:lnTo>
                      <a:pt x="208" y="265"/>
                    </a:lnTo>
                    <a:lnTo>
                      <a:pt x="206" y="266"/>
                    </a:lnTo>
                    <a:lnTo>
                      <a:pt x="204" y="265"/>
                    </a:lnTo>
                    <a:lnTo>
                      <a:pt x="211" y="258"/>
                    </a:lnTo>
                    <a:lnTo>
                      <a:pt x="208" y="258"/>
                    </a:lnTo>
                    <a:lnTo>
                      <a:pt x="201" y="265"/>
                    </a:lnTo>
                    <a:lnTo>
                      <a:pt x="177" y="245"/>
                    </a:lnTo>
                    <a:lnTo>
                      <a:pt x="171" y="253"/>
                    </a:lnTo>
                    <a:lnTo>
                      <a:pt x="154" y="239"/>
                    </a:lnTo>
                    <a:lnTo>
                      <a:pt x="152" y="242"/>
                    </a:lnTo>
                    <a:lnTo>
                      <a:pt x="145" y="239"/>
                    </a:lnTo>
                    <a:lnTo>
                      <a:pt x="139" y="245"/>
                    </a:lnTo>
                    <a:lnTo>
                      <a:pt x="137" y="233"/>
                    </a:lnTo>
                    <a:lnTo>
                      <a:pt x="130" y="242"/>
                    </a:lnTo>
                    <a:lnTo>
                      <a:pt x="120" y="239"/>
                    </a:lnTo>
                    <a:lnTo>
                      <a:pt x="116" y="242"/>
                    </a:lnTo>
                    <a:lnTo>
                      <a:pt x="107" y="233"/>
                    </a:lnTo>
                    <a:lnTo>
                      <a:pt x="116" y="230"/>
                    </a:lnTo>
                    <a:lnTo>
                      <a:pt x="102" y="217"/>
                    </a:lnTo>
                    <a:lnTo>
                      <a:pt x="64" y="252"/>
                    </a:lnTo>
                    <a:lnTo>
                      <a:pt x="35" y="230"/>
                    </a:lnTo>
                    <a:lnTo>
                      <a:pt x="45" y="222"/>
                    </a:lnTo>
                    <a:lnTo>
                      <a:pt x="37" y="219"/>
                    </a:lnTo>
                    <a:lnTo>
                      <a:pt x="33" y="209"/>
                    </a:lnTo>
                    <a:lnTo>
                      <a:pt x="0"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84"/>
              <p:cNvSpPr>
                <a:spLocks/>
              </p:cNvSpPr>
              <p:nvPr/>
            </p:nvSpPr>
            <p:spPr bwMode="auto">
              <a:xfrm>
                <a:off x="609" y="4249"/>
                <a:ext cx="327" cy="266"/>
              </a:xfrm>
              <a:custGeom>
                <a:avLst/>
                <a:gdLst>
                  <a:gd name="T0" fmla="*/ 88 w 327"/>
                  <a:gd name="T1" fmla="*/ 94 h 266"/>
                  <a:gd name="T2" fmla="*/ 92 w 327"/>
                  <a:gd name="T3" fmla="*/ 102 h 266"/>
                  <a:gd name="T4" fmla="*/ 104 w 327"/>
                  <a:gd name="T5" fmla="*/ 83 h 266"/>
                  <a:gd name="T6" fmla="*/ 161 w 327"/>
                  <a:gd name="T7" fmla="*/ 4 h 266"/>
                  <a:gd name="T8" fmla="*/ 185 w 327"/>
                  <a:gd name="T9" fmla="*/ 13 h 266"/>
                  <a:gd name="T10" fmla="*/ 211 w 327"/>
                  <a:gd name="T11" fmla="*/ 50 h 266"/>
                  <a:gd name="T12" fmla="*/ 220 w 327"/>
                  <a:gd name="T13" fmla="*/ 43 h 266"/>
                  <a:gd name="T14" fmla="*/ 221 w 327"/>
                  <a:gd name="T15" fmla="*/ 43 h 266"/>
                  <a:gd name="T16" fmla="*/ 234 w 327"/>
                  <a:gd name="T17" fmla="*/ 62 h 266"/>
                  <a:gd name="T18" fmla="*/ 221 w 327"/>
                  <a:gd name="T19" fmla="*/ 83 h 266"/>
                  <a:gd name="T20" fmla="*/ 251 w 327"/>
                  <a:gd name="T21" fmla="*/ 94 h 266"/>
                  <a:gd name="T22" fmla="*/ 259 w 327"/>
                  <a:gd name="T23" fmla="*/ 99 h 266"/>
                  <a:gd name="T24" fmla="*/ 234 w 327"/>
                  <a:gd name="T25" fmla="*/ 102 h 266"/>
                  <a:gd name="T26" fmla="*/ 221 w 327"/>
                  <a:gd name="T27" fmla="*/ 118 h 266"/>
                  <a:gd name="T28" fmla="*/ 230 w 327"/>
                  <a:gd name="T29" fmla="*/ 134 h 266"/>
                  <a:gd name="T30" fmla="*/ 259 w 327"/>
                  <a:gd name="T31" fmla="*/ 140 h 266"/>
                  <a:gd name="T32" fmla="*/ 277 w 327"/>
                  <a:gd name="T33" fmla="*/ 142 h 266"/>
                  <a:gd name="T34" fmla="*/ 285 w 327"/>
                  <a:gd name="T35" fmla="*/ 150 h 266"/>
                  <a:gd name="T36" fmla="*/ 296 w 327"/>
                  <a:gd name="T37" fmla="*/ 147 h 266"/>
                  <a:gd name="T38" fmla="*/ 299 w 327"/>
                  <a:gd name="T39" fmla="*/ 164 h 266"/>
                  <a:gd name="T40" fmla="*/ 313 w 327"/>
                  <a:gd name="T41" fmla="*/ 172 h 266"/>
                  <a:gd name="T42" fmla="*/ 310 w 327"/>
                  <a:gd name="T43" fmla="*/ 182 h 266"/>
                  <a:gd name="T44" fmla="*/ 327 w 327"/>
                  <a:gd name="T45" fmla="*/ 196 h 266"/>
                  <a:gd name="T46" fmla="*/ 318 w 327"/>
                  <a:gd name="T47" fmla="*/ 202 h 266"/>
                  <a:gd name="T48" fmla="*/ 303 w 327"/>
                  <a:gd name="T49" fmla="*/ 226 h 266"/>
                  <a:gd name="T50" fmla="*/ 296 w 327"/>
                  <a:gd name="T51" fmla="*/ 222 h 266"/>
                  <a:gd name="T52" fmla="*/ 284 w 327"/>
                  <a:gd name="T53" fmla="*/ 226 h 266"/>
                  <a:gd name="T54" fmla="*/ 280 w 327"/>
                  <a:gd name="T55" fmla="*/ 244 h 266"/>
                  <a:gd name="T56" fmla="*/ 268 w 327"/>
                  <a:gd name="T57" fmla="*/ 258 h 266"/>
                  <a:gd name="T58" fmla="*/ 230 w 327"/>
                  <a:gd name="T59" fmla="*/ 266 h 266"/>
                  <a:gd name="T60" fmla="*/ 208 w 327"/>
                  <a:gd name="T61" fmla="*/ 265 h 266"/>
                  <a:gd name="T62" fmla="*/ 204 w 327"/>
                  <a:gd name="T63" fmla="*/ 265 h 266"/>
                  <a:gd name="T64" fmla="*/ 208 w 327"/>
                  <a:gd name="T65" fmla="*/ 258 h 266"/>
                  <a:gd name="T66" fmla="*/ 177 w 327"/>
                  <a:gd name="T67" fmla="*/ 245 h 266"/>
                  <a:gd name="T68" fmla="*/ 154 w 327"/>
                  <a:gd name="T69" fmla="*/ 239 h 266"/>
                  <a:gd name="T70" fmla="*/ 145 w 327"/>
                  <a:gd name="T71" fmla="*/ 239 h 266"/>
                  <a:gd name="T72" fmla="*/ 137 w 327"/>
                  <a:gd name="T73" fmla="*/ 233 h 266"/>
                  <a:gd name="T74" fmla="*/ 120 w 327"/>
                  <a:gd name="T75" fmla="*/ 239 h 266"/>
                  <a:gd name="T76" fmla="*/ 107 w 327"/>
                  <a:gd name="T77" fmla="*/ 233 h 266"/>
                  <a:gd name="T78" fmla="*/ 102 w 327"/>
                  <a:gd name="T79" fmla="*/ 217 h 266"/>
                  <a:gd name="T80" fmla="*/ 35 w 327"/>
                  <a:gd name="T81" fmla="*/ 230 h 266"/>
                  <a:gd name="T82" fmla="*/ 37 w 327"/>
                  <a:gd name="T83" fmla="*/ 219 h 266"/>
                  <a:gd name="T84" fmla="*/ 0 w 327"/>
                  <a:gd name="T85" fmla="*/ 19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66">
                    <a:moveTo>
                      <a:pt x="0" y="195"/>
                    </a:moveTo>
                    <a:lnTo>
                      <a:pt x="88" y="94"/>
                    </a:lnTo>
                    <a:lnTo>
                      <a:pt x="88" y="99"/>
                    </a:lnTo>
                    <a:lnTo>
                      <a:pt x="92" y="102"/>
                    </a:lnTo>
                    <a:lnTo>
                      <a:pt x="106" y="85"/>
                    </a:lnTo>
                    <a:lnTo>
                      <a:pt x="104" y="83"/>
                    </a:lnTo>
                    <a:lnTo>
                      <a:pt x="151" y="0"/>
                    </a:lnTo>
                    <a:lnTo>
                      <a:pt x="161" y="4"/>
                    </a:lnTo>
                    <a:lnTo>
                      <a:pt x="159" y="13"/>
                    </a:lnTo>
                    <a:lnTo>
                      <a:pt x="185" y="13"/>
                    </a:lnTo>
                    <a:lnTo>
                      <a:pt x="220" y="39"/>
                    </a:lnTo>
                    <a:lnTo>
                      <a:pt x="211" y="50"/>
                    </a:lnTo>
                    <a:lnTo>
                      <a:pt x="214" y="53"/>
                    </a:lnTo>
                    <a:lnTo>
                      <a:pt x="220" y="43"/>
                    </a:lnTo>
                    <a:lnTo>
                      <a:pt x="221" y="53"/>
                    </a:lnTo>
                    <a:lnTo>
                      <a:pt x="221" y="43"/>
                    </a:lnTo>
                    <a:lnTo>
                      <a:pt x="221" y="59"/>
                    </a:lnTo>
                    <a:lnTo>
                      <a:pt x="234" y="62"/>
                    </a:lnTo>
                    <a:lnTo>
                      <a:pt x="232" y="70"/>
                    </a:lnTo>
                    <a:lnTo>
                      <a:pt x="221" y="83"/>
                    </a:lnTo>
                    <a:lnTo>
                      <a:pt x="220" y="90"/>
                    </a:lnTo>
                    <a:lnTo>
                      <a:pt x="251" y="94"/>
                    </a:lnTo>
                    <a:lnTo>
                      <a:pt x="259" y="94"/>
                    </a:lnTo>
                    <a:lnTo>
                      <a:pt x="259" y="99"/>
                    </a:lnTo>
                    <a:lnTo>
                      <a:pt x="252" y="105"/>
                    </a:lnTo>
                    <a:lnTo>
                      <a:pt x="234" y="102"/>
                    </a:lnTo>
                    <a:lnTo>
                      <a:pt x="232" y="112"/>
                    </a:lnTo>
                    <a:lnTo>
                      <a:pt x="221" y="118"/>
                    </a:lnTo>
                    <a:lnTo>
                      <a:pt x="214" y="134"/>
                    </a:lnTo>
                    <a:lnTo>
                      <a:pt x="230" y="134"/>
                    </a:lnTo>
                    <a:lnTo>
                      <a:pt x="237" y="142"/>
                    </a:lnTo>
                    <a:lnTo>
                      <a:pt x="259" y="140"/>
                    </a:lnTo>
                    <a:lnTo>
                      <a:pt x="273" y="145"/>
                    </a:lnTo>
                    <a:lnTo>
                      <a:pt x="277" y="142"/>
                    </a:lnTo>
                    <a:lnTo>
                      <a:pt x="280" y="142"/>
                    </a:lnTo>
                    <a:lnTo>
                      <a:pt x="285" y="150"/>
                    </a:lnTo>
                    <a:lnTo>
                      <a:pt x="292" y="152"/>
                    </a:lnTo>
                    <a:lnTo>
                      <a:pt x="296" y="147"/>
                    </a:lnTo>
                    <a:lnTo>
                      <a:pt x="296" y="156"/>
                    </a:lnTo>
                    <a:lnTo>
                      <a:pt x="299" y="164"/>
                    </a:lnTo>
                    <a:lnTo>
                      <a:pt x="303" y="164"/>
                    </a:lnTo>
                    <a:lnTo>
                      <a:pt x="313" y="172"/>
                    </a:lnTo>
                    <a:lnTo>
                      <a:pt x="310" y="177"/>
                    </a:lnTo>
                    <a:lnTo>
                      <a:pt x="310" y="182"/>
                    </a:lnTo>
                    <a:lnTo>
                      <a:pt x="320" y="187"/>
                    </a:lnTo>
                    <a:lnTo>
                      <a:pt x="327" y="196"/>
                    </a:lnTo>
                    <a:lnTo>
                      <a:pt x="325" y="204"/>
                    </a:lnTo>
                    <a:lnTo>
                      <a:pt x="318" y="202"/>
                    </a:lnTo>
                    <a:lnTo>
                      <a:pt x="311" y="207"/>
                    </a:lnTo>
                    <a:lnTo>
                      <a:pt x="303" y="226"/>
                    </a:lnTo>
                    <a:lnTo>
                      <a:pt x="301" y="222"/>
                    </a:lnTo>
                    <a:lnTo>
                      <a:pt x="296" y="222"/>
                    </a:lnTo>
                    <a:lnTo>
                      <a:pt x="284" y="219"/>
                    </a:lnTo>
                    <a:lnTo>
                      <a:pt x="284" y="226"/>
                    </a:lnTo>
                    <a:lnTo>
                      <a:pt x="287" y="231"/>
                    </a:lnTo>
                    <a:lnTo>
                      <a:pt x="280" y="244"/>
                    </a:lnTo>
                    <a:lnTo>
                      <a:pt x="280" y="253"/>
                    </a:lnTo>
                    <a:lnTo>
                      <a:pt x="268" y="258"/>
                    </a:lnTo>
                    <a:lnTo>
                      <a:pt x="252" y="244"/>
                    </a:lnTo>
                    <a:lnTo>
                      <a:pt x="230" y="266"/>
                    </a:lnTo>
                    <a:lnTo>
                      <a:pt x="220" y="258"/>
                    </a:lnTo>
                    <a:lnTo>
                      <a:pt x="208" y="265"/>
                    </a:lnTo>
                    <a:lnTo>
                      <a:pt x="206" y="266"/>
                    </a:lnTo>
                    <a:lnTo>
                      <a:pt x="204" y="265"/>
                    </a:lnTo>
                    <a:lnTo>
                      <a:pt x="211" y="258"/>
                    </a:lnTo>
                    <a:lnTo>
                      <a:pt x="208" y="258"/>
                    </a:lnTo>
                    <a:lnTo>
                      <a:pt x="201" y="265"/>
                    </a:lnTo>
                    <a:lnTo>
                      <a:pt x="177" y="245"/>
                    </a:lnTo>
                    <a:lnTo>
                      <a:pt x="171" y="253"/>
                    </a:lnTo>
                    <a:lnTo>
                      <a:pt x="154" y="239"/>
                    </a:lnTo>
                    <a:lnTo>
                      <a:pt x="152" y="242"/>
                    </a:lnTo>
                    <a:lnTo>
                      <a:pt x="145" y="239"/>
                    </a:lnTo>
                    <a:lnTo>
                      <a:pt x="139" y="245"/>
                    </a:lnTo>
                    <a:lnTo>
                      <a:pt x="137" y="233"/>
                    </a:lnTo>
                    <a:lnTo>
                      <a:pt x="130" y="242"/>
                    </a:lnTo>
                    <a:lnTo>
                      <a:pt x="120" y="239"/>
                    </a:lnTo>
                    <a:lnTo>
                      <a:pt x="116" y="242"/>
                    </a:lnTo>
                    <a:lnTo>
                      <a:pt x="107" y="233"/>
                    </a:lnTo>
                    <a:lnTo>
                      <a:pt x="116" y="230"/>
                    </a:lnTo>
                    <a:lnTo>
                      <a:pt x="102" y="217"/>
                    </a:lnTo>
                    <a:lnTo>
                      <a:pt x="64" y="252"/>
                    </a:lnTo>
                    <a:lnTo>
                      <a:pt x="35" y="230"/>
                    </a:lnTo>
                    <a:lnTo>
                      <a:pt x="45" y="222"/>
                    </a:lnTo>
                    <a:lnTo>
                      <a:pt x="37" y="219"/>
                    </a:lnTo>
                    <a:lnTo>
                      <a:pt x="33" y="209"/>
                    </a:lnTo>
                    <a:lnTo>
                      <a:pt x="0" y="19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85"/>
              <p:cNvSpPr>
                <a:spLocks/>
              </p:cNvSpPr>
              <p:nvPr/>
            </p:nvSpPr>
            <p:spPr bwMode="auto">
              <a:xfrm>
                <a:off x="696" y="4508"/>
                <a:ext cx="17" cy="17"/>
              </a:xfrm>
              <a:custGeom>
                <a:avLst/>
                <a:gdLst>
                  <a:gd name="T0" fmla="*/ 10 w 17"/>
                  <a:gd name="T1" fmla="*/ 0 h 17"/>
                  <a:gd name="T2" fmla="*/ 17 w 17"/>
                  <a:gd name="T3" fmla="*/ 7 h 17"/>
                  <a:gd name="T4" fmla="*/ 5 w 17"/>
                  <a:gd name="T5" fmla="*/ 17 h 17"/>
                  <a:gd name="T6" fmla="*/ 0 w 17"/>
                  <a:gd name="T7" fmla="*/ 13 h 17"/>
                  <a:gd name="T8" fmla="*/ 10 w 17"/>
                  <a:gd name="T9" fmla="*/ 0 h 17"/>
                </a:gdLst>
                <a:ahLst/>
                <a:cxnLst>
                  <a:cxn ang="0">
                    <a:pos x="T0" y="T1"/>
                  </a:cxn>
                  <a:cxn ang="0">
                    <a:pos x="T2" y="T3"/>
                  </a:cxn>
                  <a:cxn ang="0">
                    <a:pos x="T4" y="T5"/>
                  </a:cxn>
                  <a:cxn ang="0">
                    <a:pos x="T6" y="T7"/>
                  </a:cxn>
                  <a:cxn ang="0">
                    <a:pos x="T8" y="T9"/>
                  </a:cxn>
                </a:cxnLst>
                <a:rect l="0" t="0" r="r" b="b"/>
                <a:pathLst>
                  <a:path w="17" h="17">
                    <a:moveTo>
                      <a:pt x="10" y="0"/>
                    </a:moveTo>
                    <a:lnTo>
                      <a:pt x="17" y="7"/>
                    </a:lnTo>
                    <a:lnTo>
                      <a:pt x="5" y="17"/>
                    </a:lnTo>
                    <a:lnTo>
                      <a:pt x="0" y="13"/>
                    </a:lnTo>
                    <a:lnTo>
                      <a:pt x="1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86"/>
              <p:cNvSpPr>
                <a:spLocks/>
              </p:cNvSpPr>
              <p:nvPr/>
            </p:nvSpPr>
            <p:spPr bwMode="auto">
              <a:xfrm>
                <a:off x="450" y="4194"/>
                <a:ext cx="298" cy="206"/>
              </a:xfrm>
              <a:custGeom>
                <a:avLst/>
                <a:gdLst>
                  <a:gd name="T0" fmla="*/ 298 w 298"/>
                  <a:gd name="T1" fmla="*/ 41 h 206"/>
                  <a:gd name="T2" fmla="*/ 248 w 298"/>
                  <a:gd name="T3" fmla="*/ 125 h 206"/>
                  <a:gd name="T4" fmla="*/ 178 w 298"/>
                  <a:gd name="T5" fmla="*/ 202 h 206"/>
                  <a:gd name="T6" fmla="*/ 177 w 298"/>
                  <a:gd name="T7" fmla="*/ 202 h 206"/>
                  <a:gd name="T8" fmla="*/ 177 w 298"/>
                  <a:gd name="T9" fmla="*/ 203 h 206"/>
                  <a:gd name="T10" fmla="*/ 170 w 298"/>
                  <a:gd name="T11" fmla="*/ 202 h 206"/>
                  <a:gd name="T12" fmla="*/ 170 w 298"/>
                  <a:gd name="T13" fmla="*/ 203 h 206"/>
                  <a:gd name="T14" fmla="*/ 164 w 298"/>
                  <a:gd name="T15" fmla="*/ 206 h 206"/>
                  <a:gd name="T16" fmla="*/ 164 w 298"/>
                  <a:gd name="T17" fmla="*/ 203 h 206"/>
                  <a:gd name="T18" fmla="*/ 147 w 298"/>
                  <a:gd name="T19" fmla="*/ 206 h 206"/>
                  <a:gd name="T20" fmla="*/ 43 w 298"/>
                  <a:gd name="T21" fmla="*/ 154 h 206"/>
                  <a:gd name="T22" fmla="*/ 64 w 298"/>
                  <a:gd name="T23" fmla="*/ 109 h 206"/>
                  <a:gd name="T24" fmla="*/ 41 w 298"/>
                  <a:gd name="T25" fmla="*/ 99 h 206"/>
                  <a:gd name="T26" fmla="*/ 13 w 298"/>
                  <a:gd name="T27" fmla="*/ 117 h 206"/>
                  <a:gd name="T28" fmla="*/ 0 w 298"/>
                  <a:gd name="T29" fmla="*/ 96 h 206"/>
                  <a:gd name="T30" fmla="*/ 50 w 298"/>
                  <a:gd name="T31" fmla="*/ 0 h 206"/>
                  <a:gd name="T32" fmla="*/ 81 w 298"/>
                  <a:gd name="T33" fmla="*/ 14 h 206"/>
                  <a:gd name="T34" fmla="*/ 76 w 298"/>
                  <a:gd name="T35" fmla="*/ 22 h 206"/>
                  <a:gd name="T36" fmla="*/ 104 w 298"/>
                  <a:gd name="T37" fmla="*/ 33 h 206"/>
                  <a:gd name="T38" fmla="*/ 97 w 298"/>
                  <a:gd name="T39" fmla="*/ 46 h 206"/>
                  <a:gd name="T40" fmla="*/ 154 w 298"/>
                  <a:gd name="T41" fmla="*/ 77 h 206"/>
                  <a:gd name="T42" fmla="*/ 158 w 298"/>
                  <a:gd name="T43" fmla="*/ 74 h 206"/>
                  <a:gd name="T44" fmla="*/ 159 w 298"/>
                  <a:gd name="T45" fmla="*/ 77 h 206"/>
                  <a:gd name="T46" fmla="*/ 159 w 298"/>
                  <a:gd name="T47" fmla="*/ 80 h 206"/>
                  <a:gd name="T48" fmla="*/ 168 w 298"/>
                  <a:gd name="T49" fmla="*/ 85 h 206"/>
                  <a:gd name="T50" fmla="*/ 187 w 298"/>
                  <a:gd name="T51" fmla="*/ 49 h 206"/>
                  <a:gd name="T52" fmla="*/ 184 w 298"/>
                  <a:gd name="T53" fmla="*/ 46 h 206"/>
                  <a:gd name="T54" fmla="*/ 201 w 298"/>
                  <a:gd name="T55" fmla="*/ 18 h 206"/>
                  <a:gd name="T56" fmla="*/ 204 w 298"/>
                  <a:gd name="T57" fmla="*/ 19 h 206"/>
                  <a:gd name="T58" fmla="*/ 217 w 298"/>
                  <a:gd name="T59" fmla="*/ 1 h 206"/>
                  <a:gd name="T60" fmla="*/ 298 w 298"/>
                  <a:gd name="T61" fmla="*/ 4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8" h="206">
                    <a:moveTo>
                      <a:pt x="298" y="41"/>
                    </a:moveTo>
                    <a:lnTo>
                      <a:pt x="248" y="125"/>
                    </a:lnTo>
                    <a:lnTo>
                      <a:pt x="178" y="202"/>
                    </a:lnTo>
                    <a:lnTo>
                      <a:pt x="177" y="202"/>
                    </a:lnTo>
                    <a:lnTo>
                      <a:pt x="177" y="203"/>
                    </a:lnTo>
                    <a:lnTo>
                      <a:pt x="170" y="202"/>
                    </a:lnTo>
                    <a:lnTo>
                      <a:pt x="170" y="203"/>
                    </a:lnTo>
                    <a:lnTo>
                      <a:pt x="164" y="206"/>
                    </a:lnTo>
                    <a:lnTo>
                      <a:pt x="164" y="203"/>
                    </a:lnTo>
                    <a:lnTo>
                      <a:pt x="147" y="206"/>
                    </a:lnTo>
                    <a:lnTo>
                      <a:pt x="43" y="154"/>
                    </a:lnTo>
                    <a:lnTo>
                      <a:pt x="64" y="109"/>
                    </a:lnTo>
                    <a:lnTo>
                      <a:pt x="41" y="99"/>
                    </a:lnTo>
                    <a:lnTo>
                      <a:pt x="13" y="117"/>
                    </a:lnTo>
                    <a:lnTo>
                      <a:pt x="0" y="96"/>
                    </a:lnTo>
                    <a:lnTo>
                      <a:pt x="50" y="0"/>
                    </a:lnTo>
                    <a:lnTo>
                      <a:pt x="81" y="14"/>
                    </a:lnTo>
                    <a:lnTo>
                      <a:pt x="76" y="22"/>
                    </a:lnTo>
                    <a:lnTo>
                      <a:pt x="104" y="33"/>
                    </a:lnTo>
                    <a:lnTo>
                      <a:pt x="97" y="46"/>
                    </a:lnTo>
                    <a:lnTo>
                      <a:pt x="154" y="77"/>
                    </a:lnTo>
                    <a:lnTo>
                      <a:pt x="158" y="74"/>
                    </a:lnTo>
                    <a:lnTo>
                      <a:pt x="159" y="77"/>
                    </a:lnTo>
                    <a:lnTo>
                      <a:pt x="159" y="80"/>
                    </a:lnTo>
                    <a:lnTo>
                      <a:pt x="168" y="85"/>
                    </a:lnTo>
                    <a:lnTo>
                      <a:pt x="187" y="49"/>
                    </a:lnTo>
                    <a:lnTo>
                      <a:pt x="184" y="46"/>
                    </a:lnTo>
                    <a:lnTo>
                      <a:pt x="201" y="18"/>
                    </a:lnTo>
                    <a:lnTo>
                      <a:pt x="204" y="19"/>
                    </a:lnTo>
                    <a:lnTo>
                      <a:pt x="217" y="1"/>
                    </a:lnTo>
                    <a:lnTo>
                      <a:pt x="298"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87"/>
              <p:cNvSpPr>
                <a:spLocks/>
              </p:cNvSpPr>
              <p:nvPr/>
            </p:nvSpPr>
            <p:spPr bwMode="auto">
              <a:xfrm>
                <a:off x="450" y="4194"/>
                <a:ext cx="298" cy="206"/>
              </a:xfrm>
              <a:custGeom>
                <a:avLst/>
                <a:gdLst>
                  <a:gd name="T0" fmla="*/ 298 w 298"/>
                  <a:gd name="T1" fmla="*/ 41 h 206"/>
                  <a:gd name="T2" fmla="*/ 248 w 298"/>
                  <a:gd name="T3" fmla="*/ 125 h 206"/>
                  <a:gd name="T4" fmla="*/ 178 w 298"/>
                  <a:gd name="T5" fmla="*/ 202 h 206"/>
                  <a:gd name="T6" fmla="*/ 177 w 298"/>
                  <a:gd name="T7" fmla="*/ 202 h 206"/>
                  <a:gd name="T8" fmla="*/ 177 w 298"/>
                  <a:gd name="T9" fmla="*/ 203 h 206"/>
                  <a:gd name="T10" fmla="*/ 170 w 298"/>
                  <a:gd name="T11" fmla="*/ 202 h 206"/>
                  <a:gd name="T12" fmla="*/ 170 w 298"/>
                  <a:gd name="T13" fmla="*/ 203 h 206"/>
                  <a:gd name="T14" fmla="*/ 164 w 298"/>
                  <a:gd name="T15" fmla="*/ 206 h 206"/>
                  <a:gd name="T16" fmla="*/ 164 w 298"/>
                  <a:gd name="T17" fmla="*/ 203 h 206"/>
                  <a:gd name="T18" fmla="*/ 147 w 298"/>
                  <a:gd name="T19" fmla="*/ 206 h 206"/>
                  <a:gd name="T20" fmla="*/ 43 w 298"/>
                  <a:gd name="T21" fmla="*/ 154 h 206"/>
                  <a:gd name="T22" fmla="*/ 64 w 298"/>
                  <a:gd name="T23" fmla="*/ 109 h 206"/>
                  <a:gd name="T24" fmla="*/ 41 w 298"/>
                  <a:gd name="T25" fmla="*/ 99 h 206"/>
                  <a:gd name="T26" fmla="*/ 13 w 298"/>
                  <a:gd name="T27" fmla="*/ 117 h 206"/>
                  <a:gd name="T28" fmla="*/ 0 w 298"/>
                  <a:gd name="T29" fmla="*/ 96 h 206"/>
                  <a:gd name="T30" fmla="*/ 50 w 298"/>
                  <a:gd name="T31" fmla="*/ 0 h 206"/>
                  <a:gd name="T32" fmla="*/ 81 w 298"/>
                  <a:gd name="T33" fmla="*/ 14 h 206"/>
                  <a:gd name="T34" fmla="*/ 76 w 298"/>
                  <a:gd name="T35" fmla="*/ 22 h 206"/>
                  <a:gd name="T36" fmla="*/ 104 w 298"/>
                  <a:gd name="T37" fmla="*/ 33 h 206"/>
                  <a:gd name="T38" fmla="*/ 97 w 298"/>
                  <a:gd name="T39" fmla="*/ 46 h 206"/>
                  <a:gd name="T40" fmla="*/ 154 w 298"/>
                  <a:gd name="T41" fmla="*/ 77 h 206"/>
                  <a:gd name="T42" fmla="*/ 158 w 298"/>
                  <a:gd name="T43" fmla="*/ 74 h 206"/>
                  <a:gd name="T44" fmla="*/ 159 w 298"/>
                  <a:gd name="T45" fmla="*/ 77 h 206"/>
                  <a:gd name="T46" fmla="*/ 159 w 298"/>
                  <a:gd name="T47" fmla="*/ 80 h 206"/>
                  <a:gd name="T48" fmla="*/ 168 w 298"/>
                  <a:gd name="T49" fmla="*/ 85 h 206"/>
                  <a:gd name="T50" fmla="*/ 187 w 298"/>
                  <a:gd name="T51" fmla="*/ 49 h 206"/>
                  <a:gd name="T52" fmla="*/ 184 w 298"/>
                  <a:gd name="T53" fmla="*/ 46 h 206"/>
                  <a:gd name="T54" fmla="*/ 201 w 298"/>
                  <a:gd name="T55" fmla="*/ 18 h 206"/>
                  <a:gd name="T56" fmla="*/ 204 w 298"/>
                  <a:gd name="T57" fmla="*/ 19 h 206"/>
                  <a:gd name="T58" fmla="*/ 217 w 298"/>
                  <a:gd name="T59" fmla="*/ 1 h 206"/>
                  <a:gd name="T60" fmla="*/ 298 w 298"/>
                  <a:gd name="T61" fmla="*/ 4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8" h="206">
                    <a:moveTo>
                      <a:pt x="298" y="41"/>
                    </a:moveTo>
                    <a:lnTo>
                      <a:pt x="248" y="125"/>
                    </a:lnTo>
                    <a:lnTo>
                      <a:pt x="178" y="202"/>
                    </a:lnTo>
                    <a:lnTo>
                      <a:pt x="177" y="202"/>
                    </a:lnTo>
                    <a:lnTo>
                      <a:pt x="177" y="203"/>
                    </a:lnTo>
                    <a:lnTo>
                      <a:pt x="170" y="202"/>
                    </a:lnTo>
                    <a:lnTo>
                      <a:pt x="170" y="203"/>
                    </a:lnTo>
                    <a:lnTo>
                      <a:pt x="164" y="206"/>
                    </a:lnTo>
                    <a:lnTo>
                      <a:pt x="164" y="203"/>
                    </a:lnTo>
                    <a:lnTo>
                      <a:pt x="147" y="206"/>
                    </a:lnTo>
                    <a:lnTo>
                      <a:pt x="43" y="154"/>
                    </a:lnTo>
                    <a:lnTo>
                      <a:pt x="64" y="109"/>
                    </a:lnTo>
                    <a:lnTo>
                      <a:pt x="41" y="99"/>
                    </a:lnTo>
                    <a:lnTo>
                      <a:pt x="13" y="117"/>
                    </a:lnTo>
                    <a:lnTo>
                      <a:pt x="0" y="96"/>
                    </a:lnTo>
                    <a:lnTo>
                      <a:pt x="50" y="0"/>
                    </a:lnTo>
                    <a:lnTo>
                      <a:pt x="81" y="14"/>
                    </a:lnTo>
                    <a:lnTo>
                      <a:pt x="76" y="22"/>
                    </a:lnTo>
                    <a:lnTo>
                      <a:pt x="104" y="33"/>
                    </a:lnTo>
                    <a:lnTo>
                      <a:pt x="97" y="46"/>
                    </a:lnTo>
                    <a:lnTo>
                      <a:pt x="154" y="77"/>
                    </a:lnTo>
                    <a:lnTo>
                      <a:pt x="158" y="74"/>
                    </a:lnTo>
                    <a:lnTo>
                      <a:pt x="159" y="77"/>
                    </a:lnTo>
                    <a:lnTo>
                      <a:pt x="159" y="80"/>
                    </a:lnTo>
                    <a:lnTo>
                      <a:pt x="168" y="85"/>
                    </a:lnTo>
                    <a:lnTo>
                      <a:pt x="187" y="49"/>
                    </a:lnTo>
                    <a:lnTo>
                      <a:pt x="184" y="46"/>
                    </a:lnTo>
                    <a:lnTo>
                      <a:pt x="201" y="18"/>
                    </a:lnTo>
                    <a:lnTo>
                      <a:pt x="204" y="19"/>
                    </a:lnTo>
                    <a:lnTo>
                      <a:pt x="217" y="1"/>
                    </a:lnTo>
                    <a:lnTo>
                      <a:pt x="298" y="4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88"/>
              <p:cNvSpPr>
                <a:spLocks/>
              </p:cNvSpPr>
              <p:nvPr/>
            </p:nvSpPr>
            <p:spPr bwMode="auto">
              <a:xfrm>
                <a:off x="696" y="4508"/>
                <a:ext cx="17" cy="17"/>
              </a:xfrm>
              <a:custGeom>
                <a:avLst/>
                <a:gdLst>
                  <a:gd name="T0" fmla="*/ 10 w 17"/>
                  <a:gd name="T1" fmla="*/ 0 h 17"/>
                  <a:gd name="T2" fmla="*/ 17 w 17"/>
                  <a:gd name="T3" fmla="*/ 7 h 17"/>
                  <a:gd name="T4" fmla="*/ 5 w 17"/>
                  <a:gd name="T5" fmla="*/ 17 h 17"/>
                  <a:gd name="T6" fmla="*/ 0 w 17"/>
                  <a:gd name="T7" fmla="*/ 13 h 17"/>
                  <a:gd name="T8" fmla="*/ 10 w 17"/>
                  <a:gd name="T9" fmla="*/ 0 h 17"/>
                </a:gdLst>
                <a:ahLst/>
                <a:cxnLst>
                  <a:cxn ang="0">
                    <a:pos x="T0" y="T1"/>
                  </a:cxn>
                  <a:cxn ang="0">
                    <a:pos x="T2" y="T3"/>
                  </a:cxn>
                  <a:cxn ang="0">
                    <a:pos x="T4" y="T5"/>
                  </a:cxn>
                  <a:cxn ang="0">
                    <a:pos x="T6" y="T7"/>
                  </a:cxn>
                  <a:cxn ang="0">
                    <a:pos x="T8" y="T9"/>
                  </a:cxn>
                </a:cxnLst>
                <a:rect l="0" t="0" r="r" b="b"/>
                <a:pathLst>
                  <a:path w="17" h="17">
                    <a:moveTo>
                      <a:pt x="10" y="0"/>
                    </a:moveTo>
                    <a:lnTo>
                      <a:pt x="17" y="7"/>
                    </a:lnTo>
                    <a:lnTo>
                      <a:pt x="5" y="17"/>
                    </a:lnTo>
                    <a:lnTo>
                      <a:pt x="0" y="13"/>
                    </a:lnTo>
                    <a:lnTo>
                      <a:pt x="1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89"/>
              <p:cNvSpPr>
                <a:spLocks/>
              </p:cNvSpPr>
              <p:nvPr/>
            </p:nvSpPr>
            <p:spPr bwMode="auto">
              <a:xfrm>
                <a:off x="575" y="4479"/>
                <a:ext cx="904" cy="1499"/>
              </a:xfrm>
              <a:custGeom>
                <a:avLst/>
                <a:gdLst>
                  <a:gd name="T0" fmla="*/ 599 w 904"/>
                  <a:gd name="T1" fmla="*/ 1335 h 1499"/>
                  <a:gd name="T2" fmla="*/ 503 w 904"/>
                  <a:gd name="T3" fmla="*/ 1427 h 1499"/>
                  <a:gd name="T4" fmla="*/ 463 w 904"/>
                  <a:gd name="T5" fmla="*/ 1449 h 1499"/>
                  <a:gd name="T6" fmla="*/ 383 w 904"/>
                  <a:gd name="T7" fmla="*/ 1494 h 1499"/>
                  <a:gd name="T8" fmla="*/ 324 w 904"/>
                  <a:gd name="T9" fmla="*/ 1462 h 1499"/>
                  <a:gd name="T10" fmla="*/ 336 w 904"/>
                  <a:gd name="T11" fmla="*/ 1356 h 1499"/>
                  <a:gd name="T12" fmla="*/ 354 w 904"/>
                  <a:gd name="T13" fmla="*/ 1293 h 1499"/>
                  <a:gd name="T14" fmla="*/ 393 w 904"/>
                  <a:gd name="T15" fmla="*/ 1235 h 1499"/>
                  <a:gd name="T16" fmla="*/ 334 w 904"/>
                  <a:gd name="T17" fmla="*/ 1149 h 1499"/>
                  <a:gd name="T18" fmla="*/ 286 w 904"/>
                  <a:gd name="T19" fmla="*/ 1095 h 1499"/>
                  <a:gd name="T20" fmla="*/ 313 w 904"/>
                  <a:gd name="T21" fmla="*/ 1009 h 1499"/>
                  <a:gd name="T22" fmla="*/ 308 w 904"/>
                  <a:gd name="T23" fmla="*/ 921 h 1499"/>
                  <a:gd name="T24" fmla="*/ 296 w 904"/>
                  <a:gd name="T25" fmla="*/ 875 h 1499"/>
                  <a:gd name="T26" fmla="*/ 291 w 904"/>
                  <a:gd name="T27" fmla="*/ 822 h 1499"/>
                  <a:gd name="T28" fmla="*/ 273 w 904"/>
                  <a:gd name="T29" fmla="*/ 741 h 1499"/>
                  <a:gd name="T30" fmla="*/ 223 w 904"/>
                  <a:gd name="T31" fmla="*/ 659 h 1499"/>
                  <a:gd name="T32" fmla="*/ 214 w 904"/>
                  <a:gd name="T33" fmla="*/ 592 h 1499"/>
                  <a:gd name="T34" fmla="*/ 204 w 904"/>
                  <a:gd name="T35" fmla="*/ 562 h 1499"/>
                  <a:gd name="T36" fmla="*/ 219 w 904"/>
                  <a:gd name="T37" fmla="*/ 488 h 1499"/>
                  <a:gd name="T38" fmla="*/ 3 w 904"/>
                  <a:gd name="T39" fmla="*/ 372 h 1499"/>
                  <a:gd name="T40" fmla="*/ 24 w 904"/>
                  <a:gd name="T41" fmla="*/ 316 h 1499"/>
                  <a:gd name="T42" fmla="*/ 17 w 904"/>
                  <a:gd name="T43" fmla="*/ 291 h 1499"/>
                  <a:gd name="T44" fmla="*/ 50 w 904"/>
                  <a:gd name="T45" fmla="*/ 227 h 1499"/>
                  <a:gd name="T46" fmla="*/ 89 w 904"/>
                  <a:gd name="T47" fmla="*/ 219 h 1499"/>
                  <a:gd name="T48" fmla="*/ 115 w 904"/>
                  <a:gd name="T49" fmla="*/ 218 h 1499"/>
                  <a:gd name="T50" fmla="*/ 101 w 904"/>
                  <a:gd name="T51" fmla="*/ 164 h 1499"/>
                  <a:gd name="T52" fmla="*/ 95 w 904"/>
                  <a:gd name="T53" fmla="*/ 146 h 1499"/>
                  <a:gd name="T54" fmla="*/ 78 w 904"/>
                  <a:gd name="T55" fmla="*/ 129 h 1499"/>
                  <a:gd name="T56" fmla="*/ 104 w 904"/>
                  <a:gd name="T57" fmla="*/ 98 h 1499"/>
                  <a:gd name="T58" fmla="*/ 108 w 904"/>
                  <a:gd name="T59" fmla="*/ 94 h 1499"/>
                  <a:gd name="T60" fmla="*/ 136 w 904"/>
                  <a:gd name="T61" fmla="*/ 79 h 1499"/>
                  <a:gd name="T62" fmla="*/ 160 w 904"/>
                  <a:gd name="T63" fmla="*/ 20 h 1499"/>
                  <a:gd name="T64" fmla="*/ 172 w 904"/>
                  <a:gd name="T65" fmla="*/ 17 h 1499"/>
                  <a:gd name="T66" fmla="*/ 211 w 904"/>
                  <a:gd name="T67" fmla="*/ 17 h 1499"/>
                  <a:gd name="T68" fmla="*/ 240 w 904"/>
                  <a:gd name="T69" fmla="*/ 36 h 1499"/>
                  <a:gd name="T70" fmla="*/ 303 w 904"/>
                  <a:gd name="T71" fmla="*/ 30 h 1499"/>
                  <a:gd name="T72" fmla="*/ 343 w 904"/>
                  <a:gd name="T73" fmla="*/ 3 h 1499"/>
                  <a:gd name="T74" fmla="*/ 369 w 904"/>
                  <a:gd name="T75" fmla="*/ 27 h 1499"/>
                  <a:gd name="T76" fmla="*/ 381 w 904"/>
                  <a:gd name="T77" fmla="*/ 79 h 1499"/>
                  <a:gd name="T78" fmla="*/ 392 w 904"/>
                  <a:gd name="T79" fmla="*/ 81 h 1499"/>
                  <a:gd name="T80" fmla="*/ 390 w 904"/>
                  <a:gd name="T81" fmla="*/ 137 h 1499"/>
                  <a:gd name="T82" fmla="*/ 401 w 904"/>
                  <a:gd name="T83" fmla="*/ 98 h 1499"/>
                  <a:gd name="T84" fmla="*/ 411 w 904"/>
                  <a:gd name="T85" fmla="*/ 165 h 1499"/>
                  <a:gd name="T86" fmla="*/ 428 w 904"/>
                  <a:gd name="T87" fmla="*/ 286 h 1499"/>
                  <a:gd name="T88" fmla="*/ 451 w 904"/>
                  <a:gd name="T89" fmla="*/ 302 h 1499"/>
                  <a:gd name="T90" fmla="*/ 458 w 904"/>
                  <a:gd name="T91" fmla="*/ 382 h 1499"/>
                  <a:gd name="T92" fmla="*/ 500 w 904"/>
                  <a:gd name="T93" fmla="*/ 394 h 1499"/>
                  <a:gd name="T94" fmla="*/ 559 w 904"/>
                  <a:gd name="T95" fmla="*/ 484 h 1499"/>
                  <a:gd name="T96" fmla="*/ 639 w 904"/>
                  <a:gd name="T97" fmla="*/ 528 h 1499"/>
                  <a:gd name="T98" fmla="*/ 671 w 904"/>
                  <a:gd name="T99" fmla="*/ 631 h 1499"/>
                  <a:gd name="T100" fmla="*/ 685 w 904"/>
                  <a:gd name="T101" fmla="*/ 708 h 1499"/>
                  <a:gd name="T102" fmla="*/ 728 w 904"/>
                  <a:gd name="T103" fmla="*/ 732 h 1499"/>
                  <a:gd name="T104" fmla="*/ 814 w 904"/>
                  <a:gd name="T105" fmla="*/ 754 h 1499"/>
                  <a:gd name="T106" fmla="*/ 866 w 904"/>
                  <a:gd name="T107" fmla="*/ 760 h 1499"/>
                  <a:gd name="T108" fmla="*/ 889 w 904"/>
                  <a:gd name="T109" fmla="*/ 832 h 1499"/>
                  <a:gd name="T110" fmla="*/ 890 w 904"/>
                  <a:gd name="T111" fmla="*/ 920 h 1499"/>
                  <a:gd name="T112" fmla="*/ 876 w 904"/>
                  <a:gd name="T113" fmla="*/ 999 h 1499"/>
                  <a:gd name="T114" fmla="*/ 841 w 904"/>
                  <a:gd name="T115" fmla="*/ 1061 h 1499"/>
                  <a:gd name="T116" fmla="*/ 843 w 904"/>
                  <a:gd name="T117" fmla="*/ 1120 h 1499"/>
                  <a:gd name="T118" fmla="*/ 782 w 904"/>
                  <a:gd name="T119" fmla="*/ 1192 h 1499"/>
                  <a:gd name="T120" fmla="*/ 714 w 904"/>
                  <a:gd name="T121" fmla="*/ 1209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1499">
                    <a:moveTo>
                      <a:pt x="664" y="1254"/>
                    </a:moveTo>
                    <a:lnTo>
                      <a:pt x="611" y="1271"/>
                    </a:lnTo>
                    <a:lnTo>
                      <a:pt x="611" y="1297"/>
                    </a:lnTo>
                    <a:lnTo>
                      <a:pt x="604" y="1309"/>
                    </a:lnTo>
                    <a:lnTo>
                      <a:pt x="599" y="1335"/>
                    </a:lnTo>
                    <a:lnTo>
                      <a:pt x="568" y="1360"/>
                    </a:lnTo>
                    <a:lnTo>
                      <a:pt x="540" y="1386"/>
                    </a:lnTo>
                    <a:lnTo>
                      <a:pt x="537" y="1392"/>
                    </a:lnTo>
                    <a:lnTo>
                      <a:pt x="521" y="1402"/>
                    </a:lnTo>
                    <a:lnTo>
                      <a:pt x="503" y="1427"/>
                    </a:lnTo>
                    <a:lnTo>
                      <a:pt x="509" y="1442"/>
                    </a:lnTo>
                    <a:lnTo>
                      <a:pt x="503" y="1448"/>
                    </a:lnTo>
                    <a:lnTo>
                      <a:pt x="484" y="1449"/>
                    </a:lnTo>
                    <a:lnTo>
                      <a:pt x="472" y="1448"/>
                    </a:lnTo>
                    <a:lnTo>
                      <a:pt x="463" y="1449"/>
                    </a:lnTo>
                    <a:lnTo>
                      <a:pt x="444" y="1472"/>
                    </a:lnTo>
                    <a:lnTo>
                      <a:pt x="425" y="1476"/>
                    </a:lnTo>
                    <a:lnTo>
                      <a:pt x="411" y="1499"/>
                    </a:lnTo>
                    <a:lnTo>
                      <a:pt x="388" y="1489"/>
                    </a:lnTo>
                    <a:lnTo>
                      <a:pt x="383" y="1494"/>
                    </a:lnTo>
                    <a:lnTo>
                      <a:pt x="345" y="1499"/>
                    </a:lnTo>
                    <a:lnTo>
                      <a:pt x="331" y="1494"/>
                    </a:lnTo>
                    <a:lnTo>
                      <a:pt x="326" y="1485"/>
                    </a:lnTo>
                    <a:lnTo>
                      <a:pt x="308" y="1476"/>
                    </a:lnTo>
                    <a:lnTo>
                      <a:pt x="324" y="1462"/>
                    </a:lnTo>
                    <a:lnTo>
                      <a:pt x="334" y="1459"/>
                    </a:lnTo>
                    <a:lnTo>
                      <a:pt x="341" y="1448"/>
                    </a:lnTo>
                    <a:lnTo>
                      <a:pt x="319" y="1397"/>
                    </a:lnTo>
                    <a:lnTo>
                      <a:pt x="329" y="1381"/>
                    </a:lnTo>
                    <a:lnTo>
                      <a:pt x="336" y="1356"/>
                    </a:lnTo>
                    <a:lnTo>
                      <a:pt x="331" y="1338"/>
                    </a:lnTo>
                    <a:lnTo>
                      <a:pt x="336" y="1324"/>
                    </a:lnTo>
                    <a:lnTo>
                      <a:pt x="347" y="1319"/>
                    </a:lnTo>
                    <a:lnTo>
                      <a:pt x="359" y="1303"/>
                    </a:lnTo>
                    <a:lnTo>
                      <a:pt x="354" y="1293"/>
                    </a:lnTo>
                    <a:lnTo>
                      <a:pt x="355" y="1271"/>
                    </a:lnTo>
                    <a:lnTo>
                      <a:pt x="364" y="1254"/>
                    </a:lnTo>
                    <a:lnTo>
                      <a:pt x="381" y="1254"/>
                    </a:lnTo>
                    <a:lnTo>
                      <a:pt x="390" y="1247"/>
                    </a:lnTo>
                    <a:lnTo>
                      <a:pt x="393" y="1235"/>
                    </a:lnTo>
                    <a:lnTo>
                      <a:pt x="383" y="1190"/>
                    </a:lnTo>
                    <a:lnTo>
                      <a:pt x="371" y="1174"/>
                    </a:lnTo>
                    <a:lnTo>
                      <a:pt x="347" y="1168"/>
                    </a:lnTo>
                    <a:lnTo>
                      <a:pt x="334" y="1157"/>
                    </a:lnTo>
                    <a:lnTo>
                      <a:pt x="334" y="1149"/>
                    </a:lnTo>
                    <a:lnTo>
                      <a:pt x="324" y="1139"/>
                    </a:lnTo>
                    <a:lnTo>
                      <a:pt x="324" y="1125"/>
                    </a:lnTo>
                    <a:lnTo>
                      <a:pt x="313" y="1117"/>
                    </a:lnTo>
                    <a:lnTo>
                      <a:pt x="282" y="1110"/>
                    </a:lnTo>
                    <a:lnTo>
                      <a:pt x="286" y="1095"/>
                    </a:lnTo>
                    <a:lnTo>
                      <a:pt x="305" y="1071"/>
                    </a:lnTo>
                    <a:lnTo>
                      <a:pt x="301" y="1048"/>
                    </a:lnTo>
                    <a:lnTo>
                      <a:pt x="308" y="1028"/>
                    </a:lnTo>
                    <a:lnTo>
                      <a:pt x="320" y="1023"/>
                    </a:lnTo>
                    <a:lnTo>
                      <a:pt x="313" y="1009"/>
                    </a:lnTo>
                    <a:lnTo>
                      <a:pt x="327" y="983"/>
                    </a:lnTo>
                    <a:lnTo>
                      <a:pt x="327" y="974"/>
                    </a:lnTo>
                    <a:lnTo>
                      <a:pt x="313" y="964"/>
                    </a:lnTo>
                    <a:lnTo>
                      <a:pt x="308" y="946"/>
                    </a:lnTo>
                    <a:lnTo>
                      <a:pt x="308" y="921"/>
                    </a:lnTo>
                    <a:lnTo>
                      <a:pt x="298" y="912"/>
                    </a:lnTo>
                    <a:lnTo>
                      <a:pt x="301" y="899"/>
                    </a:lnTo>
                    <a:lnTo>
                      <a:pt x="282" y="897"/>
                    </a:lnTo>
                    <a:lnTo>
                      <a:pt x="280" y="888"/>
                    </a:lnTo>
                    <a:lnTo>
                      <a:pt x="296" y="875"/>
                    </a:lnTo>
                    <a:lnTo>
                      <a:pt x="294" y="861"/>
                    </a:lnTo>
                    <a:lnTo>
                      <a:pt x="296" y="849"/>
                    </a:lnTo>
                    <a:lnTo>
                      <a:pt x="298" y="846"/>
                    </a:lnTo>
                    <a:lnTo>
                      <a:pt x="291" y="840"/>
                    </a:lnTo>
                    <a:lnTo>
                      <a:pt x="291" y="822"/>
                    </a:lnTo>
                    <a:lnTo>
                      <a:pt x="296" y="818"/>
                    </a:lnTo>
                    <a:lnTo>
                      <a:pt x="270" y="775"/>
                    </a:lnTo>
                    <a:lnTo>
                      <a:pt x="273" y="763"/>
                    </a:lnTo>
                    <a:lnTo>
                      <a:pt x="270" y="756"/>
                    </a:lnTo>
                    <a:lnTo>
                      <a:pt x="273" y="741"/>
                    </a:lnTo>
                    <a:lnTo>
                      <a:pt x="256" y="728"/>
                    </a:lnTo>
                    <a:lnTo>
                      <a:pt x="245" y="728"/>
                    </a:lnTo>
                    <a:lnTo>
                      <a:pt x="233" y="711"/>
                    </a:lnTo>
                    <a:lnTo>
                      <a:pt x="240" y="698"/>
                    </a:lnTo>
                    <a:lnTo>
                      <a:pt x="223" y="659"/>
                    </a:lnTo>
                    <a:lnTo>
                      <a:pt x="223" y="631"/>
                    </a:lnTo>
                    <a:lnTo>
                      <a:pt x="232" y="625"/>
                    </a:lnTo>
                    <a:lnTo>
                      <a:pt x="217" y="608"/>
                    </a:lnTo>
                    <a:lnTo>
                      <a:pt x="223" y="592"/>
                    </a:lnTo>
                    <a:lnTo>
                      <a:pt x="214" y="592"/>
                    </a:lnTo>
                    <a:lnTo>
                      <a:pt x="214" y="584"/>
                    </a:lnTo>
                    <a:lnTo>
                      <a:pt x="209" y="584"/>
                    </a:lnTo>
                    <a:lnTo>
                      <a:pt x="209" y="579"/>
                    </a:lnTo>
                    <a:lnTo>
                      <a:pt x="205" y="577"/>
                    </a:lnTo>
                    <a:lnTo>
                      <a:pt x="204" y="562"/>
                    </a:lnTo>
                    <a:lnTo>
                      <a:pt x="217" y="545"/>
                    </a:lnTo>
                    <a:lnTo>
                      <a:pt x="219" y="530"/>
                    </a:lnTo>
                    <a:lnTo>
                      <a:pt x="214" y="525"/>
                    </a:lnTo>
                    <a:lnTo>
                      <a:pt x="219" y="501"/>
                    </a:lnTo>
                    <a:lnTo>
                      <a:pt x="219" y="488"/>
                    </a:lnTo>
                    <a:lnTo>
                      <a:pt x="123" y="404"/>
                    </a:lnTo>
                    <a:lnTo>
                      <a:pt x="113" y="401"/>
                    </a:lnTo>
                    <a:lnTo>
                      <a:pt x="89" y="434"/>
                    </a:lnTo>
                    <a:lnTo>
                      <a:pt x="78" y="439"/>
                    </a:lnTo>
                    <a:lnTo>
                      <a:pt x="3" y="372"/>
                    </a:lnTo>
                    <a:lnTo>
                      <a:pt x="10" y="351"/>
                    </a:lnTo>
                    <a:lnTo>
                      <a:pt x="21" y="347"/>
                    </a:lnTo>
                    <a:lnTo>
                      <a:pt x="33" y="334"/>
                    </a:lnTo>
                    <a:lnTo>
                      <a:pt x="26" y="327"/>
                    </a:lnTo>
                    <a:lnTo>
                      <a:pt x="24" y="316"/>
                    </a:lnTo>
                    <a:lnTo>
                      <a:pt x="12" y="312"/>
                    </a:lnTo>
                    <a:lnTo>
                      <a:pt x="15" y="310"/>
                    </a:lnTo>
                    <a:lnTo>
                      <a:pt x="10" y="307"/>
                    </a:lnTo>
                    <a:lnTo>
                      <a:pt x="0" y="294"/>
                    </a:lnTo>
                    <a:lnTo>
                      <a:pt x="17" y="291"/>
                    </a:lnTo>
                    <a:lnTo>
                      <a:pt x="19" y="291"/>
                    </a:lnTo>
                    <a:lnTo>
                      <a:pt x="12" y="284"/>
                    </a:lnTo>
                    <a:lnTo>
                      <a:pt x="21" y="272"/>
                    </a:lnTo>
                    <a:lnTo>
                      <a:pt x="17" y="267"/>
                    </a:lnTo>
                    <a:lnTo>
                      <a:pt x="50" y="227"/>
                    </a:lnTo>
                    <a:lnTo>
                      <a:pt x="55" y="227"/>
                    </a:lnTo>
                    <a:lnTo>
                      <a:pt x="64" y="232"/>
                    </a:lnTo>
                    <a:lnTo>
                      <a:pt x="71" y="223"/>
                    </a:lnTo>
                    <a:lnTo>
                      <a:pt x="78" y="230"/>
                    </a:lnTo>
                    <a:lnTo>
                      <a:pt x="89" y="219"/>
                    </a:lnTo>
                    <a:lnTo>
                      <a:pt x="90" y="223"/>
                    </a:lnTo>
                    <a:lnTo>
                      <a:pt x="99" y="218"/>
                    </a:lnTo>
                    <a:lnTo>
                      <a:pt x="97" y="213"/>
                    </a:lnTo>
                    <a:lnTo>
                      <a:pt x="108" y="223"/>
                    </a:lnTo>
                    <a:lnTo>
                      <a:pt x="115" y="218"/>
                    </a:lnTo>
                    <a:lnTo>
                      <a:pt x="118" y="208"/>
                    </a:lnTo>
                    <a:lnTo>
                      <a:pt x="108" y="199"/>
                    </a:lnTo>
                    <a:lnTo>
                      <a:pt x="118" y="189"/>
                    </a:lnTo>
                    <a:lnTo>
                      <a:pt x="101" y="176"/>
                    </a:lnTo>
                    <a:lnTo>
                      <a:pt x="101" y="164"/>
                    </a:lnTo>
                    <a:lnTo>
                      <a:pt x="108" y="156"/>
                    </a:lnTo>
                    <a:lnTo>
                      <a:pt x="104" y="151"/>
                    </a:lnTo>
                    <a:lnTo>
                      <a:pt x="97" y="156"/>
                    </a:lnTo>
                    <a:lnTo>
                      <a:pt x="90" y="151"/>
                    </a:lnTo>
                    <a:lnTo>
                      <a:pt x="95" y="146"/>
                    </a:lnTo>
                    <a:lnTo>
                      <a:pt x="82" y="133"/>
                    </a:lnTo>
                    <a:lnTo>
                      <a:pt x="78" y="137"/>
                    </a:lnTo>
                    <a:lnTo>
                      <a:pt x="75" y="130"/>
                    </a:lnTo>
                    <a:lnTo>
                      <a:pt x="75" y="129"/>
                    </a:lnTo>
                    <a:lnTo>
                      <a:pt x="78" y="129"/>
                    </a:lnTo>
                    <a:lnTo>
                      <a:pt x="78" y="124"/>
                    </a:lnTo>
                    <a:lnTo>
                      <a:pt x="95" y="106"/>
                    </a:lnTo>
                    <a:lnTo>
                      <a:pt x="99" y="102"/>
                    </a:lnTo>
                    <a:lnTo>
                      <a:pt x="106" y="106"/>
                    </a:lnTo>
                    <a:lnTo>
                      <a:pt x="104" y="98"/>
                    </a:lnTo>
                    <a:lnTo>
                      <a:pt x="111" y="102"/>
                    </a:lnTo>
                    <a:lnTo>
                      <a:pt x="106" y="97"/>
                    </a:lnTo>
                    <a:lnTo>
                      <a:pt x="113" y="98"/>
                    </a:lnTo>
                    <a:lnTo>
                      <a:pt x="106" y="97"/>
                    </a:lnTo>
                    <a:lnTo>
                      <a:pt x="108" y="94"/>
                    </a:lnTo>
                    <a:lnTo>
                      <a:pt x="115" y="98"/>
                    </a:lnTo>
                    <a:lnTo>
                      <a:pt x="122" y="92"/>
                    </a:lnTo>
                    <a:lnTo>
                      <a:pt x="125" y="98"/>
                    </a:lnTo>
                    <a:lnTo>
                      <a:pt x="139" y="84"/>
                    </a:lnTo>
                    <a:lnTo>
                      <a:pt x="136" y="79"/>
                    </a:lnTo>
                    <a:lnTo>
                      <a:pt x="153" y="57"/>
                    </a:lnTo>
                    <a:lnTo>
                      <a:pt x="162" y="57"/>
                    </a:lnTo>
                    <a:lnTo>
                      <a:pt x="146" y="41"/>
                    </a:lnTo>
                    <a:lnTo>
                      <a:pt x="160" y="27"/>
                    </a:lnTo>
                    <a:lnTo>
                      <a:pt x="160" y="20"/>
                    </a:lnTo>
                    <a:lnTo>
                      <a:pt x="150" y="12"/>
                    </a:lnTo>
                    <a:lnTo>
                      <a:pt x="153" y="9"/>
                    </a:lnTo>
                    <a:lnTo>
                      <a:pt x="163" y="12"/>
                    </a:lnTo>
                    <a:lnTo>
                      <a:pt x="170" y="4"/>
                    </a:lnTo>
                    <a:lnTo>
                      <a:pt x="172" y="17"/>
                    </a:lnTo>
                    <a:lnTo>
                      <a:pt x="181" y="9"/>
                    </a:lnTo>
                    <a:lnTo>
                      <a:pt x="186" y="12"/>
                    </a:lnTo>
                    <a:lnTo>
                      <a:pt x="188" y="9"/>
                    </a:lnTo>
                    <a:lnTo>
                      <a:pt x="205" y="25"/>
                    </a:lnTo>
                    <a:lnTo>
                      <a:pt x="211" y="17"/>
                    </a:lnTo>
                    <a:lnTo>
                      <a:pt x="235" y="35"/>
                    </a:lnTo>
                    <a:lnTo>
                      <a:pt x="242" y="30"/>
                    </a:lnTo>
                    <a:lnTo>
                      <a:pt x="245" y="30"/>
                    </a:lnTo>
                    <a:lnTo>
                      <a:pt x="239" y="35"/>
                    </a:lnTo>
                    <a:lnTo>
                      <a:pt x="240" y="36"/>
                    </a:lnTo>
                    <a:lnTo>
                      <a:pt x="242" y="35"/>
                    </a:lnTo>
                    <a:lnTo>
                      <a:pt x="254" y="30"/>
                    </a:lnTo>
                    <a:lnTo>
                      <a:pt x="265" y="36"/>
                    </a:lnTo>
                    <a:lnTo>
                      <a:pt x="287" y="14"/>
                    </a:lnTo>
                    <a:lnTo>
                      <a:pt x="303" y="30"/>
                    </a:lnTo>
                    <a:lnTo>
                      <a:pt x="315" y="25"/>
                    </a:lnTo>
                    <a:lnTo>
                      <a:pt x="315" y="14"/>
                    </a:lnTo>
                    <a:lnTo>
                      <a:pt x="324" y="3"/>
                    </a:lnTo>
                    <a:lnTo>
                      <a:pt x="334" y="0"/>
                    </a:lnTo>
                    <a:lnTo>
                      <a:pt x="343" y="3"/>
                    </a:lnTo>
                    <a:lnTo>
                      <a:pt x="348" y="17"/>
                    </a:lnTo>
                    <a:lnTo>
                      <a:pt x="348" y="41"/>
                    </a:lnTo>
                    <a:lnTo>
                      <a:pt x="355" y="41"/>
                    </a:lnTo>
                    <a:lnTo>
                      <a:pt x="360" y="27"/>
                    </a:lnTo>
                    <a:lnTo>
                      <a:pt x="369" y="27"/>
                    </a:lnTo>
                    <a:lnTo>
                      <a:pt x="378" y="49"/>
                    </a:lnTo>
                    <a:lnTo>
                      <a:pt x="369" y="70"/>
                    </a:lnTo>
                    <a:lnTo>
                      <a:pt x="376" y="70"/>
                    </a:lnTo>
                    <a:lnTo>
                      <a:pt x="381" y="65"/>
                    </a:lnTo>
                    <a:lnTo>
                      <a:pt x="381" y="79"/>
                    </a:lnTo>
                    <a:lnTo>
                      <a:pt x="385" y="76"/>
                    </a:lnTo>
                    <a:lnTo>
                      <a:pt x="392" y="79"/>
                    </a:lnTo>
                    <a:lnTo>
                      <a:pt x="399" y="76"/>
                    </a:lnTo>
                    <a:lnTo>
                      <a:pt x="401" y="79"/>
                    </a:lnTo>
                    <a:lnTo>
                      <a:pt x="392" y="81"/>
                    </a:lnTo>
                    <a:lnTo>
                      <a:pt x="388" y="106"/>
                    </a:lnTo>
                    <a:lnTo>
                      <a:pt x="385" y="119"/>
                    </a:lnTo>
                    <a:lnTo>
                      <a:pt x="374" y="133"/>
                    </a:lnTo>
                    <a:lnTo>
                      <a:pt x="371" y="165"/>
                    </a:lnTo>
                    <a:lnTo>
                      <a:pt x="390" y="137"/>
                    </a:lnTo>
                    <a:lnTo>
                      <a:pt x="392" y="138"/>
                    </a:lnTo>
                    <a:lnTo>
                      <a:pt x="393" y="151"/>
                    </a:lnTo>
                    <a:lnTo>
                      <a:pt x="395" y="148"/>
                    </a:lnTo>
                    <a:lnTo>
                      <a:pt x="393" y="106"/>
                    </a:lnTo>
                    <a:lnTo>
                      <a:pt x="401" y="98"/>
                    </a:lnTo>
                    <a:lnTo>
                      <a:pt x="411" y="106"/>
                    </a:lnTo>
                    <a:lnTo>
                      <a:pt x="401" y="129"/>
                    </a:lnTo>
                    <a:lnTo>
                      <a:pt x="404" y="137"/>
                    </a:lnTo>
                    <a:lnTo>
                      <a:pt x="408" y="141"/>
                    </a:lnTo>
                    <a:lnTo>
                      <a:pt x="411" y="165"/>
                    </a:lnTo>
                    <a:lnTo>
                      <a:pt x="409" y="170"/>
                    </a:lnTo>
                    <a:lnTo>
                      <a:pt x="416" y="173"/>
                    </a:lnTo>
                    <a:lnTo>
                      <a:pt x="411" y="203"/>
                    </a:lnTo>
                    <a:lnTo>
                      <a:pt x="415" y="286"/>
                    </a:lnTo>
                    <a:lnTo>
                      <a:pt x="428" y="286"/>
                    </a:lnTo>
                    <a:lnTo>
                      <a:pt x="432" y="284"/>
                    </a:lnTo>
                    <a:lnTo>
                      <a:pt x="448" y="284"/>
                    </a:lnTo>
                    <a:lnTo>
                      <a:pt x="455" y="281"/>
                    </a:lnTo>
                    <a:lnTo>
                      <a:pt x="456" y="289"/>
                    </a:lnTo>
                    <a:lnTo>
                      <a:pt x="451" y="302"/>
                    </a:lnTo>
                    <a:lnTo>
                      <a:pt x="455" y="304"/>
                    </a:lnTo>
                    <a:lnTo>
                      <a:pt x="463" y="310"/>
                    </a:lnTo>
                    <a:lnTo>
                      <a:pt x="465" y="316"/>
                    </a:lnTo>
                    <a:lnTo>
                      <a:pt x="456" y="350"/>
                    </a:lnTo>
                    <a:lnTo>
                      <a:pt x="458" y="382"/>
                    </a:lnTo>
                    <a:lnTo>
                      <a:pt x="463" y="386"/>
                    </a:lnTo>
                    <a:lnTo>
                      <a:pt x="472" y="377"/>
                    </a:lnTo>
                    <a:lnTo>
                      <a:pt x="488" y="374"/>
                    </a:lnTo>
                    <a:lnTo>
                      <a:pt x="502" y="385"/>
                    </a:lnTo>
                    <a:lnTo>
                      <a:pt x="500" y="394"/>
                    </a:lnTo>
                    <a:lnTo>
                      <a:pt x="502" y="418"/>
                    </a:lnTo>
                    <a:lnTo>
                      <a:pt x="496" y="428"/>
                    </a:lnTo>
                    <a:lnTo>
                      <a:pt x="510" y="447"/>
                    </a:lnTo>
                    <a:lnTo>
                      <a:pt x="537" y="461"/>
                    </a:lnTo>
                    <a:lnTo>
                      <a:pt x="559" y="484"/>
                    </a:lnTo>
                    <a:lnTo>
                      <a:pt x="573" y="484"/>
                    </a:lnTo>
                    <a:lnTo>
                      <a:pt x="591" y="490"/>
                    </a:lnTo>
                    <a:lnTo>
                      <a:pt x="598" y="488"/>
                    </a:lnTo>
                    <a:lnTo>
                      <a:pt x="604" y="493"/>
                    </a:lnTo>
                    <a:lnTo>
                      <a:pt x="639" y="528"/>
                    </a:lnTo>
                    <a:lnTo>
                      <a:pt x="646" y="542"/>
                    </a:lnTo>
                    <a:lnTo>
                      <a:pt x="664" y="569"/>
                    </a:lnTo>
                    <a:lnTo>
                      <a:pt x="669" y="605"/>
                    </a:lnTo>
                    <a:lnTo>
                      <a:pt x="674" y="620"/>
                    </a:lnTo>
                    <a:lnTo>
                      <a:pt x="671" y="631"/>
                    </a:lnTo>
                    <a:lnTo>
                      <a:pt x="681" y="659"/>
                    </a:lnTo>
                    <a:lnTo>
                      <a:pt x="681" y="671"/>
                    </a:lnTo>
                    <a:lnTo>
                      <a:pt x="674" y="679"/>
                    </a:lnTo>
                    <a:lnTo>
                      <a:pt x="671" y="694"/>
                    </a:lnTo>
                    <a:lnTo>
                      <a:pt x="685" y="708"/>
                    </a:lnTo>
                    <a:lnTo>
                      <a:pt x="685" y="716"/>
                    </a:lnTo>
                    <a:lnTo>
                      <a:pt x="688" y="728"/>
                    </a:lnTo>
                    <a:lnTo>
                      <a:pt x="706" y="725"/>
                    </a:lnTo>
                    <a:lnTo>
                      <a:pt x="714" y="732"/>
                    </a:lnTo>
                    <a:lnTo>
                      <a:pt x="728" y="732"/>
                    </a:lnTo>
                    <a:lnTo>
                      <a:pt x="735" y="725"/>
                    </a:lnTo>
                    <a:lnTo>
                      <a:pt x="765" y="741"/>
                    </a:lnTo>
                    <a:lnTo>
                      <a:pt x="774" y="748"/>
                    </a:lnTo>
                    <a:lnTo>
                      <a:pt x="803" y="756"/>
                    </a:lnTo>
                    <a:lnTo>
                      <a:pt x="814" y="754"/>
                    </a:lnTo>
                    <a:lnTo>
                      <a:pt x="835" y="763"/>
                    </a:lnTo>
                    <a:lnTo>
                      <a:pt x="841" y="760"/>
                    </a:lnTo>
                    <a:lnTo>
                      <a:pt x="841" y="759"/>
                    </a:lnTo>
                    <a:lnTo>
                      <a:pt x="845" y="754"/>
                    </a:lnTo>
                    <a:lnTo>
                      <a:pt x="866" y="760"/>
                    </a:lnTo>
                    <a:lnTo>
                      <a:pt x="875" y="760"/>
                    </a:lnTo>
                    <a:lnTo>
                      <a:pt x="883" y="768"/>
                    </a:lnTo>
                    <a:lnTo>
                      <a:pt x="899" y="805"/>
                    </a:lnTo>
                    <a:lnTo>
                      <a:pt x="896" y="826"/>
                    </a:lnTo>
                    <a:lnTo>
                      <a:pt x="889" y="832"/>
                    </a:lnTo>
                    <a:lnTo>
                      <a:pt x="894" y="845"/>
                    </a:lnTo>
                    <a:lnTo>
                      <a:pt x="894" y="849"/>
                    </a:lnTo>
                    <a:lnTo>
                      <a:pt x="892" y="889"/>
                    </a:lnTo>
                    <a:lnTo>
                      <a:pt x="904" y="903"/>
                    </a:lnTo>
                    <a:lnTo>
                      <a:pt x="890" y="920"/>
                    </a:lnTo>
                    <a:lnTo>
                      <a:pt x="885" y="937"/>
                    </a:lnTo>
                    <a:lnTo>
                      <a:pt x="889" y="955"/>
                    </a:lnTo>
                    <a:lnTo>
                      <a:pt x="871" y="978"/>
                    </a:lnTo>
                    <a:lnTo>
                      <a:pt x="882" y="996"/>
                    </a:lnTo>
                    <a:lnTo>
                      <a:pt x="876" y="999"/>
                    </a:lnTo>
                    <a:lnTo>
                      <a:pt x="868" y="1017"/>
                    </a:lnTo>
                    <a:lnTo>
                      <a:pt x="868" y="1028"/>
                    </a:lnTo>
                    <a:lnTo>
                      <a:pt x="859" y="1031"/>
                    </a:lnTo>
                    <a:lnTo>
                      <a:pt x="850" y="1039"/>
                    </a:lnTo>
                    <a:lnTo>
                      <a:pt x="841" y="1061"/>
                    </a:lnTo>
                    <a:lnTo>
                      <a:pt x="848" y="1063"/>
                    </a:lnTo>
                    <a:lnTo>
                      <a:pt x="841" y="1085"/>
                    </a:lnTo>
                    <a:lnTo>
                      <a:pt x="845" y="1088"/>
                    </a:lnTo>
                    <a:lnTo>
                      <a:pt x="848" y="1110"/>
                    </a:lnTo>
                    <a:lnTo>
                      <a:pt x="843" y="1120"/>
                    </a:lnTo>
                    <a:lnTo>
                      <a:pt x="843" y="1134"/>
                    </a:lnTo>
                    <a:lnTo>
                      <a:pt x="835" y="1142"/>
                    </a:lnTo>
                    <a:lnTo>
                      <a:pt x="821" y="1164"/>
                    </a:lnTo>
                    <a:lnTo>
                      <a:pt x="810" y="1169"/>
                    </a:lnTo>
                    <a:lnTo>
                      <a:pt x="782" y="1192"/>
                    </a:lnTo>
                    <a:lnTo>
                      <a:pt x="742" y="1196"/>
                    </a:lnTo>
                    <a:lnTo>
                      <a:pt x="732" y="1192"/>
                    </a:lnTo>
                    <a:lnTo>
                      <a:pt x="721" y="1190"/>
                    </a:lnTo>
                    <a:lnTo>
                      <a:pt x="711" y="1200"/>
                    </a:lnTo>
                    <a:lnTo>
                      <a:pt x="714" y="1209"/>
                    </a:lnTo>
                    <a:lnTo>
                      <a:pt x="693" y="1235"/>
                    </a:lnTo>
                    <a:lnTo>
                      <a:pt x="687" y="1249"/>
                    </a:lnTo>
                    <a:lnTo>
                      <a:pt x="674" y="1249"/>
                    </a:lnTo>
                    <a:lnTo>
                      <a:pt x="664" y="12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90"/>
              <p:cNvSpPr>
                <a:spLocks/>
              </p:cNvSpPr>
              <p:nvPr/>
            </p:nvSpPr>
            <p:spPr bwMode="auto">
              <a:xfrm>
                <a:off x="575" y="4479"/>
                <a:ext cx="904" cy="1499"/>
              </a:xfrm>
              <a:custGeom>
                <a:avLst/>
                <a:gdLst>
                  <a:gd name="T0" fmla="*/ 599 w 904"/>
                  <a:gd name="T1" fmla="*/ 1335 h 1499"/>
                  <a:gd name="T2" fmla="*/ 503 w 904"/>
                  <a:gd name="T3" fmla="*/ 1427 h 1499"/>
                  <a:gd name="T4" fmla="*/ 463 w 904"/>
                  <a:gd name="T5" fmla="*/ 1449 h 1499"/>
                  <a:gd name="T6" fmla="*/ 383 w 904"/>
                  <a:gd name="T7" fmla="*/ 1494 h 1499"/>
                  <a:gd name="T8" fmla="*/ 324 w 904"/>
                  <a:gd name="T9" fmla="*/ 1462 h 1499"/>
                  <a:gd name="T10" fmla="*/ 336 w 904"/>
                  <a:gd name="T11" fmla="*/ 1356 h 1499"/>
                  <a:gd name="T12" fmla="*/ 354 w 904"/>
                  <a:gd name="T13" fmla="*/ 1293 h 1499"/>
                  <a:gd name="T14" fmla="*/ 393 w 904"/>
                  <a:gd name="T15" fmla="*/ 1235 h 1499"/>
                  <a:gd name="T16" fmla="*/ 334 w 904"/>
                  <a:gd name="T17" fmla="*/ 1149 h 1499"/>
                  <a:gd name="T18" fmla="*/ 286 w 904"/>
                  <a:gd name="T19" fmla="*/ 1095 h 1499"/>
                  <a:gd name="T20" fmla="*/ 313 w 904"/>
                  <a:gd name="T21" fmla="*/ 1009 h 1499"/>
                  <a:gd name="T22" fmla="*/ 308 w 904"/>
                  <a:gd name="T23" fmla="*/ 921 h 1499"/>
                  <a:gd name="T24" fmla="*/ 296 w 904"/>
                  <a:gd name="T25" fmla="*/ 875 h 1499"/>
                  <a:gd name="T26" fmla="*/ 291 w 904"/>
                  <a:gd name="T27" fmla="*/ 822 h 1499"/>
                  <a:gd name="T28" fmla="*/ 273 w 904"/>
                  <a:gd name="T29" fmla="*/ 741 h 1499"/>
                  <a:gd name="T30" fmla="*/ 223 w 904"/>
                  <a:gd name="T31" fmla="*/ 659 h 1499"/>
                  <a:gd name="T32" fmla="*/ 214 w 904"/>
                  <a:gd name="T33" fmla="*/ 592 h 1499"/>
                  <a:gd name="T34" fmla="*/ 204 w 904"/>
                  <a:gd name="T35" fmla="*/ 562 h 1499"/>
                  <a:gd name="T36" fmla="*/ 219 w 904"/>
                  <a:gd name="T37" fmla="*/ 488 h 1499"/>
                  <a:gd name="T38" fmla="*/ 3 w 904"/>
                  <a:gd name="T39" fmla="*/ 372 h 1499"/>
                  <a:gd name="T40" fmla="*/ 24 w 904"/>
                  <a:gd name="T41" fmla="*/ 316 h 1499"/>
                  <a:gd name="T42" fmla="*/ 17 w 904"/>
                  <a:gd name="T43" fmla="*/ 291 h 1499"/>
                  <a:gd name="T44" fmla="*/ 50 w 904"/>
                  <a:gd name="T45" fmla="*/ 227 h 1499"/>
                  <a:gd name="T46" fmla="*/ 89 w 904"/>
                  <a:gd name="T47" fmla="*/ 219 h 1499"/>
                  <a:gd name="T48" fmla="*/ 115 w 904"/>
                  <a:gd name="T49" fmla="*/ 218 h 1499"/>
                  <a:gd name="T50" fmla="*/ 101 w 904"/>
                  <a:gd name="T51" fmla="*/ 164 h 1499"/>
                  <a:gd name="T52" fmla="*/ 95 w 904"/>
                  <a:gd name="T53" fmla="*/ 146 h 1499"/>
                  <a:gd name="T54" fmla="*/ 78 w 904"/>
                  <a:gd name="T55" fmla="*/ 129 h 1499"/>
                  <a:gd name="T56" fmla="*/ 104 w 904"/>
                  <a:gd name="T57" fmla="*/ 98 h 1499"/>
                  <a:gd name="T58" fmla="*/ 108 w 904"/>
                  <a:gd name="T59" fmla="*/ 94 h 1499"/>
                  <a:gd name="T60" fmla="*/ 136 w 904"/>
                  <a:gd name="T61" fmla="*/ 79 h 1499"/>
                  <a:gd name="T62" fmla="*/ 160 w 904"/>
                  <a:gd name="T63" fmla="*/ 20 h 1499"/>
                  <a:gd name="T64" fmla="*/ 172 w 904"/>
                  <a:gd name="T65" fmla="*/ 17 h 1499"/>
                  <a:gd name="T66" fmla="*/ 211 w 904"/>
                  <a:gd name="T67" fmla="*/ 17 h 1499"/>
                  <a:gd name="T68" fmla="*/ 240 w 904"/>
                  <a:gd name="T69" fmla="*/ 36 h 1499"/>
                  <a:gd name="T70" fmla="*/ 303 w 904"/>
                  <a:gd name="T71" fmla="*/ 30 h 1499"/>
                  <a:gd name="T72" fmla="*/ 343 w 904"/>
                  <a:gd name="T73" fmla="*/ 3 h 1499"/>
                  <a:gd name="T74" fmla="*/ 369 w 904"/>
                  <a:gd name="T75" fmla="*/ 27 h 1499"/>
                  <a:gd name="T76" fmla="*/ 381 w 904"/>
                  <a:gd name="T77" fmla="*/ 79 h 1499"/>
                  <a:gd name="T78" fmla="*/ 392 w 904"/>
                  <a:gd name="T79" fmla="*/ 81 h 1499"/>
                  <a:gd name="T80" fmla="*/ 390 w 904"/>
                  <a:gd name="T81" fmla="*/ 137 h 1499"/>
                  <a:gd name="T82" fmla="*/ 401 w 904"/>
                  <a:gd name="T83" fmla="*/ 98 h 1499"/>
                  <a:gd name="T84" fmla="*/ 411 w 904"/>
                  <a:gd name="T85" fmla="*/ 165 h 1499"/>
                  <a:gd name="T86" fmla="*/ 428 w 904"/>
                  <a:gd name="T87" fmla="*/ 286 h 1499"/>
                  <a:gd name="T88" fmla="*/ 451 w 904"/>
                  <a:gd name="T89" fmla="*/ 302 h 1499"/>
                  <a:gd name="T90" fmla="*/ 458 w 904"/>
                  <a:gd name="T91" fmla="*/ 382 h 1499"/>
                  <a:gd name="T92" fmla="*/ 500 w 904"/>
                  <a:gd name="T93" fmla="*/ 394 h 1499"/>
                  <a:gd name="T94" fmla="*/ 559 w 904"/>
                  <a:gd name="T95" fmla="*/ 484 h 1499"/>
                  <a:gd name="T96" fmla="*/ 639 w 904"/>
                  <a:gd name="T97" fmla="*/ 528 h 1499"/>
                  <a:gd name="T98" fmla="*/ 671 w 904"/>
                  <a:gd name="T99" fmla="*/ 631 h 1499"/>
                  <a:gd name="T100" fmla="*/ 685 w 904"/>
                  <a:gd name="T101" fmla="*/ 708 h 1499"/>
                  <a:gd name="T102" fmla="*/ 728 w 904"/>
                  <a:gd name="T103" fmla="*/ 732 h 1499"/>
                  <a:gd name="T104" fmla="*/ 814 w 904"/>
                  <a:gd name="T105" fmla="*/ 754 h 1499"/>
                  <a:gd name="T106" fmla="*/ 866 w 904"/>
                  <a:gd name="T107" fmla="*/ 760 h 1499"/>
                  <a:gd name="T108" fmla="*/ 889 w 904"/>
                  <a:gd name="T109" fmla="*/ 832 h 1499"/>
                  <a:gd name="T110" fmla="*/ 890 w 904"/>
                  <a:gd name="T111" fmla="*/ 920 h 1499"/>
                  <a:gd name="T112" fmla="*/ 876 w 904"/>
                  <a:gd name="T113" fmla="*/ 999 h 1499"/>
                  <a:gd name="T114" fmla="*/ 841 w 904"/>
                  <a:gd name="T115" fmla="*/ 1061 h 1499"/>
                  <a:gd name="T116" fmla="*/ 843 w 904"/>
                  <a:gd name="T117" fmla="*/ 1120 h 1499"/>
                  <a:gd name="T118" fmla="*/ 782 w 904"/>
                  <a:gd name="T119" fmla="*/ 1192 h 1499"/>
                  <a:gd name="T120" fmla="*/ 714 w 904"/>
                  <a:gd name="T121" fmla="*/ 1209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1499">
                    <a:moveTo>
                      <a:pt x="664" y="1254"/>
                    </a:moveTo>
                    <a:lnTo>
                      <a:pt x="611" y="1271"/>
                    </a:lnTo>
                    <a:lnTo>
                      <a:pt x="611" y="1297"/>
                    </a:lnTo>
                    <a:lnTo>
                      <a:pt x="604" y="1309"/>
                    </a:lnTo>
                    <a:lnTo>
                      <a:pt x="599" y="1335"/>
                    </a:lnTo>
                    <a:lnTo>
                      <a:pt x="568" y="1360"/>
                    </a:lnTo>
                    <a:lnTo>
                      <a:pt x="540" y="1386"/>
                    </a:lnTo>
                    <a:lnTo>
                      <a:pt x="537" y="1392"/>
                    </a:lnTo>
                    <a:lnTo>
                      <a:pt x="521" y="1402"/>
                    </a:lnTo>
                    <a:lnTo>
                      <a:pt x="503" y="1427"/>
                    </a:lnTo>
                    <a:lnTo>
                      <a:pt x="509" y="1442"/>
                    </a:lnTo>
                    <a:lnTo>
                      <a:pt x="503" y="1448"/>
                    </a:lnTo>
                    <a:lnTo>
                      <a:pt x="484" y="1449"/>
                    </a:lnTo>
                    <a:lnTo>
                      <a:pt x="472" y="1448"/>
                    </a:lnTo>
                    <a:lnTo>
                      <a:pt x="463" y="1449"/>
                    </a:lnTo>
                    <a:lnTo>
                      <a:pt x="444" y="1472"/>
                    </a:lnTo>
                    <a:lnTo>
                      <a:pt x="425" y="1476"/>
                    </a:lnTo>
                    <a:lnTo>
                      <a:pt x="411" y="1499"/>
                    </a:lnTo>
                    <a:lnTo>
                      <a:pt x="388" y="1489"/>
                    </a:lnTo>
                    <a:lnTo>
                      <a:pt x="383" y="1494"/>
                    </a:lnTo>
                    <a:lnTo>
                      <a:pt x="345" y="1499"/>
                    </a:lnTo>
                    <a:lnTo>
                      <a:pt x="331" y="1494"/>
                    </a:lnTo>
                    <a:lnTo>
                      <a:pt x="326" y="1485"/>
                    </a:lnTo>
                    <a:lnTo>
                      <a:pt x="308" y="1476"/>
                    </a:lnTo>
                    <a:lnTo>
                      <a:pt x="324" y="1462"/>
                    </a:lnTo>
                    <a:lnTo>
                      <a:pt x="334" y="1459"/>
                    </a:lnTo>
                    <a:lnTo>
                      <a:pt x="341" y="1448"/>
                    </a:lnTo>
                    <a:lnTo>
                      <a:pt x="319" y="1397"/>
                    </a:lnTo>
                    <a:lnTo>
                      <a:pt x="329" y="1381"/>
                    </a:lnTo>
                    <a:lnTo>
                      <a:pt x="336" y="1356"/>
                    </a:lnTo>
                    <a:lnTo>
                      <a:pt x="331" y="1338"/>
                    </a:lnTo>
                    <a:lnTo>
                      <a:pt x="336" y="1324"/>
                    </a:lnTo>
                    <a:lnTo>
                      <a:pt x="347" y="1319"/>
                    </a:lnTo>
                    <a:lnTo>
                      <a:pt x="359" y="1303"/>
                    </a:lnTo>
                    <a:lnTo>
                      <a:pt x="354" y="1293"/>
                    </a:lnTo>
                    <a:lnTo>
                      <a:pt x="355" y="1271"/>
                    </a:lnTo>
                    <a:lnTo>
                      <a:pt x="364" y="1254"/>
                    </a:lnTo>
                    <a:lnTo>
                      <a:pt x="381" y="1254"/>
                    </a:lnTo>
                    <a:lnTo>
                      <a:pt x="390" y="1247"/>
                    </a:lnTo>
                    <a:lnTo>
                      <a:pt x="393" y="1235"/>
                    </a:lnTo>
                    <a:lnTo>
                      <a:pt x="383" y="1190"/>
                    </a:lnTo>
                    <a:lnTo>
                      <a:pt x="371" y="1174"/>
                    </a:lnTo>
                    <a:lnTo>
                      <a:pt x="347" y="1168"/>
                    </a:lnTo>
                    <a:lnTo>
                      <a:pt x="334" y="1157"/>
                    </a:lnTo>
                    <a:lnTo>
                      <a:pt x="334" y="1149"/>
                    </a:lnTo>
                    <a:lnTo>
                      <a:pt x="324" y="1139"/>
                    </a:lnTo>
                    <a:lnTo>
                      <a:pt x="324" y="1125"/>
                    </a:lnTo>
                    <a:lnTo>
                      <a:pt x="313" y="1117"/>
                    </a:lnTo>
                    <a:lnTo>
                      <a:pt x="282" y="1110"/>
                    </a:lnTo>
                    <a:lnTo>
                      <a:pt x="286" y="1095"/>
                    </a:lnTo>
                    <a:lnTo>
                      <a:pt x="305" y="1071"/>
                    </a:lnTo>
                    <a:lnTo>
                      <a:pt x="301" y="1048"/>
                    </a:lnTo>
                    <a:lnTo>
                      <a:pt x="308" y="1028"/>
                    </a:lnTo>
                    <a:lnTo>
                      <a:pt x="320" y="1023"/>
                    </a:lnTo>
                    <a:lnTo>
                      <a:pt x="313" y="1009"/>
                    </a:lnTo>
                    <a:lnTo>
                      <a:pt x="327" y="983"/>
                    </a:lnTo>
                    <a:lnTo>
                      <a:pt x="327" y="974"/>
                    </a:lnTo>
                    <a:lnTo>
                      <a:pt x="313" y="964"/>
                    </a:lnTo>
                    <a:lnTo>
                      <a:pt x="308" y="946"/>
                    </a:lnTo>
                    <a:lnTo>
                      <a:pt x="308" y="921"/>
                    </a:lnTo>
                    <a:lnTo>
                      <a:pt x="298" y="912"/>
                    </a:lnTo>
                    <a:lnTo>
                      <a:pt x="301" y="899"/>
                    </a:lnTo>
                    <a:lnTo>
                      <a:pt x="282" y="897"/>
                    </a:lnTo>
                    <a:lnTo>
                      <a:pt x="280" y="888"/>
                    </a:lnTo>
                    <a:lnTo>
                      <a:pt x="296" y="875"/>
                    </a:lnTo>
                    <a:lnTo>
                      <a:pt x="294" y="861"/>
                    </a:lnTo>
                    <a:lnTo>
                      <a:pt x="296" y="849"/>
                    </a:lnTo>
                    <a:lnTo>
                      <a:pt x="298" y="846"/>
                    </a:lnTo>
                    <a:lnTo>
                      <a:pt x="291" y="840"/>
                    </a:lnTo>
                    <a:lnTo>
                      <a:pt x="291" y="822"/>
                    </a:lnTo>
                    <a:lnTo>
                      <a:pt x="296" y="818"/>
                    </a:lnTo>
                    <a:lnTo>
                      <a:pt x="270" y="775"/>
                    </a:lnTo>
                    <a:lnTo>
                      <a:pt x="273" y="763"/>
                    </a:lnTo>
                    <a:lnTo>
                      <a:pt x="270" y="756"/>
                    </a:lnTo>
                    <a:lnTo>
                      <a:pt x="273" y="741"/>
                    </a:lnTo>
                    <a:lnTo>
                      <a:pt x="256" y="728"/>
                    </a:lnTo>
                    <a:lnTo>
                      <a:pt x="245" y="728"/>
                    </a:lnTo>
                    <a:lnTo>
                      <a:pt x="233" y="711"/>
                    </a:lnTo>
                    <a:lnTo>
                      <a:pt x="240" y="698"/>
                    </a:lnTo>
                    <a:lnTo>
                      <a:pt x="223" y="659"/>
                    </a:lnTo>
                    <a:lnTo>
                      <a:pt x="223" y="631"/>
                    </a:lnTo>
                    <a:lnTo>
                      <a:pt x="232" y="625"/>
                    </a:lnTo>
                    <a:lnTo>
                      <a:pt x="217" y="608"/>
                    </a:lnTo>
                    <a:lnTo>
                      <a:pt x="223" y="592"/>
                    </a:lnTo>
                    <a:lnTo>
                      <a:pt x="214" y="592"/>
                    </a:lnTo>
                    <a:lnTo>
                      <a:pt x="214" y="584"/>
                    </a:lnTo>
                    <a:lnTo>
                      <a:pt x="209" y="584"/>
                    </a:lnTo>
                    <a:lnTo>
                      <a:pt x="209" y="579"/>
                    </a:lnTo>
                    <a:lnTo>
                      <a:pt x="205" y="577"/>
                    </a:lnTo>
                    <a:lnTo>
                      <a:pt x="204" y="562"/>
                    </a:lnTo>
                    <a:lnTo>
                      <a:pt x="217" y="545"/>
                    </a:lnTo>
                    <a:lnTo>
                      <a:pt x="219" y="530"/>
                    </a:lnTo>
                    <a:lnTo>
                      <a:pt x="214" y="525"/>
                    </a:lnTo>
                    <a:lnTo>
                      <a:pt x="219" y="501"/>
                    </a:lnTo>
                    <a:lnTo>
                      <a:pt x="219" y="488"/>
                    </a:lnTo>
                    <a:lnTo>
                      <a:pt x="123" y="404"/>
                    </a:lnTo>
                    <a:lnTo>
                      <a:pt x="113" y="401"/>
                    </a:lnTo>
                    <a:lnTo>
                      <a:pt x="89" y="434"/>
                    </a:lnTo>
                    <a:lnTo>
                      <a:pt x="78" y="439"/>
                    </a:lnTo>
                    <a:lnTo>
                      <a:pt x="3" y="372"/>
                    </a:lnTo>
                    <a:lnTo>
                      <a:pt x="10" y="351"/>
                    </a:lnTo>
                    <a:lnTo>
                      <a:pt x="21" y="347"/>
                    </a:lnTo>
                    <a:lnTo>
                      <a:pt x="33" y="334"/>
                    </a:lnTo>
                    <a:lnTo>
                      <a:pt x="26" y="327"/>
                    </a:lnTo>
                    <a:lnTo>
                      <a:pt x="24" y="316"/>
                    </a:lnTo>
                    <a:lnTo>
                      <a:pt x="12" y="312"/>
                    </a:lnTo>
                    <a:lnTo>
                      <a:pt x="15" y="310"/>
                    </a:lnTo>
                    <a:lnTo>
                      <a:pt x="10" y="307"/>
                    </a:lnTo>
                    <a:lnTo>
                      <a:pt x="0" y="294"/>
                    </a:lnTo>
                    <a:lnTo>
                      <a:pt x="17" y="291"/>
                    </a:lnTo>
                    <a:lnTo>
                      <a:pt x="19" y="291"/>
                    </a:lnTo>
                    <a:lnTo>
                      <a:pt x="12" y="284"/>
                    </a:lnTo>
                    <a:lnTo>
                      <a:pt x="21" y="272"/>
                    </a:lnTo>
                    <a:lnTo>
                      <a:pt x="17" y="267"/>
                    </a:lnTo>
                    <a:lnTo>
                      <a:pt x="50" y="227"/>
                    </a:lnTo>
                    <a:lnTo>
                      <a:pt x="55" y="227"/>
                    </a:lnTo>
                    <a:lnTo>
                      <a:pt x="64" y="232"/>
                    </a:lnTo>
                    <a:lnTo>
                      <a:pt x="71" y="223"/>
                    </a:lnTo>
                    <a:lnTo>
                      <a:pt x="78" y="230"/>
                    </a:lnTo>
                    <a:lnTo>
                      <a:pt x="89" y="219"/>
                    </a:lnTo>
                    <a:lnTo>
                      <a:pt x="90" y="223"/>
                    </a:lnTo>
                    <a:lnTo>
                      <a:pt x="99" y="218"/>
                    </a:lnTo>
                    <a:lnTo>
                      <a:pt x="97" y="213"/>
                    </a:lnTo>
                    <a:lnTo>
                      <a:pt x="108" y="223"/>
                    </a:lnTo>
                    <a:lnTo>
                      <a:pt x="115" y="218"/>
                    </a:lnTo>
                    <a:lnTo>
                      <a:pt x="118" y="208"/>
                    </a:lnTo>
                    <a:lnTo>
                      <a:pt x="108" y="199"/>
                    </a:lnTo>
                    <a:lnTo>
                      <a:pt x="118" y="189"/>
                    </a:lnTo>
                    <a:lnTo>
                      <a:pt x="101" y="176"/>
                    </a:lnTo>
                    <a:lnTo>
                      <a:pt x="101" y="164"/>
                    </a:lnTo>
                    <a:lnTo>
                      <a:pt x="108" y="156"/>
                    </a:lnTo>
                    <a:lnTo>
                      <a:pt x="104" y="151"/>
                    </a:lnTo>
                    <a:lnTo>
                      <a:pt x="97" y="156"/>
                    </a:lnTo>
                    <a:lnTo>
                      <a:pt x="90" y="151"/>
                    </a:lnTo>
                    <a:lnTo>
                      <a:pt x="95" y="146"/>
                    </a:lnTo>
                    <a:lnTo>
                      <a:pt x="82" y="133"/>
                    </a:lnTo>
                    <a:lnTo>
                      <a:pt x="78" y="137"/>
                    </a:lnTo>
                    <a:lnTo>
                      <a:pt x="75" y="130"/>
                    </a:lnTo>
                    <a:lnTo>
                      <a:pt x="75" y="129"/>
                    </a:lnTo>
                    <a:lnTo>
                      <a:pt x="78" y="129"/>
                    </a:lnTo>
                    <a:lnTo>
                      <a:pt x="78" y="124"/>
                    </a:lnTo>
                    <a:lnTo>
                      <a:pt x="95" y="106"/>
                    </a:lnTo>
                    <a:lnTo>
                      <a:pt x="99" y="102"/>
                    </a:lnTo>
                    <a:lnTo>
                      <a:pt x="106" y="106"/>
                    </a:lnTo>
                    <a:lnTo>
                      <a:pt x="104" y="98"/>
                    </a:lnTo>
                    <a:lnTo>
                      <a:pt x="111" y="102"/>
                    </a:lnTo>
                    <a:lnTo>
                      <a:pt x="106" y="97"/>
                    </a:lnTo>
                    <a:lnTo>
                      <a:pt x="113" y="98"/>
                    </a:lnTo>
                    <a:lnTo>
                      <a:pt x="106" y="97"/>
                    </a:lnTo>
                    <a:lnTo>
                      <a:pt x="108" y="94"/>
                    </a:lnTo>
                    <a:lnTo>
                      <a:pt x="115" y="98"/>
                    </a:lnTo>
                    <a:lnTo>
                      <a:pt x="122" y="92"/>
                    </a:lnTo>
                    <a:lnTo>
                      <a:pt x="125" y="98"/>
                    </a:lnTo>
                    <a:lnTo>
                      <a:pt x="139" y="84"/>
                    </a:lnTo>
                    <a:lnTo>
                      <a:pt x="136" y="79"/>
                    </a:lnTo>
                    <a:lnTo>
                      <a:pt x="153" y="57"/>
                    </a:lnTo>
                    <a:lnTo>
                      <a:pt x="162" y="57"/>
                    </a:lnTo>
                    <a:lnTo>
                      <a:pt x="146" y="41"/>
                    </a:lnTo>
                    <a:lnTo>
                      <a:pt x="160" y="27"/>
                    </a:lnTo>
                    <a:lnTo>
                      <a:pt x="160" y="20"/>
                    </a:lnTo>
                    <a:lnTo>
                      <a:pt x="150" y="12"/>
                    </a:lnTo>
                    <a:lnTo>
                      <a:pt x="153" y="9"/>
                    </a:lnTo>
                    <a:lnTo>
                      <a:pt x="163" y="12"/>
                    </a:lnTo>
                    <a:lnTo>
                      <a:pt x="170" y="4"/>
                    </a:lnTo>
                    <a:lnTo>
                      <a:pt x="172" y="17"/>
                    </a:lnTo>
                    <a:lnTo>
                      <a:pt x="181" y="9"/>
                    </a:lnTo>
                    <a:lnTo>
                      <a:pt x="186" y="12"/>
                    </a:lnTo>
                    <a:lnTo>
                      <a:pt x="188" y="9"/>
                    </a:lnTo>
                    <a:lnTo>
                      <a:pt x="205" y="25"/>
                    </a:lnTo>
                    <a:lnTo>
                      <a:pt x="211" y="17"/>
                    </a:lnTo>
                    <a:lnTo>
                      <a:pt x="235" y="35"/>
                    </a:lnTo>
                    <a:lnTo>
                      <a:pt x="242" y="30"/>
                    </a:lnTo>
                    <a:lnTo>
                      <a:pt x="245" y="30"/>
                    </a:lnTo>
                    <a:lnTo>
                      <a:pt x="239" y="35"/>
                    </a:lnTo>
                    <a:lnTo>
                      <a:pt x="240" y="36"/>
                    </a:lnTo>
                    <a:lnTo>
                      <a:pt x="242" y="35"/>
                    </a:lnTo>
                    <a:lnTo>
                      <a:pt x="254" y="30"/>
                    </a:lnTo>
                    <a:lnTo>
                      <a:pt x="265" y="36"/>
                    </a:lnTo>
                    <a:lnTo>
                      <a:pt x="287" y="14"/>
                    </a:lnTo>
                    <a:lnTo>
                      <a:pt x="303" y="30"/>
                    </a:lnTo>
                    <a:lnTo>
                      <a:pt x="315" y="25"/>
                    </a:lnTo>
                    <a:lnTo>
                      <a:pt x="315" y="14"/>
                    </a:lnTo>
                    <a:lnTo>
                      <a:pt x="324" y="3"/>
                    </a:lnTo>
                    <a:lnTo>
                      <a:pt x="334" y="0"/>
                    </a:lnTo>
                    <a:lnTo>
                      <a:pt x="343" y="3"/>
                    </a:lnTo>
                    <a:lnTo>
                      <a:pt x="348" y="17"/>
                    </a:lnTo>
                    <a:lnTo>
                      <a:pt x="348" y="41"/>
                    </a:lnTo>
                    <a:lnTo>
                      <a:pt x="355" y="41"/>
                    </a:lnTo>
                    <a:lnTo>
                      <a:pt x="360" y="27"/>
                    </a:lnTo>
                    <a:lnTo>
                      <a:pt x="369" y="27"/>
                    </a:lnTo>
                    <a:lnTo>
                      <a:pt x="378" y="49"/>
                    </a:lnTo>
                    <a:lnTo>
                      <a:pt x="369" y="70"/>
                    </a:lnTo>
                    <a:lnTo>
                      <a:pt x="376" y="70"/>
                    </a:lnTo>
                    <a:lnTo>
                      <a:pt x="381" y="65"/>
                    </a:lnTo>
                    <a:lnTo>
                      <a:pt x="381" y="79"/>
                    </a:lnTo>
                    <a:lnTo>
                      <a:pt x="385" y="76"/>
                    </a:lnTo>
                    <a:lnTo>
                      <a:pt x="392" y="79"/>
                    </a:lnTo>
                    <a:lnTo>
                      <a:pt x="399" y="76"/>
                    </a:lnTo>
                    <a:lnTo>
                      <a:pt x="401" y="79"/>
                    </a:lnTo>
                    <a:lnTo>
                      <a:pt x="392" y="81"/>
                    </a:lnTo>
                    <a:lnTo>
                      <a:pt x="388" y="106"/>
                    </a:lnTo>
                    <a:lnTo>
                      <a:pt x="385" y="119"/>
                    </a:lnTo>
                    <a:lnTo>
                      <a:pt x="374" y="133"/>
                    </a:lnTo>
                    <a:lnTo>
                      <a:pt x="371" y="165"/>
                    </a:lnTo>
                    <a:lnTo>
                      <a:pt x="390" y="137"/>
                    </a:lnTo>
                    <a:lnTo>
                      <a:pt x="392" y="138"/>
                    </a:lnTo>
                    <a:lnTo>
                      <a:pt x="393" y="151"/>
                    </a:lnTo>
                    <a:lnTo>
                      <a:pt x="395" y="148"/>
                    </a:lnTo>
                    <a:lnTo>
                      <a:pt x="393" y="106"/>
                    </a:lnTo>
                    <a:lnTo>
                      <a:pt x="401" y="98"/>
                    </a:lnTo>
                    <a:lnTo>
                      <a:pt x="411" y="106"/>
                    </a:lnTo>
                    <a:lnTo>
                      <a:pt x="401" y="129"/>
                    </a:lnTo>
                    <a:lnTo>
                      <a:pt x="404" y="137"/>
                    </a:lnTo>
                    <a:lnTo>
                      <a:pt x="408" y="141"/>
                    </a:lnTo>
                    <a:lnTo>
                      <a:pt x="411" y="165"/>
                    </a:lnTo>
                    <a:lnTo>
                      <a:pt x="409" y="170"/>
                    </a:lnTo>
                    <a:lnTo>
                      <a:pt x="416" y="173"/>
                    </a:lnTo>
                    <a:lnTo>
                      <a:pt x="411" y="203"/>
                    </a:lnTo>
                    <a:lnTo>
                      <a:pt x="415" y="286"/>
                    </a:lnTo>
                    <a:lnTo>
                      <a:pt x="428" y="286"/>
                    </a:lnTo>
                    <a:lnTo>
                      <a:pt x="432" y="284"/>
                    </a:lnTo>
                    <a:lnTo>
                      <a:pt x="448" y="284"/>
                    </a:lnTo>
                    <a:lnTo>
                      <a:pt x="455" y="281"/>
                    </a:lnTo>
                    <a:lnTo>
                      <a:pt x="456" y="289"/>
                    </a:lnTo>
                    <a:lnTo>
                      <a:pt x="451" y="302"/>
                    </a:lnTo>
                    <a:lnTo>
                      <a:pt x="455" y="304"/>
                    </a:lnTo>
                    <a:lnTo>
                      <a:pt x="463" y="310"/>
                    </a:lnTo>
                    <a:lnTo>
                      <a:pt x="465" y="316"/>
                    </a:lnTo>
                    <a:lnTo>
                      <a:pt x="456" y="350"/>
                    </a:lnTo>
                    <a:lnTo>
                      <a:pt x="458" y="382"/>
                    </a:lnTo>
                    <a:lnTo>
                      <a:pt x="463" y="386"/>
                    </a:lnTo>
                    <a:lnTo>
                      <a:pt x="472" y="377"/>
                    </a:lnTo>
                    <a:lnTo>
                      <a:pt x="488" y="374"/>
                    </a:lnTo>
                    <a:lnTo>
                      <a:pt x="502" y="385"/>
                    </a:lnTo>
                    <a:lnTo>
                      <a:pt x="500" y="394"/>
                    </a:lnTo>
                    <a:lnTo>
                      <a:pt x="502" y="418"/>
                    </a:lnTo>
                    <a:lnTo>
                      <a:pt x="496" y="428"/>
                    </a:lnTo>
                    <a:lnTo>
                      <a:pt x="510" y="447"/>
                    </a:lnTo>
                    <a:lnTo>
                      <a:pt x="537" y="461"/>
                    </a:lnTo>
                    <a:lnTo>
                      <a:pt x="559" y="484"/>
                    </a:lnTo>
                    <a:lnTo>
                      <a:pt x="573" y="484"/>
                    </a:lnTo>
                    <a:lnTo>
                      <a:pt x="591" y="490"/>
                    </a:lnTo>
                    <a:lnTo>
                      <a:pt x="598" y="488"/>
                    </a:lnTo>
                    <a:lnTo>
                      <a:pt x="604" y="493"/>
                    </a:lnTo>
                    <a:lnTo>
                      <a:pt x="639" y="528"/>
                    </a:lnTo>
                    <a:lnTo>
                      <a:pt x="646" y="542"/>
                    </a:lnTo>
                    <a:lnTo>
                      <a:pt x="664" y="569"/>
                    </a:lnTo>
                    <a:lnTo>
                      <a:pt x="669" y="605"/>
                    </a:lnTo>
                    <a:lnTo>
                      <a:pt x="674" y="620"/>
                    </a:lnTo>
                    <a:lnTo>
                      <a:pt x="671" y="631"/>
                    </a:lnTo>
                    <a:lnTo>
                      <a:pt x="681" y="659"/>
                    </a:lnTo>
                    <a:lnTo>
                      <a:pt x="681" y="671"/>
                    </a:lnTo>
                    <a:lnTo>
                      <a:pt x="674" y="679"/>
                    </a:lnTo>
                    <a:lnTo>
                      <a:pt x="671" y="694"/>
                    </a:lnTo>
                    <a:lnTo>
                      <a:pt x="685" y="708"/>
                    </a:lnTo>
                    <a:lnTo>
                      <a:pt x="685" y="716"/>
                    </a:lnTo>
                    <a:lnTo>
                      <a:pt x="688" y="728"/>
                    </a:lnTo>
                    <a:lnTo>
                      <a:pt x="706" y="725"/>
                    </a:lnTo>
                    <a:lnTo>
                      <a:pt x="714" y="732"/>
                    </a:lnTo>
                    <a:lnTo>
                      <a:pt x="728" y="732"/>
                    </a:lnTo>
                    <a:lnTo>
                      <a:pt x="735" y="725"/>
                    </a:lnTo>
                    <a:lnTo>
                      <a:pt x="765" y="741"/>
                    </a:lnTo>
                    <a:lnTo>
                      <a:pt x="774" y="748"/>
                    </a:lnTo>
                    <a:lnTo>
                      <a:pt x="803" y="756"/>
                    </a:lnTo>
                    <a:lnTo>
                      <a:pt x="814" y="754"/>
                    </a:lnTo>
                    <a:lnTo>
                      <a:pt x="835" y="763"/>
                    </a:lnTo>
                    <a:lnTo>
                      <a:pt x="841" y="760"/>
                    </a:lnTo>
                    <a:lnTo>
                      <a:pt x="841" y="759"/>
                    </a:lnTo>
                    <a:lnTo>
                      <a:pt x="845" y="754"/>
                    </a:lnTo>
                    <a:lnTo>
                      <a:pt x="866" y="760"/>
                    </a:lnTo>
                    <a:lnTo>
                      <a:pt x="875" y="760"/>
                    </a:lnTo>
                    <a:lnTo>
                      <a:pt x="883" y="768"/>
                    </a:lnTo>
                    <a:lnTo>
                      <a:pt x="899" y="805"/>
                    </a:lnTo>
                    <a:lnTo>
                      <a:pt x="896" y="826"/>
                    </a:lnTo>
                    <a:lnTo>
                      <a:pt x="889" y="832"/>
                    </a:lnTo>
                    <a:lnTo>
                      <a:pt x="894" y="845"/>
                    </a:lnTo>
                    <a:lnTo>
                      <a:pt x="894" y="849"/>
                    </a:lnTo>
                    <a:lnTo>
                      <a:pt x="892" y="889"/>
                    </a:lnTo>
                    <a:lnTo>
                      <a:pt x="904" y="903"/>
                    </a:lnTo>
                    <a:lnTo>
                      <a:pt x="890" y="920"/>
                    </a:lnTo>
                    <a:lnTo>
                      <a:pt x="885" y="937"/>
                    </a:lnTo>
                    <a:lnTo>
                      <a:pt x="889" y="955"/>
                    </a:lnTo>
                    <a:lnTo>
                      <a:pt x="871" y="978"/>
                    </a:lnTo>
                    <a:lnTo>
                      <a:pt x="882" y="996"/>
                    </a:lnTo>
                    <a:lnTo>
                      <a:pt x="876" y="999"/>
                    </a:lnTo>
                    <a:lnTo>
                      <a:pt x="868" y="1017"/>
                    </a:lnTo>
                    <a:lnTo>
                      <a:pt x="868" y="1028"/>
                    </a:lnTo>
                    <a:lnTo>
                      <a:pt x="859" y="1031"/>
                    </a:lnTo>
                    <a:lnTo>
                      <a:pt x="850" y="1039"/>
                    </a:lnTo>
                    <a:lnTo>
                      <a:pt x="841" y="1061"/>
                    </a:lnTo>
                    <a:lnTo>
                      <a:pt x="848" y="1063"/>
                    </a:lnTo>
                    <a:lnTo>
                      <a:pt x="841" y="1085"/>
                    </a:lnTo>
                    <a:lnTo>
                      <a:pt x="845" y="1088"/>
                    </a:lnTo>
                    <a:lnTo>
                      <a:pt x="848" y="1110"/>
                    </a:lnTo>
                    <a:lnTo>
                      <a:pt x="843" y="1120"/>
                    </a:lnTo>
                    <a:lnTo>
                      <a:pt x="843" y="1134"/>
                    </a:lnTo>
                    <a:lnTo>
                      <a:pt x="835" y="1142"/>
                    </a:lnTo>
                    <a:lnTo>
                      <a:pt x="821" y="1164"/>
                    </a:lnTo>
                    <a:lnTo>
                      <a:pt x="810" y="1169"/>
                    </a:lnTo>
                    <a:lnTo>
                      <a:pt x="782" y="1192"/>
                    </a:lnTo>
                    <a:lnTo>
                      <a:pt x="742" y="1196"/>
                    </a:lnTo>
                    <a:lnTo>
                      <a:pt x="732" y="1192"/>
                    </a:lnTo>
                    <a:lnTo>
                      <a:pt x="721" y="1190"/>
                    </a:lnTo>
                    <a:lnTo>
                      <a:pt x="711" y="1200"/>
                    </a:lnTo>
                    <a:lnTo>
                      <a:pt x="714" y="1209"/>
                    </a:lnTo>
                    <a:lnTo>
                      <a:pt x="693" y="1235"/>
                    </a:lnTo>
                    <a:lnTo>
                      <a:pt x="687" y="1249"/>
                    </a:lnTo>
                    <a:lnTo>
                      <a:pt x="674" y="1249"/>
                    </a:lnTo>
                    <a:lnTo>
                      <a:pt x="664" y="125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91"/>
              <p:cNvSpPr>
                <a:spLocks/>
              </p:cNvSpPr>
              <p:nvPr/>
            </p:nvSpPr>
            <p:spPr bwMode="auto">
              <a:xfrm>
                <a:off x="500" y="4129"/>
                <a:ext cx="85" cy="99"/>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92"/>
              <p:cNvSpPr>
                <a:spLocks/>
              </p:cNvSpPr>
              <p:nvPr/>
            </p:nvSpPr>
            <p:spPr bwMode="auto">
              <a:xfrm>
                <a:off x="500" y="4129"/>
                <a:ext cx="85" cy="99"/>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93"/>
              <p:cNvSpPr>
                <a:spLocks/>
              </p:cNvSpPr>
              <p:nvPr/>
            </p:nvSpPr>
            <p:spPr bwMode="auto">
              <a:xfrm>
                <a:off x="500" y="4129"/>
                <a:ext cx="85" cy="99"/>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94"/>
              <p:cNvSpPr>
                <a:spLocks/>
              </p:cNvSpPr>
              <p:nvPr/>
            </p:nvSpPr>
            <p:spPr bwMode="auto">
              <a:xfrm>
                <a:off x="500" y="4129"/>
                <a:ext cx="85" cy="99"/>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95"/>
              <p:cNvSpPr>
                <a:spLocks/>
              </p:cNvSpPr>
              <p:nvPr/>
            </p:nvSpPr>
            <p:spPr bwMode="auto">
              <a:xfrm>
                <a:off x="667" y="4123"/>
                <a:ext cx="118" cy="112"/>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96"/>
              <p:cNvSpPr>
                <a:spLocks/>
              </p:cNvSpPr>
              <p:nvPr/>
            </p:nvSpPr>
            <p:spPr bwMode="auto">
              <a:xfrm>
                <a:off x="667" y="4123"/>
                <a:ext cx="118" cy="112"/>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97"/>
              <p:cNvSpPr>
                <a:spLocks/>
              </p:cNvSpPr>
              <p:nvPr/>
            </p:nvSpPr>
            <p:spPr bwMode="auto">
              <a:xfrm>
                <a:off x="667" y="4123"/>
                <a:ext cx="118" cy="112"/>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98"/>
              <p:cNvSpPr>
                <a:spLocks/>
              </p:cNvSpPr>
              <p:nvPr/>
            </p:nvSpPr>
            <p:spPr bwMode="auto">
              <a:xfrm>
                <a:off x="667" y="4123"/>
                <a:ext cx="118" cy="112"/>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99"/>
              <p:cNvSpPr>
                <a:spLocks/>
              </p:cNvSpPr>
              <p:nvPr/>
            </p:nvSpPr>
            <p:spPr bwMode="auto">
              <a:xfrm>
                <a:off x="585" y="1248"/>
                <a:ext cx="358" cy="766"/>
              </a:xfrm>
              <a:custGeom>
                <a:avLst/>
                <a:gdLst>
                  <a:gd name="T0" fmla="*/ 56 w 358"/>
                  <a:gd name="T1" fmla="*/ 664 h 766"/>
                  <a:gd name="T2" fmla="*/ 36 w 358"/>
                  <a:gd name="T3" fmla="*/ 624 h 766"/>
                  <a:gd name="T4" fmla="*/ 0 w 358"/>
                  <a:gd name="T5" fmla="*/ 517 h 766"/>
                  <a:gd name="T6" fmla="*/ 42 w 358"/>
                  <a:gd name="T7" fmla="*/ 465 h 766"/>
                  <a:gd name="T8" fmla="*/ 62 w 358"/>
                  <a:gd name="T9" fmla="*/ 393 h 766"/>
                  <a:gd name="T10" fmla="*/ 66 w 358"/>
                  <a:gd name="T11" fmla="*/ 353 h 766"/>
                  <a:gd name="T12" fmla="*/ 9 w 358"/>
                  <a:gd name="T13" fmla="*/ 226 h 766"/>
                  <a:gd name="T14" fmla="*/ 69 w 358"/>
                  <a:gd name="T15" fmla="*/ 226 h 766"/>
                  <a:gd name="T16" fmla="*/ 99 w 358"/>
                  <a:gd name="T17" fmla="*/ 207 h 766"/>
                  <a:gd name="T18" fmla="*/ 127 w 358"/>
                  <a:gd name="T19" fmla="*/ 173 h 766"/>
                  <a:gd name="T20" fmla="*/ 127 w 358"/>
                  <a:gd name="T21" fmla="*/ 129 h 766"/>
                  <a:gd name="T22" fmla="*/ 151 w 358"/>
                  <a:gd name="T23" fmla="*/ 67 h 766"/>
                  <a:gd name="T24" fmla="*/ 154 w 358"/>
                  <a:gd name="T25" fmla="*/ 24 h 766"/>
                  <a:gd name="T26" fmla="*/ 174 w 358"/>
                  <a:gd name="T27" fmla="*/ 5 h 766"/>
                  <a:gd name="T28" fmla="*/ 177 w 358"/>
                  <a:gd name="T29" fmla="*/ 5 h 766"/>
                  <a:gd name="T30" fmla="*/ 186 w 358"/>
                  <a:gd name="T31" fmla="*/ 35 h 766"/>
                  <a:gd name="T32" fmla="*/ 208 w 358"/>
                  <a:gd name="T33" fmla="*/ 22 h 766"/>
                  <a:gd name="T34" fmla="*/ 217 w 358"/>
                  <a:gd name="T35" fmla="*/ 30 h 766"/>
                  <a:gd name="T36" fmla="*/ 227 w 358"/>
                  <a:gd name="T37" fmla="*/ 44 h 766"/>
                  <a:gd name="T38" fmla="*/ 252 w 358"/>
                  <a:gd name="T39" fmla="*/ 72 h 766"/>
                  <a:gd name="T40" fmla="*/ 262 w 358"/>
                  <a:gd name="T41" fmla="*/ 86 h 766"/>
                  <a:gd name="T42" fmla="*/ 297 w 358"/>
                  <a:gd name="T43" fmla="*/ 108 h 766"/>
                  <a:gd name="T44" fmla="*/ 347 w 358"/>
                  <a:gd name="T45" fmla="*/ 143 h 766"/>
                  <a:gd name="T46" fmla="*/ 337 w 358"/>
                  <a:gd name="T47" fmla="*/ 196 h 766"/>
                  <a:gd name="T48" fmla="*/ 351 w 358"/>
                  <a:gd name="T49" fmla="*/ 236 h 766"/>
                  <a:gd name="T50" fmla="*/ 351 w 358"/>
                  <a:gd name="T51" fmla="*/ 242 h 766"/>
                  <a:gd name="T52" fmla="*/ 351 w 358"/>
                  <a:gd name="T53" fmla="*/ 294 h 766"/>
                  <a:gd name="T54" fmla="*/ 326 w 358"/>
                  <a:gd name="T55" fmla="*/ 293 h 766"/>
                  <a:gd name="T56" fmla="*/ 307 w 358"/>
                  <a:gd name="T57" fmla="*/ 299 h 766"/>
                  <a:gd name="T58" fmla="*/ 307 w 358"/>
                  <a:gd name="T59" fmla="*/ 326 h 766"/>
                  <a:gd name="T60" fmla="*/ 297 w 358"/>
                  <a:gd name="T61" fmla="*/ 352 h 766"/>
                  <a:gd name="T62" fmla="*/ 293 w 358"/>
                  <a:gd name="T63" fmla="*/ 376 h 766"/>
                  <a:gd name="T64" fmla="*/ 293 w 358"/>
                  <a:gd name="T65" fmla="*/ 412 h 766"/>
                  <a:gd name="T66" fmla="*/ 280 w 358"/>
                  <a:gd name="T67" fmla="*/ 428 h 766"/>
                  <a:gd name="T68" fmla="*/ 276 w 358"/>
                  <a:gd name="T69" fmla="*/ 490 h 766"/>
                  <a:gd name="T70" fmla="*/ 288 w 358"/>
                  <a:gd name="T71" fmla="*/ 522 h 766"/>
                  <a:gd name="T72" fmla="*/ 283 w 358"/>
                  <a:gd name="T73" fmla="*/ 538 h 766"/>
                  <a:gd name="T74" fmla="*/ 255 w 358"/>
                  <a:gd name="T75" fmla="*/ 551 h 766"/>
                  <a:gd name="T76" fmla="*/ 267 w 358"/>
                  <a:gd name="T77" fmla="*/ 595 h 766"/>
                  <a:gd name="T78" fmla="*/ 248 w 358"/>
                  <a:gd name="T79" fmla="*/ 605 h 766"/>
                  <a:gd name="T80" fmla="*/ 262 w 358"/>
                  <a:gd name="T81" fmla="*/ 599 h 766"/>
                  <a:gd name="T82" fmla="*/ 257 w 358"/>
                  <a:gd name="T83" fmla="*/ 637 h 766"/>
                  <a:gd name="T84" fmla="*/ 280 w 358"/>
                  <a:gd name="T85" fmla="*/ 634 h 766"/>
                  <a:gd name="T86" fmla="*/ 286 w 358"/>
                  <a:gd name="T87" fmla="*/ 645 h 766"/>
                  <a:gd name="T88" fmla="*/ 264 w 358"/>
                  <a:gd name="T89" fmla="*/ 651 h 766"/>
                  <a:gd name="T90" fmla="*/ 245 w 358"/>
                  <a:gd name="T91" fmla="*/ 658 h 766"/>
                  <a:gd name="T92" fmla="*/ 247 w 358"/>
                  <a:gd name="T93" fmla="*/ 667 h 766"/>
                  <a:gd name="T94" fmla="*/ 247 w 358"/>
                  <a:gd name="T95" fmla="*/ 696 h 766"/>
                  <a:gd name="T96" fmla="*/ 234 w 358"/>
                  <a:gd name="T97" fmla="*/ 696 h 766"/>
                  <a:gd name="T98" fmla="*/ 222 w 358"/>
                  <a:gd name="T99" fmla="*/ 696 h 766"/>
                  <a:gd name="T100" fmla="*/ 215 w 358"/>
                  <a:gd name="T101" fmla="*/ 694 h 766"/>
                  <a:gd name="T102" fmla="*/ 222 w 358"/>
                  <a:gd name="T103" fmla="*/ 717 h 766"/>
                  <a:gd name="T104" fmla="*/ 207 w 358"/>
                  <a:gd name="T105" fmla="*/ 744 h 766"/>
                  <a:gd name="T106" fmla="*/ 200 w 358"/>
                  <a:gd name="T107" fmla="*/ 756 h 766"/>
                  <a:gd name="T108" fmla="*/ 182 w 358"/>
                  <a:gd name="T109" fmla="*/ 763 h 766"/>
                  <a:gd name="T110" fmla="*/ 144 w 358"/>
                  <a:gd name="T111" fmla="*/ 717 h 766"/>
                  <a:gd name="T112" fmla="*/ 149 w 358"/>
                  <a:gd name="T113" fmla="*/ 708 h 766"/>
                  <a:gd name="T114" fmla="*/ 135 w 358"/>
                  <a:gd name="T115" fmla="*/ 708 h 766"/>
                  <a:gd name="T116" fmla="*/ 118 w 358"/>
                  <a:gd name="T117" fmla="*/ 691 h 766"/>
                  <a:gd name="T118" fmla="*/ 109 w 358"/>
                  <a:gd name="T119" fmla="*/ 669 h 766"/>
                  <a:gd name="T120" fmla="*/ 102 w 358"/>
                  <a:gd name="T121" fmla="*/ 664 h 766"/>
                  <a:gd name="T122" fmla="*/ 62 w 358"/>
                  <a:gd name="T123" fmla="*/ 674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8" h="766">
                    <a:moveTo>
                      <a:pt x="62" y="674"/>
                    </a:moveTo>
                    <a:lnTo>
                      <a:pt x="56" y="664"/>
                    </a:lnTo>
                    <a:lnTo>
                      <a:pt x="49" y="642"/>
                    </a:lnTo>
                    <a:lnTo>
                      <a:pt x="36" y="624"/>
                    </a:lnTo>
                    <a:lnTo>
                      <a:pt x="5" y="557"/>
                    </a:lnTo>
                    <a:lnTo>
                      <a:pt x="0" y="517"/>
                    </a:lnTo>
                    <a:lnTo>
                      <a:pt x="3" y="505"/>
                    </a:lnTo>
                    <a:lnTo>
                      <a:pt x="42" y="465"/>
                    </a:lnTo>
                    <a:lnTo>
                      <a:pt x="59" y="433"/>
                    </a:lnTo>
                    <a:lnTo>
                      <a:pt x="62" y="393"/>
                    </a:lnTo>
                    <a:lnTo>
                      <a:pt x="66" y="365"/>
                    </a:lnTo>
                    <a:lnTo>
                      <a:pt x="66" y="353"/>
                    </a:lnTo>
                    <a:lnTo>
                      <a:pt x="40" y="280"/>
                    </a:lnTo>
                    <a:lnTo>
                      <a:pt x="9" y="226"/>
                    </a:lnTo>
                    <a:lnTo>
                      <a:pt x="35" y="232"/>
                    </a:lnTo>
                    <a:lnTo>
                      <a:pt x="69" y="226"/>
                    </a:lnTo>
                    <a:lnTo>
                      <a:pt x="80" y="215"/>
                    </a:lnTo>
                    <a:lnTo>
                      <a:pt x="99" y="207"/>
                    </a:lnTo>
                    <a:lnTo>
                      <a:pt x="123" y="188"/>
                    </a:lnTo>
                    <a:lnTo>
                      <a:pt x="127" y="173"/>
                    </a:lnTo>
                    <a:lnTo>
                      <a:pt x="113" y="146"/>
                    </a:lnTo>
                    <a:lnTo>
                      <a:pt x="127" y="129"/>
                    </a:lnTo>
                    <a:lnTo>
                      <a:pt x="130" y="115"/>
                    </a:lnTo>
                    <a:lnTo>
                      <a:pt x="151" y="67"/>
                    </a:lnTo>
                    <a:lnTo>
                      <a:pt x="142" y="54"/>
                    </a:lnTo>
                    <a:lnTo>
                      <a:pt x="154" y="24"/>
                    </a:lnTo>
                    <a:lnTo>
                      <a:pt x="167" y="17"/>
                    </a:lnTo>
                    <a:lnTo>
                      <a:pt x="174" y="5"/>
                    </a:lnTo>
                    <a:lnTo>
                      <a:pt x="168" y="0"/>
                    </a:lnTo>
                    <a:lnTo>
                      <a:pt x="177" y="5"/>
                    </a:lnTo>
                    <a:lnTo>
                      <a:pt x="179" y="27"/>
                    </a:lnTo>
                    <a:lnTo>
                      <a:pt x="186" y="35"/>
                    </a:lnTo>
                    <a:lnTo>
                      <a:pt x="205" y="22"/>
                    </a:lnTo>
                    <a:lnTo>
                      <a:pt x="208" y="22"/>
                    </a:lnTo>
                    <a:lnTo>
                      <a:pt x="208" y="27"/>
                    </a:lnTo>
                    <a:lnTo>
                      <a:pt x="217" y="30"/>
                    </a:lnTo>
                    <a:lnTo>
                      <a:pt x="217" y="35"/>
                    </a:lnTo>
                    <a:lnTo>
                      <a:pt x="227" y="44"/>
                    </a:lnTo>
                    <a:lnTo>
                      <a:pt x="238" y="48"/>
                    </a:lnTo>
                    <a:lnTo>
                      <a:pt x="252" y="72"/>
                    </a:lnTo>
                    <a:lnTo>
                      <a:pt x="259" y="79"/>
                    </a:lnTo>
                    <a:lnTo>
                      <a:pt x="262" y="86"/>
                    </a:lnTo>
                    <a:lnTo>
                      <a:pt x="280" y="103"/>
                    </a:lnTo>
                    <a:lnTo>
                      <a:pt x="297" y="108"/>
                    </a:lnTo>
                    <a:lnTo>
                      <a:pt x="323" y="115"/>
                    </a:lnTo>
                    <a:lnTo>
                      <a:pt x="347" y="143"/>
                    </a:lnTo>
                    <a:lnTo>
                      <a:pt x="347" y="159"/>
                    </a:lnTo>
                    <a:lnTo>
                      <a:pt x="337" y="196"/>
                    </a:lnTo>
                    <a:lnTo>
                      <a:pt x="351" y="213"/>
                    </a:lnTo>
                    <a:lnTo>
                      <a:pt x="351" y="236"/>
                    </a:lnTo>
                    <a:lnTo>
                      <a:pt x="358" y="231"/>
                    </a:lnTo>
                    <a:lnTo>
                      <a:pt x="351" y="242"/>
                    </a:lnTo>
                    <a:lnTo>
                      <a:pt x="342" y="280"/>
                    </a:lnTo>
                    <a:lnTo>
                      <a:pt x="351" y="294"/>
                    </a:lnTo>
                    <a:lnTo>
                      <a:pt x="347" y="299"/>
                    </a:lnTo>
                    <a:lnTo>
                      <a:pt x="326" y="293"/>
                    </a:lnTo>
                    <a:lnTo>
                      <a:pt x="316" y="299"/>
                    </a:lnTo>
                    <a:lnTo>
                      <a:pt x="307" y="299"/>
                    </a:lnTo>
                    <a:lnTo>
                      <a:pt x="300" y="318"/>
                    </a:lnTo>
                    <a:lnTo>
                      <a:pt x="307" y="326"/>
                    </a:lnTo>
                    <a:lnTo>
                      <a:pt x="307" y="344"/>
                    </a:lnTo>
                    <a:lnTo>
                      <a:pt x="297" y="352"/>
                    </a:lnTo>
                    <a:lnTo>
                      <a:pt x="297" y="365"/>
                    </a:lnTo>
                    <a:lnTo>
                      <a:pt x="293" y="376"/>
                    </a:lnTo>
                    <a:lnTo>
                      <a:pt x="302" y="392"/>
                    </a:lnTo>
                    <a:lnTo>
                      <a:pt x="293" y="412"/>
                    </a:lnTo>
                    <a:lnTo>
                      <a:pt x="293" y="419"/>
                    </a:lnTo>
                    <a:lnTo>
                      <a:pt x="280" y="428"/>
                    </a:lnTo>
                    <a:lnTo>
                      <a:pt x="276" y="460"/>
                    </a:lnTo>
                    <a:lnTo>
                      <a:pt x="276" y="490"/>
                    </a:lnTo>
                    <a:lnTo>
                      <a:pt x="286" y="509"/>
                    </a:lnTo>
                    <a:lnTo>
                      <a:pt x="288" y="522"/>
                    </a:lnTo>
                    <a:lnTo>
                      <a:pt x="280" y="525"/>
                    </a:lnTo>
                    <a:lnTo>
                      <a:pt x="283" y="538"/>
                    </a:lnTo>
                    <a:lnTo>
                      <a:pt x="269" y="535"/>
                    </a:lnTo>
                    <a:lnTo>
                      <a:pt x="255" y="551"/>
                    </a:lnTo>
                    <a:lnTo>
                      <a:pt x="269" y="583"/>
                    </a:lnTo>
                    <a:lnTo>
                      <a:pt x="267" y="595"/>
                    </a:lnTo>
                    <a:lnTo>
                      <a:pt x="255" y="595"/>
                    </a:lnTo>
                    <a:lnTo>
                      <a:pt x="248" y="605"/>
                    </a:lnTo>
                    <a:lnTo>
                      <a:pt x="253" y="608"/>
                    </a:lnTo>
                    <a:lnTo>
                      <a:pt x="262" y="599"/>
                    </a:lnTo>
                    <a:lnTo>
                      <a:pt x="257" y="615"/>
                    </a:lnTo>
                    <a:lnTo>
                      <a:pt x="257" y="637"/>
                    </a:lnTo>
                    <a:lnTo>
                      <a:pt x="271" y="638"/>
                    </a:lnTo>
                    <a:lnTo>
                      <a:pt x="280" y="634"/>
                    </a:lnTo>
                    <a:lnTo>
                      <a:pt x="292" y="638"/>
                    </a:lnTo>
                    <a:lnTo>
                      <a:pt x="286" y="645"/>
                    </a:lnTo>
                    <a:lnTo>
                      <a:pt x="274" y="645"/>
                    </a:lnTo>
                    <a:lnTo>
                      <a:pt x="264" y="651"/>
                    </a:lnTo>
                    <a:lnTo>
                      <a:pt x="247" y="651"/>
                    </a:lnTo>
                    <a:lnTo>
                      <a:pt x="245" y="658"/>
                    </a:lnTo>
                    <a:lnTo>
                      <a:pt x="248" y="667"/>
                    </a:lnTo>
                    <a:lnTo>
                      <a:pt x="247" y="667"/>
                    </a:lnTo>
                    <a:lnTo>
                      <a:pt x="255" y="696"/>
                    </a:lnTo>
                    <a:lnTo>
                      <a:pt x="247" y="696"/>
                    </a:lnTo>
                    <a:lnTo>
                      <a:pt x="241" y="694"/>
                    </a:lnTo>
                    <a:lnTo>
                      <a:pt x="234" y="696"/>
                    </a:lnTo>
                    <a:lnTo>
                      <a:pt x="233" y="694"/>
                    </a:lnTo>
                    <a:lnTo>
                      <a:pt x="222" y="696"/>
                    </a:lnTo>
                    <a:lnTo>
                      <a:pt x="217" y="691"/>
                    </a:lnTo>
                    <a:lnTo>
                      <a:pt x="215" y="694"/>
                    </a:lnTo>
                    <a:lnTo>
                      <a:pt x="217" y="710"/>
                    </a:lnTo>
                    <a:lnTo>
                      <a:pt x="222" y="717"/>
                    </a:lnTo>
                    <a:lnTo>
                      <a:pt x="215" y="744"/>
                    </a:lnTo>
                    <a:lnTo>
                      <a:pt x="207" y="744"/>
                    </a:lnTo>
                    <a:lnTo>
                      <a:pt x="207" y="751"/>
                    </a:lnTo>
                    <a:lnTo>
                      <a:pt x="200" y="756"/>
                    </a:lnTo>
                    <a:lnTo>
                      <a:pt x="200" y="766"/>
                    </a:lnTo>
                    <a:lnTo>
                      <a:pt x="182" y="763"/>
                    </a:lnTo>
                    <a:lnTo>
                      <a:pt x="148" y="723"/>
                    </a:lnTo>
                    <a:lnTo>
                      <a:pt x="144" y="717"/>
                    </a:lnTo>
                    <a:lnTo>
                      <a:pt x="149" y="717"/>
                    </a:lnTo>
                    <a:lnTo>
                      <a:pt x="149" y="708"/>
                    </a:lnTo>
                    <a:lnTo>
                      <a:pt x="139" y="710"/>
                    </a:lnTo>
                    <a:lnTo>
                      <a:pt x="135" y="708"/>
                    </a:lnTo>
                    <a:lnTo>
                      <a:pt x="123" y="707"/>
                    </a:lnTo>
                    <a:lnTo>
                      <a:pt x="118" y="691"/>
                    </a:lnTo>
                    <a:lnTo>
                      <a:pt x="109" y="691"/>
                    </a:lnTo>
                    <a:lnTo>
                      <a:pt x="109" y="669"/>
                    </a:lnTo>
                    <a:lnTo>
                      <a:pt x="102" y="669"/>
                    </a:lnTo>
                    <a:lnTo>
                      <a:pt x="102" y="664"/>
                    </a:lnTo>
                    <a:lnTo>
                      <a:pt x="90" y="674"/>
                    </a:lnTo>
                    <a:lnTo>
                      <a:pt x="62" y="6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100"/>
              <p:cNvSpPr>
                <a:spLocks/>
              </p:cNvSpPr>
              <p:nvPr/>
            </p:nvSpPr>
            <p:spPr bwMode="auto">
              <a:xfrm>
                <a:off x="585" y="1248"/>
                <a:ext cx="358" cy="766"/>
              </a:xfrm>
              <a:custGeom>
                <a:avLst/>
                <a:gdLst>
                  <a:gd name="T0" fmla="*/ 56 w 358"/>
                  <a:gd name="T1" fmla="*/ 664 h 766"/>
                  <a:gd name="T2" fmla="*/ 36 w 358"/>
                  <a:gd name="T3" fmla="*/ 624 h 766"/>
                  <a:gd name="T4" fmla="*/ 0 w 358"/>
                  <a:gd name="T5" fmla="*/ 517 h 766"/>
                  <a:gd name="T6" fmla="*/ 42 w 358"/>
                  <a:gd name="T7" fmla="*/ 465 h 766"/>
                  <a:gd name="T8" fmla="*/ 62 w 358"/>
                  <a:gd name="T9" fmla="*/ 393 h 766"/>
                  <a:gd name="T10" fmla="*/ 66 w 358"/>
                  <a:gd name="T11" fmla="*/ 353 h 766"/>
                  <a:gd name="T12" fmla="*/ 9 w 358"/>
                  <a:gd name="T13" fmla="*/ 226 h 766"/>
                  <a:gd name="T14" fmla="*/ 69 w 358"/>
                  <a:gd name="T15" fmla="*/ 226 h 766"/>
                  <a:gd name="T16" fmla="*/ 99 w 358"/>
                  <a:gd name="T17" fmla="*/ 207 h 766"/>
                  <a:gd name="T18" fmla="*/ 127 w 358"/>
                  <a:gd name="T19" fmla="*/ 173 h 766"/>
                  <a:gd name="T20" fmla="*/ 127 w 358"/>
                  <a:gd name="T21" fmla="*/ 129 h 766"/>
                  <a:gd name="T22" fmla="*/ 151 w 358"/>
                  <a:gd name="T23" fmla="*/ 67 h 766"/>
                  <a:gd name="T24" fmla="*/ 154 w 358"/>
                  <a:gd name="T25" fmla="*/ 24 h 766"/>
                  <a:gd name="T26" fmla="*/ 174 w 358"/>
                  <a:gd name="T27" fmla="*/ 5 h 766"/>
                  <a:gd name="T28" fmla="*/ 177 w 358"/>
                  <a:gd name="T29" fmla="*/ 5 h 766"/>
                  <a:gd name="T30" fmla="*/ 186 w 358"/>
                  <a:gd name="T31" fmla="*/ 35 h 766"/>
                  <a:gd name="T32" fmla="*/ 208 w 358"/>
                  <a:gd name="T33" fmla="*/ 22 h 766"/>
                  <a:gd name="T34" fmla="*/ 217 w 358"/>
                  <a:gd name="T35" fmla="*/ 30 h 766"/>
                  <a:gd name="T36" fmla="*/ 227 w 358"/>
                  <a:gd name="T37" fmla="*/ 44 h 766"/>
                  <a:gd name="T38" fmla="*/ 252 w 358"/>
                  <a:gd name="T39" fmla="*/ 72 h 766"/>
                  <a:gd name="T40" fmla="*/ 262 w 358"/>
                  <a:gd name="T41" fmla="*/ 86 h 766"/>
                  <a:gd name="T42" fmla="*/ 297 w 358"/>
                  <a:gd name="T43" fmla="*/ 108 h 766"/>
                  <a:gd name="T44" fmla="*/ 347 w 358"/>
                  <a:gd name="T45" fmla="*/ 143 h 766"/>
                  <a:gd name="T46" fmla="*/ 337 w 358"/>
                  <a:gd name="T47" fmla="*/ 196 h 766"/>
                  <a:gd name="T48" fmla="*/ 351 w 358"/>
                  <a:gd name="T49" fmla="*/ 236 h 766"/>
                  <a:gd name="T50" fmla="*/ 351 w 358"/>
                  <a:gd name="T51" fmla="*/ 242 h 766"/>
                  <a:gd name="T52" fmla="*/ 351 w 358"/>
                  <a:gd name="T53" fmla="*/ 294 h 766"/>
                  <a:gd name="T54" fmla="*/ 326 w 358"/>
                  <a:gd name="T55" fmla="*/ 293 h 766"/>
                  <a:gd name="T56" fmla="*/ 307 w 358"/>
                  <a:gd name="T57" fmla="*/ 299 h 766"/>
                  <a:gd name="T58" fmla="*/ 307 w 358"/>
                  <a:gd name="T59" fmla="*/ 326 h 766"/>
                  <a:gd name="T60" fmla="*/ 297 w 358"/>
                  <a:gd name="T61" fmla="*/ 352 h 766"/>
                  <a:gd name="T62" fmla="*/ 293 w 358"/>
                  <a:gd name="T63" fmla="*/ 376 h 766"/>
                  <a:gd name="T64" fmla="*/ 293 w 358"/>
                  <a:gd name="T65" fmla="*/ 412 h 766"/>
                  <a:gd name="T66" fmla="*/ 280 w 358"/>
                  <a:gd name="T67" fmla="*/ 428 h 766"/>
                  <a:gd name="T68" fmla="*/ 276 w 358"/>
                  <a:gd name="T69" fmla="*/ 490 h 766"/>
                  <a:gd name="T70" fmla="*/ 288 w 358"/>
                  <a:gd name="T71" fmla="*/ 522 h 766"/>
                  <a:gd name="T72" fmla="*/ 283 w 358"/>
                  <a:gd name="T73" fmla="*/ 538 h 766"/>
                  <a:gd name="T74" fmla="*/ 255 w 358"/>
                  <a:gd name="T75" fmla="*/ 551 h 766"/>
                  <a:gd name="T76" fmla="*/ 267 w 358"/>
                  <a:gd name="T77" fmla="*/ 595 h 766"/>
                  <a:gd name="T78" fmla="*/ 248 w 358"/>
                  <a:gd name="T79" fmla="*/ 605 h 766"/>
                  <a:gd name="T80" fmla="*/ 262 w 358"/>
                  <a:gd name="T81" fmla="*/ 599 h 766"/>
                  <a:gd name="T82" fmla="*/ 257 w 358"/>
                  <a:gd name="T83" fmla="*/ 637 h 766"/>
                  <a:gd name="T84" fmla="*/ 280 w 358"/>
                  <a:gd name="T85" fmla="*/ 634 h 766"/>
                  <a:gd name="T86" fmla="*/ 286 w 358"/>
                  <a:gd name="T87" fmla="*/ 645 h 766"/>
                  <a:gd name="T88" fmla="*/ 264 w 358"/>
                  <a:gd name="T89" fmla="*/ 651 h 766"/>
                  <a:gd name="T90" fmla="*/ 245 w 358"/>
                  <a:gd name="T91" fmla="*/ 658 h 766"/>
                  <a:gd name="T92" fmla="*/ 247 w 358"/>
                  <a:gd name="T93" fmla="*/ 667 h 766"/>
                  <a:gd name="T94" fmla="*/ 247 w 358"/>
                  <a:gd name="T95" fmla="*/ 696 h 766"/>
                  <a:gd name="T96" fmla="*/ 234 w 358"/>
                  <a:gd name="T97" fmla="*/ 696 h 766"/>
                  <a:gd name="T98" fmla="*/ 222 w 358"/>
                  <a:gd name="T99" fmla="*/ 696 h 766"/>
                  <a:gd name="T100" fmla="*/ 215 w 358"/>
                  <a:gd name="T101" fmla="*/ 694 h 766"/>
                  <a:gd name="T102" fmla="*/ 222 w 358"/>
                  <a:gd name="T103" fmla="*/ 717 h 766"/>
                  <a:gd name="T104" fmla="*/ 207 w 358"/>
                  <a:gd name="T105" fmla="*/ 744 h 766"/>
                  <a:gd name="T106" fmla="*/ 200 w 358"/>
                  <a:gd name="T107" fmla="*/ 756 h 766"/>
                  <a:gd name="T108" fmla="*/ 182 w 358"/>
                  <a:gd name="T109" fmla="*/ 763 h 766"/>
                  <a:gd name="T110" fmla="*/ 144 w 358"/>
                  <a:gd name="T111" fmla="*/ 717 h 766"/>
                  <a:gd name="T112" fmla="*/ 149 w 358"/>
                  <a:gd name="T113" fmla="*/ 708 h 766"/>
                  <a:gd name="T114" fmla="*/ 135 w 358"/>
                  <a:gd name="T115" fmla="*/ 708 h 766"/>
                  <a:gd name="T116" fmla="*/ 118 w 358"/>
                  <a:gd name="T117" fmla="*/ 691 h 766"/>
                  <a:gd name="T118" fmla="*/ 109 w 358"/>
                  <a:gd name="T119" fmla="*/ 669 h 766"/>
                  <a:gd name="T120" fmla="*/ 102 w 358"/>
                  <a:gd name="T121" fmla="*/ 664 h 766"/>
                  <a:gd name="T122" fmla="*/ 62 w 358"/>
                  <a:gd name="T123" fmla="*/ 674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8" h="766">
                    <a:moveTo>
                      <a:pt x="62" y="674"/>
                    </a:moveTo>
                    <a:lnTo>
                      <a:pt x="56" y="664"/>
                    </a:lnTo>
                    <a:lnTo>
                      <a:pt x="49" y="642"/>
                    </a:lnTo>
                    <a:lnTo>
                      <a:pt x="36" y="624"/>
                    </a:lnTo>
                    <a:lnTo>
                      <a:pt x="5" y="557"/>
                    </a:lnTo>
                    <a:lnTo>
                      <a:pt x="0" y="517"/>
                    </a:lnTo>
                    <a:lnTo>
                      <a:pt x="3" y="505"/>
                    </a:lnTo>
                    <a:lnTo>
                      <a:pt x="42" y="465"/>
                    </a:lnTo>
                    <a:lnTo>
                      <a:pt x="59" y="433"/>
                    </a:lnTo>
                    <a:lnTo>
                      <a:pt x="62" y="393"/>
                    </a:lnTo>
                    <a:lnTo>
                      <a:pt x="66" y="365"/>
                    </a:lnTo>
                    <a:lnTo>
                      <a:pt x="66" y="353"/>
                    </a:lnTo>
                    <a:lnTo>
                      <a:pt x="40" y="280"/>
                    </a:lnTo>
                    <a:lnTo>
                      <a:pt x="9" y="226"/>
                    </a:lnTo>
                    <a:lnTo>
                      <a:pt x="35" y="232"/>
                    </a:lnTo>
                    <a:lnTo>
                      <a:pt x="69" y="226"/>
                    </a:lnTo>
                    <a:lnTo>
                      <a:pt x="80" y="215"/>
                    </a:lnTo>
                    <a:lnTo>
                      <a:pt x="99" y="207"/>
                    </a:lnTo>
                    <a:lnTo>
                      <a:pt x="123" y="188"/>
                    </a:lnTo>
                    <a:lnTo>
                      <a:pt x="127" y="173"/>
                    </a:lnTo>
                    <a:lnTo>
                      <a:pt x="113" y="146"/>
                    </a:lnTo>
                    <a:lnTo>
                      <a:pt x="127" y="129"/>
                    </a:lnTo>
                    <a:lnTo>
                      <a:pt x="130" y="115"/>
                    </a:lnTo>
                    <a:lnTo>
                      <a:pt x="151" y="67"/>
                    </a:lnTo>
                    <a:lnTo>
                      <a:pt x="142" y="54"/>
                    </a:lnTo>
                    <a:lnTo>
                      <a:pt x="154" y="24"/>
                    </a:lnTo>
                    <a:lnTo>
                      <a:pt x="167" y="17"/>
                    </a:lnTo>
                    <a:lnTo>
                      <a:pt x="174" y="5"/>
                    </a:lnTo>
                    <a:lnTo>
                      <a:pt x="168" y="0"/>
                    </a:lnTo>
                    <a:lnTo>
                      <a:pt x="177" y="5"/>
                    </a:lnTo>
                    <a:lnTo>
                      <a:pt x="179" y="27"/>
                    </a:lnTo>
                    <a:lnTo>
                      <a:pt x="186" y="35"/>
                    </a:lnTo>
                    <a:lnTo>
                      <a:pt x="205" y="22"/>
                    </a:lnTo>
                    <a:lnTo>
                      <a:pt x="208" y="22"/>
                    </a:lnTo>
                    <a:lnTo>
                      <a:pt x="208" y="27"/>
                    </a:lnTo>
                    <a:lnTo>
                      <a:pt x="217" y="30"/>
                    </a:lnTo>
                    <a:lnTo>
                      <a:pt x="217" y="35"/>
                    </a:lnTo>
                    <a:lnTo>
                      <a:pt x="227" y="44"/>
                    </a:lnTo>
                    <a:lnTo>
                      <a:pt x="238" y="48"/>
                    </a:lnTo>
                    <a:lnTo>
                      <a:pt x="252" y="72"/>
                    </a:lnTo>
                    <a:lnTo>
                      <a:pt x="259" y="79"/>
                    </a:lnTo>
                    <a:lnTo>
                      <a:pt x="262" y="86"/>
                    </a:lnTo>
                    <a:lnTo>
                      <a:pt x="280" y="103"/>
                    </a:lnTo>
                    <a:lnTo>
                      <a:pt x="297" y="108"/>
                    </a:lnTo>
                    <a:lnTo>
                      <a:pt x="323" y="115"/>
                    </a:lnTo>
                    <a:lnTo>
                      <a:pt x="347" y="143"/>
                    </a:lnTo>
                    <a:lnTo>
                      <a:pt x="347" y="159"/>
                    </a:lnTo>
                    <a:lnTo>
                      <a:pt x="337" y="196"/>
                    </a:lnTo>
                    <a:lnTo>
                      <a:pt x="351" y="213"/>
                    </a:lnTo>
                    <a:lnTo>
                      <a:pt x="351" y="236"/>
                    </a:lnTo>
                    <a:lnTo>
                      <a:pt x="358" y="231"/>
                    </a:lnTo>
                    <a:lnTo>
                      <a:pt x="351" y="242"/>
                    </a:lnTo>
                    <a:lnTo>
                      <a:pt x="342" y="280"/>
                    </a:lnTo>
                    <a:lnTo>
                      <a:pt x="351" y="294"/>
                    </a:lnTo>
                    <a:lnTo>
                      <a:pt x="347" y="299"/>
                    </a:lnTo>
                    <a:lnTo>
                      <a:pt x="326" y="293"/>
                    </a:lnTo>
                    <a:lnTo>
                      <a:pt x="316" y="299"/>
                    </a:lnTo>
                    <a:lnTo>
                      <a:pt x="307" y="299"/>
                    </a:lnTo>
                    <a:lnTo>
                      <a:pt x="300" y="318"/>
                    </a:lnTo>
                    <a:lnTo>
                      <a:pt x="307" y="326"/>
                    </a:lnTo>
                    <a:lnTo>
                      <a:pt x="307" y="344"/>
                    </a:lnTo>
                    <a:lnTo>
                      <a:pt x="297" y="352"/>
                    </a:lnTo>
                    <a:lnTo>
                      <a:pt x="297" y="365"/>
                    </a:lnTo>
                    <a:lnTo>
                      <a:pt x="293" y="376"/>
                    </a:lnTo>
                    <a:lnTo>
                      <a:pt x="302" y="392"/>
                    </a:lnTo>
                    <a:lnTo>
                      <a:pt x="293" y="412"/>
                    </a:lnTo>
                    <a:lnTo>
                      <a:pt x="293" y="419"/>
                    </a:lnTo>
                    <a:lnTo>
                      <a:pt x="280" y="428"/>
                    </a:lnTo>
                    <a:lnTo>
                      <a:pt x="276" y="460"/>
                    </a:lnTo>
                    <a:lnTo>
                      <a:pt x="276" y="490"/>
                    </a:lnTo>
                    <a:lnTo>
                      <a:pt x="286" y="509"/>
                    </a:lnTo>
                    <a:lnTo>
                      <a:pt x="288" y="522"/>
                    </a:lnTo>
                    <a:lnTo>
                      <a:pt x="280" y="525"/>
                    </a:lnTo>
                    <a:lnTo>
                      <a:pt x="283" y="538"/>
                    </a:lnTo>
                    <a:lnTo>
                      <a:pt x="269" y="535"/>
                    </a:lnTo>
                    <a:lnTo>
                      <a:pt x="255" y="551"/>
                    </a:lnTo>
                    <a:lnTo>
                      <a:pt x="269" y="583"/>
                    </a:lnTo>
                    <a:lnTo>
                      <a:pt x="267" y="595"/>
                    </a:lnTo>
                    <a:lnTo>
                      <a:pt x="255" y="595"/>
                    </a:lnTo>
                    <a:lnTo>
                      <a:pt x="248" y="605"/>
                    </a:lnTo>
                    <a:lnTo>
                      <a:pt x="253" y="608"/>
                    </a:lnTo>
                    <a:lnTo>
                      <a:pt x="262" y="599"/>
                    </a:lnTo>
                    <a:lnTo>
                      <a:pt x="257" y="615"/>
                    </a:lnTo>
                    <a:lnTo>
                      <a:pt x="257" y="637"/>
                    </a:lnTo>
                    <a:lnTo>
                      <a:pt x="271" y="638"/>
                    </a:lnTo>
                    <a:lnTo>
                      <a:pt x="280" y="634"/>
                    </a:lnTo>
                    <a:lnTo>
                      <a:pt x="292" y="638"/>
                    </a:lnTo>
                    <a:lnTo>
                      <a:pt x="286" y="645"/>
                    </a:lnTo>
                    <a:lnTo>
                      <a:pt x="274" y="645"/>
                    </a:lnTo>
                    <a:lnTo>
                      <a:pt x="264" y="651"/>
                    </a:lnTo>
                    <a:lnTo>
                      <a:pt x="247" y="651"/>
                    </a:lnTo>
                    <a:lnTo>
                      <a:pt x="245" y="658"/>
                    </a:lnTo>
                    <a:lnTo>
                      <a:pt x="248" y="667"/>
                    </a:lnTo>
                    <a:lnTo>
                      <a:pt x="247" y="667"/>
                    </a:lnTo>
                    <a:lnTo>
                      <a:pt x="255" y="696"/>
                    </a:lnTo>
                    <a:lnTo>
                      <a:pt x="247" y="696"/>
                    </a:lnTo>
                    <a:lnTo>
                      <a:pt x="241" y="694"/>
                    </a:lnTo>
                    <a:lnTo>
                      <a:pt x="234" y="696"/>
                    </a:lnTo>
                    <a:lnTo>
                      <a:pt x="233" y="694"/>
                    </a:lnTo>
                    <a:lnTo>
                      <a:pt x="222" y="696"/>
                    </a:lnTo>
                    <a:lnTo>
                      <a:pt x="217" y="691"/>
                    </a:lnTo>
                    <a:lnTo>
                      <a:pt x="215" y="694"/>
                    </a:lnTo>
                    <a:lnTo>
                      <a:pt x="217" y="710"/>
                    </a:lnTo>
                    <a:lnTo>
                      <a:pt x="222" y="717"/>
                    </a:lnTo>
                    <a:lnTo>
                      <a:pt x="215" y="744"/>
                    </a:lnTo>
                    <a:lnTo>
                      <a:pt x="207" y="744"/>
                    </a:lnTo>
                    <a:lnTo>
                      <a:pt x="207" y="751"/>
                    </a:lnTo>
                    <a:lnTo>
                      <a:pt x="200" y="756"/>
                    </a:lnTo>
                    <a:lnTo>
                      <a:pt x="200" y="766"/>
                    </a:lnTo>
                    <a:lnTo>
                      <a:pt x="182" y="763"/>
                    </a:lnTo>
                    <a:lnTo>
                      <a:pt x="148" y="723"/>
                    </a:lnTo>
                    <a:lnTo>
                      <a:pt x="144" y="717"/>
                    </a:lnTo>
                    <a:lnTo>
                      <a:pt x="149" y="717"/>
                    </a:lnTo>
                    <a:lnTo>
                      <a:pt x="149" y="708"/>
                    </a:lnTo>
                    <a:lnTo>
                      <a:pt x="139" y="710"/>
                    </a:lnTo>
                    <a:lnTo>
                      <a:pt x="135" y="708"/>
                    </a:lnTo>
                    <a:lnTo>
                      <a:pt x="123" y="707"/>
                    </a:lnTo>
                    <a:lnTo>
                      <a:pt x="118" y="691"/>
                    </a:lnTo>
                    <a:lnTo>
                      <a:pt x="109" y="691"/>
                    </a:lnTo>
                    <a:lnTo>
                      <a:pt x="109" y="669"/>
                    </a:lnTo>
                    <a:lnTo>
                      <a:pt x="102" y="669"/>
                    </a:lnTo>
                    <a:lnTo>
                      <a:pt x="102" y="664"/>
                    </a:lnTo>
                    <a:lnTo>
                      <a:pt x="90" y="674"/>
                    </a:lnTo>
                    <a:lnTo>
                      <a:pt x="62" y="67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101"/>
              <p:cNvSpPr>
                <a:spLocks/>
              </p:cNvSpPr>
              <p:nvPr/>
            </p:nvSpPr>
            <p:spPr bwMode="auto">
              <a:xfrm>
                <a:off x="753" y="951"/>
                <a:ext cx="716" cy="922"/>
              </a:xfrm>
              <a:custGeom>
                <a:avLst/>
                <a:gdLst>
                  <a:gd name="T0" fmla="*/ 138 w 716"/>
                  <a:gd name="T1" fmla="*/ 640 h 922"/>
                  <a:gd name="T2" fmla="*/ 148 w 716"/>
                  <a:gd name="T3" fmla="*/ 595 h 922"/>
                  <a:gd name="T4" fmla="*/ 174 w 716"/>
                  <a:gd name="T5" fmla="*/ 576 h 922"/>
                  <a:gd name="T6" fmla="*/ 183 w 716"/>
                  <a:gd name="T7" fmla="*/ 509 h 922"/>
                  <a:gd name="T8" fmla="*/ 154 w 716"/>
                  <a:gd name="T9" fmla="*/ 411 h 922"/>
                  <a:gd name="T10" fmla="*/ 91 w 716"/>
                  <a:gd name="T11" fmla="*/ 376 h 922"/>
                  <a:gd name="T12" fmla="*/ 49 w 716"/>
                  <a:gd name="T13" fmla="*/ 332 h 922"/>
                  <a:gd name="T14" fmla="*/ 35 w 716"/>
                  <a:gd name="T15" fmla="*/ 319 h 922"/>
                  <a:gd name="T16" fmla="*/ 0 w 716"/>
                  <a:gd name="T17" fmla="*/ 297 h 922"/>
                  <a:gd name="T18" fmla="*/ 23 w 716"/>
                  <a:gd name="T19" fmla="*/ 225 h 922"/>
                  <a:gd name="T20" fmla="*/ 61 w 716"/>
                  <a:gd name="T21" fmla="*/ 146 h 922"/>
                  <a:gd name="T22" fmla="*/ 98 w 716"/>
                  <a:gd name="T23" fmla="*/ 141 h 922"/>
                  <a:gd name="T24" fmla="*/ 141 w 716"/>
                  <a:gd name="T25" fmla="*/ 125 h 922"/>
                  <a:gd name="T26" fmla="*/ 181 w 716"/>
                  <a:gd name="T27" fmla="*/ 87 h 922"/>
                  <a:gd name="T28" fmla="*/ 223 w 716"/>
                  <a:gd name="T29" fmla="*/ 25 h 922"/>
                  <a:gd name="T30" fmla="*/ 260 w 716"/>
                  <a:gd name="T31" fmla="*/ 5 h 922"/>
                  <a:gd name="T32" fmla="*/ 291 w 716"/>
                  <a:gd name="T33" fmla="*/ 2 h 922"/>
                  <a:gd name="T34" fmla="*/ 303 w 716"/>
                  <a:gd name="T35" fmla="*/ 40 h 922"/>
                  <a:gd name="T36" fmla="*/ 364 w 716"/>
                  <a:gd name="T37" fmla="*/ 108 h 922"/>
                  <a:gd name="T38" fmla="*/ 401 w 716"/>
                  <a:gd name="T39" fmla="*/ 133 h 922"/>
                  <a:gd name="T40" fmla="*/ 343 w 716"/>
                  <a:gd name="T41" fmla="*/ 160 h 922"/>
                  <a:gd name="T42" fmla="*/ 336 w 716"/>
                  <a:gd name="T43" fmla="*/ 221 h 922"/>
                  <a:gd name="T44" fmla="*/ 355 w 716"/>
                  <a:gd name="T45" fmla="*/ 279 h 922"/>
                  <a:gd name="T46" fmla="*/ 383 w 716"/>
                  <a:gd name="T47" fmla="*/ 332 h 922"/>
                  <a:gd name="T48" fmla="*/ 458 w 716"/>
                  <a:gd name="T49" fmla="*/ 279 h 922"/>
                  <a:gd name="T50" fmla="*/ 484 w 716"/>
                  <a:gd name="T51" fmla="*/ 297 h 922"/>
                  <a:gd name="T52" fmla="*/ 535 w 716"/>
                  <a:gd name="T53" fmla="*/ 355 h 922"/>
                  <a:gd name="T54" fmla="*/ 601 w 716"/>
                  <a:gd name="T55" fmla="*/ 327 h 922"/>
                  <a:gd name="T56" fmla="*/ 610 w 716"/>
                  <a:gd name="T57" fmla="*/ 408 h 922"/>
                  <a:gd name="T58" fmla="*/ 660 w 716"/>
                  <a:gd name="T59" fmla="*/ 438 h 922"/>
                  <a:gd name="T60" fmla="*/ 652 w 716"/>
                  <a:gd name="T61" fmla="*/ 451 h 922"/>
                  <a:gd name="T62" fmla="*/ 643 w 716"/>
                  <a:gd name="T63" fmla="*/ 451 h 922"/>
                  <a:gd name="T64" fmla="*/ 653 w 716"/>
                  <a:gd name="T65" fmla="*/ 467 h 922"/>
                  <a:gd name="T66" fmla="*/ 618 w 716"/>
                  <a:gd name="T67" fmla="*/ 440 h 922"/>
                  <a:gd name="T68" fmla="*/ 660 w 716"/>
                  <a:gd name="T69" fmla="*/ 505 h 922"/>
                  <a:gd name="T70" fmla="*/ 669 w 716"/>
                  <a:gd name="T71" fmla="*/ 532 h 922"/>
                  <a:gd name="T72" fmla="*/ 698 w 716"/>
                  <a:gd name="T73" fmla="*/ 567 h 922"/>
                  <a:gd name="T74" fmla="*/ 707 w 716"/>
                  <a:gd name="T75" fmla="*/ 563 h 922"/>
                  <a:gd name="T76" fmla="*/ 714 w 716"/>
                  <a:gd name="T77" fmla="*/ 595 h 922"/>
                  <a:gd name="T78" fmla="*/ 705 w 716"/>
                  <a:gd name="T79" fmla="*/ 622 h 922"/>
                  <a:gd name="T80" fmla="*/ 667 w 716"/>
                  <a:gd name="T81" fmla="*/ 648 h 922"/>
                  <a:gd name="T82" fmla="*/ 697 w 716"/>
                  <a:gd name="T83" fmla="*/ 679 h 922"/>
                  <a:gd name="T84" fmla="*/ 714 w 716"/>
                  <a:gd name="T85" fmla="*/ 684 h 922"/>
                  <a:gd name="T86" fmla="*/ 716 w 716"/>
                  <a:gd name="T87" fmla="*/ 714 h 922"/>
                  <a:gd name="T88" fmla="*/ 685 w 716"/>
                  <a:gd name="T89" fmla="*/ 757 h 922"/>
                  <a:gd name="T90" fmla="*/ 657 w 716"/>
                  <a:gd name="T91" fmla="*/ 738 h 922"/>
                  <a:gd name="T92" fmla="*/ 601 w 716"/>
                  <a:gd name="T93" fmla="*/ 746 h 922"/>
                  <a:gd name="T94" fmla="*/ 540 w 716"/>
                  <a:gd name="T95" fmla="*/ 714 h 922"/>
                  <a:gd name="T96" fmla="*/ 514 w 716"/>
                  <a:gd name="T97" fmla="*/ 732 h 922"/>
                  <a:gd name="T98" fmla="*/ 481 w 716"/>
                  <a:gd name="T99" fmla="*/ 763 h 922"/>
                  <a:gd name="T100" fmla="*/ 460 w 716"/>
                  <a:gd name="T101" fmla="*/ 794 h 922"/>
                  <a:gd name="T102" fmla="*/ 439 w 716"/>
                  <a:gd name="T103" fmla="*/ 832 h 922"/>
                  <a:gd name="T104" fmla="*/ 408 w 716"/>
                  <a:gd name="T105" fmla="*/ 838 h 922"/>
                  <a:gd name="T106" fmla="*/ 326 w 716"/>
                  <a:gd name="T107" fmla="*/ 806 h 922"/>
                  <a:gd name="T108" fmla="*/ 246 w 716"/>
                  <a:gd name="T109" fmla="*/ 843 h 922"/>
                  <a:gd name="T110" fmla="*/ 174 w 716"/>
                  <a:gd name="T111" fmla="*/ 895 h 922"/>
                  <a:gd name="T112" fmla="*/ 131 w 716"/>
                  <a:gd name="T113" fmla="*/ 922 h 922"/>
                  <a:gd name="T114" fmla="*/ 98 w 716"/>
                  <a:gd name="T115" fmla="*/ 890 h 922"/>
                  <a:gd name="T116" fmla="*/ 114 w 716"/>
                  <a:gd name="T117" fmla="*/ 833 h 922"/>
                  <a:gd name="T118" fmla="*/ 108 w 716"/>
                  <a:gd name="T119" fmla="*/ 786 h 922"/>
                  <a:gd name="T120" fmla="*/ 126 w 716"/>
                  <a:gd name="T121" fmla="*/ 708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6" h="922">
                    <a:moveTo>
                      <a:pt x="129" y="660"/>
                    </a:moveTo>
                    <a:lnTo>
                      <a:pt x="128" y="660"/>
                    </a:lnTo>
                    <a:lnTo>
                      <a:pt x="128" y="648"/>
                    </a:lnTo>
                    <a:lnTo>
                      <a:pt x="138" y="640"/>
                    </a:lnTo>
                    <a:lnTo>
                      <a:pt x="138" y="622"/>
                    </a:lnTo>
                    <a:lnTo>
                      <a:pt x="131" y="614"/>
                    </a:lnTo>
                    <a:lnTo>
                      <a:pt x="138" y="595"/>
                    </a:lnTo>
                    <a:lnTo>
                      <a:pt x="148" y="595"/>
                    </a:lnTo>
                    <a:lnTo>
                      <a:pt x="159" y="589"/>
                    </a:lnTo>
                    <a:lnTo>
                      <a:pt x="180" y="595"/>
                    </a:lnTo>
                    <a:lnTo>
                      <a:pt x="183" y="590"/>
                    </a:lnTo>
                    <a:lnTo>
                      <a:pt x="174" y="576"/>
                    </a:lnTo>
                    <a:lnTo>
                      <a:pt x="183" y="538"/>
                    </a:lnTo>
                    <a:lnTo>
                      <a:pt x="190" y="527"/>
                    </a:lnTo>
                    <a:lnTo>
                      <a:pt x="183" y="532"/>
                    </a:lnTo>
                    <a:lnTo>
                      <a:pt x="183" y="509"/>
                    </a:lnTo>
                    <a:lnTo>
                      <a:pt x="169" y="492"/>
                    </a:lnTo>
                    <a:lnTo>
                      <a:pt x="180" y="456"/>
                    </a:lnTo>
                    <a:lnTo>
                      <a:pt x="180" y="440"/>
                    </a:lnTo>
                    <a:lnTo>
                      <a:pt x="154" y="411"/>
                    </a:lnTo>
                    <a:lnTo>
                      <a:pt x="128" y="406"/>
                    </a:lnTo>
                    <a:lnTo>
                      <a:pt x="112" y="400"/>
                    </a:lnTo>
                    <a:lnTo>
                      <a:pt x="95" y="383"/>
                    </a:lnTo>
                    <a:lnTo>
                      <a:pt x="91" y="376"/>
                    </a:lnTo>
                    <a:lnTo>
                      <a:pt x="84" y="368"/>
                    </a:lnTo>
                    <a:lnTo>
                      <a:pt x="70" y="344"/>
                    </a:lnTo>
                    <a:lnTo>
                      <a:pt x="58" y="341"/>
                    </a:lnTo>
                    <a:lnTo>
                      <a:pt x="49" y="332"/>
                    </a:lnTo>
                    <a:lnTo>
                      <a:pt x="49" y="327"/>
                    </a:lnTo>
                    <a:lnTo>
                      <a:pt x="41" y="324"/>
                    </a:lnTo>
                    <a:lnTo>
                      <a:pt x="41" y="319"/>
                    </a:lnTo>
                    <a:lnTo>
                      <a:pt x="35" y="319"/>
                    </a:lnTo>
                    <a:lnTo>
                      <a:pt x="18" y="332"/>
                    </a:lnTo>
                    <a:lnTo>
                      <a:pt x="11" y="324"/>
                    </a:lnTo>
                    <a:lnTo>
                      <a:pt x="9" y="302"/>
                    </a:lnTo>
                    <a:lnTo>
                      <a:pt x="0" y="297"/>
                    </a:lnTo>
                    <a:lnTo>
                      <a:pt x="8" y="257"/>
                    </a:lnTo>
                    <a:lnTo>
                      <a:pt x="16" y="243"/>
                    </a:lnTo>
                    <a:lnTo>
                      <a:pt x="16" y="235"/>
                    </a:lnTo>
                    <a:lnTo>
                      <a:pt x="23" y="225"/>
                    </a:lnTo>
                    <a:lnTo>
                      <a:pt x="27" y="195"/>
                    </a:lnTo>
                    <a:lnTo>
                      <a:pt x="35" y="181"/>
                    </a:lnTo>
                    <a:lnTo>
                      <a:pt x="58" y="173"/>
                    </a:lnTo>
                    <a:lnTo>
                      <a:pt x="61" y="146"/>
                    </a:lnTo>
                    <a:lnTo>
                      <a:pt x="63" y="138"/>
                    </a:lnTo>
                    <a:lnTo>
                      <a:pt x="72" y="138"/>
                    </a:lnTo>
                    <a:lnTo>
                      <a:pt x="80" y="132"/>
                    </a:lnTo>
                    <a:lnTo>
                      <a:pt x="98" y="141"/>
                    </a:lnTo>
                    <a:lnTo>
                      <a:pt x="105" y="155"/>
                    </a:lnTo>
                    <a:lnTo>
                      <a:pt x="108" y="144"/>
                    </a:lnTo>
                    <a:lnTo>
                      <a:pt x="124" y="146"/>
                    </a:lnTo>
                    <a:lnTo>
                      <a:pt x="141" y="125"/>
                    </a:lnTo>
                    <a:lnTo>
                      <a:pt x="148" y="124"/>
                    </a:lnTo>
                    <a:lnTo>
                      <a:pt x="166" y="124"/>
                    </a:lnTo>
                    <a:lnTo>
                      <a:pt x="171" y="79"/>
                    </a:lnTo>
                    <a:lnTo>
                      <a:pt x="181" y="87"/>
                    </a:lnTo>
                    <a:lnTo>
                      <a:pt x="190" y="87"/>
                    </a:lnTo>
                    <a:lnTo>
                      <a:pt x="215" y="67"/>
                    </a:lnTo>
                    <a:lnTo>
                      <a:pt x="230" y="36"/>
                    </a:lnTo>
                    <a:lnTo>
                      <a:pt x="223" y="25"/>
                    </a:lnTo>
                    <a:lnTo>
                      <a:pt x="230" y="17"/>
                    </a:lnTo>
                    <a:lnTo>
                      <a:pt x="230" y="9"/>
                    </a:lnTo>
                    <a:lnTo>
                      <a:pt x="239" y="8"/>
                    </a:lnTo>
                    <a:lnTo>
                      <a:pt x="260" y="5"/>
                    </a:lnTo>
                    <a:lnTo>
                      <a:pt x="268" y="5"/>
                    </a:lnTo>
                    <a:lnTo>
                      <a:pt x="279" y="2"/>
                    </a:lnTo>
                    <a:lnTo>
                      <a:pt x="281" y="0"/>
                    </a:lnTo>
                    <a:lnTo>
                      <a:pt x="291" y="2"/>
                    </a:lnTo>
                    <a:lnTo>
                      <a:pt x="291" y="17"/>
                    </a:lnTo>
                    <a:lnTo>
                      <a:pt x="305" y="22"/>
                    </a:lnTo>
                    <a:lnTo>
                      <a:pt x="303" y="32"/>
                    </a:lnTo>
                    <a:lnTo>
                      <a:pt x="303" y="40"/>
                    </a:lnTo>
                    <a:lnTo>
                      <a:pt x="314" y="51"/>
                    </a:lnTo>
                    <a:lnTo>
                      <a:pt x="310" y="63"/>
                    </a:lnTo>
                    <a:lnTo>
                      <a:pt x="336" y="89"/>
                    </a:lnTo>
                    <a:lnTo>
                      <a:pt x="364" y="108"/>
                    </a:lnTo>
                    <a:lnTo>
                      <a:pt x="375" y="111"/>
                    </a:lnTo>
                    <a:lnTo>
                      <a:pt x="389" y="108"/>
                    </a:lnTo>
                    <a:lnTo>
                      <a:pt x="399" y="111"/>
                    </a:lnTo>
                    <a:lnTo>
                      <a:pt x="401" y="133"/>
                    </a:lnTo>
                    <a:lnTo>
                      <a:pt x="394" y="133"/>
                    </a:lnTo>
                    <a:lnTo>
                      <a:pt x="382" y="144"/>
                    </a:lnTo>
                    <a:lnTo>
                      <a:pt x="371" y="146"/>
                    </a:lnTo>
                    <a:lnTo>
                      <a:pt x="343" y="160"/>
                    </a:lnTo>
                    <a:lnTo>
                      <a:pt x="343" y="170"/>
                    </a:lnTo>
                    <a:lnTo>
                      <a:pt x="328" y="182"/>
                    </a:lnTo>
                    <a:lnTo>
                      <a:pt x="328" y="208"/>
                    </a:lnTo>
                    <a:lnTo>
                      <a:pt x="336" y="221"/>
                    </a:lnTo>
                    <a:lnTo>
                      <a:pt x="335" y="232"/>
                    </a:lnTo>
                    <a:lnTo>
                      <a:pt x="350" y="236"/>
                    </a:lnTo>
                    <a:lnTo>
                      <a:pt x="357" y="267"/>
                    </a:lnTo>
                    <a:lnTo>
                      <a:pt x="355" y="279"/>
                    </a:lnTo>
                    <a:lnTo>
                      <a:pt x="355" y="302"/>
                    </a:lnTo>
                    <a:lnTo>
                      <a:pt x="361" y="320"/>
                    </a:lnTo>
                    <a:lnTo>
                      <a:pt x="373" y="324"/>
                    </a:lnTo>
                    <a:lnTo>
                      <a:pt x="383" y="332"/>
                    </a:lnTo>
                    <a:lnTo>
                      <a:pt x="404" y="328"/>
                    </a:lnTo>
                    <a:lnTo>
                      <a:pt x="413" y="305"/>
                    </a:lnTo>
                    <a:lnTo>
                      <a:pt x="446" y="289"/>
                    </a:lnTo>
                    <a:lnTo>
                      <a:pt x="458" y="279"/>
                    </a:lnTo>
                    <a:lnTo>
                      <a:pt x="469" y="284"/>
                    </a:lnTo>
                    <a:lnTo>
                      <a:pt x="469" y="289"/>
                    </a:lnTo>
                    <a:lnTo>
                      <a:pt x="476" y="289"/>
                    </a:lnTo>
                    <a:lnTo>
                      <a:pt x="484" y="297"/>
                    </a:lnTo>
                    <a:lnTo>
                      <a:pt x="504" y="297"/>
                    </a:lnTo>
                    <a:lnTo>
                      <a:pt x="504" y="311"/>
                    </a:lnTo>
                    <a:lnTo>
                      <a:pt x="533" y="363"/>
                    </a:lnTo>
                    <a:lnTo>
                      <a:pt x="535" y="355"/>
                    </a:lnTo>
                    <a:lnTo>
                      <a:pt x="547" y="351"/>
                    </a:lnTo>
                    <a:lnTo>
                      <a:pt x="566" y="320"/>
                    </a:lnTo>
                    <a:lnTo>
                      <a:pt x="585" y="314"/>
                    </a:lnTo>
                    <a:lnTo>
                      <a:pt x="601" y="327"/>
                    </a:lnTo>
                    <a:lnTo>
                      <a:pt x="613" y="354"/>
                    </a:lnTo>
                    <a:lnTo>
                      <a:pt x="610" y="365"/>
                    </a:lnTo>
                    <a:lnTo>
                      <a:pt x="601" y="373"/>
                    </a:lnTo>
                    <a:lnTo>
                      <a:pt x="610" y="408"/>
                    </a:lnTo>
                    <a:lnTo>
                      <a:pt x="624" y="416"/>
                    </a:lnTo>
                    <a:lnTo>
                      <a:pt x="634" y="416"/>
                    </a:lnTo>
                    <a:lnTo>
                      <a:pt x="634" y="422"/>
                    </a:lnTo>
                    <a:lnTo>
                      <a:pt x="660" y="438"/>
                    </a:lnTo>
                    <a:lnTo>
                      <a:pt x="660" y="444"/>
                    </a:lnTo>
                    <a:lnTo>
                      <a:pt x="665" y="447"/>
                    </a:lnTo>
                    <a:lnTo>
                      <a:pt x="657" y="456"/>
                    </a:lnTo>
                    <a:lnTo>
                      <a:pt x="652" y="451"/>
                    </a:lnTo>
                    <a:lnTo>
                      <a:pt x="648" y="440"/>
                    </a:lnTo>
                    <a:lnTo>
                      <a:pt x="641" y="435"/>
                    </a:lnTo>
                    <a:lnTo>
                      <a:pt x="645" y="444"/>
                    </a:lnTo>
                    <a:lnTo>
                      <a:pt x="643" y="451"/>
                    </a:lnTo>
                    <a:lnTo>
                      <a:pt x="650" y="451"/>
                    </a:lnTo>
                    <a:lnTo>
                      <a:pt x="652" y="456"/>
                    </a:lnTo>
                    <a:lnTo>
                      <a:pt x="648" y="457"/>
                    </a:lnTo>
                    <a:lnTo>
                      <a:pt x="653" y="467"/>
                    </a:lnTo>
                    <a:lnTo>
                      <a:pt x="650" y="470"/>
                    </a:lnTo>
                    <a:lnTo>
                      <a:pt x="631" y="456"/>
                    </a:lnTo>
                    <a:lnTo>
                      <a:pt x="629" y="457"/>
                    </a:lnTo>
                    <a:lnTo>
                      <a:pt x="618" y="440"/>
                    </a:lnTo>
                    <a:lnTo>
                      <a:pt x="608" y="440"/>
                    </a:lnTo>
                    <a:lnTo>
                      <a:pt x="625" y="465"/>
                    </a:lnTo>
                    <a:lnTo>
                      <a:pt x="660" y="489"/>
                    </a:lnTo>
                    <a:lnTo>
                      <a:pt x="660" y="505"/>
                    </a:lnTo>
                    <a:lnTo>
                      <a:pt x="665" y="517"/>
                    </a:lnTo>
                    <a:lnTo>
                      <a:pt x="657" y="528"/>
                    </a:lnTo>
                    <a:lnTo>
                      <a:pt x="660" y="532"/>
                    </a:lnTo>
                    <a:lnTo>
                      <a:pt x="669" y="532"/>
                    </a:lnTo>
                    <a:lnTo>
                      <a:pt x="671" y="541"/>
                    </a:lnTo>
                    <a:lnTo>
                      <a:pt x="683" y="543"/>
                    </a:lnTo>
                    <a:lnTo>
                      <a:pt x="693" y="563"/>
                    </a:lnTo>
                    <a:lnTo>
                      <a:pt x="698" y="567"/>
                    </a:lnTo>
                    <a:lnTo>
                      <a:pt x="700" y="562"/>
                    </a:lnTo>
                    <a:lnTo>
                      <a:pt x="698" y="554"/>
                    </a:lnTo>
                    <a:lnTo>
                      <a:pt x="711" y="556"/>
                    </a:lnTo>
                    <a:lnTo>
                      <a:pt x="707" y="563"/>
                    </a:lnTo>
                    <a:lnTo>
                      <a:pt x="711" y="571"/>
                    </a:lnTo>
                    <a:lnTo>
                      <a:pt x="700" y="584"/>
                    </a:lnTo>
                    <a:lnTo>
                      <a:pt x="704" y="594"/>
                    </a:lnTo>
                    <a:lnTo>
                      <a:pt x="714" y="595"/>
                    </a:lnTo>
                    <a:lnTo>
                      <a:pt x="714" y="600"/>
                    </a:lnTo>
                    <a:lnTo>
                      <a:pt x="707" y="600"/>
                    </a:lnTo>
                    <a:lnTo>
                      <a:pt x="705" y="608"/>
                    </a:lnTo>
                    <a:lnTo>
                      <a:pt x="705" y="622"/>
                    </a:lnTo>
                    <a:lnTo>
                      <a:pt x="691" y="625"/>
                    </a:lnTo>
                    <a:lnTo>
                      <a:pt x="683" y="633"/>
                    </a:lnTo>
                    <a:lnTo>
                      <a:pt x="667" y="635"/>
                    </a:lnTo>
                    <a:lnTo>
                      <a:pt x="667" y="648"/>
                    </a:lnTo>
                    <a:lnTo>
                      <a:pt x="671" y="651"/>
                    </a:lnTo>
                    <a:lnTo>
                      <a:pt x="671" y="660"/>
                    </a:lnTo>
                    <a:lnTo>
                      <a:pt x="671" y="670"/>
                    </a:lnTo>
                    <a:lnTo>
                      <a:pt x="697" y="679"/>
                    </a:lnTo>
                    <a:lnTo>
                      <a:pt x="705" y="675"/>
                    </a:lnTo>
                    <a:lnTo>
                      <a:pt x="711" y="682"/>
                    </a:lnTo>
                    <a:lnTo>
                      <a:pt x="716" y="679"/>
                    </a:lnTo>
                    <a:lnTo>
                      <a:pt x="714" y="684"/>
                    </a:lnTo>
                    <a:lnTo>
                      <a:pt x="707" y="684"/>
                    </a:lnTo>
                    <a:lnTo>
                      <a:pt x="704" y="695"/>
                    </a:lnTo>
                    <a:lnTo>
                      <a:pt x="711" y="700"/>
                    </a:lnTo>
                    <a:lnTo>
                      <a:pt x="716" y="714"/>
                    </a:lnTo>
                    <a:lnTo>
                      <a:pt x="705" y="749"/>
                    </a:lnTo>
                    <a:lnTo>
                      <a:pt x="698" y="754"/>
                    </a:lnTo>
                    <a:lnTo>
                      <a:pt x="693" y="749"/>
                    </a:lnTo>
                    <a:lnTo>
                      <a:pt x="685" y="757"/>
                    </a:lnTo>
                    <a:lnTo>
                      <a:pt x="674" y="749"/>
                    </a:lnTo>
                    <a:lnTo>
                      <a:pt x="660" y="754"/>
                    </a:lnTo>
                    <a:lnTo>
                      <a:pt x="657" y="751"/>
                    </a:lnTo>
                    <a:lnTo>
                      <a:pt x="657" y="738"/>
                    </a:lnTo>
                    <a:lnTo>
                      <a:pt x="631" y="736"/>
                    </a:lnTo>
                    <a:lnTo>
                      <a:pt x="627" y="738"/>
                    </a:lnTo>
                    <a:lnTo>
                      <a:pt x="610" y="749"/>
                    </a:lnTo>
                    <a:lnTo>
                      <a:pt x="601" y="746"/>
                    </a:lnTo>
                    <a:lnTo>
                      <a:pt x="587" y="728"/>
                    </a:lnTo>
                    <a:lnTo>
                      <a:pt x="570" y="727"/>
                    </a:lnTo>
                    <a:lnTo>
                      <a:pt x="554" y="713"/>
                    </a:lnTo>
                    <a:lnTo>
                      <a:pt x="540" y="714"/>
                    </a:lnTo>
                    <a:lnTo>
                      <a:pt x="524" y="719"/>
                    </a:lnTo>
                    <a:lnTo>
                      <a:pt x="509" y="717"/>
                    </a:lnTo>
                    <a:lnTo>
                      <a:pt x="504" y="727"/>
                    </a:lnTo>
                    <a:lnTo>
                      <a:pt x="514" y="732"/>
                    </a:lnTo>
                    <a:lnTo>
                      <a:pt x="486" y="759"/>
                    </a:lnTo>
                    <a:lnTo>
                      <a:pt x="484" y="763"/>
                    </a:lnTo>
                    <a:lnTo>
                      <a:pt x="484" y="767"/>
                    </a:lnTo>
                    <a:lnTo>
                      <a:pt x="481" y="763"/>
                    </a:lnTo>
                    <a:lnTo>
                      <a:pt x="474" y="776"/>
                    </a:lnTo>
                    <a:lnTo>
                      <a:pt x="474" y="789"/>
                    </a:lnTo>
                    <a:lnTo>
                      <a:pt x="467" y="789"/>
                    </a:lnTo>
                    <a:lnTo>
                      <a:pt x="460" y="794"/>
                    </a:lnTo>
                    <a:lnTo>
                      <a:pt x="453" y="791"/>
                    </a:lnTo>
                    <a:lnTo>
                      <a:pt x="444" y="806"/>
                    </a:lnTo>
                    <a:lnTo>
                      <a:pt x="449" y="832"/>
                    </a:lnTo>
                    <a:lnTo>
                      <a:pt x="439" y="832"/>
                    </a:lnTo>
                    <a:lnTo>
                      <a:pt x="437" y="835"/>
                    </a:lnTo>
                    <a:lnTo>
                      <a:pt x="427" y="841"/>
                    </a:lnTo>
                    <a:lnTo>
                      <a:pt x="415" y="838"/>
                    </a:lnTo>
                    <a:lnTo>
                      <a:pt x="408" y="838"/>
                    </a:lnTo>
                    <a:lnTo>
                      <a:pt x="373" y="835"/>
                    </a:lnTo>
                    <a:lnTo>
                      <a:pt x="349" y="819"/>
                    </a:lnTo>
                    <a:lnTo>
                      <a:pt x="335" y="813"/>
                    </a:lnTo>
                    <a:lnTo>
                      <a:pt x="326" y="806"/>
                    </a:lnTo>
                    <a:lnTo>
                      <a:pt x="314" y="800"/>
                    </a:lnTo>
                    <a:lnTo>
                      <a:pt x="314" y="798"/>
                    </a:lnTo>
                    <a:lnTo>
                      <a:pt x="284" y="811"/>
                    </a:lnTo>
                    <a:lnTo>
                      <a:pt x="246" y="843"/>
                    </a:lnTo>
                    <a:lnTo>
                      <a:pt x="232" y="848"/>
                    </a:lnTo>
                    <a:lnTo>
                      <a:pt x="204" y="873"/>
                    </a:lnTo>
                    <a:lnTo>
                      <a:pt x="194" y="887"/>
                    </a:lnTo>
                    <a:lnTo>
                      <a:pt x="174" y="895"/>
                    </a:lnTo>
                    <a:lnTo>
                      <a:pt x="166" y="895"/>
                    </a:lnTo>
                    <a:lnTo>
                      <a:pt x="159" y="905"/>
                    </a:lnTo>
                    <a:lnTo>
                      <a:pt x="143" y="910"/>
                    </a:lnTo>
                    <a:lnTo>
                      <a:pt x="131" y="922"/>
                    </a:lnTo>
                    <a:lnTo>
                      <a:pt x="103" y="919"/>
                    </a:lnTo>
                    <a:lnTo>
                      <a:pt x="89" y="910"/>
                    </a:lnTo>
                    <a:lnTo>
                      <a:pt x="95" y="895"/>
                    </a:lnTo>
                    <a:lnTo>
                      <a:pt x="98" y="890"/>
                    </a:lnTo>
                    <a:lnTo>
                      <a:pt x="102" y="878"/>
                    </a:lnTo>
                    <a:lnTo>
                      <a:pt x="87" y="846"/>
                    </a:lnTo>
                    <a:lnTo>
                      <a:pt x="102" y="832"/>
                    </a:lnTo>
                    <a:lnTo>
                      <a:pt x="114" y="833"/>
                    </a:lnTo>
                    <a:lnTo>
                      <a:pt x="112" y="821"/>
                    </a:lnTo>
                    <a:lnTo>
                      <a:pt x="121" y="819"/>
                    </a:lnTo>
                    <a:lnTo>
                      <a:pt x="119" y="806"/>
                    </a:lnTo>
                    <a:lnTo>
                      <a:pt x="108" y="786"/>
                    </a:lnTo>
                    <a:lnTo>
                      <a:pt x="108" y="757"/>
                    </a:lnTo>
                    <a:lnTo>
                      <a:pt x="112" y="724"/>
                    </a:lnTo>
                    <a:lnTo>
                      <a:pt x="126" y="714"/>
                    </a:lnTo>
                    <a:lnTo>
                      <a:pt x="126" y="708"/>
                    </a:lnTo>
                    <a:lnTo>
                      <a:pt x="135" y="687"/>
                    </a:lnTo>
                    <a:lnTo>
                      <a:pt x="126" y="673"/>
                    </a:lnTo>
                    <a:lnTo>
                      <a:pt x="129" y="6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102"/>
              <p:cNvSpPr>
                <a:spLocks/>
              </p:cNvSpPr>
              <p:nvPr/>
            </p:nvSpPr>
            <p:spPr bwMode="auto">
              <a:xfrm>
                <a:off x="753" y="951"/>
                <a:ext cx="716" cy="922"/>
              </a:xfrm>
              <a:custGeom>
                <a:avLst/>
                <a:gdLst>
                  <a:gd name="T0" fmla="*/ 138 w 716"/>
                  <a:gd name="T1" fmla="*/ 640 h 922"/>
                  <a:gd name="T2" fmla="*/ 148 w 716"/>
                  <a:gd name="T3" fmla="*/ 595 h 922"/>
                  <a:gd name="T4" fmla="*/ 174 w 716"/>
                  <a:gd name="T5" fmla="*/ 576 h 922"/>
                  <a:gd name="T6" fmla="*/ 183 w 716"/>
                  <a:gd name="T7" fmla="*/ 509 h 922"/>
                  <a:gd name="T8" fmla="*/ 154 w 716"/>
                  <a:gd name="T9" fmla="*/ 411 h 922"/>
                  <a:gd name="T10" fmla="*/ 91 w 716"/>
                  <a:gd name="T11" fmla="*/ 376 h 922"/>
                  <a:gd name="T12" fmla="*/ 49 w 716"/>
                  <a:gd name="T13" fmla="*/ 332 h 922"/>
                  <a:gd name="T14" fmla="*/ 35 w 716"/>
                  <a:gd name="T15" fmla="*/ 319 h 922"/>
                  <a:gd name="T16" fmla="*/ 0 w 716"/>
                  <a:gd name="T17" fmla="*/ 297 h 922"/>
                  <a:gd name="T18" fmla="*/ 23 w 716"/>
                  <a:gd name="T19" fmla="*/ 225 h 922"/>
                  <a:gd name="T20" fmla="*/ 61 w 716"/>
                  <a:gd name="T21" fmla="*/ 146 h 922"/>
                  <a:gd name="T22" fmla="*/ 98 w 716"/>
                  <a:gd name="T23" fmla="*/ 141 h 922"/>
                  <a:gd name="T24" fmla="*/ 141 w 716"/>
                  <a:gd name="T25" fmla="*/ 125 h 922"/>
                  <a:gd name="T26" fmla="*/ 181 w 716"/>
                  <a:gd name="T27" fmla="*/ 87 h 922"/>
                  <a:gd name="T28" fmla="*/ 223 w 716"/>
                  <a:gd name="T29" fmla="*/ 25 h 922"/>
                  <a:gd name="T30" fmla="*/ 260 w 716"/>
                  <a:gd name="T31" fmla="*/ 5 h 922"/>
                  <a:gd name="T32" fmla="*/ 291 w 716"/>
                  <a:gd name="T33" fmla="*/ 2 h 922"/>
                  <a:gd name="T34" fmla="*/ 303 w 716"/>
                  <a:gd name="T35" fmla="*/ 40 h 922"/>
                  <a:gd name="T36" fmla="*/ 364 w 716"/>
                  <a:gd name="T37" fmla="*/ 108 h 922"/>
                  <a:gd name="T38" fmla="*/ 401 w 716"/>
                  <a:gd name="T39" fmla="*/ 133 h 922"/>
                  <a:gd name="T40" fmla="*/ 343 w 716"/>
                  <a:gd name="T41" fmla="*/ 160 h 922"/>
                  <a:gd name="T42" fmla="*/ 336 w 716"/>
                  <a:gd name="T43" fmla="*/ 221 h 922"/>
                  <a:gd name="T44" fmla="*/ 355 w 716"/>
                  <a:gd name="T45" fmla="*/ 279 h 922"/>
                  <a:gd name="T46" fmla="*/ 383 w 716"/>
                  <a:gd name="T47" fmla="*/ 332 h 922"/>
                  <a:gd name="T48" fmla="*/ 458 w 716"/>
                  <a:gd name="T49" fmla="*/ 279 h 922"/>
                  <a:gd name="T50" fmla="*/ 484 w 716"/>
                  <a:gd name="T51" fmla="*/ 297 h 922"/>
                  <a:gd name="T52" fmla="*/ 535 w 716"/>
                  <a:gd name="T53" fmla="*/ 355 h 922"/>
                  <a:gd name="T54" fmla="*/ 601 w 716"/>
                  <a:gd name="T55" fmla="*/ 327 h 922"/>
                  <a:gd name="T56" fmla="*/ 610 w 716"/>
                  <a:gd name="T57" fmla="*/ 408 h 922"/>
                  <a:gd name="T58" fmla="*/ 660 w 716"/>
                  <a:gd name="T59" fmla="*/ 438 h 922"/>
                  <a:gd name="T60" fmla="*/ 652 w 716"/>
                  <a:gd name="T61" fmla="*/ 451 h 922"/>
                  <a:gd name="T62" fmla="*/ 643 w 716"/>
                  <a:gd name="T63" fmla="*/ 451 h 922"/>
                  <a:gd name="T64" fmla="*/ 653 w 716"/>
                  <a:gd name="T65" fmla="*/ 467 h 922"/>
                  <a:gd name="T66" fmla="*/ 618 w 716"/>
                  <a:gd name="T67" fmla="*/ 440 h 922"/>
                  <a:gd name="T68" fmla="*/ 660 w 716"/>
                  <a:gd name="T69" fmla="*/ 505 h 922"/>
                  <a:gd name="T70" fmla="*/ 669 w 716"/>
                  <a:gd name="T71" fmla="*/ 532 h 922"/>
                  <a:gd name="T72" fmla="*/ 698 w 716"/>
                  <a:gd name="T73" fmla="*/ 567 h 922"/>
                  <a:gd name="T74" fmla="*/ 707 w 716"/>
                  <a:gd name="T75" fmla="*/ 563 h 922"/>
                  <a:gd name="T76" fmla="*/ 714 w 716"/>
                  <a:gd name="T77" fmla="*/ 595 h 922"/>
                  <a:gd name="T78" fmla="*/ 705 w 716"/>
                  <a:gd name="T79" fmla="*/ 622 h 922"/>
                  <a:gd name="T80" fmla="*/ 667 w 716"/>
                  <a:gd name="T81" fmla="*/ 648 h 922"/>
                  <a:gd name="T82" fmla="*/ 697 w 716"/>
                  <a:gd name="T83" fmla="*/ 679 h 922"/>
                  <a:gd name="T84" fmla="*/ 714 w 716"/>
                  <a:gd name="T85" fmla="*/ 684 h 922"/>
                  <a:gd name="T86" fmla="*/ 716 w 716"/>
                  <a:gd name="T87" fmla="*/ 714 h 922"/>
                  <a:gd name="T88" fmla="*/ 685 w 716"/>
                  <a:gd name="T89" fmla="*/ 757 h 922"/>
                  <a:gd name="T90" fmla="*/ 657 w 716"/>
                  <a:gd name="T91" fmla="*/ 738 h 922"/>
                  <a:gd name="T92" fmla="*/ 601 w 716"/>
                  <a:gd name="T93" fmla="*/ 746 h 922"/>
                  <a:gd name="T94" fmla="*/ 540 w 716"/>
                  <a:gd name="T95" fmla="*/ 714 h 922"/>
                  <a:gd name="T96" fmla="*/ 514 w 716"/>
                  <a:gd name="T97" fmla="*/ 732 h 922"/>
                  <a:gd name="T98" fmla="*/ 481 w 716"/>
                  <a:gd name="T99" fmla="*/ 763 h 922"/>
                  <a:gd name="T100" fmla="*/ 460 w 716"/>
                  <a:gd name="T101" fmla="*/ 794 h 922"/>
                  <a:gd name="T102" fmla="*/ 439 w 716"/>
                  <a:gd name="T103" fmla="*/ 832 h 922"/>
                  <a:gd name="T104" fmla="*/ 408 w 716"/>
                  <a:gd name="T105" fmla="*/ 838 h 922"/>
                  <a:gd name="T106" fmla="*/ 326 w 716"/>
                  <a:gd name="T107" fmla="*/ 806 h 922"/>
                  <a:gd name="T108" fmla="*/ 246 w 716"/>
                  <a:gd name="T109" fmla="*/ 843 h 922"/>
                  <a:gd name="T110" fmla="*/ 174 w 716"/>
                  <a:gd name="T111" fmla="*/ 895 h 922"/>
                  <a:gd name="T112" fmla="*/ 131 w 716"/>
                  <a:gd name="T113" fmla="*/ 922 h 922"/>
                  <a:gd name="T114" fmla="*/ 98 w 716"/>
                  <a:gd name="T115" fmla="*/ 890 h 922"/>
                  <a:gd name="T116" fmla="*/ 114 w 716"/>
                  <a:gd name="T117" fmla="*/ 833 h 922"/>
                  <a:gd name="T118" fmla="*/ 108 w 716"/>
                  <a:gd name="T119" fmla="*/ 786 h 922"/>
                  <a:gd name="T120" fmla="*/ 126 w 716"/>
                  <a:gd name="T121" fmla="*/ 708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6" h="922">
                    <a:moveTo>
                      <a:pt x="129" y="660"/>
                    </a:moveTo>
                    <a:lnTo>
                      <a:pt x="128" y="660"/>
                    </a:lnTo>
                    <a:lnTo>
                      <a:pt x="128" y="648"/>
                    </a:lnTo>
                    <a:lnTo>
                      <a:pt x="138" y="640"/>
                    </a:lnTo>
                    <a:lnTo>
                      <a:pt x="138" y="622"/>
                    </a:lnTo>
                    <a:lnTo>
                      <a:pt x="131" y="614"/>
                    </a:lnTo>
                    <a:lnTo>
                      <a:pt x="138" y="595"/>
                    </a:lnTo>
                    <a:lnTo>
                      <a:pt x="148" y="595"/>
                    </a:lnTo>
                    <a:lnTo>
                      <a:pt x="159" y="589"/>
                    </a:lnTo>
                    <a:lnTo>
                      <a:pt x="180" y="595"/>
                    </a:lnTo>
                    <a:lnTo>
                      <a:pt x="183" y="590"/>
                    </a:lnTo>
                    <a:lnTo>
                      <a:pt x="174" y="576"/>
                    </a:lnTo>
                    <a:lnTo>
                      <a:pt x="183" y="538"/>
                    </a:lnTo>
                    <a:lnTo>
                      <a:pt x="190" y="527"/>
                    </a:lnTo>
                    <a:lnTo>
                      <a:pt x="183" y="532"/>
                    </a:lnTo>
                    <a:lnTo>
                      <a:pt x="183" y="509"/>
                    </a:lnTo>
                    <a:lnTo>
                      <a:pt x="169" y="492"/>
                    </a:lnTo>
                    <a:lnTo>
                      <a:pt x="180" y="456"/>
                    </a:lnTo>
                    <a:lnTo>
                      <a:pt x="180" y="440"/>
                    </a:lnTo>
                    <a:lnTo>
                      <a:pt x="154" y="411"/>
                    </a:lnTo>
                    <a:lnTo>
                      <a:pt x="128" y="406"/>
                    </a:lnTo>
                    <a:lnTo>
                      <a:pt x="112" y="400"/>
                    </a:lnTo>
                    <a:lnTo>
                      <a:pt x="95" y="383"/>
                    </a:lnTo>
                    <a:lnTo>
                      <a:pt x="91" y="376"/>
                    </a:lnTo>
                    <a:lnTo>
                      <a:pt x="84" y="368"/>
                    </a:lnTo>
                    <a:lnTo>
                      <a:pt x="70" y="344"/>
                    </a:lnTo>
                    <a:lnTo>
                      <a:pt x="58" y="341"/>
                    </a:lnTo>
                    <a:lnTo>
                      <a:pt x="49" y="332"/>
                    </a:lnTo>
                    <a:lnTo>
                      <a:pt x="49" y="327"/>
                    </a:lnTo>
                    <a:lnTo>
                      <a:pt x="41" y="324"/>
                    </a:lnTo>
                    <a:lnTo>
                      <a:pt x="41" y="319"/>
                    </a:lnTo>
                    <a:lnTo>
                      <a:pt x="35" y="319"/>
                    </a:lnTo>
                    <a:lnTo>
                      <a:pt x="18" y="332"/>
                    </a:lnTo>
                    <a:lnTo>
                      <a:pt x="11" y="324"/>
                    </a:lnTo>
                    <a:lnTo>
                      <a:pt x="9" y="302"/>
                    </a:lnTo>
                    <a:lnTo>
                      <a:pt x="0" y="297"/>
                    </a:lnTo>
                    <a:lnTo>
                      <a:pt x="8" y="257"/>
                    </a:lnTo>
                    <a:lnTo>
                      <a:pt x="16" y="243"/>
                    </a:lnTo>
                    <a:lnTo>
                      <a:pt x="16" y="235"/>
                    </a:lnTo>
                    <a:lnTo>
                      <a:pt x="23" y="225"/>
                    </a:lnTo>
                    <a:lnTo>
                      <a:pt x="27" y="195"/>
                    </a:lnTo>
                    <a:lnTo>
                      <a:pt x="35" y="181"/>
                    </a:lnTo>
                    <a:lnTo>
                      <a:pt x="58" y="173"/>
                    </a:lnTo>
                    <a:lnTo>
                      <a:pt x="61" y="146"/>
                    </a:lnTo>
                    <a:lnTo>
                      <a:pt x="63" y="138"/>
                    </a:lnTo>
                    <a:lnTo>
                      <a:pt x="72" y="138"/>
                    </a:lnTo>
                    <a:lnTo>
                      <a:pt x="80" y="132"/>
                    </a:lnTo>
                    <a:lnTo>
                      <a:pt x="98" y="141"/>
                    </a:lnTo>
                    <a:lnTo>
                      <a:pt x="105" y="155"/>
                    </a:lnTo>
                    <a:lnTo>
                      <a:pt x="108" y="144"/>
                    </a:lnTo>
                    <a:lnTo>
                      <a:pt x="124" y="146"/>
                    </a:lnTo>
                    <a:lnTo>
                      <a:pt x="141" y="125"/>
                    </a:lnTo>
                    <a:lnTo>
                      <a:pt x="148" y="124"/>
                    </a:lnTo>
                    <a:lnTo>
                      <a:pt x="166" y="124"/>
                    </a:lnTo>
                    <a:lnTo>
                      <a:pt x="171" y="79"/>
                    </a:lnTo>
                    <a:lnTo>
                      <a:pt x="181" y="87"/>
                    </a:lnTo>
                    <a:lnTo>
                      <a:pt x="190" y="87"/>
                    </a:lnTo>
                    <a:lnTo>
                      <a:pt x="215" y="67"/>
                    </a:lnTo>
                    <a:lnTo>
                      <a:pt x="230" y="36"/>
                    </a:lnTo>
                    <a:lnTo>
                      <a:pt x="223" y="25"/>
                    </a:lnTo>
                    <a:lnTo>
                      <a:pt x="230" y="17"/>
                    </a:lnTo>
                    <a:lnTo>
                      <a:pt x="230" y="9"/>
                    </a:lnTo>
                    <a:lnTo>
                      <a:pt x="239" y="8"/>
                    </a:lnTo>
                    <a:lnTo>
                      <a:pt x="260" y="5"/>
                    </a:lnTo>
                    <a:lnTo>
                      <a:pt x="268" y="5"/>
                    </a:lnTo>
                    <a:lnTo>
                      <a:pt x="279" y="2"/>
                    </a:lnTo>
                    <a:lnTo>
                      <a:pt x="281" y="0"/>
                    </a:lnTo>
                    <a:lnTo>
                      <a:pt x="291" y="2"/>
                    </a:lnTo>
                    <a:lnTo>
                      <a:pt x="291" y="17"/>
                    </a:lnTo>
                    <a:lnTo>
                      <a:pt x="305" y="22"/>
                    </a:lnTo>
                    <a:lnTo>
                      <a:pt x="303" y="32"/>
                    </a:lnTo>
                    <a:lnTo>
                      <a:pt x="303" y="40"/>
                    </a:lnTo>
                    <a:lnTo>
                      <a:pt x="314" y="51"/>
                    </a:lnTo>
                    <a:lnTo>
                      <a:pt x="310" y="63"/>
                    </a:lnTo>
                    <a:lnTo>
                      <a:pt x="336" y="89"/>
                    </a:lnTo>
                    <a:lnTo>
                      <a:pt x="364" y="108"/>
                    </a:lnTo>
                    <a:lnTo>
                      <a:pt x="375" y="111"/>
                    </a:lnTo>
                    <a:lnTo>
                      <a:pt x="389" y="108"/>
                    </a:lnTo>
                    <a:lnTo>
                      <a:pt x="399" y="111"/>
                    </a:lnTo>
                    <a:lnTo>
                      <a:pt x="401" y="133"/>
                    </a:lnTo>
                    <a:lnTo>
                      <a:pt x="394" y="133"/>
                    </a:lnTo>
                    <a:lnTo>
                      <a:pt x="382" y="144"/>
                    </a:lnTo>
                    <a:lnTo>
                      <a:pt x="371" y="146"/>
                    </a:lnTo>
                    <a:lnTo>
                      <a:pt x="343" y="160"/>
                    </a:lnTo>
                    <a:lnTo>
                      <a:pt x="343" y="170"/>
                    </a:lnTo>
                    <a:lnTo>
                      <a:pt x="328" y="182"/>
                    </a:lnTo>
                    <a:lnTo>
                      <a:pt x="328" y="208"/>
                    </a:lnTo>
                    <a:lnTo>
                      <a:pt x="336" y="221"/>
                    </a:lnTo>
                    <a:lnTo>
                      <a:pt x="335" y="232"/>
                    </a:lnTo>
                    <a:lnTo>
                      <a:pt x="350" y="236"/>
                    </a:lnTo>
                    <a:lnTo>
                      <a:pt x="357" y="267"/>
                    </a:lnTo>
                    <a:lnTo>
                      <a:pt x="355" y="279"/>
                    </a:lnTo>
                    <a:lnTo>
                      <a:pt x="355" y="302"/>
                    </a:lnTo>
                    <a:lnTo>
                      <a:pt x="361" y="320"/>
                    </a:lnTo>
                    <a:lnTo>
                      <a:pt x="373" y="324"/>
                    </a:lnTo>
                    <a:lnTo>
                      <a:pt x="383" y="332"/>
                    </a:lnTo>
                    <a:lnTo>
                      <a:pt x="404" y="328"/>
                    </a:lnTo>
                    <a:lnTo>
                      <a:pt x="413" y="305"/>
                    </a:lnTo>
                    <a:lnTo>
                      <a:pt x="446" y="289"/>
                    </a:lnTo>
                    <a:lnTo>
                      <a:pt x="458" y="279"/>
                    </a:lnTo>
                    <a:lnTo>
                      <a:pt x="469" y="284"/>
                    </a:lnTo>
                    <a:lnTo>
                      <a:pt x="469" y="289"/>
                    </a:lnTo>
                    <a:lnTo>
                      <a:pt x="476" y="289"/>
                    </a:lnTo>
                    <a:lnTo>
                      <a:pt x="484" y="297"/>
                    </a:lnTo>
                    <a:lnTo>
                      <a:pt x="504" y="297"/>
                    </a:lnTo>
                    <a:lnTo>
                      <a:pt x="504" y="311"/>
                    </a:lnTo>
                    <a:lnTo>
                      <a:pt x="533" y="363"/>
                    </a:lnTo>
                    <a:lnTo>
                      <a:pt x="535" y="355"/>
                    </a:lnTo>
                    <a:lnTo>
                      <a:pt x="547" y="351"/>
                    </a:lnTo>
                    <a:lnTo>
                      <a:pt x="566" y="320"/>
                    </a:lnTo>
                    <a:lnTo>
                      <a:pt x="585" y="314"/>
                    </a:lnTo>
                    <a:lnTo>
                      <a:pt x="601" y="327"/>
                    </a:lnTo>
                    <a:lnTo>
                      <a:pt x="613" y="354"/>
                    </a:lnTo>
                    <a:lnTo>
                      <a:pt x="610" y="365"/>
                    </a:lnTo>
                    <a:lnTo>
                      <a:pt x="601" y="373"/>
                    </a:lnTo>
                    <a:lnTo>
                      <a:pt x="610" y="408"/>
                    </a:lnTo>
                    <a:lnTo>
                      <a:pt x="624" y="416"/>
                    </a:lnTo>
                    <a:lnTo>
                      <a:pt x="634" y="416"/>
                    </a:lnTo>
                    <a:lnTo>
                      <a:pt x="634" y="422"/>
                    </a:lnTo>
                    <a:lnTo>
                      <a:pt x="660" y="438"/>
                    </a:lnTo>
                    <a:lnTo>
                      <a:pt x="660" y="444"/>
                    </a:lnTo>
                    <a:lnTo>
                      <a:pt x="665" y="447"/>
                    </a:lnTo>
                    <a:lnTo>
                      <a:pt x="657" y="456"/>
                    </a:lnTo>
                    <a:lnTo>
                      <a:pt x="652" y="451"/>
                    </a:lnTo>
                    <a:lnTo>
                      <a:pt x="648" y="440"/>
                    </a:lnTo>
                    <a:lnTo>
                      <a:pt x="641" y="435"/>
                    </a:lnTo>
                    <a:lnTo>
                      <a:pt x="645" y="444"/>
                    </a:lnTo>
                    <a:lnTo>
                      <a:pt x="643" y="451"/>
                    </a:lnTo>
                    <a:lnTo>
                      <a:pt x="650" y="451"/>
                    </a:lnTo>
                    <a:lnTo>
                      <a:pt x="652" y="456"/>
                    </a:lnTo>
                    <a:lnTo>
                      <a:pt x="648" y="457"/>
                    </a:lnTo>
                    <a:lnTo>
                      <a:pt x="653" y="467"/>
                    </a:lnTo>
                    <a:lnTo>
                      <a:pt x="650" y="470"/>
                    </a:lnTo>
                    <a:lnTo>
                      <a:pt x="631" y="456"/>
                    </a:lnTo>
                    <a:lnTo>
                      <a:pt x="629" y="457"/>
                    </a:lnTo>
                    <a:lnTo>
                      <a:pt x="618" y="440"/>
                    </a:lnTo>
                    <a:lnTo>
                      <a:pt x="608" y="440"/>
                    </a:lnTo>
                    <a:lnTo>
                      <a:pt x="625" y="465"/>
                    </a:lnTo>
                    <a:lnTo>
                      <a:pt x="660" y="489"/>
                    </a:lnTo>
                    <a:lnTo>
                      <a:pt x="660" y="505"/>
                    </a:lnTo>
                    <a:lnTo>
                      <a:pt x="665" y="517"/>
                    </a:lnTo>
                    <a:lnTo>
                      <a:pt x="657" y="528"/>
                    </a:lnTo>
                    <a:lnTo>
                      <a:pt x="660" y="532"/>
                    </a:lnTo>
                    <a:lnTo>
                      <a:pt x="669" y="532"/>
                    </a:lnTo>
                    <a:lnTo>
                      <a:pt x="671" y="541"/>
                    </a:lnTo>
                    <a:lnTo>
                      <a:pt x="683" y="543"/>
                    </a:lnTo>
                    <a:lnTo>
                      <a:pt x="693" y="563"/>
                    </a:lnTo>
                    <a:lnTo>
                      <a:pt x="698" y="567"/>
                    </a:lnTo>
                    <a:lnTo>
                      <a:pt x="700" y="562"/>
                    </a:lnTo>
                    <a:lnTo>
                      <a:pt x="698" y="554"/>
                    </a:lnTo>
                    <a:lnTo>
                      <a:pt x="711" y="556"/>
                    </a:lnTo>
                    <a:lnTo>
                      <a:pt x="707" y="563"/>
                    </a:lnTo>
                    <a:lnTo>
                      <a:pt x="711" y="571"/>
                    </a:lnTo>
                    <a:lnTo>
                      <a:pt x="700" y="584"/>
                    </a:lnTo>
                    <a:lnTo>
                      <a:pt x="704" y="594"/>
                    </a:lnTo>
                    <a:lnTo>
                      <a:pt x="714" y="595"/>
                    </a:lnTo>
                    <a:lnTo>
                      <a:pt x="714" y="600"/>
                    </a:lnTo>
                    <a:lnTo>
                      <a:pt x="707" y="600"/>
                    </a:lnTo>
                    <a:lnTo>
                      <a:pt x="705" y="608"/>
                    </a:lnTo>
                    <a:lnTo>
                      <a:pt x="705" y="622"/>
                    </a:lnTo>
                    <a:lnTo>
                      <a:pt x="691" y="625"/>
                    </a:lnTo>
                    <a:lnTo>
                      <a:pt x="683" y="633"/>
                    </a:lnTo>
                    <a:lnTo>
                      <a:pt x="667" y="635"/>
                    </a:lnTo>
                    <a:lnTo>
                      <a:pt x="667" y="648"/>
                    </a:lnTo>
                    <a:lnTo>
                      <a:pt x="671" y="651"/>
                    </a:lnTo>
                    <a:lnTo>
                      <a:pt x="671" y="660"/>
                    </a:lnTo>
                    <a:lnTo>
                      <a:pt x="671" y="670"/>
                    </a:lnTo>
                    <a:lnTo>
                      <a:pt x="697" y="679"/>
                    </a:lnTo>
                    <a:lnTo>
                      <a:pt x="705" y="675"/>
                    </a:lnTo>
                    <a:lnTo>
                      <a:pt x="711" y="682"/>
                    </a:lnTo>
                    <a:lnTo>
                      <a:pt x="716" y="679"/>
                    </a:lnTo>
                    <a:lnTo>
                      <a:pt x="714" y="684"/>
                    </a:lnTo>
                    <a:lnTo>
                      <a:pt x="707" y="684"/>
                    </a:lnTo>
                    <a:lnTo>
                      <a:pt x="704" y="695"/>
                    </a:lnTo>
                    <a:lnTo>
                      <a:pt x="711" y="700"/>
                    </a:lnTo>
                    <a:lnTo>
                      <a:pt x="716" y="714"/>
                    </a:lnTo>
                    <a:lnTo>
                      <a:pt x="705" y="749"/>
                    </a:lnTo>
                    <a:lnTo>
                      <a:pt x="698" y="754"/>
                    </a:lnTo>
                    <a:lnTo>
                      <a:pt x="693" y="749"/>
                    </a:lnTo>
                    <a:lnTo>
                      <a:pt x="685" y="757"/>
                    </a:lnTo>
                    <a:lnTo>
                      <a:pt x="674" y="749"/>
                    </a:lnTo>
                    <a:lnTo>
                      <a:pt x="660" y="754"/>
                    </a:lnTo>
                    <a:lnTo>
                      <a:pt x="657" y="751"/>
                    </a:lnTo>
                    <a:lnTo>
                      <a:pt x="657" y="738"/>
                    </a:lnTo>
                    <a:lnTo>
                      <a:pt x="631" y="736"/>
                    </a:lnTo>
                    <a:lnTo>
                      <a:pt x="627" y="738"/>
                    </a:lnTo>
                    <a:lnTo>
                      <a:pt x="610" y="749"/>
                    </a:lnTo>
                    <a:lnTo>
                      <a:pt x="601" y="746"/>
                    </a:lnTo>
                    <a:lnTo>
                      <a:pt x="587" y="728"/>
                    </a:lnTo>
                    <a:lnTo>
                      <a:pt x="570" y="727"/>
                    </a:lnTo>
                    <a:lnTo>
                      <a:pt x="554" y="713"/>
                    </a:lnTo>
                    <a:lnTo>
                      <a:pt x="540" y="714"/>
                    </a:lnTo>
                    <a:lnTo>
                      <a:pt x="524" y="719"/>
                    </a:lnTo>
                    <a:lnTo>
                      <a:pt x="509" y="717"/>
                    </a:lnTo>
                    <a:lnTo>
                      <a:pt x="504" y="727"/>
                    </a:lnTo>
                    <a:lnTo>
                      <a:pt x="514" y="732"/>
                    </a:lnTo>
                    <a:lnTo>
                      <a:pt x="486" y="759"/>
                    </a:lnTo>
                    <a:lnTo>
                      <a:pt x="484" y="763"/>
                    </a:lnTo>
                    <a:lnTo>
                      <a:pt x="484" y="767"/>
                    </a:lnTo>
                    <a:lnTo>
                      <a:pt x="481" y="763"/>
                    </a:lnTo>
                    <a:lnTo>
                      <a:pt x="474" y="776"/>
                    </a:lnTo>
                    <a:lnTo>
                      <a:pt x="474" y="789"/>
                    </a:lnTo>
                    <a:lnTo>
                      <a:pt x="467" y="789"/>
                    </a:lnTo>
                    <a:lnTo>
                      <a:pt x="460" y="794"/>
                    </a:lnTo>
                    <a:lnTo>
                      <a:pt x="453" y="791"/>
                    </a:lnTo>
                    <a:lnTo>
                      <a:pt x="444" y="806"/>
                    </a:lnTo>
                    <a:lnTo>
                      <a:pt x="449" y="832"/>
                    </a:lnTo>
                    <a:lnTo>
                      <a:pt x="439" y="832"/>
                    </a:lnTo>
                    <a:lnTo>
                      <a:pt x="437" y="835"/>
                    </a:lnTo>
                    <a:lnTo>
                      <a:pt x="427" y="841"/>
                    </a:lnTo>
                    <a:lnTo>
                      <a:pt x="415" y="838"/>
                    </a:lnTo>
                    <a:lnTo>
                      <a:pt x="408" y="838"/>
                    </a:lnTo>
                    <a:lnTo>
                      <a:pt x="373" y="835"/>
                    </a:lnTo>
                    <a:lnTo>
                      <a:pt x="349" y="819"/>
                    </a:lnTo>
                    <a:lnTo>
                      <a:pt x="335" y="813"/>
                    </a:lnTo>
                    <a:lnTo>
                      <a:pt x="326" y="806"/>
                    </a:lnTo>
                    <a:lnTo>
                      <a:pt x="314" y="800"/>
                    </a:lnTo>
                    <a:lnTo>
                      <a:pt x="314" y="798"/>
                    </a:lnTo>
                    <a:lnTo>
                      <a:pt x="284" y="811"/>
                    </a:lnTo>
                    <a:lnTo>
                      <a:pt x="246" y="843"/>
                    </a:lnTo>
                    <a:lnTo>
                      <a:pt x="232" y="848"/>
                    </a:lnTo>
                    <a:lnTo>
                      <a:pt x="204" y="873"/>
                    </a:lnTo>
                    <a:lnTo>
                      <a:pt x="194" y="887"/>
                    </a:lnTo>
                    <a:lnTo>
                      <a:pt x="174" y="895"/>
                    </a:lnTo>
                    <a:lnTo>
                      <a:pt x="166" y="895"/>
                    </a:lnTo>
                    <a:lnTo>
                      <a:pt x="159" y="905"/>
                    </a:lnTo>
                    <a:lnTo>
                      <a:pt x="143" y="910"/>
                    </a:lnTo>
                    <a:lnTo>
                      <a:pt x="131" y="922"/>
                    </a:lnTo>
                    <a:lnTo>
                      <a:pt x="103" y="919"/>
                    </a:lnTo>
                    <a:lnTo>
                      <a:pt x="89" y="910"/>
                    </a:lnTo>
                    <a:lnTo>
                      <a:pt x="95" y="895"/>
                    </a:lnTo>
                    <a:lnTo>
                      <a:pt x="98" y="890"/>
                    </a:lnTo>
                    <a:lnTo>
                      <a:pt x="102" y="878"/>
                    </a:lnTo>
                    <a:lnTo>
                      <a:pt x="87" y="846"/>
                    </a:lnTo>
                    <a:lnTo>
                      <a:pt x="102" y="832"/>
                    </a:lnTo>
                    <a:lnTo>
                      <a:pt x="114" y="833"/>
                    </a:lnTo>
                    <a:lnTo>
                      <a:pt x="112" y="821"/>
                    </a:lnTo>
                    <a:lnTo>
                      <a:pt x="121" y="819"/>
                    </a:lnTo>
                    <a:lnTo>
                      <a:pt x="119" y="806"/>
                    </a:lnTo>
                    <a:lnTo>
                      <a:pt x="108" y="786"/>
                    </a:lnTo>
                    <a:lnTo>
                      <a:pt x="108" y="757"/>
                    </a:lnTo>
                    <a:lnTo>
                      <a:pt x="112" y="724"/>
                    </a:lnTo>
                    <a:lnTo>
                      <a:pt x="126" y="714"/>
                    </a:lnTo>
                    <a:lnTo>
                      <a:pt x="126" y="708"/>
                    </a:lnTo>
                    <a:lnTo>
                      <a:pt x="135" y="687"/>
                    </a:lnTo>
                    <a:lnTo>
                      <a:pt x="126" y="673"/>
                    </a:lnTo>
                    <a:lnTo>
                      <a:pt x="129" y="66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103"/>
              <p:cNvSpPr>
                <a:spLocks/>
              </p:cNvSpPr>
              <p:nvPr/>
            </p:nvSpPr>
            <p:spPr bwMode="auto">
              <a:xfrm>
                <a:off x="833" y="1844"/>
                <a:ext cx="19" cy="12"/>
              </a:xfrm>
              <a:custGeom>
                <a:avLst/>
                <a:gdLst>
                  <a:gd name="T0" fmla="*/ 19 w 19"/>
                  <a:gd name="T1" fmla="*/ 0 h 12"/>
                  <a:gd name="T2" fmla="*/ 14 w 19"/>
                  <a:gd name="T3" fmla="*/ 4 h 12"/>
                  <a:gd name="T4" fmla="*/ 5 w 19"/>
                  <a:gd name="T5" fmla="*/ 12 h 12"/>
                  <a:gd name="T6" fmla="*/ 0 w 19"/>
                  <a:gd name="T7" fmla="*/ 9 h 12"/>
                  <a:gd name="T8" fmla="*/ 7 w 19"/>
                  <a:gd name="T9" fmla="*/ 0 h 12"/>
                  <a:gd name="T10" fmla="*/ 19 w 19"/>
                  <a:gd name="T11" fmla="*/ 0 h 12"/>
                </a:gdLst>
                <a:ahLst/>
                <a:cxnLst>
                  <a:cxn ang="0">
                    <a:pos x="T0" y="T1"/>
                  </a:cxn>
                  <a:cxn ang="0">
                    <a:pos x="T2" y="T3"/>
                  </a:cxn>
                  <a:cxn ang="0">
                    <a:pos x="T4" y="T5"/>
                  </a:cxn>
                  <a:cxn ang="0">
                    <a:pos x="T6" y="T7"/>
                  </a:cxn>
                  <a:cxn ang="0">
                    <a:pos x="T8" y="T9"/>
                  </a:cxn>
                  <a:cxn ang="0">
                    <a:pos x="T10" y="T11"/>
                  </a:cxn>
                </a:cxnLst>
                <a:rect l="0" t="0" r="r" b="b"/>
                <a:pathLst>
                  <a:path w="19" h="12">
                    <a:moveTo>
                      <a:pt x="19" y="0"/>
                    </a:moveTo>
                    <a:lnTo>
                      <a:pt x="14" y="4"/>
                    </a:lnTo>
                    <a:lnTo>
                      <a:pt x="5" y="12"/>
                    </a:lnTo>
                    <a:lnTo>
                      <a:pt x="0" y="9"/>
                    </a:lnTo>
                    <a:lnTo>
                      <a:pt x="7" y="0"/>
                    </a:lnTo>
                    <a:lnTo>
                      <a:pt x="19"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104"/>
              <p:cNvSpPr>
                <a:spLocks/>
              </p:cNvSpPr>
              <p:nvPr/>
            </p:nvSpPr>
            <p:spPr bwMode="auto">
              <a:xfrm>
                <a:off x="606" y="622"/>
                <a:ext cx="856" cy="659"/>
              </a:xfrm>
              <a:custGeom>
                <a:avLst/>
                <a:gdLst>
                  <a:gd name="T0" fmla="*/ 378 w 856"/>
                  <a:gd name="T1" fmla="*/ 209 h 659"/>
                  <a:gd name="T2" fmla="*/ 399 w 856"/>
                  <a:gd name="T3" fmla="*/ 182 h 659"/>
                  <a:gd name="T4" fmla="*/ 419 w 856"/>
                  <a:gd name="T5" fmla="*/ 164 h 659"/>
                  <a:gd name="T6" fmla="*/ 464 w 856"/>
                  <a:gd name="T7" fmla="*/ 117 h 659"/>
                  <a:gd name="T8" fmla="*/ 471 w 856"/>
                  <a:gd name="T9" fmla="*/ 75 h 659"/>
                  <a:gd name="T10" fmla="*/ 490 w 856"/>
                  <a:gd name="T11" fmla="*/ 23 h 659"/>
                  <a:gd name="T12" fmla="*/ 508 w 856"/>
                  <a:gd name="T13" fmla="*/ 23 h 659"/>
                  <a:gd name="T14" fmla="*/ 546 w 856"/>
                  <a:gd name="T15" fmla="*/ 9 h 659"/>
                  <a:gd name="T16" fmla="*/ 565 w 856"/>
                  <a:gd name="T17" fmla="*/ 28 h 659"/>
                  <a:gd name="T18" fmla="*/ 608 w 856"/>
                  <a:gd name="T19" fmla="*/ 61 h 659"/>
                  <a:gd name="T20" fmla="*/ 641 w 856"/>
                  <a:gd name="T21" fmla="*/ 61 h 659"/>
                  <a:gd name="T22" fmla="*/ 702 w 856"/>
                  <a:gd name="T23" fmla="*/ 18 h 659"/>
                  <a:gd name="T24" fmla="*/ 740 w 856"/>
                  <a:gd name="T25" fmla="*/ 36 h 659"/>
                  <a:gd name="T26" fmla="*/ 769 w 856"/>
                  <a:gd name="T27" fmla="*/ 31 h 659"/>
                  <a:gd name="T28" fmla="*/ 771 w 856"/>
                  <a:gd name="T29" fmla="*/ 75 h 659"/>
                  <a:gd name="T30" fmla="*/ 797 w 856"/>
                  <a:gd name="T31" fmla="*/ 128 h 659"/>
                  <a:gd name="T32" fmla="*/ 835 w 856"/>
                  <a:gd name="T33" fmla="*/ 156 h 659"/>
                  <a:gd name="T34" fmla="*/ 856 w 856"/>
                  <a:gd name="T35" fmla="*/ 179 h 659"/>
                  <a:gd name="T36" fmla="*/ 856 w 856"/>
                  <a:gd name="T37" fmla="*/ 209 h 659"/>
                  <a:gd name="T38" fmla="*/ 844 w 856"/>
                  <a:gd name="T39" fmla="*/ 253 h 659"/>
                  <a:gd name="T40" fmla="*/ 811 w 856"/>
                  <a:gd name="T41" fmla="*/ 293 h 659"/>
                  <a:gd name="T42" fmla="*/ 787 w 856"/>
                  <a:gd name="T43" fmla="*/ 346 h 659"/>
                  <a:gd name="T44" fmla="*/ 788 w 856"/>
                  <a:gd name="T45" fmla="*/ 395 h 659"/>
                  <a:gd name="T46" fmla="*/ 742 w 856"/>
                  <a:gd name="T47" fmla="*/ 422 h 659"/>
                  <a:gd name="T48" fmla="*/ 724 w 856"/>
                  <a:gd name="T49" fmla="*/ 435 h 659"/>
                  <a:gd name="T50" fmla="*/ 676 w 856"/>
                  <a:gd name="T51" fmla="*/ 459 h 659"/>
                  <a:gd name="T52" fmla="*/ 650 w 856"/>
                  <a:gd name="T53" fmla="*/ 546 h 659"/>
                  <a:gd name="T54" fmla="*/ 631 w 856"/>
                  <a:gd name="T55" fmla="*/ 570 h 659"/>
                  <a:gd name="T56" fmla="*/ 631 w 856"/>
                  <a:gd name="T57" fmla="*/ 597 h 659"/>
                  <a:gd name="T58" fmla="*/ 631 w 856"/>
                  <a:gd name="T59" fmla="*/ 626 h 659"/>
                  <a:gd name="T60" fmla="*/ 615 w 856"/>
                  <a:gd name="T61" fmla="*/ 613 h 659"/>
                  <a:gd name="T62" fmla="*/ 560 w 856"/>
                  <a:gd name="T63" fmla="*/ 632 h 659"/>
                  <a:gd name="T64" fmla="*/ 520 w 856"/>
                  <a:gd name="T65" fmla="*/ 653 h 659"/>
                  <a:gd name="T66" fmla="*/ 502 w 856"/>
                  <a:gd name="T67" fmla="*/ 608 h 659"/>
                  <a:gd name="T68" fmla="*/ 482 w 856"/>
                  <a:gd name="T69" fmla="*/ 560 h 659"/>
                  <a:gd name="T70" fmla="*/ 475 w 856"/>
                  <a:gd name="T71" fmla="*/ 511 h 659"/>
                  <a:gd name="T72" fmla="*/ 518 w 856"/>
                  <a:gd name="T73" fmla="*/ 473 h 659"/>
                  <a:gd name="T74" fmla="*/ 547 w 856"/>
                  <a:gd name="T75" fmla="*/ 462 h 659"/>
                  <a:gd name="T76" fmla="*/ 522 w 856"/>
                  <a:gd name="T77" fmla="*/ 440 h 659"/>
                  <a:gd name="T78" fmla="*/ 457 w 856"/>
                  <a:gd name="T79" fmla="*/ 392 h 659"/>
                  <a:gd name="T80" fmla="*/ 450 w 856"/>
                  <a:gd name="T81" fmla="*/ 360 h 659"/>
                  <a:gd name="T82" fmla="*/ 438 w 856"/>
                  <a:gd name="T83" fmla="*/ 330 h 659"/>
                  <a:gd name="T84" fmla="*/ 416 w 856"/>
                  <a:gd name="T85" fmla="*/ 333 h 659"/>
                  <a:gd name="T86" fmla="*/ 378 w 856"/>
                  <a:gd name="T87" fmla="*/ 338 h 659"/>
                  <a:gd name="T88" fmla="*/ 378 w 856"/>
                  <a:gd name="T89" fmla="*/ 365 h 659"/>
                  <a:gd name="T90" fmla="*/ 329 w 856"/>
                  <a:gd name="T91" fmla="*/ 414 h 659"/>
                  <a:gd name="T92" fmla="*/ 296 w 856"/>
                  <a:gd name="T93" fmla="*/ 451 h 659"/>
                  <a:gd name="T94" fmla="*/ 256 w 856"/>
                  <a:gd name="T95" fmla="*/ 471 h 659"/>
                  <a:gd name="T96" fmla="*/ 229 w 856"/>
                  <a:gd name="T97" fmla="*/ 459 h 659"/>
                  <a:gd name="T98" fmla="*/ 220 w 856"/>
                  <a:gd name="T99" fmla="*/ 451 h 659"/>
                  <a:gd name="T100" fmla="*/ 170 w 856"/>
                  <a:gd name="T101" fmla="*/ 462 h 659"/>
                  <a:gd name="T102" fmla="*/ 116 w 856"/>
                  <a:gd name="T103" fmla="*/ 497 h 659"/>
                  <a:gd name="T104" fmla="*/ 104 w 856"/>
                  <a:gd name="T105" fmla="*/ 476 h 659"/>
                  <a:gd name="T106" fmla="*/ 71 w 856"/>
                  <a:gd name="T107" fmla="*/ 382 h 659"/>
                  <a:gd name="T108" fmla="*/ 61 w 856"/>
                  <a:gd name="T109" fmla="*/ 365 h 659"/>
                  <a:gd name="T110" fmla="*/ 8 w 856"/>
                  <a:gd name="T111" fmla="*/ 355 h 659"/>
                  <a:gd name="T112" fmla="*/ 10 w 856"/>
                  <a:gd name="T113" fmla="*/ 333 h 659"/>
                  <a:gd name="T114" fmla="*/ 50 w 856"/>
                  <a:gd name="T115" fmla="*/ 299 h 659"/>
                  <a:gd name="T116" fmla="*/ 147 w 856"/>
                  <a:gd name="T117" fmla="*/ 261 h 659"/>
                  <a:gd name="T118" fmla="*/ 204 w 856"/>
                  <a:gd name="T119" fmla="*/ 247 h 659"/>
                  <a:gd name="T120" fmla="*/ 265 w 856"/>
                  <a:gd name="T121" fmla="*/ 247 h 659"/>
                  <a:gd name="T122" fmla="*/ 348 w 856"/>
                  <a:gd name="T123" fmla="*/ 263 h 659"/>
                  <a:gd name="T124" fmla="*/ 376 w 856"/>
                  <a:gd name="T125" fmla="*/ 24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659">
                    <a:moveTo>
                      <a:pt x="376" y="247"/>
                    </a:moveTo>
                    <a:lnTo>
                      <a:pt x="381" y="238"/>
                    </a:lnTo>
                    <a:lnTo>
                      <a:pt x="378" y="209"/>
                    </a:lnTo>
                    <a:lnTo>
                      <a:pt x="388" y="199"/>
                    </a:lnTo>
                    <a:lnTo>
                      <a:pt x="399" y="199"/>
                    </a:lnTo>
                    <a:lnTo>
                      <a:pt x="399" y="182"/>
                    </a:lnTo>
                    <a:lnTo>
                      <a:pt x="392" y="169"/>
                    </a:lnTo>
                    <a:lnTo>
                      <a:pt x="395" y="161"/>
                    </a:lnTo>
                    <a:lnTo>
                      <a:pt x="419" y="164"/>
                    </a:lnTo>
                    <a:lnTo>
                      <a:pt x="452" y="152"/>
                    </a:lnTo>
                    <a:lnTo>
                      <a:pt x="450" y="134"/>
                    </a:lnTo>
                    <a:lnTo>
                      <a:pt x="464" y="117"/>
                    </a:lnTo>
                    <a:lnTo>
                      <a:pt x="468" y="91"/>
                    </a:lnTo>
                    <a:lnTo>
                      <a:pt x="466" y="77"/>
                    </a:lnTo>
                    <a:lnTo>
                      <a:pt x="471" y="75"/>
                    </a:lnTo>
                    <a:lnTo>
                      <a:pt x="482" y="53"/>
                    </a:lnTo>
                    <a:lnTo>
                      <a:pt x="480" y="42"/>
                    </a:lnTo>
                    <a:lnTo>
                      <a:pt x="490" y="23"/>
                    </a:lnTo>
                    <a:lnTo>
                      <a:pt x="497" y="23"/>
                    </a:lnTo>
                    <a:lnTo>
                      <a:pt x="504" y="18"/>
                    </a:lnTo>
                    <a:lnTo>
                      <a:pt x="508" y="23"/>
                    </a:lnTo>
                    <a:lnTo>
                      <a:pt x="530" y="10"/>
                    </a:lnTo>
                    <a:lnTo>
                      <a:pt x="529" y="0"/>
                    </a:lnTo>
                    <a:lnTo>
                      <a:pt x="546" y="9"/>
                    </a:lnTo>
                    <a:lnTo>
                      <a:pt x="560" y="10"/>
                    </a:lnTo>
                    <a:lnTo>
                      <a:pt x="565" y="15"/>
                    </a:lnTo>
                    <a:lnTo>
                      <a:pt x="565" y="28"/>
                    </a:lnTo>
                    <a:lnTo>
                      <a:pt x="575" y="53"/>
                    </a:lnTo>
                    <a:lnTo>
                      <a:pt x="596" y="53"/>
                    </a:lnTo>
                    <a:lnTo>
                      <a:pt x="608" y="61"/>
                    </a:lnTo>
                    <a:lnTo>
                      <a:pt x="620" y="58"/>
                    </a:lnTo>
                    <a:lnTo>
                      <a:pt x="631" y="63"/>
                    </a:lnTo>
                    <a:lnTo>
                      <a:pt x="641" y="61"/>
                    </a:lnTo>
                    <a:lnTo>
                      <a:pt x="669" y="37"/>
                    </a:lnTo>
                    <a:lnTo>
                      <a:pt x="684" y="10"/>
                    </a:lnTo>
                    <a:lnTo>
                      <a:pt x="702" y="18"/>
                    </a:lnTo>
                    <a:lnTo>
                      <a:pt x="710" y="28"/>
                    </a:lnTo>
                    <a:lnTo>
                      <a:pt x="730" y="28"/>
                    </a:lnTo>
                    <a:lnTo>
                      <a:pt x="740" y="36"/>
                    </a:lnTo>
                    <a:lnTo>
                      <a:pt x="748" y="31"/>
                    </a:lnTo>
                    <a:lnTo>
                      <a:pt x="759" y="32"/>
                    </a:lnTo>
                    <a:lnTo>
                      <a:pt x="769" y="31"/>
                    </a:lnTo>
                    <a:lnTo>
                      <a:pt x="771" y="58"/>
                    </a:lnTo>
                    <a:lnTo>
                      <a:pt x="766" y="63"/>
                    </a:lnTo>
                    <a:lnTo>
                      <a:pt x="771" y="75"/>
                    </a:lnTo>
                    <a:lnTo>
                      <a:pt x="771" y="91"/>
                    </a:lnTo>
                    <a:lnTo>
                      <a:pt x="790" y="128"/>
                    </a:lnTo>
                    <a:lnTo>
                      <a:pt x="797" y="128"/>
                    </a:lnTo>
                    <a:lnTo>
                      <a:pt x="804" y="123"/>
                    </a:lnTo>
                    <a:lnTo>
                      <a:pt x="821" y="125"/>
                    </a:lnTo>
                    <a:lnTo>
                      <a:pt x="835" y="156"/>
                    </a:lnTo>
                    <a:lnTo>
                      <a:pt x="853" y="166"/>
                    </a:lnTo>
                    <a:lnTo>
                      <a:pt x="853" y="174"/>
                    </a:lnTo>
                    <a:lnTo>
                      <a:pt x="856" y="179"/>
                    </a:lnTo>
                    <a:lnTo>
                      <a:pt x="853" y="191"/>
                    </a:lnTo>
                    <a:lnTo>
                      <a:pt x="856" y="195"/>
                    </a:lnTo>
                    <a:lnTo>
                      <a:pt x="856" y="209"/>
                    </a:lnTo>
                    <a:lnTo>
                      <a:pt x="853" y="215"/>
                    </a:lnTo>
                    <a:lnTo>
                      <a:pt x="849" y="247"/>
                    </a:lnTo>
                    <a:lnTo>
                      <a:pt x="844" y="253"/>
                    </a:lnTo>
                    <a:lnTo>
                      <a:pt x="837" y="253"/>
                    </a:lnTo>
                    <a:lnTo>
                      <a:pt x="830" y="271"/>
                    </a:lnTo>
                    <a:lnTo>
                      <a:pt x="811" y="293"/>
                    </a:lnTo>
                    <a:lnTo>
                      <a:pt x="813" y="311"/>
                    </a:lnTo>
                    <a:lnTo>
                      <a:pt x="787" y="325"/>
                    </a:lnTo>
                    <a:lnTo>
                      <a:pt x="787" y="346"/>
                    </a:lnTo>
                    <a:lnTo>
                      <a:pt x="781" y="360"/>
                    </a:lnTo>
                    <a:lnTo>
                      <a:pt x="799" y="382"/>
                    </a:lnTo>
                    <a:lnTo>
                      <a:pt x="788" y="395"/>
                    </a:lnTo>
                    <a:lnTo>
                      <a:pt x="780" y="397"/>
                    </a:lnTo>
                    <a:lnTo>
                      <a:pt x="762" y="397"/>
                    </a:lnTo>
                    <a:lnTo>
                      <a:pt x="742" y="422"/>
                    </a:lnTo>
                    <a:lnTo>
                      <a:pt x="747" y="441"/>
                    </a:lnTo>
                    <a:lnTo>
                      <a:pt x="731" y="441"/>
                    </a:lnTo>
                    <a:lnTo>
                      <a:pt x="724" y="435"/>
                    </a:lnTo>
                    <a:lnTo>
                      <a:pt x="716" y="436"/>
                    </a:lnTo>
                    <a:lnTo>
                      <a:pt x="709" y="444"/>
                    </a:lnTo>
                    <a:lnTo>
                      <a:pt x="676" y="459"/>
                    </a:lnTo>
                    <a:lnTo>
                      <a:pt x="657" y="462"/>
                    </a:lnTo>
                    <a:lnTo>
                      <a:pt x="664" y="481"/>
                    </a:lnTo>
                    <a:lnTo>
                      <a:pt x="650" y="546"/>
                    </a:lnTo>
                    <a:lnTo>
                      <a:pt x="641" y="555"/>
                    </a:lnTo>
                    <a:lnTo>
                      <a:pt x="638" y="565"/>
                    </a:lnTo>
                    <a:lnTo>
                      <a:pt x="631" y="570"/>
                    </a:lnTo>
                    <a:lnTo>
                      <a:pt x="620" y="575"/>
                    </a:lnTo>
                    <a:lnTo>
                      <a:pt x="620" y="592"/>
                    </a:lnTo>
                    <a:lnTo>
                      <a:pt x="631" y="597"/>
                    </a:lnTo>
                    <a:lnTo>
                      <a:pt x="644" y="605"/>
                    </a:lnTo>
                    <a:lnTo>
                      <a:pt x="650" y="626"/>
                    </a:lnTo>
                    <a:lnTo>
                      <a:pt x="631" y="626"/>
                    </a:lnTo>
                    <a:lnTo>
                      <a:pt x="622" y="618"/>
                    </a:lnTo>
                    <a:lnTo>
                      <a:pt x="615" y="618"/>
                    </a:lnTo>
                    <a:lnTo>
                      <a:pt x="615" y="613"/>
                    </a:lnTo>
                    <a:lnTo>
                      <a:pt x="605" y="608"/>
                    </a:lnTo>
                    <a:lnTo>
                      <a:pt x="593" y="618"/>
                    </a:lnTo>
                    <a:lnTo>
                      <a:pt x="560" y="632"/>
                    </a:lnTo>
                    <a:lnTo>
                      <a:pt x="551" y="656"/>
                    </a:lnTo>
                    <a:lnTo>
                      <a:pt x="530" y="659"/>
                    </a:lnTo>
                    <a:lnTo>
                      <a:pt x="520" y="653"/>
                    </a:lnTo>
                    <a:lnTo>
                      <a:pt x="508" y="649"/>
                    </a:lnTo>
                    <a:lnTo>
                      <a:pt x="502" y="630"/>
                    </a:lnTo>
                    <a:lnTo>
                      <a:pt x="502" y="608"/>
                    </a:lnTo>
                    <a:lnTo>
                      <a:pt x="504" y="595"/>
                    </a:lnTo>
                    <a:lnTo>
                      <a:pt x="497" y="565"/>
                    </a:lnTo>
                    <a:lnTo>
                      <a:pt x="482" y="560"/>
                    </a:lnTo>
                    <a:lnTo>
                      <a:pt x="483" y="548"/>
                    </a:lnTo>
                    <a:lnTo>
                      <a:pt x="475" y="535"/>
                    </a:lnTo>
                    <a:lnTo>
                      <a:pt x="475" y="511"/>
                    </a:lnTo>
                    <a:lnTo>
                      <a:pt x="490" y="498"/>
                    </a:lnTo>
                    <a:lnTo>
                      <a:pt x="490" y="489"/>
                    </a:lnTo>
                    <a:lnTo>
                      <a:pt x="518" y="473"/>
                    </a:lnTo>
                    <a:lnTo>
                      <a:pt x="529" y="471"/>
                    </a:lnTo>
                    <a:lnTo>
                      <a:pt x="540" y="462"/>
                    </a:lnTo>
                    <a:lnTo>
                      <a:pt x="547" y="462"/>
                    </a:lnTo>
                    <a:lnTo>
                      <a:pt x="546" y="440"/>
                    </a:lnTo>
                    <a:lnTo>
                      <a:pt x="535" y="436"/>
                    </a:lnTo>
                    <a:lnTo>
                      <a:pt x="522" y="440"/>
                    </a:lnTo>
                    <a:lnTo>
                      <a:pt x="511" y="436"/>
                    </a:lnTo>
                    <a:lnTo>
                      <a:pt x="483" y="417"/>
                    </a:lnTo>
                    <a:lnTo>
                      <a:pt x="457" y="392"/>
                    </a:lnTo>
                    <a:lnTo>
                      <a:pt x="461" y="379"/>
                    </a:lnTo>
                    <a:lnTo>
                      <a:pt x="450" y="368"/>
                    </a:lnTo>
                    <a:lnTo>
                      <a:pt x="450" y="360"/>
                    </a:lnTo>
                    <a:lnTo>
                      <a:pt x="452" y="349"/>
                    </a:lnTo>
                    <a:lnTo>
                      <a:pt x="438" y="346"/>
                    </a:lnTo>
                    <a:lnTo>
                      <a:pt x="438" y="330"/>
                    </a:lnTo>
                    <a:lnTo>
                      <a:pt x="428" y="328"/>
                    </a:lnTo>
                    <a:lnTo>
                      <a:pt x="426" y="330"/>
                    </a:lnTo>
                    <a:lnTo>
                      <a:pt x="416" y="333"/>
                    </a:lnTo>
                    <a:lnTo>
                      <a:pt x="407" y="333"/>
                    </a:lnTo>
                    <a:lnTo>
                      <a:pt x="386" y="334"/>
                    </a:lnTo>
                    <a:lnTo>
                      <a:pt x="378" y="338"/>
                    </a:lnTo>
                    <a:lnTo>
                      <a:pt x="378" y="346"/>
                    </a:lnTo>
                    <a:lnTo>
                      <a:pt x="371" y="352"/>
                    </a:lnTo>
                    <a:lnTo>
                      <a:pt x="378" y="365"/>
                    </a:lnTo>
                    <a:lnTo>
                      <a:pt x="362" y="395"/>
                    </a:lnTo>
                    <a:lnTo>
                      <a:pt x="338" y="414"/>
                    </a:lnTo>
                    <a:lnTo>
                      <a:pt x="329" y="414"/>
                    </a:lnTo>
                    <a:lnTo>
                      <a:pt x="319" y="408"/>
                    </a:lnTo>
                    <a:lnTo>
                      <a:pt x="314" y="451"/>
                    </a:lnTo>
                    <a:lnTo>
                      <a:pt x="296" y="451"/>
                    </a:lnTo>
                    <a:lnTo>
                      <a:pt x="289" y="454"/>
                    </a:lnTo>
                    <a:lnTo>
                      <a:pt x="272" y="473"/>
                    </a:lnTo>
                    <a:lnTo>
                      <a:pt x="256" y="471"/>
                    </a:lnTo>
                    <a:lnTo>
                      <a:pt x="253" y="484"/>
                    </a:lnTo>
                    <a:lnTo>
                      <a:pt x="246" y="468"/>
                    </a:lnTo>
                    <a:lnTo>
                      <a:pt x="229" y="459"/>
                    </a:lnTo>
                    <a:lnTo>
                      <a:pt x="220" y="466"/>
                    </a:lnTo>
                    <a:lnTo>
                      <a:pt x="211" y="466"/>
                    </a:lnTo>
                    <a:lnTo>
                      <a:pt x="220" y="451"/>
                    </a:lnTo>
                    <a:lnTo>
                      <a:pt x="213" y="440"/>
                    </a:lnTo>
                    <a:lnTo>
                      <a:pt x="203" y="435"/>
                    </a:lnTo>
                    <a:lnTo>
                      <a:pt x="170" y="462"/>
                    </a:lnTo>
                    <a:lnTo>
                      <a:pt x="158" y="459"/>
                    </a:lnTo>
                    <a:lnTo>
                      <a:pt x="138" y="466"/>
                    </a:lnTo>
                    <a:lnTo>
                      <a:pt x="116" y="497"/>
                    </a:lnTo>
                    <a:lnTo>
                      <a:pt x="99" y="492"/>
                    </a:lnTo>
                    <a:lnTo>
                      <a:pt x="99" y="481"/>
                    </a:lnTo>
                    <a:lnTo>
                      <a:pt x="104" y="476"/>
                    </a:lnTo>
                    <a:lnTo>
                      <a:pt x="111" y="459"/>
                    </a:lnTo>
                    <a:lnTo>
                      <a:pt x="100" y="446"/>
                    </a:lnTo>
                    <a:lnTo>
                      <a:pt x="71" y="382"/>
                    </a:lnTo>
                    <a:lnTo>
                      <a:pt x="73" y="374"/>
                    </a:lnTo>
                    <a:lnTo>
                      <a:pt x="69" y="370"/>
                    </a:lnTo>
                    <a:lnTo>
                      <a:pt x="61" y="365"/>
                    </a:lnTo>
                    <a:lnTo>
                      <a:pt x="48" y="368"/>
                    </a:lnTo>
                    <a:lnTo>
                      <a:pt x="10" y="368"/>
                    </a:lnTo>
                    <a:lnTo>
                      <a:pt x="8" y="355"/>
                    </a:lnTo>
                    <a:lnTo>
                      <a:pt x="0" y="346"/>
                    </a:lnTo>
                    <a:lnTo>
                      <a:pt x="5" y="338"/>
                    </a:lnTo>
                    <a:lnTo>
                      <a:pt x="10" y="333"/>
                    </a:lnTo>
                    <a:lnTo>
                      <a:pt x="38" y="328"/>
                    </a:lnTo>
                    <a:lnTo>
                      <a:pt x="47" y="316"/>
                    </a:lnTo>
                    <a:lnTo>
                      <a:pt x="50" y="299"/>
                    </a:lnTo>
                    <a:lnTo>
                      <a:pt x="107" y="276"/>
                    </a:lnTo>
                    <a:lnTo>
                      <a:pt x="126" y="276"/>
                    </a:lnTo>
                    <a:lnTo>
                      <a:pt x="147" y="261"/>
                    </a:lnTo>
                    <a:lnTo>
                      <a:pt x="159" y="247"/>
                    </a:lnTo>
                    <a:lnTo>
                      <a:pt x="170" y="241"/>
                    </a:lnTo>
                    <a:lnTo>
                      <a:pt x="204" y="247"/>
                    </a:lnTo>
                    <a:lnTo>
                      <a:pt x="227" y="244"/>
                    </a:lnTo>
                    <a:lnTo>
                      <a:pt x="242" y="247"/>
                    </a:lnTo>
                    <a:lnTo>
                      <a:pt x="265" y="247"/>
                    </a:lnTo>
                    <a:lnTo>
                      <a:pt x="303" y="263"/>
                    </a:lnTo>
                    <a:lnTo>
                      <a:pt x="339" y="261"/>
                    </a:lnTo>
                    <a:lnTo>
                      <a:pt x="348" y="263"/>
                    </a:lnTo>
                    <a:lnTo>
                      <a:pt x="359" y="261"/>
                    </a:lnTo>
                    <a:lnTo>
                      <a:pt x="367" y="250"/>
                    </a:lnTo>
                    <a:lnTo>
                      <a:pt x="376"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105"/>
              <p:cNvSpPr>
                <a:spLocks/>
              </p:cNvSpPr>
              <p:nvPr/>
            </p:nvSpPr>
            <p:spPr bwMode="auto">
              <a:xfrm>
                <a:off x="606" y="622"/>
                <a:ext cx="856" cy="659"/>
              </a:xfrm>
              <a:custGeom>
                <a:avLst/>
                <a:gdLst>
                  <a:gd name="T0" fmla="*/ 378 w 856"/>
                  <a:gd name="T1" fmla="*/ 209 h 659"/>
                  <a:gd name="T2" fmla="*/ 399 w 856"/>
                  <a:gd name="T3" fmla="*/ 182 h 659"/>
                  <a:gd name="T4" fmla="*/ 419 w 856"/>
                  <a:gd name="T5" fmla="*/ 164 h 659"/>
                  <a:gd name="T6" fmla="*/ 464 w 856"/>
                  <a:gd name="T7" fmla="*/ 117 h 659"/>
                  <a:gd name="T8" fmla="*/ 471 w 856"/>
                  <a:gd name="T9" fmla="*/ 75 h 659"/>
                  <a:gd name="T10" fmla="*/ 490 w 856"/>
                  <a:gd name="T11" fmla="*/ 23 h 659"/>
                  <a:gd name="T12" fmla="*/ 508 w 856"/>
                  <a:gd name="T13" fmla="*/ 23 h 659"/>
                  <a:gd name="T14" fmla="*/ 546 w 856"/>
                  <a:gd name="T15" fmla="*/ 9 h 659"/>
                  <a:gd name="T16" fmla="*/ 565 w 856"/>
                  <a:gd name="T17" fmla="*/ 28 h 659"/>
                  <a:gd name="T18" fmla="*/ 608 w 856"/>
                  <a:gd name="T19" fmla="*/ 61 h 659"/>
                  <a:gd name="T20" fmla="*/ 641 w 856"/>
                  <a:gd name="T21" fmla="*/ 61 h 659"/>
                  <a:gd name="T22" fmla="*/ 702 w 856"/>
                  <a:gd name="T23" fmla="*/ 18 h 659"/>
                  <a:gd name="T24" fmla="*/ 740 w 856"/>
                  <a:gd name="T25" fmla="*/ 36 h 659"/>
                  <a:gd name="T26" fmla="*/ 769 w 856"/>
                  <a:gd name="T27" fmla="*/ 31 h 659"/>
                  <a:gd name="T28" fmla="*/ 771 w 856"/>
                  <a:gd name="T29" fmla="*/ 75 h 659"/>
                  <a:gd name="T30" fmla="*/ 797 w 856"/>
                  <a:gd name="T31" fmla="*/ 128 h 659"/>
                  <a:gd name="T32" fmla="*/ 835 w 856"/>
                  <a:gd name="T33" fmla="*/ 156 h 659"/>
                  <a:gd name="T34" fmla="*/ 856 w 856"/>
                  <a:gd name="T35" fmla="*/ 179 h 659"/>
                  <a:gd name="T36" fmla="*/ 856 w 856"/>
                  <a:gd name="T37" fmla="*/ 209 h 659"/>
                  <a:gd name="T38" fmla="*/ 844 w 856"/>
                  <a:gd name="T39" fmla="*/ 253 h 659"/>
                  <a:gd name="T40" fmla="*/ 811 w 856"/>
                  <a:gd name="T41" fmla="*/ 293 h 659"/>
                  <a:gd name="T42" fmla="*/ 787 w 856"/>
                  <a:gd name="T43" fmla="*/ 346 h 659"/>
                  <a:gd name="T44" fmla="*/ 788 w 856"/>
                  <a:gd name="T45" fmla="*/ 395 h 659"/>
                  <a:gd name="T46" fmla="*/ 742 w 856"/>
                  <a:gd name="T47" fmla="*/ 422 h 659"/>
                  <a:gd name="T48" fmla="*/ 724 w 856"/>
                  <a:gd name="T49" fmla="*/ 435 h 659"/>
                  <a:gd name="T50" fmla="*/ 676 w 856"/>
                  <a:gd name="T51" fmla="*/ 459 h 659"/>
                  <a:gd name="T52" fmla="*/ 650 w 856"/>
                  <a:gd name="T53" fmla="*/ 546 h 659"/>
                  <a:gd name="T54" fmla="*/ 631 w 856"/>
                  <a:gd name="T55" fmla="*/ 570 h 659"/>
                  <a:gd name="T56" fmla="*/ 631 w 856"/>
                  <a:gd name="T57" fmla="*/ 597 h 659"/>
                  <a:gd name="T58" fmla="*/ 631 w 856"/>
                  <a:gd name="T59" fmla="*/ 626 h 659"/>
                  <a:gd name="T60" fmla="*/ 615 w 856"/>
                  <a:gd name="T61" fmla="*/ 613 h 659"/>
                  <a:gd name="T62" fmla="*/ 560 w 856"/>
                  <a:gd name="T63" fmla="*/ 632 h 659"/>
                  <a:gd name="T64" fmla="*/ 520 w 856"/>
                  <a:gd name="T65" fmla="*/ 653 h 659"/>
                  <a:gd name="T66" fmla="*/ 502 w 856"/>
                  <a:gd name="T67" fmla="*/ 608 h 659"/>
                  <a:gd name="T68" fmla="*/ 482 w 856"/>
                  <a:gd name="T69" fmla="*/ 560 h 659"/>
                  <a:gd name="T70" fmla="*/ 475 w 856"/>
                  <a:gd name="T71" fmla="*/ 511 h 659"/>
                  <a:gd name="T72" fmla="*/ 518 w 856"/>
                  <a:gd name="T73" fmla="*/ 473 h 659"/>
                  <a:gd name="T74" fmla="*/ 547 w 856"/>
                  <a:gd name="T75" fmla="*/ 462 h 659"/>
                  <a:gd name="T76" fmla="*/ 522 w 856"/>
                  <a:gd name="T77" fmla="*/ 440 h 659"/>
                  <a:gd name="T78" fmla="*/ 457 w 856"/>
                  <a:gd name="T79" fmla="*/ 392 h 659"/>
                  <a:gd name="T80" fmla="*/ 450 w 856"/>
                  <a:gd name="T81" fmla="*/ 360 h 659"/>
                  <a:gd name="T82" fmla="*/ 438 w 856"/>
                  <a:gd name="T83" fmla="*/ 330 h 659"/>
                  <a:gd name="T84" fmla="*/ 416 w 856"/>
                  <a:gd name="T85" fmla="*/ 333 h 659"/>
                  <a:gd name="T86" fmla="*/ 378 w 856"/>
                  <a:gd name="T87" fmla="*/ 338 h 659"/>
                  <a:gd name="T88" fmla="*/ 378 w 856"/>
                  <a:gd name="T89" fmla="*/ 365 h 659"/>
                  <a:gd name="T90" fmla="*/ 329 w 856"/>
                  <a:gd name="T91" fmla="*/ 414 h 659"/>
                  <a:gd name="T92" fmla="*/ 296 w 856"/>
                  <a:gd name="T93" fmla="*/ 451 h 659"/>
                  <a:gd name="T94" fmla="*/ 256 w 856"/>
                  <a:gd name="T95" fmla="*/ 471 h 659"/>
                  <a:gd name="T96" fmla="*/ 229 w 856"/>
                  <a:gd name="T97" fmla="*/ 459 h 659"/>
                  <a:gd name="T98" fmla="*/ 220 w 856"/>
                  <a:gd name="T99" fmla="*/ 451 h 659"/>
                  <a:gd name="T100" fmla="*/ 170 w 856"/>
                  <a:gd name="T101" fmla="*/ 462 h 659"/>
                  <a:gd name="T102" fmla="*/ 116 w 856"/>
                  <a:gd name="T103" fmla="*/ 497 h 659"/>
                  <a:gd name="T104" fmla="*/ 104 w 856"/>
                  <a:gd name="T105" fmla="*/ 476 h 659"/>
                  <a:gd name="T106" fmla="*/ 71 w 856"/>
                  <a:gd name="T107" fmla="*/ 382 h 659"/>
                  <a:gd name="T108" fmla="*/ 61 w 856"/>
                  <a:gd name="T109" fmla="*/ 365 h 659"/>
                  <a:gd name="T110" fmla="*/ 8 w 856"/>
                  <a:gd name="T111" fmla="*/ 355 h 659"/>
                  <a:gd name="T112" fmla="*/ 10 w 856"/>
                  <a:gd name="T113" fmla="*/ 333 h 659"/>
                  <a:gd name="T114" fmla="*/ 50 w 856"/>
                  <a:gd name="T115" fmla="*/ 299 h 659"/>
                  <a:gd name="T116" fmla="*/ 147 w 856"/>
                  <a:gd name="T117" fmla="*/ 261 h 659"/>
                  <a:gd name="T118" fmla="*/ 204 w 856"/>
                  <a:gd name="T119" fmla="*/ 247 h 659"/>
                  <a:gd name="T120" fmla="*/ 265 w 856"/>
                  <a:gd name="T121" fmla="*/ 247 h 659"/>
                  <a:gd name="T122" fmla="*/ 348 w 856"/>
                  <a:gd name="T123" fmla="*/ 263 h 659"/>
                  <a:gd name="T124" fmla="*/ 376 w 856"/>
                  <a:gd name="T125" fmla="*/ 24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659">
                    <a:moveTo>
                      <a:pt x="376" y="247"/>
                    </a:moveTo>
                    <a:lnTo>
                      <a:pt x="381" y="238"/>
                    </a:lnTo>
                    <a:lnTo>
                      <a:pt x="378" y="209"/>
                    </a:lnTo>
                    <a:lnTo>
                      <a:pt x="388" y="199"/>
                    </a:lnTo>
                    <a:lnTo>
                      <a:pt x="399" y="199"/>
                    </a:lnTo>
                    <a:lnTo>
                      <a:pt x="399" y="182"/>
                    </a:lnTo>
                    <a:lnTo>
                      <a:pt x="392" y="169"/>
                    </a:lnTo>
                    <a:lnTo>
                      <a:pt x="395" y="161"/>
                    </a:lnTo>
                    <a:lnTo>
                      <a:pt x="419" y="164"/>
                    </a:lnTo>
                    <a:lnTo>
                      <a:pt x="452" y="152"/>
                    </a:lnTo>
                    <a:lnTo>
                      <a:pt x="450" y="134"/>
                    </a:lnTo>
                    <a:lnTo>
                      <a:pt x="464" y="117"/>
                    </a:lnTo>
                    <a:lnTo>
                      <a:pt x="468" y="91"/>
                    </a:lnTo>
                    <a:lnTo>
                      <a:pt x="466" y="77"/>
                    </a:lnTo>
                    <a:lnTo>
                      <a:pt x="471" y="75"/>
                    </a:lnTo>
                    <a:lnTo>
                      <a:pt x="482" y="53"/>
                    </a:lnTo>
                    <a:lnTo>
                      <a:pt x="480" y="42"/>
                    </a:lnTo>
                    <a:lnTo>
                      <a:pt x="490" y="23"/>
                    </a:lnTo>
                    <a:lnTo>
                      <a:pt x="497" y="23"/>
                    </a:lnTo>
                    <a:lnTo>
                      <a:pt x="504" y="18"/>
                    </a:lnTo>
                    <a:lnTo>
                      <a:pt x="508" y="23"/>
                    </a:lnTo>
                    <a:lnTo>
                      <a:pt x="530" y="10"/>
                    </a:lnTo>
                    <a:lnTo>
                      <a:pt x="529" y="0"/>
                    </a:lnTo>
                    <a:lnTo>
                      <a:pt x="546" y="9"/>
                    </a:lnTo>
                    <a:lnTo>
                      <a:pt x="560" y="10"/>
                    </a:lnTo>
                    <a:lnTo>
                      <a:pt x="565" y="15"/>
                    </a:lnTo>
                    <a:lnTo>
                      <a:pt x="565" y="28"/>
                    </a:lnTo>
                    <a:lnTo>
                      <a:pt x="575" y="53"/>
                    </a:lnTo>
                    <a:lnTo>
                      <a:pt x="596" y="53"/>
                    </a:lnTo>
                    <a:lnTo>
                      <a:pt x="608" y="61"/>
                    </a:lnTo>
                    <a:lnTo>
                      <a:pt x="620" y="58"/>
                    </a:lnTo>
                    <a:lnTo>
                      <a:pt x="631" y="63"/>
                    </a:lnTo>
                    <a:lnTo>
                      <a:pt x="641" y="61"/>
                    </a:lnTo>
                    <a:lnTo>
                      <a:pt x="669" y="37"/>
                    </a:lnTo>
                    <a:lnTo>
                      <a:pt x="684" y="10"/>
                    </a:lnTo>
                    <a:lnTo>
                      <a:pt x="702" y="18"/>
                    </a:lnTo>
                    <a:lnTo>
                      <a:pt x="710" y="28"/>
                    </a:lnTo>
                    <a:lnTo>
                      <a:pt x="730" y="28"/>
                    </a:lnTo>
                    <a:lnTo>
                      <a:pt x="740" y="36"/>
                    </a:lnTo>
                    <a:lnTo>
                      <a:pt x="748" y="31"/>
                    </a:lnTo>
                    <a:lnTo>
                      <a:pt x="759" y="32"/>
                    </a:lnTo>
                    <a:lnTo>
                      <a:pt x="769" y="31"/>
                    </a:lnTo>
                    <a:lnTo>
                      <a:pt x="771" y="58"/>
                    </a:lnTo>
                    <a:lnTo>
                      <a:pt x="766" y="63"/>
                    </a:lnTo>
                    <a:lnTo>
                      <a:pt x="771" y="75"/>
                    </a:lnTo>
                    <a:lnTo>
                      <a:pt x="771" y="91"/>
                    </a:lnTo>
                    <a:lnTo>
                      <a:pt x="790" y="128"/>
                    </a:lnTo>
                    <a:lnTo>
                      <a:pt x="797" y="128"/>
                    </a:lnTo>
                    <a:lnTo>
                      <a:pt x="804" y="123"/>
                    </a:lnTo>
                    <a:lnTo>
                      <a:pt x="821" y="125"/>
                    </a:lnTo>
                    <a:lnTo>
                      <a:pt x="835" y="156"/>
                    </a:lnTo>
                    <a:lnTo>
                      <a:pt x="853" y="166"/>
                    </a:lnTo>
                    <a:lnTo>
                      <a:pt x="853" y="174"/>
                    </a:lnTo>
                    <a:lnTo>
                      <a:pt x="856" y="179"/>
                    </a:lnTo>
                    <a:lnTo>
                      <a:pt x="853" y="191"/>
                    </a:lnTo>
                    <a:lnTo>
                      <a:pt x="856" y="195"/>
                    </a:lnTo>
                    <a:lnTo>
                      <a:pt x="856" y="209"/>
                    </a:lnTo>
                    <a:lnTo>
                      <a:pt x="853" y="215"/>
                    </a:lnTo>
                    <a:lnTo>
                      <a:pt x="849" y="247"/>
                    </a:lnTo>
                    <a:lnTo>
                      <a:pt x="844" y="253"/>
                    </a:lnTo>
                    <a:lnTo>
                      <a:pt x="837" y="253"/>
                    </a:lnTo>
                    <a:lnTo>
                      <a:pt x="830" y="271"/>
                    </a:lnTo>
                    <a:lnTo>
                      <a:pt x="811" y="293"/>
                    </a:lnTo>
                    <a:lnTo>
                      <a:pt x="813" y="311"/>
                    </a:lnTo>
                    <a:lnTo>
                      <a:pt x="787" y="325"/>
                    </a:lnTo>
                    <a:lnTo>
                      <a:pt x="787" y="346"/>
                    </a:lnTo>
                    <a:lnTo>
                      <a:pt x="781" y="360"/>
                    </a:lnTo>
                    <a:lnTo>
                      <a:pt x="799" y="382"/>
                    </a:lnTo>
                    <a:lnTo>
                      <a:pt x="788" y="395"/>
                    </a:lnTo>
                    <a:lnTo>
                      <a:pt x="780" y="397"/>
                    </a:lnTo>
                    <a:lnTo>
                      <a:pt x="762" y="397"/>
                    </a:lnTo>
                    <a:lnTo>
                      <a:pt x="742" y="422"/>
                    </a:lnTo>
                    <a:lnTo>
                      <a:pt x="747" y="441"/>
                    </a:lnTo>
                    <a:lnTo>
                      <a:pt x="731" y="441"/>
                    </a:lnTo>
                    <a:lnTo>
                      <a:pt x="724" y="435"/>
                    </a:lnTo>
                    <a:lnTo>
                      <a:pt x="716" y="436"/>
                    </a:lnTo>
                    <a:lnTo>
                      <a:pt x="709" y="444"/>
                    </a:lnTo>
                    <a:lnTo>
                      <a:pt x="676" y="459"/>
                    </a:lnTo>
                    <a:lnTo>
                      <a:pt x="657" y="462"/>
                    </a:lnTo>
                    <a:lnTo>
                      <a:pt x="664" y="481"/>
                    </a:lnTo>
                    <a:lnTo>
                      <a:pt x="650" y="546"/>
                    </a:lnTo>
                    <a:lnTo>
                      <a:pt x="641" y="555"/>
                    </a:lnTo>
                    <a:lnTo>
                      <a:pt x="638" y="565"/>
                    </a:lnTo>
                    <a:lnTo>
                      <a:pt x="631" y="570"/>
                    </a:lnTo>
                    <a:lnTo>
                      <a:pt x="620" y="575"/>
                    </a:lnTo>
                    <a:lnTo>
                      <a:pt x="620" y="592"/>
                    </a:lnTo>
                    <a:lnTo>
                      <a:pt x="631" y="597"/>
                    </a:lnTo>
                    <a:lnTo>
                      <a:pt x="644" y="605"/>
                    </a:lnTo>
                    <a:lnTo>
                      <a:pt x="650" y="626"/>
                    </a:lnTo>
                    <a:lnTo>
                      <a:pt x="631" y="626"/>
                    </a:lnTo>
                    <a:lnTo>
                      <a:pt x="622" y="618"/>
                    </a:lnTo>
                    <a:lnTo>
                      <a:pt x="615" y="618"/>
                    </a:lnTo>
                    <a:lnTo>
                      <a:pt x="615" y="613"/>
                    </a:lnTo>
                    <a:lnTo>
                      <a:pt x="605" y="608"/>
                    </a:lnTo>
                    <a:lnTo>
                      <a:pt x="593" y="618"/>
                    </a:lnTo>
                    <a:lnTo>
                      <a:pt x="560" y="632"/>
                    </a:lnTo>
                    <a:lnTo>
                      <a:pt x="551" y="656"/>
                    </a:lnTo>
                    <a:lnTo>
                      <a:pt x="530" y="659"/>
                    </a:lnTo>
                    <a:lnTo>
                      <a:pt x="520" y="653"/>
                    </a:lnTo>
                    <a:lnTo>
                      <a:pt x="508" y="649"/>
                    </a:lnTo>
                    <a:lnTo>
                      <a:pt x="502" y="630"/>
                    </a:lnTo>
                    <a:lnTo>
                      <a:pt x="502" y="608"/>
                    </a:lnTo>
                    <a:lnTo>
                      <a:pt x="504" y="595"/>
                    </a:lnTo>
                    <a:lnTo>
                      <a:pt x="497" y="565"/>
                    </a:lnTo>
                    <a:lnTo>
                      <a:pt x="482" y="560"/>
                    </a:lnTo>
                    <a:lnTo>
                      <a:pt x="483" y="548"/>
                    </a:lnTo>
                    <a:lnTo>
                      <a:pt x="475" y="535"/>
                    </a:lnTo>
                    <a:lnTo>
                      <a:pt x="475" y="511"/>
                    </a:lnTo>
                    <a:lnTo>
                      <a:pt x="490" y="498"/>
                    </a:lnTo>
                    <a:lnTo>
                      <a:pt x="490" y="489"/>
                    </a:lnTo>
                    <a:lnTo>
                      <a:pt x="518" y="473"/>
                    </a:lnTo>
                    <a:lnTo>
                      <a:pt x="529" y="471"/>
                    </a:lnTo>
                    <a:lnTo>
                      <a:pt x="540" y="462"/>
                    </a:lnTo>
                    <a:lnTo>
                      <a:pt x="547" y="462"/>
                    </a:lnTo>
                    <a:lnTo>
                      <a:pt x="546" y="440"/>
                    </a:lnTo>
                    <a:lnTo>
                      <a:pt x="535" y="436"/>
                    </a:lnTo>
                    <a:lnTo>
                      <a:pt x="522" y="440"/>
                    </a:lnTo>
                    <a:lnTo>
                      <a:pt x="511" y="436"/>
                    </a:lnTo>
                    <a:lnTo>
                      <a:pt x="483" y="417"/>
                    </a:lnTo>
                    <a:lnTo>
                      <a:pt x="457" y="392"/>
                    </a:lnTo>
                    <a:lnTo>
                      <a:pt x="461" y="379"/>
                    </a:lnTo>
                    <a:lnTo>
                      <a:pt x="450" y="368"/>
                    </a:lnTo>
                    <a:lnTo>
                      <a:pt x="450" y="360"/>
                    </a:lnTo>
                    <a:lnTo>
                      <a:pt x="452" y="349"/>
                    </a:lnTo>
                    <a:lnTo>
                      <a:pt x="438" y="346"/>
                    </a:lnTo>
                    <a:lnTo>
                      <a:pt x="438" y="330"/>
                    </a:lnTo>
                    <a:lnTo>
                      <a:pt x="428" y="328"/>
                    </a:lnTo>
                    <a:lnTo>
                      <a:pt x="426" y="330"/>
                    </a:lnTo>
                    <a:lnTo>
                      <a:pt x="416" y="333"/>
                    </a:lnTo>
                    <a:lnTo>
                      <a:pt x="407" y="333"/>
                    </a:lnTo>
                    <a:lnTo>
                      <a:pt x="386" y="334"/>
                    </a:lnTo>
                    <a:lnTo>
                      <a:pt x="378" y="338"/>
                    </a:lnTo>
                    <a:lnTo>
                      <a:pt x="378" y="346"/>
                    </a:lnTo>
                    <a:lnTo>
                      <a:pt x="371" y="352"/>
                    </a:lnTo>
                    <a:lnTo>
                      <a:pt x="378" y="365"/>
                    </a:lnTo>
                    <a:lnTo>
                      <a:pt x="362" y="395"/>
                    </a:lnTo>
                    <a:lnTo>
                      <a:pt x="338" y="414"/>
                    </a:lnTo>
                    <a:lnTo>
                      <a:pt x="329" y="414"/>
                    </a:lnTo>
                    <a:lnTo>
                      <a:pt x="319" y="408"/>
                    </a:lnTo>
                    <a:lnTo>
                      <a:pt x="314" y="451"/>
                    </a:lnTo>
                    <a:lnTo>
                      <a:pt x="296" y="451"/>
                    </a:lnTo>
                    <a:lnTo>
                      <a:pt x="289" y="454"/>
                    </a:lnTo>
                    <a:lnTo>
                      <a:pt x="272" y="473"/>
                    </a:lnTo>
                    <a:lnTo>
                      <a:pt x="256" y="471"/>
                    </a:lnTo>
                    <a:lnTo>
                      <a:pt x="253" y="484"/>
                    </a:lnTo>
                    <a:lnTo>
                      <a:pt x="246" y="468"/>
                    </a:lnTo>
                    <a:lnTo>
                      <a:pt x="229" y="459"/>
                    </a:lnTo>
                    <a:lnTo>
                      <a:pt x="220" y="466"/>
                    </a:lnTo>
                    <a:lnTo>
                      <a:pt x="211" y="466"/>
                    </a:lnTo>
                    <a:lnTo>
                      <a:pt x="220" y="451"/>
                    </a:lnTo>
                    <a:lnTo>
                      <a:pt x="213" y="440"/>
                    </a:lnTo>
                    <a:lnTo>
                      <a:pt x="203" y="435"/>
                    </a:lnTo>
                    <a:lnTo>
                      <a:pt x="170" y="462"/>
                    </a:lnTo>
                    <a:lnTo>
                      <a:pt x="158" y="459"/>
                    </a:lnTo>
                    <a:lnTo>
                      <a:pt x="138" y="466"/>
                    </a:lnTo>
                    <a:lnTo>
                      <a:pt x="116" y="497"/>
                    </a:lnTo>
                    <a:lnTo>
                      <a:pt x="99" y="492"/>
                    </a:lnTo>
                    <a:lnTo>
                      <a:pt x="99" y="481"/>
                    </a:lnTo>
                    <a:lnTo>
                      <a:pt x="104" y="476"/>
                    </a:lnTo>
                    <a:lnTo>
                      <a:pt x="111" y="459"/>
                    </a:lnTo>
                    <a:lnTo>
                      <a:pt x="100" y="446"/>
                    </a:lnTo>
                    <a:lnTo>
                      <a:pt x="71" y="382"/>
                    </a:lnTo>
                    <a:lnTo>
                      <a:pt x="73" y="374"/>
                    </a:lnTo>
                    <a:lnTo>
                      <a:pt x="69" y="370"/>
                    </a:lnTo>
                    <a:lnTo>
                      <a:pt x="61" y="365"/>
                    </a:lnTo>
                    <a:lnTo>
                      <a:pt x="48" y="368"/>
                    </a:lnTo>
                    <a:lnTo>
                      <a:pt x="10" y="368"/>
                    </a:lnTo>
                    <a:lnTo>
                      <a:pt x="8" y="355"/>
                    </a:lnTo>
                    <a:lnTo>
                      <a:pt x="0" y="346"/>
                    </a:lnTo>
                    <a:lnTo>
                      <a:pt x="5" y="338"/>
                    </a:lnTo>
                    <a:lnTo>
                      <a:pt x="10" y="333"/>
                    </a:lnTo>
                    <a:lnTo>
                      <a:pt x="38" y="328"/>
                    </a:lnTo>
                    <a:lnTo>
                      <a:pt x="47" y="316"/>
                    </a:lnTo>
                    <a:lnTo>
                      <a:pt x="50" y="299"/>
                    </a:lnTo>
                    <a:lnTo>
                      <a:pt x="107" y="276"/>
                    </a:lnTo>
                    <a:lnTo>
                      <a:pt x="126" y="276"/>
                    </a:lnTo>
                    <a:lnTo>
                      <a:pt x="147" y="261"/>
                    </a:lnTo>
                    <a:lnTo>
                      <a:pt x="159" y="247"/>
                    </a:lnTo>
                    <a:lnTo>
                      <a:pt x="170" y="241"/>
                    </a:lnTo>
                    <a:lnTo>
                      <a:pt x="204" y="247"/>
                    </a:lnTo>
                    <a:lnTo>
                      <a:pt x="227" y="244"/>
                    </a:lnTo>
                    <a:lnTo>
                      <a:pt x="242" y="247"/>
                    </a:lnTo>
                    <a:lnTo>
                      <a:pt x="265" y="247"/>
                    </a:lnTo>
                    <a:lnTo>
                      <a:pt x="303" y="263"/>
                    </a:lnTo>
                    <a:lnTo>
                      <a:pt x="339" y="261"/>
                    </a:lnTo>
                    <a:lnTo>
                      <a:pt x="348" y="263"/>
                    </a:lnTo>
                    <a:lnTo>
                      <a:pt x="359" y="261"/>
                    </a:lnTo>
                    <a:lnTo>
                      <a:pt x="367" y="250"/>
                    </a:lnTo>
                    <a:lnTo>
                      <a:pt x="376" y="24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106"/>
              <p:cNvSpPr>
                <a:spLocks/>
              </p:cNvSpPr>
              <p:nvPr/>
            </p:nvSpPr>
            <p:spPr bwMode="auto">
              <a:xfrm>
                <a:off x="1141" y="4796"/>
                <a:ext cx="1429" cy="1281"/>
              </a:xfrm>
              <a:custGeom>
                <a:avLst/>
                <a:gdLst>
                  <a:gd name="T0" fmla="*/ 156 w 1429"/>
                  <a:gd name="T1" fmla="*/ 1235 h 1281"/>
                  <a:gd name="T2" fmla="*/ 114 w 1429"/>
                  <a:gd name="T3" fmla="*/ 1155 h 1281"/>
                  <a:gd name="T4" fmla="*/ 94 w 1429"/>
                  <a:gd name="T5" fmla="*/ 1138 h 1281"/>
                  <a:gd name="T6" fmla="*/ 28 w 1429"/>
                  <a:gd name="T7" fmla="*/ 1101 h 1281"/>
                  <a:gd name="T8" fmla="*/ 36 w 1429"/>
                  <a:gd name="T9" fmla="*/ 991 h 1281"/>
                  <a:gd name="T10" fmla="*/ 106 w 1429"/>
                  <a:gd name="T11" fmla="*/ 932 h 1281"/>
                  <a:gd name="T12" fmla="*/ 142 w 1429"/>
                  <a:gd name="T13" fmla="*/ 882 h 1281"/>
                  <a:gd name="T14" fmla="*/ 214 w 1429"/>
                  <a:gd name="T15" fmla="*/ 875 h 1281"/>
                  <a:gd name="T16" fmla="*/ 274 w 1429"/>
                  <a:gd name="T17" fmla="*/ 818 h 1281"/>
                  <a:gd name="T18" fmla="*/ 273 w 1429"/>
                  <a:gd name="T19" fmla="*/ 769 h 1281"/>
                  <a:gd name="T20" fmla="*/ 290 w 1429"/>
                  <a:gd name="T21" fmla="*/ 715 h 1281"/>
                  <a:gd name="T22" fmla="*/ 313 w 1429"/>
                  <a:gd name="T23" fmla="*/ 680 h 1281"/>
                  <a:gd name="T24" fmla="*/ 321 w 1429"/>
                  <a:gd name="T25" fmla="*/ 602 h 1281"/>
                  <a:gd name="T26" fmla="*/ 325 w 1429"/>
                  <a:gd name="T27" fmla="*/ 529 h 1281"/>
                  <a:gd name="T28" fmla="*/ 314 w 1429"/>
                  <a:gd name="T29" fmla="*/ 451 h 1281"/>
                  <a:gd name="T30" fmla="*/ 266 w 1429"/>
                  <a:gd name="T31" fmla="*/ 419 h 1281"/>
                  <a:gd name="T32" fmla="*/ 313 w 1429"/>
                  <a:gd name="T33" fmla="*/ 342 h 1281"/>
                  <a:gd name="T34" fmla="*/ 365 w 1429"/>
                  <a:gd name="T35" fmla="*/ 295 h 1281"/>
                  <a:gd name="T36" fmla="*/ 396 w 1429"/>
                  <a:gd name="T37" fmla="*/ 258 h 1281"/>
                  <a:gd name="T38" fmla="*/ 443 w 1429"/>
                  <a:gd name="T39" fmla="*/ 201 h 1281"/>
                  <a:gd name="T40" fmla="*/ 469 w 1429"/>
                  <a:gd name="T41" fmla="*/ 141 h 1281"/>
                  <a:gd name="T42" fmla="*/ 513 w 1429"/>
                  <a:gd name="T43" fmla="*/ 80 h 1281"/>
                  <a:gd name="T44" fmla="*/ 568 w 1429"/>
                  <a:gd name="T45" fmla="*/ 20 h 1281"/>
                  <a:gd name="T46" fmla="*/ 601 w 1429"/>
                  <a:gd name="T47" fmla="*/ 5 h 1281"/>
                  <a:gd name="T48" fmla="*/ 655 w 1429"/>
                  <a:gd name="T49" fmla="*/ 20 h 1281"/>
                  <a:gd name="T50" fmla="*/ 699 w 1429"/>
                  <a:gd name="T51" fmla="*/ 36 h 1281"/>
                  <a:gd name="T52" fmla="*/ 718 w 1429"/>
                  <a:gd name="T53" fmla="*/ 36 h 1281"/>
                  <a:gd name="T54" fmla="*/ 749 w 1429"/>
                  <a:gd name="T55" fmla="*/ 71 h 1281"/>
                  <a:gd name="T56" fmla="*/ 773 w 1429"/>
                  <a:gd name="T57" fmla="*/ 131 h 1281"/>
                  <a:gd name="T58" fmla="*/ 746 w 1429"/>
                  <a:gd name="T59" fmla="*/ 214 h 1281"/>
                  <a:gd name="T60" fmla="*/ 779 w 1429"/>
                  <a:gd name="T61" fmla="*/ 258 h 1281"/>
                  <a:gd name="T62" fmla="*/ 808 w 1429"/>
                  <a:gd name="T63" fmla="*/ 285 h 1281"/>
                  <a:gd name="T64" fmla="*/ 885 w 1429"/>
                  <a:gd name="T65" fmla="*/ 350 h 1281"/>
                  <a:gd name="T66" fmla="*/ 939 w 1429"/>
                  <a:gd name="T67" fmla="*/ 362 h 1281"/>
                  <a:gd name="T68" fmla="*/ 958 w 1429"/>
                  <a:gd name="T69" fmla="*/ 401 h 1281"/>
                  <a:gd name="T70" fmla="*/ 998 w 1429"/>
                  <a:gd name="T71" fmla="*/ 439 h 1281"/>
                  <a:gd name="T72" fmla="*/ 1043 w 1429"/>
                  <a:gd name="T73" fmla="*/ 439 h 1281"/>
                  <a:gd name="T74" fmla="*/ 1099 w 1429"/>
                  <a:gd name="T75" fmla="*/ 486 h 1281"/>
                  <a:gd name="T76" fmla="*/ 1185 w 1429"/>
                  <a:gd name="T77" fmla="*/ 540 h 1281"/>
                  <a:gd name="T78" fmla="*/ 1237 w 1429"/>
                  <a:gd name="T79" fmla="*/ 551 h 1281"/>
                  <a:gd name="T80" fmla="*/ 1278 w 1429"/>
                  <a:gd name="T81" fmla="*/ 610 h 1281"/>
                  <a:gd name="T82" fmla="*/ 1371 w 1429"/>
                  <a:gd name="T83" fmla="*/ 724 h 1281"/>
                  <a:gd name="T84" fmla="*/ 1429 w 1429"/>
                  <a:gd name="T85" fmla="*/ 745 h 1281"/>
                  <a:gd name="T86" fmla="*/ 1397 w 1429"/>
                  <a:gd name="T87" fmla="*/ 805 h 1281"/>
                  <a:gd name="T88" fmla="*/ 1295 w 1429"/>
                  <a:gd name="T89" fmla="*/ 859 h 1281"/>
                  <a:gd name="T90" fmla="*/ 1211 w 1429"/>
                  <a:gd name="T91" fmla="*/ 878 h 1281"/>
                  <a:gd name="T92" fmla="*/ 1123 w 1429"/>
                  <a:gd name="T93" fmla="*/ 862 h 1281"/>
                  <a:gd name="T94" fmla="*/ 1062 w 1429"/>
                  <a:gd name="T95" fmla="*/ 862 h 1281"/>
                  <a:gd name="T96" fmla="*/ 952 w 1429"/>
                  <a:gd name="T97" fmla="*/ 915 h 1281"/>
                  <a:gd name="T98" fmla="*/ 902 w 1429"/>
                  <a:gd name="T99" fmla="*/ 888 h 1281"/>
                  <a:gd name="T100" fmla="*/ 862 w 1429"/>
                  <a:gd name="T101" fmla="*/ 937 h 1281"/>
                  <a:gd name="T102" fmla="*/ 838 w 1429"/>
                  <a:gd name="T103" fmla="*/ 934 h 1281"/>
                  <a:gd name="T104" fmla="*/ 784 w 1429"/>
                  <a:gd name="T105" fmla="*/ 917 h 1281"/>
                  <a:gd name="T106" fmla="*/ 700 w 1429"/>
                  <a:gd name="T107" fmla="*/ 961 h 1281"/>
                  <a:gd name="T108" fmla="*/ 650 w 1429"/>
                  <a:gd name="T109" fmla="*/ 966 h 1281"/>
                  <a:gd name="T110" fmla="*/ 601 w 1429"/>
                  <a:gd name="T111" fmla="*/ 1022 h 1281"/>
                  <a:gd name="T112" fmla="*/ 530 w 1429"/>
                  <a:gd name="T113" fmla="*/ 1074 h 1281"/>
                  <a:gd name="T114" fmla="*/ 469 w 1429"/>
                  <a:gd name="T115" fmla="*/ 1101 h 1281"/>
                  <a:gd name="T116" fmla="*/ 394 w 1429"/>
                  <a:gd name="T117" fmla="*/ 1138 h 1281"/>
                  <a:gd name="T118" fmla="*/ 332 w 1429"/>
                  <a:gd name="T119" fmla="*/ 1147 h 1281"/>
                  <a:gd name="T120" fmla="*/ 280 w 1429"/>
                  <a:gd name="T121" fmla="*/ 1200 h 1281"/>
                  <a:gd name="T122" fmla="*/ 195 w 1429"/>
                  <a:gd name="T123" fmla="*/ 127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9" h="1281">
                    <a:moveTo>
                      <a:pt x="146" y="1276"/>
                    </a:moveTo>
                    <a:lnTo>
                      <a:pt x="135" y="1263"/>
                    </a:lnTo>
                    <a:lnTo>
                      <a:pt x="153" y="1252"/>
                    </a:lnTo>
                    <a:lnTo>
                      <a:pt x="156" y="1235"/>
                    </a:lnTo>
                    <a:lnTo>
                      <a:pt x="135" y="1203"/>
                    </a:lnTo>
                    <a:lnTo>
                      <a:pt x="146" y="1187"/>
                    </a:lnTo>
                    <a:lnTo>
                      <a:pt x="130" y="1155"/>
                    </a:lnTo>
                    <a:lnTo>
                      <a:pt x="114" y="1155"/>
                    </a:lnTo>
                    <a:lnTo>
                      <a:pt x="106" y="1152"/>
                    </a:lnTo>
                    <a:lnTo>
                      <a:pt x="101" y="1138"/>
                    </a:lnTo>
                    <a:lnTo>
                      <a:pt x="95" y="1136"/>
                    </a:lnTo>
                    <a:lnTo>
                      <a:pt x="94" y="1138"/>
                    </a:lnTo>
                    <a:lnTo>
                      <a:pt x="76" y="1128"/>
                    </a:lnTo>
                    <a:lnTo>
                      <a:pt x="68" y="1120"/>
                    </a:lnTo>
                    <a:lnTo>
                      <a:pt x="40" y="1115"/>
                    </a:lnTo>
                    <a:lnTo>
                      <a:pt x="28" y="1101"/>
                    </a:lnTo>
                    <a:lnTo>
                      <a:pt x="15" y="1071"/>
                    </a:lnTo>
                    <a:lnTo>
                      <a:pt x="0" y="1042"/>
                    </a:lnTo>
                    <a:lnTo>
                      <a:pt x="31" y="1018"/>
                    </a:lnTo>
                    <a:lnTo>
                      <a:pt x="36" y="991"/>
                    </a:lnTo>
                    <a:lnTo>
                      <a:pt x="43" y="979"/>
                    </a:lnTo>
                    <a:lnTo>
                      <a:pt x="43" y="955"/>
                    </a:lnTo>
                    <a:lnTo>
                      <a:pt x="95" y="937"/>
                    </a:lnTo>
                    <a:lnTo>
                      <a:pt x="106" y="932"/>
                    </a:lnTo>
                    <a:lnTo>
                      <a:pt x="118" y="932"/>
                    </a:lnTo>
                    <a:lnTo>
                      <a:pt x="125" y="917"/>
                    </a:lnTo>
                    <a:lnTo>
                      <a:pt x="146" y="893"/>
                    </a:lnTo>
                    <a:lnTo>
                      <a:pt x="142" y="882"/>
                    </a:lnTo>
                    <a:lnTo>
                      <a:pt x="153" y="872"/>
                    </a:lnTo>
                    <a:lnTo>
                      <a:pt x="163" y="875"/>
                    </a:lnTo>
                    <a:lnTo>
                      <a:pt x="173" y="880"/>
                    </a:lnTo>
                    <a:lnTo>
                      <a:pt x="214" y="875"/>
                    </a:lnTo>
                    <a:lnTo>
                      <a:pt x="241" y="853"/>
                    </a:lnTo>
                    <a:lnTo>
                      <a:pt x="252" y="848"/>
                    </a:lnTo>
                    <a:lnTo>
                      <a:pt x="266" y="826"/>
                    </a:lnTo>
                    <a:lnTo>
                      <a:pt x="274" y="818"/>
                    </a:lnTo>
                    <a:lnTo>
                      <a:pt x="274" y="804"/>
                    </a:lnTo>
                    <a:lnTo>
                      <a:pt x="280" y="793"/>
                    </a:lnTo>
                    <a:lnTo>
                      <a:pt x="276" y="772"/>
                    </a:lnTo>
                    <a:lnTo>
                      <a:pt x="273" y="769"/>
                    </a:lnTo>
                    <a:lnTo>
                      <a:pt x="280" y="747"/>
                    </a:lnTo>
                    <a:lnTo>
                      <a:pt x="273" y="745"/>
                    </a:lnTo>
                    <a:lnTo>
                      <a:pt x="281" y="721"/>
                    </a:lnTo>
                    <a:lnTo>
                      <a:pt x="290" y="715"/>
                    </a:lnTo>
                    <a:lnTo>
                      <a:pt x="299" y="711"/>
                    </a:lnTo>
                    <a:lnTo>
                      <a:pt x="299" y="699"/>
                    </a:lnTo>
                    <a:lnTo>
                      <a:pt x="307" y="681"/>
                    </a:lnTo>
                    <a:lnTo>
                      <a:pt x="313" y="680"/>
                    </a:lnTo>
                    <a:lnTo>
                      <a:pt x="302" y="662"/>
                    </a:lnTo>
                    <a:lnTo>
                      <a:pt x="320" y="637"/>
                    </a:lnTo>
                    <a:lnTo>
                      <a:pt x="316" y="621"/>
                    </a:lnTo>
                    <a:lnTo>
                      <a:pt x="321" y="602"/>
                    </a:lnTo>
                    <a:lnTo>
                      <a:pt x="335" y="587"/>
                    </a:lnTo>
                    <a:lnTo>
                      <a:pt x="323" y="573"/>
                    </a:lnTo>
                    <a:lnTo>
                      <a:pt x="325" y="533"/>
                    </a:lnTo>
                    <a:lnTo>
                      <a:pt x="325" y="529"/>
                    </a:lnTo>
                    <a:lnTo>
                      <a:pt x="320" y="516"/>
                    </a:lnTo>
                    <a:lnTo>
                      <a:pt x="326" y="509"/>
                    </a:lnTo>
                    <a:lnTo>
                      <a:pt x="330" y="489"/>
                    </a:lnTo>
                    <a:lnTo>
                      <a:pt x="314" y="451"/>
                    </a:lnTo>
                    <a:lnTo>
                      <a:pt x="306" y="444"/>
                    </a:lnTo>
                    <a:lnTo>
                      <a:pt x="297" y="444"/>
                    </a:lnTo>
                    <a:lnTo>
                      <a:pt x="276" y="436"/>
                    </a:lnTo>
                    <a:lnTo>
                      <a:pt x="266" y="419"/>
                    </a:lnTo>
                    <a:lnTo>
                      <a:pt x="274" y="387"/>
                    </a:lnTo>
                    <a:lnTo>
                      <a:pt x="290" y="370"/>
                    </a:lnTo>
                    <a:lnTo>
                      <a:pt x="295" y="355"/>
                    </a:lnTo>
                    <a:lnTo>
                      <a:pt x="313" y="342"/>
                    </a:lnTo>
                    <a:lnTo>
                      <a:pt x="326" y="338"/>
                    </a:lnTo>
                    <a:lnTo>
                      <a:pt x="332" y="328"/>
                    </a:lnTo>
                    <a:lnTo>
                      <a:pt x="339" y="325"/>
                    </a:lnTo>
                    <a:lnTo>
                      <a:pt x="365" y="295"/>
                    </a:lnTo>
                    <a:lnTo>
                      <a:pt x="372" y="295"/>
                    </a:lnTo>
                    <a:lnTo>
                      <a:pt x="384" y="284"/>
                    </a:lnTo>
                    <a:lnTo>
                      <a:pt x="394" y="268"/>
                    </a:lnTo>
                    <a:lnTo>
                      <a:pt x="396" y="258"/>
                    </a:lnTo>
                    <a:lnTo>
                      <a:pt x="401" y="255"/>
                    </a:lnTo>
                    <a:lnTo>
                      <a:pt x="407" y="241"/>
                    </a:lnTo>
                    <a:lnTo>
                      <a:pt x="436" y="214"/>
                    </a:lnTo>
                    <a:lnTo>
                      <a:pt x="443" y="201"/>
                    </a:lnTo>
                    <a:lnTo>
                      <a:pt x="450" y="187"/>
                    </a:lnTo>
                    <a:lnTo>
                      <a:pt x="466" y="179"/>
                    </a:lnTo>
                    <a:lnTo>
                      <a:pt x="481" y="156"/>
                    </a:lnTo>
                    <a:lnTo>
                      <a:pt x="469" y="141"/>
                    </a:lnTo>
                    <a:lnTo>
                      <a:pt x="457" y="134"/>
                    </a:lnTo>
                    <a:lnTo>
                      <a:pt x="455" y="120"/>
                    </a:lnTo>
                    <a:lnTo>
                      <a:pt x="481" y="112"/>
                    </a:lnTo>
                    <a:lnTo>
                      <a:pt x="513" y="80"/>
                    </a:lnTo>
                    <a:lnTo>
                      <a:pt x="535" y="75"/>
                    </a:lnTo>
                    <a:lnTo>
                      <a:pt x="546" y="71"/>
                    </a:lnTo>
                    <a:lnTo>
                      <a:pt x="553" y="26"/>
                    </a:lnTo>
                    <a:lnTo>
                      <a:pt x="568" y="20"/>
                    </a:lnTo>
                    <a:lnTo>
                      <a:pt x="573" y="23"/>
                    </a:lnTo>
                    <a:lnTo>
                      <a:pt x="591" y="0"/>
                    </a:lnTo>
                    <a:lnTo>
                      <a:pt x="596" y="4"/>
                    </a:lnTo>
                    <a:lnTo>
                      <a:pt x="601" y="5"/>
                    </a:lnTo>
                    <a:lnTo>
                      <a:pt x="606" y="20"/>
                    </a:lnTo>
                    <a:lnTo>
                      <a:pt x="624" y="36"/>
                    </a:lnTo>
                    <a:lnTo>
                      <a:pt x="633" y="36"/>
                    </a:lnTo>
                    <a:lnTo>
                      <a:pt x="655" y="20"/>
                    </a:lnTo>
                    <a:lnTo>
                      <a:pt x="676" y="31"/>
                    </a:lnTo>
                    <a:lnTo>
                      <a:pt x="695" y="36"/>
                    </a:lnTo>
                    <a:lnTo>
                      <a:pt x="699" y="45"/>
                    </a:lnTo>
                    <a:lnTo>
                      <a:pt x="699" y="36"/>
                    </a:lnTo>
                    <a:lnTo>
                      <a:pt x="702" y="36"/>
                    </a:lnTo>
                    <a:lnTo>
                      <a:pt x="705" y="31"/>
                    </a:lnTo>
                    <a:lnTo>
                      <a:pt x="712" y="36"/>
                    </a:lnTo>
                    <a:lnTo>
                      <a:pt x="718" y="36"/>
                    </a:lnTo>
                    <a:lnTo>
                      <a:pt x="739" y="47"/>
                    </a:lnTo>
                    <a:lnTo>
                      <a:pt x="730" y="58"/>
                    </a:lnTo>
                    <a:lnTo>
                      <a:pt x="733" y="66"/>
                    </a:lnTo>
                    <a:lnTo>
                      <a:pt x="749" y="71"/>
                    </a:lnTo>
                    <a:lnTo>
                      <a:pt x="766" y="93"/>
                    </a:lnTo>
                    <a:lnTo>
                      <a:pt x="779" y="98"/>
                    </a:lnTo>
                    <a:lnTo>
                      <a:pt x="780" y="107"/>
                    </a:lnTo>
                    <a:lnTo>
                      <a:pt x="773" y="131"/>
                    </a:lnTo>
                    <a:lnTo>
                      <a:pt x="758" y="131"/>
                    </a:lnTo>
                    <a:lnTo>
                      <a:pt x="751" y="144"/>
                    </a:lnTo>
                    <a:lnTo>
                      <a:pt x="742" y="179"/>
                    </a:lnTo>
                    <a:lnTo>
                      <a:pt x="746" y="214"/>
                    </a:lnTo>
                    <a:lnTo>
                      <a:pt x="742" y="223"/>
                    </a:lnTo>
                    <a:lnTo>
                      <a:pt x="770" y="236"/>
                    </a:lnTo>
                    <a:lnTo>
                      <a:pt x="784" y="236"/>
                    </a:lnTo>
                    <a:lnTo>
                      <a:pt x="779" y="258"/>
                    </a:lnTo>
                    <a:lnTo>
                      <a:pt x="779" y="268"/>
                    </a:lnTo>
                    <a:lnTo>
                      <a:pt x="793" y="279"/>
                    </a:lnTo>
                    <a:lnTo>
                      <a:pt x="805" y="281"/>
                    </a:lnTo>
                    <a:lnTo>
                      <a:pt x="808" y="285"/>
                    </a:lnTo>
                    <a:lnTo>
                      <a:pt x="819" y="281"/>
                    </a:lnTo>
                    <a:lnTo>
                      <a:pt x="838" y="299"/>
                    </a:lnTo>
                    <a:lnTo>
                      <a:pt x="846" y="323"/>
                    </a:lnTo>
                    <a:lnTo>
                      <a:pt x="885" y="350"/>
                    </a:lnTo>
                    <a:lnTo>
                      <a:pt x="895" y="342"/>
                    </a:lnTo>
                    <a:lnTo>
                      <a:pt x="909" y="347"/>
                    </a:lnTo>
                    <a:lnTo>
                      <a:pt x="925" y="350"/>
                    </a:lnTo>
                    <a:lnTo>
                      <a:pt x="939" y="362"/>
                    </a:lnTo>
                    <a:lnTo>
                      <a:pt x="939" y="379"/>
                    </a:lnTo>
                    <a:lnTo>
                      <a:pt x="946" y="379"/>
                    </a:lnTo>
                    <a:lnTo>
                      <a:pt x="949" y="382"/>
                    </a:lnTo>
                    <a:lnTo>
                      <a:pt x="958" y="401"/>
                    </a:lnTo>
                    <a:lnTo>
                      <a:pt x="975" y="417"/>
                    </a:lnTo>
                    <a:lnTo>
                      <a:pt x="982" y="427"/>
                    </a:lnTo>
                    <a:lnTo>
                      <a:pt x="994" y="435"/>
                    </a:lnTo>
                    <a:lnTo>
                      <a:pt x="998" y="439"/>
                    </a:lnTo>
                    <a:lnTo>
                      <a:pt x="1010" y="441"/>
                    </a:lnTo>
                    <a:lnTo>
                      <a:pt x="1025" y="439"/>
                    </a:lnTo>
                    <a:lnTo>
                      <a:pt x="1032" y="435"/>
                    </a:lnTo>
                    <a:lnTo>
                      <a:pt x="1043" y="439"/>
                    </a:lnTo>
                    <a:lnTo>
                      <a:pt x="1051" y="451"/>
                    </a:lnTo>
                    <a:lnTo>
                      <a:pt x="1065" y="457"/>
                    </a:lnTo>
                    <a:lnTo>
                      <a:pt x="1083" y="476"/>
                    </a:lnTo>
                    <a:lnTo>
                      <a:pt x="1099" y="486"/>
                    </a:lnTo>
                    <a:lnTo>
                      <a:pt x="1130" y="525"/>
                    </a:lnTo>
                    <a:lnTo>
                      <a:pt x="1133" y="524"/>
                    </a:lnTo>
                    <a:lnTo>
                      <a:pt x="1152" y="533"/>
                    </a:lnTo>
                    <a:lnTo>
                      <a:pt x="1185" y="540"/>
                    </a:lnTo>
                    <a:lnTo>
                      <a:pt x="1203" y="533"/>
                    </a:lnTo>
                    <a:lnTo>
                      <a:pt x="1208" y="533"/>
                    </a:lnTo>
                    <a:lnTo>
                      <a:pt x="1218" y="533"/>
                    </a:lnTo>
                    <a:lnTo>
                      <a:pt x="1237" y="551"/>
                    </a:lnTo>
                    <a:lnTo>
                      <a:pt x="1250" y="573"/>
                    </a:lnTo>
                    <a:lnTo>
                      <a:pt x="1251" y="591"/>
                    </a:lnTo>
                    <a:lnTo>
                      <a:pt x="1262" y="605"/>
                    </a:lnTo>
                    <a:lnTo>
                      <a:pt x="1278" y="610"/>
                    </a:lnTo>
                    <a:lnTo>
                      <a:pt x="1331" y="705"/>
                    </a:lnTo>
                    <a:lnTo>
                      <a:pt x="1349" y="710"/>
                    </a:lnTo>
                    <a:lnTo>
                      <a:pt x="1357" y="710"/>
                    </a:lnTo>
                    <a:lnTo>
                      <a:pt x="1371" y="724"/>
                    </a:lnTo>
                    <a:lnTo>
                      <a:pt x="1375" y="734"/>
                    </a:lnTo>
                    <a:lnTo>
                      <a:pt x="1366" y="748"/>
                    </a:lnTo>
                    <a:lnTo>
                      <a:pt x="1390" y="751"/>
                    </a:lnTo>
                    <a:lnTo>
                      <a:pt x="1429" y="745"/>
                    </a:lnTo>
                    <a:lnTo>
                      <a:pt x="1422" y="773"/>
                    </a:lnTo>
                    <a:lnTo>
                      <a:pt x="1408" y="786"/>
                    </a:lnTo>
                    <a:lnTo>
                      <a:pt x="1399" y="788"/>
                    </a:lnTo>
                    <a:lnTo>
                      <a:pt x="1397" y="805"/>
                    </a:lnTo>
                    <a:lnTo>
                      <a:pt x="1354" y="859"/>
                    </a:lnTo>
                    <a:lnTo>
                      <a:pt x="1330" y="862"/>
                    </a:lnTo>
                    <a:lnTo>
                      <a:pt x="1316" y="858"/>
                    </a:lnTo>
                    <a:lnTo>
                      <a:pt x="1295" y="859"/>
                    </a:lnTo>
                    <a:lnTo>
                      <a:pt x="1272" y="855"/>
                    </a:lnTo>
                    <a:lnTo>
                      <a:pt x="1229" y="859"/>
                    </a:lnTo>
                    <a:lnTo>
                      <a:pt x="1234" y="870"/>
                    </a:lnTo>
                    <a:lnTo>
                      <a:pt x="1211" y="878"/>
                    </a:lnTo>
                    <a:lnTo>
                      <a:pt x="1168" y="859"/>
                    </a:lnTo>
                    <a:lnTo>
                      <a:pt x="1154" y="862"/>
                    </a:lnTo>
                    <a:lnTo>
                      <a:pt x="1132" y="858"/>
                    </a:lnTo>
                    <a:lnTo>
                      <a:pt x="1123" y="862"/>
                    </a:lnTo>
                    <a:lnTo>
                      <a:pt x="1099" y="855"/>
                    </a:lnTo>
                    <a:lnTo>
                      <a:pt x="1092" y="850"/>
                    </a:lnTo>
                    <a:lnTo>
                      <a:pt x="1079" y="850"/>
                    </a:lnTo>
                    <a:lnTo>
                      <a:pt x="1062" y="862"/>
                    </a:lnTo>
                    <a:lnTo>
                      <a:pt x="1039" y="909"/>
                    </a:lnTo>
                    <a:lnTo>
                      <a:pt x="1029" y="920"/>
                    </a:lnTo>
                    <a:lnTo>
                      <a:pt x="975" y="912"/>
                    </a:lnTo>
                    <a:lnTo>
                      <a:pt x="952" y="915"/>
                    </a:lnTo>
                    <a:lnTo>
                      <a:pt x="947" y="909"/>
                    </a:lnTo>
                    <a:lnTo>
                      <a:pt x="935" y="905"/>
                    </a:lnTo>
                    <a:lnTo>
                      <a:pt x="930" y="890"/>
                    </a:lnTo>
                    <a:lnTo>
                      <a:pt x="902" y="888"/>
                    </a:lnTo>
                    <a:lnTo>
                      <a:pt x="886" y="899"/>
                    </a:lnTo>
                    <a:lnTo>
                      <a:pt x="886" y="915"/>
                    </a:lnTo>
                    <a:lnTo>
                      <a:pt x="876" y="932"/>
                    </a:lnTo>
                    <a:lnTo>
                      <a:pt x="862" y="937"/>
                    </a:lnTo>
                    <a:lnTo>
                      <a:pt x="852" y="932"/>
                    </a:lnTo>
                    <a:lnTo>
                      <a:pt x="846" y="934"/>
                    </a:lnTo>
                    <a:lnTo>
                      <a:pt x="839" y="929"/>
                    </a:lnTo>
                    <a:lnTo>
                      <a:pt x="838" y="934"/>
                    </a:lnTo>
                    <a:lnTo>
                      <a:pt x="824" y="929"/>
                    </a:lnTo>
                    <a:lnTo>
                      <a:pt x="810" y="932"/>
                    </a:lnTo>
                    <a:lnTo>
                      <a:pt x="793" y="925"/>
                    </a:lnTo>
                    <a:lnTo>
                      <a:pt x="784" y="917"/>
                    </a:lnTo>
                    <a:lnTo>
                      <a:pt x="733" y="928"/>
                    </a:lnTo>
                    <a:lnTo>
                      <a:pt x="721" y="947"/>
                    </a:lnTo>
                    <a:lnTo>
                      <a:pt x="711" y="947"/>
                    </a:lnTo>
                    <a:lnTo>
                      <a:pt x="700" y="961"/>
                    </a:lnTo>
                    <a:lnTo>
                      <a:pt x="681" y="969"/>
                    </a:lnTo>
                    <a:lnTo>
                      <a:pt x="678" y="971"/>
                    </a:lnTo>
                    <a:lnTo>
                      <a:pt x="659" y="964"/>
                    </a:lnTo>
                    <a:lnTo>
                      <a:pt x="650" y="966"/>
                    </a:lnTo>
                    <a:lnTo>
                      <a:pt x="653" y="974"/>
                    </a:lnTo>
                    <a:lnTo>
                      <a:pt x="636" y="977"/>
                    </a:lnTo>
                    <a:lnTo>
                      <a:pt x="624" y="990"/>
                    </a:lnTo>
                    <a:lnTo>
                      <a:pt x="601" y="1022"/>
                    </a:lnTo>
                    <a:lnTo>
                      <a:pt x="593" y="1026"/>
                    </a:lnTo>
                    <a:lnTo>
                      <a:pt x="556" y="1074"/>
                    </a:lnTo>
                    <a:lnTo>
                      <a:pt x="539" y="1074"/>
                    </a:lnTo>
                    <a:lnTo>
                      <a:pt x="530" y="1074"/>
                    </a:lnTo>
                    <a:lnTo>
                      <a:pt x="523" y="1085"/>
                    </a:lnTo>
                    <a:lnTo>
                      <a:pt x="497" y="1101"/>
                    </a:lnTo>
                    <a:lnTo>
                      <a:pt x="486" y="1098"/>
                    </a:lnTo>
                    <a:lnTo>
                      <a:pt x="469" y="1101"/>
                    </a:lnTo>
                    <a:lnTo>
                      <a:pt x="452" y="1093"/>
                    </a:lnTo>
                    <a:lnTo>
                      <a:pt x="441" y="1090"/>
                    </a:lnTo>
                    <a:lnTo>
                      <a:pt x="427" y="1098"/>
                    </a:lnTo>
                    <a:lnTo>
                      <a:pt x="394" y="1138"/>
                    </a:lnTo>
                    <a:lnTo>
                      <a:pt x="372" y="1150"/>
                    </a:lnTo>
                    <a:lnTo>
                      <a:pt x="365" y="1146"/>
                    </a:lnTo>
                    <a:lnTo>
                      <a:pt x="349" y="1146"/>
                    </a:lnTo>
                    <a:lnTo>
                      <a:pt x="332" y="1147"/>
                    </a:lnTo>
                    <a:lnTo>
                      <a:pt x="306" y="1172"/>
                    </a:lnTo>
                    <a:lnTo>
                      <a:pt x="299" y="1187"/>
                    </a:lnTo>
                    <a:lnTo>
                      <a:pt x="290" y="1196"/>
                    </a:lnTo>
                    <a:lnTo>
                      <a:pt x="280" y="1200"/>
                    </a:lnTo>
                    <a:lnTo>
                      <a:pt x="276" y="1208"/>
                    </a:lnTo>
                    <a:lnTo>
                      <a:pt x="250" y="1227"/>
                    </a:lnTo>
                    <a:lnTo>
                      <a:pt x="221" y="1257"/>
                    </a:lnTo>
                    <a:lnTo>
                      <a:pt x="195" y="1274"/>
                    </a:lnTo>
                    <a:lnTo>
                      <a:pt x="182" y="1276"/>
                    </a:lnTo>
                    <a:lnTo>
                      <a:pt x="154" y="1281"/>
                    </a:lnTo>
                    <a:lnTo>
                      <a:pt x="146" y="12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107"/>
              <p:cNvSpPr>
                <a:spLocks/>
              </p:cNvSpPr>
              <p:nvPr/>
            </p:nvSpPr>
            <p:spPr bwMode="auto">
              <a:xfrm>
                <a:off x="1141" y="4796"/>
                <a:ext cx="1429" cy="1281"/>
              </a:xfrm>
              <a:custGeom>
                <a:avLst/>
                <a:gdLst>
                  <a:gd name="T0" fmla="*/ 156 w 1429"/>
                  <a:gd name="T1" fmla="*/ 1235 h 1281"/>
                  <a:gd name="T2" fmla="*/ 114 w 1429"/>
                  <a:gd name="T3" fmla="*/ 1155 h 1281"/>
                  <a:gd name="T4" fmla="*/ 94 w 1429"/>
                  <a:gd name="T5" fmla="*/ 1138 h 1281"/>
                  <a:gd name="T6" fmla="*/ 28 w 1429"/>
                  <a:gd name="T7" fmla="*/ 1101 h 1281"/>
                  <a:gd name="T8" fmla="*/ 36 w 1429"/>
                  <a:gd name="T9" fmla="*/ 991 h 1281"/>
                  <a:gd name="T10" fmla="*/ 106 w 1429"/>
                  <a:gd name="T11" fmla="*/ 932 h 1281"/>
                  <a:gd name="T12" fmla="*/ 142 w 1429"/>
                  <a:gd name="T13" fmla="*/ 882 h 1281"/>
                  <a:gd name="T14" fmla="*/ 214 w 1429"/>
                  <a:gd name="T15" fmla="*/ 875 h 1281"/>
                  <a:gd name="T16" fmla="*/ 274 w 1429"/>
                  <a:gd name="T17" fmla="*/ 818 h 1281"/>
                  <a:gd name="T18" fmla="*/ 273 w 1429"/>
                  <a:gd name="T19" fmla="*/ 769 h 1281"/>
                  <a:gd name="T20" fmla="*/ 290 w 1429"/>
                  <a:gd name="T21" fmla="*/ 715 h 1281"/>
                  <a:gd name="T22" fmla="*/ 313 w 1429"/>
                  <a:gd name="T23" fmla="*/ 680 h 1281"/>
                  <a:gd name="T24" fmla="*/ 321 w 1429"/>
                  <a:gd name="T25" fmla="*/ 602 h 1281"/>
                  <a:gd name="T26" fmla="*/ 325 w 1429"/>
                  <a:gd name="T27" fmla="*/ 529 h 1281"/>
                  <a:gd name="T28" fmla="*/ 314 w 1429"/>
                  <a:gd name="T29" fmla="*/ 451 h 1281"/>
                  <a:gd name="T30" fmla="*/ 266 w 1429"/>
                  <a:gd name="T31" fmla="*/ 419 h 1281"/>
                  <a:gd name="T32" fmla="*/ 313 w 1429"/>
                  <a:gd name="T33" fmla="*/ 342 h 1281"/>
                  <a:gd name="T34" fmla="*/ 365 w 1429"/>
                  <a:gd name="T35" fmla="*/ 295 h 1281"/>
                  <a:gd name="T36" fmla="*/ 396 w 1429"/>
                  <a:gd name="T37" fmla="*/ 258 h 1281"/>
                  <a:gd name="T38" fmla="*/ 443 w 1429"/>
                  <a:gd name="T39" fmla="*/ 201 h 1281"/>
                  <a:gd name="T40" fmla="*/ 469 w 1429"/>
                  <a:gd name="T41" fmla="*/ 141 h 1281"/>
                  <a:gd name="T42" fmla="*/ 513 w 1429"/>
                  <a:gd name="T43" fmla="*/ 80 h 1281"/>
                  <a:gd name="T44" fmla="*/ 568 w 1429"/>
                  <a:gd name="T45" fmla="*/ 20 h 1281"/>
                  <a:gd name="T46" fmla="*/ 601 w 1429"/>
                  <a:gd name="T47" fmla="*/ 5 h 1281"/>
                  <a:gd name="T48" fmla="*/ 655 w 1429"/>
                  <a:gd name="T49" fmla="*/ 20 h 1281"/>
                  <a:gd name="T50" fmla="*/ 699 w 1429"/>
                  <a:gd name="T51" fmla="*/ 36 h 1281"/>
                  <a:gd name="T52" fmla="*/ 718 w 1429"/>
                  <a:gd name="T53" fmla="*/ 36 h 1281"/>
                  <a:gd name="T54" fmla="*/ 749 w 1429"/>
                  <a:gd name="T55" fmla="*/ 71 h 1281"/>
                  <a:gd name="T56" fmla="*/ 773 w 1429"/>
                  <a:gd name="T57" fmla="*/ 131 h 1281"/>
                  <a:gd name="T58" fmla="*/ 746 w 1429"/>
                  <a:gd name="T59" fmla="*/ 214 h 1281"/>
                  <a:gd name="T60" fmla="*/ 779 w 1429"/>
                  <a:gd name="T61" fmla="*/ 258 h 1281"/>
                  <a:gd name="T62" fmla="*/ 808 w 1429"/>
                  <a:gd name="T63" fmla="*/ 285 h 1281"/>
                  <a:gd name="T64" fmla="*/ 885 w 1429"/>
                  <a:gd name="T65" fmla="*/ 350 h 1281"/>
                  <a:gd name="T66" fmla="*/ 939 w 1429"/>
                  <a:gd name="T67" fmla="*/ 362 h 1281"/>
                  <a:gd name="T68" fmla="*/ 958 w 1429"/>
                  <a:gd name="T69" fmla="*/ 401 h 1281"/>
                  <a:gd name="T70" fmla="*/ 998 w 1429"/>
                  <a:gd name="T71" fmla="*/ 439 h 1281"/>
                  <a:gd name="T72" fmla="*/ 1043 w 1429"/>
                  <a:gd name="T73" fmla="*/ 439 h 1281"/>
                  <a:gd name="T74" fmla="*/ 1099 w 1429"/>
                  <a:gd name="T75" fmla="*/ 486 h 1281"/>
                  <a:gd name="T76" fmla="*/ 1185 w 1429"/>
                  <a:gd name="T77" fmla="*/ 540 h 1281"/>
                  <a:gd name="T78" fmla="*/ 1237 w 1429"/>
                  <a:gd name="T79" fmla="*/ 551 h 1281"/>
                  <a:gd name="T80" fmla="*/ 1278 w 1429"/>
                  <a:gd name="T81" fmla="*/ 610 h 1281"/>
                  <a:gd name="T82" fmla="*/ 1371 w 1429"/>
                  <a:gd name="T83" fmla="*/ 724 h 1281"/>
                  <a:gd name="T84" fmla="*/ 1429 w 1429"/>
                  <a:gd name="T85" fmla="*/ 745 h 1281"/>
                  <a:gd name="T86" fmla="*/ 1397 w 1429"/>
                  <a:gd name="T87" fmla="*/ 805 h 1281"/>
                  <a:gd name="T88" fmla="*/ 1295 w 1429"/>
                  <a:gd name="T89" fmla="*/ 859 h 1281"/>
                  <a:gd name="T90" fmla="*/ 1211 w 1429"/>
                  <a:gd name="T91" fmla="*/ 878 h 1281"/>
                  <a:gd name="T92" fmla="*/ 1123 w 1429"/>
                  <a:gd name="T93" fmla="*/ 862 h 1281"/>
                  <a:gd name="T94" fmla="*/ 1062 w 1429"/>
                  <a:gd name="T95" fmla="*/ 862 h 1281"/>
                  <a:gd name="T96" fmla="*/ 952 w 1429"/>
                  <a:gd name="T97" fmla="*/ 915 h 1281"/>
                  <a:gd name="T98" fmla="*/ 902 w 1429"/>
                  <a:gd name="T99" fmla="*/ 888 h 1281"/>
                  <a:gd name="T100" fmla="*/ 862 w 1429"/>
                  <a:gd name="T101" fmla="*/ 937 h 1281"/>
                  <a:gd name="T102" fmla="*/ 838 w 1429"/>
                  <a:gd name="T103" fmla="*/ 934 h 1281"/>
                  <a:gd name="T104" fmla="*/ 784 w 1429"/>
                  <a:gd name="T105" fmla="*/ 917 h 1281"/>
                  <a:gd name="T106" fmla="*/ 700 w 1429"/>
                  <a:gd name="T107" fmla="*/ 961 h 1281"/>
                  <a:gd name="T108" fmla="*/ 650 w 1429"/>
                  <a:gd name="T109" fmla="*/ 966 h 1281"/>
                  <a:gd name="T110" fmla="*/ 601 w 1429"/>
                  <a:gd name="T111" fmla="*/ 1022 h 1281"/>
                  <a:gd name="T112" fmla="*/ 530 w 1429"/>
                  <a:gd name="T113" fmla="*/ 1074 h 1281"/>
                  <a:gd name="T114" fmla="*/ 469 w 1429"/>
                  <a:gd name="T115" fmla="*/ 1101 h 1281"/>
                  <a:gd name="T116" fmla="*/ 394 w 1429"/>
                  <a:gd name="T117" fmla="*/ 1138 h 1281"/>
                  <a:gd name="T118" fmla="*/ 332 w 1429"/>
                  <a:gd name="T119" fmla="*/ 1147 h 1281"/>
                  <a:gd name="T120" fmla="*/ 280 w 1429"/>
                  <a:gd name="T121" fmla="*/ 1200 h 1281"/>
                  <a:gd name="T122" fmla="*/ 195 w 1429"/>
                  <a:gd name="T123" fmla="*/ 127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9" h="1281">
                    <a:moveTo>
                      <a:pt x="146" y="1276"/>
                    </a:moveTo>
                    <a:lnTo>
                      <a:pt x="135" y="1263"/>
                    </a:lnTo>
                    <a:lnTo>
                      <a:pt x="153" y="1252"/>
                    </a:lnTo>
                    <a:lnTo>
                      <a:pt x="156" y="1235"/>
                    </a:lnTo>
                    <a:lnTo>
                      <a:pt x="135" y="1203"/>
                    </a:lnTo>
                    <a:lnTo>
                      <a:pt x="146" y="1187"/>
                    </a:lnTo>
                    <a:lnTo>
                      <a:pt x="130" y="1155"/>
                    </a:lnTo>
                    <a:lnTo>
                      <a:pt x="114" y="1155"/>
                    </a:lnTo>
                    <a:lnTo>
                      <a:pt x="106" y="1152"/>
                    </a:lnTo>
                    <a:lnTo>
                      <a:pt x="101" y="1138"/>
                    </a:lnTo>
                    <a:lnTo>
                      <a:pt x="95" y="1136"/>
                    </a:lnTo>
                    <a:lnTo>
                      <a:pt x="94" y="1138"/>
                    </a:lnTo>
                    <a:lnTo>
                      <a:pt x="76" y="1128"/>
                    </a:lnTo>
                    <a:lnTo>
                      <a:pt x="68" y="1120"/>
                    </a:lnTo>
                    <a:lnTo>
                      <a:pt x="40" y="1115"/>
                    </a:lnTo>
                    <a:lnTo>
                      <a:pt x="28" y="1101"/>
                    </a:lnTo>
                    <a:lnTo>
                      <a:pt x="15" y="1071"/>
                    </a:lnTo>
                    <a:lnTo>
                      <a:pt x="0" y="1042"/>
                    </a:lnTo>
                    <a:lnTo>
                      <a:pt x="31" y="1018"/>
                    </a:lnTo>
                    <a:lnTo>
                      <a:pt x="36" y="991"/>
                    </a:lnTo>
                    <a:lnTo>
                      <a:pt x="43" y="979"/>
                    </a:lnTo>
                    <a:lnTo>
                      <a:pt x="43" y="955"/>
                    </a:lnTo>
                    <a:lnTo>
                      <a:pt x="95" y="937"/>
                    </a:lnTo>
                    <a:lnTo>
                      <a:pt x="106" y="932"/>
                    </a:lnTo>
                    <a:lnTo>
                      <a:pt x="118" y="932"/>
                    </a:lnTo>
                    <a:lnTo>
                      <a:pt x="125" y="917"/>
                    </a:lnTo>
                    <a:lnTo>
                      <a:pt x="146" y="893"/>
                    </a:lnTo>
                    <a:lnTo>
                      <a:pt x="142" y="882"/>
                    </a:lnTo>
                    <a:lnTo>
                      <a:pt x="153" y="872"/>
                    </a:lnTo>
                    <a:lnTo>
                      <a:pt x="163" y="875"/>
                    </a:lnTo>
                    <a:lnTo>
                      <a:pt x="173" y="880"/>
                    </a:lnTo>
                    <a:lnTo>
                      <a:pt x="214" y="875"/>
                    </a:lnTo>
                    <a:lnTo>
                      <a:pt x="241" y="853"/>
                    </a:lnTo>
                    <a:lnTo>
                      <a:pt x="252" y="848"/>
                    </a:lnTo>
                    <a:lnTo>
                      <a:pt x="266" y="826"/>
                    </a:lnTo>
                    <a:lnTo>
                      <a:pt x="274" y="818"/>
                    </a:lnTo>
                    <a:lnTo>
                      <a:pt x="274" y="804"/>
                    </a:lnTo>
                    <a:lnTo>
                      <a:pt x="280" y="793"/>
                    </a:lnTo>
                    <a:lnTo>
                      <a:pt x="276" y="772"/>
                    </a:lnTo>
                    <a:lnTo>
                      <a:pt x="273" y="769"/>
                    </a:lnTo>
                    <a:lnTo>
                      <a:pt x="280" y="747"/>
                    </a:lnTo>
                    <a:lnTo>
                      <a:pt x="273" y="745"/>
                    </a:lnTo>
                    <a:lnTo>
                      <a:pt x="281" y="721"/>
                    </a:lnTo>
                    <a:lnTo>
                      <a:pt x="290" y="715"/>
                    </a:lnTo>
                    <a:lnTo>
                      <a:pt x="299" y="711"/>
                    </a:lnTo>
                    <a:lnTo>
                      <a:pt x="299" y="699"/>
                    </a:lnTo>
                    <a:lnTo>
                      <a:pt x="307" y="681"/>
                    </a:lnTo>
                    <a:lnTo>
                      <a:pt x="313" y="680"/>
                    </a:lnTo>
                    <a:lnTo>
                      <a:pt x="302" y="662"/>
                    </a:lnTo>
                    <a:lnTo>
                      <a:pt x="320" y="637"/>
                    </a:lnTo>
                    <a:lnTo>
                      <a:pt x="316" y="621"/>
                    </a:lnTo>
                    <a:lnTo>
                      <a:pt x="321" y="602"/>
                    </a:lnTo>
                    <a:lnTo>
                      <a:pt x="335" y="587"/>
                    </a:lnTo>
                    <a:lnTo>
                      <a:pt x="323" y="573"/>
                    </a:lnTo>
                    <a:lnTo>
                      <a:pt x="325" y="533"/>
                    </a:lnTo>
                    <a:lnTo>
                      <a:pt x="325" y="529"/>
                    </a:lnTo>
                    <a:lnTo>
                      <a:pt x="320" y="516"/>
                    </a:lnTo>
                    <a:lnTo>
                      <a:pt x="326" y="509"/>
                    </a:lnTo>
                    <a:lnTo>
                      <a:pt x="330" y="489"/>
                    </a:lnTo>
                    <a:lnTo>
                      <a:pt x="314" y="451"/>
                    </a:lnTo>
                    <a:lnTo>
                      <a:pt x="306" y="444"/>
                    </a:lnTo>
                    <a:lnTo>
                      <a:pt x="297" y="444"/>
                    </a:lnTo>
                    <a:lnTo>
                      <a:pt x="276" y="436"/>
                    </a:lnTo>
                    <a:lnTo>
                      <a:pt x="266" y="419"/>
                    </a:lnTo>
                    <a:lnTo>
                      <a:pt x="274" y="387"/>
                    </a:lnTo>
                    <a:lnTo>
                      <a:pt x="290" y="370"/>
                    </a:lnTo>
                    <a:lnTo>
                      <a:pt x="295" y="355"/>
                    </a:lnTo>
                    <a:lnTo>
                      <a:pt x="313" y="342"/>
                    </a:lnTo>
                    <a:lnTo>
                      <a:pt x="326" y="338"/>
                    </a:lnTo>
                    <a:lnTo>
                      <a:pt x="332" y="328"/>
                    </a:lnTo>
                    <a:lnTo>
                      <a:pt x="339" y="325"/>
                    </a:lnTo>
                    <a:lnTo>
                      <a:pt x="365" y="295"/>
                    </a:lnTo>
                    <a:lnTo>
                      <a:pt x="372" y="295"/>
                    </a:lnTo>
                    <a:lnTo>
                      <a:pt x="384" y="284"/>
                    </a:lnTo>
                    <a:lnTo>
                      <a:pt x="394" y="268"/>
                    </a:lnTo>
                    <a:lnTo>
                      <a:pt x="396" y="258"/>
                    </a:lnTo>
                    <a:lnTo>
                      <a:pt x="401" y="255"/>
                    </a:lnTo>
                    <a:lnTo>
                      <a:pt x="407" y="241"/>
                    </a:lnTo>
                    <a:lnTo>
                      <a:pt x="436" y="214"/>
                    </a:lnTo>
                    <a:lnTo>
                      <a:pt x="443" y="201"/>
                    </a:lnTo>
                    <a:lnTo>
                      <a:pt x="450" y="187"/>
                    </a:lnTo>
                    <a:lnTo>
                      <a:pt x="466" y="179"/>
                    </a:lnTo>
                    <a:lnTo>
                      <a:pt x="481" y="156"/>
                    </a:lnTo>
                    <a:lnTo>
                      <a:pt x="469" y="141"/>
                    </a:lnTo>
                    <a:lnTo>
                      <a:pt x="457" y="134"/>
                    </a:lnTo>
                    <a:lnTo>
                      <a:pt x="455" y="120"/>
                    </a:lnTo>
                    <a:lnTo>
                      <a:pt x="481" y="112"/>
                    </a:lnTo>
                    <a:lnTo>
                      <a:pt x="513" y="80"/>
                    </a:lnTo>
                    <a:lnTo>
                      <a:pt x="535" y="75"/>
                    </a:lnTo>
                    <a:lnTo>
                      <a:pt x="546" y="71"/>
                    </a:lnTo>
                    <a:lnTo>
                      <a:pt x="553" y="26"/>
                    </a:lnTo>
                    <a:lnTo>
                      <a:pt x="568" y="20"/>
                    </a:lnTo>
                    <a:lnTo>
                      <a:pt x="573" y="23"/>
                    </a:lnTo>
                    <a:lnTo>
                      <a:pt x="591" y="0"/>
                    </a:lnTo>
                    <a:lnTo>
                      <a:pt x="596" y="4"/>
                    </a:lnTo>
                    <a:lnTo>
                      <a:pt x="601" y="5"/>
                    </a:lnTo>
                    <a:lnTo>
                      <a:pt x="606" y="20"/>
                    </a:lnTo>
                    <a:lnTo>
                      <a:pt x="624" y="36"/>
                    </a:lnTo>
                    <a:lnTo>
                      <a:pt x="633" y="36"/>
                    </a:lnTo>
                    <a:lnTo>
                      <a:pt x="655" y="20"/>
                    </a:lnTo>
                    <a:lnTo>
                      <a:pt x="676" y="31"/>
                    </a:lnTo>
                    <a:lnTo>
                      <a:pt x="695" y="36"/>
                    </a:lnTo>
                    <a:lnTo>
                      <a:pt x="699" y="45"/>
                    </a:lnTo>
                    <a:lnTo>
                      <a:pt x="699" y="36"/>
                    </a:lnTo>
                    <a:lnTo>
                      <a:pt x="702" y="36"/>
                    </a:lnTo>
                    <a:lnTo>
                      <a:pt x="705" y="31"/>
                    </a:lnTo>
                    <a:lnTo>
                      <a:pt x="712" y="36"/>
                    </a:lnTo>
                    <a:lnTo>
                      <a:pt x="718" y="36"/>
                    </a:lnTo>
                    <a:lnTo>
                      <a:pt x="739" y="47"/>
                    </a:lnTo>
                    <a:lnTo>
                      <a:pt x="730" y="58"/>
                    </a:lnTo>
                    <a:lnTo>
                      <a:pt x="733" y="66"/>
                    </a:lnTo>
                    <a:lnTo>
                      <a:pt x="749" y="71"/>
                    </a:lnTo>
                    <a:lnTo>
                      <a:pt x="766" y="93"/>
                    </a:lnTo>
                    <a:lnTo>
                      <a:pt x="779" y="98"/>
                    </a:lnTo>
                    <a:lnTo>
                      <a:pt x="780" y="107"/>
                    </a:lnTo>
                    <a:lnTo>
                      <a:pt x="773" y="131"/>
                    </a:lnTo>
                    <a:lnTo>
                      <a:pt x="758" y="131"/>
                    </a:lnTo>
                    <a:lnTo>
                      <a:pt x="751" y="144"/>
                    </a:lnTo>
                    <a:lnTo>
                      <a:pt x="742" y="179"/>
                    </a:lnTo>
                    <a:lnTo>
                      <a:pt x="746" y="214"/>
                    </a:lnTo>
                    <a:lnTo>
                      <a:pt x="742" y="223"/>
                    </a:lnTo>
                    <a:lnTo>
                      <a:pt x="770" y="236"/>
                    </a:lnTo>
                    <a:lnTo>
                      <a:pt x="784" y="236"/>
                    </a:lnTo>
                    <a:lnTo>
                      <a:pt x="779" y="258"/>
                    </a:lnTo>
                    <a:lnTo>
                      <a:pt x="779" y="268"/>
                    </a:lnTo>
                    <a:lnTo>
                      <a:pt x="793" y="279"/>
                    </a:lnTo>
                    <a:lnTo>
                      <a:pt x="805" y="281"/>
                    </a:lnTo>
                    <a:lnTo>
                      <a:pt x="808" y="285"/>
                    </a:lnTo>
                    <a:lnTo>
                      <a:pt x="819" y="281"/>
                    </a:lnTo>
                    <a:lnTo>
                      <a:pt x="838" y="299"/>
                    </a:lnTo>
                    <a:lnTo>
                      <a:pt x="846" y="323"/>
                    </a:lnTo>
                    <a:lnTo>
                      <a:pt x="885" y="350"/>
                    </a:lnTo>
                    <a:lnTo>
                      <a:pt x="895" y="342"/>
                    </a:lnTo>
                    <a:lnTo>
                      <a:pt x="909" y="347"/>
                    </a:lnTo>
                    <a:lnTo>
                      <a:pt x="925" y="350"/>
                    </a:lnTo>
                    <a:lnTo>
                      <a:pt x="939" y="362"/>
                    </a:lnTo>
                    <a:lnTo>
                      <a:pt x="939" y="379"/>
                    </a:lnTo>
                    <a:lnTo>
                      <a:pt x="946" y="379"/>
                    </a:lnTo>
                    <a:lnTo>
                      <a:pt x="949" y="382"/>
                    </a:lnTo>
                    <a:lnTo>
                      <a:pt x="958" y="401"/>
                    </a:lnTo>
                    <a:lnTo>
                      <a:pt x="975" y="417"/>
                    </a:lnTo>
                    <a:lnTo>
                      <a:pt x="982" y="427"/>
                    </a:lnTo>
                    <a:lnTo>
                      <a:pt x="994" y="435"/>
                    </a:lnTo>
                    <a:lnTo>
                      <a:pt x="998" y="439"/>
                    </a:lnTo>
                    <a:lnTo>
                      <a:pt x="1010" y="441"/>
                    </a:lnTo>
                    <a:lnTo>
                      <a:pt x="1025" y="439"/>
                    </a:lnTo>
                    <a:lnTo>
                      <a:pt x="1032" y="435"/>
                    </a:lnTo>
                    <a:lnTo>
                      <a:pt x="1043" y="439"/>
                    </a:lnTo>
                    <a:lnTo>
                      <a:pt x="1051" y="451"/>
                    </a:lnTo>
                    <a:lnTo>
                      <a:pt x="1065" y="457"/>
                    </a:lnTo>
                    <a:lnTo>
                      <a:pt x="1083" y="476"/>
                    </a:lnTo>
                    <a:lnTo>
                      <a:pt x="1099" y="486"/>
                    </a:lnTo>
                    <a:lnTo>
                      <a:pt x="1130" y="525"/>
                    </a:lnTo>
                    <a:lnTo>
                      <a:pt x="1133" y="524"/>
                    </a:lnTo>
                    <a:lnTo>
                      <a:pt x="1152" y="533"/>
                    </a:lnTo>
                    <a:lnTo>
                      <a:pt x="1185" y="540"/>
                    </a:lnTo>
                    <a:lnTo>
                      <a:pt x="1203" y="533"/>
                    </a:lnTo>
                    <a:lnTo>
                      <a:pt x="1208" y="533"/>
                    </a:lnTo>
                    <a:lnTo>
                      <a:pt x="1218" y="533"/>
                    </a:lnTo>
                    <a:lnTo>
                      <a:pt x="1237" y="551"/>
                    </a:lnTo>
                    <a:lnTo>
                      <a:pt x="1250" y="573"/>
                    </a:lnTo>
                    <a:lnTo>
                      <a:pt x="1251" y="591"/>
                    </a:lnTo>
                    <a:lnTo>
                      <a:pt x="1262" y="605"/>
                    </a:lnTo>
                    <a:lnTo>
                      <a:pt x="1278" y="610"/>
                    </a:lnTo>
                    <a:lnTo>
                      <a:pt x="1331" y="705"/>
                    </a:lnTo>
                    <a:lnTo>
                      <a:pt x="1349" y="710"/>
                    </a:lnTo>
                    <a:lnTo>
                      <a:pt x="1357" y="710"/>
                    </a:lnTo>
                    <a:lnTo>
                      <a:pt x="1371" y="724"/>
                    </a:lnTo>
                    <a:lnTo>
                      <a:pt x="1375" y="734"/>
                    </a:lnTo>
                    <a:lnTo>
                      <a:pt x="1366" y="748"/>
                    </a:lnTo>
                    <a:lnTo>
                      <a:pt x="1390" y="751"/>
                    </a:lnTo>
                    <a:lnTo>
                      <a:pt x="1429" y="745"/>
                    </a:lnTo>
                    <a:lnTo>
                      <a:pt x="1422" y="773"/>
                    </a:lnTo>
                    <a:lnTo>
                      <a:pt x="1408" y="786"/>
                    </a:lnTo>
                    <a:lnTo>
                      <a:pt x="1399" y="788"/>
                    </a:lnTo>
                    <a:lnTo>
                      <a:pt x="1397" y="805"/>
                    </a:lnTo>
                    <a:lnTo>
                      <a:pt x="1354" y="859"/>
                    </a:lnTo>
                    <a:lnTo>
                      <a:pt x="1330" y="862"/>
                    </a:lnTo>
                    <a:lnTo>
                      <a:pt x="1316" y="858"/>
                    </a:lnTo>
                    <a:lnTo>
                      <a:pt x="1295" y="859"/>
                    </a:lnTo>
                    <a:lnTo>
                      <a:pt x="1272" y="855"/>
                    </a:lnTo>
                    <a:lnTo>
                      <a:pt x="1229" y="859"/>
                    </a:lnTo>
                    <a:lnTo>
                      <a:pt x="1234" y="870"/>
                    </a:lnTo>
                    <a:lnTo>
                      <a:pt x="1211" y="878"/>
                    </a:lnTo>
                    <a:lnTo>
                      <a:pt x="1168" y="859"/>
                    </a:lnTo>
                    <a:lnTo>
                      <a:pt x="1154" y="862"/>
                    </a:lnTo>
                    <a:lnTo>
                      <a:pt x="1132" y="858"/>
                    </a:lnTo>
                    <a:lnTo>
                      <a:pt x="1123" y="862"/>
                    </a:lnTo>
                    <a:lnTo>
                      <a:pt x="1099" y="855"/>
                    </a:lnTo>
                    <a:lnTo>
                      <a:pt x="1092" y="850"/>
                    </a:lnTo>
                    <a:lnTo>
                      <a:pt x="1079" y="850"/>
                    </a:lnTo>
                    <a:lnTo>
                      <a:pt x="1062" y="862"/>
                    </a:lnTo>
                    <a:lnTo>
                      <a:pt x="1039" y="909"/>
                    </a:lnTo>
                    <a:lnTo>
                      <a:pt x="1029" y="920"/>
                    </a:lnTo>
                    <a:lnTo>
                      <a:pt x="975" y="912"/>
                    </a:lnTo>
                    <a:lnTo>
                      <a:pt x="952" y="915"/>
                    </a:lnTo>
                    <a:lnTo>
                      <a:pt x="947" y="909"/>
                    </a:lnTo>
                    <a:lnTo>
                      <a:pt x="935" y="905"/>
                    </a:lnTo>
                    <a:lnTo>
                      <a:pt x="930" y="890"/>
                    </a:lnTo>
                    <a:lnTo>
                      <a:pt x="902" y="888"/>
                    </a:lnTo>
                    <a:lnTo>
                      <a:pt x="886" y="899"/>
                    </a:lnTo>
                    <a:lnTo>
                      <a:pt x="886" y="915"/>
                    </a:lnTo>
                    <a:lnTo>
                      <a:pt x="876" y="932"/>
                    </a:lnTo>
                    <a:lnTo>
                      <a:pt x="862" y="937"/>
                    </a:lnTo>
                    <a:lnTo>
                      <a:pt x="852" y="932"/>
                    </a:lnTo>
                    <a:lnTo>
                      <a:pt x="846" y="934"/>
                    </a:lnTo>
                    <a:lnTo>
                      <a:pt x="839" y="929"/>
                    </a:lnTo>
                    <a:lnTo>
                      <a:pt x="838" y="934"/>
                    </a:lnTo>
                    <a:lnTo>
                      <a:pt x="824" y="929"/>
                    </a:lnTo>
                    <a:lnTo>
                      <a:pt x="810" y="932"/>
                    </a:lnTo>
                    <a:lnTo>
                      <a:pt x="793" y="925"/>
                    </a:lnTo>
                    <a:lnTo>
                      <a:pt x="784" y="917"/>
                    </a:lnTo>
                    <a:lnTo>
                      <a:pt x="733" y="928"/>
                    </a:lnTo>
                    <a:lnTo>
                      <a:pt x="721" y="947"/>
                    </a:lnTo>
                    <a:lnTo>
                      <a:pt x="711" y="947"/>
                    </a:lnTo>
                    <a:lnTo>
                      <a:pt x="700" y="961"/>
                    </a:lnTo>
                    <a:lnTo>
                      <a:pt x="681" y="969"/>
                    </a:lnTo>
                    <a:lnTo>
                      <a:pt x="678" y="971"/>
                    </a:lnTo>
                    <a:lnTo>
                      <a:pt x="659" y="964"/>
                    </a:lnTo>
                    <a:lnTo>
                      <a:pt x="650" y="966"/>
                    </a:lnTo>
                    <a:lnTo>
                      <a:pt x="653" y="974"/>
                    </a:lnTo>
                    <a:lnTo>
                      <a:pt x="636" y="977"/>
                    </a:lnTo>
                    <a:lnTo>
                      <a:pt x="624" y="990"/>
                    </a:lnTo>
                    <a:lnTo>
                      <a:pt x="601" y="1022"/>
                    </a:lnTo>
                    <a:lnTo>
                      <a:pt x="593" y="1026"/>
                    </a:lnTo>
                    <a:lnTo>
                      <a:pt x="556" y="1074"/>
                    </a:lnTo>
                    <a:lnTo>
                      <a:pt x="539" y="1074"/>
                    </a:lnTo>
                    <a:lnTo>
                      <a:pt x="530" y="1074"/>
                    </a:lnTo>
                    <a:lnTo>
                      <a:pt x="523" y="1085"/>
                    </a:lnTo>
                    <a:lnTo>
                      <a:pt x="497" y="1101"/>
                    </a:lnTo>
                    <a:lnTo>
                      <a:pt x="486" y="1098"/>
                    </a:lnTo>
                    <a:lnTo>
                      <a:pt x="469" y="1101"/>
                    </a:lnTo>
                    <a:lnTo>
                      <a:pt x="452" y="1093"/>
                    </a:lnTo>
                    <a:lnTo>
                      <a:pt x="441" y="1090"/>
                    </a:lnTo>
                    <a:lnTo>
                      <a:pt x="427" y="1098"/>
                    </a:lnTo>
                    <a:lnTo>
                      <a:pt x="394" y="1138"/>
                    </a:lnTo>
                    <a:lnTo>
                      <a:pt x="372" y="1150"/>
                    </a:lnTo>
                    <a:lnTo>
                      <a:pt x="365" y="1146"/>
                    </a:lnTo>
                    <a:lnTo>
                      <a:pt x="349" y="1146"/>
                    </a:lnTo>
                    <a:lnTo>
                      <a:pt x="332" y="1147"/>
                    </a:lnTo>
                    <a:lnTo>
                      <a:pt x="306" y="1172"/>
                    </a:lnTo>
                    <a:lnTo>
                      <a:pt x="299" y="1187"/>
                    </a:lnTo>
                    <a:lnTo>
                      <a:pt x="290" y="1196"/>
                    </a:lnTo>
                    <a:lnTo>
                      <a:pt x="280" y="1200"/>
                    </a:lnTo>
                    <a:lnTo>
                      <a:pt x="276" y="1208"/>
                    </a:lnTo>
                    <a:lnTo>
                      <a:pt x="250" y="1227"/>
                    </a:lnTo>
                    <a:lnTo>
                      <a:pt x="221" y="1257"/>
                    </a:lnTo>
                    <a:lnTo>
                      <a:pt x="195" y="1274"/>
                    </a:lnTo>
                    <a:lnTo>
                      <a:pt x="182" y="1276"/>
                    </a:lnTo>
                    <a:lnTo>
                      <a:pt x="154" y="1281"/>
                    </a:lnTo>
                    <a:lnTo>
                      <a:pt x="146" y="127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08"/>
              <p:cNvSpPr>
                <a:spLocks/>
              </p:cNvSpPr>
              <p:nvPr/>
            </p:nvSpPr>
            <p:spPr bwMode="auto">
              <a:xfrm>
                <a:off x="2330" y="4909"/>
                <a:ext cx="17" cy="21"/>
              </a:xfrm>
              <a:custGeom>
                <a:avLst/>
                <a:gdLst>
                  <a:gd name="T0" fmla="*/ 0 w 17"/>
                  <a:gd name="T1" fmla="*/ 0 h 21"/>
                  <a:gd name="T2" fmla="*/ 16 w 17"/>
                  <a:gd name="T3" fmla="*/ 6 h 21"/>
                  <a:gd name="T4" fmla="*/ 17 w 17"/>
                  <a:gd name="T5" fmla="*/ 11 h 21"/>
                  <a:gd name="T6" fmla="*/ 6 w 17"/>
                  <a:gd name="T7" fmla="*/ 4 h 21"/>
                  <a:gd name="T8" fmla="*/ 4 w 17"/>
                  <a:gd name="T9" fmla="*/ 11 h 21"/>
                  <a:gd name="T10" fmla="*/ 14 w 17"/>
                  <a:gd name="T11" fmla="*/ 16 h 21"/>
                  <a:gd name="T12" fmla="*/ 6 w 17"/>
                  <a:gd name="T13" fmla="*/ 16 h 21"/>
                  <a:gd name="T14" fmla="*/ 4 w 17"/>
                  <a:gd name="T15" fmla="*/ 21 h 21"/>
                  <a:gd name="T16" fmla="*/ 0 w 1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1">
                    <a:moveTo>
                      <a:pt x="0" y="0"/>
                    </a:moveTo>
                    <a:lnTo>
                      <a:pt x="16" y="6"/>
                    </a:lnTo>
                    <a:lnTo>
                      <a:pt x="17" y="11"/>
                    </a:lnTo>
                    <a:lnTo>
                      <a:pt x="6" y="4"/>
                    </a:lnTo>
                    <a:lnTo>
                      <a:pt x="4" y="11"/>
                    </a:lnTo>
                    <a:lnTo>
                      <a:pt x="14" y="16"/>
                    </a:lnTo>
                    <a:lnTo>
                      <a:pt x="6" y="16"/>
                    </a:lnTo>
                    <a:lnTo>
                      <a:pt x="4" y="21"/>
                    </a:lnTo>
                    <a:lnTo>
                      <a:pt x="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09"/>
              <p:cNvSpPr>
                <a:spLocks/>
              </p:cNvSpPr>
              <p:nvPr/>
            </p:nvSpPr>
            <p:spPr bwMode="auto">
              <a:xfrm>
                <a:off x="2082" y="4823"/>
                <a:ext cx="677" cy="724"/>
              </a:xfrm>
              <a:custGeom>
                <a:avLst/>
                <a:gdLst>
                  <a:gd name="T0" fmla="*/ 264 w 677"/>
                  <a:gd name="T1" fmla="*/ 506 h 724"/>
                  <a:gd name="T2" fmla="*/ 196 w 677"/>
                  <a:gd name="T3" fmla="*/ 496 h 724"/>
                  <a:gd name="T4" fmla="*/ 144 w 677"/>
                  <a:gd name="T5" fmla="*/ 449 h 724"/>
                  <a:gd name="T6" fmla="*/ 104 w 677"/>
                  <a:gd name="T7" fmla="*/ 412 h 724"/>
                  <a:gd name="T8" fmla="*/ 71 w 677"/>
                  <a:gd name="T9" fmla="*/ 415 h 724"/>
                  <a:gd name="T10" fmla="*/ 43 w 677"/>
                  <a:gd name="T11" fmla="*/ 399 h 724"/>
                  <a:gd name="T12" fmla="*/ 10 w 677"/>
                  <a:gd name="T13" fmla="*/ 355 h 724"/>
                  <a:gd name="T14" fmla="*/ 0 w 677"/>
                  <a:gd name="T15" fmla="*/ 335 h 724"/>
                  <a:gd name="T16" fmla="*/ 26 w 677"/>
                  <a:gd name="T17" fmla="*/ 302 h 724"/>
                  <a:gd name="T18" fmla="*/ 64 w 677"/>
                  <a:gd name="T19" fmla="*/ 280 h 724"/>
                  <a:gd name="T20" fmla="*/ 94 w 677"/>
                  <a:gd name="T21" fmla="*/ 248 h 724"/>
                  <a:gd name="T22" fmla="*/ 104 w 677"/>
                  <a:gd name="T23" fmla="*/ 199 h 724"/>
                  <a:gd name="T24" fmla="*/ 111 w 677"/>
                  <a:gd name="T25" fmla="*/ 168 h 724"/>
                  <a:gd name="T26" fmla="*/ 121 w 677"/>
                  <a:gd name="T27" fmla="*/ 133 h 724"/>
                  <a:gd name="T28" fmla="*/ 106 w 677"/>
                  <a:gd name="T29" fmla="*/ 76 h 724"/>
                  <a:gd name="T30" fmla="*/ 116 w 677"/>
                  <a:gd name="T31" fmla="*/ 19 h 724"/>
                  <a:gd name="T32" fmla="*/ 151 w 677"/>
                  <a:gd name="T33" fmla="*/ 4 h 724"/>
                  <a:gd name="T34" fmla="*/ 189 w 677"/>
                  <a:gd name="T35" fmla="*/ 4 h 724"/>
                  <a:gd name="T36" fmla="*/ 205 w 677"/>
                  <a:gd name="T37" fmla="*/ 60 h 724"/>
                  <a:gd name="T38" fmla="*/ 246 w 677"/>
                  <a:gd name="T39" fmla="*/ 74 h 724"/>
                  <a:gd name="T40" fmla="*/ 279 w 677"/>
                  <a:gd name="T41" fmla="*/ 113 h 724"/>
                  <a:gd name="T42" fmla="*/ 316 w 677"/>
                  <a:gd name="T43" fmla="*/ 141 h 724"/>
                  <a:gd name="T44" fmla="*/ 335 w 677"/>
                  <a:gd name="T45" fmla="*/ 164 h 724"/>
                  <a:gd name="T46" fmla="*/ 356 w 677"/>
                  <a:gd name="T47" fmla="*/ 167 h 724"/>
                  <a:gd name="T48" fmla="*/ 357 w 677"/>
                  <a:gd name="T49" fmla="*/ 195 h 724"/>
                  <a:gd name="T50" fmla="*/ 415 w 677"/>
                  <a:gd name="T51" fmla="*/ 186 h 724"/>
                  <a:gd name="T52" fmla="*/ 469 w 677"/>
                  <a:gd name="T53" fmla="*/ 231 h 724"/>
                  <a:gd name="T54" fmla="*/ 503 w 677"/>
                  <a:gd name="T55" fmla="*/ 267 h 724"/>
                  <a:gd name="T56" fmla="*/ 531 w 677"/>
                  <a:gd name="T57" fmla="*/ 262 h 724"/>
                  <a:gd name="T58" fmla="*/ 484 w 677"/>
                  <a:gd name="T59" fmla="*/ 234 h 724"/>
                  <a:gd name="T60" fmla="*/ 458 w 677"/>
                  <a:gd name="T61" fmla="*/ 203 h 724"/>
                  <a:gd name="T62" fmla="*/ 444 w 677"/>
                  <a:gd name="T63" fmla="*/ 180 h 724"/>
                  <a:gd name="T64" fmla="*/ 422 w 677"/>
                  <a:gd name="T65" fmla="*/ 168 h 724"/>
                  <a:gd name="T66" fmla="*/ 413 w 677"/>
                  <a:gd name="T67" fmla="*/ 151 h 724"/>
                  <a:gd name="T68" fmla="*/ 455 w 677"/>
                  <a:gd name="T69" fmla="*/ 133 h 724"/>
                  <a:gd name="T70" fmla="*/ 444 w 677"/>
                  <a:gd name="T71" fmla="*/ 89 h 724"/>
                  <a:gd name="T72" fmla="*/ 514 w 677"/>
                  <a:gd name="T73" fmla="*/ 92 h 724"/>
                  <a:gd name="T74" fmla="*/ 509 w 677"/>
                  <a:gd name="T75" fmla="*/ 79 h 724"/>
                  <a:gd name="T76" fmla="*/ 543 w 677"/>
                  <a:gd name="T77" fmla="*/ 74 h 724"/>
                  <a:gd name="T78" fmla="*/ 592 w 677"/>
                  <a:gd name="T79" fmla="*/ 70 h 724"/>
                  <a:gd name="T80" fmla="*/ 640 w 677"/>
                  <a:gd name="T81" fmla="*/ 106 h 724"/>
                  <a:gd name="T82" fmla="*/ 647 w 677"/>
                  <a:gd name="T83" fmla="*/ 180 h 724"/>
                  <a:gd name="T84" fmla="*/ 660 w 677"/>
                  <a:gd name="T85" fmla="*/ 203 h 724"/>
                  <a:gd name="T86" fmla="*/ 677 w 677"/>
                  <a:gd name="T87" fmla="*/ 251 h 724"/>
                  <a:gd name="T88" fmla="*/ 628 w 677"/>
                  <a:gd name="T89" fmla="*/ 315 h 724"/>
                  <a:gd name="T90" fmla="*/ 623 w 677"/>
                  <a:gd name="T91" fmla="*/ 367 h 724"/>
                  <a:gd name="T92" fmla="*/ 573 w 677"/>
                  <a:gd name="T93" fmla="*/ 429 h 724"/>
                  <a:gd name="T94" fmla="*/ 514 w 677"/>
                  <a:gd name="T95" fmla="*/ 464 h 724"/>
                  <a:gd name="T96" fmla="*/ 512 w 677"/>
                  <a:gd name="T97" fmla="*/ 487 h 724"/>
                  <a:gd name="T98" fmla="*/ 517 w 677"/>
                  <a:gd name="T99" fmla="*/ 520 h 724"/>
                  <a:gd name="T100" fmla="*/ 564 w 677"/>
                  <a:gd name="T101" fmla="*/ 573 h 724"/>
                  <a:gd name="T102" fmla="*/ 601 w 677"/>
                  <a:gd name="T103" fmla="*/ 560 h 724"/>
                  <a:gd name="T104" fmla="*/ 623 w 677"/>
                  <a:gd name="T105" fmla="*/ 603 h 724"/>
                  <a:gd name="T106" fmla="*/ 608 w 677"/>
                  <a:gd name="T107" fmla="*/ 622 h 724"/>
                  <a:gd name="T108" fmla="*/ 592 w 677"/>
                  <a:gd name="T109" fmla="*/ 655 h 724"/>
                  <a:gd name="T110" fmla="*/ 554 w 677"/>
                  <a:gd name="T111" fmla="*/ 702 h 724"/>
                  <a:gd name="T112" fmla="*/ 528 w 677"/>
                  <a:gd name="T113" fmla="*/ 705 h 724"/>
                  <a:gd name="T114" fmla="*/ 489 w 677"/>
                  <a:gd name="T115" fmla="*/ 718 h 724"/>
                  <a:gd name="T116" fmla="*/ 436 w 677"/>
                  <a:gd name="T117" fmla="*/ 708 h 724"/>
                  <a:gd name="T118" fmla="*/ 411 w 677"/>
                  <a:gd name="T119" fmla="*/ 683 h 724"/>
                  <a:gd name="T120" fmla="*/ 323 w 677"/>
                  <a:gd name="T121" fmla="*/ 578 h 724"/>
                  <a:gd name="T122" fmla="*/ 298 w 677"/>
                  <a:gd name="T123" fmla="*/ 523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724">
                    <a:moveTo>
                      <a:pt x="279" y="506"/>
                    </a:moveTo>
                    <a:lnTo>
                      <a:pt x="269" y="506"/>
                    </a:lnTo>
                    <a:lnTo>
                      <a:pt x="264" y="506"/>
                    </a:lnTo>
                    <a:lnTo>
                      <a:pt x="246" y="514"/>
                    </a:lnTo>
                    <a:lnTo>
                      <a:pt x="213" y="506"/>
                    </a:lnTo>
                    <a:lnTo>
                      <a:pt x="196" y="496"/>
                    </a:lnTo>
                    <a:lnTo>
                      <a:pt x="191" y="498"/>
                    </a:lnTo>
                    <a:lnTo>
                      <a:pt x="160" y="460"/>
                    </a:lnTo>
                    <a:lnTo>
                      <a:pt x="144" y="449"/>
                    </a:lnTo>
                    <a:lnTo>
                      <a:pt x="127" y="429"/>
                    </a:lnTo>
                    <a:lnTo>
                      <a:pt x="113" y="425"/>
                    </a:lnTo>
                    <a:lnTo>
                      <a:pt x="104" y="412"/>
                    </a:lnTo>
                    <a:lnTo>
                      <a:pt x="94" y="407"/>
                    </a:lnTo>
                    <a:lnTo>
                      <a:pt x="87" y="412"/>
                    </a:lnTo>
                    <a:lnTo>
                      <a:pt x="71" y="415"/>
                    </a:lnTo>
                    <a:lnTo>
                      <a:pt x="59" y="412"/>
                    </a:lnTo>
                    <a:lnTo>
                      <a:pt x="55" y="407"/>
                    </a:lnTo>
                    <a:lnTo>
                      <a:pt x="43" y="399"/>
                    </a:lnTo>
                    <a:lnTo>
                      <a:pt x="36" y="390"/>
                    </a:lnTo>
                    <a:lnTo>
                      <a:pt x="19" y="374"/>
                    </a:lnTo>
                    <a:lnTo>
                      <a:pt x="10" y="355"/>
                    </a:lnTo>
                    <a:lnTo>
                      <a:pt x="7" y="351"/>
                    </a:lnTo>
                    <a:lnTo>
                      <a:pt x="0" y="351"/>
                    </a:lnTo>
                    <a:lnTo>
                      <a:pt x="0" y="335"/>
                    </a:lnTo>
                    <a:lnTo>
                      <a:pt x="10" y="332"/>
                    </a:lnTo>
                    <a:lnTo>
                      <a:pt x="17" y="307"/>
                    </a:lnTo>
                    <a:lnTo>
                      <a:pt x="26" y="302"/>
                    </a:lnTo>
                    <a:lnTo>
                      <a:pt x="36" y="278"/>
                    </a:lnTo>
                    <a:lnTo>
                      <a:pt x="47" y="275"/>
                    </a:lnTo>
                    <a:lnTo>
                      <a:pt x="64" y="280"/>
                    </a:lnTo>
                    <a:lnTo>
                      <a:pt x="81" y="261"/>
                    </a:lnTo>
                    <a:lnTo>
                      <a:pt x="81" y="253"/>
                    </a:lnTo>
                    <a:lnTo>
                      <a:pt x="94" y="248"/>
                    </a:lnTo>
                    <a:lnTo>
                      <a:pt x="97" y="231"/>
                    </a:lnTo>
                    <a:lnTo>
                      <a:pt x="109" y="221"/>
                    </a:lnTo>
                    <a:lnTo>
                      <a:pt x="104" y="199"/>
                    </a:lnTo>
                    <a:lnTo>
                      <a:pt x="113" y="186"/>
                    </a:lnTo>
                    <a:lnTo>
                      <a:pt x="99" y="173"/>
                    </a:lnTo>
                    <a:lnTo>
                      <a:pt x="111" y="168"/>
                    </a:lnTo>
                    <a:lnTo>
                      <a:pt x="116" y="156"/>
                    </a:lnTo>
                    <a:lnTo>
                      <a:pt x="113" y="146"/>
                    </a:lnTo>
                    <a:lnTo>
                      <a:pt x="121" y="133"/>
                    </a:lnTo>
                    <a:lnTo>
                      <a:pt x="118" y="105"/>
                    </a:lnTo>
                    <a:lnTo>
                      <a:pt x="106" y="89"/>
                    </a:lnTo>
                    <a:lnTo>
                      <a:pt x="106" y="76"/>
                    </a:lnTo>
                    <a:lnTo>
                      <a:pt x="102" y="65"/>
                    </a:lnTo>
                    <a:lnTo>
                      <a:pt x="104" y="39"/>
                    </a:lnTo>
                    <a:lnTo>
                      <a:pt x="116" y="19"/>
                    </a:lnTo>
                    <a:lnTo>
                      <a:pt x="135" y="22"/>
                    </a:lnTo>
                    <a:lnTo>
                      <a:pt x="140" y="12"/>
                    </a:lnTo>
                    <a:lnTo>
                      <a:pt x="151" y="4"/>
                    </a:lnTo>
                    <a:lnTo>
                      <a:pt x="160" y="4"/>
                    </a:lnTo>
                    <a:lnTo>
                      <a:pt x="189" y="0"/>
                    </a:lnTo>
                    <a:lnTo>
                      <a:pt x="189" y="4"/>
                    </a:lnTo>
                    <a:lnTo>
                      <a:pt x="198" y="4"/>
                    </a:lnTo>
                    <a:lnTo>
                      <a:pt x="199" y="60"/>
                    </a:lnTo>
                    <a:lnTo>
                      <a:pt x="205" y="60"/>
                    </a:lnTo>
                    <a:lnTo>
                      <a:pt x="205" y="84"/>
                    </a:lnTo>
                    <a:lnTo>
                      <a:pt x="246" y="81"/>
                    </a:lnTo>
                    <a:lnTo>
                      <a:pt x="246" y="74"/>
                    </a:lnTo>
                    <a:lnTo>
                      <a:pt x="252" y="74"/>
                    </a:lnTo>
                    <a:lnTo>
                      <a:pt x="276" y="92"/>
                    </a:lnTo>
                    <a:lnTo>
                      <a:pt x="279" y="113"/>
                    </a:lnTo>
                    <a:lnTo>
                      <a:pt x="305" y="119"/>
                    </a:lnTo>
                    <a:lnTo>
                      <a:pt x="316" y="133"/>
                    </a:lnTo>
                    <a:lnTo>
                      <a:pt x="316" y="141"/>
                    </a:lnTo>
                    <a:lnTo>
                      <a:pt x="324" y="154"/>
                    </a:lnTo>
                    <a:lnTo>
                      <a:pt x="331" y="156"/>
                    </a:lnTo>
                    <a:lnTo>
                      <a:pt x="335" y="164"/>
                    </a:lnTo>
                    <a:lnTo>
                      <a:pt x="340" y="159"/>
                    </a:lnTo>
                    <a:lnTo>
                      <a:pt x="347" y="164"/>
                    </a:lnTo>
                    <a:lnTo>
                      <a:pt x="356" y="167"/>
                    </a:lnTo>
                    <a:lnTo>
                      <a:pt x="349" y="184"/>
                    </a:lnTo>
                    <a:lnTo>
                      <a:pt x="356" y="184"/>
                    </a:lnTo>
                    <a:lnTo>
                      <a:pt x="357" y="195"/>
                    </a:lnTo>
                    <a:lnTo>
                      <a:pt x="371" y="189"/>
                    </a:lnTo>
                    <a:lnTo>
                      <a:pt x="390" y="184"/>
                    </a:lnTo>
                    <a:lnTo>
                      <a:pt x="415" y="186"/>
                    </a:lnTo>
                    <a:lnTo>
                      <a:pt x="422" y="194"/>
                    </a:lnTo>
                    <a:lnTo>
                      <a:pt x="451" y="221"/>
                    </a:lnTo>
                    <a:lnTo>
                      <a:pt x="469" y="231"/>
                    </a:lnTo>
                    <a:lnTo>
                      <a:pt x="474" y="240"/>
                    </a:lnTo>
                    <a:lnTo>
                      <a:pt x="491" y="251"/>
                    </a:lnTo>
                    <a:lnTo>
                      <a:pt x="503" y="267"/>
                    </a:lnTo>
                    <a:lnTo>
                      <a:pt x="509" y="274"/>
                    </a:lnTo>
                    <a:lnTo>
                      <a:pt x="531" y="267"/>
                    </a:lnTo>
                    <a:lnTo>
                      <a:pt x="531" y="262"/>
                    </a:lnTo>
                    <a:lnTo>
                      <a:pt x="517" y="262"/>
                    </a:lnTo>
                    <a:lnTo>
                      <a:pt x="512" y="253"/>
                    </a:lnTo>
                    <a:lnTo>
                      <a:pt x="484" y="234"/>
                    </a:lnTo>
                    <a:lnTo>
                      <a:pt x="476" y="213"/>
                    </a:lnTo>
                    <a:lnTo>
                      <a:pt x="465" y="211"/>
                    </a:lnTo>
                    <a:lnTo>
                      <a:pt x="458" y="203"/>
                    </a:lnTo>
                    <a:lnTo>
                      <a:pt x="460" y="171"/>
                    </a:lnTo>
                    <a:lnTo>
                      <a:pt x="455" y="181"/>
                    </a:lnTo>
                    <a:lnTo>
                      <a:pt x="444" y="180"/>
                    </a:lnTo>
                    <a:lnTo>
                      <a:pt x="444" y="173"/>
                    </a:lnTo>
                    <a:lnTo>
                      <a:pt x="441" y="176"/>
                    </a:lnTo>
                    <a:lnTo>
                      <a:pt x="422" y="168"/>
                    </a:lnTo>
                    <a:lnTo>
                      <a:pt x="422" y="162"/>
                    </a:lnTo>
                    <a:lnTo>
                      <a:pt x="418" y="159"/>
                    </a:lnTo>
                    <a:lnTo>
                      <a:pt x="413" y="151"/>
                    </a:lnTo>
                    <a:lnTo>
                      <a:pt x="429" y="140"/>
                    </a:lnTo>
                    <a:lnTo>
                      <a:pt x="451" y="141"/>
                    </a:lnTo>
                    <a:lnTo>
                      <a:pt x="455" y="133"/>
                    </a:lnTo>
                    <a:lnTo>
                      <a:pt x="436" y="114"/>
                    </a:lnTo>
                    <a:lnTo>
                      <a:pt x="444" y="116"/>
                    </a:lnTo>
                    <a:lnTo>
                      <a:pt x="444" y="89"/>
                    </a:lnTo>
                    <a:lnTo>
                      <a:pt x="488" y="81"/>
                    </a:lnTo>
                    <a:lnTo>
                      <a:pt x="493" y="92"/>
                    </a:lnTo>
                    <a:lnTo>
                      <a:pt x="514" y="92"/>
                    </a:lnTo>
                    <a:lnTo>
                      <a:pt x="515" y="97"/>
                    </a:lnTo>
                    <a:lnTo>
                      <a:pt x="517" y="94"/>
                    </a:lnTo>
                    <a:lnTo>
                      <a:pt x="509" y="79"/>
                    </a:lnTo>
                    <a:lnTo>
                      <a:pt x="514" y="70"/>
                    </a:lnTo>
                    <a:lnTo>
                      <a:pt x="531" y="71"/>
                    </a:lnTo>
                    <a:lnTo>
                      <a:pt x="543" y="74"/>
                    </a:lnTo>
                    <a:lnTo>
                      <a:pt x="555" y="70"/>
                    </a:lnTo>
                    <a:lnTo>
                      <a:pt x="583" y="65"/>
                    </a:lnTo>
                    <a:lnTo>
                      <a:pt x="592" y="70"/>
                    </a:lnTo>
                    <a:lnTo>
                      <a:pt x="604" y="71"/>
                    </a:lnTo>
                    <a:lnTo>
                      <a:pt x="640" y="105"/>
                    </a:lnTo>
                    <a:lnTo>
                      <a:pt x="640" y="106"/>
                    </a:lnTo>
                    <a:lnTo>
                      <a:pt x="642" y="119"/>
                    </a:lnTo>
                    <a:lnTo>
                      <a:pt x="639" y="140"/>
                    </a:lnTo>
                    <a:lnTo>
                      <a:pt x="647" y="180"/>
                    </a:lnTo>
                    <a:lnTo>
                      <a:pt x="640" y="184"/>
                    </a:lnTo>
                    <a:lnTo>
                      <a:pt x="651" y="199"/>
                    </a:lnTo>
                    <a:lnTo>
                      <a:pt x="660" y="203"/>
                    </a:lnTo>
                    <a:lnTo>
                      <a:pt x="672" y="218"/>
                    </a:lnTo>
                    <a:lnTo>
                      <a:pt x="677" y="221"/>
                    </a:lnTo>
                    <a:lnTo>
                      <a:pt x="677" y="251"/>
                    </a:lnTo>
                    <a:lnTo>
                      <a:pt x="660" y="275"/>
                    </a:lnTo>
                    <a:lnTo>
                      <a:pt x="637" y="297"/>
                    </a:lnTo>
                    <a:lnTo>
                      <a:pt x="628" y="315"/>
                    </a:lnTo>
                    <a:lnTo>
                      <a:pt x="628" y="335"/>
                    </a:lnTo>
                    <a:lnTo>
                      <a:pt x="634" y="348"/>
                    </a:lnTo>
                    <a:lnTo>
                      <a:pt x="623" y="367"/>
                    </a:lnTo>
                    <a:lnTo>
                      <a:pt x="618" y="386"/>
                    </a:lnTo>
                    <a:lnTo>
                      <a:pt x="597" y="412"/>
                    </a:lnTo>
                    <a:lnTo>
                      <a:pt x="573" y="429"/>
                    </a:lnTo>
                    <a:lnTo>
                      <a:pt x="557" y="453"/>
                    </a:lnTo>
                    <a:lnTo>
                      <a:pt x="531" y="447"/>
                    </a:lnTo>
                    <a:lnTo>
                      <a:pt x="514" y="464"/>
                    </a:lnTo>
                    <a:lnTo>
                      <a:pt x="498" y="474"/>
                    </a:lnTo>
                    <a:lnTo>
                      <a:pt x="498" y="482"/>
                    </a:lnTo>
                    <a:lnTo>
                      <a:pt x="512" y="487"/>
                    </a:lnTo>
                    <a:lnTo>
                      <a:pt x="514" y="506"/>
                    </a:lnTo>
                    <a:lnTo>
                      <a:pt x="514" y="519"/>
                    </a:lnTo>
                    <a:lnTo>
                      <a:pt x="517" y="520"/>
                    </a:lnTo>
                    <a:lnTo>
                      <a:pt x="517" y="535"/>
                    </a:lnTo>
                    <a:lnTo>
                      <a:pt x="540" y="563"/>
                    </a:lnTo>
                    <a:lnTo>
                      <a:pt x="564" y="573"/>
                    </a:lnTo>
                    <a:lnTo>
                      <a:pt x="573" y="571"/>
                    </a:lnTo>
                    <a:lnTo>
                      <a:pt x="587" y="560"/>
                    </a:lnTo>
                    <a:lnTo>
                      <a:pt x="601" y="560"/>
                    </a:lnTo>
                    <a:lnTo>
                      <a:pt x="604" y="568"/>
                    </a:lnTo>
                    <a:lnTo>
                      <a:pt x="604" y="584"/>
                    </a:lnTo>
                    <a:lnTo>
                      <a:pt x="623" y="603"/>
                    </a:lnTo>
                    <a:lnTo>
                      <a:pt x="625" y="611"/>
                    </a:lnTo>
                    <a:lnTo>
                      <a:pt x="616" y="617"/>
                    </a:lnTo>
                    <a:lnTo>
                      <a:pt x="608" y="622"/>
                    </a:lnTo>
                    <a:lnTo>
                      <a:pt x="592" y="638"/>
                    </a:lnTo>
                    <a:lnTo>
                      <a:pt x="594" y="644"/>
                    </a:lnTo>
                    <a:lnTo>
                      <a:pt x="592" y="655"/>
                    </a:lnTo>
                    <a:lnTo>
                      <a:pt x="597" y="667"/>
                    </a:lnTo>
                    <a:lnTo>
                      <a:pt x="587" y="689"/>
                    </a:lnTo>
                    <a:lnTo>
                      <a:pt x="554" y="702"/>
                    </a:lnTo>
                    <a:lnTo>
                      <a:pt x="543" y="702"/>
                    </a:lnTo>
                    <a:lnTo>
                      <a:pt x="531" y="708"/>
                    </a:lnTo>
                    <a:lnTo>
                      <a:pt x="528" y="705"/>
                    </a:lnTo>
                    <a:lnTo>
                      <a:pt x="512" y="713"/>
                    </a:lnTo>
                    <a:lnTo>
                      <a:pt x="493" y="710"/>
                    </a:lnTo>
                    <a:lnTo>
                      <a:pt x="489" y="718"/>
                    </a:lnTo>
                    <a:lnTo>
                      <a:pt x="451" y="724"/>
                    </a:lnTo>
                    <a:lnTo>
                      <a:pt x="427" y="722"/>
                    </a:lnTo>
                    <a:lnTo>
                      <a:pt x="436" y="708"/>
                    </a:lnTo>
                    <a:lnTo>
                      <a:pt x="434" y="697"/>
                    </a:lnTo>
                    <a:lnTo>
                      <a:pt x="418" y="683"/>
                    </a:lnTo>
                    <a:lnTo>
                      <a:pt x="411" y="683"/>
                    </a:lnTo>
                    <a:lnTo>
                      <a:pt x="394" y="678"/>
                    </a:lnTo>
                    <a:lnTo>
                      <a:pt x="338" y="584"/>
                    </a:lnTo>
                    <a:lnTo>
                      <a:pt x="323" y="578"/>
                    </a:lnTo>
                    <a:lnTo>
                      <a:pt x="314" y="563"/>
                    </a:lnTo>
                    <a:lnTo>
                      <a:pt x="311" y="546"/>
                    </a:lnTo>
                    <a:lnTo>
                      <a:pt x="298" y="523"/>
                    </a:lnTo>
                    <a:lnTo>
                      <a:pt x="279" y="5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110"/>
              <p:cNvSpPr>
                <a:spLocks/>
              </p:cNvSpPr>
              <p:nvPr/>
            </p:nvSpPr>
            <p:spPr bwMode="auto">
              <a:xfrm>
                <a:off x="2082" y="4823"/>
                <a:ext cx="677" cy="724"/>
              </a:xfrm>
              <a:custGeom>
                <a:avLst/>
                <a:gdLst>
                  <a:gd name="T0" fmla="*/ 264 w 677"/>
                  <a:gd name="T1" fmla="*/ 506 h 724"/>
                  <a:gd name="T2" fmla="*/ 196 w 677"/>
                  <a:gd name="T3" fmla="*/ 496 h 724"/>
                  <a:gd name="T4" fmla="*/ 144 w 677"/>
                  <a:gd name="T5" fmla="*/ 449 h 724"/>
                  <a:gd name="T6" fmla="*/ 104 w 677"/>
                  <a:gd name="T7" fmla="*/ 412 h 724"/>
                  <a:gd name="T8" fmla="*/ 71 w 677"/>
                  <a:gd name="T9" fmla="*/ 415 h 724"/>
                  <a:gd name="T10" fmla="*/ 43 w 677"/>
                  <a:gd name="T11" fmla="*/ 399 h 724"/>
                  <a:gd name="T12" fmla="*/ 10 w 677"/>
                  <a:gd name="T13" fmla="*/ 355 h 724"/>
                  <a:gd name="T14" fmla="*/ 0 w 677"/>
                  <a:gd name="T15" fmla="*/ 335 h 724"/>
                  <a:gd name="T16" fmla="*/ 26 w 677"/>
                  <a:gd name="T17" fmla="*/ 302 h 724"/>
                  <a:gd name="T18" fmla="*/ 64 w 677"/>
                  <a:gd name="T19" fmla="*/ 280 h 724"/>
                  <a:gd name="T20" fmla="*/ 94 w 677"/>
                  <a:gd name="T21" fmla="*/ 248 h 724"/>
                  <a:gd name="T22" fmla="*/ 104 w 677"/>
                  <a:gd name="T23" fmla="*/ 199 h 724"/>
                  <a:gd name="T24" fmla="*/ 111 w 677"/>
                  <a:gd name="T25" fmla="*/ 168 h 724"/>
                  <a:gd name="T26" fmla="*/ 121 w 677"/>
                  <a:gd name="T27" fmla="*/ 133 h 724"/>
                  <a:gd name="T28" fmla="*/ 106 w 677"/>
                  <a:gd name="T29" fmla="*/ 76 h 724"/>
                  <a:gd name="T30" fmla="*/ 116 w 677"/>
                  <a:gd name="T31" fmla="*/ 19 h 724"/>
                  <a:gd name="T32" fmla="*/ 151 w 677"/>
                  <a:gd name="T33" fmla="*/ 4 h 724"/>
                  <a:gd name="T34" fmla="*/ 189 w 677"/>
                  <a:gd name="T35" fmla="*/ 4 h 724"/>
                  <a:gd name="T36" fmla="*/ 205 w 677"/>
                  <a:gd name="T37" fmla="*/ 60 h 724"/>
                  <a:gd name="T38" fmla="*/ 246 w 677"/>
                  <a:gd name="T39" fmla="*/ 74 h 724"/>
                  <a:gd name="T40" fmla="*/ 279 w 677"/>
                  <a:gd name="T41" fmla="*/ 113 h 724"/>
                  <a:gd name="T42" fmla="*/ 316 w 677"/>
                  <a:gd name="T43" fmla="*/ 141 h 724"/>
                  <a:gd name="T44" fmla="*/ 335 w 677"/>
                  <a:gd name="T45" fmla="*/ 164 h 724"/>
                  <a:gd name="T46" fmla="*/ 356 w 677"/>
                  <a:gd name="T47" fmla="*/ 167 h 724"/>
                  <a:gd name="T48" fmla="*/ 357 w 677"/>
                  <a:gd name="T49" fmla="*/ 195 h 724"/>
                  <a:gd name="T50" fmla="*/ 415 w 677"/>
                  <a:gd name="T51" fmla="*/ 186 h 724"/>
                  <a:gd name="T52" fmla="*/ 469 w 677"/>
                  <a:gd name="T53" fmla="*/ 231 h 724"/>
                  <a:gd name="T54" fmla="*/ 503 w 677"/>
                  <a:gd name="T55" fmla="*/ 267 h 724"/>
                  <a:gd name="T56" fmla="*/ 531 w 677"/>
                  <a:gd name="T57" fmla="*/ 262 h 724"/>
                  <a:gd name="T58" fmla="*/ 484 w 677"/>
                  <a:gd name="T59" fmla="*/ 234 h 724"/>
                  <a:gd name="T60" fmla="*/ 458 w 677"/>
                  <a:gd name="T61" fmla="*/ 203 h 724"/>
                  <a:gd name="T62" fmla="*/ 444 w 677"/>
                  <a:gd name="T63" fmla="*/ 180 h 724"/>
                  <a:gd name="T64" fmla="*/ 422 w 677"/>
                  <a:gd name="T65" fmla="*/ 168 h 724"/>
                  <a:gd name="T66" fmla="*/ 413 w 677"/>
                  <a:gd name="T67" fmla="*/ 151 h 724"/>
                  <a:gd name="T68" fmla="*/ 455 w 677"/>
                  <a:gd name="T69" fmla="*/ 133 h 724"/>
                  <a:gd name="T70" fmla="*/ 444 w 677"/>
                  <a:gd name="T71" fmla="*/ 89 h 724"/>
                  <a:gd name="T72" fmla="*/ 514 w 677"/>
                  <a:gd name="T73" fmla="*/ 92 h 724"/>
                  <a:gd name="T74" fmla="*/ 509 w 677"/>
                  <a:gd name="T75" fmla="*/ 79 h 724"/>
                  <a:gd name="T76" fmla="*/ 543 w 677"/>
                  <a:gd name="T77" fmla="*/ 74 h 724"/>
                  <a:gd name="T78" fmla="*/ 592 w 677"/>
                  <a:gd name="T79" fmla="*/ 70 h 724"/>
                  <a:gd name="T80" fmla="*/ 640 w 677"/>
                  <a:gd name="T81" fmla="*/ 106 h 724"/>
                  <a:gd name="T82" fmla="*/ 647 w 677"/>
                  <a:gd name="T83" fmla="*/ 180 h 724"/>
                  <a:gd name="T84" fmla="*/ 660 w 677"/>
                  <a:gd name="T85" fmla="*/ 203 h 724"/>
                  <a:gd name="T86" fmla="*/ 677 w 677"/>
                  <a:gd name="T87" fmla="*/ 251 h 724"/>
                  <a:gd name="T88" fmla="*/ 628 w 677"/>
                  <a:gd name="T89" fmla="*/ 315 h 724"/>
                  <a:gd name="T90" fmla="*/ 623 w 677"/>
                  <a:gd name="T91" fmla="*/ 367 h 724"/>
                  <a:gd name="T92" fmla="*/ 573 w 677"/>
                  <a:gd name="T93" fmla="*/ 429 h 724"/>
                  <a:gd name="T94" fmla="*/ 514 w 677"/>
                  <a:gd name="T95" fmla="*/ 464 h 724"/>
                  <a:gd name="T96" fmla="*/ 512 w 677"/>
                  <a:gd name="T97" fmla="*/ 487 h 724"/>
                  <a:gd name="T98" fmla="*/ 517 w 677"/>
                  <a:gd name="T99" fmla="*/ 520 h 724"/>
                  <a:gd name="T100" fmla="*/ 564 w 677"/>
                  <a:gd name="T101" fmla="*/ 573 h 724"/>
                  <a:gd name="T102" fmla="*/ 601 w 677"/>
                  <a:gd name="T103" fmla="*/ 560 h 724"/>
                  <a:gd name="T104" fmla="*/ 623 w 677"/>
                  <a:gd name="T105" fmla="*/ 603 h 724"/>
                  <a:gd name="T106" fmla="*/ 608 w 677"/>
                  <a:gd name="T107" fmla="*/ 622 h 724"/>
                  <a:gd name="T108" fmla="*/ 592 w 677"/>
                  <a:gd name="T109" fmla="*/ 655 h 724"/>
                  <a:gd name="T110" fmla="*/ 554 w 677"/>
                  <a:gd name="T111" fmla="*/ 702 h 724"/>
                  <a:gd name="T112" fmla="*/ 528 w 677"/>
                  <a:gd name="T113" fmla="*/ 705 h 724"/>
                  <a:gd name="T114" fmla="*/ 489 w 677"/>
                  <a:gd name="T115" fmla="*/ 718 h 724"/>
                  <a:gd name="T116" fmla="*/ 436 w 677"/>
                  <a:gd name="T117" fmla="*/ 708 h 724"/>
                  <a:gd name="T118" fmla="*/ 411 w 677"/>
                  <a:gd name="T119" fmla="*/ 683 h 724"/>
                  <a:gd name="T120" fmla="*/ 323 w 677"/>
                  <a:gd name="T121" fmla="*/ 578 h 724"/>
                  <a:gd name="T122" fmla="*/ 298 w 677"/>
                  <a:gd name="T123" fmla="*/ 523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724">
                    <a:moveTo>
                      <a:pt x="279" y="506"/>
                    </a:moveTo>
                    <a:lnTo>
                      <a:pt x="269" y="506"/>
                    </a:lnTo>
                    <a:lnTo>
                      <a:pt x="264" y="506"/>
                    </a:lnTo>
                    <a:lnTo>
                      <a:pt x="246" y="514"/>
                    </a:lnTo>
                    <a:lnTo>
                      <a:pt x="213" y="506"/>
                    </a:lnTo>
                    <a:lnTo>
                      <a:pt x="196" y="496"/>
                    </a:lnTo>
                    <a:lnTo>
                      <a:pt x="191" y="498"/>
                    </a:lnTo>
                    <a:lnTo>
                      <a:pt x="160" y="460"/>
                    </a:lnTo>
                    <a:lnTo>
                      <a:pt x="144" y="449"/>
                    </a:lnTo>
                    <a:lnTo>
                      <a:pt x="127" y="429"/>
                    </a:lnTo>
                    <a:lnTo>
                      <a:pt x="113" y="425"/>
                    </a:lnTo>
                    <a:lnTo>
                      <a:pt x="104" y="412"/>
                    </a:lnTo>
                    <a:lnTo>
                      <a:pt x="94" y="407"/>
                    </a:lnTo>
                    <a:lnTo>
                      <a:pt x="87" y="412"/>
                    </a:lnTo>
                    <a:lnTo>
                      <a:pt x="71" y="415"/>
                    </a:lnTo>
                    <a:lnTo>
                      <a:pt x="59" y="412"/>
                    </a:lnTo>
                    <a:lnTo>
                      <a:pt x="55" y="407"/>
                    </a:lnTo>
                    <a:lnTo>
                      <a:pt x="43" y="399"/>
                    </a:lnTo>
                    <a:lnTo>
                      <a:pt x="36" y="390"/>
                    </a:lnTo>
                    <a:lnTo>
                      <a:pt x="19" y="374"/>
                    </a:lnTo>
                    <a:lnTo>
                      <a:pt x="10" y="355"/>
                    </a:lnTo>
                    <a:lnTo>
                      <a:pt x="7" y="351"/>
                    </a:lnTo>
                    <a:lnTo>
                      <a:pt x="0" y="351"/>
                    </a:lnTo>
                    <a:lnTo>
                      <a:pt x="0" y="335"/>
                    </a:lnTo>
                    <a:lnTo>
                      <a:pt x="10" y="332"/>
                    </a:lnTo>
                    <a:lnTo>
                      <a:pt x="17" y="307"/>
                    </a:lnTo>
                    <a:lnTo>
                      <a:pt x="26" y="302"/>
                    </a:lnTo>
                    <a:lnTo>
                      <a:pt x="36" y="278"/>
                    </a:lnTo>
                    <a:lnTo>
                      <a:pt x="47" y="275"/>
                    </a:lnTo>
                    <a:lnTo>
                      <a:pt x="64" y="280"/>
                    </a:lnTo>
                    <a:lnTo>
                      <a:pt x="81" y="261"/>
                    </a:lnTo>
                    <a:lnTo>
                      <a:pt x="81" y="253"/>
                    </a:lnTo>
                    <a:lnTo>
                      <a:pt x="94" y="248"/>
                    </a:lnTo>
                    <a:lnTo>
                      <a:pt x="97" y="231"/>
                    </a:lnTo>
                    <a:lnTo>
                      <a:pt x="109" y="221"/>
                    </a:lnTo>
                    <a:lnTo>
                      <a:pt x="104" y="199"/>
                    </a:lnTo>
                    <a:lnTo>
                      <a:pt x="113" y="186"/>
                    </a:lnTo>
                    <a:lnTo>
                      <a:pt x="99" y="173"/>
                    </a:lnTo>
                    <a:lnTo>
                      <a:pt x="111" y="168"/>
                    </a:lnTo>
                    <a:lnTo>
                      <a:pt x="116" y="156"/>
                    </a:lnTo>
                    <a:lnTo>
                      <a:pt x="113" y="146"/>
                    </a:lnTo>
                    <a:lnTo>
                      <a:pt x="121" y="133"/>
                    </a:lnTo>
                    <a:lnTo>
                      <a:pt x="118" y="105"/>
                    </a:lnTo>
                    <a:lnTo>
                      <a:pt x="106" y="89"/>
                    </a:lnTo>
                    <a:lnTo>
                      <a:pt x="106" y="76"/>
                    </a:lnTo>
                    <a:lnTo>
                      <a:pt x="102" y="65"/>
                    </a:lnTo>
                    <a:lnTo>
                      <a:pt x="104" y="39"/>
                    </a:lnTo>
                    <a:lnTo>
                      <a:pt x="116" y="19"/>
                    </a:lnTo>
                    <a:lnTo>
                      <a:pt x="135" y="22"/>
                    </a:lnTo>
                    <a:lnTo>
                      <a:pt x="140" y="12"/>
                    </a:lnTo>
                    <a:lnTo>
                      <a:pt x="151" y="4"/>
                    </a:lnTo>
                    <a:lnTo>
                      <a:pt x="160" y="4"/>
                    </a:lnTo>
                    <a:lnTo>
                      <a:pt x="189" y="0"/>
                    </a:lnTo>
                    <a:lnTo>
                      <a:pt x="189" y="4"/>
                    </a:lnTo>
                    <a:lnTo>
                      <a:pt x="198" y="4"/>
                    </a:lnTo>
                    <a:lnTo>
                      <a:pt x="199" y="60"/>
                    </a:lnTo>
                    <a:lnTo>
                      <a:pt x="205" y="60"/>
                    </a:lnTo>
                    <a:lnTo>
                      <a:pt x="205" y="84"/>
                    </a:lnTo>
                    <a:lnTo>
                      <a:pt x="246" y="81"/>
                    </a:lnTo>
                    <a:lnTo>
                      <a:pt x="246" y="74"/>
                    </a:lnTo>
                    <a:lnTo>
                      <a:pt x="252" y="74"/>
                    </a:lnTo>
                    <a:lnTo>
                      <a:pt x="276" y="92"/>
                    </a:lnTo>
                    <a:lnTo>
                      <a:pt x="279" y="113"/>
                    </a:lnTo>
                    <a:lnTo>
                      <a:pt x="305" y="119"/>
                    </a:lnTo>
                    <a:lnTo>
                      <a:pt x="316" y="133"/>
                    </a:lnTo>
                    <a:lnTo>
                      <a:pt x="316" y="141"/>
                    </a:lnTo>
                    <a:lnTo>
                      <a:pt x="324" y="154"/>
                    </a:lnTo>
                    <a:lnTo>
                      <a:pt x="331" y="156"/>
                    </a:lnTo>
                    <a:lnTo>
                      <a:pt x="335" y="164"/>
                    </a:lnTo>
                    <a:lnTo>
                      <a:pt x="340" y="159"/>
                    </a:lnTo>
                    <a:lnTo>
                      <a:pt x="347" y="164"/>
                    </a:lnTo>
                    <a:lnTo>
                      <a:pt x="356" y="167"/>
                    </a:lnTo>
                    <a:lnTo>
                      <a:pt x="349" y="184"/>
                    </a:lnTo>
                    <a:lnTo>
                      <a:pt x="356" y="184"/>
                    </a:lnTo>
                    <a:lnTo>
                      <a:pt x="357" y="195"/>
                    </a:lnTo>
                    <a:lnTo>
                      <a:pt x="371" y="189"/>
                    </a:lnTo>
                    <a:lnTo>
                      <a:pt x="390" y="184"/>
                    </a:lnTo>
                    <a:lnTo>
                      <a:pt x="415" y="186"/>
                    </a:lnTo>
                    <a:lnTo>
                      <a:pt x="422" y="194"/>
                    </a:lnTo>
                    <a:lnTo>
                      <a:pt x="451" y="221"/>
                    </a:lnTo>
                    <a:lnTo>
                      <a:pt x="469" y="231"/>
                    </a:lnTo>
                    <a:lnTo>
                      <a:pt x="474" y="240"/>
                    </a:lnTo>
                    <a:lnTo>
                      <a:pt x="491" y="251"/>
                    </a:lnTo>
                    <a:lnTo>
                      <a:pt x="503" y="267"/>
                    </a:lnTo>
                    <a:lnTo>
                      <a:pt x="509" y="274"/>
                    </a:lnTo>
                    <a:lnTo>
                      <a:pt x="531" y="267"/>
                    </a:lnTo>
                    <a:lnTo>
                      <a:pt x="531" y="262"/>
                    </a:lnTo>
                    <a:lnTo>
                      <a:pt x="517" y="262"/>
                    </a:lnTo>
                    <a:lnTo>
                      <a:pt x="512" y="253"/>
                    </a:lnTo>
                    <a:lnTo>
                      <a:pt x="484" y="234"/>
                    </a:lnTo>
                    <a:lnTo>
                      <a:pt x="476" y="213"/>
                    </a:lnTo>
                    <a:lnTo>
                      <a:pt x="465" y="211"/>
                    </a:lnTo>
                    <a:lnTo>
                      <a:pt x="458" y="203"/>
                    </a:lnTo>
                    <a:lnTo>
                      <a:pt x="460" y="171"/>
                    </a:lnTo>
                    <a:lnTo>
                      <a:pt x="455" y="181"/>
                    </a:lnTo>
                    <a:lnTo>
                      <a:pt x="444" y="180"/>
                    </a:lnTo>
                    <a:lnTo>
                      <a:pt x="444" y="173"/>
                    </a:lnTo>
                    <a:lnTo>
                      <a:pt x="441" y="176"/>
                    </a:lnTo>
                    <a:lnTo>
                      <a:pt x="422" y="168"/>
                    </a:lnTo>
                    <a:lnTo>
                      <a:pt x="422" y="162"/>
                    </a:lnTo>
                    <a:lnTo>
                      <a:pt x="418" y="159"/>
                    </a:lnTo>
                    <a:lnTo>
                      <a:pt x="413" y="151"/>
                    </a:lnTo>
                    <a:lnTo>
                      <a:pt x="429" y="140"/>
                    </a:lnTo>
                    <a:lnTo>
                      <a:pt x="451" y="141"/>
                    </a:lnTo>
                    <a:lnTo>
                      <a:pt x="455" y="133"/>
                    </a:lnTo>
                    <a:lnTo>
                      <a:pt x="436" y="114"/>
                    </a:lnTo>
                    <a:lnTo>
                      <a:pt x="444" y="116"/>
                    </a:lnTo>
                    <a:lnTo>
                      <a:pt x="444" y="89"/>
                    </a:lnTo>
                    <a:lnTo>
                      <a:pt x="488" y="81"/>
                    </a:lnTo>
                    <a:lnTo>
                      <a:pt x="493" y="92"/>
                    </a:lnTo>
                    <a:lnTo>
                      <a:pt x="514" y="92"/>
                    </a:lnTo>
                    <a:lnTo>
                      <a:pt x="515" y="97"/>
                    </a:lnTo>
                    <a:lnTo>
                      <a:pt x="517" y="94"/>
                    </a:lnTo>
                    <a:lnTo>
                      <a:pt x="509" y="79"/>
                    </a:lnTo>
                    <a:lnTo>
                      <a:pt x="514" y="70"/>
                    </a:lnTo>
                    <a:lnTo>
                      <a:pt x="531" y="71"/>
                    </a:lnTo>
                    <a:lnTo>
                      <a:pt x="543" y="74"/>
                    </a:lnTo>
                    <a:lnTo>
                      <a:pt x="555" y="70"/>
                    </a:lnTo>
                    <a:lnTo>
                      <a:pt x="583" y="65"/>
                    </a:lnTo>
                    <a:lnTo>
                      <a:pt x="592" y="70"/>
                    </a:lnTo>
                    <a:lnTo>
                      <a:pt x="604" y="71"/>
                    </a:lnTo>
                    <a:lnTo>
                      <a:pt x="640" y="105"/>
                    </a:lnTo>
                    <a:lnTo>
                      <a:pt x="640" y="106"/>
                    </a:lnTo>
                    <a:lnTo>
                      <a:pt x="642" y="119"/>
                    </a:lnTo>
                    <a:lnTo>
                      <a:pt x="639" y="140"/>
                    </a:lnTo>
                    <a:lnTo>
                      <a:pt x="647" y="180"/>
                    </a:lnTo>
                    <a:lnTo>
                      <a:pt x="640" y="184"/>
                    </a:lnTo>
                    <a:lnTo>
                      <a:pt x="651" y="199"/>
                    </a:lnTo>
                    <a:lnTo>
                      <a:pt x="660" y="203"/>
                    </a:lnTo>
                    <a:lnTo>
                      <a:pt x="672" y="218"/>
                    </a:lnTo>
                    <a:lnTo>
                      <a:pt x="677" y="221"/>
                    </a:lnTo>
                    <a:lnTo>
                      <a:pt x="677" y="251"/>
                    </a:lnTo>
                    <a:lnTo>
                      <a:pt x="660" y="275"/>
                    </a:lnTo>
                    <a:lnTo>
                      <a:pt x="637" y="297"/>
                    </a:lnTo>
                    <a:lnTo>
                      <a:pt x="628" y="315"/>
                    </a:lnTo>
                    <a:lnTo>
                      <a:pt x="628" y="335"/>
                    </a:lnTo>
                    <a:lnTo>
                      <a:pt x="634" y="348"/>
                    </a:lnTo>
                    <a:lnTo>
                      <a:pt x="623" y="367"/>
                    </a:lnTo>
                    <a:lnTo>
                      <a:pt x="618" y="386"/>
                    </a:lnTo>
                    <a:lnTo>
                      <a:pt x="597" y="412"/>
                    </a:lnTo>
                    <a:lnTo>
                      <a:pt x="573" y="429"/>
                    </a:lnTo>
                    <a:lnTo>
                      <a:pt x="557" y="453"/>
                    </a:lnTo>
                    <a:lnTo>
                      <a:pt x="531" y="447"/>
                    </a:lnTo>
                    <a:lnTo>
                      <a:pt x="514" y="464"/>
                    </a:lnTo>
                    <a:lnTo>
                      <a:pt x="498" y="474"/>
                    </a:lnTo>
                    <a:lnTo>
                      <a:pt x="498" y="482"/>
                    </a:lnTo>
                    <a:lnTo>
                      <a:pt x="512" y="487"/>
                    </a:lnTo>
                    <a:lnTo>
                      <a:pt x="514" y="506"/>
                    </a:lnTo>
                    <a:lnTo>
                      <a:pt x="514" y="519"/>
                    </a:lnTo>
                    <a:lnTo>
                      <a:pt x="517" y="520"/>
                    </a:lnTo>
                    <a:lnTo>
                      <a:pt x="517" y="535"/>
                    </a:lnTo>
                    <a:lnTo>
                      <a:pt x="540" y="563"/>
                    </a:lnTo>
                    <a:lnTo>
                      <a:pt x="564" y="573"/>
                    </a:lnTo>
                    <a:lnTo>
                      <a:pt x="573" y="571"/>
                    </a:lnTo>
                    <a:lnTo>
                      <a:pt x="587" y="560"/>
                    </a:lnTo>
                    <a:lnTo>
                      <a:pt x="601" y="560"/>
                    </a:lnTo>
                    <a:lnTo>
                      <a:pt x="604" y="568"/>
                    </a:lnTo>
                    <a:lnTo>
                      <a:pt x="604" y="584"/>
                    </a:lnTo>
                    <a:lnTo>
                      <a:pt x="623" y="603"/>
                    </a:lnTo>
                    <a:lnTo>
                      <a:pt x="625" y="611"/>
                    </a:lnTo>
                    <a:lnTo>
                      <a:pt x="616" y="617"/>
                    </a:lnTo>
                    <a:lnTo>
                      <a:pt x="608" y="622"/>
                    </a:lnTo>
                    <a:lnTo>
                      <a:pt x="592" y="638"/>
                    </a:lnTo>
                    <a:lnTo>
                      <a:pt x="594" y="644"/>
                    </a:lnTo>
                    <a:lnTo>
                      <a:pt x="592" y="655"/>
                    </a:lnTo>
                    <a:lnTo>
                      <a:pt x="597" y="667"/>
                    </a:lnTo>
                    <a:lnTo>
                      <a:pt x="587" y="689"/>
                    </a:lnTo>
                    <a:lnTo>
                      <a:pt x="554" y="702"/>
                    </a:lnTo>
                    <a:lnTo>
                      <a:pt x="543" y="702"/>
                    </a:lnTo>
                    <a:lnTo>
                      <a:pt x="531" y="708"/>
                    </a:lnTo>
                    <a:lnTo>
                      <a:pt x="528" y="705"/>
                    </a:lnTo>
                    <a:lnTo>
                      <a:pt x="512" y="713"/>
                    </a:lnTo>
                    <a:lnTo>
                      <a:pt x="493" y="710"/>
                    </a:lnTo>
                    <a:lnTo>
                      <a:pt x="489" y="718"/>
                    </a:lnTo>
                    <a:lnTo>
                      <a:pt x="451" y="724"/>
                    </a:lnTo>
                    <a:lnTo>
                      <a:pt x="427" y="722"/>
                    </a:lnTo>
                    <a:lnTo>
                      <a:pt x="436" y="708"/>
                    </a:lnTo>
                    <a:lnTo>
                      <a:pt x="434" y="697"/>
                    </a:lnTo>
                    <a:lnTo>
                      <a:pt x="418" y="683"/>
                    </a:lnTo>
                    <a:lnTo>
                      <a:pt x="411" y="683"/>
                    </a:lnTo>
                    <a:lnTo>
                      <a:pt x="394" y="678"/>
                    </a:lnTo>
                    <a:lnTo>
                      <a:pt x="338" y="584"/>
                    </a:lnTo>
                    <a:lnTo>
                      <a:pt x="323" y="578"/>
                    </a:lnTo>
                    <a:lnTo>
                      <a:pt x="314" y="563"/>
                    </a:lnTo>
                    <a:lnTo>
                      <a:pt x="311" y="546"/>
                    </a:lnTo>
                    <a:lnTo>
                      <a:pt x="298" y="523"/>
                    </a:lnTo>
                    <a:lnTo>
                      <a:pt x="279" y="50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111"/>
              <p:cNvSpPr>
                <a:spLocks/>
              </p:cNvSpPr>
              <p:nvPr/>
            </p:nvSpPr>
            <p:spPr bwMode="auto">
              <a:xfrm>
                <a:off x="2380" y="4956"/>
                <a:ext cx="18" cy="21"/>
              </a:xfrm>
              <a:custGeom>
                <a:avLst/>
                <a:gdLst>
                  <a:gd name="T0" fmla="*/ 2 w 18"/>
                  <a:gd name="T1" fmla="*/ 0 h 21"/>
                  <a:gd name="T2" fmla="*/ 11 w 18"/>
                  <a:gd name="T3" fmla="*/ 5 h 21"/>
                  <a:gd name="T4" fmla="*/ 11 w 18"/>
                  <a:gd name="T5" fmla="*/ 16 h 21"/>
                  <a:gd name="T6" fmla="*/ 18 w 18"/>
                  <a:gd name="T7" fmla="*/ 21 h 21"/>
                  <a:gd name="T8" fmla="*/ 14 w 18"/>
                  <a:gd name="T9" fmla="*/ 21 h 21"/>
                  <a:gd name="T10" fmla="*/ 7 w 18"/>
                  <a:gd name="T11" fmla="*/ 21 h 21"/>
                  <a:gd name="T12" fmla="*/ 6 w 18"/>
                  <a:gd name="T13" fmla="*/ 9 h 21"/>
                  <a:gd name="T14" fmla="*/ 0 w 18"/>
                  <a:gd name="T15" fmla="*/ 5 h 21"/>
                  <a:gd name="T16" fmla="*/ 2 w 1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2" y="0"/>
                    </a:moveTo>
                    <a:lnTo>
                      <a:pt x="11" y="5"/>
                    </a:lnTo>
                    <a:lnTo>
                      <a:pt x="11" y="16"/>
                    </a:lnTo>
                    <a:lnTo>
                      <a:pt x="18" y="21"/>
                    </a:lnTo>
                    <a:lnTo>
                      <a:pt x="14" y="21"/>
                    </a:lnTo>
                    <a:lnTo>
                      <a:pt x="7" y="21"/>
                    </a:lnTo>
                    <a:lnTo>
                      <a:pt x="6" y="9"/>
                    </a:lnTo>
                    <a:lnTo>
                      <a:pt x="0" y="5"/>
                    </a:lnTo>
                    <a:lnTo>
                      <a:pt x="2"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112"/>
              <p:cNvSpPr>
                <a:spLocks/>
              </p:cNvSpPr>
              <p:nvPr/>
            </p:nvSpPr>
            <p:spPr bwMode="auto">
              <a:xfrm>
                <a:off x="2380" y="4956"/>
                <a:ext cx="18" cy="21"/>
              </a:xfrm>
              <a:custGeom>
                <a:avLst/>
                <a:gdLst>
                  <a:gd name="T0" fmla="*/ 2 w 18"/>
                  <a:gd name="T1" fmla="*/ 0 h 21"/>
                  <a:gd name="T2" fmla="*/ 11 w 18"/>
                  <a:gd name="T3" fmla="*/ 5 h 21"/>
                  <a:gd name="T4" fmla="*/ 11 w 18"/>
                  <a:gd name="T5" fmla="*/ 16 h 21"/>
                  <a:gd name="T6" fmla="*/ 18 w 18"/>
                  <a:gd name="T7" fmla="*/ 21 h 21"/>
                  <a:gd name="T8" fmla="*/ 14 w 18"/>
                  <a:gd name="T9" fmla="*/ 21 h 21"/>
                  <a:gd name="T10" fmla="*/ 7 w 18"/>
                  <a:gd name="T11" fmla="*/ 21 h 21"/>
                  <a:gd name="T12" fmla="*/ 6 w 18"/>
                  <a:gd name="T13" fmla="*/ 9 h 21"/>
                  <a:gd name="T14" fmla="*/ 0 w 18"/>
                  <a:gd name="T15" fmla="*/ 5 h 21"/>
                  <a:gd name="T16" fmla="*/ 2 w 1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2" y="0"/>
                    </a:moveTo>
                    <a:lnTo>
                      <a:pt x="11" y="5"/>
                    </a:lnTo>
                    <a:lnTo>
                      <a:pt x="11" y="16"/>
                    </a:lnTo>
                    <a:lnTo>
                      <a:pt x="18" y="21"/>
                    </a:lnTo>
                    <a:lnTo>
                      <a:pt x="14" y="21"/>
                    </a:lnTo>
                    <a:lnTo>
                      <a:pt x="7" y="21"/>
                    </a:lnTo>
                    <a:lnTo>
                      <a:pt x="6" y="9"/>
                    </a:lnTo>
                    <a:lnTo>
                      <a:pt x="0" y="5"/>
                    </a:lnTo>
                    <a:lnTo>
                      <a:pt x="2"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113"/>
              <p:cNvSpPr>
                <a:spLocks/>
              </p:cNvSpPr>
              <p:nvPr/>
            </p:nvSpPr>
            <p:spPr bwMode="auto">
              <a:xfrm>
                <a:off x="2330" y="4909"/>
                <a:ext cx="17" cy="21"/>
              </a:xfrm>
              <a:custGeom>
                <a:avLst/>
                <a:gdLst>
                  <a:gd name="T0" fmla="*/ 0 w 17"/>
                  <a:gd name="T1" fmla="*/ 0 h 21"/>
                  <a:gd name="T2" fmla="*/ 16 w 17"/>
                  <a:gd name="T3" fmla="*/ 6 h 21"/>
                  <a:gd name="T4" fmla="*/ 17 w 17"/>
                  <a:gd name="T5" fmla="*/ 11 h 21"/>
                  <a:gd name="T6" fmla="*/ 6 w 17"/>
                  <a:gd name="T7" fmla="*/ 4 h 21"/>
                  <a:gd name="T8" fmla="*/ 4 w 17"/>
                  <a:gd name="T9" fmla="*/ 11 h 21"/>
                  <a:gd name="T10" fmla="*/ 14 w 17"/>
                  <a:gd name="T11" fmla="*/ 16 h 21"/>
                  <a:gd name="T12" fmla="*/ 6 w 17"/>
                  <a:gd name="T13" fmla="*/ 16 h 21"/>
                  <a:gd name="T14" fmla="*/ 4 w 17"/>
                  <a:gd name="T15" fmla="*/ 21 h 21"/>
                  <a:gd name="T16" fmla="*/ 0 w 1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1">
                    <a:moveTo>
                      <a:pt x="0" y="0"/>
                    </a:moveTo>
                    <a:lnTo>
                      <a:pt x="16" y="6"/>
                    </a:lnTo>
                    <a:lnTo>
                      <a:pt x="17" y="11"/>
                    </a:lnTo>
                    <a:lnTo>
                      <a:pt x="6" y="4"/>
                    </a:lnTo>
                    <a:lnTo>
                      <a:pt x="4" y="11"/>
                    </a:lnTo>
                    <a:lnTo>
                      <a:pt x="14" y="16"/>
                    </a:lnTo>
                    <a:lnTo>
                      <a:pt x="6" y="16"/>
                    </a:lnTo>
                    <a:lnTo>
                      <a:pt x="4" y="21"/>
                    </a:lnTo>
                    <a:lnTo>
                      <a:pt x="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114"/>
              <p:cNvSpPr>
                <a:spLocks/>
              </p:cNvSpPr>
              <p:nvPr/>
            </p:nvSpPr>
            <p:spPr bwMode="auto">
              <a:xfrm>
                <a:off x="1990" y="4044"/>
                <a:ext cx="3" cy="7"/>
              </a:xfrm>
              <a:custGeom>
                <a:avLst/>
                <a:gdLst>
                  <a:gd name="T0" fmla="*/ 3 w 3"/>
                  <a:gd name="T1" fmla="*/ 6 h 7"/>
                  <a:gd name="T2" fmla="*/ 0 w 3"/>
                  <a:gd name="T3" fmla="*/ 7 h 7"/>
                  <a:gd name="T4" fmla="*/ 1 w 3"/>
                  <a:gd name="T5" fmla="*/ 0 h 7"/>
                  <a:gd name="T6" fmla="*/ 3 w 3"/>
                  <a:gd name="T7" fmla="*/ 6 h 7"/>
                </a:gdLst>
                <a:ahLst/>
                <a:cxnLst>
                  <a:cxn ang="0">
                    <a:pos x="T0" y="T1"/>
                  </a:cxn>
                  <a:cxn ang="0">
                    <a:pos x="T2" y="T3"/>
                  </a:cxn>
                  <a:cxn ang="0">
                    <a:pos x="T4" y="T5"/>
                  </a:cxn>
                  <a:cxn ang="0">
                    <a:pos x="T6" y="T7"/>
                  </a:cxn>
                </a:cxnLst>
                <a:rect l="0" t="0" r="r" b="b"/>
                <a:pathLst>
                  <a:path w="3" h="7">
                    <a:moveTo>
                      <a:pt x="3" y="6"/>
                    </a:moveTo>
                    <a:lnTo>
                      <a:pt x="0" y="7"/>
                    </a:lnTo>
                    <a:lnTo>
                      <a:pt x="1" y="0"/>
                    </a:lnTo>
                    <a:lnTo>
                      <a:pt x="3" y="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115"/>
              <p:cNvSpPr>
                <a:spLocks/>
              </p:cNvSpPr>
              <p:nvPr/>
            </p:nvSpPr>
            <p:spPr bwMode="auto">
              <a:xfrm>
                <a:off x="1990" y="4044"/>
                <a:ext cx="3" cy="7"/>
              </a:xfrm>
              <a:custGeom>
                <a:avLst/>
                <a:gdLst>
                  <a:gd name="T0" fmla="*/ 3 w 3"/>
                  <a:gd name="T1" fmla="*/ 6 h 7"/>
                  <a:gd name="T2" fmla="*/ 0 w 3"/>
                  <a:gd name="T3" fmla="*/ 7 h 7"/>
                  <a:gd name="T4" fmla="*/ 1 w 3"/>
                  <a:gd name="T5" fmla="*/ 0 h 7"/>
                  <a:gd name="T6" fmla="*/ 3 w 3"/>
                  <a:gd name="T7" fmla="*/ 6 h 7"/>
                </a:gdLst>
                <a:ahLst/>
                <a:cxnLst>
                  <a:cxn ang="0">
                    <a:pos x="T0" y="T1"/>
                  </a:cxn>
                  <a:cxn ang="0">
                    <a:pos x="T2" y="T3"/>
                  </a:cxn>
                  <a:cxn ang="0">
                    <a:pos x="T4" y="T5"/>
                  </a:cxn>
                  <a:cxn ang="0">
                    <a:pos x="T6" y="T7"/>
                  </a:cxn>
                </a:cxnLst>
                <a:rect l="0" t="0" r="r" b="b"/>
                <a:pathLst>
                  <a:path w="3" h="7">
                    <a:moveTo>
                      <a:pt x="3" y="6"/>
                    </a:moveTo>
                    <a:lnTo>
                      <a:pt x="0" y="7"/>
                    </a:lnTo>
                    <a:lnTo>
                      <a:pt x="1" y="0"/>
                    </a:lnTo>
                    <a:lnTo>
                      <a:pt x="3" y="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116"/>
              <p:cNvSpPr>
                <a:spLocks/>
              </p:cNvSpPr>
              <p:nvPr/>
            </p:nvSpPr>
            <p:spPr bwMode="auto">
              <a:xfrm>
                <a:off x="2156" y="4484"/>
                <a:ext cx="582" cy="613"/>
              </a:xfrm>
              <a:custGeom>
                <a:avLst/>
                <a:gdLst>
                  <a:gd name="T0" fmla="*/ 20 w 582"/>
                  <a:gd name="T1" fmla="*/ 303 h 613"/>
                  <a:gd name="T2" fmla="*/ 2 w 582"/>
                  <a:gd name="T3" fmla="*/ 272 h 613"/>
                  <a:gd name="T4" fmla="*/ 15 w 582"/>
                  <a:gd name="T5" fmla="*/ 257 h 613"/>
                  <a:gd name="T6" fmla="*/ 8 w 582"/>
                  <a:gd name="T7" fmla="*/ 216 h 613"/>
                  <a:gd name="T8" fmla="*/ 48 w 582"/>
                  <a:gd name="T9" fmla="*/ 222 h 613"/>
                  <a:gd name="T10" fmla="*/ 49 w 582"/>
                  <a:gd name="T11" fmla="*/ 200 h 613"/>
                  <a:gd name="T12" fmla="*/ 72 w 582"/>
                  <a:gd name="T13" fmla="*/ 190 h 613"/>
                  <a:gd name="T14" fmla="*/ 89 w 582"/>
                  <a:gd name="T15" fmla="*/ 222 h 613"/>
                  <a:gd name="T16" fmla="*/ 107 w 582"/>
                  <a:gd name="T17" fmla="*/ 257 h 613"/>
                  <a:gd name="T18" fmla="*/ 128 w 582"/>
                  <a:gd name="T19" fmla="*/ 222 h 613"/>
                  <a:gd name="T20" fmla="*/ 96 w 582"/>
                  <a:gd name="T21" fmla="*/ 138 h 613"/>
                  <a:gd name="T22" fmla="*/ 67 w 582"/>
                  <a:gd name="T23" fmla="*/ 103 h 613"/>
                  <a:gd name="T24" fmla="*/ 42 w 582"/>
                  <a:gd name="T25" fmla="*/ 68 h 613"/>
                  <a:gd name="T26" fmla="*/ 65 w 582"/>
                  <a:gd name="T27" fmla="*/ 0 h 613"/>
                  <a:gd name="T28" fmla="*/ 150 w 582"/>
                  <a:gd name="T29" fmla="*/ 11 h 613"/>
                  <a:gd name="T30" fmla="*/ 197 w 582"/>
                  <a:gd name="T31" fmla="*/ 59 h 613"/>
                  <a:gd name="T32" fmla="*/ 208 w 582"/>
                  <a:gd name="T33" fmla="*/ 62 h 613"/>
                  <a:gd name="T34" fmla="*/ 222 w 582"/>
                  <a:gd name="T35" fmla="*/ 103 h 613"/>
                  <a:gd name="T36" fmla="*/ 227 w 582"/>
                  <a:gd name="T37" fmla="*/ 108 h 613"/>
                  <a:gd name="T38" fmla="*/ 255 w 582"/>
                  <a:gd name="T39" fmla="*/ 103 h 613"/>
                  <a:gd name="T40" fmla="*/ 307 w 582"/>
                  <a:gd name="T41" fmla="*/ 135 h 613"/>
                  <a:gd name="T42" fmla="*/ 300 w 582"/>
                  <a:gd name="T43" fmla="*/ 149 h 613"/>
                  <a:gd name="T44" fmla="*/ 295 w 582"/>
                  <a:gd name="T45" fmla="*/ 152 h 613"/>
                  <a:gd name="T46" fmla="*/ 312 w 582"/>
                  <a:gd name="T47" fmla="*/ 154 h 613"/>
                  <a:gd name="T48" fmla="*/ 324 w 582"/>
                  <a:gd name="T49" fmla="*/ 148 h 613"/>
                  <a:gd name="T50" fmla="*/ 382 w 582"/>
                  <a:gd name="T51" fmla="*/ 148 h 613"/>
                  <a:gd name="T52" fmla="*/ 413 w 582"/>
                  <a:gd name="T53" fmla="*/ 103 h 613"/>
                  <a:gd name="T54" fmla="*/ 457 w 582"/>
                  <a:gd name="T55" fmla="*/ 83 h 613"/>
                  <a:gd name="T56" fmla="*/ 509 w 582"/>
                  <a:gd name="T57" fmla="*/ 81 h 613"/>
                  <a:gd name="T58" fmla="*/ 500 w 582"/>
                  <a:gd name="T59" fmla="*/ 121 h 613"/>
                  <a:gd name="T60" fmla="*/ 530 w 582"/>
                  <a:gd name="T61" fmla="*/ 149 h 613"/>
                  <a:gd name="T62" fmla="*/ 544 w 582"/>
                  <a:gd name="T63" fmla="*/ 186 h 613"/>
                  <a:gd name="T64" fmla="*/ 551 w 582"/>
                  <a:gd name="T65" fmla="*/ 237 h 613"/>
                  <a:gd name="T66" fmla="*/ 582 w 582"/>
                  <a:gd name="T67" fmla="*/ 264 h 613"/>
                  <a:gd name="T68" fmla="*/ 566 w 582"/>
                  <a:gd name="T69" fmla="*/ 299 h 613"/>
                  <a:gd name="T70" fmla="*/ 561 w 582"/>
                  <a:gd name="T71" fmla="*/ 335 h 613"/>
                  <a:gd name="T72" fmla="*/ 565 w 582"/>
                  <a:gd name="T73" fmla="*/ 391 h 613"/>
                  <a:gd name="T74" fmla="*/ 561 w 582"/>
                  <a:gd name="T75" fmla="*/ 445 h 613"/>
                  <a:gd name="T76" fmla="*/ 504 w 582"/>
                  <a:gd name="T77" fmla="*/ 405 h 613"/>
                  <a:gd name="T78" fmla="*/ 453 w 582"/>
                  <a:gd name="T79" fmla="*/ 411 h 613"/>
                  <a:gd name="T80" fmla="*/ 440 w 582"/>
                  <a:gd name="T81" fmla="*/ 435 h 613"/>
                  <a:gd name="T82" fmla="*/ 415 w 582"/>
                  <a:gd name="T83" fmla="*/ 432 h 613"/>
                  <a:gd name="T84" fmla="*/ 366 w 582"/>
                  <a:gd name="T85" fmla="*/ 457 h 613"/>
                  <a:gd name="T86" fmla="*/ 373 w 582"/>
                  <a:gd name="T87" fmla="*/ 481 h 613"/>
                  <a:gd name="T88" fmla="*/ 340 w 582"/>
                  <a:gd name="T89" fmla="*/ 499 h 613"/>
                  <a:gd name="T90" fmla="*/ 361 w 582"/>
                  <a:gd name="T91" fmla="*/ 516 h 613"/>
                  <a:gd name="T92" fmla="*/ 377 w 582"/>
                  <a:gd name="T93" fmla="*/ 521 h 613"/>
                  <a:gd name="T94" fmla="*/ 385 w 582"/>
                  <a:gd name="T95" fmla="*/ 551 h 613"/>
                  <a:gd name="T96" fmla="*/ 434 w 582"/>
                  <a:gd name="T97" fmla="*/ 592 h 613"/>
                  <a:gd name="T98" fmla="*/ 453 w 582"/>
                  <a:gd name="T99" fmla="*/ 607 h 613"/>
                  <a:gd name="T100" fmla="*/ 413 w 582"/>
                  <a:gd name="T101" fmla="*/ 591 h 613"/>
                  <a:gd name="T102" fmla="*/ 373 w 582"/>
                  <a:gd name="T103" fmla="*/ 561 h 613"/>
                  <a:gd name="T104" fmla="*/ 312 w 582"/>
                  <a:gd name="T105" fmla="*/ 524 h 613"/>
                  <a:gd name="T106" fmla="*/ 277 w 582"/>
                  <a:gd name="T107" fmla="*/ 524 h 613"/>
                  <a:gd name="T108" fmla="*/ 267 w 582"/>
                  <a:gd name="T109" fmla="*/ 504 h 613"/>
                  <a:gd name="T110" fmla="*/ 251 w 582"/>
                  <a:gd name="T111" fmla="*/ 497 h 613"/>
                  <a:gd name="T112" fmla="*/ 237 w 582"/>
                  <a:gd name="T113" fmla="*/ 473 h 613"/>
                  <a:gd name="T114" fmla="*/ 197 w 582"/>
                  <a:gd name="T115" fmla="*/ 432 h 613"/>
                  <a:gd name="T116" fmla="*/ 168 w 582"/>
                  <a:gd name="T117" fmla="*/ 423 h 613"/>
                  <a:gd name="T118" fmla="*/ 121 w 582"/>
                  <a:gd name="T119" fmla="*/ 400 h 613"/>
                  <a:gd name="T120" fmla="*/ 110 w 582"/>
                  <a:gd name="T121" fmla="*/ 340 h 613"/>
                  <a:gd name="T122" fmla="*/ 61 w 582"/>
                  <a:gd name="T123" fmla="*/ 35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2" h="613">
                    <a:moveTo>
                      <a:pt x="37" y="360"/>
                    </a:moveTo>
                    <a:lnTo>
                      <a:pt x="41" y="330"/>
                    </a:lnTo>
                    <a:lnTo>
                      <a:pt x="20" y="303"/>
                    </a:lnTo>
                    <a:lnTo>
                      <a:pt x="9" y="299"/>
                    </a:lnTo>
                    <a:lnTo>
                      <a:pt x="0" y="287"/>
                    </a:lnTo>
                    <a:lnTo>
                      <a:pt x="2" y="272"/>
                    </a:lnTo>
                    <a:lnTo>
                      <a:pt x="8" y="272"/>
                    </a:lnTo>
                    <a:lnTo>
                      <a:pt x="15" y="267"/>
                    </a:lnTo>
                    <a:lnTo>
                      <a:pt x="15" y="257"/>
                    </a:lnTo>
                    <a:lnTo>
                      <a:pt x="2" y="240"/>
                    </a:lnTo>
                    <a:lnTo>
                      <a:pt x="6" y="237"/>
                    </a:lnTo>
                    <a:lnTo>
                      <a:pt x="8" y="216"/>
                    </a:lnTo>
                    <a:lnTo>
                      <a:pt x="27" y="219"/>
                    </a:lnTo>
                    <a:lnTo>
                      <a:pt x="37" y="224"/>
                    </a:lnTo>
                    <a:lnTo>
                      <a:pt x="48" y="222"/>
                    </a:lnTo>
                    <a:lnTo>
                      <a:pt x="49" y="210"/>
                    </a:lnTo>
                    <a:lnTo>
                      <a:pt x="48" y="205"/>
                    </a:lnTo>
                    <a:lnTo>
                      <a:pt x="49" y="200"/>
                    </a:lnTo>
                    <a:lnTo>
                      <a:pt x="51" y="190"/>
                    </a:lnTo>
                    <a:lnTo>
                      <a:pt x="70" y="187"/>
                    </a:lnTo>
                    <a:lnTo>
                      <a:pt x="72" y="190"/>
                    </a:lnTo>
                    <a:lnTo>
                      <a:pt x="74" y="210"/>
                    </a:lnTo>
                    <a:lnTo>
                      <a:pt x="81" y="210"/>
                    </a:lnTo>
                    <a:lnTo>
                      <a:pt x="89" y="222"/>
                    </a:lnTo>
                    <a:lnTo>
                      <a:pt x="86" y="235"/>
                    </a:lnTo>
                    <a:lnTo>
                      <a:pt x="107" y="240"/>
                    </a:lnTo>
                    <a:lnTo>
                      <a:pt x="107" y="257"/>
                    </a:lnTo>
                    <a:lnTo>
                      <a:pt x="119" y="257"/>
                    </a:lnTo>
                    <a:lnTo>
                      <a:pt x="119" y="222"/>
                    </a:lnTo>
                    <a:lnTo>
                      <a:pt x="128" y="222"/>
                    </a:lnTo>
                    <a:lnTo>
                      <a:pt x="126" y="152"/>
                    </a:lnTo>
                    <a:lnTo>
                      <a:pt x="110" y="152"/>
                    </a:lnTo>
                    <a:lnTo>
                      <a:pt x="96" y="138"/>
                    </a:lnTo>
                    <a:lnTo>
                      <a:pt x="81" y="133"/>
                    </a:lnTo>
                    <a:lnTo>
                      <a:pt x="77" y="130"/>
                    </a:lnTo>
                    <a:lnTo>
                      <a:pt x="67" y="103"/>
                    </a:lnTo>
                    <a:lnTo>
                      <a:pt x="58" y="86"/>
                    </a:lnTo>
                    <a:lnTo>
                      <a:pt x="49" y="81"/>
                    </a:lnTo>
                    <a:lnTo>
                      <a:pt x="42" y="68"/>
                    </a:lnTo>
                    <a:lnTo>
                      <a:pt x="41" y="36"/>
                    </a:lnTo>
                    <a:lnTo>
                      <a:pt x="49" y="11"/>
                    </a:lnTo>
                    <a:lnTo>
                      <a:pt x="65" y="0"/>
                    </a:lnTo>
                    <a:lnTo>
                      <a:pt x="81" y="2"/>
                    </a:lnTo>
                    <a:lnTo>
                      <a:pt x="140" y="5"/>
                    </a:lnTo>
                    <a:lnTo>
                      <a:pt x="150" y="11"/>
                    </a:lnTo>
                    <a:lnTo>
                      <a:pt x="161" y="27"/>
                    </a:lnTo>
                    <a:lnTo>
                      <a:pt x="192" y="54"/>
                    </a:lnTo>
                    <a:lnTo>
                      <a:pt x="197" y="59"/>
                    </a:lnTo>
                    <a:lnTo>
                      <a:pt x="190" y="71"/>
                    </a:lnTo>
                    <a:lnTo>
                      <a:pt x="196" y="73"/>
                    </a:lnTo>
                    <a:lnTo>
                      <a:pt x="208" y="62"/>
                    </a:lnTo>
                    <a:lnTo>
                      <a:pt x="208" y="71"/>
                    </a:lnTo>
                    <a:lnTo>
                      <a:pt x="215" y="73"/>
                    </a:lnTo>
                    <a:lnTo>
                      <a:pt x="222" y="103"/>
                    </a:lnTo>
                    <a:lnTo>
                      <a:pt x="224" y="116"/>
                    </a:lnTo>
                    <a:lnTo>
                      <a:pt x="234" y="113"/>
                    </a:lnTo>
                    <a:lnTo>
                      <a:pt x="227" y="108"/>
                    </a:lnTo>
                    <a:lnTo>
                      <a:pt x="230" y="103"/>
                    </a:lnTo>
                    <a:lnTo>
                      <a:pt x="251" y="103"/>
                    </a:lnTo>
                    <a:lnTo>
                      <a:pt x="255" y="103"/>
                    </a:lnTo>
                    <a:lnTo>
                      <a:pt x="260" y="113"/>
                    </a:lnTo>
                    <a:lnTo>
                      <a:pt x="270" y="116"/>
                    </a:lnTo>
                    <a:lnTo>
                      <a:pt x="307" y="135"/>
                    </a:lnTo>
                    <a:lnTo>
                      <a:pt x="304" y="144"/>
                    </a:lnTo>
                    <a:lnTo>
                      <a:pt x="297" y="144"/>
                    </a:lnTo>
                    <a:lnTo>
                      <a:pt x="300" y="149"/>
                    </a:lnTo>
                    <a:lnTo>
                      <a:pt x="290" y="148"/>
                    </a:lnTo>
                    <a:lnTo>
                      <a:pt x="290" y="154"/>
                    </a:lnTo>
                    <a:lnTo>
                      <a:pt x="295" y="152"/>
                    </a:lnTo>
                    <a:lnTo>
                      <a:pt x="300" y="154"/>
                    </a:lnTo>
                    <a:lnTo>
                      <a:pt x="304" y="152"/>
                    </a:lnTo>
                    <a:lnTo>
                      <a:pt x="312" y="154"/>
                    </a:lnTo>
                    <a:lnTo>
                      <a:pt x="316" y="149"/>
                    </a:lnTo>
                    <a:lnTo>
                      <a:pt x="319" y="152"/>
                    </a:lnTo>
                    <a:lnTo>
                      <a:pt x="324" y="148"/>
                    </a:lnTo>
                    <a:lnTo>
                      <a:pt x="349" y="157"/>
                    </a:lnTo>
                    <a:lnTo>
                      <a:pt x="357" y="152"/>
                    </a:lnTo>
                    <a:lnTo>
                      <a:pt x="382" y="148"/>
                    </a:lnTo>
                    <a:lnTo>
                      <a:pt x="382" y="143"/>
                    </a:lnTo>
                    <a:lnTo>
                      <a:pt x="399" y="113"/>
                    </a:lnTo>
                    <a:lnTo>
                      <a:pt x="413" y="103"/>
                    </a:lnTo>
                    <a:lnTo>
                      <a:pt x="415" y="100"/>
                    </a:lnTo>
                    <a:lnTo>
                      <a:pt x="440" y="95"/>
                    </a:lnTo>
                    <a:lnTo>
                      <a:pt x="457" y="83"/>
                    </a:lnTo>
                    <a:lnTo>
                      <a:pt x="471" y="81"/>
                    </a:lnTo>
                    <a:lnTo>
                      <a:pt x="483" y="86"/>
                    </a:lnTo>
                    <a:lnTo>
                      <a:pt x="509" y="81"/>
                    </a:lnTo>
                    <a:lnTo>
                      <a:pt x="492" y="103"/>
                    </a:lnTo>
                    <a:lnTo>
                      <a:pt x="486" y="111"/>
                    </a:lnTo>
                    <a:lnTo>
                      <a:pt x="500" y="121"/>
                    </a:lnTo>
                    <a:lnTo>
                      <a:pt x="511" y="122"/>
                    </a:lnTo>
                    <a:lnTo>
                      <a:pt x="532" y="140"/>
                    </a:lnTo>
                    <a:lnTo>
                      <a:pt x="530" y="149"/>
                    </a:lnTo>
                    <a:lnTo>
                      <a:pt x="540" y="173"/>
                    </a:lnTo>
                    <a:lnTo>
                      <a:pt x="547" y="175"/>
                    </a:lnTo>
                    <a:lnTo>
                      <a:pt x="544" y="186"/>
                    </a:lnTo>
                    <a:lnTo>
                      <a:pt x="539" y="192"/>
                    </a:lnTo>
                    <a:lnTo>
                      <a:pt x="544" y="219"/>
                    </a:lnTo>
                    <a:lnTo>
                      <a:pt x="551" y="237"/>
                    </a:lnTo>
                    <a:lnTo>
                      <a:pt x="561" y="237"/>
                    </a:lnTo>
                    <a:lnTo>
                      <a:pt x="573" y="262"/>
                    </a:lnTo>
                    <a:lnTo>
                      <a:pt x="582" y="264"/>
                    </a:lnTo>
                    <a:lnTo>
                      <a:pt x="579" y="272"/>
                    </a:lnTo>
                    <a:lnTo>
                      <a:pt x="580" y="281"/>
                    </a:lnTo>
                    <a:lnTo>
                      <a:pt x="566" y="299"/>
                    </a:lnTo>
                    <a:lnTo>
                      <a:pt x="558" y="300"/>
                    </a:lnTo>
                    <a:lnTo>
                      <a:pt x="554" y="313"/>
                    </a:lnTo>
                    <a:lnTo>
                      <a:pt x="561" y="335"/>
                    </a:lnTo>
                    <a:lnTo>
                      <a:pt x="572" y="348"/>
                    </a:lnTo>
                    <a:lnTo>
                      <a:pt x="566" y="362"/>
                    </a:lnTo>
                    <a:lnTo>
                      <a:pt x="565" y="391"/>
                    </a:lnTo>
                    <a:lnTo>
                      <a:pt x="568" y="397"/>
                    </a:lnTo>
                    <a:lnTo>
                      <a:pt x="565" y="410"/>
                    </a:lnTo>
                    <a:lnTo>
                      <a:pt x="561" y="445"/>
                    </a:lnTo>
                    <a:lnTo>
                      <a:pt x="527" y="411"/>
                    </a:lnTo>
                    <a:lnTo>
                      <a:pt x="514" y="410"/>
                    </a:lnTo>
                    <a:lnTo>
                      <a:pt x="504" y="405"/>
                    </a:lnTo>
                    <a:lnTo>
                      <a:pt x="478" y="410"/>
                    </a:lnTo>
                    <a:lnTo>
                      <a:pt x="464" y="415"/>
                    </a:lnTo>
                    <a:lnTo>
                      <a:pt x="453" y="411"/>
                    </a:lnTo>
                    <a:lnTo>
                      <a:pt x="436" y="410"/>
                    </a:lnTo>
                    <a:lnTo>
                      <a:pt x="431" y="421"/>
                    </a:lnTo>
                    <a:lnTo>
                      <a:pt x="440" y="435"/>
                    </a:lnTo>
                    <a:lnTo>
                      <a:pt x="438" y="437"/>
                    </a:lnTo>
                    <a:lnTo>
                      <a:pt x="436" y="432"/>
                    </a:lnTo>
                    <a:lnTo>
                      <a:pt x="415" y="432"/>
                    </a:lnTo>
                    <a:lnTo>
                      <a:pt x="408" y="423"/>
                    </a:lnTo>
                    <a:lnTo>
                      <a:pt x="366" y="430"/>
                    </a:lnTo>
                    <a:lnTo>
                      <a:pt x="366" y="457"/>
                    </a:lnTo>
                    <a:lnTo>
                      <a:pt x="357" y="454"/>
                    </a:lnTo>
                    <a:lnTo>
                      <a:pt x="377" y="473"/>
                    </a:lnTo>
                    <a:lnTo>
                      <a:pt x="373" y="481"/>
                    </a:lnTo>
                    <a:lnTo>
                      <a:pt x="351" y="480"/>
                    </a:lnTo>
                    <a:lnTo>
                      <a:pt x="335" y="492"/>
                    </a:lnTo>
                    <a:lnTo>
                      <a:pt x="340" y="499"/>
                    </a:lnTo>
                    <a:lnTo>
                      <a:pt x="344" y="502"/>
                    </a:lnTo>
                    <a:lnTo>
                      <a:pt x="344" y="510"/>
                    </a:lnTo>
                    <a:lnTo>
                      <a:pt x="361" y="516"/>
                    </a:lnTo>
                    <a:lnTo>
                      <a:pt x="366" y="513"/>
                    </a:lnTo>
                    <a:lnTo>
                      <a:pt x="366" y="519"/>
                    </a:lnTo>
                    <a:lnTo>
                      <a:pt x="377" y="521"/>
                    </a:lnTo>
                    <a:lnTo>
                      <a:pt x="382" y="511"/>
                    </a:lnTo>
                    <a:lnTo>
                      <a:pt x="380" y="543"/>
                    </a:lnTo>
                    <a:lnTo>
                      <a:pt x="385" y="551"/>
                    </a:lnTo>
                    <a:lnTo>
                      <a:pt x="398" y="553"/>
                    </a:lnTo>
                    <a:lnTo>
                      <a:pt x="406" y="573"/>
                    </a:lnTo>
                    <a:lnTo>
                      <a:pt x="434" y="592"/>
                    </a:lnTo>
                    <a:lnTo>
                      <a:pt x="440" y="604"/>
                    </a:lnTo>
                    <a:lnTo>
                      <a:pt x="453" y="604"/>
                    </a:lnTo>
                    <a:lnTo>
                      <a:pt x="453" y="607"/>
                    </a:lnTo>
                    <a:lnTo>
                      <a:pt x="431" y="613"/>
                    </a:lnTo>
                    <a:lnTo>
                      <a:pt x="424" y="607"/>
                    </a:lnTo>
                    <a:lnTo>
                      <a:pt x="413" y="591"/>
                    </a:lnTo>
                    <a:lnTo>
                      <a:pt x="396" y="580"/>
                    </a:lnTo>
                    <a:lnTo>
                      <a:pt x="391" y="570"/>
                    </a:lnTo>
                    <a:lnTo>
                      <a:pt x="373" y="561"/>
                    </a:lnTo>
                    <a:lnTo>
                      <a:pt x="344" y="534"/>
                    </a:lnTo>
                    <a:lnTo>
                      <a:pt x="337" y="526"/>
                    </a:lnTo>
                    <a:lnTo>
                      <a:pt x="312" y="524"/>
                    </a:lnTo>
                    <a:lnTo>
                      <a:pt x="291" y="529"/>
                    </a:lnTo>
                    <a:lnTo>
                      <a:pt x="279" y="535"/>
                    </a:lnTo>
                    <a:lnTo>
                      <a:pt x="277" y="524"/>
                    </a:lnTo>
                    <a:lnTo>
                      <a:pt x="270" y="524"/>
                    </a:lnTo>
                    <a:lnTo>
                      <a:pt x="277" y="507"/>
                    </a:lnTo>
                    <a:lnTo>
                      <a:pt x="267" y="504"/>
                    </a:lnTo>
                    <a:lnTo>
                      <a:pt x="262" y="499"/>
                    </a:lnTo>
                    <a:lnTo>
                      <a:pt x="257" y="504"/>
                    </a:lnTo>
                    <a:lnTo>
                      <a:pt x="251" y="497"/>
                    </a:lnTo>
                    <a:lnTo>
                      <a:pt x="246" y="494"/>
                    </a:lnTo>
                    <a:lnTo>
                      <a:pt x="237" y="481"/>
                    </a:lnTo>
                    <a:lnTo>
                      <a:pt x="237" y="473"/>
                    </a:lnTo>
                    <a:lnTo>
                      <a:pt x="225" y="459"/>
                    </a:lnTo>
                    <a:lnTo>
                      <a:pt x="201" y="453"/>
                    </a:lnTo>
                    <a:lnTo>
                      <a:pt x="197" y="432"/>
                    </a:lnTo>
                    <a:lnTo>
                      <a:pt x="173" y="415"/>
                    </a:lnTo>
                    <a:lnTo>
                      <a:pt x="168" y="415"/>
                    </a:lnTo>
                    <a:lnTo>
                      <a:pt x="168" y="423"/>
                    </a:lnTo>
                    <a:lnTo>
                      <a:pt x="126" y="424"/>
                    </a:lnTo>
                    <a:lnTo>
                      <a:pt x="126" y="400"/>
                    </a:lnTo>
                    <a:lnTo>
                      <a:pt x="121" y="400"/>
                    </a:lnTo>
                    <a:lnTo>
                      <a:pt x="119" y="346"/>
                    </a:lnTo>
                    <a:lnTo>
                      <a:pt x="110" y="346"/>
                    </a:lnTo>
                    <a:lnTo>
                      <a:pt x="110" y="340"/>
                    </a:lnTo>
                    <a:lnTo>
                      <a:pt x="81" y="346"/>
                    </a:lnTo>
                    <a:lnTo>
                      <a:pt x="72" y="346"/>
                    </a:lnTo>
                    <a:lnTo>
                      <a:pt x="61" y="353"/>
                    </a:lnTo>
                    <a:lnTo>
                      <a:pt x="56" y="362"/>
                    </a:lnTo>
                    <a:lnTo>
                      <a:pt x="37" y="3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117"/>
              <p:cNvSpPr>
                <a:spLocks/>
              </p:cNvSpPr>
              <p:nvPr/>
            </p:nvSpPr>
            <p:spPr bwMode="auto">
              <a:xfrm>
                <a:off x="2156" y="4484"/>
                <a:ext cx="582" cy="613"/>
              </a:xfrm>
              <a:custGeom>
                <a:avLst/>
                <a:gdLst>
                  <a:gd name="T0" fmla="*/ 20 w 582"/>
                  <a:gd name="T1" fmla="*/ 303 h 613"/>
                  <a:gd name="T2" fmla="*/ 2 w 582"/>
                  <a:gd name="T3" fmla="*/ 272 h 613"/>
                  <a:gd name="T4" fmla="*/ 15 w 582"/>
                  <a:gd name="T5" fmla="*/ 257 h 613"/>
                  <a:gd name="T6" fmla="*/ 8 w 582"/>
                  <a:gd name="T7" fmla="*/ 216 h 613"/>
                  <a:gd name="T8" fmla="*/ 48 w 582"/>
                  <a:gd name="T9" fmla="*/ 222 h 613"/>
                  <a:gd name="T10" fmla="*/ 49 w 582"/>
                  <a:gd name="T11" fmla="*/ 200 h 613"/>
                  <a:gd name="T12" fmla="*/ 72 w 582"/>
                  <a:gd name="T13" fmla="*/ 190 h 613"/>
                  <a:gd name="T14" fmla="*/ 89 w 582"/>
                  <a:gd name="T15" fmla="*/ 222 h 613"/>
                  <a:gd name="T16" fmla="*/ 107 w 582"/>
                  <a:gd name="T17" fmla="*/ 257 h 613"/>
                  <a:gd name="T18" fmla="*/ 128 w 582"/>
                  <a:gd name="T19" fmla="*/ 222 h 613"/>
                  <a:gd name="T20" fmla="*/ 96 w 582"/>
                  <a:gd name="T21" fmla="*/ 138 h 613"/>
                  <a:gd name="T22" fmla="*/ 67 w 582"/>
                  <a:gd name="T23" fmla="*/ 103 h 613"/>
                  <a:gd name="T24" fmla="*/ 42 w 582"/>
                  <a:gd name="T25" fmla="*/ 68 h 613"/>
                  <a:gd name="T26" fmla="*/ 65 w 582"/>
                  <a:gd name="T27" fmla="*/ 0 h 613"/>
                  <a:gd name="T28" fmla="*/ 150 w 582"/>
                  <a:gd name="T29" fmla="*/ 11 h 613"/>
                  <a:gd name="T30" fmla="*/ 197 w 582"/>
                  <a:gd name="T31" fmla="*/ 59 h 613"/>
                  <a:gd name="T32" fmla="*/ 208 w 582"/>
                  <a:gd name="T33" fmla="*/ 62 h 613"/>
                  <a:gd name="T34" fmla="*/ 222 w 582"/>
                  <a:gd name="T35" fmla="*/ 103 h 613"/>
                  <a:gd name="T36" fmla="*/ 227 w 582"/>
                  <a:gd name="T37" fmla="*/ 108 h 613"/>
                  <a:gd name="T38" fmla="*/ 255 w 582"/>
                  <a:gd name="T39" fmla="*/ 103 h 613"/>
                  <a:gd name="T40" fmla="*/ 307 w 582"/>
                  <a:gd name="T41" fmla="*/ 135 h 613"/>
                  <a:gd name="T42" fmla="*/ 300 w 582"/>
                  <a:gd name="T43" fmla="*/ 149 h 613"/>
                  <a:gd name="T44" fmla="*/ 295 w 582"/>
                  <a:gd name="T45" fmla="*/ 152 h 613"/>
                  <a:gd name="T46" fmla="*/ 312 w 582"/>
                  <a:gd name="T47" fmla="*/ 154 h 613"/>
                  <a:gd name="T48" fmla="*/ 324 w 582"/>
                  <a:gd name="T49" fmla="*/ 148 h 613"/>
                  <a:gd name="T50" fmla="*/ 382 w 582"/>
                  <a:gd name="T51" fmla="*/ 148 h 613"/>
                  <a:gd name="T52" fmla="*/ 413 w 582"/>
                  <a:gd name="T53" fmla="*/ 103 h 613"/>
                  <a:gd name="T54" fmla="*/ 457 w 582"/>
                  <a:gd name="T55" fmla="*/ 83 h 613"/>
                  <a:gd name="T56" fmla="*/ 509 w 582"/>
                  <a:gd name="T57" fmla="*/ 81 h 613"/>
                  <a:gd name="T58" fmla="*/ 500 w 582"/>
                  <a:gd name="T59" fmla="*/ 121 h 613"/>
                  <a:gd name="T60" fmla="*/ 530 w 582"/>
                  <a:gd name="T61" fmla="*/ 149 h 613"/>
                  <a:gd name="T62" fmla="*/ 544 w 582"/>
                  <a:gd name="T63" fmla="*/ 186 h 613"/>
                  <a:gd name="T64" fmla="*/ 551 w 582"/>
                  <a:gd name="T65" fmla="*/ 237 h 613"/>
                  <a:gd name="T66" fmla="*/ 582 w 582"/>
                  <a:gd name="T67" fmla="*/ 264 h 613"/>
                  <a:gd name="T68" fmla="*/ 566 w 582"/>
                  <a:gd name="T69" fmla="*/ 299 h 613"/>
                  <a:gd name="T70" fmla="*/ 561 w 582"/>
                  <a:gd name="T71" fmla="*/ 335 h 613"/>
                  <a:gd name="T72" fmla="*/ 565 w 582"/>
                  <a:gd name="T73" fmla="*/ 391 h 613"/>
                  <a:gd name="T74" fmla="*/ 561 w 582"/>
                  <a:gd name="T75" fmla="*/ 445 h 613"/>
                  <a:gd name="T76" fmla="*/ 504 w 582"/>
                  <a:gd name="T77" fmla="*/ 405 h 613"/>
                  <a:gd name="T78" fmla="*/ 453 w 582"/>
                  <a:gd name="T79" fmla="*/ 411 h 613"/>
                  <a:gd name="T80" fmla="*/ 440 w 582"/>
                  <a:gd name="T81" fmla="*/ 435 h 613"/>
                  <a:gd name="T82" fmla="*/ 415 w 582"/>
                  <a:gd name="T83" fmla="*/ 432 h 613"/>
                  <a:gd name="T84" fmla="*/ 366 w 582"/>
                  <a:gd name="T85" fmla="*/ 457 h 613"/>
                  <a:gd name="T86" fmla="*/ 373 w 582"/>
                  <a:gd name="T87" fmla="*/ 481 h 613"/>
                  <a:gd name="T88" fmla="*/ 340 w 582"/>
                  <a:gd name="T89" fmla="*/ 499 h 613"/>
                  <a:gd name="T90" fmla="*/ 361 w 582"/>
                  <a:gd name="T91" fmla="*/ 516 h 613"/>
                  <a:gd name="T92" fmla="*/ 377 w 582"/>
                  <a:gd name="T93" fmla="*/ 521 h 613"/>
                  <a:gd name="T94" fmla="*/ 385 w 582"/>
                  <a:gd name="T95" fmla="*/ 551 h 613"/>
                  <a:gd name="T96" fmla="*/ 434 w 582"/>
                  <a:gd name="T97" fmla="*/ 592 h 613"/>
                  <a:gd name="T98" fmla="*/ 453 w 582"/>
                  <a:gd name="T99" fmla="*/ 607 h 613"/>
                  <a:gd name="T100" fmla="*/ 413 w 582"/>
                  <a:gd name="T101" fmla="*/ 591 h 613"/>
                  <a:gd name="T102" fmla="*/ 373 w 582"/>
                  <a:gd name="T103" fmla="*/ 561 h 613"/>
                  <a:gd name="T104" fmla="*/ 312 w 582"/>
                  <a:gd name="T105" fmla="*/ 524 h 613"/>
                  <a:gd name="T106" fmla="*/ 277 w 582"/>
                  <a:gd name="T107" fmla="*/ 524 h 613"/>
                  <a:gd name="T108" fmla="*/ 267 w 582"/>
                  <a:gd name="T109" fmla="*/ 504 h 613"/>
                  <a:gd name="T110" fmla="*/ 251 w 582"/>
                  <a:gd name="T111" fmla="*/ 497 h 613"/>
                  <a:gd name="T112" fmla="*/ 237 w 582"/>
                  <a:gd name="T113" fmla="*/ 473 h 613"/>
                  <a:gd name="T114" fmla="*/ 197 w 582"/>
                  <a:gd name="T115" fmla="*/ 432 h 613"/>
                  <a:gd name="T116" fmla="*/ 168 w 582"/>
                  <a:gd name="T117" fmla="*/ 423 h 613"/>
                  <a:gd name="T118" fmla="*/ 121 w 582"/>
                  <a:gd name="T119" fmla="*/ 400 h 613"/>
                  <a:gd name="T120" fmla="*/ 110 w 582"/>
                  <a:gd name="T121" fmla="*/ 340 h 613"/>
                  <a:gd name="T122" fmla="*/ 61 w 582"/>
                  <a:gd name="T123" fmla="*/ 35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2" h="613">
                    <a:moveTo>
                      <a:pt x="37" y="360"/>
                    </a:moveTo>
                    <a:lnTo>
                      <a:pt x="41" y="330"/>
                    </a:lnTo>
                    <a:lnTo>
                      <a:pt x="20" y="303"/>
                    </a:lnTo>
                    <a:lnTo>
                      <a:pt x="9" y="299"/>
                    </a:lnTo>
                    <a:lnTo>
                      <a:pt x="0" y="287"/>
                    </a:lnTo>
                    <a:lnTo>
                      <a:pt x="2" y="272"/>
                    </a:lnTo>
                    <a:lnTo>
                      <a:pt x="8" y="272"/>
                    </a:lnTo>
                    <a:lnTo>
                      <a:pt x="15" y="267"/>
                    </a:lnTo>
                    <a:lnTo>
                      <a:pt x="15" y="257"/>
                    </a:lnTo>
                    <a:lnTo>
                      <a:pt x="2" y="240"/>
                    </a:lnTo>
                    <a:lnTo>
                      <a:pt x="6" y="237"/>
                    </a:lnTo>
                    <a:lnTo>
                      <a:pt x="8" y="216"/>
                    </a:lnTo>
                    <a:lnTo>
                      <a:pt x="27" y="219"/>
                    </a:lnTo>
                    <a:lnTo>
                      <a:pt x="37" y="224"/>
                    </a:lnTo>
                    <a:lnTo>
                      <a:pt x="48" y="222"/>
                    </a:lnTo>
                    <a:lnTo>
                      <a:pt x="49" y="210"/>
                    </a:lnTo>
                    <a:lnTo>
                      <a:pt x="48" y="205"/>
                    </a:lnTo>
                    <a:lnTo>
                      <a:pt x="49" y="200"/>
                    </a:lnTo>
                    <a:lnTo>
                      <a:pt x="51" y="190"/>
                    </a:lnTo>
                    <a:lnTo>
                      <a:pt x="70" y="187"/>
                    </a:lnTo>
                    <a:lnTo>
                      <a:pt x="72" y="190"/>
                    </a:lnTo>
                    <a:lnTo>
                      <a:pt x="74" y="210"/>
                    </a:lnTo>
                    <a:lnTo>
                      <a:pt x="81" y="210"/>
                    </a:lnTo>
                    <a:lnTo>
                      <a:pt x="89" y="222"/>
                    </a:lnTo>
                    <a:lnTo>
                      <a:pt x="86" y="235"/>
                    </a:lnTo>
                    <a:lnTo>
                      <a:pt x="107" y="240"/>
                    </a:lnTo>
                    <a:lnTo>
                      <a:pt x="107" y="257"/>
                    </a:lnTo>
                    <a:lnTo>
                      <a:pt x="119" y="257"/>
                    </a:lnTo>
                    <a:lnTo>
                      <a:pt x="119" y="222"/>
                    </a:lnTo>
                    <a:lnTo>
                      <a:pt x="128" y="222"/>
                    </a:lnTo>
                    <a:lnTo>
                      <a:pt x="126" y="152"/>
                    </a:lnTo>
                    <a:lnTo>
                      <a:pt x="110" y="152"/>
                    </a:lnTo>
                    <a:lnTo>
                      <a:pt x="96" y="138"/>
                    </a:lnTo>
                    <a:lnTo>
                      <a:pt x="81" y="133"/>
                    </a:lnTo>
                    <a:lnTo>
                      <a:pt x="77" y="130"/>
                    </a:lnTo>
                    <a:lnTo>
                      <a:pt x="67" y="103"/>
                    </a:lnTo>
                    <a:lnTo>
                      <a:pt x="58" y="86"/>
                    </a:lnTo>
                    <a:lnTo>
                      <a:pt x="49" y="81"/>
                    </a:lnTo>
                    <a:lnTo>
                      <a:pt x="42" y="68"/>
                    </a:lnTo>
                    <a:lnTo>
                      <a:pt x="41" y="36"/>
                    </a:lnTo>
                    <a:lnTo>
                      <a:pt x="49" y="11"/>
                    </a:lnTo>
                    <a:lnTo>
                      <a:pt x="65" y="0"/>
                    </a:lnTo>
                    <a:lnTo>
                      <a:pt x="81" y="2"/>
                    </a:lnTo>
                    <a:lnTo>
                      <a:pt x="140" y="5"/>
                    </a:lnTo>
                    <a:lnTo>
                      <a:pt x="150" y="11"/>
                    </a:lnTo>
                    <a:lnTo>
                      <a:pt x="161" y="27"/>
                    </a:lnTo>
                    <a:lnTo>
                      <a:pt x="192" y="54"/>
                    </a:lnTo>
                    <a:lnTo>
                      <a:pt x="197" y="59"/>
                    </a:lnTo>
                    <a:lnTo>
                      <a:pt x="190" y="71"/>
                    </a:lnTo>
                    <a:lnTo>
                      <a:pt x="196" y="73"/>
                    </a:lnTo>
                    <a:lnTo>
                      <a:pt x="208" y="62"/>
                    </a:lnTo>
                    <a:lnTo>
                      <a:pt x="208" y="71"/>
                    </a:lnTo>
                    <a:lnTo>
                      <a:pt x="215" y="73"/>
                    </a:lnTo>
                    <a:lnTo>
                      <a:pt x="222" y="103"/>
                    </a:lnTo>
                    <a:lnTo>
                      <a:pt x="224" y="116"/>
                    </a:lnTo>
                    <a:lnTo>
                      <a:pt x="234" y="113"/>
                    </a:lnTo>
                    <a:lnTo>
                      <a:pt x="227" y="108"/>
                    </a:lnTo>
                    <a:lnTo>
                      <a:pt x="230" y="103"/>
                    </a:lnTo>
                    <a:lnTo>
                      <a:pt x="251" y="103"/>
                    </a:lnTo>
                    <a:lnTo>
                      <a:pt x="255" y="103"/>
                    </a:lnTo>
                    <a:lnTo>
                      <a:pt x="260" y="113"/>
                    </a:lnTo>
                    <a:lnTo>
                      <a:pt x="270" y="116"/>
                    </a:lnTo>
                    <a:lnTo>
                      <a:pt x="307" y="135"/>
                    </a:lnTo>
                    <a:lnTo>
                      <a:pt x="304" y="144"/>
                    </a:lnTo>
                    <a:lnTo>
                      <a:pt x="297" y="144"/>
                    </a:lnTo>
                    <a:lnTo>
                      <a:pt x="300" y="149"/>
                    </a:lnTo>
                    <a:lnTo>
                      <a:pt x="290" y="148"/>
                    </a:lnTo>
                    <a:lnTo>
                      <a:pt x="290" y="154"/>
                    </a:lnTo>
                    <a:lnTo>
                      <a:pt x="295" y="152"/>
                    </a:lnTo>
                    <a:lnTo>
                      <a:pt x="300" y="154"/>
                    </a:lnTo>
                    <a:lnTo>
                      <a:pt x="304" y="152"/>
                    </a:lnTo>
                    <a:lnTo>
                      <a:pt x="312" y="154"/>
                    </a:lnTo>
                    <a:lnTo>
                      <a:pt x="316" y="149"/>
                    </a:lnTo>
                    <a:lnTo>
                      <a:pt x="319" y="152"/>
                    </a:lnTo>
                    <a:lnTo>
                      <a:pt x="324" y="148"/>
                    </a:lnTo>
                    <a:lnTo>
                      <a:pt x="349" y="157"/>
                    </a:lnTo>
                    <a:lnTo>
                      <a:pt x="357" y="152"/>
                    </a:lnTo>
                    <a:lnTo>
                      <a:pt x="382" y="148"/>
                    </a:lnTo>
                    <a:lnTo>
                      <a:pt x="382" y="143"/>
                    </a:lnTo>
                    <a:lnTo>
                      <a:pt x="399" y="113"/>
                    </a:lnTo>
                    <a:lnTo>
                      <a:pt x="413" y="103"/>
                    </a:lnTo>
                    <a:lnTo>
                      <a:pt x="415" y="100"/>
                    </a:lnTo>
                    <a:lnTo>
                      <a:pt x="440" y="95"/>
                    </a:lnTo>
                    <a:lnTo>
                      <a:pt x="457" y="83"/>
                    </a:lnTo>
                    <a:lnTo>
                      <a:pt x="471" y="81"/>
                    </a:lnTo>
                    <a:lnTo>
                      <a:pt x="483" y="86"/>
                    </a:lnTo>
                    <a:lnTo>
                      <a:pt x="509" y="81"/>
                    </a:lnTo>
                    <a:lnTo>
                      <a:pt x="492" y="103"/>
                    </a:lnTo>
                    <a:lnTo>
                      <a:pt x="486" y="111"/>
                    </a:lnTo>
                    <a:lnTo>
                      <a:pt x="500" y="121"/>
                    </a:lnTo>
                    <a:lnTo>
                      <a:pt x="511" y="122"/>
                    </a:lnTo>
                    <a:lnTo>
                      <a:pt x="532" y="140"/>
                    </a:lnTo>
                    <a:lnTo>
                      <a:pt x="530" y="149"/>
                    </a:lnTo>
                    <a:lnTo>
                      <a:pt x="540" y="173"/>
                    </a:lnTo>
                    <a:lnTo>
                      <a:pt x="547" y="175"/>
                    </a:lnTo>
                    <a:lnTo>
                      <a:pt x="544" y="186"/>
                    </a:lnTo>
                    <a:lnTo>
                      <a:pt x="539" y="192"/>
                    </a:lnTo>
                    <a:lnTo>
                      <a:pt x="544" y="219"/>
                    </a:lnTo>
                    <a:lnTo>
                      <a:pt x="551" y="237"/>
                    </a:lnTo>
                    <a:lnTo>
                      <a:pt x="561" y="237"/>
                    </a:lnTo>
                    <a:lnTo>
                      <a:pt x="573" y="262"/>
                    </a:lnTo>
                    <a:lnTo>
                      <a:pt x="582" y="264"/>
                    </a:lnTo>
                    <a:lnTo>
                      <a:pt x="579" y="272"/>
                    </a:lnTo>
                    <a:lnTo>
                      <a:pt x="580" y="281"/>
                    </a:lnTo>
                    <a:lnTo>
                      <a:pt x="566" y="299"/>
                    </a:lnTo>
                    <a:lnTo>
                      <a:pt x="558" y="300"/>
                    </a:lnTo>
                    <a:lnTo>
                      <a:pt x="554" y="313"/>
                    </a:lnTo>
                    <a:lnTo>
                      <a:pt x="561" y="335"/>
                    </a:lnTo>
                    <a:lnTo>
                      <a:pt x="572" y="348"/>
                    </a:lnTo>
                    <a:lnTo>
                      <a:pt x="566" y="362"/>
                    </a:lnTo>
                    <a:lnTo>
                      <a:pt x="565" y="391"/>
                    </a:lnTo>
                    <a:lnTo>
                      <a:pt x="568" y="397"/>
                    </a:lnTo>
                    <a:lnTo>
                      <a:pt x="565" y="410"/>
                    </a:lnTo>
                    <a:lnTo>
                      <a:pt x="561" y="445"/>
                    </a:lnTo>
                    <a:lnTo>
                      <a:pt x="527" y="411"/>
                    </a:lnTo>
                    <a:lnTo>
                      <a:pt x="514" y="410"/>
                    </a:lnTo>
                    <a:lnTo>
                      <a:pt x="504" y="405"/>
                    </a:lnTo>
                    <a:lnTo>
                      <a:pt x="478" y="410"/>
                    </a:lnTo>
                    <a:lnTo>
                      <a:pt x="464" y="415"/>
                    </a:lnTo>
                    <a:lnTo>
                      <a:pt x="453" y="411"/>
                    </a:lnTo>
                    <a:lnTo>
                      <a:pt x="436" y="410"/>
                    </a:lnTo>
                    <a:lnTo>
                      <a:pt x="431" y="421"/>
                    </a:lnTo>
                    <a:lnTo>
                      <a:pt x="440" y="435"/>
                    </a:lnTo>
                    <a:lnTo>
                      <a:pt x="438" y="437"/>
                    </a:lnTo>
                    <a:lnTo>
                      <a:pt x="436" y="432"/>
                    </a:lnTo>
                    <a:lnTo>
                      <a:pt x="415" y="432"/>
                    </a:lnTo>
                    <a:lnTo>
                      <a:pt x="408" y="423"/>
                    </a:lnTo>
                    <a:lnTo>
                      <a:pt x="366" y="430"/>
                    </a:lnTo>
                    <a:lnTo>
                      <a:pt x="366" y="457"/>
                    </a:lnTo>
                    <a:lnTo>
                      <a:pt x="357" y="454"/>
                    </a:lnTo>
                    <a:lnTo>
                      <a:pt x="377" y="473"/>
                    </a:lnTo>
                    <a:lnTo>
                      <a:pt x="373" y="481"/>
                    </a:lnTo>
                    <a:lnTo>
                      <a:pt x="351" y="480"/>
                    </a:lnTo>
                    <a:lnTo>
                      <a:pt x="335" y="492"/>
                    </a:lnTo>
                    <a:lnTo>
                      <a:pt x="340" y="499"/>
                    </a:lnTo>
                    <a:lnTo>
                      <a:pt x="344" y="502"/>
                    </a:lnTo>
                    <a:lnTo>
                      <a:pt x="344" y="510"/>
                    </a:lnTo>
                    <a:lnTo>
                      <a:pt x="361" y="516"/>
                    </a:lnTo>
                    <a:lnTo>
                      <a:pt x="366" y="513"/>
                    </a:lnTo>
                    <a:lnTo>
                      <a:pt x="366" y="519"/>
                    </a:lnTo>
                    <a:lnTo>
                      <a:pt x="377" y="521"/>
                    </a:lnTo>
                    <a:lnTo>
                      <a:pt x="382" y="511"/>
                    </a:lnTo>
                    <a:lnTo>
                      <a:pt x="380" y="543"/>
                    </a:lnTo>
                    <a:lnTo>
                      <a:pt x="385" y="551"/>
                    </a:lnTo>
                    <a:lnTo>
                      <a:pt x="398" y="553"/>
                    </a:lnTo>
                    <a:lnTo>
                      <a:pt x="406" y="573"/>
                    </a:lnTo>
                    <a:lnTo>
                      <a:pt x="434" y="592"/>
                    </a:lnTo>
                    <a:lnTo>
                      <a:pt x="440" y="604"/>
                    </a:lnTo>
                    <a:lnTo>
                      <a:pt x="453" y="604"/>
                    </a:lnTo>
                    <a:lnTo>
                      <a:pt x="453" y="607"/>
                    </a:lnTo>
                    <a:lnTo>
                      <a:pt x="431" y="613"/>
                    </a:lnTo>
                    <a:lnTo>
                      <a:pt x="424" y="607"/>
                    </a:lnTo>
                    <a:lnTo>
                      <a:pt x="413" y="591"/>
                    </a:lnTo>
                    <a:lnTo>
                      <a:pt x="396" y="580"/>
                    </a:lnTo>
                    <a:lnTo>
                      <a:pt x="391" y="570"/>
                    </a:lnTo>
                    <a:lnTo>
                      <a:pt x="373" y="561"/>
                    </a:lnTo>
                    <a:lnTo>
                      <a:pt x="344" y="534"/>
                    </a:lnTo>
                    <a:lnTo>
                      <a:pt x="337" y="526"/>
                    </a:lnTo>
                    <a:lnTo>
                      <a:pt x="312" y="524"/>
                    </a:lnTo>
                    <a:lnTo>
                      <a:pt x="291" y="529"/>
                    </a:lnTo>
                    <a:lnTo>
                      <a:pt x="279" y="535"/>
                    </a:lnTo>
                    <a:lnTo>
                      <a:pt x="277" y="524"/>
                    </a:lnTo>
                    <a:lnTo>
                      <a:pt x="270" y="524"/>
                    </a:lnTo>
                    <a:lnTo>
                      <a:pt x="277" y="507"/>
                    </a:lnTo>
                    <a:lnTo>
                      <a:pt x="267" y="504"/>
                    </a:lnTo>
                    <a:lnTo>
                      <a:pt x="262" y="499"/>
                    </a:lnTo>
                    <a:lnTo>
                      <a:pt x="257" y="504"/>
                    </a:lnTo>
                    <a:lnTo>
                      <a:pt x="251" y="497"/>
                    </a:lnTo>
                    <a:lnTo>
                      <a:pt x="246" y="494"/>
                    </a:lnTo>
                    <a:lnTo>
                      <a:pt x="237" y="481"/>
                    </a:lnTo>
                    <a:lnTo>
                      <a:pt x="237" y="473"/>
                    </a:lnTo>
                    <a:lnTo>
                      <a:pt x="225" y="459"/>
                    </a:lnTo>
                    <a:lnTo>
                      <a:pt x="201" y="453"/>
                    </a:lnTo>
                    <a:lnTo>
                      <a:pt x="197" y="432"/>
                    </a:lnTo>
                    <a:lnTo>
                      <a:pt x="173" y="415"/>
                    </a:lnTo>
                    <a:lnTo>
                      <a:pt x="168" y="415"/>
                    </a:lnTo>
                    <a:lnTo>
                      <a:pt x="168" y="423"/>
                    </a:lnTo>
                    <a:lnTo>
                      <a:pt x="126" y="424"/>
                    </a:lnTo>
                    <a:lnTo>
                      <a:pt x="126" y="400"/>
                    </a:lnTo>
                    <a:lnTo>
                      <a:pt x="121" y="400"/>
                    </a:lnTo>
                    <a:lnTo>
                      <a:pt x="119" y="346"/>
                    </a:lnTo>
                    <a:lnTo>
                      <a:pt x="110" y="346"/>
                    </a:lnTo>
                    <a:lnTo>
                      <a:pt x="110" y="340"/>
                    </a:lnTo>
                    <a:lnTo>
                      <a:pt x="81" y="346"/>
                    </a:lnTo>
                    <a:lnTo>
                      <a:pt x="72" y="346"/>
                    </a:lnTo>
                    <a:lnTo>
                      <a:pt x="61" y="353"/>
                    </a:lnTo>
                    <a:lnTo>
                      <a:pt x="56" y="362"/>
                    </a:lnTo>
                    <a:lnTo>
                      <a:pt x="37" y="36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118"/>
              <p:cNvSpPr>
                <a:spLocks/>
              </p:cNvSpPr>
              <p:nvPr/>
            </p:nvSpPr>
            <p:spPr bwMode="auto">
              <a:xfrm>
                <a:off x="2222" y="4248"/>
                <a:ext cx="459" cy="392"/>
              </a:xfrm>
              <a:custGeom>
                <a:avLst/>
                <a:gdLst>
                  <a:gd name="T0" fmla="*/ 188 w 459"/>
                  <a:gd name="T1" fmla="*/ 338 h 392"/>
                  <a:gd name="T2" fmla="*/ 162 w 459"/>
                  <a:gd name="T3" fmla="*/ 343 h 392"/>
                  <a:gd name="T4" fmla="*/ 158 w 459"/>
                  <a:gd name="T5" fmla="*/ 349 h 392"/>
                  <a:gd name="T6" fmla="*/ 150 w 459"/>
                  <a:gd name="T7" fmla="*/ 308 h 392"/>
                  <a:gd name="T8" fmla="*/ 143 w 459"/>
                  <a:gd name="T9" fmla="*/ 295 h 392"/>
                  <a:gd name="T10" fmla="*/ 125 w 459"/>
                  <a:gd name="T11" fmla="*/ 304 h 392"/>
                  <a:gd name="T12" fmla="*/ 127 w 459"/>
                  <a:gd name="T13" fmla="*/ 287 h 392"/>
                  <a:gd name="T14" fmla="*/ 85 w 459"/>
                  <a:gd name="T15" fmla="*/ 245 h 392"/>
                  <a:gd name="T16" fmla="*/ 16 w 459"/>
                  <a:gd name="T17" fmla="*/ 234 h 392"/>
                  <a:gd name="T18" fmla="*/ 13 w 459"/>
                  <a:gd name="T19" fmla="*/ 215 h 392"/>
                  <a:gd name="T20" fmla="*/ 9 w 459"/>
                  <a:gd name="T21" fmla="*/ 182 h 392"/>
                  <a:gd name="T22" fmla="*/ 9 w 459"/>
                  <a:gd name="T23" fmla="*/ 166 h 392"/>
                  <a:gd name="T24" fmla="*/ 35 w 459"/>
                  <a:gd name="T25" fmla="*/ 166 h 392"/>
                  <a:gd name="T26" fmla="*/ 37 w 459"/>
                  <a:gd name="T27" fmla="*/ 158 h 392"/>
                  <a:gd name="T28" fmla="*/ 52 w 459"/>
                  <a:gd name="T29" fmla="*/ 161 h 392"/>
                  <a:gd name="T30" fmla="*/ 56 w 459"/>
                  <a:gd name="T31" fmla="*/ 170 h 392"/>
                  <a:gd name="T32" fmla="*/ 63 w 459"/>
                  <a:gd name="T33" fmla="*/ 142 h 392"/>
                  <a:gd name="T34" fmla="*/ 79 w 459"/>
                  <a:gd name="T35" fmla="*/ 139 h 392"/>
                  <a:gd name="T36" fmla="*/ 77 w 459"/>
                  <a:gd name="T37" fmla="*/ 134 h 392"/>
                  <a:gd name="T38" fmla="*/ 82 w 459"/>
                  <a:gd name="T39" fmla="*/ 129 h 392"/>
                  <a:gd name="T40" fmla="*/ 117 w 459"/>
                  <a:gd name="T41" fmla="*/ 126 h 392"/>
                  <a:gd name="T42" fmla="*/ 165 w 459"/>
                  <a:gd name="T43" fmla="*/ 91 h 392"/>
                  <a:gd name="T44" fmla="*/ 179 w 459"/>
                  <a:gd name="T45" fmla="*/ 94 h 392"/>
                  <a:gd name="T46" fmla="*/ 216 w 459"/>
                  <a:gd name="T47" fmla="*/ 57 h 392"/>
                  <a:gd name="T48" fmla="*/ 237 w 459"/>
                  <a:gd name="T49" fmla="*/ 71 h 392"/>
                  <a:gd name="T50" fmla="*/ 283 w 459"/>
                  <a:gd name="T51" fmla="*/ 40 h 392"/>
                  <a:gd name="T52" fmla="*/ 318 w 459"/>
                  <a:gd name="T53" fmla="*/ 0 h 392"/>
                  <a:gd name="T54" fmla="*/ 330 w 459"/>
                  <a:gd name="T55" fmla="*/ 33 h 392"/>
                  <a:gd name="T56" fmla="*/ 329 w 459"/>
                  <a:gd name="T57" fmla="*/ 67 h 392"/>
                  <a:gd name="T58" fmla="*/ 344 w 459"/>
                  <a:gd name="T59" fmla="*/ 100 h 392"/>
                  <a:gd name="T60" fmla="*/ 369 w 459"/>
                  <a:gd name="T61" fmla="*/ 103 h 392"/>
                  <a:gd name="T62" fmla="*/ 384 w 459"/>
                  <a:gd name="T63" fmla="*/ 89 h 392"/>
                  <a:gd name="T64" fmla="*/ 457 w 459"/>
                  <a:gd name="T65" fmla="*/ 143 h 392"/>
                  <a:gd name="T66" fmla="*/ 457 w 459"/>
                  <a:gd name="T67" fmla="*/ 206 h 392"/>
                  <a:gd name="T68" fmla="*/ 459 w 459"/>
                  <a:gd name="T69" fmla="*/ 281 h 392"/>
                  <a:gd name="T70" fmla="*/ 445 w 459"/>
                  <a:gd name="T71" fmla="*/ 295 h 392"/>
                  <a:gd name="T72" fmla="*/ 454 w 459"/>
                  <a:gd name="T73" fmla="*/ 309 h 392"/>
                  <a:gd name="T74" fmla="*/ 417 w 459"/>
                  <a:gd name="T75" fmla="*/ 320 h 392"/>
                  <a:gd name="T76" fmla="*/ 391 w 459"/>
                  <a:gd name="T77" fmla="*/ 317 h 392"/>
                  <a:gd name="T78" fmla="*/ 349 w 459"/>
                  <a:gd name="T79" fmla="*/ 335 h 392"/>
                  <a:gd name="T80" fmla="*/ 334 w 459"/>
                  <a:gd name="T81" fmla="*/ 348 h 392"/>
                  <a:gd name="T82" fmla="*/ 316 w 459"/>
                  <a:gd name="T83" fmla="*/ 383 h 392"/>
                  <a:gd name="T84" fmla="*/ 283 w 459"/>
                  <a:gd name="T85" fmla="*/ 392 h 392"/>
                  <a:gd name="T86" fmla="*/ 254 w 459"/>
                  <a:gd name="T87" fmla="*/ 387 h 392"/>
                  <a:gd name="T88" fmla="*/ 247 w 459"/>
                  <a:gd name="T89" fmla="*/ 389 h 392"/>
                  <a:gd name="T90" fmla="*/ 235 w 459"/>
                  <a:gd name="T91" fmla="*/ 389 h 392"/>
                  <a:gd name="T92" fmla="*/ 224 w 459"/>
                  <a:gd name="T93" fmla="*/ 389 h 392"/>
                  <a:gd name="T94" fmla="*/ 235 w 459"/>
                  <a:gd name="T95" fmla="*/ 384 h 392"/>
                  <a:gd name="T96" fmla="*/ 238 w 459"/>
                  <a:gd name="T97" fmla="*/ 380 h 392"/>
                  <a:gd name="T98" fmla="*/ 205 w 459"/>
                  <a:gd name="T99" fmla="*/ 349 h 392"/>
                  <a:gd name="T100" fmla="*/ 190 w 459"/>
                  <a:gd name="T101" fmla="*/ 33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9" h="392">
                    <a:moveTo>
                      <a:pt x="190" y="338"/>
                    </a:moveTo>
                    <a:lnTo>
                      <a:pt x="188" y="338"/>
                    </a:lnTo>
                    <a:lnTo>
                      <a:pt x="165" y="338"/>
                    </a:lnTo>
                    <a:lnTo>
                      <a:pt x="162" y="343"/>
                    </a:lnTo>
                    <a:lnTo>
                      <a:pt x="171" y="348"/>
                    </a:lnTo>
                    <a:lnTo>
                      <a:pt x="158" y="349"/>
                    </a:lnTo>
                    <a:lnTo>
                      <a:pt x="157" y="338"/>
                    </a:lnTo>
                    <a:lnTo>
                      <a:pt x="150" y="308"/>
                    </a:lnTo>
                    <a:lnTo>
                      <a:pt x="143" y="304"/>
                    </a:lnTo>
                    <a:lnTo>
                      <a:pt x="143" y="295"/>
                    </a:lnTo>
                    <a:lnTo>
                      <a:pt x="131" y="308"/>
                    </a:lnTo>
                    <a:lnTo>
                      <a:pt x="125" y="304"/>
                    </a:lnTo>
                    <a:lnTo>
                      <a:pt x="132" y="292"/>
                    </a:lnTo>
                    <a:lnTo>
                      <a:pt x="127" y="287"/>
                    </a:lnTo>
                    <a:lnTo>
                      <a:pt x="96" y="260"/>
                    </a:lnTo>
                    <a:lnTo>
                      <a:pt x="85" y="245"/>
                    </a:lnTo>
                    <a:lnTo>
                      <a:pt x="75" y="238"/>
                    </a:lnTo>
                    <a:lnTo>
                      <a:pt x="16" y="234"/>
                    </a:lnTo>
                    <a:lnTo>
                      <a:pt x="0" y="233"/>
                    </a:lnTo>
                    <a:lnTo>
                      <a:pt x="13" y="215"/>
                    </a:lnTo>
                    <a:lnTo>
                      <a:pt x="7" y="193"/>
                    </a:lnTo>
                    <a:lnTo>
                      <a:pt x="9" y="182"/>
                    </a:lnTo>
                    <a:lnTo>
                      <a:pt x="13" y="175"/>
                    </a:lnTo>
                    <a:lnTo>
                      <a:pt x="9" y="166"/>
                    </a:lnTo>
                    <a:lnTo>
                      <a:pt x="16" y="162"/>
                    </a:lnTo>
                    <a:lnTo>
                      <a:pt x="35" y="166"/>
                    </a:lnTo>
                    <a:lnTo>
                      <a:pt x="35" y="158"/>
                    </a:lnTo>
                    <a:lnTo>
                      <a:pt x="37" y="158"/>
                    </a:lnTo>
                    <a:lnTo>
                      <a:pt x="47" y="153"/>
                    </a:lnTo>
                    <a:lnTo>
                      <a:pt x="52" y="161"/>
                    </a:lnTo>
                    <a:lnTo>
                      <a:pt x="54" y="170"/>
                    </a:lnTo>
                    <a:lnTo>
                      <a:pt x="56" y="170"/>
                    </a:lnTo>
                    <a:lnTo>
                      <a:pt x="54" y="142"/>
                    </a:lnTo>
                    <a:lnTo>
                      <a:pt x="63" y="142"/>
                    </a:lnTo>
                    <a:lnTo>
                      <a:pt x="65" y="135"/>
                    </a:lnTo>
                    <a:lnTo>
                      <a:pt x="79" y="139"/>
                    </a:lnTo>
                    <a:lnTo>
                      <a:pt x="80" y="134"/>
                    </a:lnTo>
                    <a:lnTo>
                      <a:pt x="77" y="134"/>
                    </a:lnTo>
                    <a:lnTo>
                      <a:pt x="77" y="129"/>
                    </a:lnTo>
                    <a:lnTo>
                      <a:pt x="82" y="129"/>
                    </a:lnTo>
                    <a:lnTo>
                      <a:pt x="94" y="121"/>
                    </a:lnTo>
                    <a:lnTo>
                      <a:pt x="117" y="126"/>
                    </a:lnTo>
                    <a:lnTo>
                      <a:pt x="157" y="89"/>
                    </a:lnTo>
                    <a:lnTo>
                      <a:pt x="165" y="91"/>
                    </a:lnTo>
                    <a:lnTo>
                      <a:pt x="174" y="95"/>
                    </a:lnTo>
                    <a:lnTo>
                      <a:pt x="179" y="94"/>
                    </a:lnTo>
                    <a:lnTo>
                      <a:pt x="183" y="95"/>
                    </a:lnTo>
                    <a:lnTo>
                      <a:pt x="216" y="57"/>
                    </a:lnTo>
                    <a:lnTo>
                      <a:pt x="224" y="59"/>
                    </a:lnTo>
                    <a:lnTo>
                      <a:pt x="237" y="71"/>
                    </a:lnTo>
                    <a:lnTo>
                      <a:pt x="261" y="59"/>
                    </a:lnTo>
                    <a:lnTo>
                      <a:pt x="283" y="40"/>
                    </a:lnTo>
                    <a:lnTo>
                      <a:pt x="292" y="17"/>
                    </a:lnTo>
                    <a:lnTo>
                      <a:pt x="318" y="0"/>
                    </a:lnTo>
                    <a:lnTo>
                      <a:pt x="315" y="19"/>
                    </a:lnTo>
                    <a:lnTo>
                      <a:pt x="330" y="33"/>
                    </a:lnTo>
                    <a:lnTo>
                      <a:pt x="334" y="54"/>
                    </a:lnTo>
                    <a:lnTo>
                      <a:pt x="329" y="67"/>
                    </a:lnTo>
                    <a:lnTo>
                      <a:pt x="337" y="99"/>
                    </a:lnTo>
                    <a:lnTo>
                      <a:pt x="344" y="100"/>
                    </a:lnTo>
                    <a:lnTo>
                      <a:pt x="351" y="95"/>
                    </a:lnTo>
                    <a:lnTo>
                      <a:pt x="369" y="103"/>
                    </a:lnTo>
                    <a:lnTo>
                      <a:pt x="379" y="91"/>
                    </a:lnTo>
                    <a:lnTo>
                      <a:pt x="384" y="89"/>
                    </a:lnTo>
                    <a:lnTo>
                      <a:pt x="414" y="100"/>
                    </a:lnTo>
                    <a:lnTo>
                      <a:pt x="457" y="143"/>
                    </a:lnTo>
                    <a:lnTo>
                      <a:pt x="445" y="162"/>
                    </a:lnTo>
                    <a:lnTo>
                      <a:pt x="457" y="206"/>
                    </a:lnTo>
                    <a:lnTo>
                      <a:pt x="454" y="238"/>
                    </a:lnTo>
                    <a:lnTo>
                      <a:pt x="459" y="281"/>
                    </a:lnTo>
                    <a:lnTo>
                      <a:pt x="448" y="285"/>
                    </a:lnTo>
                    <a:lnTo>
                      <a:pt x="445" y="295"/>
                    </a:lnTo>
                    <a:lnTo>
                      <a:pt x="454" y="300"/>
                    </a:lnTo>
                    <a:lnTo>
                      <a:pt x="454" y="309"/>
                    </a:lnTo>
                    <a:lnTo>
                      <a:pt x="443" y="316"/>
                    </a:lnTo>
                    <a:lnTo>
                      <a:pt x="417" y="320"/>
                    </a:lnTo>
                    <a:lnTo>
                      <a:pt x="405" y="316"/>
                    </a:lnTo>
                    <a:lnTo>
                      <a:pt x="391" y="317"/>
                    </a:lnTo>
                    <a:lnTo>
                      <a:pt x="374" y="330"/>
                    </a:lnTo>
                    <a:lnTo>
                      <a:pt x="349" y="335"/>
                    </a:lnTo>
                    <a:lnTo>
                      <a:pt x="348" y="338"/>
                    </a:lnTo>
                    <a:lnTo>
                      <a:pt x="334" y="348"/>
                    </a:lnTo>
                    <a:lnTo>
                      <a:pt x="316" y="378"/>
                    </a:lnTo>
                    <a:lnTo>
                      <a:pt x="316" y="383"/>
                    </a:lnTo>
                    <a:lnTo>
                      <a:pt x="292" y="387"/>
                    </a:lnTo>
                    <a:lnTo>
                      <a:pt x="283" y="392"/>
                    </a:lnTo>
                    <a:lnTo>
                      <a:pt x="259" y="383"/>
                    </a:lnTo>
                    <a:lnTo>
                      <a:pt x="254" y="387"/>
                    </a:lnTo>
                    <a:lnTo>
                      <a:pt x="250" y="384"/>
                    </a:lnTo>
                    <a:lnTo>
                      <a:pt x="247" y="389"/>
                    </a:lnTo>
                    <a:lnTo>
                      <a:pt x="238" y="387"/>
                    </a:lnTo>
                    <a:lnTo>
                      <a:pt x="235" y="389"/>
                    </a:lnTo>
                    <a:lnTo>
                      <a:pt x="230" y="387"/>
                    </a:lnTo>
                    <a:lnTo>
                      <a:pt x="224" y="389"/>
                    </a:lnTo>
                    <a:lnTo>
                      <a:pt x="224" y="383"/>
                    </a:lnTo>
                    <a:lnTo>
                      <a:pt x="235" y="384"/>
                    </a:lnTo>
                    <a:lnTo>
                      <a:pt x="231" y="380"/>
                    </a:lnTo>
                    <a:lnTo>
                      <a:pt x="238" y="380"/>
                    </a:lnTo>
                    <a:lnTo>
                      <a:pt x="242" y="370"/>
                    </a:lnTo>
                    <a:lnTo>
                      <a:pt x="205" y="349"/>
                    </a:lnTo>
                    <a:lnTo>
                      <a:pt x="195" y="348"/>
                    </a:lnTo>
                    <a:lnTo>
                      <a:pt x="190" y="3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119"/>
              <p:cNvSpPr>
                <a:spLocks/>
              </p:cNvSpPr>
              <p:nvPr/>
            </p:nvSpPr>
            <p:spPr bwMode="auto">
              <a:xfrm>
                <a:off x="2222" y="4248"/>
                <a:ext cx="459" cy="392"/>
              </a:xfrm>
              <a:custGeom>
                <a:avLst/>
                <a:gdLst>
                  <a:gd name="T0" fmla="*/ 188 w 459"/>
                  <a:gd name="T1" fmla="*/ 338 h 392"/>
                  <a:gd name="T2" fmla="*/ 162 w 459"/>
                  <a:gd name="T3" fmla="*/ 343 h 392"/>
                  <a:gd name="T4" fmla="*/ 158 w 459"/>
                  <a:gd name="T5" fmla="*/ 349 h 392"/>
                  <a:gd name="T6" fmla="*/ 150 w 459"/>
                  <a:gd name="T7" fmla="*/ 308 h 392"/>
                  <a:gd name="T8" fmla="*/ 143 w 459"/>
                  <a:gd name="T9" fmla="*/ 295 h 392"/>
                  <a:gd name="T10" fmla="*/ 125 w 459"/>
                  <a:gd name="T11" fmla="*/ 304 h 392"/>
                  <a:gd name="T12" fmla="*/ 127 w 459"/>
                  <a:gd name="T13" fmla="*/ 287 h 392"/>
                  <a:gd name="T14" fmla="*/ 85 w 459"/>
                  <a:gd name="T15" fmla="*/ 245 h 392"/>
                  <a:gd name="T16" fmla="*/ 16 w 459"/>
                  <a:gd name="T17" fmla="*/ 234 h 392"/>
                  <a:gd name="T18" fmla="*/ 13 w 459"/>
                  <a:gd name="T19" fmla="*/ 215 h 392"/>
                  <a:gd name="T20" fmla="*/ 9 w 459"/>
                  <a:gd name="T21" fmla="*/ 182 h 392"/>
                  <a:gd name="T22" fmla="*/ 9 w 459"/>
                  <a:gd name="T23" fmla="*/ 166 h 392"/>
                  <a:gd name="T24" fmla="*/ 35 w 459"/>
                  <a:gd name="T25" fmla="*/ 166 h 392"/>
                  <a:gd name="T26" fmla="*/ 37 w 459"/>
                  <a:gd name="T27" fmla="*/ 158 h 392"/>
                  <a:gd name="T28" fmla="*/ 52 w 459"/>
                  <a:gd name="T29" fmla="*/ 161 h 392"/>
                  <a:gd name="T30" fmla="*/ 56 w 459"/>
                  <a:gd name="T31" fmla="*/ 170 h 392"/>
                  <a:gd name="T32" fmla="*/ 63 w 459"/>
                  <a:gd name="T33" fmla="*/ 142 h 392"/>
                  <a:gd name="T34" fmla="*/ 79 w 459"/>
                  <a:gd name="T35" fmla="*/ 139 h 392"/>
                  <a:gd name="T36" fmla="*/ 77 w 459"/>
                  <a:gd name="T37" fmla="*/ 134 h 392"/>
                  <a:gd name="T38" fmla="*/ 82 w 459"/>
                  <a:gd name="T39" fmla="*/ 129 h 392"/>
                  <a:gd name="T40" fmla="*/ 117 w 459"/>
                  <a:gd name="T41" fmla="*/ 126 h 392"/>
                  <a:gd name="T42" fmla="*/ 165 w 459"/>
                  <a:gd name="T43" fmla="*/ 91 h 392"/>
                  <a:gd name="T44" fmla="*/ 179 w 459"/>
                  <a:gd name="T45" fmla="*/ 94 h 392"/>
                  <a:gd name="T46" fmla="*/ 216 w 459"/>
                  <a:gd name="T47" fmla="*/ 57 h 392"/>
                  <a:gd name="T48" fmla="*/ 237 w 459"/>
                  <a:gd name="T49" fmla="*/ 71 h 392"/>
                  <a:gd name="T50" fmla="*/ 283 w 459"/>
                  <a:gd name="T51" fmla="*/ 40 h 392"/>
                  <a:gd name="T52" fmla="*/ 318 w 459"/>
                  <a:gd name="T53" fmla="*/ 0 h 392"/>
                  <a:gd name="T54" fmla="*/ 330 w 459"/>
                  <a:gd name="T55" fmla="*/ 33 h 392"/>
                  <a:gd name="T56" fmla="*/ 329 w 459"/>
                  <a:gd name="T57" fmla="*/ 67 h 392"/>
                  <a:gd name="T58" fmla="*/ 344 w 459"/>
                  <a:gd name="T59" fmla="*/ 100 h 392"/>
                  <a:gd name="T60" fmla="*/ 369 w 459"/>
                  <a:gd name="T61" fmla="*/ 103 h 392"/>
                  <a:gd name="T62" fmla="*/ 384 w 459"/>
                  <a:gd name="T63" fmla="*/ 89 h 392"/>
                  <a:gd name="T64" fmla="*/ 457 w 459"/>
                  <a:gd name="T65" fmla="*/ 143 h 392"/>
                  <a:gd name="T66" fmla="*/ 457 w 459"/>
                  <a:gd name="T67" fmla="*/ 206 h 392"/>
                  <a:gd name="T68" fmla="*/ 459 w 459"/>
                  <a:gd name="T69" fmla="*/ 281 h 392"/>
                  <a:gd name="T70" fmla="*/ 445 w 459"/>
                  <a:gd name="T71" fmla="*/ 295 h 392"/>
                  <a:gd name="T72" fmla="*/ 454 w 459"/>
                  <a:gd name="T73" fmla="*/ 309 h 392"/>
                  <a:gd name="T74" fmla="*/ 417 w 459"/>
                  <a:gd name="T75" fmla="*/ 320 h 392"/>
                  <a:gd name="T76" fmla="*/ 391 w 459"/>
                  <a:gd name="T77" fmla="*/ 317 h 392"/>
                  <a:gd name="T78" fmla="*/ 349 w 459"/>
                  <a:gd name="T79" fmla="*/ 335 h 392"/>
                  <a:gd name="T80" fmla="*/ 334 w 459"/>
                  <a:gd name="T81" fmla="*/ 348 h 392"/>
                  <a:gd name="T82" fmla="*/ 316 w 459"/>
                  <a:gd name="T83" fmla="*/ 383 h 392"/>
                  <a:gd name="T84" fmla="*/ 283 w 459"/>
                  <a:gd name="T85" fmla="*/ 392 h 392"/>
                  <a:gd name="T86" fmla="*/ 254 w 459"/>
                  <a:gd name="T87" fmla="*/ 387 h 392"/>
                  <a:gd name="T88" fmla="*/ 247 w 459"/>
                  <a:gd name="T89" fmla="*/ 389 h 392"/>
                  <a:gd name="T90" fmla="*/ 235 w 459"/>
                  <a:gd name="T91" fmla="*/ 389 h 392"/>
                  <a:gd name="T92" fmla="*/ 224 w 459"/>
                  <a:gd name="T93" fmla="*/ 389 h 392"/>
                  <a:gd name="T94" fmla="*/ 235 w 459"/>
                  <a:gd name="T95" fmla="*/ 384 h 392"/>
                  <a:gd name="T96" fmla="*/ 238 w 459"/>
                  <a:gd name="T97" fmla="*/ 380 h 392"/>
                  <a:gd name="T98" fmla="*/ 205 w 459"/>
                  <a:gd name="T99" fmla="*/ 349 h 392"/>
                  <a:gd name="T100" fmla="*/ 190 w 459"/>
                  <a:gd name="T101" fmla="*/ 33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9" h="392">
                    <a:moveTo>
                      <a:pt x="190" y="338"/>
                    </a:moveTo>
                    <a:lnTo>
                      <a:pt x="188" y="338"/>
                    </a:lnTo>
                    <a:lnTo>
                      <a:pt x="165" y="338"/>
                    </a:lnTo>
                    <a:lnTo>
                      <a:pt x="162" y="343"/>
                    </a:lnTo>
                    <a:lnTo>
                      <a:pt x="171" y="348"/>
                    </a:lnTo>
                    <a:lnTo>
                      <a:pt x="158" y="349"/>
                    </a:lnTo>
                    <a:lnTo>
                      <a:pt x="157" y="338"/>
                    </a:lnTo>
                    <a:lnTo>
                      <a:pt x="150" y="308"/>
                    </a:lnTo>
                    <a:lnTo>
                      <a:pt x="143" y="304"/>
                    </a:lnTo>
                    <a:lnTo>
                      <a:pt x="143" y="295"/>
                    </a:lnTo>
                    <a:lnTo>
                      <a:pt x="131" y="308"/>
                    </a:lnTo>
                    <a:lnTo>
                      <a:pt x="125" y="304"/>
                    </a:lnTo>
                    <a:lnTo>
                      <a:pt x="132" y="292"/>
                    </a:lnTo>
                    <a:lnTo>
                      <a:pt x="127" y="287"/>
                    </a:lnTo>
                    <a:lnTo>
                      <a:pt x="96" y="260"/>
                    </a:lnTo>
                    <a:lnTo>
                      <a:pt x="85" y="245"/>
                    </a:lnTo>
                    <a:lnTo>
                      <a:pt x="75" y="238"/>
                    </a:lnTo>
                    <a:lnTo>
                      <a:pt x="16" y="234"/>
                    </a:lnTo>
                    <a:lnTo>
                      <a:pt x="0" y="233"/>
                    </a:lnTo>
                    <a:lnTo>
                      <a:pt x="13" y="215"/>
                    </a:lnTo>
                    <a:lnTo>
                      <a:pt x="7" y="193"/>
                    </a:lnTo>
                    <a:lnTo>
                      <a:pt x="9" y="182"/>
                    </a:lnTo>
                    <a:lnTo>
                      <a:pt x="13" y="175"/>
                    </a:lnTo>
                    <a:lnTo>
                      <a:pt x="9" y="166"/>
                    </a:lnTo>
                    <a:lnTo>
                      <a:pt x="16" y="162"/>
                    </a:lnTo>
                    <a:lnTo>
                      <a:pt x="35" y="166"/>
                    </a:lnTo>
                    <a:lnTo>
                      <a:pt x="35" y="158"/>
                    </a:lnTo>
                    <a:lnTo>
                      <a:pt x="37" y="158"/>
                    </a:lnTo>
                    <a:lnTo>
                      <a:pt x="47" y="153"/>
                    </a:lnTo>
                    <a:lnTo>
                      <a:pt x="52" y="161"/>
                    </a:lnTo>
                    <a:lnTo>
                      <a:pt x="54" y="170"/>
                    </a:lnTo>
                    <a:lnTo>
                      <a:pt x="56" y="170"/>
                    </a:lnTo>
                    <a:lnTo>
                      <a:pt x="54" y="142"/>
                    </a:lnTo>
                    <a:lnTo>
                      <a:pt x="63" y="142"/>
                    </a:lnTo>
                    <a:lnTo>
                      <a:pt x="65" y="135"/>
                    </a:lnTo>
                    <a:lnTo>
                      <a:pt x="79" y="139"/>
                    </a:lnTo>
                    <a:lnTo>
                      <a:pt x="80" y="134"/>
                    </a:lnTo>
                    <a:lnTo>
                      <a:pt x="77" y="134"/>
                    </a:lnTo>
                    <a:lnTo>
                      <a:pt x="77" y="129"/>
                    </a:lnTo>
                    <a:lnTo>
                      <a:pt x="82" y="129"/>
                    </a:lnTo>
                    <a:lnTo>
                      <a:pt x="94" y="121"/>
                    </a:lnTo>
                    <a:lnTo>
                      <a:pt x="117" y="126"/>
                    </a:lnTo>
                    <a:lnTo>
                      <a:pt x="157" y="89"/>
                    </a:lnTo>
                    <a:lnTo>
                      <a:pt x="165" y="91"/>
                    </a:lnTo>
                    <a:lnTo>
                      <a:pt x="174" y="95"/>
                    </a:lnTo>
                    <a:lnTo>
                      <a:pt x="179" y="94"/>
                    </a:lnTo>
                    <a:lnTo>
                      <a:pt x="183" y="95"/>
                    </a:lnTo>
                    <a:lnTo>
                      <a:pt x="216" y="57"/>
                    </a:lnTo>
                    <a:lnTo>
                      <a:pt x="224" y="59"/>
                    </a:lnTo>
                    <a:lnTo>
                      <a:pt x="237" y="71"/>
                    </a:lnTo>
                    <a:lnTo>
                      <a:pt x="261" y="59"/>
                    </a:lnTo>
                    <a:lnTo>
                      <a:pt x="283" y="40"/>
                    </a:lnTo>
                    <a:lnTo>
                      <a:pt x="292" y="17"/>
                    </a:lnTo>
                    <a:lnTo>
                      <a:pt x="318" y="0"/>
                    </a:lnTo>
                    <a:lnTo>
                      <a:pt x="315" y="19"/>
                    </a:lnTo>
                    <a:lnTo>
                      <a:pt x="330" y="33"/>
                    </a:lnTo>
                    <a:lnTo>
                      <a:pt x="334" y="54"/>
                    </a:lnTo>
                    <a:lnTo>
                      <a:pt x="329" y="67"/>
                    </a:lnTo>
                    <a:lnTo>
                      <a:pt x="337" y="99"/>
                    </a:lnTo>
                    <a:lnTo>
                      <a:pt x="344" y="100"/>
                    </a:lnTo>
                    <a:lnTo>
                      <a:pt x="351" y="95"/>
                    </a:lnTo>
                    <a:lnTo>
                      <a:pt x="369" y="103"/>
                    </a:lnTo>
                    <a:lnTo>
                      <a:pt x="379" y="91"/>
                    </a:lnTo>
                    <a:lnTo>
                      <a:pt x="384" y="89"/>
                    </a:lnTo>
                    <a:lnTo>
                      <a:pt x="414" y="100"/>
                    </a:lnTo>
                    <a:lnTo>
                      <a:pt x="457" y="143"/>
                    </a:lnTo>
                    <a:lnTo>
                      <a:pt x="445" y="162"/>
                    </a:lnTo>
                    <a:lnTo>
                      <a:pt x="457" y="206"/>
                    </a:lnTo>
                    <a:lnTo>
                      <a:pt x="454" y="238"/>
                    </a:lnTo>
                    <a:lnTo>
                      <a:pt x="459" y="281"/>
                    </a:lnTo>
                    <a:lnTo>
                      <a:pt x="448" y="285"/>
                    </a:lnTo>
                    <a:lnTo>
                      <a:pt x="445" y="295"/>
                    </a:lnTo>
                    <a:lnTo>
                      <a:pt x="454" y="300"/>
                    </a:lnTo>
                    <a:lnTo>
                      <a:pt x="454" y="309"/>
                    </a:lnTo>
                    <a:lnTo>
                      <a:pt x="443" y="316"/>
                    </a:lnTo>
                    <a:lnTo>
                      <a:pt x="417" y="320"/>
                    </a:lnTo>
                    <a:lnTo>
                      <a:pt x="405" y="316"/>
                    </a:lnTo>
                    <a:lnTo>
                      <a:pt x="391" y="317"/>
                    </a:lnTo>
                    <a:lnTo>
                      <a:pt x="374" y="330"/>
                    </a:lnTo>
                    <a:lnTo>
                      <a:pt x="349" y="335"/>
                    </a:lnTo>
                    <a:lnTo>
                      <a:pt x="348" y="338"/>
                    </a:lnTo>
                    <a:lnTo>
                      <a:pt x="334" y="348"/>
                    </a:lnTo>
                    <a:lnTo>
                      <a:pt x="316" y="378"/>
                    </a:lnTo>
                    <a:lnTo>
                      <a:pt x="316" y="383"/>
                    </a:lnTo>
                    <a:lnTo>
                      <a:pt x="292" y="387"/>
                    </a:lnTo>
                    <a:lnTo>
                      <a:pt x="283" y="392"/>
                    </a:lnTo>
                    <a:lnTo>
                      <a:pt x="259" y="383"/>
                    </a:lnTo>
                    <a:lnTo>
                      <a:pt x="254" y="387"/>
                    </a:lnTo>
                    <a:lnTo>
                      <a:pt x="250" y="384"/>
                    </a:lnTo>
                    <a:lnTo>
                      <a:pt x="247" y="389"/>
                    </a:lnTo>
                    <a:lnTo>
                      <a:pt x="238" y="387"/>
                    </a:lnTo>
                    <a:lnTo>
                      <a:pt x="235" y="389"/>
                    </a:lnTo>
                    <a:lnTo>
                      <a:pt x="230" y="387"/>
                    </a:lnTo>
                    <a:lnTo>
                      <a:pt x="224" y="389"/>
                    </a:lnTo>
                    <a:lnTo>
                      <a:pt x="224" y="383"/>
                    </a:lnTo>
                    <a:lnTo>
                      <a:pt x="235" y="384"/>
                    </a:lnTo>
                    <a:lnTo>
                      <a:pt x="231" y="380"/>
                    </a:lnTo>
                    <a:lnTo>
                      <a:pt x="238" y="380"/>
                    </a:lnTo>
                    <a:lnTo>
                      <a:pt x="242" y="370"/>
                    </a:lnTo>
                    <a:lnTo>
                      <a:pt x="205" y="349"/>
                    </a:lnTo>
                    <a:lnTo>
                      <a:pt x="195" y="348"/>
                    </a:lnTo>
                    <a:lnTo>
                      <a:pt x="190" y="33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120"/>
              <p:cNvSpPr>
                <a:spLocks/>
              </p:cNvSpPr>
              <p:nvPr/>
            </p:nvSpPr>
            <p:spPr bwMode="auto">
              <a:xfrm>
                <a:off x="1227" y="787"/>
                <a:ext cx="884" cy="1373"/>
              </a:xfrm>
              <a:custGeom>
                <a:avLst/>
                <a:gdLst>
                  <a:gd name="T0" fmla="*/ 229 w 884"/>
                  <a:gd name="T1" fmla="*/ 860 h 1373"/>
                  <a:gd name="T2" fmla="*/ 231 w 884"/>
                  <a:gd name="T3" fmla="*/ 839 h 1373"/>
                  <a:gd name="T4" fmla="*/ 195 w 884"/>
                  <a:gd name="T5" fmla="*/ 813 h 1373"/>
                  <a:gd name="T6" fmla="*/ 231 w 884"/>
                  <a:gd name="T7" fmla="*/ 773 h 1373"/>
                  <a:gd name="T8" fmla="*/ 227 w 884"/>
                  <a:gd name="T9" fmla="*/ 749 h 1373"/>
                  <a:gd name="T10" fmla="*/ 227 w 884"/>
                  <a:gd name="T11" fmla="*/ 725 h 1373"/>
                  <a:gd name="T12" fmla="*/ 196 w 884"/>
                  <a:gd name="T13" fmla="*/ 696 h 1373"/>
                  <a:gd name="T14" fmla="*/ 186 w 884"/>
                  <a:gd name="T15" fmla="*/ 653 h 1373"/>
                  <a:gd name="T16" fmla="*/ 158 w 884"/>
                  <a:gd name="T17" fmla="*/ 618 h 1373"/>
                  <a:gd name="T18" fmla="*/ 176 w 884"/>
                  <a:gd name="T19" fmla="*/ 613 h 1373"/>
                  <a:gd name="T20" fmla="*/ 177 w 884"/>
                  <a:gd name="T21" fmla="*/ 613 h 1373"/>
                  <a:gd name="T22" fmla="*/ 160 w 884"/>
                  <a:gd name="T23" fmla="*/ 587 h 1373"/>
                  <a:gd name="T24" fmla="*/ 136 w 884"/>
                  <a:gd name="T25" fmla="*/ 529 h 1373"/>
                  <a:gd name="T26" fmla="*/ 73 w 884"/>
                  <a:gd name="T27" fmla="*/ 515 h 1373"/>
                  <a:gd name="T28" fmla="*/ 25 w 884"/>
                  <a:gd name="T29" fmla="*/ 441 h 1373"/>
                  <a:gd name="T30" fmla="*/ 18 w 884"/>
                  <a:gd name="T31" fmla="*/ 400 h 1373"/>
                  <a:gd name="T32" fmla="*/ 56 w 884"/>
                  <a:gd name="T33" fmla="*/ 294 h 1373"/>
                  <a:gd name="T34" fmla="*/ 127 w 884"/>
                  <a:gd name="T35" fmla="*/ 276 h 1373"/>
                  <a:gd name="T36" fmla="*/ 181 w 884"/>
                  <a:gd name="T37" fmla="*/ 217 h 1373"/>
                  <a:gd name="T38" fmla="*/ 191 w 884"/>
                  <a:gd name="T39" fmla="*/ 128 h 1373"/>
                  <a:gd name="T40" fmla="*/ 234 w 884"/>
                  <a:gd name="T41" fmla="*/ 50 h 1373"/>
                  <a:gd name="T42" fmla="*/ 234 w 884"/>
                  <a:gd name="T43" fmla="*/ 9 h 1373"/>
                  <a:gd name="T44" fmla="*/ 287 w 884"/>
                  <a:gd name="T45" fmla="*/ 17 h 1373"/>
                  <a:gd name="T46" fmla="*/ 338 w 884"/>
                  <a:gd name="T47" fmla="*/ 53 h 1373"/>
                  <a:gd name="T48" fmla="*/ 357 w 884"/>
                  <a:gd name="T49" fmla="*/ 120 h 1373"/>
                  <a:gd name="T50" fmla="*/ 420 w 884"/>
                  <a:gd name="T51" fmla="*/ 110 h 1373"/>
                  <a:gd name="T52" fmla="*/ 479 w 884"/>
                  <a:gd name="T53" fmla="*/ 112 h 1373"/>
                  <a:gd name="T54" fmla="*/ 593 w 884"/>
                  <a:gd name="T55" fmla="*/ 110 h 1373"/>
                  <a:gd name="T56" fmla="*/ 645 w 884"/>
                  <a:gd name="T57" fmla="*/ 146 h 1373"/>
                  <a:gd name="T58" fmla="*/ 624 w 884"/>
                  <a:gd name="T59" fmla="*/ 196 h 1373"/>
                  <a:gd name="T60" fmla="*/ 616 w 884"/>
                  <a:gd name="T61" fmla="*/ 225 h 1373"/>
                  <a:gd name="T62" fmla="*/ 567 w 884"/>
                  <a:gd name="T63" fmla="*/ 266 h 1373"/>
                  <a:gd name="T64" fmla="*/ 595 w 884"/>
                  <a:gd name="T65" fmla="*/ 336 h 1373"/>
                  <a:gd name="T66" fmla="*/ 564 w 884"/>
                  <a:gd name="T67" fmla="*/ 389 h 1373"/>
                  <a:gd name="T68" fmla="*/ 623 w 884"/>
                  <a:gd name="T69" fmla="*/ 430 h 1373"/>
                  <a:gd name="T70" fmla="*/ 585 w 884"/>
                  <a:gd name="T71" fmla="*/ 443 h 1373"/>
                  <a:gd name="T72" fmla="*/ 576 w 884"/>
                  <a:gd name="T73" fmla="*/ 465 h 1373"/>
                  <a:gd name="T74" fmla="*/ 569 w 884"/>
                  <a:gd name="T75" fmla="*/ 481 h 1373"/>
                  <a:gd name="T76" fmla="*/ 583 w 884"/>
                  <a:gd name="T77" fmla="*/ 556 h 1373"/>
                  <a:gd name="T78" fmla="*/ 591 w 884"/>
                  <a:gd name="T79" fmla="*/ 698 h 1373"/>
                  <a:gd name="T80" fmla="*/ 697 w 884"/>
                  <a:gd name="T81" fmla="*/ 760 h 1373"/>
                  <a:gd name="T82" fmla="*/ 697 w 884"/>
                  <a:gd name="T83" fmla="*/ 825 h 1373"/>
                  <a:gd name="T84" fmla="*/ 728 w 884"/>
                  <a:gd name="T85" fmla="*/ 889 h 1373"/>
                  <a:gd name="T86" fmla="*/ 753 w 884"/>
                  <a:gd name="T87" fmla="*/ 949 h 1373"/>
                  <a:gd name="T88" fmla="*/ 822 w 884"/>
                  <a:gd name="T89" fmla="*/ 986 h 1373"/>
                  <a:gd name="T90" fmla="*/ 860 w 884"/>
                  <a:gd name="T91" fmla="*/ 1018 h 1373"/>
                  <a:gd name="T92" fmla="*/ 813 w 884"/>
                  <a:gd name="T93" fmla="*/ 1161 h 1373"/>
                  <a:gd name="T94" fmla="*/ 744 w 884"/>
                  <a:gd name="T95" fmla="*/ 1209 h 1373"/>
                  <a:gd name="T96" fmla="*/ 638 w 884"/>
                  <a:gd name="T97" fmla="*/ 1316 h 1373"/>
                  <a:gd name="T98" fmla="*/ 583 w 884"/>
                  <a:gd name="T99" fmla="*/ 1363 h 1373"/>
                  <a:gd name="T100" fmla="*/ 531 w 884"/>
                  <a:gd name="T101" fmla="*/ 1306 h 1373"/>
                  <a:gd name="T102" fmla="*/ 533 w 884"/>
                  <a:gd name="T103" fmla="*/ 1236 h 1373"/>
                  <a:gd name="T104" fmla="*/ 503 w 884"/>
                  <a:gd name="T105" fmla="*/ 1217 h 1373"/>
                  <a:gd name="T106" fmla="*/ 470 w 884"/>
                  <a:gd name="T107" fmla="*/ 1214 h 1373"/>
                  <a:gd name="T108" fmla="*/ 470 w 884"/>
                  <a:gd name="T109" fmla="*/ 1142 h 1373"/>
                  <a:gd name="T110" fmla="*/ 453 w 884"/>
                  <a:gd name="T111" fmla="*/ 1085 h 1373"/>
                  <a:gd name="T112" fmla="*/ 411 w 884"/>
                  <a:gd name="T113" fmla="*/ 1058 h 1373"/>
                  <a:gd name="T114" fmla="*/ 356 w 884"/>
                  <a:gd name="T115" fmla="*/ 1034 h 1373"/>
                  <a:gd name="T116" fmla="*/ 309 w 884"/>
                  <a:gd name="T117" fmla="*/ 1018 h 1373"/>
                  <a:gd name="T118" fmla="*/ 264 w 884"/>
                  <a:gd name="T119" fmla="*/ 994 h 1373"/>
                  <a:gd name="T120" fmla="*/ 224 w 884"/>
                  <a:gd name="T121" fmla="*/ 924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4" h="1373">
                    <a:moveTo>
                      <a:pt x="224" y="919"/>
                    </a:moveTo>
                    <a:lnTo>
                      <a:pt x="231" y="914"/>
                    </a:lnTo>
                    <a:lnTo>
                      <a:pt x="241" y="879"/>
                    </a:lnTo>
                    <a:lnTo>
                      <a:pt x="238" y="865"/>
                    </a:lnTo>
                    <a:lnTo>
                      <a:pt x="229" y="860"/>
                    </a:lnTo>
                    <a:lnTo>
                      <a:pt x="234" y="849"/>
                    </a:lnTo>
                    <a:lnTo>
                      <a:pt x="240" y="849"/>
                    </a:lnTo>
                    <a:lnTo>
                      <a:pt x="241" y="844"/>
                    </a:lnTo>
                    <a:lnTo>
                      <a:pt x="238" y="847"/>
                    </a:lnTo>
                    <a:lnTo>
                      <a:pt x="231" y="839"/>
                    </a:lnTo>
                    <a:lnTo>
                      <a:pt x="222" y="844"/>
                    </a:lnTo>
                    <a:lnTo>
                      <a:pt x="198" y="835"/>
                    </a:lnTo>
                    <a:lnTo>
                      <a:pt x="198" y="825"/>
                    </a:lnTo>
                    <a:lnTo>
                      <a:pt x="198" y="814"/>
                    </a:lnTo>
                    <a:lnTo>
                      <a:pt x="195" y="813"/>
                    </a:lnTo>
                    <a:lnTo>
                      <a:pt x="195" y="800"/>
                    </a:lnTo>
                    <a:lnTo>
                      <a:pt x="209" y="798"/>
                    </a:lnTo>
                    <a:lnTo>
                      <a:pt x="217" y="790"/>
                    </a:lnTo>
                    <a:lnTo>
                      <a:pt x="231" y="787"/>
                    </a:lnTo>
                    <a:lnTo>
                      <a:pt x="231" y="773"/>
                    </a:lnTo>
                    <a:lnTo>
                      <a:pt x="234" y="765"/>
                    </a:lnTo>
                    <a:lnTo>
                      <a:pt x="240" y="765"/>
                    </a:lnTo>
                    <a:lnTo>
                      <a:pt x="240" y="760"/>
                    </a:lnTo>
                    <a:lnTo>
                      <a:pt x="229" y="758"/>
                    </a:lnTo>
                    <a:lnTo>
                      <a:pt x="227" y="749"/>
                    </a:lnTo>
                    <a:lnTo>
                      <a:pt x="238" y="736"/>
                    </a:lnTo>
                    <a:lnTo>
                      <a:pt x="234" y="728"/>
                    </a:lnTo>
                    <a:lnTo>
                      <a:pt x="238" y="720"/>
                    </a:lnTo>
                    <a:lnTo>
                      <a:pt x="224" y="719"/>
                    </a:lnTo>
                    <a:lnTo>
                      <a:pt x="227" y="725"/>
                    </a:lnTo>
                    <a:lnTo>
                      <a:pt x="224" y="730"/>
                    </a:lnTo>
                    <a:lnTo>
                      <a:pt x="221" y="728"/>
                    </a:lnTo>
                    <a:lnTo>
                      <a:pt x="209" y="707"/>
                    </a:lnTo>
                    <a:lnTo>
                      <a:pt x="198" y="706"/>
                    </a:lnTo>
                    <a:lnTo>
                      <a:pt x="196" y="696"/>
                    </a:lnTo>
                    <a:lnTo>
                      <a:pt x="186" y="696"/>
                    </a:lnTo>
                    <a:lnTo>
                      <a:pt x="183" y="693"/>
                    </a:lnTo>
                    <a:lnTo>
                      <a:pt x="191" y="680"/>
                    </a:lnTo>
                    <a:lnTo>
                      <a:pt x="186" y="667"/>
                    </a:lnTo>
                    <a:lnTo>
                      <a:pt x="186" y="653"/>
                    </a:lnTo>
                    <a:lnTo>
                      <a:pt x="151" y="629"/>
                    </a:lnTo>
                    <a:lnTo>
                      <a:pt x="134" y="604"/>
                    </a:lnTo>
                    <a:lnTo>
                      <a:pt x="144" y="604"/>
                    </a:lnTo>
                    <a:lnTo>
                      <a:pt x="156" y="621"/>
                    </a:lnTo>
                    <a:lnTo>
                      <a:pt x="158" y="618"/>
                    </a:lnTo>
                    <a:lnTo>
                      <a:pt x="176" y="634"/>
                    </a:lnTo>
                    <a:lnTo>
                      <a:pt x="181" y="631"/>
                    </a:lnTo>
                    <a:lnTo>
                      <a:pt x="174" y="621"/>
                    </a:lnTo>
                    <a:lnTo>
                      <a:pt x="177" y="618"/>
                    </a:lnTo>
                    <a:lnTo>
                      <a:pt x="176" y="613"/>
                    </a:lnTo>
                    <a:lnTo>
                      <a:pt x="170" y="613"/>
                    </a:lnTo>
                    <a:lnTo>
                      <a:pt x="172" y="609"/>
                    </a:lnTo>
                    <a:lnTo>
                      <a:pt x="167" y="599"/>
                    </a:lnTo>
                    <a:lnTo>
                      <a:pt x="174" y="604"/>
                    </a:lnTo>
                    <a:lnTo>
                      <a:pt x="177" y="613"/>
                    </a:lnTo>
                    <a:lnTo>
                      <a:pt x="183" y="618"/>
                    </a:lnTo>
                    <a:lnTo>
                      <a:pt x="191" y="612"/>
                    </a:lnTo>
                    <a:lnTo>
                      <a:pt x="186" y="609"/>
                    </a:lnTo>
                    <a:lnTo>
                      <a:pt x="186" y="601"/>
                    </a:lnTo>
                    <a:lnTo>
                      <a:pt x="160" y="587"/>
                    </a:lnTo>
                    <a:lnTo>
                      <a:pt x="160" y="580"/>
                    </a:lnTo>
                    <a:lnTo>
                      <a:pt x="150" y="580"/>
                    </a:lnTo>
                    <a:lnTo>
                      <a:pt x="136" y="572"/>
                    </a:lnTo>
                    <a:lnTo>
                      <a:pt x="127" y="537"/>
                    </a:lnTo>
                    <a:lnTo>
                      <a:pt x="136" y="529"/>
                    </a:lnTo>
                    <a:lnTo>
                      <a:pt x="141" y="518"/>
                    </a:lnTo>
                    <a:lnTo>
                      <a:pt x="127" y="489"/>
                    </a:lnTo>
                    <a:lnTo>
                      <a:pt x="111" y="477"/>
                    </a:lnTo>
                    <a:lnTo>
                      <a:pt x="92" y="484"/>
                    </a:lnTo>
                    <a:lnTo>
                      <a:pt x="73" y="515"/>
                    </a:lnTo>
                    <a:lnTo>
                      <a:pt x="63" y="520"/>
                    </a:lnTo>
                    <a:lnTo>
                      <a:pt x="61" y="527"/>
                    </a:lnTo>
                    <a:lnTo>
                      <a:pt x="32" y="475"/>
                    </a:lnTo>
                    <a:lnTo>
                      <a:pt x="30" y="461"/>
                    </a:lnTo>
                    <a:lnTo>
                      <a:pt x="25" y="441"/>
                    </a:lnTo>
                    <a:lnTo>
                      <a:pt x="11" y="432"/>
                    </a:lnTo>
                    <a:lnTo>
                      <a:pt x="0" y="429"/>
                    </a:lnTo>
                    <a:lnTo>
                      <a:pt x="0" y="410"/>
                    </a:lnTo>
                    <a:lnTo>
                      <a:pt x="11" y="405"/>
                    </a:lnTo>
                    <a:lnTo>
                      <a:pt x="18" y="400"/>
                    </a:lnTo>
                    <a:lnTo>
                      <a:pt x="23" y="391"/>
                    </a:lnTo>
                    <a:lnTo>
                      <a:pt x="32" y="381"/>
                    </a:lnTo>
                    <a:lnTo>
                      <a:pt x="46" y="316"/>
                    </a:lnTo>
                    <a:lnTo>
                      <a:pt x="39" y="297"/>
                    </a:lnTo>
                    <a:lnTo>
                      <a:pt x="56" y="294"/>
                    </a:lnTo>
                    <a:lnTo>
                      <a:pt x="89" y="279"/>
                    </a:lnTo>
                    <a:lnTo>
                      <a:pt x="96" y="271"/>
                    </a:lnTo>
                    <a:lnTo>
                      <a:pt x="105" y="270"/>
                    </a:lnTo>
                    <a:lnTo>
                      <a:pt x="111" y="276"/>
                    </a:lnTo>
                    <a:lnTo>
                      <a:pt x="127" y="276"/>
                    </a:lnTo>
                    <a:lnTo>
                      <a:pt x="122" y="257"/>
                    </a:lnTo>
                    <a:lnTo>
                      <a:pt x="143" y="232"/>
                    </a:lnTo>
                    <a:lnTo>
                      <a:pt x="160" y="232"/>
                    </a:lnTo>
                    <a:lnTo>
                      <a:pt x="170" y="230"/>
                    </a:lnTo>
                    <a:lnTo>
                      <a:pt x="181" y="217"/>
                    </a:lnTo>
                    <a:lnTo>
                      <a:pt x="162" y="195"/>
                    </a:lnTo>
                    <a:lnTo>
                      <a:pt x="167" y="180"/>
                    </a:lnTo>
                    <a:lnTo>
                      <a:pt x="167" y="160"/>
                    </a:lnTo>
                    <a:lnTo>
                      <a:pt x="195" y="146"/>
                    </a:lnTo>
                    <a:lnTo>
                      <a:pt x="191" y="128"/>
                    </a:lnTo>
                    <a:lnTo>
                      <a:pt x="212" y="106"/>
                    </a:lnTo>
                    <a:lnTo>
                      <a:pt x="217" y="88"/>
                    </a:lnTo>
                    <a:lnTo>
                      <a:pt x="224" y="88"/>
                    </a:lnTo>
                    <a:lnTo>
                      <a:pt x="229" y="82"/>
                    </a:lnTo>
                    <a:lnTo>
                      <a:pt x="234" y="50"/>
                    </a:lnTo>
                    <a:lnTo>
                      <a:pt x="238" y="43"/>
                    </a:lnTo>
                    <a:lnTo>
                      <a:pt x="236" y="29"/>
                    </a:lnTo>
                    <a:lnTo>
                      <a:pt x="234" y="26"/>
                    </a:lnTo>
                    <a:lnTo>
                      <a:pt x="238" y="13"/>
                    </a:lnTo>
                    <a:lnTo>
                      <a:pt x="234" y="9"/>
                    </a:lnTo>
                    <a:lnTo>
                      <a:pt x="234" y="0"/>
                    </a:lnTo>
                    <a:lnTo>
                      <a:pt x="250" y="4"/>
                    </a:lnTo>
                    <a:lnTo>
                      <a:pt x="259" y="9"/>
                    </a:lnTo>
                    <a:lnTo>
                      <a:pt x="276" y="17"/>
                    </a:lnTo>
                    <a:lnTo>
                      <a:pt x="287" y="17"/>
                    </a:lnTo>
                    <a:lnTo>
                      <a:pt x="293" y="20"/>
                    </a:lnTo>
                    <a:lnTo>
                      <a:pt x="302" y="20"/>
                    </a:lnTo>
                    <a:lnTo>
                      <a:pt x="304" y="24"/>
                    </a:lnTo>
                    <a:lnTo>
                      <a:pt x="338" y="34"/>
                    </a:lnTo>
                    <a:lnTo>
                      <a:pt x="338" y="53"/>
                    </a:lnTo>
                    <a:lnTo>
                      <a:pt x="321" y="71"/>
                    </a:lnTo>
                    <a:lnTo>
                      <a:pt x="325" y="82"/>
                    </a:lnTo>
                    <a:lnTo>
                      <a:pt x="330" y="88"/>
                    </a:lnTo>
                    <a:lnTo>
                      <a:pt x="337" y="91"/>
                    </a:lnTo>
                    <a:lnTo>
                      <a:pt x="357" y="120"/>
                    </a:lnTo>
                    <a:lnTo>
                      <a:pt x="366" y="122"/>
                    </a:lnTo>
                    <a:lnTo>
                      <a:pt x="375" y="120"/>
                    </a:lnTo>
                    <a:lnTo>
                      <a:pt x="384" y="103"/>
                    </a:lnTo>
                    <a:lnTo>
                      <a:pt x="401" y="110"/>
                    </a:lnTo>
                    <a:lnTo>
                      <a:pt x="420" y="110"/>
                    </a:lnTo>
                    <a:lnTo>
                      <a:pt x="427" y="93"/>
                    </a:lnTo>
                    <a:lnTo>
                      <a:pt x="436" y="96"/>
                    </a:lnTo>
                    <a:lnTo>
                      <a:pt x="460" y="120"/>
                    </a:lnTo>
                    <a:lnTo>
                      <a:pt x="468" y="112"/>
                    </a:lnTo>
                    <a:lnTo>
                      <a:pt x="479" y="112"/>
                    </a:lnTo>
                    <a:lnTo>
                      <a:pt x="487" y="106"/>
                    </a:lnTo>
                    <a:lnTo>
                      <a:pt x="519" y="101"/>
                    </a:lnTo>
                    <a:lnTo>
                      <a:pt x="547" y="106"/>
                    </a:lnTo>
                    <a:lnTo>
                      <a:pt x="567" y="112"/>
                    </a:lnTo>
                    <a:lnTo>
                      <a:pt x="593" y="110"/>
                    </a:lnTo>
                    <a:lnTo>
                      <a:pt x="607" y="112"/>
                    </a:lnTo>
                    <a:lnTo>
                      <a:pt x="618" y="110"/>
                    </a:lnTo>
                    <a:lnTo>
                      <a:pt x="624" y="125"/>
                    </a:lnTo>
                    <a:lnTo>
                      <a:pt x="635" y="133"/>
                    </a:lnTo>
                    <a:lnTo>
                      <a:pt x="645" y="146"/>
                    </a:lnTo>
                    <a:lnTo>
                      <a:pt x="640" y="169"/>
                    </a:lnTo>
                    <a:lnTo>
                      <a:pt x="631" y="172"/>
                    </a:lnTo>
                    <a:lnTo>
                      <a:pt x="630" y="177"/>
                    </a:lnTo>
                    <a:lnTo>
                      <a:pt x="631" y="187"/>
                    </a:lnTo>
                    <a:lnTo>
                      <a:pt x="624" y="196"/>
                    </a:lnTo>
                    <a:lnTo>
                      <a:pt x="624" y="200"/>
                    </a:lnTo>
                    <a:lnTo>
                      <a:pt x="638" y="200"/>
                    </a:lnTo>
                    <a:lnTo>
                      <a:pt x="631" y="209"/>
                    </a:lnTo>
                    <a:lnTo>
                      <a:pt x="619" y="214"/>
                    </a:lnTo>
                    <a:lnTo>
                      <a:pt x="616" y="225"/>
                    </a:lnTo>
                    <a:lnTo>
                      <a:pt x="605" y="227"/>
                    </a:lnTo>
                    <a:lnTo>
                      <a:pt x="598" y="235"/>
                    </a:lnTo>
                    <a:lnTo>
                      <a:pt x="590" y="236"/>
                    </a:lnTo>
                    <a:lnTo>
                      <a:pt x="560" y="257"/>
                    </a:lnTo>
                    <a:lnTo>
                      <a:pt x="567" y="266"/>
                    </a:lnTo>
                    <a:lnTo>
                      <a:pt x="590" y="266"/>
                    </a:lnTo>
                    <a:lnTo>
                      <a:pt x="600" y="281"/>
                    </a:lnTo>
                    <a:lnTo>
                      <a:pt x="586" y="294"/>
                    </a:lnTo>
                    <a:lnTo>
                      <a:pt x="590" y="319"/>
                    </a:lnTo>
                    <a:lnTo>
                      <a:pt x="595" y="336"/>
                    </a:lnTo>
                    <a:lnTo>
                      <a:pt x="590" y="355"/>
                    </a:lnTo>
                    <a:lnTo>
                      <a:pt x="579" y="360"/>
                    </a:lnTo>
                    <a:lnTo>
                      <a:pt x="569" y="360"/>
                    </a:lnTo>
                    <a:lnTo>
                      <a:pt x="562" y="373"/>
                    </a:lnTo>
                    <a:lnTo>
                      <a:pt x="564" y="389"/>
                    </a:lnTo>
                    <a:lnTo>
                      <a:pt x="579" y="398"/>
                    </a:lnTo>
                    <a:lnTo>
                      <a:pt x="579" y="405"/>
                    </a:lnTo>
                    <a:lnTo>
                      <a:pt x="598" y="413"/>
                    </a:lnTo>
                    <a:lnTo>
                      <a:pt x="607" y="426"/>
                    </a:lnTo>
                    <a:lnTo>
                      <a:pt x="623" y="430"/>
                    </a:lnTo>
                    <a:lnTo>
                      <a:pt x="618" y="435"/>
                    </a:lnTo>
                    <a:lnTo>
                      <a:pt x="598" y="430"/>
                    </a:lnTo>
                    <a:lnTo>
                      <a:pt x="590" y="438"/>
                    </a:lnTo>
                    <a:lnTo>
                      <a:pt x="590" y="443"/>
                    </a:lnTo>
                    <a:lnTo>
                      <a:pt x="585" y="443"/>
                    </a:lnTo>
                    <a:lnTo>
                      <a:pt x="572" y="456"/>
                    </a:lnTo>
                    <a:lnTo>
                      <a:pt x="579" y="462"/>
                    </a:lnTo>
                    <a:lnTo>
                      <a:pt x="591" y="461"/>
                    </a:lnTo>
                    <a:lnTo>
                      <a:pt x="586" y="465"/>
                    </a:lnTo>
                    <a:lnTo>
                      <a:pt x="576" y="465"/>
                    </a:lnTo>
                    <a:lnTo>
                      <a:pt x="564" y="458"/>
                    </a:lnTo>
                    <a:lnTo>
                      <a:pt x="553" y="465"/>
                    </a:lnTo>
                    <a:lnTo>
                      <a:pt x="558" y="472"/>
                    </a:lnTo>
                    <a:lnTo>
                      <a:pt x="567" y="477"/>
                    </a:lnTo>
                    <a:lnTo>
                      <a:pt x="569" y="481"/>
                    </a:lnTo>
                    <a:lnTo>
                      <a:pt x="555" y="489"/>
                    </a:lnTo>
                    <a:lnTo>
                      <a:pt x="533" y="510"/>
                    </a:lnTo>
                    <a:lnTo>
                      <a:pt x="553" y="524"/>
                    </a:lnTo>
                    <a:lnTo>
                      <a:pt x="583" y="539"/>
                    </a:lnTo>
                    <a:lnTo>
                      <a:pt x="583" y="556"/>
                    </a:lnTo>
                    <a:lnTo>
                      <a:pt x="591" y="569"/>
                    </a:lnTo>
                    <a:lnTo>
                      <a:pt x="585" y="625"/>
                    </a:lnTo>
                    <a:lnTo>
                      <a:pt x="569" y="639"/>
                    </a:lnTo>
                    <a:lnTo>
                      <a:pt x="567" y="647"/>
                    </a:lnTo>
                    <a:lnTo>
                      <a:pt x="591" y="698"/>
                    </a:lnTo>
                    <a:lnTo>
                      <a:pt x="607" y="719"/>
                    </a:lnTo>
                    <a:lnTo>
                      <a:pt x="633" y="719"/>
                    </a:lnTo>
                    <a:lnTo>
                      <a:pt x="673" y="730"/>
                    </a:lnTo>
                    <a:lnTo>
                      <a:pt x="687" y="733"/>
                    </a:lnTo>
                    <a:lnTo>
                      <a:pt x="697" y="760"/>
                    </a:lnTo>
                    <a:lnTo>
                      <a:pt x="716" y="782"/>
                    </a:lnTo>
                    <a:lnTo>
                      <a:pt x="718" y="800"/>
                    </a:lnTo>
                    <a:lnTo>
                      <a:pt x="702" y="800"/>
                    </a:lnTo>
                    <a:lnTo>
                      <a:pt x="695" y="817"/>
                    </a:lnTo>
                    <a:lnTo>
                      <a:pt x="697" y="825"/>
                    </a:lnTo>
                    <a:lnTo>
                      <a:pt x="695" y="832"/>
                    </a:lnTo>
                    <a:lnTo>
                      <a:pt x="704" y="870"/>
                    </a:lnTo>
                    <a:lnTo>
                      <a:pt x="721" y="870"/>
                    </a:lnTo>
                    <a:lnTo>
                      <a:pt x="725" y="889"/>
                    </a:lnTo>
                    <a:lnTo>
                      <a:pt x="728" y="889"/>
                    </a:lnTo>
                    <a:lnTo>
                      <a:pt x="721" y="916"/>
                    </a:lnTo>
                    <a:lnTo>
                      <a:pt x="727" y="942"/>
                    </a:lnTo>
                    <a:lnTo>
                      <a:pt x="735" y="942"/>
                    </a:lnTo>
                    <a:lnTo>
                      <a:pt x="735" y="949"/>
                    </a:lnTo>
                    <a:lnTo>
                      <a:pt x="753" y="949"/>
                    </a:lnTo>
                    <a:lnTo>
                      <a:pt x="756" y="959"/>
                    </a:lnTo>
                    <a:lnTo>
                      <a:pt x="782" y="961"/>
                    </a:lnTo>
                    <a:lnTo>
                      <a:pt x="782" y="968"/>
                    </a:lnTo>
                    <a:lnTo>
                      <a:pt x="822" y="968"/>
                    </a:lnTo>
                    <a:lnTo>
                      <a:pt x="822" y="986"/>
                    </a:lnTo>
                    <a:lnTo>
                      <a:pt x="883" y="989"/>
                    </a:lnTo>
                    <a:lnTo>
                      <a:pt x="884" y="1003"/>
                    </a:lnTo>
                    <a:lnTo>
                      <a:pt x="878" y="1008"/>
                    </a:lnTo>
                    <a:lnTo>
                      <a:pt x="864" y="1008"/>
                    </a:lnTo>
                    <a:lnTo>
                      <a:pt x="860" y="1018"/>
                    </a:lnTo>
                    <a:lnTo>
                      <a:pt x="846" y="1026"/>
                    </a:lnTo>
                    <a:lnTo>
                      <a:pt x="827" y="1034"/>
                    </a:lnTo>
                    <a:lnTo>
                      <a:pt x="822" y="1043"/>
                    </a:lnTo>
                    <a:lnTo>
                      <a:pt x="822" y="1145"/>
                    </a:lnTo>
                    <a:lnTo>
                      <a:pt x="813" y="1161"/>
                    </a:lnTo>
                    <a:lnTo>
                      <a:pt x="792" y="1174"/>
                    </a:lnTo>
                    <a:lnTo>
                      <a:pt x="787" y="1182"/>
                    </a:lnTo>
                    <a:lnTo>
                      <a:pt x="761" y="1199"/>
                    </a:lnTo>
                    <a:lnTo>
                      <a:pt x="753" y="1212"/>
                    </a:lnTo>
                    <a:lnTo>
                      <a:pt x="744" y="1209"/>
                    </a:lnTo>
                    <a:lnTo>
                      <a:pt x="734" y="1218"/>
                    </a:lnTo>
                    <a:lnTo>
                      <a:pt x="734" y="1230"/>
                    </a:lnTo>
                    <a:lnTo>
                      <a:pt x="694" y="1271"/>
                    </a:lnTo>
                    <a:lnTo>
                      <a:pt x="647" y="1298"/>
                    </a:lnTo>
                    <a:lnTo>
                      <a:pt x="638" y="1316"/>
                    </a:lnTo>
                    <a:lnTo>
                      <a:pt x="624" y="1328"/>
                    </a:lnTo>
                    <a:lnTo>
                      <a:pt x="623" y="1338"/>
                    </a:lnTo>
                    <a:lnTo>
                      <a:pt x="605" y="1354"/>
                    </a:lnTo>
                    <a:lnTo>
                      <a:pt x="600" y="1360"/>
                    </a:lnTo>
                    <a:lnTo>
                      <a:pt x="583" y="1363"/>
                    </a:lnTo>
                    <a:lnTo>
                      <a:pt x="567" y="1373"/>
                    </a:lnTo>
                    <a:lnTo>
                      <a:pt x="558" y="1363"/>
                    </a:lnTo>
                    <a:lnTo>
                      <a:pt x="576" y="1351"/>
                    </a:lnTo>
                    <a:lnTo>
                      <a:pt x="578" y="1280"/>
                    </a:lnTo>
                    <a:lnTo>
                      <a:pt x="531" y="1306"/>
                    </a:lnTo>
                    <a:lnTo>
                      <a:pt x="538" y="1279"/>
                    </a:lnTo>
                    <a:lnTo>
                      <a:pt x="533" y="1276"/>
                    </a:lnTo>
                    <a:lnTo>
                      <a:pt x="538" y="1263"/>
                    </a:lnTo>
                    <a:lnTo>
                      <a:pt x="533" y="1254"/>
                    </a:lnTo>
                    <a:lnTo>
                      <a:pt x="533" y="1236"/>
                    </a:lnTo>
                    <a:lnTo>
                      <a:pt x="529" y="1236"/>
                    </a:lnTo>
                    <a:lnTo>
                      <a:pt x="529" y="1230"/>
                    </a:lnTo>
                    <a:lnTo>
                      <a:pt x="533" y="1230"/>
                    </a:lnTo>
                    <a:lnTo>
                      <a:pt x="536" y="1217"/>
                    </a:lnTo>
                    <a:lnTo>
                      <a:pt x="503" y="1217"/>
                    </a:lnTo>
                    <a:lnTo>
                      <a:pt x="500" y="1230"/>
                    </a:lnTo>
                    <a:lnTo>
                      <a:pt x="481" y="1230"/>
                    </a:lnTo>
                    <a:lnTo>
                      <a:pt x="481" y="1226"/>
                    </a:lnTo>
                    <a:lnTo>
                      <a:pt x="474" y="1223"/>
                    </a:lnTo>
                    <a:lnTo>
                      <a:pt x="470" y="1214"/>
                    </a:lnTo>
                    <a:lnTo>
                      <a:pt x="467" y="1214"/>
                    </a:lnTo>
                    <a:lnTo>
                      <a:pt x="465" y="1209"/>
                    </a:lnTo>
                    <a:lnTo>
                      <a:pt x="449" y="1212"/>
                    </a:lnTo>
                    <a:lnTo>
                      <a:pt x="470" y="1156"/>
                    </a:lnTo>
                    <a:lnTo>
                      <a:pt x="470" y="1142"/>
                    </a:lnTo>
                    <a:lnTo>
                      <a:pt x="458" y="1128"/>
                    </a:lnTo>
                    <a:lnTo>
                      <a:pt x="474" y="1105"/>
                    </a:lnTo>
                    <a:lnTo>
                      <a:pt x="470" y="1088"/>
                    </a:lnTo>
                    <a:lnTo>
                      <a:pt x="465" y="1088"/>
                    </a:lnTo>
                    <a:lnTo>
                      <a:pt x="453" y="1085"/>
                    </a:lnTo>
                    <a:lnTo>
                      <a:pt x="458" y="1075"/>
                    </a:lnTo>
                    <a:lnTo>
                      <a:pt x="449" y="1070"/>
                    </a:lnTo>
                    <a:lnTo>
                      <a:pt x="444" y="1074"/>
                    </a:lnTo>
                    <a:lnTo>
                      <a:pt x="420" y="1065"/>
                    </a:lnTo>
                    <a:lnTo>
                      <a:pt x="411" y="1058"/>
                    </a:lnTo>
                    <a:lnTo>
                      <a:pt x="396" y="1053"/>
                    </a:lnTo>
                    <a:lnTo>
                      <a:pt x="371" y="1040"/>
                    </a:lnTo>
                    <a:lnTo>
                      <a:pt x="371" y="1031"/>
                    </a:lnTo>
                    <a:lnTo>
                      <a:pt x="357" y="1031"/>
                    </a:lnTo>
                    <a:lnTo>
                      <a:pt x="356" y="1034"/>
                    </a:lnTo>
                    <a:lnTo>
                      <a:pt x="347" y="1034"/>
                    </a:lnTo>
                    <a:lnTo>
                      <a:pt x="330" y="1021"/>
                    </a:lnTo>
                    <a:lnTo>
                      <a:pt x="331" y="1016"/>
                    </a:lnTo>
                    <a:lnTo>
                      <a:pt x="325" y="1011"/>
                    </a:lnTo>
                    <a:lnTo>
                      <a:pt x="309" y="1018"/>
                    </a:lnTo>
                    <a:lnTo>
                      <a:pt x="295" y="1013"/>
                    </a:lnTo>
                    <a:lnTo>
                      <a:pt x="293" y="1016"/>
                    </a:lnTo>
                    <a:lnTo>
                      <a:pt x="274" y="1008"/>
                    </a:lnTo>
                    <a:lnTo>
                      <a:pt x="274" y="1000"/>
                    </a:lnTo>
                    <a:lnTo>
                      <a:pt x="264" y="994"/>
                    </a:lnTo>
                    <a:lnTo>
                      <a:pt x="269" y="981"/>
                    </a:lnTo>
                    <a:lnTo>
                      <a:pt x="238" y="946"/>
                    </a:lnTo>
                    <a:lnTo>
                      <a:pt x="216" y="935"/>
                    </a:lnTo>
                    <a:lnTo>
                      <a:pt x="221" y="922"/>
                    </a:lnTo>
                    <a:lnTo>
                      <a:pt x="224" y="924"/>
                    </a:lnTo>
                    <a:lnTo>
                      <a:pt x="224" y="9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121"/>
              <p:cNvSpPr>
                <a:spLocks/>
              </p:cNvSpPr>
              <p:nvPr/>
            </p:nvSpPr>
            <p:spPr bwMode="auto">
              <a:xfrm>
                <a:off x="1227" y="787"/>
                <a:ext cx="884" cy="1373"/>
              </a:xfrm>
              <a:custGeom>
                <a:avLst/>
                <a:gdLst>
                  <a:gd name="T0" fmla="*/ 229 w 884"/>
                  <a:gd name="T1" fmla="*/ 860 h 1373"/>
                  <a:gd name="T2" fmla="*/ 231 w 884"/>
                  <a:gd name="T3" fmla="*/ 839 h 1373"/>
                  <a:gd name="T4" fmla="*/ 195 w 884"/>
                  <a:gd name="T5" fmla="*/ 813 h 1373"/>
                  <a:gd name="T6" fmla="*/ 231 w 884"/>
                  <a:gd name="T7" fmla="*/ 773 h 1373"/>
                  <a:gd name="T8" fmla="*/ 227 w 884"/>
                  <a:gd name="T9" fmla="*/ 749 h 1373"/>
                  <a:gd name="T10" fmla="*/ 227 w 884"/>
                  <a:gd name="T11" fmla="*/ 725 h 1373"/>
                  <a:gd name="T12" fmla="*/ 196 w 884"/>
                  <a:gd name="T13" fmla="*/ 696 h 1373"/>
                  <a:gd name="T14" fmla="*/ 186 w 884"/>
                  <a:gd name="T15" fmla="*/ 653 h 1373"/>
                  <a:gd name="T16" fmla="*/ 158 w 884"/>
                  <a:gd name="T17" fmla="*/ 618 h 1373"/>
                  <a:gd name="T18" fmla="*/ 176 w 884"/>
                  <a:gd name="T19" fmla="*/ 613 h 1373"/>
                  <a:gd name="T20" fmla="*/ 177 w 884"/>
                  <a:gd name="T21" fmla="*/ 613 h 1373"/>
                  <a:gd name="T22" fmla="*/ 160 w 884"/>
                  <a:gd name="T23" fmla="*/ 587 h 1373"/>
                  <a:gd name="T24" fmla="*/ 136 w 884"/>
                  <a:gd name="T25" fmla="*/ 529 h 1373"/>
                  <a:gd name="T26" fmla="*/ 73 w 884"/>
                  <a:gd name="T27" fmla="*/ 515 h 1373"/>
                  <a:gd name="T28" fmla="*/ 25 w 884"/>
                  <a:gd name="T29" fmla="*/ 441 h 1373"/>
                  <a:gd name="T30" fmla="*/ 18 w 884"/>
                  <a:gd name="T31" fmla="*/ 400 h 1373"/>
                  <a:gd name="T32" fmla="*/ 56 w 884"/>
                  <a:gd name="T33" fmla="*/ 294 h 1373"/>
                  <a:gd name="T34" fmla="*/ 127 w 884"/>
                  <a:gd name="T35" fmla="*/ 276 h 1373"/>
                  <a:gd name="T36" fmla="*/ 181 w 884"/>
                  <a:gd name="T37" fmla="*/ 217 h 1373"/>
                  <a:gd name="T38" fmla="*/ 191 w 884"/>
                  <a:gd name="T39" fmla="*/ 128 h 1373"/>
                  <a:gd name="T40" fmla="*/ 234 w 884"/>
                  <a:gd name="T41" fmla="*/ 50 h 1373"/>
                  <a:gd name="T42" fmla="*/ 234 w 884"/>
                  <a:gd name="T43" fmla="*/ 9 h 1373"/>
                  <a:gd name="T44" fmla="*/ 287 w 884"/>
                  <a:gd name="T45" fmla="*/ 17 h 1373"/>
                  <a:gd name="T46" fmla="*/ 338 w 884"/>
                  <a:gd name="T47" fmla="*/ 53 h 1373"/>
                  <a:gd name="T48" fmla="*/ 357 w 884"/>
                  <a:gd name="T49" fmla="*/ 120 h 1373"/>
                  <a:gd name="T50" fmla="*/ 420 w 884"/>
                  <a:gd name="T51" fmla="*/ 110 h 1373"/>
                  <a:gd name="T52" fmla="*/ 479 w 884"/>
                  <a:gd name="T53" fmla="*/ 112 h 1373"/>
                  <a:gd name="T54" fmla="*/ 593 w 884"/>
                  <a:gd name="T55" fmla="*/ 110 h 1373"/>
                  <a:gd name="T56" fmla="*/ 645 w 884"/>
                  <a:gd name="T57" fmla="*/ 146 h 1373"/>
                  <a:gd name="T58" fmla="*/ 624 w 884"/>
                  <a:gd name="T59" fmla="*/ 196 h 1373"/>
                  <a:gd name="T60" fmla="*/ 616 w 884"/>
                  <a:gd name="T61" fmla="*/ 225 h 1373"/>
                  <a:gd name="T62" fmla="*/ 567 w 884"/>
                  <a:gd name="T63" fmla="*/ 266 h 1373"/>
                  <a:gd name="T64" fmla="*/ 595 w 884"/>
                  <a:gd name="T65" fmla="*/ 336 h 1373"/>
                  <a:gd name="T66" fmla="*/ 564 w 884"/>
                  <a:gd name="T67" fmla="*/ 389 h 1373"/>
                  <a:gd name="T68" fmla="*/ 623 w 884"/>
                  <a:gd name="T69" fmla="*/ 430 h 1373"/>
                  <a:gd name="T70" fmla="*/ 585 w 884"/>
                  <a:gd name="T71" fmla="*/ 443 h 1373"/>
                  <a:gd name="T72" fmla="*/ 576 w 884"/>
                  <a:gd name="T73" fmla="*/ 465 h 1373"/>
                  <a:gd name="T74" fmla="*/ 569 w 884"/>
                  <a:gd name="T75" fmla="*/ 481 h 1373"/>
                  <a:gd name="T76" fmla="*/ 583 w 884"/>
                  <a:gd name="T77" fmla="*/ 556 h 1373"/>
                  <a:gd name="T78" fmla="*/ 591 w 884"/>
                  <a:gd name="T79" fmla="*/ 698 h 1373"/>
                  <a:gd name="T80" fmla="*/ 697 w 884"/>
                  <a:gd name="T81" fmla="*/ 760 h 1373"/>
                  <a:gd name="T82" fmla="*/ 697 w 884"/>
                  <a:gd name="T83" fmla="*/ 825 h 1373"/>
                  <a:gd name="T84" fmla="*/ 728 w 884"/>
                  <a:gd name="T85" fmla="*/ 889 h 1373"/>
                  <a:gd name="T86" fmla="*/ 753 w 884"/>
                  <a:gd name="T87" fmla="*/ 949 h 1373"/>
                  <a:gd name="T88" fmla="*/ 822 w 884"/>
                  <a:gd name="T89" fmla="*/ 986 h 1373"/>
                  <a:gd name="T90" fmla="*/ 860 w 884"/>
                  <a:gd name="T91" fmla="*/ 1018 h 1373"/>
                  <a:gd name="T92" fmla="*/ 813 w 884"/>
                  <a:gd name="T93" fmla="*/ 1161 h 1373"/>
                  <a:gd name="T94" fmla="*/ 744 w 884"/>
                  <a:gd name="T95" fmla="*/ 1209 h 1373"/>
                  <a:gd name="T96" fmla="*/ 638 w 884"/>
                  <a:gd name="T97" fmla="*/ 1316 h 1373"/>
                  <a:gd name="T98" fmla="*/ 583 w 884"/>
                  <a:gd name="T99" fmla="*/ 1363 h 1373"/>
                  <a:gd name="T100" fmla="*/ 531 w 884"/>
                  <a:gd name="T101" fmla="*/ 1306 h 1373"/>
                  <a:gd name="T102" fmla="*/ 533 w 884"/>
                  <a:gd name="T103" fmla="*/ 1236 h 1373"/>
                  <a:gd name="T104" fmla="*/ 503 w 884"/>
                  <a:gd name="T105" fmla="*/ 1217 h 1373"/>
                  <a:gd name="T106" fmla="*/ 470 w 884"/>
                  <a:gd name="T107" fmla="*/ 1214 h 1373"/>
                  <a:gd name="T108" fmla="*/ 470 w 884"/>
                  <a:gd name="T109" fmla="*/ 1142 h 1373"/>
                  <a:gd name="T110" fmla="*/ 453 w 884"/>
                  <a:gd name="T111" fmla="*/ 1085 h 1373"/>
                  <a:gd name="T112" fmla="*/ 411 w 884"/>
                  <a:gd name="T113" fmla="*/ 1058 h 1373"/>
                  <a:gd name="T114" fmla="*/ 356 w 884"/>
                  <a:gd name="T115" fmla="*/ 1034 h 1373"/>
                  <a:gd name="T116" fmla="*/ 309 w 884"/>
                  <a:gd name="T117" fmla="*/ 1018 h 1373"/>
                  <a:gd name="T118" fmla="*/ 264 w 884"/>
                  <a:gd name="T119" fmla="*/ 994 h 1373"/>
                  <a:gd name="T120" fmla="*/ 224 w 884"/>
                  <a:gd name="T121" fmla="*/ 924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4" h="1373">
                    <a:moveTo>
                      <a:pt x="224" y="919"/>
                    </a:moveTo>
                    <a:lnTo>
                      <a:pt x="231" y="914"/>
                    </a:lnTo>
                    <a:lnTo>
                      <a:pt x="241" y="879"/>
                    </a:lnTo>
                    <a:lnTo>
                      <a:pt x="238" y="865"/>
                    </a:lnTo>
                    <a:lnTo>
                      <a:pt x="229" y="860"/>
                    </a:lnTo>
                    <a:lnTo>
                      <a:pt x="234" y="849"/>
                    </a:lnTo>
                    <a:lnTo>
                      <a:pt x="240" y="849"/>
                    </a:lnTo>
                    <a:lnTo>
                      <a:pt x="241" y="844"/>
                    </a:lnTo>
                    <a:lnTo>
                      <a:pt x="238" y="847"/>
                    </a:lnTo>
                    <a:lnTo>
                      <a:pt x="231" y="839"/>
                    </a:lnTo>
                    <a:lnTo>
                      <a:pt x="222" y="844"/>
                    </a:lnTo>
                    <a:lnTo>
                      <a:pt x="198" y="835"/>
                    </a:lnTo>
                    <a:lnTo>
                      <a:pt x="198" y="825"/>
                    </a:lnTo>
                    <a:lnTo>
                      <a:pt x="198" y="814"/>
                    </a:lnTo>
                    <a:lnTo>
                      <a:pt x="195" y="813"/>
                    </a:lnTo>
                    <a:lnTo>
                      <a:pt x="195" y="800"/>
                    </a:lnTo>
                    <a:lnTo>
                      <a:pt x="209" y="798"/>
                    </a:lnTo>
                    <a:lnTo>
                      <a:pt x="217" y="790"/>
                    </a:lnTo>
                    <a:lnTo>
                      <a:pt x="231" y="787"/>
                    </a:lnTo>
                    <a:lnTo>
                      <a:pt x="231" y="773"/>
                    </a:lnTo>
                    <a:lnTo>
                      <a:pt x="234" y="765"/>
                    </a:lnTo>
                    <a:lnTo>
                      <a:pt x="240" y="765"/>
                    </a:lnTo>
                    <a:lnTo>
                      <a:pt x="240" y="760"/>
                    </a:lnTo>
                    <a:lnTo>
                      <a:pt x="229" y="758"/>
                    </a:lnTo>
                    <a:lnTo>
                      <a:pt x="227" y="749"/>
                    </a:lnTo>
                    <a:lnTo>
                      <a:pt x="238" y="736"/>
                    </a:lnTo>
                    <a:lnTo>
                      <a:pt x="234" y="728"/>
                    </a:lnTo>
                    <a:lnTo>
                      <a:pt x="238" y="720"/>
                    </a:lnTo>
                    <a:lnTo>
                      <a:pt x="224" y="719"/>
                    </a:lnTo>
                    <a:lnTo>
                      <a:pt x="227" y="725"/>
                    </a:lnTo>
                    <a:lnTo>
                      <a:pt x="224" y="730"/>
                    </a:lnTo>
                    <a:lnTo>
                      <a:pt x="221" y="728"/>
                    </a:lnTo>
                    <a:lnTo>
                      <a:pt x="209" y="707"/>
                    </a:lnTo>
                    <a:lnTo>
                      <a:pt x="198" y="706"/>
                    </a:lnTo>
                    <a:lnTo>
                      <a:pt x="196" y="696"/>
                    </a:lnTo>
                    <a:lnTo>
                      <a:pt x="186" y="696"/>
                    </a:lnTo>
                    <a:lnTo>
                      <a:pt x="183" y="693"/>
                    </a:lnTo>
                    <a:lnTo>
                      <a:pt x="191" y="680"/>
                    </a:lnTo>
                    <a:lnTo>
                      <a:pt x="186" y="667"/>
                    </a:lnTo>
                    <a:lnTo>
                      <a:pt x="186" y="653"/>
                    </a:lnTo>
                    <a:lnTo>
                      <a:pt x="151" y="629"/>
                    </a:lnTo>
                    <a:lnTo>
                      <a:pt x="134" y="604"/>
                    </a:lnTo>
                    <a:lnTo>
                      <a:pt x="144" y="604"/>
                    </a:lnTo>
                    <a:lnTo>
                      <a:pt x="156" y="621"/>
                    </a:lnTo>
                    <a:lnTo>
                      <a:pt x="158" y="618"/>
                    </a:lnTo>
                    <a:lnTo>
                      <a:pt x="176" y="634"/>
                    </a:lnTo>
                    <a:lnTo>
                      <a:pt x="181" y="631"/>
                    </a:lnTo>
                    <a:lnTo>
                      <a:pt x="174" y="621"/>
                    </a:lnTo>
                    <a:lnTo>
                      <a:pt x="177" y="618"/>
                    </a:lnTo>
                    <a:lnTo>
                      <a:pt x="176" y="613"/>
                    </a:lnTo>
                    <a:lnTo>
                      <a:pt x="170" y="613"/>
                    </a:lnTo>
                    <a:lnTo>
                      <a:pt x="172" y="609"/>
                    </a:lnTo>
                    <a:lnTo>
                      <a:pt x="167" y="599"/>
                    </a:lnTo>
                    <a:lnTo>
                      <a:pt x="174" y="604"/>
                    </a:lnTo>
                    <a:lnTo>
                      <a:pt x="177" y="613"/>
                    </a:lnTo>
                    <a:lnTo>
                      <a:pt x="183" y="618"/>
                    </a:lnTo>
                    <a:lnTo>
                      <a:pt x="191" y="612"/>
                    </a:lnTo>
                    <a:lnTo>
                      <a:pt x="186" y="609"/>
                    </a:lnTo>
                    <a:lnTo>
                      <a:pt x="186" y="601"/>
                    </a:lnTo>
                    <a:lnTo>
                      <a:pt x="160" y="587"/>
                    </a:lnTo>
                    <a:lnTo>
                      <a:pt x="160" y="580"/>
                    </a:lnTo>
                    <a:lnTo>
                      <a:pt x="150" y="580"/>
                    </a:lnTo>
                    <a:lnTo>
                      <a:pt x="136" y="572"/>
                    </a:lnTo>
                    <a:lnTo>
                      <a:pt x="127" y="537"/>
                    </a:lnTo>
                    <a:lnTo>
                      <a:pt x="136" y="529"/>
                    </a:lnTo>
                    <a:lnTo>
                      <a:pt x="141" y="518"/>
                    </a:lnTo>
                    <a:lnTo>
                      <a:pt x="127" y="489"/>
                    </a:lnTo>
                    <a:lnTo>
                      <a:pt x="111" y="477"/>
                    </a:lnTo>
                    <a:lnTo>
                      <a:pt x="92" y="484"/>
                    </a:lnTo>
                    <a:lnTo>
                      <a:pt x="73" y="515"/>
                    </a:lnTo>
                    <a:lnTo>
                      <a:pt x="63" y="520"/>
                    </a:lnTo>
                    <a:lnTo>
                      <a:pt x="61" y="527"/>
                    </a:lnTo>
                    <a:lnTo>
                      <a:pt x="32" y="475"/>
                    </a:lnTo>
                    <a:lnTo>
                      <a:pt x="30" y="461"/>
                    </a:lnTo>
                    <a:lnTo>
                      <a:pt x="25" y="441"/>
                    </a:lnTo>
                    <a:lnTo>
                      <a:pt x="11" y="432"/>
                    </a:lnTo>
                    <a:lnTo>
                      <a:pt x="0" y="429"/>
                    </a:lnTo>
                    <a:lnTo>
                      <a:pt x="0" y="410"/>
                    </a:lnTo>
                    <a:lnTo>
                      <a:pt x="11" y="405"/>
                    </a:lnTo>
                    <a:lnTo>
                      <a:pt x="18" y="400"/>
                    </a:lnTo>
                    <a:lnTo>
                      <a:pt x="23" y="391"/>
                    </a:lnTo>
                    <a:lnTo>
                      <a:pt x="32" y="381"/>
                    </a:lnTo>
                    <a:lnTo>
                      <a:pt x="46" y="316"/>
                    </a:lnTo>
                    <a:lnTo>
                      <a:pt x="39" y="297"/>
                    </a:lnTo>
                    <a:lnTo>
                      <a:pt x="56" y="294"/>
                    </a:lnTo>
                    <a:lnTo>
                      <a:pt x="89" y="279"/>
                    </a:lnTo>
                    <a:lnTo>
                      <a:pt x="96" y="271"/>
                    </a:lnTo>
                    <a:lnTo>
                      <a:pt x="105" y="270"/>
                    </a:lnTo>
                    <a:lnTo>
                      <a:pt x="111" y="276"/>
                    </a:lnTo>
                    <a:lnTo>
                      <a:pt x="127" y="276"/>
                    </a:lnTo>
                    <a:lnTo>
                      <a:pt x="122" y="257"/>
                    </a:lnTo>
                    <a:lnTo>
                      <a:pt x="143" y="232"/>
                    </a:lnTo>
                    <a:lnTo>
                      <a:pt x="160" y="232"/>
                    </a:lnTo>
                    <a:lnTo>
                      <a:pt x="170" y="230"/>
                    </a:lnTo>
                    <a:lnTo>
                      <a:pt x="181" y="217"/>
                    </a:lnTo>
                    <a:lnTo>
                      <a:pt x="162" y="195"/>
                    </a:lnTo>
                    <a:lnTo>
                      <a:pt x="167" y="180"/>
                    </a:lnTo>
                    <a:lnTo>
                      <a:pt x="167" y="160"/>
                    </a:lnTo>
                    <a:lnTo>
                      <a:pt x="195" y="146"/>
                    </a:lnTo>
                    <a:lnTo>
                      <a:pt x="191" y="128"/>
                    </a:lnTo>
                    <a:lnTo>
                      <a:pt x="212" y="106"/>
                    </a:lnTo>
                    <a:lnTo>
                      <a:pt x="217" y="88"/>
                    </a:lnTo>
                    <a:lnTo>
                      <a:pt x="224" y="88"/>
                    </a:lnTo>
                    <a:lnTo>
                      <a:pt x="229" y="82"/>
                    </a:lnTo>
                    <a:lnTo>
                      <a:pt x="234" y="50"/>
                    </a:lnTo>
                    <a:lnTo>
                      <a:pt x="238" y="43"/>
                    </a:lnTo>
                    <a:lnTo>
                      <a:pt x="236" y="29"/>
                    </a:lnTo>
                    <a:lnTo>
                      <a:pt x="234" y="26"/>
                    </a:lnTo>
                    <a:lnTo>
                      <a:pt x="238" y="13"/>
                    </a:lnTo>
                    <a:lnTo>
                      <a:pt x="234" y="9"/>
                    </a:lnTo>
                    <a:lnTo>
                      <a:pt x="234" y="0"/>
                    </a:lnTo>
                    <a:lnTo>
                      <a:pt x="250" y="4"/>
                    </a:lnTo>
                    <a:lnTo>
                      <a:pt x="259" y="9"/>
                    </a:lnTo>
                    <a:lnTo>
                      <a:pt x="276" y="17"/>
                    </a:lnTo>
                    <a:lnTo>
                      <a:pt x="287" y="17"/>
                    </a:lnTo>
                    <a:lnTo>
                      <a:pt x="293" y="20"/>
                    </a:lnTo>
                    <a:lnTo>
                      <a:pt x="302" y="20"/>
                    </a:lnTo>
                    <a:lnTo>
                      <a:pt x="304" y="24"/>
                    </a:lnTo>
                    <a:lnTo>
                      <a:pt x="338" y="34"/>
                    </a:lnTo>
                    <a:lnTo>
                      <a:pt x="338" y="53"/>
                    </a:lnTo>
                    <a:lnTo>
                      <a:pt x="321" y="71"/>
                    </a:lnTo>
                    <a:lnTo>
                      <a:pt x="325" y="82"/>
                    </a:lnTo>
                    <a:lnTo>
                      <a:pt x="330" y="88"/>
                    </a:lnTo>
                    <a:lnTo>
                      <a:pt x="337" y="91"/>
                    </a:lnTo>
                    <a:lnTo>
                      <a:pt x="357" y="120"/>
                    </a:lnTo>
                    <a:lnTo>
                      <a:pt x="366" y="122"/>
                    </a:lnTo>
                    <a:lnTo>
                      <a:pt x="375" y="120"/>
                    </a:lnTo>
                    <a:lnTo>
                      <a:pt x="384" y="103"/>
                    </a:lnTo>
                    <a:lnTo>
                      <a:pt x="401" y="110"/>
                    </a:lnTo>
                    <a:lnTo>
                      <a:pt x="420" y="110"/>
                    </a:lnTo>
                    <a:lnTo>
                      <a:pt x="427" y="93"/>
                    </a:lnTo>
                    <a:lnTo>
                      <a:pt x="436" y="96"/>
                    </a:lnTo>
                    <a:lnTo>
                      <a:pt x="460" y="120"/>
                    </a:lnTo>
                    <a:lnTo>
                      <a:pt x="468" y="112"/>
                    </a:lnTo>
                    <a:lnTo>
                      <a:pt x="479" y="112"/>
                    </a:lnTo>
                    <a:lnTo>
                      <a:pt x="487" y="106"/>
                    </a:lnTo>
                    <a:lnTo>
                      <a:pt x="519" y="101"/>
                    </a:lnTo>
                    <a:lnTo>
                      <a:pt x="547" y="106"/>
                    </a:lnTo>
                    <a:lnTo>
                      <a:pt x="567" y="112"/>
                    </a:lnTo>
                    <a:lnTo>
                      <a:pt x="593" y="110"/>
                    </a:lnTo>
                    <a:lnTo>
                      <a:pt x="607" y="112"/>
                    </a:lnTo>
                    <a:lnTo>
                      <a:pt x="618" y="110"/>
                    </a:lnTo>
                    <a:lnTo>
                      <a:pt x="624" y="125"/>
                    </a:lnTo>
                    <a:lnTo>
                      <a:pt x="635" y="133"/>
                    </a:lnTo>
                    <a:lnTo>
                      <a:pt x="645" y="146"/>
                    </a:lnTo>
                    <a:lnTo>
                      <a:pt x="640" y="169"/>
                    </a:lnTo>
                    <a:lnTo>
                      <a:pt x="631" y="172"/>
                    </a:lnTo>
                    <a:lnTo>
                      <a:pt x="630" y="177"/>
                    </a:lnTo>
                    <a:lnTo>
                      <a:pt x="631" y="187"/>
                    </a:lnTo>
                    <a:lnTo>
                      <a:pt x="624" y="196"/>
                    </a:lnTo>
                    <a:lnTo>
                      <a:pt x="624" y="200"/>
                    </a:lnTo>
                    <a:lnTo>
                      <a:pt x="638" y="200"/>
                    </a:lnTo>
                    <a:lnTo>
                      <a:pt x="631" y="209"/>
                    </a:lnTo>
                    <a:lnTo>
                      <a:pt x="619" y="214"/>
                    </a:lnTo>
                    <a:lnTo>
                      <a:pt x="616" y="225"/>
                    </a:lnTo>
                    <a:lnTo>
                      <a:pt x="605" y="227"/>
                    </a:lnTo>
                    <a:lnTo>
                      <a:pt x="598" y="235"/>
                    </a:lnTo>
                    <a:lnTo>
                      <a:pt x="590" y="236"/>
                    </a:lnTo>
                    <a:lnTo>
                      <a:pt x="560" y="257"/>
                    </a:lnTo>
                    <a:lnTo>
                      <a:pt x="567" y="266"/>
                    </a:lnTo>
                    <a:lnTo>
                      <a:pt x="590" y="266"/>
                    </a:lnTo>
                    <a:lnTo>
                      <a:pt x="600" y="281"/>
                    </a:lnTo>
                    <a:lnTo>
                      <a:pt x="586" y="294"/>
                    </a:lnTo>
                    <a:lnTo>
                      <a:pt x="590" y="319"/>
                    </a:lnTo>
                    <a:lnTo>
                      <a:pt x="595" y="336"/>
                    </a:lnTo>
                    <a:lnTo>
                      <a:pt x="590" y="355"/>
                    </a:lnTo>
                    <a:lnTo>
                      <a:pt x="579" y="360"/>
                    </a:lnTo>
                    <a:lnTo>
                      <a:pt x="569" y="360"/>
                    </a:lnTo>
                    <a:lnTo>
                      <a:pt x="562" y="373"/>
                    </a:lnTo>
                    <a:lnTo>
                      <a:pt x="564" y="389"/>
                    </a:lnTo>
                    <a:lnTo>
                      <a:pt x="579" y="398"/>
                    </a:lnTo>
                    <a:lnTo>
                      <a:pt x="579" y="405"/>
                    </a:lnTo>
                    <a:lnTo>
                      <a:pt x="598" y="413"/>
                    </a:lnTo>
                    <a:lnTo>
                      <a:pt x="607" y="426"/>
                    </a:lnTo>
                    <a:lnTo>
                      <a:pt x="623" y="430"/>
                    </a:lnTo>
                    <a:lnTo>
                      <a:pt x="618" y="435"/>
                    </a:lnTo>
                    <a:lnTo>
                      <a:pt x="598" y="430"/>
                    </a:lnTo>
                    <a:lnTo>
                      <a:pt x="590" y="438"/>
                    </a:lnTo>
                    <a:lnTo>
                      <a:pt x="590" y="443"/>
                    </a:lnTo>
                    <a:lnTo>
                      <a:pt x="585" y="443"/>
                    </a:lnTo>
                    <a:lnTo>
                      <a:pt x="572" y="456"/>
                    </a:lnTo>
                    <a:lnTo>
                      <a:pt x="579" y="462"/>
                    </a:lnTo>
                    <a:lnTo>
                      <a:pt x="591" y="461"/>
                    </a:lnTo>
                    <a:lnTo>
                      <a:pt x="586" y="465"/>
                    </a:lnTo>
                    <a:lnTo>
                      <a:pt x="576" y="465"/>
                    </a:lnTo>
                    <a:lnTo>
                      <a:pt x="564" y="458"/>
                    </a:lnTo>
                    <a:lnTo>
                      <a:pt x="553" y="465"/>
                    </a:lnTo>
                    <a:lnTo>
                      <a:pt x="558" y="472"/>
                    </a:lnTo>
                    <a:lnTo>
                      <a:pt x="567" y="477"/>
                    </a:lnTo>
                    <a:lnTo>
                      <a:pt x="569" y="481"/>
                    </a:lnTo>
                    <a:lnTo>
                      <a:pt x="555" y="489"/>
                    </a:lnTo>
                    <a:lnTo>
                      <a:pt x="533" y="510"/>
                    </a:lnTo>
                    <a:lnTo>
                      <a:pt x="553" y="524"/>
                    </a:lnTo>
                    <a:lnTo>
                      <a:pt x="583" y="539"/>
                    </a:lnTo>
                    <a:lnTo>
                      <a:pt x="583" y="556"/>
                    </a:lnTo>
                    <a:lnTo>
                      <a:pt x="591" y="569"/>
                    </a:lnTo>
                    <a:lnTo>
                      <a:pt x="585" y="625"/>
                    </a:lnTo>
                    <a:lnTo>
                      <a:pt x="569" y="639"/>
                    </a:lnTo>
                    <a:lnTo>
                      <a:pt x="567" y="647"/>
                    </a:lnTo>
                    <a:lnTo>
                      <a:pt x="591" y="698"/>
                    </a:lnTo>
                    <a:lnTo>
                      <a:pt x="607" y="719"/>
                    </a:lnTo>
                    <a:lnTo>
                      <a:pt x="633" y="719"/>
                    </a:lnTo>
                    <a:lnTo>
                      <a:pt x="673" y="730"/>
                    </a:lnTo>
                    <a:lnTo>
                      <a:pt x="687" y="733"/>
                    </a:lnTo>
                    <a:lnTo>
                      <a:pt x="697" y="760"/>
                    </a:lnTo>
                    <a:lnTo>
                      <a:pt x="716" y="782"/>
                    </a:lnTo>
                    <a:lnTo>
                      <a:pt x="718" y="800"/>
                    </a:lnTo>
                    <a:lnTo>
                      <a:pt x="702" y="800"/>
                    </a:lnTo>
                    <a:lnTo>
                      <a:pt x="695" y="817"/>
                    </a:lnTo>
                    <a:lnTo>
                      <a:pt x="697" y="825"/>
                    </a:lnTo>
                    <a:lnTo>
                      <a:pt x="695" y="832"/>
                    </a:lnTo>
                    <a:lnTo>
                      <a:pt x="704" y="870"/>
                    </a:lnTo>
                    <a:lnTo>
                      <a:pt x="721" y="870"/>
                    </a:lnTo>
                    <a:lnTo>
                      <a:pt x="725" y="889"/>
                    </a:lnTo>
                    <a:lnTo>
                      <a:pt x="728" y="889"/>
                    </a:lnTo>
                    <a:lnTo>
                      <a:pt x="721" y="916"/>
                    </a:lnTo>
                    <a:lnTo>
                      <a:pt x="727" y="942"/>
                    </a:lnTo>
                    <a:lnTo>
                      <a:pt x="735" y="942"/>
                    </a:lnTo>
                    <a:lnTo>
                      <a:pt x="735" y="949"/>
                    </a:lnTo>
                    <a:lnTo>
                      <a:pt x="753" y="949"/>
                    </a:lnTo>
                    <a:lnTo>
                      <a:pt x="756" y="959"/>
                    </a:lnTo>
                    <a:lnTo>
                      <a:pt x="782" y="961"/>
                    </a:lnTo>
                    <a:lnTo>
                      <a:pt x="782" y="968"/>
                    </a:lnTo>
                    <a:lnTo>
                      <a:pt x="822" y="968"/>
                    </a:lnTo>
                    <a:lnTo>
                      <a:pt x="822" y="986"/>
                    </a:lnTo>
                    <a:lnTo>
                      <a:pt x="883" y="989"/>
                    </a:lnTo>
                    <a:lnTo>
                      <a:pt x="884" y="1003"/>
                    </a:lnTo>
                    <a:lnTo>
                      <a:pt x="878" y="1008"/>
                    </a:lnTo>
                    <a:lnTo>
                      <a:pt x="864" y="1008"/>
                    </a:lnTo>
                    <a:lnTo>
                      <a:pt x="860" y="1018"/>
                    </a:lnTo>
                    <a:lnTo>
                      <a:pt x="846" y="1026"/>
                    </a:lnTo>
                    <a:lnTo>
                      <a:pt x="827" y="1034"/>
                    </a:lnTo>
                    <a:lnTo>
                      <a:pt x="822" y="1043"/>
                    </a:lnTo>
                    <a:lnTo>
                      <a:pt x="822" y="1145"/>
                    </a:lnTo>
                    <a:lnTo>
                      <a:pt x="813" y="1161"/>
                    </a:lnTo>
                    <a:lnTo>
                      <a:pt x="792" y="1174"/>
                    </a:lnTo>
                    <a:lnTo>
                      <a:pt x="787" y="1182"/>
                    </a:lnTo>
                    <a:lnTo>
                      <a:pt x="761" y="1199"/>
                    </a:lnTo>
                    <a:lnTo>
                      <a:pt x="753" y="1212"/>
                    </a:lnTo>
                    <a:lnTo>
                      <a:pt x="744" y="1209"/>
                    </a:lnTo>
                    <a:lnTo>
                      <a:pt x="734" y="1218"/>
                    </a:lnTo>
                    <a:lnTo>
                      <a:pt x="734" y="1230"/>
                    </a:lnTo>
                    <a:lnTo>
                      <a:pt x="694" y="1271"/>
                    </a:lnTo>
                    <a:lnTo>
                      <a:pt x="647" y="1298"/>
                    </a:lnTo>
                    <a:lnTo>
                      <a:pt x="638" y="1316"/>
                    </a:lnTo>
                    <a:lnTo>
                      <a:pt x="624" y="1328"/>
                    </a:lnTo>
                    <a:lnTo>
                      <a:pt x="623" y="1338"/>
                    </a:lnTo>
                    <a:lnTo>
                      <a:pt x="605" y="1354"/>
                    </a:lnTo>
                    <a:lnTo>
                      <a:pt x="600" y="1360"/>
                    </a:lnTo>
                    <a:lnTo>
                      <a:pt x="583" y="1363"/>
                    </a:lnTo>
                    <a:lnTo>
                      <a:pt x="567" y="1373"/>
                    </a:lnTo>
                    <a:lnTo>
                      <a:pt x="558" y="1363"/>
                    </a:lnTo>
                    <a:lnTo>
                      <a:pt x="576" y="1351"/>
                    </a:lnTo>
                    <a:lnTo>
                      <a:pt x="578" y="1280"/>
                    </a:lnTo>
                    <a:lnTo>
                      <a:pt x="531" y="1306"/>
                    </a:lnTo>
                    <a:lnTo>
                      <a:pt x="538" y="1279"/>
                    </a:lnTo>
                    <a:lnTo>
                      <a:pt x="533" y="1276"/>
                    </a:lnTo>
                    <a:lnTo>
                      <a:pt x="538" y="1263"/>
                    </a:lnTo>
                    <a:lnTo>
                      <a:pt x="533" y="1254"/>
                    </a:lnTo>
                    <a:lnTo>
                      <a:pt x="533" y="1236"/>
                    </a:lnTo>
                    <a:lnTo>
                      <a:pt x="529" y="1236"/>
                    </a:lnTo>
                    <a:lnTo>
                      <a:pt x="529" y="1230"/>
                    </a:lnTo>
                    <a:lnTo>
                      <a:pt x="533" y="1230"/>
                    </a:lnTo>
                    <a:lnTo>
                      <a:pt x="536" y="1217"/>
                    </a:lnTo>
                    <a:lnTo>
                      <a:pt x="503" y="1217"/>
                    </a:lnTo>
                    <a:lnTo>
                      <a:pt x="500" y="1230"/>
                    </a:lnTo>
                    <a:lnTo>
                      <a:pt x="481" y="1230"/>
                    </a:lnTo>
                    <a:lnTo>
                      <a:pt x="481" y="1226"/>
                    </a:lnTo>
                    <a:lnTo>
                      <a:pt x="474" y="1223"/>
                    </a:lnTo>
                    <a:lnTo>
                      <a:pt x="470" y="1214"/>
                    </a:lnTo>
                    <a:lnTo>
                      <a:pt x="467" y="1214"/>
                    </a:lnTo>
                    <a:lnTo>
                      <a:pt x="465" y="1209"/>
                    </a:lnTo>
                    <a:lnTo>
                      <a:pt x="449" y="1212"/>
                    </a:lnTo>
                    <a:lnTo>
                      <a:pt x="470" y="1156"/>
                    </a:lnTo>
                    <a:lnTo>
                      <a:pt x="470" y="1142"/>
                    </a:lnTo>
                    <a:lnTo>
                      <a:pt x="458" y="1128"/>
                    </a:lnTo>
                    <a:lnTo>
                      <a:pt x="474" y="1105"/>
                    </a:lnTo>
                    <a:lnTo>
                      <a:pt x="470" y="1088"/>
                    </a:lnTo>
                    <a:lnTo>
                      <a:pt x="465" y="1088"/>
                    </a:lnTo>
                    <a:lnTo>
                      <a:pt x="453" y="1085"/>
                    </a:lnTo>
                    <a:lnTo>
                      <a:pt x="458" y="1075"/>
                    </a:lnTo>
                    <a:lnTo>
                      <a:pt x="449" y="1070"/>
                    </a:lnTo>
                    <a:lnTo>
                      <a:pt x="444" y="1074"/>
                    </a:lnTo>
                    <a:lnTo>
                      <a:pt x="420" y="1065"/>
                    </a:lnTo>
                    <a:lnTo>
                      <a:pt x="411" y="1058"/>
                    </a:lnTo>
                    <a:lnTo>
                      <a:pt x="396" y="1053"/>
                    </a:lnTo>
                    <a:lnTo>
                      <a:pt x="371" y="1040"/>
                    </a:lnTo>
                    <a:lnTo>
                      <a:pt x="371" y="1031"/>
                    </a:lnTo>
                    <a:lnTo>
                      <a:pt x="357" y="1031"/>
                    </a:lnTo>
                    <a:lnTo>
                      <a:pt x="356" y="1034"/>
                    </a:lnTo>
                    <a:lnTo>
                      <a:pt x="347" y="1034"/>
                    </a:lnTo>
                    <a:lnTo>
                      <a:pt x="330" y="1021"/>
                    </a:lnTo>
                    <a:lnTo>
                      <a:pt x="331" y="1016"/>
                    </a:lnTo>
                    <a:lnTo>
                      <a:pt x="325" y="1011"/>
                    </a:lnTo>
                    <a:lnTo>
                      <a:pt x="309" y="1018"/>
                    </a:lnTo>
                    <a:lnTo>
                      <a:pt x="295" y="1013"/>
                    </a:lnTo>
                    <a:lnTo>
                      <a:pt x="293" y="1016"/>
                    </a:lnTo>
                    <a:lnTo>
                      <a:pt x="274" y="1008"/>
                    </a:lnTo>
                    <a:lnTo>
                      <a:pt x="274" y="1000"/>
                    </a:lnTo>
                    <a:lnTo>
                      <a:pt x="264" y="994"/>
                    </a:lnTo>
                    <a:lnTo>
                      <a:pt x="269" y="981"/>
                    </a:lnTo>
                    <a:lnTo>
                      <a:pt x="238" y="946"/>
                    </a:lnTo>
                    <a:lnTo>
                      <a:pt x="216" y="935"/>
                    </a:lnTo>
                    <a:lnTo>
                      <a:pt x="221" y="922"/>
                    </a:lnTo>
                    <a:lnTo>
                      <a:pt x="224" y="924"/>
                    </a:lnTo>
                    <a:lnTo>
                      <a:pt x="224" y="919"/>
                    </a:lnTo>
                    <a:close/>
                  </a:path>
                </a:pathLst>
              </a:custGeom>
              <a:solidFill>
                <a:srgbClr val="FFFFFF"/>
              </a:solidFill>
              <a:ln w="4763"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122"/>
              <p:cNvSpPr>
                <a:spLocks/>
              </p:cNvSpPr>
              <p:nvPr/>
            </p:nvSpPr>
            <p:spPr bwMode="auto">
              <a:xfrm>
                <a:off x="1717" y="364"/>
                <a:ext cx="929" cy="1749"/>
              </a:xfrm>
              <a:custGeom>
                <a:avLst/>
                <a:gdLst>
                  <a:gd name="T0" fmla="*/ 209 w 929"/>
                  <a:gd name="T1" fmla="*/ 1184 h 1749"/>
                  <a:gd name="T2" fmla="*/ 78 w 929"/>
                  <a:gd name="T3" fmla="*/ 1071 h 1749"/>
                  <a:gd name="T4" fmla="*/ 65 w 929"/>
                  <a:gd name="T5" fmla="*/ 948 h 1749"/>
                  <a:gd name="T6" fmla="*/ 65 w 929"/>
                  <a:gd name="T7" fmla="*/ 889 h 1749"/>
                  <a:gd name="T8" fmla="*/ 84 w 929"/>
                  <a:gd name="T9" fmla="*/ 880 h 1749"/>
                  <a:gd name="T10" fmla="*/ 134 w 929"/>
                  <a:gd name="T11" fmla="*/ 854 h 1749"/>
                  <a:gd name="T12" fmla="*/ 73 w 929"/>
                  <a:gd name="T13" fmla="*/ 797 h 1749"/>
                  <a:gd name="T14" fmla="*/ 98 w 929"/>
                  <a:gd name="T15" fmla="*/ 717 h 1749"/>
                  <a:gd name="T16" fmla="*/ 110 w 929"/>
                  <a:gd name="T17" fmla="*/ 659 h 1749"/>
                  <a:gd name="T18" fmla="*/ 136 w 929"/>
                  <a:gd name="T19" fmla="*/ 624 h 1749"/>
                  <a:gd name="T20" fmla="*/ 155 w 929"/>
                  <a:gd name="T21" fmla="*/ 570 h 1749"/>
                  <a:gd name="T22" fmla="*/ 160 w 929"/>
                  <a:gd name="T23" fmla="*/ 506 h 1749"/>
                  <a:gd name="T24" fmla="*/ 193 w 929"/>
                  <a:gd name="T25" fmla="*/ 426 h 1749"/>
                  <a:gd name="T26" fmla="*/ 118 w 929"/>
                  <a:gd name="T27" fmla="*/ 334 h 1749"/>
                  <a:gd name="T28" fmla="*/ 70 w 929"/>
                  <a:gd name="T29" fmla="*/ 348 h 1749"/>
                  <a:gd name="T30" fmla="*/ 40 w 929"/>
                  <a:gd name="T31" fmla="*/ 344 h 1749"/>
                  <a:gd name="T32" fmla="*/ 11 w 929"/>
                  <a:gd name="T33" fmla="*/ 353 h 1749"/>
                  <a:gd name="T34" fmla="*/ 40 w 929"/>
                  <a:gd name="T35" fmla="*/ 281 h 1749"/>
                  <a:gd name="T36" fmla="*/ 42 w 929"/>
                  <a:gd name="T37" fmla="*/ 230 h 1749"/>
                  <a:gd name="T38" fmla="*/ 103 w 929"/>
                  <a:gd name="T39" fmla="*/ 200 h 1749"/>
                  <a:gd name="T40" fmla="*/ 174 w 929"/>
                  <a:gd name="T41" fmla="*/ 156 h 1749"/>
                  <a:gd name="T42" fmla="*/ 113 w 929"/>
                  <a:gd name="T43" fmla="*/ 62 h 1749"/>
                  <a:gd name="T44" fmla="*/ 164 w 929"/>
                  <a:gd name="T45" fmla="*/ 24 h 1749"/>
                  <a:gd name="T46" fmla="*/ 221 w 929"/>
                  <a:gd name="T47" fmla="*/ 14 h 1749"/>
                  <a:gd name="T48" fmla="*/ 284 w 929"/>
                  <a:gd name="T49" fmla="*/ 94 h 1749"/>
                  <a:gd name="T50" fmla="*/ 341 w 929"/>
                  <a:gd name="T51" fmla="*/ 59 h 1749"/>
                  <a:gd name="T52" fmla="*/ 390 w 929"/>
                  <a:gd name="T53" fmla="*/ 59 h 1749"/>
                  <a:gd name="T54" fmla="*/ 458 w 929"/>
                  <a:gd name="T55" fmla="*/ 84 h 1749"/>
                  <a:gd name="T56" fmla="*/ 487 w 929"/>
                  <a:gd name="T57" fmla="*/ 170 h 1749"/>
                  <a:gd name="T58" fmla="*/ 468 w 929"/>
                  <a:gd name="T59" fmla="*/ 226 h 1749"/>
                  <a:gd name="T60" fmla="*/ 454 w 929"/>
                  <a:gd name="T61" fmla="*/ 273 h 1749"/>
                  <a:gd name="T62" fmla="*/ 433 w 929"/>
                  <a:gd name="T63" fmla="*/ 324 h 1749"/>
                  <a:gd name="T64" fmla="*/ 406 w 929"/>
                  <a:gd name="T65" fmla="*/ 359 h 1749"/>
                  <a:gd name="T66" fmla="*/ 376 w 929"/>
                  <a:gd name="T67" fmla="*/ 359 h 1749"/>
                  <a:gd name="T68" fmla="*/ 357 w 929"/>
                  <a:gd name="T69" fmla="*/ 415 h 1749"/>
                  <a:gd name="T70" fmla="*/ 421 w 929"/>
                  <a:gd name="T71" fmla="*/ 431 h 1749"/>
                  <a:gd name="T72" fmla="*/ 524 w 929"/>
                  <a:gd name="T73" fmla="*/ 387 h 1749"/>
                  <a:gd name="T74" fmla="*/ 572 w 929"/>
                  <a:gd name="T75" fmla="*/ 449 h 1749"/>
                  <a:gd name="T76" fmla="*/ 585 w 929"/>
                  <a:gd name="T77" fmla="*/ 517 h 1749"/>
                  <a:gd name="T78" fmla="*/ 585 w 929"/>
                  <a:gd name="T79" fmla="*/ 611 h 1749"/>
                  <a:gd name="T80" fmla="*/ 637 w 929"/>
                  <a:gd name="T81" fmla="*/ 592 h 1749"/>
                  <a:gd name="T82" fmla="*/ 621 w 929"/>
                  <a:gd name="T83" fmla="*/ 686 h 1749"/>
                  <a:gd name="T84" fmla="*/ 658 w 929"/>
                  <a:gd name="T85" fmla="*/ 760 h 1749"/>
                  <a:gd name="T86" fmla="*/ 705 w 929"/>
                  <a:gd name="T87" fmla="*/ 813 h 1749"/>
                  <a:gd name="T88" fmla="*/ 747 w 929"/>
                  <a:gd name="T89" fmla="*/ 854 h 1749"/>
                  <a:gd name="T90" fmla="*/ 800 w 929"/>
                  <a:gd name="T91" fmla="*/ 929 h 1749"/>
                  <a:gd name="T92" fmla="*/ 849 w 929"/>
                  <a:gd name="T93" fmla="*/ 918 h 1749"/>
                  <a:gd name="T94" fmla="*/ 919 w 929"/>
                  <a:gd name="T95" fmla="*/ 988 h 1749"/>
                  <a:gd name="T96" fmla="*/ 722 w 929"/>
                  <a:gd name="T97" fmla="*/ 1211 h 1749"/>
                  <a:gd name="T98" fmla="*/ 670 w 929"/>
                  <a:gd name="T99" fmla="*/ 1431 h 1749"/>
                  <a:gd name="T100" fmla="*/ 506 w 929"/>
                  <a:gd name="T101" fmla="*/ 1523 h 1749"/>
                  <a:gd name="T102" fmla="*/ 413 w 929"/>
                  <a:gd name="T103" fmla="*/ 1719 h 1749"/>
                  <a:gd name="T104" fmla="*/ 339 w 929"/>
                  <a:gd name="T105" fmla="*/ 1712 h 1749"/>
                  <a:gd name="T106" fmla="*/ 336 w 929"/>
                  <a:gd name="T107" fmla="*/ 1641 h 1749"/>
                  <a:gd name="T108" fmla="*/ 334 w 929"/>
                  <a:gd name="T109" fmla="*/ 1598 h 1749"/>
                  <a:gd name="T110" fmla="*/ 373 w 929"/>
                  <a:gd name="T111" fmla="*/ 1442 h 1749"/>
                  <a:gd name="T112" fmla="*/ 334 w 929"/>
                  <a:gd name="T113" fmla="*/ 1392 h 1749"/>
                  <a:gd name="T114" fmla="*/ 247 w 929"/>
                  <a:gd name="T115" fmla="*/ 1365 h 1749"/>
                  <a:gd name="T116" fmla="*/ 216 w 929"/>
                  <a:gd name="T117" fmla="*/ 1294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9" h="1749">
                    <a:moveTo>
                      <a:pt x="209" y="1249"/>
                    </a:moveTo>
                    <a:lnTo>
                      <a:pt x="207" y="1241"/>
                    </a:lnTo>
                    <a:lnTo>
                      <a:pt x="214" y="1224"/>
                    </a:lnTo>
                    <a:lnTo>
                      <a:pt x="230" y="1224"/>
                    </a:lnTo>
                    <a:lnTo>
                      <a:pt x="228" y="1206"/>
                    </a:lnTo>
                    <a:lnTo>
                      <a:pt x="209" y="1184"/>
                    </a:lnTo>
                    <a:lnTo>
                      <a:pt x="198" y="1157"/>
                    </a:lnTo>
                    <a:lnTo>
                      <a:pt x="185" y="1154"/>
                    </a:lnTo>
                    <a:lnTo>
                      <a:pt x="145" y="1143"/>
                    </a:lnTo>
                    <a:lnTo>
                      <a:pt x="118" y="1143"/>
                    </a:lnTo>
                    <a:lnTo>
                      <a:pt x="103" y="1122"/>
                    </a:lnTo>
                    <a:lnTo>
                      <a:pt x="78" y="1071"/>
                    </a:lnTo>
                    <a:lnTo>
                      <a:pt x="80" y="1063"/>
                    </a:lnTo>
                    <a:lnTo>
                      <a:pt x="96" y="1049"/>
                    </a:lnTo>
                    <a:lnTo>
                      <a:pt x="103" y="993"/>
                    </a:lnTo>
                    <a:lnTo>
                      <a:pt x="94" y="980"/>
                    </a:lnTo>
                    <a:lnTo>
                      <a:pt x="94" y="963"/>
                    </a:lnTo>
                    <a:lnTo>
                      <a:pt x="65" y="948"/>
                    </a:lnTo>
                    <a:lnTo>
                      <a:pt x="44" y="934"/>
                    </a:lnTo>
                    <a:lnTo>
                      <a:pt x="66" y="915"/>
                    </a:lnTo>
                    <a:lnTo>
                      <a:pt x="80" y="905"/>
                    </a:lnTo>
                    <a:lnTo>
                      <a:pt x="78" y="902"/>
                    </a:lnTo>
                    <a:lnTo>
                      <a:pt x="70" y="896"/>
                    </a:lnTo>
                    <a:lnTo>
                      <a:pt x="65" y="889"/>
                    </a:lnTo>
                    <a:lnTo>
                      <a:pt x="75" y="881"/>
                    </a:lnTo>
                    <a:lnTo>
                      <a:pt x="87" y="889"/>
                    </a:lnTo>
                    <a:lnTo>
                      <a:pt x="98" y="889"/>
                    </a:lnTo>
                    <a:lnTo>
                      <a:pt x="103" y="885"/>
                    </a:lnTo>
                    <a:lnTo>
                      <a:pt x="91" y="886"/>
                    </a:lnTo>
                    <a:lnTo>
                      <a:pt x="84" y="880"/>
                    </a:lnTo>
                    <a:lnTo>
                      <a:pt x="96" y="867"/>
                    </a:lnTo>
                    <a:lnTo>
                      <a:pt x="101" y="867"/>
                    </a:lnTo>
                    <a:lnTo>
                      <a:pt x="101" y="862"/>
                    </a:lnTo>
                    <a:lnTo>
                      <a:pt x="110" y="854"/>
                    </a:lnTo>
                    <a:lnTo>
                      <a:pt x="129" y="859"/>
                    </a:lnTo>
                    <a:lnTo>
                      <a:pt x="134" y="854"/>
                    </a:lnTo>
                    <a:lnTo>
                      <a:pt x="118" y="850"/>
                    </a:lnTo>
                    <a:lnTo>
                      <a:pt x="110" y="837"/>
                    </a:lnTo>
                    <a:lnTo>
                      <a:pt x="91" y="829"/>
                    </a:lnTo>
                    <a:lnTo>
                      <a:pt x="91" y="823"/>
                    </a:lnTo>
                    <a:lnTo>
                      <a:pt x="75" y="813"/>
                    </a:lnTo>
                    <a:lnTo>
                      <a:pt x="73" y="797"/>
                    </a:lnTo>
                    <a:lnTo>
                      <a:pt x="80" y="784"/>
                    </a:lnTo>
                    <a:lnTo>
                      <a:pt x="91" y="784"/>
                    </a:lnTo>
                    <a:lnTo>
                      <a:pt x="101" y="780"/>
                    </a:lnTo>
                    <a:lnTo>
                      <a:pt x="106" y="760"/>
                    </a:lnTo>
                    <a:lnTo>
                      <a:pt x="101" y="743"/>
                    </a:lnTo>
                    <a:lnTo>
                      <a:pt x="98" y="717"/>
                    </a:lnTo>
                    <a:lnTo>
                      <a:pt x="111" y="705"/>
                    </a:lnTo>
                    <a:lnTo>
                      <a:pt x="101" y="691"/>
                    </a:lnTo>
                    <a:lnTo>
                      <a:pt x="78" y="691"/>
                    </a:lnTo>
                    <a:lnTo>
                      <a:pt x="72" y="681"/>
                    </a:lnTo>
                    <a:lnTo>
                      <a:pt x="101" y="660"/>
                    </a:lnTo>
                    <a:lnTo>
                      <a:pt x="110" y="659"/>
                    </a:lnTo>
                    <a:lnTo>
                      <a:pt x="117" y="651"/>
                    </a:lnTo>
                    <a:lnTo>
                      <a:pt x="127" y="649"/>
                    </a:lnTo>
                    <a:lnTo>
                      <a:pt x="131" y="638"/>
                    </a:lnTo>
                    <a:lnTo>
                      <a:pt x="143" y="633"/>
                    </a:lnTo>
                    <a:lnTo>
                      <a:pt x="150" y="624"/>
                    </a:lnTo>
                    <a:lnTo>
                      <a:pt x="136" y="624"/>
                    </a:lnTo>
                    <a:lnTo>
                      <a:pt x="136" y="622"/>
                    </a:lnTo>
                    <a:lnTo>
                      <a:pt x="143" y="611"/>
                    </a:lnTo>
                    <a:lnTo>
                      <a:pt x="141" y="601"/>
                    </a:lnTo>
                    <a:lnTo>
                      <a:pt x="143" y="597"/>
                    </a:lnTo>
                    <a:lnTo>
                      <a:pt x="152" y="595"/>
                    </a:lnTo>
                    <a:lnTo>
                      <a:pt x="155" y="570"/>
                    </a:lnTo>
                    <a:lnTo>
                      <a:pt x="146" y="557"/>
                    </a:lnTo>
                    <a:lnTo>
                      <a:pt x="136" y="551"/>
                    </a:lnTo>
                    <a:lnTo>
                      <a:pt x="129" y="534"/>
                    </a:lnTo>
                    <a:lnTo>
                      <a:pt x="136" y="520"/>
                    </a:lnTo>
                    <a:lnTo>
                      <a:pt x="150" y="511"/>
                    </a:lnTo>
                    <a:lnTo>
                      <a:pt x="160" y="506"/>
                    </a:lnTo>
                    <a:lnTo>
                      <a:pt x="193" y="484"/>
                    </a:lnTo>
                    <a:lnTo>
                      <a:pt x="190" y="463"/>
                    </a:lnTo>
                    <a:lnTo>
                      <a:pt x="197" y="450"/>
                    </a:lnTo>
                    <a:lnTo>
                      <a:pt x="193" y="439"/>
                    </a:lnTo>
                    <a:lnTo>
                      <a:pt x="192" y="434"/>
                    </a:lnTo>
                    <a:lnTo>
                      <a:pt x="193" y="426"/>
                    </a:lnTo>
                    <a:lnTo>
                      <a:pt x="190" y="414"/>
                    </a:lnTo>
                    <a:lnTo>
                      <a:pt x="198" y="366"/>
                    </a:lnTo>
                    <a:lnTo>
                      <a:pt x="192" y="353"/>
                    </a:lnTo>
                    <a:lnTo>
                      <a:pt x="171" y="348"/>
                    </a:lnTo>
                    <a:lnTo>
                      <a:pt x="153" y="339"/>
                    </a:lnTo>
                    <a:lnTo>
                      <a:pt x="118" y="334"/>
                    </a:lnTo>
                    <a:lnTo>
                      <a:pt x="96" y="356"/>
                    </a:lnTo>
                    <a:lnTo>
                      <a:pt x="80" y="356"/>
                    </a:lnTo>
                    <a:lnTo>
                      <a:pt x="80" y="366"/>
                    </a:lnTo>
                    <a:lnTo>
                      <a:pt x="61" y="388"/>
                    </a:lnTo>
                    <a:lnTo>
                      <a:pt x="44" y="383"/>
                    </a:lnTo>
                    <a:lnTo>
                      <a:pt x="70" y="348"/>
                    </a:lnTo>
                    <a:lnTo>
                      <a:pt x="73" y="326"/>
                    </a:lnTo>
                    <a:lnTo>
                      <a:pt x="65" y="324"/>
                    </a:lnTo>
                    <a:lnTo>
                      <a:pt x="61" y="307"/>
                    </a:lnTo>
                    <a:lnTo>
                      <a:pt x="49" y="307"/>
                    </a:lnTo>
                    <a:lnTo>
                      <a:pt x="42" y="316"/>
                    </a:lnTo>
                    <a:lnTo>
                      <a:pt x="40" y="344"/>
                    </a:lnTo>
                    <a:lnTo>
                      <a:pt x="21" y="356"/>
                    </a:lnTo>
                    <a:lnTo>
                      <a:pt x="14" y="374"/>
                    </a:lnTo>
                    <a:lnTo>
                      <a:pt x="21" y="383"/>
                    </a:lnTo>
                    <a:lnTo>
                      <a:pt x="14" y="393"/>
                    </a:lnTo>
                    <a:lnTo>
                      <a:pt x="2" y="372"/>
                    </a:lnTo>
                    <a:lnTo>
                      <a:pt x="11" y="353"/>
                    </a:lnTo>
                    <a:lnTo>
                      <a:pt x="9" y="347"/>
                    </a:lnTo>
                    <a:lnTo>
                      <a:pt x="0" y="340"/>
                    </a:lnTo>
                    <a:lnTo>
                      <a:pt x="21" y="320"/>
                    </a:lnTo>
                    <a:lnTo>
                      <a:pt x="25" y="304"/>
                    </a:lnTo>
                    <a:lnTo>
                      <a:pt x="42" y="294"/>
                    </a:lnTo>
                    <a:lnTo>
                      <a:pt x="40" y="281"/>
                    </a:lnTo>
                    <a:lnTo>
                      <a:pt x="33" y="273"/>
                    </a:lnTo>
                    <a:lnTo>
                      <a:pt x="33" y="267"/>
                    </a:lnTo>
                    <a:lnTo>
                      <a:pt x="40" y="262"/>
                    </a:lnTo>
                    <a:lnTo>
                      <a:pt x="40" y="254"/>
                    </a:lnTo>
                    <a:lnTo>
                      <a:pt x="44" y="245"/>
                    </a:lnTo>
                    <a:lnTo>
                      <a:pt x="42" y="230"/>
                    </a:lnTo>
                    <a:lnTo>
                      <a:pt x="49" y="223"/>
                    </a:lnTo>
                    <a:lnTo>
                      <a:pt x="49" y="205"/>
                    </a:lnTo>
                    <a:lnTo>
                      <a:pt x="75" y="213"/>
                    </a:lnTo>
                    <a:lnTo>
                      <a:pt x="84" y="200"/>
                    </a:lnTo>
                    <a:lnTo>
                      <a:pt x="94" y="197"/>
                    </a:lnTo>
                    <a:lnTo>
                      <a:pt x="103" y="200"/>
                    </a:lnTo>
                    <a:lnTo>
                      <a:pt x="118" y="192"/>
                    </a:lnTo>
                    <a:lnTo>
                      <a:pt x="136" y="197"/>
                    </a:lnTo>
                    <a:lnTo>
                      <a:pt x="153" y="191"/>
                    </a:lnTo>
                    <a:lnTo>
                      <a:pt x="164" y="191"/>
                    </a:lnTo>
                    <a:lnTo>
                      <a:pt x="174" y="187"/>
                    </a:lnTo>
                    <a:lnTo>
                      <a:pt x="174" y="156"/>
                    </a:lnTo>
                    <a:lnTo>
                      <a:pt x="169" y="143"/>
                    </a:lnTo>
                    <a:lnTo>
                      <a:pt x="131" y="140"/>
                    </a:lnTo>
                    <a:lnTo>
                      <a:pt x="113" y="114"/>
                    </a:lnTo>
                    <a:lnTo>
                      <a:pt x="111" y="95"/>
                    </a:lnTo>
                    <a:lnTo>
                      <a:pt x="117" y="86"/>
                    </a:lnTo>
                    <a:lnTo>
                      <a:pt x="113" y="62"/>
                    </a:lnTo>
                    <a:lnTo>
                      <a:pt x="120" y="59"/>
                    </a:lnTo>
                    <a:lnTo>
                      <a:pt x="117" y="57"/>
                    </a:lnTo>
                    <a:lnTo>
                      <a:pt x="126" y="49"/>
                    </a:lnTo>
                    <a:lnTo>
                      <a:pt x="145" y="41"/>
                    </a:lnTo>
                    <a:lnTo>
                      <a:pt x="150" y="32"/>
                    </a:lnTo>
                    <a:lnTo>
                      <a:pt x="164" y="24"/>
                    </a:lnTo>
                    <a:lnTo>
                      <a:pt x="174" y="24"/>
                    </a:lnTo>
                    <a:lnTo>
                      <a:pt x="188" y="19"/>
                    </a:lnTo>
                    <a:lnTo>
                      <a:pt x="205" y="0"/>
                    </a:lnTo>
                    <a:lnTo>
                      <a:pt x="216" y="4"/>
                    </a:lnTo>
                    <a:lnTo>
                      <a:pt x="223" y="4"/>
                    </a:lnTo>
                    <a:lnTo>
                      <a:pt x="221" y="14"/>
                    </a:lnTo>
                    <a:lnTo>
                      <a:pt x="230" y="22"/>
                    </a:lnTo>
                    <a:lnTo>
                      <a:pt x="239" y="54"/>
                    </a:lnTo>
                    <a:lnTo>
                      <a:pt x="249" y="64"/>
                    </a:lnTo>
                    <a:lnTo>
                      <a:pt x="261" y="86"/>
                    </a:lnTo>
                    <a:lnTo>
                      <a:pt x="270" y="84"/>
                    </a:lnTo>
                    <a:lnTo>
                      <a:pt x="284" y="94"/>
                    </a:lnTo>
                    <a:lnTo>
                      <a:pt x="299" y="62"/>
                    </a:lnTo>
                    <a:lnTo>
                      <a:pt x="303" y="62"/>
                    </a:lnTo>
                    <a:lnTo>
                      <a:pt x="313" y="68"/>
                    </a:lnTo>
                    <a:lnTo>
                      <a:pt x="325" y="67"/>
                    </a:lnTo>
                    <a:lnTo>
                      <a:pt x="332" y="62"/>
                    </a:lnTo>
                    <a:lnTo>
                      <a:pt x="341" y="59"/>
                    </a:lnTo>
                    <a:lnTo>
                      <a:pt x="348" y="54"/>
                    </a:lnTo>
                    <a:lnTo>
                      <a:pt x="359" y="54"/>
                    </a:lnTo>
                    <a:lnTo>
                      <a:pt x="367" y="49"/>
                    </a:lnTo>
                    <a:lnTo>
                      <a:pt x="374" y="49"/>
                    </a:lnTo>
                    <a:lnTo>
                      <a:pt x="376" y="57"/>
                    </a:lnTo>
                    <a:lnTo>
                      <a:pt x="390" y="59"/>
                    </a:lnTo>
                    <a:lnTo>
                      <a:pt x="399" y="54"/>
                    </a:lnTo>
                    <a:lnTo>
                      <a:pt x="404" y="54"/>
                    </a:lnTo>
                    <a:lnTo>
                      <a:pt x="406" y="64"/>
                    </a:lnTo>
                    <a:lnTo>
                      <a:pt x="430" y="52"/>
                    </a:lnTo>
                    <a:lnTo>
                      <a:pt x="452" y="46"/>
                    </a:lnTo>
                    <a:lnTo>
                      <a:pt x="458" y="84"/>
                    </a:lnTo>
                    <a:lnTo>
                      <a:pt x="468" y="90"/>
                    </a:lnTo>
                    <a:lnTo>
                      <a:pt x="468" y="116"/>
                    </a:lnTo>
                    <a:lnTo>
                      <a:pt x="473" y="126"/>
                    </a:lnTo>
                    <a:lnTo>
                      <a:pt x="487" y="140"/>
                    </a:lnTo>
                    <a:lnTo>
                      <a:pt x="494" y="164"/>
                    </a:lnTo>
                    <a:lnTo>
                      <a:pt x="487" y="170"/>
                    </a:lnTo>
                    <a:lnTo>
                      <a:pt x="477" y="170"/>
                    </a:lnTo>
                    <a:lnTo>
                      <a:pt x="484" y="186"/>
                    </a:lnTo>
                    <a:lnTo>
                      <a:pt x="465" y="205"/>
                    </a:lnTo>
                    <a:lnTo>
                      <a:pt x="475" y="215"/>
                    </a:lnTo>
                    <a:lnTo>
                      <a:pt x="463" y="218"/>
                    </a:lnTo>
                    <a:lnTo>
                      <a:pt x="468" y="226"/>
                    </a:lnTo>
                    <a:lnTo>
                      <a:pt x="461" y="235"/>
                    </a:lnTo>
                    <a:lnTo>
                      <a:pt x="458" y="239"/>
                    </a:lnTo>
                    <a:lnTo>
                      <a:pt x="458" y="254"/>
                    </a:lnTo>
                    <a:lnTo>
                      <a:pt x="447" y="269"/>
                    </a:lnTo>
                    <a:lnTo>
                      <a:pt x="458" y="269"/>
                    </a:lnTo>
                    <a:lnTo>
                      <a:pt x="454" y="273"/>
                    </a:lnTo>
                    <a:lnTo>
                      <a:pt x="440" y="285"/>
                    </a:lnTo>
                    <a:lnTo>
                      <a:pt x="437" y="294"/>
                    </a:lnTo>
                    <a:lnTo>
                      <a:pt x="451" y="312"/>
                    </a:lnTo>
                    <a:lnTo>
                      <a:pt x="435" y="307"/>
                    </a:lnTo>
                    <a:lnTo>
                      <a:pt x="430" y="310"/>
                    </a:lnTo>
                    <a:lnTo>
                      <a:pt x="433" y="324"/>
                    </a:lnTo>
                    <a:lnTo>
                      <a:pt x="425" y="331"/>
                    </a:lnTo>
                    <a:lnTo>
                      <a:pt x="418" y="326"/>
                    </a:lnTo>
                    <a:lnTo>
                      <a:pt x="411" y="334"/>
                    </a:lnTo>
                    <a:lnTo>
                      <a:pt x="406" y="344"/>
                    </a:lnTo>
                    <a:lnTo>
                      <a:pt x="400" y="347"/>
                    </a:lnTo>
                    <a:lnTo>
                      <a:pt x="406" y="359"/>
                    </a:lnTo>
                    <a:lnTo>
                      <a:pt x="399" y="361"/>
                    </a:lnTo>
                    <a:lnTo>
                      <a:pt x="395" y="372"/>
                    </a:lnTo>
                    <a:lnTo>
                      <a:pt x="390" y="369"/>
                    </a:lnTo>
                    <a:lnTo>
                      <a:pt x="388" y="361"/>
                    </a:lnTo>
                    <a:lnTo>
                      <a:pt x="380" y="361"/>
                    </a:lnTo>
                    <a:lnTo>
                      <a:pt x="376" y="359"/>
                    </a:lnTo>
                    <a:lnTo>
                      <a:pt x="371" y="364"/>
                    </a:lnTo>
                    <a:lnTo>
                      <a:pt x="374" y="369"/>
                    </a:lnTo>
                    <a:lnTo>
                      <a:pt x="360" y="388"/>
                    </a:lnTo>
                    <a:lnTo>
                      <a:pt x="360" y="396"/>
                    </a:lnTo>
                    <a:lnTo>
                      <a:pt x="350" y="410"/>
                    </a:lnTo>
                    <a:lnTo>
                      <a:pt x="357" y="415"/>
                    </a:lnTo>
                    <a:lnTo>
                      <a:pt x="341" y="428"/>
                    </a:lnTo>
                    <a:lnTo>
                      <a:pt x="348" y="434"/>
                    </a:lnTo>
                    <a:lnTo>
                      <a:pt x="373" y="441"/>
                    </a:lnTo>
                    <a:lnTo>
                      <a:pt x="397" y="436"/>
                    </a:lnTo>
                    <a:lnTo>
                      <a:pt x="411" y="431"/>
                    </a:lnTo>
                    <a:lnTo>
                      <a:pt x="421" y="431"/>
                    </a:lnTo>
                    <a:lnTo>
                      <a:pt x="437" y="431"/>
                    </a:lnTo>
                    <a:lnTo>
                      <a:pt x="465" y="436"/>
                    </a:lnTo>
                    <a:lnTo>
                      <a:pt x="484" y="423"/>
                    </a:lnTo>
                    <a:lnTo>
                      <a:pt x="491" y="409"/>
                    </a:lnTo>
                    <a:lnTo>
                      <a:pt x="501" y="396"/>
                    </a:lnTo>
                    <a:lnTo>
                      <a:pt x="524" y="387"/>
                    </a:lnTo>
                    <a:lnTo>
                      <a:pt x="534" y="372"/>
                    </a:lnTo>
                    <a:lnTo>
                      <a:pt x="548" y="377"/>
                    </a:lnTo>
                    <a:lnTo>
                      <a:pt x="571" y="382"/>
                    </a:lnTo>
                    <a:lnTo>
                      <a:pt x="578" y="396"/>
                    </a:lnTo>
                    <a:lnTo>
                      <a:pt x="579" y="431"/>
                    </a:lnTo>
                    <a:lnTo>
                      <a:pt x="572" y="449"/>
                    </a:lnTo>
                    <a:lnTo>
                      <a:pt x="597" y="471"/>
                    </a:lnTo>
                    <a:lnTo>
                      <a:pt x="609" y="471"/>
                    </a:lnTo>
                    <a:lnTo>
                      <a:pt x="607" y="488"/>
                    </a:lnTo>
                    <a:lnTo>
                      <a:pt x="594" y="495"/>
                    </a:lnTo>
                    <a:lnTo>
                      <a:pt x="585" y="506"/>
                    </a:lnTo>
                    <a:lnTo>
                      <a:pt x="585" y="517"/>
                    </a:lnTo>
                    <a:lnTo>
                      <a:pt x="578" y="527"/>
                    </a:lnTo>
                    <a:lnTo>
                      <a:pt x="581" y="539"/>
                    </a:lnTo>
                    <a:lnTo>
                      <a:pt x="579" y="552"/>
                    </a:lnTo>
                    <a:lnTo>
                      <a:pt x="588" y="560"/>
                    </a:lnTo>
                    <a:lnTo>
                      <a:pt x="590" y="579"/>
                    </a:lnTo>
                    <a:lnTo>
                      <a:pt x="585" y="611"/>
                    </a:lnTo>
                    <a:lnTo>
                      <a:pt x="587" y="624"/>
                    </a:lnTo>
                    <a:lnTo>
                      <a:pt x="597" y="624"/>
                    </a:lnTo>
                    <a:lnTo>
                      <a:pt x="611" y="614"/>
                    </a:lnTo>
                    <a:lnTo>
                      <a:pt x="618" y="605"/>
                    </a:lnTo>
                    <a:lnTo>
                      <a:pt x="633" y="592"/>
                    </a:lnTo>
                    <a:lnTo>
                      <a:pt x="637" y="592"/>
                    </a:lnTo>
                    <a:lnTo>
                      <a:pt x="637" y="622"/>
                    </a:lnTo>
                    <a:lnTo>
                      <a:pt x="630" y="628"/>
                    </a:lnTo>
                    <a:lnTo>
                      <a:pt x="635" y="649"/>
                    </a:lnTo>
                    <a:lnTo>
                      <a:pt x="625" y="659"/>
                    </a:lnTo>
                    <a:lnTo>
                      <a:pt x="613" y="667"/>
                    </a:lnTo>
                    <a:lnTo>
                      <a:pt x="621" y="686"/>
                    </a:lnTo>
                    <a:lnTo>
                      <a:pt x="614" y="705"/>
                    </a:lnTo>
                    <a:lnTo>
                      <a:pt x="621" y="717"/>
                    </a:lnTo>
                    <a:lnTo>
                      <a:pt x="620" y="735"/>
                    </a:lnTo>
                    <a:lnTo>
                      <a:pt x="625" y="753"/>
                    </a:lnTo>
                    <a:lnTo>
                      <a:pt x="633" y="762"/>
                    </a:lnTo>
                    <a:lnTo>
                      <a:pt x="658" y="760"/>
                    </a:lnTo>
                    <a:lnTo>
                      <a:pt x="677" y="770"/>
                    </a:lnTo>
                    <a:lnTo>
                      <a:pt x="677" y="778"/>
                    </a:lnTo>
                    <a:lnTo>
                      <a:pt x="670" y="784"/>
                    </a:lnTo>
                    <a:lnTo>
                      <a:pt x="703" y="797"/>
                    </a:lnTo>
                    <a:lnTo>
                      <a:pt x="717" y="797"/>
                    </a:lnTo>
                    <a:lnTo>
                      <a:pt x="705" y="813"/>
                    </a:lnTo>
                    <a:lnTo>
                      <a:pt x="708" y="827"/>
                    </a:lnTo>
                    <a:lnTo>
                      <a:pt x="705" y="834"/>
                    </a:lnTo>
                    <a:lnTo>
                      <a:pt x="708" y="842"/>
                    </a:lnTo>
                    <a:lnTo>
                      <a:pt x="717" y="846"/>
                    </a:lnTo>
                    <a:lnTo>
                      <a:pt x="722" y="853"/>
                    </a:lnTo>
                    <a:lnTo>
                      <a:pt x="747" y="854"/>
                    </a:lnTo>
                    <a:lnTo>
                      <a:pt x="767" y="894"/>
                    </a:lnTo>
                    <a:lnTo>
                      <a:pt x="788" y="904"/>
                    </a:lnTo>
                    <a:lnTo>
                      <a:pt x="792" y="917"/>
                    </a:lnTo>
                    <a:lnTo>
                      <a:pt x="783" y="924"/>
                    </a:lnTo>
                    <a:lnTo>
                      <a:pt x="786" y="929"/>
                    </a:lnTo>
                    <a:lnTo>
                      <a:pt x="800" y="929"/>
                    </a:lnTo>
                    <a:lnTo>
                      <a:pt x="804" y="931"/>
                    </a:lnTo>
                    <a:lnTo>
                      <a:pt x="814" y="918"/>
                    </a:lnTo>
                    <a:lnTo>
                      <a:pt x="823" y="917"/>
                    </a:lnTo>
                    <a:lnTo>
                      <a:pt x="834" y="905"/>
                    </a:lnTo>
                    <a:lnTo>
                      <a:pt x="837" y="918"/>
                    </a:lnTo>
                    <a:lnTo>
                      <a:pt x="849" y="918"/>
                    </a:lnTo>
                    <a:lnTo>
                      <a:pt x="851" y="931"/>
                    </a:lnTo>
                    <a:lnTo>
                      <a:pt x="863" y="928"/>
                    </a:lnTo>
                    <a:lnTo>
                      <a:pt x="900" y="937"/>
                    </a:lnTo>
                    <a:lnTo>
                      <a:pt x="929" y="952"/>
                    </a:lnTo>
                    <a:lnTo>
                      <a:pt x="920" y="967"/>
                    </a:lnTo>
                    <a:lnTo>
                      <a:pt x="919" y="988"/>
                    </a:lnTo>
                    <a:lnTo>
                      <a:pt x="868" y="1081"/>
                    </a:lnTo>
                    <a:lnTo>
                      <a:pt x="847" y="1100"/>
                    </a:lnTo>
                    <a:lnTo>
                      <a:pt x="771" y="1127"/>
                    </a:lnTo>
                    <a:lnTo>
                      <a:pt x="752" y="1144"/>
                    </a:lnTo>
                    <a:lnTo>
                      <a:pt x="743" y="1160"/>
                    </a:lnTo>
                    <a:lnTo>
                      <a:pt x="722" y="1211"/>
                    </a:lnTo>
                    <a:lnTo>
                      <a:pt x="715" y="1249"/>
                    </a:lnTo>
                    <a:lnTo>
                      <a:pt x="717" y="1307"/>
                    </a:lnTo>
                    <a:lnTo>
                      <a:pt x="684" y="1356"/>
                    </a:lnTo>
                    <a:lnTo>
                      <a:pt x="677" y="1380"/>
                    </a:lnTo>
                    <a:lnTo>
                      <a:pt x="675" y="1415"/>
                    </a:lnTo>
                    <a:lnTo>
                      <a:pt x="670" y="1431"/>
                    </a:lnTo>
                    <a:lnTo>
                      <a:pt x="651" y="1451"/>
                    </a:lnTo>
                    <a:lnTo>
                      <a:pt x="625" y="1464"/>
                    </a:lnTo>
                    <a:lnTo>
                      <a:pt x="578" y="1474"/>
                    </a:lnTo>
                    <a:lnTo>
                      <a:pt x="543" y="1491"/>
                    </a:lnTo>
                    <a:lnTo>
                      <a:pt x="524" y="1509"/>
                    </a:lnTo>
                    <a:lnTo>
                      <a:pt x="506" y="1523"/>
                    </a:lnTo>
                    <a:lnTo>
                      <a:pt x="486" y="1566"/>
                    </a:lnTo>
                    <a:lnTo>
                      <a:pt x="465" y="1585"/>
                    </a:lnTo>
                    <a:lnTo>
                      <a:pt x="459" y="1623"/>
                    </a:lnTo>
                    <a:lnTo>
                      <a:pt x="459" y="1652"/>
                    </a:lnTo>
                    <a:lnTo>
                      <a:pt x="435" y="1696"/>
                    </a:lnTo>
                    <a:lnTo>
                      <a:pt x="413" y="1719"/>
                    </a:lnTo>
                    <a:lnTo>
                      <a:pt x="373" y="1743"/>
                    </a:lnTo>
                    <a:lnTo>
                      <a:pt x="366" y="1744"/>
                    </a:lnTo>
                    <a:lnTo>
                      <a:pt x="364" y="1749"/>
                    </a:lnTo>
                    <a:lnTo>
                      <a:pt x="341" y="1722"/>
                    </a:lnTo>
                    <a:lnTo>
                      <a:pt x="343" y="1719"/>
                    </a:lnTo>
                    <a:lnTo>
                      <a:pt x="339" y="1712"/>
                    </a:lnTo>
                    <a:lnTo>
                      <a:pt x="334" y="1712"/>
                    </a:lnTo>
                    <a:lnTo>
                      <a:pt x="336" y="1704"/>
                    </a:lnTo>
                    <a:lnTo>
                      <a:pt x="331" y="1708"/>
                    </a:lnTo>
                    <a:lnTo>
                      <a:pt x="334" y="1690"/>
                    </a:lnTo>
                    <a:lnTo>
                      <a:pt x="331" y="1660"/>
                    </a:lnTo>
                    <a:lnTo>
                      <a:pt x="336" y="1641"/>
                    </a:lnTo>
                    <a:lnTo>
                      <a:pt x="332" y="1637"/>
                    </a:lnTo>
                    <a:lnTo>
                      <a:pt x="334" y="1625"/>
                    </a:lnTo>
                    <a:lnTo>
                      <a:pt x="331" y="1623"/>
                    </a:lnTo>
                    <a:lnTo>
                      <a:pt x="331" y="1611"/>
                    </a:lnTo>
                    <a:lnTo>
                      <a:pt x="334" y="1611"/>
                    </a:lnTo>
                    <a:lnTo>
                      <a:pt x="334" y="1598"/>
                    </a:lnTo>
                    <a:lnTo>
                      <a:pt x="325" y="1585"/>
                    </a:lnTo>
                    <a:lnTo>
                      <a:pt x="334" y="1569"/>
                    </a:lnTo>
                    <a:lnTo>
                      <a:pt x="334" y="1467"/>
                    </a:lnTo>
                    <a:lnTo>
                      <a:pt x="339" y="1456"/>
                    </a:lnTo>
                    <a:lnTo>
                      <a:pt x="359" y="1450"/>
                    </a:lnTo>
                    <a:lnTo>
                      <a:pt x="373" y="1442"/>
                    </a:lnTo>
                    <a:lnTo>
                      <a:pt x="376" y="1432"/>
                    </a:lnTo>
                    <a:lnTo>
                      <a:pt x="390" y="1432"/>
                    </a:lnTo>
                    <a:lnTo>
                      <a:pt x="397" y="1427"/>
                    </a:lnTo>
                    <a:lnTo>
                      <a:pt x="395" y="1411"/>
                    </a:lnTo>
                    <a:lnTo>
                      <a:pt x="334" y="1410"/>
                    </a:lnTo>
                    <a:lnTo>
                      <a:pt x="334" y="1392"/>
                    </a:lnTo>
                    <a:lnTo>
                      <a:pt x="294" y="1392"/>
                    </a:lnTo>
                    <a:lnTo>
                      <a:pt x="294" y="1384"/>
                    </a:lnTo>
                    <a:lnTo>
                      <a:pt x="268" y="1383"/>
                    </a:lnTo>
                    <a:lnTo>
                      <a:pt x="265" y="1373"/>
                    </a:lnTo>
                    <a:lnTo>
                      <a:pt x="247" y="1373"/>
                    </a:lnTo>
                    <a:lnTo>
                      <a:pt x="247" y="1365"/>
                    </a:lnTo>
                    <a:lnTo>
                      <a:pt x="239" y="1365"/>
                    </a:lnTo>
                    <a:lnTo>
                      <a:pt x="233" y="1340"/>
                    </a:lnTo>
                    <a:lnTo>
                      <a:pt x="240" y="1313"/>
                    </a:lnTo>
                    <a:lnTo>
                      <a:pt x="237" y="1313"/>
                    </a:lnTo>
                    <a:lnTo>
                      <a:pt x="233" y="1294"/>
                    </a:lnTo>
                    <a:lnTo>
                      <a:pt x="216" y="1294"/>
                    </a:lnTo>
                    <a:lnTo>
                      <a:pt x="207" y="1256"/>
                    </a:lnTo>
                    <a:lnTo>
                      <a:pt x="209" y="1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123"/>
              <p:cNvSpPr>
                <a:spLocks/>
              </p:cNvSpPr>
              <p:nvPr/>
            </p:nvSpPr>
            <p:spPr bwMode="auto">
              <a:xfrm>
                <a:off x="1717" y="364"/>
                <a:ext cx="929" cy="1749"/>
              </a:xfrm>
              <a:custGeom>
                <a:avLst/>
                <a:gdLst>
                  <a:gd name="T0" fmla="*/ 209 w 929"/>
                  <a:gd name="T1" fmla="*/ 1184 h 1749"/>
                  <a:gd name="T2" fmla="*/ 78 w 929"/>
                  <a:gd name="T3" fmla="*/ 1071 h 1749"/>
                  <a:gd name="T4" fmla="*/ 65 w 929"/>
                  <a:gd name="T5" fmla="*/ 948 h 1749"/>
                  <a:gd name="T6" fmla="*/ 65 w 929"/>
                  <a:gd name="T7" fmla="*/ 889 h 1749"/>
                  <a:gd name="T8" fmla="*/ 84 w 929"/>
                  <a:gd name="T9" fmla="*/ 880 h 1749"/>
                  <a:gd name="T10" fmla="*/ 134 w 929"/>
                  <a:gd name="T11" fmla="*/ 854 h 1749"/>
                  <a:gd name="T12" fmla="*/ 73 w 929"/>
                  <a:gd name="T13" fmla="*/ 797 h 1749"/>
                  <a:gd name="T14" fmla="*/ 98 w 929"/>
                  <a:gd name="T15" fmla="*/ 717 h 1749"/>
                  <a:gd name="T16" fmla="*/ 110 w 929"/>
                  <a:gd name="T17" fmla="*/ 659 h 1749"/>
                  <a:gd name="T18" fmla="*/ 136 w 929"/>
                  <a:gd name="T19" fmla="*/ 624 h 1749"/>
                  <a:gd name="T20" fmla="*/ 155 w 929"/>
                  <a:gd name="T21" fmla="*/ 570 h 1749"/>
                  <a:gd name="T22" fmla="*/ 160 w 929"/>
                  <a:gd name="T23" fmla="*/ 506 h 1749"/>
                  <a:gd name="T24" fmla="*/ 193 w 929"/>
                  <a:gd name="T25" fmla="*/ 426 h 1749"/>
                  <a:gd name="T26" fmla="*/ 118 w 929"/>
                  <a:gd name="T27" fmla="*/ 334 h 1749"/>
                  <a:gd name="T28" fmla="*/ 70 w 929"/>
                  <a:gd name="T29" fmla="*/ 348 h 1749"/>
                  <a:gd name="T30" fmla="*/ 40 w 929"/>
                  <a:gd name="T31" fmla="*/ 344 h 1749"/>
                  <a:gd name="T32" fmla="*/ 11 w 929"/>
                  <a:gd name="T33" fmla="*/ 353 h 1749"/>
                  <a:gd name="T34" fmla="*/ 40 w 929"/>
                  <a:gd name="T35" fmla="*/ 281 h 1749"/>
                  <a:gd name="T36" fmla="*/ 42 w 929"/>
                  <a:gd name="T37" fmla="*/ 230 h 1749"/>
                  <a:gd name="T38" fmla="*/ 103 w 929"/>
                  <a:gd name="T39" fmla="*/ 200 h 1749"/>
                  <a:gd name="T40" fmla="*/ 174 w 929"/>
                  <a:gd name="T41" fmla="*/ 156 h 1749"/>
                  <a:gd name="T42" fmla="*/ 113 w 929"/>
                  <a:gd name="T43" fmla="*/ 62 h 1749"/>
                  <a:gd name="T44" fmla="*/ 164 w 929"/>
                  <a:gd name="T45" fmla="*/ 24 h 1749"/>
                  <a:gd name="T46" fmla="*/ 221 w 929"/>
                  <a:gd name="T47" fmla="*/ 14 h 1749"/>
                  <a:gd name="T48" fmla="*/ 284 w 929"/>
                  <a:gd name="T49" fmla="*/ 94 h 1749"/>
                  <a:gd name="T50" fmla="*/ 341 w 929"/>
                  <a:gd name="T51" fmla="*/ 59 h 1749"/>
                  <a:gd name="T52" fmla="*/ 390 w 929"/>
                  <a:gd name="T53" fmla="*/ 59 h 1749"/>
                  <a:gd name="T54" fmla="*/ 458 w 929"/>
                  <a:gd name="T55" fmla="*/ 84 h 1749"/>
                  <a:gd name="T56" fmla="*/ 487 w 929"/>
                  <a:gd name="T57" fmla="*/ 170 h 1749"/>
                  <a:gd name="T58" fmla="*/ 468 w 929"/>
                  <a:gd name="T59" fmla="*/ 226 h 1749"/>
                  <a:gd name="T60" fmla="*/ 454 w 929"/>
                  <a:gd name="T61" fmla="*/ 273 h 1749"/>
                  <a:gd name="T62" fmla="*/ 433 w 929"/>
                  <a:gd name="T63" fmla="*/ 324 h 1749"/>
                  <a:gd name="T64" fmla="*/ 406 w 929"/>
                  <a:gd name="T65" fmla="*/ 359 h 1749"/>
                  <a:gd name="T66" fmla="*/ 376 w 929"/>
                  <a:gd name="T67" fmla="*/ 359 h 1749"/>
                  <a:gd name="T68" fmla="*/ 357 w 929"/>
                  <a:gd name="T69" fmla="*/ 415 h 1749"/>
                  <a:gd name="T70" fmla="*/ 421 w 929"/>
                  <a:gd name="T71" fmla="*/ 431 h 1749"/>
                  <a:gd name="T72" fmla="*/ 524 w 929"/>
                  <a:gd name="T73" fmla="*/ 387 h 1749"/>
                  <a:gd name="T74" fmla="*/ 572 w 929"/>
                  <a:gd name="T75" fmla="*/ 449 h 1749"/>
                  <a:gd name="T76" fmla="*/ 585 w 929"/>
                  <a:gd name="T77" fmla="*/ 517 h 1749"/>
                  <a:gd name="T78" fmla="*/ 585 w 929"/>
                  <a:gd name="T79" fmla="*/ 611 h 1749"/>
                  <a:gd name="T80" fmla="*/ 637 w 929"/>
                  <a:gd name="T81" fmla="*/ 592 h 1749"/>
                  <a:gd name="T82" fmla="*/ 621 w 929"/>
                  <a:gd name="T83" fmla="*/ 686 h 1749"/>
                  <a:gd name="T84" fmla="*/ 658 w 929"/>
                  <a:gd name="T85" fmla="*/ 760 h 1749"/>
                  <a:gd name="T86" fmla="*/ 705 w 929"/>
                  <a:gd name="T87" fmla="*/ 813 h 1749"/>
                  <a:gd name="T88" fmla="*/ 747 w 929"/>
                  <a:gd name="T89" fmla="*/ 854 h 1749"/>
                  <a:gd name="T90" fmla="*/ 800 w 929"/>
                  <a:gd name="T91" fmla="*/ 929 h 1749"/>
                  <a:gd name="T92" fmla="*/ 849 w 929"/>
                  <a:gd name="T93" fmla="*/ 918 h 1749"/>
                  <a:gd name="T94" fmla="*/ 919 w 929"/>
                  <a:gd name="T95" fmla="*/ 988 h 1749"/>
                  <a:gd name="T96" fmla="*/ 722 w 929"/>
                  <a:gd name="T97" fmla="*/ 1211 h 1749"/>
                  <a:gd name="T98" fmla="*/ 670 w 929"/>
                  <a:gd name="T99" fmla="*/ 1431 h 1749"/>
                  <a:gd name="T100" fmla="*/ 506 w 929"/>
                  <a:gd name="T101" fmla="*/ 1523 h 1749"/>
                  <a:gd name="T102" fmla="*/ 413 w 929"/>
                  <a:gd name="T103" fmla="*/ 1719 h 1749"/>
                  <a:gd name="T104" fmla="*/ 339 w 929"/>
                  <a:gd name="T105" fmla="*/ 1712 h 1749"/>
                  <a:gd name="T106" fmla="*/ 336 w 929"/>
                  <a:gd name="T107" fmla="*/ 1641 h 1749"/>
                  <a:gd name="T108" fmla="*/ 334 w 929"/>
                  <a:gd name="T109" fmla="*/ 1598 h 1749"/>
                  <a:gd name="T110" fmla="*/ 373 w 929"/>
                  <a:gd name="T111" fmla="*/ 1442 h 1749"/>
                  <a:gd name="T112" fmla="*/ 334 w 929"/>
                  <a:gd name="T113" fmla="*/ 1392 h 1749"/>
                  <a:gd name="T114" fmla="*/ 247 w 929"/>
                  <a:gd name="T115" fmla="*/ 1365 h 1749"/>
                  <a:gd name="T116" fmla="*/ 216 w 929"/>
                  <a:gd name="T117" fmla="*/ 1294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9" h="1749">
                    <a:moveTo>
                      <a:pt x="209" y="1249"/>
                    </a:moveTo>
                    <a:lnTo>
                      <a:pt x="207" y="1241"/>
                    </a:lnTo>
                    <a:lnTo>
                      <a:pt x="214" y="1224"/>
                    </a:lnTo>
                    <a:lnTo>
                      <a:pt x="230" y="1224"/>
                    </a:lnTo>
                    <a:lnTo>
                      <a:pt x="228" y="1206"/>
                    </a:lnTo>
                    <a:lnTo>
                      <a:pt x="209" y="1184"/>
                    </a:lnTo>
                    <a:lnTo>
                      <a:pt x="198" y="1157"/>
                    </a:lnTo>
                    <a:lnTo>
                      <a:pt x="185" y="1154"/>
                    </a:lnTo>
                    <a:lnTo>
                      <a:pt x="145" y="1143"/>
                    </a:lnTo>
                    <a:lnTo>
                      <a:pt x="118" y="1143"/>
                    </a:lnTo>
                    <a:lnTo>
                      <a:pt x="103" y="1122"/>
                    </a:lnTo>
                    <a:lnTo>
                      <a:pt x="78" y="1071"/>
                    </a:lnTo>
                    <a:lnTo>
                      <a:pt x="80" y="1063"/>
                    </a:lnTo>
                    <a:lnTo>
                      <a:pt x="96" y="1049"/>
                    </a:lnTo>
                    <a:lnTo>
                      <a:pt x="103" y="993"/>
                    </a:lnTo>
                    <a:lnTo>
                      <a:pt x="94" y="980"/>
                    </a:lnTo>
                    <a:lnTo>
                      <a:pt x="94" y="963"/>
                    </a:lnTo>
                    <a:lnTo>
                      <a:pt x="65" y="948"/>
                    </a:lnTo>
                    <a:lnTo>
                      <a:pt x="44" y="934"/>
                    </a:lnTo>
                    <a:lnTo>
                      <a:pt x="66" y="915"/>
                    </a:lnTo>
                    <a:lnTo>
                      <a:pt x="80" y="905"/>
                    </a:lnTo>
                    <a:lnTo>
                      <a:pt x="78" y="902"/>
                    </a:lnTo>
                    <a:lnTo>
                      <a:pt x="70" y="896"/>
                    </a:lnTo>
                    <a:lnTo>
                      <a:pt x="65" y="889"/>
                    </a:lnTo>
                    <a:lnTo>
                      <a:pt x="75" y="881"/>
                    </a:lnTo>
                    <a:lnTo>
                      <a:pt x="87" y="889"/>
                    </a:lnTo>
                    <a:lnTo>
                      <a:pt x="98" y="889"/>
                    </a:lnTo>
                    <a:lnTo>
                      <a:pt x="103" y="885"/>
                    </a:lnTo>
                    <a:lnTo>
                      <a:pt x="91" y="886"/>
                    </a:lnTo>
                    <a:lnTo>
                      <a:pt x="84" y="880"/>
                    </a:lnTo>
                    <a:lnTo>
                      <a:pt x="96" y="867"/>
                    </a:lnTo>
                    <a:lnTo>
                      <a:pt x="101" y="867"/>
                    </a:lnTo>
                    <a:lnTo>
                      <a:pt x="101" y="862"/>
                    </a:lnTo>
                    <a:lnTo>
                      <a:pt x="110" y="854"/>
                    </a:lnTo>
                    <a:lnTo>
                      <a:pt x="129" y="859"/>
                    </a:lnTo>
                    <a:lnTo>
                      <a:pt x="134" y="854"/>
                    </a:lnTo>
                    <a:lnTo>
                      <a:pt x="118" y="850"/>
                    </a:lnTo>
                    <a:lnTo>
                      <a:pt x="110" y="837"/>
                    </a:lnTo>
                    <a:lnTo>
                      <a:pt x="91" y="829"/>
                    </a:lnTo>
                    <a:lnTo>
                      <a:pt x="91" y="823"/>
                    </a:lnTo>
                    <a:lnTo>
                      <a:pt x="75" y="813"/>
                    </a:lnTo>
                    <a:lnTo>
                      <a:pt x="73" y="797"/>
                    </a:lnTo>
                    <a:lnTo>
                      <a:pt x="80" y="784"/>
                    </a:lnTo>
                    <a:lnTo>
                      <a:pt x="91" y="784"/>
                    </a:lnTo>
                    <a:lnTo>
                      <a:pt x="101" y="780"/>
                    </a:lnTo>
                    <a:lnTo>
                      <a:pt x="106" y="760"/>
                    </a:lnTo>
                    <a:lnTo>
                      <a:pt x="101" y="743"/>
                    </a:lnTo>
                    <a:lnTo>
                      <a:pt x="98" y="717"/>
                    </a:lnTo>
                    <a:lnTo>
                      <a:pt x="111" y="705"/>
                    </a:lnTo>
                    <a:lnTo>
                      <a:pt x="101" y="691"/>
                    </a:lnTo>
                    <a:lnTo>
                      <a:pt x="78" y="691"/>
                    </a:lnTo>
                    <a:lnTo>
                      <a:pt x="72" y="681"/>
                    </a:lnTo>
                    <a:lnTo>
                      <a:pt x="101" y="660"/>
                    </a:lnTo>
                    <a:lnTo>
                      <a:pt x="110" y="659"/>
                    </a:lnTo>
                    <a:lnTo>
                      <a:pt x="117" y="651"/>
                    </a:lnTo>
                    <a:lnTo>
                      <a:pt x="127" y="649"/>
                    </a:lnTo>
                    <a:lnTo>
                      <a:pt x="131" y="638"/>
                    </a:lnTo>
                    <a:lnTo>
                      <a:pt x="143" y="633"/>
                    </a:lnTo>
                    <a:lnTo>
                      <a:pt x="150" y="624"/>
                    </a:lnTo>
                    <a:lnTo>
                      <a:pt x="136" y="624"/>
                    </a:lnTo>
                    <a:lnTo>
                      <a:pt x="136" y="622"/>
                    </a:lnTo>
                    <a:lnTo>
                      <a:pt x="143" y="611"/>
                    </a:lnTo>
                    <a:lnTo>
                      <a:pt x="141" y="601"/>
                    </a:lnTo>
                    <a:lnTo>
                      <a:pt x="143" y="597"/>
                    </a:lnTo>
                    <a:lnTo>
                      <a:pt x="152" y="595"/>
                    </a:lnTo>
                    <a:lnTo>
                      <a:pt x="155" y="570"/>
                    </a:lnTo>
                    <a:lnTo>
                      <a:pt x="146" y="557"/>
                    </a:lnTo>
                    <a:lnTo>
                      <a:pt x="136" y="551"/>
                    </a:lnTo>
                    <a:lnTo>
                      <a:pt x="129" y="534"/>
                    </a:lnTo>
                    <a:lnTo>
                      <a:pt x="136" y="520"/>
                    </a:lnTo>
                    <a:lnTo>
                      <a:pt x="150" y="511"/>
                    </a:lnTo>
                    <a:lnTo>
                      <a:pt x="160" y="506"/>
                    </a:lnTo>
                    <a:lnTo>
                      <a:pt x="193" y="484"/>
                    </a:lnTo>
                    <a:lnTo>
                      <a:pt x="190" y="463"/>
                    </a:lnTo>
                    <a:lnTo>
                      <a:pt x="197" y="450"/>
                    </a:lnTo>
                    <a:lnTo>
                      <a:pt x="193" y="439"/>
                    </a:lnTo>
                    <a:lnTo>
                      <a:pt x="192" y="434"/>
                    </a:lnTo>
                    <a:lnTo>
                      <a:pt x="193" y="426"/>
                    </a:lnTo>
                    <a:lnTo>
                      <a:pt x="190" y="414"/>
                    </a:lnTo>
                    <a:lnTo>
                      <a:pt x="198" y="366"/>
                    </a:lnTo>
                    <a:lnTo>
                      <a:pt x="192" y="353"/>
                    </a:lnTo>
                    <a:lnTo>
                      <a:pt x="171" y="348"/>
                    </a:lnTo>
                    <a:lnTo>
                      <a:pt x="153" y="339"/>
                    </a:lnTo>
                    <a:lnTo>
                      <a:pt x="118" y="334"/>
                    </a:lnTo>
                    <a:lnTo>
                      <a:pt x="96" y="356"/>
                    </a:lnTo>
                    <a:lnTo>
                      <a:pt x="80" y="356"/>
                    </a:lnTo>
                    <a:lnTo>
                      <a:pt x="80" y="366"/>
                    </a:lnTo>
                    <a:lnTo>
                      <a:pt x="61" y="388"/>
                    </a:lnTo>
                    <a:lnTo>
                      <a:pt x="44" y="383"/>
                    </a:lnTo>
                    <a:lnTo>
                      <a:pt x="70" y="348"/>
                    </a:lnTo>
                    <a:lnTo>
                      <a:pt x="73" y="326"/>
                    </a:lnTo>
                    <a:lnTo>
                      <a:pt x="65" y="324"/>
                    </a:lnTo>
                    <a:lnTo>
                      <a:pt x="61" y="307"/>
                    </a:lnTo>
                    <a:lnTo>
                      <a:pt x="49" y="307"/>
                    </a:lnTo>
                    <a:lnTo>
                      <a:pt x="42" y="316"/>
                    </a:lnTo>
                    <a:lnTo>
                      <a:pt x="40" y="344"/>
                    </a:lnTo>
                    <a:lnTo>
                      <a:pt x="21" y="356"/>
                    </a:lnTo>
                    <a:lnTo>
                      <a:pt x="14" y="374"/>
                    </a:lnTo>
                    <a:lnTo>
                      <a:pt x="21" y="383"/>
                    </a:lnTo>
                    <a:lnTo>
                      <a:pt x="14" y="393"/>
                    </a:lnTo>
                    <a:lnTo>
                      <a:pt x="2" y="372"/>
                    </a:lnTo>
                    <a:lnTo>
                      <a:pt x="11" y="353"/>
                    </a:lnTo>
                    <a:lnTo>
                      <a:pt x="9" y="347"/>
                    </a:lnTo>
                    <a:lnTo>
                      <a:pt x="0" y="340"/>
                    </a:lnTo>
                    <a:lnTo>
                      <a:pt x="21" y="320"/>
                    </a:lnTo>
                    <a:lnTo>
                      <a:pt x="25" y="304"/>
                    </a:lnTo>
                    <a:lnTo>
                      <a:pt x="42" y="294"/>
                    </a:lnTo>
                    <a:lnTo>
                      <a:pt x="40" y="281"/>
                    </a:lnTo>
                    <a:lnTo>
                      <a:pt x="33" y="273"/>
                    </a:lnTo>
                    <a:lnTo>
                      <a:pt x="33" y="267"/>
                    </a:lnTo>
                    <a:lnTo>
                      <a:pt x="40" y="262"/>
                    </a:lnTo>
                    <a:lnTo>
                      <a:pt x="40" y="254"/>
                    </a:lnTo>
                    <a:lnTo>
                      <a:pt x="44" y="245"/>
                    </a:lnTo>
                    <a:lnTo>
                      <a:pt x="42" y="230"/>
                    </a:lnTo>
                    <a:lnTo>
                      <a:pt x="49" y="223"/>
                    </a:lnTo>
                    <a:lnTo>
                      <a:pt x="49" y="205"/>
                    </a:lnTo>
                    <a:lnTo>
                      <a:pt x="75" y="213"/>
                    </a:lnTo>
                    <a:lnTo>
                      <a:pt x="84" y="200"/>
                    </a:lnTo>
                    <a:lnTo>
                      <a:pt x="94" y="197"/>
                    </a:lnTo>
                    <a:lnTo>
                      <a:pt x="103" y="200"/>
                    </a:lnTo>
                    <a:lnTo>
                      <a:pt x="118" y="192"/>
                    </a:lnTo>
                    <a:lnTo>
                      <a:pt x="136" y="197"/>
                    </a:lnTo>
                    <a:lnTo>
                      <a:pt x="153" y="191"/>
                    </a:lnTo>
                    <a:lnTo>
                      <a:pt x="164" y="191"/>
                    </a:lnTo>
                    <a:lnTo>
                      <a:pt x="174" y="187"/>
                    </a:lnTo>
                    <a:lnTo>
                      <a:pt x="174" y="156"/>
                    </a:lnTo>
                    <a:lnTo>
                      <a:pt x="169" y="143"/>
                    </a:lnTo>
                    <a:lnTo>
                      <a:pt x="131" y="140"/>
                    </a:lnTo>
                    <a:lnTo>
                      <a:pt x="113" y="114"/>
                    </a:lnTo>
                    <a:lnTo>
                      <a:pt x="111" y="95"/>
                    </a:lnTo>
                    <a:lnTo>
                      <a:pt x="117" y="86"/>
                    </a:lnTo>
                    <a:lnTo>
                      <a:pt x="113" y="62"/>
                    </a:lnTo>
                    <a:lnTo>
                      <a:pt x="120" y="59"/>
                    </a:lnTo>
                    <a:lnTo>
                      <a:pt x="117" y="57"/>
                    </a:lnTo>
                    <a:lnTo>
                      <a:pt x="126" y="49"/>
                    </a:lnTo>
                    <a:lnTo>
                      <a:pt x="145" y="41"/>
                    </a:lnTo>
                    <a:lnTo>
                      <a:pt x="150" y="32"/>
                    </a:lnTo>
                    <a:lnTo>
                      <a:pt x="164" y="24"/>
                    </a:lnTo>
                    <a:lnTo>
                      <a:pt x="174" y="24"/>
                    </a:lnTo>
                    <a:lnTo>
                      <a:pt x="188" y="19"/>
                    </a:lnTo>
                    <a:lnTo>
                      <a:pt x="205" y="0"/>
                    </a:lnTo>
                    <a:lnTo>
                      <a:pt x="216" y="4"/>
                    </a:lnTo>
                    <a:lnTo>
                      <a:pt x="223" y="4"/>
                    </a:lnTo>
                    <a:lnTo>
                      <a:pt x="221" y="14"/>
                    </a:lnTo>
                    <a:lnTo>
                      <a:pt x="230" y="22"/>
                    </a:lnTo>
                    <a:lnTo>
                      <a:pt x="239" y="54"/>
                    </a:lnTo>
                    <a:lnTo>
                      <a:pt x="249" y="64"/>
                    </a:lnTo>
                    <a:lnTo>
                      <a:pt x="261" y="86"/>
                    </a:lnTo>
                    <a:lnTo>
                      <a:pt x="270" y="84"/>
                    </a:lnTo>
                    <a:lnTo>
                      <a:pt x="284" y="94"/>
                    </a:lnTo>
                    <a:lnTo>
                      <a:pt x="299" y="62"/>
                    </a:lnTo>
                    <a:lnTo>
                      <a:pt x="303" y="62"/>
                    </a:lnTo>
                    <a:lnTo>
                      <a:pt x="313" y="68"/>
                    </a:lnTo>
                    <a:lnTo>
                      <a:pt x="325" y="67"/>
                    </a:lnTo>
                    <a:lnTo>
                      <a:pt x="332" y="62"/>
                    </a:lnTo>
                    <a:lnTo>
                      <a:pt x="341" y="59"/>
                    </a:lnTo>
                    <a:lnTo>
                      <a:pt x="348" y="54"/>
                    </a:lnTo>
                    <a:lnTo>
                      <a:pt x="359" y="54"/>
                    </a:lnTo>
                    <a:lnTo>
                      <a:pt x="367" y="49"/>
                    </a:lnTo>
                    <a:lnTo>
                      <a:pt x="374" y="49"/>
                    </a:lnTo>
                    <a:lnTo>
                      <a:pt x="376" y="57"/>
                    </a:lnTo>
                    <a:lnTo>
                      <a:pt x="390" y="59"/>
                    </a:lnTo>
                    <a:lnTo>
                      <a:pt x="399" y="54"/>
                    </a:lnTo>
                    <a:lnTo>
                      <a:pt x="404" y="54"/>
                    </a:lnTo>
                    <a:lnTo>
                      <a:pt x="406" y="64"/>
                    </a:lnTo>
                    <a:lnTo>
                      <a:pt x="430" y="52"/>
                    </a:lnTo>
                    <a:lnTo>
                      <a:pt x="452" y="46"/>
                    </a:lnTo>
                    <a:lnTo>
                      <a:pt x="458" y="84"/>
                    </a:lnTo>
                    <a:lnTo>
                      <a:pt x="468" y="90"/>
                    </a:lnTo>
                    <a:lnTo>
                      <a:pt x="468" y="116"/>
                    </a:lnTo>
                    <a:lnTo>
                      <a:pt x="473" y="126"/>
                    </a:lnTo>
                    <a:lnTo>
                      <a:pt x="487" y="140"/>
                    </a:lnTo>
                    <a:lnTo>
                      <a:pt x="494" y="164"/>
                    </a:lnTo>
                    <a:lnTo>
                      <a:pt x="487" y="170"/>
                    </a:lnTo>
                    <a:lnTo>
                      <a:pt x="477" y="170"/>
                    </a:lnTo>
                    <a:lnTo>
                      <a:pt x="484" y="186"/>
                    </a:lnTo>
                    <a:lnTo>
                      <a:pt x="465" y="205"/>
                    </a:lnTo>
                    <a:lnTo>
                      <a:pt x="475" y="215"/>
                    </a:lnTo>
                    <a:lnTo>
                      <a:pt x="463" y="218"/>
                    </a:lnTo>
                    <a:lnTo>
                      <a:pt x="468" y="226"/>
                    </a:lnTo>
                    <a:lnTo>
                      <a:pt x="461" y="235"/>
                    </a:lnTo>
                    <a:lnTo>
                      <a:pt x="458" y="239"/>
                    </a:lnTo>
                    <a:lnTo>
                      <a:pt x="458" y="254"/>
                    </a:lnTo>
                    <a:lnTo>
                      <a:pt x="447" y="269"/>
                    </a:lnTo>
                    <a:lnTo>
                      <a:pt x="458" y="269"/>
                    </a:lnTo>
                    <a:lnTo>
                      <a:pt x="454" y="273"/>
                    </a:lnTo>
                    <a:lnTo>
                      <a:pt x="440" y="285"/>
                    </a:lnTo>
                    <a:lnTo>
                      <a:pt x="437" y="294"/>
                    </a:lnTo>
                    <a:lnTo>
                      <a:pt x="451" y="312"/>
                    </a:lnTo>
                    <a:lnTo>
                      <a:pt x="435" y="307"/>
                    </a:lnTo>
                    <a:lnTo>
                      <a:pt x="430" y="310"/>
                    </a:lnTo>
                    <a:lnTo>
                      <a:pt x="433" y="324"/>
                    </a:lnTo>
                    <a:lnTo>
                      <a:pt x="425" y="331"/>
                    </a:lnTo>
                    <a:lnTo>
                      <a:pt x="418" y="326"/>
                    </a:lnTo>
                    <a:lnTo>
                      <a:pt x="411" y="334"/>
                    </a:lnTo>
                    <a:lnTo>
                      <a:pt x="406" y="344"/>
                    </a:lnTo>
                    <a:lnTo>
                      <a:pt x="400" y="347"/>
                    </a:lnTo>
                    <a:lnTo>
                      <a:pt x="406" y="359"/>
                    </a:lnTo>
                    <a:lnTo>
                      <a:pt x="399" y="361"/>
                    </a:lnTo>
                    <a:lnTo>
                      <a:pt x="395" y="372"/>
                    </a:lnTo>
                    <a:lnTo>
                      <a:pt x="390" y="369"/>
                    </a:lnTo>
                    <a:lnTo>
                      <a:pt x="388" y="361"/>
                    </a:lnTo>
                    <a:lnTo>
                      <a:pt x="380" y="361"/>
                    </a:lnTo>
                    <a:lnTo>
                      <a:pt x="376" y="359"/>
                    </a:lnTo>
                    <a:lnTo>
                      <a:pt x="371" y="364"/>
                    </a:lnTo>
                    <a:lnTo>
                      <a:pt x="374" y="369"/>
                    </a:lnTo>
                    <a:lnTo>
                      <a:pt x="360" y="388"/>
                    </a:lnTo>
                    <a:lnTo>
                      <a:pt x="360" y="396"/>
                    </a:lnTo>
                    <a:lnTo>
                      <a:pt x="350" y="410"/>
                    </a:lnTo>
                    <a:lnTo>
                      <a:pt x="357" y="415"/>
                    </a:lnTo>
                    <a:lnTo>
                      <a:pt x="341" y="428"/>
                    </a:lnTo>
                    <a:lnTo>
                      <a:pt x="348" y="434"/>
                    </a:lnTo>
                    <a:lnTo>
                      <a:pt x="373" y="441"/>
                    </a:lnTo>
                    <a:lnTo>
                      <a:pt x="397" y="436"/>
                    </a:lnTo>
                    <a:lnTo>
                      <a:pt x="411" y="431"/>
                    </a:lnTo>
                    <a:lnTo>
                      <a:pt x="421" y="431"/>
                    </a:lnTo>
                    <a:lnTo>
                      <a:pt x="437" y="431"/>
                    </a:lnTo>
                    <a:lnTo>
                      <a:pt x="465" y="436"/>
                    </a:lnTo>
                    <a:lnTo>
                      <a:pt x="484" y="423"/>
                    </a:lnTo>
                    <a:lnTo>
                      <a:pt x="491" y="409"/>
                    </a:lnTo>
                    <a:lnTo>
                      <a:pt x="501" y="396"/>
                    </a:lnTo>
                    <a:lnTo>
                      <a:pt x="524" y="387"/>
                    </a:lnTo>
                    <a:lnTo>
                      <a:pt x="534" y="372"/>
                    </a:lnTo>
                    <a:lnTo>
                      <a:pt x="548" y="377"/>
                    </a:lnTo>
                    <a:lnTo>
                      <a:pt x="571" y="382"/>
                    </a:lnTo>
                    <a:lnTo>
                      <a:pt x="578" y="396"/>
                    </a:lnTo>
                    <a:lnTo>
                      <a:pt x="579" y="431"/>
                    </a:lnTo>
                    <a:lnTo>
                      <a:pt x="572" y="449"/>
                    </a:lnTo>
                    <a:lnTo>
                      <a:pt x="597" y="471"/>
                    </a:lnTo>
                    <a:lnTo>
                      <a:pt x="609" y="471"/>
                    </a:lnTo>
                    <a:lnTo>
                      <a:pt x="607" y="488"/>
                    </a:lnTo>
                    <a:lnTo>
                      <a:pt x="594" y="495"/>
                    </a:lnTo>
                    <a:lnTo>
                      <a:pt x="585" y="506"/>
                    </a:lnTo>
                    <a:lnTo>
                      <a:pt x="585" y="517"/>
                    </a:lnTo>
                    <a:lnTo>
                      <a:pt x="578" y="527"/>
                    </a:lnTo>
                    <a:lnTo>
                      <a:pt x="581" y="539"/>
                    </a:lnTo>
                    <a:lnTo>
                      <a:pt x="579" y="552"/>
                    </a:lnTo>
                    <a:lnTo>
                      <a:pt x="588" y="560"/>
                    </a:lnTo>
                    <a:lnTo>
                      <a:pt x="590" y="579"/>
                    </a:lnTo>
                    <a:lnTo>
                      <a:pt x="585" y="611"/>
                    </a:lnTo>
                    <a:lnTo>
                      <a:pt x="587" y="624"/>
                    </a:lnTo>
                    <a:lnTo>
                      <a:pt x="597" y="624"/>
                    </a:lnTo>
                    <a:lnTo>
                      <a:pt x="611" y="614"/>
                    </a:lnTo>
                    <a:lnTo>
                      <a:pt x="618" y="605"/>
                    </a:lnTo>
                    <a:lnTo>
                      <a:pt x="633" y="592"/>
                    </a:lnTo>
                    <a:lnTo>
                      <a:pt x="637" y="592"/>
                    </a:lnTo>
                    <a:lnTo>
                      <a:pt x="637" y="622"/>
                    </a:lnTo>
                    <a:lnTo>
                      <a:pt x="630" y="628"/>
                    </a:lnTo>
                    <a:lnTo>
                      <a:pt x="635" y="649"/>
                    </a:lnTo>
                    <a:lnTo>
                      <a:pt x="625" y="659"/>
                    </a:lnTo>
                    <a:lnTo>
                      <a:pt x="613" y="667"/>
                    </a:lnTo>
                    <a:lnTo>
                      <a:pt x="621" y="686"/>
                    </a:lnTo>
                    <a:lnTo>
                      <a:pt x="614" y="705"/>
                    </a:lnTo>
                    <a:lnTo>
                      <a:pt x="621" y="717"/>
                    </a:lnTo>
                    <a:lnTo>
                      <a:pt x="620" y="735"/>
                    </a:lnTo>
                    <a:lnTo>
                      <a:pt x="625" y="753"/>
                    </a:lnTo>
                    <a:lnTo>
                      <a:pt x="633" y="762"/>
                    </a:lnTo>
                    <a:lnTo>
                      <a:pt x="658" y="760"/>
                    </a:lnTo>
                    <a:lnTo>
                      <a:pt x="677" y="770"/>
                    </a:lnTo>
                    <a:lnTo>
                      <a:pt x="677" y="778"/>
                    </a:lnTo>
                    <a:lnTo>
                      <a:pt x="670" y="784"/>
                    </a:lnTo>
                    <a:lnTo>
                      <a:pt x="703" y="797"/>
                    </a:lnTo>
                    <a:lnTo>
                      <a:pt x="717" y="797"/>
                    </a:lnTo>
                    <a:lnTo>
                      <a:pt x="705" y="813"/>
                    </a:lnTo>
                    <a:lnTo>
                      <a:pt x="708" y="827"/>
                    </a:lnTo>
                    <a:lnTo>
                      <a:pt x="705" y="834"/>
                    </a:lnTo>
                    <a:lnTo>
                      <a:pt x="708" y="842"/>
                    </a:lnTo>
                    <a:lnTo>
                      <a:pt x="717" y="846"/>
                    </a:lnTo>
                    <a:lnTo>
                      <a:pt x="722" y="853"/>
                    </a:lnTo>
                    <a:lnTo>
                      <a:pt x="747" y="854"/>
                    </a:lnTo>
                    <a:lnTo>
                      <a:pt x="767" y="894"/>
                    </a:lnTo>
                    <a:lnTo>
                      <a:pt x="788" y="904"/>
                    </a:lnTo>
                    <a:lnTo>
                      <a:pt x="792" y="917"/>
                    </a:lnTo>
                    <a:lnTo>
                      <a:pt x="783" y="924"/>
                    </a:lnTo>
                    <a:lnTo>
                      <a:pt x="786" y="929"/>
                    </a:lnTo>
                    <a:lnTo>
                      <a:pt x="800" y="929"/>
                    </a:lnTo>
                    <a:lnTo>
                      <a:pt x="804" y="931"/>
                    </a:lnTo>
                    <a:lnTo>
                      <a:pt x="814" y="918"/>
                    </a:lnTo>
                    <a:lnTo>
                      <a:pt x="823" y="917"/>
                    </a:lnTo>
                    <a:lnTo>
                      <a:pt x="834" y="905"/>
                    </a:lnTo>
                    <a:lnTo>
                      <a:pt x="837" y="918"/>
                    </a:lnTo>
                    <a:lnTo>
                      <a:pt x="849" y="918"/>
                    </a:lnTo>
                    <a:lnTo>
                      <a:pt x="851" y="931"/>
                    </a:lnTo>
                    <a:lnTo>
                      <a:pt x="863" y="928"/>
                    </a:lnTo>
                    <a:lnTo>
                      <a:pt x="900" y="937"/>
                    </a:lnTo>
                    <a:lnTo>
                      <a:pt x="929" y="952"/>
                    </a:lnTo>
                    <a:lnTo>
                      <a:pt x="920" y="967"/>
                    </a:lnTo>
                    <a:lnTo>
                      <a:pt x="919" y="988"/>
                    </a:lnTo>
                    <a:lnTo>
                      <a:pt x="868" y="1081"/>
                    </a:lnTo>
                    <a:lnTo>
                      <a:pt x="847" y="1100"/>
                    </a:lnTo>
                    <a:lnTo>
                      <a:pt x="771" y="1127"/>
                    </a:lnTo>
                    <a:lnTo>
                      <a:pt x="752" y="1144"/>
                    </a:lnTo>
                    <a:lnTo>
                      <a:pt x="743" y="1160"/>
                    </a:lnTo>
                    <a:lnTo>
                      <a:pt x="722" y="1211"/>
                    </a:lnTo>
                    <a:lnTo>
                      <a:pt x="715" y="1249"/>
                    </a:lnTo>
                    <a:lnTo>
                      <a:pt x="717" y="1307"/>
                    </a:lnTo>
                    <a:lnTo>
                      <a:pt x="684" y="1356"/>
                    </a:lnTo>
                    <a:lnTo>
                      <a:pt x="677" y="1380"/>
                    </a:lnTo>
                    <a:lnTo>
                      <a:pt x="675" y="1415"/>
                    </a:lnTo>
                    <a:lnTo>
                      <a:pt x="670" y="1431"/>
                    </a:lnTo>
                    <a:lnTo>
                      <a:pt x="651" y="1451"/>
                    </a:lnTo>
                    <a:lnTo>
                      <a:pt x="625" y="1464"/>
                    </a:lnTo>
                    <a:lnTo>
                      <a:pt x="578" y="1474"/>
                    </a:lnTo>
                    <a:lnTo>
                      <a:pt x="543" y="1491"/>
                    </a:lnTo>
                    <a:lnTo>
                      <a:pt x="524" y="1509"/>
                    </a:lnTo>
                    <a:lnTo>
                      <a:pt x="506" y="1523"/>
                    </a:lnTo>
                    <a:lnTo>
                      <a:pt x="486" y="1566"/>
                    </a:lnTo>
                    <a:lnTo>
                      <a:pt x="465" y="1585"/>
                    </a:lnTo>
                    <a:lnTo>
                      <a:pt x="459" y="1623"/>
                    </a:lnTo>
                    <a:lnTo>
                      <a:pt x="459" y="1652"/>
                    </a:lnTo>
                    <a:lnTo>
                      <a:pt x="435" y="1696"/>
                    </a:lnTo>
                    <a:lnTo>
                      <a:pt x="413" y="1719"/>
                    </a:lnTo>
                    <a:lnTo>
                      <a:pt x="373" y="1743"/>
                    </a:lnTo>
                    <a:lnTo>
                      <a:pt x="366" y="1744"/>
                    </a:lnTo>
                    <a:lnTo>
                      <a:pt x="364" y="1749"/>
                    </a:lnTo>
                    <a:lnTo>
                      <a:pt x="341" y="1722"/>
                    </a:lnTo>
                    <a:lnTo>
                      <a:pt x="343" y="1719"/>
                    </a:lnTo>
                    <a:lnTo>
                      <a:pt x="339" y="1712"/>
                    </a:lnTo>
                    <a:lnTo>
                      <a:pt x="334" y="1712"/>
                    </a:lnTo>
                    <a:lnTo>
                      <a:pt x="336" y="1704"/>
                    </a:lnTo>
                    <a:lnTo>
                      <a:pt x="331" y="1708"/>
                    </a:lnTo>
                    <a:lnTo>
                      <a:pt x="334" y="1690"/>
                    </a:lnTo>
                    <a:lnTo>
                      <a:pt x="331" y="1660"/>
                    </a:lnTo>
                    <a:lnTo>
                      <a:pt x="336" y="1641"/>
                    </a:lnTo>
                    <a:lnTo>
                      <a:pt x="332" y="1637"/>
                    </a:lnTo>
                    <a:lnTo>
                      <a:pt x="334" y="1625"/>
                    </a:lnTo>
                    <a:lnTo>
                      <a:pt x="331" y="1623"/>
                    </a:lnTo>
                    <a:lnTo>
                      <a:pt x="331" y="1611"/>
                    </a:lnTo>
                    <a:lnTo>
                      <a:pt x="334" y="1611"/>
                    </a:lnTo>
                    <a:lnTo>
                      <a:pt x="334" y="1598"/>
                    </a:lnTo>
                    <a:lnTo>
                      <a:pt x="325" y="1585"/>
                    </a:lnTo>
                    <a:lnTo>
                      <a:pt x="334" y="1569"/>
                    </a:lnTo>
                    <a:lnTo>
                      <a:pt x="334" y="1467"/>
                    </a:lnTo>
                    <a:lnTo>
                      <a:pt x="339" y="1456"/>
                    </a:lnTo>
                    <a:lnTo>
                      <a:pt x="359" y="1450"/>
                    </a:lnTo>
                    <a:lnTo>
                      <a:pt x="373" y="1442"/>
                    </a:lnTo>
                    <a:lnTo>
                      <a:pt x="376" y="1432"/>
                    </a:lnTo>
                    <a:lnTo>
                      <a:pt x="390" y="1432"/>
                    </a:lnTo>
                    <a:lnTo>
                      <a:pt x="397" y="1427"/>
                    </a:lnTo>
                    <a:lnTo>
                      <a:pt x="395" y="1411"/>
                    </a:lnTo>
                    <a:lnTo>
                      <a:pt x="334" y="1410"/>
                    </a:lnTo>
                    <a:lnTo>
                      <a:pt x="334" y="1392"/>
                    </a:lnTo>
                    <a:lnTo>
                      <a:pt x="294" y="1392"/>
                    </a:lnTo>
                    <a:lnTo>
                      <a:pt x="294" y="1384"/>
                    </a:lnTo>
                    <a:lnTo>
                      <a:pt x="268" y="1383"/>
                    </a:lnTo>
                    <a:lnTo>
                      <a:pt x="265" y="1373"/>
                    </a:lnTo>
                    <a:lnTo>
                      <a:pt x="247" y="1373"/>
                    </a:lnTo>
                    <a:lnTo>
                      <a:pt x="247" y="1365"/>
                    </a:lnTo>
                    <a:lnTo>
                      <a:pt x="239" y="1365"/>
                    </a:lnTo>
                    <a:lnTo>
                      <a:pt x="233" y="1340"/>
                    </a:lnTo>
                    <a:lnTo>
                      <a:pt x="240" y="1313"/>
                    </a:lnTo>
                    <a:lnTo>
                      <a:pt x="237" y="1313"/>
                    </a:lnTo>
                    <a:lnTo>
                      <a:pt x="233" y="1294"/>
                    </a:lnTo>
                    <a:lnTo>
                      <a:pt x="216" y="1294"/>
                    </a:lnTo>
                    <a:lnTo>
                      <a:pt x="207" y="1256"/>
                    </a:lnTo>
                    <a:lnTo>
                      <a:pt x="209" y="124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124"/>
              <p:cNvSpPr>
                <a:spLocks/>
              </p:cNvSpPr>
              <p:nvPr/>
            </p:nvSpPr>
            <p:spPr bwMode="auto">
              <a:xfrm>
                <a:off x="2530" y="1908"/>
                <a:ext cx="469" cy="549"/>
              </a:xfrm>
              <a:custGeom>
                <a:avLst/>
                <a:gdLst>
                  <a:gd name="T0" fmla="*/ 5 w 469"/>
                  <a:gd name="T1" fmla="*/ 460 h 549"/>
                  <a:gd name="T2" fmla="*/ 7 w 469"/>
                  <a:gd name="T3" fmla="*/ 447 h 549"/>
                  <a:gd name="T4" fmla="*/ 0 w 469"/>
                  <a:gd name="T5" fmla="*/ 425 h 549"/>
                  <a:gd name="T6" fmla="*/ 7 w 469"/>
                  <a:gd name="T7" fmla="*/ 404 h 549"/>
                  <a:gd name="T8" fmla="*/ 19 w 469"/>
                  <a:gd name="T9" fmla="*/ 367 h 549"/>
                  <a:gd name="T10" fmla="*/ 28 w 469"/>
                  <a:gd name="T11" fmla="*/ 298 h 549"/>
                  <a:gd name="T12" fmla="*/ 36 w 469"/>
                  <a:gd name="T13" fmla="*/ 245 h 549"/>
                  <a:gd name="T14" fmla="*/ 92 w 469"/>
                  <a:gd name="T15" fmla="*/ 223 h 549"/>
                  <a:gd name="T16" fmla="*/ 106 w 469"/>
                  <a:gd name="T17" fmla="*/ 199 h 549"/>
                  <a:gd name="T18" fmla="*/ 109 w 469"/>
                  <a:gd name="T19" fmla="*/ 159 h 549"/>
                  <a:gd name="T20" fmla="*/ 50 w 469"/>
                  <a:gd name="T21" fmla="*/ 75 h 549"/>
                  <a:gd name="T22" fmla="*/ 95 w 469"/>
                  <a:gd name="T23" fmla="*/ 38 h 549"/>
                  <a:gd name="T24" fmla="*/ 123 w 469"/>
                  <a:gd name="T25" fmla="*/ 19 h 549"/>
                  <a:gd name="T26" fmla="*/ 146 w 469"/>
                  <a:gd name="T27" fmla="*/ 0 h 549"/>
                  <a:gd name="T28" fmla="*/ 154 w 469"/>
                  <a:gd name="T29" fmla="*/ 16 h 549"/>
                  <a:gd name="T30" fmla="*/ 186 w 469"/>
                  <a:gd name="T31" fmla="*/ 25 h 549"/>
                  <a:gd name="T32" fmla="*/ 224 w 469"/>
                  <a:gd name="T33" fmla="*/ 33 h 549"/>
                  <a:gd name="T34" fmla="*/ 297 w 469"/>
                  <a:gd name="T35" fmla="*/ 25 h 549"/>
                  <a:gd name="T36" fmla="*/ 342 w 469"/>
                  <a:gd name="T37" fmla="*/ 38 h 549"/>
                  <a:gd name="T38" fmla="*/ 392 w 469"/>
                  <a:gd name="T39" fmla="*/ 46 h 549"/>
                  <a:gd name="T40" fmla="*/ 423 w 469"/>
                  <a:gd name="T41" fmla="*/ 78 h 549"/>
                  <a:gd name="T42" fmla="*/ 437 w 469"/>
                  <a:gd name="T43" fmla="*/ 83 h 549"/>
                  <a:gd name="T44" fmla="*/ 449 w 469"/>
                  <a:gd name="T45" fmla="*/ 121 h 549"/>
                  <a:gd name="T46" fmla="*/ 458 w 469"/>
                  <a:gd name="T47" fmla="*/ 183 h 549"/>
                  <a:gd name="T48" fmla="*/ 423 w 469"/>
                  <a:gd name="T49" fmla="*/ 197 h 549"/>
                  <a:gd name="T50" fmla="*/ 411 w 469"/>
                  <a:gd name="T51" fmla="*/ 235 h 549"/>
                  <a:gd name="T52" fmla="*/ 385 w 469"/>
                  <a:gd name="T53" fmla="*/ 278 h 549"/>
                  <a:gd name="T54" fmla="*/ 415 w 469"/>
                  <a:gd name="T55" fmla="*/ 288 h 549"/>
                  <a:gd name="T56" fmla="*/ 415 w 469"/>
                  <a:gd name="T57" fmla="*/ 383 h 549"/>
                  <a:gd name="T58" fmla="*/ 415 w 469"/>
                  <a:gd name="T59" fmla="*/ 444 h 549"/>
                  <a:gd name="T60" fmla="*/ 390 w 469"/>
                  <a:gd name="T61" fmla="*/ 474 h 549"/>
                  <a:gd name="T62" fmla="*/ 351 w 469"/>
                  <a:gd name="T63" fmla="*/ 471 h 549"/>
                  <a:gd name="T64" fmla="*/ 316 w 469"/>
                  <a:gd name="T65" fmla="*/ 496 h 549"/>
                  <a:gd name="T66" fmla="*/ 311 w 469"/>
                  <a:gd name="T67" fmla="*/ 528 h 549"/>
                  <a:gd name="T68" fmla="*/ 298 w 469"/>
                  <a:gd name="T69" fmla="*/ 541 h 549"/>
                  <a:gd name="T70" fmla="*/ 250 w 469"/>
                  <a:gd name="T71" fmla="*/ 527 h 549"/>
                  <a:gd name="T72" fmla="*/ 225 w 469"/>
                  <a:gd name="T73" fmla="*/ 541 h 549"/>
                  <a:gd name="T74" fmla="*/ 201 w 469"/>
                  <a:gd name="T75" fmla="*/ 546 h 549"/>
                  <a:gd name="T76" fmla="*/ 175 w 469"/>
                  <a:gd name="T77" fmla="*/ 536 h 549"/>
                  <a:gd name="T78" fmla="*/ 153 w 469"/>
                  <a:gd name="T79" fmla="*/ 527 h 549"/>
                  <a:gd name="T80" fmla="*/ 135 w 469"/>
                  <a:gd name="T81" fmla="*/ 527 h 549"/>
                  <a:gd name="T82" fmla="*/ 109 w 469"/>
                  <a:gd name="T83" fmla="*/ 509 h 549"/>
                  <a:gd name="T84" fmla="*/ 80 w 469"/>
                  <a:gd name="T85" fmla="*/ 517 h 549"/>
                  <a:gd name="T86" fmla="*/ 28 w 469"/>
                  <a:gd name="T87" fmla="*/ 49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9" h="549">
                    <a:moveTo>
                      <a:pt x="12" y="477"/>
                    </a:moveTo>
                    <a:lnTo>
                      <a:pt x="5" y="461"/>
                    </a:lnTo>
                    <a:lnTo>
                      <a:pt x="5" y="460"/>
                    </a:lnTo>
                    <a:lnTo>
                      <a:pt x="10" y="461"/>
                    </a:lnTo>
                    <a:lnTo>
                      <a:pt x="17" y="456"/>
                    </a:lnTo>
                    <a:lnTo>
                      <a:pt x="7" y="447"/>
                    </a:lnTo>
                    <a:lnTo>
                      <a:pt x="1" y="442"/>
                    </a:lnTo>
                    <a:lnTo>
                      <a:pt x="3" y="430"/>
                    </a:lnTo>
                    <a:lnTo>
                      <a:pt x="0" y="425"/>
                    </a:lnTo>
                    <a:lnTo>
                      <a:pt x="0" y="407"/>
                    </a:lnTo>
                    <a:lnTo>
                      <a:pt x="5" y="409"/>
                    </a:lnTo>
                    <a:lnTo>
                      <a:pt x="7" y="404"/>
                    </a:lnTo>
                    <a:lnTo>
                      <a:pt x="0" y="402"/>
                    </a:lnTo>
                    <a:lnTo>
                      <a:pt x="5" y="385"/>
                    </a:lnTo>
                    <a:lnTo>
                      <a:pt x="19" y="367"/>
                    </a:lnTo>
                    <a:lnTo>
                      <a:pt x="21" y="358"/>
                    </a:lnTo>
                    <a:lnTo>
                      <a:pt x="29" y="337"/>
                    </a:lnTo>
                    <a:lnTo>
                      <a:pt x="28" y="298"/>
                    </a:lnTo>
                    <a:lnTo>
                      <a:pt x="14" y="280"/>
                    </a:lnTo>
                    <a:lnTo>
                      <a:pt x="10" y="255"/>
                    </a:lnTo>
                    <a:lnTo>
                      <a:pt x="36" y="245"/>
                    </a:lnTo>
                    <a:lnTo>
                      <a:pt x="73" y="242"/>
                    </a:lnTo>
                    <a:lnTo>
                      <a:pt x="87" y="226"/>
                    </a:lnTo>
                    <a:lnTo>
                      <a:pt x="92" y="223"/>
                    </a:lnTo>
                    <a:lnTo>
                      <a:pt x="97" y="221"/>
                    </a:lnTo>
                    <a:lnTo>
                      <a:pt x="106" y="223"/>
                    </a:lnTo>
                    <a:lnTo>
                      <a:pt x="106" y="199"/>
                    </a:lnTo>
                    <a:lnTo>
                      <a:pt x="100" y="194"/>
                    </a:lnTo>
                    <a:lnTo>
                      <a:pt x="97" y="162"/>
                    </a:lnTo>
                    <a:lnTo>
                      <a:pt x="109" y="159"/>
                    </a:lnTo>
                    <a:lnTo>
                      <a:pt x="92" y="127"/>
                    </a:lnTo>
                    <a:lnTo>
                      <a:pt x="87" y="108"/>
                    </a:lnTo>
                    <a:lnTo>
                      <a:pt x="50" y="75"/>
                    </a:lnTo>
                    <a:lnTo>
                      <a:pt x="69" y="65"/>
                    </a:lnTo>
                    <a:lnTo>
                      <a:pt x="61" y="56"/>
                    </a:lnTo>
                    <a:lnTo>
                      <a:pt x="95" y="38"/>
                    </a:lnTo>
                    <a:lnTo>
                      <a:pt x="109" y="38"/>
                    </a:lnTo>
                    <a:lnTo>
                      <a:pt x="123" y="33"/>
                    </a:lnTo>
                    <a:lnTo>
                      <a:pt x="123" y="19"/>
                    </a:lnTo>
                    <a:lnTo>
                      <a:pt x="128" y="13"/>
                    </a:lnTo>
                    <a:lnTo>
                      <a:pt x="135" y="16"/>
                    </a:lnTo>
                    <a:lnTo>
                      <a:pt x="146" y="0"/>
                    </a:lnTo>
                    <a:lnTo>
                      <a:pt x="149" y="3"/>
                    </a:lnTo>
                    <a:lnTo>
                      <a:pt x="146" y="11"/>
                    </a:lnTo>
                    <a:lnTo>
                      <a:pt x="154" y="16"/>
                    </a:lnTo>
                    <a:lnTo>
                      <a:pt x="172" y="11"/>
                    </a:lnTo>
                    <a:lnTo>
                      <a:pt x="175" y="19"/>
                    </a:lnTo>
                    <a:lnTo>
                      <a:pt x="186" y="25"/>
                    </a:lnTo>
                    <a:lnTo>
                      <a:pt x="206" y="33"/>
                    </a:lnTo>
                    <a:lnTo>
                      <a:pt x="212" y="30"/>
                    </a:lnTo>
                    <a:lnTo>
                      <a:pt x="224" y="33"/>
                    </a:lnTo>
                    <a:lnTo>
                      <a:pt x="232" y="38"/>
                    </a:lnTo>
                    <a:lnTo>
                      <a:pt x="265" y="29"/>
                    </a:lnTo>
                    <a:lnTo>
                      <a:pt x="297" y="25"/>
                    </a:lnTo>
                    <a:lnTo>
                      <a:pt x="316" y="30"/>
                    </a:lnTo>
                    <a:lnTo>
                      <a:pt x="316" y="33"/>
                    </a:lnTo>
                    <a:lnTo>
                      <a:pt x="342" y="38"/>
                    </a:lnTo>
                    <a:lnTo>
                      <a:pt x="351" y="35"/>
                    </a:lnTo>
                    <a:lnTo>
                      <a:pt x="384" y="48"/>
                    </a:lnTo>
                    <a:lnTo>
                      <a:pt x="392" y="46"/>
                    </a:lnTo>
                    <a:lnTo>
                      <a:pt x="408" y="49"/>
                    </a:lnTo>
                    <a:lnTo>
                      <a:pt x="411" y="68"/>
                    </a:lnTo>
                    <a:lnTo>
                      <a:pt x="423" y="78"/>
                    </a:lnTo>
                    <a:lnTo>
                      <a:pt x="430" y="75"/>
                    </a:lnTo>
                    <a:lnTo>
                      <a:pt x="437" y="75"/>
                    </a:lnTo>
                    <a:lnTo>
                      <a:pt x="437" y="83"/>
                    </a:lnTo>
                    <a:lnTo>
                      <a:pt x="449" y="87"/>
                    </a:lnTo>
                    <a:lnTo>
                      <a:pt x="453" y="95"/>
                    </a:lnTo>
                    <a:lnTo>
                      <a:pt x="449" y="121"/>
                    </a:lnTo>
                    <a:lnTo>
                      <a:pt x="469" y="130"/>
                    </a:lnTo>
                    <a:lnTo>
                      <a:pt x="469" y="151"/>
                    </a:lnTo>
                    <a:lnTo>
                      <a:pt x="458" y="183"/>
                    </a:lnTo>
                    <a:lnTo>
                      <a:pt x="439" y="184"/>
                    </a:lnTo>
                    <a:lnTo>
                      <a:pt x="430" y="199"/>
                    </a:lnTo>
                    <a:lnTo>
                      <a:pt x="423" y="197"/>
                    </a:lnTo>
                    <a:lnTo>
                      <a:pt x="420" y="207"/>
                    </a:lnTo>
                    <a:lnTo>
                      <a:pt x="413" y="207"/>
                    </a:lnTo>
                    <a:lnTo>
                      <a:pt x="411" y="235"/>
                    </a:lnTo>
                    <a:lnTo>
                      <a:pt x="404" y="251"/>
                    </a:lnTo>
                    <a:lnTo>
                      <a:pt x="396" y="264"/>
                    </a:lnTo>
                    <a:lnTo>
                      <a:pt x="385" y="278"/>
                    </a:lnTo>
                    <a:lnTo>
                      <a:pt x="390" y="285"/>
                    </a:lnTo>
                    <a:lnTo>
                      <a:pt x="404" y="280"/>
                    </a:lnTo>
                    <a:lnTo>
                      <a:pt x="415" y="288"/>
                    </a:lnTo>
                    <a:lnTo>
                      <a:pt x="404" y="309"/>
                    </a:lnTo>
                    <a:lnTo>
                      <a:pt x="404" y="372"/>
                    </a:lnTo>
                    <a:lnTo>
                      <a:pt x="415" y="383"/>
                    </a:lnTo>
                    <a:lnTo>
                      <a:pt x="406" y="399"/>
                    </a:lnTo>
                    <a:lnTo>
                      <a:pt x="413" y="417"/>
                    </a:lnTo>
                    <a:lnTo>
                      <a:pt x="415" y="444"/>
                    </a:lnTo>
                    <a:lnTo>
                      <a:pt x="413" y="447"/>
                    </a:lnTo>
                    <a:lnTo>
                      <a:pt x="401" y="455"/>
                    </a:lnTo>
                    <a:lnTo>
                      <a:pt x="390" y="474"/>
                    </a:lnTo>
                    <a:lnTo>
                      <a:pt x="389" y="492"/>
                    </a:lnTo>
                    <a:lnTo>
                      <a:pt x="373" y="490"/>
                    </a:lnTo>
                    <a:lnTo>
                      <a:pt x="351" y="471"/>
                    </a:lnTo>
                    <a:lnTo>
                      <a:pt x="342" y="469"/>
                    </a:lnTo>
                    <a:lnTo>
                      <a:pt x="316" y="484"/>
                    </a:lnTo>
                    <a:lnTo>
                      <a:pt x="316" y="496"/>
                    </a:lnTo>
                    <a:lnTo>
                      <a:pt x="328" y="517"/>
                    </a:lnTo>
                    <a:lnTo>
                      <a:pt x="319" y="527"/>
                    </a:lnTo>
                    <a:lnTo>
                      <a:pt x="311" y="528"/>
                    </a:lnTo>
                    <a:lnTo>
                      <a:pt x="309" y="533"/>
                    </a:lnTo>
                    <a:lnTo>
                      <a:pt x="304" y="533"/>
                    </a:lnTo>
                    <a:lnTo>
                      <a:pt x="298" y="541"/>
                    </a:lnTo>
                    <a:lnTo>
                      <a:pt x="276" y="541"/>
                    </a:lnTo>
                    <a:lnTo>
                      <a:pt x="271" y="531"/>
                    </a:lnTo>
                    <a:lnTo>
                      <a:pt x="250" y="527"/>
                    </a:lnTo>
                    <a:lnTo>
                      <a:pt x="246" y="533"/>
                    </a:lnTo>
                    <a:lnTo>
                      <a:pt x="234" y="533"/>
                    </a:lnTo>
                    <a:lnTo>
                      <a:pt x="225" y="541"/>
                    </a:lnTo>
                    <a:lnTo>
                      <a:pt x="222" y="541"/>
                    </a:lnTo>
                    <a:lnTo>
                      <a:pt x="212" y="549"/>
                    </a:lnTo>
                    <a:lnTo>
                      <a:pt x="201" y="546"/>
                    </a:lnTo>
                    <a:lnTo>
                      <a:pt x="196" y="519"/>
                    </a:lnTo>
                    <a:lnTo>
                      <a:pt x="180" y="523"/>
                    </a:lnTo>
                    <a:lnTo>
                      <a:pt x="175" y="536"/>
                    </a:lnTo>
                    <a:lnTo>
                      <a:pt x="170" y="539"/>
                    </a:lnTo>
                    <a:lnTo>
                      <a:pt x="161" y="528"/>
                    </a:lnTo>
                    <a:lnTo>
                      <a:pt x="153" y="527"/>
                    </a:lnTo>
                    <a:lnTo>
                      <a:pt x="149" y="528"/>
                    </a:lnTo>
                    <a:lnTo>
                      <a:pt x="135" y="520"/>
                    </a:lnTo>
                    <a:lnTo>
                      <a:pt x="135" y="527"/>
                    </a:lnTo>
                    <a:lnTo>
                      <a:pt x="120" y="527"/>
                    </a:lnTo>
                    <a:lnTo>
                      <a:pt x="114" y="511"/>
                    </a:lnTo>
                    <a:lnTo>
                      <a:pt x="109" y="509"/>
                    </a:lnTo>
                    <a:lnTo>
                      <a:pt x="99" y="523"/>
                    </a:lnTo>
                    <a:lnTo>
                      <a:pt x="83" y="527"/>
                    </a:lnTo>
                    <a:lnTo>
                      <a:pt x="80" y="517"/>
                    </a:lnTo>
                    <a:lnTo>
                      <a:pt x="57" y="509"/>
                    </a:lnTo>
                    <a:lnTo>
                      <a:pt x="40" y="482"/>
                    </a:lnTo>
                    <a:lnTo>
                      <a:pt x="28" y="492"/>
                    </a:lnTo>
                    <a:lnTo>
                      <a:pt x="12" y="4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125"/>
              <p:cNvSpPr>
                <a:spLocks/>
              </p:cNvSpPr>
              <p:nvPr/>
            </p:nvSpPr>
            <p:spPr bwMode="auto">
              <a:xfrm>
                <a:off x="2530" y="1908"/>
                <a:ext cx="469" cy="549"/>
              </a:xfrm>
              <a:custGeom>
                <a:avLst/>
                <a:gdLst>
                  <a:gd name="T0" fmla="*/ 5 w 469"/>
                  <a:gd name="T1" fmla="*/ 460 h 549"/>
                  <a:gd name="T2" fmla="*/ 7 w 469"/>
                  <a:gd name="T3" fmla="*/ 447 h 549"/>
                  <a:gd name="T4" fmla="*/ 0 w 469"/>
                  <a:gd name="T5" fmla="*/ 425 h 549"/>
                  <a:gd name="T6" fmla="*/ 7 w 469"/>
                  <a:gd name="T7" fmla="*/ 404 h 549"/>
                  <a:gd name="T8" fmla="*/ 19 w 469"/>
                  <a:gd name="T9" fmla="*/ 367 h 549"/>
                  <a:gd name="T10" fmla="*/ 28 w 469"/>
                  <a:gd name="T11" fmla="*/ 298 h 549"/>
                  <a:gd name="T12" fmla="*/ 36 w 469"/>
                  <a:gd name="T13" fmla="*/ 245 h 549"/>
                  <a:gd name="T14" fmla="*/ 92 w 469"/>
                  <a:gd name="T15" fmla="*/ 223 h 549"/>
                  <a:gd name="T16" fmla="*/ 106 w 469"/>
                  <a:gd name="T17" fmla="*/ 199 h 549"/>
                  <a:gd name="T18" fmla="*/ 109 w 469"/>
                  <a:gd name="T19" fmla="*/ 159 h 549"/>
                  <a:gd name="T20" fmla="*/ 50 w 469"/>
                  <a:gd name="T21" fmla="*/ 75 h 549"/>
                  <a:gd name="T22" fmla="*/ 95 w 469"/>
                  <a:gd name="T23" fmla="*/ 38 h 549"/>
                  <a:gd name="T24" fmla="*/ 123 w 469"/>
                  <a:gd name="T25" fmla="*/ 19 h 549"/>
                  <a:gd name="T26" fmla="*/ 146 w 469"/>
                  <a:gd name="T27" fmla="*/ 0 h 549"/>
                  <a:gd name="T28" fmla="*/ 154 w 469"/>
                  <a:gd name="T29" fmla="*/ 16 h 549"/>
                  <a:gd name="T30" fmla="*/ 186 w 469"/>
                  <a:gd name="T31" fmla="*/ 25 h 549"/>
                  <a:gd name="T32" fmla="*/ 224 w 469"/>
                  <a:gd name="T33" fmla="*/ 33 h 549"/>
                  <a:gd name="T34" fmla="*/ 297 w 469"/>
                  <a:gd name="T35" fmla="*/ 25 h 549"/>
                  <a:gd name="T36" fmla="*/ 342 w 469"/>
                  <a:gd name="T37" fmla="*/ 38 h 549"/>
                  <a:gd name="T38" fmla="*/ 392 w 469"/>
                  <a:gd name="T39" fmla="*/ 46 h 549"/>
                  <a:gd name="T40" fmla="*/ 423 w 469"/>
                  <a:gd name="T41" fmla="*/ 78 h 549"/>
                  <a:gd name="T42" fmla="*/ 437 w 469"/>
                  <a:gd name="T43" fmla="*/ 83 h 549"/>
                  <a:gd name="T44" fmla="*/ 449 w 469"/>
                  <a:gd name="T45" fmla="*/ 121 h 549"/>
                  <a:gd name="T46" fmla="*/ 458 w 469"/>
                  <a:gd name="T47" fmla="*/ 183 h 549"/>
                  <a:gd name="T48" fmla="*/ 423 w 469"/>
                  <a:gd name="T49" fmla="*/ 197 h 549"/>
                  <a:gd name="T50" fmla="*/ 411 w 469"/>
                  <a:gd name="T51" fmla="*/ 235 h 549"/>
                  <a:gd name="T52" fmla="*/ 385 w 469"/>
                  <a:gd name="T53" fmla="*/ 278 h 549"/>
                  <a:gd name="T54" fmla="*/ 415 w 469"/>
                  <a:gd name="T55" fmla="*/ 288 h 549"/>
                  <a:gd name="T56" fmla="*/ 415 w 469"/>
                  <a:gd name="T57" fmla="*/ 383 h 549"/>
                  <a:gd name="T58" fmla="*/ 415 w 469"/>
                  <a:gd name="T59" fmla="*/ 444 h 549"/>
                  <a:gd name="T60" fmla="*/ 390 w 469"/>
                  <a:gd name="T61" fmla="*/ 474 h 549"/>
                  <a:gd name="T62" fmla="*/ 351 w 469"/>
                  <a:gd name="T63" fmla="*/ 471 h 549"/>
                  <a:gd name="T64" fmla="*/ 316 w 469"/>
                  <a:gd name="T65" fmla="*/ 496 h 549"/>
                  <a:gd name="T66" fmla="*/ 311 w 469"/>
                  <a:gd name="T67" fmla="*/ 528 h 549"/>
                  <a:gd name="T68" fmla="*/ 298 w 469"/>
                  <a:gd name="T69" fmla="*/ 541 h 549"/>
                  <a:gd name="T70" fmla="*/ 250 w 469"/>
                  <a:gd name="T71" fmla="*/ 527 h 549"/>
                  <a:gd name="T72" fmla="*/ 225 w 469"/>
                  <a:gd name="T73" fmla="*/ 541 h 549"/>
                  <a:gd name="T74" fmla="*/ 201 w 469"/>
                  <a:gd name="T75" fmla="*/ 546 h 549"/>
                  <a:gd name="T76" fmla="*/ 175 w 469"/>
                  <a:gd name="T77" fmla="*/ 536 h 549"/>
                  <a:gd name="T78" fmla="*/ 153 w 469"/>
                  <a:gd name="T79" fmla="*/ 527 h 549"/>
                  <a:gd name="T80" fmla="*/ 135 w 469"/>
                  <a:gd name="T81" fmla="*/ 527 h 549"/>
                  <a:gd name="T82" fmla="*/ 109 w 469"/>
                  <a:gd name="T83" fmla="*/ 509 h 549"/>
                  <a:gd name="T84" fmla="*/ 80 w 469"/>
                  <a:gd name="T85" fmla="*/ 517 h 549"/>
                  <a:gd name="T86" fmla="*/ 28 w 469"/>
                  <a:gd name="T87" fmla="*/ 49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9" h="549">
                    <a:moveTo>
                      <a:pt x="12" y="477"/>
                    </a:moveTo>
                    <a:lnTo>
                      <a:pt x="5" y="461"/>
                    </a:lnTo>
                    <a:lnTo>
                      <a:pt x="5" y="460"/>
                    </a:lnTo>
                    <a:lnTo>
                      <a:pt x="10" y="461"/>
                    </a:lnTo>
                    <a:lnTo>
                      <a:pt x="17" y="456"/>
                    </a:lnTo>
                    <a:lnTo>
                      <a:pt x="7" y="447"/>
                    </a:lnTo>
                    <a:lnTo>
                      <a:pt x="1" y="442"/>
                    </a:lnTo>
                    <a:lnTo>
                      <a:pt x="3" y="430"/>
                    </a:lnTo>
                    <a:lnTo>
                      <a:pt x="0" y="425"/>
                    </a:lnTo>
                    <a:lnTo>
                      <a:pt x="0" y="407"/>
                    </a:lnTo>
                    <a:lnTo>
                      <a:pt x="5" y="409"/>
                    </a:lnTo>
                    <a:lnTo>
                      <a:pt x="7" y="404"/>
                    </a:lnTo>
                    <a:lnTo>
                      <a:pt x="0" y="402"/>
                    </a:lnTo>
                    <a:lnTo>
                      <a:pt x="5" y="385"/>
                    </a:lnTo>
                    <a:lnTo>
                      <a:pt x="19" y="367"/>
                    </a:lnTo>
                    <a:lnTo>
                      <a:pt x="21" y="358"/>
                    </a:lnTo>
                    <a:lnTo>
                      <a:pt x="29" y="337"/>
                    </a:lnTo>
                    <a:lnTo>
                      <a:pt x="28" y="298"/>
                    </a:lnTo>
                    <a:lnTo>
                      <a:pt x="14" y="280"/>
                    </a:lnTo>
                    <a:lnTo>
                      <a:pt x="10" y="255"/>
                    </a:lnTo>
                    <a:lnTo>
                      <a:pt x="36" y="245"/>
                    </a:lnTo>
                    <a:lnTo>
                      <a:pt x="73" y="242"/>
                    </a:lnTo>
                    <a:lnTo>
                      <a:pt x="87" y="226"/>
                    </a:lnTo>
                    <a:lnTo>
                      <a:pt x="92" y="223"/>
                    </a:lnTo>
                    <a:lnTo>
                      <a:pt x="97" y="221"/>
                    </a:lnTo>
                    <a:lnTo>
                      <a:pt x="106" y="223"/>
                    </a:lnTo>
                    <a:lnTo>
                      <a:pt x="106" y="199"/>
                    </a:lnTo>
                    <a:lnTo>
                      <a:pt x="100" y="194"/>
                    </a:lnTo>
                    <a:lnTo>
                      <a:pt x="97" y="162"/>
                    </a:lnTo>
                    <a:lnTo>
                      <a:pt x="109" y="159"/>
                    </a:lnTo>
                    <a:lnTo>
                      <a:pt x="92" y="127"/>
                    </a:lnTo>
                    <a:lnTo>
                      <a:pt x="87" y="108"/>
                    </a:lnTo>
                    <a:lnTo>
                      <a:pt x="50" y="75"/>
                    </a:lnTo>
                    <a:lnTo>
                      <a:pt x="69" y="65"/>
                    </a:lnTo>
                    <a:lnTo>
                      <a:pt x="61" y="56"/>
                    </a:lnTo>
                    <a:lnTo>
                      <a:pt x="95" y="38"/>
                    </a:lnTo>
                    <a:lnTo>
                      <a:pt x="109" y="38"/>
                    </a:lnTo>
                    <a:lnTo>
                      <a:pt x="123" y="33"/>
                    </a:lnTo>
                    <a:lnTo>
                      <a:pt x="123" y="19"/>
                    </a:lnTo>
                    <a:lnTo>
                      <a:pt x="128" y="13"/>
                    </a:lnTo>
                    <a:lnTo>
                      <a:pt x="135" y="16"/>
                    </a:lnTo>
                    <a:lnTo>
                      <a:pt x="146" y="0"/>
                    </a:lnTo>
                    <a:lnTo>
                      <a:pt x="149" y="3"/>
                    </a:lnTo>
                    <a:lnTo>
                      <a:pt x="146" y="11"/>
                    </a:lnTo>
                    <a:lnTo>
                      <a:pt x="154" y="16"/>
                    </a:lnTo>
                    <a:lnTo>
                      <a:pt x="172" y="11"/>
                    </a:lnTo>
                    <a:lnTo>
                      <a:pt x="175" y="19"/>
                    </a:lnTo>
                    <a:lnTo>
                      <a:pt x="186" y="25"/>
                    </a:lnTo>
                    <a:lnTo>
                      <a:pt x="206" y="33"/>
                    </a:lnTo>
                    <a:lnTo>
                      <a:pt x="212" y="30"/>
                    </a:lnTo>
                    <a:lnTo>
                      <a:pt x="224" y="33"/>
                    </a:lnTo>
                    <a:lnTo>
                      <a:pt x="232" y="38"/>
                    </a:lnTo>
                    <a:lnTo>
                      <a:pt x="265" y="29"/>
                    </a:lnTo>
                    <a:lnTo>
                      <a:pt x="297" y="25"/>
                    </a:lnTo>
                    <a:lnTo>
                      <a:pt x="316" y="30"/>
                    </a:lnTo>
                    <a:lnTo>
                      <a:pt x="316" y="33"/>
                    </a:lnTo>
                    <a:lnTo>
                      <a:pt x="342" y="38"/>
                    </a:lnTo>
                    <a:lnTo>
                      <a:pt x="351" y="35"/>
                    </a:lnTo>
                    <a:lnTo>
                      <a:pt x="384" y="48"/>
                    </a:lnTo>
                    <a:lnTo>
                      <a:pt x="392" y="46"/>
                    </a:lnTo>
                    <a:lnTo>
                      <a:pt x="408" y="49"/>
                    </a:lnTo>
                    <a:lnTo>
                      <a:pt x="411" y="68"/>
                    </a:lnTo>
                    <a:lnTo>
                      <a:pt x="423" y="78"/>
                    </a:lnTo>
                    <a:lnTo>
                      <a:pt x="430" y="75"/>
                    </a:lnTo>
                    <a:lnTo>
                      <a:pt x="437" y="75"/>
                    </a:lnTo>
                    <a:lnTo>
                      <a:pt x="437" y="83"/>
                    </a:lnTo>
                    <a:lnTo>
                      <a:pt x="449" y="87"/>
                    </a:lnTo>
                    <a:lnTo>
                      <a:pt x="453" y="95"/>
                    </a:lnTo>
                    <a:lnTo>
                      <a:pt x="449" y="121"/>
                    </a:lnTo>
                    <a:lnTo>
                      <a:pt x="469" y="130"/>
                    </a:lnTo>
                    <a:lnTo>
                      <a:pt x="469" y="151"/>
                    </a:lnTo>
                    <a:lnTo>
                      <a:pt x="458" y="183"/>
                    </a:lnTo>
                    <a:lnTo>
                      <a:pt x="439" y="184"/>
                    </a:lnTo>
                    <a:lnTo>
                      <a:pt x="430" y="199"/>
                    </a:lnTo>
                    <a:lnTo>
                      <a:pt x="423" y="197"/>
                    </a:lnTo>
                    <a:lnTo>
                      <a:pt x="420" y="207"/>
                    </a:lnTo>
                    <a:lnTo>
                      <a:pt x="413" y="207"/>
                    </a:lnTo>
                    <a:lnTo>
                      <a:pt x="411" y="235"/>
                    </a:lnTo>
                    <a:lnTo>
                      <a:pt x="404" y="251"/>
                    </a:lnTo>
                    <a:lnTo>
                      <a:pt x="396" y="264"/>
                    </a:lnTo>
                    <a:lnTo>
                      <a:pt x="385" y="278"/>
                    </a:lnTo>
                    <a:lnTo>
                      <a:pt x="390" y="285"/>
                    </a:lnTo>
                    <a:lnTo>
                      <a:pt x="404" y="280"/>
                    </a:lnTo>
                    <a:lnTo>
                      <a:pt x="415" y="288"/>
                    </a:lnTo>
                    <a:lnTo>
                      <a:pt x="404" y="309"/>
                    </a:lnTo>
                    <a:lnTo>
                      <a:pt x="404" y="372"/>
                    </a:lnTo>
                    <a:lnTo>
                      <a:pt x="415" y="383"/>
                    </a:lnTo>
                    <a:lnTo>
                      <a:pt x="406" y="399"/>
                    </a:lnTo>
                    <a:lnTo>
                      <a:pt x="413" y="417"/>
                    </a:lnTo>
                    <a:lnTo>
                      <a:pt x="415" y="444"/>
                    </a:lnTo>
                    <a:lnTo>
                      <a:pt x="413" y="447"/>
                    </a:lnTo>
                    <a:lnTo>
                      <a:pt x="401" y="455"/>
                    </a:lnTo>
                    <a:lnTo>
                      <a:pt x="390" y="474"/>
                    </a:lnTo>
                    <a:lnTo>
                      <a:pt x="389" y="492"/>
                    </a:lnTo>
                    <a:lnTo>
                      <a:pt x="373" y="490"/>
                    </a:lnTo>
                    <a:lnTo>
                      <a:pt x="351" y="471"/>
                    </a:lnTo>
                    <a:lnTo>
                      <a:pt x="342" y="469"/>
                    </a:lnTo>
                    <a:lnTo>
                      <a:pt x="316" y="484"/>
                    </a:lnTo>
                    <a:lnTo>
                      <a:pt x="316" y="496"/>
                    </a:lnTo>
                    <a:lnTo>
                      <a:pt x="328" y="517"/>
                    </a:lnTo>
                    <a:lnTo>
                      <a:pt x="319" y="527"/>
                    </a:lnTo>
                    <a:lnTo>
                      <a:pt x="311" y="528"/>
                    </a:lnTo>
                    <a:lnTo>
                      <a:pt x="309" y="533"/>
                    </a:lnTo>
                    <a:lnTo>
                      <a:pt x="304" y="533"/>
                    </a:lnTo>
                    <a:lnTo>
                      <a:pt x="298" y="541"/>
                    </a:lnTo>
                    <a:lnTo>
                      <a:pt x="276" y="541"/>
                    </a:lnTo>
                    <a:lnTo>
                      <a:pt x="271" y="531"/>
                    </a:lnTo>
                    <a:lnTo>
                      <a:pt x="250" y="527"/>
                    </a:lnTo>
                    <a:lnTo>
                      <a:pt x="246" y="533"/>
                    </a:lnTo>
                    <a:lnTo>
                      <a:pt x="234" y="533"/>
                    </a:lnTo>
                    <a:lnTo>
                      <a:pt x="225" y="541"/>
                    </a:lnTo>
                    <a:lnTo>
                      <a:pt x="222" y="541"/>
                    </a:lnTo>
                    <a:lnTo>
                      <a:pt x="212" y="549"/>
                    </a:lnTo>
                    <a:lnTo>
                      <a:pt x="201" y="546"/>
                    </a:lnTo>
                    <a:lnTo>
                      <a:pt x="196" y="519"/>
                    </a:lnTo>
                    <a:lnTo>
                      <a:pt x="180" y="523"/>
                    </a:lnTo>
                    <a:lnTo>
                      <a:pt x="175" y="536"/>
                    </a:lnTo>
                    <a:lnTo>
                      <a:pt x="170" y="539"/>
                    </a:lnTo>
                    <a:lnTo>
                      <a:pt x="161" y="528"/>
                    </a:lnTo>
                    <a:lnTo>
                      <a:pt x="153" y="527"/>
                    </a:lnTo>
                    <a:lnTo>
                      <a:pt x="149" y="528"/>
                    </a:lnTo>
                    <a:lnTo>
                      <a:pt x="135" y="520"/>
                    </a:lnTo>
                    <a:lnTo>
                      <a:pt x="135" y="527"/>
                    </a:lnTo>
                    <a:lnTo>
                      <a:pt x="120" y="527"/>
                    </a:lnTo>
                    <a:lnTo>
                      <a:pt x="114" y="511"/>
                    </a:lnTo>
                    <a:lnTo>
                      <a:pt x="109" y="509"/>
                    </a:lnTo>
                    <a:lnTo>
                      <a:pt x="99" y="523"/>
                    </a:lnTo>
                    <a:lnTo>
                      <a:pt x="83" y="527"/>
                    </a:lnTo>
                    <a:lnTo>
                      <a:pt x="80" y="517"/>
                    </a:lnTo>
                    <a:lnTo>
                      <a:pt x="57" y="509"/>
                    </a:lnTo>
                    <a:lnTo>
                      <a:pt x="40" y="482"/>
                    </a:lnTo>
                    <a:lnTo>
                      <a:pt x="28" y="492"/>
                    </a:lnTo>
                    <a:lnTo>
                      <a:pt x="12" y="47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126"/>
              <p:cNvSpPr>
                <a:spLocks/>
              </p:cNvSpPr>
              <p:nvPr/>
            </p:nvSpPr>
            <p:spPr bwMode="auto">
              <a:xfrm>
                <a:off x="2273" y="2524"/>
                <a:ext cx="28" cy="11"/>
              </a:xfrm>
              <a:custGeom>
                <a:avLst/>
                <a:gdLst>
                  <a:gd name="T0" fmla="*/ 0 w 28"/>
                  <a:gd name="T1" fmla="*/ 9 h 11"/>
                  <a:gd name="T2" fmla="*/ 1 w 28"/>
                  <a:gd name="T3" fmla="*/ 0 h 11"/>
                  <a:gd name="T4" fmla="*/ 28 w 28"/>
                  <a:gd name="T5" fmla="*/ 5 h 11"/>
                  <a:gd name="T6" fmla="*/ 26 w 28"/>
                  <a:gd name="T7" fmla="*/ 11 h 11"/>
                  <a:gd name="T8" fmla="*/ 0 w 28"/>
                  <a:gd name="T9" fmla="*/ 9 h 11"/>
                </a:gdLst>
                <a:ahLst/>
                <a:cxnLst>
                  <a:cxn ang="0">
                    <a:pos x="T0" y="T1"/>
                  </a:cxn>
                  <a:cxn ang="0">
                    <a:pos x="T2" y="T3"/>
                  </a:cxn>
                  <a:cxn ang="0">
                    <a:pos x="T4" y="T5"/>
                  </a:cxn>
                  <a:cxn ang="0">
                    <a:pos x="T6" y="T7"/>
                  </a:cxn>
                  <a:cxn ang="0">
                    <a:pos x="T8" y="T9"/>
                  </a:cxn>
                </a:cxnLst>
                <a:rect l="0" t="0" r="r" b="b"/>
                <a:pathLst>
                  <a:path w="28" h="11">
                    <a:moveTo>
                      <a:pt x="0" y="9"/>
                    </a:moveTo>
                    <a:lnTo>
                      <a:pt x="1" y="0"/>
                    </a:lnTo>
                    <a:lnTo>
                      <a:pt x="28" y="5"/>
                    </a:lnTo>
                    <a:lnTo>
                      <a:pt x="26" y="11"/>
                    </a:lnTo>
                    <a:lnTo>
                      <a:pt x="0" y="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127"/>
              <p:cNvSpPr>
                <a:spLocks/>
              </p:cNvSpPr>
              <p:nvPr/>
            </p:nvSpPr>
            <p:spPr bwMode="auto">
              <a:xfrm>
                <a:off x="2273" y="2524"/>
                <a:ext cx="28" cy="11"/>
              </a:xfrm>
              <a:custGeom>
                <a:avLst/>
                <a:gdLst>
                  <a:gd name="T0" fmla="*/ 0 w 28"/>
                  <a:gd name="T1" fmla="*/ 9 h 11"/>
                  <a:gd name="T2" fmla="*/ 1 w 28"/>
                  <a:gd name="T3" fmla="*/ 0 h 11"/>
                  <a:gd name="T4" fmla="*/ 28 w 28"/>
                  <a:gd name="T5" fmla="*/ 5 h 11"/>
                  <a:gd name="T6" fmla="*/ 26 w 28"/>
                  <a:gd name="T7" fmla="*/ 11 h 11"/>
                  <a:gd name="T8" fmla="*/ 0 w 28"/>
                  <a:gd name="T9" fmla="*/ 9 h 11"/>
                </a:gdLst>
                <a:ahLst/>
                <a:cxnLst>
                  <a:cxn ang="0">
                    <a:pos x="T0" y="T1"/>
                  </a:cxn>
                  <a:cxn ang="0">
                    <a:pos x="T2" y="T3"/>
                  </a:cxn>
                  <a:cxn ang="0">
                    <a:pos x="T4" y="T5"/>
                  </a:cxn>
                  <a:cxn ang="0">
                    <a:pos x="T6" y="T7"/>
                  </a:cxn>
                  <a:cxn ang="0">
                    <a:pos x="T8" y="T9"/>
                  </a:cxn>
                </a:cxnLst>
                <a:rect l="0" t="0" r="r" b="b"/>
                <a:pathLst>
                  <a:path w="28" h="11">
                    <a:moveTo>
                      <a:pt x="0" y="9"/>
                    </a:moveTo>
                    <a:lnTo>
                      <a:pt x="1" y="0"/>
                    </a:lnTo>
                    <a:lnTo>
                      <a:pt x="28" y="5"/>
                    </a:lnTo>
                    <a:lnTo>
                      <a:pt x="26" y="11"/>
                    </a:lnTo>
                    <a:lnTo>
                      <a:pt x="0" y="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128"/>
              <p:cNvSpPr>
                <a:spLocks/>
              </p:cNvSpPr>
              <p:nvPr/>
            </p:nvSpPr>
            <p:spPr bwMode="auto">
              <a:xfrm>
                <a:off x="2176" y="1213"/>
                <a:ext cx="1060" cy="964"/>
              </a:xfrm>
              <a:custGeom>
                <a:avLst/>
                <a:gdLst>
                  <a:gd name="T0" fmla="*/ 5 w 1060"/>
                  <a:gd name="T1" fmla="*/ 734 h 964"/>
                  <a:gd name="T2" fmla="*/ 83 w 1060"/>
                  <a:gd name="T3" fmla="*/ 642 h 964"/>
                  <a:gd name="T4" fmla="*/ 210 w 1060"/>
                  <a:gd name="T5" fmla="*/ 580 h 964"/>
                  <a:gd name="T6" fmla="*/ 257 w 1060"/>
                  <a:gd name="T7" fmla="*/ 456 h 964"/>
                  <a:gd name="T8" fmla="*/ 292 w 1060"/>
                  <a:gd name="T9" fmla="*/ 294 h 964"/>
                  <a:gd name="T10" fmla="*/ 459 w 1060"/>
                  <a:gd name="T11" fmla="*/ 138 h 964"/>
                  <a:gd name="T12" fmla="*/ 527 w 1060"/>
                  <a:gd name="T13" fmla="*/ 0 h 964"/>
                  <a:gd name="T14" fmla="*/ 544 w 1060"/>
                  <a:gd name="T15" fmla="*/ 80 h 964"/>
                  <a:gd name="T16" fmla="*/ 614 w 1060"/>
                  <a:gd name="T17" fmla="*/ 111 h 964"/>
                  <a:gd name="T18" fmla="*/ 619 w 1060"/>
                  <a:gd name="T19" fmla="*/ 178 h 964"/>
                  <a:gd name="T20" fmla="*/ 614 w 1060"/>
                  <a:gd name="T21" fmla="*/ 210 h 964"/>
                  <a:gd name="T22" fmla="*/ 633 w 1060"/>
                  <a:gd name="T23" fmla="*/ 262 h 964"/>
                  <a:gd name="T24" fmla="*/ 666 w 1060"/>
                  <a:gd name="T25" fmla="*/ 289 h 964"/>
                  <a:gd name="T26" fmla="*/ 728 w 1060"/>
                  <a:gd name="T27" fmla="*/ 270 h 964"/>
                  <a:gd name="T28" fmla="*/ 768 w 1060"/>
                  <a:gd name="T29" fmla="*/ 307 h 964"/>
                  <a:gd name="T30" fmla="*/ 775 w 1060"/>
                  <a:gd name="T31" fmla="*/ 353 h 964"/>
                  <a:gd name="T32" fmla="*/ 814 w 1060"/>
                  <a:gd name="T33" fmla="*/ 399 h 964"/>
                  <a:gd name="T34" fmla="*/ 847 w 1060"/>
                  <a:gd name="T35" fmla="*/ 462 h 964"/>
                  <a:gd name="T36" fmla="*/ 873 w 1060"/>
                  <a:gd name="T37" fmla="*/ 502 h 964"/>
                  <a:gd name="T38" fmla="*/ 939 w 1060"/>
                  <a:gd name="T39" fmla="*/ 524 h 964"/>
                  <a:gd name="T40" fmla="*/ 984 w 1060"/>
                  <a:gd name="T41" fmla="*/ 605 h 964"/>
                  <a:gd name="T42" fmla="*/ 1026 w 1060"/>
                  <a:gd name="T43" fmla="*/ 651 h 964"/>
                  <a:gd name="T44" fmla="*/ 1060 w 1060"/>
                  <a:gd name="T45" fmla="*/ 715 h 964"/>
                  <a:gd name="T46" fmla="*/ 1014 w 1060"/>
                  <a:gd name="T47" fmla="*/ 785 h 964"/>
                  <a:gd name="T48" fmla="*/ 989 w 1060"/>
                  <a:gd name="T49" fmla="*/ 842 h 964"/>
                  <a:gd name="T50" fmla="*/ 942 w 1060"/>
                  <a:gd name="T51" fmla="*/ 891 h 964"/>
                  <a:gd name="T52" fmla="*/ 897 w 1060"/>
                  <a:gd name="T53" fmla="*/ 940 h 964"/>
                  <a:gd name="T54" fmla="*/ 824 w 1060"/>
                  <a:gd name="T55" fmla="*/ 923 h 964"/>
                  <a:gd name="T56" fmla="*/ 784 w 1060"/>
                  <a:gd name="T57" fmla="*/ 893 h 964"/>
                  <a:gd name="T58" fmla="*/ 822 w 1060"/>
                  <a:gd name="T59" fmla="*/ 824 h 964"/>
                  <a:gd name="T60" fmla="*/ 791 w 1060"/>
                  <a:gd name="T61" fmla="*/ 777 h 964"/>
                  <a:gd name="T62" fmla="*/ 763 w 1060"/>
                  <a:gd name="T63" fmla="*/ 763 h 964"/>
                  <a:gd name="T64" fmla="*/ 704 w 1060"/>
                  <a:gd name="T65" fmla="*/ 729 h 964"/>
                  <a:gd name="T66" fmla="*/ 650 w 1060"/>
                  <a:gd name="T67" fmla="*/ 720 h 964"/>
                  <a:gd name="T68" fmla="*/ 565 w 1060"/>
                  <a:gd name="T69" fmla="*/ 724 h 964"/>
                  <a:gd name="T70" fmla="*/ 525 w 1060"/>
                  <a:gd name="T71" fmla="*/ 705 h 964"/>
                  <a:gd name="T72" fmla="*/ 499 w 1060"/>
                  <a:gd name="T73" fmla="*/ 696 h 964"/>
                  <a:gd name="T74" fmla="*/ 476 w 1060"/>
                  <a:gd name="T75" fmla="*/ 728 h 964"/>
                  <a:gd name="T76" fmla="*/ 422 w 1060"/>
                  <a:gd name="T77" fmla="*/ 759 h 964"/>
                  <a:gd name="T78" fmla="*/ 462 w 1060"/>
                  <a:gd name="T79" fmla="*/ 853 h 964"/>
                  <a:gd name="T80" fmla="*/ 459 w 1060"/>
                  <a:gd name="T81" fmla="*/ 918 h 964"/>
                  <a:gd name="T82" fmla="*/ 424 w 1060"/>
                  <a:gd name="T83" fmla="*/ 936 h 964"/>
                  <a:gd name="T84" fmla="*/ 342 w 1060"/>
                  <a:gd name="T85" fmla="*/ 940 h 964"/>
                  <a:gd name="T86" fmla="*/ 301 w 1060"/>
                  <a:gd name="T87" fmla="*/ 963 h 964"/>
                  <a:gd name="T88" fmla="*/ 283 w 1060"/>
                  <a:gd name="T89" fmla="*/ 886 h 964"/>
                  <a:gd name="T90" fmla="*/ 262 w 1060"/>
                  <a:gd name="T91" fmla="*/ 864 h 964"/>
                  <a:gd name="T92" fmla="*/ 217 w 1060"/>
                  <a:gd name="T93" fmla="*/ 851 h 964"/>
                  <a:gd name="T94" fmla="*/ 142 w 1060"/>
                  <a:gd name="T95" fmla="*/ 856 h 964"/>
                  <a:gd name="T96" fmla="*/ 66 w 1060"/>
                  <a:gd name="T97" fmla="*/ 81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0" h="964">
                    <a:moveTo>
                      <a:pt x="64" y="812"/>
                    </a:moveTo>
                    <a:lnTo>
                      <a:pt x="0" y="802"/>
                    </a:lnTo>
                    <a:lnTo>
                      <a:pt x="0" y="772"/>
                    </a:lnTo>
                    <a:lnTo>
                      <a:pt x="5" y="734"/>
                    </a:lnTo>
                    <a:lnTo>
                      <a:pt x="26" y="715"/>
                    </a:lnTo>
                    <a:lnTo>
                      <a:pt x="45" y="672"/>
                    </a:lnTo>
                    <a:lnTo>
                      <a:pt x="64" y="658"/>
                    </a:lnTo>
                    <a:lnTo>
                      <a:pt x="83" y="642"/>
                    </a:lnTo>
                    <a:lnTo>
                      <a:pt x="118" y="623"/>
                    </a:lnTo>
                    <a:lnTo>
                      <a:pt x="165" y="613"/>
                    </a:lnTo>
                    <a:lnTo>
                      <a:pt x="191" y="600"/>
                    </a:lnTo>
                    <a:lnTo>
                      <a:pt x="210" y="580"/>
                    </a:lnTo>
                    <a:lnTo>
                      <a:pt x="215" y="564"/>
                    </a:lnTo>
                    <a:lnTo>
                      <a:pt x="217" y="529"/>
                    </a:lnTo>
                    <a:lnTo>
                      <a:pt x="224" y="505"/>
                    </a:lnTo>
                    <a:lnTo>
                      <a:pt x="257" y="456"/>
                    </a:lnTo>
                    <a:lnTo>
                      <a:pt x="255" y="399"/>
                    </a:lnTo>
                    <a:lnTo>
                      <a:pt x="262" y="361"/>
                    </a:lnTo>
                    <a:lnTo>
                      <a:pt x="283" y="310"/>
                    </a:lnTo>
                    <a:lnTo>
                      <a:pt x="292" y="294"/>
                    </a:lnTo>
                    <a:lnTo>
                      <a:pt x="311" y="276"/>
                    </a:lnTo>
                    <a:lnTo>
                      <a:pt x="387" y="250"/>
                    </a:lnTo>
                    <a:lnTo>
                      <a:pt x="410" y="230"/>
                    </a:lnTo>
                    <a:lnTo>
                      <a:pt x="459" y="138"/>
                    </a:lnTo>
                    <a:lnTo>
                      <a:pt x="461" y="118"/>
                    </a:lnTo>
                    <a:lnTo>
                      <a:pt x="469" y="102"/>
                    </a:lnTo>
                    <a:lnTo>
                      <a:pt x="500" y="56"/>
                    </a:lnTo>
                    <a:lnTo>
                      <a:pt x="527" y="0"/>
                    </a:lnTo>
                    <a:lnTo>
                      <a:pt x="541" y="5"/>
                    </a:lnTo>
                    <a:lnTo>
                      <a:pt x="555" y="32"/>
                    </a:lnTo>
                    <a:lnTo>
                      <a:pt x="544" y="51"/>
                    </a:lnTo>
                    <a:lnTo>
                      <a:pt x="544" y="80"/>
                    </a:lnTo>
                    <a:lnTo>
                      <a:pt x="568" y="94"/>
                    </a:lnTo>
                    <a:lnTo>
                      <a:pt x="594" y="111"/>
                    </a:lnTo>
                    <a:lnTo>
                      <a:pt x="603" y="108"/>
                    </a:lnTo>
                    <a:lnTo>
                      <a:pt x="614" y="111"/>
                    </a:lnTo>
                    <a:lnTo>
                      <a:pt x="619" y="134"/>
                    </a:lnTo>
                    <a:lnTo>
                      <a:pt x="624" y="146"/>
                    </a:lnTo>
                    <a:lnTo>
                      <a:pt x="617" y="161"/>
                    </a:lnTo>
                    <a:lnTo>
                      <a:pt x="619" y="178"/>
                    </a:lnTo>
                    <a:lnTo>
                      <a:pt x="629" y="180"/>
                    </a:lnTo>
                    <a:lnTo>
                      <a:pt x="647" y="178"/>
                    </a:lnTo>
                    <a:lnTo>
                      <a:pt x="647" y="183"/>
                    </a:lnTo>
                    <a:lnTo>
                      <a:pt x="614" y="210"/>
                    </a:lnTo>
                    <a:lnTo>
                      <a:pt x="614" y="226"/>
                    </a:lnTo>
                    <a:lnTo>
                      <a:pt x="626" y="232"/>
                    </a:lnTo>
                    <a:lnTo>
                      <a:pt x="622" y="254"/>
                    </a:lnTo>
                    <a:lnTo>
                      <a:pt x="633" y="262"/>
                    </a:lnTo>
                    <a:lnTo>
                      <a:pt x="643" y="286"/>
                    </a:lnTo>
                    <a:lnTo>
                      <a:pt x="647" y="294"/>
                    </a:lnTo>
                    <a:lnTo>
                      <a:pt x="650" y="297"/>
                    </a:lnTo>
                    <a:lnTo>
                      <a:pt x="666" y="289"/>
                    </a:lnTo>
                    <a:lnTo>
                      <a:pt x="675" y="281"/>
                    </a:lnTo>
                    <a:lnTo>
                      <a:pt x="695" y="272"/>
                    </a:lnTo>
                    <a:lnTo>
                      <a:pt x="706" y="264"/>
                    </a:lnTo>
                    <a:lnTo>
                      <a:pt x="728" y="270"/>
                    </a:lnTo>
                    <a:lnTo>
                      <a:pt x="735" y="280"/>
                    </a:lnTo>
                    <a:lnTo>
                      <a:pt x="744" y="281"/>
                    </a:lnTo>
                    <a:lnTo>
                      <a:pt x="760" y="302"/>
                    </a:lnTo>
                    <a:lnTo>
                      <a:pt x="768" y="307"/>
                    </a:lnTo>
                    <a:lnTo>
                      <a:pt x="772" y="332"/>
                    </a:lnTo>
                    <a:lnTo>
                      <a:pt x="775" y="332"/>
                    </a:lnTo>
                    <a:lnTo>
                      <a:pt x="782" y="351"/>
                    </a:lnTo>
                    <a:lnTo>
                      <a:pt x="775" y="353"/>
                    </a:lnTo>
                    <a:lnTo>
                      <a:pt x="784" y="365"/>
                    </a:lnTo>
                    <a:lnTo>
                      <a:pt x="789" y="365"/>
                    </a:lnTo>
                    <a:lnTo>
                      <a:pt x="812" y="386"/>
                    </a:lnTo>
                    <a:lnTo>
                      <a:pt x="814" y="399"/>
                    </a:lnTo>
                    <a:lnTo>
                      <a:pt x="826" y="410"/>
                    </a:lnTo>
                    <a:lnTo>
                      <a:pt x="833" y="440"/>
                    </a:lnTo>
                    <a:lnTo>
                      <a:pt x="838" y="443"/>
                    </a:lnTo>
                    <a:lnTo>
                      <a:pt x="847" y="462"/>
                    </a:lnTo>
                    <a:lnTo>
                      <a:pt x="854" y="466"/>
                    </a:lnTo>
                    <a:lnTo>
                      <a:pt x="868" y="475"/>
                    </a:lnTo>
                    <a:lnTo>
                      <a:pt x="873" y="492"/>
                    </a:lnTo>
                    <a:lnTo>
                      <a:pt x="873" y="502"/>
                    </a:lnTo>
                    <a:lnTo>
                      <a:pt x="885" y="519"/>
                    </a:lnTo>
                    <a:lnTo>
                      <a:pt x="909" y="519"/>
                    </a:lnTo>
                    <a:lnTo>
                      <a:pt x="932" y="527"/>
                    </a:lnTo>
                    <a:lnTo>
                      <a:pt x="939" y="524"/>
                    </a:lnTo>
                    <a:lnTo>
                      <a:pt x="949" y="527"/>
                    </a:lnTo>
                    <a:lnTo>
                      <a:pt x="958" y="542"/>
                    </a:lnTo>
                    <a:lnTo>
                      <a:pt x="968" y="548"/>
                    </a:lnTo>
                    <a:lnTo>
                      <a:pt x="984" y="605"/>
                    </a:lnTo>
                    <a:lnTo>
                      <a:pt x="991" y="610"/>
                    </a:lnTo>
                    <a:lnTo>
                      <a:pt x="996" y="621"/>
                    </a:lnTo>
                    <a:lnTo>
                      <a:pt x="1005" y="626"/>
                    </a:lnTo>
                    <a:lnTo>
                      <a:pt x="1026" y="651"/>
                    </a:lnTo>
                    <a:lnTo>
                      <a:pt x="1027" y="667"/>
                    </a:lnTo>
                    <a:lnTo>
                      <a:pt x="1034" y="678"/>
                    </a:lnTo>
                    <a:lnTo>
                      <a:pt x="1055" y="691"/>
                    </a:lnTo>
                    <a:lnTo>
                      <a:pt x="1060" y="715"/>
                    </a:lnTo>
                    <a:lnTo>
                      <a:pt x="1052" y="742"/>
                    </a:lnTo>
                    <a:lnTo>
                      <a:pt x="1038" y="767"/>
                    </a:lnTo>
                    <a:lnTo>
                      <a:pt x="1034" y="781"/>
                    </a:lnTo>
                    <a:lnTo>
                      <a:pt x="1014" y="785"/>
                    </a:lnTo>
                    <a:lnTo>
                      <a:pt x="1005" y="809"/>
                    </a:lnTo>
                    <a:lnTo>
                      <a:pt x="1012" y="816"/>
                    </a:lnTo>
                    <a:lnTo>
                      <a:pt x="1014" y="829"/>
                    </a:lnTo>
                    <a:lnTo>
                      <a:pt x="989" y="842"/>
                    </a:lnTo>
                    <a:lnTo>
                      <a:pt x="974" y="866"/>
                    </a:lnTo>
                    <a:lnTo>
                      <a:pt x="956" y="871"/>
                    </a:lnTo>
                    <a:lnTo>
                      <a:pt x="944" y="882"/>
                    </a:lnTo>
                    <a:lnTo>
                      <a:pt x="942" y="891"/>
                    </a:lnTo>
                    <a:lnTo>
                      <a:pt x="935" y="893"/>
                    </a:lnTo>
                    <a:lnTo>
                      <a:pt x="918" y="923"/>
                    </a:lnTo>
                    <a:lnTo>
                      <a:pt x="902" y="940"/>
                    </a:lnTo>
                    <a:lnTo>
                      <a:pt x="897" y="940"/>
                    </a:lnTo>
                    <a:lnTo>
                      <a:pt x="892" y="940"/>
                    </a:lnTo>
                    <a:lnTo>
                      <a:pt x="868" y="950"/>
                    </a:lnTo>
                    <a:lnTo>
                      <a:pt x="852" y="953"/>
                    </a:lnTo>
                    <a:lnTo>
                      <a:pt x="824" y="923"/>
                    </a:lnTo>
                    <a:lnTo>
                      <a:pt x="817" y="907"/>
                    </a:lnTo>
                    <a:lnTo>
                      <a:pt x="808" y="904"/>
                    </a:lnTo>
                    <a:lnTo>
                      <a:pt x="796" y="904"/>
                    </a:lnTo>
                    <a:lnTo>
                      <a:pt x="784" y="893"/>
                    </a:lnTo>
                    <a:lnTo>
                      <a:pt x="793" y="878"/>
                    </a:lnTo>
                    <a:lnTo>
                      <a:pt x="812" y="877"/>
                    </a:lnTo>
                    <a:lnTo>
                      <a:pt x="822" y="845"/>
                    </a:lnTo>
                    <a:lnTo>
                      <a:pt x="822" y="824"/>
                    </a:lnTo>
                    <a:lnTo>
                      <a:pt x="803" y="815"/>
                    </a:lnTo>
                    <a:lnTo>
                      <a:pt x="807" y="790"/>
                    </a:lnTo>
                    <a:lnTo>
                      <a:pt x="803" y="781"/>
                    </a:lnTo>
                    <a:lnTo>
                      <a:pt x="791" y="777"/>
                    </a:lnTo>
                    <a:lnTo>
                      <a:pt x="791" y="769"/>
                    </a:lnTo>
                    <a:lnTo>
                      <a:pt x="784" y="769"/>
                    </a:lnTo>
                    <a:lnTo>
                      <a:pt x="777" y="772"/>
                    </a:lnTo>
                    <a:lnTo>
                      <a:pt x="763" y="763"/>
                    </a:lnTo>
                    <a:lnTo>
                      <a:pt x="761" y="745"/>
                    </a:lnTo>
                    <a:lnTo>
                      <a:pt x="746" y="740"/>
                    </a:lnTo>
                    <a:lnTo>
                      <a:pt x="737" y="742"/>
                    </a:lnTo>
                    <a:lnTo>
                      <a:pt x="704" y="729"/>
                    </a:lnTo>
                    <a:lnTo>
                      <a:pt x="695" y="732"/>
                    </a:lnTo>
                    <a:lnTo>
                      <a:pt x="668" y="728"/>
                    </a:lnTo>
                    <a:lnTo>
                      <a:pt x="668" y="724"/>
                    </a:lnTo>
                    <a:lnTo>
                      <a:pt x="650" y="720"/>
                    </a:lnTo>
                    <a:lnTo>
                      <a:pt x="619" y="723"/>
                    </a:lnTo>
                    <a:lnTo>
                      <a:pt x="586" y="732"/>
                    </a:lnTo>
                    <a:lnTo>
                      <a:pt x="577" y="728"/>
                    </a:lnTo>
                    <a:lnTo>
                      <a:pt x="565" y="724"/>
                    </a:lnTo>
                    <a:lnTo>
                      <a:pt x="560" y="728"/>
                    </a:lnTo>
                    <a:lnTo>
                      <a:pt x="539" y="720"/>
                    </a:lnTo>
                    <a:lnTo>
                      <a:pt x="527" y="713"/>
                    </a:lnTo>
                    <a:lnTo>
                      <a:pt x="525" y="705"/>
                    </a:lnTo>
                    <a:lnTo>
                      <a:pt x="507" y="710"/>
                    </a:lnTo>
                    <a:lnTo>
                      <a:pt x="499" y="705"/>
                    </a:lnTo>
                    <a:lnTo>
                      <a:pt x="500" y="697"/>
                    </a:lnTo>
                    <a:lnTo>
                      <a:pt x="499" y="696"/>
                    </a:lnTo>
                    <a:lnTo>
                      <a:pt x="487" y="710"/>
                    </a:lnTo>
                    <a:lnTo>
                      <a:pt x="481" y="707"/>
                    </a:lnTo>
                    <a:lnTo>
                      <a:pt x="476" y="713"/>
                    </a:lnTo>
                    <a:lnTo>
                      <a:pt x="476" y="728"/>
                    </a:lnTo>
                    <a:lnTo>
                      <a:pt x="462" y="732"/>
                    </a:lnTo>
                    <a:lnTo>
                      <a:pt x="447" y="732"/>
                    </a:lnTo>
                    <a:lnTo>
                      <a:pt x="414" y="750"/>
                    </a:lnTo>
                    <a:lnTo>
                      <a:pt x="422" y="759"/>
                    </a:lnTo>
                    <a:lnTo>
                      <a:pt x="403" y="769"/>
                    </a:lnTo>
                    <a:lnTo>
                      <a:pt x="440" y="802"/>
                    </a:lnTo>
                    <a:lnTo>
                      <a:pt x="445" y="821"/>
                    </a:lnTo>
                    <a:lnTo>
                      <a:pt x="462" y="853"/>
                    </a:lnTo>
                    <a:lnTo>
                      <a:pt x="450" y="856"/>
                    </a:lnTo>
                    <a:lnTo>
                      <a:pt x="454" y="888"/>
                    </a:lnTo>
                    <a:lnTo>
                      <a:pt x="459" y="893"/>
                    </a:lnTo>
                    <a:lnTo>
                      <a:pt x="459" y="918"/>
                    </a:lnTo>
                    <a:lnTo>
                      <a:pt x="450" y="915"/>
                    </a:lnTo>
                    <a:lnTo>
                      <a:pt x="445" y="918"/>
                    </a:lnTo>
                    <a:lnTo>
                      <a:pt x="438" y="920"/>
                    </a:lnTo>
                    <a:lnTo>
                      <a:pt x="424" y="936"/>
                    </a:lnTo>
                    <a:lnTo>
                      <a:pt x="389" y="939"/>
                    </a:lnTo>
                    <a:lnTo>
                      <a:pt x="363" y="948"/>
                    </a:lnTo>
                    <a:lnTo>
                      <a:pt x="354" y="939"/>
                    </a:lnTo>
                    <a:lnTo>
                      <a:pt x="342" y="940"/>
                    </a:lnTo>
                    <a:lnTo>
                      <a:pt x="337" y="945"/>
                    </a:lnTo>
                    <a:lnTo>
                      <a:pt x="327" y="948"/>
                    </a:lnTo>
                    <a:lnTo>
                      <a:pt x="309" y="964"/>
                    </a:lnTo>
                    <a:lnTo>
                      <a:pt x="301" y="963"/>
                    </a:lnTo>
                    <a:lnTo>
                      <a:pt x="302" y="950"/>
                    </a:lnTo>
                    <a:lnTo>
                      <a:pt x="288" y="928"/>
                    </a:lnTo>
                    <a:lnTo>
                      <a:pt x="280" y="897"/>
                    </a:lnTo>
                    <a:lnTo>
                      <a:pt x="283" y="886"/>
                    </a:lnTo>
                    <a:lnTo>
                      <a:pt x="278" y="883"/>
                    </a:lnTo>
                    <a:lnTo>
                      <a:pt x="273" y="871"/>
                    </a:lnTo>
                    <a:lnTo>
                      <a:pt x="264" y="866"/>
                    </a:lnTo>
                    <a:lnTo>
                      <a:pt x="262" y="864"/>
                    </a:lnTo>
                    <a:lnTo>
                      <a:pt x="245" y="866"/>
                    </a:lnTo>
                    <a:lnTo>
                      <a:pt x="238" y="871"/>
                    </a:lnTo>
                    <a:lnTo>
                      <a:pt x="238" y="856"/>
                    </a:lnTo>
                    <a:lnTo>
                      <a:pt x="217" y="851"/>
                    </a:lnTo>
                    <a:lnTo>
                      <a:pt x="200" y="853"/>
                    </a:lnTo>
                    <a:lnTo>
                      <a:pt x="200" y="856"/>
                    </a:lnTo>
                    <a:lnTo>
                      <a:pt x="148" y="853"/>
                    </a:lnTo>
                    <a:lnTo>
                      <a:pt x="142" y="856"/>
                    </a:lnTo>
                    <a:lnTo>
                      <a:pt x="144" y="834"/>
                    </a:lnTo>
                    <a:lnTo>
                      <a:pt x="142" y="821"/>
                    </a:lnTo>
                    <a:lnTo>
                      <a:pt x="125" y="812"/>
                    </a:lnTo>
                    <a:lnTo>
                      <a:pt x="66" y="815"/>
                    </a:lnTo>
                    <a:lnTo>
                      <a:pt x="64" y="8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129"/>
              <p:cNvSpPr>
                <a:spLocks/>
              </p:cNvSpPr>
              <p:nvPr/>
            </p:nvSpPr>
            <p:spPr bwMode="auto">
              <a:xfrm>
                <a:off x="2176" y="1213"/>
                <a:ext cx="1060" cy="964"/>
              </a:xfrm>
              <a:custGeom>
                <a:avLst/>
                <a:gdLst>
                  <a:gd name="T0" fmla="*/ 5 w 1060"/>
                  <a:gd name="T1" fmla="*/ 734 h 964"/>
                  <a:gd name="T2" fmla="*/ 83 w 1060"/>
                  <a:gd name="T3" fmla="*/ 642 h 964"/>
                  <a:gd name="T4" fmla="*/ 210 w 1060"/>
                  <a:gd name="T5" fmla="*/ 580 h 964"/>
                  <a:gd name="T6" fmla="*/ 257 w 1060"/>
                  <a:gd name="T7" fmla="*/ 456 h 964"/>
                  <a:gd name="T8" fmla="*/ 292 w 1060"/>
                  <a:gd name="T9" fmla="*/ 294 h 964"/>
                  <a:gd name="T10" fmla="*/ 459 w 1060"/>
                  <a:gd name="T11" fmla="*/ 138 h 964"/>
                  <a:gd name="T12" fmla="*/ 527 w 1060"/>
                  <a:gd name="T13" fmla="*/ 0 h 964"/>
                  <a:gd name="T14" fmla="*/ 544 w 1060"/>
                  <a:gd name="T15" fmla="*/ 80 h 964"/>
                  <a:gd name="T16" fmla="*/ 614 w 1060"/>
                  <a:gd name="T17" fmla="*/ 111 h 964"/>
                  <a:gd name="T18" fmla="*/ 619 w 1060"/>
                  <a:gd name="T19" fmla="*/ 178 h 964"/>
                  <a:gd name="T20" fmla="*/ 614 w 1060"/>
                  <a:gd name="T21" fmla="*/ 210 h 964"/>
                  <a:gd name="T22" fmla="*/ 633 w 1060"/>
                  <a:gd name="T23" fmla="*/ 262 h 964"/>
                  <a:gd name="T24" fmla="*/ 666 w 1060"/>
                  <a:gd name="T25" fmla="*/ 289 h 964"/>
                  <a:gd name="T26" fmla="*/ 728 w 1060"/>
                  <a:gd name="T27" fmla="*/ 270 h 964"/>
                  <a:gd name="T28" fmla="*/ 768 w 1060"/>
                  <a:gd name="T29" fmla="*/ 307 h 964"/>
                  <a:gd name="T30" fmla="*/ 775 w 1060"/>
                  <a:gd name="T31" fmla="*/ 353 h 964"/>
                  <a:gd name="T32" fmla="*/ 814 w 1060"/>
                  <a:gd name="T33" fmla="*/ 399 h 964"/>
                  <a:gd name="T34" fmla="*/ 847 w 1060"/>
                  <a:gd name="T35" fmla="*/ 462 h 964"/>
                  <a:gd name="T36" fmla="*/ 873 w 1060"/>
                  <a:gd name="T37" fmla="*/ 502 h 964"/>
                  <a:gd name="T38" fmla="*/ 939 w 1060"/>
                  <a:gd name="T39" fmla="*/ 524 h 964"/>
                  <a:gd name="T40" fmla="*/ 984 w 1060"/>
                  <a:gd name="T41" fmla="*/ 605 h 964"/>
                  <a:gd name="T42" fmla="*/ 1026 w 1060"/>
                  <a:gd name="T43" fmla="*/ 651 h 964"/>
                  <a:gd name="T44" fmla="*/ 1060 w 1060"/>
                  <a:gd name="T45" fmla="*/ 715 h 964"/>
                  <a:gd name="T46" fmla="*/ 1014 w 1060"/>
                  <a:gd name="T47" fmla="*/ 785 h 964"/>
                  <a:gd name="T48" fmla="*/ 989 w 1060"/>
                  <a:gd name="T49" fmla="*/ 842 h 964"/>
                  <a:gd name="T50" fmla="*/ 942 w 1060"/>
                  <a:gd name="T51" fmla="*/ 891 h 964"/>
                  <a:gd name="T52" fmla="*/ 897 w 1060"/>
                  <a:gd name="T53" fmla="*/ 940 h 964"/>
                  <a:gd name="T54" fmla="*/ 824 w 1060"/>
                  <a:gd name="T55" fmla="*/ 923 h 964"/>
                  <a:gd name="T56" fmla="*/ 784 w 1060"/>
                  <a:gd name="T57" fmla="*/ 893 h 964"/>
                  <a:gd name="T58" fmla="*/ 822 w 1060"/>
                  <a:gd name="T59" fmla="*/ 824 h 964"/>
                  <a:gd name="T60" fmla="*/ 791 w 1060"/>
                  <a:gd name="T61" fmla="*/ 777 h 964"/>
                  <a:gd name="T62" fmla="*/ 763 w 1060"/>
                  <a:gd name="T63" fmla="*/ 763 h 964"/>
                  <a:gd name="T64" fmla="*/ 704 w 1060"/>
                  <a:gd name="T65" fmla="*/ 729 h 964"/>
                  <a:gd name="T66" fmla="*/ 650 w 1060"/>
                  <a:gd name="T67" fmla="*/ 720 h 964"/>
                  <a:gd name="T68" fmla="*/ 565 w 1060"/>
                  <a:gd name="T69" fmla="*/ 724 h 964"/>
                  <a:gd name="T70" fmla="*/ 525 w 1060"/>
                  <a:gd name="T71" fmla="*/ 705 h 964"/>
                  <a:gd name="T72" fmla="*/ 499 w 1060"/>
                  <a:gd name="T73" fmla="*/ 696 h 964"/>
                  <a:gd name="T74" fmla="*/ 476 w 1060"/>
                  <a:gd name="T75" fmla="*/ 728 h 964"/>
                  <a:gd name="T76" fmla="*/ 422 w 1060"/>
                  <a:gd name="T77" fmla="*/ 759 h 964"/>
                  <a:gd name="T78" fmla="*/ 462 w 1060"/>
                  <a:gd name="T79" fmla="*/ 853 h 964"/>
                  <a:gd name="T80" fmla="*/ 459 w 1060"/>
                  <a:gd name="T81" fmla="*/ 918 h 964"/>
                  <a:gd name="T82" fmla="*/ 424 w 1060"/>
                  <a:gd name="T83" fmla="*/ 936 h 964"/>
                  <a:gd name="T84" fmla="*/ 342 w 1060"/>
                  <a:gd name="T85" fmla="*/ 940 h 964"/>
                  <a:gd name="T86" fmla="*/ 301 w 1060"/>
                  <a:gd name="T87" fmla="*/ 963 h 964"/>
                  <a:gd name="T88" fmla="*/ 283 w 1060"/>
                  <a:gd name="T89" fmla="*/ 886 h 964"/>
                  <a:gd name="T90" fmla="*/ 262 w 1060"/>
                  <a:gd name="T91" fmla="*/ 864 h 964"/>
                  <a:gd name="T92" fmla="*/ 217 w 1060"/>
                  <a:gd name="T93" fmla="*/ 851 h 964"/>
                  <a:gd name="T94" fmla="*/ 142 w 1060"/>
                  <a:gd name="T95" fmla="*/ 856 h 964"/>
                  <a:gd name="T96" fmla="*/ 66 w 1060"/>
                  <a:gd name="T97" fmla="*/ 81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0" h="964">
                    <a:moveTo>
                      <a:pt x="64" y="812"/>
                    </a:moveTo>
                    <a:lnTo>
                      <a:pt x="0" y="802"/>
                    </a:lnTo>
                    <a:lnTo>
                      <a:pt x="0" y="772"/>
                    </a:lnTo>
                    <a:lnTo>
                      <a:pt x="5" y="734"/>
                    </a:lnTo>
                    <a:lnTo>
                      <a:pt x="26" y="715"/>
                    </a:lnTo>
                    <a:lnTo>
                      <a:pt x="45" y="672"/>
                    </a:lnTo>
                    <a:lnTo>
                      <a:pt x="64" y="658"/>
                    </a:lnTo>
                    <a:lnTo>
                      <a:pt x="83" y="642"/>
                    </a:lnTo>
                    <a:lnTo>
                      <a:pt x="118" y="623"/>
                    </a:lnTo>
                    <a:lnTo>
                      <a:pt x="165" y="613"/>
                    </a:lnTo>
                    <a:lnTo>
                      <a:pt x="191" y="600"/>
                    </a:lnTo>
                    <a:lnTo>
                      <a:pt x="210" y="580"/>
                    </a:lnTo>
                    <a:lnTo>
                      <a:pt x="215" y="564"/>
                    </a:lnTo>
                    <a:lnTo>
                      <a:pt x="217" y="529"/>
                    </a:lnTo>
                    <a:lnTo>
                      <a:pt x="224" y="505"/>
                    </a:lnTo>
                    <a:lnTo>
                      <a:pt x="257" y="456"/>
                    </a:lnTo>
                    <a:lnTo>
                      <a:pt x="255" y="399"/>
                    </a:lnTo>
                    <a:lnTo>
                      <a:pt x="262" y="361"/>
                    </a:lnTo>
                    <a:lnTo>
                      <a:pt x="283" y="310"/>
                    </a:lnTo>
                    <a:lnTo>
                      <a:pt x="292" y="294"/>
                    </a:lnTo>
                    <a:lnTo>
                      <a:pt x="311" y="276"/>
                    </a:lnTo>
                    <a:lnTo>
                      <a:pt x="387" y="250"/>
                    </a:lnTo>
                    <a:lnTo>
                      <a:pt x="410" y="230"/>
                    </a:lnTo>
                    <a:lnTo>
                      <a:pt x="459" y="138"/>
                    </a:lnTo>
                    <a:lnTo>
                      <a:pt x="461" y="118"/>
                    </a:lnTo>
                    <a:lnTo>
                      <a:pt x="469" y="102"/>
                    </a:lnTo>
                    <a:lnTo>
                      <a:pt x="500" y="56"/>
                    </a:lnTo>
                    <a:lnTo>
                      <a:pt x="527" y="0"/>
                    </a:lnTo>
                    <a:lnTo>
                      <a:pt x="541" y="5"/>
                    </a:lnTo>
                    <a:lnTo>
                      <a:pt x="555" y="32"/>
                    </a:lnTo>
                    <a:lnTo>
                      <a:pt x="544" y="51"/>
                    </a:lnTo>
                    <a:lnTo>
                      <a:pt x="544" y="80"/>
                    </a:lnTo>
                    <a:lnTo>
                      <a:pt x="568" y="94"/>
                    </a:lnTo>
                    <a:lnTo>
                      <a:pt x="594" y="111"/>
                    </a:lnTo>
                    <a:lnTo>
                      <a:pt x="603" y="108"/>
                    </a:lnTo>
                    <a:lnTo>
                      <a:pt x="614" y="111"/>
                    </a:lnTo>
                    <a:lnTo>
                      <a:pt x="619" y="134"/>
                    </a:lnTo>
                    <a:lnTo>
                      <a:pt x="624" y="146"/>
                    </a:lnTo>
                    <a:lnTo>
                      <a:pt x="617" y="161"/>
                    </a:lnTo>
                    <a:lnTo>
                      <a:pt x="619" y="178"/>
                    </a:lnTo>
                    <a:lnTo>
                      <a:pt x="629" y="180"/>
                    </a:lnTo>
                    <a:lnTo>
                      <a:pt x="647" y="178"/>
                    </a:lnTo>
                    <a:lnTo>
                      <a:pt x="647" y="183"/>
                    </a:lnTo>
                    <a:lnTo>
                      <a:pt x="614" y="210"/>
                    </a:lnTo>
                    <a:lnTo>
                      <a:pt x="614" y="226"/>
                    </a:lnTo>
                    <a:lnTo>
                      <a:pt x="626" y="232"/>
                    </a:lnTo>
                    <a:lnTo>
                      <a:pt x="622" y="254"/>
                    </a:lnTo>
                    <a:lnTo>
                      <a:pt x="633" y="262"/>
                    </a:lnTo>
                    <a:lnTo>
                      <a:pt x="643" y="286"/>
                    </a:lnTo>
                    <a:lnTo>
                      <a:pt x="647" y="294"/>
                    </a:lnTo>
                    <a:lnTo>
                      <a:pt x="650" y="297"/>
                    </a:lnTo>
                    <a:lnTo>
                      <a:pt x="666" y="289"/>
                    </a:lnTo>
                    <a:lnTo>
                      <a:pt x="675" y="281"/>
                    </a:lnTo>
                    <a:lnTo>
                      <a:pt x="695" y="272"/>
                    </a:lnTo>
                    <a:lnTo>
                      <a:pt x="706" y="264"/>
                    </a:lnTo>
                    <a:lnTo>
                      <a:pt x="728" y="270"/>
                    </a:lnTo>
                    <a:lnTo>
                      <a:pt x="735" y="280"/>
                    </a:lnTo>
                    <a:lnTo>
                      <a:pt x="744" y="281"/>
                    </a:lnTo>
                    <a:lnTo>
                      <a:pt x="760" y="302"/>
                    </a:lnTo>
                    <a:lnTo>
                      <a:pt x="768" y="307"/>
                    </a:lnTo>
                    <a:lnTo>
                      <a:pt x="772" y="332"/>
                    </a:lnTo>
                    <a:lnTo>
                      <a:pt x="775" y="332"/>
                    </a:lnTo>
                    <a:lnTo>
                      <a:pt x="782" y="351"/>
                    </a:lnTo>
                    <a:lnTo>
                      <a:pt x="775" y="353"/>
                    </a:lnTo>
                    <a:lnTo>
                      <a:pt x="784" y="365"/>
                    </a:lnTo>
                    <a:lnTo>
                      <a:pt x="789" y="365"/>
                    </a:lnTo>
                    <a:lnTo>
                      <a:pt x="812" y="386"/>
                    </a:lnTo>
                    <a:lnTo>
                      <a:pt x="814" y="399"/>
                    </a:lnTo>
                    <a:lnTo>
                      <a:pt x="826" y="410"/>
                    </a:lnTo>
                    <a:lnTo>
                      <a:pt x="833" y="440"/>
                    </a:lnTo>
                    <a:lnTo>
                      <a:pt x="838" y="443"/>
                    </a:lnTo>
                    <a:lnTo>
                      <a:pt x="847" y="462"/>
                    </a:lnTo>
                    <a:lnTo>
                      <a:pt x="854" y="466"/>
                    </a:lnTo>
                    <a:lnTo>
                      <a:pt x="868" y="475"/>
                    </a:lnTo>
                    <a:lnTo>
                      <a:pt x="873" y="492"/>
                    </a:lnTo>
                    <a:lnTo>
                      <a:pt x="873" y="502"/>
                    </a:lnTo>
                    <a:lnTo>
                      <a:pt x="885" y="519"/>
                    </a:lnTo>
                    <a:lnTo>
                      <a:pt x="909" y="519"/>
                    </a:lnTo>
                    <a:lnTo>
                      <a:pt x="932" y="527"/>
                    </a:lnTo>
                    <a:lnTo>
                      <a:pt x="939" y="524"/>
                    </a:lnTo>
                    <a:lnTo>
                      <a:pt x="949" y="527"/>
                    </a:lnTo>
                    <a:lnTo>
                      <a:pt x="958" y="542"/>
                    </a:lnTo>
                    <a:lnTo>
                      <a:pt x="968" y="548"/>
                    </a:lnTo>
                    <a:lnTo>
                      <a:pt x="984" y="605"/>
                    </a:lnTo>
                    <a:lnTo>
                      <a:pt x="991" y="610"/>
                    </a:lnTo>
                    <a:lnTo>
                      <a:pt x="996" y="621"/>
                    </a:lnTo>
                    <a:lnTo>
                      <a:pt x="1005" y="626"/>
                    </a:lnTo>
                    <a:lnTo>
                      <a:pt x="1026" y="651"/>
                    </a:lnTo>
                    <a:lnTo>
                      <a:pt x="1027" y="667"/>
                    </a:lnTo>
                    <a:lnTo>
                      <a:pt x="1034" y="678"/>
                    </a:lnTo>
                    <a:lnTo>
                      <a:pt x="1055" y="691"/>
                    </a:lnTo>
                    <a:lnTo>
                      <a:pt x="1060" y="715"/>
                    </a:lnTo>
                    <a:lnTo>
                      <a:pt x="1052" y="742"/>
                    </a:lnTo>
                    <a:lnTo>
                      <a:pt x="1038" y="767"/>
                    </a:lnTo>
                    <a:lnTo>
                      <a:pt x="1034" y="781"/>
                    </a:lnTo>
                    <a:lnTo>
                      <a:pt x="1014" y="785"/>
                    </a:lnTo>
                    <a:lnTo>
                      <a:pt x="1005" y="809"/>
                    </a:lnTo>
                    <a:lnTo>
                      <a:pt x="1012" y="816"/>
                    </a:lnTo>
                    <a:lnTo>
                      <a:pt x="1014" y="829"/>
                    </a:lnTo>
                    <a:lnTo>
                      <a:pt x="989" y="842"/>
                    </a:lnTo>
                    <a:lnTo>
                      <a:pt x="974" y="866"/>
                    </a:lnTo>
                    <a:lnTo>
                      <a:pt x="956" y="871"/>
                    </a:lnTo>
                    <a:lnTo>
                      <a:pt x="944" y="882"/>
                    </a:lnTo>
                    <a:lnTo>
                      <a:pt x="942" y="891"/>
                    </a:lnTo>
                    <a:lnTo>
                      <a:pt x="935" y="893"/>
                    </a:lnTo>
                    <a:lnTo>
                      <a:pt x="918" y="923"/>
                    </a:lnTo>
                    <a:lnTo>
                      <a:pt x="902" y="940"/>
                    </a:lnTo>
                    <a:lnTo>
                      <a:pt x="897" y="940"/>
                    </a:lnTo>
                    <a:lnTo>
                      <a:pt x="892" y="940"/>
                    </a:lnTo>
                    <a:lnTo>
                      <a:pt x="868" y="950"/>
                    </a:lnTo>
                    <a:lnTo>
                      <a:pt x="852" y="953"/>
                    </a:lnTo>
                    <a:lnTo>
                      <a:pt x="824" y="923"/>
                    </a:lnTo>
                    <a:lnTo>
                      <a:pt x="817" y="907"/>
                    </a:lnTo>
                    <a:lnTo>
                      <a:pt x="808" y="904"/>
                    </a:lnTo>
                    <a:lnTo>
                      <a:pt x="796" y="904"/>
                    </a:lnTo>
                    <a:lnTo>
                      <a:pt x="784" y="893"/>
                    </a:lnTo>
                    <a:lnTo>
                      <a:pt x="793" y="878"/>
                    </a:lnTo>
                    <a:lnTo>
                      <a:pt x="812" y="877"/>
                    </a:lnTo>
                    <a:lnTo>
                      <a:pt x="822" y="845"/>
                    </a:lnTo>
                    <a:lnTo>
                      <a:pt x="822" y="824"/>
                    </a:lnTo>
                    <a:lnTo>
                      <a:pt x="803" y="815"/>
                    </a:lnTo>
                    <a:lnTo>
                      <a:pt x="807" y="790"/>
                    </a:lnTo>
                    <a:lnTo>
                      <a:pt x="803" y="781"/>
                    </a:lnTo>
                    <a:lnTo>
                      <a:pt x="791" y="777"/>
                    </a:lnTo>
                    <a:lnTo>
                      <a:pt x="791" y="769"/>
                    </a:lnTo>
                    <a:lnTo>
                      <a:pt x="784" y="769"/>
                    </a:lnTo>
                    <a:lnTo>
                      <a:pt x="777" y="772"/>
                    </a:lnTo>
                    <a:lnTo>
                      <a:pt x="763" y="763"/>
                    </a:lnTo>
                    <a:lnTo>
                      <a:pt x="761" y="745"/>
                    </a:lnTo>
                    <a:lnTo>
                      <a:pt x="746" y="740"/>
                    </a:lnTo>
                    <a:lnTo>
                      <a:pt x="737" y="742"/>
                    </a:lnTo>
                    <a:lnTo>
                      <a:pt x="704" y="729"/>
                    </a:lnTo>
                    <a:lnTo>
                      <a:pt x="695" y="732"/>
                    </a:lnTo>
                    <a:lnTo>
                      <a:pt x="668" y="728"/>
                    </a:lnTo>
                    <a:lnTo>
                      <a:pt x="668" y="724"/>
                    </a:lnTo>
                    <a:lnTo>
                      <a:pt x="650" y="720"/>
                    </a:lnTo>
                    <a:lnTo>
                      <a:pt x="619" y="723"/>
                    </a:lnTo>
                    <a:lnTo>
                      <a:pt x="586" y="732"/>
                    </a:lnTo>
                    <a:lnTo>
                      <a:pt x="577" y="728"/>
                    </a:lnTo>
                    <a:lnTo>
                      <a:pt x="565" y="724"/>
                    </a:lnTo>
                    <a:lnTo>
                      <a:pt x="560" y="728"/>
                    </a:lnTo>
                    <a:lnTo>
                      <a:pt x="539" y="720"/>
                    </a:lnTo>
                    <a:lnTo>
                      <a:pt x="527" y="713"/>
                    </a:lnTo>
                    <a:lnTo>
                      <a:pt x="525" y="705"/>
                    </a:lnTo>
                    <a:lnTo>
                      <a:pt x="507" y="710"/>
                    </a:lnTo>
                    <a:lnTo>
                      <a:pt x="499" y="705"/>
                    </a:lnTo>
                    <a:lnTo>
                      <a:pt x="500" y="697"/>
                    </a:lnTo>
                    <a:lnTo>
                      <a:pt x="499" y="696"/>
                    </a:lnTo>
                    <a:lnTo>
                      <a:pt x="487" y="710"/>
                    </a:lnTo>
                    <a:lnTo>
                      <a:pt x="481" y="707"/>
                    </a:lnTo>
                    <a:lnTo>
                      <a:pt x="476" y="713"/>
                    </a:lnTo>
                    <a:lnTo>
                      <a:pt x="476" y="728"/>
                    </a:lnTo>
                    <a:lnTo>
                      <a:pt x="462" y="732"/>
                    </a:lnTo>
                    <a:lnTo>
                      <a:pt x="447" y="732"/>
                    </a:lnTo>
                    <a:lnTo>
                      <a:pt x="414" y="750"/>
                    </a:lnTo>
                    <a:lnTo>
                      <a:pt x="422" y="759"/>
                    </a:lnTo>
                    <a:lnTo>
                      <a:pt x="403" y="769"/>
                    </a:lnTo>
                    <a:lnTo>
                      <a:pt x="440" y="802"/>
                    </a:lnTo>
                    <a:lnTo>
                      <a:pt x="445" y="821"/>
                    </a:lnTo>
                    <a:lnTo>
                      <a:pt x="462" y="853"/>
                    </a:lnTo>
                    <a:lnTo>
                      <a:pt x="450" y="856"/>
                    </a:lnTo>
                    <a:lnTo>
                      <a:pt x="454" y="888"/>
                    </a:lnTo>
                    <a:lnTo>
                      <a:pt x="459" y="893"/>
                    </a:lnTo>
                    <a:lnTo>
                      <a:pt x="459" y="918"/>
                    </a:lnTo>
                    <a:lnTo>
                      <a:pt x="450" y="915"/>
                    </a:lnTo>
                    <a:lnTo>
                      <a:pt x="445" y="918"/>
                    </a:lnTo>
                    <a:lnTo>
                      <a:pt x="438" y="920"/>
                    </a:lnTo>
                    <a:lnTo>
                      <a:pt x="424" y="936"/>
                    </a:lnTo>
                    <a:lnTo>
                      <a:pt x="389" y="939"/>
                    </a:lnTo>
                    <a:lnTo>
                      <a:pt x="363" y="948"/>
                    </a:lnTo>
                    <a:lnTo>
                      <a:pt x="354" y="939"/>
                    </a:lnTo>
                    <a:lnTo>
                      <a:pt x="342" y="940"/>
                    </a:lnTo>
                    <a:lnTo>
                      <a:pt x="337" y="945"/>
                    </a:lnTo>
                    <a:lnTo>
                      <a:pt x="327" y="948"/>
                    </a:lnTo>
                    <a:lnTo>
                      <a:pt x="309" y="964"/>
                    </a:lnTo>
                    <a:lnTo>
                      <a:pt x="301" y="963"/>
                    </a:lnTo>
                    <a:lnTo>
                      <a:pt x="302" y="950"/>
                    </a:lnTo>
                    <a:lnTo>
                      <a:pt x="288" y="928"/>
                    </a:lnTo>
                    <a:lnTo>
                      <a:pt x="280" y="897"/>
                    </a:lnTo>
                    <a:lnTo>
                      <a:pt x="283" y="886"/>
                    </a:lnTo>
                    <a:lnTo>
                      <a:pt x="278" y="883"/>
                    </a:lnTo>
                    <a:lnTo>
                      <a:pt x="273" y="871"/>
                    </a:lnTo>
                    <a:lnTo>
                      <a:pt x="264" y="866"/>
                    </a:lnTo>
                    <a:lnTo>
                      <a:pt x="262" y="864"/>
                    </a:lnTo>
                    <a:lnTo>
                      <a:pt x="245" y="866"/>
                    </a:lnTo>
                    <a:lnTo>
                      <a:pt x="238" y="871"/>
                    </a:lnTo>
                    <a:lnTo>
                      <a:pt x="238" y="856"/>
                    </a:lnTo>
                    <a:lnTo>
                      <a:pt x="217" y="851"/>
                    </a:lnTo>
                    <a:lnTo>
                      <a:pt x="200" y="853"/>
                    </a:lnTo>
                    <a:lnTo>
                      <a:pt x="200" y="856"/>
                    </a:lnTo>
                    <a:lnTo>
                      <a:pt x="148" y="853"/>
                    </a:lnTo>
                    <a:lnTo>
                      <a:pt x="142" y="856"/>
                    </a:lnTo>
                    <a:lnTo>
                      <a:pt x="144" y="834"/>
                    </a:lnTo>
                    <a:lnTo>
                      <a:pt x="142" y="821"/>
                    </a:lnTo>
                    <a:lnTo>
                      <a:pt x="125" y="812"/>
                    </a:lnTo>
                    <a:lnTo>
                      <a:pt x="66" y="815"/>
                    </a:lnTo>
                    <a:lnTo>
                      <a:pt x="64" y="81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130"/>
              <p:cNvSpPr>
                <a:spLocks/>
              </p:cNvSpPr>
              <p:nvPr/>
            </p:nvSpPr>
            <p:spPr bwMode="auto">
              <a:xfrm>
                <a:off x="2285" y="732"/>
                <a:ext cx="437" cy="584"/>
              </a:xfrm>
              <a:custGeom>
                <a:avLst/>
                <a:gdLst>
                  <a:gd name="T0" fmla="*/ 330 w 437"/>
                  <a:gd name="T1" fmla="*/ 569 h 584"/>
                  <a:gd name="T2" fmla="*/ 283 w 437"/>
                  <a:gd name="T3" fmla="*/ 563 h 584"/>
                  <a:gd name="T4" fmla="*/ 269 w 437"/>
                  <a:gd name="T5" fmla="*/ 550 h 584"/>
                  <a:gd name="T6" fmla="*/ 253 w 437"/>
                  <a:gd name="T7" fmla="*/ 549 h 584"/>
                  <a:gd name="T8" fmla="*/ 234 w 437"/>
                  <a:gd name="T9" fmla="*/ 563 h 584"/>
                  <a:gd name="T10" fmla="*/ 217 w 437"/>
                  <a:gd name="T11" fmla="*/ 561 h 584"/>
                  <a:gd name="T12" fmla="*/ 222 w 437"/>
                  <a:gd name="T13" fmla="*/ 549 h 584"/>
                  <a:gd name="T14" fmla="*/ 198 w 437"/>
                  <a:gd name="T15" fmla="*/ 526 h 584"/>
                  <a:gd name="T16" fmla="*/ 153 w 437"/>
                  <a:gd name="T17" fmla="*/ 483 h 584"/>
                  <a:gd name="T18" fmla="*/ 139 w 437"/>
                  <a:gd name="T19" fmla="*/ 474 h 584"/>
                  <a:gd name="T20" fmla="*/ 139 w 437"/>
                  <a:gd name="T21" fmla="*/ 459 h 584"/>
                  <a:gd name="T22" fmla="*/ 148 w 437"/>
                  <a:gd name="T23" fmla="*/ 429 h 584"/>
                  <a:gd name="T24" fmla="*/ 101 w 437"/>
                  <a:gd name="T25" fmla="*/ 416 h 584"/>
                  <a:gd name="T26" fmla="*/ 108 w 437"/>
                  <a:gd name="T27" fmla="*/ 402 h 584"/>
                  <a:gd name="T28" fmla="*/ 64 w 437"/>
                  <a:gd name="T29" fmla="*/ 394 h 584"/>
                  <a:gd name="T30" fmla="*/ 50 w 437"/>
                  <a:gd name="T31" fmla="*/ 367 h 584"/>
                  <a:gd name="T32" fmla="*/ 45 w 437"/>
                  <a:gd name="T33" fmla="*/ 336 h 584"/>
                  <a:gd name="T34" fmla="*/ 43 w 437"/>
                  <a:gd name="T35" fmla="*/ 298 h 584"/>
                  <a:gd name="T36" fmla="*/ 66 w 437"/>
                  <a:gd name="T37" fmla="*/ 281 h 584"/>
                  <a:gd name="T38" fmla="*/ 68 w 437"/>
                  <a:gd name="T39" fmla="*/ 254 h 584"/>
                  <a:gd name="T40" fmla="*/ 64 w 437"/>
                  <a:gd name="T41" fmla="*/ 223 h 584"/>
                  <a:gd name="T42" fmla="*/ 42 w 437"/>
                  <a:gd name="T43" fmla="*/ 245 h 584"/>
                  <a:gd name="T44" fmla="*/ 16 w 437"/>
                  <a:gd name="T45" fmla="*/ 255 h 584"/>
                  <a:gd name="T46" fmla="*/ 21 w 437"/>
                  <a:gd name="T47" fmla="*/ 211 h 584"/>
                  <a:gd name="T48" fmla="*/ 10 w 437"/>
                  <a:gd name="T49" fmla="*/ 183 h 584"/>
                  <a:gd name="T50" fmla="*/ 9 w 437"/>
                  <a:gd name="T51" fmla="*/ 158 h 584"/>
                  <a:gd name="T52" fmla="*/ 16 w 437"/>
                  <a:gd name="T53" fmla="*/ 137 h 584"/>
                  <a:gd name="T54" fmla="*/ 38 w 437"/>
                  <a:gd name="T55" fmla="*/ 120 h 584"/>
                  <a:gd name="T56" fmla="*/ 28 w 437"/>
                  <a:gd name="T57" fmla="*/ 102 h 584"/>
                  <a:gd name="T58" fmla="*/ 10 w 437"/>
                  <a:gd name="T59" fmla="*/ 62 h 584"/>
                  <a:gd name="T60" fmla="*/ 0 w 437"/>
                  <a:gd name="T61" fmla="*/ 13 h 584"/>
                  <a:gd name="T62" fmla="*/ 19 w 437"/>
                  <a:gd name="T63" fmla="*/ 0 h 584"/>
                  <a:gd name="T64" fmla="*/ 50 w 437"/>
                  <a:gd name="T65" fmla="*/ 13 h 584"/>
                  <a:gd name="T66" fmla="*/ 69 w 437"/>
                  <a:gd name="T67" fmla="*/ 37 h 584"/>
                  <a:gd name="T68" fmla="*/ 95 w 437"/>
                  <a:gd name="T69" fmla="*/ 32 h 584"/>
                  <a:gd name="T70" fmla="*/ 118 w 437"/>
                  <a:gd name="T71" fmla="*/ 40 h 584"/>
                  <a:gd name="T72" fmla="*/ 130 w 437"/>
                  <a:gd name="T73" fmla="*/ 59 h 584"/>
                  <a:gd name="T74" fmla="*/ 170 w 437"/>
                  <a:gd name="T75" fmla="*/ 86 h 584"/>
                  <a:gd name="T76" fmla="*/ 182 w 437"/>
                  <a:gd name="T77" fmla="*/ 107 h 584"/>
                  <a:gd name="T78" fmla="*/ 184 w 437"/>
                  <a:gd name="T79" fmla="*/ 137 h 584"/>
                  <a:gd name="T80" fmla="*/ 201 w 437"/>
                  <a:gd name="T81" fmla="*/ 156 h 584"/>
                  <a:gd name="T82" fmla="*/ 198 w 437"/>
                  <a:gd name="T83" fmla="*/ 164 h 584"/>
                  <a:gd name="T84" fmla="*/ 161 w 437"/>
                  <a:gd name="T85" fmla="*/ 166 h 584"/>
                  <a:gd name="T86" fmla="*/ 163 w 437"/>
                  <a:gd name="T87" fmla="*/ 191 h 584"/>
                  <a:gd name="T88" fmla="*/ 165 w 437"/>
                  <a:gd name="T89" fmla="*/ 230 h 584"/>
                  <a:gd name="T90" fmla="*/ 191 w 437"/>
                  <a:gd name="T91" fmla="*/ 225 h 584"/>
                  <a:gd name="T92" fmla="*/ 227 w 437"/>
                  <a:gd name="T93" fmla="*/ 255 h 584"/>
                  <a:gd name="T94" fmla="*/ 264 w 437"/>
                  <a:gd name="T95" fmla="*/ 276 h 584"/>
                  <a:gd name="T96" fmla="*/ 279 w 437"/>
                  <a:gd name="T97" fmla="*/ 281 h 584"/>
                  <a:gd name="T98" fmla="*/ 285 w 437"/>
                  <a:gd name="T99" fmla="*/ 270 h 584"/>
                  <a:gd name="T100" fmla="*/ 286 w 437"/>
                  <a:gd name="T101" fmla="*/ 295 h 584"/>
                  <a:gd name="T102" fmla="*/ 300 w 437"/>
                  <a:gd name="T103" fmla="*/ 277 h 584"/>
                  <a:gd name="T104" fmla="*/ 326 w 437"/>
                  <a:gd name="T105" fmla="*/ 282 h 584"/>
                  <a:gd name="T106" fmla="*/ 365 w 437"/>
                  <a:gd name="T107" fmla="*/ 313 h 584"/>
                  <a:gd name="T108" fmla="*/ 382 w 437"/>
                  <a:gd name="T109" fmla="*/ 321 h 584"/>
                  <a:gd name="T110" fmla="*/ 387 w 437"/>
                  <a:gd name="T111" fmla="*/ 335 h 584"/>
                  <a:gd name="T112" fmla="*/ 392 w 437"/>
                  <a:gd name="T113" fmla="*/ 357 h 584"/>
                  <a:gd name="T114" fmla="*/ 437 w 437"/>
                  <a:gd name="T115" fmla="*/ 424 h 584"/>
                  <a:gd name="T116" fmla="*/ 418 w 437"/>
                  <a:gd name="T117" fmla="*/ 481 h 584"/>
                  <a:gd name="T118" fmla="*/ 359 w 437"/>
                  <a:gd name="T119"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584">
                    <a:moveTo>
                      <a:pt x="359" y="584"/>
                    </a:moveTo>
                    <a:lnTo>
                      <a:pt x="330" y="569"/>
                    </a:lnTo>
                    <a:lnTo>
                      <a:pt x="293" y="558"/>
                    </a:lnTo>
                    <a:lnTo>
                      <a:pt x="283" y="563"/>
                    </a:lnTo>
                    <a:lnTo>
                      <a:pt x="279" y="550"/>
                    </a:lnTo>
                    <a:lnTo>
                      <a:pt x="269" y="550"/>
                    </a:lnTo>
                    <a:lnTo>
                      <a:pt x="264" y="537"/>
                    </a:lnTo>
                    <a:lnTo>
                      <a:pt x="253" y="549"/>
                    </a:lnTo>
                    <a:lnTo>
                      <a:pt x="245" y="550"/>
                    </a:lnTo>
                    <a:lnTo>
                      <a:pt x="234" y="563"/>
                    </a:lnTo>
                    <a:lnTo>
                      <a:pt x="231" y="561"/>
                    </a:lnTo>
                    <a:lnTo>
                      <a:pt x="217" y="561"/>
                    </a:lnTo>
                    <a:lnTo>
                      <a:pt x="213" y="557"/>
                    </a:lnTo>
                    <a:lnTo>
                      <a:pt x="222" y="549"/>
                    </a:lnTo>
                    <a:lnTo>
                      <a:pt x="219" y="536"/>
                    </a:lnTo>
                    <a:lnTo>
                      <a:pt x="198" y="526"/>
                    </a:lnTo>
                    <a:lnTo>
                      <a:pt x="177" y="486"/>
                    </a:lnTo>
                    <a:lnTo>
                      <a:pt x="153" y="483"/>
                    </a:lnTo>
                    <a:lnTo>
                      <a:pt x="148" y="478"/>
                    </a:lnTo>
                    <a:lnTo>
                      <a:pt x="139" y="474"/>
                    </a:lnTo>
                    <a:lnTo>
                      <a:pt x="135" y="466"/>
                    </a:lnTo>
                    <a:lnTo>
                      <a:pt x="139" y="459"/>
                    </a:lnTo>
                    <a:lnTo>
                      <a:pt x="135" y="445"/>
                    </a:lnTo>
                    <a:lnTo>
                      <a:pt x="148" y="429"/>
                    </a:lnTo>
                    <a:lnTo>
                      <a:pt x="134" y="429"/>
                    </a:lnTo>
                    <a:lnTo>
                      <a:pt x="101" y="416"/>
                    </a:lnTo>
                    <a:lnTo>
                      <a:pt x="108" y="410"/>
                    </a:lnTo>
                    <a:lnTo>
                      <a:pt x="108" y="402"/>
                    </a:lnTo>
                    <a:lnTo>
                      <a:pt x="88" y="392"/>
                    </a:lnTo>
                    <a:lnTo>
                      <a:pt x="64" y="394"/>
                    </a:lnTo>
                    <a:lnTo>
                      <a:pt x="55" y="384"/>
                    </a:lnTo>
                    <a:lnTo>
                      <a:pt x="50" y="367"/>
                    </a:lnTo>
                    <a:lnTo>
                      <a:pt x="52" y="349"/>
                    </a:lnTo>
                    <a:lnTo>
                      <a:pt x="45" y="336"/>
                    </a:lnTo>
                    <a:lnTo>
                      <a:pt x="52" y="317"/>
                    </a:lnTo>
                    <a:lnTo>
                      <a:pt x="43" y="298"/>
                    </a:lnTo>
                    <a:lnTo>
                      <a:pt x="55" y="290"/>
                    </a:lnTo>
                    <a:lnTo>
                      <a:pt x="66" y="281"/>
                    </a:lnTo>
                    <a:lnTo>
                      <a:pt x="61" y="260"/>
                    </a:lnTo>
                    <a:lnTo>
                      <a:pt x="68" y="254"/>
                    </a:lnTo>
                    <a:lnTo>
                      <a:pt x="68" y="223"/>
                    </a:lnTo>
                    <a:lnTo>
                      <a:pt x="64" y="223"/>
                    </a:lnTo>
                    <a:lnTo>
                      <a:pt x="49" y="236"/>
                    </a:lnTo>
                    <a:lnTo>
                      <a:pt x="42" y="245"/>
                    </a:lnTo>
                    <a:lnTo>
                      <a:pt x="28" y="255"/>
                    </a:lnTo>
                    <a:lnTo>
                      <a:pt x="16" y="255"/>
                    </a:lnTo>
                    <a:lnTo>
                      <a:pt x="16" y="242"/>
                    </a:lnTo>
                    <a:lnTo>
                      <a:pt x="21" y="211"/>
                    </a:lnTo>
                    <a:lnTo>
                      <a:pt x="19" y="191"/>
                    </a:lnTo>
                    <a:lnTo>
                      <a:pt x="10" y="183"/>
                    </a:lnTo>
                    <a:lnTo>
                      <a:pt x="12" y="171"/>
                    </a:lnTo>
                    <a:lnTo>
                      <a:pt x="9" y="158"/>
                    </a:lnTo>
                    <a:lnTo>
                      <a:pt x="16" y="148"/>
                    </a:lnTo>
                    <a:lnTo>
                      <a:pt x="16" y="137"/>
                    </a:lnTo>
                    <a:lnTo>
                      <a:pt x="24" y="126"/>
                    </a:lnTo>
                    <a:lnTo>
                      <a:pt x="38" y="120"/>
                    </a:lnTo>
                    <a:lnTo>
                      <a:pt x="38" y="102"/>
                    </a:lnTo>
                    <a:lnTo>
                      <a:pt x="28" y="102"/>
                    </a:lnTo>
                    <a:lnTo>
                      <a:pt x="3" y="80"/>
                    </a:lnTo>
                    <a:lnTo>
                      <a:pt x="10" y="62"/>
                    </a:lnTo>
                    <a:lnTo>
                      <a:pt x="9" y="27"/>
                    </a:lnTo>
                    <a:lnTo>
                      <a:pt x="0" y="13"/>
                    </a:lnTo>
                    <a:lnTo>
                      <a:pt x="10" y="0"/>
                    </a:lnTo>
                    <a:lnTo>
                      <a:pt x="19" y="0"/>
                    </a:lnTo>
                    <a:lnTo>
                      <a:pt x="38" y="3"/>
                    </a:lnTo>
                    <a:lnTo>
                      <a:pt x="50" y="13"/>
                    </a:lnTo>
                    <a:lnTo>
                      <a:pt x="50" y="24"/>
                    </a:lnTo>
                    <a:lnTo>
                      <a:pt x="69" y="37"/>
                    </a:lnTo>
                    <a:lnTo>
                      <a:pt x="82" y="27"/>
                    </a:lnTo>
                    <a:lnTo>
                      <a:pt x="95" y="32"/>
                    </a:lnTo>
                    <a:lnTo>
                      <a:pt x="104" y="40"/>
                    </a:lnTo>
                    <a:lnTo>
                      <a:pt x="118" y="40"/>
                    </a:lnTo>
                    <a:lnTo>
                      <a:pt x="121" y="49"/>
                    </a:lnTo>
                    <a:lnTo>
                      <a:pt x="130" y="59"/>
                    </a:lnTo>
                    <a:lnTo>
                      <a:pt x="148" y="77"/>
                    </a:lnTo>
                    <a:lnTo>
                      <a:pt x="170" y="86"/>
                    </a:lnTo>
                    <a:lnTo>
                      <a:pt x="174" y="96"/>
                    </a:lnTo>
                    <a:lnTo>
                      <a:pt x="182" y="107"/>
                    </a:lnTo>
                    <a:lnTo>
                      <a:pt x="179" y="120"/>
                    </a:lnTo>
                    <a:lnTo>
                      <a:pt x="184" y="137"/>
                    </a:lnTo>
                    <a:lnTo>
                      <a:pt x="189" y="148"/>
                    </a:lnTo>
                    <a:lnTo>
                      <a:pt x="201" y="156"/>
                    </a:lnTo>
                    <a:lnTo>
                      <a:pt x="205" y="171"/>
                    </a:lnTo>
                    <a:lnTo>
                      <a:pt x="198" y="164"/>
                    </a:lnTo>
                    <a:lnTo>
                      <a:pt x="163" y="164"/>
                    </a:lnTo>
                    <a:lnTo>
                      <a:pt x="161" y="166"/>
                    </a:lnTo>
                    <a:lnTo>
                      <a:pt x="168" y="183"/>
                    </a:lnTo>
                    <a:lnTo>
                      <a:pt x="163" y="191"/>
                    </a:lnTo>
                    <a:lnTo>
                      <a:pt x="161" y="214"/>
                    </a:lnTo>
                    <a:lnTo>
                      <a:pt x="165" y="230"/>
                    </a:lnTo>
                    <a:lnTo>
                      <a:pt x="182" y="230"/>
                    </a:lnTo>
                    <a:lnTo>
                      <a:pt x="191" y="225"/>
                    </a:lnTo>
                    <a:lnTo>
                      <a:pt x="207" y="230"/>
                    </a:lnTo>
                    <a:lnTo>
                      <a:pt x="227" y="255"/>
                    </a:lnTo>
                    <a:lnTo>
                      <a:pt x="243" y="258"/>
                    </a:lnTo>
                    <a:lnTo>
                      <a:pt x="264" y="276"/>
                    </a:lnTo>
                    <a:lnTo>
                      <a:pt x="274" y="282"/>
                    </a:lnTo>
                    <a:lnTo>
                      <a:pt x="279" y="281"/>
                    </a:lnTo>
                    <a:lnTo>
                      <a:pt x="278" y="270"/>
                    </a:lnTo>
                    <a:lnTo>
                      <a:pt x="285" y="270"/>
                    </a:lnTo>
                    <a:lnTo>
                      <a:pt x="290" y="276"/>
                    </a:lnTo>
                    <a:lnTo>
                      <a:pt x="286" y="295"/>
                    </a:lnTo>
                    <a:lnTo>
                      <a:pt x="290" y="298"/>
                    </a:lnTo>
                    <a:lnTo>
                      <a:pt x="300" y="277"/>
                    </a:lnTo>
                    <a:lnTo>
                      <a:pt x="312" y="277"/>
                    </a:lnTo>
                    <a:lnTo>
                      <a:pt x="326" y="282"/>
                    </a:lnTo>
                    <a:lnTo>
                      <a:pt x="356" y="300"/>
                    </a:lnTo>
                    <a:lnTo>
                      <a:pt x="365" y="313"/>
                    </a:lnTo>
                    <a:lnTo>
                      <a:pt x="373" y="316"/>
                    </a:lnTo>
                    <a:lnTo>
                      <a:pt x="382" y="321"/>
                    </a:lnTo>
                    <a:lnTo>
                      <a:pt x="380" y="327"/>
                    </a:lnTo>
                    <a:lnTo>
                      <a:pt x="387" y="335"/>
                    </a:lnTo>
                    <a:lnTo>
                      <a:pt x="378" y="360"/>
                    </a:lnTo>
                    <a:lnTo>
                      <a:pt x="392" y="357"/>
                    </a:lnTo>
                    <a:lnTo>
                      <a:pt x="413" y="407"/>
                    </a:lnTo>
                    <a:lnTo>
                      <a:pt x="437" y="424"/>
                    </a:lnTo>
                    <a:lnTo>
                      <a:pt x="427" y="445"/>
                    </a:lnTo>
                    <a:lnTo>
                      <a:pt x="418" y="481"/>
                    </a:lnTo>
                    <a:lnTo>
                      <a:pt x="392" y="537"/>
                    </a:lnTo>
                    <a:lnTo>
                      <a:pt x="359" y="5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131"/>
              <p:cNvSpPr>
                <a:spLocks/>
              </p:cNvSpPr>
              <p:nvPr/>
            </p:nvSpPr>
            <p:spPr bwMode="auto">
              <a:xfrm>
                <a:off x="2285" y="732"/>
                <a:ext cx="437" cy="584"/>
              </a:xfrm>
              <a:custGeom>
                <a:avLst/>
                <a:gdLst>
                  <a:gd name="T0" fmla="*/ 330 w 437"/>
                  <a:gd name="T1" fmla="*/ 569 h 584"/>
                  <a:gd name="T2" fmla="*/ 283 w 437"/>
                  <a:gd name="T3" fmla="*/ 563 h 584"/>
                  <a:gd name="T4" fmla="*/ 269 w 437"/>
                  <a:gd name="T5" fmla="*/ 550 h 584"/>
                  <a:gd name="T6" fmla="*/ 253 w 437"/>
                  <a:gd name="T7" fmla="*/ 549 h 584"/>
                  <a:gd name="T8" fmla="*/ 234 w 437"/>
                  <a:gd name="T9" fmla="*/ 563 h 584"/>
                  <a:gd name="T10" fmla="*/ 217 w 437"/>
                  <a:gd name="T11" fmla="*/ 561 h 584"/>
                  <a:gd name="T12" fmla="*/ 222 w 437"/>
                  <a:gd name="T13" fmla="*/ 549 h 584"/>
                  <a:gd name="T14" fmla="*/ 198 w 437"/>
                  <a:gd name="T15" fmla="*/ 526 h 584"/>
                  <a:gd name="T16" fmla="*/ 153 w 437"/>
                  <a:gd name="T17" fmla="*/ 483 h 584"/>
                  <a:gd name="T18" fmla="*/ 139 w 437"/>
                  <a:gd name="T19" fmla="*/ 474 h 584"/>
                  <a:gd name="T20" fmla="*/ 139 w 437"/>
                  <a:gd name="T21" fmla="*/ 459 h 584"/>
                  <a:gd name="T22" fmla="*/ 148 w 437"/>
                  <a:gd name="T23" fmla="*/ 429 h 584"/>
                  <a:gd name="T24" fmla="*/ 101 w 437"/>
                  <a:gd name="T25" fmla="*/ 416 h 584"/>
                  <a:gd name="T26" fmla="*/ 108 w 437"/>
                  <a:gd name="T27" fmla="*/ 402 h 584"/>
                  <a:gd name="T28" fmla="*/ 64 w 437"/>
                  <a:gd name="T29" fmla="*/ 394 h 584"/>
                  <a:gd name="T30" fmla="*/ 50 w 437"/>
                  <a:gd name="T31" fmla="*/ 367 h 584"/>
                  <a:gd name="T32" fmla="*/ 45 w 437"/>
                  <a:gd name="T33" fmla="*/ 336 h 584"/>
                  <a:gd name="T34" fmla="*/ 43 w 437"/>
                  <a:gd name="T35" fmla="*/ 298 h 584"/>
                  <a:gd name="T36" fmla="*/ 66 w 437"/>
                  <a:gd name="T37" fmla="*/ 281 h 584"/>
                  <a:gd name="T38" fmla="*/ 68 w 437"/>
                  <a:gd name="T39" fmla="*/ 254 h 584"/>
                  <a:gd name="T40" fmla="*/ 64 w 437"/>
                  <a:gd name="T41" fmla="*/ 223 h 584"/>
                  <a:gd name="T42" fmla="*/ 42 w 437"/>
                  <a:gd name="T43" fmla="*/ 245 h 584"/>
                  <a:gd name="T44" fmla="*/ 16 w 437"/>
                  <a:gd name="T45" fmla="*/ 255 h 584"/>
                  <a:gd name="T46" fmla="*/ 21 w 437"/>
                  <a:gd name="T47" fmla="*/ 211 h 584"/>
                  <a:gd name="T48" fmla="*/ 10 w 437"/>
                  <a:gd name="T49" fmla="*/ 183 h 584"/>
                  <a:gd name="T50" fmla="*/ 9 w 437"/>
                  <a:gd name="T51" fmla="*/ 158 h 584"/>
                  <a:gd name="T52" fmla="*/ 16 w 437"/>
                  <a:gd name="T53" fmla="*/ 137 h 584"/>
                  <a:gd name="T54" fmla="*/ 38 w 437"/>
                  <a:gd name="T55" fmla="*/ 120 h 584"/>
                  <a:gd name="T56" fmla="*/ 28 w 437"/>
                  <a:gd name="T57" fmla="*/ 102 h 584"/>
                  <a:gd name="T58" fmla="*/ 10 w 437"/>
                  <a:gd name="T59" fmla="*/ 62 h 584"/>
                  <a:gd name="T60" fmla="*/ 0 w 437"/>
                  <a:gd name="T61" fmla="*/ 13 h 584"/>
                  <a:gd name="T62" fmla="*/ 19 w 437"/>
                  <a:gd name="T63" fmla="*/ 0 h 584"/>
                  <a:gd name="T64" fmla="*/ 50 w 437"/>
                  <a:gd name="T65" fmla="*/ 13 h 584"/>
                  <a:gd name="T66" fmla="*/ 69 w 437"/>
                  <a:gd name="T67" fmla="*/ 37 h 584"/>
                  <a:gd name="T68" fmla="*/ 95 w 437"/>
                  <a:gd name="T69" fmla="*/ 32 h 584"/>
                  <a:gd name="T70" fmla="*/ 118 w 437"/>
                  <a:gd name="T71" fmla="*/ 40 h 584"/>
                  <a:gd name="T72" fmla="*/ 130 w 437"/>
                  <a:gd name="T73" fmla="*/ 59 h 584"/>
                  <a:gd name="T74" fmla="*/ 170 w 437"/>
                  <a:gd name="T75" fmla="*/ 86 h 584"/>
                  <a:gd name="T76" fmla="*/ 182 w 437"/>
                  <a:gd name="T77" fmla="*/ 107 h 584"/>
                  <a:gd name="T78" fmla="*/ 184 w 437"/>
                  <a:gd name="T79" fmla="*/ 137 h 584"/>
                  <a:gd name="T80" fmla="*/ 201 w 437"/>
                  <a:gd name="T81" fmla="*/ 156 h 584"/>
                  <a:gd name="T82" fmla="*/ 198 w 437"/>
                  <a:gd name="T83" fmla="*/ 164 h 584"/>
                  <a:gd name="T84" fmla="*/ 161 w 437"/>
                  <a:gd name="T85" fmla="*/ 166 h 584"/>
                  <a:gd name="T86" fmla="*/ 163 w 437"/>
                  <a:gd name="T87" fmla="*/ 191 h 584"/>
                  <a:gd name="T88" fmla="*/ 165 w 437"/>
                  <a:gd name="T89" fmla="*/ 230 h 584"/>
                  <a:gd name="T90" fmla="*/ 191 w 437"/>
                  <a:gd name="T91" fmla="*/ 225 h 584"/>
                  <a:gd name="T92" fmla="*/ 227 w 437"/>
                  <a:gd name="T93" fmla="*/ 255 h 584"/>
                  <a:gd name="T94" fmla="*/ 264 w 437"/>
                  <a:gd name="T95" fmla="*/ 276 h 584"/>
                  <a:gd name="T96" fmla="*/ 279 w 437"/>
                  <a:gd name="T97" fmla="*/ 281 h 584"/>
                  <a:gd name="T98" fmla="*/ 285 w 437"/>
                  <a:gd name="T99" fmla="*/ 270 h 584"/>
                  <a:gd name="T100" fmla="*/ 286 w 437"/>
                  <a:gd name="T101" fmla="*/ 295 h 584"/>
                  <a:gd name="T102" fmla="*/ 300 w 437"/>
                  <a:gd name="T103" fmla="*/ 277 h 584"/>
                  <a:gd name="T104" fmla="*/ 326 w 437"/>
                  <a:gd name="T105" fmla="*/ 282 h 584"/>
                  <a:gd name="T106" fmla="*/ 365 w 437"/>
                  <a:gd name="T107" fmla="*/ 313 h 584"/>
                  <a:gd name="T108" fmla="*/ 382 w 437"/>
                  <a:gd name="T109" fmla="*/ 321 h 584"/>
                  <a:gd name="T110" fmla="*/ 387 w 437"/>
                  <a:gd name="T111" fmla="*/ 335 h 584"/>
                  <a:gd name="T112" fmla="*/ 392 w 437"/>
                  <a:gd name="T113" fmla="*/ 357 h 584"/>
                  <a:gd name="T114" fmla="*/ 437 w 437"/>
                  <a:gd name="T115" fmla="*/ 424 h 584"/>
                  <a:gd name="T116" fmla="*/ 418 w 437"/>
                  <a:gd name="T117" fmla="*/ 481 h 584"/>
                  <a:gd name="T118" fmla="*/ 359 w 437"/>
                  <a:gd name="T119"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584">
                    <a:moveTo>
                      <a:pt x="359" y="584"/>
                    </a:moveTo>
                    <a:lnTo>
                      <a:pt x="330" y="569"/>
                    </a:lnTo>
                    <a:lnTo>
                      <a:pt x="293" y="558"/>
                    </a:lnTo>
                    <a:lnTo>
                      <a:pt x="283" y="563"/>
                    </a:lnTo>
                    <a:lnTo>
                      <a:pt x="279" y="550"/>
                    </a:lnTo>
                    <a:lnTo>
                      <a:pt x="269" y="550"/>
                    </a:lnTo>
                    <a:lnTo>
                      <a:pt x="264" y="537"/>
                    </a:lnTo>
                    <a:lnTo>
                      <a:pt x="253" y="549"/>
                    </a:lnTo>
                    <a:lnTo>
                      <a:pt x="245" y="550"/>
                    </a:lnTo>
                    <a:lnTo>
                      <a:pt x="234" y="563"/>
                    </a:lnTo>
                    <a:lnTo>
                      <a:pt x="231" y="561"/>
                    </a:lnTo>
                    <a:lnTo>
                      <a:pt x="217" y="561"/>
                    </a:lnTo>
                    <a:lnTo>
                      <a:pt x="213" y="557"/>
                    </a:lnTo>
                    <a:lnTo>
                      <a:pt x="222" y="549"/>
                    </a:lnTo>
                    <a:lnTo>
                      <a:pt x="219" y="536"/>
                    </a:lnTo>
                    <a:lnTo>
                      <a:pt x="198" y="526"/>
                    </a:lnTo>
                    <a:lnTo>
                      <a:pt x="177" y="486"/>
                    </a:lnTo>
                    <a:lnTo>
                      <a:pt x="153" y="483"/>
                    </a:lnTo>
                    <a:lnTo>
                      <a:pt x="148" y="478"/>
                    </a:lnTo>
                    <a:lnTo>
                      <a:pt x="139" y="474"/>
                    </a:lnTo>
                    <a:lnTo>
                      <a:pt x="135" y="466"/>
                    </a:lnTo>
                    <a:lnTo>
                      <a:pt x="139" y="459"/>
                    </a:lnTo>
                    <a:lnTo>
                      <a:pt x="135" y="445"/>
                    </a:lnTo>
                    <a:lnTo>
                      <a:pt x="148" y="429"/>
                    </a:lnTo>
                    <a:lnTo>
                      <a:pt x="134" y="429"/>
                    </a:lnTo>
                    <a:lnTo>
                      <a:pt x="101" y="416"/>
                    </a:lnTo>
                    <a:lnTo>
                      <a:pt x="108" y="410"/>
                    </a:lnTo>
                    <a:lnTo>
                      <a:pt x="108" y="402"/>
                    </a:lnTo>
                    <a:lnTo>
                      <a:pt x="88" y="392"/>
                    </a:lnTo>
                    <a:lnTo>
                      <a:pt x="64" y="394"/>
                    </a:lnTo>
                    <a:lnTo>
                      <a:pt x="55" y="384"/>
                    </a:lnTo>
                    <a:lnTo>
                      <a:pt x="50" y="367"/>
                    </a:lnTo>
                    <a:lnTo>
                      <a:pt x="52" y="349"/>
                    </a:lnTo>
                    <a:lnTo>
                      <a:pt x="45" y="336"/>
                    </a:lnTo>
                    <a:lnTo>
                      <a:pt x="52" y="317"/>
                    </a:lnTo>
                    <a:lnTo>
                      <a:pt x="43" y="298"/>
                    </a:lnTo>
                    <a:lnTo>
                      <a:pt x="55" y="290"/>
                    </a:lnTo>
                    <a:lnTo>
                      <a:pt x="66" y="281"/>
                    </a:lnTo>
                    <a:lnTo>
                      <a:pt x="61" y="260"/>
                    </a:lnTo>
                    <a:lnTo>
                      <a:pt x="68" y="254"/>
                    </a:lnTo>
                    <a:lnTo>
                      <a:pt x="68" y="223"/>
                    </a:lnTo>
                    <a:lnTo>
                      <a:pt x="64" y="223"/>
                    </a:lnTo>
                    <a:lnTo>
                      <a:pt x="49" y="236"/>
                    </a:lnTo>
                    <a:lnTo>
                      <a:pt x="42" y="245"/>
                    </a:lnTo>
                    <a:lnTo>
                      <a:pt x="28" y="255"/>
                    </a:lnTo>
                    <a:lnTo>
                      <a:pt x="16" y="255"/>
                    </a:lnTo>
                    <a:lnTo>
                      <a:pt x="16" y="242"/>
                    </a:lnTo>
                    <a:lnTo>
                      <a:pt x="21" y="211"/>
                    </a:lnTo>
                    <a:lnTo>
                      <a:pt x="19" y="191"/>
                    </a:lnTo>
                    <a:lnTo>
                      <a:pt x="10" y="183"/>
                    </a:lnTo>
                    <a:lnTo>
                      <a:pt x="12" y="171"/>
                    </a:lnTo>
                    <a:lnTo>
                      <a:pt x="9" y="158"/>
                    </a:lnTo>
                    <a:lnTo>
                      <a:pt x="16" y="148"/>
                    </a:lnTo>
                    <a:lnTo>
                      <a:pt x="16" y="137"/>
                    </a:lnTo>
                    <a:lnTo>
                      <a:pt x="24" y="126"/>
                    </a:lnTo>
                    <a:lnTo>
                      <a:pt x="38" y="120"/>
                    </a:lnTo>
                    <a:lnTo>
                      <a:pt x="38" y="102"/>
                    </a:lnTo>
                    <a:lnTo>
                      <a:pt x="28" y="102"/>
                    </a:lnTo>
                    <a:lnTo>
                      <a:pt x="3" y="80"/>
                    </a:lnTo>
                    <a:lnTo>
                      <a:pt x="10" y="62"/>
                    </a:lnTo>
                    <a:lnTo>
                      <a:pt x="9" y="27"/>
                    </a:lnTo>
                    <a:lnTo>
                      <a:pt x="0" y="13"/>
                    </a:lnTo>
                    <a:lnTo>
                      <a:pt x="10" y="0"/>
                    </a:lnTo>
                    <a:lnTo>
                      <a:pt x="19" y="0"/>
                    </a:lnTo>
                    <a:lnTo>
                      <a:pt x="38" y="3"/>
                    </a:lnTo>
                    <a:lnTo>
                      <a:pt x="50" y="13"/>
                    </a:lnTo>
                    <a:lnTo>
                      <a:pt x="50" y="24"/>
                    </a:lnTo>
                    <a:lnTo>
                      <a:pt x="69" y="37"/>
                    </a:lnTo>
                    <a:lnTo>
                      <a:pt x="82" y="27"/>
                    </a:lnTo>
                    <a:lnTo>
                      <a:pt x="95" y="32"/>
                    </a:lnTo>
                    <a:lnTo>
                      <a:pt x="104" y="40"/>
                    </a:lnTo>
                    <a:lnTo>
                      <a:pt x="118" y="40"/>
                    </a:lnTo>
                    <a:lnTo>
                      <a:pt x="121" y="49"/>
                    </a:lnTo>
                    <a:lnTo>
                      <a:pt x="130" y="59"/>
                    </a:lnTo>
                    <a:lnTo>
                      <a:pt x="148" y="77"/>
                    </a:lnTo>
                    <a:lnTo>
                      <a:pt x="170" y="86"/>
                    </a:lnTo>
                    <a:lnTo>
                      <a:pt x="174" y="96"/>
                    </a:lnTo>
                    <a:lnTo>
                      <a:pt x="182" y="107"/>
                    </a:lnTo>
                    <a:lnTo>
                      <a:pt x="179" y="120"/>
                    </a:lnTo>
                    <a:lnTo>
                      <a:pt x="184" y="137"/>
                    </a:lnTo>
                    <a:lnTo>
                      <a:pt x="189" y="148"/>
                    </a:lnTo>
                    <a:lnTo>
                      <a:pt x="201" y="156"/>
                    </a:lnTo>
                    <a:lnTo>
                      <a:pt x="205" y="171"/>
                    </a:lnTo>
                    <a:lnTo>
                      <a:pt x="198" y="164"/>
                    </a:lnTo>
                    <a:lnTo>
                      <a:pt x="163" y="164"/>
                    </a:lnTo>
                    <a:lnTo>
                      <a:pt x="161" y="166"/>
                    </a:lnTo>
                    <a:lnTo>
                      <a:pt x="168" y="183"/>
                    </a:lnTo>
                    <a:lnTo>
                      <a:pt x="163" y="191"/>
                    </a:lnTo>
                    <a:lnTo>
                      <a:pt x="161" y="214"/>
                    </a:lnTo>
                    <a:lnTo>
                      <a:pt x="165" y="230"/>
                    </a:lnTo>
                    <a:lnTo>
                      <a:pt x="182" y="230"/>
                    </a:lnTo>
                    <a:lnTo>
                      <a:pt x="191" y="225"/>
                    </a:lnTo>
                    <a:lnTo>
                      <a:pt x="207" y="230"/>
                    </a:lnTo>
                    <a:lnTo>
                      <a:pt x="227" y="255"/>
                    </a:lnTo>
                    <a:lnTo>
                      <a:pt x="243" y="258"/>
                    </a:lnTo>
                    <a:lnTo>
                      <a:pt x="264" y="276"/>
                    </a:lnTo>
                    <a:lnTo>
                      <a:pt x="274" y="282"/>
                    </a:lnTo>
                    <a:lnTo>
                      <a:pt x="279" y="281"/>
                    </a:lnTo>
                    <a:lnTo>
                      <a:pt x="278" y="270"/>
                    </a:lnTo>
                    <a:lnTo>
                      <a:pt x="285" y="270"/>
                    </a:lnTo>
                    <a:lnTo>
                      <a:pt x="290" y="276"/>
                    </a:lnTo>
                    <a:lnTo>
                      <a:pt x="286" y="295"/>
                    </a:lnTo>
                    <a:lnTo>
                      <a:pt x="290" y="298"/>
                    </a:lnTo>
                    <a:lnTo>
                      <a:pt x="300" y="277"/>
                    </a:lnTo>
                    <a:lnTo>
                      <a:pt x="312" y="277"/>
                    </a:lnTo>
                    <a:lnTo>
                      <a:pt x="326" y="282"/>
                    </a:lnTo>
                    <a:lnTo>
                      <a:pt x="356" y="300"/>
                    </a:lnTo>
                    <a:lnTo>
                      <a:pt x="365" y="313"/>
                    </a:lnTo>
                    <a:lnTo>
                      <a:pt x="373" y="316"/>
                    </a:lnTo>
                    <a:lnTo>
                      <a:pt x="382" y="321"/>
                    </a:lnTo>
                    <a:lnTo>
                      <a:pt x="380" y="327"/>
                    </a:lnTo>
                    <a:lnTo>
                      <a:pt x="387" y="335"/>
                    </a:lnTo>
                    <a:lnTo>
                      <a:pt x="378" y="360"/>
                    </a:lnTo>
                    <a:lnTo>
                      <a:pt x="392" y="357"/>
                    </a:lnTo>
                    <a:lnTo>
                      <a:pt x="413" y="407"/>
                    </a:lnTo>
                    <a:lnTo>
                      <a:pt x="437" y="424"/>
                    </a:lnTo>
                    <a:lnTo>
                      <a:pt x="427" y="445"/>
                    </a:lnTo>
                    <a:lnTo>
                      <a:pt x="418" y="481"/>
                    </a:lnTo>
                    <a:lnTo>
                      <a:pt x="392" y="537"/>
                    </a:lnTo>
                    <a:lnTo>
                      <a:pt x="359" y="58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132"/>
              <p:cNvSpPr>
                <a:spLocks/>
              </p:cNvSpPr>
              <p:nvPr/>
            </p:nvSpPr>
            <p:spPr bwMode="auto">
              <a:xfrm>
                <a:off x="320" y="3069"/>
                <a:ext cx="182" cy="127"/>
              </a:xfrm>
              <a:custGeom>
                <a:avLst/>
                <a:gdLst>
                  <a:gd name="T0" fmla="*/ 169 w 182"/>
                  <a:gd name="T1" fmla="*/ 30 h 127"/>
                  <a:gd name="T2" fmla="*/ 182 w 182"/>
                  <a:gd name="T3" fmla="*/ 43 h 127"/>
                  <a:gd name="T4" fmla="*/ 170 w 182"/>
                  <a:gd name="T5" fmla="*/ 127 h 127"/>
                  <a:gd name="T6" fmla="*/ 9 w 182"/>
                  <a:gd name="T7" fmla="*/ 97 h 127"/>
                  <a:gd name="T8" fmla="*/ 0 w 182"/>
                  <a:gd name="T9" fmla="*/ 97 h 127"/>
                  <a:gd name="T10" fmla="*/ 9 w 182"/>
                  <a:gd name="T11" fmla="*/ 49 h 127"/>
                  <a:gd name="T12" fmla="*/ 56 w 182"/>
                  <a:gd name="T13" fmla="*/ 30 h 127"/>
                  <a:gd name="T14" fmla="*/ 127 w 182"/>
                  <a:gd name="T15" fmla="*/ 0 h 127"/>
                  <a:gd name="T16" fmla="*/ 169 w 182"/>
                  <a:gd name="T17"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27">
                    <a:moveTo>
                      <a:pt x="169" y="30"/>
                    </a:moveTo>
                    <a:lnTo>
                      <a:pt x="182" y="43"/>
                    </a:lnTo>
                    <a:lnTo>
                      <a:pt x="170" y="127"/>
                    </a:lnTo>
                    <a:lnTo>
                      <a:pt x="9" y="97"/>
                    </a:lnTo>
                    <a:lnTo>
                      <a:pt x="0" y="97"/>
                    </a:lnTo>
                    <a:lnTo>
                      <a:pt x="9" y="49"/>
                    </a:lnTo>
                    <a:lnTo>
                      <a:pt x="56" y="30"/>
                    </a:lnTo>
                    <a:lnTo>
                      <a:pt x="127" y="0"/>
                    </a:lnTo>
                    <a:lnTo>
                      <a:pt x="169"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133"/>
              <p:cNvSpPr>
                <a:spLocks/>
              </p:cNvSpPr>
              <p:nvPr/>
            </p:nvSpPr>
            <p:spPr bwMode="auto">
              <a:xfrm>
                <a:off x="320" y="3069"/>
                <a:ext cx="182" cy="127"/>
              </a:xfrm>
              <a:custGeom>
                <a:avLst/>
                <a:gdLst>
                  <a:gd name="T0" fmla="*/ 169 w 182"/>
                  <a:gd name="T1" fmla="*/ 30 h 127"/>
                  <a:gd name="T2" fmla="*/ 182 w 182"/>
                  <a:gd name="T3" fmla="*/ 43 h 127"/>
                  <a:gd name="T4" fmla="*/ 170 w 182"/>
                  <a:gd name="T5" fmla="*/ 127 h 127"/>
                  <a:gd name="T6" fmla="*/ 9 w 182"/>
                  <a:gd name="T7" fmla="*/ 97 h 127"/>
                  <a:gd name="T8" fmla="*/ 0 w 182"/>
                  <a:gd name="T9" fmla="*/ 97 h 127"/>
                  <a:gd name="T10" fmla="*/ 9 w 182"/>
                  <a:gd name="T11" fmla="*/ 49 h 127"/>
                  <a:gd name="T12" fmla="*/ 56 w 182"/>
                  <a:gd name="T13" fmla="*/ 30 h 127"/>
                  <a:gd name="T14" fmla="*/ 127 w 182"/>
                  <a:gd name="T15" fmla="*/ 0 h 127"/>
                  <a:gd name="T16" fmla="*/ 169 w 182"/>
                  <a:gd name="T17"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27">
                    <a:moveTo>
                      <a:pt x="169" y="30"/>
                    </a:moveTo>
                    <a:lnTo>
                      <a:pt x="182" y="43"/>
                    </a:lnTo>
                    <a:lnTo>
                      <a:pt x="170" y="127"/>
                    </a:lnTo>
                    <a:lnTo>
                      <a:pt x="9" y="97"/>
                    </a:lnTo>
                    <a:lnTo>
                      <a:pt x="0" y="97"/>
                    </a:lnTo>
                    <a:lnTo>
                      <a:pt x="9" y="49"/>
                    </a:lnTo>
                    <a:lnTo>
                      <a:pt x="56" y="30"/>
                    </a:lnTo>
                    <a:lnTo>
                      <a:pt x="127" y="0"/>
                    </a:lnTo>
                    <a:lnTo>
                      <a:pt x="169" y="30"/>
                    </a:lnTo>
                    <a:close/>
                  </a:path>
                </a:pathLst>
              </a:custGeom>
              <a:solidFill>
                <a:srgbClr val="FFD1FF">
                  <a:alpha val="85098"/>
                </a:srgbClr>
              </a:solidFill>
              <a:ln w="19050"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134"/>
              <p:cNvSpPr>
                <a:spLocks/>
              </p:cNvSpPr>
              <p:nvPr/>
            </p:nvSpPr>
            <p:spPr bwMode="auto">
              <a:xfrm>
                <a:off x="430" y="3333"/>
                <a:ext cx="364" cy="196"/>
              </a:xfrm>
              <a:custGeom>
                <a:avLst/>
                <a:gdLst>
                  <a:gd name="T0" fmla="*/ 15 w 364"/>
                  <a:gd name="T1" fmla="*/ 53 h 196"/>
                  <a:gd name="T2" fmla="*/ 34 w 364"/>
                  <a:gd name="T3" fmla="*/ 53 h 196"/>
                  <a:gd name="T4" fmla="*/ 236 w 364"/>
                  <a:gd name="T5" fmla="*/ 15 h 196"/>
                  <a:gd name="T6" fmla="*/ 234 w 364"/>
                  <a:gd name="T7" fmla="*/ 10 h 196"/>
                  <a:gd name="T8" fmla="*/ 288 w 364"/>
                  <a:gd name="T9" fmla="*/ 0 h 196"/>
                  <a:gd name="T10" fmla="*/ 288 w 364"/>
                  <a:gd name="T11" fmla="*/ 5 h 196"/>
                  <a:gd name="T12" fmla="*/ 305 w 364"/>
                  <a:gd name="T13" fmla="*/ 7 h 196"/>
                  <a:gd name="T14" fmla="*/ 335 w 364"/>
                  <a:gd name="T15" fmla="*/ 22 h 196"/>
                  <a:gd name="T16" fmla="*/ 335 w 364"/>
                  <a:gd name="T17" fmla="*/ 24 h 196"/>
                  <a:gd name="T18" fmla="*/ 345 w 364"/>
                  <a:gd name="T19" fmla="*/ 22 h 196"/>
                  <a:gd name="T20" fmla="*/ 364 w 364"/>
                  <a:gd name="T21" fmla="*/ 136 h 196"/>
                  <a:gd name="T22" fmla="*/ 340 w 364"/>
                  <a:gd name="T23" fmla="*/ 152 h 196"/>
                  <a:gd name="T24" fmla="*/ 295 w 364"/>
                  <a:gd name="T25" fmla="*/ 169 h 196"/>
                  <a:gd name="T26" fmla="*/ 291 w 364"/>
                  <a:gd name="T27" fmla="*/ 177 h 196"/>
                  <a:gd name="T28" fmla="*/ 283 w 364"/>
                  <a:gd name="T29" fmla="*/ 174 h 196"/>
                  <a:gd name="T30" fmla="*/ 204 w 364"/>
                  <a:gd name="T31" fmla="*/ 196 h 196"/>
                  <a:gd name="T32" fmla="*/ 194 w 364"/>
                  <a:gd name="T33" fmla="*/ 161 h 196"/>
                  <a:gd name="T34" fmla="*/ 158 w 364"/>
                  <a:gd name="T35" fmla="*/ 158 h 196"/>
                  <a:gd name="T36" fmla="*/ 158 w 364"/>
                  <a:gd name="T37" fmla="*/ 161 h 196"/>
                  <a:gd name="T38" fmla="*/ 111 w 364"/>
                  <a:gd name="T39" fmla="*/ 161 h 196"/>
                  <a:gd name="T40" fmla="*/ 86 w 364"/>
                  <a:gd name="T41" fmla="*/ 129 h 196"/>
                  <a:gd name="T42" fmla="*/ 145 w 364"/>
                  <a:gd name="T43" fmla="*/ 81 h 196"/>
                  <a:gd name="T44" fmla="*/ 126 w 364"/>
                  <a:gd name="T45" fmla="*/ 62 h 196"/>
                  <a:gd name="T46" fmla="*/ 64 w 364"/>
                  <a:gd name="T47" fmla="*/ 112 h 196"/>
                  <a:gd name="T48" fmla="*/ 17 w 364"/>
                  <a:gd name="T49" fmla="*/ 115 h 196"/>
                  <a:gd name="T50" fmla="*/ 1 w 364"/>
                  <a:gd name="T51" fmla="*/ 136 h 196"/>
                  <a:gd name="T52" fmla="*/ 0 w 364"/>
                  <a:gd name="T53" fmla="*/ 134 h 196"/>
                  <a:gd name="T54" fmla="*/ 15 w 364"/>
                  <a:gd name="T55" fmla="*/ 112 h 196"/>
                  <a:gd name="T56" fmla="*/ 15 w 364"/>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4" h="196">
                    <a:moveTo>
                      <a:pt x="15" y="53"/>
                    </a:moveTo>
                    <a:lnTo>
                      <a:pt x="34" y="53"/>
                    </a:lnTo>
                    <a:lnTo>
                      <a:pt x="236" y="15"/>
                    </a:lnTo>
                    <a:lnTo>
                      <a:pt x="234" y="10"/>
                    </a:lnTo>
                    <a:lnTo>
                      <a:pt x="288" y="0"/>
                    </a:lnTo>
                    <a:lnTo>
                      <a:pt x="288" y="5"/>
                    </a:lnTo>
                    <a:lnTo>
                      <a:pt x="305" y="7"/>
                    </a:lnTo>
                    <a:lnTo>
                      <a:pt x="335" y="22"/>
                    </a:lnTo>
                    <a:lnTo>
                      <a:pt x="335" y="24"/>
                    </a:lnTo>
                    <a:lnTo>
                      <a:pt x="345" y="22"/>
                    </a:lnTo>
                    <a:lnTo>
                      <a:pt x="364" y="136"/>
                    </a:lnTo>
                    <a:lnTo>
                      <a:pt x="340" y="152"/>
                    </a:lnTo>
                    <a:lnTo>
                      <a:pt x="295" y="169"/>
                    </a:lnTo>
                    <a:lnTo>
                      <a:pt x="291" y="177"/>
                    </a:lnTo>
                    <a:lnTo>
                      <a:pt x="283" y="174"/>
                    </a:lnTo>
                    <a:lnTo>
                      <a:pt x="204" y="196"/>
                    </a:lnTo>
                    <a:lnTo>
                      <a:pt x="194" y="161"/>
                    </a:lnTo>
                    <a:lnTo>
                      <a:pt x="158" y="158"/>
                    </a:lnTo>
                    <a:lnTo>
                      <a:pt x="158" y="161"/>
                    </a:lnTo>
                    <a:lnTo>
                      <a:pt x="111" y="161"/>
                    </a:lnTo>
                    <a:lnTo>
                      <a:pt x="86" y="129"/>
                    </a:lnTo>
                    <a:lnTo>
                      <a:pt x="145" y="81"/>
                    </a:lnTo>
                    <a:lnTo>
                      <a:pt x="126" y="62"/>
                    </a:lnTo>
                    <a:lnTo>
                      <a:pt x="64" y="112"/>
                    </a:lnTo>
                    <a:lnTo>
                      <a:pt x="17" y="115"/>
                    </a:lnTo>
                    <a:lnTo>
                      <a:pt x="1" y="136"/>
                    </a:lnTo>
                    <a:lnTo>
                      <a:pt x="0" y="134"/>
                    </a:lnTo>
                    <a:lnTo>
                      <a:pt x="15" y="112"/>
                    </a:lnTo>
                    <a:lnTo>
                      <a:pt x="1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135"/>
              <p:cNvSpPr>
                <a:spLocks/>
              </p:cNvSpPr>
              <p:nvPr/>
            </p:nvSpPr>
            <p:spPr bwMode="auto">
              <a:xfrm>
                <a:off x="430" y="3333"/>
                <a:ext cx="364" cy="196"/>
              </a:xfrm>
              <a:custGeom>
                <a:avLst/>
                <a:gdLst>
                  <a:gd name="T0" fmla="*/ 15 w 364"/>
                  <a:gd name="T1" fmla="*/ 53 h 196"/>
                  <a:gd name="T2" fmla="*/ 34 w 364"/>
                  <a:gd name="T3" fmla="*/ 53 h 196"/>
                  <a:gd name="T4" fmla="*/ 236 w 364"/>
                  <a:gd name="T5" fmla="*/ 15 h 196"/>
                  <a:gd name="T6" fmla="*/ 234 w 364"/>
                  <a:gd name="T7" fmla="*/ 10 h 196"/>
                  <a:gd name="T8" fmla="*/ 288 w 364"/>
                  <a:gd name="T9" fmla="*/ 0 h 196"/>
                  <a:gd name="T10" fmla="*/ 288 w 364"/>
                  <a:gd name="T11" fmla="*/ 5 h 196"/>
                  <a:gd name="T12" fmla="*/ 305 w 364"/>
                  <a:gd name="T13" fmla="*/ 7 h 196"/>
                  <a:gd name="T14" fmla="*/ 335 w 364"/>
                  <a:gd name="T15" fmla="*/ 22 h 196"/>
                  <a:gd name="T16" fmla="*/ 335 w 364"/>
                  <a:gd name="T17" fmla="*/ 24 h 196"/>
                  <a:gd name="T18" fmla="*/ 345 w 364"/>
                  <a:gd name="T19" fmla="*/ 22 h 196"/>
                  <a:gd name="T20" fmla="*/ 364 w 364"/>
                  <a:gd name="T21" fmla="*/ 136 h 196"/>
                  <a:gd name="T22" fmla="*/ 340 w 364"/>
                  <a:gd name="T23" fmla="*/ 152 h 196"/>
                  <a:gd name="T24" fmla="*/ 295 w 364"/>
                  <a:gd name="T25" fmla="*/ 169 h 196"/>
                  <a:gd name="T26" fmla="*/ 291 w 364"/>
                  <a:gd name="T27" fmla="*/ 177 h 196"/>
                  <a:gd name="T28" fmla="*/ 283 w 364"/>
                  <a:gd name="T29" fmla="*/ 174 h 196"/>
                  <a:gd name="T30" fmla="*/ 204 w 364"/>
                  <a:gd name="T31" fmla="*/ 196 h 196"/>
                  <a:gd name="T32" fmla="*/ 194 w 364"/>
                  <a:gd name="T33" fmla="*/ 161 h 196"/>
                  <a:gd name="T34" fmla="*/ 158 w 364"/>
                  <a:gd name="T35" fmla="*/ 158 h 196"/>
                  <a:gd name="T36" fmla="*/ 158 w 364"/>
                  <a:gd name="T37" fmla="*/ 161 h 196"/>
                  <a:gd name="T38" fmla="*/ 111 w 364"/>
                  <a:gd name="T39" fmla="*/ 161 h 196"/>
                  <a:gd name="T40" fmla="*/ 86 w 364"/>
                  <a:gd name="T41" fmla="*/ 129 h 196"/>
                  <a:gd name="T42" fmla="*/ 145 w 364"/>
                  <a:gd name="T43" fmla="*/ 81 h 196"/>
                  <a:gd name="T44" fmla="*/ 126 w 364"/>
                  <a:gd name="T45" fmla="*/ 62 h 196"/>
                  <a:gd name="T46" fmla="*/ 64 w 364"/>
                  <a:gd name="T47" fmla="*/ 112 h 196"/>
                  <a:gd name="T48" fmla="*/ 17 w 364"/>
                  <a:gd name="T49" fmla="*/ 115 h 196"/>
                  <a:gd name="T50" fmla="*/ 1 w 364"/>
                  <a:gd name="T51" fmla="*/ 136 h 196"/>
                  <a:gd name="T52" fmla="*/ 0 w 364"/>
                  <a:gd name="T53" fmla="*/ 134 h 196"/>
                  <a:gd name="T54" fmla="*/ 15 w 364"/>
                  <a:gd name="T55" fmla="*/ 112 h 196"/>
                  <a:gd name="T56" fmla="*/ 15 w 364"/>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4" h="196">
                    <a:moveTo>
                      <a:pt x="15" y="53"/>
                    </a:moveTo>
                    <a:lnTo>
                      <a:pt x="34" y="53"/>
                    </a:lnTo>
                    <a:lnTo>
                      <a:pt x="236" y="15"/>
                    </a:lnTo>
                    <a:lnTo>
                      <a:pt x="234" y="10"/>
                    </a:lnTo>
                    <a:lnTo>
                      <a:pt x="288" y="0"/>
                    </a:lnTo>
                    <a:lnTo>
                      <a:pt x="288" y="5"/>
                    </a:lnTo>
                    <a:lnTo>
                      <a:pt x="305" y="7"/>
                    </a:lnTo>
                    <a:lnTo>
                      <a:pt x="335" y="22"/>
                    </a:lnTo>
                    <a:lnTo>
                      <a:pt x="335" y="24"/>
                    </a:lnTo>
                    <a:lnTo>
                      <a:pt x="345" y="22"/>
                    </a:lnTo>
                    <a:lnTo>
                      <a:pt x="364" y="136"/>
                    </a:lnTo>
                    <a:lnTo>
                      <a:pt x="340" y="152"/>
                    </a:lnTo>
                    <a:lnTo>
                      <a:pt x="295" y="169"/>
                    </a:lnTo>
                    <a:lnTo>
                      <a:pt x="291" y="177"/>
                    </a:lnTo>
                    <a:lnTo>
                      <a:pt x="283" y="174"/>
                    </a:lnTo>
                    <a:lnTo>
                      <a:pt x="204" y="196"/>
                    </a:lnTo>
                    <a:lnTo>
                      <a:pt x="194" y="161"/>
                    </a:lnTo>
                    <a:lnTo>
                      <a:pt x="158" y="158"/>
                    </a:lnTo>
                    <a:lnTo>
                      <a:pt x="158" y="161"/>
                    </a:lnTo>
                    <a:lnTo>
                      <a:pt x="111" y="161"/>
                    </a:lnTo>
                    <a:lnTo>
                      <a:pt x="86" y="129"/>
                    </a:lnTo>
                    <a:lnTo>
                      <a:pt x="145" y="81"/>
                    </a:lnTo>
                    <a:lnTo>
                      <a:pt x="126" y="62"/>
                    </a:lnTo>
                    <a:lnTo>
                      <a:pt x="64" y="112"/>
                    </a:lnTo>
                    <a:lnTo>
                      <a:pt x="17" y="115"/>
                    </a:lnTo>
                    <a:lnTo>
                      <a:pt x="1" y="136"/>
                    </a:lnTo>
                    <a:lnTo>
                      <a:pt x="0" y="134"/>
                    </a:lnTo>
                    <a:lnTo>
                      <a:pt x="15" y="112"/>
                    </a:lnTo>
                    <a:lnTo>
                      <a:pt x="15" y="53"/>
                    </a:lnTo>
                    <a:close/>
                  </a:path>
                </a:pathLst>
              </a:custGeom>
              <a:solidFill>
                <a:srgbClr val="FFD1FF">
                  <a:alpha val="85098"/>
                </a:srgbClr>
              </a:solidFill>
              <a:ln w="19050"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136"/>
              <p:cNvSpPr>
                <a:spLocks/>
              </p:cNvSpPr>
              <p:nvPr/>
            </p:nvSpPr>
            <p:spPr bwMode="auto">
              <a:xfrm>
                <a:off x="1828" y="2382"/>
                <a:ext cx="427" cy="354"/>
              </a:xfrm>
              <a:custGeom>
                <a:avLst/>
                <a:gdLst>
                  <a:gd name="T0" fmla="*/ 414 w 427"/>
                  <a:gd name="T1" fmla="*/ 226 h 354"/>
                  <a:gd name="T2" fmla="*/ 427 w 427"/>
                  <a:gd name="T3" fmla="*/ 258 h 354"/>
                  <a:gd name="T4" fmla="*/ 403 w 427"/>
                  <a:gd name="T5" fmla="*/ 264 h 354"/>
                  <a:gd name="T6" fmla="*/ 365 w 427"/>
                  <a:gd name="T7" fmla="*/ 266 h 354"/>
                  <a:gd name="T8" fmla="*/ 309 w 427"/>
                  <a:gd name="T9" fmla="*/ 253 h 354"/>
                  <a:gd name="T10" fmla="*/ 302 w 427"/>
                  <a:gd name="T11" fmla="*/ 275 h 354"/>
                  <a:gd name="T12" fmla="*/ 290 w 427"/>
                  <a:gd name="T13" fmla="*/ 288 h 354"/>
                  <a:gd name="T14" fmla="*/ 260 w 427"/>
                  <a:gd name="T15" fmla="*/ 301 h 354"/>
                  <a:gd name="T16" fmla="*/ 229 w 427"/>
                  <a:gd name="T17" fmla="*/ 318 h 354"/>
                  <a:gd name="T18" fmla="*/ 154 w 427"/>
                  <a:gd name="T19" fmla="*/ 327 h 354"/>
                  <a:gd name="T20" fmla="*/ 133 w 427"/>
                  <a:gd name="T21" fmla="*/ 354 h 354"/>
                  <a:gd name="T22" fmla="*/ 128 w 427"/>
                  <a:gd name="T23" fmla="*/ 327 h 354"/>
                  <a:gd name="T24" fmla="*/ 114 w 427"/>
                  <a:gd name="T25" fmla="*/ 256 h 354"/>
                  <a:gd name="T26" fmla="*/ 105 w 427"/>
                  <a:gd name="T27" fmla="*/ 248 h 354"/>
                  <a:gd name="T28" fmla="*/ 89 w 427"/>
                  <a:gd name="T29" fmla="*/ 194 h 354"/>
                  <a:gd name="T30" fmla="*/ 72 w 427"/>
                  <a:gd name="T31" fmla="*/ 165 h 354"/>
                  <a:gd name="T32" fmla="*/ 47 w 427"/>
                  <a:gd name="T33" fmla="*/ 134 h 354"/>
                  <a:gd name="T34" fmla="*/ 0 w 427"/>
                  <a:gd name="T35" fmla="*/ 114 h 354"/>
                  <a:gd name="T36" fmla="*/ 14 w 427"/>
                  <a:gd name="T37" fmla="*/ 88 h 354"/>
                  <a:gd name="T38" fmla="*/ 37 w 427"/>
                  <a:gd name="T39" fmla="*/ 89 h 354"/>
                  <a:gd name="T40" fmla="*/ 65 w 427"/>
                  <a:gd name="T41" fmla="*/ 62 h 354"/>
                  <a:gd name="T42" fmla="*/ 77 w 427"/>
                  <a:gd name="T43" fmla="*/ 40 h 354"/>
                  <a:gd name="T44" fmla="*/ 87 w 427"/>
                  <a:gd name="T45" fmla="*/ 22 h 354"/>
                  <a:gd name="T46" fmla="*/ 121 w 427"/>
                  <a:gd name="T47" fmla="*/ 30 h 354"/>
                  <a:gd name="T48" fmla="*/ 147 w 427"/>
                  <a:gd name="T49" fmla="*/ 30 h 354"/>
                  <a:gd name="T50" fmla="*/ 170 w 427"/>
                  <a:gd name="T51" fmla="*/ 27 h 354"/>
                  <a:gd name="T52" fmla="*/ 208 w 427"/>
                  <a:gd name="T53" fmla="*/ 43 h 354"/>
                  <a:gd name="T54" fmla="*/ 224 w 427"/>
                  <a:gd name="T55" fmla="*/ 49 h 354"/>
                  <a:gd name="T56" fmla="*/ 271 w 427"/>
                  <a:gd name="T57" fmla="*/ 45 h 354"/>
                  <a:gd name="T58" fmla="*/ 286 w 427"/>
                  <a:gd name="T59" fmla="*/ 2 h 354"/>
                  <a:gd name="T60" fmla="*/ 295 w 427"/>
                  <a:gd name="T61" fmla="*/ 5 h 354"/>
                  <a:gd name="T62" fmla="*/ 318 w 427"/>
                  <a:gd name="T63" fmla="*/ 27 h 354"/>
                  <a:gd name="T64" fmla="*/ 353 w 427"/>
                  <a:gd name="T65" fmla="*/ 57 h 354"/>
                  <a:gd name="T66" fmla="*/ 398 w 427"/>
                  <a:gd name="T67" fmla="*/ 67 h 354"/>
                  <a:gd name="T68" fmla="*/ 422 w 427"/>
                  <a:gd name="T69" fmla="*/ 124 h 354"/>
                  <a:gd name="T70" fmla="*/ 410 w 427"/>
                  <a:gd name="T71" fmla="*/ 137 h 354"/>
                  <a:gd name="T72" fmla="*/ 400 w 427"/>
                  <a:gd name="T73" fmla="*/ 18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354">
                    <a:moveTo>
                      <a:pt x="400" y="189"/>
                    </a:moveTo>
                    <a:lnTo>
                      <a:pt x="414" y="226"/>
                    </a:lnTo>
                    <a:lnTo>
                      <a:pt x="427" y="243"/>
                    </a:lnTo>
                    <a:lnTo>
                      <a:pt x="427" y="258"/>
                    </a:lnTo>
                    <a:lnTo>
                      <a:pt x="414" y="258"/>
                    </a:lnTo>
                    <a:lnTo>
                      <a:pt x="403" y="264"/>
                    </a:lnTo>
                    <a:lnTo>
                      <a:pt x="393" y="280"/>
                    </a:lnTo>
                    <a:lnTo>
                      <a:pt x="365" y="266"/>
                    </a:lnTo>
                    <a:lnTo>
                      <a:pt x="344" y="269"/>
                    </a:lnTo>
                    <a:lnTo>
                      <a:pt x="309" y="253"/>
                    </a:lnTo>
                    <a:lnTo>
                      <a:pt x="304" y="253"/>
                    </a:lnTo>
                    <a:lnTo>
                      <a:pt x="302" y="275"/>
                    </a:lnTo>
                    <a:lnTo>
                      <a:pt x="290" y="275"/>
                    </a:lnTo>
                    <a:lnTo>
                      <a:pt x="290" y="288"/>
                    </a:lnTo>
                    <a:lnTo>
                      <a:pt x="265" y="301"/>
                    </a:lnTo>
                    <a:lnTo>
                      <a:pt x="260" y="301"/>
                    </a:lnTo>
                    <a:lnTo>
                      <a:pt x="253" y="307"/>
                    </a:lnTo>
                    <a:lnTo>
                      <a:pt x="229" y="318"/>
                    </a:lnTo>
                    <a:lnTo>
                      <a:pt x="190" y="327"/>
                    </a:lnTo>
                    <a:lnTo>
                      <a:pt x="154" y="327"/>
                    </a:lnTo>
                    <a:lnTo>
                      <a:pt x="136" y="340"/>
                    </a:lnTo>
                    <a:lnTo>
                      <a:pt x="133" y="354"/>
                    </a:lnTo>
                    <a:lnTo>
                      <a:pt x="119" y="345"/>
                    </a:lnTo>
                    <a:lnTo>
                      <a:pt x="128" y="327"/>
                    </a:lnTo>
                    <a:lnTo>
                      <a:pt x="133" y="288"/>
                    </a:lnTo>
                    <a:lnTo>
                      <a:pt x="114" y="256"/>
                    </a:lnTo>
                    <a:lnTo>
                      <a:pt x="112" y="256"/>
                    </a:lnTo>
                    <a:lnTo>
                      <a:pt x="105" y="248"/>
                    </a:lnTo>
                    <a:lnTo>
                      <a:pt x="100" y="223"/>
                    </a:lnTo>
                    <a:lnTo>
                      <a:pt x="89" y="194"/>
                    </a:lnTo>
                    <a:lnTo>
                      <a:pt x="67" y="173"/>
                    </a:lnTo>
                    <a:lnTo>
                      <a:pt x="72" y="165"/>
                    </a:lnTo>
                    <a:lnTo>
                      <a:pt x="44" y="143"/>
                    </a:lnTo>
                    <a:lnTo>
                      <a:pt x="47" y="134"/>
                    </a:lnTo>
                    <a:lnTo>
                      <a:pt x="37" y="119"/>
                    </a:lnTo>
                    <a:lnTo>
                      <a:pt x="0" y="114"/>
                    </a:lnTo>
                    <a:lnTo>
                      <a:pt x="7" y="92"/>
                    </a:lnTo>
                    <a:lnTo>
                      <a:pt x="14" y="88"/>
                    </a:lnTo>
                    <a:lnTo>
                      <a:pt x="26" y="84"/>
                    </a:lnTo>
                    <a:lnTo>
                      <a:pt x="37" y="89"/>
                    </a:lnTo>
                    <a:lnTo>
                      <a:pt x="47" y="78"/>
                    </a:lnTo>
                    <a:lnTo>
                      <a:pt x="65" y="62"/>
                    </a:lnTo>
                    <a:lnTo>
                      <a:pt x="70" y="49"/>
                    </a:lnTo>
                    <a:lnTo>
                      <a:pt x="77" y="40"/>
                    </a:lnTo>
                    <a:lnTo>
                      <a:pt x="77" y="27"/>
                    </a:lnTo>
                    <a:lnTo>
                      <a:pt x="87" y="22"/>
                    </a:lnTo>
                    <a:lnTo>
                      <a:pt x="119" y="26"/>
                    </a:lnTo>
                    <a:lnTo>
                      <a:pt x="121" y="30"/>
                    </a:lnTo>
                    <a:lnTo>
                      <a:pt x="128" y="27"/>
                    </a:lnTo>
                    <a:lnTo>
                      <a:pt x="147" y="30"/>
                    </a:lnTo>
                    <a:lnTo>
                      <a:pt x="161" y="22"/>
                    </a:lnTo>
                    <a:lnTo>
                      <a:pt x="170" y="27"/>
                    </a:lnTo>
                    <a:lnTo>
                      <a:pt x="182" y="37"/>
                    </a:lnTo>
                    <a:lnTo>
                      <a:pt x="208" y="43"/>
                    </a:lnTo>
                    <a:lnTo>
                      <a:pt x="215" y="46"/>
                    </a:lnTo>
                    <a:lnTo>
                      <a:pt x="224" y="49"/>
                    </a:lnTo>
                    <a:lnTo>
                      <a:pt x="232" y="46"/>
                    </a:lnTo>
                    <a:lnTo>
                      <a:pt x="271" y="45"/>
                    </a:lnTo>
                    <a:lnTo>
                      <a:pt x="288" y="13"/>
                    </a:lnTo>
                    <a:lnTo>
                      <a:pt x="286" y="2"/>
                    </a:lnTo>
                    <a:lnTo>
                      <a:pt x="286" y="0"/>
                    </a:lnTo>
                    <a:lnTo>
                      <a:pt x="295" y="5"/>
                    </a:lnTo>
                    <a:lnTo>
                      <a:pt x="302" y="35"/>
                    </a:lnTo>
                    <a:lnTo>
                      <a:pt x="318" y="27"/>
                    </a:lnTo>
                    <a:lnTo>
                      <a:pt x="330" y="53"/>
                    </a:lnTo>
                    <a:lnTo>
                      <a:pt x="353" y="57"/>
                    </a:lnTo>
                    <a:lnTo>
                      <a:pt x="387" y="54"/>
                    </a:lnTo>
                    <a:lnTo>
                      <a:pt x="398" y="67"/>
                    </a:lnTo>
                    <a:lnTo>
                      <a:pt x="414" y="102"/>
                    </a:lnTo>
                    <a:lnTo>
                      <a:pt x="422" y="124"/>
                    </a:lnTo>
                    <a:lnTo>
                      <a:pt x="414" y="134"/>
                    </a:lnTo>
                    <a:lnTo>
                      <a:pt x="410" y="137"/>
                    </a:lnTo>
                    <a:lnTo>
                      <a:pt x="407" y="161"/>
                    </a:lnTo>
                    <a:lnTo>
                      <a:pt x="400" y="189"/>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137"/>
              <p:cNvSpPr>
                <a:spLocks/>
              </p:cNvSpPr>
              <p:nvPr/>
            </p:nvSpPr>
            <p:spPr bwMode="auto">
              <a:xfrm>
                <a:off x="1828" y="2382"/>
                <a:ext cx="427" cy="354"/>
              </a:xfrm>
              <a:custGeom>
                <a:avLst/>
                <a:gdLst>
                  <a:gd name="T0" fmla="*/ 414 w 427"/>
                  <a:gd name="T1" fmla="*/ 226 h 354"/>
                  <a:gd name="T2" fmla="*/ 427 w 427"/>
                  <a:gd name="T3" fmla="*/ 258 h 354"/>
                  <a:gd name="T4" fmla="*/ 403 w 427"/>
                  <a:gd name="T5" fmla="*/ 264 h 354"/>
                  <a:gd name="T6" fmla="*/ 365 w 427"/>
                  <a:gd name="T7" fmla="*/ 266 h 354"/>
                  <a:gd name="T8" fmla="*/ 309 w 427"/>
                  <a:gd name="T9" fmla="*/ 253 h 354"/>
                  <a:gd name="T10" fmla="*/ 302 w 427"/>
                  <a:gd name="T11" fmla="*/ 275 h 354"/>
                  <a:gd name="T12" fmla="*/ 290 w 427"/>
                  <a:gd name="T13" fmla="*/ 288 h 354"/>
                  <a:gd name="T14" fmla="*/ 260 w 427"/>
                  <a:gd name="T15" fmla="*/ 301 h 354"/>
                  <a:gd name="T16" fmla="*/ 229 w 427"/>
                  <a:gd name="T17" fmla="*/ 318 h 354"/>
                  <a:gd name="T18" fmla="*/ 154 w 427"/>
                  <a:gd name="T19" fmla="*/ 327 h 354"/>
                  <a:gd name="T20" fmla="*/ 133 w 427"/>
                  <a:gd name="T21" fmla="*/ 354 h 354"/>
                  <a:gd name="T22" fmla="*/ 128 w 427"/>
                  <a:gd name="T23" fmla="*/ 327 h 354"/>
                  <a:gd name="T24" fmla="*/ 114 w 427"/>
                  <a:gd name="T25" fmla="*/ 256 h 354"/>
                  <a:gd name="T26" fmla="*/ 105 w 427"/>
                  <a:gd name="T27" fmla="*/ 248 h 354"/>
                  <a:gd name="T28" fmla="*/ 89 w 427"/>
                  <a:gd name="T29" fmla="*/ 194 h 354"/>
                  <a:gd name="T30" fmla="*/ 72 w 427"/>
                  <a:gd name="T31" fmla="*/ 165 h 354"/>
                  <a:gd name="T32" fmla="*/ 47 w 427"/>
                  <a:gd name="T33" fmla="*/ 134 h 354"/>
                  <a:gd name="T34" fmla="*/ 0 w 427"/>
                  <a:gd name="T35" fmla="*/ 114 h 354"/>
                  <a:gd name="T36" fmla="*/ 14 w 427"/>
                  <a:gd name="T37" fmla="*/ 88 h 354"/>
                  <a:gd name="T38" fmla="*/ 37 w 427"/>
                  <a:gd name="T39" fmla="*/ 89 h 354"/>
                  <a:gd name="T40" fmla="*/ 65 w 427"/>
                  <a:gd name="T41" fmla="*/ 62 h 354"/>
                  <a:gd name="T42" fmla="*/ 77 w 427"/>
                  <a:gd name="T43" fmla="*/ 40 h 354"/>
                  <a:gd name="T44" fmla="*/ 87 w 427"/>
                  <a:gd name="T45" fmla="*/ 22 h 354"/>
                  <a:gd name="T46" fmla="*/ 121 w 427"/>
                  <a:gd name="T47" fmla="*/ 30 h 354"/>
                  <a:gd name="T48" fmla="*/ 147 w 427"/>
                  <a:gd name="T49" fmla="*/ 30 h 354"/>
                  <a:gd name="T50" fmla="*/ 170 w 427"/>
                  <a:gd name="T51" fmla="*/ 27 h 354"/>
                  <a:gd name="T52" fmla="*/ 208 w 427"/>
                  <a:gd name="T53" fmla="*/ 43 h 354"/>
                  <a:gd name="T54" fmla="*/ 224 w 427"/>
                  <a:gd name="T55" fmla="*/ 49 h 354"/>
                  <a:gd name="T56" fmla="*/ 271 w 427"/>
                  <a:gd name="T57" fmla="*/ 45 h 354"/>
                  <a:gd name="T58" fmla="*/ 286 w 427"/>
                  <a:gd name="T59" fmla="*/ 2 h 354"/>
                  <a:gd name="T60" fmla="*/ 295 w 427"/>
                  <a:gd name="T61" fmla="*/ 5 h 354"/>
                  <a:gd name="T62" fmla="*/ 318 w 427"/>
                  <a:gd name="T63" fmla="*/ 27 h 354"/>
                  <a:gd name="T64" fmla="*/ 353 w 427"/>
                  <a:gd name="T65" fmla="*/ 57 h 354"/>
                  <a:gd name="T66" fmla="*/ 398 w 427"/>
                  <a:gd name="T67" fmla="*/ 67 h 354"/>
                  <a:gd name="T68" fmla="*/ 422 w 427"/>
                  <a:gd name="T69" fmla="*/ 124 h 354"/>
                  <a:gd name="T70" fmla="*/ 410 w 427"/>
                  <a:gd name="T71" fmla="*/ 137 h 354"/>
                  <a:gd name="T72" fmla="*/ 400 w 427"/>
                  <a:gd name="T73" fmla="*/ 18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354">
                    <a:moveTo>
                      <a:pt x="400" y="189"/>
                    </a:moveTo>
                    <a:lnTo>
                      <a:pt x="414" y="226"/>
                    </a:lnTo>
                    <a:lnTo>
                      <a:pt x="427" y="243"/>
                    </a:lnTo>
                    <a:lnTo>
                      <a:pt x="427" y="258"/>
                    </a:lnTo>
                    <a:lnTo>
                      <a:pt x="414" y="258"/>
                    </a:lnTo>
                    <a:lnTo>
                      <a:pt x="403" y="264"/>
                    </a:lnTo>
                    <a:lnTo>
                      <a:pt x="393" y="280"/>
                    </a:lnTo>
                    <a:lnTo>
                      <a:pt x="365" y="266"/>
                    </a:lnTo>
                    <a:lnTo>
                      <a:pt x="344" y="269"/>
                    </a:lnTo>
                    <a:lnTo>
                      <a:pt x="309" y="253"/>
                    </a:lnTo>
                    <a:lnTo>
                      <a:pt x="304" y="253"/>
                    </a:lnTo>
                    <a:lnTo>
                      <a:pt x="302" y="275"/>
                    </a:lnTo>
                    <a:lnTo>
                      <a:pt x="290" y="275"/>
                    </a:lnTo>
                    <a:lnTo>
                      <a:pt x="290" y="288"/>
                    </a:lnTo>
                    <a:lnTo>
                      <a:pt x="265" y="301"/>
                    </a:lnTo>
                    <a:lnTo>
                      <a:pt x="260" y="301"/>
                    </a:lnTo>
                    <a:lnTo>
                      <a:pt x="253" y="307"/>
                    </a:lnTo>
                    <a:lnTo>
                      <a:pt x="229" y="318"/>
                    </a:lnTo>
                    <a:lnTo>
                      <a:pt x="190" y="327"/>
                    </a:lnTo>
                    <a:lnTo>
                      <a:pt x="154" y="327"/>
                    </a:lnTo>
                    <a:lnTo>
                      <a:pt x="136" y="340"/>
                    </a:lnTo>
                    <a:lnTo>
                      <a:pt x="133" y="354"/>
                    </a:lnTo>
                    <a:lnTo>
                      <a:pt x="119" y="345"/>
                    </a:lnTo>
                    <a:lnTo>
                      <a:pt x="128" y="327"/>
                    </a:lnTo>
                    <a:lnTo>
                      <a:pt x="133" y="288"/>
                    </a:lnTo>
                    <a:lnTo>
                      <a:pt x="114" y="256"/>
                    </a:lnTo>
                    <a:lnTo>
                      <a:pt x="112" y="256"/>
                    </a:lnTo>
                    <a:lnTo>
                      <a:pt x="105" y="248"/>
                    </a:lnTo>
                    <a:lnTo>
                      <a:pt x="100" y="223"/>
                    </a:lnTo>
                    <a:lnTo>
                      <a:pt x="89" y="194"/>
                    </a:lnTo>
                    <a:lnTo>
                      <a:pt x="67" y="173"/>
                    </a:lnTo>
                    <a:lnTo>
                      <a:pt x="72" y="165"/>
                    </a:lnTo>
                    <a:lnTo>
                      <a:pt x="44" y="143"/>
                    </a:lnTo>
                    <a:lnTo>
                      <a:pt x="47" y="134"/>
                    </a:lnTo>
                    <a:lnTo>
                      <a:pt x="37" y="119"/>
                    </a:lnTo>
                    <a:lnTo>
                      <a:pt x="0" y="114"/>
                    </a:lnTo>
                    <a:lnTo>
                      <a:pt x="7" y="92"/>
                    </a:lnTo>
                    <a:lnTo>
                      <a:pt x="14" y="88"/>
                    </a:lnTo>
                    <a:lnTo>
                      <a:pt x="26" y="84"/>
                    </a:lnTo>
                    <a:lnTo>
                      <a:pt x="37" y="89"/>
                    </a:lnTo>
                    <a:lnTo>
                      <a:pt x="47" y="78"/>
                    </a:lnTo>
                    <a:lnTo>
                      <a:pt x="65" y="62"/>
                    </a:lnTo>
                    <a:lnTo>
                      <a:pt x="70" y="49"/>
                    </a:lnTo>
                    <a:lnTo>
                      <a:pt x="77" y="40"/>
                    </a:lnTo>
                    <a:lnTo>
                      <a:pt x="77" y="27"/>
                    </a:lnTo>
                    <a:lnTo>
                      <a:pt x="87" y="22"/>
                    </a:lnTo>
                    <a:lnTo>
                      <a:pt x="119" y="26"/>
                    </a:lnTo>
                    <a:lnTo>
                      <a:pt x="121" y="30"/>
                    </a:lnTo>
                    <a:lnTo>
                      <a:pt x="128" y="27"/>
                    </a:lnTo>
                    <a:lnTo>
                      <a:pt x="147" y="30"/>
                    </a:lnTo>
                    <a:lnTo>
                      <a:pt x="161" y="22"/>
                    </a:lnTo>
                    <a:lnTo>
                      <a:pt x="170" y="27"/>
                    </a:lnTo>
                    <a:lnTo>
                      <a:pt x="182" y="37"/>
                    </a:lnTo>
                    <a:lnTo>
                      <a:pt x="208" y="43"/>
                    </a:lnTo>
                    <a:lnTo>
                      <a:pt x="215" y="46"/>
                    </a:lnTo>
                    <a:lnTo>
                      <a:pt x="224" y="49"/>
                    </a:lnTo>
                    <a:lnTo>
                      <a:pt x="232" y="46"/>
                    </a:lnTo>
                    <a:lnTo>
                      <a:pt x="271" y="45"/>
                    </a:lnTo>
                    <a:lnTo>
                      <a:pt x="288" y="13"/>
                    </a:lnTo>
                    <a:lnTo>
                      <a:pt x="286" y="2"/>
                    </a:lnTo>
                    <a:lnTo>
                      <a:pt x="286" y="0"/>
                    </a:lnTo>
                    <a:lnTo>
                      <a:pt x="295" y="5"/>
                    </a:lnTo>
                    <a:lnTo>
                      <a:pt x="302" y="35"/>
                    </a:lnTo>
                    <a:lnTo>
                      <a:pt x="318" y="27"/>
                    </a:lnTo>
                    <a:lnTo>
                      <a:pt x="330" y="53"/>
                    </a:lnTo>
                    <a:lnTo>
                      <a:pt x="353" y="57"/>
                    </a:lnTo>
                    <a:lnTo>
                      <a:pt x="387" y="54"/>
                    </a:lnTo>
                    <a:lnTo>
                      <a:pt x="398" y="67"/>
                    </a:lnTo>
                    <a:lnTo>
                      <a:pt x="414" y="102"/>
                    </a:lnTo>
                    <a:lnTo>
                      <a:pt x="422" y="124"/>
                    </a:lnTo>
                    <a:lnTo>
                      <a:pt x="414" y="134"/>
                    </a:lnTo>
                    <a:lnTo>
                      <a:pt x="410" y="137"/>
                    </a:lnTo>
                    <a:lnTo>
                      <a:pt x="407" y="161"/>
                    </a:lnTo>
                    <a:lnTo>
                      <a:pt x="400" y="18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138"/>
              <p:cNvSpPr>
                <a:spLocks/>
              </p:cNvSpPr>
              <p:nvPr/>
            </p:nvSpPr>
            <p:spPr bwMode="auto">
              <a:xfrm>
                <a:off x="-104" y="-303"/>
                <a:ext cx="1314" cy="1113"/>
              </a:xfrm>
              <a:custGeom>
                <a:avLst/>
                <a:gdLst>
                  <a:gd name="T0" fmla="*/ 195 w 1314"/>
                  <a:gd name="T1" fmla="*/ 399 h 1113"/>
                  <a:gd name="T2" fmla="*/ 200 w 1314"/>
                  <a:gd name="T3" fmla="*/ 324 h 1113"/>
                  <a:gd name="T4" fmla="*/ 198 w 1314"/>
                  <a:gd name="T5" fmla="*/ 235 h 1113"/>
                  <a:gd name="T6" fmla="*/ 106 w 1314"/>
                  <a:gd name="T7" fmla="*/ 231 h 1113"/>
                  <a:gd name="T8" fmla="*/ 32 w 1314"/>
                  <a:gd name="T9" fmla="*/ 151 h 1113"/>
                  <a:gd name="T10" fmla="*/ 19 w 1314"/>
                  <a:gd name="T11" fmla="*/ 124 h 1113"/>
                  <a:gd name="T12" fmla="*/ 64 w 1314"/>
                  <a:gd name="T13" fmla="*/ 67 h 1113"/>
                  <a:gd name="T14" fmla="*/ 130 w 1314"/>
                  <a:gd name="T15" fmla="*/ 58 h 1113"/>
                  <a:gd name="T16" fmla="*/ 193 w 1314"/>
                  <a:gd name="T17" fmla="*/ 0 h 1113"/>
                  <a:gd name="T18" fmla="*/ 260 w 1314"/>
                  <a:gd name="T19" fmla="*/ 41 h 1113"/>
                  <a:gd name="T20" fmla="*/ 384 w 1314"/>
                  <a:gd name="T21" fmla="*/ 94 h 1113"/>
                  <a:gd name="T22" fmla="*/ 414 w 1314"/>
                  <a:gd name="T23" fmla="*/ 169 h 1113"/>
                  <a:gd name="T24" fmla="*/ 401 w 1314"/>
                  <a:gd name="T25" fmla="*/ 256 h 1113"/>
                  <a:gd name="T26" fmla="*/ 413 w 1314"/>
                  <a:gd name="T27" fmla="*/ 345 h 1113"/>
                  <a:gd name="T28" fmla="*/ 488 w 1314"/>
                  <a:gd name="T29" fmla="*/ 370 h 1113"/>
                  <a:gd name="T30" fmla="*/ 589 w 1314"/>
                  <a:gd name="T31" fmla="*/ 397 h 1113"/>
                  <a:gd name="T32" fmla="*/ 680 w 1314"/>
                  <a:gd name="T33" fmla="*/ 397 h 1113"/>
                  <a:gd name="T34" fmla="*/ 744 w 1314"/>
                  <a:gd name="T35" fmla="*/ 439 h 1113"/>
                  <a:gd name="T36" fmla="*/ 830 w 1314"/>
                  <a:gd name="T37" fmla="*/ 386 h 1113"/>
                  <a:gd name="T38" fmla="*/ 891 w 1314"/>
                  <a:gd name="T39" fmla="*/ 390 h 1113"/>
                  <a:gd name="T40" fmla="*/ 967 w 1314"/>
                  <a:gd name="T41" fmla="*/ 434 h 1113"/>
                  <a:gd name="T42" fmla="*/ 1024 w 1314"/>
                  <a:gd name="T43" fmla="*/ 445 h 1113"/>
                  <a:gd name="T44" fmla="*/ 1107 w 1314"/>
                  <a:gd name="T45" fmla="*/ 486 h 1113"/>
                  <a:gd name="T46" fmla="*/ 1218 w 1314"/>
                  <a:gd name="T47" fmla="*/ 498 h 1113"/>
                  <a:gd name="T48" fmla="*/ 1277 w 1314"/>
                  <a:gd name="T49" fmla="*/ 546 h 1113"/>
                  <a:gd name="T50" fmla="*/ 1290 w 1314"/>
                  <a:gd name="T51" fmla="*/ 578 h 1113"/>
                  <a:gd name="T52" fmla="*/ 1249 w 1314"/>
                  <a:gd name="T53" fmla="*/ 653 h 1113"/>
                  <a:gd name="T54" fmla="*/ 1265 w 1314"/>
                  <a:gd name="T55" fmla="*/ 716 h 1113"/>
                  <a:gd name="T56" fmla="*/ 1273 w 1314"/>
                  <a:gd name="T57" fmla="*/ 754 h 1113"/>
                  <a:gd name="T58" fmla="*/ 1264 w 1314"/>
                  <a:gd name="T59" fmla="*/ 754 h 1113"/>
                  <a:gd name="T60" fmla="*/ 1234 w 1314"/>
                  <a:gd name="T61" fmla="*/ 812 h 1113"/>
                  <a:gd name="T62" fmla="*/ 1253 w 1314"/>
                  <a:gd name="T63" fmla="*/ 848 h 1113"/>
                  <a:gd name="T64" fmla="*/ 1224 w 1314"/>
                  <a:gd name="T65" fmla="*/ 911 h 1113"/>
                  <a:gd name="T66" fmla="*/ 1217 w 1314"/>
                  <a:gd name="T67" fmla="*/ 942 h 1113"/>
                  <a:gd name="T68" fmla="*/ 1183 w 1314"/>
                  <a:gd name="T69" fmla="*/ 999 h 1113"/>
                  <a:gd name="T70" fmla="*/ 1164 w 1314"/>
                  <a:gd name="T71" fmla="*/ 1076 h 1113"/>
                  <a:gd name="T72" fmla="*/ 1068 w 1314"/>
                  <a:gd name="T73" fmla="*/ 1109 h 1113"/>
                  <a:gd name="T74" fmla="*/ 979 w 1314"/>
                  <a:gd name="T75" fmla="*/ 1068 h 1113"/>
                  <a:gd name="T76" fmla="*/ 873 w 1314"/>
                  <a:gd name="T77" fmla="*/ 1019 h 1113"/>
                  <a:gd name="T78" fmla="*/ 781 w 1314"/>
                  <a:gd name="T79" fmla="*/ 1019 h 1113"/>
                  <a:gd name="T80" fmla="*/ 704 w 1314"/>
                  <a:gd name="T81" fmla="*/ 1021 h 1113"/>
                  <a:gd name="T82" fmla="*/ 685 w 1314"/>
                  <a:gd name="T83" fmla="*/ 985 h 1113"/>
                  <a:gd name="T84" fmla="*/ 654 w 1314"/>
                  <a:gd name="T85" fmla="*/ 952 h 1113"/>
                  <a:gd name="T86" fmla="*/ 630 w 1314"/>
                  <a:gd name="T87" fmla="*/ 970 h 1113"/>
                  <a:gd name="T88" fmla="*/ 518 w 1314"/>
                  <a:gd name="T89" fmla="*/ 959 h 1113"/>
                  <a:gd name="T90" fmla="*/ 472 w 1314"/>
                  <a:gd name="T91" fmla="*/ 959 h 1113"/>
                  <a:gd name="T92" fmla="*/ 443 w 1314"/>
                  <a:gd name="T93" fmla="*/ 866 h 1113"/>
                  <a:gd name="T94" fmla="*/ 402 w 1314"/>
                  <a:gd name="T95" fmla="*/ 849 h 1113"/>
                  <a:gd name="T96" fmla="*/ 343 w 1314"/>
                  <a:gd name="T97" fmla="*/ 870 h 1113"/>
                  <a:gd name="T98" fmla="*/ 300 w 1314"/>
                  <a:gd name="T99" fmla="*/ 848 h 1113"/>
                  <a:gd name="T100" fmla="*/ 225 w 1314"/>
                  <a:gd name="T101" fmla="*/ 849 h 1113"/>
                  <a:gd name="T102" fmla="*/ 150 w 1314"/>
                  <a:gd name="T103" fmla="*/ 769 h 1113"/>
                  <a:gd name="T104" fmla="*/ 124 w 1314"/>
                  <a:gd name="T105" fmla="*/ 742 h 1113"/>
                  <a:gd name="T106" fmla="*/ 153 w 1314"/>
                  <a:gd name="T107" fmla="*/ 649 h 1113"/>
                  <a:gd name="T108" fmla="*/ 220 w 1314"/>
                  <a:gd name="T109" fmla="*/ 626 h 1113"/>
                  <a:gd name="T110" fmla="*/ 178 w 1314"/>
                  <a:gd name="T111" fmla="*/ 538 h 1113"/>
                  <a:gd name="T112" fmla="*/ 186 w 1314"/>
                  <a:gd name="T113" fmla="*/ 448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4" h="1113">
                    <a:moveTo>
                      <a:pt x="178" y="427"/>
                    </a:moveTo>
                    <a:lnTo>
                      <a:pt x="172" y="421"/>
                    </a:lnTo>
                    <a:lnTo>
                      <a:pt x="177" y="405"/>
                    </a:lnTo>
                    <a:lnTo>
                      <a:pt x="190" y="405"/>
                    </a:lnTo>
                    <a:lnTo>
                      <a:pt x="195" y="399"/>
                    </a:lnTo>
                    <a:lnTo>
                      <a:pt x="193" y="359"/>
                    </a:lnTo>
                    <a:lnTo>
                      <a:pt x="186" y="351"/>
                    </a:lnTo>
                    <a:lnTo>
                      <a:pt x="190" y="339"/>
                    </a:lnTo>
                    <a:lnTo>
                      <a:pt x="202" y="332"/>
                    </a:lnTo>
                    <a:lnTo>
                      <a:pt x="200" y="324"/>
                    </a:lnTo>
                    <a:lnTo>
                      <a:pt x="207" y="310"/>
                    </a:lnTo>
                    <a:lnTo>
                      <a:pt x="198" y="290"/>
                    </a:lnTo>
                    <a:lnTo>
                      <a:pt x="202" y="283"/>
                    </a:lnTo>
                    <a:lnTo>
                      <a:pt x="200" y="273"/>
                    </a:lnTo>
                    <a:lnTo>
                      <a:pt x="198" y="235"/>
                    </a:lnTo>
                    <a:lnTo>
                      <a:pt x="167" y="222"/>
                    </a:lnTo>
                    <a:lnTo>
                      <a:pt x="158" y="226"/>
                    </a:lnTo>
                    <a:lnTo>
                      <a:pt x="153" y="218"/>
                    </a:lnTo>
                    <a:lnTo>
                      <a:pt x="132" y="218"/>
                    </a:lnTo>
                    <a:lnTo>
                      <a:pt x="106" y="231"/>
                    </a:lnTo>
                    <a:lnTo>
                      <a:pt x="92" y="226"/>
                    </a:lnTo>
                    <a:lnTo>
                      <a:pt x="76" y="226"/>
                    </a:lnTo>
                    <a:lnTo>
                      <a:pt x="64" y="190"/>
                    </a:lnTo>
                    <a:lnTo>
                      <a:pt x="51" y="165"/>
                    </a:lnTo>
                    <a:lnTo>
                      <a:pt x="32" y="151"/>
                    </a:lnTo>
                    <a:lnTo>
                      <a:pt x="30" y="146"/>
                    </a:lnTo>
                    <a:lnTo>
                      <a:pt x="24" y="142"/>
                    </a:lnTo>
                    <a:lnTo>
                      <a:pt x="5" y="148"/>
                    </a:lnTo>
                    <a:lnTo>
                      <a:pt x="0" y="142"/>
                    </a:lnTo>
                    <a:lnTo>
                      <a:pt x="19" y="124"/>
                    </a:lnTo>
                    <a:lnTo>
                      <a:pt x="28" y="103"/>
                    </a:lnTo>
                    <a:lnTo>
                      <a:pt x="50" y="93"/>
                    </a:lnTo>
                    <a:lnTo>
                      <a:pt x="50" y="81"/>
                    </a:lnTo>
                    <a:lnTo>
                      <a:pt x="62" y="75"/>
                    </a:lnTo>
                    <a:lnTo>
                      <a:pt x="64" y="67"/>
                    </a:lnTo>
                    <a:lnTo>
                      <a:pt x="70" y="67"/>
                    </a:lnTo>
                    <a:lnTo>
                      <a:pt x="76" y="75"/>
                    </a:lnTo>
                    <a:lnTo>
                      <a:pt x="96" y="72"/>
                    </a:lnTo>
                    <a:lnTo>
                      <a:pt x="106" y="58"/>
                    </a:lnTo>
                    <a:lnTo>
                      <a:pt x="130" y="58"/>
                    </a:lnTo>
                    <a:lnTo>
                      <a:pt x="147" y="48"/>
                    </a:lnTo>
                    <a:lnTo>
                      <a:pt x="160" y="19"/>
                    </a:lnTo>
                    <a:lnTo>
                      <a:pt x="155" y="4"/>
                    </a:lnTo>
                    <a:lnTo>
                      <a:pt x="160" y="0"/>
                    </a:lnTo>
                    <a:lnTo>
                      <a:pt x="193" y="0"/>
                    </a:lnTo>
                    <a:lnTo>
                      <a:pt x="208" y="9"/>
                    </a:lnTo>
                    <a:lnTo>
                      <a:pt x="235" y="11"/>
                    </a:lnTo>
                    <a:lnTo>
                      <a:pt x="256" y="32"/>
                    </a:lnTo>
                    <a:lnTo>
                      <a:pt x="252" y="41"/>
                    </a:lnTo>
                    <a:lnTo>
                      <a:pt x="260" y="41"/>
                    </a:lnTo>
                    <a:lnTo>
                      <a:pt x="300" y="66"/>
                    </a:lnTo>
                    <a:lnTo>
                      <a:pt x="329" y="53"/>
                    </a:lnTo>
                    <a:lnTo>
                      <a:pt x="338" y="53"/>
                    </a:lnTo>
                    <a:lnTo>
                      <a:pt x="367" y="62"/>
                    </a:lnTo>
                    <a:lnTo>
                      <a:pt x="384" y="94"/>
                    </a:lnTo>
                    <a:lnTo>
                      <a:pt x="401" y="107"/>
                    </a:lnTo>
                    <a:lnTo>
                      <a:pt x="406" y="129"/>
                    </a:lnTo>
                    <a:lnTo>
                      <a:pt x="401" y="138"/>
                    </a:lnTo>
                    <a:lnTo>
                      <a:pt x="408" y="159"/>
                    </a:lnTo>
                    <a:lnTo>
                      <a:pt x="414" y="169"/>
                    </a:lnTo>
                    <a:lnTo>
                      <a:pt x="417" y="182"/>
                    </a:lnTo>
                    <a:lnTo>
                      <a:pt x="417" y="221"/>
                    </a:lnTo>
                    <a:lnTo>
                      <a:pt x="401" y="231"/>
                    </a:lnTo>
                    <a:lnTo>
                      <a:pt x="393" y="244"/>
                    </a:lnTo>
                    <a:lnTo>
                      <a:pt x="401" y="256"/>
                    </a:lnTo>
                    <a:lnTo>
                      <a:pt x="383" y="275"/>
                    </a:lnTo>
                    <a:lnTo>
                      <a:pt x="384" y="297"/>
                    </a:lnTo>
                    <a:lnTo>
                      <a:pt x="393" y="321"/>
                    </a:lnTo>
                    <a:lnTo>
                      <a:pt x="402" y="321"/>
                    </a:lnTo>
                    <a:lnTo>
                      <a:pt x="413" y="345"/>
                    </a:lnTo>
                    <a:lnTo>
                      <a:pt x="414" y="364"/>
                    </a:lnTo>
                    <a:lnTo>
                      <a:pt x="439" y="362"/>
                    </a:lnTo>
                    <a:lnTo>
                      <a:pt x="446" y="357"/>
                    </a:lnTo>
                    <a:lnTo>
                      <a:pt x="474" y="355"/>
                    </a:lnTo>
                    <a:lnTo>
                      <a:pt x="488" y="370"/>
                    </a:lnTo>
                    <a:lnTo>
                      <a:pt x="512" y="380"/>
                    </a:lnTo>
                    <a:lnTo>
                      <a:pt x="529" y="370"/>
                    </a:lnTo>
                    <a:lnTo>
                      <a:pt x="542" y="359"/>
                    </a:lnTo>
                    <a:lnTo>
                      <a:pt x="555" y="377"/>
                    </a:lnTo>
                    <a:lnTo>
                      <a:pt x="589" y="397"/>
                    </a:lnTo>
                    <a:lnTo>
                      <a:pt x="630" y="357"/>
                    </a:lnTo>
                    <a:lnTo>
                      <a:pt x="639" y="355"/>
                    </a:lnTo>
                    <a:lnTo>
                      <a:pt x="659" y="372"/>
                    </a:lnTo>
                    <a:lnTo>
                      <a:pt x="673" y="380"/>
                    </a:lnTo>
                    <a:lnTo>
                      <a:pt x="680" y="397"/>
                    </a:lnTo>
                    <a:lnTo>
                      <a:pt x="694" y="407"/>
                    </a:lnTo>
                    <a:lnTo>
                      <a:pt x="707" y="427"/>
                    </a:lnTo>
                    <a:lnTo>
                      <a:pt x="707" y="432"/>
                    </a:lnTo>
                    <a:lnTo>
                      <a:pt x="731" y="439"/>
                    </a:lnTo>
                    <a:lnTo>
                      <a:pt x="744" y="439"/>
                    </a:lnTo>
                    <a:lnTo>
                      <a:pt x="759" y="427"/>
                    </a:lnTo>
                    <a:lnTo>
                      <a:pt x="766" y="421"/>
                    </a:lnTo>
                    <a:lnTo>
                      <a:pt x="786" y="417"/>
                    </a:lnTo>
                    <a:lnTo>
                      <a:pt x="790" y="409"/>
                    </a:lnTo>
                    <a:lnTo>
                      <a:pt x="830" y="386"/>
                    </a:lnTo>
                    <a:lnTo>
                      <a:pt x="848" y="382"/>
                    </a:lnTo>
                    <a:lnTo>
                      <a:pt x="862" y="385"/>
                    </a:lnTo>
                    <a:lnTo>
                      <a:pt x="875" y="390"/>
                    </a:lnTo>
                    <a:lnTo>
                      <a:pt x="882" y="386"/>
                    </a:lnTo>
                    <a:lnTo>
                      <a:pt x="891" y="390"/>
                    </a:lnTo>
                    <a:lnTo>
                      <a:pt x="906" y="405"/>
                    </a:lnTo>
                    <a:lnTo>
                      <a:pt x="928" y="411"/>
                    </a:lnTo>
                    <a:lnTo>
                      <a:pt x="939" y="409"/>
                    </a:lnTo>
                    <a:lnTo>
                      <a:pt x="963" y="427"/>
                    </a:lnTo>
                    <a:lnTo>
                      <a:pt x="967" y="434"/>
                    </a:lnTo>
                    <a:lnTo>
                      <a:pt x="979" y="445"/>
                    </a:lnTo>
                    <a:lnTo>
                      <a:pt x="984" y="436"/>
                    </a:lnTo>
                    <a:lnTo>
                      <a:pt x="1001" y="441"/>
                    </a:lnTo>
                    <a:lnTo>
                      <a:pt x="1007" y="436"/>
                    </a:lnTo>
                    <a:lnTo>
                      <a:pt x="1024" y="445"/>
                    </a:lnTo>
                    <a:lnTo>
                      <a:pt x="1042" y="445"/>
                    </a:lnTo>
                    <a:lnTo>
                      <a:pt x="1073" y="469"/>
                    </a:lnTo>
                    <a:lnTo>
                      <a:pt x="1082" y="469"/>
                    </a:lnTo>
                    <a:lnTo>
                      <a:pt x="1097" y="481"/>
                    </a:lnTo>
                    <a:lnTo>
                      <a:pt x="1107" y="486"/>
                    </a:lnTo>
                    <a:lnTo>
                      <a:pt x="1133" y="503"/>
                    </a:lnTo>
                    <a:lnTo>
                      <a:pt x="1164" y="503"/>
                    </a:lnTo>
                    <a:lnTo>
                      <a:pt x="1183" y="508"/>
                    </a:lnTo>
                    <a:lnTo>
                      <a:pt x="1200" y="501"/>
                    </a:lnTo>
                    <a:lnTo>
                      <a:pt x="1218" y="498"/>
                    </a:lnTo>
                    <a:lnTo>
                      <a:pt x="1225" y="508"/>
                    </a:lnTo>
                    <a:lnTo>
                      <a:pt x="1229" y="521"/>
                    </a:lnTo>
                    <a:lnTo>
                      <a:pt x="1260" y="524"/>
                    </a:lnTo>
                    <a:lnTo>
                      <a:pt x="1266" y="529"/>
                    </a:lnTo>
                    <a:lnTo>
                      <a:pt x="1277" y="546"/>
                    </a:lnTo>
                    <a:lnTo>
                      <a:pt x="1295" y="553"/>
                    </a:lnTo>
                    <a:lnTo>
                      <a:pt x="1309" y="551"/>
                    </a:lnTo>
                    <a:lnTo>
                      <a:pt x="1314" y="560"/>
                    </a:lnTo>
                    <a:lnTo>
                      <a:pt x="1310" y="565"/>
                    </a:lnTo>
                    <a:lnTo>
                      <a:pt x="1290" y="578"/>
                    </a:lnTo>
                    <a:lnTo>
                      <a:pt x="1264" y="583"/>
                    </a:lnTo>
                    <a:lnTo>
                      <a:pt x="1229" y="618"/>
                    </a:lnTo>
                    <a:lnTo>
                      <a:pt x="1239" y="627"/>
                    </a:lnTo>
                    <a:lnTo>
                      <a:pt x="1240" y="646"/>
                    </a:lnTo>
                    <a:lnTo>
                      <a:pt x="1249" y="653"/>
                    </a:lnTo>
                    <a:lnTo>
                      <a:pt x="1255" y="667"/>
                    </a:lnTo>
                    <a:lnTo>
                      <a:pt x="1264" y="677"/>
                    </a:lnTo>
                    <a:lnTo>
                      <a:pt x="1258" y="693"/>
                    </a:lnTo>
                    <a:lnTo>
                      <a:pt x="1258" y="703"/>
                    </a:lnTo>
                    <a:lnTo>
                      <a:pt x="1265" y="716"/>
                    </a:lnTo>
                    <a:lnTo>
                      <a:pt x="1265" y="731"/>
                    </a:lnTo>
                    <a:lnTo>
                      <a:pt x="1273" y="750"/>
                    </a:lnTo>
                    <a:lnTo>
                      <a:pt x="1293" y="739"/>
                    </a:lnTo>
                    <a:lnTo>
                      <a:pt x="1283" y="754"/>
                    </a:lnTo>
                    <a:lnTo>
                      <a:pt x="1273" y="754"/>
                    </a:lnTo>
                    <a:lnTo>
                      <a:pt x="1260" y="773"/>
                    </a:lnTo>
                    <a:lnTo>
                      <a:pt x="1249" y="778"/>
                    </a:lnTo>
                    <a:lnTo>
                      <a:pt x="1249" y="773"/>
                    </a:lnTo>
                    <a:lnTo>
                      <a:pt x="1264" y="756"/>
                    </a:lnTo>
                    <a:lnTo>
                      <a:pt x="1264" y="754"/>
                    </a:lnTo>
                    <a:lnTo>
                      <a:pt x="1248" y="756"/>
                    </a:lnTo>
                    <a:lnTo>
                      <a:pt x="1233" y="770"/>
                    </a:lnTo>
                    <a:lnTo>
                      <a:pt x="1220" y="765"/>
                    </a:lnTo>
                    <a:lnTo>
                      <a:pt x="1214" y="791"/>
                    </a:lnTo>
                    <a:lnTo>
                      <a:pt x="1234" y="812"/>
                    </a:lnTo>
                    <a:lnTo>
                      <a:pt x="1240" y="808"/>
                    </a:lnTo>
                    <a:lnTo>
                      <a:pt x="1240" y="818"/>
                    </a:lnTo>
                    <a:lnTo>
                      <a:pt x="1248" y="839"/>
                    </a:lnTo>
                    <a:lnTo>
                      <a:pt x="1265" y="839"/>
                    </a:lnTo>
                    <a:lnTo>
                      <a:pt x="1253" y="848"/>
                    </a:lnTo>
                    <a:lnTo>
                      <a:pt x="1249" y="857"/>
                    </a:lnTo>
                    <a:lnTo>
                      <a:pt x="1240" y="870"/>
                    </a:lnTo>
                    <a:lnTo>
                      <a:pt x="1230" y="878"/>
                    </a:lnTo>
                    <a:lnTo>
                      <a:pt x="1213" y="900"/>
                    </a:lnTo>
                    <a:lnTo>
                      <a:pt x="1224" y="911"/>
                    </a:lnTo>
                    <a:lnTo>
                      <a:pt x="1230" y="911"/>
                    </a:lnTo>
                    <a:lnTo>
                      <a:pt x="1240" y="924"/>
                    </a:lnTo>
                    <a:lnTo>
                      <a:pt x="1243" y="934"/>
                    </a:lnTo>
                    <a:lnTo>
                      <a:pt x="1220" y="946"/>
                    </a:lnTo>
                    <a:lnTo>
                      <a:pt x="1217" y="942"/>
                    </a:lnTo>
                    <a:lnTo>
                      <a:pt x="1209" y="946"/>
                    </a:lnTo>
                    <a:lnTo>
                      <a:pt x="1203" y="946"/>
                    </a:lnTo>
                    <a:lnTo>
                      <a:pt x="1193" y="966"/>
                    </a:lnTo>
                    <a:lnTo>
                      <a:pt x="1194" y="977"/>
                    </a:lnTo>
                    <a:lnTo>
                      <a:pt x="1183" y="999"/>
                    </a:lnTo>
                    <a:lnTo>
                      <a:pt x="1178" y="1001"/>
                    </a:lnTo>
                    <a:lnTo>
                      <a:pt x="1179" y="1015"/>
                    </a:lnTo>
                    <a:lnTo>
                      <a:pt x="1177" y="1041"/>
                    </a:lnTo>
                    <a:lnTo>
                      <a:pt x="1163" y="1057"/>
                    </a:lnTo>
                    <a:lnTo>
                      <a:pt x="1164" y="1076"/>
                    </a:lnTo>
                    <a:lnTo>
                      <a:pt x="1130" y="1089"/>
                    </a:lnTo>
                    <a:lnTo>
                      <a:pt x="1107" y="1085"/>
                    </a:lnTo>
                    <a:lnTo>
                      <a:pt x="1103" y="1094"/>
                    </a:lnTo>
                    <a:lnTo>
                      <a:pt x="1071" y="1103"/>
                    </a:lnTo>
                    <a:lnTo>
                      <a:pt x="1068" y="1109"/>
                    </a:lnTo>
                    <a:lnTo>
                      <a:pt x="1051" y="1113"/>
                    </a:lnTo>
                    <a:lnTo>
                      <a:pt x="1019" y="1089"/>
                    </a:lnTo>
                    <a:lnTo>
                      <a:pt x="993" y="1085"/>
                    </a:lnTo>
                    <a:lnTo>
                      <a:pt x="979" y="1081"/>
                    </a:lnTo>
                    <a:lnTo>
                      <a:pt x="979" y="1068"/>
                    </a:lnTo>
                    <a:lnTo>
                      <a:pt x="962" y="1054"/>
                    </a:lnTo>
                    <a:lnTo>
                      <a:pt x="955" y="1041"/>
                    </a:lnTo>
                    <a:lnTo>
                      <a:pt x="946" y="1043"/>
                    </a:lnTo>
                    <a:lnTo>
                      <a:pt x="897" y="995"/>
                    </a:lnTo>
                    <a:lnTo>
                      <a:pt x="873" y="1019"/>
                    </a:lnTo>
                    <a:lnTo>
                      <a:pt x="843" y="1006"/>
                    </a:lnTo>
                    <a:lnTo>
                      <a:pt x="826" y="1010"/>
                    </a:lnTo>
                    <a:lnTo>
                      <a:pt x="821" y="1019"/>
                    </a:lnTo>
                    <a:lnTo>
                      <a:pt x="790" y="1023"/>
                    </a:lnTo>
                    <a:lnTo>
                      <a:pt x="781" y="1019"/>
                    </a:lnTo>
                    <a:lnTo>
                      <a:pt x="763" y="1026"/>
                    </a:lnTo>
                    <a:lnTo>
                      <a:pt x="747" y="1041"/>
                    </a:lnTo>
                    <a:lnTo>
                      <a:pt x="726" y="1047"/>
                    </a:lnTo>
                    <a:lnTo>
                      <a:pt x="712" y="1047"/>
                    </a:lnTo>
                    <a:lnTo>
                      <a:pt x="704" y="1021"/>
                    </a:lnTo>
                    <a:lnTo>
                      <a:pt x="699" y="1006"/>
                    </a:lnTo>
                    <a:lnTo>
                      <a:pt x="699" y="1001"/>
                    </a:lnTo>
                    <a:lnTo>
                      <a:pt x="704" y="995"/>
                    </a:lnTo>
                    <a:lnTo>
                      <a:pt x="702" y="977"/>
                    </a:lnTo>
                    <a:lnTo>
                      <a:pt x="685" y="985"/>
                    </a:lnTo>
                    <a:lnTo>
                      <a:pt x="643" y="992"/>
                    </a:lnTo>
                    <a:lnTo>
                      <a:pt x="638" y="977"/>
                    </a:lnTo>
                    <a:lnTo>
                      <a:pt x="655" y="973"/>
                    </a:lnTo>
                    <a:lnTo>
                      <a:pt x="660" y="966"/>
                    </a:lnTo>
                    <a:lnTo>
                      <a:pt x="654" y="952"/>
                    </a:lnTo>
                    <a:lnTo>
                      <a:pt x="630" y="942"/>
                    </a:lnTo>
                    <a:lnTo>
                      <a:pt x="636" y="950"/>
                    </a:lnTo>
                    <a:lnTo>
                      <a:pt x="654" y="957"/>
                    </a:lnTo>
                    <a:lnTo>
                      <a:pt x="645" y="970"/>
                    </a:lnTo>
                    <a:lnTo>
                      <a:pt x="630" y="970"/>
                    </a:lnTo>
                    <a:lnTo>
                      <a:pt x="620" y="959"/>
                    </a:lnTo>
                    <a:lnTo>
                      <a:pt x="605" y="957"/>
                    </a:lnTo>
                    <a:lnTo>
                      <a:pt x="593" y="961"/>
                    </a:lnTo>
                    <a:lnTo>
                      <a:pt x="527" y="952"/>
                    </a:lnTo>
                    <a:lnTo>
                      <a:pt x="518" y="959"/>
                    </a:lnTo>
                    <a:lnTo>
                      <a:pt x="519" y="966"/>
                    </a:lnTo>
                    <a:lnTo>
                      <a:pt x="500" y="979"/>
                    </a:lnTo>
                    <a:lnTo>
                      <a:pt x="489" y="966"/>
                    </a:lnTo>
                    <a:lnTo>
                      <a:pt x="484" y="959"/>
                    </a:lnTo>
                    <a:lnTo>
                      <a:pt x="472" y="959"/>
                    </a:lnTo>
                    <a:lnTo>
                      <a:pt x="460" y="934"/>
                    </a:lnTo>
                    <a:lnTo>
                      <a:pt x="465" y="919"/>
                    </a:lnTo>
                    <a:lnTo>
                      <a:pt x="462" y="895"/>
                    </a:lnTo>
                    <a:lnTo>
                      <a:pt x="449" y="884"/>
                    </a:lnTo>
                    <a:lnTo>
                      <a:pt x="443" y="866"/>
                    </a:lnTo>
                    <a:lnTo>
                      <a:pt x="430" y="862"/>
                    </a:lnTo>
                    <a:lnTo>
                      <a:pt x="422" y="849"/>
                    </a:lnTo>
                    <a:lnTo>
                      <a:pt x="414" y="848"/>
                    </a:lnTo>
                    <a:lnTo>
                      <a:pt x="409" y="849"/>
                    </a:lnTo>
                    <a:lnTo>
                      <a:pt x="402" y="849"/>
                    </a:lnTo>
                    <a:lnTo>
                      <a:pt x="399" y="853"/>
                    </a:lnTo>
                    <a:lnTo>
                      <a:pt x="381" y="854"/>
                    </a:lnTo>
                    <a:lnTo>
                      <a:pt x="367" y="846"/>
                    </a:lnTo>
                    <a:lnTo>
                      <a:pt x="361" y="857"/>
                    </a:lnTo>
                    <a:lnTo>
                      <a:pt x="343" y="870"/>
                    </a:lnTo>
                    <a:lnTo>
                      <a:pt x="338" y="870"/>
                    </a:lnTo>
                    <a:lnTo>
                      <a:pt x="327" y="862"/>
                    </a:lnTo>
                    <a:lnTo>
                      <a:pt x="321" y="862"/>
                    </a:lnTo>
                    <a:lnTo>
                      <a:pt x="317" y="853"/>
                    </a:lnTo>
                    <a:lnTo>
                      <a:pt x="300" y="848"/>
                    </a:lnTo>
                    <a:lnTo>
                      <a:pt x="292" y="849"/>
                    </a:lnTo>
                    <a:lnTo>
                      <a:pt x="272" y="846"/>
                    </a:lnTo>
                    <a:lnTo>
                      <a:pt x="260" y="854"/>
                    </a:lnTo>
                    <a:lnTo>
                      <a:pt x="242" y="862"/>
                    </a:lnTo>
                    <a:lnTo>
                      <a:pt x="225" y="849"/>
                    </a:lnTo>
                    <a:lnTo>
                      <a:pt x="225" y="840"/>
                    </a:lnTo>
                    <a:lnTo>
                      <a:pt x="200" y="799"/>
                    </a:lnTo>
                    <a:lnTo>
                      <a:pt x="186" y="786"/>
                    </a:lnTo>
                    <a:lnTo>
                      <a:pt x="164" y="783"/>
                    </a:lnTo>
                    <a:lnTo>
                      <a:pt x="150" y="769"/>
                    </a:lnTo>
                    <a:lnTo>
                      <a:pt x="142" y="765"/>
                    </a:lnTo>
                    <a:lnTo>
                      <a:pt x="137" y="770"/>
                    </a:lnTo>
                    <a:lnTo>
                      <a:pt x="130" y="770"/>
                    </a:lnTo>
                    <a:lnTo>
                      <a:pt x="120" y="751"/>
                    </a:lnTo>
                    <a:lnTo>
                      <a:pt x="124" y="742"/>
                    </a:lnTo>
                    <a:lnTo>
                      <a:pt x="130" y="739"/>
                    </a:lnTo>
                    <a:lnTo>
                      <a:pt x="132" y="729"/>
                    </a:lnTo>
                    <a:lnTo>
                      <a:pt x="147" y="706"/>
                    </a:lnTo>
                    <a:lnTo>
                      <a:pt x="146" y="675"/>
                    </a:lnTo>
                    <a:lnTo>
                      <a:pt x="153" y="649"/>
                    </a:lnTo>
                    <a:lnTo>
                      <a:pt x="162" y="632"/>
                    </a:lnTo>
                    <a:lnTo>
                      <a:pt x="168" y="636"/>
                    </a:lnTo>
                    <a:lnTo>
                      <a:pt x="178" y="640"/>
                    </a:lnTo>
                    <a:lnTo>
                      <a:pt x="202" y="627"/>
                    </a:lnTo>
                    <a:lnTo>
                      <a:pt x="220" y="626"/>
                    </a:lnTo>
                    <a:lnTo>
                      <a:pt x="233" y="617"/>
                    </a:lnTo>
                    <a:lnTo>
                      <a:pt x="230" y="600"/>
                    </a:lnTo>
                    <a:lnTo>
                      <a:pt x="208" y="587"/>
                    </a:lnTo>
                    <a:lnTo>
                      <a:pt x="186" y="558"/>
                    </a:lnTo>
                    <a:lnTo>
                      <a:pt x="178" y="538"/>
                    </a:lnTo>
                    <a:lnTo>
                      <a:pt x="190" y="529"/>
                    </a:lnTo>
                    <a:lnTo>
                      <a:pt x="178" y="511"/>
                    </a:lnTo>
                    <a:lnTo>
                      <a:pt x="186" y="470"/>
                    </a:lnTo>
                    <a:lnTo>
                      <a:pt x="182" y="463"/>
                    </a:lnTo>
                    <a:lnTo>
                      <a:pt x="186" y="448"/>
                    </a:lnTo>
                    <a:lnTo>
                      <a:pt x="178" y="4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139"/>
              <p:cNvSpPr>
                <a:spLocks/>
              </p:cNvSpPr>
              <p:nvPr/>
            </p:nvSpPr>
            <p:spPr bwMode="auto">
              <a:xfrm>
                <a:off x="-104" y="-303"/>
                <a:ext cx="1314" cy="1113"/>
              </a:xfrm>
              <a:custGeom>
                <a:avLst/>
                <a:gdLst>
                  <a:gd name="T0" fmla="*/ 195 w 1314"/>
                  <a:gd name="T1" fmla="*/ 399 h 1113"/>
                  <a:gd name="T2" fmla="*/ 200 w 1314"/>
                  <a:gd name="T3" fmla="*/ 324 h 1113"/>
                  <a:gd name="T4" fmla="*/ 198 w 1314"/>
                  <a:gd name="T5" fmla="*/ 235 h 1113"/>
                  <a:gd name="T6" fmla="*/ 106 w 1314"/>
                  <a:gd name="T7" fmla="*/ 231 h 1113"/>
                  <a:gd name="T8" fmla="*/ 32 w 1314"/>
                  <a:gd name="T9" fmla="*/ 151 h 1113"/>
                  <a:gd name="T10" fmla="*/ 19 w 1314"/>
                  <a:gd name="T11" fmla="*/ 124 h 1113"/>
                  <a:gd name="T12" fmla="*/ 64 w 1314"/>
                  <a:gd name="T13" fmla="*/ 67 h 1113"/>
                  <a:gd name="T14" fmla="*/ 130 w 1314"/>
                  <a:gd name="T15" fmla="*/ 58 h 1113"/>
                  <a:gd name="T16" fmla="*/ 193 w 1314"/>
                  <a:gd name="T17" fmla="*/ 0 h 1113"/>
                  <a:gd name="T18" fmla="*/ 260 w 1314"/>
                  <a:gd name="T19" fmla="*/ 41 h 1113"/>
                  <a:gd name="T20" fmla="*/ 384 w 1314"/>
                  <a:gd name="T21" fmla="*/ 94 h 1113"/>
                  <a:gd name="T22" fmla="*/ 414 w 1314"/>
                  <a:gd name="T23" fmla="*/ 169 h 1113"/>
                  <a:gd name="T24" fmla="*/ 401 w 1314"/>
                  <a:gd name="T25" fmla="*/ 256 h 1113"/>
                  <a:gd name="T26" fmla="*/ 413 w 1314"/>
                  <a:gd name="T27" fmla="*/ 345 h 1113"/>
                  <a:gd name="T28" fmla="*/ 488 w 1314"/>
                  <a:gd name="T29" fmla="*/ 370 h 1113"/>
                  <a:gd name="T30" fmla="*/ 589 w 1314"/>
                  <a:gd name="T31" fmla="*/ 397 h 1113"/>
                  <a:gd name="T32" fmla="*/ 680 w 1314"/>
                  <a:gd name="T33" fmla="*/ 397 h 1113"/>
                  <a:gd name="T34" fmla="*/ 744 w 1314"/>
                  <a:gd name="T35" fmla="*/ 439 h 1113"/>
                  <a:gd name="T36" fmla="*/ 830 w 1314"/>
                  <a:gd name="T37" fmla="*/ 386 h 1113"/>
                  <a:gd name="T38" fmla="*/ 891 w 1314"/>
                  <a:gd name="T39" fmla="*/ 390 h 1113"/>
                  <a:gd name="T40" fmla="*/ 967 w 1314"/>
                  <a:gd name="T41" fmla="*/ 434 h 1113"/>
                  <a:gd name="T42" fmla="*/ 1024 w 1314"/>
                  <a:gd name="T43" fmla="*/ 445 h 1113"/>
                  <a:gd name="T44" fmla="*/ 1107 w 1314"/>
                  <a:gd name="T45" fmla="*/ 486 h 1113"/>
                  <a:gd name="T46" fmla="*/ 1218 w 1314"/>
                  <a:gd name="T47" fmla="*/ 498 h 1113"/>
                  <a:gd name="T48" fmla="*/ 1277 w 1314"/>
                  <a:gd name="T49" fmla="*/ 546 h 1113"/>
                  <a:gd name="T50" fmla="*/ 1290 w 1314"/>
                  <a:gd name="T51" fmla="*/ 578 h 1113"/>
                  <a:gd name="T52" fmla="*/ 1249 w 1314"/>
                  <a:gd name="T53" fmla="*/ 653 h 1113"/>
                  <a:gd name="T54" fmla="*/ 1265 w 1314"/>
                  <a:gd name="T55" fmla="*/ 716 h 1113"/>
                  <a:gd name="T56" fmla="*/ 1273 w 1314"/>
                  <a:gd name="T57" fmla="*/ 754 h 1113"/>
                  <a:gd name="T58" fmla="*/ 1264 w 1314"/>
                  <a:gd name="T59" fmla="*/ 754 h 1113"/>
                  <a:gd name="T60" fmla="*/ 1234 w 1314"/>
                  <a:gd name="T61" fmla="*/ 812 h 1113"/>
                  <a:gd name="T62" fmla="*/ 1253 w 1314"/>
                  <a:gd name="T63" fmla="*/ 848 h 1113"/>
                  <a:gd name="T64" fmla="*/ 1224 w 1314"/>
                  <a:gd name="T65" fmla="*/ 911 h 1113"/>
                  <a:gd name="T66" fmla="*/ 1217 w 1314"/>
                  <a:gd name="T67" fmla="*/ 942 h 1113"/>
                  <a:gd name="T68" fmla="*/ 1183 w 1314"/>
                  <a:gd name="T69" fmla="*/ 999 h 1113"/>
                  <a:gd name="T70" fmla="*/ 1164 w 1314"/>
                  <a:gd name="T71" fmla="*/ 1076 h 1113"/>
                  <a:gd name="T72" fmla="*/ 1068 w 1314"/>
                  <a:gd name="T73" fmla="*/ 1109 h 1113"/>
                  <a:gd name="T74" fmla="*/ 979 w 1314"/>
                  <a:gd name="T75" fmla="*/ 1068 h 1113"/>
                  <a:gd name="T76" fmla="*/ 873 w 1314"/>
                  <a:gd name="T77" fmla="*/ 1019 h 1113"/>
                  <a:gd name="T78" fmla="*/ 781 w 1314"/>
                  <a:gd name="T79" fmla="*/ 1019 h 1113"/>
                  <a:gd name="T80" fmla="*/ 704 w 1314"/>
                  <a:gd name="T81" fmla="*/ 1021 h 1113"/>
                  <a:gd name="T82" fmla="*/ 685 w 1314"/>
                  <a:gd name="T83" fmla="*/ 985 h 1113"/>
                  <a:gd name="T84" fmla="*/ 654 w 1314"/>
                  <a:gd name="T85" fmla="*/ 952 h 1113"/>
                  <a:gd name="T86" fmla="*/ 630 w 1314"/>
                  <a:gd name="T87" fmla="*/ 970 h 1113"/>
                  <a:gd name="T88" fmla="*/ 518 w 1314"/>
                  <a:gd name="T89" fmla="*/ 959 h 1113"/>
                  <a:gd name="T90" fmla="*/ 472 w 1314"/>
                  <a:gd name="T91" fmla="*/ 959 h 1113"/>
                  <a:gd name="T92" fmla="*/ 443 w 1314"/>
                  <a:gd name="T93" fmla="*/ 866 h 1113"/>
                  <a:gd name="T94" fmla="*/ 402 w 1314"/>
                  <a:gd name="T95" fmla="*/ 849 h 1113"/>
                  <a:gd name="T96" fmla="*/ 343 w 1314"/>
                  <a:gd name="T97" fmla="*/ 870 h 1113"/>
                  <a:gd name="T98" fmla="*/ 300 w 1314"/>
                  <a:gd name="T99" fmla="*/ 848 h 1113"/>
                  <a:gd name="T100" fmla="*/ 225 w 1314"/>
                  <a:gd name="T101" fmla="*/ 849 h 1113"/>
                  <a:gd name="T102" fmla="*/ 150 w 1314"/>
                  <a:gd name="T103" fmla="*/ 769 h 1113"/>
                  <a:gd name="T104" fmla="*/ 124 w 1314"/>
                  <a:gd name="T105" fmla="*/ 742 h 1113"/>
                  <a:gd name="T106" fmla="*/ 153 w 1314"/>
                  <a:gd name="T107" fmla="*/ 649 h 1113"/>
                  <a:gd name="T108" fmla="*/ 220 w 1314"/>
                  <a:gd name="T109" fmla="*/ 626 h 1113"/>
                  <a:gd name="T110" fmla="*/ 178 w 1314"/>
                  <a:gd name="T111" fmla="*/ 538 h 1113"/>
                  <a:gd name="T112" fmla="*/ 186 w 1314"/>
                  <a:gd name="T113" fmla="*/ 448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4" h="1113">
                    <a:moveTo>
                      <a:pt x="178" y="427"/>
                    </a:moveTo>
                    <a:lnTo>
                      <a:pt x="172" y="421"/>
                    </a:lnTo>
                    <a:lnTo>
                      <a:pt x="177" y="405"/>
                    </a:lnTo>
                    <a:lnTo>
                      <a:pt x="190" y="405"/>
                    </a:lnTo>
                    <a:lnTo>
                      <a:pt x="195" y="399"/>
                    </a:lnTo>
                    <a:lnTo>
                      <a:pt x="193" y="359"/>
                    </a:lnTo>
                    <a:lnTo>
                      <a:pt x="186" y="351"/>
                    </a:lnTo>
                    <a:lnTo>
                      <a:pt x="190" y="339"/>
                    </a:lnTo>
                    <a:lnTo>
                      <a:pt x="202" y="332"/>
                    </a:lnTo>
                    <a:lnTo>
                      <a:pt x="200" y="324"/>
                    </a:lnTo>
                    <a:lnTo>
                      <a:pt x="207" y="310"/>
                    </a:lnTo>
                    <a:lnTo>
                      <a:pt x="198" y="290"/>
                    </a:lnTo>
                    <a:lnTo>
                      <a:pt x="202" y="283"/>
                    </a:lnTo>
                    <a:lnTo>
                      <a:pt x="200" y="273"/>
                    </a:lnTo>
                    <a:lnTo>
                      <a:pt x="198" y="235"/>
                    </a:lnTo>
                    <a:lnTo>
                      <a:pt x="167" y="222"/>
                    </a:lnTo>
                    <a:lnTo>
                      <a:pt x="158" y="226"/>
                    </a:lnTo>
                    <a:lnTo>
                      <a:pt x="153" y="218"/>
                    </a:lnTo>
                    <a:lnTo>
                      <a:pt x="132" y="218"/>
                    </a:lnTo>
                    <a:lnTo>
                      <a:pt x="106" y="231"/>
                    </a:lnTo>
                    <a:lnTo>
                      <a:pt x="92" y="226"/>
                    </a:lnTo>
                    <a:lnTo>
                      <a:pt x="76" y="226"/>
                    </a:lnTo>
                    <a:lnTo>
                      <a:pt x="64" y="190"/>
                    </a:lnTo>
                    <a:lnTo>
                      <a:pt x="51" y="165"/>
                    </a:lnTo>
                    <a:lnTo>
                      <a:pt x="32" y="151"/>
                    </a:lnTo>
                    <a:lnTo>
                      <a:pt x="30" y="146"/>
                    </a:lnTo>
                    <a:lnTo>
                      <a:pt x="24" y="142"/>
                    </a:lnTo>
                    <a:lnTo>
                      <a:pt x="5" y="148"/>
                    </a:lnTo>
                    <a:lnTo>
                      <a:pt x="0" y="142"/>
                    </a:lnTo>
                    <a:lnTo>
                      <a:pt x="19" y="124"/>
                    </a:lnTo>
                    <a:lnTo>
                      <a:pt x="28" y="103"/>
                    </a:lnTo>
                    <a:lnTo>
                      <a:pt x="50" y="93"/>
                    </a:lnTo>
                    <a:lnTo>
                      <a:pt x="50" y="81"/>
                    </a:lnTo>
                    <a:lnTo>
                      <a:pt x="62" y="75"/>
                    </a:lnTo>
                    <a:lnTo>
                      <a:pt x="64" y="67"/>
                    </a:lnTo>
                    <a:lnTo>
                      <a:pt x="70" y="67"/>
                    </a:lnTo>
                    <a:lnTo>
                      <a:pt x="76" y="75"/>
                    </a:lnTo>
                    <a:lnTo>
                      <a:pt x="96" y="72"/>
                    </a:lnTo>
                    <a:lnTo>
                      <a:pt x="106" y="58"/>
                    </a:lnTo>
                    <a:lnTo>
                      <a:pt x="130" y="58"/>
                    </a:lnTo>
                    <a:lnTo>
                      <a:pt x="147" y="48"/>
                    </a:lnTo>
                    <a:lnTo>
                      <a:pt x="160" y="19"/>
                    </a:lnTo>
                    <a:lnTo>
                      <a:pt x="155" y="4"/>
                    </a:lnTo>
                    <a:lnTo>
                      <a:pt x="160" y="0"/>
                    </a:lnTo>
                    <a:lnTo>
                      <a:pt x="193" y="0"/>
                    </a:lnTo>
                    <a:lnTo>
                      <a:pt x="208" y="9"/>
                    </a:lnTo>
                    <a:lnTo>
                      <a:pt x="235" y="11"/>
                    </a:lnTo>
                    <a:lnTo>
                      <a:pt x="256" y="32"/>
                    </a:lnTo>
                    <a:lnTo>
                      <a:pt x="252" y="41"/>
                    </a:lnTo>
                    <a:lnTo>
                      <a:pt x="260" y="41"/>
                    </a:lnTo>
                    <a:lnTo>
                      <a:pt x="300" y="66"/>
                    </a:lnTo>
                    <a:lnTo>
                      <a:pt x="329" y="53"/>
                    </a:lnTo>
                    <a:lnTo>
                      <a:pt x="338" y="53"/>
                    </a:lnTo>
                    <a:lnTo>
                      <a:pt x="367" y="62"/>
                    </a:lnTo>
                    <a:lnTo>
                      <a:pt x="384" y="94"/>
                    </a:lnTo>
                    <a:lnTo>
                      <a:pt x="401" y="107"/>
                    </a:lnTo>
                    <a:lnTo>
                      <a:pt x="406" y="129"/>
                    </a:lnTo>
                    <a:lnTo>
                      <a:pt x="401" y="138"/>
                    </a:lnTo>
                    <a:lnTo>
                      <a:pt x="408" y="159"/>
                    </a:lnTo>
                    <a:lnTo>
                      <a:pt x="414" y="169"/>
                    </a:lnTo>
                    <a:lnTo>
                      <a:pt x="417" y="182"/>
                    </a:lnTo>
                    <a:lnTo>
                      <a:pt x="417" y="221"/>
                    </a:lnTo>
                    <a:lnTo>
                      <a:pt x="401" y="231"/>
                    </a:lnTo>
                    <a:lnTo>
                      <a:pt x="393" y="244"/>
                    </a:lnTo>
                    <a:lnTo>
                      <a:pt x="401" y="256"/>
                    </a:lnTo>
                    <a:lnTo>
                      <a:pt x="383" y="275"/>
                    </a:lnTo>
                    <a:lnTo>
                      <a:pt x="384" y="297"/>
                    </a:lnTo>
                    <a:lnTo>
                      <a:pt x="393" y="321"/>
                    </a:lnTo>
                    <a:lnTo>
                      <a:pt x="402" y="321"/>
                    </a:lnTo>
                    <a:lnTo>
                      <a:pt x="413" y="345"/>
                    </a:lnTo>
                    <a:lnTo>
                      <a:pt x="414" y="364"/>
                    </a:lnTo>
                    <a:lnTo>
                      <a:pt x="439" y="362"/>
                    </a:lnTo>
                    <a:lnTo>
                      <a:pt x="446" y="357"/>
                    </a:lnTo>
                    <a:lnTo>
                      <a:pt x="474" y="355"/>
                    </a:lnTo>
                    <a:lnTo>
                      <a:pt x="488" y="370"/>
                    </a:lnTo>
                    <a:lnTo>
                      <a:pt x="512" y="380"/>
                    </a:lnTo>
                    <a:lnTo>
                      <a:pt x="529" y="370"/>
                    </a:lnTo>
                    <a:lnTo>
                      <a:pt x="542" y="359"/>
                    </a:lnTo>
                    <a:lnTo>
                      <a:pt x="555" y="377"/>
                    </a:lnTo>
                    <a:lnTo>
                      <a:pt x="589" y="397"/>
                    </a:lnTo>
                    <a:lnTo>
                      <a:pt x="630" y="357"/>
                    </a:lnTo>
                    <a:lnTo>
                      <a:pt x="639" y="355"/>
                    </a:lnTo>
                    <a:lnTo>
                      <a:pt x="659" y="372"/>
                    </a:lnTo>
                    <a:lnTo>
                      <a:pt x="673" y="380"/>
                    </a:lnTo>
                    <a:lnTo>
                      <a:pt x="680" y="397"/>
                    </a:lnTo>
                    <a:lnTo>
                      <a:pt x="694" y="407"/>
                    </a:lnTo>
                    <a:lnTo>
                      <a:pt x="707" y="427"/>
                    </a:lnTo>
                    <a:lnTo>
                      <a:pt x="707" y="432"/>
                    </a:lnTo>
                    <a:lnTo>
                      <a:pt x="731" y="439"/>
                    </a:lnTo>
                    <a:lnTo>
                      <a:pt x="744" y="439"/>
                    </a:lnTo>
                    <a:lnTo>
                      <a:pt x="759" y="427"/>
                    </a:lnTo>
                    <a:lnTo>
                      <a:pt x="766" y="421"/>
                    </a:lnTo>
                    <a:lnTo>
                      <a:pt x="786" y="417"/>
                    </a:lnTo>
                    <a:lnTo>
                      <a:pt x="790" y="409"/>
                    </a:lnTo>
                    <a:lnTo>
                      <a:pt x="830" y="386"/>
                    </a:lnTo>
                    <a:lnTo>
                      <a:pt x="848" y="382"/>
                    </a:lnTo>
                    <a:lnTo>
                      <a:pt x="862" y="385"/>
                    </a:lnTo>
                    <a:lnTo>
                      <a:pt x="875" y="390"/>
                    </a:lnTo>
                    <a:lnTo>
                      <a:pt x="882" y="386"/>
                    </a:lnTo>
                    <a:lnTo>
                      <a:pt x="891" y="390"/>
                    </a:lnTo>
                    <a:lnTo>
                      <a:pt x="906" y="405"/>
                    </a:lnTo>
                    <a:lnTo>
                      <a:pt x="928" y="411"/>
                    </a:lnTo>
                    <a:lnTo>
                      <a:pt x="939" y="409"/>
                    </a:lnTo>
                    <a:lnTo>
                      <a:pt x="963" y="427"/>
                    </a:lnTo>
                    <a:lnTo>
                      <a:pt x="967" y="434"/>
                    </a:lnTo>
                    <a:lnTo>
                      <a:pt x="979" y="445"/>
                    </a:lnTo>
                    <a:lnTo>
                      <a:pt x="984" y="436"/>
                    </a:lnTo>
                    <a:lnTo>
                      <a:pt x="1001" y="441"/>
                    </a:lnTo>
                    <a:lnTo>
                      <a:pt x="1007" y="436"/>
                    </a:lnTo>
                    <a:lnTo>
                      <a:pt x="1024" y="445"/>
                    </a:lnTo>
                    <a:lnTo>
                      <a:pt x="1042" y="445"/>
                    </a:lnTo>
                    <a:lnTo>
                      <a:pt x="1073" y="469"/>
                    </a:lnTo>
                    <a:lnTo>
                      <a:pt x="1082" y="469"/>
                    </a:lnTo>
                    <a:lnTo>
                      <a:pt x="1097" y="481"/>
                    </a:lnTo>
                    <a:lnTo>
                      <a:pt x="1107" y="486"/>
                    </a:lnTo>
                    <a:lnTo>
                      <a:pt x="1133" y="503"/>
                    </a:lnTo>
                    <a:lnTo>
                      <a:pt x="1164" y="503"/>
                    </a:lnTo>
                    <a:lnTo>
                      <a:pt x="1183" y="508"/>
                    </a:lnTo>
                    <a:lnTo>
                      <a:pt x="1200" y="501"/>
                    </a:lnTo>
                    <a:lnTo>
                      <a:pt x="1218" y="498"/>
                    </a:lnTo>
                    <a:lnTo>
                      <a:pt x="1225" y="508"/>
                    </a:lnTo>
                    <a:lnTo>
                      <a:pt x="1229" y="521"/>
                    </a:lnTo>
                    <a:lnTo>
                      <a:pt x="1260" y="524"/>
                    </a:lnTo>
                    <a:lnTo>
                      <a:pt x="1266" y="529"/>
                    </a:lnTo>
                    <a:lnTo>
                      <a:pt x="1277" y="546"/>
                    </a:lnTo>
                    <a:lnTo>
                      <a:pt x="1295" y="553"/>
                    </a:lnTo>
                    <a:lnTo>
                      <a:pt x="1309" y="551"/>
                    </a:lnTo>
                    <a:lnTo>
                      <a:pt x="1314" y="560"/>
                    </a:lnTo>
                    <a:lnTo>
                      <a:pt x="1310" y="565"/>
                    </a:lnTo>
                    <a:lnTo>
                      <a:pt x="1290" y="578"/>
                    </a:lnTo>
                    <a:lnTo>
                      <a:pt x="1264" y="583"/>
                    </a:lnTo>
                    <a:lnTo>
                      <a:pt x="1229" y="618"/>
                    </a:lnTo>
                    <a:lnTo>
                      <a:pt x="1239" y="627"/>
                    </a:lnTo>
                    <a:lnTo>
                      <a:pt x="1240" y="646"/>
                    </a:lnTo>
                    <a:lnTo>
                      <a:pt x="1249" y="653"/>
                    </a:lnTo>
                    <a:lnTo>
                      <a:pt x="1255" y="667"/>
                    </a:lnTo>
                    <a:lnTo>
                      <a:pt x="1264" y="677"/>
                    </a:lnTo>
                    <a:lnTo>
                      <a:pt x="1258" y="693"/>
                    </a:lnTo>
                    <a:lnTo>
                      <a:pt x="1258" y="703"/>
                    </a:lnTo>
                    <a:lnTo>
                      <a:pt x="1265" y="716"/>
                    </a:lnTo>
                    <a:lnTo>
                      <a:pt x="1265" y="731"/>
                    </a:lnTo>
                    <a:lnTo>
                      <a:pt x="1273" y="750"/>
                    </a:lnTo>
                    <a:lnTo>
                      <a:pt x="1293" y="739"/>
                    </a:lnTo>
                    <a:lnTo>
                      <a:pt x="1283" y="754"/>
                    </a:lnTo>
                    <a:lnTo>
                      <a:pt x="1273" y="754"/>
                    </a:lnTo>
                    <a:lnTo>
                      <a:pt x="1260" y="773"/>
                    </a:lnTo>
                    <a:lnTo>
                      <a:pt x="1249" y="778"/>
                    </a:lnTo>
                    <a:lnTo>
                      <a:pt x="1249" y="773"/>
                    </a:lnTo>
                    <a:lnTo>
                      <a:pt x="1264" y="756"/>
                    </a:lnTo>
                    <a:lnTo>
                      <a:pt x="1264" y="754"/>
                    </a:lnTo>
                    <a:lnTo>
                      <a:pt x="1248" y="756"/>
                    </a:lnTo>
                    <a:lnTo>
                      <a:pt x="1233" y="770"/>
                    </a:lnTo>
                    <a:lnTo>
                      <a:pt x="1220" y="765"/>
                    </a:lnTo>
                    <a:lnTo>
                      <a:pt x="1214" y="791"/>
                    </a:lnTo>
                    <a:lnTo>
                      <a:pt x="1234" y="812"/>
                    </a:lnTo>
                    <a:lnTo>
                      <a:pt x="1240" y="808"/>
                    </a:lnTo>
                    <a:lnTo>
                      <a:pt x="1240" y="818"/>
                    </a:lnTo>
                    <a:lnTo>
                      <a:pt x="1248" y="839"/>
                    </a:lnTo>
                    <a:lnTo>
                      <a:pt x="1265" y="839"/>
                    </a:lnTo>
                    <a:lnTo>
                      <a:pt x="1253" y="848"/>
                    </a:lnTo>
                    <a:lnTo>
                      <a:pt x="1249" y="857"/>
                    </a:lnTo>
                    <a:lnTo>
                      <a:pt x="1240" y="870"/>
                    </a:lnTo>
                    <a:lnTo>
                      <a:pt x="1230" y="878"/>
                    </a:lnTo>
                    <a:lnTo>
                      <a:pt x="1213" y="900"/>
                    </a:lnTo>
                    <a:lnTo>
                      <a:pt x="1224" y="911"/>
                    </a:lnTo>
                    <a:lnTo>
                      <a:pt x="1230" y="911"/>
                    </a:lnTo>
                    <a:lnTo>
                      <a:pt x="1240" y="924"/>
                    </a:lnTo>
                    <a:lnTo>
                      <a:pt x="1243" y="934"/>
                    </a:lnTo>
                    <a:lnTo>
                      <a:pt x="1220" y="946"/>
                    </a:lnTo>
                    <a:lnTo>
                      <a:pt x="1217" y="942"/>
                    </a:lnTo>
                    <a:lnTo>
                      <a:pt x="1209" y="946"/>
                    </a:lnTo>
                    <a:lnTo>
                      <a:pt x="1203" y="946"/>
                    </a:lnTo>
                    <a:lnTo>
                      <a:pt x="1193" y="966"/>
                    </a:lnTo>
                    <a:lnTo>
                      <a:pt x="1194" y="977"/>
                    </a:lnTo>
                    <a:lnTo>
                      <a:pt x="1183" y="999"/>
                    </a:lnTo>
                    <a:lnTo>
                      <a:pt x="1178" y="1001"/>
                    </a:lnTo>
                    <a:lnTo>
                      <a:pt x="1179" y="1015"/>
                    </a:lnTo>
                    <a:lnTo>
                      <a:pt x="1177" y="1041"/>
                    </a:lnTo>
                    <a:lnTo>
                      <a:pt x="1163" y="1057"/>
                    </a:lnTo>
                    <a:lnTo>
                      <a:pt x="1164" y="1076"/>
                    </a:lnTo>
                    <a:lnTo>
                      <a:pt x="1130" y="1089"/>
                    </a:lnTo>
                    <a:lnTo>
                      <a:pt x="1107" y="1085"/>
                    </a:lnTo>
                    <a:lnTo>
                      <a:pt x="1103" y="1094"/>
                    </a:lnTo>
                    <a:lnTo>
                      <a:pt x="1071" y="1103"/>
                    </a:lnTo>
                    <a:lnTo>
                      <a:pt x="1068" y="1109"/>
                    </a:lnTo>
                    <a:lnTo>
                      <a:pt x="1051" y="1113"/>
                    </a:lnTo>
                    <a:lnTo>
                      <a:pt x="1019" y="1089"/>
                    </a:lnTo>
                    <a:lnTo>
                      <a:pt x="993" y="1085"/>
                    </a:lnTo>
                    <a:lnTo>
                      <a:pt x="979" y="1081"/>
                    </a:lnTo>
                    <a:lnTo>
                      <a:pt x="979" y="1068"/>
                    </a:lnTo>
                    <a:lnTo>
                      <a:pt x="962" y="1054"/>
                    </a:lnTo>
                    <a:lnTo>
                      <a:pt x="955" y="1041"/>
                    </a:lnTo>
                    <a:lnTo>
                      <a:pt x="946" y="1043"/>
                    </a:lnTo>
                    <a:lnTo>
                      <a:pt x="897" y="995"/>
                    </a:lnTo>
                    <a:lnTo>
                      <a:pt x="873" y="1019"/>
                    </a:lnTo>
                    <a:lnTo>
                      <a:pt x="843" y="1006"/>
                    </a:lnTo>
                    <a:lnTo>
                      <a:pt x="826" y="1010"/>
                    </a:lnTo>
                    <a:lnTo>
                      <a:pt x="821" y="1019"/>
                    </a:lnTo>
                    <a:lnTo>
                      <a:pt x="790" y="1023"/>
                    </a:lnTo>
                    <a:lnTo>
                      <a:pt x="781" y="1019"/>
                    </a:lnTo>
                    <a:lnTo>
                      <a:pt x="763" y="1026"/>
                    </a:lnTo>
                    <a:lnTo>
                      <a:pt x="747" y="1041"/>
                    </a:lnTo>
                    <a:lnTo>
                      <a:pt x="726" y="1047"/>
                    </a:lnTo>
                    <a:lnTo>
                      <a:pt x="712" y="1047"/>
                    </a:lnTo>
                    <a:lnTo>
                      <a:pt x="704" y="1021"/>
                    </a:lnTo>
                    <a:lnTo>
                      <a:pt x="699" y="1006"/>
                    </a:lnTo>
                    <a:lnTo>
                      <a:pt x="699" y="1001"/>
                    </a:lnTo>
                    <a:lnTo>
                      <a:pt x="704" y="995"/>
                    </a:lnTo>
                    <a:lnTo>
                      <a:pt x="702" y="977"/>
                    </a:lnTo>
                    <a:lnTo>
                      <a:pt x="685" y="985"/>
                    </a:lnTo>
                    <a:lnTo>
                      <a:pt x="643" y="992"/>
                    </a:lnTo>
                    <a:lnTo>
                      <a:pt x="638" y="977"/>
                    </a:lnTo>
                    <a:lnTo>
                      <a:pt x="655" y="973"/>
                    </a:lnTo>
                    <a:lnTo>
                      <a:pt x="660" y="966"/>
                    </a:lnTo>
                    <a:lnTo>
                      <a:pt x="654" y="952"/>
                    </a:lnTo>
                    <a:lnTo>
                      <a:pt x="630" y="942"/>
                    </a:lnTo>
                    <a:lnTo>
                      <a:pt x="636" y="950"/>
                    </a:lnTo>
                    <a:lnTo>
                      <a:pt x="654" y="957"/>
                    </a:lnTo>
                    <a:lnTo>
                      <a:pt x="645" y="970"/>
                    </a:lnTo>
                    <a:lnTo>
                      <a:pt x="630" y="970"/>
                    </a:lnTo>
                    <a:lnTo>
                      <a:pt x="620" y="959"/>
                    </a:lnTo>
                    <a:lnTo>
                      <a:pt x="605" y="957"/>
                    </a:lnTo>
                    <a:lnTo>
                      <a:pt x="593" y="961"/>
                    </a:lnTo>
                    <a:lnTo>
                      <a:pt x="527" y="952"/>
                    </a:lnTo>
                    <a:lnTo>
                      <a:pt x="518" y="959"/>
                    </a:lnTo>
                    <a:lnTo>
                      <a:pt x="519" y="966"/>
                    </a:lnTo>
                    <a:lnTo>
                      <a:pt x="500" y="979"/>
                    </a:lnTo>
                    <a:lnTo>
                      <a:pt x="489" y="966"/>
                    </a:lnTo>
                    <a:lnTo>
                      <a:pt x="484" y="959"/>
                    </a:lnTo>
                    <a:lnTo>
                      <a:pt x="472" y="959"/>
                    </a:lnTo>
                    <a:lnTo>
                      <a:pt x="460" y="934"/>
                    </a:lnTo>
                    <a:lnTo>
                      <a:pt x="465" y="919"/>
                    </a:lnTo>
                    <a:lnTo>
                      <a:pt x="462" y="895"/>
                    </a:lnTo>
                    <a:lnTo>
                      <a:pt x="449" y="884"/>
                    </a:lnTo>
                    <a:lnTo>
                      <a:pt x="443" y="866"/>
                    </a:lnTo>
                    <a:lnTo>
                      <a:pt x="430" y="862"/>
                    </a:lnTo>
                    <a:lnTo>
                      <a:pt x="422" y="849"/>
                    </a:lnTo>
                    <a:lnTo>
                      <a:pt x="414" y="848"/>
                    </a:lnTo>
                    <a:lnTo>
                      <a:pt x="409" y="849"/>
                    </a:lnTo>
                    <a:lnTo>
                      <a:pt x="402" y="849"/>
                    </a:lnTo>
                    <a:lnTo>
                      <a:pt x="399" y="853"/>
                    </a:lnTo>
                    <a:lnTo>
                      <a:pt x="381" y="854"/>
                    </a:lnTo>
                    <a:lnTo>
                      <a:pt x="367" y="846"/>
                    </a:lnTo>
                    <a:lnTo>
                      <a:pt x="361" y="857"/>
                    </a:lnTo>
                    <a:lnTo>
                      <a:pt x="343" y="870"/>
                    </a:lnTo>
                    <a:lnTo>
                      <a:pt x="338" y="870"/>
                    </a:lnTo>
                    <a:lnTo>
                      <a:pt x="327" y="862"/>
                    </a:lnTo>
                    <a:lnTo>
                      <a:pt x="321" y="862"/>
                    </a:lnTo>
                    <a:lnTo>
                      <a:pt x="317" y="853"/>
                    </a:lnTo>
                    <a:lnTo>
                      <a:pt x="300" y="848"/>
                    </a:lnTo>
                    <a:lnTo>
                      <a:pt x="292" y="849"/>
                    </a:lnTo>
                    <a:lnTo>
                      <a:pt x="272" y="846"/>
                    </a:lnTo>
                    <a:lnTo>
                      <a:pt x="260" y="854"/>
                    </a:lnTo>
                    <a:lnTo>
                      <a:pt x="242" y="862"/>
                    </a:lnTo>
                    <a:lnTo>
                      <a:pt x="225" y="849"/>
                    </a:lnTo>
                    <a:lnTo>
                      <a:pt x="225" y="840"/>
                    </a:lnTo>
                    <a:lnTo>
                      <a:pt x="200" y="799"/>
                    </a:lnTo>
                    <a:lnTo>
                      <a:pt x="186" y="786"/>
                    </a:lnTo>
                    <a:lnTo>
                      <a:pt x="164" y="783"/>
                    </a:lnTo>
                    <a:lnTo>
                      <a:pt x="150" y="769"/>
                    </a:lnTo>
                    <a:lnTo>
                      <a:pt x="142" y="765"/>
                    </a:lnTo>
                    <a:lnTo>
                      <a:pt x="137" y="770"/>
                    </a:lnTo>
                    <a:lnTo>
                      <a:pt x="130" y="770"/>
                    </a:lnTo>
                    <a:lnTo>
                      <a:pt x="120" y="751"/>
                    </a:lnTo>
                    <a:lnTo>
                      <a:pt x="124" y="742"/>
                    </a:lnTo>
                    <a:lnTo>
                      <a:pt x="130" y="739"/>
                    </a:lnTo>
                    <a:lnTo>
                      <a:pt x="132" y="729"/>
                    </a:lnTo>
                    <a:lnTo>
                      <a:pt x="147" y="706"/>
                    </a:lnTo>
                    <a:lnTo>
                      <a:pt x="146" y="675"/>
                    </a:lnTo>
                    <a:lnTo>
                      <a:pt x="153" y="649"/>
                    </a:lnTo>
                    <a:lnTo>
                      <a:pt x="162" y="632"/>
                    </a:lnTo>
                    <a:lnTo>
                      <a:pt x="168" y="636"/>
                    </a:lnTo>
                    <a:lnTo>
                      <a:pt x="178" y="640"/>
                    </a:lnTo>
                    <a:lnTo>
                      <a:pt x="202" y="627"/>
                    </a:lnTo>
                    <a:lnTo>
                      <a:pt x="220" y="626"/>
                    </a:lnTo>
                    <a:lnTo>
                      <a:pt x="233" y="617"/>
                    </a:lnTo>
                    <a:lnTo>
                      <a:pt x="230" y="600"/>
                    </a:lnTo>
                    <a:lnTo>
                      <a:pt x="208" y="587"/>
                    </a:lnTo>
                    <a:lnTo>
                      <a:pt x="186" y="558"/>
                    </a:lnTo>
                    <a:lnTo>
                      <a:pt x="178" y="538"/>
                    </a:lnTo>
                    <a:lnTo>
                      <a:pt x="190" y="529"/>
                    </a:lnTo>
                    <a:lnTo>
                      <a:pt x="178" y="511"/>
                    </a:lnTo>
                    <a:lnTo>
                      <a:pt x="186" y="470"/>
                    </a:lnTo>
                    <a:lnTo>
                      <a:pt x="182" y="463"/>
                    </a:lnTo>
                    <a:lnTo>
                      <a:pt x="186" y="448"/>
                    </a:lnTo>
                    <a:lnTo>
                      <a:pt x="178" y="42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140"/>
              <p:cNvSpPr>
                <a:spLocks/>
              </p:cNvSpPr>
              <p:nvPr/>
            </p:nvSpPr>
            <p:spPr bwMode="auto">
              <a:xfrm>
                <a:off x="612" y="1205"/>
                <a:ext cx="2101" cy="1768"/>
              </a:xfrm>
              <a:custGeom>
                <a:avLst/>
                <a:gdLst>
                  <a:gd name="T0" fmla="*/ 0 w 2101"/>
                  <a:gd name="T1" fmla="*/ 1768 h 1768"/>
                  <a:gd name="T2" fmla="*/ 481 w 2101"/>
                  <a:gd name="T3" fmla="*/ 1554 h 1768"/>
                  <a:gd name="T4" fmla="*/ 563 w 2101"/>
                  <a:gd name="T5" fmla="*/ 1513 h 1768"/>
                  <a:gd name="T6" fmla="*/ 638 w 2101"/>
                  <a:gd name="T7" fmla="*/ 1500 h 1768"/>
                  <a:gd name="T8" fmla="*/ 713 w 2101"/>
                  <a:gd name="T9" fmla="*/ 1484 h 1768"/>
                  <a:gd name="T10" fmla="*/ 739 w 2101"/>
                  <a:gd name="T11" fmla="*/ 1456 h 1768"/>
                  <a:gd name="T12" fmla="*/ 762 w 2101"/>
                  <a:gd name="T13" fmla="*/ 1414 h 1768"/>
                  <a:gd name="T14" fmla="*/ 806 w 2101"/>
                  <a:gd name="T15" fmla="*/ 1371 h 1768"/>
                  <a:gd name="T16" fmla="*/ 868 w 2101"/>
                  <a:gd name="T17" fmla="*/ 1347 h 1768"/>
                  <a:gd name="T18" fmla="*/ 938 w 2101"/>
                  <a:gd name="T19" fmla="*/ 1345 h 1768"/>
                  <a:gd name="T20" fmla="*/ 1016 w 2101"/>
                  <a:gd name="T21" fmla="*/ 1332 h 1768"/>
                  <a:gd name="T22" fmla="*/ 1070 w 2101"/>
                  <a:gd name="T23" fmla="*/ 1301 h 1768"/>
                  <a:gd name="T24" fmla="*/ 1091 w 2101"/>
                  <a:gd name="T25" fmla="*/ 1283 h 1768"/>
                  <a:gd name="T26" fmla="*/ 1093 w 2101"/>
                  <a:gd name="T27" fmla="*/ 1257 h 1768"/>
                  <a:gd name="T28" fmla="*/ 1093 w 2101"/>
                  <a:gd name="T29" fmla="*/ 1223 h 1768"/>
                  <a:gd name="T30" fmla="*/ 1096 w 2101"/>
                  <a:gd name="T31" fmla="*/ 1182 h 1768"/>
                  <a:gd name="T32" fmla="*/ 1114 w 2101"/>
                  <a:gd name="T33" fmla="*/ 1159 h 1768"/>
                  <a:gd name="T34" fmla="*/ 1160 w 2101"/>
                  <a:gd name="T35" fmla="*/ 1125 h 1768"/>
                  <a:gd name="T36" fmla="*/ 1248 w 2101"/>
                  <a:gd name="T37" fmla="*/ 1104 h 1768"/>
                  <a:gd name="T38" fmla="*/ 1287 w 2101"/>
                  <a:gd name="T39" fmla="*/ 1076 h 1768"/>
                  <a:gd name="T40" fmla="*/ 1346 w 2101"/>
                  <a:gd name="T41" fmla="*/ 1022 h 1768"/>
                  <a:gd name="T42" fmla="*/ 1473 w 2101"/>
                  <a:gd name="T43" fmla="*/ 908 h 1768"/>
                  <a:gd name="T44" fmla="*/ 1535 w 2101"/>
                  <a:gd name="T45" fmla="*/ 861 h 1768"/>
                  <a:gd name="T46" fmla="*/ 1564 w 2101"/>
                  <a:gd name="T47" fmla="*/ 809 h 1768"/>
                  <a:gd name="T48" fmla="*/ 1574 w 2101"/>
                  <a:gd name="T49" fmla="*/ 740 h 1768"/>
                  <a:gd name="T50" fmla="*/ 1592 w 2101"/>
                  <a:gd name="T51" fmla="*/ 729 h 1768"/>
                  <a:gd name="T52" fmla="*/ 1605 w 2101"/>
                  <a:gd name="T53" fmla="*/ 685 h 1768"/>
                  <a:gd name="T54" fmla="*/ 1638 w 2101"/>
                  <a:gd name="T55" fmla="*/ 660 h 1768"/>
                  <a:gd name="T56" fmla="*/ 1680 w 2101"/>
                  <a:gd name="T57" fmla="*/ 636 h 1768"/>
                  <a:gd name="T58" fmla="*/ 1732 w 2101"/>
                  <a:gd name="T59" fmla="*/ 626 h 1768"/>
                  <a:gd name="T60" fmla="*/ 1760 w 2101"/>
                  <a:gd name="T61" fmla="*/ 613 h 1768"/>
                  <a:gd name="T62" fmla="*/ 1781 w 2101"/>
                  <a:gd name="T63" fmla="*/ 590 h 1768"/>
                  <a:gd name="T64" fmla="*/ 1783 w 2101"/>
                  <a:gd name="T65" fmla="*/ 535 h 1768"/>
                  <a:gd name="T66" fmla="*/ 1794 w 2101"/>
                  <a:gd name="T67" fmla="*/ 510 h 1768"/>
                  <a:gd name="T68" fmla="*/ 1822 w 2101"/>
                  <a:gd name="T69" fmla="*/ 471 h 1768"/>
                  <a:gd name="T70" fmla="*/ 1822 w 2101"/>
                  <a:gd name="T71" fmla="*/ 409 h 1768"/>
                  <a:gd name="T72" fmla="*/ 1827 w 2101"/>
                  <a:gd name="T73" fmla="*/ 375 h 1768"/>
                  <a:gd name="T74" fmla="*/ 1855 w 2101"/>
                  <a:gd name="T75" fmla="*/ 313 h 1768"/>
                  <a:gd name="T76" fmla="*/ 1884 w 2101"/>
                  <a:gd name="T77" fmla="*/ 282 h 1768"/>
                  <a:gd name="T78" fmla="*/ 1949 w 2101"/>
                  <a:gd name="T79" fmla="*/ 264 h 1768"/>
                  <a:gd name="T80" fmla="*/ 1980 w 2101"/>
                  <a:gd name="T81" fmla="*/ 236 h 1768"/>
                  <a:gd name="T82" fmla="*/ 2026 w 2101"/>
                  <a:gd name="T83" fmla="*/ 140 h 1768"/>
                  <a:gd name="T84" fmla="*/ 2029 w 2101"/>
                  <a:gd name="T85" fmla="*/ 114 h 1768"/>
                  <a:gd name="T86" fmla="*/ 2068 w 2101"/>
                  <a:gd name="T87" fmla="*/ 73 h 1768"/>
                  <a:gd name="T88" fmla="*/ 2101 w 2101"/>
                  <a:gd name="T89"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01" h="1768">
                    <a:moveTo>
                      <a:pt x="0" y="1768"/>
                    </a:moveTo>
                    <a:lnTo>
                      <a:pt x="481" y="1554"/>
                    </a:lnTo>
                    <a:lnTo>
                      <a:pt x="563" y="1513"/>
                    </a:lnTo>
                    <a:lnTo>
                      <a:pt x="638" y="1500"/>
                    </a:lnTo>
                    <a:lnTo>
                      <a:pt x="713" y="1484"/>
                    </a:lnTo>
                    <a:lnTo>
                      <a:pt x="739" y="1456"/>
                    </a:lnTo>
                    <a:lnTo>
                      <a:pt x="762" y="1414"/>
                    </a:lnTo>
                    <a:lnTo>
                      <a:pt x="806" y="1371"/>
                    </a:lnTo>
                    <a:lnTo>
                      <a:pt x="868" y="1347"/>
                    </a:lnTo>
                    <a:lnTo>
                      <a:pt x="938" y="1345"/>
                    </a:lnTo>
                    <a:lnTo>
                      <a:pt x="1016" y="1332"/>
                    </a:lnTo>
                    <a:lnTo>
                      <a:pt x="1070" y="1301"/>
                    </a:lnTo>
                    <a:lnTo>
                      <a:pt x="1091" y="1283"/>
                    </a:lnTo>
                    <a:lnTo>
                      <a:pt x="1093" y="1257"/>
                    </a:lnTo>
                    <a:lnTo>
                      <a:pt x="1093" y="1223"/>
                    </a:lnTo>
                    <a:lnTo>
                      <a:pt x="1096" y="1182"/>
                    </a:lnTo>
                    <a:lnTo>
                      <a:pt x="1114" y="1159"/>
                    </a:lnTo>
                    <a:lnTo>
                      <a:pt x="1160" y="1125"/>
                    </a:lnTo>
                    <a:lnTo>
                      <a:pt x="1248" y="1104"/>
                    </a:lnTo>
                    <a:lnTo>
                      <a:pt x="1287" y="1076"/>
                    </a:lnTo>
                    <a:lnTo>
                      <a:pt x="1346" y="1022"/>
                    </a:lnTo>
                    <a:lnTo>
                      <a:pt x="1473" y="908"/>
                    </a:lnTo>
                    <a:lnTo>
                      <a:pt x="1535" y="861"/>
                    </a:lnTo>
                    <a:lnTo>
                      <a:pt x="1564" y="809"/>
                    </a:lnTo>
                    <a:lnTo>
                      <a:pt x="1574" y="740"/>
                    </a:lnTo>
                    <a:lnTo>
                      <a:pt x="1592" y="729"/>
                    </a:lnTo>
                    <a:lnTo>
                      <a:pt x="1605" y="685"/>
                    </a:lnTo>
                    <a:lnTo>
                      <a:pt x="1638" y="660"/>
                    </a:lnTo>
                    <a:lnTo>
                      <a:pt x="1680" y="636"/>
                    </a:lnTo>
                    <a:lnTo>
                      <a:pt x="1732" y="626"/>
                    </a:lnTo>
                    <a:lnTo>
                      <a:pt x="1760" y="613"/>
                    </a:lnTo>
                    <a:lnTo>
                      <a:pt x="1781" y="590"/>
                    </a:lnTo>
                    <a:lnTo>
                      <a:pt x="1783" y="535"/>
                    </a:lnTo>
                    <a:lnTo>
                      <a:pt x="1794" y="510"/>
                    </a:lnTo>
                    <a:lnTo>
                      <a:pt x="1822" y="471"/>
                    </a:lnTo>
                    <a:lnTo>
                      <a:pt x="1822" y="409"/>
                    </a:lnTo>
                    <a:lnTo>
                      <a:pt x="1827" y="375"/>
                    </a:lnTo>
                    <a:lnTo>
                      <a:pt x="1855" y="313"/>
                    </a:lnTo>
                    <a:lnTo>
                      <a:pt x="1884" y="282"/>
                    </a:lnTo>
                    <a:lnTo>
                      <a:pt x="1949" y="264"/>
                    </a:lnTo>
                    <a:lnTo>
                      <a:pt x="1980" y="236"/>
                    </a:lnTo>
                    <a:lnTo>
                      <a:pt x="2026" y="140"/>
                    </a:lnTo>
                    <a:lnTo>
                      <a:pt x="2029" y="114"/>
                    </a:lnTo>
                    <a:lnTo>
                      <a:pt x="2068" y="73"/>
                    </a:lnTo>
                    <a:lnTo>
                      <a:pt x="2101" y="0"/>
                    </a:lnTo>
                  </a:path>
                </a:pathLst>
              </a:custGeom>
              <a:noFill/>
              <a:ln w="90488" cap="flat">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Freeform 141"/>
              <p:cNvSpPr>
                <a:spLocks/>
              </p:cNvSpPr>
              <p:nvPr/>
            </p:nvSpPr>
            <p:spPr bwMode="auto">
              <a:xfrm>
                <a:off x="-1998" y="-302"/>
                <a:ext cx="5234" cy="6953"/>
              </a:xfrm>
              <a:custGeom>
                <a:avLst/>
                <a:gdLst>
                  <a:gd name="T0" fmla="*/ 12483 w 24112"/>
                  <a:gd name="T1" fmla="*/ 6359 h 32024"/>
                  <a:gd name="T2" fmla="*/ 13868 w 24112"/>
                  <a:gd name="T3" fmla="*/ 5034 h 32024"/>
                  <a:gd name="T4" fmla="*/ 11630 w 24112"/>
                  <a:gd name="T5" fmla="*/ 4434 h 32024"/>
                  <a:gd name="T6" fmla="*/ 9745 w 24112"/>
                  <a:gd name="T7" fmla="*/ 3775 h 32024"/>
                  <a:gd name="T8" fmla="*/ 9576 w 24112"/>
                  <a:gd name="T9" fmla="*/ 2125 h 32024"/>
                  <a:gd name="T10" fmla="*/ 8707 w 24112"/>
                  <a:gd name="T11" fmla="*/ 684 h 32024"/>
                  <a:gd name="T12" fmla="*/ 10138 w 24112"/>
                  <a:gd name="T13" fmla="*/ 309 h 32024"/>
                  <a:gd name="T14" fmla="*/ 10661 w 24112"/>
                  <a:gd name="T15" fmla="*/ 1709 h 32024"/>
                  <a:gd name="T16" fmla="*/ 12829 w 24112"/>
                  <a:gd name="T17" fmla="*/ 1800 h 32024"/>
                  <a:gd name="T18" fmla="*/ 14683 w 24112"/>
                  <a:gd name="T19" fmla="*/ 2675 h 32024"/>
                  <a:gd name="T20" fmla="*/ 14514 w 24112"/>
                  <a:gd name="T21" fmla="*/ 3875 h 32024"/>
                  <a:gd name="T22" fmla="*/ 15767 w 24112"/>
                  <a:gd name="T23" fmla="*/ 4825 h 32024"/>
                  <a:gd name="T24" fmla="*/ 17360 w 24112"/>
                  <a:gd name="T25" fmla="*/ 5509 h 32024"/>
                  <a:gd name="T26" fmla="*/ 17283 w 24112"/>
                  <a:gd name="T27" fmla="*/ 4634 h 32024"/>
                  <a:gd name="T28" fmla="*/ 17652 w 24112"/>
                  <a:gd name="T29" fmla="*/ 3292 h 32024"/>
                  <a:gd name="T30" fmla="*/ 19390 w 24112"/>
                  <a:gd name="T31" fmla="*/ 3809 h 32024"/>
                  <a:gd name="T32" fmla="*/ 19690 w 24112"/>
                  <a:gd name="T33" fmla="*/ 4775 h 32024"/>
                  <a:gd name="T34" fmla="*/ 21136 w 24112"/>
                  <a:gd name="T35" fmla="*/ 6059 h 32024"/>
                  <a:gd name="T36" fmla="*/ 22067 w 24112"/>
                  <a:gd name="T37" fmla="*/ 7959 h 32024"/>
                  <a:gd name="T38" fmla="*/ 24112 w 24112"/>
                  <a:gd name="T39" fmla="*/ 10183 h 32024"/>
                  <a:gd name="T40" fmla="*/ 22782 w 24112"/>
                  <a:gd name="T41" fmla="*/ 12225 h 32024"/>
                  <a:gd name="T42" fmla="*/ 21459 w 24112"/>
                  <a:gd name="T43" fmla="*/ 14500 h 32024"/>
                  <a:gd name="T44" fmla="*/ 21028 w 24112"/>
                  <a:gd name="T45" fmla="*/ 16883 h 32024"/>
                  <a:gd name="T46" fmla="*/ 21374 w 24112"/>
                  <a:gd name="T47" fmla="*/ 18400 h 32024"/>
                  <a:gd name="T48" fmla="*/ 20821 w 24112"/>
                  <a:gd name="T49" fmla="*/ 20100 h 32024"/>
                  <a:gd name="T50" fmla="*/ 21251 w 24112"/>
                  <a:gd name="T51" fmla="*/ 21375 h 32024"/>
                  <a:gd name="T52" fmla="*/ 21767 w 24112"/>
                  <a:gd name="T53" fmla="*/ 23658 h 32024"/>
                  <a:gd name="T54" fmla="*/ 21213 w 24112"/>
                  <a:gd name="T55" fmla="*/ 26108 h 32024"/>
                  <a:gd name="T56" fmla="*/ 19844 w 24112"/>
                  <a:gd name="T57" fmla="*/ 27475 h 32024"/>
                  <a:gd name="T58" fmla="*/ 17490 w 24112"/>
                  <a:gd name="T59" fmla="*/ 27950 h 32024"/>
                  <a:gd name="T60" fmla="*/ 15168 w 24112"/>
                  <a:gd name="T61" fmla="*/ 29208 h 32024"/>
                  <a:gd name="T62" fmla="*/ 13137 w 24112"/>
                  <a:gd name="T63" fmla="*/ 28858 h 32024"/>
                  <a:gd name="T64" fmla="*/ 10322 w 24112"/>
                  <a:gd name="T65" fmla="*/ 29583 h 32024"/>
                  <a:gd name="T66" fmla="*/ 7753 w 24112"/>
                  <a:gd name="T67" fmla="*/ 30383 h 32024"/>
                  <a:gd name="T68" fmla="*/ 4992 w 24112"/>
                  <a:gd name="T69" fmla="*/ 30833 h 32024"/>
                  <a:gd name="T70" fmla="*/ 2223 w 24112"/>
                  <a:gd name="T71" fmla="*/ 31908 h 32024"/>
                  <a:gd name="T72" fmla="*/ 447 w 24112"/>
                  <a:gd name="T73" fmla="*/ 31483 h 32024"/>
                  <a:gd name="T74" fmla="*/ 285 w 24112"/>
                  <a:gd name="T75" fmla="*/ 30083 h 32024"/>
                  <a:gd name="T76" fmla="*/ 2016 w 24112"/>
                  <a:gd name="T77" fmla="*/ 29858 h 32024"/>
                  <a:gd name="T78" fmla="*/ 4777 w 24112"/>
                  <a:gd name="T79" fmla="*/ 28958 h 32024"/>
                  <a:gd name="T80" fmla="*/ 7299 w 24112"/>
                  <a:gd name="T81" fmla="*/ 26783 h 32024"/>
                  <a:gd name="T82" fmla="*/ 8176 w 24112"/>
                  <a:gd name="T83" fmla="*/ 25933 h 32024"/>
                  <a:gd name="T84" fmla="*/ 8545 w 24112"/>
                  <a:gd name="T85" fmla="*/ 25250 h 32024"/>
                  <a:gd name="T86" fmla="*/ 9391 w 24112"/>
                  <a:gd name="T87" fmla="*/ 24333 h 32024"/>
                  <a:gd name="T88" fmla="*/ 9830 w 24112"/>
                  <a:gd name="T89" fmla="*/ 24208 h 32024"/>
                  <a:gd name="T90" fmla="*/ 10084 w 24112"/>
                  <a:gd name="T91" fmla="*/ 23850 h 32024"/>
                  <a:gd name="T92" fmla="*/ 10207 w 24112"/>
                  <a:gd name="T93" fmla="*/ 23050 h 32024"/>
                  <a:gd name="T94" fmla="*/ 10822 w 24112"/>
                  <a:gd name="T95" fmla="*/ 22300 h 32024"/>
                  <a:gd name="T96" fmla="*/ 11514 w 24112"/>
                  <a:gd name="T97" fmla="*/ 22050 h 32024"/>
                  <a:gd name="T98" fmla="*/ 11545 w 24112"/>
                  <a:gd name="T99" fmla="*/ 21208 h 32024"/>
                  <a:gd name="T100" fmla="*/ 12837 w 24112"/>
                  <a:gd name="T101" fmla="*/ 20608 h 32024"/>
                  <a:gd name="T102" fmla="*/ 12283 w 24112"/>
                  <a:gd name="T103" fmla="*/ 19000 h 32024"/>
                  <a:gd name="T104" fmla="*/ 13229 w 24112"/>
                  <a:gd name="T105" fmla="*/ 19525 h 32024"/>
                  <a:gd name="T106" fmla="*/ 13522 w 24112"/>
                  <a:gd name="T107" fmla="*/ 18733 h 32024"/>
                  <a:gd name="T108" fmla="*/ 12745 w 24112"/>
                  <a:gd name="T109" fmla="*/ 18275 h 32024"/>
                  <a:gd name="T110" fmla="*/ 17652 w 24112"/>
                  <a:gd name="T111" fmla="*/ 18775 h 32024"/>
                  <a:gd name="T112" fmla="*/ 17336 w 24112"/>
                  <a:gd name="T113" fmla="*/ 15983 h 32024"/>
                  <a:gd name="T114" fmla="*/ 18044 w 24112"/>
                  <a:gd name="T115" fmla="*/ 13708 h 32024"/>
                  <a:gd name="T116" fmla="*/ 16729 w 24112"/>
                  <a:gd name="T117" fmla="*/ 11583 h 32024"/>
                  <a:gd name="T118" fmla="*/ 13829 w 24112"/>
                  <a:gd name="T119" fmla="*/ 13125 h 32024"/>
                  <a:gd name="T120" fmla="*/ 12976 w 24112"/>
                  <a:gd name="T121" fmla="*/ 11608 h 32024"/>
                  <a:gd name="T122" fmla="*/ 12168 w 24112"/>
                  <a:gd name="T123" fmla="*/ 9159 h 3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112" h="32024">
                    <a:moveTo>
                      <a:pt x="12460" y="8034"/>
                    </a:moveTo>
                    <a:cubicBezTo>
                      <a:pt x="12499" y="7975"/>
                      <a:pt x="12414" y="7909"/>
                      <a:pt x="12437" y="7809"/>
                    </a:cubicBezTo>
                    <a:lnTo>
                      <a:pt x="12599" y="7450"/>
                    </a:lnTo>
                    <a:lnTo>
                      <a:pt x="12553" y="7375"/>
                    </a:lnTo>
                    <a:lnTo>
                      <a:pt x="12714" y="7084"/>
                    </a:lnTo>
                    <a:lnTo>
                      <a:pt x="12783" y="6625"/>
                    </a:lnTo>
                    <a:lnTo>
                      <a:pt x="12952" y="6575"/>
                    </a:lnTo>
                    <a:lnTo>
                      <a:pt x="12991" y="6309"/>
                    </a:lnTo>
                    <a:lnTo>
                      <a:pt x="12714" y="6384"/>
                    </a:lnTo>
                    <a:lnTo>
                      <a:pt x="12529" y="6534"/>
                    </a:lnTo>
                    <a:lnTo>
                      <a:pt x="12468" y="6509"/>
                    </a:lnTo>
                    <a:lnTo>
                      <a:pt x="12483" y="6359"/>
                    </a:lnTo>
                    <a:lnTo>
                      <a:pt x="12322" y="6000"/>
                    </a:lnTo>
                    <a:lnTo>
                      <a:pt x="12076" y="5950"/>
                    </a:lnTo>
                    <a:lnTo>
                      <a:pt x="12045" y="5834"/>
                    </a:lnTo>
                    <a:lnTo>
                      <a:pt x="12260" y="5600"/>
                    </a:lnTo>
                    <a:lnTo>
                      <a:pt x="12583" y="5500"/>
                    </a:lnTo>
                    <a:lnTo>
                      <a:pt x="12737" y="5350"/>
                    </a:lnTo>
                    <a:lnTo>
                      <a:pt x="13152" y="5400"/>
                    </a:lnTo>
                    <a:lnTo>
                      <a:pt x="13591" y="5450"/>
                    </a:lnTo>
                    <a:lnTo>
                      <a:pt x="13775" y="5375"/>
                    </a:lnTo>
                    <a:lnTo>
                      <a:pt x="13737" y="5250"/>
                    </a:lnTo>
                    <a:lnTo>
                      <a:pt x="13845" y="5159"/>
                    </a:lnTo>
                    <a:lnTo>
                      <a:pt x="13868" y="5034"/>
                    </a:lnTo>
                    <a:lnTo>
                      <a:pt x="13591" y="5109"/>
                    </a:lnTo>
                    <a:lnTo>
                      <a:pt x="13252" y="4959"/>
                    </a:lnTo>
                    <a:lnTo>
                      <a:pt x="12860" y="4600"/>
                    </a:lnTo>
                    <a:lnTo>
                      <a:pt x="12768" y="4659"/>
                    </a:lnTo>
                    <a:lnTo>
                      <a:pt x="12576" y="4650"/>
                    </a:lnTo>
                    <a:lnTo>
                      <a:pt x="12491" y="4709"/>
                    </a:lnTo>
                    <a:lnTo>
                      <a:pt x="12299" y="4700"/>
                    </a:lnTo>
                    <a:lnTo>
                      <a:pt x="12053" y="4875"/>
                    </a:lnTo>
                    <a:lnTo>
                      <a:pt x="11999" y="4725"/>
                    </a:lnTo>
                    <a:lnTo>
                      <a:pt x="11960" y="4534"/>
                    </a:lnTo>
                    <a:lnTo>
                      <a:pt x="11722" y="4559"/>
                    </a:lnTo>
                    <a:lnTo>
                      <a:pt x="11630" y="4434"/>
                    </a:lnTo>
                    <a:lnTo>
                      <a:pt x="11168" y="4400"/>
                    </a:lnTo>
                    <a:lnTo>
                      <a:pt x="11037" y="4500"/>
                    </a:lnTo>
                    <a:lnTo>
                      <a:pt x="10960" y="4450"/>
                    </a:lnTo>
                    <a:lnTo>
                      <a:pt x="10891" y="4350"/>
                    </a:lnTo>
                    <a:lnTo>
                      <a:pt x="10830" y="4034"/>
                    </a:lnTo>
                    <a:lnTo>
                      <a:pt x="10691" y="3909"/>
                    </a:lnTo>
                    <a:lnTo>
                      <a:pt x="10522" y="3925"/>
                    </a:lnTo>
                    <a:lnTo>
                      <a:pt x="10430" y="3909"/>
                    </a:lnTo>
                    <a:lnTo>
                      <a:pt x="10314" y="4009"/>
                    </a:lnTo>
                    <a:lnTo>
                      <a:pt x="10014" y="3884"/>
                    </a:lnTo>
                    <a:lnTo>
                      <a:pt x="9830" y="3934"/>
                    </a:lnTo>
                    <a:lnTo>
                      <a:pt x="9745" y="3775"/>
                    </a:lnTo>
                    <a:lnTo>
                      <a:pt x="9607" y="3625"/>
                    </a:lnTo>
                    <a:lnTo>
                      <a:pt x="9507" y="3609"/>
                    </a:lnTo>
                    <a:lnTo>
                      <a:pt x="9330" y="3534"/>
                    </a:lnTo>
                    <a:lnTo>
                      <a:pt x="9299" y="3484"/>
                    </a:lnTo>
                    <a:lnTo>
                      <a:pt x="9376" y="3309"/>
                    </a:lnTo>
                    <a:lnTo>
                      <a:pt x="9422" y="3075"/>
                    </a:lnTo>
                    <a:lnTo>
                      <a:pt x="9468" y="2950"/>
                    </a:lnTo>
                    <a:lnTo>
                      <a:pt x="9784" y="2834"/>
                    </a:lnTo>
                    <a:lnTo>
                      <a:pt x="9761" y="2759"/>
                    </a:lnTo>
                    <a:lnTo>
                      <a:pt x="9622" y="2600"/>
                    </a:lnTo>
                    <a:lnTo>
                      <a:pt x="9561" y="2425"/>
                    </a:lnTo>
                    <a:lnTo>
                      <a:pt x="9576" y="2125"/>
                    </a:lnTo>
                    <a:lnTo>
                      <a:pt x="9538" y="1875"/>
                    </a:lnTo>
                    <a:lnTo>
                      <a:pt x="9622" y="1850"/>
                    </a:lnTo>
                    <a:lnTo>
                      <a:pt x="9599" y="1634"/>
                    </a:lnTo>
                    <a:lnTo>
                      <a:pt x="9691" y="1475"/>
                    </a:lnTo>
                    <a:lnTo>
                      <a:pt x="9645" y="1350"/>
                    </a:lnTo>
                    <a:lnTo>
                      <a:pt x="9653" y="1075"/>
                    </a:lnTo>
                    <a:lnTo>
                      <a:pt x="9468" y="1009"/>
                    </a:lnTo>
                    <a:lnTo>
                      <a:pt x="9253" y="1050"/>
                    </a:lnTo>
                    <a:lnTo>
                      <a:pt x="9068" y="1034"/>
                    </a:lnTo>
                    <a:lnTo>
                      <a:pt x="8961" y="750"/>
                    </a:lnTo>
                    <a:lnTo>
                      <a:pt x="8838" y="659"/>
                    </a:lnTo>
                    <a:lnTo>
                      <a:pt x="8707" y="684"/>
                    </a:lnTo>
                    <a:lnTo>
                      <a:pt x="8868" y="475"/>
                    </a:lnTo>
                    <a:lnTo>
                      <a:pt x="8984" y="409"/>
                    </a:lnTo>
                    <a:lnTo>
                      <a:pt x="9022" y="300"/>
                    </a:lnTo>
                    <a:lnTo>
                      <a:pt x="9161" y="350"/>
                    </a:lnTo>
                    <a:lnTo>
                      <a:pt x="9284" y="234"/>
                    </a:lnTo>
                    <a:lnTo>
                      <a:pt x="9399" y="250"/>
                    </a:lnTo>
                    <a:lnTo>
                      <a:pt x="9484" y="134"/>
                    </a:lnTo>
                    <a:lnTo>
                      <a:pt x="9461" y="0"/>
                    </a:lnTo>
                    <a:lnTo>
                      <a:pt x="9653" y="0"/>
                    </a:lnTo>
                    <a:lnTo>
                      <a:pt x="9814" y="59"/>
                    </a:lnTo>
                    <a:lnTo>
                      <a:pt x="9922" y="200"/>
                    </a:lnTo>
                    <a:lnTo>
                      <a:pt x="10138" y="309"/>
                    </a:lnTo>
                    <a:lnTo>
                      <a:pt x="10253" y="250"/>
                    </a:lnTo>
                    <a:lnTo>
                      <a:pt x="10391" y="259"/>
                    </a:lnTo>
                    <a:lnTo>
                      <a:pt x="10614" y="575"/>
                    </a:lnTo>
                    <a:lnTo>
                      <a:pt x="10576" y="700"/>
                    </a:lnTo>
                    <a:lnTo>
                      <a:pt x="10661" y="825"/>
                    </a:lnTo>
                    <a:lnTo>
                      <a:pt x="10645" y="925"/>
                    </a:lnTo>
                    <a:lnTo>
                      <a:pt x="10645" y="1009"/>
                    </a:lnTo>
                    <a:lnTo>
                      <a:pt x="10545" y="1184"/>
                    </a:lnTo>
                    <a:lnTo>
                      <a:pt x="10499" y="1309"/>
                    </a:lnTo>
                    <a:lnTo>
                      <a:pt x="10545" y="1500"/>
                    </a:lnTo>
                    <a:lnTo>
                      <a:pt x="10622" y="1475"/>
                    </a:lnTo>
                    <a:lnTo>
                      <a:pt x="10661" y="1709"/>
                    </a:lnTo>
                    <a:lnTo>
                      <a:pt x="10891" y="1625"/>
                    </a:lnTo>
                    <a:lnTo>
                      <a:pt x="11099" y="1750"/>
                    </a:lnTo>
                    <a:lnTo>
                      <a:pt x="11222" y="1675"/>
                    </a:lnTo>
                    <a:lnTo>
                      <a:pt x="11453" y="1850"/>
                    </a:lnTo>
                    <a:lnTo>
                      <a:pt x="11676" y="1634"/>
                    </a:lnTo>
                    <a:lnTo>
                      <a:pt x="11814" y="1759"/>
                    </a:lnTo>
                    <a:lnTo>
                      <a:pt x="12006" y="1975"/>
                    </a:lnTo>
                    <a:lnTo>
                      <a:pt x="12114" y="2025"/>
                    </a:lnTo>
                    <a:lnTo>
                      <a:pt x="12214" y="1984"/>
                    </a:lnTo>
                    <a:lnTo>
                      <a:pt x="12422" y="1850"/>
                    </a:lnTo>
                    <a:lnTo>
                      <a:pt x="12668" y="1759"/>
                    </a:lnTo>
                    <a:lnTo>
                      <a:pt x="12829" y="1800"/>
                    </a:lnTo>
                    <a:lnTo>
                      <a:pt x="13252" y="2025"/>
                    </a:lnTo>
                    <a:lnTo>
                      <a:pt x="13437" y="2034"/>
                    </a:lnTo>
                    <a:lnTo>
                      <a:pt x="13545" y="2059"/>
                    </a:lnTo>
                    <a:lnTo>
                      <a:pt x="13714" y="2184"/>
                    </a:lnTo>
                    <a:lnTo>
                      <a:pt x="13983" y="2325"/>
                    </a:lnTo>
                    <a:lnTo>
                      <a:pt x="14191" y="2325"/>
                    </a:lnTo>
                    <a:lnTo>
                      <a:pt x="14314" y="2300"/>
                    </a:lnTo>
                    <a:lnTo>
                      <a:pt x="14406" y="2384"/>
                    </a:lnTo>
                    <a:lnTo>
                      <a:pt x="14545" y="2409"/>
                    </a:lnTo>
                    <a:lnTo>
                      <a:pt x="14652" y="2509"/>
                    </a:lnTo>
                    <a:lnTo>
                      <a:pt x="14768" y="2559"/>
                    </a:lnTo>
                    <a:lnTo>
                      <a:pt x="14683" y="2675"/>
                    </a:lnTo>
                    <a:lnTo>
                      <a:pt x="14537" y="2709"/>
                    </a:lnTo>
                    <a:lnTo>
                      <a:pt x="14398" y="2875"/>
                    </a:lnTo>
                    <a:lnTo>
                      <a:pt x="14560" y="3159"/>
                    </a:lnTo>
                    <a:lnTo>
                      <a:pt x="14537" y="3300"/>
                    </a:lnTo>
                    <a:lnTo>
                      <a:pt x="14614" y="3459"/>
                    </a:lnTo>
                    <a:lnTo>
                      <a:pt x="14545" y="3584"/>
                    </a:lnTo>
                    <a:lnTo>
                      <a:pt x="14537" y="3484"/>
                    </a:lnTo>
                    <a:lnTo>
                      <a:pt x="14429" y="3584"/>
                    </a:lnTo>
                    <a:lnTo>
                      <a:pt x="14352" y="3550"/>
                    </a:lnTo>
                    <a:lnTo>
                      <a:pt x="14329" y="3709"/>
                    </a:lnTo>
                    <a:lnTo>
                      <a:pt x="14429" y="3734"/>
                    </a:lnTo>
                    <a:lnTo>
                      <a:pt x="14514" y="3875"/>
                    </a:lnTo>
                    <a:lnTo>
                      <a:pt x="14375" y="4084"/>
                    </a:lnTo>
                    <a:lnTo>
                      <a:pt x="14329" y="4175"/>
                    </a:lnTo>
                    <a:lnTo>
                      <a:pt x="14475" y="4275"/>
                    </a:lnTo>
                    <a:lnTo>
                      <a:pt x="14568" y="4334"/>
                    </a:lnTo>
                    <a:lnTo>
                      <a:pt x="14675" y="4509"/>
                    </a:lnTo>
                    <a:lnTo>
                      <a:pt x="14937" y="4525"/>
                    </a:lnTo>
                    <a:lnTo>
                      <a:pt x="15183" y="4325"/>
                    </a:lnTo>
                    <a:lnTo>
                      <a:pt x="15398" y="4409"/>
                    </a:lnTo>
                    <a:lnTo>
                      <a:pt x="15552" y="4409"/>
                    </a:lnTo>
                    <a:lnTo>
                      <a:pt x="15560" y="4600"/>
                    </a:lnTo>
                    <a:lnTo>
                      <a:pt x="15652" y="4859"/>
                    </a:lnTo>
                    <a:lnTo>
                      <a:pt x="15767" y="4825"/>
                    </a:lnTo>
                    <a:lnTo>
                      <a:pt x="15898" y="4984"/>
                    </a:lnTo>
                    <a:lnTo>
                      <a:pt x="16275" y="5150"/>
                    </a:lnTo>
                    <a:lnTo>
                      <a:pt x="16437" y="5184"/>
                    </a:lnTo>
                    <a:lnTo>
                      <a:pt x="16383" y="5325"/>
                    </a:lnTo>
                    <a:lnTo>
                      <a:pt x="16390" y="5409"/>
                    </a:lnTo>
                    <a:lnTo>
                      <a:pt x="16544" y="5559"/>
                    </a:lnTo>
                    <a:lnTo>
                      <a:pt x="16637" y="5500"/>
                    </a:lnTo>
                    <a:lnTo>
                      <a:pt x="16806" y="5534"/>
                    </a:lnTo>
                    <a:lnTo>
                      <a:pt x="16829" y="5450"/>
                    </a:lnTo>
                    <a:lnTo>
                      <a:pt x="16990" y="5534"/>
                    </a:lnTo>
                    <a:lnTo>
                      <a:pt x="17244" y="5500"/>
                    </a:lnTo>
                    <a:lnTo>
                      <a:pt x="17360" y="5509"/>
                    </a:lnTo>
                    <a:lnTo>
                      <a:pt x="17652" y="5559"/>
                    </a:lnTo>
                    <a:lnTo>
                      <a:pt x="17867" y="5384"/>
                    </a:lnTo>
                    <a:lnTo>
                      <a:pt x="18044" y="5300"/>
                    </a:lnTo>
                    <a:lnTo>
                      <a:pt x="17998" y="5034"/>
                    </a:lnTo>
                    <a:lnTo>
                      <a:pt x="18021" y="4709"/>
                    </a:lnTo>
                    <a:lnTo>
                      <a:pt x="17752" y="4634"/>
                    </a:lnTo>
                    <a:lnTo>
                      <a:pt x="17536" y="4700"/>
                    </a:lnTo>
                    <a:lnTo>
                      <a:pt x="17406" y="4850"/>
                    </a:lnTo>
                    <a:lnTo>
                      <a:pt x="17352" y="4809"/>
                    </a:lnTo>
                    <a:lnTo>
                      <a:pt x="17452" y="4659"/>
                    </a:lnTo>
                    <a:lnTo>
                      <a:pt x="17406" y="4509"/>
                    </a:lnTo>
                    <a:lnTo>
                      <a:pt x="17283" y="4634"/>
                    </a:lnTo>
                    <a:lnTo>
                      <a:pt x="17237" y="4859"/>
                    </a:lnTo>
                    <a:lnTo>
                      <a:pt x="17175" y="4884"/>
                    </a:lnTo>
                    <a:lnTo>
                      <a:pt x="17144" y="4625"/>
                    </a:lnTo>
                    <a:lnTo>
                      <a:pt x="17313" y="4425"/>
                    </a:lnTo>
                    <a:lnTo>
                      <a:pt x="17283" y="4284"/>
                    </a:lnTo>
                    <a:lnTo>
                      <a:pt x="17375" y="4050"/>
                    </a:lnTo>
                    <a:lnTo>
                      <a:pt x="17498" y="4009"/>
                    </a:lnTo>
                    <a:lnTo>
                      <a:pt x="17936" y="3950"/>
                    </a:lnTo>
                    <a:lnTo>
                      <a:pt x="17929" y="3734"/>
                    </a:lnTo>
                    <a:lnTo>
                      <a:pt x="17729" y="3700"/>
                    </a:lnTo>
                    <a:lnTo>
                      <a:pt x="17629" y="3575"/>
                    </a:lnTo>
                    <a:lnTo>
                      <a:pt x="17652" y="3292"/>
                    </a:lnTo>
                    <a:lnTo>
                      <a:pt x="17890" y="3200"/>
                    </a:lnTo>
                    <a:lnTo>
                      <a:pt x="18090" y="3059"/>
                    </a:lnTo>
                    <a:lnTo>
                      <a:pt x="18183" y="3100"/>
                    </a:lnTo>
                    <a:lnTo>
                      <a:pt x="18252" y="3409"/>
                    </a:lnTo>
                    <a:lnTo>
                      <a:pt x="18436" y="3484"/>
                    </a:lnTo>
                    <a:lnTo>
                      <a:pt x="18482" y="3375"/>
                    </a:lnTo>
                    <a:lnTo>
                      <a:pt x="18744" y="3350"/>
                    </a:lnTo>
                    <a:lnTo>
                      <a:pt x="18852" y="3284"/>
                    </a:lnTo>
                    <a:lnTo>
                      <a:pt x="19013" y="3350"/>
                    </a:lnTo>
                    <a:lnTo>
                      <a:pt x="19205" y="3300"/>
                    </a:lnTo>
                    <a:lnTo>
                      <a:pt x="19275" y="3509"/>
                    </a:lnTo>
                    <a:lnTo>
                      <a:pt x="19390" y="3809"/>
                    </a:lnTo>
                    <a:lnTo>
                      <a:pt x="19275" y="4059"/>
                    </a:lnTo>
                    <a:lnTo>
                      <a:pt x="19221" y="4350"/>
                    </a:lnTo>
                    <a:lnTo>
                      <a:pt x="19129" y="4450"/>
                    </a:lnTo>
                    <a:lnTo>
                      <a:pt x="19182" y="4509"/>
                    </a:lnTo>
                    <a:lnTo>
                      <a:pt x="19021" y="4609"/>
                    </a:lnTo>
                    <a:lnTo>
                      <a:pt x="18967" y="4734"/>
                    </a:lnTo>
                    <a:lnTo>
                      <a:pt x="18859" y="4775"/>
                    </a:lnTo>
                    <a:lnTo>
                      <a:pt x="18713" y="5100"/>
                    </a:lnTo>
                    <a:lnTo>
                      <a:pt x="18998" y="5050"/>
                    </a:lnTo>
                    <a:lnTo>
                      <a:pt x="19290" y="5075"/>
                    </a:lnTo>
                    <a:lnTo>
                      <a:pt x="19482" y="4825"/>
                    </a:lnTo>
                    <a:lnTo>
                      <a:pt x="19690" y="4775"/>
                    </a:lnTo>
                    <a:lnTo>
                      <a:pt x="19890" y="4775"/>
                    </a:lnTo>
                    <a:lnTo>
                      <a:pt x="20013" y="4875"/>
                    </a:lnTo>
                    <a:lnTo>
                      <a:pt x="20121" y="4925"/>
                    </a:lnTo>
                    <a:lnTo>
                      <a:pt x="20282" y="4959"/>
                    </a:lnTo>
                    <a:lnTo>
                      <a:pt x="20590" y="5184"/>
                    </a:lnTo>
                    <a:lnTo>
                      <a:pt x="20590" y="5375"/>
                    </a:lnTo>
                    <a:lnTo>
                      <a:pt x="20698" y="5534"/>
                    </a:lnTo>
                    <a:lnTo>
                      <a:pt x="20513" y="5509"/>
                    </a:lnTo>
                    <a:lnTo>
                      <a:pt x="20498" y="5850"/>
                    </a:lnTo>
                    <a:lnTo>
                      <a:pt x="20682" y="5809"/>
                    </a:lnTo>
                    <a:lnTo>
                      <a:pt x="21021" y="6084"/>
                    </a:lnTo>
                    <a:lnTo>
                      <a:pt x="21136" y="6059"/>
                    </a:lnTo>
                    <a:lnTo>
                      <a:pt x="21413" y="6150"/>
                    </a:lnTo>
                    <a:lnTo>
                      <a:pt x="21536" y="6334"/>
                    </a:lnTo>
                    <a:lnTo>
                      <a:pt x="21690" y="6684"/>
                    </a:lnTo>
                    <a:lnTo>
                      <a:pt x="21744" y="6725"/>
                    </a:lnTo>
                    <a:lnTo>
                      <a:pt x="21697" y="7000"/>
                    </a:lnTo>
                    <a:lnTo>
                      <a:pt x="21790" y="7084"/>
                    </a:lnTo>
                    <a:lnTo>
                      <a:pt x="21744" y="7325"/>
                    </a:lnTo>
                    <a:lnTo>
                      <a:pt x="22036" y="7525"/>
                    </a:lnTo>
                    <a:lnTo>
                      <a:pt x="22113" y="7659"/>
                    </a:lnTo>
                    <a:lnTo>
                      <a:pt x="22082" y="7800"/>
                    </a:lnTo>
                    <a:lnTo>
                      <a:pt x="22228" y="7809"/>
                    </a:lnTo>
                    <a:lnTo>
                      <a:pt x="22067" y="7959"/>
                    </a:lnTo>
                    <a:lnTo>
                      <a:pt x="22244" y="8334"/>
                    </a:lnTo>
                    <a:lnTo>
                      <a:pt x="22482" y="8200"/>
                    </a:lnTo>
                    <a:lnTo>
                      <a:pt x="22705" y="8284"/>
                    </a:lnTo>
                    <a:lnTo>
                      <a:pt x="22897" y="8684"/>
                    </a:lnTo>
                    <a:lnTo>
                      <a:pt x="23036" y="8850"/>
                    </a:lnTo>
                    <a:lnTo>
                      <a:pt x="23151" y="9159"/>
                    </a:lnTo>
                    <a:lnTo>
                      <a:pt x="23313" y="9359"/>
                    </a:lnTo>
                    <a:lnTo>
                      <a:pt x="23589" y="9400"/>
                    </a:lnTo>
                    <a:lnTo>
                      <a:pt x="23697" y="9534"/>
                    </a:lnTo>
                    <a:lnTo>
                      <a:pt x="23859" y="9908"/>
                    </a:lnTo>
                    <a:lnTo>
                      <a:pt x="23951" y="9983"/>
                    </a:lnTo>
                    <a:lnTo>
                      <a:pt x="24112" y="10183"/>
                    </a:lnTo>
                    <a:lnTo>
                      <a:pt x="23997" y="10625"/>
                    </a:lnTo>
                    <a:lnTo>
                      <a:pt x="23912" y="10825"/>
                    </a:lnTo>
                    <a:lnTo>
                      <a:pt x="23697" y="10958"/>
                    </a:lnTo>
                    <a:lnTo>
                      <a:pt x="23489" y="11225"/>
                    </a:lnTo>
                    <a:lnTo>
                      <a:pt x="23213" y="11375"/>
                    </a:lnTo>
                    <a:lnTo>
                      <a:pt x="23036" y="11233"/>
                    </a:lnTo>
                    <a:lnTo>
                      <a:pt x="22843" y="11083"/>
                    </a:lnTo>
                    <a:lnTo>
                      <a:pt x="22759" y="11333"/>
                    </a:lnTo>
                    <a:lnTo>
                      <a:pt x="22643" y="11500"/>
                    </a:lnTo>
                    <a:lnTo>
                      <a:pt x="22759" y="11500"/>
                    </a:lnTo>
                    <a:lnTo>
                      <a:pt x="22728" y="11950"/>
                    </a:lnTo>
                    <a:lnTo>
                      <a:pt x="22782" y="12225"/>
                    </a:lnTo>
                    <a:lnTo>
                      <a:pt x="22636" y="12450"/>
                    </a:lnTo>
                    <a:lnTo>
                      <a:pt x="22459" y="12333"/>
                    </a:lnTo>
                    <a:lnTo>
                      <a:pt x="22313" y="12408"/>
                    </a:lnTo>
                    <a:lnTo>
                      <a:pt x="22382" y="12550"/>
                    </a:lnTo>
                    <a:lnTo>
                      <a:pt x="22297" y="12650"/>
                    </a:lnTo>
                    <a:lnTo>
                      <a:pt x="22428" y="12958"/>
                    </a:lnTo>
                    <a:lnTo>
                      <a:pt x="22536" y="13500"/>
                    </a:lnTo>
                    <a:lnTo>
                      <a:pt x="21951" y="13925"/>
                    </a:lnTo>
                    <a:lnTo>
                      <a:pt x="21767" y="13958"/>
                    </a:lnTo>
                    <a:lnTo>
                      <a:pt x="21482" y="14325"/>
                    </a:lnTo>
                    <a:lnTo>
                      <a:pt x="21421" y="14425"/>
                    </a:lnTo>
                    <a:lnTo>
                      <a:pt x="21459" y="14500"/>
                    </a:lnTo>
                    <a:lnTo>
                      <a:pt x="21397" y="14758"/>
                    </a:lnTo>
                    <a:lnTo>
                      <a:pt x="21536" y="14983"/>
                    </a:lnTo>
                    <a:lnTo>
                      <a:pt x="21621" y="15108"/>
                    </a:lnTo>
                    <a:lnTo>
                      <a:pt x="21621" y="15350"/>
                    </a:lnTo>
                    <a:lnTo>
                      <a:pt x="21305" y="15875"/>
                    </a:lnTo>
                    <a:lnTo>
                      <a:pt x="21321" y="16025"/>
                    </a:lnTo>
                    <a:lnTo>
                      <a:pt x="21282" y="16208"/>
                    </a:lnTo>
                    <a:lnTo>
                      <a:pt x="21190" y="16350"/>
                    </a:lnTo>
                    <a:lnTo>
                      <a:pt x="21090" y="16458"/>
                    </a:lnTo>
                    <a:lnTo>
                      <a:pt x="21121" y="16533"/>
                    </a:lnTo>
                    <a:lnTo>
                      <a:pt x="21144" y="16758"/>
                    </a:lnTo>
                    <a:lnTo>
                      <a:pt x="21028" y="16883"/>
                    </a:lnTo>
                    <a:lnTo>
                      <a:pt x="21028" y="17133"/>
                    </a:lnTo>
                    <a:lnTo>
                      <a:pt x="21074" y="17225"/>
                    </a:lnTo>
                    <a:lnTo>
                      <a:pt x="21028" y="17408"/>
                    </a:lnTo>
                    <a:lnTo>
                      <a:pt x="20890" y="17650"/>
                    </a:lnTo>
                    <a:lnTo>
                      <a:pt x="20859" y="17925"/>
                    </a:lnTo>
                    <a:lnTo>
                      <a:pt x="20813" y="18100"/>
                    </a:lnTo>
                    <a:lnTo>
                      <a:pt x="20659" y="18108"/>
                    </a:lnTo>
                    <a:lnTo>
                      <a:pt x="20582" y="18183"/>
                    </a:lnTo>
                    <a:lnTo>
                      <a:pt x="20605" y="18333"/>
                    </a:lnTo>
                    <a:lnTo>
                      <a:pt x="20813" y="18433"/>
                    </a:lnTo>
                    <a:lnTo>
                      <a:pt x="21182" y="18450"/>
                    </a:lnTo>
                    <a:lnTo>
                      <a:pt x="21374" y="18400"/>
                    </a:lnTo>
                    <a:lnTo>
                      <a:pt x="21505" y="18458"/>
                    </a:lnTo>
                    <a:lnTo>
                      <a:pt x="21551" y="18758"/>
                    </a:lnTo>
                    <a:lnTo>
                      <a:pt x="21644" y="18883"/>
                    </a:lnTo>
                    <a:lnTo>
                      <a:pt x="21559" y="19000"/>
                    </a:lnTo>
                    <a:lnTo>
                      <a:pt x="21690" y="19075"/>
                    </a:lnTo>
                    <a:lnTo>
                      <a:pt x="21736" y="19183"/>
                    </a:lnTo>
                    <a:lnTo>
                      <a:pt x="21513" y="19358"/>
                    </a:lnTo>
                    <a:lnTo>
                      <a:pt x="21397" y="19383"/>
                    </a:lnTo>
                    <a:lnTo>
                      <a:pt x="21344" y="19600"/>
                    </a:lnTo>
                    <a:lnTo>
                      <a:pt x="21436" y="19750"/>
                    </a:lnTo>
                    <a:lnTo>
                      <a:pt x="21028" y="19883"/>
                    </a:lnTo>
                    <a:lnTo>
                      <a:pt x="20821" y="20100"/>
                    </a:lnTo>
                    <a:lnTo>
                      <a:pt x="20821" y="20375"/>
                    </a:lnTo>
                    <a:lnTo>
                      <a:pt x="20721" y="20400"/>
                    </a:lnTo>
                    <a:lnTo>
                      <a:pt x="20790" y="20450"/>
                    </a:lnTo>
                    <a:lnTo>
                      <a:pt x="20767" y="20608"/>
                    </a:lnTo>
                    <a:lnTo>
                      <a:pt x="20567" y="20850"/>
                    </a:lnTo>
                    <a:lnTo>
                      <a:pt x="20728" y="20983"/>
                    </a:lnTo>
                    <a:lnTo>
                      <a:pt x="20928" y="20875"/>
                    </a:lnTo>
                    <a:lnTo>
                      <a:pt x="20913" y="21033"/>
                    </a:lnTo>
                    <a:lnTo>
                      <a:pt x="20998" y="21133"/>
                    </a:lnTo>
                    <a:lnTo>
                      <a:pt x="20990" y="21366"/>
                    </a:lnTo>
                    <a:lnTo>
                      <a:pt x="21167" y="21433"/>
                    </a:lnTo>
                    <a:lnTo>
                      <a:pt x="21251" y="21375"/>
                    </a:lnTo>
                    <a:lnTo>
                      <a:pt x="21551" y="21583"/>
                    </a:lnTo>
                    <a:lnTo>
                      <a:pt x="21505" y="21733"/>
                    </a:lnTo>
                    <a:lnTo>
                      <a:pt x="21559" y="21925"/>
                    </a:lnTo>
                    <a:lnTo>
                      <a:pt x="21559" y="22250"/>
                    </a:lnTo>
                    <a:lnTo>
                      <a:pt x="21390" y="22558"/>
                    </a:lnTo>
                    <a:lnTo>
                      <a:pt x="21559" y="22600"/>
                    </a:lnTo>
                    <a:lnTo>
                      <a:pt x="21644" y="22833"/>
                    </a:lnTo>
                    <a:lnTo>
                      <a:pt x="21651" y="23075"/>
                    </a:lnTo>
                    <a:lnTo>
                      <a:pt x="21728" y="23166"/>
                    </a:lnTo>
                    <a:lnTo>
                      <a:pt x="21828" y="23275"/>
                    </a:lnTo>
                    <a:lnTo>
                      <a:pt x="21736" y="23433"/>
                    </a:lnTo>
                    <a:lnTo>
                      <a:pt x="21767" y="23658"/>
                    </a:lnTo>
                    <a:lnTo>
                      <a:pt x="21759" y="24133"/>
                    </a:lnTo>
                    <a:lnTo>
                      <a:pt x="21782" y="24475"/>
                    </a:lnTo>
                    <a:lnTo>
                      <a:pt x="21905" y="24625"/>
                    </a:lnTo>
                    <a:lnTo>
                      <a:pt x="21944" y="24800"/>
                    </a:lnTo>
                    <a:lnTo>
                      <a:pt x="21744" y="24975"/>
                    </a:lnTo>
                    <a:lnTo>
                      <a:pt x="21720" y="25225"/>
                    </a:lnTo>
                    <a:lnTo>
                      <a:pt x="21597" y="25500"/>
                    </a:lnTo>
                    <a:lnTo>
                      <a:pt x="21367" y="25700"/>
                    </a:lnTo>
                    <a:lnTo>
                      <a:pt x="21251" y="25658"/>
                    </a:lnTo>
                    <a:lnTo>
                      <a:pt x="21090" y="25800"/>
                    </a:lnTo>
                    <a:lnTo>
                      <a:pt x="21144" y="25825"/>
                    </a:lnTo>
                    <a:lnTo>
                      <a:pt x="21213" y="26108"/>
                    </a:lnTo>
                    <a:lnTo>
                      <a:pt x="21374" y="26258"/>
                    </a:lnTo>
                    <a:lnTo>
                      <a:pt x="21528" y="26200"/>
                    </a:lnTo>
                    <a:lnTo>
                      <a:pt x="21574" y="26325"/>
                    </a:lnTo>
                    <a:lnTo>
                      <a:pt x="21690" y="26400"/>
                    </a:lnTo>
                    <a:lnTo>
                      <a:pt x="21528" y="26533"/>
                    </a:lnTo>
                    <a:lnTo>
                      <a:pt x="21528" y="26758"/>
                    </a:lnTo>
                    <a:lnTo>
                      <a:pt x="21067" y="26900"/>
                    </a:lnTo>
                    <a:lnTo>
                      <a:pt x="20705" y="27425"/>
                    </a:lnTo>
                    <a:lnTo>
                      <a:pt x="20190" y="27433"/>
                    </a:lnTo>
                    <a:lnTo>
                      <a:pt x="20128" y="27500"/>
                    </a:lnTo>
                    <a:lnTo>
                      <a:pt x="20059" y="27533"/>
                    </a:lnTo>
                    <a:lnTo>
                      <a:pt x="19844" y="27475"/>
                    </a:lnTo>
                    <a:lnTo>
                      <a:pt x="19413" y="27400"/>
                    </a:lnTo>
                    <a:lnTo>
                      <a:pt x="19205" y="27733"/>
                    </a:lnTo>
                    <a:lnTo>
                      <a:pt x="18944" y="27675"/>
                    </a:lnTo>
                    <a:lnTo>
                      <a:pt x="18782" y="27675"/>
                    </a:lnTo>
                    <a:lnTo>
                      <a:pt x="18690" y="27558"/>
                    </a:lnTo>
                    <a:lnTo>
                      <a:pt x="18575" y="27608"/>
                    </a:lnTo>
                    <a:lnTo>
                      <a:pt x="18536" y="27783"/>
                    </a:lnTo>
                    <a:lnTo>
                      <a:pt x="18229" y="27758"/>
                    </a:lnTo>
                    <a:lnTo>
                      <a:pt x="18067" y="27708"/>
                    </a:lnTo>
                    <a:lnTo>
                      <a:pt x="17821" y="27783"/>
                    </a:lnTo>
                    <a:lnTo>
                      <a:pt x="17636" y="27950"/>
                    </a:lnTo>
                    <a:lnTo>
                      <a:pt x="17490" y="27950"/>
                    </a:lnTo>
                    <a:lnTo>
                      <a:pt x="17213" y="28183"/>
                    </a:lnTo>
                    <a:lnTo>
                      <a:pt x="17037" y="28458"/>
                    </a:lnTo>
                    <a:lnTo>
                      <a:pt x="16944" y="28433"/>
                    </a:lnTo>
                    <a:lnTo>
                      <a:pt x="16775" y="28550"/>
                    </a:lnTo>
                    <a:lnTo>
                      <a:pt x="16614" y="28558"/>
                    </a:lnTo>
                    <a:lnTo>
                      <a:pt x="16506" y="28525"/>
                    </a:lnTo>
                    <a:lnTo>
                      <a:pt x="16206" y="28775"/>
                    </a:lnTo>
                    <a:lnTo>
                      <a:pt x="15991" y="28775"/>
                    </a:lnTo>
                    <a:lnTo>
                      <a:pt x="15368" y="29375"/>
                    </a:lnTo>
                    <a:lnTo>
                      <a:pt x="15121" y="29400"/>
                    </a:lnTo>
                    <a:lnTo>
                      <a:pt x="15098" y="29300"/>
                    </a:lnTo>
                    <a:lnTo>
                      <a:pt x="15168" y="29208"/>
                    </a:lnTo>
                    <a:lnTo>
                      <a:pt x="15114" y="29050"/>
                    </a:lnTo>
                    <a:lnTo>
                      <a:pt x="15068" y="28800"/>
                    </a:lnTo>
                    <a:lnTo>
                      <a:pt x="14983" y="28800"/>
                    </a:lnTo>
                    <a:lnTo>
                      <a:pt x="14883" y="28700"/>
                    </a:lnTo>
                    <a:lnTo>
                      <a:pt x="14629" y="28650"/>
                    </a:lnTo>
                    <a:lnTo>
                      <a:pt x="14498" y="28308"/>
                    </a:lnTo>
                    <a:lnTo>
                      <a:pt x="14214" y="28525"/>
                    </a:lnTo>
                    <a:lnTo>
                      <a:pt x="14175" y="28700"/>
                    </a:lnTo>
                    <a:lnTo>
                      <a:pt x="13983" y="28683"/>
                    </a:lnTo>
                    <a:lnTo>
                      <a:pt x="13729" y="28908"/>
                    </a:lnTo>
                    <a:lnTo>
                      <a:pt x="13368" y="28908"/>
                    </a:lnTo>
                    <a:lnTo>
                      <a:pt x="13137" y="28858"/>
                    </a:lnTo>
                    <a:lnTo>
                      <a:pt x="12883" y="28933"/>
                    </a:lnTo>
                    <a:lnTo>
                      <a:pt x="12599" y="28883"/>
                    </a:lnTo>
                    <a:lnTo>
                      <a:pt x="12399" y="29000"/>
                    </a:lnTo>
                    <a:lnTo>
                      <a:pt x="12276" y="29233"/>
                    </a:lnTo>
                    <a:lnTo>
                      <a:pt x="11960" y="29233"/>
                    </a:lnTo>
                    <a:lnTo>
                      <a:pt x="11660" y="29133"/>
                    </a:lnTo>
                    <a:lnTo>
                      <a:pt x="11545" y="29433"/>
                    </a:lnTo>
                    <a:lnTo>
                      <a:pt x="11222" y="29633"/>
                    </a:lnTo>
                    <a:lnTo>
                      <a:pt x="10922" y="29508"/>
                    </a:lnTo>
                    <a:lnTo>
                      <a:pt x="10784" y="29625"/>
                    </a:lnTo>
                    <a:lnTo>
                      <a:pt x="10553" y="29700"/>
                    </a:lnTo>
                    <a:lnTo>
                      <a:pt x="10322" y="29583"/>
                    </a:lnTo>
                    <a:lnTo>
                      <a:pt x="9945" y="29683"/>
                    </a:lnTo>
                    <a:lnTo>
                      <a:pt x="9814" y="29508"/>
                    </a:lnTo>
                    <a:lnTo>
                      <a:pt x="9322" y="29600"/>
                    </a:lnTo>
                    <a:lnTo>
                      <a:pt x="9161" y="29408"/>
                    </a:lnTo>
                    <a:lnTo>
                      <a:pt x="9068" y="29525"/>
                    </a:lnTo>
                    <a:lnTo>
                      <a:pt x="9030" y="29775"/>
                    </a:lnTo>
                    <a:lnTo>
                      <a:pt x="8638" y="29875"/>
                    </a:lnTo>
                    <a:lnTo>
                      <a:pt x="8722" y="30175"/>
                    </a:lnTo>
                    <a:lnTo>
                      <a:pt x="8499" y="30108"/>
                    </a:lnTo>
                    <a:lnTo>
                      <a:pt x="8307" y="30233"/>
                    </a:lnTo>
                    <a:lnTo>
                      <a:pt x="7969" y="30300"/>
                    </a:lnTo>
                    <a:lnTo>
                      <a:pt x="7753" y="30383"/>
                    </a:lnTo>
                    <a:lnTo>
                      <a:pt x="7753" y="30558"/>
                    </a:lnTo>
                    <a:lnTo>
                      <a:pt x="7646" y="30758"/>
                    </a:lnTo>
                    <a:lnTo>
                      <a:pt x="7361" y="30933"/>
                    </a:lnTo>
                    <a:lnTo>
                      <a:pt x="7107" y="30533"/>
                    </a:lnTo>
                    <a:lnTo>
                      <a:pt x="7138" y="30383"/>
                    </a:lnTo>
                    <a:lnTo>
                      <a:pt x="6992" y="30158"/>
                    </a:lnTo>
                    <a:lnTo>
                      <a:pt x="6584" y="30358"/>
                    </a:lnTo>
                    <a:lnTo>
                      <a:pt x="6238" y="30408"/>
                    </a:lnTo>
                    <a:lnTo>
                      <a:pt x="6100" y="30233"/>
                    </a:lnTo>
                    <a:lnTo>
                      <a:pt x="5730" y="30300"/>
                    </a:lnTo>
                    <a:lnTo>
                      <a:pt x="5400" y="30600"/>
                    </a:lnTo>
                    <a:lnTo>
                      <a:pt x="4992" y="30833"/>
                    </a:lnTo>
                    <a:lnTo>
                      <a:pt x="4831" y="30833"/>
                    </a:lnTo>
                    <a:lnTo>
                      <a:pt x="4569" y="30650"/>
                    </a:lnTo>
                    <a:lnTo>
                      <a:pt x="4231" y="30600"/>
                    </a:lnTo>
                    <a:lnTo>
                      <a:pt x="4200" y="30725"/>
                    </a:lnTo>
                    <a:lnTo>
                      <a:pt x="4085" y="30908"/>
                    </a:lnTo>
                    <a:lnTo>
                      <a:pt x="4115" y="31333"/>
                    </a:lnTo>
                    <a:lnTo>
                      <a:pt x="3946" y="31399"/>
                    </a:lnTo>
                    <a:lnTo>
                      <a:pt x="3538" y="31483"/>
                    </a:lnTo>
                    <a:lnTo>
                      <a:pt x="3346" y="31749"/>
                    </a:lnTo>
                    <a:lnTo>
                      <a:pt x="2608" y="31699"/>
                    </a:lnTo>
                    <a:lnTo>
                      <a:pt x="2423" y="31824"/>
                    </a:lnTo>
                    <a:lnTo>
                      <a:pt x="2223" y="31908"/>
                    </a:lnTo>
                    <a:lnTo>
                      <a:pt x="2192" y="31599"/>
                    </a:lnTo>
                    <a:lnTo>
                      <a:pt x="1808" y="31624"/>
                    </a:lnTo>
                    <a:lnTo>
                      <a:pt x="1662" y="31824"/>
                    </a:lnTo>
                    <a:lnTo>
                      <a:pt x="1416" y="32008"/>
                    </a:lnTo>
                    <a:lnTo>
                      <a:pt x="1139" y="31883"/>
                    </a:lnTo>
                    <a:lnTo>
                      <a:pt x="970" y="31983"/>
                    </a:lnTo>
                    <a:lnTo>
                      <a:pt x="747" y="31933"/>
                    </a:lnTo>
                    <a:lnTo>
                      <a:pt x="623" y="32024"/>
                    </a:lnTo>
                    <a:lnTo>
                      <a:pt x="539" y="31883"/>
                    </a:lnTo>
                    <a:lnTo>
                      <a:pt x="508" y="31758"/>
                    </a:lnTo>
                    <a:lnTo>
                      <a:pt x="554" y="31549"/>
                    </a:lnTo>
                    <a:lnTo>
                      <a:pt x="447" y="31483"/>
                    </a:lnTo>
                    <a:lnTo>
                      <a:pt x="324" y="31458"/>
                    </a:lnTo>
                    <a:lnTo>
                      <a:pt x="185" y="31349"/>
                    </a:lnTo>
                    <a:lnTo>
                      <a:pt x="231" y="31199"/>
                    </a:lnTo>
                    <a:lnTo>
                      <a:pt x="100" y="31008"/>
                    </a:lnTo>
                    <a:lnTo>
                      <a:pt x="470" y="30600"/>
                    </a:lnTo>
                    <a:lnTo>
                      <a:pt x="370" y="30433"/>
                    </a:lnTo>
                    <a:lnTo>
                      <a:pt x="139" y="30550"/>
                    </a:lnTo>
                    <a:lnTo>
                      <a:pt x="0" y="30425"/>
                    </a:lnTo>
                    <a:lnTo>
                      <a:pt x="8" y="30250"/>
                    </a:lnTo>
                    <a:lnTo>
                      <a:pt x="77" y="30300"/>
                    </a:lnTo>
                    <a:lnTo>
                      <a:pt x="170" y="30258"/>
                    </a:lnTo>
                    <a:lnTo>
                      <a:pt x="285" y="30083"/>
                    </a:lnTo>
                    <a:lnTo>
                      <a:pt x="393" y="30050"/>
                    </a:lnTo>
                    <a:lnTo>
                      <a:pt x="654" y="29950"/>
                    </a:lnTo>
                    <a:lnTo>
                      <a:pt x="900" y="29975"/>
                    </a:lnTo>
                    <a:lnTo>
                      <a:pt x="1108" y="29850"/>
                    </a:lnTo>
                    <a:lnTo>
                      <a:pt x="1277" y="29875"/>
                    </a:lnTo>
                    <a:lnTo>
                      <a:pt x="1362" y="29808"/>
                    </a:lnTo>
                    <a:lnTo>
                      <a:pt x="1408" y="29925"/>
                    </a:lnTo>
                    <a:lnTo>
                      <a:pt x="1362" y="30008"/>
                    </a:lnTo>
                    <a:lnTo>
                      <a:pt x="1431" y="30075"/>
                    </a:lnTo>
                    <a:lnTo>
                      <a:pt x="1716" y="30150"/>
                    </a:lnTo>
                    <a:lnTo>
                      <a:pt x="1823" y="30025"/>
                    </a:lnTo>
                    <a:lnTo>
                      <a:pt x="2016" y="29858"/>
                    </a:lnTo>
                    <a:lnTo>
                      <a:pt x="2246" y="29558"/>
                    </a:lnTo>
                    <a:lnTo>
                      <a:pt x="2608" y="29575"/>
                    </a:lnTo>
                    <a:lnTo>
                      <a:pt x="2792" y="29400"/>
                    </a:lnTo>
                    <a:lnTo>
                      <a:pt x="3054" y="29333"/>
                    </a:lnTo>
                    <a:lnTo>
                      <a:pt x="3123" y="29333"/>
                    </a:lnTo>
                    <a:lnTo>
                      <a:pt x="3515" y="29408"/>
                    </a:lnTo>
                    <a:lnTo>
                      <a:pt x="3769" y="29375"/>
                    </a:lnTo>
                    <a:lnTo>
                      <a:pt x="3885" y="29250"/>
                    </a:lnTo>
                    <a:lnTo>
                      <a:pt x="4015" y="29133"/>
                    </a:lnTo>
                    <a:lnTo>
                      <a:pt x="4092" y="29150"/>
                    </a:lnTo>
                    <a:lnTo>
                      <a:pt x="4208" y="29083"/>
                    </a:lnTo>
                    <a:lnTo>
                      <a:pt x="4777" y="28958"/>
                    </a:lnTo>
                    <a:lnTo>
                      <a:pt x="5169" y="28400"/>
                    </a:lnTo>
                    <a:lnTo>
                      <a:pt x="5515" y="28075"/>
                    </a:lnTo>
                    <a:lnTo>
                      <a:pt x="5730" y="27733"/>
                    </a:lnTo>
                    <a:lnTo>
                      <a:pt x="5838" y="27725"/>
                    </a:lnTo>
                    <a:lnTo>
                      <a:pt x="5953" y="27808"/>
                    </a:lnTo>
                    <a:lnTo>
                      <a:pt x="6330" y="27708"/>
                    </a:lnTo>
                    <a:lnTo>
                      <a:pt x="6530" y="27600"/>
                    </a:lnTo>
                    <a:lnTo>
                      <a:pt x="6723" y="27183"/>
                    </a:lnTo>
                    <a:lnTo>
                      <a:pt x="6723" y="27100"/>
                    </a:lnTo>
                    <a:lnTo>
                      <a:pt x="6815" y="27025"/>
                    </a:lnTo>
                    <a:lnTo>
                      <a:pt x="6999" y="27008"/>
                    </a:lnTo>
                    <a:lnTo>
                      <a:pt x="7299" y="26783"/>
                    </a:lnTo>
                    <a:lnTo>
                      <a:pt x="7522" y="26533"/>
                    </a:lnTo>
                    <a:lnTo>
                      <a:pt x="6192" y="25175"/>
                    </a:lnTo>
                    <a:lnTo>
                      <a:pt x="4915" y="26158"/>
                    </a:lnTo>
                    <a:lnTo>
                      <a:pt x="4600" y="25800"/>
                    </a:lnTo>
                    <a:lnTo>
                      <a:pt x="5754" y="24933"/>
                    </a:lnTo>
                    <a:lnTo>
                      <a:pt x="6007" y="24950"/>
                    </a:lnTo>
                    <a:lnTo>
                      <a:pt x="7507" y="26508"/>
                    </a:lnTo>
                    <a:lnTo>
                      <a:pt x="8030" y="26100"/>
                    </a:lnTo>
                    <a:lnTo>
                      <a:pt x="8145" y="26058"/>
                    </a:lnTo>
                    <a:lnTo>
                      <a:pt x="8292" y="25983"/>
                    </a:lnTo>
                    <a:lnTo>
                      <a:pt x="8292" y="25925"/>
                    </a:lnTo>
                    <a:lnTo>
                      <a:pt x="8176" y="25933"/>
                    </a:lnTo>
                    <a:lnTo>
                      <a:pt x="8169" y="25858"/>
                    </a:lnTo>
                    <a:lnTo>
                      <a:pt x="8361" y="25858"/>
                    </a:lnTo>
                    <a:lnTo>
                      <a:pt x="8153" y="25675"/>
                    </a:lnTo>
                    <a:lnTo>
                      <a:pt x="8284" y="25475"/>
                    </a:lnTo>
                    <a:lnTo>
                      <a:pt x="8476" y="25608"/>
                    </a:lnTo>
                    <a:lnTo>
                      <a:pt x="8407" y="25725"/>
                    </a:lnTo>
                    <a:lnTo>
                      <a:pt x="8492" y="25758"/>
                    </a:lnTo>
                    <a:lnTo>
                      <a:pt x="8676" y="25533"/>
                    </a:lnTo>
                    <a:lnTo>
                      <a:pt x="8615" y="25500"/>
                    </a:lnTo>
                    <a:lnTo>
                      <a:pt x="8561" y="25508"/>
                    </a:lnTo>
                    <a:lnTo>
                      <a:pt x="8407" y="25400"/>
                    </a:lnTo>
                    <a:lnTo>
                      <a:pt x="8545" y="25250"/>
                    </a:lnTo>
                    <a:lnTo>
                      <a:pt x="8815" y="25350"/>
                    </a:lnTo>
                    <a:lnTo>
                      <a:pt x="8953" y="25050"/>
                    </a:lnTo>
                    <a:lnTo>
                      <a:pt x="9030" y="25025"/>
                    </a:lnTo>
                    <a:lnTo>
                      <a:pt x="9007" y="24933"/>
                    </a:lnTo>
                    <a:lnTo>
                      <a:pt x="9030" y="24875"/>
                    </a:lnTo>
                    <a:lnTo>
                      <a:pt x="9138" y="24800"/>
                    </a:lnTo>
                    <a:lnTo>
                      <a:pt x="9053" y="24775"/>
                    </a:lnTo>
                    <a:lnTo>
                      <a:pt x="8868" y="24900"/>
                    </a:lnTo>
                    <a:lnTo>
                      <a:pt x="8768" y="24825"/>
                    </a:lnTo>
                    <a:lnTo>
                      <a:pt x="8638" y="24775"/>
                    </a:lnTo>
                    <a:lnTo>
                      <a:pt x="9145" y="24025"/>
                    </a:lnTo>
                    <a:lnTo>
                      <a:pt x="9391" y="24333"/>
                    </a:lnTo>
                    <a:lnTo>
                      <a:pt x="9330" y="24533"/>
                    </a:lnTo>
                    <a:lnTo>
                      <a:pt x="9076" y="24750"/>
                    </a:lnTo>
                    <a:lnTo>
                      <a:pt x="9145" y="24783"/>
                    </a:lnTo>
                    <a:lnTo>
                      <a:pt x="9261" y="24700"/>
                    </a:lnTo>
                    <a:lnTo>
                      <a:pt x="9376" y="24758"/>
                    </a:lnTo>
                    <a:lnTo>
                      <a:pt x="9491" y="24600"/>
                    </a:lnTo>
                    <a:lnTo>
                      <a:pt x="9553" y="24383"/>
                    </a:lnTo>
                    <a:lnTo>
                      <a:pt x="9607" y="24400"/>
                    </a:lnTo>
                    <a:lnTo>
                      <a:pt x="9553" y="24633"/>
                    </a:lnTo>
                    <a:lnTo>
                      <a:pt x="9622" y="24633"/>
                    </a:lnTo>
                    <a:lnTo>
                      <a:pt x="9876" y="24258"/>
                    </a:lnTo>
                    <a:lnTo>
                      <a:pt x="9830" y="24208"/>
                    </a:lnTo>
                    <a:lnTo>
                      <a:pt x="9768" y="24250"/>
                    </a:lnTo>
                    <a:lnTo>
                      <a:pt x="9630" y="24158"/>
                    </a:lnTo>
                    <a:lnTo>
                      <a:pt x="9945" y="23825"/>
                    </a:lnTo>
                    <a:lnTo>
                      <a:pt x="9968" y="23883"/>
                    </a:lnTo>
                    <a:lnTo>
                      <a:pt x="9930" y="23975"/>
                    </a:lnTo>
                    <a:lnTo>
                      <a:pt x="9953" y="24050"/>
                    </a:lnTo>
                    <a:lnTo>
                      <a:pt x="9991" y="24050"/>
                    </a:lnTo>
                    <a:lnTo>
                      <a:pt x="10068" y="23975"/>
                    </a:lnTo>
                    <a:lnTo>
                      <a:pt x="10114" y="24000"/>
                    </a:lnTo>
                    <a:lnTo>
                      <a:pt x="10207" y="23933"/>
                    </a:lnTo>
                    <a:lnTo>
                      <a:pt x="10291" y="23808"/>
                    </a:lnTo>
                    <a:lnTo>
                      <a:pt x="10084" y="23850"/>
                    </a:lnTo>
                    <a:lnTo>
                      <a:pt x="10138" y="23825"/>
                    </a:lnTo>
                    <a:lnTo>
                      <a:pt x="9991" y="23583"/>
                    </a:lnTo>
                    <a:lnTo>
                      <a:pt x="10045" y="23458"/>
                    </a:lnTo>
                    <a:lnTo>
                      <a:pt x="10361" y="23633"/>
                    </a:lnTo>
                    <a:lnTo>
                      <a:pt x="10345" y="23683"/>
                    </a:lnTo>
                    <a:lnTo>
                      <a:pt x="10407" y="23750"/>
                    </a:lnTo>
                    <a:lnTo>
                      <a:pt x="10437" y="23525"/>
                    </a:lnTo>
                    <a:lnTo>
                      <a:pt x="10299" y="23425"/>
                    </a:lnTo>
                    <a:lnTo>
                      <a:pt x="10322" y="23358"/>
                    </a:lnTo>
                    <a:lnTo>
                      <a:pt x="10437" y="23375"/>
                    </a:lnTo>
                    <a:lnTo>
                      <a:pt x="10461" y="23183"/>
                    </a:lnTo>
                    <a:lnTo>
                      <a:pt x="10207" y="23050"/>
                    </a:lnTo>
                    <a:lnTo>
                      <a:pt x="10291" y="22900"/>
                    </a:lnTo>
                    <a:lnTo>
                      <a:pt x="10245" y="22875"/>
                    </a:lnTo>
                    <a:lnTo>
                      <a:pt x="10230" y="22575"/>
                    </a:lnTo>
                    <a:lnTo>
                      <a:pt x="10322" y="22375"/>
                    </a:lnTo>
                    <a:lnTo>
                      <a:pt x="10461" y="22275"/>
                    </a:lnTo>
                    <a:lnTo>
                      <a:pt x="10661" y="21975"/>
                    </a:lnTo>
                    <a:lnTo>
                      <a:pt x="10760" y="22000"/>
                    </a:lnTo>
                    <a:lnTo>
                      <a:pt x="10637" y="22175"/>
                    </a:lnTo>
                    <a:lnTo>
                      <a:pt x="10714" y="22233"/>
                    </a:lnTo>
                    <a:lnTo>
                      <a:pt x="10853" y="22083"/>
                    </a:lnTo>
                    <a:lnTo>
                      <a:pt x="10922" y="22133"/>
                    </a:lnTo>
                    <a:lnTo>
                      <a:pt x="10822" y="22300"/>
                    </a:lnTo>
                    <a:lnTo>
                      <a:pt x="10968" y="22425"/>
                    </a:lnTo>
                    <a:lnTo>
                      <a:pt x="11053" y="22333"/>
                    </a:lnTo>
                    <a:lnTo>
                      <a:pt x="11191" y="22350"/>
                    </a:lnTo>
                    <a:lnTo>
                      <a:pt x="11314" y="22258"/>
                    </a:lnTo>
                    <a:lnTo>
                      <a:pt x="11430" y="22325"/>
                    </a:lnTo>
                    <a:lnTo>
                      <a:pt x="11237" y="22058"/>
                    </a:lnTo>
                    <a:lnTo>
                      <a:pt x="11376" y="21908"/>
                    </a:lnTo>
                    <a:lnTo>
                      <a:pt x="11422" y="21950"/>
                    </a:lnTo>
                    <a:lnTo>
                      <a:pt x="11337" y="22058"/>
                    </a:lnTo>
                    <a:lnTo>
                      <a:pt x="11422" y="22133"/>
                    </a:lnTo>
                    <a:lnTo>
                      <a:pt x="11476" y="22025"/>
                    </a:lnTo>
                    <a:lnTo>
                      <a:pt x="11514" y="22050"/>
                    </a:lnTo>
                    <a:lnTo>
                      <a:pt x="11453" y="22183"/>
                    </a:lnTo>
                    <a:lnTo>
                      <a:pt x="11537" y="22225"/>
                    </a:lnTo>
                    <a:lnTo>
                      <a:pt x="11707" y="22100"/>
                    </a:lnTo>
                    <a:lnTo>
                      <a:pt x="11568" y="21958"/>
                    </a:lnTo>
                    <a:lnTo>
                      <a:pt x="11676" y="21725"/>
                    </a:lnTo>
                    <a:lnTo>
                      <a:pt x="12022" y="21850"/>
                    </a:lnTo>
                    <a:lnTo>
                      <a:pt x="12306" y="21525"/>
                    </a:lnTo>
                    <a:lnTo>
                      <a:pt x="12253" y="21458"/>
                    </a:lnTo>
                    <a:lnTo>
                      <a:pt x="12091" y="21633"/>
                    </a:lnTo>
                    <a:lnTo>
                      <a:pt x="11960" y="21650"/>
                    </a:lnTo>
                    <a:lnTo>
                      <a:pt x="11499" y="21425"/>
                    </a:lnTo>
                    <a:lnTo>
                      <a:pt x="11545" y="21208"/>
                    </a:lnTo>
                    <a:lnTo>
                      <a:pt x="11453" y="21175"/>
                    </a:lnTo>
                    <a:lnTo>
                      <a:pt x="11330" y="21233"/>
                    </a:lnTo>
                    <a:lnTo>
                      <a:pt x="11268" y="21150"/>
                    </a:lnTo>
                    <a:lnTo>
                      <a:pt x="11660" y="20425"/>
                    </a:lnTo>
                    <a:lnTo>
                      <a:pt x="11906" y="20600"/>
                    </a:lnTo>
                    <a:lnTo>
                      <a:pt x="11730" y="20925"/>
                    </a:lnTo>
                    <a:lnTo>
                      <a:pt x="12068" y="21083"/>
                    </a:lnTo>
                    <a:lnTo>
                      <a:pt x="12445" y="20433"/>
                    </a:lnTo>
                    <a:lnTo>
                      <a:pt x="12629" y="20483"/>
                    </a:lnTo>
                    <a:lnTo>
                      <a:pt x="12691" y="20375"/>
                    </a:lnTo>
                    <a:lnTo>
                      <a:pt x="12814" y="20408"/>
                    </a:lnTo>
                    <a:lnTo>
                      <a:pt x="12837" y="20608"/>
                    </a:lnTo>
                    <a:lnTo>
                      <a:pt x="12260" y="21475"/>
                    </a:lnTo>
                    <a:lnTo>
                      <a:pt x="12330" y="21508"/>
                    </a:lnTo>
                    <a:lnTo>
                      <a:pt x="12414" y="21408"/>
                    </a:lnTo>
                    <a:lnTo>
                      <a:pt x="12737" y="20983"/>
                    </a:lnTo>
                    <a:lnTo>
                      <a:pt x="12999" y="20308"/>
                    </a:lnTo>
                    <a:lnTo>
                      <a:pt x="12306" y="20175"/>
                    </a:lnTo>
                    <a:lnTo>
                      <a:pt x="11699" y="20183"/>
                    </a:lnTo>
                    <a:lnTo>
                      <a:pt x="11407" y="18583"/>
                    </a:lnTo>
                    <a:lnTo>
                      <a:pt x="11891" y="18783"/>
                    </a:lnTo>
                    <a:lnTo>
                      <a:pt x="12091" y="19783"/>
                    </a:lnTo>
                    <a:lnTo>
                      <a:pt x="12391" y="19758"/>
                    </a:lnTo>
                    <a:lnTo>
                      <a:pt x="12283" y="19000"/>
                    </a:lnTo>
                    <a:lnTo>
                      <a:pt x="12553" y="19100"/>
                    </a:lnTo>
                    <a:lnTo>
                      <a:pt x="12599" y="19258"/>
                    </a:lnTo>
                    <a:lnTo>
                      <a:pt x="12829" y="19258"/>
                    </a:lnTo>
                    <a:lnTo>
                      <a:pt x="12976" y="19900"/>
                    </a:lnTo>
                    <a:lnTo>
                      <a:pt x="13268" y="20033"/>
                    </a:lnTo>
                    <a:lnTo>
                      <a:pt x="13299" y="19933"/>
                    </a:lnTo>
                    <a:lnTo>
                      <a:pt x="13137" y="19883"/>
                    </a:lnTo>
                    <a:lnTo>
                      <a:pt x="13206" y="19575"/>
                    </a:lnTo>
                    <a:lnTo>
                      <a:pt x="13383" y="19600"/>
                    </a:lnTo>
                    <a:lnTo>
                      <a:pt x="13429" y="19658"/>
                    </a:lnTo>
                    <a:lnTo>
                      <a:pt x="13452" y="19550"/>
                    </a:lnTo>
                    <a:lnTo>
                      <a:pt x="13229" y="19525"/>
                    </a:lnTo>
                    <a:lnTo>
                      <a:pt x="13176" y="19250"/>
                    </a:lnTo>
                    <a:lnTo>
                      <a:pt x="13452" y="19233"/>
                    </a:lnTo>
                    <a:lnTo>
                      <a:pt x="13706" y="19300"/>
                    </a:lnTo>
                    <a:lnTo>
                      <a:pt x="13691" y="19183"/>
                    </a:lnTo>
                    <a:lnTo>
                      <a:pt x="13691" y="19258"/>
                    </a:lnTo>
                    <a:lnTo>
                      <a:pt x="13137" y="19058"/>
                    </a:lnTo>
                    <a:lnTo>
                      <a:pt x="13252" y="18983"/>
                    </a:lnTo>
                    <a:lnTo>
                      <a:pt x="13614" y="19075"/>
                    </a:lnTo>
                    <a:lnTo>
                      <a:pt x="13622" y="18908"/>
                    </a:lnTo>
                    <a:lnTo>
                      <a:pt x="13575" y="18908"/>
                    </a:lnTo>
                    <a:lnTo>
                      <a:pt x="13575" y="18725"/>
                    </a:lnTo>
                    <a:lnTo>
                      <a:pt x="13522" y="18733"/>
                    </a:lnTo>
                    <a:lnTo>
                      <a:pt x="13522" y="18958"/>
                    </a:lnTo>
                    <a:lnTo>
                      <a:pt x="13245" y="18900"/>
                    </a:lnTo>
                    <a:lnTo>
                      <a:pt x="12906" y="18958"/>
                    </a:lnTo>
                    <a:lnTo>
                      <a:pt x="12699" y="19000"/>
                    </a:lnTo>
                    <a:lnTo>
                      <a:pt x="12260" y="18800"/>
                    </a:lnTo>
                    <a:lnTo>
                      <a:pt x="12183" y="18358"/>
                    </a:lnTo>
                    <a:lnTo>
                      <a:pt x="12529" y="18458"/>
                    </a:lnTo>
                    <a:lnTo>
                      <a:pt x="12553" y="18533"/>
                    </a:lnTo>
                    <a:lnTo>
                      <a:pt x="12968" y="18658"/>
                    </a:lnTo>
                    <a:lnTo>
                      <a:pt x="13022" y="18458"/>
                    </a:lnTo>
                    <a:lnTo>
                      <a:pt x="12676" y="18358"/>
                    </a:lnTo>
                    <a:lnTo>
                      <a:pt x="12745" y="18275"/>
                    </a:lnTo>
                    <a:lnTo>
                      <a:pt x="13037" y="18225"/>
                    </a:lnTo>
                    <a:lnTo>
                      <a:pt x="13729" y="18458"/>
                    </a:lnTo>
                    <a:lnTo>
                      <a:pt x="14845" y="18833"/>
                    </a:lnTo>
                    <a:lnTo>
                      <a:pt x="14960" y="19058"/>
                    </a:lnTo>
                    <a:lnTo>
                      <a:pt x="15183" y="19150"/>
                    </a:lnTo>
                    <a:lnTo>
                      <a:pt x="15898" y="18750"/>
                    </a:lnTo>
                    <a:lnTo>
                      <a:pt x="16152" y="18808"/>
                    </a:lnTo>
                    <a:lnTo>
                      <a:pt x="16198" y="18583"/>
                    </a:lnTo>
                    <a:lnTo>
                      <a:pt x="16590" y="18583"/>
                    </a:lnTo>
                    <a:lnTo>
                      <a:pt x="16621" y="18775"/>
                    </a:lnTo>
                    <a:lnTo>
                      <a:pt x="16952" y="18750"/>
                    </a:lnTo>
                    <a:lnTo>
                      <a:pt x="17652" y="18775"/>
                    </a:lnTo>
                    <a:lnTo>
                      <a:pt x="17959" y="18825"/>
                    </a:lnTo>
                    <a:lnTo>
                      <a:pt x="18021" y="18475"/>
                    </a:lnTo>
                    <a:lnTo>
                      <a:pt x="18229" y="18408"/>
                    </a:lnTo>
                    <a:lnTo>
                      <a:pt x="18236" y="18150"/>
                    </a:lnTo>
                    <a:lnTo>
                      <a:pt x="17698" y="17975"/>
                    </a:lnTo>
                    <a:lnTo>
                      <a:pt x="17306" y="17833"/>
                    </a:lnTo>
                    <a:lnTo>
                      <a:pt x="17313" y="17633"/>
                    </a:lnTo>
                    <a:lnTo>
                      <a:pt x="17790" y="17775"/>
                    </a:lnTo>
                    <a:lnTo>
                      <a:pt x="17813" y="17183"/>
                    </a:lnTo>
                    <a:lnTo>
                      <a:pt x="17513" y="16975"/>
                    </a:lnTo>
                    <a:lnTo>
                      <a:pt x="17267" y="16800"/>
                    </a:lnTo>
                    <a:lnTo>
                      <a:pt x="17336" y="15983"/>
                    </a:lnTo>
                    <a:lnTo>
                      <a:pt x="17106" y="15925"/>
                    </a:lnTo>
                    <a:lnTo>
                      <a:pt x="17129" y="15783"/>
                    </a:lnTo>
                    <a:lnTo>
                      <a:pt x="17267" y="15750"/>
                    </a:lnTo>
                    <a:lnTo>
                      <a:pt x="17421" y="14975"/>
                    </a:lnTo>
                    <a:lnTo>
                      <a:pt x="17913" y="14950"/>
                    </a:lnTo>
                    <a:lnTo>
                      <a:pt x="18090" y="14550"/>
                    </a:lnTo>
                    <a:lnTo>
                      <a:pt x="18390" y="14375"/>
                    </a:lnTo>
                    <a:lnTo>
                      <a:pt x="18621" y="14108"/>
                    </a:lnTo>
                    <a:lnTo>
                      <a:pt x="18698" y="13850"/>
                    </a:lnTo>
                    <a:lnTo>
                      <a:pt x="18229" y="13908"/>
                    </a:lnTo>
                    <a:lnTo>
                      <a:pt x="18229" y="13650"/>
                    </a:lnTo>
                    <a:lnTo>
                      <a:pt x="18044" y="13708"/>
                    </a:lnTo>
                    <a:lnTo>
                      <a:pt x="17790" y="13758"/>
                    </a:lnTo>
                    <a:lnTo>
                      <a:pt x="17767" y="14075"/>
                    </a:lnTo>
                    <a:lnTo>
                      <a:pt x="17629" y="14075"/>
                    </a:lnTo>
                    <a:lnTo>
                      <a:pt x="17383" y="13375"/>
                    </a:lnTo>
                    <a:lnTo>
                      <a:pt x="17060" y="13400"/>
                    </a:lnTo>
                    <a:lnTo>
                      <a:pt x="17006" y="13058"/>
                    </a:lnTo>
                    <a:lnTo>
                      <a:pt x="17290" y="12850"/>
                    </a:lnTo>
                    <a:lnTo>
                      <a:pt x="17129" y="12525"/>
                    </a:lnTo>
                    <a:lnTo>
                      <a:pt x="17167" y="12083"/>
                    </a:lnTo>
                    <a:lnTo>
                      <a:pt x="16875" y="12058"/>
                    </a:lnTo>
                    <a:lnTo>
                      <a:pt x="16913" y="11725"/>
                    </a:lnTo>
                    <a:lnTo>
                      <a:pt x="16729" y="11583"/>
                    </a:lnTo>
                    <a:lnTo>
                      <a:pt x="16437" y="11925"/>
                    </a:lnTo>
                    <a:lnTo>
                      <a:pt x="16198" y="11983"/>
                    </a:lnTo>
                    <a:lnTo>
                      <a:pt x="16106" y="12233"/>
                    </a:lnTo>
                    <a:lnTo>
                      <a:pt x="15998" y="12408"/>
                    </a:lnTo>
                    <a:lnTo>
                      <a:pt x="15621" y="12383"/>
                    </a:lnTo>
                    <a:lnTo>
                      <a:pt x="15214" y="12533"/>
                    </a:lnTo>
                    <a:lnTo>
                      <a:pt x="14998" y="12383"/>
                    </a:lnTo>
                    <a:lnTo>
                      <a:pt x="14675" y="12300"/>
                    </a:lnTo>
                    <a:lnTo>
                      <a:pt x="14452" y="12450"/>
                    </a:lnTo>
                    <a:lnTo>
                      <a:pt x="14352" y="12750"/>
                    </a:lnTo>
                    <a:lnTo>
                      <a:pt x="14145" y="12908"/>
                    </a:lnTo>
                    <a:lnTo>
                      <a:pt x="13829" y="13125"/>
                    </a:lnTo>
                    <a:lnTo>
                      <a:pt x="13483" y="13000"/>
                    </a:lnTo>
                    <a:lnTo>
                      <a:pt x="13529" y="12608"/>
                    </a:lnTo>
                    <a:lnTo>
                      <a:pt x="13529" y="12450"/>
                    </a:lnTo>
                    <a:lnTo>
                      <a:pt x="13483" y="12308"/>
                    </a:lnTo>
                    <a:lnTo>
                      <a:pt x="13414" y="12333"/>
                    </a:lnTo>
                    <a:lnTo>
                      <a:pt x="13406" y="11975"/>
                    </a:lnTo>
                    <a:lnTo>
                      <a:pt x="13291" y="12025"/>
                    </a:lnTo>
                    <a:lnTo>
                      <a:pt x="13199" y="12008"/>
                    </a:lnTo>
                    <a:lnTo>
                      <a:pt x="13176" y="11833"/>
                    </a:lnTo>
                    <a:lnTo>
                      <a:pt x="13206" y="11700"/>
                    </a:lnTo>
                    <a:lnTo>
                      <a:pt x="13129" y="11625"/>
                    </a:lnTo>
                    <a:lnTo>
                      <a:pt x="12976" y="11608"/>
                    </a:lnTo>
                    <a:lnTo>
                      <a:pt x="13014" y="11308"/>
                    </a:lnTo>
                    <a:lnTo>
                      <a:pt x="12999" y="11108"/>
                    </a:lnTo>
                    <a:lnTo>
                      <a:pt x="12853" y="10783"/>
                    </a:lnTo>
                    <a:lnTo>
                      <a:pt x="12860" y="10700"/>
                    </a:lnTo>
                    <a:lnTo>
                      <a:pt x="12691" y="10583"/>
                    </a:lnTo>
                    <a:lnTo>
                      <a:pt x="12606" y="10408"/>
                    </a:lnTo>
                    <a:lnTo>
                      <a:pt x="12483" y="10400"/>
                    </a:lnTo>
                    <a:lnTo>
                      <a:pt x="12391" y="10233"/>
                    </a:lnTo>
                    <a:lnTo>
                      <a:pt x="12168" y="10208"/>
                    </a:lnTo>
                    <a:lnTo>
                      <a:pt x="11914" y="9683"/>
                    </a:lnTo>
                    <a:lnTo>
                      <a:pt x="11891" y="9525"/>
                    </a:lnTo>
                    <a:lnTo>
                      <a:pt x="12168" y="9159"/>
                    </a:lnTo>
                    <a:lnTo>
                      <a:pt x="12214" y="8709"/>
                    </a:lnTo>
                    <a:lnTo>
                      <a:pt x="11953" y="8184"/>
                    </a:lnTo>
                    <a:lnTo>
                      <a:pt x="12191" y="8184"/>
                    </a:lnTo>
                    <a:lnTo>
                      <a:pt x="12460" y="8034"/>
                    </a:lnTo>
                    <a:close/>
                  </a:path>
                </a:pathLst>
              </a:custGeom>
              <a:noFill/>
              <a:ln w="19050"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Freeform 40"/>
              <p:cNvSpPr>
                <a:spLocks/>
              </p:cNvSpPr>
              <p:nvPr/>
            </p:nvSpPr>
            <p:spPr bwMode="auto">
              <a:xfrm>
                <a:off x="1749" y="3266"/>
                <a:ext cx="822" cy="608"/>
              </a:xfrm>
              <a:custGeom>
                <a:avLst/>
                <a:gdLst>
                  <a:gd name="T0" fmla="*/ 357 w 822"/>
                  <a:gd name="T1" fmla="*/ 579 h 608"/>
                  <a:gd name="T2" fmla="*/ 314 w 822"/>
                  <a:gd name="T3" fmla="*/ 593 h 608"/>
                  <a:gd name="T4" fmla="*/ 282 w 822"/>
                  <a:gd name="T5" fmla="*/ 582 h 608"/>
                  <a:gd name="T6" fmla="*/ 246 w 822"/>
                  <a:gd name="T7" fmla="*/ 593 h 608"/>
                  <a:gd name="T8" fmla="*/ 206 w 822"/>
                  <a:gd name="T9" fmla="*/ 578 h 608"/>
                  <a:gd name="T10" fmla="*/ 199 w 822"/>
                  <a:gd name="T11" fmla="*/ 568 h 608"/>
                  <a:gd name="T12" fmla="*/ 190 w 822"/>
                  <a:gd name="T13" fmla="*/ 561 h 608"/>
                  <a:gd name="T14" fmla="*/ 121 w 822"/>
                  <a:gd name="T15" fmla="*/ 522 h 608"/>
                  <a:gd name="T16" fmla="*/ 146 w 822"/>
                  <a:gd name="T17" fmla="*/ 451 h 608"/>
                  <a:gd name="T18" fmla="*/ 172 w 822"/>
                  <a:gd name="T19" fmla="*/ 434 h 608"/>
                  <a:gd name="T20" fmla="*/ 186 w 822"/>
                  <a:gd name="T21" fmla="*/ 424 h 608"/>
                  <a:gd name="T22" fmla="*/ 202 w 822"/>
                  <a:gd name="T23" fmla="*/ 416 h 608"/>
                  <a:gd name="T24" fmla="*/ 170 w 822"/>
                  <a:gd name="T25" fmla="*/ 362 h 608"/>
                  <a:gd name="T26" fmla="*/ 115 w 822"/>
                  <a:gd name="T27" fmla="*/ 336 h 608"/>
                  <a:gd name="T28" fmla="*/ 109 w 822"/>
                  <a:gd name="T29" fmla="*/ 327 h 608"/>
                  <a:gd name="T30" fmla="*/ 97 w 822"/>
                  <a:gd name="T31" fmla="*/ 336 h 608"/>
                  <a:gd name="T32" fmla="*/ 50 w 822"/>
                  <a:gd name="T33" fmla="*/ 326 h 608"/>
                  <a:gd name="T34" fmla="*/ 17 w 822"/>
                  <a:gd name="T35" fmla="*/ 313 h 608"/>
                  <a:gd name="T36" fmla="*/ 16 w 822"/>
                  <a:gd name="T37" fmla="*/ 270 h 608"/>
                  <a:gd name="T38" fmla="*/ 106 w 822"/>
                  <a:gd name="T39" fmla="*/ 278 h 608"/>
                  <a:gd name="T40" fmla="*/ 106 w 822"/>
                  <a:gd name="T41" fmla="*/ 253 h 608"/>
                  <a:gd name="T42" fmla="*/ 114 w 822"/>
                  <a:gd name="T43" fmla="*/ 186 h 608"/>
                  <a:gd name="T44" fmla="*/ 216 w 822"/>
                  <a:gd name="T45" fmla="*/ 168 h 608"/>
                  <a:gd name="T46" fmla="*/ 210 w 822"/>
                  <a:gd name="T47" fmla="*/ 132 h 608"/>
                  <a:gd name="T48" fmla="*/ 216 w 822"/>
                  <a:gd name="T49" fmla="*/ 99 h 608"/>
                  <a:gd name="T50" fmla="*/ 277 w 822"/>
                  <a:gd name="T51" fmla="*/ 59 h 608"/>
                  <a:gd name="T52" fmla="*/ 398 w 822"/>
                  <a:gd name="T53" fmla="*/ 5 h 608"/>
                  <a:gd name="T54" fmla="*/ 451 w 822"/>
                  <a:gd name="T55" fmla="*/ 19 h 608"/>
                  <a:gd name="T56" fmla="*/ 512 w 822"/>
                  <a:gd name="T57" fmla="*/ 10 h 608"/>
                  <a:gd name="T58" fmla="*/ 565 w 822"/>
                  <a:gd name="T59" fmla="*/ 90 h 608"/>
                  <a:gd name="T60" fmla="*/ 637 w 822"/>
                  <a:gd name="T61" fmla="*/ 64 h 608"/>
                  <a:gd name="T62" fmla="*/ 682 w 822"/>
                  <a:gd name="T63" fmla="*/ 57 h 608"/>
                  <a:gd name="T64" fmla="*/ 734 w 822"/>
                  <a:gd name="T65" fmla="*/ 59 h 608"/>
                  <a:gd name="T66" fmla="*/ 753 w 822"/>
                  <a:gd name="T67" fmla="*/ 75 h 608"/>
                  <a:gd name="T68" fmla="*/ 809 w 822"/>
                  <a:gd name="T69" fmla="*/ 67 h 608"/>
                  <a:gd name="T70" fmla="*/ 813 w 822"/>
                  <a:gd name="T71" fmla="*/ 91 h 608"/>
                  <a:gd name="T72" fmla="*/ 806 w 822"/>
                  <a:gd name="T73" fmla="*/ 145 h 608"/>
                  <a:gd name="T74" fmla="*/ 817 w 822"/>
                  <a:gd name="T75" fmla="*/ 161 h 608"/>
                  <a:gd name="T76" fmla="*/ 802 w 822"/>
                  <a:gd name="T77" fmla="*/ 208 h 608"/>
                  <a:gd name="T78" fmla="*/ 787 w 822"/>
                  <a:gd name="T79" fmla="*/ 265 h 608"/>
                  <a:gd name="T80" fmla="*/ 776 w 822"/>
                  <a:gd name="T81" fmla="*/ 327 h 608"/>
                  <a:gd name="T82" fmla="*/ 733 w 822"/>
                  <a:gd name="T83" fmla="*/ 359 h 608"/>
                  <a:gd name="T84" fmla="*/ 711 w 822"/>
                  <a:gd name="T85" fmla="*/ 393 h 608"/>
                  <a:gd name="T86" fmla="*/ 708 w 822"/>
                  <a:gd name="T87" fmla="*/ 434 h 608"/>
                  <a:gd name="T88" fmla="*/ 690 w 822"/>
                  <a:gd name="T89" fmla="*/ 465 h 608"/>
                  <a:gd name="T90" fmla="*/ 651 w 822"/>
                  <a:gd name="T91" fmla="*/ 456 h 608"/>
                  <a:gd name="T92" fmla="*/ 613 w 822"/>
                  <a:gd name="T93" fmla="*/ 460 h 608"/>
                  <a:gd name="T94" fmla="*/ 562 w 822"/>
                  <a:gd name="T95" fmla="*/ 461 h 608"/>
                  <a:gd name="T96" fmla="*/ 495 w 822"/>
                  <a:gd name="T97" fmla="*/ 469 h 608"/>
                  <a:gd name="T98" fmla="*/ 472 w 822"/>
                  <a:gd name="T99" fmla="*/ 471 h 608"/>
                  <a:gd name="T100" fmla="*/ 486 w 822"/>
                  <a:gd name="T101" fmla="*/ 502 h 608"/>
                  <a:gd name="T102" fmla="*/ 396 w 822"/>
                  <a:gd name="T103" fmla="*/ 524 h 608"/>
                  <a:gd name="T104" fmla="*/ 375 w 822"/>
                  <a:gd name="T105" fmla="*/ 538 h 608"/>
                  <a:gd name="T106" fmla="*/ 375 w 822"/>
                  <a:gd name="T107" fmla="*/ 561 h 608"/>
                  <a:gd name="T108" fmla="*/ 366 w 822"/>
                  <a:gd name="T109" fmla="*/ 573 h 608"/>
                  <a:gd name="T110" fmla="*/ 359 w 822"/>
                  <a:gd name="T111" fmla="*/ 57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2" h="608">
                    <a:moveTo>
                      <a:pt x="359" y="578"/>
                    </a:moveTo>
                    <a:lnTo>
                      <a:pt x="357" y="582"/>
                    </a:lnTo>
                    <a:lnTo>
                      <a:pt x="357" y="579"/>
                    </a:lnTo>
                    <a:lnTo>
                      <a:pt x="356" y="607"/>
                    </a:lnTo>
                    <a:lnTo>
                      <a:pt x="317" y="608"/>
                    </a:lnTo>
                    <a:lnTo>
                      <a:pt x="314" y="593"/>
                    </a:lnTo>
                    <a:lnTo>
                      <a:pt x="296" y="580"/>
                    </a:lnTo>
                    <a:lnTo>
                      <a:pt x="296" y="582"/>
                    </a:lnTo>
                    <a:lnTo>
                      <a:pt x="282" y="582"/>
                    </a:lnTo>
                    <a:lnTo>
                      <a:pt x="276" y="595"/>
                    </a:lnTo>
                    <a:lnTo>
                      <a:pt x="252" y="582"/>
                    </a:lnTo>
                    <a:lnTo>
                      <a:pt x="246" y="593"/>
                    </a:lnTo>
                    <a:lnTo>
                      <a:pt x="228" y="584"/>
                    </a:lnTo>
                    <a:lnTo>
                      <a:pt x="206" y="588"/>
                    </a:lnTo>
                    <a:lnTo>
                      <a:pt x="206" y="578"/>
                    </a:lnTo>
                    <a:lnTo>
                      <a:pt x="206" y="575"/>
                    </a:lnTo>
                    <a:lnTo>
                      <a:pt x="199" y="573"/>
                    </a:lnTo>
                    <a:lnTo>
                      <a:pt x="199" y="568"/>
                    </a:lnTo>
                    <a:lnTo>
                      <a:pt x="202" y="559"/>
                    </a:lnTo>
                    <a:lnTo>
                      <a:pt x="194" y="553"/>
                    </a:lnTo>
                    <a:lnTo>
                      <a:pt x="190" y="561"/>
                    </a:lnTo>
                    <a:lnTo>
                      <a:pt x="185" y="561"/>
                    </a:lnTo>
                    <a:lnTo>
                      <a:pt x="192" y="548"/>
                    </a:lnTo>
                    <a:lnTo>
                      <a:pt x="121" y="522"/>
                    </a:lnTo>
                    <a:lnTo>
                      <a:pt x="122" y="513"/>
                    </a:lnTo>
                    <a:lnTo>
                      <a:pt x="145" y="513"/>
                    </a:lnTo>
                    <a:lnTo>
                      <a:pt x="146" y="451"/>
                    </a:lnTo>
                    <a:lnTo>
                      <a:pt x="155" y="451"/>
                    </a:lnTo>
                    <a:lnTo>
                      <a:pt x="159" y="434"/>
                    </a:lnTo>
                    <a:lnTo>
                      <a:pt x="172" y="434"/>
                    </a:lnTo>
                    <a:lnTo>
                      <a:pt x="176" y="427"/>
                    </a:lnTo>
                    <a:lnTo>
                      <a:pt x="185" y="427"/>
                    </a:lnTo>
                    <a:lnTo>
                      <a:pt x="186" y="424"/>
                    </a:lnTo>
                    <a:lnTo>
                      <a:pt x="194" y="424"/>
                    </a:lnTo>
                    <a:lnTo>
                      <a:pt x="194" y="416"/>
                    </a:lnTo>
                    <a:lnTo>
                      <a:pt x="202" y="416"/>
                    </a:lnTo>
                    <a:lnTo>
                      <a:pt x="202" y="377"/>
                    </a:lnTo>
                    <a:lnTo>
                      <a:pt x="185" y="377"/>
                    </a:lnTo>
                    <a:lnTo>
                      <a:pt x="170" y="362"/>
                    </a:lnTo>
                    <a:lnTo>
                      <a:pt x="167" y="353"/>
                    </a:lnTo>
                    <a:lnTo>
                      <a:pt x="117" y="353"/>
                    </a:lnTo>
                    <a:lnTo>
                      <a:pt x="115" y="336"/>
                    </a:lnTo>
                    <a:lnTo>
                      <a:pt x="121" y="336"/>
                    </a:lnTo>
                    <a:lnTo>
                      <a:pt x="121" y="327"/>
                    </a:lnTo>
                    <a:lnTo>
                      <a:pt x="109" y="327"/>
                    </a:lnTo>
                    <a:lnTo>
                      <a:pt x="91" y="305"/>
                    </a:lnTo>
                    <a:lnTo>
                      <a:pt x="97" y="331"/>
                    </a:lnTo>
                    <a:lnTo>
                      <a:pt x="97" y="336"/>
                    </a:lnTo>
                    <a:lnTo>
                      <a:pt x="60" y="336"/>
                    </a:lnTo>
                    <a:lnTo>
                      <a:pt x="60" y="327"/>
                    </a:lnTo>
                    <a:lnTo>
                      <a:pt x="50" y="326"/>
                    </a:lnTo>
                    <a:lnTo>
                      <a:pt x="50" y="318"/>
                    </a:lnTo>
                    <a:lnTo>
                      <a:pt x="24" y="310"/>
                    </a:lnTo>
                    <a:lnTo>
                      <a:pt x="17" y="313"/>
                    </a:lnTo>
                    <a:lnTo>
                      <a:pt x="0" y="306"/>
                    </a:lnTo>
                    <a:lnTo>
                      <a:pt x="4" y="256"/>
                    </a:lnTo>
                    <a:lnTo>
                      <a:pt x="16" y="270"/>
                    </a:lnTo>
                    <a:lnTo>
                      <a:pt x="34" y="269"/>
                    </a:lnTo>
                    <a:lnTo>
                      <a:pt x="105" y="297"/>
                    </a:lnTo>
                    <a:lnTo>
                      <a:pt x="106" y="278"/>
                    </a:lnTo>
                    <a:lnTo>
                      <a:pt x="111" y="275"/>
                    </a:lnTo>
                    <a:lnTo>
                      <a:pt x="111" y="256"/>
                    </a:lnTo>
                    <a:lnTo>
                      <a:pt x="106" y="253"/>
                    </a:lnTo>
                    <a:lnTo>
                      <a:pt x="117" y="221"/>
                    </a:lnTo>
                    <a:lnTo>
                      <a:pt x="114" y="208"/>
                    </a:lnTo>
                    <a:lnTo>
                      <a:pt x="114" y="186"/>
                    </a:lnTo>
                    <a:lnTo>
                      <a:pt x="105" y="186"/>
                    </a:lnTo>
                    <a:lnTo>
                      <a:pt x="106" y="160"/>
                    </a:lnTo>
                    <a:lnTo>
                      <a:pt x="216" y="168"/>
                    </a:lnTo>
                    <a:lnTo>
                      <a:pt x="225" y="155"/>
                    </a:lnTo>
                    <a:lnTo>
                      <a:pt x="202" y="137"/>
                    </a:lnTo>
                    <a:lnTo>
                      <a:pt x="210" y="132"/>
                    </a:lnTo>
                    <a:lnTo>
                      <a:pt x="186" y="110"/>
                    </a:lnTo>
                    <a:lnTo>
                      <a:pt x="190" y="106"/>
                    </a:lnTo>
                    <a:lnTo>
                      <a:pt x="216" y="99"/>
                    </a:lnTo>
                    <a:lnTo>
                      <a:pt x="239" y="86"/>
                    </a:lnTo>
                    <a:lnTo>
                      <a:pt x="277" y="79"/>
                    </a:lnTo>
                    <a:lnTo>
                      <a:pt x="277" y="59"/>
                    </a:lnTo>
                    <a:lnTo>
                      <a:pt x="263" y="54"/>
                    </a:lnTo>
                    <a:lnTo>
                      <a:pt x="265" y="0"/>
                    </a:lnTo>
                    <a:lnTo>
                      <a:pt x="398" y="5"/>
                    </a:lnTo>
                    <a:lnTo>
                      <a:pt x="439" y="9"/>
                    </a:lnTo>
                    <a:lnTo>
                      <a:pt x="441" y="19"/>
                    </a:lnTo>
                    <a:lnTo>
                      <a:pt x="451" y="19"/>
                    </a:lnTo>
                    <a:lnTo>
                      <a:pt x="459" y="24"/>
                    </a:lnTo>
                    <a:lnTo>
                      <a:pt x="459" y="5"/>
                    </a:lnTo>
                    <a:lnTo>
                      <a:pt x="512" y="10"/>
                    </a:lnTo>
                    <a:lnTo>
                      <a:pt x="512" y="62"/>
                    </a:lnTo>
                    <a:lnTo>
                      <a:pt x="561" y="58"/>
                    </a:lnTo>
                    <a:lnTo>
                      <a:pt x="565" y="90"/>
                    </a:lnTo>
                    <a:lnTo>
                      <a:pt x="576" y="90"/>
                    </a:lnTo>
                    <a:lnTo>
                      <a:pt x="576" y="63"/>
                    </a:lnTo>
                    <a:lnTo>
                      <a:pt x="637" y="64"/>
                    </a:lnTo>
                    <a:lnTo>
                      <a:pt x="642" y="62"/>
                    </a:lnTo>
                    <a:lnTo>
                      <a:pt x="680" y="64"/>
                    </a:lnTo>
                    <a:lnTo>
                      <a:pt x="682" y="57"/>
                    </a:lnTo>
                    <a:lnTo>
                      <a:pt x="691" y="57"/>
                    </a:lnTo>
                    <a:lnTo>
                      <a:pt x="708" y="62"/>
                    </a:lnTo>
                    <a:lnTo>
                      <a:pt x="734" y="59"/>
                    </a:lnTo>
                    <a:lnTo>
                      <a:pt x="737" y="70"/>
                    </a:lnTo>
                    <a:lnTo>
                      <a:pt x="745" y="68"/>
                    </a:lnTo>
                    <a:lnTo>
                      <a:pt x="753" y="75"/>
                    </a:lnTo>
                    <a:lnTo>
                      <a:pt x="782" y="77"/>
                    </a:lnTo>
                    <a:lnTo>
                      <a:pt x="791" y="70"/>
                    </a:lnTo>
                    <a:lnTo>
                      <a:pt x="809" y="67"/>
                    </a:lnTo>
                    <a:lnTo>
                      <a:pt x="822" y="72"/>
                    </a:lnTo>
                    <a:lnTo>
                      <a:pt x="821" y="84"/>
                    </a:lnTo>
                    <a:lnTo>
                      <a:pt x="813" y="91"/>
                    </a:lnTo>
                    <a:lnTo>
                      <a:pt x="810" y="119"/>
                    </a:lnTo>
                    <a:lnTo>
                      <a:pt x="811" y="137"/>
                    </a:lnTo>
                    <a:lnTo>
                      <a:pt x="806" y="145"/>
                    </a:lnTo>
                    <a:lnTo>
                      <a:pt x="797" y="141"/>
                    </a:lnTo>
                    <a:lnTo>
                      <a:pt x="802" y="151"/>
                    </a:lnTo>
                    <a:lnTo>
                      <a:pt x="817" y="161"/>
                    </a:lnTo>
                    <a:lnTo>
                      <a:pt x="813" y="194"/>
                    </a:lnTo>
                    <a:lnTo>
                      <a:pt x="810" y="203"/>
                    </a:lnTo>
                    <a:lnTo>
                      <a:pt x="802" y="208"/>
                    </a:lnTo>
                    <a:lnTo>
                      <a:pt x="797" y="230"/>
                    </a:lnTo>
                    <a:lnTo>
                      <a:pt x="780" y="253"/>
                    </a:lnTo>
                    <a:lnTo>
                      <a:pt x="787" y="265"/>
                    </a:lnTo>
                    <a:lnTo>
                      <a:pt x="771" y="315"/>
                    </a:lnTo>
                    <a:lnTo>
                      <a:pt x="780" y="327"/>
                    </a:lnTo>
                    <a:lnTo>
                      <a:pt x="776" y="327"/>
                    </a:lnTo>
                    <a:lnTo>
                      <a:pt x="773" y="331"/>
                    </a:lnTo>
                    <a:lnTo>
                      <a:pt x="762" y="357"/>
                    </a:lnTo>
                    <a:lnTo>
                      <a:pt x="733" y="359"/>
                    </a:lnTo>
                    <a:lnTo>
                      <a:pt x="733" y="366"/>
                    </a:lnTo>
                    <a:lnTo>
                      <a:pt x="716" y="372"/>
                    </a:lnTo>
                    <a:lnTo>
                      <a:pt x="711" y="393"/>
                    </a:lnTo>
                    <a:lnTo>
                      <a:pt x="722" y="399"/>
                    </a:lnTo>
                    <a:lnTo>
                      <a:pt x="716" y="403"/>
                    </a:lnTo>
                    <a:lnTo>
                      <a:pt x="708" y="434"/>
                    </a:lnTo>
                    <a:lnTo>
                      <a:pt x="713" y="442"/>
                    </a:lnTo>
                    <a:lnTo>
                      <a:pt x="696" y="461"/>
                    </a:lnTo>
                    <a:lnTo>
                      <a:pt x="690" y="465"/>
                    </a:lnTo>
                    <a:lnTo>
                      <a:pt x="676" y="456"/>
                    </a:lnTo>
                    <a:lnTo>
                      <a:pt x="656" y="460"/>
                    </a:lnTo>
                    <a:lnTo>
                      <a:pt x="651" y="456"/>
                    </a:lnTo>
                    <a:lnTo>
                      <a:pt x="640" y="464"/>
                    </a:lnTo>
                    <a:lnTo>
                      <a:pt x="631" y="460"/>
                    </a:lnTo>
                    <a:lnTo>
                      <a:pt x="613" y="460"/>
                    </a:lnTo>
                    <a:lnTo>
                      <a:pt x="583" y="451"/>
                    </a:lnTo>
                    <a:lnTo>
                      <a:pt x="565" y="450"/>
                    </a:lnTo>
                    <a:lnTo>
                      <a:pt x="562" y="461"/>
                    </a:lnTo>
                    <a:lnTo>
                      <a:pt x="501" y="464"/>
                    </a:lnTo>
                    <a:lnTo>
                      <a:pt x="500" y="465"/>
                    </a:lnTo>
                    <a:lnTo>
                      <a:pt x="495" y="469"/>
                    </a:lnTo>
                    <a:lnTo>
                      <a:pt x="492" y="476"/>
                    </a:lnTo>
                    <a:lnTo>
                      <a:pt x="486" y="476"/>
                    </a:lnTo>
                    <a:lnTo>
                      <a:pt x="472" y="471"/>
                    </a:lnTo>
                    <a:lnTo>
                      <a:pt x="486" y="493"/>
                    </a:lnTo>
                    <a:lnTo>
                      <a:pt x="487" y="499"/>
                    </a:lnTo>
                    <a:lnTo>
                      <a:pt x="486" y="502"/>
                    </a:lnTo>
                    <a:lnTo>
                      <a:pt x="456" y="511"/>
                    </a:lnTo>
                    <a:lnTo>
                      <a:pt x="460" y="522"/>
                    </a:lnTo>
                    <a:lnTo>
                      <a:pt x="396" y="524"/>
                    </a:lnTo>
                    <a:lnTo>
                      <a:pt x="392" y="531"/>
                    </a:lnTo>
                    <a:lnTo>
                      <a:pt x="375" y="533"/>
                    </a:lnTo>
                    <a:lnTo>
                      <a:pt x="375" y="538"/>
                    </a:lnTo>
                    <a:lnTo>
                      <a:pt x="367" y="538"/>
                    </a:lnTo>
                    <a:lnTo>
                      <a:pt x="367" y="561"/>
                    </a:lnTo>
                    <a:lnTo>
                      <a:pt x="375" y="561"/>
                    </a:lnTo>
                    <a:lnTo>
                      <a:pt x="375" y="566"/>
                    </a:lnTo>
                    <a:lnTo>
                      <a:pt x="366" y="566"/>
                    </a:lnTo>
                    <a:lnTo>
                      <a:pt x="366" y="573"/>
                    </a:lnTo>
                    <a:lnTo>
                      <a:pt x="357" y="575"/>
                    </a:lnTo>
                    <a:lnTo>
                      <a:pt x="357" y="578"/>
                    </a:lnTo>
                    <a:lnTo>
                      <a:pt x="359" y="57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Freeform 38"/>
              <p:cNvSpPr>
                <a:spLocks/>
              </p:cNvSpPr>
              <p:nvPr/>
            </p:nvSpPr>
            <p:spPr bwMode="auto">
              <a:xfrm>
                <a:off x="1437" y="3748"/>
                <a:ext cx="519" cy="406"/>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77" name="Freeform 13"/>
            <p:cNvSpPr>
              <a:spLocks/>
            </p:cNvSpPr>
            <p:nvPr/>
          </p:nvSpPr>
          <p:spPr bwMode="auto">
            <a:xfrm>
              <a:off x="2179738" y="4433906"/>
              <a:ext cx="1476000" cy="1692000"/>
            </a:xfrm>
            <a:custGeom>
              <a:avLst/>
              <a:gdLst/>
              <a:ahLst/>
              <a:cxnLst/>
              <a:rect l="l" t="t" r="r" b="b"/>
              <a:pathLst>
                <a:path w="1552576" h="1704981">
                  <a:moveTo>
                    <a:pt x="623888" y="1658944"/>
                  </a:moveTo>
                  <a:lnTo>
                    <a:pt x="627063" y="1658944"/>
                  </a:lnTo>
                  <a:lnTo>
                    <a:pt x="623888" y="1665294"/>
                  </a:lnTo>
                  <a:close/>
                  <a:moveTo>
                    <a:pt x="758751" y="932042"/>
                  </a:moveTo>
                  <a:lnTo>
                    <a:pt x="758825" y="935041"/>
                  </a:lnTo>
                  <a:lnTo>
                    <a:pt x="798031" y="935654"/>
                  </a:lnTo>
                  <a:close/>
                  <a:moveTo>
                    <a:pt x="969963" y="852491"/>
                  </a:moveTo>
                  <a:lnTo>
                    <a:pt x="965528" y="882653"/>
                  </a:lnTo>
                  <a:lnTo>
                    <a:pt x="971550" y="882653"/>
                  </a:lnTo>
                  <a:lnTo>
                    <a:pt x="971550" y="852491"/>
                  </a:lnTo>
                  <a:close/>
                  <a:moveTo>
                    <a:pt x="949664" y="852402"/>
                  </a:moveTo>
                  <a:lnTo>
                    <a:pt x="952010" y="877420"/>
                  </a:lnTo>
                  <a:lnTo>
                    <a:pt x="955676" y="852491"/>
                  </a:lnTo>
                  <a:close/>
                  <a:moveTo>
                    <a:pt x="1225488" y="852242"/>
                  </a:moveTo>
                  <a:lnTo>
                    <a:pt x="1225551" y="852491"/>
                  </a:lnTo>
                  <a:lnTo>
                    <a:pt x="1226296" y="852304"/>
                  </a:lnTo>
                  <a:close/>
                  <a:moveTo>
                    <a:pt x="895351" y="0"/>
                  </a:moveTo>
                  <a:lnTo>
                    <a:pt x="898526" y="0"/>
                  </a:lnTo>
                  <a:lnTo>
                    <a:pt x="906463" y="22225"/>
                  </a:lnTo>
                  <a:lnTo>
                    <a:pt x="919163" y="42862"/>
                  </a:lnTo>
                  <a:lnTo>
                    <a:pt x="979488" y="42862"/>
                  </a:lnTo>
                  <a:lnTo>
                    <a:pt x="985838" y="65088"/>
                  </a:lnTo>
                  <a:lnTo>
                    <a:pt x="979488" y="82550"/>
                  </a:lnTo>
                  <a:lnTo>
                    <a:pt x="1025526" y="82550"/>
                  </a:lnTo>
                  <a:lnTo>
                    <a:pt x="1035051" y="74613"/>
                  </a:lnTo>
                  <a:lnTo>
                    <a:pt x="1044576" y="71438"/>
                  </a:lnTo>
                  <a:lnTo>
                    <a:pt x="1044576" y="33337"/>
                  </a:lnTo>
                  <a:lnTo>
                    <a:pt x="1200151" y="33337"/>
                  </a:lnTo>
                  <a:lnTo>
                    <a:pt x="1208088" y="28575"/>
                  </a:lnTo>
                  <a:lnTo>
                    <a:pt x="1223963" y="22225"/>
                  </a:lnTo>
                  <a:lnTo>
                    <a:pt x="1228726" y="31750"/>
                  </a:lnTo>
                  <a:lnTo>
                    <a:pt x="1303338" y="36512"/>
                  </a:lnTo>
                  <a:lnTo>
                    <a:pt x="1338263" y="53975"/>
                  </a:lnTo>
                  <a:lnTo>
                    <a:pt x="1355726" y="77788"/>
                  </a:lnTo>
                  <a:lnTo>
                    <a:pt x="1382713" y="77788"/>
                  </a:lnTo>
                  <a:lnTo>
                    <a:pt x="1435101" y="63500"/>
                  </a:lnTo>
                  <a:lnTo>
                    <a:pt x="1443039" y="50800"/>
                  </a:lnTo>
                  <a:lnTo>
                    <a:pt x="1466851" y="53975"/>
                  </a:lnTo>
                  <a:lnTo>
                    <a:pt x="1476376" y="46037"/>
                  </a:lnTo>
                  <a:lnTo>
                    <a:pt x="1484314" y="63500"/>
                  </a:lnTo>
                  <a:lnTo>
                    <a:pt x="1497014" y="93663"/>
                  </a:lnTo>
                  <a:lnTo>
                    <a:pt x="1477964" y="149225"/>
                  </a:lnTo>
                  <a:lnTo>
                    <a:pt x="1484314" y="198438"/>
                  </a:lnTo>
                  <a:lnTo>
                    <a:pt x="1514476" y="241301"/>
                  </a:lnTo>
                  <a:lnTo>
                    <a:pt x="1536701" y="280988"/>
                  </a:lnTo>
                  <a:lnTo>
                    <a:pt x="1549401" y="287338"/>
                  </a:lnTo>
                  <a:lnTo>
                    <a:pt x="1541464" y="350839"/>
                  </a:lnTo>
                  <a:lnTo>
                    <a:pt x="1552576" y="373064"/>
                  </a:lnTo>
                  <a:lnTo>
                    <a:pt x="1530351" y="411164"/>
                  </a:lnTo>
                  <a:lnTo>
                    <a:pt x="1525589" y="430214"/>
                  </a:lnTo>
                  <a:lnTo>
                    <a:pt x="1497014" y="468314"/>
                  </a:lnTo>
                  <a:lnTo>
                    <a:pt x="1493839" y="487364"/>
                  </a:lnTo>
                  <a:lnTo>
                    <a:pt x="1450976" y="530227"/>
                  </a:lnTo>
                  <a:lnTo>
                    <a:pt x="1450976" y="557214"/>
                  </a:lnTo>
                  <a:lnTo>
                    <a:pt x="1443039" y="590552"/>
                  </a:lnTo>
                  <a:lnTo>
                    <a:pt x="1458914" y="604840"/>
                  </a:lnTo>
                  <a:lnTo>
                    <a:pt x="1430339" y="674690"/>
                  </a:lnTo>
                  <a:lnTo>
                    <a:pt x="1422401" y="677865"/>
                  </a:lnTo>
                  <a:lnTo>
                    <a:pt x="1401764" y="722315"/>
                  </a:lnTo>
                  <a:lnTo>
                    <a:pt x="1382713" y="725490"/>
                  </a:lnTo>
                  <a:lnTo>
                    <a:pt x="1371601" y="746128"/>
                  </a:lnTo>
                  <a:lnTo>
                    <a:pt x="1366838" y="769940"/>
                  </a:lnTo>
                  <a:lnTo>
                    <a:pt x="1382713" y="781053"/>
                  </a:lnTo>
                  <a:lnTo>
                    <a:pt x="1385888" y="788990"/>
                  </a:lnTo>
                  <a:lnTo>
                    <a:pt x="1382713" y="858841"/>
                  </a:lnTo>
                  <a:lnTo>
                    <a:pt x="1366838" y="866779"/>
                  </a:lnTo>
                  <a:lnTo>
                    <a:pt x="1362076" y="866779"/>
                  </a:lnTo>
                  <a:lnTo>
                    <a:pt x="1359453" y="865467"/>
                  </a:lnTo>
                  <a:lnTo>
                    <a:pt x="1358901" y="871541"/>
                  </a:lnTo>
                  <a:lnTo>
                    <a:pt x="1347788" y="885828"/>
                  </a:lnTo>
                  <a:lnTo>
                    <a:pt x="1343026" y="928691"/>
                  </a:lnTo>
                  <a:lnTo>
                    <a:pt x="1344613" y="957266"/>
                  </a:lnTo>
                  <a:lnTo>
                    <a:pt x="1336676" y="969966"/>
                  </a:lnTo>
                  <a:lnTo>
                    <a:pt x="1320801" y="963616"/>
                  </a:lnTo>
                  <a:lnTo>
                    <a:pt x="1328738" y="981079"/>
                  </a:lnTo>
                  <a:lnTo>
                    <a:pt x="1352551" y="995366"/>
                  </a:lnTo>
                  <a:lnTo>
                    <a:pt x="1347788" y="1047754"/>
                  </a:lnTo>
                  <a:lnTo>
                    <a:pt x="1343026" y="1062042"/>
                  </a:lnTo>
                  <a:lnTo>
                    <a:pt x="1328738" y="1069979"/>
                  </a:lnTo>
                  <a:lnTo>
                    <a:pt x="1320801" y="1104904"/>
                  </a:lnTo>
                  <a:lnTo>
                    <a:pt x="1293813" y="1141417"/>
                  </a:lnTo>
                  <a:lnTo>
                    <a:pt x="1304926" y="1162054"/>
                  </a:lnTo>
                  <a:lnTo>
                    <a:pt x="1281113" y="1239842"/>
                  </a:lnTo>
                  <a:lnTo>
                    <a:pt x="1293813" y="1260480"/>
                  </a:lnTo>
                  <a:lnTo>
                    <a:pt x="1289051" y="1260480"/>
                  </a:lnTo>
                  <a:lnTo>
                    <a:pt x="1284288" y="1265242"/>
                  </a:lnTo>
                  <a:lnTo>
                    <a:pt x="1265238" y="1304930"/>
                  </a:lnTo>
                  <a:lnTo>
                    <a:pt x="1220788" y="1311280"/>
                  </a:lnTo>
                  <a:lnTo>
                    <a:pt x="1220788" y="1320805"/>
                  </a:lnTo>
                  <a:lnTo>
                    <a:pt x="1193800" y="1331917"/>
                  </a:lnTo>
                  <a:lnTo>
                    <a:pt x="1182688" y="1363668"/>
                  </a:lnTo>
                  <a:lnTo>
                    <a:pt x="1201738" y="1374780"/>
                  </a:lnTo>
                  <a:lnTo>
                    <a:pt x="1193800" y="1381130"/>
                  </a:lnTo>
                  <a:lnTo>
                    <a:pt x="1181100" y="1428755"/>
                  </a:lnTo>
                  <a:lnTo>
                    <a:pt x="1189038" y="1441455"/>
                  </a:lnTo>
                  <a:lnTo>
                    <a:pt x="1162050" y="1473205"/>
                  </a:lnTo>
                  <a:lnTo>
                    <a:pt x="1150938" y="1477968"/>
                  </a:lnTo>
                  <a:lnTo>
                    <a:pt x="1130300" y="1463680"/>
                  </a:lnTo>
                  <a:lnTo>
                    <a:pt x="1098550" y="1473205"/>
                  </a:lnTo>
                  <a:lnTo>
                    <a:pt x="1090613" y="1463680"/>
                  </a:lnTo>
                  <a:lnTo>
                    <a:pt x="1071563" y="1477968"/>
                  </a:lnTo>
                  <a:lnTo>
                    <a:pt x="1058863" y="1473205"/>
                  </a:lnTo>
                  <a:lnTo>
                    <a:pt x="1030288" y="1473205"/>
                  </a:lnTo>
                  <a:lnTo>
                    <a:pt x="982663" y="1455743"/>
                  </a:lnTo>
                  <a:lnTo>
                    <a:pt x="952500" y="1455743"/>
                  </a:lnTo>
                  <a:lnTo>
                    <a:pt x="949325" y="1473205"/>
                  </a:lnTo>
                  <a:lnTo>
                    <a:pt x="852488" y="1477968"/>
                  </a:lnTo>
                  <a:lnTo>
                    <a:pt x="849313" y="1477968"/>
                  </a:lnTo>
                  <a:lnTo>
                    <a:pt x="841375" y="1487493"/>
                  </a:lnTo>
                  <a:lnTo>
                    <a:pt x="838200" y="1495430"/>
                  </a:lnTo>
                  <a:lnTo>
                    <a:pt x="828675" y="1495430"/>
                  </a:lnTo>
                  <a:lnTo>
                    <a:pt x="804863" y="1487493"/>
                  </a:lnTo>
                  <a:lnTo>
                    <a:pt x="828675" y="1520831"/>
                  </a:lnTo>
                  <a:lnTo>
                    <a:pt x="830263" y="1533531"/>
                  </a:lnTo>
                  <a:lnTo>
                    <a:pt x="828675" y="1535118"/>
                  </a:lnTo>
                  <a:lnTo>
                    <a:pt x="781050" y="1549406"/>
                  </a:lnTo>
                  <a:lnTo>
                    <a:pt x="785813" y="1570043"/>
                  </a:lnTo>
                  <a:lnTo>
                    <a:pt x="684213" y="1573218"/>
                  </a:lnTo>
                  <a:lnTo>
                    <a:pt x="676275" y="1584331"/>
                  </a:lnTo>
                  <a:lnTo>
                    <a:pt x="650875" y="1587506"/>
                  </a:lnTo>
                  <a:lnTo>
                    <a:pt x="650875" y="1593856"/>
                  </a:lnTo>
                  <a:lnTo>
                    <a:pt x="639763" y="1593856"/>
                  </a:lnTo>
                  <a:lnTo>
                    <a:pt x="639763" y="1630368"/>
                  </a:lnTo>
                  <a:lnTo>
                    <a:pt x="650875" y="1630368"/>
                  </a:lnTo>
                  <a:lnTo>
                    <a:pt x="650875" y="1639893"/>
                  </a:lnTo>
                  <a:lnTo>
                    <a:pt x="638175" y="1639893"/>
                  </a:lnTo>
                  <a:lnTo>
                    <a:pt x="638175" y="1651006"/>
                  </a:lnTo>
                  <a:lnTo>
                    <a:pt x="623888" y="1654181"/>
                  </a:lnTo>
                  <a:lnTo>
                    <a:pt x="623888" y="1658944"/>
                  </a:lnTo>
                  <a:lnTo>
                    <a:pt x="622300" y="1701806"/>
                  </a:lnTo>
                  <a:lnTo>
                    <a:pt x="560388" y="1704981"/>
                  </a:lnTo>
                  <a:lnTo>
                    <a:pt x="555625" y="1682756"/>
                  </a:lnTo>
                  <a:lnTo>
                    <a:pt x="525463" y="1662119"/>
                  </a:lnTo>
                  <a:lnTo>
                    <a:pt x="525463" y="1665294"/>
                  </a:lnTo>
                  <a:lnTo>
                    <a:pt x="504825" y="1665294"/>
                  </a:lnTo>
                  <a:lnTo>
                    <a:pt x="493713" y="1685931"/>
                  </a:lnTo>
                  <a:lnTo>
                    <a:pt x="457200" y="1665294"/>
                  </a:lnTo>
                  <a:lnTo>
                    <a:pt x="446088" y="1682756"/>
                  </a:lnTo>
                  <a:lnTo>
                    <a:pt x="417513" y="1668469"/>
                  </a:lnTo>
                  <a:lnTo>
                    <a:pt x="382588" y="1673231"/>
                  </a:lnTo>
                  <a:lnTo>
                    <a:pt x="382588" y="1658944"/>
                  </a:lnTo>
                  <a:lnTo>
                    <a:pt x="382588" y="1654181"/>
                  </a:lnTo>
                  <a:lnTo>
                    <a:pt x="373063" y="1651006"/>
                  </a:lnTo>
                  <a:lnTo>
                    <a:pt x="373063" y="1641481"/>
                  </a:lnTo>
                  <a:lnTo>
                    <a:pt x="377825" y="1627193"/>
                  </a:lnTo>
                  <a:lnTo>
                    <a:pt x="365125" y="1619256"/>
                  </a:lnTo>
                  <a:lnTo>
                    <a:pt x="358775" y="1630368"/>
                  </a:lnTo>
                  <a:lnTo>
                    <a:pt x="350838" y="1630368"/>
                  </a:lnTo>
                  <a:lnTo>
                    <a:pt x="358775" y="1609731"/>
                  </a:lnTo>
                  <a:lnTo>
                    <a:pt x="247650" y="1570043"/>
                  </a:lnTo>
                  <a:lnTo>
                    <a:pt x="250825" y="1555756"/>
                  </a:lnTo>
                  <a:lnTo>
                    <a:pt x="287338" y="1555756"/>
                  </a:lnTo>
                  <a:lnTo>
                    <a:pt x="287338" y="1455743"/>
                  </a:lnTo>
                  <a:lnTo>
                    <a:pt x="303213" y="1455743"/>
                  </a:lnTo>
                  <a:lnTo>
                    <a:pt x="307975" y="1428755"/>
                  </a:lnTo>
                  <a:lnTo>
                    <a:pt x="330200" y="1428755"/>
                  </a:lnTo>
                  <a:lnTo>
                    <a:pt x="334963" y="1417643"/>
                  </a:lnTo>
                  <a:lnTo>
                    <a:pt x="350838" y="1417643"/>
                  </a:lnTo>
                  <a:lnTo>
                    <a:pt x="350838" y="1412880"/>
                  </a:lnTo>
                  <a:lnTo>
                    <a:pt x="365125" y="1412880"/>
                  </a:lnTo>
                  <a:lnTo>
                    <a:pt x="365125" y="1400180"/>
                  </a:lnTo>
                  <a:lnTo>
                    <a:pt x="377825" y="1400180"/>
                  </a:lnTo>
                  <a:lnTo>
                    <a:pt x="377825" y="1339855"/>
                  </a:lnTo>
                  <a:lnTo>
                    <a:pt x="350838" y="1339855"/>
                  </a:lnTo>
                  <a:lnTo>
                    <a:pt x="323850" y="1314455"/>
                  </a:lnTo>
                  <a:lnTo>
                    <a:pt x="322263" y="1300167"/>
                  </a:lnTo>
                  <a:lnTo>
                    <a:pt x="242888" y="1300167"/>
                  </a:lnTo>
                  <a:lnTo>
                    <a:pt x="239713" y="1274767"/>
                  </a:lnTo>
                  <a:lnTo>
                    <a:pt x="247650" y="1274767"/>
                  </a:lnTo>
                  <a:lnTo>
                    <a:pt x="247650" y="1260480"/>
                  </a:lnTo>
                  <a:lnTo>
                    <a:pt x="228600" y="1260480"/>
                  </a:lnTo>
                  <a:lnTo>
                    <a:pt x="200025" y="1225555"/>
                  </a:lnTo>
                  <a:lnTo>
                    <a:pt x="211138" y="1265242"/>
                  </a:lnTo>
                  <a:lnTo>
                    <a:pt x="211138" y="1274767"/>
                  </a:lnTo>
                  <a:lnTo>
                    <a:pt x="152400" y="1274767"/>
                  </a:lnTo>
                  <a:lnTo>
                    <a:pt x="152400" y="1260480"/>
                  </a:lnTo>
                  <a:lnTo>
                    <a:pt x="133350" y="1257305"/>
                  </a:lnTo>
                  <a:lnTo>
                    <a:pt x="133350" y="1244605"/>
                  </a:lnTo>
                  <a:lnTo>
                    <a:pt x="93663" y="1233492"/>
                  </a:lnTo>
                  <a:lnTo>
                    <a:pt x="82550" y="1236667"/>
                  </a:lnTo>
                  <a:lnTo>
                    <a:pt x="57150" y="1225555"/>
                  </a:lnTo>
                  <a:lnTo>
                    <a:pt x="61913" y="1147767"/>
                  </a:lnTo>
                  <a:lnTo>
                    <a:pt x="80963" y="1168404"/>
                  </a:lnTo>
                  <a:lnTo>
                    <a:pt x="109538" y="1168404"/>
                  </a:lnTo>
                  <a:lnTo>
                    <a:pt x="223838" y="1211267"/>
                  </a:lnTo>
                  <a:lnTo>
                    <a:pt x="223838" y="1182692"/>
                  </a:lnTo>
                  <a:lnTo>
                    <a:pt x="234950" y="1176342"/>
                  </a:lnTo>
                  <a:lnTo>
                    <a:pt x="234950" y="1147767"/>
                  </a:lnTo>
                  <a:lnTo>
                    <a:pt x="223838" y="1141417"/>
                  </a:lnTo>
                  <a:lnTo>
                    <a:pt x="241148" y="1128434"/>
                  </a:lnTo>
                  <a:lnTo>
                    <a:pt x="220663" y="1019179"/>
                  </a:lnTo>
                  <a:lnTo>
                    <a:pt x="220663" y="995366"/>
                  </a:lnTo>
                  <a:lnTo>
                    <a:pt x="187325" y="995366"/>
                  </a:lnTo>
                  <a:lnTo>
                    <a:pt x="187325" y="987429"/>
                  </a:lnTo>
                  <a:lnTo>
                    <a:pt x="149225" y="990604"/>
                  </a:lnTo>
                  <a:lnTo>
                    <a:pt x="144463" y="938216"/>
                  </a:lnTo>
                  <a:lnTo>
                    <a:pt x="106363" y="938216"/>
                  </a:lnTo>
                  <a:lnTo>
                    <a:pt x="103188" y="898529"/>
                  </a:lnTo>
                  <a:lnTo>
                    <a:pt x="52387" y="898529"/>
                  </a:lnTo>
                  <a:lnTo>
                    <a:pt x="52387" y="858841"/>
                  </a:lnTo>
                  <a:lnTo>
                    <a:pt x="49212" y="763590"/>
                  </a:lnTo>
                  <a:lnTo>
                    <a:pt x="60325" y="766765"/>
                  </a:lnTo>
                  <a:lnTo>
                    <a:pt x="60325" y="728665"/>
                  </a:lnTo>
                  <a:lnTo>
                    <a:pt x="34925" y="728665"/>
                  </a:lnTo>
                  <a:lnTo>
                    <a:pt x="25400" y="700090"/>
                  </a:lnTo>
                  <a:lnTo>
                    <a:pt x="20637" y="700090"/>
                  </a:lnTo>
                  <a:lnTo>
                    <a:pt x="20637" y="685802"/>
                  </a:lnTo>
                  <a:lnTo>
                    <a:pt x="74613" y="685802"/>
                  </a:lnTo>
                  <a:lnTo>
                    <a:pt x="77788" y="677865"/>
                  </a:lnTo>
                  <a:lnTo>
                    <a:pt x="85725" y="674690"/>
                  </a:lnTo>
                  <a:lnTo>
                    <a:pt x="85725" y="650877"/>
                  </a:lnTo>
                  <a:lnTo>
                    <a:pt x="60325" y="650877"/>
                  </a:lnTo>
                  <a:lnTo>
                    <a:pt x="52387" y="590552"/>
                  </a:lnTo>
                  <a:lnTo>
                    <a:pt x="23812" y="590552"/>
                  </a:lnTo>
                  <a:lnTo>
                    <a:pt x="23812" y="582614"/>
                  </a:lnTo>
                  <a:lnTo>
                    <a:pt x="0" y="579439"/>
                  </a:lnTo>
                  <a:lnTo>
                    <a:pt x="0" y="565152"/>
                  </a:lnTo>
                  <a:lnTo>
                    <a:pt x="3175" y="509589"/>
                  </a:lnTo>
                  <a:lnTo>
                    <a:pt x="63500" y="509589"/>
                  </a:lnTo>
                  <a:lnTo>
                    <a:pt x="63500" y="484189"/>
                  </a:lnTo>
                  <a:lnTo>
                    <a:pt x="80963" y="369889"/>
                  </a:lnTo>
                  <a:lnTo>
                    <a:pt x="84138" y="317501"/>
                  </a:lnTo>
                  <a:lnTo>
                    <a:pt x="95250" y="295276"/>
                  </a:lnTo>
                  <a:lnTo>
                    <a:pt x="88900" y="284163"/>
                  </a:lnTo>
                  <a:lnTo>
                    <a:pt x="95250" y="257176"/>
                  </a:lnTo>
                  <a:lnTo>
                    <a:pt x="95250" y="252413"/>
                  </a:lnTo>
                  <a:lnTo>
                    <a:pt x="106363" y="231776"/>
                  </a:lnTo>
                  <a:lnTo>
                    <a:pt x="163513" y="238126"/>
                  </a:lnTo>
                  <a:lnTo>
                    <a:pt x="169863" y="220663"/>
                  </a:lnTo>
                  <a:lnTo>
                    <a:pt x="180975" y="220663"/>
                  </a:lnTo>
                  <a:lnTo>
                    <a:pt x="180975" y="228601"/>
                  </a:lnTo>
                  <a:lnTo>
                    <a:pt x="201613" y="228601"/>
                  </a:lnTo>
                  <a:lnTo>
                    <a:pt x="198438" y="220663"/>
                  </a:lnTo>
                  <a:lnTo>
                    <a:pt x="212725" y="228601"/>
                  </a:lnTo>
                  <a:lnTo>
                    <a:pt x="250825" y="228601"/>
                  </a:lnTo>
                  <a:lnTo>
                    <a:pt x="287338" y="203200"/>
                  </a:lnTo>
                  <a:lnTo>
                    <a:pt x="298450" y="188913"/>
                  </a:lnTo>
                  <a:lnTo>
                    <a:pt x="328613" y="114300"/>
                  </a:lnTo>
                  <a:lnTo>
                    <a:pt x="319088" y="107950"/>
                  </a:lnTo>
                  <a:lnTo>
                    <a:pt x="354013" y="79375"/>
                  </a:lnTo>
                  <a:lnTo>
                    <a:pt x="379413" y="82550"/>
                  </a:lnTo>
                  <a:lnTo>
                    <a:pt x="425450" y="50800"/>
                  </a:lnTo>
                  <a:lnTo>
                    <a:pt x="422275" y="30162"/>
                  </a:lnTo>
                  <a:lnTo>
                    <a:pt x="457200" y="25400"/>
                  </a:lnTo>
                  <a:lnTo>
                    <a:pt x="474663" y="15875"/>
                  </a:lnTo>
                  <a:lnTo>
                    <a:pt x="482600" y="15875"/>
                  </a:lnTo>
                  <a:lnTo>
                    <a:pt x="503238" y="33337"/>
                  </a:lnTo>
                  <a:lnTo>
                    <a:pt x="506413" y="50800"/>
                  </a:lnTo>
                  <a:lnTo>
                    <a:pt x="563563" y="50800"/>
                  </a:lnTo>
                  <a:lnTo>
                    <a:pt x="588963" y="41275"/>
                  </a:lnTo>
                  <a:lnTo>
                    <a:pt x="588963" y="57150"/>
                  </a:lnTo>
                  <a:lnTo>
                    <a:pt x="620713" y="39687"/>
                  </a:lnTo>
                  <a:lnTo>
                    <a:pt x="646113" y="79375"/>
                  </a:lnTo>
                  <a:lnTo>
                    <a:pt x="646113" y="88900"/>
                  </a:lnTo>
                  <a:lnTo>
                    <a:pt x="663575" y="88900"/>
                  </a:lnTo>
                  <a:lnTo>
                    <a:pt x="666750" y="93663"/>
                  </a:lnTo>
                  <a:lnTo>
                    <a:pt x="712788" y="96838"/>
                  </a:lnTo>
                  <a:lnTo>
                    <a:pt x="715963" y="79375"/>
                  </a:lnTo>
                  <a:lnTo>
                    <a:pt x="720725" y="79375"/>
                  </a:lnTo>
                  <a:lnTo>
                    <a:pt x="720725" y="90488"/>
                  </a:lnTo>
                  <a:lnTo>
                    <a:pt x="727075" y="90488"/>
                  </a:lnTo>
                  <a:lnTo>
                    <a:pt x="727075" y="96838"/>
                  </a:lnTo>
                  <a:lnTo>
                    <a:pt x="790575" y="117475"/>
                  </a:lnTo>
                  <a:lnTo>
                    <a:pt x="790575" y="93663"/>
                  </a:lnTo>
                  <a:lnTo>
                    <a:pt x="784225" y="93663"/>
                  </a:lnTo>
                  <a:lnTo>
                    <a:pt x="777875" y="88900"/>
                  </a:lnTo>
                  <a:lnTo>
                    <a:pt x="776288" y="88900"/>
                  </a:lnTo>
                  <a:lnTo>
                    <a:pt x="776288" y="82550"/>
                  </a:lnTo>
                  <a:lnTo>
                    <a:pt x="781050" y="82550"/>
                  </a:lnTo>
                  <a:lnTo>
                    <a:pt x="781050" y="58737"/>
                  </a:lnTo>
                  <a:lnTo>
                    <a:pt x="776288" y="57150"/>
                  </a:lnTo>
                  <a:lnTo>
                    <a:pt x="776288" y="47625"/>
                  </a:lnTo>
                  <a:lnTo>
                    <a:pt x="830263" y="41275"/>
                  </a:lnTo>
                  <a:lnTo>
                    <a:pt x="893763" y="36512"/>
                  </a:lnTo>
                  <a:lnTo>
                    <a:pt x="893837" y="44117"/>
                  </a:lnTo>
                  <a:lnTo>
                    <a:pt x="900113" y="42862"/>
                  </a:lnTo>
                  <a:lnTo>
                    <a:pt x="895351" y="28575"/>
                  </a:lnTo>
                  <a:close/>
                </a:path>
              </a:pathLst>
            </a:custGeom>
            <a:no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 name="Freeform 40"/>
            <p:cNvSpPr>
              <a:spLocks/>
            </p:cNvSpPr>
            <p:nvPr/>
          </p:nvSpPr>
          <p:spPr bwMode="auto">
            <a:xfrm>
              <a:off x="2176126" y="5172804"/>
              <a:ext cx="1304925" cy="965204"/>
            </a:xfrm>
            <a:custGeom>
              <a:avLst/>
              <a:gdLst>
                <a:gd name="T0" fmla="*/ 357 w 822"/>
                <a:gd name="T1" fmla="*/ 579 h 608"/>
                <a:gd name="T2" fmla="*/ 314 w 822"/>
                <a:gd name="T3" fmla="*/ 593 h 608"/>
                <a:gd name="T4" fmla="*/ 282 w 822"/>
                <a:gd name="T5" fmla="*/ 582 h 608"/>
                <a:gd name="T6" fmla="*/ 246 w 822"/>
                <a:gd name="T7" fmla="*/ 593 h 608"/>
                <a:gd name="T8" fmla="*/ 206 w 822"/>
                <a:gd name="T9" fmla="*/ 578 h 608"/>
                <a:gd name="T10" fmla="*/ 199 w 822"/>
                <a:gd name="T11" fmla="*/ 568 h 608"/>
                <a:gd name="T12" fmla="*/ 190 w 822"/>
                <a:gd name="T13" fmla="*/ 561 h 608"/>
                <a:gd name="T14" fmla="*/ 121 w 822"/>
                <a:gd name="T15" fmla="*/ 522 h 608"/>
                <a:gd name="T16" fmla="*/ 146 w 822"/>
                <a:gd name="T17" fmla="*/ 451 h 608"/>
                <a:gd name="T18" fmla="*/ 172 w 822"/>
                <a:gd name="T19" fmla="*/ 434 h 608"/>
                <a:gd name="T20" fmla="*/ 186 w 822"/>
                <a:gd name="T21" fmla="*/ 424 h 608"/>
                <a:gd name="T22" fmla="*/ 202 w 822"/>
                <a:gd name="T23" fmla="*/ 416 h 608"/>
                <a:gd name="T24" fmla="*/ 170 w 822"/>
                <a:gd name="T25" fmla="*/ 362 h 608"/>
                <a:gd name="T26" fmla="*/ 115 w 822"/>
                <a:gd name="T27" fmla="*/ 336 h 608"/>
                <a:gd name="T28" fmla="*/ 109 w 822"/>
                <a:gd name="T29" fmla="*/ 327 h 608"/>
                <a:gd name="T30" fmla="*/ 97 w 822"/>
                <a:gd name="T31" fmla="*/ 336 h 608"/>
                <a:gd name="T32" fmla="*/ 50 w 822"/>
                <a:gd name="T33" fmla="*/ 326 h 608"/>
                <a:gd name="T34" fmla="*/ 17 w 822"/>
                <a:gd name="T35" fmla="*/ 313 h 608"/>
                <a:gd name="T36" fmla="*/ 16 w 822"/>
                <a:gd name="T37" fmla="*/ 270 h 608"/>
                <a:gd name="T38" fmla="*/ 106 w 822"/>
                <a:gd name="T39" fmla="*/ 278 h 608"/>
                <a:gd name="T40" fmla="*/ 106 w 822"/>
                <a:gd name="T41" fmla="*/ 253 h 608"/>
                <a:gd name="T42" fmla="*/ 114 w 822"/>
                <a:gd name="T43" fmla="*/ 186 h 608"/>
                <a:gd name="T44" fmla="*/ 216 w 822"/>
                <a:gd name="T45" fmla="*/ 168 h 608"/>
                <a:gd name="T46" fmla="*/ 210 w 822"/>
                <a:gd name="T47" fmla="*/ 132 h 608"/>
                <a:gd name="T48" fmla="*/ 216 w 822"/>
                <a:gd name="T49" fmla="*/ 99 h 608"/>
                <a:gd name="T50" fmla="*/ 277 w 822"/>
                <a:gd name="T51" fmla="*/ 59 h 608"/>
                <a:gd name="T52" fmla="*/ 398 w 822"/>
                <a:gd name="T53" fmla="*/ 5 h 608"/>
                <a:gd name="T54" fmla="*/ 451 w 822"/>
                <a:gd name="T55" fmla="*/ 19 h 608"/>
                <a:gd name="T56" fmla="*/ 512 w 822"/>
                <a:gd name="T57" fmla="*/ 10 h 608"/>
                <a:gd name="T58" fmla="*/ 565 w 822"/>
                <a:gd name="T59" fmla="*/ 90 h 608"/>
                <a:gd name="T60" fmla="*/ 637 w 822"/>
                <a:gd name="T61" fmla="*/ 64 h 608"/>
                <a:gd name="T62" fmla="*/ 682 w 822"/>
                <a:gd name="T63" fmla="*/ 57 h 608"/>
                <a:gd name="T64" fmla="*/ 734 w 822"/>
                <a:gd name="T65" fmla="*/ 59 h 608"/>
                <a:gd name="T66" fmla="*/ 753 w 822"/>
                <a:gd name="T67" fmla="*/ 75 h 608"/>
                <a:gd name="T68" fmla="*/ 809 w 822"/>
                <a:gd name="T69" fmla="*/ 67 h 608"/>
                <a:gd name="T70" fmla="*/ 813 w 822"/>
                <a:gd name="T71" fmla="*/ 91 h 608"/>
                <a:gd name="T72" fmla="*/ 806 w 822"/>
                <a:gd name="T73" fmla="*/ 145 h 608"/>
                <a:gd name="T74" fmla="*/ 817 w 822"/>
                <a:gd name="T75" fmla="*/ 161 h 608"/>
                <a:gd name="T76" fmla="*/ 802 w 822"/>
                <a:gd name="T77" fmla="*/ 208 h 608"/>
                <a:gd name="T78" fmla="*/ 787 w 822"/>
                <a:gd name="T79" fmla="*/ 265 h 608"/>
                <a:gd name="T80" fmla="*/ 776 w 822"/>
                <a:gd name="T81" fmla="*/ 327 h 608"/>
                <a:gd name="T82" fmla="*/ 733 w 822"/>
                <a:gd name="T83" fmla="*/ 359 h 608"/>
                <a:gd name="T84" fmla="*/ 711 w 822"/>
                <a:gd name="T85" fmla="*/ 393 h 608"/>
                <a:gd name="T86" fmla="*/ 708 w 822"/>
                <a:gd name="T87" fmla="*/ 434 h 608"/>
                <a:gd name="T88" fmla="*/ 690 w 822"/>
                <a:gd name="T89" fmla="*/ 465 h 608"/>
                <a:gd name="T90" fmla="*/ 651 w 822"/>
                <a:gd name="T91" fmla="*/ 456 h 608"/>
                <a:gd name="T92" fmla="*/ 613 w 822"/>
                <a:gd name="T93" fmla="*/ 460 h 608"/>
                <a:gd name="T94" fmla="*/ 562 w 822"/>
                <a:gd name="T95" fmla="*/ 461 h 608"/>
                <a:gd name="T96" fmla="*/ 495 w 822"/>
                <a:gd name="T97" fmla="*/ 469 h 608"/>
                <a:gd name="T98" fmla="*/ 472 w 822"/>
                <a:gd name="T99" fmla="*/ 471 h 608"/>
                <a:gd name="T100" fmla="*/ 486 w 822"/>
                <a:gd name="T101" fmla="*/ 502 h 608"/>
                <a:gd name="T102" fmla="*/ 396 w 822"/>
                <a:gd name="T103" fmla="*/ 524 h 608"/>
                <a:gd name="T104" fmla="*/ 375 w 822"/>
                <a:gd name="T105" fmla="*/ 538 h 608"/>
                <a:gd name="T106" fmla="*/ 375 w 822"/>
                <a:gd name="T107" fmla="*/ 561 h 608"/>
                <a:gd name="T108" fmla="*/ 366 w 822"/>
                <a:gd name="T109" fmla="*/ 573 h 608"/>
                <a:gd name="T110" fmla="*/ 359 w 822"/>
                <a:gd name="T111" fmla="*/ 57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2" h="608">
                  <a:moveTo>
                    <a:pt x="359" y="578"/>
                  </a:moveTo>
                  <a:lnTo>
                    <a:pt x="357" y="582"/>
                  </a:lnTo>
                  <a:lnTo>
                    <a:pt x="357" y="579"/>
                  </a:lnTo>
                  <a:lnTo>
                    <a:pt x="356" y="607"/>
                  </a:lnTo>
                  <a:lnTo>
                    <a:pt x="317" y="608"/>
                  </a:lnTo>
                  <a:lnTo>
                    <a:pt x="314" y="593"/>
                  </a:lnTo>
                  <a:lnTo>
                    <a:pt x="296" y="580"/>
                  </a:lnTo>
                  <a:lnTo>
                    <a:pt x="296" y="582"/>
                  </a:lnTo>
                  <a:lnTo>
                    <a:pt x="282" y="582"/>
                  </a:lnTo>
                  <a:lnTo>
                    <a:pt x="276" y="595"/>
                  </a:lnTo>
                  <a:lnTo>
                    <a:pt x="252" y="582"/>
                  </a:lnTo>
                  <a:lnTo>
                    <a:pt x="246" y="593"/>
                  </a:lnTo>
                  <a:lnTo>
                    <a:pt x="228" y="584"/>
                  </a:lnTo>
                  <a:lnTo>
                    <a:pt x="206" y="588"/>
                  </a:lnTo>
                  <a:lnTo>
                    <a:pt x="206" y="578"/>
                  </a:lnTo>
                  <a:lnTo>
                    <a:pt x="206" y="575"/>
                  </a:lnTo>
                  <a:lnTo>
                    <a:pt x="199" y="573"/>
                  </a:lnTo>
                  <a:lnTo>
                    <a:pt x="199" y="568"/>
                  </a:lnTo>
                  <a:lnTo>
                    <a:pt x="202" y="559"/>
                  </a:lnTo>
                  <a:lnTo>
                    <a:pt x="194" y="553"/>
                  </a:lnTo>
                  <a:lnTo>
                    <a:pt x="190" y="561"/>
                  </a:lnTo>
                  <a:lnTo>
                    <a:pt x="185" y="561"/>
                  </a:lnTo>
                  <a:lnTo>
                    <a:pt x="192" y="548"/>
                  </a:lnTo>
                  <a:lnTo>
                    <a:pt x="121" y="522"/>
                  </a:lnTo>
                  <a:lnTo>
                    <a:pt x="122" y="513"/>
                  </a:lnTo>
                  <a:lnTo>
                    <a:pt x="145" y="513"/>
                  </a:lnTo>
                  <a:lnTo>
                    <a:pt x="146" y="451"/>
                  </a:lnTo>
                  <a:lnTo>
                    <a:pt x="155" y="451"/>
                  </a:lnTo>
                  <a:lnTo>
                    <a:pt x="159" y="434"/>
                  </a:lnTo>
                  <a:lnTo>
                    <a:pt x="172" y="434"/>
                  </a:lnTo>
                  <a:lnTo>
                    <a:pt x="176" y="427"/>
                  </a:lnTo>
                  <a:lnTo>
                    <a:pt x="185" y="427"/>
                  </a:lnTo>
                  <a:lnTo>
                    <a:pt x="186" y="424"/>
                  </a:lnTo>
                  <a:lnTo>
                    <a:pt x="194" y="424"/>
                  </a:lnTo>
                  <a:lnTo>
                    <a:pt x="194" y="416"/>
                  </a:lnTo>
                  <a:lnTo>
                    <a:pt x="202" y="416"/>
                  </a:lnTo>
                  <a:lnTo>
                    <a:pt x="202" y="377"/>
                  </a:lnTo>
                  <a:lnTo>
                    <a:pt x="185" y="377"/>
                  </a:lnTo>
                  <a:lnTo>
                    <a:pt x="170" y="362"/>
                  </a:lnTo>
                  <a:lnTo>
                    <a:pt x="167" y="353"/>
                  </a:lnTo>
                  <a:lnTo>
                    <a:pt x="117" y="353"/>
                  </a:lnTo>
                  <a:lnTo>
                    <a:pt x="115" y="336"/>
                  </a:lnTo>
                  <a:lnTo>
                    <a:pt x="121" y="336"/>
                  </a:lnTo>
                  <a:lnTo>
                    <a:pt x="121" y="327"/>
                  </a:lnTo>
                  <a:lnTo>
                    <a:pt x="109" y="327"/>
                  </a:lnTo>
                  <a:lnTo>
                    <a:pt x="91" y="305"/>
                  </a:lnTo>
                  <a:lnTo>
                    <a:pt x="97" y="331"/>
                  </a:lnTo>
                  <a:lnTo>
                    <a:pt x="97" y="336"/>
                  </a:lnTo>
                  <a:lnTo>
                    <a:pt x="60" y="336"/>
                  </a:lnTo>
                  <a:lnTo>
                    <a:pt x="60" y="327"/>
                  </a:lnTo>
                  <a:lnTo>
                    <a:pt x="50" y="326"/>
                  </a:lnTo>
                  <a:lnTo>
                    <a:pt x="50" y="318"/>
                  </a:lnTo>
                  <a:lnTo>
                    <a:pt x="24" y="310"/>
                  </a:lnTo>
                  <a:lnTo>
                    <a:pt x="17" y="313"/>
                  </a:lnTo>
                  <a:lnTo>
                    <a:pt x="0" y="306"/>
                  </a:lnTo>
                  <a:lnTo>
                    <a:pt x="4" y="256"/>
                  </a:lnTo>
                  <a:lnTo>
                    <a:pt x="16" y="270"/>
                  </a:lnTo>
                  <a:lnTo>
                    <a:pt x="34" y="269"/>
                  </a:lnTo>
                  <a:lnTo>
                    <a:pt x="105" y="297"/>
                  </a:lnTo>
                  <a:lnTo>
                    <a:pt x="106" y="278"/>
                  </a:lnTo>
                  <a:lnTo>
                    <a:pt x="111" y="275"/>
                  </a:lnTo>
                  <a:lnTo>
                    <a:pt x="111" y="256"/>
                  </a:lnTo>
                  <a:lnTo>
                    <a:pt x="106" y="253"/>
                  </a:lnTo>
                  <a:lnTo>
                    <a:pt x="117" y="221"/>
                  </a:lnTo>
                  <a:lnTo>
                    <a:pt x="114" y="208"/>
                  </a:lnTo>
                  <a:lnTo>
                    <a:pt x="114" y="186"/>
                  </a:lnTo>
                  <a:lnTo>
                    <a:pt x="105" y="186"/>
                  </a:lnTo>
                  <a:lnTo>
                    <a:pt x="106" y="160"/>
                  </a:lnTo>
                  <a:lnTo>
                    <a:pt x="216" y="168"/>
                  </a:lnTo>
                  <a:lnTo>
                    <a:pt x="225" y="155"/>
                  </a:lnTo>
                  <a:lnTo>
                    <a:pt x="202" y="137"/>
                  </a:lnTo>
                  <a:lnTo>
                    <a:pt x="210" y="132"/>
                  </a:lnTo>
                  <a:lnTo>
                    <a:pt x="186" y="110"/>
                  </a:lnTo>
                  <a:lnTo>
                    <a:pt x="190" y="106"/>
                  </a:lnTo>
                  <a:lnTo>
                    <a:pt x="216" y="99"/>
                  </a:lnTo>
                  <a:lnTo>
                    <a:pt x="239" y="86"/>
                  </a:lnTo>
                  <a:lnTo>
                    <a:pt x="277" y="79"/>
                  </a:lnTo>
                  <a:lnTo>
                    <a:pt x="277" y="59"/>
                  </a:lnTo>
                  <a:lnTo>
                    <a:pt x="263" y="54"/>
                  </a:lnTo>
                  <a:lnTo>
                    <a:pt x="265" y="0"/>
                  </a:lnTo>
                  <a:lnTo>
                    <a:pt x="398" y="5"/>
                  </a:lnTo>
                  <a:lnTo>
                    <a:pt x="439" y="9"/>
                  </a:lnTo>
                  <a:lnTo>
                    <a:pt x="441" y="19"/>
                  </a:lnTo>
                  <a:lnTo>
                    <a:pt x="451" y="19"/>
                  </a:lnTo>
                  <a:lnTo>
                    <a:pt x="459" y="24"/>
                  </a:lnTo>
                  <a:lnTo>
                    <a:pt x="459" y="5"/>
                  </a:lnTo>
                  <a:lnTo>
                    <a:pt x="512" y="10"/>
                  </a:lnTo>
                  <a:lnTo>
                    <a:pt x="512" y="62"/>
                  </a:lnTo>
                  <a:lnTo>
                    <a:pt x="561" y="58"/>
                  </a:lnTo>
                  <a:lnTo>
                    <a:pt x="565" y="90"/>
                  </a:lnTo>
                  <a:lnTo>
                    <a:pt x="576" y="90"/>
                  </a:lnTo>
                  <a:lnTo>
                    <a:pt x="576" y="63"/>
                  </a:lnTo>
                  <a:lnTo>
                    <a:pt x="637" y="64"/>
                  </a:lnTo>
                  <a:lnTo>
                    <a:pt x="642" y="62"/>
                  </a:lnTo>
                  <a:lnTo>
                    <a:pt x="680" y="64"/>
                  </a:lnTo>
                  <a:lnTo>
                    <a:pt x="682" y="57"/>
                  </a:lnTo>
                  <a:lnTo>
                    <a:pt x="691" y="57"/>
                  </a:lnTo>
                  <a:lnTo>
                    <a:pt x="708" y="62"/>
                  </a:lnTo>
                  <a:lnTo>
                    <a:pt x="734" y="59"/>
                  </a:lnTo>
                  <a:lnTo>
                    <a:pt x="737" y="70"/>
                  </a:lnTo>
                  <a:lnTo>
                    <a:pt x="745" y="68"/>
                  </a:lnTo>
                  <a:lnTo>
                    <a:pt x="753" y="75"/>
                  </a:lnTo>
                  <a:lnTo>
                    <a:pt x="782" y="77"/>
                  </a:lnTo>
                  <a:lnTo>
                    <a:pt x="791" y="70"/>
                  </a:lnTo>
                  <a:lnTo>
                    <a:pt x="809" y="67"/>
                  </a:lnTo>
                  <a:lnTo>
                    <a:pt x="822" y="72"/>
                  </a:lnTo>
                  <a:lnTo>
                    <a:pt x="821" y="84"/>
                  </a:lnTo>
                  <a:lnTo>
                    <a:pt x="813" y="91"/>
                  </a:lnTo>
                  <a:lnTo>
                    <a:pt x="810" y="119"/>
                  </a:lnTo>
                  <a:lnTo>
                    <a:pt x="811" y="137"/>
                  </a:lnTo>
                  <a:lnTo>
                    <a:pt x="806" y="145"/>
                  </a:lnTo>
                  <a:lnTo>
                    <a:pt x="797" y="141"/>
                  </a:lnTo>
                  <a:lnTo>
                    <a:pt x="802" y="151"/>
                  </a:lnTo>
                  <a:lnTo>
                    <a:pt x="817" y="161"/>
                  </a:lnTo>
                  <a:lnTo>
                    <a:pt x="813" y="194"/>
                  </a:lnTo>
                  <a:lnTo>
                    <a:pt x="810" y="203"/>
                  </a:lnTo>
                  <a:lnTo>
                    <a:pt x="802" y="208"/>
                  </a:lnTo>
                  <a:lnTo>
                    <a:pt x="797" y="230"/>
                  </a:lnTo>
                  <a:lnTo>
                    <a:pt x="780" y="253"/>
                  </a:lnTo>
                  <a:lnTo>
                    <a:pt x="787" y="265"/>
                  </a:lnTo>
                  <a:lnTo>
                    <a:pt x="771" y="315"/>
                  </a:lnTo>
                  <a:lnTo>
                    <a:pt x="780" y="327"/>
                  </a:lnTo>
                  <a:lnTo>
                    <a:pt x="776" y="327"/>
                  </a:lnTo>
                  <a:lnTo>
                    <a:pt x="773" y="331"/>
                  </a:lnTo>
                  <a:lnTo>
                    <a:pt x="762" y="357"/>
                  </a:lnTo>
                  <a:lnTo>
                    <a:pt x="733" y="359"/>
                  </a:lnTo>
                  <a:lnTo>
                    <a:pt x="733" y="366"/>
                  </a:lnTo>
                  <a:lnTo>
                    <a:pt x="716" y="372"/>
                  </a:lnTo>
                  <a:lnTo>
                    <a:pt x="711" y="393"/>
                  </a:lnTo>
                  <a:lnTo>
                    <a:pt x="722" y="399"/>
                  </a:lnTo>
                  <a:lnTo>
                    <a:pt x="716" y="403"/>
                  </a:lnTo>
                  <a:lnTo>
                    <a:pt x="708" y="434"/>
                  </a:lnTo>
                  <a:lnTo>
                    <a:pt x="713" y="442"/>
                  </a:lnTo>
                  <a:lnTo>
                    <a:pt x="696" y="461"/>
                  </a:lnTo>
                  <a:lnTo>
                    <a:pt x="690" y="465"/>
                  </a:lnTo>
                  <a:lnTo>
                    <a:pt x="676" y="456"/>
                  </a:lnTo>
                  <a:lnTo>
                    <a:pt x="656" y="460"/>
                  </a:lnTo>
                  <a:lnTo>
                    <a:pt x="651" y="456"/>
                  </a:lnTo>
                  <a:lnTo>
                    <a:pt x="640" y="464"/>
                  </a:lnTo>
                  <a:lnTo>
                    <a:pt x="631" y="460"/>
                  </a:lnTo>
                  <a:lnTo>
                    <a:pt x="613" y="460"/>
                  </a:lnTo>
                  <a:lnTo>
                    <a:pt x="583" y="451"/>
                  </a:lnTo>
                  <a:lnTo>
                    <a:pt x="565" y="450"/>
                  </a:lnTo>
                  <a:lnTo>
                    <a:pt x="562" y="461"/>
                  </a:lnTo>
                  <a:lnTo>
                    <a:pt x="501" y="464"/>
                  </a:lnTo>
                  <a:lnTo>
                    <a:pt x="500" y="465"/>
                  </a:lnTo>
                  <a:lnTo>
                    <a:pt x="495" y="469"/>
                  </a:lnTo>
                  <a:lnTo>
                    <a:pt x="492" y="476"/>
                  </a:lnTo>
                  <a:lnTo>
                    <a:pt x="486" y="476"/>
                  </a:lnTo>
                  <a:lnTo>
                    <a:pt x="472" y="471"/>
                  </a:lnTo>
                  <a:lnTo>
                    <a:pt x="486" y="493"/>
                  </a:lnTo>
                  <a:lnTo>
                    <a:pt x="487" y="499"/>
                  </a:lnTo>
                  <a:lnTo>
                    <a:pt x="486" y="502"/>
                  </a:lnTo>
                  <a:lnTo>
                    <a:pt x="456" y="511"/>
                  </a:lnTo>
                  <a:lnTo>
                    <a:pt x="460" y="522"/>
                  </a:lnTo>
                  <a:lnTo>
                    <a:pt x="396" y="524"/>
                  </a:lnTo>
                  <a:lnTo>
                    <a:pt x="392" y="531"/>
                  </a:lnTo>
                  <a:lnTo>
                    <a:pt x="375" y="533"/>
                  </a:lnTo>
                  <a:lnTo>
                    <a:pt x="375" y="538"/>
                  </a:lnTo>
                  <a:lnTo>
                    <a:pt x="367" y="538"/>
                  </a:lnTo>
                  <a:lnTo>
                    <a:pt x="367" y="561"/>
                  </a:lnTo>
                  <a:lnTo>
                    <a:pt x="375" y="561"/>
                  </a:lnTo>
                  <a:lnTo>
                    <a:pt x="375" y="566"/>
                  </a:lnTo>
                  <a:lnTo>
                    <a:pt x="366" y="566"/>
                  </a:lnTo>
                  <a:lnTo>
                    <a:pt x="366" y="573"/>
                  </a:lnTo>
                  <a:lnTo>
                    <a:pt x="357" y="575"/>
                  </a:lnTo>
                  <a:lnTo>
                    <a:pt x="357" y="578"/>
                  </a:lnTo>
                  <a:lnTo>
                    <a:pt x="359" y="57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テキスト ボックス 79"/>
            <p:cNvSpPr txBox="1"/>
            <p:nvPr/>
          </p:nvSpPr>
          <p:spPr>
            <a:xfrm>
              <a:off x="2608173" y="3368024"/>
              <a:ext cx="1014431" cy="331885"/>
            </a:xfrm>
            <a:prstGeom prst="rect">
              <a:avLst/>
            </a:prstGeom>
            <a:noFill/>
          </p:spPr>
          <p:txBody>
            <a:bodyPr wrap="square" rtlCol="0">
              <a:spAutoFit/>
            </a:bodyPr>
            <a:lstStyle/>
            <a:p>
              <a:r>
                <a:rPr kumimoji="1" lang="ja-JP" altLang="en-US" sz="1000" b="1" dirty="0" smtClean="0">
                  <a:latin typeface="メイリオ" panose="020B0604030504040204" pitchFamily="50" charset="-128"/>
                  <a:ea typeface="メイリオ" panose="020B0604030504040204" pitchFamily="50" charset="-128"/>
                  <a:cs typeface="メイリオ" panose="020B0604030504040204" pitchFamily="50" charset="-128"/>
                </a:rPr>
                <a:t>寝屋川市</a:t>
              </a:r>
              <a:endParaRPr kumimoji="1" lang="ja-JP" altLang="en-US"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テキスト ボックス 84"/>
            <p:cNvSpPr txBox="1"/>
            <p:nvPr/>
          </p:nvSpPr>
          <p:spPr>
            <a:xfrm>
              <a:off x="2117638" y="3609743"/>
              <a:ext cx="960964" cy="331885"/>
            </a:xfrm>
            <a:prstGeom prst="rect">
              <a:avLst/>
            </a:prstGeom>
            <a:noFill/>
          </p:spPr>
          <p:txBody>
            <a:bodyPr wrap="square" rtlCol="0">
              <a:spAutoFit/>
            </a:bodyPr>
            <a:lstStyle/>
            <a:p>
              <a:r>
                <a:rPr lang="ja-JP" altLang="en-US" sz="1000" b="1" dirty="0">
                  <a:latin typeface="メイリオ" panose="020B0604030504040204" pitchFamily="50" charset="-128"/>
                  <a:ea typeface="メイリオ" panose="020B0604030504040204" pitchFamily="50" charset="-128"/>
                  <a:cs typeface="メイリオ" panose="020B0604030504040204" pitchFamily="50" charset="-128"/>
                </a:rPr>
                <a:t>守口</a:t>
              </a:r>
              <a:r>
                <a:rPr kumimoji="1" lang="ja-JP" altLang="en-US" sz="1000" b="1"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kumimoji="1" lang="ja-JP" altLang="en-US"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テキスト ボックス 85"/>
            <p:cNvSpPr txBox="1"/>
            <p:nvPr/>
          </p:nvSpPr>
          <p:spPr>
            <a:xfrm>
              <a:off x="1904866" y="3316300"/>
              <a:ext cx="847979" cy="331885"/>
            </a:xfrm>
            <a:prstGeom prst="rect">
              <a:avLst/>
            </a:prstGeom>
            <a:noFill/>
          </p:spPr>
          <p:txBody>
            <a:bodyPr wrap="square" rtlCol="0">
              <a:spAutoFit/>
            </a:bodyPr>
            <a:lstStyle/>
            <a:p>
              <a:r>
                <a:rPr lang="ja-JP" altLang="en-US" sz="1000" b="1" dirty="0">
                  <a:latin typeface="メイリオ" panose="020B0604030504040204" pitchFamily="50" charset="-128"/>
                  <a:ea typeface="メイリオ" panose="020B0604030504040204" pitchFamily="50" charset="-128"/>
                  <a:cs typeface="メイリオ" panose="020B0604030504040204" pitchFamily="50" charset="-128"/>
                </a:rPr>
                <a:t>摂津</a:t>
              </a:r>
              <a:r>
                <a:rPr kumimoji="1" lang="ja-JP" altLang="en-US" sz="1000" b="1"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kumimoji="1" lang="ja-JP" altLang="en-US"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 name="テキスト ボックス 86"/>
            <p:cNvSpPr txBox="1"/>
            <p:nvPr/>
          </p:nvSpPr>
          <p:spPr>
            <a:xfrm>
              <a:off x="1262063" y="3150358"/>
              <a:ext cx="799058" cy="331885"/>
            </a:xfrm>
            <a:prstGeom prst="rect">
              <a:avLst/>
            </a:prstGeom>
            <a:noFill/>
          </p:spPr>
          <p:txBody>
            <a:bodyPr wrap="square" rtlCol="0">
              <a:spAutoFit/>
            </a:bodyPr>
            <a:lstStyle/>
            <a:p>
              <a:r>
                <a:rPr lang="ja-JP" altLang="en-US" sz="1000" b="1" dirty="0">
                  <a:latin typeface="メイリオ" panose="020B0604030504040204" pitchFamily="50" charset="-128"/>
                  <a:ea typeface="メイリオ" panose="020B0604030504040204" pitchFamily="50" charset="-128"/>
                  <a:cs typeface="メイリオ" panose="020B0604030504040204" pitchFamily="50" charset="-128"/>
                </a:rPr>
                <a:t>吹田</a:t>
              </a:r>
              <a:r>
                <a:rPr kumimoji="1" lang="ja-JP" altLang="en-US" sz="1000" b="1"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kumimoji="1" lang="ja-JP" altLang="en-US"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テキスト ボックス 87"/>
            <p:cNvSpPr txBox="1"/>
            <p:nvPr/>
          </p:nvSpPr>
          <p:spPr>
            <a:xfrm>
              <a:off x="613438" y="3105581"/>
              <a:ext cx="761099" cy="331885"/>
            </a:xfrm>
            <a:prstGeom prst="rect">
              <a:avLst/>
            </a:prstGeom>
            <a:noFill/>
          </p:spPr>
          <p:txBody>
            <a:bodyPr wrap="square" rtlCol="0">
              <a:spAutoFit/>
            </a:bodyPr>
            <a:lstStyle/>
            <a:p>
              <a:r>
                <a:rPr lang="ja-JP" altLang="en-US" sz="1000" b="1" dirty="0">
                  <a:latin typeface="メイリオ" panose="020B0604030504040204" pitchFamily="50" charset="-128"/>
                  <a:ea typeface="メイリオ" panose="020B0604030504040204" pitchFamily="50" charset="-128"/>
                  <a:cs typeface="メイリオ" panose="020B0604030504040204" pitchFamily="50" charset="-128"/>
                </a:rPr>
                <a:t>豊中</a:t>
              </a:r>
              <a:r>
                <a:rPr kumimoji="1" lang="ja-JP" altLang="en-US" sz="1000" b="1"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kumimoji="1" lang="ja-JP" altLang="en-US"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テキスト ボックス 88"/>
            <p:cNvSpPr txBox="1"/>
            <p:nvPr/>
          </p:nvSpPr>
          <p:spPr>
            <a:xfrm>
              <a:off x="2762180" y="4194021"/>
              <a:ext cx="857008" cy="331885"/>
            </a:xfrm>
            <a:prstGeom prst="rect">
              <a:avLst/>
            </a:prstGeom>
            <a:noFill/>
          </p:spPr>
          <p:txBody>
            <a:bodyPr wrap="square" rtlCol="0">
              <a:spAutoFit/>
            </a:bodyPr>
            <a:lstStyle/>
            <a:p>
              <a:r>
                <a:rPr lang="ja-JP" altLang="en-US" sz="1000" b="1" dirty="0">
                  <a:latin typeface="メイリオ" panose="020B0604030504040204" pitchFamily="50" charset="-128"/>
                  <a:ea typeface="メイリオ" panose="020B0604030504040204" pitchFamily="50" charset="-128"/>
                  <a:cs typeface="メイリオ" panose="020B0604030504040204" pitchFamily="50" charset="-128"/>
                </a:rPr>
                <a:t>大東</a:t>
              </a:r>
              <a:r>
                <a:rPr kumimoji="1" lang="ja-JP" altLang="en-US" sz="1000" b="1"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kumimoji="1" lang="ja-JP" altLang="en-US"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テキスト ボックス 89"/>
            <p:cNvSpPr txBox="1"/>
            <p:nvPr/>
          </p:nvSpPr>
          <p:spPr>
            <a:xfrm>
              <a:off x="2530396" y="5448321"/>
              <a:ext cx="984269" cy="331885"/>
            </a:xfrm>
            <a:prstGeom prst="rect">
              <a:avLst/>
            </a:prstGeom>
            <a:noFill/>
          </p:spPr>
          <p:txBody>
            <a:bodyPr wrap="square" rtlCol="0">
              <a:spAutoFit/>
            </a:bodyPr>
            <a:lstStyle/>
            <a:p>
              <a:r>
                <a:rPr lang="ja-JP" altLang="en-US" sz="1000" b="1" dirty="0">
                  <a:latin typeface="メイリオ" panose="020B0604030504040204" pitchFamily="50" charset="-128"/>
                  <a:ea typeface="メイリオ" panose="020B0604030504040204" pitchFamily="50" charset="-128"/>
                  <a:cs typeface="メイリオ" panose="020B0604030504040204" pitchFamily="50" charset="-128"/>
                </a:rPr>
                <a:t>八尾</a:t>
              </a:r>
              <a:r>
                <a:rPr kumimoji="1" lang="ja-JP" altLang="en-US" sz="1000" b="1"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kumimoji="1" lang="ja-JP" altLang="en-US"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テキスト ボックス 90"/>
            <p:cNvSpPr txBox="1"/>
            <p:nvPr/>
          </p:nvSpPr>
          <p:spPr>
            <a:xfrm>
              <a:off x="981657" y="6180240"/>
              <a:ext cx="641585" cy="331885"/>
            </a:xfrm>
            <a:prstGeom prst="rect">
              <a:avLst/>
            </a:prstGeom>
            <a:noFill/>
          </p:spPr>
          <p:txBody>
            <a:bodyPr wrap="square" rtlCol="0">
              <a:spAutoFit/>
            </a:bodyPr>
            <a:lstStyle/>
            <a:p>
              <a:r>
                <a:rPr lang="ja-JP" altLang="en-US" sz="1000" b="1" dirty="0">
                  <a:latin typeface="メイリオ" panose="020B0604030504040204" pitchFamily="50" charset="-128"/>
                  <a:ea typeface="メイリオ" panose="020B0604030504040204" pitchFamily="50" charset="-128"/>
                  <a:cs typeface="メイリオ" panose="020B0604030504040204" pitchFamily="50" charset="-128"/>
                </a:rPr>
                <a:t>堺</a:t>
              </a:r>
              <a:r>
                <a:rPr kumimoji="1" lang="ja-JP" altLang="en-US" sz="1000" b="1"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kumimoji="1" lang="ja-JP" altLang="en-US"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テキスト ボックス 91"/>
            <p:cNvSpPr txBox="1"/>
            <p:nvPr/>
          </p:nvSpPr>
          <p:spPr>
            <a:xfrm>
              <a:off x="2526162" y="4736540"/>
              <a:ext cx="1121325" cy="331885"/>
            </a:xfrm>
            <a:prstGeom prst="rect">
              <a:avLst/>
            </a:prstGeom>
            <a:noFill/>
          </p:spPr>
          <p:txBody>
            <a:bodyPr wrap="square" rtlCol="0">
              <a:spAutoFit/>
            </a:bodyPr>
            <a:lstStyle/>
            <a:p>
              <a:r>
                <a:rPr kumimoji="1" lang="ja-JP" altLang="en-US" sz="1000" b="1" dirty="0" smtClean="0">
                  <a:latin typeface="メイリオ" panose="020B0604030504040204" pitchFamily="50" charset="-128"/>
                  <a:ea typeface="メイリオ" panose="020B0604030504040204" pitchFamily="50" charset="-128"/>
                  <a:cs typeface="メイリオ" panose="020B0604030504040204" pitchFamily="50" charset="-128"/>
                </a:rPr>
                <a:t>東大阪市</a:t>
              </a:r>
              <a:endParaRPr kumimoji="1" lang="ja-JP" altLang="en-US"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テキスト ボックス 92"/>
            <p:cNvSpPr txBox="1"/>
            <p:nvPr/>
          </p:nvSpPr>
          <p:spPr>
            <a:xfrm>
              <a:off x="2291579" y="3873400"/>
              <a:ext cx="812708" cy="331885"/>
            </a:xfrm>
            <a:prstGeom prst="rect">
              <a:avLst/>
            </a:prstGeom>
            <a:noFill/>
          </p:spPr>
          <p:txBody>
            <a:bodyPr wrap="square" rtlCol="0">
              <a:spAutoFit/>
            </a:bodyPr>
            <a:lstStyle/>
            <a:p>
              <a:r>
                <a:rPr lang="ja-JP" altLang="en-US" sz="1000" b="1" dirty="0">
                  <a:latin typeface="メイリオ" panose="020B0604030504040204" pitchFamily="50" charset="-128"/>
                  <a:ea typeface="メイリオ" panose="020B0604030504040204" pitchFamily="50" charset="-128"/>
                  <a:cs typeface="メイリオ" panose="020B0604030504040204" pitchFamily="50" charset="-128"/>
                </a:rPr>
                <a:t>門真</a:t>
              </a:r>
              <a:r>
                <a:rPr kumimoji="1" lang="ja-JP" altLang="en-US" sz="1000" b="1"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kumimoji="1" lang="ja-JP" altLang="en-US"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テキスト ボックス 93"/>
            <p:cNvSpPr txBox="1"/>
            <p:nvPr/>
          </p:nvSpPr>
          <p:spPr>
            <a:xfrm>
              <a:off x="547699" y="4359373"/>
              <a:ext cx="1544638" cy="622285"/>
            </a:xfrm>
            <a:prstGeom prst="rect">
              <a:avLst/>
            </a:prstGeom>
            <a:noFill/>
          </p:spPr>
          <p:txBody>
            <a:bodyPr wrap="square" rtlCol="0">
              <a:spAutoFit/>
            </a:bodyPr>
            <a:lstStyle/>
            <a:p>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大阪市浄水場から水を送る</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Freeform 39"/>
            <p:cNvSpPr>
              <a:spLocks/>
            </p:cNvSpPr>
            <p:nvPr/>
          </p:nvSpPr>
          <p:spPr bwMode="auto">
            <a:xfrm>
              <a:off x="1672863" y="5949206"/>
              <a:ext cx="823913" cy="644527"/>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noFill/>
            <a:ln w="4763"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sp>
          <p:nvSpPr>
            <p:cNvPr id="96" name="テキスト ボックス 95"/>
            <p:cNvSpPr txBox="1"/>
            <p:nvPr/>
          </p:nvSpPr>
          <p:spPr>
            <a:xfrm>
              <a:off x="1704928" y="6048382"/>
              <a:ext cx="893192" cy="331885"/>
            </a:xfrm>
            <a:prstGeom prst="rect">
              <a:avLst/>
            </a:prstGeom>
            <a:noFill/>
          </p:spPr>
          <p:txBody>
            <a:bodyPr wrap="square" rtlCol="0">
              <a:spAutoFit/>
            </a:bodyPr>
            <a:lstStyle/>
            <a:p>
              <a:r>
                <a:rPr lang="ja-JP" altLang="en-US" sz="1000" b="1" dirty="0">
                  <a:latin typeface="メイリオ" panose="020B0604030504040204" pitchFamily="50" charset="-128"/>
                  <a:ea typeface="メイリオ" panose="020B0604030504040204" pitchFamily="50" charset="-128"/>
                  <a:cs typeface="メイリオ" panose="020B0604030504040204" pitchFamily="50" charset="-128"/>
                </a:rPr>
                <a:t>松原</a:t>
              </a:r>
              <a:r>
                <a:rPr kumimoji="1" lang="ja-JP" altLang="en-US" sz="1000" b="1"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kumimoji="1" lang="ja-JP" altLang="en-US"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97" name="Picture 9"/>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800248" y="4981658"/>
              <a:ext cx="1039540" cy="678036"/>
            </a:xfrm>
            <a:prstGeom prst="rect">
              <a:avLst/>
            </a:prstGeom>
            <a:noFill/>
            <a:ln>
              <a:noFill/>
            </a:ln>
            <a:effectLst/>
            <a:extLst/>
          </p:spPr>
        </p:pic>
        <p:sp>
          <p:nvSpPr>
            <p:cNvPr id="98" name="上矢印 97"/>
            <p:cNvSpPr/>
            <p:nvPr/>
          </p:nvSpPr>
          <p:spPr>
            <a:xfrm>
              <a:off x="1022281" y="3589027"/>
              <a:ext cx="421507" cy="399258"/>
            </a:xfrm>
            <a:prstGeom prst="up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99" name="上矢印 98"/>
            <p:cNvSpPr/>
            <p:nvPr/>
          </p:nvSpPr>
          <p:spPr>
            <a:xfrm rot="1463837">
              <a:off x="1606055" y="3526249"/>
              <a:ext cx="421507" cy="399258"/>
            </a:xfrm>
            <a:prstGeom prst="up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00" name="上矢印 99"/>
            <p:cNvSpPr/>
            <p:nvPr/>
          </p:nvSpPr>
          <p:spPr>
            <a:xfrm rot="3282583">
              <a:off x="1910530" y="4125001"/>
              <a:ext cx="421507" cy="399258"/>
            </a:xfrm>
            <a:prstGeom prst="up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01" name="上矢印 100"/>
            <p:cNvSpPr/>
            <p:nvPr/>
          </p:nvSpPr>
          <p:spPr>
            <a:xfrm rot="4782509">
              <a:off x="2039546" y="4697814"/>
              <a:ext cx="421507" cy="399258"/>
            </a:xfrm>
            <a:prstGeom prst="up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02" name="上矢印 101"/>
            <p:cNvSpPr/>
            <p:nvPr/>
          </p:nvSpPr>
          <p:spPr>
            <a:xfrm rot="6490870">
              <a:off x="2062528" y="5300499"/>
              <a:ext cx="421507" cy="399258"/>
            </a:xfrm>
            <a:prstGeom prst="up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03" name="上矢印 102"/>
            <p:cNvSpPr/>
            <p:nvPr/>
          </p:nvSpPr>
          <p:spPr>
            <a:xfrm rot="8041851">
              <a:off x="1572917" y="5715182"/>
              <a:ext cx="421507" cy="399258"/>
            </a:xfrm>
            <a:prstGeom prst="up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04" name="上矢印 103"/>
            <p:cNvSpPr/>
            <p:nvPr/>
          </p:nvSpPr>
          <p:spPr>
            <a:xfrm rot="10800000">
              <a:off x="1090636" y="5823905"/>
              <a:ext cx="421507" cy="399258"/>
            </a:xfrm>
            <a:prstGeom prst="up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grpSp>
      <p:sp>
        <p:nvSpPr>
          <p:cNvPr id="238" name="正方形/長方形 237"/>
          <p:cNvSpPr/>
          <p:nvPr/>
        </p:nvSpPr>
        <p:spPr>
          <a:xfrm>
            <a:off x="-1044624" y="-531440"/>
            <a:ext cx="11247190" cy="251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テキスト ボックス 83"/>
          <p:cNvSpPr txBox="1"/>
          <p:nvPr/>
        </p:nvSpPr>
        <p:spPr>
          <a:xfrm>
            <a:off x="612000" y="652626"/>
            <a:ext cx="7920000"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１</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シミュレーション</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の概要</a:t>
            </a:r>
            <a:endParaRPr kumimoji="1" lang="ja-JP" altLang="en-US"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p:cNvSpPr/>
          <p:nvPr/>
        </p:nvSpPr>
        <p:spPr>
          <a:xfrm>
            <a:off x="-1404664" y="5381412"/>
            <a:ext cx="10945216" cy="26184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26</a:t>
            </a:fld>
            <a:endParaRPr kumimoji="1" lang="ja-JP" altLang="en-US" dirty="0"/>
          </a:p>
        </p:txBody>
      </p:sp>
      <p:sp>
        <p:nvSpPr>
          <p:cNvPr id="237" name="テキスト ボックス 236"/>
          <p:cNvSpPr txBox="1"/>
          <p:nvPr/>
        </p:nvSpPr>
        <p:spPr>
          <a:xfrm>
            <a:off x="252000" y="216361"/>
            <a:ext cx="8640000" cy="461665"/>
          </a:xfrm>
          <a:prstGeom prst="rect">
            <a:avLst/>
          </a:prstGeom>
          <a:noFill/>
        </p:spPr>
        <p:txBody>
          <a:bodyPr wrap="square" rtlCol="0">
            <a:spAutoFit/>
          </a:bodyPr>
          <a:lstStyle/>
          <a:p>
            <a:r>
              <a:rPr lang="ja-JP" altLang="en-US" sz="2400" b="1" dirty="0">
                <a:latin typeface="メイリオ" panose="020B0604030504040204" pitchFamily="50" charset="-128"/>
                <a:ea typeface="メイリオ" panose="020B0604030504040204" pitchFamily="50" charset="-128"/>
                <a:cs typeface="メイリオ" panose="020B0604030504040204" pitchFamily="50" charset="-128"/>
              </a:rPr>
              <a:t>３</a:t>
            </a:r>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．テーマ２</a:t>
            </a:r>
            <a:r>
              <a:rPr lang="en-US" altLang="ja-JP" sz="24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400" b="1" dirty="0">
                <a:latin typeface="メイリオ" panose="020B0604030504040204" pitchFamily="50" charset="-128"/>
                <a:ea typeface="メイリオ" panose="020B0604030504040204" pitchFamily="50" charset="-128"/>
                <a:cs typeface="メイリオ" panose="020B0604030504040204" pitchFamily="50" charset="-128"/>
              </a:rPr>
              <a:t>大阪市施設から隣接市への送水</a:t>
            </a:r>
            <a:r>
              <a:rPr lang="en-US" altLang="ja-JP" sz="2400" b="1" dirty="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24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テキスト ボックス 239"/>
          <p:cNvSpPr txBox="1"/>
          <p:nvPr/>
        </p:nvSpPr>
        <p:spPr>
          <a:xfrm>
            <a:off x="179512" y="2557205"/>
            <a:ext cx="2340000" cy="2062103"/>
          </a:xfrm>
          <a:prstGeom prst="rect">
            <a:avLst/>
          </a:prstGeom>
          <a:solidFill>
            <a:schemeClr val="bg1"/>
          </a:solidFill>
        </p:spPr>
        <p:txBody>
          <a:bodyPr wrap="square" rtlCol="0">
            <a:spAutoFit/>
          </a:bodyPr>
          <a:lstStyle/>
          <a:p>
            <a:pPr marL="285750" indent="-285750">
              <a:buFont typeface="Wingdings" panose="05000000000000000000" pitchFamily="2" charset="2"/>
              <a:buChar char="n"/>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企業団からの受水にかえて、コストが安い</a:t>
            </a: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大阪市の余力水を隣接</a:t>
            </a:r>
            <a:r>
              <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11</a:t>
            </a: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市に送水した場合の効果額及び影響額を事業体ごと（</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隣接</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市・大阪市</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企業団）に</a:t>
            </a: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試算</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テキスト ボックス 240"/>
          <p:cNvSpPr txBox="1"/>
          <p:nvPr/>
        </p:nvSpPr>
        <p:spPr>
          <a:xfrm>
            <a:off x="6624000" y="2618849"/>
            <a:ext cx="2268000" cy="1938814"/>
          </a:xfrm>
          <a:prstGeom prst="roundRect">
            <a:avLst>
              <a:gd name="adj" fmla="val 11432"/>
            </a:avLst>
          </a:prstGeom>
          <a:ln/>
        </p:spPr>
        <p:style>
          <a:lnRef idx="1">
            <a:schemeClr val="accent6"/>
          </a:lnRef>
          <a:fillRef idx="2">
            <a:schemeClr val="accent6"/>
          </a:fillRef>
          <a:effectRef idx="1">
            <a:schemeClr val="accent6"/>
          </a:effectRef>
          <a:fontRef idx="minor">
            <a:schemeClr val="dk1"/>
          </a:fontRef>
        </p:style>
        <p:txBody>
          <a:bodyPr wrap="square" lIns="0" rIns="0" rtlCol="0" anchor="ctr">
            <a:spAutoFit/>
          </a:bodyPr>
          <a:lstStyle/>
          <a:p>
            <a:pPr marL="285750" lvl="0" indent="-285750">
              <a:buFont typeface="Arial" panose="020B0604020202020204" pitchFamily="34" charset="0"/>
              <a:buChar char="•"/>
              <a:defRPr/>
            </a:pP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隣接</a:t>
            </a:r>
            <a: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市にコストメリット（給水原価の低減）</a:t>
            </a:r>
            <a:endPar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lvl="0" indent="-285750">
              <a:buFont typeface="Arial" panose="020B0604020202020204" pitchFamily="34" charset="0"/>
              <a:buChar char="•"/>
              <a:defRPr/>
            </a:pP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の収益増</a:t>
            </a:r>
            <a: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r>
            <a:b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（給水量の増加）</a:t>
            </a:r>
            <a:endPar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lvl="0" indent="-285750">
              <a:buFont typeface="Arial" panose="020B0604020202020204" pitchFamily="34" charset="0"/>
              <a:buChar char="•"/>
              <a:defRPr/>
            </a:pP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企業団の収益減</a:t>
            </a:r>
            <a: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r>
            <a:b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（給水量の減小）</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右矢印 241"/>
          <p:cNvSpPr/>
          <p:nvPr/>
        </p:nvSpPr>
        <p:spPr>
          <a:xfrm>
            <a:off x="6300192" y="2348880"/>
            <a:ext cx="227111" cy="2478752"/>
          </a:xfrm>
          <a:prstGeom prst="rightArrow">
            <a:avLst>
              <a:gd name="adj1" fmla="val 50000"/>
              <a:gd name="adj2" fmla="val 100000"/>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2" name="テキスト ボックス 1"/>
          <p:cNvSpPr txBox="1"/>
          <p:nvPr/>
        </p:nvSpPr>
        <p:spPr>
          <a:xfrm>
            <a:off x="612000" y="1126485"/>
            <a:ext cx="7920000" cy="584775"/>
          </a:xfrm>
          <a:prstGeom prst="rect">
            <a:avLst/>
          </a:prstGeom>
          <a:noFill/>
        </p:spPr>
        <p:txBody>
          <a:bodyPr wrap="square" rtlCol="0">
            <a:spAutoFit/>
          </a:bodyPr>
          <a:lstStyle/>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供給余力があり、水づくりのコストが安い大阪市の浄水場に着目し、そのメリットを最大限活かすことで、大阪市の隣接</a:t>
            </a:r>
            <a:r>
              <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11</a:t>
            </a: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市に送水する</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 name="テキスト ボックス 2"/>
          <p:cNvSpPr txBox="1"/>
          <p:nvPr/>
        </p:nvSpPr>
        <p:spPr>
          <a:xfrm>
            <a:off x="612000" y="5881047"/>
            <a:ext cx="7920000" cy="461665"/>
          </a:xfrm>
          <a:prstGeom prst="rect">
            <a:avLst/>
          </a:prstGeom>
          <a:noFill/>
        </p:spPr>
        <p:txBody>
          <a:bodyPr wrap="square" rtlCol="0">
            <a:spAutoFit/>
          </a:bodyPr>
          <a:lstStyle/>
          <a:p>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（注）施設</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能力のダウンサイジングによる将来更新事業費の低減効果は考慮せず。</a:t>
            </a:r>
            <a:endParaRPr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p>
            <a:endParaRPr kumimoji="1" lang="ja-JP" altLang="en-US" sz="1200" dirty="0"/>
          </a:p>
        </p:txBody>
      </p:sp>
    </p:spTree>
    <p:extLst>
      <p:ext uri="{BB962C8B-B14F-4D97-AF65-F5344CB8AC3E}">
        <p14:creationId xmlns:p14="http://schemas.microsoft.com/office/powerpoint/2010/main" val="192977698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216392" y="953433"/>
            <a:ext cx="8899495" cy="1323439"/>
          </a:xfrm>
          <a:prstGeom prst="rect">
            <a:avLst/>
          </a:prstGeom>
          <a:noFill/>
        </p:spPr>
        <p:txBody>
          <a:bodyPr wrap="square" rtlCol="0">
            <a:spAutoFit/>
          </a:bodyPr>
          <a:lstStyle/>
          <a:p>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大阪府域では、大小合わせて</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48</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の浄水場が稼働して</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いる</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①そのうち、市町村が所有する浄水場が</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44</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か所</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ある</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80975" indent="-180975"/>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②大阪広域水道企業団の浄水場が</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か所あり、大阪市以外の各市町村の配水場へ水を送る送水管が整備されて</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いる</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③大阪市の管は、周辺の</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市につながって</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いる</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251971" y="508610"/>
            <a:ext cx="5410455" cy="400110"/>
          </a:xfrm>
          <a:prstGeom prst="rect">
            <a:avLst/>
          </a:prstGeom>
          <a:noFill/>
        </p:spPr>
        <p:txBody>
          <a:bodyPr wrap="none" rtlCol="0">
            <a:spAutoFit/>
          </a:bodyPr>
          <a:lstStyle>
            <a:defPPr>
              <a:defRPr lang="ja-JP"/>
            </a:defPPr>
            <a:lvl1pPr>
              <a:defRPr sz="2400" b="1">
                <a:latin typeface="Meiryo UI" panose="020B0604030504040204" pitchFamily="50" charset="-128"/>
                <a:ea typeface="Meiryo UI" panose="020B0604030504040204" pitchFamily="50" charset="-128"/>
              </a:defRPr>
            </a:lvl1pPr>
          </a:lstStyle>
          <a:p>
            <a:r>
              <a:rPr lang="ja-JP" altLang="en-US" sz="2000" dirty="0" smtClean="0"/>
              <a:t>（２）背景：府域の浄水場数と送水ネットワーク</a:t>
            </a:r>
            <a:endParaRPr lang="ja-JP" altLang="en-US" sz="2000" dirty="0"/>
          </a:p>
        </p:txBody>
      </p:sp>
      <p:sp>
        <p:nvSpPr>
          <p:cNvPr id="11" name="テキスト ボックス 10"/>
          <p:cNvSpPr txBox="1"/>
          <p:nvPr/>
        </p:nvSpPr>
        <p:spPr>
          <a:xfrm>
            <a:off x="130824" y="2480577"/>
            <a:ext cx="2808312" cy="307777"/>
          </a:xfrm>
          <a:prstGeom prst="rect">
            <a:avLst/>
          </a:prstGeom>
          <a:noFill/>
        </p:spPr>
        <p:txBody>
          <a:bodyPr wrap="square" rtlCol="0">
            <a:spAutoFit/>
          </a:bodyPr>
          <a:lstStyle/>
          <a:p>
            <a:pPr algn="ctr"/>
            <a:r>
              <a:rPr lang="ja-JP" altLang="en-US" sz="1400" b="1" dirty="0">
                <a:solidFill>
                  <a:prstClr val="black"/>
                </a:solidFill>
                <a:latin typeface="HGPｺﾞｼｯｸM" panose="020B0600000000000000" pitchFamily="50" charset="-128"/>
                <a:ea typeface="HGPｺﾞｼｯｸM" panose="020B0600000000000000" pitchFamily="50" charset="-128"/>
              </a:rPr>
              <a:t>①市町村の浄水場（４４か所）</a:t>
            </a:r>
          </a:p>
        </p:txBody>
      </p:sp>
      <p:sp>
        <p:nvSpPr>
          <p:cNvPr id="23" name="テキスト ボックス 22"/>
          <p:cNvSpPr txBox="1"/>
          <p:nvPr/>
        </p:nvSpPr>
        <p:spPr>
          <a:xfrm>
            <a:off x="2477009" y="6581001"/>
            <a:ext cx="2988331" cy="276999"/>
          </a:xfrm>
          <a:prstGeom prst="rect">
            <a:avLst/>
          </a:prstGeom>
          <a:noFill/>
        </p:spPr>
        <p:txBody>
          <a:bodyPr wrap="square" rtlCol="0">
            <a:spAutoFit/>
          </a:bodyPr>
          <a:lstStyle/>
          <a:p>
            <a:pPr algn="r"/>
            <a:r>
              <a:rPr lang="ja-JP" altLang="en-US" sz="1200" dirty="0">
                <a:solidFill>
                  <a:prstClr val="black"/>
                </a:solidFill>
              </a:rPr>
              <a:t>出典：「大阪府の水道の現況（</a:t>
            </a:r>
            <a:r>
              <a:rPr lang="en-US" altLang="ja-JP" sz="1200" dirty="0">
                <a:solidFill>
                  <a:prstClr val="black"/>
                </a:solidFill>
              </a:rPr>
              <a:t>2016</a:t>
            </a:r>
            <a:r>
              <a:rPr lang="ja-JP" altLang="en-US" sz="1200" dirty="0">
                <a:solidFill>
                  <a:prstClr val="black"/>
                </a:solidFill>
              </a:rPr>
              <a:t>）」</a:t>
            </a:r>
          </a:p>
        </p:txBody>
      </p:sp>
      <p:sp>
        <p:nvSpPr>
          <p:cNvPr id="18" name="テキスト ボックス 17"/>
          <p:cNvSpPr txBox="1"/>
          <p:nvPr/>
        </p:nvSpPr>
        <p:spPr>
          <a:xfrm>
            <a:off x="2940911" y="2480577"/>
            <a:ext cx="3563888" cy="307777"/>
          </a:xfrm>
          <a:prstGeom prst="rect">
            <a:avLst/>
          </a:prstGeom>
          <a:noFill/>
        </p:spPr>
        <p:txBody>
          <a:bodyPr wrap="square" rtlCol="0">
            <a:spAutoFit/>
          </a:bodyPr>
          <a:lstStyle/>
          <a:p>
            <a:pPr algn="ctr"/>
            <a:r>
              <a:rPr lang="ja-JP" altLang="en-US" sz="1400" b="1" dirty="0">
                <a:solidFill>
                  <a:prstClr val="black"/>
                </a:solidFill>
                <a:latin typeface="HGPｺﾞｼｯｸM" panose="020B0600000000000000" pitchFamily="50" charset="-128"/>
                <a:ea typeface="HGPｺﾞｼｯｸM" panose="020B0600000000000000" pitchFamily="50" charset="-128"/>
              </a:rPr>
              <a:t>②大阪広域水道企業団の浄水場（</a:t>
            </a:r>
            <a:r>
              <a:rPr lang="ja-JP" altLang="en-US" sz="1400" b="1" dirty="0" smtClean="0">
                <a:solidFill>
                  <a:prstClr val="black"/>
                </a:solidFill>
                <a:latin typeface="HGPｺﾞｼｯｸM" panose="020B0600000000000000" pitchFamily="50" charset="-128"/>
                <a:ea typeface="HGPｺﾞｼｯｸM" panose="020B0600000000000000" pitchFamily="50" charset="-128"/>
              </a:rPr>
              <a:t>３か所）</a:t>
            </a:r>
            <a:endParaRPr lang="ja-JP" altLang="en-US" sz="1400" b="1" dirty="0">
              <a:solidFill>
                <a:prstClr val="black"/>
              </a:solidFill>
              <a:latin typeface="HGPｺﾞｼｯｸM" panose="020B0600000000000000" pitchFamily="50" charset="-128"/>
              <a:ea typeface="HGPｺﾞｼｯｸM" panose="020B0600000000000000" pitchFamily="50" charset="-128"/>
            </a:endParaRPr>
          </a:p>
        </p:txBody>
      </p:sp>
      <p:sp>
        <p:nvSpPr>
          <p:cNvPr id="22" name="AutoShape 3"/>
          <p:cNvSpPr>
            <a:spLocks noChangeAspect="1" noChangeArrowheads="1" noTextEdit="1"/>
          </p:cNvSpPr>
          <p:nvPr/>
        </p:nvSpPr>
        <p:spPr bwMode="auto">
          <a:xfrm>
            <a:off x="2740351" y="2366982"/>
            <a:ext cx="3235533" cy="3629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grpSp>
        <p:nvGrpSpPr>
          <p:cNvPr id="1038" name="グループ化 1037"/>
          <p:cNvGrpSpPr/>
          <p:nvPr/>
        </p:nvGrpSpPr>
        <p:grpSpPr>
          <a:xfrm>
            <a:off x="3124016" y="2925375"/>
            <a:ext cx="3133725" cy="3474925"/>
            <a:chOff x="4284663" y="2216150"/>
            <a:chExt cx="3811587" cy="4275138"/>
          </a:xfrm>
        </p:grpSpPr>
        <p:grpSp>
          <p:nvGrpSpPr>
            <p:cNvPr id="1039" name="Group 4"/>
            <p:cNvGrpSpPr>
              <a:grpSpLocks noChangeAspect="1"/>
            </p:cNvGrpSpPr>
            <p:nvPr/>
          </p:nvGrpSpPr>
          <p:grpSpPr bwMode="auto">
            <a:xfrm>
              <a:off x="4284663" y="2216150"/>
              <a:ext cx="3811587" cy="4275138"/>
              <a:chOff x="2699" y="1396"/>
              <a:chExt cx="2401" cy="2693"/>
            </a:xfrm>
          </p:grpSpPr>
          <p:sp>
            <p:nvSpPr>
              <p:cNvPr id="1043" name="AutoShape 3"/>
              <p:cNvSpPr>
                <a:spLocks noChangeAspect="1" noChangeArrowheads="1" noTextEdit="1"/>
              </p:cNvSpPr>
              <p:nvPr/>
            </p:nvSpPr>
            <p:spPr bwMode="auto">
              <a:xfrm>
                <a:off x="2699" y="1396"/>
                <a:ext cx="2401" cy="2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grpSp>
            <p:nvGrpSpPr>
              <p:cNvPr id="1044" name="Group 205"/>
              <p:cNvGrpSpPr>
                <a:grpSpLocks/>
              </p:cNvGrpSpPr>
              <p:nvPr/>
            </p:nvGrpSpPr>
            <p:grpSpPr bwMode="auto">
              <a:xfrm>
                <a:off x="2706" y="1419"/>
                <a:ext cx="2295" cy="2650"/>
                <a:chOff x="2706" y="1419"/>
                <a:chExt cx="2295" cy="2650"/>
              </a:xfrm>
            </p:grpSpPr>
            <p:sp>
              <p:nvSpPr>
                <p:cNvPr id="1128" name="Freeform 5"/>
                <p:cNvSpPr>
                  <a:spLocks/>
                </p:cNvSpPr>
                <p:nvPr/>
              </p:nvSpPr>
              <p:spPr bwMode="auto">
                <a:xfrm>
                  <a:off x="4529" y="2657"/>
                  <a:ext cx="222" cy="222"/>
                </a:xfrm>
                <a:custGeom>
                  <a:avLst/>
                  <a:gdLst>
                    <a:gd name="T0" fmla="*/ 53 w 222"/>
                    <a:gd name="T1" fmla="*/ 11 h 222"/>
                    <a:gd name="T2" fmla="*/ 52 w 222"/>
                    <a:gd name="T3" fmla="*/ 0 h 222"/>
                    <a:gd name="T4" fmla="*/ 55 w 222"/>
                    <a:gd name="T5" fmla="*/ 6 h 222"/>
                    <a:gd name="T6" fmla="*/ 74 w 222"/>
                    <a:gd name="T7" fmla="*/ 12 h 222"/>
                    <a:gd name="T8" fmla="*/ 73 w 222"/>
                    <a:gd name="T9" fmla="*/ 22 h 222"/>
                    <a:gd name="T10" fmla="*/ 88 w 222"/>
                    <a:gd name="T11" fmla="*/ 20 h 222"/>
                    <a:gd name="T12" fmla="*/ 91 w 222"/>
                    <a:gd name="T13" fmla="*/ 11 h 222"/>
                    <a:gd name="T14" fmla="*/ 134 w 222"/>
                    <a:gd name="T15" fmla="*/ 11 h 222"/>
                    <a:gd name="T16" fmla="*/ 140 w 222"/>
                    <a:gd name="T17" fmla="*/ 12 h 222"/>
                    <a:gd name="T18" fmla="*/ 169 w 222"/>
                    <a:gd name="T19" fmla="*/ 19 h 222"/>
                    <a:gd name="T20" fmla="*/ 180 w 222"/>
                    <a:gd name="T21" fmla="*/ 25 h 222"/>
                    <a:gd name="T22" fmla="*/ 197 w 222"/>
                    <a:gd name="T23" fmla="*/ 20 h 222"/>
                    <a:gd name="T24" fmla="*/ 205 w 222"/>
                    <a:gd name="T25" fmla="*/ 19 h 222"/>
                    <a:gd name="T26" fmla="*/ 210 w 222"/>
                    <a:gd name="T27" fmla="*/ 31 h 222"/>
                    <a:gd name="T28" fmla="*/ 205 w 222"/>
                    <a:gd name="T29" fmla="*/ 56 h 222"/>
                    <a:gd name="T30" fmla="*/ 218 w 222"/>
                    <a:gd name="T31" fmla="*/ 77 h 222"/>
                    <a:gd name="T32" fmla="*/ 219 w 222"/>
                    <a:gd name="T33" fmla="*/ 93 h 222"/>
                    <a:gd name="T34" fmla="*/ 215 w 222"/>
                    <a:gd name="T35" fmla="*/ 108 h 222"/>
                    <a:gd name="T36" fmla="*/ 205 w 222"/>
                    <a:gd name="T37" fmla="*/ 122 h 222"/>
                    <a:gd name="T38" fmla="*/ 192 w 222"/>
                    <a:gd name="T39" fmla="*/ 136 h 222"/>
                    <a:gd name="T40" fmla="*/ 190 w 222"/>
                    <a:gd name="T41" fmla="*/ 151 h 222"/>
                    <a:gd name="T42" fmla="*/ 185 w 222"/>
                    <a:gd name="T43" fmla="*/ 171 h 222"/>
                    <a:gd name="T44" fmla="*/ 177 w 222"/>
                    <a:gd name="T45" fmla="*/ 183 h 222"/>
                    <a:gd name="T46" fmla="*/ 169 w 222"/>
                    <a:gd name="T47" fmla="*/ 188 h 222"/>
                    <a:gd name="T48" fmla="*/ 171 w 222"/>
                    <a:gd name="T49" fmla="*/ 196 h 222"/>
                    <a:gd name="T50" fmla="*/ 170 w 222"/>
                    <a:gd name="T51" fmla="*/ 215 h 222"/>
                    <a:gd name="T52" fmla="*/ 164 w 222"/>
                    <a:gd name="T53" fmla="*/ 217 h 222"/>
                    <a:gd name="T54" fmla="*/ 153 w 222"/>
                    <a:gd name="T55" fmla="*/ 215 h 222"/>
                    <a:gd name="T56" fmla="*/ 140 w 222"/>
                    <a:gd name="T57" fmla="*/ 216 h 222"/>
                    <a:gd name="T58" fmla="*/ 133 w 222"/>
                    <a:gd name="T59" fmla="*/ 213 h 222"/>
                    <a:gd name="T60" fmla="*/ 129 w 222"/>
                    <a:gd name="T61" fmla="*/ 212 h 222"/>
                    <a:gd name="T62" fmla="*/ 111 w 222"/>
                    <a:gd name="T63" fmla="*/ 209 h 222"/>
                    <a:gd name="T64" fmla="*/ 107 w 222"/>
                    <a:gd name="T65" fmla="*/ 211 h 222"/>
                    <a:gd name="T66" fmla="*/ 91 w 222"/>
                    <a:gd name="T67" fmla="*/ 209 h 222"/>
                    <a:gd name="T68" fmla="*/ 61 w 222"/>
                    <a:gd name="T69" fmla="*/ 209 h 222"/>
                    <a:gd name="T70" fmla="*/ 54 w 222"/>
                    <a:gd name="T71" fmla="*/ 222 h 222"/>
                    <a:gd name="T72" fmla="*/ 0 w 222"/>
                    <a:gd name="T73" fmla="*/ 205 h 222"/>
                    <a:gd name="T74" fmla="*/ 6 w 222"/>
                    <a:gd name="T75" fmla="*/ 84 h 222"/>
                    <a:gd name="T76" fmla="*/ 49 w 222"/>
                    <a:gd name="T77" fmla="*/ 1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2" h="222">
                      <a:moveTo>
                        <a:pt x="49" y="11"/>
                      </a:moveTo>
                      <a:lnTo>
                        <a:pt x="53" y="11"/>
                      </a:lnTo>
                      <a:lnTo>
                        <a:pt x="52" y="7"/>
                      </a:lnTo>
                      <a:lnTo>
                        <a:pt x="52" y="0"/>
                      </a:lnTo>
                      <a:lnTo>
                        <a:pt x="53" y="0"/>
                      </a:lnTo>
                      <a:lnTo>
                        <a:pt x="55" y="6"/>
                      </a:lnTo>
                      <a:lnTo>
                        <a:pt x="58" y="11"/>
                      </a:lnTo>
                      <a:lnTo>
                        <a:pt x="74" y="12"/>
                      </a:lnTo>
                      <a:lnTo>
                        <a:pt x="75" y="18"/>
                      </a:lnTo>
                      <a:lnTo>
                        <a:pt x="73" y="22"/>
                      </a:lnTo>
                      <a:lnTo>
                        <a:pt x="85" y="22"/>
                      </a:lnTo>
                      <a:lnTo>
                        <a:pt x="88" y="20"/>
                      </a:lnTo>
                      <a:lnTo>
                        <a:pt x="90" y="20"/>
                      </a:lnTo>
                      <a:lnTo>
                        <a:pt x="91" y="11"/>
                      </a:lnTo>
                      <a:lnTo>
                        <a:pt x="132" y="12"/>
                      </a:lnTo>
                      <a:lnTo>
                        <a:pt x="134" y="11"/>
                      </a:lnTo>
                      <a:lnTo>
                        <a:pt x="139" y="10"/>
                      </a:lnTo>
                      <a:lnTo>
                        <a:pt x="140" y="12"/>
                      </a:lnTo>
                      <a:lnTo>
                        <a:pt x="160" y="14"/>
                      </a:lnTo>
                      <a:lnTo>
                        <a:pt x="169" y="19"/>
                      </a:lnTo>
                      <a:lnTo>
                        <a:pt x="173" y="25"/>
                      </a:lnTo>
                      <a:lnTo>
                        <a:pt x="180" y="25"/>
                      </a:lnTo>
                      <a:lnTo>
                        <a:pt x="194" y="22"/>
                      </a:lnTo>
                      <a:lnTo>
                        <a:pt x="197" y="20"/>
                      </a:lnTo>
                      <a:lnTo>
                        <a:pt x="203" y="21"/>
                      </a:lnTo>
                      <a:lnTo>
                        <a:pt x="205" y="19"/>
                      </a:lnTo>
                      <a:lnTo>
                        <a:pt x="207" y="23"/>
                      </a:lnTo>
                      <a:lnTo>
                        <a:pt x="210" y="31"/>
                      </a:lnTo>
                      <a:lnTo>
                        <a:pt x="204" y="44"/>
                      </a:lnTo>
                      <a:lnTo>
                        <a:pt x="205" y="56"/>
                      </a:lnTo>
                      <a:lnTo>
                        <a:pt x="213" y="67"/>
                      </a:lnTo>
                      <a:lnTo>
                        <a:pt x="218" y="77"/>
                      </a:lnTo>
                      <a:lnTo>
                        <a:pt x="222" y="78"/>
                      </a:lnTo>
                      <a:lnTo>
                        <a:pt x="219" y="93"/>
                      </a:lnTo>
                      <a:lnTo>
                        <a:pt x="221" y="99"/>
                      </a:lnTo>
                      <a:lnTo>
                        <a:pt x="215" y="108"/>
                      </a:lnTo>
                      <a:lnTo>
                        <a:pt x="213" y="113"/>
                      </a:lnTo>
                      <a:lnTo>
                        <a:pt x="205" y="122"/>
                      </a:lnTo>
                      <a:lnTo>
                        <a:pt x="204" y="126"/>
                      </a:lnTo>
                      <a:lnTo>
                        <a:pt x="192" y="136"/>
                      </a:lnTo>
                      <a:lnTo>
                        <a:pt x="192" y="143"/>
                      </a:lnTo>
                      <a:lnTo>
                        <a:pt x="190" y="151"/>
                      </a:lnTo>
                      <a:lnTo>
                        <a:pt x="194" y="155"/>
                      </a:lnTo>
                      <a:lnTo>
                        <a:pt x="185" y="171"/>
                      </a:lnTo>
                      <a:lnTo>
                        <a:pt x="183" y="172"/>
                      </a:lnTo>
                      <a:lnTo>
                        <a:pt x="177" y="183"/>
                      </a:lnTo>
                      <a:lnTo>
                        <a:pt x="172" y="183"/>
                      </a:lnTo>
                      <a:lnTo>
                        <a:pt x="169" y="188"/>
                      </a:lnTo>
                      <a:lnTo>
                        <a:pt x="167" y="193"/>
                      </a:lnTo>
                      <a:lnTo>
                        <a:pt x="171" y="196"/>
                      </a:lnTo>
                      <a:lnTo>
                        <a:pt x="172" y="198"/>
                      </a:lnTo>
                      <a:lnTo>
                        <a:pt x="170" y="215"/>
                      </a:lnTo>
                      <a:lnTo>
                        <a:pt x="166" y="217"/>
                      </a:lnTo>
                      <a:lnTo>
                        <a:pt x="164" y="217"/>
                      </a:lnTo>
                      <a:lnTo>
                        <a:pt x="160" y="215"/>
                      </a:lnTo>
                      <a:lnTo>
                        <a:pt x="153" y="215"/>
                      </a:lnTo>
                      <a:lnTo>
                        <a:pt x="151" y="218"/>
                      </a:lnTo>
                      <a:lnTo>
                        <a:pt x="140" y="216"/>
                      </a:lnTo>
                      <a:lnTo>
                        <a:pt x="137" y="216"/>
                      </a:lnTo>
                      <a:lnTo>
                        <a:pt x="133" y="213"/>
                      </a:lnTo>
                      <a:lnTo>
                        <a:pt x="131" y="214"/>
                      </a:lnTo>
                      <a:lnTo>
                        <a:pt x="129" y="212"/>
                      </a:lnTo>
                      <a:lnTo>
                        <a:pt x="118" y="211"/>
                      </a:lnTo>
                      <a:lnTo>
                        <a:pt x="111" y="209"/>
                      </a:lnTo>
                      <a:lnTo>
                        <a:pt x="108" y="209"/>
                      </a:lnTo>
                      <a:lnTo>
                        <a:pt x="107" y="211"/>
                      </a:lnTo>
                      <a:lnTo>
                        <a:pt x="94" y="212"/>
                      </a:lnTo>
                      <a:lnTo>
                        <a:pt x="91" y="209"/>
                      </a:lnTo>
                      <a:lnTo>
                        <a:pt x="89" y="210"/>
                      </a:lnTo>
                      <a:lnTo>
                        <a:pt x="61" y="209"/>
                      </a:lnTo>
                      <a:lnTo>
                        <a:pt x="58" y="222"/>
                      </a:lnTo>
                      <a:lnTo>
                        <a:pt x="54" y="222"/>
                      </a:lnTo>
                      <a:lnTo>
                        <a:pt x="57" y="209"/>
                      </a:lnTo>
                      <a:lnTo>
                        <a:pt x="0" y="205"/>
                      </a:lnTo>
                      <a:lnTo>
                        <a:pt x="2" y="168"/>
                      </a:lnTo>
                      <a:lnTo>
                        <a:pt x="6" y="84"/>
                      </a:lnTo>
                      <a:lnTo>
                        <a:pt x="45" y="84"/>
                      </a:lnTo>
                      <a:lnTo>
                        <a:pt x="4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29" name="Freeform 6"/>
                <p:cNvSpPr>
                  <a:spLocks/>
                </p:cNvSpPr>
                <p:nvPr/>
              </p:nvSpPr>
              <p:spPr bwMode="auto">
                <a:xfrm>
                  <a:off x="4346" y="2859"/>
                  <a:ext cx="350" cy="212"/>
                </a:xfrm>
                <a:custGeom>
                  <a:avLst/>
                  <a:gdLst>
                    <a:gd name="T0" fmla="*/ 237 w 350"/>
                    <a:gd name="T1" fmla="*/ 67 h 212"/>
                    <a:gd name="T2" fmla="*/ 180 w 350"/>
                    <a:gd name="T3" fmla="*/ 25 h 212"/>
                    <a:gd name="T4" fmla="*/ 241 w 350"/>
                    <a:gd name="T5" fmla="*/ 16 h 212"/>
                    <a:gd name="T6" fmla="*/ 272 w 350"/>
                    <a:gd name="T7" fmla="*/ 8 h 212"/>
                    <a:gd name="T8" fmla="*/ 291 w 350"/>
                    <a:gd name="T9" fmla="*/ 5 h 212"/>
                    <a:gd name="T10" fmla="*/ 313 w 350"/>
                    <a:gd name="T11" fmla="*/ 8 h 212"/>
                    <a:gd name="T12" fmla="*/ 321 w 350"/>
                    <a:gd name="T13" fmla="*/ 14 h 212"/>
                    <a:gd name="T14" fmla="*/ 344 w 350"/>
                    <a:gd name="T15" fmla="*/ 12 h 212"/>
                    <a:gd name="T16" fmla="*/ 346 w 350"/>
                    <a:gd name="T17" fmla="*/ 22 h 212"/>
                    <a:gd name="T18" fmla="*/ 342 w 350"/>
                    <a:gd name="T19" fmla="*/ 42 h 212"/>
                    <a:gd name="T20" fmla="*/ 346 w 350"/>
                    <a:gd name="T21" fmla="*/ 49 h 212"/>
                    <a:gd name="T22" fmla="*/ 339 w 350"/>
                    <a:gd name="T23" fmla="*/ 66 h 212"/>
                    <a:gd name="T24" fmla="*/ 331 w 350"/>
                    <a:gd name="T25" fmla="*/ 89 h 212"/>
                    <a:gd name="T26" fmla="*/ 326 w 350"/>
                    <a:gd name="T27" fmla="*/ 112 h 212"/>
                    <a:gd name="T28" fmla="*/ 307 w 350"/>
                    <a:gd name="T29" fmla="*/ 124 h 212"/>
                    <a:gd name="T30" fmla="*/ 296 w 350"/>
                    <a:gd name="T31" fmla="*/ 136 h 212"/>
                    <a:gd name="T32" fmla="*/ 295 w 350"/>
                    <a:gd name="T33" fmla="*/ 152 h 212"/>
                    <a:gd name="T34" fmla="*/ 286 w 350"/>
                    <a:gd name="T35" fmla="*/ 163 h 212"/>
                    <a:gd name="T36" fmla="*/ 270 w 350"/>
                    <a:gd name="T37" fmla="*/ 159 h 212"/>
                    <a:gd name="T38" fmla="*/ 254 w 350"/>
                    <a:gd name="T39" fmla="*/ 161 h 212"/>
                    <a:gd name="T40" fmla="*/ 233 w 350"/>
                    <a:gd name="T41" fmla="*/ 160 h 212"/>
                    <a:gd name="T42" fmla="*/ 204 w 350"/>
                    <a:gd name="T43" fmla="*/ 162 h 212"/>
                    <a:gd name="T44" fmla="*/ 194 w 350"/>
                    <a:gd name="T45" fmla="*/ 161 h 212"/>
                    <a:gd name="T46" fmla="*/ 200 w 350"/>
                    <a:gd name="T47" fmla="*/ 174 h 212"/>
                    <a:gd name="T48" fmla="*/ 161 w 350"/>
                    <a:gd name="T49" fmla="*/ 181 h 212"/>
                    <a:gd name="T50" fmla="*/ 152 w 350"/>
                    <a:gd name="T51" fmla="*/ 185 h 212"/>
                    <a:gd name="T52" fmla="*/ 152 w 350"/>
                    <a:gd name="T53" fmla="*/ 194 h 212"/>
                    <a:gd name="T54" fmla="*/ 148 w 350"/>
                    <a:gd name="T55" fmla="*/ 199 h 212"/>
                    <a:gd name="T56" fmla="*/ 145 w 350"/>
                    <a:gd name="T57" fmla="*/ 201 h 212"/>
                    <a:gd name="T58" fmla="*/ 143 w 350"/>
                    <a:gd name="T59" fmla="*/ 212 h 212"/>
                    <a:gd name="T60" fmla="*/ 118 w 350"/>
                    <a:gd name="T61" fmla="*/ 201 h 212"/>
                    <a:gd name="T62" fmla="*/ 109 w 350"/>
                    <a:gd name="T63" fmla="*/ 206 h 212"/>
                    <a:gd name="T64" fmla="*/ 89 w 350"/>
                    <a:gd name="T65" fmla="*/ 201 h 212"/>
                    <a:gd name="T66" fmla="*/ 80 w 350"/>
                    <a:gd name="T67" fmla="*/ 197 h 212"/>
                    <a:gd name="T68" fmla="*/ 79 w 350"/>
                    <a:gd name="T69" fmla="*/ 190 h 212"/>
                    <a:gd name="T70" fmla="*/ 72 w 350"/>
                    <a:gd name="T71" fmla="*/ 191 h 212"/>
                    <a:gd name="T72" fmla="*/ 47 w 350"/>
                    <a:gd name="T73" fmla="*/ 171 h 212"/>
                    <a:gd name="T74" fmla="*/ 62 w 350"/>
                    <a:gd name="T75" fmla="*/ 148 h 212"/>
                    <a:gd name="T76" fmla="*/ 71 w 350"/>
                    <a:gd name="T77" fmla="*/ 139 h 212"/>
                    <a:gd name="T78" fmla="*/ 79 w 350"/>
                    <a:gd name="T79" fmla="*/ 138 h 212"/>
                    <a:gd name="T80" fmla="*/ 83 w 350"/>
                    <a:gd name="T81" fmla="*/ 121 h 212"/>
                    <a:gd name="T82" fmla="*/ 69 w 350"/>
                    <a:gd name="T83" fmla="*/ 110 h 212"/>
                    <a:gd name="T84" fmla="*/ 50 w 350"/>
                    <a:gd name="T85" fmla="*/ 103 h 212"/>
                    <a:gd name="T86" fmla="*/ 38 w 350"/>
                    <a:gd name="T87" fmla="*/ 90 h 212"/>
                    <a:gd name="T88" fmla="*/ 24 w 350"/>
                    <a:gd name="T89" fmla="*/ 102 h 212"/>
                    <a:gd name="T90" fmla="*/ 20 w 350"/>
                    <a:gd name="T91" fmla="*/ 95 h 212"/>
                    <a:gd name="T92" fmla="*/ 0 w 350"/>
                    <a:gd name="T93" fmla="*/ 89 h 212"/>
                    <a:gd name="T94" fmla="*/ 14 w 350"/>
                    <a:gd name="T95" fmla="*/ 75 h 212"/>
                    <a:gd name="T96" fmla="*/ 47 w 350"/>
                    <a:gd name="T97" fmla="*/ 79 h 212"/>
                    <a:gd name="T98" fmla="*/ 50 w 350"/>
                    <a:gd name="T99" fmla="*/ 6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0" h="212">
                      <a:moveTo>
                        <a:pt x="140" y="80"/>
                      </a:moveTo>
                      <a:lnTo>
                        <a:pt x="143" y="59"/>
                      </a:lnTo>
                      <a:lnTo>
                        <a:pt x="237" y="67"/>
                      </a:lnTo>
                      <a:lnTo>
                        <a:pt x="239" y="30"/>
                      </a:lnTo>
                      <a:lnTo>
                        <a:pt x="216" y="29"/>
                      </a:lnTo>
                      <a:lnTo>
                        <a:pt x="180" y="25"/>
                      </a:lnTo>
                      <a:lnTo>
                        <a:pt x="181" y="0"/>
                      </a:lnTo>
                      <a:lnTo>
                        <a:pt x="241" y="4"/>
                      </a:lnTo>
                      <a:lnTo>
                        <a:pt x="241" y="16"/>
                      </a:lnTo>
                      <a:lnTo>
                        <a:pt x="246" y="17"/>
                      </a:lnTo>
                      <a:lnTo>
                        <a:pt x="247" y="6"/>
                      </a:lnTo>
                      <a:lnTo>
                        <a:pt x="272" y="8"/>
                      </a:lnTo>
                      <a:lnTo>
                        <a:pt x="274" y="7"/>
                      </a:lnTo>
                      <a:lnTo>
                        <a:pt x="290" y="9"/>
                      </a:lnTo>
                      <a:lnTo>
                        <a:pt x="291" y="5"/>
                      </a:lnTo>
                      <a:lnTo>
                        <a:pt x="295" y="6"/>
                      </a:lnTo>
                      <a:lnTo>
                        <a:pt x="302" y="8"/>
                      </a:lnTo>
                      <a:lnTo>
                        <a:pt x="313" y="8"/>
                      </a:lnTo>
                      <a:lnTo>
                        <a:pt x="314" y="12"/>
                      </a:lnTo>
                      <a:lnTo>
                        <a:pt x="318" y="12"/>
                      </a:lnTo>
                      <a:lnTo>
                        <a:pt x="321" y="14"/>
                      </a:lnTo>
                      <a:lnTo>
                        <a:pt x="333" y="16"/>
                      </a:lnTo>
                      <a:lnTo>
                        <a:pt x="337" y="13"/>
                      </a:lnTo>
                      <a:lnTo>
                        <a:pt x="344" y="12"/>
                      </a:lnTo>
                      <a:lnTo>
                        <a:pt x="350" y="14"/>
                      </a:lnTo>
                      <a:lnTo>
                        <a:pt x="349" y="19"/>
                      </a:lnTo>
                      <a:lnTo>
                        <a:pt x="346" y="22"/>
                      </a:lnTo>
                      <a:lnTo>
                        <a:pt x="344" y="32"/>
                      </a:lnTo>
                      <a:lnTo>
                        <a:pt x="344" y="39"/>
                      </a:lnTo>
                      <a:lnTo>
                        <a:pt x="342" y="42"/>
                      </a:lnTo>
                      <a:lnTo>
                        <a:pt x="338" y="40"/>
                      </a:lnTo>
                      <a:lnTo>
                        <a:pt x="340" y="45"/>
                      </a:lnTo>
                      <a:lnTo>
                        <a:pt x="346" y="49"/>
                      </a:lnTo>
                      <a:lnTo>
                        <a:pt x="344" y="61"/>
                      </a:lnTo>
                      <a:lnTo>
                        <a:pt x="342" y="64"/>
                      </a:lnTo>
                      <a:lnTo>
                        <a:pt x="339" y="66"/>
                      </a:lnTo>
                      <a:lnTo>
                        <a:pt x="336" y="75"/>
                      </a:lnTo>
                      <a:lnTo>
                        <a:pt x="329" y="83"/>
                      </a:lnTo>
                      <a:lnTo>
                        <a:pt x="331" y="89"/>
                      </a:lnTo>
                      <a:lnTo>
                        <a:pt x="324" y="107"/>
                      </a:lnTo>
                      <a:lnTo>
                        <a:pt x="327" y="112"/>
                      </a:lnTo>
                      <a:lnTo>
                        <a:pt x="326" y="112"/>
                      </a:lnTo>
                      <a:lnTo>
                        <a:pt x="324" y="113"/>
                      </a:lnTo>
                      <a:lnTo>
                        <a:pt x="319" y="123"/>
                      </a:lnTo>
                      <a:lnTo>
                        <a:pt x="307" y="124"/>
                      </a:lnTo>
                      <a:lnTo>
                        <a:pt x="307" y="126"/>
                      </a:lnTo>
                      <a:lnTo>
                        <a:pt x="299" y="128"/>
                      </a:lnTo>
                      <a:lnTo>
                        <a:pt x="296" y="136"/>
                      </a:lnTo>
                      <a:lnTo>
                        <a:pt x="301" y="139"/>
                      </a:lnTo>
                      <a:lnTo>
                        <a:pt x="299" y="140"/>
                      </a:lnTo>
                      <a:lnTo>
                        <a:pt x="295" y="152"/>
                      </a:lnTo>
                      <a:lnTo>
                        <a:pt x="297" y="155"/>
                      </a:lnTo>
                      <a:lnTo>
                        <a:pt x="289" y="162"/>
                      </a:lnTo>
                      <a:lnTo>
                        <a:pt x="286" y="163"/>
                      </a:lnTo>
                      <a:lnTo>
                        <a:pt x="281" y="160"/>
                      </a:lnTo>
                      <a:lnTo>
                        <a:pt x="272" y="161"/>
                      </a:lnTo>
                      <a:lnTo>
                        <a:pt x="270" y="159"/>
                      </a:lnTo>
                      <a:lnTo>
                        <a:pt x="265" y="163"/>
                      </a:lnTo>
                      <a:lnTo>
                        <a:pt x="262" y="161"/>
                      </a:lnTo>
                      <a:lnTo>
                        <a:pt x="254" y="161"/>
                      </a:lnTo>
                      <a:lnTo>
                        <a:pt x="242" y="156"/>
                      </a:lnTo>
                      <a:lnTo>
                        <a:pt x="234" y="156"/>
                      </a:lnTo>
                      <a:lnTo>
                        <a:pt x="233" y="160"/>
                      </a:lnTo>
                      <a:lnTo>
                        <a:pt x="207" y="160"/>
                      </a:lnTo>
                      <a:lnTo>
                        <a:pt x="206" y="160"/>
                      </a:lnTo>
                      <a:lnTo>
                        <a:pt x="204" y="162"/>
                      </a:lnTo>
                      <a:lnTo>
                        <a:pt x="203" y="164"/>
                      </a:lnTo>
                      <a:lnTo>
                        <a:pt x="200" y="164"/>
                      </a:lnTo>
                      <a:lnTo>
                        <a:pt x="194" y="161"/>
                      </a:lnTo>
                      <a:lnTo>
                        <a:pt x="200" y="170"/>
                      </a:lnTo>
                      <a:lnTo>
                        <a:pt x="201" y="173"/>
                      </a:lnTo>
                      <a:lnTo>
                        <a:pt x="200" y="174"/>
                      </a:lnTo>
                      <a:lnTo>
                        <a:pt x="187" y="176"/>
                      </a:lnTo>
                      <a:lnTo>
                        <a:pt x="188" y="181"/>
                      </a:lnTo>
                      <a:lnTo>
                        <a:pt x="161" y="181"/>
                      </a:lnTo>
                      <a:lnTo>
                        <a:pt x="159" y="184"/>
                      </a:lnTo>
                      <a:lnTo>
                        <a:pt x="152" y="184"/>
                      </a:lnTo>
                      <a:lnTo>
                        <a:pt x="152" y="185"/>
                      </a:lnTo>
                      <a:lnTo>
                        <a:pt x="149" y="185"/>
                      </a:lnTo>
                      <a:lnTo>
                        <a:pt x="149" y="194"/>
                      </a:lnTo>
                      <a:lnTo>
                        <a:pt x="152" y="194"/>
                      </a:lnTo>
                      <a:lnTo>
                        <a:pt x="151" y="197"/>
                      </a:lnTo>
                      <a:lnTo>
                        <a:pt x="148" y="196"/>
                      </a:lnTo>
                      <a:lnTo>
                        <a:pt x="148" y="199"/>
                      </a:lnTo>
                      <a:lnTo>
                        <a:pt x="144" y="200"/>
                      </a:lnTo>
                      <a:lnTo>
                        <a:pt x="144" y="201"/>
                      </a:lnTo>
                      <a:lnTo>
                        <a:pt x="145" y="201"/>
                      </a:lnTo>
                      <a:lnTo>
                        <a:pt x="144" y="203"/>
                      </a:lnTo>
                      <a:lnTo>
                        <a:pt x="144" y="201"/>
                      </a:lnTo>
                      <a:lnTo>
                        <a:pt x="143" y="212"/>
                      </a:lnTo>
                      <a:lnTo>
                        <a:pt x="127" y="212"/>
                      </a:lnTo>
                      <a:lnTo>
                        <a:pt x="126" y="206"/>
                      </a:lnTo>
                      <a:lnTo>
                        <a:pt x="118" y="201"/>
                      </a:lnTo>
                      <a:lnTo>
                        <a:pt x="118" y="201"/>
                      </a:lnTo>
                      <a:lnTo>
                        <a:pt x="113" y="201"/>
                      </a:lnTo>
                      <a:lnTo>
                        <a:pt x="109" y="206"/>
                      </a:lnTo>
                      <a:lnTo>
                        <a:pt x="100" y="201"/>
                      </a:lnTo>
                      <a:lnTo>
                        <a:pt x="97" y="205"/>
                      </a:lnTo>
                      <a:lnTo>
                        <a:pt x="89" y="201"/>
                      </a:lnTo>
                      <a:lnTo>
                        <a:pt x="80" y="202"/>
                      </a:lnTo>
                      <a:lnTo>
                        <a:pt x="80" y="198"/>
                      </a:lnTo>
                      <a:lnTo>
                        <a:pt x="80" y="197"/>
                      </a:lnTo>
                      <a:lnTo>
                        <a:pt x="78" y="196"/>
                      </a:lnTo>
                      <a:lnTo>
                        <a:pt x="78" y="194"/>
                      </a:lnTo>
                      <a:lnTo>
                        <a:pt x="79" y="190"/>
                      </a:lnTo>
                      <a:lnTo>
                        <a:pt x="76" y="188"/>
                      </a:lnTo>
                      <a:lnTo>
                        <a:pt x="74" y="191"/>
                      </a:lnTo>
                      <a:lnTo>
                        <a:pt x="72" y="191"/>
                      </a:lnTo>
                      <a:lnTo>
                        <a:pt x="75" y="186"/>
                      </a:lnTo>
                      <a:lnTo>
                        <a:pt x="46" y="175"/>
                      </a:lnTo>
                      <a:lnTo>
                        <a:pt x="47" y="171"/>
                      </a:lnTo>
                      <a:lnTo>
                        <a:pt x="56" y="172"/>
                      </a:lnTo>
                      <a:lnTo>
                        <a:pt x="58" y="147"/>
                      </a:lnTo>
                      <a:lnTo>
                        <a:pt x="62" y="148"/>
                      </a:lnTo>
                      <a:lnTo>
                        <a:pt x="64" y="141"/>
                      </a:lnTo>
                      <a:lnTo>
                        <a:pt x="69" y="142"/>
                      </a:lnTo>
                      <a:lnTo>
                        <a:pt x="71" y="139"/>
                      </a:lnTo>
                      <a:lnTo>
                        <a:pt x="75" y="139"/>
                      </a:lnTo>
                      <a:lnTo>
                        <a:pt x="75" y="138"/>
                      </a:lnTo>
                      <a:lnTo>
                        <a:pt x="79" y="138"/>
                      </a:lnTo>
                      <a:lnTo>
                        <a:pt x="79" y="135"/>
                      </a:lnTo>
                      <a:lnTo>
                        <a:pt x="82" y="135"/>
                      </a:lnTo>
                      <a:lnTo>
                        <a:pt x="83" y="121"/>
                      </a:lnTo>
                      <a:lnTo>
                        <a:pt x="76" y="120"/>
                      </a:lnTo>
                      <a:lnTo>
                        <a:pt x="69" y="114"/>
                      </a:lnTo>
                      <a:lnTo>
                        <a:pt x="69" y="110"/>
                      </a:lnTo>
                      <a:lnTo>
                        <a:pt x="48" y="109"/>
                      </a:lnTo>
                      <a:lnTo>
                        <a:pt x="47" y="103"/>
                      </a:lnTo>
                      <a:lnTo>
                        <a:pt x="50" y="103"/>
                      </a:lnTo>
                      <a:lnTo>
                        <a:pt x="50" y="99"/>
                      </a:lnTo>
                      <a:lnTo>
                        <a:pt x="45" y="99"/>
                      </a:lnTo>
                      <a:lnTo>
                        <a:pt x="38" y="90"/>
                      </a:lnTo>
                      <a:lnTo>
                        <a:pt x="40" y="100"/>
                      </a:lnTo>
                      <a:lnTo>
                        <a:pt x="40" y="103"/>
                      </a:lnTo>
                      <a:lnTo>
                        <a:pt x="24" y="102"/>
                      </a:lnTo>
                      <a:lnTo>
                        <a:pt x="24" y="98"/>
                      </a:lnTo>
                      <a:lnTo>
                        <a:pt x="20" y="97"/>
                      </a:lnTo>
                      <a:lnTo>
                        <a:pt x="20" y="95"/>
                      </a:lnTo>
                      <a:lnTo>
                        <a:pt x="9" y="91"/>
                      </a:lnTo>
                      <a:lnTo>
                        <a:pt x="6" y="92"/>
                      </a:lnTo>
                      <a:lnTo>
                        <a:pt x="0" y="89"/>
                      </a:lnTo>
                      <a:lnTo>
                        <a:pt x="2" y="70"/>
                      </a:lnTo>
                      <a:lnTo>
                        <a:pt x="7" y="75"/>
                      </a:lnTo>
                      <a:lnTo>
                        <a:pt x="14" y="75"/>
                      </a:lnTo>
                      <a:lnTo>
                        <a:pt x="44" y="87"/>
                      </a:lnTo>
                      <a:lnTo>
                        <a:pt x="44" y="80"/>
                      </a:lnTo>
                      <a:lnTo>
                        <a:pt x="47" y="79"/>
                      </a:lnTo>
                      <a:lnTo>
                        <a:pt x="48" y="72"/>
                      </a:lnTo>
                      <a:lnTo>
                        <a:pt x="45" y="70"/>
                      </a:lnTo>
                      <a:lnTo>
                        <a:pt x="50" y="67"/>
                      </a:lnTo>
                      <a:lnTo>
                        <a:pt x="140"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30" name="Freeform 7"/>
                <p:cNvSpPr>
                  <a:spLocks/>
                </p:cNvSpPr>
                <p:nvPr/>
              </p:nvSpPr>
              <p:spPr bwMode="auto">
                <a:xfrm>
                  <a:off x="4337" y="2656"/>
                  <a:ext cx="250" cy="284"/>
                </a:xfrm>
                <a:custGeom>
                  <a:avLst/>
                  <a:gdLst>
                    <a:gd name="T0" fmla="*/ 250 w 250"/>
                    <a:gd name="T1" fmla="*/ 231 h 284"/>
                    <a:gd name="T2" fmla="*/ 149 w 250"/>
                    <a:gd name="T3" fmla="*/ 265 h 284"/>
                    <a:gd name="T4" fmla="*/ 57 w 250"/>
                    <a:gd name="T5" fmla="*/ 272 h 284"/>
                    <a:gd name="T6" fmla="*/ 53 w 250"/>
                    <a:gd name="T7" fmla="*/ 236 h 284"/>
                    <a:gd name="T8" fmla="*/ 44 w 250"/>
                    <a:gd name="T9" fmla="*/ 233 h 284"/>
                    <a:gd name="T10" fmla="*/ 33 w 250"/>
                    <a:gd name="T11" fmla="*/ 221 h 284"/>
                    <a:gd name="T12" fmla="*/ 23 w 250"/>
                    <a:gd name="T13" fmla="*/ 210 h 284"/>
                    <a:gd name="T14" fmla="*/ 10 w 250"/>
                    <a:gd name="T15" fmla="*/ 200 h 284"/>
                    <a:gd name="T16" fmla="*/ 13 w 250"/>
                    <a:gd name="T17" fmla="*/ 178 h 284"/>
                    <a:gd name="T18" fmla="*/ 7 w 250"/>
                    <a:gd name="T19" fmla="*/ 168 h 284"/>
                    <a:gd name="T20" fmla="*/ 3 w 250"/>
                    <a:gd name="T21" fmla="*/ 161 h 284"/>
                    <a:gd name="T22" fmla="*/ 18 w 250"/>
                    <a:gd name="T23" fmla="*/ 158 h 284"/>
                    <a:gd name="T24" fmla="*/ 21 w 250"/>
                    <a:gd name="T25" fmla="*/ 156 h 284"/>
                    <a:gd name="T26" fmla="*/ 15 w 250"/>
                    <a:gd name="T27" fmla="*/ 150 h 284"/>
                    <a:gd name="T28" fmla="*/ 6 w 250"/>
                    <a:gd name="T29" fmla="*/ 135 h 284"/>
                    <a:gd name="T30" fmla="*/ 0 w 250"/>
                    <a:gd name="T31" fmla="*/ 132 h 284"/>
                    <a:gd name="T32" fmla="*/ 1 w 250"/>
                    <a:gd name="T33" fmla="*/ 115 h 284"/>
                    <a:gd name="T34" fmla="*/ 18 w 250"/>
                    <a:gd name="T35" fmla="*/ 109 h 284"/>
                    <a:gd name="T36" fmla="*/ 25 w 250"/>
                    <a:gd name="T37" fmla="*/ 69 h 284"/>
                    <a:gd name="T38" fmla="*/ 27 w 250"/>
                    <a:gd name="T39" fmla="*/ 61 h 284"/>
                    <a:gd name="T40" fmla="*/ 29 w 250"/>
                    <a:gd name="T41" fmla="*/ 53 h 284"/>
                    <a:gd name="T42" fmla="*/ 47 w 250"/>
                    <a:gd name="T43" fmla="*/ 50 h 284"/>
                    <a:gd name="T44" fmla="*/ 52 w 250"/>
                    <a:gd name="T45" fmla="*/ 47 h 284"/>
                    <a:gd name="T46" fmla="*/ 57 w 250"/>
                    <a:gd name="T47" fmla="*/ 49 h 284"/>
                    <a:gd name="T48" fmla="*/ 60 w 250"/>
                    <a:gd name="T49" fmla="*/ 49 h 284"/>
                    <a:gd name="T50" fmla="*/ 81 w 250"/>
                    <a:gd name="T51" fmla="*/ 44 h 284"/>
                    <a:gd name="T52" fmla="*/ 92 w 250"/>
                    <a:gd name="T53" fmla="*/ 22 h 284"/>
                    <a:gd name="T54" fmla="*/ 100 w 250"/>
                    <a:gd name="T55" fmla="*/ 14 h 284"/>
                    <a:gd name="T56" fmla="*/ 119 w 250"/>
                    <a:gd name="T57" fmla="*/ 8 h 284"/>
                    <a:gd name="T58" fmla="*/ 128 w 250"/>
                    <a:gd name="T59" fmla="*/ 2 h 284"/>
                    <a:gd name="T60" fmla="*/ 135 w 250"/>
                    <a:gd name="T61" fmla="*/ 1 h 284"/>
                    <a:gd name="T62" fmla="*/ 140 w 250"/>
                    <a:gd name="T63" fmla="*/ 9 h 284"/>
                    <a:gd name="T64" fmla="*/ 163 w 250"/>
                    <a:gd name="T65" fmla="*/ 8 h 284"/>
                    <a:gd name="T66" fmla="*/ 171 w 250"/>
                    <a:gd name="T67" fmla="*/ 8 h 284"/>
                    <a:gd name="T68" fmla="*/ 177 w 250"/>
                    <a:gd name="T69" fmla="*/ 20 h 284"/>
                    <a:gd name="T70" fmla="*/ 182 w 250"/>
                    <a:gd name="T71" fmla="*/ 22 h 284"/>
                    <a:gd name="T72" fmla="*/ 196 w 250"/>
                    <a:gd name="T73" fmla="*/ 19 h 284"/>
                    <a:gd name="T74" fmla="*/ 197 w 250"/>
                    <a:gd name="T75" fmla="*/ 22 h 284"/>
                    <a:gd name="T76" fmla="*/ 198 w 250"/>
                    <a:gd name="T77" fmla="*/ 23 h 284"/>
                    <a:gd name="T78" fmla="*/ 215 w 250"/>
                    <a:gd name="T79" fmla="*/ 23 h 284"/>
                    <a:gd name="T80" fmla="*/ 212 w 250"/>
                    <a:gd name="T81" fmla="*/ 22 h 284"/>
                    <a:gd name="T82" fmla="*/ 212 w 250"/>
                    <a:gd name="T83" fmla="*/ 20 h 284"/>
                    <a:gd name="T84" fmla="*/ 213 w 250"/>
                    <a:gd name="T85" fmla="*/ 15 h 284"/>
                    <a:gd name="T86" fmla="*/ 212 w 250"/>
                    <a:gd name="T87" fmla="*/ 12 h 284"/>
                    <a:gd name="T88" fmla="*/ 243 w 250"/>
                    <a:gd name="T89" fmla="*/ 10 h 284"/>
                    <a:gd name="T90" fmla="*/ 200 w 250"/>
                    <a:gd name="T91" fmla="*/ 8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84">
                      <a:moveTo>
                        <a:pt x="196" y="227"/>
                      </a:moveTo>
                      <a:lnTo>
                        <a:pt x="250" y="231"/>
                      </a:lnTo>
                      <a:lnTo>
                        <a:pt x="244" y="270"/>
                      </a:lnTo>
                      <a:lnTo>
                        <a:pt x="149" y="265"/>
                      </a:lnTo>
                      <a:lnTo>
                        <a:pt x="149" y="284"/>
                      </a:lnTo>
                      <a:lnTo>
                        <a:pt x="57" y="272"/>
                      </a:lnTo>
                      <a:lnTo>
                        <a:pt x="53" y="241"/>
                      </a:lnTo>
                      <a:lnTo>
                        <a:pt x="53" y="236"/>
                      </a:lnTo>
                      <a:lnTo>
                        <a:pt x="44" y="235"/>
                      </a:lnTo>
                      <a:lnTo>
                        <a:pt x="44" y="233"/>
                      </a:lnTo>
                      <a:lnTo>
                        <a:pt x="34" y="233"/>
                      </a:lnTo>
                      <a:lnTo>
                        <a:pt x="33" y="221"/>
                      </a:lnTo>
                      <a:lnTo>
                        <a:pt x="23" y="220"/>
                      </a:lnTo>
                      <a:lnTo>
                        <a:pt x="23" y="210"/>
                      </a:lnTo>
                      <a:lnTo>
                        <a:pt x="9" y="210"/>
                      </a:lnTo>
                      <a:lnTo>
                        <a:pt x="10" y="200"/>
                      </a:lnTo>
                      <a:lnTo>
                        <a:pt x="10" y="177"/>
                      </a:lnTo>
                      <a:lnTo>
                        <a:pt x="13" y="178"/>
                      </a:lnTo>
                      <a:lnTo>
                        <a:pt x="14" y="169"/>
                      </a:lnTo>
                      <a:lnTo>
                        <a:pt x="7" y="168"/>
                      </a:lnTo>
                      <a:lnTo>
                        <a:pt x="5" y="161"/>
                      </a:lnTo>
                      <a:lnTo>
                        <a:pt x="3" y="161"/>
                      </a:lnTo>
                      <a:lnTo>
                        <a:pt x="4" y="158"/>
                      </a:lnTo>
                      <a:lnTo>
                        <a:pt x="18" y="158"/>
                      </a:lnTo>
                      <a:lnTo>
                        <a:pt x="19" y="156"/>
                      </a:lnTo>
                      <a:lnTo>
                        <a:pt x="21" y="156"/>
                      </a:lnTo>
                      <a:lnTo>
                        <a:pt x="21" y="150"/>
                      </a:lnTo>
                      <a:lnTo>
                        <a:pt x="15" y="150"/>
                      </a:lnTo>
                      <a:lnTo>
                        <a:pt x="13" y="135"/>
                      </a:lnTo>
                      <a:lnTo>
                        <a:pt x="6" y="135"/>
                      </a:lnTo>
                      <a:lnTo>
                        <a:pt x="6" y="133"/>
                      </a:lnTo>
                      <a:lnTo>
                        <a:pt x="0" y="132"/>
                      </a:lnTo>
                      <a:lnTo>
                        <a:pt x="0" y="128"/>
                      </a:lnTo>
                      <a:lnTo>
                        <a:pt x="1" y="115"/>
                      </a:lnTo>
                      <a:lnTo>
                        <a:pt x="17" y="116"/>
                      </a:lnTo>
                      <a:lnTo>
                        <a:pt x="18" y="109"/>
                      </a:lnTo>
                      <a:lnTo>
                        <a:pt x="24" y="82"/>
                      </a:lnTo>
                      <a:lnTo>
                        <a:pt x="25" y="69"/>
                      </a:lnTo>
                      <a:lnTo>
                        <a:pt x="28" y="64"/>
                      </a:lnTo>
                      <a:lnTo>
                        <a:pt x="27" y="61"/>
                      </a:lnTo>
                      <a:lnTo>
                        <a:pt x="29" y="55"/>
                      </a:lnTo>
                      <a:lnTo>
                        <a:pt x="29" y="53"/>
                      </a:lnTo>
                      <a:lnTo>
                        <a:pt x="32" y="48"/>
                      </a:lnTo>
                      <a:lnTo>
                        <a:pt x="47" y="50"/>
                      </a:lnTo>
                      <a:lnTo>
                        <a:pt x="49" y="46"/>
                      </a:lnTo>
                      <a:lnTo>
                        <a:pt x="52" y="47"/>
                      </a:lnTo>
                      <a:lnTo>
                        <a:pt x="52" y="49"/>
                      </a:lnTo>
                      <a:lnTo>
                        <a:pt x="57" y="49"/>
                      </a:lnTo>
                      <a:lnTo>
                        <a:pt x="57" y="47"/>
                      </a:lnTo>
                      <a:lnTo>
                        <a:pt x="60" y="49"/>
                      </a:lnTo>
                      <a:lnTo>
                        <a:pt x="70" y="49"/>
                      </a:lnTo>
                      <a:lnTo>
                        <a:pt x="81" y="44"/>
                      </a:lnTo>
                      <a:lnTo>
                        <a:pt x="84" y="40"/>
                      </a:lnTo>
                      <a:lnTo>
                        <a:pt x="92" y="22"/>
                      </a:lnTo>
                      <a:lnTo>
                        <a:pt x="90" y="21"/>
                      </a:lnTo>
                      <a:lnTo>
                        <a:pt x="100" y="14"/>
                      </a:lnTo>
                      <a:lnTo>
                        <a:pt x="106" y="15"/>
                      </a:lnTo>
                      <a:lnTo>
                        <a:pt x="119" y="8"/>
                      </a:lnTo>
                      <a:lnTo>
                        <a:pt x="119" y="3"/>
                      </a:lnTo>
                      <a:lnTo>
                        <a:pt x="128" y="2"/>
                      </a:lnTo>
                      <a:lnTo>
                        <a:pt x="132" y="0"/>
                      </a:lnTo>
                      <a:lnTo>
                        <a:pt x="135" y="1"/>
                      </a:lnTo>
                      <a:lnTo>
                        <a:pt x="140" y="5"/>
                      </a:lnTo>
                      <a:lnTo>
                        <a:pt x="140" y="9"/>
                      </a:lnTo>
                      <a:lnTo>
                        <a:pt x="156" y="10"/>
                      </a:lnTo>
                      <a:lnTo>
                        <a:pt x="163" y="8"/>
                      </a:lnTo>
                      <a:lnTo>
                        <a:pt x="162" y="12"/>
                      </a:lnTo>
                      <a:lnTo>
                        <a:pt x="171" y="8"/>
                      </a:lnTo>
                      <a:lnTo>
                        <a:pt x="177" y="18"/>
                      </a:lnTo>
                      <a:lnTo>
                        <a:pt x="177" y="20"/>
                      </a:lnTo>
                      <a:lnTo>
                        <a:pt x="182" y="20"/>
                      </a:lnTo>
                      <a:lnTo>
                        <a:pt x="182" y="22"/>
                      </a:lnTo>
                      <a:lnTo>
                        <a:pt x="195" y="23"/>
                      </a:lnTo>
                      <a:lnTo>
                        <a:pt x="196" y="19"/>
                      </a:lnTo>
                      <a:lnTo>
                        <a:pt x="197" y="19"/>
                      </a:lnTo>
                      <a:lnTo>
                        <a:pt x="197" y="22"/>
                      </a:lnTo>
                      <a:lnTo>
                        <a:pt x="198" y="22"/>
                      </a:lnTo>
                      <a:lnTo>
                        <a:pt x="198" y="23"/>
                      </a:lnTo>
                      <a:lnTo>
                        <a:pt x="215" y="29"/>
                      </a:lnTo>
                      <a:lnTo>
                        <a:pt x="215" y="23"/>
                      </a:lnTo>
                      <a:lnTo>
                        <a:pt x="214" y="23"/>
                      </a:lnTo>
                      <a:lnTo>
                        <a:pt x="212" y="22"/>
                      </a:lnTo>
                      <a:lnTo>
                        <a:pt x="211" y="22"/>
                      </a:lnTo>
                      <a:lnTo>
                        <a:pt x="212" y="20"/>
                      </a:lnTo>
                      <a:lnTo>
                        <a:pt x="213" y="20"/>
                      </a:lnTo>
                      <a:lnTo>
                        <a:pt x="213" y="15"/>
                      </a:lnTo>
                      <a:lnTo>
                        <a:pt x="212" y="14"/>
                      </a:lnTo>
                      <a:lnTo>
                        <a:pt x="212" y="12"/>
                      </a:lnTo>
                      <a:lnTo>
                        <a:pt x="227" y="11"/>
                      </a:lnTo>
                      <a:lnTo>
                        <a:pt x="243" y="10"/>
                      </a:lnTo>
                      <a:lnTo>
                        <a:pt x="240" y="89"/>
                      </a:lnTo>
                      <a:lnTo>
                        <a:pt x="200" y="87"/>
                      </a:lnTo>
                      <a:lnTo>
                        <a:pt x="196" y="2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31" name="Freeform 8"/>
                <p:cNvSpPr>
                  <a:spLocks/>
                </p:cNvSpPr>
                <p:nvPr/>
              </p:nvSpPr>
              <p:spPr bwMode="auto">
                <a:xfrm>
                  <a:off x="4291" y="2326"/>
                  <a:ext cx="221" cy="149"/>
                </a:xfrm>
                <a:custGeom>
                  <a:avLst/>
                  <a:gdLst>
                    <a:gd name="T0" fmla="*/ 140 w 221"/>
                    <a:gd name="T1" fmla="*/ 127 h 149"/>
                    <a:gd name="T2" fmla="*/ 82 w 221"/>
                    <a:gd name="T3" fmla="*/ 145 h 149"/>
                    <a:gd name="T4" fmla="*/ 69 w 221"/>
                    <a:gd name="T5" fmla="*/ 143 h 149"/>
                    <a:gd name="T6" fmla="*/ 41 w 221"/>
                    <a:gd name="T7" fmla="*/ 136 h 149"/>
                    <a:gd name="T8" fmla="*/ 41 w 221"/>
                    <a:gd name="T9" fmla="*/ 123 h 149"/>
                    <a:gd name="T10" fmla="*/ 40 w 221"/>
                    <a:gd name="T11" fmla="*/ 110 h 149"/>
                    <a:gd name="T12" fmla="*/ 45 w 221"/>
                    <a:gd name="T13" fmla="*/ 107 h 149"/>
                    <a:gd name="T14" fmla="*/ 37 w 221"/>
                    <a:gd name="T15" fmla="*/ 98 h 149"/>
                    <a:gd name="T16" fmla="*/ 46 w 221"/>
                    <a:gd name="T17" fmla="*/ 97 h 149"/>
                    <a:gd name="T18" fmla="*/ 5 w 221"/>
                    <a:gd name="T19" fmla="*/ 38 h 149"/>
                    <a:gd name="T20" fmla="*/ 0 w 221"/>
                    <a:gd name="T21" fmla="*/ 35 h 149"/>
                    <a:gd name="T22" fmla="*/ 3 w 221"/>
                    <a:gd name="T23" fmla="*/ 28 h 149"/>
                    <a:gd name="T24" fmla="*/ 8 w 221"/>
                    <a:gd name="T25" fmla="*/ 25 h 149"/>
                    <a:gd name="T26" fmla="*/ 13 w 221"/>
                    <a:gd name="T27" fmla="*/ 30 h 149"/>
                    <a:gd name="T28" fmla="*/ 37 w 221"/>
                    <a:gd name="T29" fmla="*/ 17 h 149"/>
                    <a:gd name="T30" fmla="*/ 60 w 221"/>
                    <a:gd name="T31" fmla="*/ 12 h 149"/>
                    <a:gd name="T32" fmla="*/ 62 w 221"/>
                    <a:gd name="T33" fmla="*/ 14 h 149"/>
                    <a:gd name="T34" fmla="*/ 66 w 221"/>
                    <a:gd name="T35" fmla="*/ 19 h 149"/>
                    <a:gd name="T36" fmla="*/ 74 w 221"/>
                    <a:gd name="T37" fmla="*/ 20 h 149"/>
                    <a:gd name="T38" fmla="*/ 89 w 221"/>
                    <a:gd name="T39" fmla="*/ 16 h 149"/>
                    <a:gd name="T40" fmla="*/ 87 w 221"/>
                    <a:gd name="T41" fmla="*/ 20 h 149"/>
                    <a:gd name="T42" fmla="*/ 88 w 221"/>
                    <a:gd name="T43" fmla="*/ 23 h 149"/>
                    <a:gd name="T44" fmla="*/ 90 w 221"/>
                    <a:gd name="T45" fmla="*/ 34 h 149"/>
                    <a:gd name="T46" fmla="*/ 89 w 221"/>
                    <a:gd name="T47" fmla="*/ 39 h 149"/>
                    <a:gd name="T48" fmla="*/ 106 w 221"/>
                    <a:gd name="T49" fmla="*/ 41 h 149"/>
                    <a:gd name="T50" fmla="*/ 96 w 221"/>
                    <a:gd name="T51" fmla="*/ 73 h 149"/>
                    <a:gd name="T52" fmla="*/ 106 w 221"/>
                    <a:gd name="T53" fmla="*/ 73 h 149"/>
                    <a:gd name="T54" fmla="*/ 116 w 221"/>
                    <a:gd name="T55" fmla="*/ 69 h 149"/>
                    <a:gd name="T56" fmla="*/ 125 w 221"/>
                    <a:gd name="T57" fmla="*/ 61 h 149"/>
                    <a:gd name="T58" fmla="*/ 135 w 221"/>
                    <a:gd name="T59" fmla="*/ 49 h 149"/>
                    <a:gd name="T60" fmla="*/ 173 w 221"/>
                    <a:gd name="T61" fmla="*/ 24 h 149"/>
                    <a:gd name="T62" fmla="*/ 178 w 221"/>
                    <a:gd name="T63" fmla="*/ 17 h 149"/>
                    <a:gd name="T64" fmla="*/ 185 w 221"/>
                    <a:gd name="T65" fmla="*/ 14 h 149"/>
                    <a:gd name="T66" fmla="*/ 199 w 221"/>
                    <a:gd name="T67" fmla="*/ 4 h 149"/>
                    <a:gd name="T68" fmla="*/ 212 w 221"/>
                    <a:gd name="T69" fmla="*/ 5 h 149"/>
                    <a:gd name="T70" fmla="*/ 210 w 221"/>
                    <a:gd name="T71" fmla="*/ 10 h 149"/>
                    <a:gd name="T72" fmla="*/ 211 w 221"/>
                    <a:gd name="T73" fmla="*/ 15 h 149"/>
                    <a:gd name="T74" fmla="*/ 211 w 221"/>
                    <a:gd name="T75" fmla="*/ 22 h 149"/>
                    <a:gd name="T76" fmla="*/ 210 w 221"/>
                    <a:gd name="T77" fmla="*/ 41 h 149"/>
                    <a:gd name="T78" fmla="*/ 210 w 221"/>
                    <a:gd name="T79" fmla="*/ 46 h 149"/>
                    <a:gd name="T80" fmla="*/ 211 w 221"/>
                    <a:gd name="T81" fmla="*/ 49 h 149"/>
                    <a:gd name="T82" fmla="*/ 212 w 221"/>
                    <a:gd name="T83" fmla="*/ 53 h 149"/>
                    <a:gd name="T84" fmla="*/ 199 w 221"/>
                    <a:gd name="T85" fmla="*/ 8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149">
                      <a:moveTo>
                        <a:pt x="166" y="106"/>
                      </a:moveTo>
                      <a:lnTo>
                        <a:pt x="140" y="127"/>
                      </a:lnTo>
                      <a:lnTo>
                        <a:pt x="124" y="137"/>
                      </a:lnTo>
                      <a:lnTo>
                        <a:pt x="82" y="145"/>
                      </a:lnTo>
                      <a:lnTo>
                        <a:pt x="74" y="149"/>
                      </a:lnTo>
                      <a:lnTo>
                        <a:pt x="69" y="143"/>
                      </a:lnTo>
                      <a:lnTo>
                        <a:pt x="67" y="138"/>
                      </a:lnTo>
                      <a:lnTo>
                        <a:pt x="41" y="136"/>
                      </a:lnTo>
                      <a:lnTo>
                        <a:pt x="41" y="122"/>
                      </a:lnTo>
                      <a:lnTo>
                        <a:pt x="41" y="123"/>
                      </a:lnTo>
                      <a:lnTo>
                        <a:pt x="43" y="114"/>
                      </a:lnTo>
                      <a:lnTo>
                        <a:pt x="40" y="110"/>
                      </a:lnTo>
                      <a:lnTo>
                        <a:pt x="43" y="112"/>
                      </a:lnTo>
                      <a:lnTo>
                        <a:pt x="45" y="107"/>
                      </a:lnTo>
                      <a:lnTo>
                        <a:pt x="43" y="102"/>
                      </a:lnTo>
                      <a:lnTo>
                        <a:pt x="37" y="98"/>
                      </a:lnTo>
                      <a:lnTo>
                        <a:pt x="40" y="96"/>
                      </a:lnTo>
                      <a:lnTo>
                        <a:pt x="46" y="97"/>
                      </a:lnTo>
                      <a:lnTo>
                        <a:pt x="36" y="82"/>
                      </a:lnTo>
                      <a:lnTo>
                        <a:pt x="5" y="38"/>
                      </a:lnTo>
                      <a:lnTo>
                        <a:pt x="3" y="38"/>
                      </a:lnTo>
                      <a:lnTo>
                        <a:pt x="0" y="35"/>
                      </a:lnTo>
                      <a:lnTo>
                        <a:pt x="4" y="31"/>
                      </a:lnTo>
                      <a:lnTo>
                        <a:pt x="3" y="28"/>
                      </a:lnTo>
                      <a:lnTo>
                        <a:pt x="10" y="27"/>
                      </a:lnTo>
                      <a:lnTo>
                        <a:pt x="8" y="25"/>
                      </a:lnTo>
                      <a:lnTo>
                        <a:pt x="11" y="25"/>
                      </a:lnTo>
                      <a:lnTo>
                        <a:pt x="13" y="30"/>
                      </a:lnTo>
                      <a:lnTo>
                        <a:pt x="16" y="30"/>
                      </a:lnTo>
                      <a:lnTo>
                        <a:pt x="37" y="17"/>
                      </a:lnTo>
                      <a:lnTo>
                        <a:pt x="52" y="12"/>
                      </a:lnTo>
                      <a:lnTo>
                        <a:pt x="60" y="12"/>
                      </a:lnTo>
                      <a:lnTo>
                        <a:pt x="60" y="13"/>
                      </a:lnTo>
                      <a:lnTo>
                        <a:pt x="62" y="14"/>
                      </a:lnTo>
                      <a:lnTo>
                        <a:pt x="63" y="17"/>
                      </a:lnTo>
                      <a:lnTo>
                        <a:pt x="66" y="19"/>
                      </a:lnTo>
                      <a:lnTo>
                        <a:pt x="66" y="19"/>
                      </a:lnTo>
                      <a:lnTo>
                        <a:pt x="74" y="20"/>
                      </a:lnTo>
                      <a:lnTo>
                        <a:pt x="76" y="15"/>
                      </a:lnTo>
                      <a:lnTo>
                        <a:pt x="89" y="16"/>
                      </a:lnTo>
                      <a:lnTo>
                        <a:pt x="88" y="20"/>
                      </a:lnTo>
                      <a:lnTo>
                        <a:pt x="87" y="20"/>
                      </a:lnTo>
                      <a:lnTo>
                        <a:pt x="86" y="23"/>
                      </a:lnTo>
                      <a:lnTo>
                        <a:pt x="88" y="23"/>
                      </a:lnTo>
                      <a:lnTo>
                        <a:pt x="87" y="30"/>
                      </a:lnTo>
                      <a:lnTo>
                        <a:pt x="90" y="34"/>
                      </a:lnTo>
                      <a:lnTo>
                        <a:pt x="87" y="39"/>
                      </a:lnTo>
                      <a:lnTo>
                        <a:pt x="89" y="39"/>
                      </a:lnTo>
                      <a:lnTo>
                        <a:pt x="86" y="50"/>
                      </a:lnTo>
                      <a:lnTo>
                        <a:pt x="106" y="41"/>
                      </a:lnTo>
                      <a:lnTo>
                        <a:pt x="103" y="68"/>
                      </a:lnTo>
                      <a:lnTo>
                        <a:pt x="96" y="73"/>
                      </a:lnTo>
                      <a:lnTo>
                        <a:pt x="100" y="77"/>
                      </a:lnTo>
                      <a:lnTo>
                        <a:pt x="106" y="73"/>
                      </a:lnTo>
                      <a:lnTo>
                        <a:pt x="114" y="72"/>
                      </a:lnTo>
                      <a:lnTo>
                        <a:pt x="116" y="69"/>
                      </a:lnTo>
                      <a:lnTo>
                        <a:pt x="124" y="64"/>
                      </a:lnTo>
                      <a:lnTo>
                        <a:pt x="125" y="61"/>
                      </a:lnTo>
                      <a:lnTo>
                        <a:pt x="131" y="56"/>
                      </a:lnTo>
                      <a:lnTo>
                        <a:pt x="135" y="49"/>
                      </a:lnTo>
                      <a:lnTo>
                        <a:pt x="155" y="40"/>
                      </a:lnTo>
                      <a:lnTo>
                        <a:pt x="173" y="24"/>
                      </a:lnTo>
                      <a:lnTo>
                        <a:pt x="173" y="20"/>
                      </a:lnTo>
                      <a:lnTo>
                        <a:pt x="178" y="17"/>
                      </a:lnTo>
                      <a:lnTo>
                        <a:pt x="181" y="18"/>
                      </a:lnTo>
                      <a:lnTo>
                        <a:pt x="185" y="14"/>
                      </a:lnTo>
                      <a:lnTo>
                        <a:pt x="197" y="7"/>
                      </a:lnTo>
                      <a:lnTo>
                        <a:pt x="199" y="4"/>
                      </a:lnTo>
                      <a:lnTo>
                        <a:pt x="208" y="0"/>
                      </a:lnTo>
                      <a:lnTo>
                        <a:pt x="212" y="5"/>
                      </a:lnTo>
                      <a:lnTo>
                        <a:pt x="211" y="10"/>
                      </a:lnTo>
                      <a:lnTo>
                        <a:pt x="210" y="10"/>
                      </a:lnTo>
                      <a:lnTo>
                        <a:pt x="210" y="15"/>
                      </a:lnTo>
                      <a:lnTo>
                        <a:pt x="211" y="15"/>
                      </a:lnTo>
                      <a:lnTo>
                        <a:pt x="210" y="20"/>
                      </a:lnTo>
                      <a:lnTo>
                        <a:pt x="211" y="22"/>
                      </a:lnTo>
                      <a:lnTo>
                        <a:pt x="209" y="29"/>
                      </a:lnTo>
                      <a:lnTo>
                        <a:pt x="210" y="41"/>
                      </a:lnTo>
                      <a:lnTo>
                        <a:pt x="208" y="47"/>
                      </a:lnTo>
                      <a:lnTo>
                        <a:pt x="210" y="46"/>
                      </a:lnTo>
                      <a:lnTo>
                        <a:pt x="209" y="49"/>
                      </a:lnTo>
                      <a:lnTo>
                        <a:pt x="211" y="49"/>
                      </a:lnTo>
                      <a:lnTo>
                        <a:pt x="213" y="52"/>
                      </a:lnTo>
                      <a:lnTo>
                        <a:pt x="212" y="53"/>
                      </a:lnTo>
                      <a:lnTo>
                        <a:pt x="221" y="64"/>
                      </a:lnTo>
                      <a:lnTo>
                        <a:pt x="199" y="82"/>
                      </a:lnTo>
                      <a:lnTo>
                        <a:pt x="166"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32" name="Freeform 9"/>
                <p:cNvSpPr>
                  <a:spLocks/>
                </p:cNvSpPr>
                <p:nvPr/>
              </p:nvSpPr>
              <p:spPr bwMode="auto">
                <a:xfrm>
                  <a:off x="4291" y="2326"/>
                  <a:ext cx="221" cy="149"/>
                </a:xfrm>
                <a:custGeom>
                  <a:avLst/>
                  <a:gdLst>
                    <a:gd name="T0" fmla="*/ 140 w 221"/>
                    <a:gd name="T1" fmla="*/ 127 h 149"/>
                    <a:gd name="T2" fmla="*/ 82 w 221"/>
                    <a:gd name="T3" fmla="*/ 145 h 149"/>
                    <a:gd name="T4" fmla="*/ 69 w 221"/>
                    <a:gd name="T5" fmla="*/ 143 h 149"/>
                    <a:gd name="T6" fmla="*/ 41 w 221"/>
                    <a:gd name="T7" fmla="*/ 136 h 149"/>
                    <a:gd name="T8" fmla="*/ 41 w 221"/>
                    <a:gd name="T9" fmla="*/ 123 h 149"/>
                    <a:gd name="T10" fmla="*/ 40 w 221"/>
                    <a:gd name="T11" fmla="*/ 110 h 149"/>
                    <a:gd name="T12" fmla="*/ 45 w 221"/>
                    <a:gd name="T13" fmla="*/ 107 h 149"/>
                    <a:gd name="T14" fmla="*/ 37 w 221"/>
                    <a:gd name="T15" fmla="*/ 98 h 149"/>
                    <a:gd name="T16" fmla="*/ 46 w 221"/>
                    <a:gd name="T17" fmla="*/ 97 h 149"/>
                    <a:gd name="T18" fmla="*/ 5 w 221"/>
                    <a:gd name="T19" fmla="*/ 38 h 149"/>
                    <a:gd name="T20" fmla="*/ 0 w 221"/>
                    <a:gd name="T21" fmla="*/ 35 h 149"/>
                    <a:gd name="T22" fmla="*/ 3 w 221"/>
                    <a:gd name="T23" fmla="*/ 28 h 149"/>
                    <a:gd name="T24" fmla="*/ 8 w 221"/>
                    <a:gd name="T25" fmla="*/ 25 h 149"/>
                    <a:gd name="T26" fmla="*/ 13 w 221"/>
                    <a:gd name="T27" fmla="*/ 30 h 149"/>
                    <a:gd name="T28" fmla="*/ 37 w 221"/>
                    <a:gd name="T29" fmla="*/ 17 h 149"/>
                    <a:gd name="T30" fmla="*/ 60 w 221"/>
                    <a:gd name="T31" fmla="*/ 12 h 149"/>
                    <a:gd name="T32" fmla="*/ 62 w 221"/>
                    <a:gd name="T33" fmla="*/ 14 h 149"/>
                    <a:gd name="T34" fmla="*/ 66 w 221"/>
                    <a:gd name="T35" fmla="*/ 19 h 149"/>
                    <a:gd name="T36" fmla="*/ 74 w 221"/>
                    <a:gd name="T37" fmla="*/ 20 h 149"/>
                    <a:gd name="T38" fmla="*/ 89 w 221"/>
                    <a:gd name="T39" fmla="*/ 16 h 149"/>
                    <a:gd name="T40" fmla="*/ 87 w 221"/>
                    <a:gd name="T41" fmla="*/ 20 h 149"/>
                    <a:gd name="T42" fmla="*/ 88 w 221"/>
                    <a:gd name="T43" fmla="*/ 23 h 149"/>
                    <a:gd name="T44" fmla="*/ 90 w 221"/>
                    <a:gd name="T45" fmla="*/ 34 h 149"/>
                    <a:gd name="T46" fmla="*/ 89 w 221"/>
                    <a:gd name="T47" fmla="*/ 39 h 149"/>
                    <a:gd name="T48" fmla="*/ 106 w 221"/>
                    <a:gd name="T49" fmla="*/ 41 h 149"/>
                    <a:gd name="T50" fmla="*/ 96 w 221"/>
                    <a:gd name="T51" fmla="*/ 73 h 149"/>
                    <a:gd name="T52" fmla="*/ 106 w 221"/>
                    <a:gd name="T53" fmla="*/ 73 h 149"/>
                    <a:gd name="T54" fmla="*/ 116 w 221"/>
                    <a:gd name="T55" fmla="*/ 69 h 149"/>
                    <a:gd name="T56" fmla="*/ 125 w 221"/>
                    <a:gd name="T57" fmla="*/ 61 h 149"/>
                    <a:gd name="T58" fmla="*/ 135 w 221"/>
                    <a:gd name="T59" fmla="*/ 49 h 149"/>
                    <a:gd name="T60" fmla="*/ 173 w 221"/>
                    <a:gd name="T61" fmla="*/ 24 h 149"/>
                    <a:gd name="T62" fmla="*/ 178 w 221"/>
                    <a:gd name="T63" fmla="*/ 17 h 149"/>
                    <a:gd name="T64" fmla="*/ 185 w 221"/>
                    <a:gd name="T65" fmla="*/ 14 h 149"/>
                    <a:gd name="T66" fmla="*/ 199 w 221"/>
                    <a:gd name="T67" fmla="*/ 4 h 149"/>
                    <a:gd name="T68" fmla="*/ 212 w 221"/>
                    <a:gd name="T69" fmla="*/ 5 h 149"/>
                    <a:gd name="T70" fmla="*/ 210 w 221"/>
                    <a:gd name="T71" fmla="*/ 10 h 149"/>
                    <a:gd name="T72" fmla="*/ 211 w 221"/>
                    <a:gd name="T73" fmla="*/ 15 h 149"/>
                    <a:gd name="T74" fmla="*/ 211 w 221"/>
                    <a:gd name="T75" fmla="*/ 22 h 149"/>
                    <a:gd name="T76" fmla="*/ 210 w 221"/>
                    <a:gd name="T77" fmla="*/ 41 h 149"/>
                    <a:gd name="T78" fmla="*/ 210 w 221"/>
                    <a:gd name="T79" fmla="*/ 46 h 149"/>
                    <a:gd name="T80" fmla="*/ 211 w 221"/>
                    <a:gd name="T81" fmla="*/ 49 h 149"/>
                    <a:gd name="T82" fmla="*/ 212 w 221"/>
                    <a:gd name="T83" fmla="*/ 53 h 149"/>
                    <a:gd name="T84" fmla="*/ 199 w 221"/>
                    <a:gd name="T85" fmla="*/ 8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149">
                      <a:moveTo>
                        <a:pt x="166" y="106"/>
                      </a:moveTo>
                      <a:lnTo>
                        <a:pt x="140" y="127"/>
                      </a:lnTo>
                      <a:lnTo>
                        <a:pt x="124" y="137"/>
                      </a:lnTo>
                      <a:lnTo>
                        <a:pt x="82" y="145"/>
                      </a:lnTo>
                      <a:lnTo>
                        <a:pt x="74" y="149"/>
                      </a:lnTo>
                      <a:lnTo>
                        <a:pt x="69" y="143"/>
                      </a:lnTo>
                      <a:lnTo>
                        <a:pt x="67" y="138"/>
                      </a:lnTo>
                      <a:lnTo>
                        <a:pt x="41" y="136"/>
                      </a:lnTo>
                      <a:lnTo>
                        <a:pt x="41" y="122"/>
                      </a:lnTo>
                      <a:lnTo>
                        <a:pt x="41" y="123"/>
                      </a:lnTo>
                      <a:lnTo>
                        <a:pt x="43" y="114"/>
                      </a:lnTo>
                      <a:lnTo>
                        <a:pt x="40" y="110"/>
                      </a:lnTo>
                      <a:lnTo>
                        <a:pt x="43" y="112"/>
                      </a:lnTo>
                      <a:lnTo>
                        <a:pt x="45" y="107"/>
                      </a:lnTo>
                      <a:lnTo>
                        <a:pt x="43" y="102"/>
                      </a:lnTo>
                      <a:lnTo>
                        <a:pt x="37" y="98"/>
                      </a:lnTo>
                      <a:lnTo>
                        <a:pt x="40" y="96"/>
                      </a:lnTo>
                      <a:lnTo>
                        <a:pt x="46" y="97"/>
                      </a:lnTo>
                      <a:lnTo>
                        <a:pt x="36" y="82"/>
                      </a:lnTo>
                      <a:lnTo>
                        <a:pt x="5" y="38"/>
                      </a:lnTo>
                      <a:lnTo>
                        <a:pt x="3" y="38"/>
                      </a:lnTo>
                      <a:lnTo>
                        <a:pt x="0" y="35"/>
                      </a:lnTo>
                      <a:lnTo>
                        <a:pt x="4" y="31"/>
                      </a:lnTo>
                      <a:lnTo>
                        <a:pt x="3" y="28"/>
                      </a:lnTo>
                      <a:lnTo>
                        <a:pt x="10" y="27"/>
                      </a:lnTo>
                      <a:lnTo>
                        <a:pt x="8" y="25"/>
                      </a:lnTo>
                      <a:lnTo>
                        <a:pt x="11" y="25"/>
                      </a:lnTo>
                      <a:lnTo>
                        <a:pt x="13" y="30"/>
                      </a:lnTo>
                      <a:lnTo>
                        <a:pt x="16" y="30"/>
                      </a:lnTo>
                      <a:lnTo>
                        <a:pt x="37" y="17"/>
                      </a:lnTo>
                      <a:lnTo>
                        <a:pt x="52" y="12"/>
                      </a:lnTo>
                      <a:lnTo>
                        <a:pt x="60" y="12"/>
                      </a:lnTo>
                      <a:lnTo>
                        <a:pt x="60" y="13"/>
                      </a:lnTo>
                      <a:lnTo>
                        <a:pt x="62" y="14"/>
                      </a:lnTo>
                      <a:lnTo>
                        <a:pt x="63" y="17"/>
                      </a:lnTo>
                      <a:lnTo>
                        <a:pt x="66" y="19"/>
                      </a:lnTo>
                      <a:lnTo>
                        <a:pt x="66" y="19"/>
                      </a:lnTo>
                      <a:lnTo>
                        <a:pt x="74" y="20"/>
                      </a:lnTo>
                      <a:lnTo>
                        <a:pt x="76" y="15"/>
                      </a:lnTo>
                      <a:lnTo>
                        <a:pt x="89" y="16"/>
                      </a:lnTo>
                      <a:lnTo>
                        <a:pt x="88" y="20"/>
                      </a:lnTo>
                      <a:lnTo>
                        <a:pt x="87" y="20"/>
                      </a:lnTo>
                      <a:lnTo>
                        <a:pt x="86" y="23"/>
                      </a:lnTo>
                      <a:lnTo>
                        <a:pt x="88" y="23"/>
                      </a:lnTo>
                      <a:lnTo>
                        <a:pt x="87" y="30"/>
                      </a:lnTo>
                      <a:lnTo>
                        <a:pt x="90" y="34"/>
                      </a:lnTo>
                      <a:lnTo>
                        <a:pt x="87" y="39"/>
                      </a:lnTo>
                      <a:lnTo>
                        <a:pt x="89" y="39"/>
                      </a:lnTo>
                      <a:lnTo>
                        <a:pt x="86" y="50"/>
                      </a:lnTo>
                      <a:lnTo>
                        <a:pt x="106" y="41"/>
                      </a:lnTo>
                      <a:lnTo>
                        <a:pt x="103" y="68"/>
                      </a:lnTo>
                      <a:lnTo>
                        <a:pt x="96" y="73"/>
                      </a:lnTo>
                      <a:lnTo>
                        <a:pt x="100" y="77"/>
                      </a:lnTo>
                      <a:lnTo>
                        <a:pt x="106" y="73"/>
                      </a:lnTo>
                      <a:lnTo>
                        <a:pt x="114" y="72"/>
                      </a:lnTo>
                      <a:lnTo>
                        <a:pt x="116" y="69"/>
                      </a:lnTo>
                      <a:lnTo>
                        <a:pt x="124" y="64"/>
                      </a:lnTo>
                      <a:lnTo>
                        <a:pt x="125" y="61"/>
                      </a:lnTo>
                      <a:lnTo>
                        <a:pt x="131" y="56"/>
                      </a:lnTo>
                      <a:lnTo>
                        <a:pt x="135" y="49"/>
                      </a:lnTo>
                      <a:lnTo>
                        <a:pt x="155" y="40"/>
                      </a:lnTo>
                      <a:lnTo>
                        <a:pt x="173" y="24"/>
                      </a:lnTo>
                      <a:lnTo>
                        <a:pt x="173" y="20"/>
                      </a:lnTo>
                      <a:lnTo>
                        <a:pt x="178" y="17"/>
                      </a:lnTo>
                      <a:lnTo>
                        <a:pt x="181" y="18"/>
                      </a:lnTo>
                      <a:lnTo>
                        <a:pt x="185" y="14"/>
                      </a:lnTo>
                      <a:lnTo>
                        <a:pt x="197" y="7"/>
                      </a:lnTo>
                      <a:lnTo>
                        <a:pt x="199" y="4"/>
                      </a:lnTo>
                      <a:lnTo>
                        <a:pt x="208" y="0"/>
                      </a:lnTo>
                      <a:lnTo>
                        <a:pt x="212" y="5"/>
                      </a:lnTo>
                      <a:lnTo>
                        <a:pt x="211" y="10"/>
                      </a:lnTo>
                      <a:lnTo>
                        <a:pt x="210" y="10"/>
                      </a:lnTo>
                      <a:lnTo>
                        <a:pt x="210" y="15"/>
                      </a:lnTo>
                      <a:lnTo>
                        <a:pt x="211" y="15"/>
                      </a:lnTo>
                      <a:lnTo>
                        <a:pt x="210" y="20"/>
                      </a:lnTo>
                      <a:lnTo>
                        <a:pt x="211" y="22"/>
                      </a:lnTo>
                      <a:lnTo>
                        <a:pt x="209" y="29"/>
                      </a:lnTo>
                      <a:lnTo>
                        <a:pt x="210" y="41"/>
                      </a:lnTo>
                      <a:lnTo>
                        <a:pt x="208" y="47"/>
                      </a:lnTo>
                      <a:lnTo>
                        <a:pt x="210" y="46"/>
                      </a:lnTo>
                      <a:lnTo>
                        <a:pt x="209" y="49"/>
                      </a:lnTo>
                      <a:lnTo>
                        <a:pt x="211" y="49"/>
                      </a:lnTo>
                      <a:lnTo>
                        <a:pt x="213" y="52"/>
                      </a:lnTo>
                      <a:lnTo>
                        <a:pt x="212" y="53"/>
                      </a:lnTo>
                      <a:lnTo>
                        <a:pt x="221" y="64"/>
                      </a:lnTo>
                      <a:lnTo>
                        <a:pt x="199" y="82"/>
                      </a:lnTo>
                      <a:lnTo>
                        <a:pt x="166" y="106"/>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33" name="Freeform 10"/>
                <p:cNvSpPr>
                  <a:spLocks/>
                </p:cNvSpPr>
                <p:nvPr/>
              </p:nvSpPr>
              <p:spPr bwMode="auto">
                <a:xfrm>
                  <a:off x="3836" y="2425"/>
                  <a:ext cx="551" cy="357"/>
                </a:xfrm>
                <a:custGeom>
                  <a:avLst/>
                  <a:gdLst>
                    <a:gd name="T0" fmla="*/ 4 w 551"/>
                    <a:gd name="T1" fmla="*/ 223 h 357"/>
                    <a:gd name="T2" fmla="*/ 26 w 551"/>
                    <a:gd name="T3" fmla="*/ 205 h 357"/>
                    <a:gd name="T4" fmla="*/ 68 w 551"/>
                    <a:gd name="T5" fmla="*/ 197 h 357"/>
                    <a:gd name="T6" fmla="*/ 85 w 551"/>
                    <a:gd name="T7" fmla="*/ 175 h 357"/>
                    <a:gd name="T8" fmla="*/ 125 w 551"/>
                    <a:gd name="T9" fmla="*/ 164 h 357"/>
                    <a:gd name="T10" fmla="*/ 146 w 551"/>
                    <a:gd name="T11" fmla="*/ 141 h 357"/>
                    <a:gd name="T12" fmla="*/ 138 w 551"/>
                    <a:gd name="T13" fmla="*/ 116 h 357"/>
                    <a:gd name="T14" fmla="*/ 147 w 551"/>
                    <a:gd name="T15" fmla="*/ 106 h 357"/>
                    <a:gd name="T16" fmla="*/ 174 w 551"/>
                    <a:gd name="T17" fmla="*/ 101 h 357"/>
                    <a:gd name="T18" fmla="*/ 198 w 551"/>
                    <a:gd name="T19" fmla="*/ 114 h 357"/>
                    <a:gd name="T20" fmla="*/ 224 w 551"/>
                    <a:gd name="T21" fmla="*/ 114 h 357"/>
                    <a:gd name="T22" fmla="*/ 245 w 551"/>
                    <a:gd name="T23" fmla="*/ 100 h 357"/>
                    <a:gd name="T24" fmla="*/ 266 w 551"/>
                    <a:gd name="T25" fmla="*/ 88 h 357"/>
                    <a:gd name="T26" fmla="*/ 279 w 551"/>
                    <a:gd name="T27" fmla="*/ 56 h 357"/>
                    <a:gd name="T28" fmla="*/ 304 w 551"/>
                    <a:gd name="T29" fmla="*/ 54 h 357"/>
                    <a:gd name="T30" fmla="*/ 327 w 551"/>
                    <a:gd name="T31" fmla="*/ 66 h 357"/>
                    <a:gd name="T32" fmla="*/ 348 w 551"/>
                    <a:gd name="T33" fmla="*/ 76 h 357"/>
                    <a:gd name="T34" fmla="*/ 379 w 551"/>
                    <a:gd name="T35" fmla="*/ 62 h 357"/>
                    <a:gd name="T36" fmla="*/ 409 w 551"/>
                    <a:gd name="T37" fmla="*/ 68 h 357"/>
                    <a:gd name="T38" fmla="*/ 430 w 551"/>
                    <a:gd name="T39" fmla="*/ 56 h 357"/>
                    <a:gd name="T40" fmla="*/ 429 w 551"/>
                    <a:gd name="T41" fmla="*/ 35 h 357"/>
                    <a:gd name="T42" fmla="*/ 457 w 551"/>
                    <a:gd name="T43" fmla="*/ 24 h 357"/>
                    <a:gd name="T44" fmla="*/ 478 w 551"/>
                    <a:gd name="T45" fmla="*/ 0 h 357"/>
                    <a:gd name="T46" fmla="*/ 495 w 551"/>
                    <a:gd name="T47" fmla="*/ 6 h 357"/>
                    <a:gd name="T48" fmla="*/ 494 w 551"/>
                    <a:gd name="T49" fmla="*/ 30 h 357"/>
                    <a:gd name="T50" fmla="*/ 511 w 551"/>
                    <a:gd name="T51" fmla="*/ 42 h 357"/>
                    <a:gd name="T52" fmla="*/ 516 w 551"/>
                    <a:gd name="T53" fmla="*/ 76 h 357"/>
                    <a:gd name="T54" fmla="*/ 529 w 551"/>
                    <a:gd name="T55" fmla="*/ 106 h 357"/>
                    <a:gd name="T56" fmla="*/ 499 w 551"/>
                    <a:gd name="T57" fmla="*/ 118 h 357"/>
                    <a:gd name="T58" fmla="*/ 501 w 551"/>
                    <a:gd name="T59" fmla="*/ 151 h 357"/>
                    <a:gd name="T60" fmla="*/ 530 w 551"/>
                    <a:gd name="T61" fmla="*/ 155 h 357"/>
                    <a:gd name="T62" fmla="*/ 541 w 551"/>
                    <a:gd name="T63" fmla="*/ 177 h 357"/>
                    <a:gd name="T64" fmla="*/ 551 w 551"/>
                    <a:gd name="T65" fmla="*/ 213 h 357"/>
                    <a:gd name="T66" fmla="*/ 549 w 551"/>
                    <a:gd name="T67" fmla="*/ 242 h 357"/>
                    <a:gd name="T68" fmla="*/ 454 w 551"/>
                    <a:gd name="T69" fmla="*/ 237 h 357"/>
                    <a:gd name="T70" fmla="*/ 392 w 551"/>
                    <a:gd name="T71" fmla="*/ 254 h 357"/>
                    <a:gd name="T72" fmla="*/ 378 w 551"/>
                    <a:gd name="T73" fmla="*/ 265 h 357"/>
                    <a:gd name="T74" fmla="*/ 398 w 551"/>
                    <a:gd name="T75" fmla="*/ 271 h 357"/>
                    <a:gd name="T76" fmla="*/ 392 w 551"/>
                    <a:gd name="T77" fmla="*/ 357 h 357"/>
                    <a:gd name="T78" fmla="*/ 324 w 551"/>
                    <a:gd name="T79" fmla="*/ 354 h 357"/>
                    <a:gd name="T80" fmla="*/ 328 w 551"/>
                    <a:gd name="T81" fmla="*/ 268 h 357"/>
                    <a:gd name="T82" fmla="*/ 301 w 551"/>
                    <a:gd name="T83" fmla="*/ 268 h 357"/>
                    <a:gd name="T84" fmla="*/ 279 w 551"/>
                    <a:gd name="T85" fmla="*/ 283 h 357"/>
                    <a:gd name="T86" fmla="*/ 268 w 551"/>
                    <a:gd name="T87" fmla="*/ 267 h 357"/>
                    <a:gd name="T88" fmla="*/ 207 w 551"/>
                    <a:gd name="T89" fmla="*/ 292 h 357"/>
                    <a:gd name="T90" fmla="*/ 157 w 551"/>
                    <a:gd name="T91" fmla="*/ 301 h 357"/>
                    <a:gd name="T92" fmla="*/ 136 w 551"/>
                    <a:gd name="T93" fmla="*/ 320 h 357"/>
                    <a:gd name="T94" fmla="*/ 56 w 551"/>
                    <a:gd name="T95" fmla="*/ 339 h 357"/>
                    <a:gd name="T96" fmla="*/ 31 w 551"/>
                    <a:gd name="T97" fmla="*/ 338 h 357"/>
                    <a:gd name="T98" fmla="*/ 32 w 551"/>
                    <a:gd name="T99" fmla="*/ 323 h 357"/>
                    <a:gd name="T100" fmla="*/ 56 w 551"/>
                    <a:gd name="T101" fmla="*/ 312 h 357"/>
                    <a:gd name="T102" fmla="*/ 55 w 551"/>
                    <a:gd name="T103" fmla="*/ 299 h 357"/>
                    <a:gd name="T104" fmla="*/ 7 w 551"/>
                    <a:gd name="T105" fmla="*/ 311 h 357"/>
                    <a:gd name="T106" fmla="*/ 0 w 551"/>
                    <a:gd name="T107" fmla="*/ 299 h 357"/>
                    <a:gd name="T108" fmla="*/ 40 w 551"/>
                    <a:gd name="T109" fmla="*/ 286 h 357"/>
                    <a:gd name="T110" fmla="*/ 32 w 551"/>
                    <a:gd name="T111" fmla="*/ 254 h 357"/>
                    <a:gd name="T112" fmla="*/ 13 w 551"/>
                    <a:gd name="T113" fmla="*/ 241 h 357"/>
                    <a:gd name="T114" fmla="*/ 4 w 551"/>
                    <a:gd name="T115" fmla="*/ 2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 h="357">
                      <a:moveTo>
                        <a:pt x="4" y="223"/>
                      </a:moveTo>
                      <a:lnTo>
                        <a:pt x="26" y="205"/>
                      </a:lnTo>
                      <a:lnTo>
                        <a:pt x="68" y="197"/>
                      </a:lnTo>
                      <a:lnTo>
                        <a:pt x="85" y="175"/>
                      </a:lnTo>
                      <a:lnTo>
                        <a:pt x="125" y="164"/>
                      </a:lnTo>
                      <a:lnTo>
                        <a:pt x="146" y="141"/>
                      </a:lnTo>
                      <a:lnTo>
                        <a:pt x="138" y="116"/>
                      </a:lnTo>
                      <a:lnTo>
                        <a:pt x="147" y="106"/>
                      </a:lnTo>
                      <a:lnTo>
                        <a:pt x="174" y="101"/>
                      </a:lnTo>
                      <a:lnTo>
                        <a:pt x="198" y="114"/>
                      </a:lnTo>
                      <a:lnTo>
                        <a:pt x="224" y="114"/>
                      </a:lnTo>
                      <a:lnTo>
                        <a:pt x="245" y="100"/>
                      </a:lnTo>
                      <a:lnTo>
                        <a:pt x="266" y="88"/>
                      </a:lnTo>
                      <a:lnTo>
                        <a:pt x="279" y="56"/>
                      </a:lnTo>
                      <a:lnTo>
                        <a:pt x="304" y="54"/>
                      </a:lnTo>
                      <a:lnTo>
                        <a:pt x="327" y="66"/>
                      </a:lnTo>
                      <a:lnTo>
                        <a:pt x="348" y="76"/>
                      </a:lnTo>
                      <a:lnTo>
                        <a:pt x="379" y="62"/>
                      </a:lnTo>
                      <a:lnTo>
                        <a:pt x="409" y="68"/>
                      </a:lnTo>
                      <a:lnTo>
                        <a:pt x="430" y="56"/>
                      </a:lnTo>
                      <a:lnTo>
                        <a:pt x="429" y="35"/>
                      </a:lnTo>
                      <a:lnTo>
                        <a:pt x="457" y="24"/>
                      </a:lnTo>
                      <a:lnTo>
                        <a:pt x="478" y="0"/>
                      </a:lnTo>
                      <a:lnTo>
                        <a:pt x="495" y="6"/>
                      </a:lnTo>
                      <a:lnTo>
                        <a:pt x="494" y="30"/>
                      </a:lnTo>
                      <a:lnTo>
                        <a:pt x="511" y="42"/>
                      </a:lnTo>
                      <a:lnTo>
                        <a:pt x="516" y="76"/>
                      </a:lnTo>
                      <a:lnTo>
                        <a:pt x="529" y="106"/>
                      </a:lnTo>
                      <a:lnTo>
                        <a:pt x="499" y="118"/>
                      </a:lnTo>
                      <a:lnTo>
                        <a:pt x="501" y="151"/>
                      </a:lnTo>
                      <a:lnTo>
                        <a:pt x="530" y="155"/>
                      </a:lnTo>
                      <a:lnTo>
                        <a:pt x="541" y="177"/>
                      </a:lnTo>
                      <a:lnTo>
                        <a:pt x="551" y="213"/>
                      </a:lnTo>
                      <a:lnTo>
                        <a:pt x="549" y="242"/>
                      </a:lnTo>
                      <a:lnTo>
                        <a:pt x="454" y="237"/>
                      </a:lnTo>
                      <a:lnTo>
                        <a:pt x="392" y="254"/>
                      </a:lnTo>
                      <a:lnTo>
                        <a:pt x="378" y="265"/>
                      </a:lnTo>
                      <a:lnTo>
                        <a:pt x="398" y="271"/>
                      </a:lnTo>
                      <a:lnTo>
                        <a:pt x="392" y="357"/>
                      </a:lnTo>
                      <a:lnTo>
                        <a:pt x="324" y="354"/>
                      </a:lnTo>
                      <a:lnTo>
                        <a:pt x="328" y="268"/>
                      </a:lnTo>
                      <a:lnTo>
                        <a:pt x="301" y="268"/>
                      </a:lnTo>
                      <a:lnTo>
                        <a:pt x="279" y="283"/>
                      </a:lnTo>
                      <a:lnTo>
                        <a:pt x="268" y="267"/>
                      </a:lnTo>
                      <a:lnTo>
                        <a:pt x="207" y="292"/>
                      </a:lnTo>
                      <a:lnTo>
                        <a:pt x="157" y="301"/>
                      </a:lnTo>
                      <a:lnTo>
                        <a:pt x="136" y="320"/>
                      </a:lnTo>
                      <a:lnTo>
                        <a:pt x="56" y="339"/>
                      </a:lnTo>
                      <a:lnTo>
                        <a:pt x="31" y="338"/>
                      </a:lnTo>
                      <a:lnTo>
                        <a:pt x="32" y="323"/>
                      </a:lnTo>
                      <a:lnTo>
                        <a:pt x="56" y="312"/>
                      </a:lnTo>
                      <a:lnTo>
                        <a:pt x="55" y="299"/>
                      </a:lnTo>
                      <a:lnTo>
                        <a:pt x="7" y="311"/>
                      </a:lnTo>
                      <a:lnTo>
                        <a:pt x="0" y="299"/>
                      </a:lnTo>
                      <a:lnTo>
                        <a:pt x="40" y="286"/>
                      </a:lnTo>
                      <a:lnTo>
                        <a:pt x="32" y="254"/>
                      </a:lnTo>
                      <a:lnTo>
                        <a:pt x="13" y="241"/>
                      </a:lnTo>
                      <a:lnTo>
                        <a:pt x="4"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34" name="Freeform 11"/>
                <p:cNvSpPr>
                  <a:spLocks/>
                </p:cNvSpPr>
                <p:nvPr/>
              </p:nvSpPr>
              <p:spPr bwMode="auto">
                <a:xfrm>
                  <a:off x="4404" y="3043"/>
                  <a:ext cx="154" cy="131"/>
                </a:xfrm>
                <a:custGeom>
                  <a:avLst/>
                  <a:gdLst>
                    <a:gd name="T0" fmla="*/ 5 w 154"/>
                    <a:gd name="T1" fmla="*/ 31 h 131"/>
                    <a:gd name="T2" fmla="*/ 11 w 154"/>
                    <a:gd name="T3" fmla="*/ 32 h 131"/>
                    <a:gd name="T4" fmla="*/ 11 w 154"/>
                    <a:gd name="T5" fmla="*/ 43 h 131"/>
                    <a:gd name="T6" fmla="*/ 16 w 154"/>
                    <a:gd name="T7" fmla="*/ 48 h 131"/>
                    <a:gd name="T8" fmla="*/ 15 w 154"/>
                    <a:gd name="T9" fmla="*/ 67 h 131"/>
                    <a:gd name="T10" fmla="*/ 19 w 154"/>
                    <a:gd name="T11" fmla="*/ 77 h 131"/>
                    <a:gd name="T12" fmla="*/ 21 w 154"/>
                    <a:gd name="T13" fmla="*/ 76 h 131"/>
                    <a:gd name="T14" fmla="*/ 27 w 154"/>
                    <a:gd name="T15" fmla="*/ 81 h 131"/>
                    <a:gd name="T16" fmla="*/ 31 w 154"/>
                    <a:gd name="T17" fmla="*/ 91 h 131"/>
                    <a:gd name="T18" fmla="*/ 40 w 154"/>
                    <a:gd name="T19" fmla="*/ 97 h 131"/>
                    <a:gd name="T20" fmla="*/ 44 w 154"/>
                    <a:gd name="T21" fmla="*/ 94 h 131"/>
                    <a:gd name="T22" fmla="*/ 45 w 154"/>
                    <a:gd name="T23" fmla="*/ 95 h 131"/>
                    <a:gd name="T24" fmla="*/ 43 w 154"/>
                    <a:gd name="T25" fmla="*/ 103 h 131"/>
                    <a:gd name="T26" fmla="*/ 35 w 154"/>
                    <a:gd name="T27" fmla="*/ 98 h 131"/>
                    <a:gd name="T28" fmla="*/ 33 w 154"/>
                    <a:gd name="T29" fmla="*/ 100 h 131"/>
                    <a:gd name="T30" fmla="*/ 43 w 154"/>
                    <a:gd name="T31" fmla="*/ 108 h 131"/>
                    <a:gd name="T32" fmla="*/ 44 w 154"/>
                    <a:gd name="T33" fmla="*/ 117 h 131"/>
                    <a:gd name="T34" fmla="*/ 42 w 154"/>
                    <a:gd name="T35" fmla="*/ 121 h 131"/>
                    <a:gd name="T36" fmla="*/ 51 w 154"/>
                    <a:gd name="T37" fmla="*/ 128 h 131"/>
                    <a:gd name="T38" fmla="*/ 55 w 154"/>
                    <a:gd name="T39" fmla="*/ 127 h 131"/>
                    <a:gd name="T40" fmla="*/ 61 w 154"/>
                    <a:gd name="T41" fmla="*/ 128 h 131"/>
                    <a:gd name="T42" fmla="*/ 67 w 154"/>
                    <a:gd name="T43" fmla="*/ 122 h 131"/>
                    <a:gd name="T44" fmla="*/ 67 w 154"/>
                    <a:gd name="T45" fmla="*/ 115 h 131"/>
                    <a:gd name="T46" fmla="*/ 74 w 154"/>
                    <a:gd name="T47" fmla="*/ 114 h 131"/>
                    <a:gd name="T48" fmla="*/ 80 w 154"/>
                    <a:gd name="T49" fmla="*/ 107 h 131"/>
                    <a:gd name="T50" fmla="*/ 72 w 154"/>
                    <a:gd name="T51" fmla="*/ 88 h 131"/>
                    <a:gd name="T52" fmla="*/ 91 w 154"/>
                    <a:gd name="T53" fmla="*/ 90 h 131"/>
                    <a:gd name="T54" fmla="*/ 100 w 154"/>
                    <a:gd name="T55" fmla="*/ 96 h 131"/>
                    <a:gd name="T56" fmla="*/ 109 w 154"/>
                    <a:gd name="T57" fmla="*/ 101 h 131"/>
                    <a:gd name="T58" fmla="*/ 114 w 154"/>
                    <a:gd name="T59" fmla="*/ 98 h 131"/>
                    <a:gd name="T60" fmla="*/ 132 w 154"/>
                    <a:gd name="T61" fmla="*/ 97 h 131"/>
                    <a:gd name="T62" fmla="*/ 154 w 154"/>
                    <a:gd name="T63" fmla="*/ 53 h 131"/>
                    <a:gd name="T64" fmla="*/ 138 w 154"/>
                    <a:gd name="T65" fmla="*/ 39 h 131"/>
                    <a:gd name="T66" fmla="*/ 122 w 154"/>
                    <a:gd name="T67" fmla="*/ 6 h 131"/>
                    <a:gd name="T68" fmla="*/ 99 w 154"/>
                    <a:gd name="T69" fmla="*/ 1 h 131"/>
                    <a:gd name="T70" fmla="*/ 85 w 154"/>
                    <a:gd name="T71" fmla="*/ 16 h 131"/>
                    <a:gd name="T72" fmla="*/ 65 w 154"/>
                    <a:gd name="T73" fmla="*/ 28 h 131"/>
                    <a:gd name="T74" fmla="*/ 56 w 154"/>
                    <a:gd name="T75" fmla="*/ 19 h 131"/>
                    <a:gd name="T76" fmla="*/ 41 w 154"/>
                    <a:gd name="T77" fmla="*/ 19 h 131"/>
                    <a:gd name="T78" fmla="*/ 29 w 154"/>
                    <a:gd name="T79" fmla="*/ 19 h 131"/>
                    <a:gd name="T80" fmla="*/ 20 w 154"/>
                    <a:gd name="T81" fmla="*/ 13 h 131"/>
                    <a:gd name="T82" fmla="*/ 9 w 154"/>
                    <a:gd name="T83" fmla="*/ 9 h 131"/>
                    <a:gd name="T84" fmla="*/ 7 w 154"/>
                    <a:gd name="T85" fmla="*/ 21 h 131"/>
                    <a:gd name="T86" fmla="*/ 1 w 154"/>
                    <a:gd name="T87" fmla="*/ 3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31">
                      <a:moveTo>
                        <a:pt x="1" y="33"/>
                      </a:moveTo>
                      <a:lnTo>
                        <a:pt x="5" y="31"/>
                      </a:lnTo>
                      <a:lnTo>
                        <a:pt x="5" y="33"/>
                      </a:lnTo>
                      <a:lnTo>
                        <a:pt x="11" y="32"/>
                      </a:lnTo>
                      <a:lnTo>
                        <a:pt x="13" y="41"/>
                      </a:lnTo>
                      <a:lnTo>
                        <a:pt x="11" y="43"/>
                      </a:lnTo>
                      <a:lnTo>
                        <a:pt x="10" y="46"/>
                      </a:lnTo>
                      <a:lnTo>
                        <a:pt x="16" y="48"/>
                      </a:lnTo>
                      <a:lnTo>
                        <a:pt x="19" y="48"/>
                      </a:lnTo>
                      <a:lnTo>
                        <a:pt x="15" y="67"/>
                      </a:lnTo>
                      <a:lnTo>
                        <a:pt x="18" y="71"/>
                      </a:lnTo>
                      <a:lnTo>
                        <a:pt x="19" y="77"/>
                      </a:lnTo>
                      <a:lnTo>
                        <a:pt x="25" y="82"/>
                      </a:lnTo>
                      <a:lnTo>
                        <a:pt x="21" y="76"/>
                      </a:lnTo>
                      <a:lnTo>
                        <a:pt x="24" y="76"/>
                      </a:lnTo>
                      <a:lnTo>
                        <a:pt x="27" y="81"/>
                      </a:lnTo>
                      <a:lnTo>
                        <a:pt x="29" y="81"/>
                      </a:lnTo>
                      <a:lnTo>
                        <a:pt x="31" y="91"/>
                      </a:lnTo>
                      <a:lnTo>
                        <a:pt x="31" y="94"/>
                      </a:lnTo>
                      <a:lnTo>
                        <a:pt x="40" y="97"/>
                      </a:lnTo>
                      <a:lnTo>
                        <a:pt x="42" y="94"/>
                      </a:lnTo>
                      <a:lnTo>
                        <a:pt x="44" y="94"/>
                      </a:lnTo>
                      <a:lnTo>
                        <a:pt x="44" y="96"/>
                      </a:lnTo>
                      <a:lnTo>
                        <a:pt x="45" y="95"/>
                      </a:lnTo>
                      <a:lnTo>
                        <a:pt x="45" y="103"/>
                      </a:lnTo>
                      <a:lnTo>
                        <a:pt x="43" y="103"/>
                      </a:lnTo>
                      <a:lnTo>
                        <a:pt x="41" y="101"/>
                      </a:lnTo>
                      <a:lnTo>
                        <a:pt x="35" y="98"/>
                      </a:lnTo>
                      <a:lnTo>
                        <a:pt x="33" y="98"/>
                      </a:lnTo>
                      <a:lnTo>
                        <a:pt x="33" y="100"/>
                      </a:lnTo>
                      <a:lnTo>
                        <a:pt x="43" y="104"/>
                      </a:lnTo>
                      <a:lnTo>
                        <a:pt x="43" y="108"/>
                      </a:lnTo>
                      <a:lnTo>
                        <a:pt x="45" y="109"/>
                      </a:lnTo>
                      <a:lnTo>
                        <a:pt x="44" y="117"/>
                      </a:lnTo>
                      <a:lnTo>
                        <a:pt x="42" y="119"/>
                      </a:lnTo>
                      <a:lnTo>
                        <a:pt x="42" y="121"/>
                      </a:lnTo>
                      <a:lnTo>
                        <a:pt x="48" y="126"/>
                      </a:lnTo>
                      <a:lnTo>
                        <a:pt x="51" y="128"/>
                      </a:lnTo>
                      <a:lnTo>
                        <a:pt x="52" y="127"/>
                      </a:lnTo>
                      <a:lnTo>
                        <a:pt x="55" y="127"/>
                      </a:lnTo>
                      <a:lnTo>
                        <a:pt x="61" y="131"/>
                      </a:lnTo>
                      <a:lnTo>
                        <a:pt x="61" y="128"/>
                      </a:lnTo>
                      <a:lnTo>
                        <a:pt x="65" y="122"/>
                      </a:lnTo>
                      <a:lnTo>
                        <a:pt x="67" y="122"/>
                      </a:lnTo>
                      <a:lnTo>
                        <a:pt x="66" y="120"/>
                      </a:lnTo>
                      <a:lnTo>
                        <a:pt x="67" y="115"/>
                      </a:lnTo>
                      <a:lnTo>
                        <a:pt x="70" y="115"/>
                      </a:lnTo>
                      <a:lnTo>
                        <a:pt x="74" y="114"/>
                      </a:lnTo>
                      <a:lnTo>
                        <a:pt x="75" y="110"/>
                      </a:lnTo>
                      <a:lnTo>
                        <a:pt x="80" y="107"/>
                      </a:lnTo>
                      <a:lnTo>
                        <a:pt x="75" y="99"/>
                      </a:lnTo>
                      <a:lnTo>
                        <a:pt x="72" y="88"/>
                      </a:lnTo>
                      <a:lnTo>
                        <a:pt x="87" y="89"/>
                      </a:lnTo>
                      <a:lnTo>
                        <a:pt x="91" y="90"/>
                      </a:lnTo>
                      <a:lnTo>
                        <a:pt x="98" y="90"/>
                      </a:lnTo>
                      <a:lnTo>
                        <a:pt x="100" y="96"/>
                      </a:lnTo>
                      <a:lnTo>
                        <a:pt x="104" y="96"/>
                      </a:lnTo>
                      <a:lnTo>
                        <a:pt x="109" y="101"/>
                      </a:lnTo>
                      <a:lnTo>
                        <a:pt x="113" y="100"/>
                      </a:lnTo>
                      <a:lnTo>
                        <a:pt x="114" y="98"/>
                      </a:lnTo>
                      <a:lnTo>
                        <a:pt x="122" y="99"/>
                      </a:lnTo>
                      <a:lnTo>
                        <a:pt x="132" y="97"/>
                      </a:lnTo>
                      <a:lnTo>
                        <a:pt x="135" y="75"/>
                      </a:lnTo>
                      <a:lnTo>
                        <a:pt x="154" y="53"/>
                      </a:lnTo>
                      <a:lnTo>
                        <a:pt x="154" y="49"/>
                      </a:lnTo>
                      <a:lnTo>
                        <a:pt x="138" y="39"/>
                      </a:lnTo>
                      <a:lnTo>
                        <a:pt x="124" y="36"/>
                      </a:lnTo>
                      <a:lnTo>
                        <a:pt x="122" y="6"/>
                      </a:lnTo>
                      <a:lnTo>
                        <a:pt x="109" y="0"/>
                      </a:lnTo>
                      <a:lnTo>
                        <a:pt x="99" y="1"/>
                      </a:lnTo>
                      <a:lnTo>
                        <a:pt x="92" y="4"/>
                      </a:lnTo>
                      <a:lnTo>
                        <a:pt x="85" y="16"/>
                      </a:lnTo>
                      <a:lnTo>
                        <a:pt x="83" y="30"/>
                      </a:lnTo>
                      <a:lnTo>
                        <a:pt x="65" y="28"/>
                      </a:lnTo>
                      <a:lnTo>
                        <a:pt x="62" y="18"/>
                      </a:lnTo>
                      <a:lnTo>
                        <a:pt x="56" y="19"/>
                      </a:lnTo>
                      <a:lnTo>
                        <a:pt x="49" y="23"/>
                      </a:lnTo>
                      <a:lnTo>
                        <a:pt x="41" y="19"/>
                      </a:lnTo>
                      <a:lnTo>
                        <a:pt x="37" y="22"/>
                      </a:lnTo>
                      <a:lnTo>
                        <a:pt x="29" y="19"/>
                      </a:lnTo>
                      <a:lnTo>
                        <a:pt x="22" y="20"/>
                      </a:lnTo>
                      <a:lnTo>
                        <a:pt x="20" y="13"/>
                      </a:lnTo>
                      <a:lnTo>
                        <a:pt x="17" y="8"/>
                      </a:lnTo>
                      <a:lnTo>
                        <a:pt x="9" y="9"/>
                      </a:lnTo>
                      <a:lnTo>
                        <a:pt x="7" y="15"/>
                      </a:lnTo>
                      <a:lnTo>
                        <a:pt x="7" y="21"/>
                      </a:lnTo>
                      <a:lnTo>
                        <a:pt x="0" y="26"/>
                      </a:ln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35" name="Freeform 12"/>
                <p:cNvSpPr>
                  <a:spLocks/>
                </p:cNvSpPr>
                <p:nvPr/>
              </p:nvSpPr>
              <p:spPr bwMode="auto">
                <a:xfrm>
                  <a:off x="4404" y="3043"/>
                  <a:ext cx="154" cy="131"/>
                </a:xfrm>
                <a:custGeom>
                  <a:avLst/>
                  <a:gdLst>
                    <a:gd name="T0" fmla="*/ 5 w 154"/>
                    <a:gd name="T1" fmla="*/ 31 h 131"/>
                    <a:gd name="T2" fmla="*/ 11 w 154"/>
                    <a:gd name="T3" fmla="*/ 32 h 131"/>
                    <a:gd name="T4" fmla="*/ 11 w 154"/>
                    <a:gd name="T5" fmla="*/ 43 h 131"/>
                    <a:gd name="T6" fmla="*/ 16 w 154"/>
                    <a:gd name="T7" fmla="*/ 48 h 131"/>
                    <a:gd name="T8" fmla="*/ 15 w 154"/>
                    <a:gd name="T9" fmla="*/ 67 h 131"/>
                    <a:gd name="T10" fmla="*/ 19 w 154"/>
                    <a:gd name="T11" fmla="*/ 77 h 131"/>
                    <a:gd name="T12" fmla="*/ 21 w 154"/>
                    <a:gd name="T13" fmla="*/ 76 h 131"/>
                    <a:gd name="T14" fmla="*/ 27 w 154"/>
                    <a:gd name="T15" fmla="*/ 81 h 131"/>
                    <a:gd name="T16" fmla="*/ 31 w 154"/>
                    <a:gd name="T17" fmla="*/ 91 h 131"/>
                    <a:gd name="T18" fmla="*/ 40 w 154"/>
                    <a:gd name="T19" fmla="*/ 97 h 131"/>
                    <a:gd name="T20" fmla="*/ 44 w 154"/>
                    <a:gd name="T21" fmla="*/ 94 h 131"/>
                    <a:gd name="T22" fmla="*/ 45 w 154"/>
                    <a:gd name="T23" fmla="*/ 95 h 131"/>
                    <a:gd name="T24" fmla="*/ 43 w 154"/>
                    <a:gd name="T25" fmla="*/ 103 h 131"/>
                    <a:gd name="T26" fmla="*/ 35 w 154"/>
                    <a:gd name="T27" fmla="*/ 98 h 131"/>
                    <a:gd name="T28" fmla="*/ 33 w 154"/>
                    <a:gd name="T29" fmla="*/ 100 h 131"/>
                    <a:gd name="T30" fmla="*/ 43 w 154"/>
                    <a:gd name="T31" fmla="*/ 108 h 131"/>
                    <a:gd name="T32" fmla="*/ 44 w 154"/>
                    <a:gd name="T33" fmla="*/ 117 h 131"/>
                    <a:gd name="T34" fmla="*/ 42 w 154"/>
                    <a:gd name="T35" fmla="*/ 121 h 131"/>
                    <a:gd name="T36" fmla="*/ 51 w 154"/>
                    <a:gd name="T37" fmla="*/ 128 h 131"/>
                    <a:gd name="T38" fmla="*/ 55 w 154"/>
                    <a:gd name="T39" fmla="*/ 127 h 131"/>
                    <a:gd name="T40" fmla="*/ 61 w 154"/>
                    <a:gd name="T41" fmla="*/ 128 h 131"/>
                    <a:gd name="T42" fmla="*/ 67 w 154"/>
                    <a:gd name="T43" fmla="*/ 122 h 131"/>
                    <a:gd name="T44" fmla="*/ 67 w 154"/>
                    <a:gd name="T45" fmla="*/ 115 h 131"/>
                    <a:gd name="T46" fmla="*/ 74 w 154"/>
                    <a:gd name="T47" fmla="*/ 114 h 131"/>
                    <a:gd name="T48" fmla="*/ 80 w 154"/>
                    <a:gd name="T49" fmla="*/ 107 h 131"/>
                    <a:gd name="T50" fmla="*/ 72 w 154"/>
                    <a:gd name="T51" fmla="*/ 88 h 131"/>
                    <a:gd name="T52" fmla="*/ 91 w 154"/>
                    <a:gd name="T53" fmla="*/ 90 h 131"/>
                    <a:gd name="T54" fmla="*/ 100 w 154"/>
                    <a:gd name="T55" fmla="*/ 96 h 131"/>
                    <a:gd name="T56" fmla="*/ 109 w 154"/>
                    <a:gd name="T57" fmla="*/ 101 h 131"/>
                    <a:gd name="T58" fmla="*/ 114 w 154"/>
                    <a:gd name="T59" fmla="*/ 98 h 131"/>
                    <a:gd name="T60" fmla="*/ 132 w 154"/>
                    <a:gd name="T61" fmla="*/ 97 h 131"/>
                    <a:gd name="T62" fmla="*/ 154 w 154"/>
                    <a:gd name="T63" fmla="*/ 53 h 131"/>
                    <a:gd name="T64" fmla="*/ 138 w 154"/>
                    <a:gd name="T65" fmla="*/ 39 h 131"/>
                    <a:gd name="T66" fmla="*/ 122 w 154"/>
                    <a:gd name="T67" fmla="*/ 6 h 131"/>
                    <a:gd name="T68" fmla="*/ 99 w 154"/>
                    <a:gd name="T69" fmla="*/ 1 h 131"/>
                    <a:gd name="T70" fmla="*/ 85 w 154"/>
                    <a:gd name="T71" fmla="*/ 16 h 131"/>
                    <a:gd name="T72" fmla="*/ 65 w 154"/>
                    <a:gd name="T73" fmla="*/ 28 h 131"/>
                    <a:gd name="T74" fmla="*/ 56 w 154"/>
                    <a:gd name="T75" fmla="*/ 19 h 131"/>
                    <a:gd name="T76" fmla="*/ 41 w 154"/>
                    <a:gd name="T77" fmla="*/ 19 h 131"/>
                    <a:gd name="T78" fmla="*/ 29 w 154"/>
                    <a:gd name="T79" fmla="*/ 19 h 131"/>
                    <a:gd name="T80" fmla="*/ 20 w 154"/>
                    <a:gd name="T81" fmla="*/ 13 h 131"/>
                    <a:gd name="T82" fmla="*/ 9 w 154"/>
                    <a:gd name="T83" fmla="*/ 9 h 131"/>
                    <a:gd name="T84" fmla="*/ 7 w 154"/>
                    <a:gd name="T85" fmla="*/ 21 h 131"/>
                    <a:gd name="T86" fmla="*/ 1 w 154"/>
                    <a:gd name="T87" fmla="*/ 3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31">
                      <a:moveTo>
                        <a:pt x="1" y="33"/>
                      </a:moveTo>
                      <a:lnTo>
                        <a:pt x="5" y="31"/>
                      </a:lnTo>
                      <a:lnTo>
                        <a:pt x="5" y="33"/>
                      </a:lnTo>
                      <a:lnTo>
                        <a:pt x="11" y="32"/>
                      </a:lnTo>
                      <a:lnTo>
                        <a:pt x="13" y="41"/>
                      </a:lnTo>
                      <a:lnTo>
                        <a:pt x="11" y="43"/>
                      </a:lnTo>
                      <a:lnTo>
                        <a:pt x="10" y="46"/>
                      </a:lnTo>
                      <a:lnTo>
                        <a:pt x="16" y="48"/>
                      </a:lnTo>
                      <a:lnTo>
                        <a:pt x="19" y="48"/>
                      </a:lnTo>
                      <a:lnTo>
                        <a:pt x="15" y="67"/>
                      </a:lnTo>
                      <a:lnTo>
                        <a:pt x="18" y="71"/>
                      </a:lnTo>
                      <a:lnTo>
                        <a:pt x="19" y="77"/>
                      </a:lnTo>
                      <a:lnTo>
                        <a:pt x="25" y="82"/>
                      </a:lnTo>
                      <a:lnTo>
                        <a:pt x="21" y="76"/>
                      </a:lnTo>
                      <a:lnTo>
                        <a:pt x="24" y="76"/>
                      </a:lnTo>
                      <a:lnTo>
                        <a:pt x="27" y="81"/>
                      </a:lnTo>
                      <a:lnTo>
                        <a:pt x="29" y="81"/>
                      </a:lnTo>
                      <a:lnTo>
                        <a:pt x="31" y="91"/>
                      </a:lnTo>
                      <a:lnTo>
                        <a:pt x="31" y="94"/>
                      </a:lnTo>
                      <a:lnTo>
                        <a:pt x="40" y="97"/>
                      </a:lnTo>
                      <a:lnTo>
                        <a:pt x="42" y="94"/>
                      </a:lnTo>
                      <a:lnTo>
                        <a:pt x="44" y="94"/>
                      </a:lnTo>
                      <a:lnTo>
                        <a:pt x="44" y="96"/>
                      </a:lnTo>
                      <a:lnTo>
                        <a:pt x="45" y="95"/>
                      </a:lnTo>
                      <a:lnTo>
                        <a:pt x="45" y="103"/>
                      </a:lnTo>
                      <a:lnTo>
                        <a:pt x="43" y="103"/>
                      </a:lnTo>
                      <a:lnTo>
                        <a:pt x="41" y="101"/>
                      </a:lnTo>
                      <a:lnTo>
                        <a:pt x="35" y="98"/>
                      </a:lnTo>
                      <a:lnTo>
                        <a:pt x="33" y="98"/>
                      </a:lnTo>
                      <a:lnTo>
                        <a:pt x="33" y="100"/>
                      </a:lnTo>
                      <a:lnTo>
                        <a:pt x="43" y="104"/>
                      </a:lnTo>
                      <a:lnTo>
                        <a:pt x="43" y="108"/>
                      </a:lnTo>
                      <a:lnTo>
                        <a:pt x="45" y="109"/>
                      </a:lnTo>
                      <a:lnTo>
                        <a:pt x="44" y="117"/>
                      </a:lnTo>
                      <a:lnTo>
                        <a:pt x="42" y="119"/>
                      </a:lnTo>
                      <a:lnTo>
                        <a:pt x="42" y="121"/>
                      </a:lnTo>
                      <a:lnTo>
                        <a:pt x="48" y="126"/>
                      </a:lnTo>
                      <a:lnTo>
                        <a:pt x="51" y="128"/>
                      </a:lnTo>
                      <a:lnTo>
                        <a:pt x="52" y="127"/>
                      </a:lnTo>
                      <a:lnTo>
                        <a:pt x="55" y="127"/>
                      </a:lnTo>
                      <a:lnTo>
                        <a:pt x="61" y="131"/>
                      </a:lnTo>
                      <a:lnTo>
                        <a:pt x="61" y="128"/>
                      </a:lnTo>
                      <a:lnTo>
                        <a:pt x="65" y="122"/>
                      </a:lnTo>
                      <a:lnTo>
                        <a:pt x="67" y="122"/>
                      </a:lnTo>
                      <a:lnTo>
                        <a:pt x="66" y="120"/>
                      </a:lnTo>
                      <a:lnTo>
                        <a:pt x="67" y="115"/>
                      </a:lnTo>
                      <a:lnTo>
                        <a:pt x="70" y="115"/>
                      </a:lnTo>
                      <a:lnTo>
                        <a:pt x="74" y="114"/>
                      </a:lnTo>
                      <a:lnTo>
                        <a:pt x="75" y="110"/>
                      </a:lnTo>
                      <a:lnTo>
                        <a:pt x="80" y="107"/>
                      </a:lnTo>
                      <a:lnTo>
                        <a:pt x="75" y="99"/>
                      </a:lnTo>
                      <a:lnTo>
                        <a:pt x="72" y="88"/>
                      </a:lnTo>
                      <a:lnTo>
                        <a:pt x="87" y="89"/>
                      </a:lnTo>
                      <a:lnTo>
                        <a:pt x="91" y="90"/>
                      </a:lnTo>
                      <a:lnTo>
                        <a:pt x="98" y="90"/>
                      </a:lnTo>
                      <a:lnTo>
                        <a:pt x="100" y="96"/>
                      </a:lnTo>
                      <a:lnTo>
                        <a:pt x="104" y="96"/>
                      </a:lnTo>
                      <a:lnTo>
                        <a:pt x="109" y="101"/>
                      </a:lnTo>
                      <a:lnTo>
                        <a:pt x="113" y="100"/>
                      </a:lnTo>
                      <a:lnTo>
                        <a:pt x="114" y="98"/>
                      </a:lnTo>
                      <a:lnTo>
                        <a:pt x="122" y="99"/>
                      </a:lnTo>
                      <a:lnTo>
                        <a:pt x="132" y="97"/>
                      </a:lnTo>
                      <a:lnTo>
                        <a:pt x="135" y="75"/>
                      </a:lnTo>
                      <a:lnTo>
                        <a:pt x="154" y="53"/>
                      </a:lnTo>
                      <a:lnTo>
                        <a:pt x="154" y="49"/>
                      </a:lnTo>
                      <a:lnTo>
                        <a:pt x="138" y="39"/>
                      </a:lnTo>
                      <a:lnTo>
                        <a:pt x="124" y="36"/>
                      </a:lnTo>
                      <a:lnTo>
                        <a:pt x="122" y="6"/>
                      </a:lnTo>
                      <a:lnTo>
                        <a:pt x="109" y="0"/>
                      </a:lnTo>
                      <a:lnTo>
                        <a:pt x="99" y="1"/>
                      </a:lnTo>
                      <a:lnTo>
                        <a:pt x="92" y="4"/>
                      </a:lnTo>
                      <a:lnTo>
                        <a:pt x="85" y="16"/>
                      </a:lnTo>
                      <a:lnTo>
                        <a:pt x="83" y="30"/>
                      </a:lnTo>
                      <a:lnTo>
                        <a:pt x="65" y="28"/>
                      </a:lnTo>
                      <a:lnTo>
                        <a:pt x="62" y="18"/>
                      </a:lnTo>
                      <a:lnTo>
                        <a:pt x="56" y="19"/>
                      </a:lnTo>
                      <a:lnTo>
                        <a:pt x="49" y="23"/>
                      </a:lnTo>
                      <a:lnTo>
                        <a:pt x="41" y="19"/>
                      </a:lnTo>
                      <a:lnTo>
                        <a:pt x="37" y="22"/>
                      </a:lnTo>
                      <a:lnTo>
                        <a:pt x="29" y="19"/>
                      </a:lnTo>
                      <a:lnTo>
                        <a:pt x="22" y="20"/>
                      </a:lnTo>
                      <a:lnTo>
                        <a:pt x="20" y="13"/>
                      </a:lnTo>
                      <a:lnTo>
                        <a:pt x="17" y="8"/>
                      </a:lnTo>
                      <a:lnTo>
                        <a:pt x="9" y="9"/>
                      </a:lnTo>
                      <a:lnTo>
                        <a:pt x="7" y="15"/>
                      </a:lnTo>
                      <a:lnTo>
                        <a:pt x="7" y="21"/>
                      </a:lnTo>
                      <a:lnTo>
                        <a:pt x="0" y="26"/>
                      </a:lnTo>
                      <a:lnTo>
                        <a:pt x="1" y="33"/>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36" name="Freeform 13"/>
                <p:cNvSpPr>
                  <a:spLocks/>
                </p:cNvSpPr>
                <p:nvPr/>
              </p:nvSpPr>
              <p:spPr bwMode="auto">
                <a:xfrm>
                  <a:off x="4493" y="2997"/>
                  <a:ext cx="250" cy="206"/>
                </a:xfrm>
                <a:custGeom>
                  <a:avLst/>
                  <a:gdLst>
                    <a:gd name="T0" fmla="*/ 37 w 250"/>
                    <a:gd name="T1" fmla="*/ 77 h 206"/>
                    <a:gd name="T2" fmla="*/ 27 w 250"/>
                    <a:gd name="T3" fmla="*/ 73 h 206"/>
                    <a:gd name="T4" fmla="*/ 23 w 250"/>
                    <a:gd name="T5" fmla="*/ 63 h 206"/>
                    <a:gd name="T6" fmla="*/ 11 w 250"/>
                    <a:gd name="T7" fmla="*/ 59 h 206"/>
                    <a:gd name="T8" fmla="*/ 0 w 250"/>
                    <a:gd name="T9" fmla="*/ 56 h 206"/>
                    <a:gd name="T10" fmla="*/ 4 w 250"/>
                    <a:gd name="T11" fmla="*/ 45 h 206"/>
                    <a:gd name="T12" fmla="*/ 40 w 250"/>
                    <a:gd name="T13" fmla="*/ 42 h 206"/>
                    <a:gd name="T14" fmla="*/ 52 w 250"/>
                    <a:gd name="T15" fmla="*/ 34 h 206"/>
                    <a:gd name="T16" fmla="*/ 52 w 250"/>
                    <a:gd name="T17" fmla="*/ 25 h 206"/>
                    <a:gd name="T18" fmla="*/ 58 w 250"/>
                    <a:gd name="T19" fmla="*/ 22 h 206"/>
                    <a:gd name="T20" fmla="*/ 85 w 250"/>
                    <a:gd name="T21" fmla="*/ 17 h 206"/>
                    <a:gd name="T22" fmla="*/ 113 w 250"/>
                    <a:gd name="T23" fmla="*/ 22 h 206"/>
                    <a:gd name="T24" fmla="*/ 124 w 250"/>
                    <a:gd name="T25" fmla="*/ 22 h 206"/>
                    <a:gd name="T26" fmla="*/ 141 w 250"/>
                    <a:gd name="T27" fmla="*/ 24 h 206"/>
                    <a:gd name="T28" fmla="*/ 150 w 250"/>
                    <a:gd name="T29" fmla="*/ 2 h 206"/>
                    <a:gd name="T30" fmla="*/ 158 w 250"/>
                    <a:gd name="T31" fmla="*/ 12 h 206"/>
                    <a:gd name="T32" fmla="*/ 178 w 250"/>
                    <a:gd name="T33" fmla="*/ 16 h 206"/>
                    <a:gd name="T34" fmla="*/ 212 w 250"/>
                    <a:gd name="T35" fmla="*/ 15 h 206"/>
                    <a:gd name="T36" fmla="*/ 222 w 250"/>
                    <a:gd name="T37" fmla="*/ 16 h 206"/>
                    <a:gd name="T38" fmla="*/ 233 w 250"/>
                    <a:gd name="T39" fmla="*/ 32 h 206"/>
                    <a:gd name="T40" fmla="*/ 237 w 250"/>
                    <a:gd name="T41" fmla="*/ 54 h 206"/>
                    <a:gd name="T42" fmla="*/ 242 w 250"/>
                    <a:gd name="T43" fmla="*/ 57 h 206"/>
                    <a:gd name="T44" fmla="*/ 235 w 250"/>
                    <a:gd name="T45" fmla="*/ 65 h 206"/>
                    <a:gd name="T46" fmla="*/ 245 w 250"/>
                    <a:gd name="T47" fmla="*/ 73 h 206"/>
                    <a:gd name="T48" fmla="*/ 245 w 250"/>
                    <a:gd name="T49" fmla="*/ 87 h 206"/>
                    <a:gd name="T50" fmla="*/ 215 w 250"/>
                    <a:gd name="T51" fmla="*/ 96 h 206"/>
                    <a:gd name="T52" fmla="*/ 211 w 250"/>
                    <a:gd name="T53" fmla="*/ 107 h 206"/>
                    <a:gd name="T54" fmla="*/ 218 w 250"/>
                    <a:gd name="T55" fmla="*/ 128 h 206"/>
                    <a:gd name="T56" fmla="*/ 190 w 250"/>
                    <a:gd name="T57" fmla="*/ 136 h 206"/>
                    <a:gd name="T58" fmla="*/ 164 w 250"/>
                    <a:gd name="T59" fmla="*/ 156 h 206"/>
                    <a:gd name="T60" fmla="*/ 150 w 250"/>
                    <a:gd name="T61" fmla="*/ 182 h 206"/>
                    <a:gd name="T62" fmla="*/ 157 w 250"/>
                    <a:gd name="T63" fmla="*/ 195 h 206"/>
                    <a:gd name="T64" fmla="*/ 146 w 250"/>
                    <a:gd name="T65" fmla="*/ 206 h 206"/>
                    <a:gd name="T66" fmla="*/ 111 w 250"/>
                    <a:gd name="T67" fmla="*/ 197 h 206"/>
                    <a:gd name="T68" fmla="*/ 97 w 250"/>
                    <a:gd name="T69" fmla="*/ 190 h 206"/>
                    <a:gd name="T70" fmla="*/ 90 w 250"/>
                    <a:gd name="T71" fmla="*/ 182 h 206"/>
                    <a:gd name="T72" fmla="*/ 92 w 250"/>
                    <a:gd name="T73" fmla="*/ 168 h 206"/>
                    <a:gd name="T74" fmla="*/ 83 w 250"/>
                    <a:gd name="T75" fmla="*/ 169 h 206"/>
                    <a:gd name="T76" fmla="*/ 67 w 250"/>
                    <a:gd name="T77" fmla="*/ 185 h 206"/>
                    <a:gd name="T78" fmla="*/ 47 w 250"/>
                    <a:gd name="T79" fmla="*/ 185 h 206"/>
                    <a:gd name="T80" fmla="*/ 43 w 250"/>
                    <a:gd name="T81" fmla="*/ 179 h 206"/>
                    <a:gd name="T82" fmla="*/ 44 w 250"/>
                    <a:gd name="T83" fmla="*/ 163 h 206"/>
                    <a:gd name="T84" fmla="*/ 45 w 250"/>
                    <a:gd name="T85" fmla="*/ 158 h 206"/>
                    <a:gd name="T86" fmla="*/ 47 w 250"/>
                    <a:gd name="T87" fmla="*/ 121 h 206"/>
                    <a:gd name="T88" fmla="*/ 64 w 250"/>
                    <a:gd name="T89" fmla="*/ 9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0" h="206">
                      <a:moveTo>
                        <a:pt x="48" y="85"/>
                      </a:moveTo>
                      <a:lnTo>
                        <a:pt x="36" y="81"/>
                      </a:lnTo>
                      <a:lnTo>
                        <a:pt x="37" y="77"/>
                      </a:lnTo>
                      <a:lnTo>
                        <a:pt x="31" y="75"/>
                      </a:lnTo>
                      <a:lnTo>
                        <a:pt x="30" y="73"/>
                      </a:lnTo>
                      <a:lnTo>
                        <a:pt x="27" y="73"/>
                      </a:lnTo>
                      <a:lnTo>
                        <a:pt x="27" y="69"/>
                      </a:lnTo>
                      <a:lnTo>
                        <a:pt x="23" y="69"/>
                      </a:lnTo>
                      <a:lnTo>
                        <a:pt x="23" y="63"/>
                      </a:lnTo>
                      <a:lnTo>
                        <a:pt x="23" y="63"/>
                      </a:lnTo>
                      <a:lnTo>
                        <a:pt x="23" y="59"/>
                      </a:lnTo>
                      <a:lnTo>
                        <a:pt x="11" y="59"/>
                      </a:lnTo>
                      <a:lnTo>
                        <a:pt x="11" y="56"/>
                      </a:lnTo>
                      <a:lnTo>
                        <a:pt x="3" y="56"/>
                      </a:lnTo>
                      <a:lnTo>
                        <a:pt x="0" y="56"/>
                      </a:lnTo>
                      <a:lnTo>
                        <a:pt x="1" y="47"/>
                      </a:lnTo>
                      <a:lnTo>
                        <a:pt x="4" y="47"/>
                      </a:lnTo>
                      <a:lnTo>
                        <a:pt x="4" y="45"/>
                      </a:lnTo>
                      <a:lnTo>
                        <a:pt x="11" y="45"/>
                      </a:lnTo>
                      <a:lnTo>
                        <a:pt x="12" y="42"/>
                      </a:lnTo>
                      <a:lnTo>
                        <a:pt x="40" y="42"/>
                      </a:lnTo>
                      <a:lnTo>
                        <a:pt x="39" y="38"/>
                      </a:lnTo>
                      <a:lnTo>
                        <a:pt x="51" y="35"/>
                      </a:lnTo>
                      <a:lnTo>
                        <a:pt x="52" y="34"/>
                      </a:lnTo>
                      <a:lnTo>
                        <a:pt x="51" y="32"/>
                      </a:lnTo>
                      <a:lnTo>
                        <a:pt x="46" y="23"/>
                      </a:lnTo>
                      <a:lnTo>
                        <a:pt x="52" y="25"/>
                      </a:lnTo>
                      <a:lnTo>
                        <a:pt x="55" y="25"/>
                      </a:lnTo>
                      <a:lnTo>
                        <a:pt x="55" y="23"/>
                      </a:lnTo>
                      <a:lnTo>
                        <a:pt x="58" y="22"/>
                      </a:lnTo>
                      <a:lnTo>
                        <a:pt x="59" y="21"/>
                      </a:lnTo>
                      <a:lnTo>
                        <a:pt x="84" y="21"/>
                      </a:lnTo>
                      <a:lnTo>
                        <a:pt x="85" y="17"/>
                      </a:lnTo>
                      <a:lnTo>
                        <a:pt x="93" y="18"/>
                      </a:lnTo>
                      <a:lnTo>
                        <a:pt x="105" y="21"/>
                      </a:lnTo>
                      <a:lnTo>
                        <a:pt x="113" y="22"/>
                      </a:lnTo>
                      <a:lnTo>
                        <a:pt x="116" y="24"/>
                      </a:lnTo>
                      <a:lnTo>
                        <a:pt x="121" y="21"/>
                      </a:lnTo>
                      <a:lnTo>
                        <a:pt x="124" y="22"/>
                      </a:lnTo>
                      <a:lnTo>
                        <a:pt x="132" y="21"/>
                      </a:lnTo>
                      <a:lnTo>
                        <a:pt x="137" y="25"/>
                      </a:lnTo>
                      <a:lnTo>
                        <a:pt x="141" y="24"/>
                      </a:lnTo>
                      <a:lnTo>
                        <a:pt x="148" y="17"/>
                      </a:lnTo>
                      <a:lnTo>
                        <a:pt x="146" y="13"/>
                      </a:lnTo>
                      <a:lnTo>
                        <a:pt x="150" y="2"/>
                      </a:lnTo>
                      <a:lnTo>
                        <a:pt x="153" y="0"/>
                      </a:lnTo>
                      <a:lnTo>
                        <a:pt x="154" y="9"/>
                      </a:lnTo>
                      <a:lnTo>
                        <a:pt x="158" y="12"/>
                      </a:lnTo>
                      <a:lnTo>
                        <a:pt x="166" y="12"/>
                      </a:lnTo>
                      <a:lnTo>
                        <a:pt x="171" y="16"/>
                      </a:lnTo>
                      <a:lnTo>
                        <a:pt x="178" y="16"/>
                      </a:lnTo>
                      <a:lnTo>
                        <a:pt x="181" y="18"/>
                      </a:lnTo>
                      <a:lnTo>
                        <a:pt x="198" y="18"/>
                      </a:lnTo>
                      <a:lnTo>
                        <a:pt x="212" y="15"/>
                      </a:lnTo>
                      <a:lnTo>
                        <a:pt x="218" y="13"/>
                      </a:lnTo>
                      <a:lnTo>
                        <a:pt x="222" y="14"/>
                      </a:lnTo>
                      <a:lnTo>
                        <a:pt x="222" y="16"/>
                      </a:lnTo>
                      <a:lnTo>
                        <a:pt x="232" y="21"/>
                      </a:lnTo>
                      <a:lnTo>
                        <a:pt x="230" y="28"/>
                      </a:lnTo>
                      <a:lnTo>
                        <a:pt x="233" y="32"/>
                      </a:lnTo>
                      <a:lnTo>
                        <a:pt x="235" y="43"/>
                      </a:lnTo>
                      <a:lnTo>
                        <a:pt x="239" y="49"/>
                      </a:lnTo>
                      <a:lnTo>
                        <a:pt x="237" y="54"/>
                      </a:lnTo>
                      <a:lnTo>
                        <a:pt x="239" y="55"/>
                      </a:lnTo>
                      <a:lnTo>
                        <a:pt x="239" y="57"/>
                      </a:lnTo>
                      <a:lnTo>
                        <a:pt x="242" y="57"/>
                      </a:lnTo>
                      <a:lnTo>
                        <a:pt x="242" y="58"/>
                      </a:lnTo>
                      <a:lnTo>
                        <a:pt x="234" y="63"/>
                      </a:lnTo>
                      <a:lnTo>
                        <a:pt x="235" y="65"/>
                      </a:lnTo>
                      <a:lnTo>
                        <a:pt x="238" y="69"/>
                      </a:lnTo>
                      <a:lnTo>
                        <a:pt x="243" y="71"/>
                      </a:lnTo>
                      <a:lnTo>
                        <a:pt x="245" y="73"/>
                      </a:lnTo>
                      <a:lnTo>
                        <a:pt x="245" y="79"/>
                      </a:lnTo>
                      <a:lnTo>
                        <a:pt x="250" y="80"/>
                      </a:lnTo>
                      <a:lnTo>
                        <a:pt x="245" y="87"/>
                      </a:lnTo>
                      <a:lnTo>
                        <a:pt x="226" y="98"/>
                      </a:lnTo>
                      <a:lnTo>
                        <a:pt x="221" y="96"/>
                      </a:lnTo>
                      <a:lnTo>
                        <a:pt x="215" y="96"/>
                      </a:lnTo>
                      <a:lnTo>
                        <a:pt x="213" y="101"/>
                      </a:lnTo>
                      <a:lnTo>
                        <a:pt x="216" y="105"/>
                      </a:lnTo>
                      <a:lnTo>
                        <a:pt x="211" y="107"/>
                      </a:lnTo>
                      <a:lnTo>
                        <a:pt x="210" y="112"/>
                      </a:lnTo>
                      <a:lnTo>
                        <a:pt x="218" y="123"/>
                      </a:lnTo>
                      <a:lnTo>
                        <a:pt x="218" y="128"/>
                      </a:lnTo>
                      <a:lnTo>
                        <a:pt x="213" y="130"/>
                      </a:lnTo>
                      <a:lnTo>
                        <a:pt x="208" y="130"/>
                      </a:lnTo>
                      <a:lnTo>
                        <a:pt x="190" y="136"/>
                      </a:lnTo>
                      <a:lnTo>
                        <a:pt x="168" y="150"/>
                      </a:lnTo>
                      <a:lnTo>
                        <a:pt x="161" y="155"/>
                      </a:lnTo>
                      <a:lnTo>
                        <a:pt x="164" y="156"/>
                      </a:lnTo>
                      <a:lnTo>
                        <a:pt x="163" y="167"/>
                      </a:lnTo>
                      <a:lnTo>
                        <a:pt x="161" y="174"/>
                      </a:lnTo>
                      <a:lnTo>
                        <a:pt x="150" y="182"/>
                      </a:lnTo>
                      <a:lnTo>
                        <a:pt x="153" y="183"/>
                      </a:lnTo>
                      <a:lnTo>
                        <a:pt x="159" y="184"/>
                      </a:lnTo>
                      <a:lnTo>
                        <a:pt x="157" y="195"/>
                      </a:lnTo>
                      <a:lnTo>
                        <a:pt x="156" y="198"/>
                      </a:lnTo>
                      <a:lnTo>
                        <a:pt x="150" y="205"/>
                      </a:lnTo>
                      <a:lnTo>
                        <a:pt x="146" y="206"/>
                      </a:lnTo>
                      <a:lnTo>
                        <a:pt x="141" y="200"/>
                      </a:lnTo>
                      <a:lnTo>
                        <a:pt x="123" y="203"/>
                      </a:lnTo>
                      <a:lnTo>
                        <a:pt x="111" y="197"/>
                      </a:lnTo>
                      <a:lnTo>
                        <a:pt x="102" y="198"/>
                      </a:lnTo>
                      <a:lnTo>
                        <a:pt x="97" y="195"/>
                      </a:lnTo>
                      <a:lnTo>
                        <a:pt x="97" y="190"/>
                      </a:lnTo>
                      <a:lnTo>
                        <a:pt x="90" y="191"/>
                      </a:lnTo>
                      <a:lnTo>
                        <a:pt x="89" y="184"/>
                      </a:lnTo>
                      <a:lnTo>
                        <a:pt x="90" y="182"/>
                      </a:lnTo>
                      <a:lnTo>
                        <a:pt x="89" y="180"/>
                      </a:lnTo>
                      <a:lnTo>
                        <a:pt x="94" y="171"/>
                      </a:lnTo>
                      <a:lnTo>
                        <a:pt x="92" y="168"/>
                      </a:lnTo>
                      <a:lnTo>
                        <a:pt x="87" y="167"/>
                      </a:lnTo>
                      <a:lnTo>
                        <a:pt x="87" y="169"/>
                      </a:lnTo>
                      <a:lnTo>
                        <a:pt x="83" y="169"/>
                      </a:lnTo>
                      <a:lnTo>
                        <a:pt x="70" y="180"/>
                      </a:lnTo>
                      <a:lnTo>
                        <a:pt x="69" y="186"/>
                      </a:lnTo>
                      <a:lnTo>
                        <a:pt x="67" y="185"/>
                      </a:lnTo>
                      <a:lnTo>
                        <a:pt x="67" y="183"/>
                      </a:lnTo>
                      <a:lnTo>
                        <a:pt x="52" y="179"/>
                      </a:lnTo>
                      <a:lnTo>
                        <a:pt x="47" y="185"/>
                      </a:lnTo>
                      <a:lnTo>
                        <a:pt x="44" y="186"/>
                      </a:lnTo>
                      <a:lnTo>
                        <a:pt x="43" y="180"/>
                      </a:lnTo>
                      <a:lnTo>
                        <a:pt x="43" y="179"/>
                      </a:lnTo>
                      <a:lnTo>
                        <a:pt x="43" y="172"/>
                      </a:lnTo>
                      <a:lnTo>
                        <a:pt x="44" y="164"/>
                      </a:lnTo>
                      <a:lnTo>
                        <a:pt x="44" y="163"/>
                      </a:lnTo>
                      <a:lnTo>
                        <a:pt x="44" y="161"/>
                      </a:lnTo>
                      <a:lnTo>
                        <a:pt x="44" y="159"/>
                      </a:lnTo>
                      <a:lnTo>
                        <a:pt x="45" y="158"/>
                      </a:lnTo>
                      <a:lnTo>
                        <a:pt x="42" y="158"/>
                      </a:lnTo>
                      <a:lnTo>
                        <a:pt x="43" y="141"/>
                      </a:lnTo>
                      <a:lnTo>
                        <a:pt x="47" y="121"/>
                      </a:lnTo>
                      <a:lnTo>
                        <a:pt x="48" y="120"/>
                      </a:lnTo>
                      <a:lnTo>
                        <a:pt x="65" y="99"/>
                      </a:lnTo>
                      <a:lnTo>
                        <a:pt x="64" y="94"/>
                      </a:lnTo>
                      <a:lnTo>
                        <a:pt x="61" y="92"/>
                      </a:lnTo>
                      <a:lnTo>
                        <a:pt x="48"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37" name="Freeform 14"/>
                <p:cNvSpPr>
                  <a:spLocks/>
                </p:cNvSpPr>
                <p:nvPr/>
              </p:nvSpPr>
              <p:spPr bwMode="auto">
                <a:xfrm>
                  <a:off x="4493" y="2997"/>
                  <a:ext cx="250" cy="206"/>
                </a:xfrm>
                <a:custGeom>
                  <a:avLst/>
                  <a:gdLst>
                    <a:gd name="T0" fmla="*/ 37 w 250"/>
                    <a:gd name="T1" fmla="*/ 77 h 206"/>
                    <a:gd name="T2" fmla="*/ 27 w 250"/>
                    <a:gd name="T3" fmla="*/ 73 h 206"/>
                    <a:gd name="T4" fmla="*/ 23 w 250"/>
                    <a:gd name="T5" fmla="*/ 63 h 206"/>
                    <a:gd name="T6" fmla="*/ 11 w 250"/>
                    <a:gd name="T7" fmla="*/ 59 h 206"/>
                    <a:gd name="T8" fmla="*/ 0 w 250"/>
                    <a:gd name="T9" fmla="*/ 56 h 206"/>
                    <a:gd name="T10" fmla="*/ 4 w 250"/>
                    <a:gd name="T11" fmla="*/ 45 h 206"/>
                    <a:gd name="T12" fmla="*/ 40 w 250"/>
                    <a:gd name="T13" fmla="*/ 42 h 206"/>
                    <a:gd name="T14" fmla="*/ 52 w 250"/>
                    <a:gd name="T15" fmla="*/ 34 h 206"/>
                    <a:gd name="T16" fmla="*/ 52 w 250"/>
                    <a:gd name="T17" fmla="*/ 25 h 206"/>
                    <a:gd name="T18" fmla="*/ 58 w 250"/>
                    <a:gd name="T19" fmla="*/ 22 h 206"/>
                    <a:gd name="T20" fmla="*/ 85 w 250"/>
                    <a:gd name="T21" fmla="*/ 17 h 206"/>
                    <a:gd name="T22" fmla="*/ 113 w 250"/>
                    <a:gd name="T23" fmla="*/ 22 h 206"/>
                    <a:gd name="T24" fmla="*/ 124 w 250"/>
                    <a:gd name="T25" fmla="*/ 22 h 206"/>
                    <a:gd name="T26" fmla="*/ 141 w 250"/>
                    <a:gd name="T27" fmla="*/ 24 h 206"/>
                    <a:gd name="T28" fmla="*/ 150 w 250"/>
                    <a:gd name="T29" fmla="*/ 2 h 206"/>
                    <a:gd name="T30" fmla="*/ 158 w 250"/>
                    <a:gd name="T31" fmla="*/ 12 h 206"/>
                    <a:gd name="T32" fmla="*/ 178 w 250"/>
                    <a:gd name="T33" fmla="*/ 16 h 206"/>
                    <a:gd name="T34" fmla="*/ 212 w 250"/>
                    <a:gd name="T35" fmla="*/ 15 h 206"/>
                    <a:gd name="T36" fmla="*/ 222 w 250"/>
                    <a:gd name="T37" fmla="*/ 16 h 206"/>
                    <a:gd name="T38" fmla="*/ 233 w 250"/>
                    <a:gd name="T39" fmla="*/ 32 h 206"/>
                    <a:gd name="T40" fmla="*/ 237 w 250"/>
                    <a:gd name="T41" fmla="*/ 54 h 206"/>
                    <a:gd name="T42" fmla="*/ 242 w 250"/>
                    <a:gd name="T43" fmla="*/ 57 h 206"/>
                    <a:gd name="T44" fmla="*/ 235 w 250"/>
                    <a:gd name="T45" fmla="*/ 65 h 206"/>
                    <a:gd name="T46" fmla="*/ 245 w 250"/>
                    <a:gd name="T47" fmla="*/ 73 h 206"/>
                    <a:gd name="T48" fmla="*/ 245 w 250"/>
                    <a:gd name="T49" fmla="*/ 87 h 206"/>
                    <a:gd name="T50" fmla="*/ 215 w 250"/>
                    <a:gd name="T51" fmla="*/ 96 h 206"/>
                    <a:gd name="T52" fmla="*/ 211 w 250"/>
                    <a:gd name="T53" fmla="*/ 107 h 206"/>
                    <a:gd name="T54" fmla="*/ 218 w 250"/>
                    <a:gd name="T55" fmla="*/ 128 h 206"/>
                    <a:gd name="T56" fmla="*/ 190 w 250"/>
                    <a:gd name="T57" fmla="*/ 136 h 206"/>
                    <a:gd name="T58" fmla="*/ 164 w 250"/>
                    <a:gd name="T59" fmla="*/ 156 h 206"/>
                    <a:gd name="T60" fmla="*/ 150 w 250"/>
                    <a:gd name="T61" fmla="*/ 182 h 206"/>
                    <a:gd name="T62" fmla="*/ 157 w 250"/>
                    <a:gd name="T63" fmla="*/ 195 h 206"/>
                    <a:gd name="T64" fmla="*/ 146 w 250"/>
                    <a:gd name="T65" fmla="*/ 206 h 206"/>
                    <a:gd name="T66" fmla="*/ 111 w 250"/>
                    <a:gd name="T67" fmla="*/ 197 h 206"/>
                    <a:gd name="T68" fmla="*/ 97 w 250"/>
                    <a:gd name="T69" fmla="*/ 190 h 206"/>
                    <a:gd name="T70" fmla="*/ 90 w 250"/>
                    <a:gd name="T71" fmla="*/ 182 h 206"/>
                    <a:gd name="T72" fmla="*/ 92 w 250"/>
                    <a:gd name="T73" fmla="*/ 168 h 206"/>
                    <a:gd name="T74" fmla="*/ 83 w 250"/>
                    <a:gd name="T75" fmla="*/ 169 h 206"/>
                    <a:gd name="T76" fmla="*/ 67 w 250"/>
                    <a:gd name="T77" fmla="*/ 185 h 206"/>
                    <a:gd name="T78" fmla="*/ 47 w 250"/>
                    <a:gd name="T79" fmla="*/ 185 h 206"/>
                    <a:gd name="T80" fmla="*/ 43 w 250"/>
                    <a:gd name="T81" fmla="*/ 179 h 206"/>
                    <a:gd name="T82" fmla="*/ 44 w 250"/>
                    <a:gd name="T83" fmla="*/ 163 h 206"/>
                    <a:gd name="T84" fmla="*/ 45 w 250"/>
                    <a:gd name="T85" fmla="*/ 158 h 206"/>
                    <a:gd name="T86" fmla="*/ 47 w 250"/>
                    <a:gd name="T87" fmla="*/ 121 h 206"/>
                    <a:gd name="T88" fmla="*/ 64 w 250"/>
                    <a:gd name="T89" fmla="*/ 9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0" h="206">
                      <a:moveTo>
                        <a:pt x="48" y="85"/>
                      </a:moveTo>
                      <a:lnTo>
                        <a:pt x="36" y="81"/>
                      </a:lnTo>
                      <a:lnTo>
                        <a:pt x="37" y="77"/>
                      </a:lnTo>
                      <a:lnTo>
                        <a:pt x="31" y="75"/>
                      </a:lnTo>
                      <a:lnTo>
                        <a:pt x="30" y="73"/>
                      </a:lnTo>
                      <a:lnTo>
                        <a:pt x="27" y="73"/>
                      </a:lnTo>
                      <a:lnTo>
                        <a:pt x="27" y="69"/>
                      </a:lnTo>
                      <a:lnTo>
                        <a:pt x="23" y="69"/>
                      </a:lnTo>
                      <a:lnTo>
                        <a:pt x="23" y="63"/>
                      </a:lnTo>
                      <a:lnTo>
                        <a:pt x="23" y="63"/>
                      </a:lnTo>
                      <a:lnTo>
                        <a:pt x="23" y="59"/>
                      </a:lnTo>
                      <a:lnTo>
                        <a:pt x="11" y="59"/>
                      </a:lnTo>
                      <a:lnTo>
                        <a:pt x="11" y="56"/>
                      </a:lnTo>
                      <a:lnTo>
                        <a:pt x="3" y="56"/>
                      </a:lnTo>
                      <a:lnTo>
                        <a:pt x="0" y="56"/>
                      </a:lnTo>
                      <a:lnTo>
                        <a:pt x="1" y="47"/>
                      </a:lnTo>
                      <a:lnTo>
                        <a:pt x="4" y="47"/>
                      </a:lnTo>
                      <a:lnTo>
                        <a:pt x="4" y="45"/>
                      </a:lnTo>
                      <a:lnTo>
                        <a:pt x="11" y="45"/>
                      </a:lnTo>
                      <a:lnTo>
                        <a:pt x="12" y="42"/>
                      </a:lnTo>
                      <a:lnTo>
                        <a:pt x="40" y="42"/>
                      </a:lnTo>
                      <a:lnTo>
                        <a:pt x="39" y="38"/>
                      </a:lnTo>
                      <a:lnTo>
                        <a:pt x="51" y="35"/>
                      </a:lnTo>
                      <a:lnTo>
                        <a:pt x="52" y="34"/>
                      </a:lnTo>
                      <a:lnTo>
                        <a:pt x="51" y="32"/>
                      </a:lnTo>
                      <a:lnTo>
                        <a:pt x="46" y="23"/>
                      </a:lnTo>
                      <a:lnTo>
                        <a:pt x="52" y="25"/>
                      </a:lnTo>
                      <a:lnTo>
                        <a:pt x="55" y="25"/>
                      </a:lnTo>
                      <a:lnTo>
                        <a:pt x="55" y="23"/>
                      </a:lnTo>
                      <a:lnTo>
                        <a:pt x="58" y="22"/>
                      </a:lnTo>
                      <a:lnTo>
                        <a:pt x="59" y="21"/>
                      </a:lnTo>
                      <a:lnTo>
                        <a:pt x="84" y="21"/>
                      </a:lnTo>
                      <a:lnTo>
                        <a:pt x="85" y="17"/>
                      </a:lnTo>
                      <a:lnTo>
                        <a:pt x="93" y="18"/>
                      </a:lnTo>
                      <a:lnTo>
                        <a:pt x="105" y="21"/>
                      </a:lnTo>
                      <a:lnTo>
                        <a:pt x="113" y="22"/>
                      </a:lnTo>
                      <a:lnTo>
                        <a:pt x="116" y="24"/>
                      </a:lnTo>
                      <a:lnTo>
                        <a:pt x="121" y="21"/>
                      </a:lnTo>
                      <a:lnTo>
                        <a:pt x="124" y="22"/>
                      </a:lnTo>
                      <a:lnTo>
                        <a:pt x="132" y="21"/>
                      </a:lnTo>
                      <a:lnTo>
                        <a:pt x="137" y="25"/>
                      </a:lnTo>
                      <a:lnTo>
                        <a:pt x="141" y="24"/>
                      </a:lnTo>
                      <a:lnTo>
                        <a:pt x="148" y="17"/>
                      </a:lnTo>
                      <a:lnTo>
                        <a:pt x="146" y="13"/>
                      </a:lnTo>
                      <a:lnTo>
                        <a:pt x="150" y="2"/>
                      </a:lnTo>
                      <a:lnTo>
                        <a:pt x="153" y="0"/>
                      </a:lnTo>
                      <a:lnTo>
                        <a:pt x="154" y="9"/>
                      </a:lnTo>
                      <a:lnTo>
                        <a:pt x="158" y="12"/>
                      </a:lnTo>
                      <a:lnTo>
                        <a:pt x="166" y="12"/>
                      </a:lnTo>
                      <a:lnTo>
                        <a:pt x="171" y="16"/>
                      </a:lnTo>
                      <a:lnTo>
                        <a:pt x="178" y="16"/>
                      </a:lnTo>
                      <a:lnTo>
                        <a:pt x="181" y="18"/>
                      </a:lnTo>
                      <a:lnTo>
                        <a:pt x="198" y="18"/>
                      </a:lnTo>
                      <a:lnTo>
                        <a:pt x="212" y="15"/>
                      </a:lnTo>
                      <a:lnTo>
                        <a:pt x="218" y="13"/>
                      </a:lnTo>
                      <a:lnTo>
                        <a:pt x="222" y="14"/>
                      </a:lnTo>
                      <a:lnTo>
                        <a:pt x="222" y="16"/>
                      </a:lnTo>
                      <a:lnTo>
                        <a:pt x="232" y="21"/>
                      </a:lnTo>
                      <a:lnTo>
                        <a:pt x="230" y="28"/>
                      </a:lnTo>
                      <a:lnTo>
                        <a:pt x="233" y="32"/>
                      </a:lnTo>
                      <a:lnTo>
                        <a:pt x="235" y="43"/>
                      </a:lnTo>
                      <a:lnTo>
                        <a:pt x="239" y="49"/>
                      </a:lnTo>
                      <a:lnTo>
                        <a:pt x="237" y="54"/>
                      </a:lnTo>
                      <a:lnTo>
                        <a:pt x="239" y="55"/>
                      </a:lnTo>
                      <a:lnTo>
                        <a:pt x="239" y="57"/>
                      </a:lnTo>
                      <a:lnTo>
                        <a:pt x="242" y="57"/>
                      </a:lnTo>
                      <a:lnTo>
                        <a:pt x="242" y="58"/>
                      </a:lnTo>
                      <a:lnTo>
                        <a:pt x="234" y="63"/>
                      </a:lnTo>
                      <a:lnTo>
                        <a:pt x="235" y="65"/>
                      </a:lnTo>
                      <a:lnTo>
                        <a:pt x="238" y="69"/>
                      </a:lnTo>
                      <a:lnTo>
                        <a:pt x="243" y="71"/>
                      </a:lnTo>
                      <a:lnTo>
                        <a:pt x="245" y="73"/>
                      </a:lnTo>
                      <a:lnTo>
                        <a:pt x="245" y="79"/>
                      </a:lnTo>
                      <a:lnTo>
                        <a:pt x="250" y="80"/>
                      </a:lnTo>
                      <a:lnTo>
                        <a:pt x="245" y="87"/>
                      </a:lnTo>
                      <a:lnTo>
                        <a:pt x="226" y="98"/>
                      </a:lnTo>
                      <a:lnTo>
                        <a:pt x="221" y="96"/>
                      </a:lnTo>
                      <a:lnTo>
                        <a:pt x="215" y="96"/>
                      </a:lnTo>
                      <a:lnTo>
                        <a:pt x="213" y="101"/>
                      </a:lnTo>
                      <a:lnTo>
                        <a:pt x="216" y="105"/>
                      </a:lnTo>
                      <a:lnTo>
                        <a:pt x="211" y="107"/>
                      </a:lnTo>
                      <a:lnTo>
                        <a:pt x="210" y="112"/>
                      </a:lnTo>
                      <a:lnTo>
                        <a:pt x="218" y="123"/>
                      </a:lnTo>
                      <a:lnTo>
                        <a:pt x="218" y="128"/>
                      </a:lnTo>
                      <a:lnTo>
                        <a:pt x="213" y="130"/>
                      </a:lnTo>
                      <a:lnTo>
                        <a:pt x="208" y="130"/>
                      </a:lnTo>
                      <a:lnTo>
                        <a:pt x="190" y="136"/>
                      </a:lnTo>
                      <a:lnTo>
                        <a:pt x="168" y="150"/>
                      </a:lnTo>
                      <a:lnTo>
                        <a:pt x="161" y="155"/>
                      </a:lnTo>
                      <a:lnTo>
                        <a:pt x="164" y="156"/>
                      </a:lnTo>
                      <a:lnTo>
                        <a:pt x="163" y="167"/>
                      </a:lnTo>
                      <a:lnTo>
                        <a:pt x="161" y="174"/>
                      </a:lnTo>
                      <a:lnTo>
                        <a:pt x="150" y="182"/>
                      </a:lnTo>
                      <a:lnTo>
                        <a:pt x="153" y="183"/>
                      </a:lnTo>
                      <a:lnTo>
                        <a:pt x="159" y="184"/>
                      </a:lnTo>
                      <a:lnTo>
                        <a:pt x="157" y="195"/>
                      </a:lnTo>
                      <a:lnTo>
                        <a:pt x="156" y="198"/>
                      </a:lnTo>
                      <a:lnTo>
                        <a:pt x="150" y="205"/>
                      </a:lnTo>
                      <a:lnTo>
                        <a:pt x="146" y="206"/>
                      </a:lnTo>
                      <a:lnTo>
                        <a:pt x="141" y="200"/>
                      </a:lnTo>
                      <a:lnTo>
                        <a:pt x="123" y="203"/>
                      </a:lnTo>
                      <a:lnTo>
                        <a:pt x="111" y="197"/>
                      </a:lnTo>
                      <a:lnTo>
                        <a:pt x="102" y="198"/>
                      </a:lnTo>
                      <a:lnTo>
                        <a:pt x="97" y="195"/>
                      </a:lnTo>
                      <a:lnTo>
                        <a:pt x="97" y="190"/>
                      </a:lnTo>
                      <a:lnTo>
                        <a:pt x="90" y="191"/>
                      </a:lnTo>
                      <a:lnTo>
                        <a:pt x="89" y="184"/>
                      </a:lnTo>
                      <a:lnTo>
                        <a:pt x="90" y="182"/>
                      </a:lnTo>
                      <a:lnTo>
                        <a:pt x="89" y="180"/>
                      </a:lnTo>
                      <a:lnTo>
                        <a:pt x="94" y="171"/>
                      </a:lnTo>
                      <a:lnTo>
                        <a:pt x="92" y="168"/>
                      </a:lnTo>
                      <a:lnTo>
                        <a:pt x="87" y="167"/>
                      </a:lnTo>
                      <a:lnTo>
                        <a:pt x="87" y="169"/>
                      </a:lnTo>
                      <a:lnTo>
                        <a:pt x="83" y="169"/>
                      </a:lnTo>
                      <a:lnTo>
                        <a:pt x="70" y="180"/>
                      </a:lnTo>
                      <a:lnTo>
                        <a:pt x="69" y="186"/>
                      </a:lnTo>
                      <a:lnTo>
                        <a:pt x="67" y="185"/>
                      </a:lnTo>
                      <a:lnTo>
                        <a:pt x="67" y="183"/>
                      </a:lnTo>
                      <a:lnTo>
                        <a:pt x="52" y="179"/>
                      </a:lnTo>
                      <a:lnTo>
                        <a:pt x="47" y="185"/>
                      </a:lnTo>
                      <a:lnTo>
                        <a:pt x="44" y="186"/>
                      </a:lnTo>
                      <a:lnTo>
                        <a:pt x="43" y="180"/>
                      </a:lnTo>
                      <a:lnTo>
                        <a:pt x="43" y="179"/>
                      </a:lnTo>
                      <a:lnTo>
                        <a:pt x="43" y="172"/>
                      </a:lnTo>
                      <a:lnTo>
                        <a:pt x="44" y="164"/>
                      </a:lnTo>
                      <a:lnTo>
                        <a:pt x="44" y="163"/>
                      </a:lnTo>
                      <a:lnTo>
                        <a:pt x="44" y="161"/>
                      </a:lnTo>
                      <a:lnTo>
                        <a:pt x="44" y="159"/>
                      </a:lnTo>
                      <a:lnTo>
                        <a:pt x="45" y="158"/>
                      </a:lnTo>
                      <a:lnTo>
                        <a:pt x="42" y="158"/>
                      </a:lnTo>
                      <a:lnTo>
                        <a:pt x="43" y="141"/>
                      </a:lnTo>
                      <a:lnTo>
                        <a:pt x="47" y="121"/>
                      </a:lnTo>
                      <a:lnTo>
                        <a:pt x="48" y="120"/>
                      </a:lnTo>
                      <a:lnTo>
                        <a:pt x="65" y="99"/>
                      </a:lnTo>
                      <a:lnTo>
                        <a:pt x="64" y="94"/>
                      </a:lnTo>
                      <a:lnTo>
                        <a:pt x="61" y="92"/>
                      </a:lnTo>
                      <a:lnTo>
                        <a:pt x="48" y="85"/>
                      </a:lnTo>
                      <a:close/>
                    </a:path>
                  </a:pathLst>
                </a:custGeom>
                <a:noFill/>
                <a:ln w="31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38" name="Freeform 15"/>
                <p:cNvSpPr>
                  <a:spLocks/>
                </p:cNvSpPr>
                <p:nvPr/>
              </p:nvSpPr>
              <p:spPr bwMode="auto">
                <a:xfrm>
                  <a:off x="4493" y="2997"/>
                  <a:ext cx="250" cy="206"/>
                </a:xfrm>
                <a:custGeom>
                  <a:avLst/>
                  <a:gdLst>
                    <a:gd name="T0" fmla="*/ 37 w 250"/>
                    <a:gd name="T1" fmla="*/ 77 h 206"/>
                    <a:gd name="T2" fmla="*/ 27 w 250"/>
                    <a:gd name="T3" fmla="*/ 73 h 206"/>
                    <a:gd name="T4" fmla="*/ 23 w 250"/>
                    <a:gd name="T5" fmla="*/ 63 h 206"/>
                    <a:gd name="T6" fmla="*/ 11 w 250"/>
                    <a:gd name="T7" fmla="*/ 59 h 206"/>
                    <a:gd name="T8" fmla="*/ 0 w 250"/>
                    <a:gd name="T9" fmla="*/ 56 h 206"/>
                    <a:gd name="T10" fmla="*/ 4 w 250"/>
                    <a:gd name="T11" fmla="*/ 45 h 206"/>
                    <a:gd name="T12" fmla="*/ 40 w 250"/>
                    <a:gd name="T13" fmla="*/ 42 h 206"/>
                    <a:gd name="T14" fmla="*/ 52 w 250"/>
                    <a:gd name="T15" fmla="*/ 34 h 206"/>
                    <a:gd name="T16" fmla="*/ 52 w 250"/>
                    <a:gd name="T17" fmla="*/ 25 h 206"/>
                    <a:gd name="T18" fmla="*/ 58 w 250"/>
                    <a:gd name="T19" fmla="*/ 22 h 206"/>
                    <a:gd name="T20" fmla="*/ 85 w 250"/>
                    <a:gd name="T21" fmla="*/ 17 h 206"/>
                    <a:gd name="T22" fmla="*/ 113 w 250"/>
                    <a:gd name="T23" fmla="*/ 22 h 206"/>
                    <a:gd name="T24" fmla="*/ 124 w 250"/>
                    <a:gd name="T25" fmla="*/ 22 h 206"/>
                    <a:gd name="T26" fmla="*/ 141 w 250"/>
                    <a:gd name="T27" fmla="*/ 24 h 206"/>
                    <a:gd name="T28" fmla="*/ 150 w 250"/>
                    <a:gd name="T29" fmla="*/ 2 h 206"/>
                    <a:gd name="T30" fmla="*/ 158 w 250"/>
                    <a:gd name="T31" fmla="*/ 12 h 206"/>
                    <a:gd name="T32" fmla="*/ 178 w 250"/>
                    <a:gd name="T33" fmla="*/ 16 h 206"/>
                    <a:gd name="T34" fmla="*/ 212 w 250"/>
                    <a:gd name="T35" fmla="*/ 15 h 206"/>
                    <a:gd name="T36" fmla="*/ 222 w 250"/>
                    <a:gd name="T37" fmla="*/ 16 h 206"/>
                    <a:gd name="T38" fmla="*/ 233 w 250"/>
                    <a:gd name="T39" fmla="*/ 32 h 206"/>
                    <a:gd name="T40" fmla="*/ 237 w 250"/>
                    <a:gd name="T41" fmla="*/ 54 h 206"/>
                    <a:gd name="T42" fmla="*/ 242 w 250"/>
                    <a:gd name="T43" fmla="*/ 57 h 206"/>
                    <a:gd name="T44" fmla="*/ 235 w 250"/>
                    <a:gd name="T45" fmla="*/ 65 h 206"/>
                    <a:gd name="T46" fmla="*/ 245 w 250"/>
                    <a:gd name="T47" fmla="*/ 73 h 206"/>
                    <a:gd name="T48" fmla="*/ 245 w 250"/>
                    <a:gd name="T49" fmla="*/ 87 h 206"/>
                    <a:gd name="T50" fmla="*/ 215 w 250"/>
                    <a:gd name="T51" fmla="*/ 96 h 206"/>
                    <a:gd name="T52" fmla="*/ 211 w 250"/>
                    <a:gd name="T53" fmla="*/ 107 h 206"/>
                    <a:gd name="T54" fmla="*/ 218 w 250"/>
                    <a:gd name="T55" fmla="*/ 128 h 206"/>
                    <a:gd name="T56" fmla="*/ 190 w 250"/>
                    <a:gd name="T57" fmla="*/ 136 h 206"/>
                    <a:gd name="T58" fmla="*/ 164 w 250"/>
                    <a:gd name="T59" fmla="*/ 156 h 206"/>
                    <a:gd name="T60" fmla="*/ 150 w 250"/>
                    <a:gd name="T61" fmla="*/ 182 h 206"/>
                    <a:gd name="T62" fmla="*/ 157 w 250"/>
                    <a:gd name="T63" fmla="*/ 195 h 206"/>
                    <a:gd name="T64" fmla="*/ 146 w 250"/>
                    <a:gd name="T65" fmla="*/ 206 h 206"/>
                    <a:gd name="T66" fmla="*/ 111 w 250"/>
                    <a:gd name="T67" fmla="*/ 197 h 206"/>
                    <a:gd name="T68" fmla="*/ 97 w 250"/>
                    <a:gd name="T69" fmla="*/ 190 h 206"/>
                    <a:gd name="T70" fmla="*/ 90 w 250"/>
                    <a:gd name="T71" fmla="*/ 182 h 206"/>
                    <a:gd name="T72" fmla="*/ 92 w 250"/>
                    <a:gd name="T73" fmla="*/ 168 h 206"/>
                    <a:gd name="T74" fmla="*/ 83 w 250"/>
                    <a:gd name="T75" fmla="*/ 169 h 206"/>
                    <a:gd name="T76" fmla="*/ 67 w 250"/>
                    <a:gd name="T77" fmla="*/ 185 h 206"/>
                    <a:gd name="T78" fmla="*/ 47 w 250"/>
                    <a:gd name="T79" fmla="*/ 185 h 206"/>
                    <a:gd name="T80" fmla="*/ 43 w 250"/>
                    <a:gd name="T81" fmla="*/ 179 h 206"/>
                    <a:gd name="T82" fmla="*/ 44 w 250"/>
                    <a:gd name="T83" fmla="*/ 163 h 206"/>
                    <a:gd name="T84" fmla="*/ 45 w 250"/>
                    <a:gd name="T85" fmla="*/ 158 h 206"/>
                    <a:gd name="T86" fmla="*/ 47 w 250"/>
                    <a:gd name="T87" fmla="*/ 121 h 206"/>
                    <a:gd name="T88" fmla="*/ 64 w 250"/>
                    <a:gd name="T89" fmla="*/ 9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0" h="206">
                      <a:moveTo>
                        <a:pt x="48" y="85"/>
                      </a:moveTo>
                      <a:lnTo>
                        <a:pt x="36" y="81"/>
                      </a:lnTo>
                      <a:lnTo>
                        <a:pt x="37" y="77"/>
                      </a:lnTo>
                      <a:lnTo>
                        <a:pt x="31" y="75"/>
                      </a:lnTo>
                      <a:lnTo>
                        <a:pt x="30" y="73"/>
                      </a:lnTo>
                      <a:lnTo>
                        <a:pt x="27" y="73"/>
                      </a:lnTo>
                      <a:lnTo>
                        <a:pt x="27" y="69"/>
                      </a:lnTo>
                      <a:lnTo>
                        <a:pt x="23" y="69"/>
                      </a:lnTo>
                      <a:lnTo>
                        <a:pt x="23" y="63"/>
                      </a:lnTo>
                      <a:lnTo>
                        <a:pt x="23" y="63"/>
                      </a:lnTo>
                      <a:lnTo>
                        <a:pt x="23" y="59"/>
                      </a:lnTo>
                      <a:lnTo>
                        <a:pt x="11" y="59"/>
                      </a:lnTo>
                      <a:lnTo>
                        <a:pt x="11" y="56"/>
                      </a:lnTo>
                      <a:lnTo>
                        <a:pt x="3" y="56"/>
                      </a:lnTo>
                      <a:lnTo>
                        <a:pt x="0" y="56"/>
                      </a:lnTo>
                      <a:lnTo>
                        <a:pt x="1" y="47"/>
                      </a:lnTo>
                      <a:lnTo>
                        <a:pt x="4" y="47"/>
                      </a:lnTo>
                      <a:lnTo>
                        <a:pt x="4" y="45"/>
                      </a:lnTo>
                      <a:lnTo>
                        <a:pt x="11" y="45"/>
                      </a:lnTo>
                      <a:lnTo>
                        <a:pt x="12" y="42"/>
                      </a:lnTo>
                      <a:lnTo>
                        <a:pt x="40" y="42"/>
                      </a:lnTo>
                      <a:lnTo>
                        <a:pt x="39" y="38"/>
                      </a:lnTo>
                      <a:lnTo>
                        <a:pt x="51" y="35"/>
                      </a:lnTo>
                      <a:lnTo>
                        <a:pt x="52" y="34"/>
                      </a:lnTo>
                      <a:lnTo>
                        <a:pt x="51" y="32"/>
                      </a:lnTo>
                      <a:lnTo>
                        <a:pt x="46" y="23"/>
                      </a:lnTo>
                      <a:lnTo>
                        <a:pt x="52" y="25"/>
                      </a:lnTo>
                      <a:lnTo>
                        <a:pt x="55" y="25"/>
                      </a:lnTo>
                      <a:lnTo>
                        <a:pt x="55" y="23"/>
                      </a:lnTo>
                      <a:lnTo>
                        <a:pt x="58" y="22"/>
                      </a:lnTo>
                      <a:lnTo>
                        <a:pt x="59" y="21"/>
                      </a:lnTo>
                      <a:lnTo>
                        <a:pt x="84" y="21"/>
                      </a:lnTo>
                      <a:lnTo>
                        <a:pt x="85" y="17"/>
                      </a:lnTo>
                      <a:lnTo>
                        <a:pt x="93" y="18"/>
                      </a:lnTo>
                      <a:lnTo>
                        <a:pt x="105" y="21"/>
                      </a:lnTo>
                      <a:lnTo>
                        <a:pt x="113" y="22"/>
                      </a:lnTo>
                      <a:lnTo>
                        <a:pt x="116" y="24"/>
                      </a:lnTo>
                      <a:lnTo>
                        <a:pt x="121" y="21"/>
                      </a:lnTo>
                      <a:lnTo>
                        <a:pt x="124" y="22"/>
                      </a:lnTo>
                      <a:lnTo>
                        <a:pt x="132" y="21"/>
                      </a:lnTo>
                      <a:lnTo>
                        <a:pt x="137" y="25"/>
                      </a:lnTo>
                      <a:lnTo>
                        <a:pt x="141" y="24"/>
                      </a:lnTo>
                      <a:lnTo>
                        <a:pt x="148" y="17"/>
                      </a:lnTo>
                      <a:lnTo>
                        <a:pt x="146" y="13"/>
                      </a:lnTo>
                      <a:lnTo>
                        <a:pt x="150" y="2"/>
                      </a:lnTo>
                      <a:lnTo>
                        <a:pt x="153" y="0"/>
                      </a:lnTo>
                      <a:lnTo>
                        <a:pt x="154" y="9"/>
                      </a:lnTo>
                      <a:lnTo>
                        <a:pt x="158" y="12"/>
                      </a:lnTo>
                      <a:lnTo>
                        <a:pt x="166" y="12"/>
                      </a:lnTo>
                      <a:lnTo>
                        <a:pt x="171" y="16"/>
                      </a:lnTo>
                      <a:lnTo>
                        <a:pt x="178" y="16"/>
                      </a:lnTo>
                      <a:lnTo>
                        <a:pt x="181" y="18"/>
                      </a:lnTo>
                      <a:lnTo>
                        <a:pt x="198" y="18"/>
                      </a:lnTo>
                      <a:lnTo>
                        <a:pt x="212" y="15"/>
                      </a:lnTo>
                      <a:lnTo>
                        <a:pt x="218" y="13"/>
                      </a:lnTo>
                      <a:lnTo>
                        <a:pt x="222" y="14"/>
                      </a:lnTo>
                      <a:lnTo>
                        <a:pt x="222" y="16"/>
                      </a:lnTo>
                      <a:lnTo>
                        <a:pt x="232" y="21"/>
                      </a:lnTo>
                      <a:lnTo>
                        <a:pt x="230" y="28"/>
                      </a:lnTo>
                      <a:lnTo>
                        <a:pt x="233" y="32"/>
                      </a:lnTo>
                      <a:lnTo>
                        <a:pt x="235" y="43"/>
                      </a:lnTo>
                      <a:lnTo>
                        <a:pt x="239" y="49"/>
                      </a:lnTo>
                      <a:lnTo>
                        <a:pt x="237" y="54"/>
                      </a:lnTo>
                      <a:lnTo>
                        <a:pt x="239" y="55"/>
                      </a:lnTo>
                      <a:lnTo>
                        <a:pt x="239" y="57"/>
                      </a:lnTo>
                      <a:lnTo>
                        <a:pt x="242" y="57"/>
                      </a:lnTo>
                      <a:lnTo>
                        <a:pt x="242" y="58"/>
                      </a:lnTo>
                      <a:lnTo>
                        <a:pt x="234" y="63"/>
                      </a:lnTo>
                      <a:lnTo>
                        <a:pt x="235" y="65"/>
                      </a:lnTo>
                      <a:lnTo>
                        <a:pt x="238" y="69"/>
                      </a:lnTo>
                      <a:lnTo>
                        <a:pt x="243" y="71"/>
                      </a:lnTo>
                      <a:lnTo>
                        <a:pt x="245" y="73"/>
                      </a:lnTo>
                      <a:lnTo>
                        <a:pt x="245" y="79"/>
                      </a:lnTo>
                      <a:lnTo>
                        <a:pt x="250" y="80"/>
                      </a:lnTo>
                      <a:lnTo>
                        <a:pt x="245" y="87"/>
                      </a:lnTo>
                      <a:lnTo>
                        <a:pt x="226" y="98"/>
                      </a:lnTo>
                      <a:lnTo>
                        <a:pt x="221" y="96"/>
                      </a:lnTo>
                      <a:lnTo>
                        <a:pt x="215" y="96"/>
                      </a:lnTo>
                      <a:lnTo>
                        <a:pt x="213" y="101"/>
                      </a:lnTo>
                      <a:lnTo>
                        <a:pt x="216" y="105"/>
                      </a:lnTo>
                      <a:lnTo>
                        <a:pt x="211" y="107"/>
                      </a:lnTo>
                      <a:lnTo>
                        <a:pt x="210" y="112"/>
                      </a:lnTo>
                      <a:lnTo>
                        <a:pt x="218" y="123"/>
                      </a:lnTo>
                      <a:lnTo>
                        <a:pt x="218" y="128"/>
                      </a:lnTo>
                      <a:lnTo>
                        <a:pt x="213" y="130"/>
                      </a:lnTo>
                      <a:lnTo>
                        <a:pt x="208" y="130"/>
                      </a:lnTo>
                      <a:lnTo>
                        <a:pt x="190" y="136"/>
                      </a:lnTo>
                      <a:lnTo>
                        <a:pt x="168" y="150"/>
                      </a:lnTo>
                      <a:lnTo>
                        <a:pt x="161" y="155"/>
                      </a:lnTo>
                      <a:lnTo>
                        <a:pt x="164" y="156"/>
                      </a:lnTo>
                      <a:lnTo>
                        <a:pt x="163" y="167"/>
                      </a:lnTo>
                      <a:lnTo>
                        <a:pt x="161" y="174"/>
                      </a:lnTo>
                      <a:lnTo>
                        <a:pt x="150" y="182"/>
                      </a:lnTo>
                      <a:lnTo>
                        <a:pt x="153" y="183"/>
                      </a:lnTo>
                      <a:lnTo>
                        <a:pt x="159" y="184"/>
                      </a:lnTo>
                      <a:lnTo>
                        <a:pt x="157" y="195"/>
                      </a:lnTo>
                      <a:lnTo>
                        <a:pt x="156" y="198"/>
                      </a:lnTo>
                      <a:lnTo>
                        <a:pt x="150" y="205"/>
                      </a:lnTo>
                      <a:lnTo>
                        <a:pt x="146" y="206"/>
                      </a:lnTo>
                      <a:lnTo>
                        <a:pt x="141" y="200"/>
                      </a:lnTo>
                      <a:lnTo>
                        <a:pt x="123" y="203"/>
                      </a:lnTo>
                      <a:lnTo>
                        <a:pt x="111" y="197"/>
                      </a:lnTo>
                      <a:lnTo>
                        <a:pt x="102" y="198"/>
                      </a:lnTo>
                      <a:lnTo>
                        <a:pt x="97" y="195"/>
                      </a:lnTo>
                      <a:lnTo>
                        <a:pt x="97" y="190"/>
                      </a:lnTo>
                      <a:lnTo>
                        <a:pt x="90" y="191"/>
                      </a:lnTo>
                      <a:lnTo>
                        <a:pt x="89" y="184"/>
                      </a:lnTo>
                      <a:lnTo>
                        <a:pt x="90" y="182"/>
                      </a:lnTo>
                      <a:lnTo>
                        <a:pt x="89" y="180"/>
                      </a:lnTo>
                      <a:lnTo>
                        <a:pt x="94" y="171"/>
                      </a:lnTo>
                      <a:lnTo>
                        <a:pt x="92" y="168"/>
                      </a:lnTo>
                      <a:lnTo>
                        <a:pt x="87" y="167"/>
                      </a:lnTo>
                      <a:lnTo>
                        <a:pt x="87" y="169"/>
                      </a:lnTo>
                      <a:lnTo>
                        <a:pt x="83" y="169"/>
                      </a:lnTo>
                      <a:lnTo>
                        <a:pt x="70" y="180"/>
                      </a:lnTo>
                      <a:lnTo>
                        <a:pt x="69" y="186"/>
                      </a:lnTo>
                      <a:lnTo>
                        <a:pt x="67" y="185"/>
                      </a:lnTo>
                      <a:lnTo>
                        <a:pt x="67" y="183"/>
                      </a:lnTo>
                      <a:lnTo>
                        <a:pt x="52" y="179"/>
                      </a:lnTo>
                      <a:lnTo>
                        <a:pt x="47" y="185"/>
                      </a:lnTo>
                      <a:lnTo>
                        <a:pt x="44" y="186"/>
                      </a:lnTo>
                      <a:lnTo>
                        <a:pt x="43" y="180"/>
                      </a:lnTo>
                      <a:lnTo>
                        <a:pt x="43" y="179"/>
                      </a:lnTo>
                      <a:lnTo>
                        <a:pt x="43" y="172"/>
                      </a:lnTo>
                      <a:lnTo>
                        <a:pt x="44" y="164"/>
                      </a:lnTo>
                      <a:lnTo>
                        <a:pt x="44" y="163"/>
                      </a:lnTo>
                      <a:lnTo>
                        <a:pt x="44" y="161"/>
                      </a:lnTo>
                      <a:lnTo>
                        <a:pt x="44" y="159"/>
                      </a:lnTo>
                      <a:lnTo>
                        <a:pt x="45" y="158"/>
                      </a:lnTo>
                      <a:lnTo>
                        <a:pt x="42" y="158"/>
                      </a:lnTo>
                      <a:lnTo>
                        <a:pt x="43" y="141"/>
                      </a:lnTo>
                      <a:lnTo>
                        <a:pt x="47" y="121"/>
                      </a:lnTo>
                      <a:lnTo>
                        <a:pt x="48" y="120"/>
                      </a:lnTo>
                      <a:lnTo>
                        <a:pt x="65" y="99"/>
                      </a:lnTo>
                      <a:lnTo>
                        <a:pt x="64" y="94"/>
                      </a:lnTo>
                      <a:lnTo>
                        <a:pt x="61" y="92"/>
                      </a:lnTo>
                      <a:lnTo>
                        <a:pt x="48"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39" name="Freeform 16"/>
                <p:cNvSpPr>
                  <a:spLocks/>
                </p:cNvSpPr>
                <p:nvPr/>
              </p:nvSpPr>
              <p:spPr bwMode="auto">
                <a:xfrm>
                  <a:off x="4493" y="2997"/>
                  <a:ext cx="250" cy="206"/>
                </a:xfrm>
                <a:custGeom>
                  <a:avLst/>
                  <a:gdLst>
                    <a:gd name="T0" fmla="*/ 37 w 250"/>
                    <a:gd name="T1" fmla="*/ 77 h 206"/>
                    <a:gd name="T2" fmla="*/ 27 w 250"/>
                    <a:gd name="T3" fmla="*/ 73 h 206"/>
                    <a:gd name="T4" fmla="*/ 23 w 250"/>
                    <a:gd name="T5" fmla="*/ 63 h 206"/>
                    <a:gd name="T6" fmla="*/ 11 w 250"/>
                    <a:gd name="T7" fmla="*/ 59 h 206"/>
                    <a:gd name="T8" fmla="*/ 0 w 250"/>
                    <a:gd name="T9" fmla="*/ 56 h 206"/>
                    <a:gd name="T10" fmla="*/ 4 w 250"/>
                    <a:gd name="T11" fmla="*/ 45 h 206"/>
                    <a:gd name="T12" fmla="*/ 40 w 250"/>
                    <a:gd name="T13" fmla="*/ 42 h 206"/>
                    <a:gd name="T14" fmla="*/ 52 w 250"/>
                    <a:gd name="T15" fmla="*/ 34 h 206"/>
                    <a:gd name="T16" fmla="*/ 52 w 250"/>
                    <a:gd name="T17" fmla="*/ 25 h 206"/>
                    <a:gd name="T18" fmla="*/ 58 w 250"/>
                    <a:gd name="T19" fmla="*/ 22 h 206"/>
                    <a:gd name="T20" fmla="*/ 85 w 250"/>
                    <a:gd name="T21" fmla="*/ 17 h 206"/>
                    <a:gd name="T22" fmla="*/ 113 w 250"/>
                    <a:gd name="T23" fmla="*/ 22 h 206"/>
                    <a:gd name="T24" fmla="*/ 124 w 250"/>
                    <a:gd name="T25" fmla="*/ 22 h 206"/>
                    <a:gd name="T26" fmla="*/ 141 w 250"/>
                    <a:gd name="T27" fmla="*/ 24 h 206"/>
                    <a:gd name="T28" fmla="*/ 150 w 250"/>
                    <a:gd name="T29" fmla="*/ 2 h 206"/>
                    <a:gd name="T30" fmla="*/ 158 w 250"/>
                    <a:gd name="T31" fmla="*/ 12 h 206"/>
                    <a:gd name="T32" fmla="*/ 178 w 250"/>
                    <a:gd name="T33" fmla="*/ 16 h 206"/>
                    <a:gd name="T34" fmla="*/ 212 w 250"/>
                    <a:gd name="T35" fmla="*/ 15 h 206"/>
                    <a:gd name="T36" fmla="*/ 222 w 250"/>
                    <a:gd name="T37" fmla="*/ 16 h 206"/>
                    <a:gd name="T38" fmla="*/ 233 w 250"/>
                    <a:gd name="T39" fmla="*/ 32 h 206"/>
                    <a:gd name="T40" fmla="*/ 237 w 250"/>
                    <a:gd name="T41" fmla="*/ 54 h 206"/>
                    <a:gd name="T42" fmla="*/ 242 w 250"/>
                    <a:gd name="T43" fmla="*/ 57 h 206"/>
                    <a:gd name="T44" fmla="*/ 235 w 250"/>
                    <a:gd name="T45" fmla="*/ 65 h 206"/>
                    <a:gd name="T46" fmla="*/ 245 w 250"/>
                    <a:gd name="T47" fmla="*/ 73 h 206"/>
                    <a:gd name="T48" fmla="*/ 245 w 250"/>
                    <a:gd name="T49" fmla="*/ 87 h 206"/>
                    <a:gd name="T50" fmla="*/ 215 w 250"/>
                    <a:gd name="T51" fmla="*/ 96 h 206"/>
                    <a:gd name="T52" fmla="*/ 211 w 250"/>
                    <a:gd name="T53" fmla="*/ 107 h 206"/>
                    <a:gd name="T54" fmla="*/ 218 w 250"/>
                    <a:gd name="T55" fmla="*/ 128 h 206"/>
                    <a:gd name="T56" fmla="*/ 190 w 250"/>
                    <a:gd name="T57" fmla="*/ 136 h 206"/>
                    <a:gd name="T58" fmla="*/ 164 w 250"/>
                    <a:gd name="T59" fmla="*/ 156 h 206"/>
                    <a:gd name="T60" fmla="*/ 150 w 250"/>
                    <a:gd name="T61" fmla="*/ 182 h 206"/>
                    <a:gd name="T62" fmla="*/ 157 w 250"/>
                    <a:gd name="T63" fmla="*/ 195 h 206"/>
                    <a:gd name="T64" fmla="*/ 146 w 250"/>
                    <a:gd name="T65" fmla="*/ 206 h 206"/>
                    <a:gd name="T66" fmla="*/ 111 w 250"/>
                    <a:gd name="T67" fmla="*/ 197 h 206"/>
                    <a:gd name="T68" fmla="*/ 97 w 250"/>
                    <a:gd name="T69" fmla="*/ 190 h 206"/>
                    <a:gd name="T70" fmla="*/ 90 w 250"/>
                    <a:gd name="T71" fmla="*/ 182 h 206"/>
                    <a:gd name="T72" fmla="*/ 92 w 250"/>
                    <a:gd name="T73" fmla="*/ 168 h 206"/>
                    <a:gd name="T74" fmla="*/ 83 w 250"/>
                    <a:gd name="T75" fmla="*/ 169 h 206"/>
                    <a:gd name="T76" fmla="*/ 67 w 250"/>
                    <a:gd name="T77" fmla="*/ 185 h 206"/>
                    <a:gd name="T78" fmla="*/ 47 w 250"/>
                    <a:gd name="T79" fmla="*/ 185 h 206"/>
                    <a:gd name="T80" fmla="*/ 43 w 250"/>
                    <a:gd name="T81" fmla="*/ 179 h 206"/>
                    <a:gd name="T82" fmla="*/ 44 w 250"/>
                    <a:gd name="T83" fmla="*/ 163 h 206"/>
                    <a:gd name="T84" fmla="*/ 45 w 250"/>
                    <a:gd name="T85" fmla="*/ 158 h 206"/>
                    <a:gd name="T86" fmla="*/ 47 w 250"/>
                    <a:gd name="T87" fmla="*/ 121 h 206"/>
                    <a:gd name="T88" fmla="*/ 64 w 250"/>
                    <a:gd name="T89" fmla="*/ 9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0" h="206">
                      <a:moveTo>
                        <a:pt x="48" y="85"/>
                      </a:moveTo>
                      <a:lnTo>
                        <a:pt x="36" y="81"/>
                      </a:lnTo>
                      <a:lnTo>
                        <a:pt x="37" y="77"/>
                      </a:lnTo>
                      <a:lnTo>
                        <a:pt x="31" y="75"/>
                      </a:lnTo>
                      <a:lnTo>
                        <a:pt x="30" y="73"/>
                      </a:lnTo>
                      <a:lnTo>
                        <a:pt x="27" y="73"/>
                      </a:lnTo>
                      <a:lnTo>
                        <a:pt x="27" y="69"/>
                      </a:lnTo>
                      <a:lnTo>
                        <a:pt x="23" y="69"/>
                      </a:lnTo>
                      <a:lnTo>
                        <a:pt x="23" y="63"/>
                      </a:lnTo>
                      <a:lnTo>
                        <a:pt x="23" y="63"/>
                      </a:lnTo>
                      <a:lnTo>
                        <a:pt x="23" y="59"/>
                      </a:lnTo>
                      <a:lnTo>
                        <a:pt x="11" y="59"/>
                      </a:lnTo>
                      <a:lnTo>
                        <a:pt x="11" y="56"/>
                      </a:lnTo>
                      <a:lnTo>
                        <a:pt x="3" y="56"/>
                      </a:lnTo>
                      <a:lnTo>
                        <a:pt x="0" y="56"/>
                      </a:lnTo>
                      <a:lnTo>
                        <a:pt x="1" y="47"/>
                      </a:lnTo>
                      <a:lnTo>
                        <a:pt x="4" y="47"/>
                      </a:lnTo>
                      <a:lnTo>
                        <a:pt x="4" y="45"/>
                      </a:lnTo>
                      <a:lnTo>
                        <a:pt x="11" y="45"/>
                      </a:lnTo>
                      <a:lnTo>
                        <a:pt x="12" y="42"/>
                      </a:lnTo>
                      <a:lnTo>
                        <a:pt x="40" y="42"/>
                      </a:lnTo>
                      <a:lnTo>
                        <a:pt x="39" y="38"/>
                      </a:lnTo>
                      <a:lnTo>
                        <a:pt x="51" y="35"/>
                      </a:lnTo>
                      <a:lnTo>
                        <a:pt x="52" y="34"/>
                      </a:lnTo>
                      <a:lnTo>
                        <a:pt x="51" y="32"/>
                      </a:lnTo>
                      <a:lnTo>
                        <a:pt x="46" y="23"/>
                      </a:lnTo>
                      <a:lnTo>
                        <a:pt x="52" y="25"/>
                      </a:lnTo>
                      <a:lnTo>
                        <a:pt x="55" y="25"/>
                      </a:lnTo>
                      <a:lnTo>
                        <a:pt x="55" y="23"/>
                      </a:lnTo>
                      <a:lnTo>
                        <a:pt x="58" y="22"/>
                      </a:lnTo>
                      <a:lnTo>
                        <a:pt x="59" y="21"/>
                      </a:lnTo>
                      <a:lnTo>
                        <a:pt x="84" y="21"/>
                      </a:lnTo>
                      <a:lnTo>
                        <a:pt x="85" y="17"/>
                      </a:lnTo>
                      <a:lnTo>
                        <a:pt x="93" y="18"/>
                      </a:lnTo>
                      <a:lnTo>
                        <a:pt x="105" y="21"/>
                      </a:lnTo>
                      <a:lnTo>
                        <a:pt x="113" y="22"/>
                      </a:lnTo>
                      <a:lnTo>
                        <a:pt x="116" y="24"/>
                      </a:lnTo>
                      <a:lnTo>
                        <a:pt x="121" y="21"/>
                      </a:lnTo>
                      <a:lnTo>
                        <a:pt x="124" y="22"/>
                      </a:lnTo>
                      <a:lnTo>
                        <a:pt x="132" y="21"/>
                      </a:lnTo>
                      <a:lnTo>
                        <a:pt x="137" y="25"/>
                      </a:lnTo>
                      <a:lnTo>
                        <a:pt x="141" y="24"/>
                      </a:lnTo>
                      <a:lnTo>
                        <a:pt x="148" y="17"/>
                      </a:lnTo>
                      <a:lnTo>
                        <a:pt x="146" y="13"/>
                      </a:lnTo>
                      <a:lnTo>
                        <a:pt x="150" y="2"/>
                      </a:lnTo>
                      <a:lnTo>
                        <a:pt x="153" y="0"/>
                      </a:lnTo>
                      <a:lnTo>
                        <a:pt x="154" y="9"/>
                      </a:lnTo>
                      <a:lnTo>
                        <a:pt x="158" y="12"/>
                      </a:lnTo>
                      <a:lnTo>
                        <a:pt x="166" y="12"/>
                      </a:lnTo>
                      <a:lnTo>
                        <a:pt x="171" y="16"/>
                      </a:lnTo>
                      <a:lnTo>
                        <a:pt x="178" y="16"/>
                      </a:lnTo>
                      <a:lnTo>
                        <a:pt x="181" y="18"/>
                      </a:lnTo>
                      <a:lnTo>
                        <a:pt x="198" y="18"/>
                      </a:lnTo>
                      <a:lnTo>
                        <a:pt x="212" y="15"/>
                      </a:lnTo>
                      <a:lnTo>
                        <a:pt x="218" y="13"/>
                      </a:lnTo>
                      <a:lnTo>
                        <a:pt x="222" y="14"/>
                      </a:lnTo>
                      <a:lnTo>
                        <a:pt x="222" y="16"/>
                      </a:lnTo>
                      <a:lnTo>
                        <a:pt x="232" y="21"/>
                      </a:lnTo>
                      <a:lnTo>
                        <a:pt x="230" y="28"/>
                      </a:lnTo>
                      <a:lnTo>
                        <a:pt x="233" y="32"/>
                      </a:lnTo>
                      <a:lnTo>
                        <a:pt x="235" y="43"/>
                      </a:lnTo>
                      <a:lnTo>
                        <a:pt x="239" y="49"/>
                      </a:lnTo>
                      <a:lnTo>
                        <a:pt x="237" y="54"/>
                      </a:lnTo>
                      <a:lnTo>
                        <a:pt x="239" y="55"/>
                      </a:lnTo>
                      <a:lnTo>
                        <a:pt x="239" y="57"/>
                      </a:lnTo>
                      <a:lnTo>
                        <a:pt x="242" y="57"/>
                      </a:lnTo>
                      <a:lnTo>
                        <a:pt x="242" y="58"/>
                      </a:lnTo>
                      <a:lnTo>
                        <a:pt x="234" y="63"/>
                      </a:lnTo>
                      <a:lnTo>
                        <a:pt x="235" y="65"/>
                      </a:lnTo>
                      <a:lnTo>
                        <a:pt x="238" y="69"/>
                      </a:lnTo>
                      <a:lnTo>
                        <a:pt x="243" y="71"/>
                      </a:lnTo>
                      <a:lnTo>
                        <a:pt x="245" y="73"/>
                      </a:lnTo>
                      <a:lnTo>
                        <a:pt x="245" y="79"/>
                      </a:lnTo>
                      <a:lnTo>
                        <a:pt x="250" y="80"/>
                      </a:lnTo>
                      <a:lnTo>
                        <a:pt x="245" y="87"/>
                      </a:lnTo>
                      <a:lnTo>
                        <a:pt x="226" y="98"/>
                      </a:lnTo>
                      <a:lnTo>
                        <a:pt x="221" y="96"/>
                      </a:lnTo>
                      <a:lnTo>
                        <a:pt x="215" y="96"/>
                      </a:lnTo>
                      <a:lnTo>
                        <a:pt x="213" y="101"/>
                      </a:lnTo>
                      <a:lnTo>
                        <a:pt x="216" y="105"/>
                      </a:lnTo>
                      <a:lnTo>
                        <a:pt x="211" y="107"/>
                      </a:lnTo>
                      <a:lnTo>
                        <a:pt x="210" y="112"/>
                      </a:lnTo>
                      <a:lnTo>
                        <a:pt x="218" y="123"/>
                      </a:lnTo>
                      <a:lnTo>
                        <a:pt x="218" y="128"/>
                      </a:lnTo>
                      <a:lnTo>
                        <a:pt x="213" y="130"/>
                      </a:lnTo>
                      <a:lnTo>
                        <a:pt x="208" y="130"/>
                      </a:lnTo>
                      <a:lnTo>
                        <a:pt x="190" y="136"/>
                      </a:lnTo>
                      <a:lnTo>
                        <a:pt x="168" y="150"/>
                      </a:lnTo>
                      <a:lnTo>
                        <a:pt x="161" y="155"/>
                      </a:lnTo>
                      <a:lnTo>
                        <a:pt x="164" y="156"/>
                      </a:lnTo>
                      <a:lnTo>
                        <a:pt x="163" y="167"/>
                      </a:lnTo>
                      <a:lnTo>
                        <a:pt x="161" y="174"/>
                      </a:lnTo>
                      <a:lnTo>
                        <a:pt x="150" y="182"/>
                      </a:lnTo>
                      <a:lnTo>
                        <a:pt x="153" y="183"/>
                      </a:lnTo>
                      <a:lnTo>
                        <a:pt x="159" y="184"/>
                      </a:lnTo>
                      <a:lnTo>
                        <a:pt x="157" y="195"/>
                      </a:lnTo>
                      <a:lnTo>
                        <a:pt x="156" y="198"/>
                      </a:lnTo>
                      <a:lnTo>
                        <a:pt x="150" y="205"/>
                      </a:lnTo>
                      <a:lnTo>
                        <a:pt x="146" y="206"/>
                      </a:lnTo>
                      <a:lnTo>
                        <a:pt x="141" y="200"/>
                      </a:lnTo>
                      <a:lnTo>
                        <a:pt x="123" y="203"/>
                      </a:lnTo>
                      <a:lnTo>
                        <a:pt x="111" y="197"/>
                      </a:lnTo>
                      <a:lnTo>
                        <a:pt x="102" y="198"/>
                      </a:lnTo>
                      <a:lnTo>
                        <a:pt x="97" y="195"/>
                      </a:lnTo>
                      <a:lnTo>
                        <a:pt x="97" y="190"/>
                      </a:lnTo>
                      <a:lnTo>
                        <a:pt x="90" y="191"/>
                      </a:lnTo>
                      <a:lnTo>
                        <a:pt x="89" y="184"/>
                      </a:lnTo>
                      <a:lnTo>
                        <a:pt x="90" y="182"/>
                      </a:lnTo>
                      <a:lnTo>
                        <a:pt x="89" y="180"/>
                      </a:lnTo>
                      <a:lnTo>
                        <a:pt x="94" y="171"/>
                      </a:lnTo>
                      <a:lnTo>
                        <a:pt x="92" y="168"/>
                      </a:lnTo>
                      <a:lnTo>
                        <a:pt x="87" y="167"/>
                      </a:lnTo>
                      <a:lnTo>
                        <a:pt x="87" y="169"/>
                      </a:lnTo>
                      <a:lnTo>
                        <a:pt x="83" y="169"/>
                      </a:lnTo>
                      <a:lnTo>
                        <a:pt x="70" y="180"/>
                      </a:lnTo>
                      <a:lnTo>
                        <a:pt x="69" y="186"/>
                      </a:lnTo>
                      <a:lnTo>
                        <a:pt x="67" y="185"/>
                      </a:lnTo>
                      <a:lnTo>
                        <a:pt x="67" y="183"/>
                      </a:lnTo>
                      <a:lnTo>
                        <a:pt x="52" y="179"/>
                      </a:lnTo>
                      <a:lnTo>
                        <a:pt x="47" y="185"/>
                      </a:lnTo>
                      <a:lnTo>
                        <a:pt x="44" y="186"/>
                      </a:lnTo>
                      <a:lnTo>
                        <a:pt x="43" y="180"/>
                      </a:lnTo>
                      <a:lnTo>
                        <a:pt x="43" y="179"/>
                      </a:lnTo>
                      <a:lnTo>
                        <a:pt x="43" y="172"/>
                      </a:lnTo>
                      <a:lnTo>
                        <a:pt x="44" y="164"/>
                      </a:lnTo>
                      <a:lnTo>
                        <a:pt x="44" y="163"/>
                      </a:lnTo>
                      <a:lnTo>
                        <a:pt x="44" y="161"/>
                      </a:lnTo>
                      <a:lnTo>
                        <a:pt x="44" y="159"/>
                      </a:lnTo>
                      <a:lnTo>
                        <a:pt x="45" y="158"/>
                      </a:lnTo>
                      <a:lnTo>
                        <a:pt x="42" y="158"/>
                      </a:lnTo>
                      <a:lnTo>
                        <a:pt x="43" y="141"/>
                      </a:lnTo>
                      <a:lnTo>
                        <a:pt x="47" y="121"/>
                      </a:lnTo>
                      <a:lnTo>
                        <a:pt x="48" y="120"/>
                      </a:lnTo>
                      <a:lnTo>
                        <a:pt x="65" y="99"/>
                      </a:lnTo>
                      <a:lnTo>
                        <a:pt x="64" y="94"/>
                      </a:lnTo>
                      <a:lnTo>
                        <a:pt x="61" y="92"/>
                      </a:lnTo>
                      <a:lnTo>
                        <a:pt x="48" y="85"/>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40" name="Freeform 17"/>
                <p:cNvSpPr>
                  <a:spLocks/>
                </p:cNvSpPr>
                <p:nvPr/>
              </p:nvSpPr>
              <p:spPr bwMode="auto">
                <a:xfrm>
                  <a:off x="3700" y="2777"/>
                  <a:ext cx="87" cy="61"/>
                </a:xfrm>
                <a:custGeom>
                  <a:avLst/>
                  <a:gdLst>
                    <a:gd name="T0" fmla="*/ 24 w 87"/>
                    <a:gd name="T1" fmla="*/ 0 h 61"/>
                    <a:gd name="T2" fmla="*/ 82 w 87"/>
                    <a:gd name="T3" fmla="*/ 13 h 61"/>
                    <a:gd name="T4" fmla="*/ 87 w 87"/>
                    <a:gd name="T5" fmla="*/ 28 h 61"/>
                    <a:gd name="T6" fmla="*/ 57 w 87"/>
                    <a:gd name="T7" fmla="*/ 61 h 61"/>
                    <a:gd name="T8" fmla="*/ 19 w 87"/>
                    <a:gd name="T9" fmla="*/ 57 h 61"/>
                    <a:gd name="T10" fmla="*/ 0 w 87"/>
                    <a:gd name="T11" fmla="*/ 26 h 61"/>
                    <a:gd name="T12" fmla="*/ 24 w 87"/>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87" h="61">
                      <a:moveTo>
                        <a:pt x="24" y="0"/>
                      </a:moveTo>
                      <a:lnTo>
                        <a:pt x="82" y="13"/>
                      </a:lnTo>
                      <a:lnTo>
                        <a:pt x="87" y="28"/>
                      </a:lnTo>
                      <a:lnTo>
                        <a:pt x="57" y="61"/>
                      </a:lnTo>
                      <a:lnTo>
                        <a:pt x="19" y="57"/>
                      </a:lnTo>
                      <a:lnTo>
                        <a:pt x="0" y="26"/>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41" name="Freeform 18"/>
                <p:cNvSpPr>
                  <a:spLocks/>
                </p:cNvSpPr>
                <p:nvPr/>
              </p:nvSpPr>
              <p:spPr bwMode="auto">
                <a:xfrm>
                  <a:off x="3700" y="2777"/>
                  <a:ext cx="87" cy="61"/>
                </a:xfrm>
                <a:custGeom>
                  <a:avLst/>
                  <a:gdLst>
                    <a:gd name="T0" fmla="*/ 24 w 87"/>
                    <a:gd name="T1" fmla="*/ 0 h 61"/>
                    <a:gd name="T2" fmla="*/ 82 w 87"/>
                    <a:gd name="T3" fmla="*/ 13 h 61"/>
                    <a:gd name="T4" fmla="*/ 87 w 87"/>
                    <a:gd name="T5" fmla="*/ 28 h 61"/>
                    <a:gd name="T6" fmla="*/ 57 w 87"/>
                    <a:gd name="T7" fmla="*/ 61 h 61"/>
                    <a:gd name="T8" fmla="*/ 19 w 87"/>
                    <a:gd name="T9" fmla="*/ 57 h 61"/>
                    <a:gd name="T10" fmla="*/ 0 w 87"/>
                    <a:gd name="T11" fmla="*/ 26 h 61"/>
                    <a:gd name="T12" fmla="*/ 24 w 87"/>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87" h="61">
                      <a:moveTo>
                        <a:pt x="24" y="0"/>
                      </a:moveTo>
                      <a:lnTo>
                        <a:pt x="82" y="13"/>
                      </a:lnTo>
                      <a:lnTo>
                        <a:pt x="87" y="28"/>
                      </a:lnTo>
                      <a:lnTo>
                        <a:pt x="57" y="61"/>
                      </a:lnTo>
                      <a:lnTo>
                        <a:pt x="19" y="57"/>
                      </a:lnTo>
                      <a:lnTo>
                        <a:pt x="0" y="26"/>
                      </a:lnTo>
                      <a:lnTo>
                        <a:pt x="24" y="0"/>
                      </a:lnTo>
                      <a:close/>
                    </a:path>
                  </a:pathLst>
                </a:custGeom>
                <a:noFill/>
                <a:ln w="301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42" name="Freeform 19"/>
                <p:cNvSpPr>
                  <a:spLocks/>
                </p:cNvSpPr>
                <p:nvPr/>
              </p:nvSpPr>
              <p:spPr bwMode="auto">
                <a:xfrm>
                  <a:off x="3789" y="2836"/>
                  <a:ext cx="154" cy="74"/>
                </a:xfrm>
                <a:custGeom>
                  <a:avLst/>
                  <a:gdLst>
                    <a:gd name="T0" fmla="*/ 9 w 154"/>
                    <a:gd name="T1" fmla="*/ 15 h 74"/>
                    <a:gd name="T2" fmla="*/ 17 w 154"/>
                    <a:gd name="T3" fmla="*/ 16 h 74"/>
                    <a:gd name="T4" fmla="*/ 102 w 154"/>
                    <a:gd name="T5" fmla="*/ 5 h 74"/>
                    <a:gd name="T6" fmla="*/ 102 w 154"/>
                    <a:gd name="T7" fmla="*/ 3 h 74"/>
                    <a:gd name="T8" fmla="*/ 124 w 154"/>
                    <a:gd name="T9" fmla="*/ 0 h 74"/>
                    <a:gd name="T10" fmla="*/ 124 w 154"/>
                    <a:gd name="T11" fmla="*/ 2 h 74"/>
                    <a:gd name="T12" fmla="*/ 132 w 154"/>
                    <a:gd name="T13" fmla="*/ 3 h 74"/>
                    <a:gd name="T14" fmla="*/ 144 w 154"/>
                    <a:gd name="T15" fmla="*/ 10 h 74"/>
                    <a:gd name="T16" fmla="*/ 144 w 154"/>
                    <a:gd name="T17" fmla="*/ 10 h 74"/>
                    <a:gd name="T18" fmla="*/ 148 w 154"/>
                    <a:gd name="T19" fmla="*/ 10 h 74"/>
                    <a:gd name="T20" fmla="*/ 154 w 154"/>
                    <a:gd name="T21" fmla="*/ 54 h 74"/>
                    <a:gd name="T22" fmla="*/ 143 w 154"/>
                    <a:gd name="T23" fmla="*/ 60 h 74"/>
                    <a:gd name="T24" fmla="*/ 124 w 154"/>
                    <a:gd name="T25" fmla="*/ 65 h 74"/>
                    <a:gd name="T26" fmla="*/ 122 w 154"/>
                    <a:gd name="T27" fmla="*/ 68 h 74"/>
                    <a:gd name="T28" fmla="*/ 119 w 154"/>
                    <a:gd name="T29" fmla="*/ 67 h 74"/>
                    <a:gd name="T30" fmla="*/ 85 w 154"/>
                    <a:gd name="T31" fmla="*/ 74 h 74"/>
                    <a:gd name="T32" fmla="*/ 82 w 154"/>
                    <a:gd name="T33" fmla="*/ 61 h 74"/>
                    <a:gd name="T34" fmla="*/ 66 w 154"/>
                    <a:gd name="T35" fmla="*/ 59 h 74"/>
                    <a:gd name="T36" fmla="*/ 66 w 154"/>
                    <a:gd name="T37" fmla="*/ 60 h 74"/>
                    <a:gd name="T38" fmla="*/ 47 w 154"/>
                    <a:gd name="T39" fmla="*/ 59 h 74"/>
                    <a:gd name="T40" fmla="*/ 37 w 154"/>
                    <a:gd name="T41" fmla="*/ 46 h 74"/>
                    <a:gd name="T42" fmla="*/ 63 w 154"/>
                    <a:gd name="T43" fmla="*/ 29 h 74"/>
                    <a:gd name="T44" fmla="*/ 55 w 154"/>
                    <a:gd name="T45" fmla="*/ 21 h 74"/>
                    <a:gd name="T46" fmla="*/ 28 w 154"/>
                    <a:gd name="T47" fmla="*/ 39 h 74"/>
                    <a:gd name="T48" fmla="*/ 8 w 154"/>
                    <a:gd name="T49" fmla="*/ 39 h 74"/>
                    <a:gd name="T50" fmla="*/ 1 w 154"/>
                    <a:gd name="T51" fmla="*/ 47 h 74"/>
                    <a:gd name="T52" fmla="*/ 0 w 154"/>
                    <a:gd name="T53" fmla="*/ 46 h 74"/>
                    <a:gd name="T54" fmla="*/ 7 w 154"/>
                    <a:gd name="T55" fmla="*/ 38 h 74"/>
                    <a:gd name="T56" fmla="*/ 9 w 154"/>
                    <a:gd name="T57"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74">
                      <a:moveTo>
                        <a:pt x="9" y="15"/>
                      </a:moveTo>
                      <a:lnTo>
                        <a:pt x="17" y="16"/>
                      </a:lnTo>
                      <a:lnTo>
                        <a:pt x="102" y="5"/>
                      </a:lnTo>
                      <a:lnTo>
                        <a:pt x="102" y="3"/>
                      </a:lnTo>
                      <a:lnTo>
                        <a:pt x="124" y="0"/>
                      </a:lnTo>
                      <a:lnTo>
                        <a:pt x="124" y="2"/>
                      </a:lnTo>
                      <a:lnTo>
                        <a:pt x="132" y="3"/>
                      </a:lnTo>
                      <a:lnTo>
                        <a:pt x="144" y="10"/>
                      </a:lnTo>
                      <a:lnTo>
                        <a:pt x="144" y="10"/>
                      </a:lnTo>
                      <a:lnTo>
                        <a:pt x="148" y="10"/>
                      </a:lnTo>
                      <a:lnTo>
                        <a:pt x="154" y="54"/>
                      </a:lnTo>
                      <a:lnTo>
                        <a:pt x="143" y="60"/>
                      </a:lnTo>
                      <a:lnTo>
                        <a:pt x="124" y="65"/>
                      </a:lnTo>
                      <a:lnTo>
                        <a:pt x="122" y="68"/>
                      </a:lnTo>
                      <a:lnTo>
                        <a:pt x="119" y="67"/>
                      </a:lnTo>
                      <a:lnTo>
                        <a:pt x="85" y="74"/>
                      </a:lnTo>
                      <a:lnTo>
                        <a:pt x="82" y="61"/>
                      </a:lnTo>
                      <a:lnTo>
                        <a:pt x="66" y="59"/>
                      </a:lnTo>
                      <a:lnTo>
                        <a:pt x="66" y="60"/>
                      </a:lnTo>
                      <a:lnTo>
                        <a:pt x="47" y="59"/>
                      </a:lnTo>
                      <a:lnTo>
                        <a:pt x="37" y="46"/>
                      </a:lnTo>
                      <a:lnTo>
                        <a:pt x="63" y="29"/>
                      </a:lnTo>
                      <a:lnTo>
                        <a:pt x="55" y="21"/>
                      </a:lnTo>
                      <a:lnTo>
                        <a:pt x="28" y="39"/>
                      </a:lnTo>
                      <a:lnTo>
                        <a:pt x="8" y="39"/>
                      </a:lnTo>
                      <a:lnTo>
                        <a:pt x="1" y="47"/>
                      </a:lnTo>
                      <a:lnTo>
                        <a:pt x="0" y="46"/>
                      </a:lnTo>
                      <a:lnTo>
                        <a:pt x="7" y="38"/>
                      </a:lnTo>
                      <a:lnTo>
                        <a:pt x="9"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43" name="Freeform 20"/>
                <p:cNvSpPr>
                  <a:spLocks/>
                </p:cNvSpPr>
                <p:nvPr/>
              </p:nvSpPr>
              <p:spPr bwMode="auto">
                <a:xfrm>
                  <a:off x="3789" y="2836"/>
                  <a:ext cx="154" cy="74"/>
                </a:xfrm>
                <a:custGeom>
                  <a:avLst/>
                  <a:gdLst>
                    <a:gd name="T0" fmla="*/ 9 w 154"/>
                    <a:gd name="T1" fmla="*/ 15 h 74"/>
                    <a:gd name="T2" fmla="*/ 17 w 154"/>
                    <a:gd name="T3" fmla="*/ 16 h 74"/>
                    <a:gd name="T4" fmla="*/ 102 w 154"/>
                    <a:gd name="T5" fmla="*/ 5 h 74"/>
                    <a:gd name="T6" fmla="*/ 102 w 154"/>
                    <a:gd name="T7" fmla="*/ 3 h 74"/>
                    <a:gd name="T8" fmla="*/ 124 w 154"/>
                    <a:gd name="T9" fmla="*/ 0 h 74"/>
                    <a:gd name="T10" fmla="*/ 124 w 154"/>
                    <a:gd name="T11" fmla="*/ 2 h 74"/>
                    <a:gd name="T12" fmla="*/ 132 w 154"/>
                    <a:gd name="T13" fmla="*/ 3 h 74"/>
                    <a:gd name="T14" fmla="*/ 144 w 154"/>
                    <a:gd name="T15" fmla="*/ 10 h 74"/>
                    <a:gd name="T16" fmla="*/ 144 w 154"/>
                    <a:gd name="T17" fmla="*/ 10 h 74"/>
                    <a:gd name="T18" fmla="*/ 148 w 154"/>
                    <a:gd name="T19" fmla="*/ 10 h 74"/>
                    <a:gd name="T20" fmla="*/ 154 w 154"/>
                    <a:gd name="T21" fmla="*/ 54 h 74"/>
                    <a:gd name="T22" fmla="*/ 143 w 154"/>
                    <a:gd name="T23" fmla="*/ 60 h 74"/>
                    <a:gd name="T24" fmla="*/ 124 w 154"/>
                    <a:gd name="T25" fmla="*/ 65 h 74"/>
                    <a:gd name="T26" fmla="*/ 122 w 154"/>
                    <a:gd name="T27" fmla="*/ 68 h 74"/>
                    <a:gd name="T28" fmla="*/ 119 w 154"/>
                    <a:gd name="T29" fmla="*/ 67 h 74"/>
                    <a:gd name="T30" fmla="*/ 85 w 154"/>
                    <a:gd name="T31" fmla="*/ 74 h 74"/>
                    <a:gd name="T32" fmla="*/ 82 w 154"/>
                    <a:gd name="T33" fmla="*/ 61 h 74"/>
                    <a:gd name="T34" fmla="*/ 66 w 154"/>
                    <a:gd name="T35" fmla="*/ 59 h 74"/>
                    <a:gd name="T36" fmla="*/ 66 w 154"/>
                    <a:gd name="T37" fmla="*/ 60 h 74"/>
                    <a:gd name="T38" fmla="*/ 47 w 154"/>
                    <a:gd name="T39" fmla="*/ 59 h 74"/>
                    <a:gd name="T40" fmla="*/ 37 w 154"/>
                    <a:gd name="T41" fmla="*/ 46 h 74"/>
                    <a:gd name="T42" fmla="*/ 63 w 154"/>
                    <a:gd name="T43" fmla="*/ 29 h 74"/>
                    <a:gd name="T44" fmla="*/ 55 w 154"/>
                    <a:gd name="T45" fmla="*/ 21 h 74"/>
                    <a:gd name="T46" fmla="*/ 28 w 154"/>
                    <a:gd name="T47" fmla="*/ 39 h 74"/>
                    <a:gd name="T48" fmla="*/ 8 w 154"/>
                    <a:gd name="T49" fmla="*/ 39 h 74"/>
                    <a:gd name="T50" fmla="*/ 1 w 154"/>
                    <a:gd name="T51" fmla="*/ 47 h 74"/>
                    <a:gd name="T52" fmla="*/ 0 w 154"/>
                    <a:gd name="T53" fmla="*/ 46 h 74"/>
                    <a:gd name="T54" fmla="*/ 7 w 154"/>
                    <a:gd name="T55" fmla="*/ 38 h 74"/>
                    <a:gd name="T56" fmla="*/ 9 w 154"/>
                    <a:gd name="T57"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74">
                      <a:moveTo>
                        <a:pt x="9" y="15"/>
                      </a:moveTo>
                      <a:lnTo>
                        <a:pt x="17" y="16"/>
                      </a:lnTo>
                      <a:lnTo>
                        <a:pt x="102" y="5"/>
                      </a:lnTo>
                      <a:lnTo>
                        <a:pt x="102" y="3"/>
                      </a:lnTo>
                      <a:lnTo>
                        <a:pt x="124" y="0"/>
                      </a:lnTo>
                      <a:lnTo>
                        <a:pt x="124" y="2"/>
                      </a:lnTo>
                      <a:lnTo>
                        <a:pt x="132" y="3"/>
                      </a:lnTo>
                      <a:lnTo>
                        <a:pt x="144" y="10"/>
                      </a:lnTo>
                      <a:lnTo>
                        <a:pt x="144" y="10"/>
                      </a:lnTo>
                      <a:lnTo>
                        <a:pt x="148" y="10"/>
                      </a:lnTo>
                      <a:lnTo>
                        <a:pt x="154" y="54"/>
                      </a:lnTo>
                      <a:lnTo>
                        <a:pt x="143" y="60"/>
                      </a:lnTo>
                      <a:lnTo>
                        <a:pt x="124" y="65"/>
                      </a:lnTo>
                      <a:lnTo>
                        <a:pt x="122" y="68"/>
                      </a:lnTo>
                      <a:lnTo>
                        <a:pt x="119" y="67"/>
                      </a:lnTo>
                      <a:lnTo>
                        <a:pt x="85" y="74"/>
                      </a:lnTo>
                      <a:lnTo>
                        <a:pt x="82" y="61"/>
                      </a:lnTo>
                      <a:lnTo>
                        <a:pt x="66" y="59"/>
                      </a:lnTo>
                      <a:lnTo>
                        <a:pt x="66" y="60"/>
                      </a:lnTo>
                      <a:lnTo>
                        <a:pt x="47" y="59"/>
                      </a:lnTo>
                      <a:lnTo>
                        <a:pt x="37" y="46"/>
                      </a:lnTo>
                      <a:lnTo>
                        <a:pt x="63" y="29"/>
                      </a:lnTo>
                      <a:lnTo>
                        <a:pt x="55" y="21"/>
                      </a:lnTo>
                      <a:lnTo>
                        <a:pt x="28" y="39"/>
                      </a:lnTo>
                      <a:lnTo>
                        <a:pt x="8" y="39"/>
                      </a:lnTo>
                      <a:lnTo>
                        <a:pt x="1" y="47"/>
                      </a:lnTo>
                      <a:lnTo>
                        <a:pt x="0" y="46"/>
                      </a:lnTo>
                      <a:lnTo>
                        <a:pt x="7" y="38"/>
                      </a:lnTo>
                      <a:lnTo>
                        <a:pt x="9" y="15"/>
                      </a:lnTo>
                      <a:close/>
                    </a:path>
                  </a:pathLst>
                </a:custGeom>
                <a:noFill/>
                <a:ln w="31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44" name="Freeform 21"/>
                <p:cNvSpPr>
                  <a:spLocks/>
                </p:cNvSpPr>
                <p:nvPr/>
              </p:nvSpPr>
              <p:spPr bwMode="auto">
                <a:xfrm>
                  <a:off x="3789" y="2836"/>
                  <a:ext cx="154" cy="74"/>
                </a:xfrm>
                <a:custGeom>
                  <a:avLst/>
                  <a:gdLst>
                    <a:gd name="T0" fmla="*/ 9 w 154"/>
                    <a:gd name="T1" fmla="*/ 15 h 74"/>
                    <a:gd name="T2" fmla="*/ 17 w 154"/>
                    <a:gd name="T3" fmla="*/ 16 h 74"/>
                    <a:gd name="T4" fmla="*/ 102 w 154"/>
                    <a:gd name="T5" fmla="*/ 5 h 74"/>
                    <a:gd name="T6" fmla="*/ 102 w 154"/>
                    <a:gd name="T7" fmla="*/ 3 h 74"/>
                    <a:gd name="T8" fmla="*/ 124 w 154"/>
                    <a:gd name="T9" fmla="*/ 0 h 74"/>
                    <a:gd name="T10" fmla="*/ 124 w 154"/>
                    <a:gd name="T11" fmla="*/ 2 h 74"/>
                    <a:gd name="T12" fmla="*/ 132 w 154"/>
                    <a:gd name="T13" fmla="*/ 3 h 74"/>
                    <a:gd name="T14" fmla="*/ 144 w 154"/>
                    <a:gd name="T15" fmla="*/ 10 h 74"/>
                    <a:gd name="T16" fmla="*/ 144 w 154"/>
                    <a:gd name="T17" fmla="*/ 10 h 74"/>
                    <a:gd name="T18" fmla="*/ 148 w 154"/>
                    <a:gd name="T19" fmla="*/ 10 h 74"/>
                    <a:gd name="T20" fmla="*/ 154 w 154"/>
                    <a:gd name="T21" fmla="*/ 54 h 74"/>
                    <a:gd name="T22" fmla="*/ 143 w 154"/>
                    <a:gd name="T23" fmla="*/ 60 h 74"/>
                    <a:gd name="T24" fmla="*/ 124 w 154"/>
                    <a:gd name="T25" fmla="*/ 65 h 74"/>
                    <a:gd name="T26" fmla="*/ 122 w 154"/>
                    <a:gd name="T27" fmla="*/ 68 h 74"/>
                    <a:gd name="T28" fmla="*/ 119 w 154"/>
                    <a:gd name="T29" fmla="*/ 67 h 74"/>
                    <a:gd name="T30" fmla="*/ 85 w 154"/>
                    <a:gd name="T31" fmla="*/ 74 h 74"/>
                    <a:gd name="T32" fmla="*/ 82 w 154"/>
                    <a:gd name="T33" fmla="*/ 61 h 74"/>
                    <a:gd name="T34" fmla="*/ 66 w 154"/>
                    <a:gd name="T35" fmla="*/ 59 h 74"/>
                    <a:gd name="T36" fmla="*/ 66 w 154"/>
                    <a:gd name="T37" fmla="*/ 60 h 74"/>
                    <a:gd name="T38" fmla="*/ 47 w 154"/>
                    <a:gd name="T39" fmla="*/ 59 h 74"/>
                    <a:gd name="T40" fmla="*/ 37 w 154"/>
                    <a:gd name="T41" fmla="*/ 46 h 74"/>
                    <a:gd name="T42" fmla="*/ 63 w 154"/>
                    <a:gd name="T43" fmla="*/ 29 h 74"/>
                    <a:gd name="T44" fmla="*/ 55 w 154"/>
                    <a:gd name="T45" fmla="*/ 21 h 74"/>
                    <a:gd name="T46" fmla="*/ 28 w 154"/>
                    <a:gd name="T47" fmla="*/ 39 h 74"/>
                    <a:gd name="T48" fmla="*/ 8 w 154"/>
                    <a:gd name="T49" fmla="*/ 39 h 74"/>
                    <a:gd name="T50" fmla="*/ 1 w 154"/>
                    <a:gd name="T51" fmla="*/ 47 h 74"/>
                    <a:gd name="T52" fmla="*/ 0 w 154"/>
                    <a:gd name="T53" fmla="*/ 46 h 74"/>
                    <a:gd name="T54" fmla="*/ 7 w 154"/>
                    <a:gd name="T55" fmla="*/ 38 h 74"/>
                    <a:gd name="T56" fmla="*/ 9 w 154"/>
                    <a:gd name="T57"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74">
                      <a:moveTo>
                        <a:pt x="9" y="15"/>
                      </a:moveTo>
                      <a:lnTo>
                        <a:pt x="17" y="16"/>
                      </a:lnTo>
                      <a:lnTo>
                        <a:pt x="102" y="5"/>
                      </a:lnTo>
                      <a:lnTo>
                        <a:pt x="102" y="3"/>
                      </a:lnTo>
                      <a:lnTo>
                        <a:pt x="124" y="0"/>
                      </a:lnTo>
                      <a:lnTo>
                        <a:pt x="124" y="2"/>
                      </a:lnTo>
                      <a:lnTo>
                        <a:pt x="132" y="3"/>
                      </a:lnTo>
                      <a:lnTo>
                        <a:pt x="144" y="10"/>
                      </a:lnTo>
                      <a:lnTo>
                        <a:pt x="144" y="10"/>
                      </a:lnTo>
                      <a:lnTo>
                        <a:pt x="148" y="10"/>
                      </a:lnTo>
                      <a:lnTo>
                        <a:pt x="154" y="54"/>
                      </a:lnTo>
                      <a:lnTo>
                        <a:pt x="143" y="60"/>
                      </a:lnTo>
                      <a:lnTo>
                        <a:pt x="124" y="65"/>
                      </a:lnTo>
                      <a:lnTo>
                        <a:pt x="122" y="68"/>
                      </a:lnTo>
                      <a:lnTo>
                        <a:pt x="119" y="67"/>
                      </a:lnTo>
                      <a:lnTo>
                        <a:pt x="85" y="74"/>
                      </a:lnTo>
                      <a:lnTo>
                        <a:pt x="82" y="61"/>
                      </a:lnTo>
                      <a:lnTo>
                        <a:pt x="66" y="59"/>
                      </a:lnTo>
                      <a:lnTo>
                        <a:pt x="66" y="60"/>
                      </a:lnTo>
                      <a:lnTo>
                        <a:pt x="47" y="59"/>
                      </a:lnTo>
                      <a:lnTo>
                        <a:pt x="37" y="46"/>
                      </a:lnTo>
                      <a:lnTo>
                        <a:pt x="63" y="29"/>
                      </a:lnTo>
                      <a:lnTo>
                        <a:pt x="55" y="21"/>
                      </a:lnTo>
                      <a:lnTo>
                        <a:pt x="28" y="39"/>
                      </a:lnTo>
                      <a:lnTo>
                        <a:pt x="8" y="39"/>
                      </a:lnTo>
                      <a:lnTo>
                        <a:pt x="1" y="47"/>
                      </a:lnTo>
                      <a:lnTo>
                        <a:pt x="0" y="46"/>
                      </a:lnTo>
                      <a:lnTo>
                        <a:pt x="7" y="38"/>
                      </a:lnTo>
                      <a:lnTo>
                        <a:pt x="9"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45" name="Freeform 22"/>
                <p:cNvSpPr>
                  <a:spLocks/>
                </p:cNvSpPr>
                <p:nvPr/>
              </p:nvSpPr>
              <p:spPr bwMode="auto">
                <a:xfrm>
                  <a:off x="3789" y="2836"/>
                  <a:ext cx="154" cy="74"/>
                </a:xfrm>
                <a:custGeom>
                  <a:avLst/>
                  <a:gdLst>
                    <a:gd name="T0" fmla="*/ 9 w 154"/>
                    <a:gd name="T1" fmla="*/ 15 h 74"/>
                    <a:gd name="T2" fmla="*/ 17 w 154"/>
                    <a:gd name="T3" fmla="*/ 16 h 74"/>
                    <a:gd name="T4" fmla="*/ 102 w 154"/>
                    <a:gd name="T5" fmla="*/ 5 h 74"/>
                    <a:gd name="T6" fmla="*/ 102 w 154"/>
                    <a:gd name="T7" fmla="*/ 3 h 74"/>
                    <a:gd name="T8" fmla="*/ 124 w 154"/>
                    <a:gd name="T9" fmla="*/ 0 h 74"/>
                    <a:gd name="T10" fmla="*/ 124 w 154"/>
                    <a:gd name="T11" fmla="*/ 2 h 74"/>
                    <a:gd name="T12" fmla="*/ 132 w 154"/>
                    <a:gd name="T13" fmla="*/ 3 h 74"/>
                    <a:gd name="T14" fmla="*/ 144 w 154"/>
                    <a:gd name="T15" fmla="*/ 10 h 74"/>
                    <a:gd name="T16" fmla="*/ 144 w 154"/>
                    <a:gd name="T17" fmla="*/ 10 h 74"/>
                    <a:gd name="T18" fmla="*/ 148 w 154"/>
                    <a:gd name="T19" fmla="*/ 10 h 74"/>
                    <a:gd name="T20" fmla="*/ 154 w 154"/>
                    <a:gd name="T21" fmla="*/ 54 h 74"/>
                    <a:gd name="T22" fmla="*/ 143 w 154"/>
                    <a:gd name="T23" fmla="*/ 60 h 74"/>
                    <a:gd name="T24" fmla="*/ 124 w 154"/>
                    <a:gd name="T25" fmla="*/ 65 h 74"/>
                    <a:gd name="T26" fmla="*/ 122 w 154"/>
                    <a:gd name="T27" fmla="*/ 68 h 74"/>
                    <a:gd name="T28" fmla="*/ 119 w 154"/>
                    <a:gd name="T29" fmla="*/ 67 h 74"/>
                    <a:gd name="T30" fmla="*/ 85 w 154"/>
                    <a:gd name="T31" fmla="*/ 74 h 74"/>
                    <a:gd name="T32" fmla="*/ 82 w 154"/>
                    <a:gd name="T33" fmla="*/ 61 h 74"/>
                    <a:gd name="T34" fmla="*/ 66 w 154"/>
                    <a:gd name="T35" fmla="*/ 59 h 74"/>
                    <a:gd name="T36" fmla="*/ 66 w 154"/>
                    <a:gd name="T37" fmla="*/ 60 h 74"/>
                    <a:gd name="T38" fmla="*/ 47 w 154"/>
                    <a:gd name="T39" fmla="*/ 59 h 74"/>
                    <a:gd name="T40" fmla="*/ 37 w 154"/>
                    <a:gd name="T41" fmla="*/ 46 h 74"/>
                    <a:gd name="T42" fmla="*/ 63 w 154"/>
                    <a:gd name="T43" fmla="*/ 29 h 74"/>
                    <a:gd name="T44" fmla="*/ 55 w 154"/>
                    <a:gd name="T45" fmla="*/ 21 h 74"/>
                    <a:gd name="T46" fmla="*/ 28 w 154"/>
                    <a:gd name="T47" fmla="*/ 39 h 74"/>
                    <a:gd name="T48" fmla="*/ 8 w 154"/>
                    <a:gd name="T49" fmla="*/ 39 h 74"/>
                    <a:gd name="T50" fmla="*/ 1 w 154"/>
                    <a:gd name="T51" fmla="*/ 47 h 74"/>
                    <a:gd name="T52" fmla="*/ 0 w 154"/>
                    <a:gd name="T53" fmla="*/ 46 h 74"/>
                    <a:gd name="T54" fmla="*/ 7 w 154"/>
                    <a:gd name="T55" fmla="*/ 38 h 74"/>
                    <a:gd name="T56" fmla="*/ 9 w 154"/>
                    <a:gd name="T57"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74">
                      <a:moveTo>
                        <a:pt x="9" y="15"/>
                      </a:moveTo>
                      <a:lnTo>
                        <a:pt x="17" y="16"/>
                      </a:lnTo>
                      <a:lnTo>
                        <a:pt x="102" y="5"/>
                      </a:lnTo>
                      <a:lnTo>
                        <a:pt x="102" y="3"/>
                      </a:lnTo>
                      <a:lnTo>
                        <a:pt x="124" y="0"/>
                      </a:lnTo>
                      <a:lnTo>
                        <a:pt x="124" y="2"/>
                      </a:lnTo>
                      <a:lnTo>
                        <a:pt x="132" y="3"/>
                      </a:lnTo>
                      <a:lnTo>
                        <a:pt x="144" y="10"/>
                      </a:lnTo>
                      <a:lnTo>
                        <a:pt x="144" y="10"/>
                      </a:lnTo>
                      <a:lnTo>
                        <a:pt x="148" y="10"/>
                      </a:lnTo>
                      <a:lnTo>
                        <a:pt x="154" y="54"/>
                      </a:lnTo>
                      <a:lnTo>
                        <a:pt x="143" y="60"/>
                      </a:lnTo>
                      <a:lnTo>
                        <a:pt x="124" y="65"/>
                      </a:lnTo>
                      <a:lnTo>
                        <a:pt x="122" y="68"/>
                      </a:lnTo>
                      <a:lnTo>
                        <a:pt x="119" y="67"/>
                      </a:lnTo>
                      <a:lnTo>
                        <a:pt x="85" y="74"/>
                      </a:lnTo>
                      <a:lnTo>
                        <a:pt x="82" y="61"/>
                      </a:lnTo>
                      <a:lnTo>
                        <a:pt x="66" y="59"/>
                      </a:lnTo>
                      <a:lnTo>
                        <a:pt x="66" y="60"/>
                      </a:lnTo>
                      <a:lnTo>
                        <a:pt x="47" y="59"/>
                      </a:lnTo>
                      <a:lnTo>
                        <a:pt x="37" y="46"/>
                      </a:lnTo>
                      <a:lnTo>
                        <a:pt x="63" y="29"/>
                      </a:lnTo>
                      <a:lnTo>
                        <a:pt x="55" y="21"/>
                      </a:lnTo>
                      <a:lnTo>
                        <a:pt x="28" y="39"/>
                      </a:lnTo>
                      <a:lnTo>
                        <a:pt x="8" y="39"/>
                      </a:lnTo>
                      <a:lnTo>
                        <a:pt x="1" y="47"/>
                      </a:lnTo>
                      <a:lnTo>
                        <a:pt x="0" y="46"/>
                      </a:lnTo>
                      <a:lnTo>
                        <a:pt x="7" y="38"/>
                      </a:lnTo>
                      <a:lnTo>
                        <a:pt x="9" y="15"/>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46" name="Freeform 23"/>
                <p:cNvSpPr>
                  <a:spLocks/>
                </p:cNvSpPr>
                <p:nvPr/>
              </p:nvSpPr>
              <p:spPr bwMode="auto">
                <a:xfrm>
                  <a:off x="3798" y="2912"/>
                  <a:ext cx="68" cy="36"/>
                </a:xfrm>
                <a:custGeom>
                  <a:avLst/>
                  <a:gdLst>
                    <a:gd name="T0" fmla="*/ 0 w 68"/>
                    <a:gd name="T1" fmla="*/ 0 h 36"/>
                    <a:gd name="T2" fmla="*/ 10 w 68"/>
                    <a:gd name="T3" fmla="*/ 0 h 36"/>
                    <a:gd name="T4" fmla="*/ 15 w 68"/>
                    <a:gd name="T5" fmla="*/ 3 h 36"/>
                    <a:gd name="T6" fmla="*/ 59 w 68"/>
                    <a:gd name="T7" fmla="*/ 6 h 36"/>
                    <a:gd name="T8" fmla="*/ 59 w 68"/>
                    <a:gd name="T9" fmla="*/ 5 h 36"/>
                    <a:gd name="T10" fmla="*/ 63 w 68"/>
                    <a:gd name="T11" fmla="*/ 6 h 36"/>
                    <a:gd name="T12" fmla="*/ 68 w 68"/>
                    <a:gd name="T13" fmla="*/ 29 h 36"/>
                    <a:gd name="T14" fmla="*/ 65 w 68"/>
                    <a:gd name="T15" fmla="*/ 29 h 36"/>
                    <a:gd name="T16" fmla="*/ 64 w 68"/>
                    <a:gd name="T17" fmla="*/ 36 h 36"/>
                    <a:gd name="T18" fmla="*/ 58 w 68"/>
                    <a:gd name="T19" fmla="*/ 36 h 36"/>
                    <a:gd name="T20" fmla="*/ 57 w 68"/>
                    <a:gd name="T21" fmla="*/ 32 h 36"/>
                    <a:gd name="T22" fmla="*/ 9 w 68"/>
                    <a:gd name="T23" fmla="*/ 30 h 36"/>
                    <a:gd name="T24" fmla="*/ 0 w 68"/>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36">
                      <a:moveTo>
                        <a:pt x="0" y="0"/>
                      </a:moveTo>
                      <a:lnTo>
                        <a:pt x="10" y="0"/>
                      </a:lnTo>
                      <a:lnTo>
                        <a:pt x="15" y="3"/>
                      </a:lnTo>
                      <a:lnTo>
                        <a:pt x="59" y="6"/>
                      </a:lnTo>
                      <a:lnTo>
                        <a:pt x="59" y="5"/>
                      </a:lnTo>
                      <a:lnTo>
                        <a:pt x="63" y="6"/>
                      </a:lnTo>
                      <a:lnTo>
                        <a:pt x="68" y="29"/>
                      </a:lnTo>
                      <a:lnTo>
                        <a:pt x="65" y="29"/>
                      </a:lnTo>
                      <a:lnTo>
                        <a:pt x="64" y="36"/>
                      </a:lnTo>
                      <a:lnTo>
                        <a:pt x="58" y="36"/>
                      </a:lnTo>
                      <a:lnTo>
                        <a:pt x="57" y="32"/>
                      </a:lnTo>
                      <a:lnTo>
                        <a:pt x="9" y="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47" name="Freeform 24"/>
                <p:cNvSpPr>
                  <a:spLocks/>
                </p:cNvSpPr>
                <p:nvPr/>
              </p:nvSpPr>
              <p:spPr bwMode="auto">
                <a:xfrm>
                  <a:off x="3798" y="2912"/>
                  <a:ext cx="68" cy="36"/>
                </a:xfrm>
                <a:custGeom>
                  <a:avLst/>
                  <a:gdLst>
                    <a:gd name="T0" fmla="*/ 0 w 68"/>
                    <a:gd name="T1" fmla="*/ 0 h 36"/>
                    <a:gd name="T2" fmla="*/ 10 w 68"/>
                    <a:gd name="T3" fmla="*/ 0 h 36"/>
                    <a:gd name="T4" fmla="*/ 15 w 68"/>
                    <a:gd name="T5" fmla="*/ 3 h 36"/>
                    <a:gd name="T6" fmla="*/ 59 w 68"/>
                    <a:gd name="T7" fmla="*/ 6 h 36"/>
                    <a:gd name="T8" fmla="*/ 59 w 68"/>
                    <a:gd name="T9" fmla="*/ 5 h 36"/>
                    <a:gd name="T10" fmla="*/ 63 w 68"/>
                    <a:gd name="T11" fmla="*/ 6 h 36"/>
                    <a:gd name="T12" fmla="*/ 68 w 68"/>
                    <a:gd name="T13" fmla="*/ 29 h 36"/>
                    <a:gd name="T14" fmla="*/ 65 w 68"/>
                    <a:gd name="T15" fmla="*/ 29 h 36"/>
                    <a:gd name="T16" fmla="*/ 64 w 68"/>
                    <a:gd name="T17" fmla="*/ 36 h 36"/>
                    <a:gd name="T18" fmla="*/ 58 w 68"/>
                    <a:gd name="T19" fmla="*/ 36 h 36"/>
                    <a:gd name="T20" fmla="*/ 57 w 68"/>
                    <a:gd name="T21" fmla="*/ 32 h 36"/>
                    <a:gd name="T22" fmla="*/ 9 w 68"/>
                    <a:gd name="T23" fmla="*/ 30 h 36"/>
                    <a:gd name="T24" fmla="*/ 0 w 68"/>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36">
                      <a:moveTo>
                        <a:pt x="0" y="0"/>
                      </a:moveTo>
                      <a:lnTo>
                        <a:pt x="10" y="0"/>
                      </a:lnTo>
                      <a:lnTo>
                        <a:pt x="15" y="3"/>
                      </a:lnTo>
                      <a:lnTo>
                        <a:pt x="59" y="6"/>
                      </a:lnTo>
                      <a:lnTo>
                        <a:pt x="59" y="5"/>
                      </a:lnTo>
                      <a:lnTo>
                        <a:pt x="63" y="6"/>
                      </a:lnTo>
                      <a:lnTo>
                        <a:pt x="68" y="29"/>
                      </a:lnTo>
                      <a:lnTo>
                        <a:pt x="65" y="29"/>
                      </a:lnTo>
                      <a:lnTo>
                        <a:pt x="64" y="36"/>
                      </a:lnTo>
                      <a:lnTo>
                        <a:pt x="58" y="36"/>
                      </a:lnTo>
                      <a:lnTo>
                        <a:pt x="57" y="32"/>
                      </a:lnTo>
                      <a:lnTo>
                        <a:pt x="9" y="30"/>
                      </a:lnTo>
                      <a:lnTo>
                        <a:pt x="0" y="0"/>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48" name="Freeform 25"/>
                <p:cNvSpPr>
                  <a:spLocks/>
                </p:cNvSpPr>
                <p:nvPr/>
              </p:nvSpPr>
              <p:spPr bwMode="auto">
                <a:xfrm>
                  <a:off x="3798" y="2912"/>
                  <a:ext cx="68" cy="36"/>
                </a:xfrm>
                <a:custGeom>
                  <a:avLst/>
                  <a:gdLst>
                    <a:gd name="T0" fmla="*/ 0 w 68"/>
                    <a:gd name="T1" fmla="*/ 0 h 36"/>
                    <a:gd name="T2" fmla="*/ 10 w 68"/>
                    <a:gd name="T3" fmla="*/ 0 h 36"/>
                    <a:gd name="T4" fmla="*/ 15 w 68"/>
                    <a:gd name="T5" fmla="*/ 3 h 36"/>
                    <a:gd name="T6" fmla="*/ 59 w 68"/>
                    <a:gd name="T7" fmla="*/ 6 h 36"/>
                    <a:gd name="T8" fmla="*/ 59 w 68"/>
                    <a:gd name="T9" fmla="*/ 5 h 36"/>
                    <a:gd name="T10" fmla="*/ 63 w 68"/>
                    <a:gd name="T11" fmla="*/ 6 h 36"/>
                    <a:gd name="T12" fmla="*/ 68 w 68"/>
                    <a:gd name="T13" fmla="*/ 29 h 36"/>
                    <a:gd name="T14" fmla="*/ 65 w 68"/>
                    <a:gd name="T15" fmla="*/ 29 h 36"/>
                    <a:gd name="T16" fmla="*/ 64 w 68"/>
                    <a:gd name="T17" fmla="*/ 36 h 36"/>
                    <a:gd name="T18" fmla="*/ 58 w 68"/>
                    <a:gd name="T19" fmla="*/ 36 h 36"/>
                    <a:gd name="T20" fmla="*/ 57 w 68"/>
                    <a:gd name="T21" fmla="*/ 32 h 36"/>
                    <a:gd name="T22" fmla="*/ 9 w 68"/>
                    <a:gd name="T23" fmla="*/ 30 h 36"/>
                    <a:gd name="T24" fmla="*/ 0 w 68"/>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36">
                      <a:moveTo>
                        <a:pt x="0" y="0"/>
                      </a:moveTo>
                      <a:lnTo>
                        <a:pt x="10" y="0"/>
                      </a:lnTo>
                      <a:lnTo>
                        <a:pt x="15" y="3"/>
                      </a:lnTo>
                      <a:lnTo>
                        <a:pt x="59" y="6"/>
                      </a:lnTo>
                      <a:lnTo>
                        <a:pt x="59" y="5"/>
                      </a:lnTo>
                      <a:lnTo>
                        <a:pt x="63" y="6"/>
                      </a:lnTo>
                      <a:lnTo>
                        <a:pt x="68" y="29"/>
                      </a:lnTo>
                      <a:lnTo>
                        <a:pt x="65" y="29"/>
                      </a:lnTo>
                      <a:lnTo>
                        <a:pt x="64" y="36"/>
                      </a:lnTo>
                      <a:lnTo>
                        <a:pt x="58" y="36"/>
                      </a:lnTo>
                      <a:lnTo>
                        <a:pt x="57" y="32"/>
                      </a:lnTo>
                      <a:lnTo>
                        <a:pt x="9" y="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49" name="Freeform 26"/>
                <p:cNvSpPr>
                  <a:spLocks/>
                </p:cNvSpPr>
                <p:nvPr/>
              </p:nvSpPr>
              <p:spPr bwMode="auto">
                <a:xfrm>
                  <a:off x="3798" y="2912"/>
                  <a:ext cx="68" cy="36"/>
                </a:xfrm>
                <a:custGeom>
                  <a:avLst/>
                  <a:gdLst>
                    <a:gd name="T0" fmla="*/ 0 w 68"/>
                    <a:gd name="T1" fmla="*/ 0 h 36"/>
                    <a:gd name="T2" fmla="*/ 10 w 68"/>
                    <a:gd name="T3" fmla="*/ 0 h 36"/>
                    <a:gd name="T4" fmla="*/ 15 w 68"/>
                    <a:gd name="T5" fmla="*/ 3 h 36"/>
                    <a:gd name="T6" fmla="*/ 59 w 68"/>
                    <a:gd name="T7" fmla="*/ 6 h 36"/>
                    <a:gd name="T8" fmla="*/ 59 w 68"/>
                    <a:gd name="T9" fmla="*/ 5 h 36"/>
                    <a:gd name="T10" fmla="*/ 63 w 68"/>
                    <a:gd name="T11" fmla="*/ 6 h 36"/>
                    <a:gd name="T12" fmla="*/ 68 w 68"/>
                    <a:gd name="T13" fmla="*/ 29 h 36"/>
                    <a:gd name="T14" fmla="*/ 65 w 68"/>
                    <a:gd name="T15" fmla="*/ 29 h 36"/>
                    <a:gd name="T16" fmla="*/ 64 w 68"/>
                    <a:gd name="T17" fmla="*/ 36 h 36"/>
                    <a:gd name="T18" fmla="*/ 58 w 68"/>
                    <a:gd name="T19" fmla="*/ 36 h 36"/>
                    <a:gd name="T20" fmla="*/ 57 w 68"/>
                    <a:gd name="T21" fmla="*/ 32 h 36"/>
                    <a:gd name="T22" fmla="*/ 9 w 68"/>
                    <a:gd name="T23" fmla="*/ 30 h 36"/>
                    <a:gd name="T24" fmla="*/ 0 w 68"/>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36">
                      <a:moveTo>
                        <a:pt x="0" y="0"/>
                      </a:moveTo>
                      <a:lnTo>
                        <a:pt x="10" y="0"/>
                      </a:lnTo>
                      <a:lnTo>
                        <a:pt x="15" y="3"/>
                      </a:lnTo>
                      <a:lnTo>
                        <a:pt x="59" y="6"/>
                      </a:lnTo>
                      <a:lnTo>
                        <a:pt x="59" y="5"/>
                      </a:lnTo>
                      <a:lnTo>
                        <a:pt x="63" y="6"/>
                      </a:lnTo>
                      <a:lnTo>
                        <a:pt x="68" y="29"/>
                      </a:lnTo>
                      <a:lnTo>
                        <a:pt x="65" y="29"/>
                      </a:lnTo>
                      <a:lnTo>
                        <a:pt x="64" y="36"/>
                      </a:lnTo>
                      <a:lnTo>
                        <a:pt x="58" y="36"/>
                      </a:lnTo>
                      <a:lnTo>
                        <a:pt x="57" y="32"/>
                      </a:lnTo>
                      <a:lnTo>
                        <a:pt x="9" y="30"/>
                      </a:lnTo>
                      <a:lnTo>
                        <a:pt x="0" y="0"/>
                      </a:lnTo>
                      <a:close/>
                    </a:path>
                  </a:pathLst>
                </a:custGeom>
                <a:noFill/>
                <a:ln w="301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50" name="Freeform 27"/>
                <p:cNvSpPr>
                  <a:spLocks/>
                </p:cNvSpPr>
                <p:nvPr/>
              </p:nvSpPr>
              <p:spPr bwMode="auto">
                <a:xfrm>
                  <a:off x="4455" y="2356"/>
                  <a:ext cx="257" cy="193"/>
                </a:xfrm>
                <a:custGeom>
                  <a:avLst/>
                  <a:gdLst>
                    <a:gd name="T0" fmla="*/ 116 w 257"/>
                    <a:gd name="T1" fmla="*/ 182 h 193"/>
                    <a:gd name="T2" fmla="*/ 105 w 257"/>
                    <a:gd name="T3" fmla="*/ 163 h 193"/>
                    <a:gd name="T4" fmla="*/ 81 w 257"/>
                    <a:gd name="T5" fmla="*/ 162 h 193"/>
                    <a:gd name="T6" fmla="*/ 69 w 257"/>
                    <a:gd name="T7" fmla="*/ 154 h 193"/>
                    <a:gd name="T8" fmla="*/ 63 w 257"/>
                    <a:gd name="T9" fmla="*/ 140 h 193"/>
                    <a:gd name="T10" fmla="*/ 58 w 257"/>
                    <a:gd name="T11" fmla="*/ 140 h 193"/>
                    <a:gd name="T12" fmla="*/ 55 w 257"/>
                    <a:gd name="T13" fmla="*/ 130 h 193"/>
                    <a:gd name="T14" fmla="*/ 58 w 257"/>
                    <a:gd name="T15" fmla="*/ 125 h 193"/>
                    <a:gd name="T16" fmla="*/ 53 w 257"/>
                    <a:gd name="T17" fmla="*/ 120 h 193"/>
                    <a:gd name="T18" fmla="*/ 46 w 257"/>
                    <a:gd name="T19" fmla="*/ 123 h 193"/>
                    <a:gd name="T20" fmla="*/ 43 w 257"/>
                    <a:gd name="T21" fmla="*/ 122 h 193"/>
                    <a:gd name="T22" fmla="*/ 38 w 257"/>
                    <a:gd name="T23" fmla="*/ 118 h 193"/>
                    <a:gd name="T24" fmla="*/ 34 w 257"/>
                    <a:gd name="T25" fmla="*/ 95 h 193"/>
                    <a:gd name="T26" fmla="*/ 18 w 257"/>
                    <a:gd name="T27" fmla="*/ 88 h 193"/>
                    <a:gd name="T28" fmla="*/ 8 w 257"/>
                    <a:gd name="T29" fmla="*/ 84 h 193"/>
                    <a:gd name="T30" fmla="*/ 32 w 257"/>
                    <a:gd name="T31" fmla="*/ 54 h 193"/>
                    <a:gd name="T32" fmla="*/ 56 w 257"/>
                    <a:gd name="T33" fmla="*/ 33 h 193"/>
                    <a:gd name="T34" fmla="*/ 76 w 257"/>
                    <a:gd name="T35" fmla="*/ 24 h 193"/>
                    <a:gd name="T36" fmla="*/ 98 w 257"/>
                    <a:gd name="T37" fmla="*/ 0 h 193"/>
                    <a:gd name="T38" fmla="*/ 126 w 257"/>
                    <a:gd name="T39" fmla="*/ 6 h 193"/>
                    <a:gd name="T40" fmla="*/ 158 w 257"/>
                    <a:gd name="T41" fmla="*/ 10 h 193"/>
                    <a:gd name="T42" fmla="*/ 158 w 257"/>
                    <a:gd name="T43" fmla="*/ 23 h 193"/>
                    <a:gd name="T44" fmla="*/ 182 w 257"/>
                    <a:gd name="T45" fmla="*/ 25 h 193"/>
                    <a:gd name="T46" fmla="*/ 190 w 257"/>
                    <a:gd name="T47" fmla="*/ 23 h 193"/>
                    <a:gd name="T48" fmla="*/ 198 w 257"/>
                    <a:gd name="T49" fmla="*/ 31 h 193"/>
                    <a:gd name="T50" fmla="*/ 209 w 257"/>
                    <a:gd name="T51" fmla="*/ 29 h 193"/>
                    <a:gd name="T52" fmla="*/ 213 w 257"/>
                    <a:gd name="T53" fmla="*/ 31 h 193"/>
                    <a:gd name="T54" fmla="*/ 217 w 257"/>
                    <a:gd name="T55" fmla="*/ 38 h 193"/>
                    <a:gd name="T56" fmla="*/ 219 w 257"/>
                    <a:gd name="T57" fmla="*/ 54 h 193"/>
                    <a:gd name="T58" fmla="*/ 222 w 257"/>
                    <a:gd name="T59" fmla="*/ 68 h 193"/>
                    <a:gd name="T60" fmla="*/ 234 w 257"/>
                    <a:gd name="T61" fmla="*/ 63 h 193"/>
                    <a:gd name="T62" fmla="*/ 241 w 257"/>
                    <a:gd name="T63" fmla="*/ 59 h 193"/>
                    <a:gd name="T64" fmla="*/ 250 w 257"/>
                    <a:gd name="T65" fmla="*/ 64 h 193"/>
                    <a:gd name="T66" fmla="*/ 257 w 257"/>
                    <a:gd name="T67" fmla="*/ 81 h 193"/>
                    <a:gd name="T68" fmla="*/ 252 w 257"/>
                    <a:gd name="T69" fmla="*/ 104 h 193"/>
                    <a:gd name="T70" fmla="*/ 245 w 257"/>
                    <a:gd name="T71" fmla="*/ 114 h 193"/>
                    <a:gd name="T72" fmla="*/ 245 w 257"/>
                    <a:gd name="T73" fmla="*/ 122 h 193"/>
                    <a:gd name="T74" fmla="*/ 242 w 257"/>
                    <a:gd name="T75" fmla="*/ 123 h 193"/>
                    <a:gd name="T76" fmla="*/ 243 w 257"/>
                    <a:gd name="T77" fmla="*/ 131 h 193"/>
                    <a:gd name="T78" fmla="*/ 245 w 257"/>
                    <a:gd name="T79" fmla="*/ 138 h 193"/>
                    <a:gd name="T80" fmla="*/ 246 w 257"/>
                    <a:gd name="T81" fmla="*/ 144 h 193"/>
                    <a:gd name="T82" fmla="*/ 244 w 257"/>
                    <a:gd name="T83" fmla="*/ 144 h 193"/>
                    <a:gd name="T84" fmla="*/ 245 w 257"/>
                    <a:gd name="T85" fmla="*/ 154 h 193"/>
                    <a:gd name="T86" fmla="*/ 235 w 257"/>
                    <a:gd name="T87" fmla="*/ 156 h 193"/>
                    <a:gd name="T88" fmla="*/ 234 w 257"/>
                    <a:gd name="T89" fmla="*/ 162 h 193"/>
                    <a:gd name="T90" fmla="*/ 232 w 257"/>
                    <a:gd name="T91" fmla="*/ 162 h 193"/>
                    <a:gd name="T92" fmla="*/ 222 w 257"/>
                    <a:gd name="T93" fmla="*/ 158 h 193"/>
                    <a:gd name="T94" fmla="*/ 216 w 257"/>
                    <a:gd name="T95" fmla="*/ 151 h 193"/>
                    <a:gd name="T96" fmla="*/ 213 w 257"/>
                    <a:gd name="T97" fmla="*/ 152 h 193"/>
                    <a:gd name="T98" fmla="*/ 195 w 257"/>
                    <a:gd name="T99" fmla="*/ 150 h 193"/>
                    <a:gd name="T100" fmla="*/ 177 w 257"/>
                    <a:gd name="T101" fmla="*/ 148 h 193"/>
                    <a:gd name="T102" fmla="*/ 165 w 257"/>
                    <a:gd name="T103" fmla="*/ 148 h 193"/>
                    <a:gd name="T104" fmla="*/ 144 w 257"/>
                    <a:gd name="T105" fmla="*/ 156 h 193"/>
                    <a:gd name="T106" fmla="*/ 141 w 257"/>
                    <a:gd name="T107" fmla="*/ 158 h 193"/>
                    <a:gd name="T108" fmla="*/ 136 w 257"/>
                    <a:gd name="T109" fmla="*/ 162 h 193"/>
                    <a:gd name="T110" fmla="*/ 131 w 257"/>
                    <a:gd name="T111" fmla="*/ 176 h 193"/>
                    <a:gd name="T112" fmla="*/ 130 w 257"/>
                    <a:gd name="T113" fmla="*/ 185 h 193"/>
                    <a:gd name="T114" fmla="*/ 123 w 257"/>
                    <a:gd name="T115"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7" h="193">
                      <a:moveTo>
                        <a:pt x="119" y="191"/>
                      </a:moveTo>
                      <a:lnTo>
                        <a:pt x="116" y="182"/>
                      </a:lnTo>
                      <a:lnTo>
                        <a:pt x="110" y="169"/>
                      </a:lnTo>
                      <a:lnTo>
                        <a:pt x="105" y="163"/>
                      </a:lnTo>
                      <a:lnTo>
                        <a:pt x="90" y="164"/>
                      </a:lnTo>
                      <a:lnTo>
                        <a:pt x="81" y="162"/>
                      </a:lnTo>
                      <a:lnTo>
                        <a:pt x="76" y="152"/>
                      </a:lnTo>
                      <a:lnTo>
                        <a:pt x="69" y="154"/>
                      </a:lnTo>
                      <a:lnTo>
                        <a:pt x="67" y="143"/>
                      </a:lnTo>
                      <a:lnTo>
                        <a:pt x="63" y="140"/>
                      </a:lnTo>
                      <a:lnTo>
                        <a:pt x="63" y="142"/>
                      </a:lnTo>
                      <a:lnTo>
                        <a:pt x="58" y="140"/>
                      </a:lnTo>
                      <a:lnTo>
                        <a:pt x="55" y="135"/>
                      </a:lnTo>
                      <a:lnTo>
                        <a:pt x="55" y="130"/>
                      </a:lnTo>
                      <a:lnTo>
                        <a:pt x="55" y="128"/>
                      </a:lnTo>
                      <a:lnTo>
                        <a:pt x="58" y="125"/>
                      </a:lnTo>
                      <a:lnTo>
                        <a:pt x="57" y="121"/>
                      </a:lnTo>
                      <a:lnTo>
                        <a:pt x="53" y="120"/>
                      </a:lnTo>
                      <a:lnTo>
                        <a:pt x="51" y="122"/>
                      </a:lnTo>
                      <a:lnTo>
                        <a:pt x="46" y="123"/>
                      </a:lnTo>
                      <a:lnTo>
                        <a:pt x="46" y="122"/>
                      </a:lnTo>
                      <a:lnTo>
                        <a:pt x="43" y="122"/>
                      </a:lnTo>
                      <a:lnTo>
                        <a:pt x="40" y="117"/>
                      </a:lnTo>
                      <a:lnTo>
                        <a:pt x="38" y="118"/>
                      </a:lnTo>
                      <a:lnTo>
                        <a:pt x="31" y="117"/>
                      </a:lnTo>
                      <a:lnTo>
                        <a:pt x="34" y="95"/>
                      </a:lnTo>
                      <a:lnTo>
                        <a:pt x="24" y="94"/>
                      </a:lnTo>
                      <a:lnTo>
                        <a:pt x="18" y="88"/>
                      </a:lnTo>
                      <a:lnTo>
                        <a:pt x="5" y="87"/>
                      </a:lnTo>
                      <a:lnTo>
                        <a:pt x="8" y="84"/>
                      </a:lnTo>
                      <a:lnTo>
                        <a:pt x="0" y="78"/>
                      </a:lnTo>
                      <a:lnTo>
                        <a:pt x="32" y="54"/>
                      </a:lnTo>
                      <a:lnTo>
                        <a:pt x="55" y="35"/>
                      </a:lnTo>
                      <a:lnTo>
                        <a:pt x="56" y="33"/>
                      </a:lnTo>
                      <a:lnTo>
                        <a:pt x="59" y="33"/>
                      </a:lnTo>
                      <a:lnTo>
                        <a:pt x="76" y="24"/>
                      </a:lnTo>
                      <a:lnTo>
                        <a:pt x="86" y="16"/>
                      </a:lnTo>
                      <a:lnTo>
                        <a:pt x="98" y="0"/>
                      </a:lnTo>
                      <a:lnTo>
                        <a:pt x="125" y="5"/>
                      </a:lnTo>
                      <a:lnTo>
                        <a:pt x="126" y="6"/>
                      </a:lnTo>
                      <a:lnTo>
                        <a:pt x="151" y="6"/>
                      </a:lnTo>
                      <a:lnTo>
                        <a:pt x="158" y="10"/>
                      </a:lnTo>
                      <a:lnTo>
                        <a:pt x="159" y="15"/>
                      </a:lnTo>
                      <a:lnTo>
                        <a:pt x="158" y="23"/>
                      </a:lnTo>
                      <a:lnTo>
                        <a:pt x="161" y="22"/>
                      </a:lnTo>
                      <a:lnTo>
                        <a:pt x="182" y="25"/>
                      </a:lnTo>
                      <a:lnTo>
                        <a:pt x="182" y="23"/>
                      </a:lnTo>
                      <a:lnTo>
                        <a:pt x="190" y="23"/>
                      </a:lnTo>
                      <a:lnTo>
                        <a:pt x="198" y="25"/>
                      </a:lnTo>
                      <a:lnTo>
                        <a:pt x="198" y="31"/>
                      </a:lnTo>
                      <a:lnTo>
                        <a:pt x="201" y="29"/>
                      </a:lnTo>
                      <a:lnTo>
                        <a:pt x="209" y="29"/>
                      </a:lnTo>
                      <a:lnTo>
                        <a:pt x="209" y="29"/>
                      </a:lnTo>
                      <a:lnTo>
                        <a:pt x="213" y="31"/>
                      </a:lnTo>
                      <a:lnTo>
                        <a:pt x="215" y="37"/>
                      </a:lnTo>
                      <a:lnTo>
                        <a:pt x="217" y="38"/>
                      </a:lnTo>
                      <a:lnTo>
                        <a:pt x="215" y="42"/>
                      </a:lnTo>
                      <a:lnTo>
                        <a:pt x="219" y="54"/>
                      </a:lnTo>
                      <a:lnTo>
                        <a:pt x="224" y="63"/>
                      </a:lnTo>
                      <a:lnTo>
                        <a:pt x="222" y="68"/>
                      </a:lnTo>
                      <a:lnTo>
                        <a:pt x="227" y="69"/>
                      </a:lnTo>
                      <a:lnTo>
                        <a:pt x="234" y="63"/>
                      </a:lnTo>
                      <a:lnTo>
                        <a:pt x="240" y="62"/>
                      </a:lnTo>
                      <a:lnTo>
                        <a:pt x="241" y="59"/>
                      </a:lnTo>
                      <a:lnTo>
                        <a:pt x="247" y="60"/>
                      </a:lnTo>
                      <a:lnTo>
                        <a:pt x="250" y="64"/>
                      </a:lnTo>
                      <a:lnTo>
                        <a:pt x="251" y="74"/>
                      </a:lnTo>
                      <a:lnTo>
                        <a:pt x="257" y="81"/>
                      </a:lnTo>
                      <a:lnTo>
                        <a:pt x="256" y="96"/>
                      </a:lnTo>
                      <a:lnTo>
                        <a:pt x="252" y="104"/>
                      </a:lnTo>
                      <a:lnTo>
                        <a:pt x="251" y="108"/>
                      </a:lnTo>
                      <a:lnTo>
                        <a:pt x="245" y="114"/>
                      </a:lnTo>
                      <a:lnTo>
                        <a:pt x="243" y="121"/>
                      </a:lnTo>
                      <a:lnTo>
                        <a:pt x="245" y="122"/>
                      </a:lnTo>
                      <a:lnTo>
                        <a:pt x="245" y="123"/>
                      </a:lnTo>
                      <a:lnTo>
                        <a:pt x="242" y="123"/>
                      </a:lnTo>
                      <a:lnTo>
                        <a:pt x="242" y="129"/>
                      </a:lnTo>
                      <a:lnTo>
                        <a:pt x="243" y="131"/>
                      </a:lnTo>
                      <a:lnTo>
                        <a:pt x="242" y="136"/>
                      </a:lnTo>
                      <a:lnTo>
                        <a:pt x="245" y="138"/>
                      </a:lnTo>
                      <a:lnTo>
                        <a:pt x="248" y="142"/>
                      </a:lnTo>
                      <a:lnTo>
                        <a:pt x="246" y="144"/>
                      </a:lnTo>
                      <a:lnTo>
                        <a:pt x="244" y="143"/>
                      </a:lnTo>
                      <a:lnTo>
                        <a:pt x="244" y="144"/>
                      </a:lnTo>
                      <a:lnTo>
                        <a:pt x="246" y="150"/>
                      </a:lnTo>
                      <a:lnTo>
                        <a:pt x="245" y="154"/>
                      </a:lnTo>
                      <a:lnTo>
                        <a:pt x="237" y="155"/>
                      </a:lnTo>
                      <a:lnTo>
                        <a:pt x="235" y="156"/>
                      </a:lnTo>
                      <a:lnTo>
                        <a:pt x="238" y="162"/>
                      </a:lnTo>
                      <a:lnTo>
                        <a:pt x="234" y="162"/>
                      </a:lnTo>
                      <a:lnTo>
                        <a:pt x="232" y="161"/>
                      </a:lnTo>
                      <a:lnTo>
                        <a:pt x="232" y="162"/>
                      </a:lnTo>
                      <a:lnTo>
                        <a:pt x="223" y="158"/>
                      </a:lnTo>
                      <a:lnTo>
                        <a:pt x="222" y="158"/>
                      </a:lnTo>
                      <a:lnTo>
                        <a:pt x="219" y="153"/>
                      </a:lnTo>
                      <a:lnTo>
                        <a:pt x="216" y="151"/>
                      </a:lnTo>
                      <a:lnTo>
                        <a:pt x="216" y="150"/>
                      </a:lnTo>
                      <a:lnTo>
                        <a:pt x="213" y="152"/>
                      </a:lnTo>
                      <a:lnTo>
                        <a:pt x="212" y="150"/>
                      </a:lnTo>
                      <a:lnTo>
                        <a:pt x="195" y="150"/>
                      </a:lnTo>
                      <a:lnTo>
                        <a:pt x="194" y="149"/>
                      </a:lnTo>
                      <a:lnTo>
                        <a:pt x="177" y="148"/>
                      </a:lnTo>
                      <a:lnTo>
                        <a:pt x="171" y="148"/>
                      </a:lnTo>
                      <a:lnTo>
                        <a:pt x="165" y="148"/>
                      </a:lnTo>
                      <a:lnTo>
                        <a:pt x="145" y="147"/>
                      </a:lnTo>
                      <a:lnTo>
                        <a:pt x="144" y="156"/>
                      </a:lnTo>
                      <a:lnTo>
                        <a:pt x="141" y="156"/>
                      </a:lnTo>
                      <a:lnTo>
                        <a:pt x="141" y="158"/>
                      </a:lnTo>
                      <a:lnTo>
                        <a:pt x="136" y="158"/>
                      </a:lnTo>
                      <a:lnTo>
                        <a:pt x="136" y="162"/>
                      </a:lnTo>
                      <a:lnTo>
                        <a:pt x="132" y="162"/>
                      </a:lnTo>
                      <a:lnTo>
                        <a:pt x="131" y="176"/>
                      </a:lnTo>
                      <a:lnTo>
                        <a:pt x="128" y="182"/>
                      </a:lnTo>
                      <a:lnTo>
                        <a:pt x="130" y="185"/>
                      </a:lnTo>
                      <a:lnTo>
                        <a:pt x="129" y="190"/>
                      </a:lnTo>
                      <a:lnTo>
                        <a:pt x="123" y="193"/>
                      </a:lnTo>
                      <a:lnTo>
                        <a:pt x="119"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51" name="Freeform 28"/>
                <p:cNvSpPr>
                  <a:spLocks/>
                </p:cNvSpPr>
                <p:nvPr/>
              </p:nvSpPr>
              <p:spPr bwMode="auto">
                <a:xfrm>
                  <a:off x="4455" y="2356"/>
                  <a:ext cx="257" cy="193"/>
                </a:xfrm>
                <a:custGeom>
                  <a:avLst/>
                  <a:gdLst>
                    <a:gd name="T0" fmla="*/ 116 w 257"/>
                    <a:gd name="T1" fmla="*/ 182 h 193"/>
                    <a:gd name="T2" fmla="*/ 105 w 257"/>
                    <a:gd name="T3" fmla="*/ 163 h 193"/>
                    <a:gd name="T4" fmla="*/ 81 w 257"/>
                    <a:gd name="T5" fmla="*/ 162 h 193"/>
                    <a:gd name="T6" fmla="*/ 69 w 257"/>
                    <a:gd name="T7" fmla="*/ 154 h 193"/>
                    <a:gd name="T8" fmla="*/ 63 w 257"/>
                    <a:gd name="T9" fmla="*/ 140 h 193"/>
                    <a:gd name="T10" fmla="*/ 58 w 257"/>
                    <a:gd name="T11" fmla="*/ 140 h 193"/>
                    <a:gd name="T12" fmla="*/ 55 w 257"/>
                    <a:gd name="T13" fmla="*/ 130 h 193"/>
                    <a:gd name="T14" fmla="*/ 58 w 257"/>
                    <a:gd name="T15" fmla="*/ 125 h 193"/>
                    <a:gd name="T16" fmla="*/ 53 w 257"/>
                    <a:gd name="T17" fmla="*/ 120 h 193"/>
                    <a:gd name="T18" fmla="*/ 46 w 257"/>
                    <a:gd name="T19" fmla="*/ 123 h 193"/>
                    <a:gd name="T20" fmla="*/ 43 w 257"/>
                    <a:gd name="T21" fmla="*/ 122 h 193"/>
                    <a:gd name="T22" fmla="*/ 38 w 257"/>
                    <a:gd name="T23" fmla="*/ 118 h 193"/>
                    <a:gd name="T24" fmla="*/ 34 w 257"/>
                    <a:gd name="T25" fmla="*/ 95 h 193"/>
                    <a:gd name="T26" fmla="*/ 18 w 257"/>
                    <a:gd name="T27" fmla="*/ 88 h 193"/>
                    <a:gd name="T28" fmla="*/ 8 w 257"/>
                    <a:gd name="T29" fmla="*/ 84 h 193"/>
                    <a:gd name="T30" fmla="*/ 32 w 257"/>
                    <a:gd name="T31" fmla="*/ 54 h 193"/>
                    <a:gd name="T32" fmla="*/ 56 w 257"/>
                    <a:gd name="T33" fmla="*/ 33 h 193"/>
                    <a:gd name="T34" fmla="*/ 76 w 257"/>
                    <a:gd name="T35" fmla="*/ 24 h 193"/>
                    <a:gd name="T36" fmla="*/ 98 w 257"/>
                    <a:gd name="T37" fmla="*/ 0 h 193"/>
                    <a:gd name="T38" fmla="*/ 126 w 257"/>
                    <a:gd name="T39" fmla="*/ 6 h 193"/>
                    <a:gd name="T40" fmla="*/ 158 w 257"/>
                    <a:gd name="T41" fmla="*/ 10 h 193"/>
                    <a:gd name="T42" fmla="*/ 158 w 257"/>
                    <a:gd name="T43" fmla="*/ 23 h 193"/>
                    <a:gd name="T44" fmla="*/ 182 w 257"/>
                    <a:gd name="T45" fmla="*/ 25 h 193"/>
                    <a:gd name="T46" fmla="*/ 190 w 257"/>
                    <a:gd name="T47" fmla="*/ 23 h 193"/>
                    <a:gd name="T48" fmla="*/ 198 w 257"/>
                    <a:gd name="T49" fmla="*/ 31 h 193"/>
                    <a:gd name="T50" fmla="*/ 209 w 257"/>
                    <a:gd name="T51" fmla="*/ 29 h 193"/>
                    <a:gd name="T52" fmla="*/ 213 w 257"/>
                    <a:gd name="T53" fmla="*/ 31 h 193"/>
                    <a:gd name="T54" fmla="*/ 217 w 257"/>
                    <a:gd name="T55" fmla="*/ 38 h 193"/>
                    <a:gd name="T56" fmla="*/ 219 w 257"/>
                    <a:gd name="T57" fmla="*/ 54 h 193"/>
                    <a:gd name="T58" fmla="*/ 222 w 257"/>
                    <a:gd name="T59" fmla="*/ 68 h 193"/>
                    <a:gd name="T60" fmla="*/ 234 w 257"/>
                    <a:gd name="T61" fmla="*/ 63 h 193"/>
                    <a:gd name="T62" fmla="*/ 241 w 257"/>
                    <a:gd name="T63" fmla="*/ 59 h 193"/>
                    <a:gd name="T64" fmla="*/ 250 w 257"/>
                    <a:gd name="T65" fmla="*/ 64 h 193"/>
                    <a:gd name="T66" fmla="*/ 257 w 257"/>
                    <a:gd name="T67" fmla="*/ 81 h 193"/>
                    <a:gd name="T68" fmla="*/ 252 w 257"/>
                    <a:gd name="T69" fmla="*/ 104 h 193"/>
                    <a:gd name="T70" fmla="*/ 245 w 257"/>
                    <a:gd name="T71" fmla="*/ 114 h 193"/>
                    <a:gd name="T72" fmla="*/ 245 w 257"/>
                    <a:gd name="T73" fmla="*/ 122 h 193"/>
                    <a:gd name="T74" fmla="*/ 242 w 257"/>
                    <a:gd name="T75" fmla="*/ 123 h 193"/>
                    <a:gd name="T76" fmla="*/ 243 w 257"/>
                    <a:gd name="T77" fmla="*/ 131 h 193"/>
                    <a:gd name="T78" fmla="*/ 245 w 257"/>
                    <a:gd name="T79" fmla="*/ 138 h 193"/>
                    <a:gd name="T80" fmla="*/ 246 w 257"/>
                    <a:gd name="T81" fmla="*/ 144 h 193"/>
                    <a:gd name="T82" fmla="*/ 244 w 257"/>
                    <a:gd name="T83" fmla="*/ 144 h 193"/>
                    <a:gd name="T84" fmla="*/ 245 w 257"/>
                    <a:gd name="T85" fmla="*/ 154 h 193"/>
                    <a:gd name="T86" fmla="*/ 235 w 257"/>
                    <a:gd name="T87" fmla="*/ 156 h 193"/>
                    <a:gd name="T88" fmla="*/ 234 w 257"/>
                    <a:gd name="T89" fmla="*/ 162 h 193"/>
                    <a:gd name="T90" fmla="*/ 232 w 257"/>
                    <a:gd name="T91" fmla="*/ 162 h 193"/>
                    <a:gd name="T92" fmla="*/ 222 w 257"/>
                    <a:gd name="T93" fmla="*/ 158 h 193"/>
                    <a:gd name="T94" fmla="*/ 216 w 257"/>
                    <a:gd name="T95" fmla="*/ 151 h 193"/>
                    <a:gd name="T96" fmla="*/ 213 w 257"/>
                    <a:gd name="T97" fmla="*/ 152 h 193"/>
                    <a:gd name="T98" fmla="*/ 195 w 257"/>
                    <a:gd name="T99" fmla="*/ 150 h 193"/>
                    <a:gd name="T100" fmla="*/ 177 w 257"/>
                    <a:gd name="T101" fmla="*/ 148 h 193"/>
                    <a:gd name="T102" fmla="*/ 165 w 257"/>
                    <a:gd name="T103" fmla="*/ 148 h 193"/>
                    <a:gd name="T104" fmla="*/ 144 w 257"/>
                    <a:gd name="T105" fmla="*/ 156 h 193"/>
                    <a:gd name="T106" fmla="*/ 141 w 257"/>
                    <a:gd name="T107" fmla="*/ 158 h 193"/>
                    <a:gd name="T108" fmla="*/ 136 w 257"/>
                    <a:gd name="T109" fmla="*/ 162 h 193"/>
                    <a:gd name="T110" fmla="*/ 131 w 257"/>
                    <a:gd name="T111" fmla="*/ 176 h 193"/>
                    <a:gd name="T112" fmla="*/ 130 w 257"/>
                    <a:gd name="T113" fmla="*/ 185 h 193"/>
                    <a:gd name="T114" fmla="*/ 123 w 257"/>
                    <a:gd name="T115"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7" h="193">
                      <a:moveTo>
                        <a:pt x="119" y="191"/>
                      </a:moveTo>
                      <a:lnTo>
                        <a:pt x="116" y="182"/>
                      </a:lnTo>
                      <a:lnTo>
                        <a:pt x="110" y="169"/>
                      </a:lnTo>
                      <a:lnTo>
                        <a:pt x="105" y="163"/>
                      </a:lnTo>
                      <a:lnTo>
                        <a:pt x="90" y="164"/>
                      </a:lnTo>
                      <a:lnTo>
                        <a:pt x="81" y="162"/>
                      </a:lnTo>
                      <a:lnTo>
                        <a:pt x="76" y="152"/>
                      </a:lnTo>
                      <a:lnTo>
                        <a:pt x="69" y="154"/>
                      </a:lnTo>
                      <a:lnTo>
                        <a:pt x="67" y="143"/>
                      </a:lnTo>
                      <a:lnTo>
                        <a:pt x="63" y="140"/>
                      </a:lnTo>
                      <a:lnTo>
                        <a:pt x="63" y="142"/>
                      </a:lnTo>
                      <a:lnTo>
                        <a:pt x="58" y="140"/>
                      </a:lnTo>
                      <a:lnTo>
                        <a:pt x="55" y="135"/>
                      </a:lnTo>
                      <a:lnTo>
                        <a:pt x="55" y="130"/>
                      </a:lnTo>
                      <a:lnTo>
                        <a:pt x="55" y="128"/>
                      </a:lnTo>
                      <a:lnTo>
                        <a:pt x="58" y="125"/>
                      </a:lnTo>
                      <a:lnTo>
                        <a:pt x="57" y="121"/>
                      </a:lnTo>
                      <a:lnTo>
                        <a:pt x="53" y="120"/>
                      </a:lnTo>
                      <a:lnTo>
                        <a:pt x="51" y="122"/>
                      </a:lnTo>
                      <a:lnTo>
                        <a:pt x="46" y="123"/>
                      </a:lnTo>
                      <a:lnTo>
                        <a:pt x="46" y="122"/>
                      </a:lnTo>
                      <a:lnTo>
                        <a:pt x="43" y="122"/>
                      </a:lnTo>
                      <a:lnTo>
                        <a:pt x="40" y="117"/>
                      </a:lnTo>
                      <a:lnTo>
                        <a:pt x="38" y="118"/>
                      </a:lnTo>
                      <a:lnTo>
                        <a:pt x="31" y="117"/>
                      </a:lnTo>
                      <a:lnTo>
                        <a:pt x="34" y="95"/>
                      </a:lnTo>
                      <a:lnTo>
                        <a:pt x="24" y="94"/>
                      </a:lnTo>
                      <a:lnTo>
                        <a:pt x="18" y="88"/>
                      </a:lnTo>
                      <a:lnTo>
                        <a:pt x="5" y="87"/>
                      </a:lnTo>
                      <a:lnTo>
                        <a:pt x="8" y="84"/>
                      </a:lnTo>
                      <a:lnTo>
                        <a:pt x="0" y="78"/>
                      </a:lnTo>
                      <a:lnTo>
                        <a:pt x="32" y="54"/>
                      </a:lnTo>
                      <a:lnTo>
                        <a:pt x="55" y="35"/>
                      </a:lnTo>
                      <a:lnTo>
                        <a:pt x="56" y="33"/>
                      </a:lnTo>
                      <a:lnTo>
                        <a:pt x="59" y="33"/>
                      </a:lnTo>
                      <a:lnTo>
                        <a:pt x="76" y="24"/>
                      </a:lnTo>
                      <a:lnTo>
                        <a:pt x="86" y="16"/>
                      </a:lnTo>
                      <a:lnTo>
                        <a:pt x="98" y="0"/>
                      </a:lnTo>
                      <a:lnTo>
                        <a:pt x="125" y="5"/>
                      </a:lnTo>
                      <a:lnTo>
                        <a:pt x="126" y="6"/>
                      </a:lnTo>
                      <a:lnTo>
                        <a:pt x="151" y="6"/>
                      </a:lnTo>
                      <a:lnTo>
                        <a:pt x="158" y="10"/>
                      </a:lnTo>
                      <a:lnTo>
                        <a:pt x="159" y="15"/>
                      </a:lnTo>
                      <a:lnTo>
                        <a:pt x="158" y="23"/>
                      </a:lnTo>
                      <a:lnTo>
                        <a:pt x="161" y="22"/>
                      </a:lnTo>
                      <a:lnTo>
                        <a:pt x="182" y="25"/>
                      </a:lnTo>
                      <a:lnTo>
                        <a:pt x="182" y="23"/>
                      </a:lnTo>
                      <a:lnTo>
                        <a:pt x="190" y="23"/>
                      </a:lnTo>
                      <a:lnTo>
                        <a:pt x="198" y="25"/>
                      </a:lnTo>
                      <a:lnTo>
                        <a:pt x="198" y="31"/>
                      </a:lnTo>
                      <a:lnTo>
                        <a:pt x="201" y="29"/>
                      </a:lnTo>
                      <a:lnTo>
                        <a:pt x="209" y="29"/>
                      </a:lnTo>
                      <a:lnTo>
                        <a:pt x="209" y="29"/>
                      </a:lnTo>
                      <a:lnTo>
                        <a:pt x="213" y="31"/>
                      </a:lnTo>
                      <a:lnTo>
                        <a:pt x="215" y="37"/>
                      </a:lnTo>
                      <a:lnTo>
                        <a:pt x="217" y="38"/>
                      </a:lnTo>
                      <a:lnTo>
                        <a:pt x="215" y="42"/>
                      </a:lnTo>
                      <a:lnTo>
                        <a:pt x="219" y="54"/>
                      </a:lnTo>
                      <a:lnTo>
                        <a:pt x="224" y="63"/>
                      </a:lnTo>
                      <a:lnTo>
                        <a:pt x="222" y="68"/>
                      </a:lnTo>
                      <a:lnTo>
                        <a:pt x="227" y="69"/>
                      </a:lnTo>
                      <a:lnTo>
                        <a:pt x="234" y="63"/>
                      </a:lnTo>
                      <a:lnTo>
                        <a:pt x="240" y="62"/>
                      </a:lnTo>
                      <a:lnTo>
                        <a:pt x="241" y="59"/>
                      </a:lnTo>
                      <a:lnTo>
                        <a:pt x="247" y="60"/>
                      </a:lnTo>
                      <a:lnTo>
                        <a:pt x="250" y="64"/>
                      </a:lnTo>
                      <a:lnTo>
                        <a:pt x="251" y="74"/>
                      </a:lnTo>
                      <a:lnTo>
                        <a:pt x="257" y="81"/>
                      </a:lnTo>
                      <a:lnTo>
                        <a:pt x="256" y="96"/>
                      </a:lnTo>
                      <a:lnTo>
                        <a:pt x="252" y="104"/>
                      </a:lnTo>
                      <a:lnTo>
                        <a:pt x="251" y="108"/>
                      </a:lnTo>
                      <a:lnTo>
                        <a:pt x="245" y="114"/>
                      </a:lnTo>
                      <a:lnTo>
                        <a:pt x="243" y="121"/>
                      </a:lnTo>
                      <a:lnTo>
                        <a:pt x="245" y="122"/>
                      </a:lnTo>
                      <a:lnTo>
                        <a:pt x="245" y="123"/>
                      </a:lnTo>
                      <a:lnTo>
                        <a:pt x="242" y="123"/>
                      </a:lnTo>
                      <a:lnTo>
                        <a:pt x="242" y="129"/>
                      </a:lnTo>
                      <a:lnTo>
                        <a:pt x="243" y="131"/>
                      </a:lnTo>
                      <a:lnTo>
                        <a:pt x="242" y="136"/>
                      </a:lnTo>
                      <a:lnTo>
                        <a:pt x="245" y="138"/>
                      </a:lnTo>
                      <a:lnTo>
                        <a:pt x="248" y="142"/>
                      </a:lnTo>
                      <a:lnTo>
                        <a:pt x="246" y="144"/>
                      </a:lnTo>
                      <a:lnTo>
                        <a:pt x="244" y="143"/>
                      </a:lnTo>
                      <a:lnTo>
                        <a:pt x="244" y="144"/>
                      </a:lnTo>
                      <a:lnTo>
                        <a:pt x="246" y="150"/>
                      </a:lnTo>
                      <a:lnTo>
                        <a:pt x="245" y="154"/>
                      </a:lnTo>
                      <a:lnTo>
                        <a:pt x="237" y="155"/>
                      </a:lnTo>
                      <a:lnTo>
                        <a:pt x="235" y="156"/>
                      </a:lnTo>
                      <a:lnTo>
                        <a:pt x="238" y="162"/>
                      </a:lnTo>
                      <a:lnTo>
                        <a:pt x="234" y="162"/>
                      </a:lnTo>
                      <a:lnTo>
                        <a:pt x="232" y="161"/>
                      </a:lnTo>
                      <a:lnTo>
                        <a:pt x="232" y="162"/>
                      </a:lnTo>
                      <a:lnTo>
                        <a:pt x="223" y="158"/>
                      </a:lnTo>
                      <a:lnTo>
                        <a:pt x="222" y="158"/>
                      </a:lnTo>
                      <a:lnTo>
                        <a:pt x="219" y="153"/>
                      </a:lnTo>
                      <a:lnTo>
                        <a:pt x="216" y="151"/>
                      </a:lnTo>
                      <a:lnTo>
                        <a:pt x="216" y="150"/>
                      </a:lnTo>
                      <a:lnTo>
                        <a:pt x="213" y="152"/>
                      </a:lnTo>
                      <a:lnTo>
                        <a:pt x="212" y="150"/>
                      </a:lnTo>
                      <a:lnTo>
                        <a:pt x="195" y="150"/>
                      </a:lnTo>
                      <a:lnTo>
                        <a:pt x="194" y="149"/>
                      </a:lnTo>
                      <a:lnTo>
                        <a:pt x="177" y="148"/>
                      </a:lnTo>
                      <a:lnTo>
                        <a:pt x="171" y="148"/>
                      </a:lnTo>
                      <a:lnTo>
                        <a:pt x="165" y="148"/>
                      </a:lnTo>
                      <a:lnTo>
                        <a:pt x="145" y="147"/>
                      </a:lnTo>
                      <a:lnTo>
                        <a:pt x="144" y="156"/>
                      </a:lnTo>
                      <a:lnTo>
                        <a:pt x="141" y="156"/>
                      </a:lnTo>
                      <a:lnTo>
                        <a:pt x="141" y="158"/>
                      </a:lnTo>
                      <a:lnTo>
                        <a:pt x="136" y="158"/>
                      </a:lnTo>
                      <a:lnTo>
                        <a:pt x="136" y="162"/>
                      </a:lnTo>
                      <a:lnTo>
                        <a:pt x="132" y="162"/>
                      </a:lnTo>
                      <a:lnTo>
                        <a:pt x="131" y="176"/>
                      </a:lnTo>
                      <a:lnTo>
                        <a:pt x="128" y="182"/>
                      </a:lnTo>
                      <a:lnTo>
                        <a:pt x="130" y="185"/>
                      </a:lnTo>
                      <a:lnTo>
                        <a:pt x="129" y="190"/>
                      </a:lnTo>
                      <a:lnTo>
                        <a:pt x="123" y="193"/>
                      </a:lnTo>
                      <a:lnTo>
                        <a:pt x="119" y="191"/>
                      </a:lnTo>
                      <a:close/>
                    </a:path>
                  </a:pathLst>
                </a:custGeom>
                <a:noFill/>
                <a:ln w="31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52" name="Freeform 29"/>
                <p:cNvSpPr>
                  <a:spLocks/>
                </p:cNvSpPr>
                <p:nvPr/>
              </p:nvSpPr>
              <p:spPr bwMode="auto">
                <a:xfrm>
                  <a:off x="3802" y="2960"/>
                  <a:ext cx="646" cy="627"/>
                </a:xfrm>
                <a:custGeom>
                  <a:avLst/>
                  <a:gdLst>
                    <a:gd name="T0" fmla="*/ 179 w 646"/>
                    <a:gd name="T1" fmla="*/ 387 h 627"/>
                    <a:gd name="T2" fmla="*/ 192 w 646"/>
                    <a:gd name="T3" fmla="*/ 353 h 627"/>
                    <a:gd name="T4" fmla="*/ 180 w 646"/>
                    <a:gd name="T5" fmla="*/ 350 h 627"/>
                    <a:gd name="T6" fmla="*/ 172 w 646"/>
                    <a:gd name="T7" fmla="*/ 330 h 627"/>
                    <a:gd name="T8" fmla="*/ 165 w 646"/>
                    <a:gd name="T9" fmla="*/ 320 h 627"/>
                    <a:gd name="T10" fmla="*/ 179 w 646"/>
                    <a:gd name="T11" fmla="*/ 311 h 627"/>
                    <a:gd name="T12" fmla="*/ 168 w 646"/>
                    <a:gd name="T13" fmla="*/ 298 h 627"/>
                    <a:gd name="T14" fmla="*/ 159 w 646"/>
                    <a:gd name="T15" fmla="*/ 289 h 627"/>
                    <a:gd name="T16" fmla="*/ 136 w 646"/>
                    <a:gd name="T17" fmla="*/ 278 h 627"/>
                    <a:gd name="T18" fmla="*/ 148 w 646"/>
                    <a:gd name="T19" fmla="*/ 270 h 627"/>
                    <a:gd name="T20" fmla="*/ 138 w 646"/>
                    <a:gd name="T21" fmla="*/ 249 h 627"/>
                    <a:gd name="T22" fmla="*/ 123 w 646"/>
                    <a:gd name="T23" fmla="*/ 237 h 627"/>
                    <a:gd name="T24" fmla="*/ 131 w 646"/>
                    <a:gd name="T25" fmla="*/ 197 h 627"/>
                    <a:gd name="T26" fmla="*/ 132 w 646"/>
                    <a:gd name="T27" fmla="*/ 185 h 627"/>
                    <a:gd name="T28" fmla="*/ 139 w 646"/>
                    <a:gd name="T29" fmla="*/ 177 h 627"/>
                    <a:gd name="T30" fmla="*/ 20 w 646"/>
                    <a:gd name="T31" fmla="*/ 160 h 627"/>
                    <a:gd name="T32" fmla="*/ 57 w 646"/>
                    <a:gd name="T33" fmla="*/ 120 h 627"/>
                    <a:gd name="T34" fmla="*/ 57 w 646"/>
                    <a:gd name="T35" fmla="*/ 128 h 627"/>
                    <a:gd name="T36" fmla="*/ 80 w 646"/>
                    <a:gd name="T37" fmla="*/ 80 h 627"/>
                    <a:gd name="T38" fmla="*/ 104 w 646"/>
                    <a:gd name="T39" fmla="*/ 81 h 627"/>
                    <a:gd name="T40" fmla="*/ 167 w 646"/>
                    <a:gd name="T41" fmla="*/ 146 h 627"/>
                    <a:gd name="T42" fmla="*/ 175 w 646"/>
                    <a:gd name="T43" fmla="*/ 114 h 627"/>
                    <a:gd name="T44" fmla="*/ 179 w 646"/>
                    <a:gd name="T45" fmla="*/ 112 h 627"/>
                    <a:gd name="T46" fmla="*/ 164 w 646"/>
                    <a:gd name="T47" fmla="*/ 89 h 627"/>
                    <a:gd name="T48" fmla="*/ 200 w 646"/>
                    <a:gd name="T49" fmla="*/ 91 h 627"/>
                    <a:gd name="T50" fmla="*/ 205 w 646"/>
                    <a:gd name="T51" fmla="*/ 84 h 627"/>
                    <a:gd name="T52" fmla="*/ 157 w 646"/>
                    <a:gd name="T53" fmla="*/ 75 h 627"/>
                    <a:gd name="T54" fmla="*/ 196 w 646"/>
                    <a:gd name="T55" fmla="*/ 50 h 627"/>
                    <a:gd name="T56" fmla="*/ 137 w 646"/>
                    <a:gd name="T57" fmla="*/ 63 h 627"/>
                    <a:gd name="T58" fmla="*/ 107 w 646"/>
                    <a:gd name="T59" fmla="*/ 19 h 627"/>
                    <a:gd name="T60" fmla="*/ 120 w 646"/>
                    <a:gd name="T61" fmla="*/ 7 h 627"/>
                    <a:gd name="T62" fmla="*/ 285 w 646"/>
                    <a:gd name="T63" fmla="*/ 49 h 627"/>
                    <a:gd name="T64" fmla="*/ 332 w 646"/>
                    <a:gd name="T65" fmla="*/ 84 h 627"/>
                    <a:gd name="T66" fmla="*/ 405 w 646"/>
                    <a:gd name="T67" fmla="*/ 67 h 627"/>
                    <a:gd name="T68" fmla="*/ 402 w 646"/>
                    <a:gd name="T69" fmla="*/ 122 h 627"/>
                    <a:gd name="T70" fmla="*/ 439 w 646"/>
                    <a:gd name="T71" fmla="*/ 141 h 627"/>
                    <a:gd name="T72" fmla="*/ 449 w 646"/>
                    <a:gd name="T73" fmla="*/ 155 h 627"/>
                    <a:gd name="T74" fmla="*/ 489 w 646"/>
                    <a:gd name="T75" fmla="*/ 181 h 627"/>
                    <a:gd name="T76" fmla="*/ 646 w 646"/>
                    <a:gd name="T77" fmla="*/ 236 h 627"/>
                    <a:gd name="T78" fmla="*/ 501 w 646"/>
                    <a:gd name="T79" fmla="*/ 328 h 627"/>
                    <a:gd name="T80" fmla="*/ 463 w 646"/>
                    <a:gd name="T81" fmla="*/ 339 h 627"/>
                    <a:gd name="T82" fmla="*/ 453 w 646"/>
                    <a:gd name="T83" fmla="*/ 348 h 627"/>
                    <a:gd name="T84" fmla="*/ 429 w 646"/>
                    <a:gd name="T85" fmla="*/ 336 h 627"/>
                    <a:gd name="T86" fmla="*/ 434 w 646"/>
                    <a:gd name="T87" fmla="*/ 372 h 627"/>
                    <a:gd name="T88" fmla="*/ 436 w 646"/>
                    <a:gd name="T89" fmla="*/ 410 h 627"/>
                    <a:gd name="T90" fmla="*/ 431 w 646"/>
                    <a:gd name="T91" fmla="*/ 436 h 627"/>
                    <a:gd name="T92" fmla="*/ 435 w 646"/>
                    <a:gd name="T93" fmla="*/ 488 h 627"/>
                    <a:gd name="T94" fmla="*/ 448 w 646"/>
                    <a:gd name="T95" fmla="*/ 511 h 627"/>
                    <a:gd name="T96" fmla="*/ 437 w 646"/>
                    <a:gd name="T97" fmla="*/ 540 h 627"/>
                    <a:gd name="T98" fmla="*/ 409 w 646"/>
                    <a:gd name="T99" fmla="*/ 570 h 627"/>
                    <a:gd name="T100" fmla="*/ 375 w 646"/>
                    <a:gd name="T101" fmla="*/ 592 h 627"/>
                    <a:gd name="T102" fmla="*/ 364 w 646"/>
                    <a:gd name="T103" fmla="*/ 626 h 627"/>
                    <a:gd name="T104" fmla="*/ 320 w 646"/>
                    <a:gd name="T105" fmla="*/ 610 h 627"/>
                    <a:gd name="T106" fmla="*/ 299 w 646"/>
                    <a:gd name="T107" fmla="*/ 603 h 627"/>
                    <a:gd name="T108" fmla="*/ 297 w 646"/>
                    <a:gd name="T109" fmla="*/ 569 h 627"/>
                    <a:gd name="T110" fmla="*/ 267 w 646"/>
                    <a:gd name="T111" fmla="*/ 516 h 627"/>
                    <a:gd name="T112" fmla="*/ 226 w 646"/>
                    <a:gd name="T113" fmla="*/ 491 h 627"/>
                    <a:gd name="T114" fmla="*/ 213 w 646"/>
                    <a:gd name="T115" fmla="*/ 474 h 627"/>
                    <a:gd name="T116" fmla="*/ 209 w 646"/>
                    <a:gd name="T117" fmla="*/ 442 h 627"/>
                    <a:gd name="T118" fmla="*/ 195 w 646"/>
                    <a:gd name="T119" fmla="*/ 435 h 627"/>
                    <a:gd name="T120" fmla="*/ 193 w 646"/>
                    <a:gd name="T121" fmla="*/ 37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6" h="627">
                      <a:moveTo>
                        <a:pt x="190" y="365"/>
                      </a:moveTo>
                      <a:lnTo>
                        <a:pt x="189" y="381"/>
                      </a:lnTo>
                      <a:lnTo>
                        <a:pt x="189" y="382"/>
                      </a:lnTo>
                      <a:lnTo>
                        <a:pt x="188" y="377"/>
                      </a:lnTo>
                      <a:lnTo>
                        <a:pt x="187" y="377"/>
                      </a:lnTo>
                      <a:lnTo>
                        <a:pt x="179" y="387"/>
                      </a:lnTo>
                      <a:lnTo>
                        <a:pt x="180" y="375"/>
                      </a:lnTo>
                      <a:lnTo>
                        <a:pt x="186" y="370"/>
                      </a:lnTo>
                      <a:lnTo>
                        <a:pt x="187" y="365"/>
                      </a:lnTo>
                      <a:lnTo>
                        <a:pt x="190" y="355"/>
                      </a:lnTo>
                      <a:lnTo>
                        <a:pt x="193" y="355"/>
                      </a:lnTo>
                      <a:lnTo>
                        <a:pt x="192" y="353"/>
                      </a:lnTo>
                      <a:lnTo>
                        <a:pt x="190" y="355"/>
                      </a:lnTo>
                      <a:lnTo>
                        <a:pt x="186" y="353"/>
                      </a:lnTo>
                      <a:lnTo>
                        <a:pt x="184" y="354"/>
                      </a:lnTo>
                      <a:lnTo>
                        <a:pt x="184" y="349"/>
                      </a:lnTo>
                      <a:lnTo>
                        <a:pt x="183" y="350"/>
                      </a:lnTo>
                      <a:lnTo>
                        <a:pt x="180" y="350"/>
                      </a:lnTo>
                      <a:lnTo>
                        <a:pt x="184" y="342"/>
                      </a:lnTo>
                      <a:lnTo>
                        <a:pt x="181" y="334"/>
                      </a:lnTo>
                      <a:lnTo>
                        <a:pt x="177" y="334"/>
                      </a:lnTo>
                      <a:lnTo>
                        <a:pt x="175" y="339"/>
                      </a:lnTo>
                      <a:lnTo>
                        <a:pt x="172" y="339"/>
                      </a:lnTo>
                      <a:lnTo>
                        <a:pt x="172" y="330"/>
                      </a:lnTo>
                      <a:lnTo>
                        <a:pt x="171" y="324"/>
                      </a:lnTo>
                      <a:lnTo>
                        <a:pt x="167" y="323"/>
                      </a:lnTo>
                      <a:lnTo>
                        <a:pt x="162" y="324"/>
                      </a:lnTo>
                      <a:lnTo>
                        <a:pt x="160" y="321"/>
                      </a:lnTo>
                      <a:lnTo>
                        <a:pt x="160" y="319"/>
                      </a:lnTo>
                      <a:lnTo>
                        <a:pt x="165" y="320"/>
                      </a:lnTo>
                      <a:lnTo>
                        <a:pt x="168" y="320"/>
                      </a:lnTo>
                      <a:lnTo>
                        <a:pt x="168" y="322"/>
                      </a:lnTo>
                      <a:lnTo>
                        <a:pt x="173" y="314"/>
                      </a:lnTo>
                      <a:lnTo>
                        <a:pt x="175" y="313"/>
                      </a:lnTo>
                      <a:lnTo>
                        <a:pt x="178" y="314"/>
                      </a:lnTo>
                      <a:lnTo>
                        <a:pt x="179" y="311"/>
                      </a:lnTo>
                      <a:lnTo>
                        <a:pt x="176" y="307"/>
                      </a:lnTo>
                      <a:lnTo>
                        <a:pt x="172" y="305"/>
                      </a:lnTo>
                      <a:lnTo>
                        <a:pt x="172" y="303"/>
                      </a:lnTo>
                      <a:lnTo>
                        <a:pt x="174" y="301"/>
                      </a:lnTo>
                      <a:lnTo>
                        <a:pt x="170" y="298"/>
                      </a:lnTo>
                      <a:lnTo>
                        <a:pt x="168" y="298"/>
                      </a:lnTo>
                      <a:lnTo>
                        <a:pt x="167" y="295"/>
                      </a:lnTo>
                      <a:lnTo>
                        <a:pt x="167" y="292"/>
                      </a:lnTo>
                      <a:lnTo>
                        <a:pt x="166" y="293"/>
                      </a:lnTo>
                      <a:lnTo>
                        <a:pt x="162" y="292"/>
                      </a:lnTo>
                      <a:lnTo>
                        <a:pt x="160" y="289"/>
                      </a:lnTo>
                      <a:lnTo>
                        <a:pt x="159" y="289"/>
                      </a:lnTo>
                      <a:lnTo>
                        <a:pt x="158" y="290"/>
                      </a:lnTo>
                      <a:lnTo>
                        <a:pt x="152" y="287"/>
                      </a:lnTo>
                      <a:lnTo>
                        <a:pt x="141" y="288"/>
                      </a:lnTo>
                      <a:lnTo>
                        <a:pt x="139" y="285"/>
                      </a:lnTo>
                      <a:lnTo>
                        <a:pt x="133" y="285"/>
                      </a:lnTo>
                      <a:lnTo>
                        <a:pt x="136" y="278"/>
                      </a:lnTo>
                      <a:lnTo>
                        <a:pt x="141" y="277"/>
                      </a:lnTo>
                      <a:lnTo>
                        <a:pt x="142" y="272"/>
                      </a:lnTo>
                      <a:lnTo>
                        <a:pt x="150" y="274"/>
                      </a:lnTo>
                      <a:lnTo>
                        <a:pt x="153" y="272"/>
                      </a:lnTo>
                      <a:lnTo>
                        <a:pt x="153" y="270"/>
                      </a:lnTo>
                      <a:lnTo>
                        <a:pt x="148" y="270"/>
                      </a:lnTo>
                      <a:lnTo>
                        <a:pt x="135" y="267"/>
                      </a:lnTo>
                      <a:lnTo>
                        <a:pt x="137" y="265"/>
                      </a:lnTo>
                      <a:lnTo>
                        <a:pt x="142" y="260"/>
                      </a:lnTo>
                      <a:lnTo>
                        <a:pt x="142" y="258"/>
                      </a:lnTo>
                      <a:lnTo>
                        <a:pt x="138" y="256"/>
                      </a:lnTo>
                      <a:lnTo>
                        <a:pt x="138" y="249"/>
                      </a:lnTo>
                      <a:lnTo>
                        <a:pt x="138" y="253"/>
                      </a:lnTo>
                      <a:lnTo>
                        <a:pt x="136" y="249"/>
                      </a:lnTo>
                      <a:lnTo>
                        <a:pt x="135" y="253"/>
                      </a:lnTo>
                      <a:lnTo>
                        <a:pt x="132" y="252"/>
                      </a:lnTo>
                      <a:lnTo>
                        <a:pt x="136" y="248"/>
                      </a:lnTo>
                      <a:lnTo>
                        <a:pt x="123" y="237"/>
                      </a:lnTo>
                      <a:lnTo>
                        <a:pt x="112" y="237"/>
                      </a:lnTo>
                      <a:lnTo>
                        <a:pt x="113" y="233"/>
                      </a:lnTo>
                      <a:lnTo>
                        <a:pt x="108" y="232"/>
                      </a:lnTo>
                      <a:lnTo>
                        <a:pt x="126" y="207"/>
                      </a:lnTo>
                      <a:lnTo>
                        <a:pt x="127" y="200"/>
                      </a:lnTo>
                      <a:lnTo>
                        <a:pt x="131" y="197"/>
                      </a:lnTo>
                      <a:lnTo>
                        <a:pt x="132" y="194"/>
                      </a:lnTo>
                      <a:lnTo>
                        <a:pt x="130" y="192"/>
                      </a:lnTo>
                      <a:lnTo>
                        <a:pt x="132" y="187"/>
                      </a:lnTo>
                      <a:lnTo>
                        <a:pt x="130" y="187"/>
                      </a:lnTo>
                      <a:lnTo>
                        <a:pt x="132" y="187"/>
                      </a:lnTo>
                      <a:lnTo>
                        <a:pt x="132" y="185"/>
                      </a:lnTo>
                      <a:lnTo>
                        <a:pt x="134" y="185"/>
                      </a:lnTo>
                      <a:lnTo>
                        <a:pt x="134" y="182"/>
                      </a:lnTo>
                      <a:lnTo>
                        <a:pt x="136" y="182"/>
                      </a:lnTo>
                      <a:lnTo>
                        <a:pt x="136" y="181"/>
                      </a:lnTo>
                      <a:lnTo>
                        <a:pt x="137" y="181"/>
                      </a:lnTo>
                      <a:lnTo>
                        <a:pt x="139" y="177"/>
                      </a:lnTo>
                      <a:lnTo>
                        <a:pt x="90" y="163"/>
                      </a:lnTo>
                      <a:lnTo>
                        <a:pt x="60" y="162"/>
                      </a:lnTo>
                      <a:lnTo>
                        <a:pt x="60" y="163"/>
                      </a:lnTo>
                      <a:lnTo>
                        <a:pt x="59" y="163"/>
                      </a:lnTo>
                      <a:lnTo>
                        <a:pt x="58" y="162"/>
                      </a:lnTo>
                      <a:lnTo>
                        <a:pt x="20" y="160"/>
                      </a:lnTo>
                      <a:lnTo>
                        <a:pt x="6" y="69"/>
                      </a:lnTo>
                      <a:lnTo>
                        <a:pt x="0" y="23"/>
                      </a:lnTo>
                      <a:lnTo>
                        <a:pt x="44" y="46"/>
                      </a:lnTo>
                      <a:lnTo>
                        <a:pt x="48" y="71"/>
                      </a:lnTo>
                      <a:lnTo>
                        <a:pt x="56" y="120"/>
                      </a:lnTo>
                      <a:lnTo>
                        <a:pt x="57" y="120"/>
                      </a:lnTo>
                      <a:lnTo>
                        <a:pt x="58" y="123"/>
                      </a:lnTo>
                      <a:lnTo>
                        <a:pt x="56" y="124"/>
                      </a:lnTo>
                      <a:lnTo>
                        <a:pt x="57" y="125"/>
                      </a:lnTo>
                      <a:lnTo>
                        <a:pt x="58" y="125"/>
                      </a:lnTo>
                      <a:lnTo>
                        <a:pt x="58" y="128"/>
                      </a:lnTo>
                      <a:lnTo>
                        <a:pt x="57" y="128"/>
                      </a:lnTo>
                      <a:lnTo>
                        <a:pt x="58" y="131"/>
                      </a:lnTo>
                      <a:lnTo>
                        <a:pt x="87" y="128"/>
                      </a:lnTo>
                      <a:lnTo>
                        <a:pt x="82" y="92"/>
                      </a:lnTo>
                      <a:lnTo>
                        <a:pt x="81" y="92"/>
                      </a:lnTo>
                      <a:lnTo>
                        <a:pt x="81" y="80"/>
                      </a:lnTo>
                      <a:lnTo>
                        <a:pt x="80" y="80"/>
                      </a:lnTo>
                      <a:lnTo>
                        <a:pt x="78" y="72"/>
                      </a:lnTo>
                      <a:lnTo>
                        <a:pt x="79" y="62"/>
                      </a:lnTo>
                      <a:lnTo>
                        <a:pt x="104" y="74"/>
                      </a:lnTo>
                      <a:lnTo>
                        <a:pt x="106" y="74"/>
                      </a:lnTo>
                      <a:lnTo>
                        <a:pt x="107" y="81"/>
                      </a:lnTo>
                      <a:lnTo>
                        <a:pt x="104" y="81"/>
                      </a:lnTo>
                      <a:lnTo>
                        <a:pt x="105" y="88"/>
                      </a:lnTo>
                      <a:lnTo>
                        <a:pt x="129" y="88"/>
                      </a:lnTo>
                      <a:lnTo>
                        <a:pt x="134" y="111"/>
                      </a:lnTo>
                      <a:lnTo>
                        <a:pt x="138" y="142"/>
                      </a:lnTo>
                      <a:lnTo>
                        <a:pt x="163" y="152"/>
                      </a:lnTo>
                      <a:lnTo>
                        <a:pt x="167" y="146"/>
                      </a:lnTo>
                      <a:lnTo>
                        <a:pt x="153" y="141"/>
                      </a:lnTo>
                      <a:lnTo>
                        <a:pt x="158" y="126"/>
                      </a:lnTo>
                      <a:lnTo>
                        <a:pt x="158" y="126"/>
                      </a:lnTo>
                      <a:lnTo>
                        <a:pt x="163" y="114"/>
                      </a:lnTo>
                      <a:lnTo>
                        <a:pt x="165" y="114"/>
                      </a:lnTo>
                      <a:lnTo>
                        <a:pt x="175" y="114"/>
                      </a:lnTo>
                      <a:lnTo>
                        <a:pt x="175" y="122"/>
                      </a:lnTo>
                      <a:lnTo>
                        <a:pt x="179" y="126"/>
                      </a:lnTo>
                      <a:lnTo>
                        <a:pt x="181" y="121"/>
                      </a:lnTo>
                      <a:lnTo>
                        <a:pt x="182" y="115"/>
                      </a:lnTo>
                      <a:lnTo>
                        <a:pt x="180" y="114"/>
                      </a:lnTo>
                      <a:lnTo>
                        <a:pt x="179" y="112"/>
                      </a:lnTo>
                      <a:lnTo>
                        <a:pt x="167" y="111"/>
                      </a:lnTo>
                      <a:lnTo>
                        <a:pt x="163" y="110"/>
                      </a:lnTo>
                      <a:lnTo>
                        <a:pt x="158" y="87"/>
                      </a:lnTo>
                      <a:lnTo>
                        <a:pt x="160" y="87"/>
                      </a:lnTo>
                      <a:lnTo>
                        <a:pt x="165" y="87"/>
                      </a:lnTo>
                      <a:lnTo>
                        <a:pt x="164" y="89"/>
                      </a:lnTo>
                      <a:lnTo>
                        <a:pt x="171" y="91"/>
                      </a:lnTo>
                      <a:lnTo>
                        <a:pt x="179" y="91"/>
                      </a:lnTo>
                      <a:lnTo>
                        <a:pt x="180" y="91"/>
                      </a:lnTo>
                      <a:lnTo>
                        <a:pt x="183" y="91"/>
                      </a:lnTo>
                      <a:lnTo>
                        <a:pt x="188" y="88"/>
                      </a:lnTo>
                      <a:lnTo>
                        <a:pt x="200" y="91"/>
                      </a:lnTo>
                      <a:lnTo>
                        <a:pt x="202" y="96"/>
                      </a:lnTo>
                      <a:lnTo>
                        <a:pt x="206" y="96"/>
                      </a:lnTo>
                      <a:lnTo>
                        <a:pt x="211" y="93"/>
                      </a:lnTo>
                      <a:lnTo>
                        <a:pt x="211" y="89"/>
                      </a:lnTo>
                      <a:lnTo>
                        <a:pt x="213" y="86"/>
                      </a:lnTo>
                      <a:lnTo>
                        <a:pt x="205" y="84"/>
                      </a:lnTo>
                      <a:lnTo>
                        <a:pt x="202" y="86"/>
                      </a:lnTo>
                      <a:lnTo>
                        <a:pt x="204" y="89"/>
                      </a:lnTo>
                      <a:lnTo>
                        <a:pt x="207" y="89"/>
                      </a:lnTo>
                      <a:lnTo>
                        <a:pt x="206" y="91"/>
                      </a:lnTo>
                      <a:lnTo>
                        <a:pt x="161" y="76"/>
                      </a:lnTo>
                      <a:lnTo>
                        <a:pt x="157" y="75"/>
                      </a:lnTo>
                      <a:lnTo>
                        <a:pt x="168" y="65"/>
                      </a:lnTo>
                      <a:lnTo>
                        <a:pt x="195" y="74"/>
                      </a:lnTo>
                      <a:lnTo>
                        <a:pt x="201" y="76"/>
                      </a:lnTo>
                      <a:lnTo>
                        <a:pt x="202" y="62"/>
                      </a:lnTo>
                      <a:lnTo>
                        <a:pt x="196" y="59"/>
                      </a:lnTo>
                      <a:lnTo>
                        <a:pt x="196" y="50"/>
                      </a:lnTo>
                      <a:lnTo>
                        <a:pt x="193" y="50"/>
                      </a:lnTo>
                      <a:lnTo>
                        <a:pt x="193" y="64"/>
                      </a:lnTo>
                      <a:lnTo>
                        <a:pt x="189" y="66"/>
                      </a:lnTo>
                      <a:lnTo>
                        <a:pt x="166" y="58"/>
                      </a:lnTo>
                      <a:lnTo>
                        <a:pt x="138" y="67"/>
                      </a:lnTo>
                      <a:lnTo>
                        <a:pt x="137" y="63"/>
                      </a:lnTo>
                      <a:lnTo>
                        <a:pt x="117" y="68"/>
                      </a:lnTo>
                      <a:lnTo>
                        <a:pt x="78" y="49"/>
                      </a:lnTo>
                      <a:lnTo>
                        <a:pt x="72" y="9"/>
                      </a:lnTo>
                      <a:lnTo>
                        <a:pt x="98" y="17"/>
                      </a:lnTo>
                      <a:lnTo>
                        <a:pt x="102" y="17"/>
                      </a:lnTo>
                      <a:lnTo>
                        <a:pt x="107" y="19"/>
                      </a:lnTo>
                      <a:lnTo>
                        <a:pt x="105" y="25"/>
                      </a:lnTo>
                      <a:lnTo>
                        <a:pt x="143" y="38"/>
                      </a:lnTo>
                      <a:lnTo>
                        <a:pt x="150" y="26"/>
                      </a:lnTo>
                      <a:lnTo>
                        <a:pt x="150" y="23"/>
                      </a:lnTo>
                      <a:lnTo>
                        <a:pt x="118" y="12"/>
                      </a:lnTo>
                      <a:lnTo>
                        <a:pt x="120" y="7"/>
                      </a:lnTo>
                      <a:lnTo>
                        <a:pt x="121" y="0"/>
                      </a:lnTo>
                      <a:lnTo>
                        <a:pt x="152" y="1"/>
                      </a:lnTo>
                      <a:lnTo>
                        <a:pt x="233" y="29"/>
                      </a:lnTo>
                      <a:lnTo>
                        <a:pt x="247" y="37"/>
                      </a:lnTo>
                      <a:lnTo>
                        <a:pt x="268" y="46"/>
                      </a:lnTo>
                      <a:lnTo>
                        <a:pt x="285" y="49"/>
                      </a:lnTo>
                      <a:lnTo>
                        <a:pt x="310" y="55"/>
                      </a:lnTo>
                      <a:lnTo>
                        <a:pt x="320" y="62"/>
                      </a:lnTo>
                      <a:lnTo>
                        <a:pt x="323" y="73"/>
                      </a:lnTo>
                      <a:lnTo>
                        <a:pt x="327" y="81"/>
                      </a:lnTo>
                      <a:lnTo>
                        <a:pt x="330" y="84"/>
                      </a:lnTo>
                      <a:lnTo>
                        <a:pt x="332" y="84"/>
                      </a:lnTo>
                      <a:lnTo>
                        <a:pt x="334" y="86"/>
                      </a:lnTo>
                      <a:lnTo>
                        <a:pt x="347" y="85"/>
                      </a:lnTo>
                      <a:lnTo>
                        <a:pt x="380" y="73"/>
                      </a:lnTo>
                      <a:lnTo>
                        <a:pt x="392" y="65"/>
                      </a:lnTo>
                      <a:lnTo>
                        <a:pt x="402" y="61"/>
                      </a:lnTo>
                      <a:lnTo>
                        <a:pt x="405" y="67"/>
                      </a:lnTo>
                      <a:lnTo>
                        <a:pt x="404" y="77"/>
                      </a:lnTo>
                      <a:lnTo>
                        <a:pt x="398" y="76"/>
                      </a:lnTo>
                      <a:lnTo>
                        <a:pt x="399" y="84"/>
                      </a:lnTo>
                      <a:lnTo>
                        <a:pt x="404" y="85"/>
                      </a:lnTo>
                      <a:lnTo>
                        <a:pt x="404" y="87"/>
                      </a:lnTo>
                      <a:lnTo>
                        <a:pt x="402" y="122"/>
                      </a:lnTo>
                      <a:lnTo>
                        <a:pt x="433" y="123"/>
                      </a:lnTo>
                      <a:lnTo>
                        <a:pt x="431" y="131"/>
                      </a:lnTo>
                      <a:lnTo>
                        <a:pt x="430" y="132"/>
                      </a:lnTo>
                      <a:lnTo>
                        <a:pt x="433" y="132"/>
                      </a:lnTo>
                      <a:lnTo>
                        <a:pt x="434" y="137"/>
                      </a:lnTo>
                      <a:lnTo>
                        <a:pt x="439" y="141"/>
                      </a:lnTo>
                      <a:lnTo>
                        <a:pt x="446" y="141"/>
                      </a:lnTo>
                      <a:lnTo>
                        <a:pt x="445" y="148"/>
                      </a:lnTo>
                      <a:lnTo>
                        <a:pt x="443" y="148"/>
                      </a:lnTo>
                      <a:lnTo>
                        <a:pt x="446" y="150"/>
                      </a:lnTo>
                      <a:lnTo>
                        <a:pt x="446" y="155"/>
                      </a:lnTo>
                      <a:lnTo>
                        <a:pt x="449" y="155"/>
                      </a:lnTo>
                      <a:lnTo>
                        <a:pt x="449" y="162"/>
                      </a:lnTo>
                      <a:lnTo>
                        <a:pt x="486" y="163"/>
                      </a:lnTo>
                      <a:lnTo>
                        <a:pt x="490" y="167"/>
                      </a:lnTo>
                      <a:lnTo>
                        <a:pt x="486" y="169"/>
                      </a:lnTo>
                      <a:lnTo>
                        <a:pt x="483" y="177"/>
                      </a:lnTo>
                      <a:lnTo>
                        <a:pt x="489" y="181"/>
                      </a:lnTo>
                      <a:lnTo>
                        <a:pt x="489" y="182"/>
                      </a:lnTo>
                      <a:lnTo>
                        <a:pt x="486" y="184"/>
                      </a:lnTo>
                      <a:lnTo>
                        <a:pt x="480" y="184"/>
                      </a:lnTo>
                      <a:lnTo>
                        <a:pt x="499" y="181"/>
                      </a:lnTo>
                      <a:lnTo>
                        <a:pt x="550" y="161"/>
                      </a:lnTo>
                      <a:lnTo>
                        <a:pt x="646" y="236"/>
                      </a:lnTo>
                      <a:lnTo>
                        <a:pt x="581" y="397"/>
                      </a:lnTo>
                      <a:lnTo>
                        <a:pt x="498" y="309"/>
                      </a:lnTo>
                      <a:lnTo>
                        <a:pt x="498" y="317"/>
                      </a:lnTo>
                      <a:lnTo>
                        <a:pt x="495" y="320"/>
                      </a:lnTo>
                      <a:lnTo>
                        <a:pt x="495" y="324"/>
                      </a:lnTo>
                      <a:lnTo>
                        <a:pt x="501" y="328"/>
                      </a:lnTo>
                      <a:lnTo>
                        <a:pt x="497" y="330"/>
                      </a:lnTo>
                      <a:lnTo>
                        <a:pt x="494" y="328"/>
                      </a:lnTo>
                      <a:lnTo>
                        <a:pt x="475" y="329"/>
                      </a:lnTo>
                      <a:lnTo>
                        <a:pt x="474" y="326"/>
                      </a:lnTo>
                      <a:lnTo>
                        <a:pt x="463" y="335"/>
                      </a:lnTo>
                      <a:lnTo>
                        <a:pt x="463" y="339"/>
                      </a:lnTo>
                      <a:lnTo>
                        <a:pt x="462" y="350"/>
                      </a:lnTo>
                      <a:lnTo>
                        <a:pt x="460" y="350"/>
                      </a:lnTo>
                      <a:lnTo>
                        <a:pt x="460" y="354"/>
                      </a:lnTo>
                      <a:lnTo>
                        <a:pt x="458" y="354"/>
                      </a:lnTo>
                      <a:lnTo>
                        <a:pt x="457" y="348"/>
                      </a:lnTo>
                      <a:lnTo>
                        <a:pt x="453" y="348"/>
                      </a:lnTo>
                      <a:lnTo>
                        <a:pt x="452" y="350"/>
                      </a:lnTo>
                      <a:lnTo>
                        <a:pt x="438" y="342"/>
                      </a:lnTo>
                      <a:lnTo>
                        <a:pt x="435" y="339"/>
                      </a:lnTo>
                      <a:lnTo>
                        <a:pt x="434" y="340"/>
                      </a:lnTo>
                      <a:lnTo>
                        <a:pt x="433" y="337"/>
                      </a:lnTo>
                      <a:lnTo>
                        <a:pt x="429" y="336"/>
                      </a:lnTo>
                      <a:lnTo>
                        <a:pt x="431" y="343"/>
                      </a:lnTo>
                      <a:lnTo>
                        <a:pt x="428" y="340"/>
                      </a:lnTo>
                      <a:lnTo>
                        <a:pt x="427" y="337"/>
                      </a:lnTo>
                      <a:lnTo>
                        <a:pt x="425" y="336"/>
                      </a:lnTo>
                      <a:lnTo>
                        <a:pt x="429" y="360"/>
                      </a:lnTo>
                      <a:lnTo>
                        <a:pt x="434" y="372"/>
                      </a:lnTo>
                      <a:lnTo>
                        <a:pt x="441" y="377"/>
                      </a:lnTo>
                      <a:lnTo>
                        <a:pt x="445" y="384"/>
                      </a:lnTo>
                      <a:lnTo>
                        <a:pt x="447" y="394"/>
                      </a:lnTo>
                      <a:lnTo>
                        <a:pt x="441" y="404"/>
                      </a:lnTo>
                      <a:lnTo>
                        <a:pt x="437" y="407"/>
                      </a:lnTo>
                      <a:lnTo>
                        <a:pt x="436" y="410"/>
                      </a:lnTo>
                      <a:lnTo>
                        <a:pt x="431" y="412"/>
                      </a:lnTo>
                      <a:lnTo>
                        <a:pt x="427" y="416"/>
                      </a:lnTo>
                      <a:lnTo>
                        <a:pt x="424" y="419"/>
                      </a:lnTo>
                      <a:lnTo>
                        <a:pt x="426" y="424"/>
                      </a:lnTo>
                      <a:lnTo>
                        <a:pt x="423" y="430"/>
                      </a:lnTo>
                      <a:lnTo>
                        <a:pt x="431" y="436"/>
                      </a:lnTo>
                      <a:lnTo>
                        <a:pt x="430" y="454"/>
                      </a:lnTo>
                      <a:lnTo>
                        <a:pt x="429" y="459"/>
                      </a:lnTo>
                      <a:lnTo>
                        <a:pt x="432" y="464"/>
                      </a:lnTo>
                      <a:lnTo>
                        <a:pt x="430" y="476"/>
                      </a:lnTo>
                      <a:lnTo>
                        <a:pt x="435" y="484"/>
                      </a:lnTo>
                      <a:lnTo>
                        <a:pt x="435" y="488"/>
                      </a:lnTo>
                      <a:lnTo>
                        <a:pt x="437" y="492"/>
                      </a:lnTo>
                      <a:lnTo>
                        <a:pt x="437" y="494"/>
                      </a:lnTo>
                      <a:lnTo>
                        <a:pt x="445" y="500"/>
                      </a:lnTo>
                      <a:lnTo>
                        <a:pt x="446" y="504"/>
                      </a:lnTo>
                      <a:lnTo>
                        <a:pt x="448" y="505"/>
                      </a:lnTo>
                      <a:lnTo>
                        <a:pt x="448" y="511"/>
                      </a:lnTo>
                      <a:lnTo>
                        <a:pt x="453" y="513"/>
                      </a:lnTo>
                      <a:lnTo>
                        <a:pt x="458" y="519"/>
                      </a:lnTo>
                      <a:lnTo>
                        <a:pt x="451" y="528"/>
                      </a:lnTo>
                      <a:lnTo>
                        <a:pt x="444" y="530"/>
                      </a:lnTo>
                      <a:lnTo>
                        <a:pt x="441" y="535"/>
                      </a:lnTo>
                      <a:lnTo>
                        <a:pt x="437" y="540"/>
                      </a:lnTo>
                      <a:lnTo>
                        <a:pt x="425" y="550"/>
                      </a:lnTo>
                      <a:lnTo>
                        <a:pt x="422" y="556"/>
                      </a:lnTo>
                      <a:lnTo>
                        <a:pt x="420" y="557"/>
                      </a:lnTo>
                      <a:lnTo>
                        <a:pt x="419" y="560"/>
                      </a:lnTo>
                      <a:lnTo>
                        <a:pt x="414" y="566"/>
                      </a:lnTo>
                      <a:lnTo>
                        <a:pt x="409" y="570"/>
                      </a:lnTo>
                      <a:lnTo>
                        <a:pt x="406" y="570"/>
                      </a:lnTo>
                      <a:lnTo>
                        <a:pt x="394" y="581"/>
                      </a:lnTo>
                      <a:lnTo>
                        <a:pt x="392" y="583"/>
                      </a:lnTo>
                      <a:lnTo>
                        <a:pt x="389" y="586"/>
                      </a:lnTo>
                      <a:lnTo>
                        <a:pt x="383" y="588"/>
                      </a:lnTo>
                      <a:lnTo>
                        <a:pt x="375" y="592"/>
                      </a:lnTo>
                      <a:lnTo>
                        <a:pt x="373" y="598"/>
                      </a:lnTo>
                      <a:lnTo>
                        <a:pt x="366" y="604"/>
                      </a:lnTo>
                      <a:lnTo>
                        <a:pt x="362" y="616"/>
                      </a:lnTo>
                      <a:lnTo>
                        <a:pt x="366" y="624"/>
                      </a:lnTo>
                      <a:lnTo>
                        <a:pt x="364" y="625"/>
                      </a:lnTo>
                      <a:lnTo>
                        <a:pt x="364" y="626"/>
                      </a:lnTo>
                      <a:lnTo>
                        <a:pt x="361" y="627"/>
                      </a:lnTo>
                      <a:lnTo>
                        <a:pt x="352" y="623"/>
                      </a:lnTo>
                      <a:lnTo>
                        <a:pt x="348" y="624"/>
                      </a:lnTo>
                      <a:lnTo>
                        <a:pt x="336" y="620"/>
                      </a:lnTo>
                      <a:lnTo>
                        <a:pt x="332" y="617"/>
                      </a:lnTo>
                      <a:lnTo>
                        <a:pt x="320" y="610"/>
                      </a:lnTo>
                      <a:lnTo>
                        <a:pt x="317" y="613"/>
                      </a:lnTo>
                      <a:lnTo>
                        <a:pt x="310" y="612"/>
                      </a:lnTo>
                      <a:lnTo>
                        <a:pt x="308" y="610"/>
                      </a:lnTo>
                      <a:lnTo>
                        <a:pt x="300" y="611"/>
                      </a:lnTo>
                      <a:lnTo>
                        <a:pt x="299" y="606"/>
                      </a:lnTo>
                      <a:lnTo>
                        <a:pt x="299" y="603"/>
                      </a:lnTo>
                      <a:lnTo>
                        <a:pt x="294" y="597"/>
                      </a:lnTo>
                      <a:lnTo>
                        <a:pt x="296" y="592"/>
                      </a:lnTo>
                      <a:lnTo>
                        <a:pt x="298" y="589"/>
                      </a:lnTo>
                      <a:lnTo>
                        <a:pt x="298" y="584"/>
                      </a:lnTo>
                      <a:lnTo>
                        <a:pt x="295" y="573"/>
                      </a:lnTo>
                      <a:lnTo>
                        <a:pt x="297" y="569"/>
                      </a:lnTo>
                      <a:lnTo>
                        <a:pt x="295" y="563"/>
                      </a:lnTo>
                      <a:lnTo>
                        <a:pt x="294" y="549"/>
                      </a:lnTo>
                      <a:lnTo>
                        <a:pt x="287" y="538"/>
                      </a:lnTo>
                      <a:lnTo>
                        <a:pt x="284" y="533"/>
                      </a:lnTo>
                      <a:lnTo>
                        <a:pt x="270" y="519"/>
                      </a:lnTo>
                      <a:lnTo>
                        <a:pt x="267" y="516"/>
                      </a:lnTo>
                      <a:lnTo>
                        <a:pt x="264" y="517"/>
                      </a:lnTo>
                      <a:lnTo>
                        <a:pt x="257" y="514"/>
                      </a:lnTo>
                      <a:lnTo>
                        <a:pt x="251" y="514"/>
                      </a:lnTo>
                      <a:lnTo>
                        <a:pt x="242" y="505"/>
                      </a:lnTo>
                      <a:lnTo>
                        <a:pt x="231" y="499"/>
                      </a:lnTo>
                      <a:lnTo>
                        <a:pt x="226" y="491"/>
                      </a:lnTo>
                      <a:lnTo>
                        <a:pt x="228" y="488"/>
                      </a:lnTo>
                      <a:lnTo>
                        <a:pt x="228" y="479"/>
                      </a:lnTo>
                      <a:lnTo>
                        <a:pt x="228" y="475"/>
                      </a:lnTo>
                      <a:lnTo>
                        <a:pt x="224" y="470"/>
                      </a:lnTo>
                      <a:lnTo>
                        <a:pt x="217" y="471"/>
                      </a:lnTo>
                      <a:lnTo>
                        <a:pt x="213" y="474"/>
                      </a:lnTo>
                      <a:lnTo>
                        <a:pt x="211" y="473"/>
                      </a:lnTo>
                      <a:lnTo>
                        <a:pt x="211" y="460"/>
                      </a:lnTo>
                      <a:lnTo>
                        <a:pt x="215" y="447"/>
                      </a:lnTo>
                      <a:lnTo>
                        <a:pt x="215" y="445"/>
                      </a:lnTo>
                      <a:lnTo>
                        <a:pt x="211" y="442"/>
                      </a:lnTo>
                      <a:lnTo>
                        <a:pt x="209" y="442"/>
                      </a:lnTo>
                      <a:lnTo>
                        <a:pt x="212" y="437"/>
                      </a:lnTo>
                      <a:lnTo>
                        <a:pt x="211" y="434"/>
                      </a:lnTo>
                      <a:lnTo>
                        <a:pt x="209" y="435"/>
                      </a:lnTo>
                      <a:lnTo>
                        <a:pt x="202" y="435"/>
                      </a:lnTo>
                      <a:lnTo>
                        <a:pt x="201" y="435"/>
                      </a:lnTo>
                      <a:lnTo>
                        <a:pt x="195" y="435"/>
                      </a:lnTo>
                      <a:lnTo>
                        <a:pt x="195" y="403"/>
                      </a:lnTo>
                      <a:lnTo>
                        <a:pt x="197" y="391"/>
                      </a:lnTo>
                      <a:lnTo>
                        <a:pt x="195" y="390"/>
                      </a:lnTo>
                      <a:lnTo>
                        <a:pt x="195" y="388"/>
                      </a:lnTo>
                      <a:lnTo>
                        <a:pt x="195" y="379"/>
                      </a:lnTo>
                      <a:lnTo>
                        <a:pt x="193" y="377"/>
                      </a:lnTo>
                      <a:lnTo>
                        <a:pt x="192" y="374"/>
                      </a:lnTo>
                      <a:lnTo>
                        <a:pt x="197" y="366"/>
                      </a:lnTo>
                      <a:lnTo>
                        <a:pt x="192" y="362"/>
                      </a:lnTo>
                      <a:lnTo>
                        <a:pt x="190" y="3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53" name="Freeform 30"/>
                <p:cNvSpPr>
                  <a:spLocks/>
                </p:cNvSpPr>
                <p:nvPr/>
              </p:nvSpPr>
              <p:spPr bwMode="auto">
                <a:xfrm>
                  <a:off x="3802" y="2960"/>
                  <a:ext cx="646" cy="627"/>
                </a:xfrm>
                <a:custGeom>
                  <a:avLst/>
                  <a:gdLst>
                    <a:gd name="T0" fmla="*/ 179 w 646"/>
                    <a:gd name="T1" fmla="*/ 387 h 627"/>
                    <a:gd name="T2" fmla="*/ 192 w 646"/>
                    <a:gd name="T3" fmla="*/ 353 h 627"/>
                    <a:gd name="T4" fmla="*/ 180 w 646"/>
                    <a:gd name="T5" fmla="*/ 350 h 627"/>
                    <a:gd name="T6" fmla="*/ 172 w 646"/>
                    <a:gd name="T7" fmla="*/ 330 h 627"/>
                    <a:gd name="T8" fmla="*/ 165 w 646"/>
                    <a:gd name="T9" fmla="*/ 320 h 627"/>
                    <a:gd name="T10" fmla="*/ 179 w 646"/>
                    <a:gd name="T11" fmla="*/ 311 h 627"/>
                    <a:gd name="T12" fmla="*/ 168 w 646"/>
                    <a:gd name="T13" fmla="*/ 298 h 627"/>
                    <a:gd name="T14" fmla="*/ 159 w 646"/>
                    <a:gd name="T15" fmla="*/ 289 h 627"/>
                    <a:gd name="T16" fmla="*/ 136 w 646"/>
                    <a:gd name="T17" fmla="*/ 278 h 627"/>
                    <a:gd name="T18" fmla="*/ 148 w 646"/>
                    <a:gd name="T19" fmla="*/ 270 h 627"/>
                    <a:gd name="T20" fmla="*/ 138 w 646"/>
                    <a:gd name="T21" fmla="*/ 249 h 627"/>
                    <a:gd name="T22" fmla="*/ 123 w 646"/>
                    <a:gd name="T23" fmla="*/ 237 h 627"/>
                    <a:gd name="T24" fmla="*/ 131 w 646"/>
                    <a:gd name="T25" fmla="*/ 197 h 627"/>
                    <a:gd name="T26" fmla="*/ 132 w 646"/>
                    <a:gd name="T27" fmla="*/ 185 h 627"/>
                    <a:gd name="T28" fmla="*/ 139 w 646"/>
                    <a:gd name="T29" fmla="*/ 177 h 627"/>
                    <a:gd name="T30" fmla="*/ 20 w 646"/>
                    <a:gd name="T31" fmla="*/ 160 h 627"/>
                    <a:gd name="T32" fmla="*/ 57 w 646"/>
                    <a:gd name="T33" fmla="*/ 120 h 627"/>
                    <a:gd name="T34" fmla="*/ 57 w 646"/>
                    <a:gd name="T35" fmla="*/ 128 h 627"/>
                    <a:gd name="T36" fmla="*/ 80 w 646"/>
                    <a:gd name="T37" fmla="*/ 80 h 627"/>
                    <a:gd name="T38" fmla="*/ 104 w 646"/>
                    <a:gd name="T39" fmla="*/ 81 h 627"/>
                    <a:gd name="T40" fmla="*/ 167 w 646"/>
                    <a:gd name="T41" fmla="*/ 146 h 627"/>
                    <a:gd name="T42" fmla="*/ 175 w 646"/>
                    <a:gd name="T43" fmla="*/ 114 h 627"/>
                    <a:gd name="T44" fmla="*/ 179 w 646"/>
                    <a:gd name="T45" fmla="*/ 112 h 627"/>
                    <a:gd name="T46" fmla="*/ 164 w 646"/>
                    <a:gd name="T47" fmla="*/ 89 h 627"/>
                    <a:gd name="T48" fmla="*/ 200 w 646"/>
                    <a:gd name="T49" fmla="*/ 91 h 627"/>
                    <a:gd name="T50" fmla="*/ 205 w 646"/>
                    <a:gd name="T51" fmla="*/ 84 h 627"/>
                    <a:gd name="T52" fmla="*/ 157 w 646"/>
                    <a:gd name="T53" fmla="*/ 75 h 627"/>
                    <a:gd name="T54" fmla="*/ 196 w 646"/>
                    <a:gd name="T55" fmla="*/ 50 h 627"/>
                    <a:gd name="T56" fmla="*/ 137 w 646"/>
                    <a:gd name="T57" fmla="*/ 63 h 627"/>
                    <a:gd name="T58" fmla="*/ 107 w 646"/>
                    <a:gd name="T59" fmla="*/ 19 h 627"/>
                    <a:gd name="T60" fmla="*/ 120 w 646"/>
                    <a:gd name="T61" fmla="*/ 7 h 627"/>
                    <a:gd name="T62" fmla="*/ 285 w 646"/>
                    <a:gd name="T63" fmla="*/ 49 h 627"/>
                    <a:gd name="T64" fmla="*/ 332 w 646"/>
                    <a:gd name="T65" fmla="*/ 84 h 627"/>
                    <a:gd name="T66" fmla="*/ 405 w 646"/>
                    <a:gd name="T67" fmla="*/ 67 h 627"/>
                    <a:gd name="T68" fmla="*/ 402 w 646"/>
                    <a:gd name="T69" fmla="*/ 122 h 627"/>
                    <a:gd name="T70" fmla="*/ 439 w 646"/>
                    <a:gd name="T71" fmla="*/ 141 h 627"/>
                    <a:gd name="T72" fmla="*/ 449 w 646"/>
                    <a:gd name="T73" fmla="*/ 155 h 627"/>
                    <a:gd name="T74" fmla="*/ 489 w 646"/>
                    <a:gd name="T75" fmla="*/ 181 h 627"/>
                    <a:gd name="T76" fmla="*/ 646 w 646"/>
                    <a:gd name="T77" fmla="*/ 236 h 627"/>
                    <a:gd name="T78" fmla="*/ 501 w 646"/>
                    <a:gd name="T79" fmla="*/ 328 h 627"/>
                    <a:gd name="T80" fmla="*/ 463 w 646"/>
                    <a:gd name="T81" fmla="*/ 339 h 627"/>
                    <a:gd name="T82" fmla="*/ 453 w 646"/>
                    <a:gd name="T83" fmla="*/ 348 h 627"/>
                    <a:gd name="T84" fmla="*/ 429 w 646"/>
                    <a:gd name="T85" fmla="*/ 336 h 627"/>
                    <a:gd name="T86" fmla="*/ 434 w 646"/>
                    <a:gd name="T87" fmla="*/ 372 h 627"/>
                    <a:gd name="T88" fmla="*/ 436 w 646"/>
                    <a:gd name="T89" fmla="*/ 410 h 627"/>
                    <a:gd name="T90" fmla="*/ 431 w 646"/>
                    <a:gd name="T91" fmla="*/ 436 h 627"/>
                    <a:gd name="T92" fmla="*/ 435 w 646"/>
                    <a:gd name="T93" fmla="*/ 488 h 627"/>
                    <a:gd name="T94" fmla="*/ 448 w 646"/>
                    <a:gd name="T95" fmla="*/ 511 h 627"/>
                    <a:gd name="T96" fmla="*/ 437 w 646"/>
                    <a:gd name="T97" fmla="*/ 540 h 627"/>
                    <a:gd name="T98" fmla="*/ 409 w 646"/>
                    <a:gd name="T99" fmla="*/ 570 h 627"/>
                    <a:gd name="T100" fmla="*/ 375 w 646"/>
                    <a:gd name="T101" fmla="*/ 592 h 627"/>
                    <a:gd name="T102" fmla="*/ 364 w 646"/>
                    <a:gd name="T103" fmla="*/ 626 h 627"/>
                    <a:gd name="T104" fmla="*/ 320 w 646"/>
                    <a:gd name="T105" fmla="*/ 610 h 627"/>
                    <a:gd name="T106" fmla="*/ 299 w 646"/>
                    <a:gd name="T107" fmla="*/ 603 h 627"/>
                    <a:gd name="T108" fmla="*/ 297 w 646"/>
                    <a:gd name="T109" fmla="*/ 569 h 627"/>
                    <a:gd name="T110" fmla="*/ 267 w 646"/>
                    <a:gd name="T111" fmla="*/ 516 h 627"/>
                    <a:gd name="T112" fmla="*/ 226 w 646"/>
                    <a:gd name="T113" fmla="*/ 491 h 627"/>
                    <a:gd name="T114" fmla="*/ 213 w 646"/>
                    <a:gd name="T115" fmla="*/ 474 h 627"/>
                    <a:gd name="T116" fmla="*/ 209 w 646"/>
                    <a:gd name="T117" fmla="*/ 442 h 627"/>
                    <a:gd name="T118" fmla="*/ 195 w 646"/>
                    <a:gd name="T119" fmla="*/ 435 h 627"/>
                    <a:gd name="T120" fmla="*/ 193 w 646"/>
                    <a:gd name="T121" fmla="*/ 37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6" h="627">
                      <a:moveTo>
                        <a:pt x="190" y="365"/>
                      </a:moveTo>
                      <a:lnTo>
                        <a:pt x="189" y="381"/>
                      </a:lnTo>
                      <a:lnTo>
                        <a:pt x="189" y="382"/>
                      </a:lnTo>
                      <a:lnTo>
                        <a:pt x="188" y="377"/>
                      </a:lnTo>
                      <a:lnTo>
                        <a:pt x="187" y="377"/>
                      </a:lnTo>
                      <a:lnTo>
                        <a:pt x="179" y="387"/>
                      </a:lnTo>
                      <a:lnTo>
                        <a:pt x="180" y="375"/>
                      </a:lnTo>
                      <a:lnTo>
                        <a:pt x="186" y="370"/>
                      </a:lnTo>
                      <a:lnTo>
                        <a:pt x="187" y="365"/>
                      </a:lnTo>
                      <a:lnTo>
                        <a:pt x="190" y="355"/>
                      </a:lnTo>
                      <a:lnTo>
                        <a:pt x="193" y="355"/>
                      </a:lnTo>
                      <a:lnTo>
                        <a:pt x="192" y="353"/>
                      </a:lnTo>
                      <a:lnTo>
                        <a:pt x="190" y="355"/>
                      </a:lnTo>
                      <a:lnTo>
                        <a:pt x="186" y="353"/>
                      </a:lnTo>
                      <a:lnTo>
                        <a:pt x="184" y="354"/>
                      </a:lnTo>
                      <a:lnTo>
                        <a:pt x="184" y="349"/>
                      </a:lnTo>
                      <a:lnTo>
                        <a:pt x="183" y="350"/>
                      </a:lnTo>
                      <a:lnTo>
                        <a:pt x="180" y="350"/>
                      </a:lnTo>
                      <a:lnTo>
                        <a:pt x="184" y="342"/>
                      </a:lnTo>
                      <a:lnTo>
                        <a:pt x="181" y="334"/>
                      </a:lnTo>
                      <a:lnTo>
                        <a:pt x="177" y="334"/>
                      </a:lnTo>
                      <a:lnTo>
                        <a:pt x="175" y="339"/>
                      </a:lnTo>
                      <a:lnTo>
                        <a:pt x="172" y="339"/>
                      </a:lnTo>
                      <a:lnTo>
                        <a:pt x="172" y="330"/>
                      </a:lnTo>
                      <a:lnTo>
                        <a:pt x="171" y="324"/>
                      </a:lnTo>
                      <a:lnTo>
                        <a:pt x="167" y="323"/>
                      </a:lnTo>
                      <a:lnTo>
                        <a:pt x="162" y="324"/>
                      </a:lnTo>
                      <a:lnTo>
                        <a:pt x="160" y="321"/>
                      </a:lnTo>
                      <a:lnTo>
                        <a:pt x="160" y="319"/>
                      </a:lnTo>
                      <a:lnTo>
                        <a:pt x="165" y="320"/>
                      </a:lnTo>
                      <a:lnTo>
                        <a:pt x="168" y="320"/>
                      </a:lnTo>
                      <a:lnTo>
                        <a:pt x="168" y="322"/>
                      </a:lnTo>
                      <a:lnTo>
                        <a:pt x="173" y="314"/>
                      </a:lnTo>
                      <a:lnTo>
                        <a:pt x="175" y="313"/>
                      </a:lnTo>
                      <a:lnTo>
                        <a:pt x="178" y="314"/>
                      </a:lnTo>
                      <a:lnTo>
                        <a:pt x="179" y="311"/>
                      </a:lnTo>
                      <a:lnTo>
                        <a:pt x="176" y="307"/>
                      </a:lnTo>
                      <a:lnTo>
                        <a:pt x="172" y="305"/>
                      </a:lnTo>
                      <a:lnTo>
                        <a:pt x="172" y="303"/>
                      </a:lnTo>
                      <a:lnTo>
                        <a:pt x="174" y="301"/>
                      </a:lnTo>
                      <a:lnTo>
                        <a:pt x="170" y="298"/>
                      </a:lnTo>
                      <a:lnTo>
                        <a:pt x="168" y="298"/>
                      </a:lnTo>
                      <a:lnTo>
                        <a:pt x="167" y="295"/>
                      </a:lnTo>
                      <a:lnTo>
                        <a:pt x="167" y="292"/>
                      </a:lnTo>
                      <a:lnTo>
                        <a:pt x="166" y="293"/>
                      </a:lnTo>
                      <a:lnTo>
                        <a:pt x="162" y="292"/>
                      </a:lnTo>
                      <a:lnTo>
                        <a:pt x="160" y="289"/>
                      </a:lnTo>
                      <a:lnTo>
                        <a:pt x="159" y="289"/>
                      </a:lnTo>
                      <a:lnTo>
                        <a:pt x="158" y="290"/>
                      </a:lnTo>
                      <a:lnTo>
                        <a:pt x="152" y="287"/>
                      </a:lnTo>
                      <a:lnTo>
                        <a:pt x="141" y="288"/>
                      </a:lnTo>
                      <a:lnTo>
                        <a:pt x="139" y="285"/>
                      </a:lnTo>
                      <a:lnTo>
                        <a:pt x="133" y="285"/>
                      </a:lnTo>
                      <a:lnTo>
                        <a:pt x="136" y="278"/>
                      </a:lnTo>
                      <a:lnTo>
                        <a:pt x="141" y="277"/>
                      </a:lnTo>
                      <a:lnTo>
                        <a:pt x="142" y="272"/>
                      </a:lnTo>
                      <a:lnTo>
                        <a:pt x="150" y="274"/>
                      </a:lnTo>
                      <a:lnTo>
                        <a:pt x="153" y="272"/>
                      </a:lnTo>
                      <a:lnTo>
                        <a:pt x="153" y="270"/>
                      </a:lnTo>
                      <a:lnTo>
                        <a:pt x="148" y="270"/>
                      </a:lnTo>
                      <a:lnTo>
                        <a:pt x="135" y="267"/>
                      </a:lnTo>
                      <a:lnTo>
                        <a:pt x="137" y="265"/>
                      </a:lnTo>
                      <a:lnTo>
                        <a:pt x="142" y="260"/>
                      </a:lnTo>
                      <a:lnTo>
                        <a:pt x="142" y="258"/>
                      </a:lnTo>
                      <a:lnTo>
                        <a:pt x="138" y="256"/>
                      </a:lnTo>
                      <a:lnTo>
                        <a:pt x="138" y="249"/>
                      </a:lnTo>
                      <a:lnTo>
                        <a:pt x="138" y="253"/>
                      </a:lnTo>
                      <a:lnTo>
                        <a:pt x="136" y="249"/>
                      </a:lnTo>
                      <a:lnTo>
                        <a:pt x="135" y="253"/>
                      </a:lnTo>
                      <a:lnTo>
                        <a:pt x="132" y="252"/>
                      </a:lnTo>
                      <a:lnTo>
                        <a:pt x="136" y="248"/>
                      </a:lnTo>
                      <a:lnTo>
                        <a:pt x="123" y="237"/>
                      </a:lnTo>
                      <a:lnTo>
                        <a:pt x="112" y="237"/>
                      </a:lnTo>
                      <a:lnTo>
                        <a:pt x="113" y="233"/>
                      </a:lnTo>
                      <a:lnTo>
                        <a:pt x="108" y="232"/>
                      </a:lnTo>
                      <a:lnTo>
                        <a:pt x="126" y="207"/>
                      </a:lnTo>
                      <a:lnTo>
                        <a:pt x="127" y="200"/>
                      </a:lnTo>
                      <a:lnTo>
                        <a:pt x="131" y="197"/>
                      </a:lnTo>
                      <a:lnTo>
                        <a:pt x="132" y="194"/>
                      </a:lnTo>
                      <a:lnTo>
                        <a:pt x="130" y="192"/>
                      </a:lnTo>
                      <a:lnTo>
                        <a:pt x="132" y="187"/>
                      </a:lnTo>
                      <a:lnTo>
                        <a:pt x="130" y="187"/>
                      </a:lnTo>
                      <a:lnTo>
                        <a:pt x="132" y="187"/>
                      </a:lnTo>
                      <a:lnTo>
                        <a:pt x="132" y="185"/>
                      </a:lnTo>
                      <a:lnTo>
                        <a:pt x="134" y="185"/>
                      </a:lnTo>
                      <a:lnTo>
                        <a:pt x="134" y="182"/>
                      </a:lnTo>
                      <a:lnTo>
                        <a:pt x="136" y="182"/>
                      </a:lnTo>
                      <a:lnTo>
                        <a:pt x="136" y="181"/>
                      </a:lnTo>
                      <a:lnTo>
                        <a:pt x="137" y="181"/>
                      </a:lnTo>
                      <a:lnTo>
                        <a:pt x="139" y="177"/>
                      </a:lnTo>
                      <a:lnTo>
                        <a:pt x="90" y="163"/>
                      </a:lnTo>
                      <a:lnTo>
                        <a:pt x="60" y="162"/>
                      </a:lnTo>
                      <a:lnTo>
                        <a:pt x="60" y="163"/>
                      </a:lnTo>
                      <a:lnTo>
                        <a:pt x="59" y="163"/>
                      </a:lnTo>
                      <a:lnTo>
                        <a:pt x="58" y="162"/>
                      </a:lnTo>
                      <a:lnTo>
                        <a:pt x="20" y="160"/>
                      </a:lnTo>
                      <a:lnTo>
                        <a:pt x="6" y="69"/>
                      </a:lnTo>
                      <a:lnTo>
                        <a:pt x="0" y="23"/>
                      </a:lnTo>
                      <a:lnTo>
                        <a:pt x="44" y="46"/>
                      </a:lnTo>
                      <a:lnTo>
                        <a:pt x="48" y="71"/>
                      </a:lnTo>
                      <a:lnTo>
                        <a:pt x="56" y="120"/>
                      </a:lnTo>
                      <a:lnTo>
                        <a:pt x="57" y="120"/>
                      </a:lnTo>
                      <a:lnTo>
                        <a:pt x="58" y="123"/>
                      </a:lnTo>
                      <a:lnTo>
                        <a:pt x="56" y="124"/>
                      </a:lnTo>
                      <a:lnTo>
                        <a:pt x="57" y="125"/>
                      </a:lnTo>
                      <a:lnTo>
                        <a:pt x="58" y="125"/>
                      </a:lnTo>
                      <a:lnTo>
                        <a:pt x="58" y="128"/>
                      </a:lnTo>
                      <a:lnTo>
                        <a:pt x="57" y="128"/>
                      </a:lnTo>
                      <a:lnTo>
                        <a:pt x="58" y="131"/>
                      </a:lnTo>
                      <a:lnTo>
                        <a:pt x="87" y="128"/>
                      </a:lnTo>
                      <a:lnTo>
                        <a:pt x="82" y="92"/>
                      </a:lnTo>
                      <a:lnTo>
                        <a:pt x="81" y="92"/>
                      </a:lnTo>
                      <a:lnTo>
                        <a:pt x="81" y="80"/>
                      </a:lnTo>
                      <a:lnTo>
                        <a:pt x="80" y="80"/>
                      </a:lnTo>
                      <a:lnTo>
                        <a:pt x="78" y="72"/>
                      </a:lnTo>
                      <a:lnTo>
                        <a:pt x="79" y="62"/>
                      </a:lnTo>
                      <a:lnTo>
                        <a:pt x="104" y="74"/>
                      </a:lnTo>
                      <a:lnTo>
                        <a:pt x="106" y="74"/>
                      </a:lnTo>
                      <a:lnTo>
                        <a:pt x="107" y="81"/>
                      </a:lnTo>
                      <a:lnTo>
                        <a:pt x="104" y="81"/>
                      </a:lnTo>
                      <a:lnTo>
                        <a:pt x="105" y="88"/>
                      </a:lnTo>
                      <a:lnTo>
                        <a:pt x="129" y="88"/>
                      </a:lnTo>
                      <a:lnTo>
                        <a:pt x="134" y="111"/>
                      </a:lnTo>
                      <a:lnTo>
                        <a:pt x="138" y="142"/>
                      </a:lnTo>
                      <a:lnTo>
                        <a:pt x="163" y="152"/>
                      </a:lnTo>
                      <a:lnTo>
                        <a:pt x="167" y="146"/>
                      </a:lnTo>
                      <a:lnTo>
                        <a:pt x="153" y="141"/>
                      </a:lnTo>
                      <a:lnTo>
                        <a:pt x="158" y="126"/>
                      </a:lnTo>
                      <a:lnTo>
                        <a:pt x="158" y="126"/>
                      </a:lnTo>
                      <a:lnTo>
                        <a:pt x="163" y="114"/>
                      </a:lnTo>
                      <a:lnTo>
                        <a:pt x="165" y="114"/>
                      </a:lnTo>
                      <a:lnTo>
                        <a:pt x="175" y="114"/>
                      </a:lnTo>
                      <a:lnTo>
                        <a:pt x="175" y="122"/>
                      </a:lnTo>
                      <a:lnTo>
                        <a:pt x="179" y="126"/>
                      </a:lnTo>
                      <a:lnTo>
                        <a:pt x="181" y="121"/>
                      </a:lnTo>
                      <a:lnTo>
                        <a:pt x="182" y="115"/>
                      </a:lnTo>
                      <a:lnTo>
                        <a:pt x="180" y="114"/>
                      </a:lnTo>
                      <a:lnTo>
                        <a:pt x="179" y="112"/>
                      </a:lnTo>
                      <a:lnTo>
                        <a:pt x="167" y="111"/>
                      </a:lnTo>
                      <a:lnTo>
                        <a:pt x="163" y="110"/>
                      </a:lnTo>
                      <a:lnTo>
                        <a:pt x="158" y="87"/>
                      </a:lnTo>
                      <a:lnTo>
                        <a:pt x="160" y="87"/>
                      </a:lnTo>
                      <a:lnTo>
                        <a:pt x="165" y="87"/>
                      </a:lnTo>
                      <a:lnTo>
                        <a:pt x="164" y="89"/>
                      </a:lnTo>
                      <a:lnTo>
                        <a:pt x="171" y="91"/>
                      </a:lnTo>
                      <a:lnTo>
                        <a:pt x="179" y="91"/>
                      </a:lnTo>
                      <a:lnTo>
                        <a:pt x="180" y="91"/>
                      </a:lnTo>
                      <a:lnTo>
                        <a:pt x="183" y="91"/>
                      </a:lnTo>
                      <a:lnTo>
                        <a:pt x="188" y="88"/>
                      </a:lnTo>
                      <a:lnTo>
                        <a:pt x="200" y="91"/>
                      </a:lnTo>
                      <a:lnTo>
                        <a:pt x="202" y="96"/>
                      </a:lnTo>
                      <a:lnTo>
                        <a:pt x="206" y="96"/>
                      </a:lnTo>
                      <a:lnTo>
                        <a:pt x="211" y="93"/>
                      </a:lnTo>
                      <a:lnTo>
                        <a:pt x="211" y="89"/>
                      </a:lnTo>
                      <a:lnTo>
                        <a:pt x="213" y="86"/>
                      </a:lnTo>
                      <a:lnTo>
                        <a:pt x="205" y="84"/>
                      </a:lnTo>
                      <a:lnTo>
                        <a:pt x="202" y="86"/>
                      </a:lnTo>
                      <a:lnTo>
                        <a:pt x="204" y="89"/>
                      </a:lnTo>
                      <a:lnTo>
                        <a:pt x="207" y="89"/>
                      </a:lnTo>
                      <a:lnTo>
                        <a:pt x="206" y="91"/>
                      </a:lnTo>
                      <a:lnTo>
                        <a:pt x="161" y="76"/>
                      </a:lnTo>
                      <a:lnTo>
                        <a:pt x="157" y="75"/>
                      </a:lnTo>
                      <a:lnTo>
                        <a:pt x="168" y="65"/>
                      </a:lnTo>
                      <a:lnTo>
                        <a:pt x="195" y="74"/>
                      </a:lnTo>
                      <a:lnTo>
                        <a:pt x="201" y="76"/>
                      </a:lnTo>
                      <a:lnTo>
                        <a:pt x="202" y="62"/>
                      </a:lnTo>
                      <a:lnTo>
                        <a:pt x="196" y="59"/>
                      </a:lnTo>
                      <a:lnTo>
                        <a:pt x="196" y="50"/>
                      </a:lnTo>
                      <a:lnTo>
                        <a:pt x="193" y="50"/>
                      </a:lnTo>
                      <a:lnTo>
                        <a:pt x="193" y="64"/>
                      </a:lnTo>
                      <a:lnTo>
                        <a:pt x="189" y="66"/>
                      </a:lnTo>
                      <a:lnTo>
                        <a:pt x="166" y="58"/>
                      </a:lnTo>
                      <a:lnTo>
                        <a:pt x="138" y="67"/>
                      </a:lnTo>
                      <a:lnTo>
                        <a:pt x="137" y="63"/>
                      </a:lnTo>
                      <a:lnTo>
                        <a:pt x="117" y="68"/>
                      </a:lnTo>
                      <a:lnTo>
                        <a:pt x="78" y="49"/>
                      </a:lnTo>
                      <a:lnTo>
                        <a:pt x="72" y="9"/>
                      </a:lnTo>
                      <a:lnTo>
                        <a:pt x="98" y="17"/>
                      </a:lnTo>
                      <a:lnTo>
                        <a:pt x="102" y="17"/>
                      </a:lnTo>
                      <a:lnTo>
                        <a:pt x="107" y="19"/>
                      </a:lnTo>
                      <a:lnTo>
                        <a:pt x="105" y="25"/>
                      </a:lnTo>
                      <a:lnTo>
                        <a:pt x="143" y="38"/>
                      </a:lnTo>
                      <a:lnTo>
                        <a:pt x="150" y="26"/>
                      </a:lnTo>
                      <a:lnTo>
                        <a:pt x="150" y="23"/>
                      </a:lnTo>
                      <a:lnTo>
                        <a:pt x="118" y="12"/>
                      </a:lnTo>
                      <a:lnTo>
                        <a:pt x="120" y="7"/>
                      </a:lnTo>
                      <a:lnTo>
                        <a:pt x="121" y="0"/>
                      </a:lnTo>
                      <a:lnTo>
                        <a:pt x="152" y="1"/>
                      </a:lnTo>
                      <a:lnTo>
                        <a:pt x="233" y="29"/>
                      </a:lnTo>
                      <a:lnTo>
                        <a:pt x="247" y="37"/>
                      </a:lnTo>
                      <a:lnTo>
                        <a:pt x="268" y="46"/>
                      </a:lnTo>
                      <a:lnTo>
                        <a:pt x="285" y="49"/>
                      </a:lnTo>
                      <a:lnTo>
                        <a:pt x="310" y="55"/>
                      </a:lnTo>
                      <a:lnTo>
                        <a:pt x="320" y="62"/>
                      </a:lnTo>
                      <a:lnTo>
                        <a:pt x="323" y="73"/>
                      </a:lnTo>
                      <a:lnTo>
                        <a:pt x="327" y="81"/>
                      </a:lnTo>
                      <a:lnTo>
                        <a:pt x="330" y="84"/>
                      </a:lnTo>
                      <a:lnTo>
                        <a:pt x="332" y="84"/>
                      </a:lnTo>
                      <a:lnTo>
                        <a:pt x="334" y="86"/>
                      </a:lnTo>
                      <a:lnTo>
                        <a:pt x="347" y="85"/>
                      </a:lnTo>
                      <a:lnTo>
                        <a:pt x="380" y="73"/>
                      </a:lnTo>
                      <a:lnTo>
                        <a:pt x="392" y="65"/>
                      </a:lnTo>
                      <a:lnTo>
                        <a:pt x="402" y="61"/>
                      </a:lnTo>
                      <a:lnTo>
                        <a:pt x="405" y="67"/>
                      </a:lnTo>
                      <a:lnTo>
                        <a:pt x="404" y="77"/>
                      </a:lnTo>
                      <a:lnTo>
                        <a:pt x="398" y="76"/>
                      </a:lnTo>
                      <a:lnTo>
                        <a:pt x="399" y="84"/>
                      </a:lnTo>
                      <a:lnTo>
                        <a:pt x="404" y="85"/>
                      </a:lnTo>
                      <a:lnTo>
                        <a:pt x="404" y="87"/>
                      </a:lnTo>
                      <a:lnTo>
                        <a:pt x="402" y="122"/>
                      </a:lnTo>
                      <a:lnTo>
                        <a:pt x="433" y="123"/>
                      </a:lnTo>
                      <a:lnTo>
                        <a:pt x="431" y="131"/>
                      </a:lnTo>
                      <a:lnTo>
                        <a:pt x="430" y="132"/>
                      </a:lnTo>
                      <a:lnTo>
                        <a:pt x="433" y="132"/>
                      </a:lnTo>
                      <a:lnTo>
                        <a:pt x="434" y="137"/>
                      </a:lnTo>
                      <a:lnTo>
                        <a:pt x="439" y="141"/>
                      </a:lnTo>
                      <a:lnTo>
                        <a:pt x="446" y="141"/>
                      </a:lnTo>
                      <a:lnTo>
                        <a:pt x="445" y="148"/>
                      </a:lnTo>
                      <a:lnTo>
                        <a:pt x="443" y="148"/>
                      </a:lnTo>
                      <a:lnTo>
                        <a:pt x="446" y="150"/>
                      </a:lnTo>
                      <a:lnTo>
                        <a:pt x="446" y="155"/>
                      </a:lnTo>
                      <a:lnTo>
                        <a:pt x="449" y="155"/>
                      </a:lnTo>
                      <a:lnTo>
                        <a:pt x="449" y="162"/>
                      </a:lnTo>
                      <a:lnTo>
                        <a:pt x="486" y="163"/>
                      </a:lnTo>
                      <a:lnTo>
                        <a:pt x="490" y="167"/>
                      </a:lnTo>
                      <a:lnTo>
                        <a:pt x="486" y="169"/>
                      </a:lnTo>
                      <a:lnTo>
                        <a:pt x="483" y="177"/>
                      </a:lnTo>
                      <a:lnTo>
                        <a:pt x="489" y="181"/>
                      </a:lnTo>
                      <a:lnTo>
                        <a:pt x="489" y="182"/>
                      </a:lnTo>
                      <a:lnTo>
                        <a:pt x="486" y="184"/>
                      </a:lnTo>
                      <a:lnTo>
                        <a:pt x="480" y="184"/>
                      </a:lnTo>
                      <a:lnTo>
                        <a:pt x="499" y="181"/>
                      </a:lnTo>
                      <a:lnTo>
                        <a:pt x="550" y="161"/>
                      </a:lnTo>
                      <a:lnTo>
                        <a:pt x="646" y="236"/>
                      </a:lnTo>
                      <a:lnTo>
                        <a:pt x="581" y="397"/>
                      </a:lnTo>
                      <a:lnTo>
                        <a:pt x="498" y="309"/>
                      </a:lnTo>
                      <a:lnTo>
                        <a:pt x="498" y="317"/>
                      </a:lnTo>
                      <a:lnTo>
                        <a:pt x="495" y="320"/>
                      </a:lnTo>
                      <a:lnTo>
                        <a:pt x="495" y="324"/>
                      </a:lnTo>
                      <a:lnTo>
                        <a:pt x="501" y="328"/>
                      </a:lnTo>
                      <a:lnTo>
                        <a:pt x="497" y="330"/>
                      </a:lnTo>
                      <a:lnTo>
                        <a:pt x="494" y="328"/>
                      </a:lnTo>
                      <a:lnTo>
                        <a:pt x="475" y="329"/>
                      </a:lnTo>
                      <a:lnTo>
                        <a:pt x="474" y="326"/>
                      </a:lnTo>
                      <a:lnTo>
                        <a:pt x="463" y="335"/>
                      </a:lnTo>
                      <a:lnTo>
                        <a:pt x="463" y="339"/>
                      </a:lnTo>
                      <a:lnTo>
                        <a:pt x="462" y="350"/>
                      </a:lnTo>
                      <a:lnTo>
                        <a:pt x="460" y="350"/>
                      </a:lnTo>
                      <a:lnTo>
                        <a:pt x="460" y="354"/>
                      </a:lnTo>
                      <a:lnTo>
                        <a:pt x="458" y="354"/>
                      </a:lnTo>
                      <a:lnTo>
                        <a:pt x="457" y="348"/>
                      </a:lnTo>
                      <a:lnTo>
                        <a:pt x="453" y="348"/>
                      </a:lnTo>
                      <a:lnTo>
                        <a:pt x="452" y="350"/>
                      </a:lnTo>
                      <a:lnTo>
                        <a:pt x="438" y="342"/>
                      </a:lnTo>
                      <a:lnTo>
                        <a:pt x="435" y="339"/>
                      </a:lnTo>
                      <a:lnTo>
                        <a:pt x="434" y="340"/>
                      </a:lnTo>
                      <a:lnTo>
                        <a:pt x="433" y="337"/>
                      </a:lnTo>
                      <a:lnTo>
                        <a:pt x="429" y="336"/>
                      </a:lnTo>
                      <a:lnTo>
                        <a:pt x="431" y="343"/>
                      </a:lnTo>
                      <a:lnTo>
                        <a:pt x="428" y="340"/>
                      </a:lnTo>
                      <a:lnTo>
                        <a:pt x="427" y="337"/>
                      </a:lnTo>
                      <a:lnTo>
                        <a:pt x="425" y="336"/>
                      </a:lnTo>
                      <a:lnTo>
                        <a:pt x="429" y="360"/>
                      </a:lnTo>
                      <a:lnTo>
                        <a:pt x="434" y="372"/>
                      </a:lnTo>
                      <a:lnTo>
                        <a:pt x="441" y="377"/>
                      </a:lnTo>
                      <a:lnTo>
                        <a:pt x="445" y="384"/>
                      </a:lnTo>
                      <a:lnTo>
                        <a:pt x="447" y="394"/>
                      </a:lnTo>
                      <a:lnTo>
                        <a:pt x="441" y="404"/>
                      </a:lnTo>
                      <a:lnTo>
                        <a:pt x="437" y="407"/>
                      </a:lnTo>
                      <a:lnTo>
                        <a:pt x="436" y="410"/>
                      </a:lnTo>
                      <a:lnTo>
                        <a:pt x="431" y="412"/>
                      </a:lnTo>
                      <a:lnTo>
                        <a:pt x="427" y="416"/>
                      </a:lnTo>
                      <a:lnTo>
                        <a:pt x="424" y="419"/>
                      </a:lnTo>
                      <a:lnTo>
                        <a:pt x="426" y="424"/>
                      </a:lnTo>
                      <a:lnTo>
                        <a:pt x="423" y="430"/>
                      </a:lnTo>
                      <a:lnTo>
                        <a:pt x="431" y="436"/>
                      </a:lnTo>
                      <a:lnTo>
                        <a:pt x="430" y="454"/>
                      </a:lnTo>
                      <a:lnTo>
                        <a:pt x="429" y="459"/>
                      </a:lnTo>
                      <a:lnTo>
                        <a:pt x="432" y="464"/>
                      </a:lnTo>
                      <a:lnTo>
                        <a:pt x="430" y="476"/>
                      </a:lnTo>
                      <a:lnTo>
                        <a:pt x="435" y="484"/>
                      </a:lnTo>
                      <a:lnTo>
                        <a:pt x="435" y="488"/>
                      </a:lnTo>
                      <a:lnTo>
                        <a:pt x="437" y="492"/>
                      </a:lnTo>
                      <a:lnTo>
                        <a:pt x="437" y="494"/>
                      </a:lnTo>
                      <a:lnTo>
                        <a:pt x="445" y="500"/>
                      </a:lnTo>
                      <a:lnTo>
                        <a:pt x="446" y="504"/>
                      </a:lnTo>
                      <a:lnTo>
                        <a:pt x="448" y="505"/>
                      </a:lnTo>
                      <a:lnTo>
                        <a:pt x="448" y="511"/>
                      </a:lnTo>
                      <a:lnTo>
                        <a:pt x="453" y="513"/>
                      </a:lnTo>
                      <a:lnTo>
                        <a:pt x="458" y="519"/>
                      </a:lnTo>
                      <a:lnTo>
                        <a:pt x="451" y="528"/>
                      </a:lnTo>
                      <a:lnTo>
                        <a:pt x="444" y="530"/>
                      </a:lnTo>
                      <a:lnTo>
                        <a:pt x="441" y="535"/>
                      </a:lnTo>
                      <a:lnTo>
                        <a:pt x="437" y="540"/>
                      </a:lnTo>
                      <a:lnTo>
                        <a:pt x="425" y="550"/>
                      </a:lnTo>
                      <a:lnTo>
                        <a:pt x="422" y="556"/>
                      </a:lnTo>
                      <a:lnTo>
                        <a:pt x="420" y="557"/>
                      </a:lnTo>
                      <a:lnTo>
                        <a:pt x="419" y="560"/>
                      </a:lnTo>
                      <a:lnTo>
                        <a:pt x="414" y="566"/>
                      </a:lnTo>
                      <a:lnTo>
                        <a:pt x="409" y="570"/>
                      </a:lnTo>
                      <a:lnTo>
                        <a:pt x="406" y="570"/>
                      </a:lnTo>
                      <a:lnTo>
                        <a:pt x="394" y="581"/>
                      </a:lnTo>
                      <a:lnTo>
                        <a:pt x="392" y="583"/>
                      </a:lnTo>
                      <a:lnTo>
                        <a:pt x="389" y="586"/>
                      </a:lnTo>
                      <a:lnTo>
                        <a:pt x="383" y="588"/>
                      </a:lnTo>
                      <a:lnTo>
                        <a:pt x="375" y="592"/>
                      </a:lnTo>
                      <a:lnTo>
                        <a:pt x="373" y="598"/>
                      </a:lnTo>
                      <a:lnTo>
                        <a:pt x="366" y="604"/>
                      </a:lnTo>
                      <a:lnTo>
                        <a:pt x="362" y="616"/>
                      </a:lnTo>
                      <a:lnTo>
                        <a:pt x="366" y="624"/>
                      </a:lnTo>
                      <a:lnTo>
                        <a:pt x="364" y="625"/>
                      </a:lnTo>
                      <a:lnTo>
                        <a:pt x="364" y="626"/>
                      </a:lnTo>
                      <a:lnTo>
                        <a:pt x="361" y="627"/>
                      </a:lnTo>
                      <a:lnTo>
                        <a:pt x="352" y="623"/>
                      </a:lnTo>
                      <a:lnTo>
                        <a:pt x="348" y="624"/>
                      </a:lnTo>
                      <a:lnTo>
                        <a:pt x="336" y="620"/>
                      </a:lnTo>
                      <a:lnTo>
                        <a:pt x="332" y="617"/>
                      </a:lnTo>
                      <a:lnTo>
                        <a:pt x="320" y="610"/>
                      </a:lnTo>
                      <a:lnTo>
                        <a:pt x="317" y="613"/>
                      </a:lnTo>
                      <a:lnTo>
                        <a:pt x="310" y="612"/>
                      </a:lnTo>
                      <a:lnTo>
                        <a:pt x="308" y="610"/>
                      </a:lnTo>
                      <a:lnTo>
                        <a:pt x="300" y="611"/>
                      </a:lnTo>
                      <a:lnTo>
                        <a:pt x="299" y="606"/>
                      </a:lnTo>
                      <a:lnTo>
                        <a:pt x="299" y="603"/>
                      </a:lnTo>
                      <a:lnTo>
                        <a:pt x="294" y="597"/>
                      </a:lnTo>
                      <a:lnTo>
                        <a:pt x="296" y="592"/>
                      </a:lnTo>
                      <a:lnTo>
                        <a:pt x="298" y="589"/>
                      </a:lnTo>
                      <a:lnTo>
                        <a:pt x="298" y="584"/>
                      </a:lnTo>
                      <a:lnTo>
                        <a:pt x="295" y="573"/>
                      </a:lnTo>
                      <a:lnTo>
                        <a:pt x="297" y="569"/>
                      </a:lnTo>
                      <a:lnTo>
                        <a:pt x="295" y="563"/>
                      </a:lnTo>
                      <a:lnTo>
                        <a:pt x="294" y="549"/>
                      </a:lnTo>
                      <a:lnTo>
                        <a:pt x="287" y="538"/>
                      </a:lnTo>
                      <a:lnTo>
                        <a:pt x="284" y="533"/>
                      </a:lnTo>
                      <a:lnTo>
                        <a:pt x="270" y="519"/>
                      </a:lnTo>
                      <a:lnTo>
                        <a:pt x="267" y="516"/>
                      </a:lnTo>
                      <a:lnTo>
                        <a:pt x="264" y="517"/>
                      </a:lnTo>
                      <a:lnTo>
                        <a:pt x="257" y="514"/>
                      </a:lnTo>
                      <a:lnTo>
                        <a:pt x="251" y="514"/>
                      </a:lnTo>
                      <a:lnTo>
                        <a:pt x="242" y="505"/>
                      </a:lnTo>
                      <a:lnTo>
                        <a:pt x="231" y="499"/>
                      </a:lnTo>
                      <a:lnTo>
                        <a:pt x="226" y="491"/>
                      </a:lnTo>
                      <a:lnTo>
                        <a:pt x="228" y="488"/>
                      </a:lnTo>
                      <a:lnTo>
                        <a:pt x="228" y="479"/>
                      </a:lnTo>
                      <a:lnTo>
                        <a:pt x="228" y="475"/>
                      </a:lnTo>
                      <a:lnTo>
                        <a:pt x="224" y="470"/>
                      </a:lnTo>
                      <a:lnTo>
                        <a:pt x="217" y="471"/>
                      </a:lnTo>
                      <a:lnTo>
                        <a:pt x="213" y="474"/>
                      </a:lnTo>
                      <a:lnTo>
                        <a:pt x="211" y="473"/>
                      </a:lnTo>
                      <a:lnTo>
                        <a:pt x="211" y="460"/>
                      </a:lnTo>
                      <a:lnTo>
                        <a:pt x="215" y="447"/>
                      </a:lnTo>
                      <a:lnTo>
                        <a:pt x="215" y="445"/>
                      </a:lnTo>
                      <a:lnTo>
                        <a:pt x="211" y="442"/>
                      </a:lnTo>
                      <a:lnTo>
                        <a:pt x="209" y="442"/>
                      </a:lnTo>
                      <a:lnTo>
                        <a:pt x="212" y="437"/>
                      </a:lnTo>
                      <a:lnTo>
                        <a:pt x="211" y="434"/>
                      </a:lnTo>
                      <a:lnTo>
                        <a:pt x="209" y="435"/>
                      </a:lnTo>
                      <a:lnTo>
                        <a:pt x="202" y="435"/>
                      </a:lnTo>
                      <a:lnTo>
                        <a:pt x="201" y="435"/>
                      </a:lnTo>
                      <a:lnTo>
                        <a:pt x="195" y="435"/>
                      </a:lnTo>
                      <a:lnTo>
                        <a:pt x="195" y="403"/>
                      </a:lnTo>
                      <a:lnTo>
                        <a:pt x="197" y="391"/>
                      </a:lnTo>
                      <a:lnTo>
                        <a:pt x="195" y="390"/>
                      </a:lnTo>
                      <a:lnTo>
                        <a:pt x="195" y="388"/>
                      </a:lnTo>
                      <a:lnTo>
                        <a:pt x="195" y="379"/>
                      </a:lnTo>
                      <a:lnTo>
                        <a:pt x="193" y="377"/>
                      </a:lnTo>
                      <a:lnTo>
                        <a:pt x="192" y="374"/>
                      </a:lnTo>
                      <a:lnTo>
                        <a:pt x="197" y="366"/>
                      </a:lnTo>
                      <a:lnTo>
                        <a:pt x="192" y="362"/>
                      </a:lnTo>
                      <a:lnTo>
                        <a:pt x="190" y="365"/>
                      </a:lnTo>
                      <a:close/>
                    </a:path>
                  </a:pathLst>
                </a:custGeom>
                <a:noFill/>
                <a:ln w="31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54" name="Freeform 31"/>
                <p:cNvSpPr>
                  <a:spLocks/>
                </p:cNvSpPr>
                <p:nvPr/>
              </p:nvSpPr>
              <p:spPr bwMode="auto">
                <a:xfrm>
                  <a:off x="4201" y="3006"/>
                  <a:ext cx="219" cy="159"/>
                </a:xfrm>
                <a:custGeom>
                  <a:avLst/>
                  <a:gdLst>
                    <a:gd name="T0" fmla="*/ 6 w 219"/>
                    <a:gd name="T1" fmla="*/ 39 h 159"/>
                    <a:gd name="T2" fmla="*/ 0 w 219"/>
                    <a:gd name="T3" fmla="*/ 30 h 159"/>
                    <a:gd name="T4" fmla="*/ 7 w 219"/>
                    <a:gd name="T5" fmla="*/ 21 h 159"/>
                    <a:gd name="T6" fmla="*/ 7 w 219"/>
                    <a:gd name="T7" fmla="*/ 14 h 159"/>
                    <a:gd name="T8" fmla="*/ 22 w 219"/>
                    <a:gd name="T9" fmla="*/ 14 h 159"/>
                    <a:gd name="T10" fmla="*/ 32 w 219"/>
                    <a:gd name="T11" fmla="*/ 24 h 159"/>
                    <a:gd name="T12" fmla="*/ 38 w 219"/>
                    <a:gd name="T13" fmla="*/ 9 h 159"/>
                    <a:gd name="T14" fmla="*/ 40 w 219"/>
                    <a:gd name="T15" fmla="*/ 1 h 159"/>
                    <a:gd name="T16" fmla="*/ 78 w 219"/>
                    <a:gd name="T17" fmla="*/ 0 h 159"/>
                    <a:gd name="T18" fmla="*/ 88 w 219"/>
                    <a:gd name="T19" fmla="*/ 15 h 159"/>
                    <a:gd name="T20" fmla="*/ 97 w 219"/>
                    <a:gd name="T21" fmla="*/ 15 h 159"/>
                    <a:gd name="T22" fmla="*/ 140 w 219"/>
                    <a:gd name="T23" fmla="*/ 19 h 159"/>
                    <a:gd name="T24" fmla="*/ 148 w 219"/>
                    <a:gd name="T25" fmla="*/ 15 h 159"/>
                    <a:gd name="T26" fmla="*/ 160 w 219"/>
                    <a:gd name="T27" fmla="*/ 31 h 159"/>
                    <a:gd name="T28" fmla="*/ 162 w 219"/>
                    <a:gd name="T29" fmla="*/ 46 h 159"/>
                    <a:gd name="T30" fmla="*/ 169 w 219"/>
                    <a:gd name="T31" fmla="*/ 29 h 159"/>
                    <a:gd name="T32" fmla="*/ 173 w 219"/>
                    <a:gd name="T33" fmla="*/ 29 h 159"/>
                    <a:gd name="T34" fmla="*/ 172 w 219"/>
                    <a:gd name="T35" fmla="*/ 27 h 159"/>
                    <a:gd name="T36" fmla="*/ 189 w 219"/>
                    <a:gd name="T37" fmla="*/ 28 h 159"/>
                    <a:gd name="T38" fmla="*/ 215 w 219"/>
                    <a:gd name="T39" fmla="*/ 44 h 159"/>
                    <a:gd name="T40" fmla="*/ 210 w 219"/>
                    <a:gd name="T41" fmla="*/ 46 h 159"/>
                    <a:gd name="T42" fmla="*/ 207 w 219"/>
                    <a:gd name="T43" fmla="*/ 49 h 159"/>
                    <a:gd name="T44" fmla="*/ 207 w 219"/>
                    <a:gd name="T45" fmla="*/ 50 h 159"/>
                    <a:gd name="T46" fmla="*/ 210 w 219"/>
                    <a:gd name="T47" fmla="*/ 57 h 159"/>
                    <a:gd name="T48" fmla="*/ 207 w 219"/>
                    <a:gd name="T49" fmla="*/ 60 h 159"/>
                    <a:gd name="T50" fmla="*/ 202 w 219"/>
                    <a:gd name="T51" fmla="*/ 63 h 159"/>
                    <a:gd name="T52" fmla="*/ 195 w 219"/>
                    <a:gd name="T53" fmla="*/ 66 h 159"/>
                    <a:gd name="T54" fmla="*/ 188 w 219"/>
                    <a:gd name="T55" fmla="*/ 69 h 159"/>
                    <a:gd name="T56" fmla="*/ 186 w 219"/>
                    <a:gd name="T57" fmla="*/ 82 h 159"/>
                    <a:gd name="T58" fmla="*/ 164 w 219"/>
                    <a:gd name="T59" fmla="*/ 82 h 159"/>
                    <a:gd name="T60" fmla="*/ 157 w 219"/>
                    <a:gd name="T61" fmla="*/ 91 h 159"/>
                    <a:gd name="T62" fmla="*/ 159 w 219"/>
                    <a:gd name="T63" fmla="*/ 118 h 159"/>
                    <a:gd name="T64" fmla="*/ 161 w 219"/>
                    <a:gd name="T65" fmla="*/ 123 h 159"/>
                    <a:gd name="T66" fmla="*/ 148 w 219"/>
                    <a:gd name="T67" fmla="*/ 135 h 159"/>
                    <a:gd name="T68" fmla="*/ 139 w 219"/>
                    <a:gd name="T69" fmla="*/ 140 h 159"/>
                    <a:gd name="T70" fmla="*/ 131 w 219"/>
                    <a:gd name="T71" fmla="*/ 154 h 159"/>
                    <a:gd name="T72" fmla="*/ 130 w 219"/>
                    <a:gd name="T73" fmla="*/ 158 h 159"/>
                    <a:gd name="T74" fmla="*/ 128 w 219"/>
                    <a:gd name="T75" fmla="*/ 156 h 159"/>
                    <a:gd name="T76" fmla="*/ 122 w 219"/>
                    <a:gd name="T77" fmla="*/ 159 h 159"/>
                    <a:gd name="T78" fmla="*/ 114 w 219"/>
                    <a:gd name="T79" fmla="*/ 157 h 159"/>
                    <a:gd name="T80" fmla="*/ 111 w 219"/>
                    <a:gd name="T81" fmla="*/ 158 h 159"/>
                    <a:gd name="T82" fmla="*/ 105 w 219"/>
                    <a:gd name="T83" fmla="*/ 157 h 159"/>
                    <a:gd name="T84" fmla="*/ 103 w 219"/>
                    <a:gd name="T85" fmla="*/ 158 h 159"/>
                    <a:gd name="T86" fmla="*/ 100 w 219"/>
                    <a:gd name="T87" fmla="*/ 158 h 159"/>
                    <a:gd name="T88" fmla="*/ 96 w 219"/>
                    <a:gd name="T89" fmla="*/ 149 h 159"/>
                    <a:gd name="T90" fmla="*/ 86 w 219"/>
                    <a:gd name="T91" fmla="*/ 143 h 159"/>
                    <a:gd name="T92" fmla="*/ 91 w 219"/>
                    <a:gd name="T93" fmla="*/ 136 h 159"/>
                    <a:gd name="T94" fmla="*/ 85 w 219"/>
                    <a:gd name="T95" fmla="*/ 130 h 159"/>
                    <a:gd name="T96" fmla="*/ 91 w 219"/>
                    <a:gd name="T97" fmla="*/ 120 h 159"/>
                    <a:gd name="T98" fmla="*/ 51 w 219"/>
                    <a:gd name="T99" fmla="*/ 116 h 159"/>
                    <a:gd name="T100" fmla="*/ 47 w 219"/>
                    <a:gd name="T101" fmla="*/ 109 h 159"/>
                    <a:gd name="T102" fmla="*/ 45 w 219"/>
                    <a:gd name="T103" fmla="*/ 101 h 159"/>
                    <a:gd name="T104" fmla="*/ 47 w 219"/>
                    <a:gd name="T105" fmla="*/ 94 h 159"/>
                    <a:gd name="T106" fmla="*/ 36 w 219"/>
                    <a:gd name="T107" fmla="*/ 91 h 159"/>
                    <a:gd name="T108" fmla="*/ 32 w 219"/>
                    <a:gd name="T109" fmla="*/ 85 h 159"/>
                    <a:gd name="T110" fmla="*/ 34 w 219"/>
                    <a:gd name="T111" fmla="*/ 76 h 159"/>
                    <a:gd name="T112" fmla="*/ 6 w 219"/>
                    <a:gd name="T113" fmla="*/ 4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9" h="159">
                      <a:moveTo>
                        <a:pt x="6" y="41"/>
                      </a:moveTo>
                      <a:lnTo>
                        <a:pt x="6" y="39"/>
                      </a:lnTo>
                      <a:lnTo>
                        <a:pt x="1" y="38"/>
                      </a:lnTo>
                      <a:lnTo>
                        <a:pt x="0" y="30"/>
                      </a:lnTo>
                      <a:lnTo>
                        <a:pt x="6" y="30"/>
                      </a:lnTo>
                      <a:lnTo>
                        <a:pt x="7" y="21"/>
                      </a:lnTo>
                      <a:lnTo>
                        <a:pt x="3" y="15"/>
                      </a:lnTo>
                      <a:lnTo>
                        <a:pt x="7" y="14"/>
                      </a:lnTo>
                      <a:lnTo>
                        <a:pt x="19" y="8"/>
                      </a:lnTo>
                      <a:lnTo>
                        <a:pt x="22" y="14"/>
                      </a:lnTo>
                      <a:lnTo>
                        <a:pt x="30" y="15"/>
                      </a:lnTo>
                      <a:lnTo>
                        <a:pt x="32" y="24"/>
                      </a:lnTo>
                      <a:lnTo>
                        <a:pt x="32" y="18"/>
                      </a:lnTo>
                      <a:lnTo>
                        <a:pt x="38" y="9"/>
                      </a:lnTo>
                      <a:lnTo>
                        <a:pt x="38" y="2"/>
                      </a:lnTo>
                      <a:lnTo>
                        <a:pt x="40" y="1"/>
                      </a:lnTo>
                      <a:lnTo>
                        <a:pt x="49" y="0"/>
                      </a:lnTo>
                      <a:lnTo>
                        <a:pt x="78" y="0"/>
                      </a:lnTo>
                      <a:lnTo>
                        <a:pt x="79" y="16"/>
                      </a:lnTo>
                      <a:lnTo>
                        <a:pt x="88" y="15"/>
                      </a:lnTo>
                      <a:lnTo>
                        <a:pt x="94" y="16"/>
                      </a:lnTo>
                      <a:lnTo>
                        <a:pt x="97" y="15"/>
                      </a:lnTo>
                      <a:lnTo>
                        <a:pt x="98" y="17"/>
                      </a:lnTo>
                      <a:lnTo>
                        <a:pt x="140" y="19"/>
                      </a:lnTo>
                      <a:lnTo>
                        <a:pt x="147" y="21"/>
                      </a:lnTo>
                      <a:lnTo>
                        <a:pt x="148" y="15"/>
                      </a:lnTo>
                      <a:lnTo>
                        <a:pt x="157" y="18"/>
                      </a:lnTo>
                      <a:lnTo>
                        <a:pt x="160" y="31"/>
                      </a:lnTo>
                      <a:lnTo>
                        <a:pt x="163" y="36"/>
                      </a:lnTo>
                      <a:lnTo>
                        <a:pt x="162" y="46"/>
                      </a:lnTo>
                      <a:lnTo>
                        <a:pt x="169" y="46"/>
                      </a:lnTo>
                      <a:lnTo>
                        <a:pt x="169" y="29"/>
                      </a:lnTo>
                      <a:lnTo>
                        <a:pt x="172" y="30"/>
                      </a:lnTo>
                      <a:lnTo>
                        <a:pt x="173" y="29"/>
                      </a:lnTo>
                      <a:lnTo>
                        <a:pt x="170" y="27"/>
                      </a:lnTo>
                      <a:lnTo>
                        <a:pt x="172" y="27"/>
                      </a:lnTo>
                      <a:lnTo>
                        <a:pt x="173" y="24"/>
                      </a:lnTo>
                      <a:lnTo>
                        <a:pt x="189" y="28"/>
                      </a:lnTo>
                      <a:lnTo>
                        <a:pt x="219" y="39"/>
                      </a:lnTo>
                      <a:lnTo>
                        <a:pt x="215" y="44"/>
                      </a:lnTo>
                      <a:lnTo>
                        <a:pt x="215" y="46"/>
                      </a:lnTo>
                      <a:lnTo>
                        <a:pt x="210" y="46"/>
                      </a:lnTo>
                      <a:lnTo>
                        <a:pt x="210" y="49"/>
                      </a:lnTo>
                      <a:lnTo>
                        <a:pt x="207" y="49"/>
                      </a:lnTo>
                      <a:lnTo>
                        <a:pt x="206" y="50"/>
                      </a:lnTo>
                      <a:lnTo>
                        <a:pt x="207" y="50"/>
                      </a:lnTo>
                      <a:lnTo>
                        <a:pt x="207" y="55"/>
                      </a:lnTo>
                      <a:lnTo>
                        <a:pt x="210" y="57"/>
                      </a:lnTo>
                      <a:lnTo>
                        <a:pt x="210" y="60"/>
                      </a:lnTo>
                      <a:lnTo>
                        <a:pt x="207" y="60"/>
                      </a:lnTo>
                      <a:lnTo>
                        <a:pt x="206" y="63"/>
                      </a:lnTo>
                      <a:lnTo>
                        <a:pt x="202" y="63"/>
                      </a:lnTo>
                      <a:lnTo>
                        <a:pt x="202" y="66"/>
                      </a:lnTo>
                      <a:lnTo>
                        <a:pt x="195" y="66"/>
                      </a:lnTo>
                      <a:lnTo>
                        <a:pt x="194" y="70"/>
                      </a:lnTo>
                      <a:lnTo>
                        <a:pt x="188" y="69"/>
                      </a:lnTo>
                      <a:lnTo>
                        <a:pt x="190" y="73"/>
                      </a:lnTo>
                      <a:lnTo>
                        <a:pt x="186" y="82"/>
                      </a:lnTo>
                      <a:lnTo>
                        <a:pt x="170" y="80"/>
                      </a:lnTo>
                      <a:lnTo>
                        <a:pt x="164" y="82"/>
                      </a:lnTo>
                      <a:lnTo>
                        <a:pt x="155" y="82"/>
                      </a:lnTo>
                      <a:lnTo>
                        <a:pt x="157" y="91"/>
                      </a:lnTo>
                      <a:lnTo>
                        <a:pt x="154" y="91"/>
                      </a:lnTo>
                      <a:lnTo>
                        <a:pt x="159" y="118"/>
                      </a:lnTo>
                      <a:lnTo>
                        <a:pt x="160" y="118"/>
                      </a:lnTo>
                      <a:lnTo>
                        <a:pt x="161" y="123"/>
                      </a:lnTo>
                      <a:lnTo>
                        <a:pt x="158" y="123"/>
                      </a:lnTo>
                      <a:lnTo>
                        <a:pt x="148" y="135"/>
                      </a:lnTo>
                      <a:lnTo>
                        <a:pt x="152" y="140"/>
                      </a:lnTo>
                      <a:lnTo>
                        <a:pt x="139" y="140"/>
                      </a:lnTo>
                      <a:lnTo>
                        <a:pt x="130" y="139"/>
                      </a:lnTo>
                      <a:lnTo>
                        <a:pt x="131" y="154"/>
                      </a:lnTo>
                      <a:lnTo>
                        <a:pt x="132" y="155"/>
                      </a:lnTo>
                      <a:lnTo>
                        <a:pt x="130" y="158"/>
                      </a:lnTo>
                      <a:lnTo>
                        <a:pt x="128" y="158"/>
                      </a:lnTo>
                      <a:lnTo>
                        <a:pt x="128" y="156"/>
                      </a:lnTo>
                      <a:lnTo>
                        <a:pt x="122" y="156"/>
                      </a:lnTo>
                      <a:lnTo>
                        <a:pt x="122" y="159"/>
                      </a:lnTo>
                      <a:lnTo>
                        <a:pt x="116" y="159"/>
                      </a:lnTo>
                      <a:lnTo>
                        <a:pt x="114" y="157"/>
                      </a:lnTo>
                      <a:lnTo>
                        <a:pt x="113" y="158"/>
                      </a:lnTo>
                      <a:lnTo>
                        <a:pt x="111" y="158"/>
                      </a:lnTo>
                      <a:lnTo>
                        <a:pt x="109" y="156"/>
                      </a:lnTo>
                      <a:lnTo>
                        <a:pt x="105" y="157"/>
                      </a:lnTo>
                      <a:lnTo>
                        <a:pt x="105" y="158"/>
                      </a:lnTo>
                      <a:lnTo>
                        <a:pt x="103" y="158"/>
                      </a:lnTo>
                      <a:lnTo>
                        <a:pt x="102" y="155"/>
                      </a:lnTo>
                      <a:lnTo>
                        <a:pt x="100" y="158"/>
                      </a:lnTo>
                      <a:lnTo>
                        <a:pt x="97" y="153"/>
                      </a:lnTo>
                      <a:lnTo>
                        <a:pt x="96" y="149"/>
                      </a:lnTo>
                      <a:lnTo>
                        <a:pt x="86" y="146"/>
                      </a:lnTo>
                      <a:lnTo>
                        <a:pt x="86" y="143"/>
                      </a:lnTo>
                      <a:lnTo>
                        <a:pt x="87" y="138"/>
                      </a:lnTo>
                      <a:lnTo>
                        <a:pt x="91" y="136"/>
                      </a:lnTo>
                      <a:lnTo>
                        <a:pt x="91" y="134"/>
                      </a:lnTo>
                      <a:lnTo>
                        <a:pt x="85" y="130"/>
                      </a:lnTo>
                      <a:lnTo>
                        <a:pt x="88" y="122"/>
                      </a:lnTo>
                      <a:lnTo>
                        <a:pt x="91" y="120"/>
                      </a:lnTo>
                      <a:lnTo>
                        <a:pt x="88" y="116"/>
                      </a:lnTo>
                      <a:lnTo>
                        <a:pt x="51" y="116"/>
                      </a:lnTo>
                      <a:lnTo>
                        <a:pt x="51" y="109"/>
                      </a:lnTo>
                      <a:lnTo>
                        <a:pt x="47" y="109"/>
                      </a:lnTo>
                      <a:lnTo>
                        <a:pt x="48" y="104"/>
                      </a:lnTo>
                      <a:lnTo>
                        <a:pt x="45" y="101"/>
                      </a:lnTo>
                      <a:lnTo>
                        <a:pt x="46" y="101"/>
                      </a:lnTo>
                      <a:lnTo>
                        <a:pt x="47" y="94"/>
                      </a:lnTo>
                      <a:lnTo>
                        <a:pt x="40" y="95"/>
                      </a:lnTo>
                      <a:lnTo>
                        <a:pt x="36" y="91"/>
                      </a:lnTo>
                      <a:lnTo>
                        <a:pt x="34" y="85"/>
                      </a:lnTo>
                      <a:lnTo>
                        <a:pt x="32" y="85"/>
                      </a:lnTo>
                      <a:lnTo>
                        <a:pt x="33" y="84"/>
                      </a:lnTo>
                      <a:lnTo>
                        <a:pt x="34" y="76"/>
                      </a:lnTo>
                      <a:lnTo>
                        <a:pt x="3" y="75"/>
                      </a:lnTo>
                      <a:lnTo>
                        <a:pt x="6"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55" name="Freeform 32"/>
                <p:cNvSpPr>
                  <a:spLocks/>
                </p:cNvSpPr>
                <p:nvPr/>
              </p:nvSpPr>
              <p:spPr bwMode="auto">
                <a:xfrm>
                  <a:off x="4201" y="3006"/>
                  <a:ext cx="219" cy="159"/>
                </a:xfrm>
                <a:custGeom>
                  <a:avLst/>
                  <a:gdLst>
                    <a:gd name="T0" fmla="*/ 6 w 219"/>
                    <a:gd name="T1" fmla="*/ 39 h 159"/>
                    <a:gd name="T2" fmla="*/ 0 w 219"/>
                    <a:gd name="T3" fmla="*/ 30 h 159"/>
                    <a:gd name="T4" fmla="*/ 7 w 219"/>
                    <a:gd name="T5" fmla="*/ 21 h 159"/>
                    <a:gd name="T6" fmla="*/ 7 w 219"/>
                    <a:gd name="T7" fmla="*/ 14 h 159"/>
                    <a:gd name="T8" fmla="*/ 22 w 219"/>
                    <a:gd name="T9" fmla="*/ 14 h 159"/>
                    <a:gd name="T10" fmla="*/ 32 w 219"/>
                    <a:gd name="T11" fmla="*/ 24 h 159"/>
                    <a:gd name="T12" fmla="*/ 38 w 219"/>
                    <a:gd name="T13" fmla="*/ 9 h 159"/>
                    <a:gd name="T14" fmla="*/ 40 w 219"/>
                    <a:gd name="T15" fmla="*/ 1 h 159"/>
                    <a:gd name="T16" fmla="*/ 78 w 219"/>
                    <a:gd name="T17" fmla="*/ 0 h 159"/>
                    <a:gd name="T18" fmla="*/ 88 w 219"/>
                    <a:gd name="T19" fmla="*/ 15 h 159"/>
                    <a:gd name="T20" fmla="*/ 97 w 219"/>
                    <a:gd name="T21" fmla="*/ 15 h 159"/>
                    <a:gd name="T22" fmla="*/ 140 w 219"/>
                    <a:gd name="T23" fmla="*/ 19 h 159"/>
                    <a:gd name="T24" fmla="*/ 148 w 219"/>
                    <a:gd name="T25" fmla="*/ 15 h 159"/>
                    <a:gd name="T26" fmla="*/ 160 w 219"/>
                    <a:gd name="T27" fmla="*/ 31 h 159"/>
                    <a:gd name="T28" fmla="*/ 162 w 219"/>
                    <a:gd name="T29" fmla="*/ 46 h 159"/>
                    <a:gd name="T30" fmla="*/ 169 w 219"/>
                    <a:gd name="T31" fmla="*/ 29 h 159"/>
                    <a:gd name="T32" fmla="*/ 173 w 219"/>
                    <a:gd name="T33" fmla="*/ 29 h 159"/>
                    <a:gd name="T34" fmla="*/ 172 w 219"/>
                    <a:gd name="T35" fmla="*/ 27 h 159"/>
                    <a:gd name="T36" fmla="*/ 189 w 219"/>
                    <a:gd name="T37" fmla="*/ 28 h 159"/>
                    <a:gd name="T38" fmla="*/ 215 w 219"/>
                    <a:gd name="T39" fmla="*/ 44 h 159"/>
                    <a:gd name="T40" fmla="*/ 210 w 219"/>
                    <a:gd name="T41" fmla="*/ 46 h 159"/>
                    <a:gd name="T42" fmla="*/ 207 w 219"/>
                    <a:gd name="T43" fmla="*/ 49 h 159"/>
                    <a:gd name="T44" fmla="*/ 207 w 219"/>
                    <a:gd name="T45" fmla="*/ 50 h 159"/>
                    <a:gd name="T46" fmla="*/ 210 w 219"/>
                    <a:gd name="T47" fmla="*/ 57 h 159"/>
                    <a:gd name="T48" fmla="*/ 207 w 219"/>
                    <a:gd name="T49" fmla="*/ 60 h 159"/>
                    <a:gd name="T50" fmla="*/ 202 w 219"/>
                    <a:gd name="T51" fmla="*/ 63 h 159"/>
                    <a:gd name="T52" fmla="*/ 195 w 219"/>
                    <a:gd name="T53" fmla="*/ 66 h 159"/>
                    <a:gd name="T54" fmla="*/ 188 w 219"/>
                    <a:gd name="T55" fmla="*/ 69 h 159"/>
                    <a:gd name="T56" fmla="*/ 186 w 219"/>
                    <a:gd name="T57" fmla="*/ 82 h 159"/>
                    <a:gd name="T58" fmla="*/ 164 w 219"/>
                    <a:gd name="T59" fmla="*/ 82 h 159"/>
                    <a:gd name="T60" fmla="*/ 157 w 219"/>
                    <a:gd name="T61" fmla="*/ 91 h 159"/>
                    <a:gd name="T62" fmla="*/ 159 w 219"/>
                    <a:gd name="T63" fmla="*/ 118 h 159"/>
                    <a:gd name="T64" fmla="*/ 161 w 219"/>
                    <a:gd name="T65" fmla="*/ 123 h 159"/>
                    <a:gd name="T66" fmla="*/ 148 w 219"/>
                    <a:gd name="T67" fmla="*/ 135 h 159"/>
                    <a:gd name="T68" fmla="*/ 139 w 219"/>
                    <a:gd name="T69" fmla="*/ 140 h 159"/>
                    <a:gd name="T70" fmla="*/ 131 w 219"/>
                    <a:gd name="T71" fmla="*/ 154 h 159"/>
                    <a:gd name="T72" fmla="*/ 130 w 219"/>
                    <a:gd name="T73" fmla="*/ 158 h 159"/>
                    <a:gd name="T74" fmla="*/ 128 w 219"/>
                    <a:gd name="T75" fmla="*/ 156 h 159"/>
                    <a:gd name="T76" fmla="*/ 122 w 219"/>
                    <a:gd name="T77" fmla="*/ 159 h 159"/>
                    <a:gd name="T78" fmla="*/ 114 w 219"/>
                    <a:gd name="T79" fmla="*/ 157 h 159"/>
                    <a:gd name="T80" fmla="*/ 111 w 219"/>
                    <a:gd name="T81" fmla="*/ 158 h 159"/>
                    <a:gd name="T82" fmla="*/ 105 w 219"/>
                    <a:gd name="T83" fmla="*/ 157 h 159"/>
                    <a:gd name="T84" fmla="*/ 103 w 219"/>
                    <a:gd name="T85" fmla="*/ 158 h 159"/>
                    <a:gd name="T86" fmla="*/ 100 w 219"/>
                    <a:gd name="T87" fmla="*/ 158 h 159"/>
                    <a:gd name="T88" fmla="*/ 96 w 219"/>
                    <a:gd name="T89" fmla="*/ 149 h 159"/>
                    <a:gd name="T90" fmla="*/ 86 w 219"/>
                    <a:gd name="T91" fmla="*/ 143 h 159"/>
                    <a:gd name="T92" fmla="*/ 91 w 219"/>
                    <a:gd name="T93" fmla="*/ 136 h 159"/>
                    <a:gd name="T94" fmla="*/ 85 w 219"/>
                    <a:gd name="T95" fmla="*/ 130 h 159"/>
                    <a:gd name="T96" fmla="*/ 91 w 219"/>
                    <a:gd name="T97" fmla="*/ 120 h 159"/>
                    <a:gd name="T98" fmla="*/ 51 w 219"/>
                    <a:gd name="T99" fmla="*/ 116 h 159"/>
                    <a:gd name="T100" fmla="*/ 47 w 219"/>
                    <a:gd name="T101" fmla="*/ 109 h 159"/>
                    <a:gd name="T102" fmla="*/ 45 w 219"/>
                    <a:gd name="T103" fmla="*/ 101 h 159"/>
                    <a:gd name="T104" fmla="*/ 47 w 219"/>
                    <a:gd name="T105" fmla="*/ 94 h 159"/>
                    <a:gd name="T106" fmla="*/ 36 w 219"/>
                    <a:gd name="T107" fmla="*/ 91 h 159"/>
                    <a:gd name="T108" fmla="*/ 32 w 219"/>
                    <a:gd name="T109" fmla="*/ 85 h 159"/>
                    <a:gd name="T110" fmla="*/ 34 w 219"/>
                    <a:gd name="T111" fmla="*/ 76 h 159"/>
                    <a:gd name="T112" fmla="*/ 6 w 219"/>
                    <a:gd name="T113" fmla="*/ 4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9" h="159">
                      <a:moveTo>
                        <a:pt x="6" y="41"/>
                      </a:moveTo>
                      <a:lnTo>
                        <a:pt x="6" y="39"/>
                      </a:lnTo>
                      <a:lnTo>
                        <a:pt x="1" y="38"/>
                      </a:lnTo>
                      <a:lnTo>
                        <a:pt x="0" y="30"/>
                      </a:lnTo>
                      <a:lnTo>
                        <a:pt x="6" y="30"/>
                      </a:lnTo>
                      <a:lnTo>
                        <a:pt x="7" y="21"/>
                      </a:lnTo>
                      <a:lnTo>
                        <a:pt x="3" y="15"/>
                      </a:lnTo>
                      <a:lnTo>
                        <a:pt x="7" y="14"/>
                      </a:lnTo>
                      <a:lnTo>
                        <a:pt x="19" y="8"/>
                      </a:lnTo>
                      <a:lnTo>
                        <a:pt x="22" y="14"/>
                      </a:lnTo>
                      <a:lnTo>
                        <a:pt x="30" y="15"/>
                      </a:lnTo>
                      <a:lnTo>
                        <a:pt x="32" y="24"/>
                      </a:lnTo>
                      <a:lnTo>
                        <a:pt x="32" y="18"/>
                      </a:lnTo>
                      <a:lnTo>
                        <a:pt x="38" y="9"/>
                      </a:lnTo>
                      <a:lnTo>
                        <a:pt x="38" y="2"/>
                      </a:lnTo>
                      <a:lnTo>
                        <a:pt x="40" y="1"/>
                      </a:lnTo>
                      <a:lnTo>
                        <a:pt x="49" y="0"/>
                      </a:lnTo>
                      <a:lnTo>
                        <a:pt x="78" y="0"/>
                      </a:lnTo>
                      <a:lnTo>
                        <a:pt x="79" y="16"/>
                      </a:lnTo>
                      <a:lnTo>
                        <a:pt x="88" y="15"/>
                      </a:lnTo>
                      <a:lnTo>
                        <a:pt x="94" y="16"/>
                      </a:lnTo>
                      <a:lnTo>
                        <a:pt x="97" y="15"/>
                      </a:lnTo>
                      <a:lnTo>
                        <a:pt x="98" y="17"/>
                      </a:lnTo>
                      <a:lnTo>
                        <a:pt x="140" y="19"/>
                      </a:lnTo>
                      <a:lnTo>
                        <a:pt x="147" y="21"/>
                      </a:lnTo>
                      <a:lnTo>
                        <a:pt x="148" y="15"/>
                      </a:lnTo>
                      <a:lnTo>
                        <a:pt x="157" y="18"/>
                      </a:lnTo>
                      <a:lnTo>
                        <a:pt x="160" y="31"/>
                      </a:lnTo>
                      <a:lnTo>
                        <a:pt x="163" y="36"/>
                      </a:lnTo>
                      <a:lnTo>
                        <a:pt x="162" y="46"/>
                      </a:lnTo>
                      <a:lnTo>
                        <a:pt x="169" y="46"/>
                      </a:lnTo>
                      <a:lnTo>
                        <a:pt x="169" y="29"/>
                      </a:lnTo>
                      <a:lnTo>
                        <a:pt x="172" y="30"/>
                      </a:lnTo>
                      <a:lnTo>
                        <a:pt x="173" y="29"/>
                      </a:lnTo>
                      <a:lnTo>
                        <a:pt x="170" y="27"/>
                      </a:lnTo>
                      <a:lnTo>
                        <a:pt x="172" y="27"/>
                      </a:lnTo>
                      <a:lnTo>
                        <a:pt x="173" y="24"/>
                      </a:lnTo>
                      <a:lnTo>
                        <a:pt x="189" y="28"/>
                      </a:lnTo>
                      <a:lnTo>
                        <a:pt x="219" y="39"/>
                      </a:lnTo>
                      <a:lnTo>
                        <a:pt x="215" y="44"/>
                      </a:lnTo>
                      <a:lnTo>
                        <a:pt x="215" y="46"/>
                      </a:lnTo>
                      <a:lnTo>
                        <a:pt x="210" y="46"/>
                      </a:lnTo>
                      <a:lnTo>
                        <a:pt x="210" y="49"/>
                      </a:lnTo>
                      <a:lnTo>
                        <a:pt x="207" y="49"/>
                      </a:lnTo>
                      <a:lnTo>
                        <a:pt x="206" y="50"/>
                      </a:lnTo>
                      <a:lnTo>
                        <a:pt x="207" y="50"/>
                      </a:lnTo>
                      <a:lnTo>
                        <a:pt x="207" y="55"/>
                      </a:lnTo>
                      <a:lnTo>
                        <a:pt x="210" y="57"/>
                      </a:lnTo>
                      <a:lnTo>
                        <a:pt x="210" y="60"/>
                      </a:lnTo>
                      <a:lnTo>
                        <a:pt x="207" y="60"/>
                      </a:lnTo>
                      <a:lnTo>
                        <a:pt x="206" y="63"/>
                      </a:lnTo>
                      <a:lnTo>
                        <a:pt x="202" y="63"/>
                      </a:lnTo>
                      <a:lnTo>
                        <a:pt x="202" y="66"/>
                      </a:lnTo>
                      <a:lnTo>
                        <a:pt x="195" y="66"/>
                      </a:lnTo>
                      <a:lnTo>
                        <a:pt x="194" y="70"/>
                      </a:lnTo>
                      <a:lnTo>
                        <a:pt x="188" y="69"/>
                      </a:lnTo>
                      <a:lnTo>
                        <a:pt x="190" y="73"/>
                      </a:lnTo>
                      <a:lnTo>
                        <a:pt x="186" y="82"/>
                      </a:lnTo>
                      <a:lnTo>
                        <a:pt x="170" y="80"/>
                      </a:lnTo>
                      <a:lnTo>
                        <a:pt x="164" y="82"/>
                      </a:lnTo>
                      <a:lnTo>
                        <a:pt x="155" y="82"/>
                      </a:lnTo>
                      <a:lnTo>
                        <a:pt x="157" y="91"/>
                      </a:lnTo>
                      <a:lnTo>
                        <a:pt x="154" y="91"/>
                      </a:lnTo>
                      <a:lnTo>
                        <a:pt x="159" y="118"/>
                      </a:lnTo>
                      <a:lnTo>
                        <a:pt x="160" y="118"/>
                      </a:lnTo>
                      <a:lnTo>
                        <a:pt x="161" y="123"/>
                      </a:lnTo>
                      <a:lnTo>
                        <a:pt x="158" y="123"/>
                      </a:lnTo>
                      <a:lnTo>
                        <a:pt x="148" y="135"/>
                      </a:lnTo>
                      <a:lnTo>
                        <a:pt x="152" y="140"/>
                      </a:lnTo>
                      <a:lnTo>
                        <a:pt x="139" y="140"/>
                      </a:lnTo>
                      <a:lnTo>
                        <a:pt x="130" y="139"/>
                      </a:lnTo>
                      <a:lnTo>
                        <a:pt x="131" y="154"/>
                      </a:lnTo>
                      <a:lnTo>
                        <a:pt x="132" y="155"/>
                      </a:lnTo>
                      <a:lnTo>
                        <a:pt x="130" y="158"/>
                      </a:lnTo>
                      <a:lnTo>
                        <a:pt x="128" y="158"/>
                      </a:lnTo>
                      <a:lnTo>
                        <a:pt x="128" y="156"/>
                      </a:lnTo>
                      <a:lnTo>
                        <a:pt x="122" y="156"/>
                      </a:lnTo>
                      <a:lnTo>
                        <a:pt x="122" y="159"/>
                      </a:lnTo>
                      <a:lnTo>
                        <a:pt x="116" y="159"/>
                      </a:lnTo>
                      <a:lnTo>
                        <a:pt x="114" y="157"/>
                      </a:lnTo>
                      <a:lnTo>
                        <a:pt x="113" y="158"/>
                      </a:lnTo>
                      <a:lnTo>
                        <a:pt x="111" y="158"/>
                      </a:lnTo>
                      <a:lnTo>
                        <a:pt x="109" y="156"/>
                      </a:lnTo>
                      <a:lnTo>
                        <a:pt x="105" y="157"/>
                      </a:lnTo>
                      <a:lnTo>
                        <a:pt x="105" y="158"/>
                      </a:lnTo>
                      <a:lnTo>
                        <a:pt x="103" y="158"/>
                      </a:lnTo>
                      <a:lnTo>
                        <a:pt x="102" y="155"/>
                      </a:lnTo>
                      <a:lnTo>
                        <a:pt x="100" y="158"/>
                      </a:lnTo>
                      <a:lnTo>
                        <a:pt x="97" y="153"/>
                      </a:lnTo>
                      <a:lnTo>
                        <a:pt x="96" y="149"/>
                      </a:lnTo>
                      <a:lnTo>
                        <a:pt x="86" y="146"/>
                      </a:lnTo>
                      <a:lnTo>
                        <a:pt x="86" y="143"/>
                      </a:lnTo>
                      <a:lnTo>
                        <a:pt x="87" y="138"/>
                      </a:lnTo>
                      <a:lnTo>
                        <a:pt x="91" y="136"/>
                      </a:lnTo>
                      <a:lnTo>
                        <a:pt x="91" y="134"/>
                      </a:lnTo>
                      <a:lnTo>
                        <a:pt x="85" y="130"/>
                      </a:lnTo>
                      <a:lnTo>
                        <a:pt x="88" y="122"/>
                      </a:lnTo>
                      <a:lnTo>
                        <a:pt x="91" y="120"/>
                      </a:lnTo>
                      <a:lnTo>
                        <a:pt x="88" y="116"/>
                      </a:lnTo>
                      <a:lnTo>
                        <a:pt x="51" y="116"/>
                      </a:lnTo>
                      <a:lnTo>
                        <a:pt x="51" y="109"/>
                      </a:lnTo>
                      <a:lnTo>
                        <a:pt x="47" y="109"/>
                      </a:lnTo>
                      <a:lnTo>
                        <a:pt x="48" y="104"/>
                      </a:lnTo>
                      <a:lnTo>
                        <a:pt x="45" y="101"/>
                      </a:lnTo>
                      <a:lnTo>
                        <a:pt x="46" y="101"/>
                      </a:lnTo>
                      <a:lnTo>
                        <a:pt x="47" y="94"/>
                      </a:lnTo>
                      <a:lnTo>
                        <a:pt x="40" y="95"/>
                      </a:lnTo>
                      <a:lnTo>
                        <a:pt x="36" y="91"/>
                      </a:lnTo>
                      <a:lnTo>
                        <a:pt x="34" y="85"/>
                      </a:lnTo>
                      <a:lnTo>
                        <a:pt x="32" y="85"/>
                      </a:lnTo>
                      <a:lnTo>
                        <a:pt x="33" y="84"/>
                      </a:lnTo>
                      <a:lnTo>
                        <a:pt x="34" y="76"/>
                      </a:lnTo>
                      <a:lnTo>
                        <a:pt x="3" y="75"/>
                      </a:lnTo>
                      <a:lnTo>
                        <a:pt x="6" y="41"/>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56" name="Freeform 33"/>
                <p:cNvSpPr>
                  <a:spLocks/>
                </p:cNvSpPr>
                <p:nvPr/>
              </p:nvSpPr>
              <p:spPr bwMode="auto">
                <a:xfrm>
                  <a:off x="4201" y="3006"/>
                  <a:ext cx="219" cy="159"/>
                </a:xfrm>
                <a:custGeom>
                  <a:avLst/>
                  <a:gdLst>
                    <a:gd name="T0" fmla="*/ 6 w 219"/>
                    <a:gd name="T1" fmla="*/ 39 h 159"/>
                    <a:gd name="T2" fmla="*/ 0 w 219"/>
                    <a:gd name="T3" fmla="*/ 30 h 159"/>
                    <a:gd name="T4" fmla="*/ 7 w 219"/>
                    <a:gd name="T5" fmla="*/ 21 h 159"/>
                    <a:gd name="T6" fmla="*/ 7 w 219"/>
                    <a:gd name="T7" fmla="*/ 14 h 159"/>
                    <a:gd name="T8" fmla="*/ 22 w 219"/>
                    <a:gd name="T9" fmla="*/ 14 h 159"/>
                    <a:gd name="T10" fmla="*/ 32 w 219"/>
                    <a:gd name="T11" fmla="*/ 24 h 159"/>
                    <a:gd name="T12" fmla="*/ 38 w 219"/>
                    <a:gd name="T13" fmla="*/ 9 h 159"/>
                    <a:gd name="T14" fmla="*/ 40 w 219"/>
                    <a:gd name="T15" fmla="*/ 1 h 159"/>
                    <a:gd name="T16" fmla="*/ 78 w 219"/>
                    <a:gd name="T17" fmla="*/ 0 h 159"/>
                    <a:gd name="T18" fmla="*/ 88 w 219"/>
                    <a:gd name="T19" fmla="*/ 15 h 159"/>
                    <a:gd name="T20" fmla="*/ 97 w 219"/>
                    <a:gd name="T21" fmla="*/ 15 h 159"/>
                    <a:gd name="T22" fmla="*/ 140 w 219"/>
                    <a:gd name="T23" fmla="*/ 19 h 159"/>
                    <a:gd name="T24" fmla="*/ 148 w 219"/>
                    <a:gd name="T25" fmla="*/ 15 h 159"/>
                    <a:gd name="T26" fmla="*/ 160 w 219"/>
                    <a:gd name="T27" fmla="*/ 31 h 159"/>
                    <a:gd name="T28" fmla="*/ 162 w 219"/>
                    <a:gd name="T29" fmla="*/ 46 h 159"/>
                    <a:gd name="T30" fmla="*/ 170 w 219"/>
                    <a:gd name="T31" fmla="*/ 29 h 159"/>
                    <a:gd name="T32" fmla="*/ 173 w 219"/>
                    <a:gd name="T33" fmla="*/ 29 h 159"/>
                    <a:gd name="T34" fmla="*/ 173 w 219"/>
                    <a:gd name="T35" fmla="*/ 27 h 159"/>
                    <a:gd name="T36" fmla="*/ 189 w 219"/>
                    <a:gd name="T37" fmla="*/ 27 h 159"/>
                    <a:gd name="T38" fmla="*/ 216 w 219"/>
                    <a:gd name="T39" fmla="*/ 44 h 159"/>
                    <a:gd name="T40" fmla="*/ 216 w 219"/>
                    <a:gd name="T41" fmla="*/ 54 h 159"/>
                    <a:gd name="T42" fmla="*/ 212 w 219"/>
                    <a:gd name="T43" fmla="*/ 51 h 159"/>
                    <a:gd name="T44" fmla="*/ 214 w 219"/>
                    <a:gd name="T45" fmla="*/ 54 h 159"/>
                    <a:gd name="T46" fmla="*/ 210 w 219"/>
                    <a:gd name="T47" fmla="*/ 57 h 159"/>
                    <a:gd name="T48" fmla="*/ 207 w 219"/>
                    <a:gd name="T49" fmla="*/ 60 h 159"/>
                    <a:gd name="T50" fmla="*/ 202 w 219"/>
                    <a:gd name="T51" fmla="*/ 63 h 159"/>
                    <a:gd name="T52" fmla="*/ 194 w 219"/>
                    <a:gd name="T53" fmla="*/ 66 h 159"/>
                    <a:gd name="T54" fmla="*/ 188 w 219"/>
                    <a:gd name="T55" fmla="*/ 70 h 159"/>
                    <a:gd name="T56" fmla="*/ 186 w 219"/>
                    <a:gd name="T57" fmla="*/ 81 h 159"/>
                    <a:gd name="T58" fmla="*/ 165 w 219"/>
                    <a:gd name="T59" fmla="*/ 83 h 159"/>
                    <a:gd name="T60" fmla="*/ 157 w 219"/>
                    <a:gd name="T61" fmla="*/ 91 h 159"/>
                    <a:gd name="T62" fmla="*/ 159 w 219"/>
                    <a:gd name="T63" fmla="*/ 118 h 159"/>
                    <a:gd name="T64" fmla="*/ 161 w 219"/>
                    <a:gd name="T65" fmla="*/ 123 h 159"/>
                    <a:gd name="T66" fmla="*/ 148 w 219"/>
                    <a:gd name="T67" fmla="*/ 134 h 159"/>
                    <a:gd name="T68" fmla="*/ 139 w 219"/>
                    <a:gd name="T69" fmla="*/ 140 h 159"/>
                    <a:gd name="T70" fmla="*/ 130 w 219"/>
                    <a:gd name="T71" fmla="*/ 154 h 159"/>
                    <a:gd name="T72" fmla="*/ 130 w 219"/>
                    <a:gd name="T73" fmla="*/ 158 h 159"/>
                    <a:gd name="T74" fmla="*/ 128 w 219"/>
                    <a:gd name="T75" fmla="*/ 156 h 159"/>
                    <a:gd name="T76" fmla="*/ 121 w 219"/>
                    <a:gd name="T77" fmla="*/ 159 h 159"/>
                    <a:gd name="T78" fmla="*/ 113 w 219"/>
                    <a:gd name="T79" fmla="*/ 157 h 159"/>
                    <a:gd name="T80" fmla="*/ 111 w 219"/>
                    <a:gd name="T81" fmla="*/ 158 h 159"/>
                    <a:gd name="T82" fmla="*/ 105 w 219"/>
                    <a:gd name="T83" fmla="*/ 156 h 159"/>
                    <a:gd name="T84" fmla="*/ 102 w 219"/>
                    <a:gd name="T85" fmla="*/ 158 h 159"/>
                    <a:gd name="T86" fmla="*/ 100 w 219"/>
                    <a:gd name="T87" fmla="*/ 158 h 159"/>
                    <a:gd name="T88" fmla="*/ 96 w 219"/>
                    <a:gd name="T89" fmla="*/ 150 h 159"/>
                    <a:gd name="T90" fmla="*/ 86 w 219"/>
                    <a:gd name="T91" fmla="*/ 144 h 159"/>
                    <a:gd name="T92" fmla="*/ 90 w 219"/>
                    <a:gd name="T93" fmla="*/ 136 h 159"/>
                    <a:gd name="T94" fmla="*/ 85 w 219"/>
                    <a:gd name="T95" fmla="*/ 130 h 159"/>
                    <a:gd name="T96" fmla="*/ 91 w 219"/>
                    <a:gd name="T97" fmla="*/ 120 h 159"/>
                    <a:gd name="T98" fmla="*/ 51 w 219"/>
                    <a:gd name="T99" fmla="*/ 116 h 159"/>
                    <a:gd name="T100" fmla="*/ 47 w 219"/>
                    <a:gd name="T101" fmla="*/ 109 h 159"/>
                    <a:gd name="T102" fmla="*/ 45 w 219"/>
                    <a:gd name="T103" fmla="*/ 101 h 159"/>
                    <a:gd name="T104" fmla="*/ 46 w 219"/>
                    <a:gd name="T105" fmla="*/ 94 h 159"/>
                    <a:gd name="T106" fmla="*/ 36 w 219"/>
                    <a:gd name="T107" fmla="*/ 91 h 159"/>
                    <a:gd name="T108" fmla="*/ 32 w 219"/>
                    <a:gd name="T109" fmla="*/ 85 h 159"/>
                    <a:gd name="T110" fmla="*/ 34 w 219"/>
                    <a:gd name="T111" fmla="*/ 77 h 159"/>
                    <a:gd name="T112" fmla="*/ 6 w 219"/>
                    <a:gd name="T113" fmla="*/ 4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9" h="159">
                      <a:moveTo>
                        <a:pt x="6" y="41"/>
                      </a:moveTo>
                      <a:lnTo>
                        <a:pt x="6" y="39"/>
                      </a:lnTo>
                      <a:lnTo>
                        <a:pt x="0" y="38"/>
                      </a:lnTo>
                      <a:lnTo>
                        <a:pt x="0" y="30"/>
                      </a:lnTo>
                      <a:lnTo>
                        <a:pt x="6" y="30"/>
                      </a:lnTo>
                      <a:lnTo>
                        <a:pt x="7" y="21"/>
                      </a:lnTo>
                      <a:lnTo>
                        <a:pt x="3" y="15"/>
                      </a:lnTo>
                      <a:lnTo>
                        <a:pt x="7" y="14"/>
                      </a:lnTo>
                      <a:lnTo>
                        <a:pt x="19" y="8"/>
                      </a:lnTo>
                      <a:lnTo>
                        <a:pt x="22" y="14"/>
                      </a:lnTo>
                      <a:lnTo>
                        <a:pt x="31" y="15"/>
                      </a:lnTo>
                      <a:lnTo>
                        <a:pt x="32" y="24"/>
                      </a:lnTo>
                      <a:lnTo>
                        <a:pt x="33" y="18"/>
                      </a:lnTo>
                      <a:lnTo>
                        <a:pt x="38" y="9"/>
                      </a:lnTo>
                      <a:lnTo>
                        <a:pt x="38" y="2"/>
                      </a:lnTo>
                      <a:lnTo>
                        <a:pt x="40" y="1"/>
                      </a:lnTo>
                      <a:lnTo>
                        <a:pt x="49" y="0"/>
                      </a:lnTo>
                      <a:lnTo>
                        <a:pt x="78" y="0"/>
                      </a:lnTo>
                      <a:lnTo>
                        <a:pt x="79" y="16"/>
                      </a:lnTo>
                      <a:lnTo>
                        <a:pt x="88" y="15"/>
                      </a:lnTo>
                      <a:lnTo>
                        <a:pt x="94" y="17"/>
                      </a:lnTo>
                      <a:lnTo>
                        <a:pt x="97" y="15"/>
                      </a:lnTo>
                      <a:lnTo>
                        <a:pt x="97" y="17"/>
                      </a:lnTo>
                      <a:lnTo>
                        <a:pt x="140" y="19"/>
                      </a:lnTo>
                      <a:lnTo>
                        <a:pt x="147" y="21"/>
                      </a:lnTo>
                      <a:lnTo>
                        <a:pt x="148" y="15"/>
                      </a:lnTo>
                      <a:lnTo>
                        <a:pt x="157" y="18"/>
                      </a:lnTo>
                      <a:lnTo>
                        <a:pt x="160" y="31"/>
                      </a:lnTo>
                      <a:lnTo>
                        <a:pt x="163" y="36"/>
                      </a:lnTo>
                      <a:lnTo>
                        <a:pt x="162" y="46"/>
                      </a:lnTo>
                      <a:lnTo>
                        <a:pt x="169" y="46"/>
                      </a:lnTo>
                      <a:lnTo>
                        <a:pt x="170" y="29"/>
                      </a:lnTo>
                      <a:lnTo>
                        <a:pt x="172" y="31"/>
                      </a:lnTo>
                      <a:lnTo>
                        <a:pt x="173" y="29"/>
                      </a:lnTo>
                      <a:lnTo>
                        <a:pt x="170" y="27"/>
                      </a:lnTo>
                      <a:lnTo>
                        <a:pt x="173" y="27"/>
                      </a:lnTo>
                      <a:lnTo>
                        <a:pt x="173" y="24"/>
                      </a:lnTo>
                      <a:lnTo>
                        <a:pt x="189" y="27"/>
                      </a:lnTo>
                      <a:lnTo>
                        <a:pt x="219" y="39"/>
                      </a:lnTo>
                      <a:lnTo>
                        <a:pt x="216" y="44"/>
                      </a:lnTo>
                      <a:lnTo>
                        <a:pt x="215" y="46"/>
                      </a:lnTo>
                      <a:lnTo>
                        <a:pt x="216" y="54"/>
                      </a:lnTo>
                      <a:lnTo>
                        <a:pt x="210" y="49"/>
                      </a:lnTo>
                      <a:lnTo>
                        <a:pt x="212" y="51"/>
                      </a:lnTo>
                      <a:lnTo>
                        <a:pt x="212" y="51"/>
                      </a:lnTo>
                      <a:lnTo>
                        <a:pt x="214" y="54"/>
                      </a:lnTo>
                      <a:lnTo>
                        <a:pt x="213" y="57"/>
                      </a:lnTo>
                      <a:lnTo>
                        <a:pt x="210" y="57"/>
                      </a:lnTo>
                      <a:lnTo>
                        <a:pt x="209" y="60"/>
                      </a:lnTo>
                      <a:lnTo>
                        <a:pt x="207" y="60"/>
                      </a:lnTo>
                      <a:lnTo>
                        <a:pt x="207" y="63"/>
                      </a:lnTo>
                      <a:lnTo>
                        <a:pt x="202" y="63"/>
                      </a:lnTo>
                      <a:lnTo>
                        <a:pt x="202" y="66"/>
                      </a:lnTo>
                      <a:lnTo>
                        <a:pt x="194" y="66"/>
                      </a:lnTo>
                      <a:lnTo>
                        <a:pt x="194" y="70"/>
                      </a:lnTo>
                      <a:lnTo>
                        <a:pt x="188" y="70"/>
                      </a:lnTo>
                      <a:lnTo>
                        <a:pt x="190" y="73"/>
                      </a:lnTo>
                      <a:lnTo>
                        <a:pt x="186" y="81"/>
                      </a:lnTo>
                      <a:lnTo>
                        <a:pt x="170" y="80"/>
                      </a:lnTo>
                      <a:lnTo>
                        <a:pt x="165" y="83"/>
                      </a:lnTo>
                      <a:lnTo>
                        <a:pt x="155" y="82"/>
                      </a:lnTo>
                      <a:lnTo>
                        <a:pt x="157" y="91"/>
                      </a:lnTo>
                      <a:lnTo>
                        <a:pt x="154" y="91"/>
                      </a:lnTo>
                      <a:lnTo>
                        <a:pt x="159" y="118"/>
                      </a:lnTo>
                      <a:lnTo>
                        <a:pt x="161" y="118"/>
                      </a:lnTo>
                      <a:lnTo>
                        <a:pt x="161" y="123"/>
                      </a:lnTo>
                      <a:lnTo>
                        <a:pt x="158" y="123"/>
                      </a:lnTo>
                      <a:lnTo>
                        <a:pt x="148" y="134"/>
                      </a:lnTo>
                      <a:lnTo>
                        <a:pt x="152" y="140"/>
                      </a:lnTo>
                      <a:lnTo>
                        <a:pt x="139" y="140"/>
                      </a:lnTo>
                      <a:lnTo>
                        <a:pt x="130" y="139"/>
                      </a:lnTo>
                      <a:lnTo>
                        <a:pt x="130" y="154"/>
                      </a:lnTo>
                      <a:lnTo>
                        <a:pt x="132" y="155"/>
                      </a:lnTo>
                      <a:lnTo>
                        <a:pt x="130" y="158"/>
                      </a:lnTo>
                      <a:lnTo>
                        <a:pt x="128" y="157"/>
                      </a:lnTo>
                      <a:lnTo>
                        <a:pt x="128" y="156"/>
                      </a:lnTo>
                      <a:lnTo>
                        <a:pt x="122" y="156"/>
                      </a:lnTo>
                      <a:lnTo>
                        <a:pt x="121" y="159"/>
                      </a:lnTo>
                      <a:lnTo>
                        <a:pt x="116" y="159"/>
                      </a:lnTo>
                      <a:lnTo>
                        <a:pt x="113" y="157"/>
                      </a:lnTo>
                      <a:lnTo>
                        <a:pt x="113" y="158"/>
                      </a:lnTo>
                      <a:lnTo>
                        <a:pt x="111" y="158"/>
                      </a:lnTo>
                      <a:lnTo>
                        <a:pt x="109" y="156"/>
                      </a:lnTo>
                      <a:lnTo>
                        <a:pt x="105" y="156"/>
                      </a:lnTo>
                      <a:lnTo>
                        <a:pt x="105" y="158"/>
                      </a:lnTo>
                      <a:lnTo>
                        <a:pt x="102" y="158"/>
                      </a:lnTo>
                      <a:lnTo>
                        <a:pt x="102" y="155"/>
                      </a:lnTo>
                      <a:lnTo>
                        <a:pt x="100" y="158"/>
                      </a:lnTo>
                      <a:lnTo>
                        <a:pt x="97" y="153"/>
                      </a:lnTo>
                      <a:lnTo>
                        <a:pt x="96" y="150"/>
                      </a:lnTo>
                      <a:lnTo>
                        <a:pt x="86" y="146"/>
                      </a:lnTo>
                      <a:lnTo>
                        <a:pt x="86" y="144"/>
                      </a:lnTo>
                      <a:lnTo>
                        <a:pt x="88" y="138"/>
                      </a:lnTo>
                      <a:lnTo>
                        <a:pt x="90" y="136"/>
                      </a:lnTo>
                      <a:lnTo>
                        <a:pt x="91" y="134"/>
                      </a:lnTo>
                      <a:lnTo>
                        <a:pt x="85" y="130"/>
                      </a:lnTo>
                      <a:lnTo>
                        <a:pt x="87" y="122"/>
                      </a:lnTo>
                      <a:lnTo>
                        <a:pt x="91" y="120"/>
                      </a:lnTo>
                      <a:lnTo>
                        <a:pt x="88" y="117"/>
                      </a:lnTo>
                      <a:lnTo>
                        <a:pt x="51" y="116"/>
                      </a:lnTo>
                      <a:lnTo>
                        <a:pt x="51" y="109"/>
                      </a:lnTo>
                      <a:lnTo>
                        <a:pt x="47" y="109"/>
                      </a:lnTo>
                      <a:lnTo>
                        <a:pt x="48" y="104"/>
                      </a:lnTo>
                      <a:lnTo>
                        <a:pt x="45" y="101"/>
                      </a:lnTo>
                      <a:lnTo>
                        <a:pt x="46" y="101"/>
                      </a:lnTo>
                      <a:lnTo>
                        <a:pt x="46" y="94"/>
                      </a:lnTo>
                      <a:lnTo>
                        <a:pt x="40" y="95"/>
                      </a:lnTo>
                      <a:lnTo>
                        <a:pt x="36" y="91"/>
                      </a:lnTo>
                      <a:lnTo>
                        <a:pt x="34" y="85"/>
                      </a:lnTo>
                      <a:lnTo>
                        <a:pt x="32" y="85"/>
                      </a:lnTo>
                      <a:lnTo>
                        <a:pt x="33" y="85"/>
                      </a:lnTo>
                      <a:lnTo>
                        <a:pt x="34" y="77"/>
                      </a:lnTo>
                      <a:lnTo>
                        <a:pt x="3" y="75"/>
                      </a:lnTo>
                      <a:lnTo>
                        <a:pt x="6"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57" name="Freeform 34"/>
                <p:cNvSpPr>
                  <a:spLocks/>
                </p:cNvSpPr>
                <p:nvPr/>
              </p:nvSpPr>
              <p:spPr bwMode="auto">
                <a:xfrm>
                  <a:off x="4201" y="3006"/>
                  <a:ext cx="219" cy="159"/>
                </a:xfrm>
                <a:custGeom>
                  <a:avLst/>
                  <a:gdLst>
                    <a:gd name="T0" fmla="*/ 6 w 219"/>
                    <a:gd name="T1" fmla="*/ 39 h 159"/>
                    <a:gd name="T2" fmla="*/ 0 w 219"/>
                    <a:gd name="T3" fmla="*/ 30 h 159"/>
                    <a:gd name="T4" fmla="*/ 7 w 219"/>
                    <a:gd name="T5" fmla="*/ 21 h 159"/>
                    <a:gd name="T6" fmla="*/ 7 w 219"/>
                    <a:gd name="T7" fmla="*/ 14 h 159"/>
                    <a:gd name="T8" fmla="*/ 22 w 219"/>
                    <a:gd name="T9" fmla="*/ 14 h 159"/>
                    <a:gd name="T10" fmla="*/ 32 w 219"/>
                    <a:gd name="T11" fmla="*/ 24 h 159"/>
                    <a:gd name="T12" fmla="*/ 38 w 219"/>
                    <a:gd name="T13" fmla="*/ 9 h 159"/>
                    <a:gd name="T14" fmla="*/ 40 w 219"/>
                    <a:gd name="T15" fmla="*/ 1 h 159"/>
                    <a:gd name="T16" fmla="*/ 78 w 219"/>
                    <a:gd name="T17" fmla="*/ 0 h 159"/>
                    <a:gd name="T18" fmla="*/ 88 w 219"/>
                    <a:gd name="T19" fmla="*/ 15 h 159"/>
                    <a:gd name="T20" fmla="*/ 97 w 219"/>
                    <a:gd name="T21" fmla="*/ 15 h 159"/>
                    <a:gd name="T22" fmla="*/ 140 w 219"/>
                    <a:gd name="T23" fmla="*/ 19 h 159"/>
                    <a:gd name="T24" fmla="*/ 148 w 219"/>
                    <a:gd name="T25" fmla="*/ 15 h 159"/>
                    <a:gd name="T26" fmla="*/ 160 w 219"/>
                    <a:gd name="T27" fmla="*/ 31 h 159"/>
                    <a:gd name="T28" fmla="*/ 162 w 219"/>
                    <a:gd name="T29" fmla="*/ 46 h 159"/>
                    <a:gd name="T30" fmla="*/ 170 w 219"/>
                    <a:gd name="T31" fmla="*/ 29 h 159"/>
                    <a:gd name="T32" fmla="*/ 173 w 219"/>
                    <a:gd name="T33" fmla="*/ 29 h 159"/>
                    <a:gd name="T34" fmla="*/ 173 w 219"/>
                    <a:gd name="T35" fmla="*/ 27 h 159"/>
                    <a:gd name="T36" fmla="*/ 189 w 219"/>
                    <a:gd name="T37" fmla="*/ 27 h 159"/>
                    <a:gd name="T38" fmla="*/ 216 w 219"/>
                    <a:gd name="T39" fmla="*/ 44 h 159"/>
                    <a:gd name="T40" fmla="*/ 216 w 219"/>
                    <a:gd name="T41" fmla="*/ 54 h 159"/>
                    <a:gd name="T42" fmla="*/ 212 w 219"/>
                    <a:gd name="T43" fmla="*/ 51 h 159"/>
                    <a:gd name="T44" fmla="*/ 214 w 219"/>
                    <a:gd name="T45" fmla="*/ 54 h 159"/>
                    <a:gd name="T46" fmla="*/ 210 w 219"/>
                    <a:gd name="T47" fmla="*/ 57 h 159"/>
                    <a:gd name="T48" fmla="*/ 207 w 219"/>
                    <a:gd name="T49" fmla="*/ 60 h 159"/>
                    <a:gd name="T50" fmla="*/ 202 w 219"/>
                    <a:gd name="T51" fmla="*/ 63 h 159"/>
                    <a:gd name="T52" fmla="*/ 194 w 219"/>
                    <a:gd name="T53" fmla="*/ 66 h 159"/>
                    <a:gd name="T54" fmla="*/ 188 w 219"/>
                    <a:gd name="T55" fmla="*/ 70 h 159"/>
                    <a:gd name="T56" fmla="*/ 186 w 219"/>
                    <a:gd name="T57" fmla="*/ 81 h 159"/>
                    <a:gd name="T58" fmla="*/ 165 w 219"/>
                    <a:gd name="T59" fmla="*/ 83 h 159"/>
                    <a:gd name="T60" fmla="*/ 157 w 219"/>
                    <a:gd name="T61" fmla="*/ 91 h 159"/>
                    <a:gd name="T62" fmla="*/ 159 w 219"/>
                    <a:gd name="T63" fmla="*/ 118 h 159"/>
                    <a:gd name="T64" fmla="*/ 161 w 219"/>
                    <a:gd name="T65" fmla="*/ 123 h 159"/>
                    <a:gd name="T66" fmla="*/ 148 w 219"/>
                    <a:gd name="T67" fmla="*/ 134 h 159"/>
                    <a:gd name="T68" fmla="*/ 139 w 219"/>
                    <a:gd name="T69" fmla="*/ 140 h 159"/>
                    <a:gd name="T70" fmla="*/ 130 w 219"/>
                    <a:gd name="T71" fmla="*/ 154 h 159"/>
                    <a:gd name="T72" fmla="*/ 130 w 219"/>
                    <a:gd name="T73" fmla="*/ 158 h 159"/>
                    <a:gd name="T74" fmla="*/ 128 w 219"/>
                    <a:gd name="T75" fmla="*/ 156 h 159"/>
                    <a:gd name="T76" fmla="*/ 121 w 219"/>
                    <a:gd name="T77" fmla="*/ 159 h 159"/>
                    <a:gd name="T78" fmla="*/ 113 w 219"/>
                    <a:gd name="T79" fmla="*/ 157 h 159"/>
                    <a:gd name="T80" fmla="*/ 111 w 219"/>
                    <a:gd name="T81" fmla="*/ 158 h 159"/>
                    <a:gd name="T82" fmla="*/ 105 w 219"/>
                    <a:gd name="T83" fmla="*/ 156 h 159"/>
                    <a:gd name="T84" fmla="*/ 102 w 219"/>
                    <a:gd name="T85" fmla="*/ 158 h 159"/>
                    <a:gd name="T86" fmla="*/ 100 w 219"/>
                    <a:gd name="T87" fmla="*/ 158 h 159"/>
                    <a:gd name="T88" fmla="*/ 96 w 219"/>
                    <a:gd name="T89" fmla="*/ 150 h 159"/>
                    <a:gd name="T90" fmla="*/ 86 w 219"/>
                    <a:gd name="T91" fmla="*/ 144 h 159"/>
                    <a:gd name="T92" fmla="*/ 90 w 219"/>
                    <a:gd name="T93" fmla="*/ 136 h 159"/>
                    <a:gd name="T94" fmla="*/ 85 w 219"/>
                    <a:gd name="T95" fmla="*/ 130 h 159"/>
                    <a:gd name="T96" fmla="*/ 91 w 219"/>
                    <a:gd name="T97" fmla="*/ 120 h 159"/>
                    <a:gd name="T98" fmla="*/ 51 w 219"/>
                    <a:gd name="T99" fmla="*/ 116 h 159"/>
                    <a:gd name="T100" fmla="*/ 47 w 219"/>
                    <a:gd name="T101" fmla="*/ 109 h 159"/>
                    <a:gd name="T102" fmla="*/ 45 w 219"/>
                    <a:gd name="T103" fmla="*/ 101 h 159"/>
                    <a:gd name="T104" fmla="*/ 46 w 219"/>
                    <a:gd name="T105" fmla="*/ 94 h 159"/>
                    <a:gd name="T106" fmla="*/ 36 w 219"/>
                    <a:gd name="T107" fmla="*/ 91 h 159"/>
                    <a:gd name="T108" fmla="*/ 32 w 219"/>
                    <a:gd name="T109" fmla="*/ 85 h 159"/>
                    <a:gd name="T110" fmla="*/ 34 w 219"/>
                    <a:gd name="T111" fmla="*/ 77 h 159"/>
                    <a:gd name="T112" fmla="*/ 6 w 219"/>
                    <a:gd name="T113" fmla="*/ 4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9" h="159">
                      <a:moveTo>
                        <a:pt x="6" y="41"/>
                      </a:moveTo>
                      <a:lnTo>
                        <a:pt x="6" y="39"/>
                      </a:lnTo>
                      <a:lnTo>
                        <a:pt x="0" y="38"/>
                      </a:lnTo>
                      <a:lnTo>
                        <a:pt x="0" y="30"/>
                      </a:lnTo>
                      <a:lnTo>
                        <a:pt x="6" y="30"/>
                      </a:lnTo>
                      <a:lnTo>
                        <a:pt x="7" y="21"/>
                      </a:lnTo>
                      <a:lnTo>
                        <a:pt x="3" y="15"/>
                      </a:lnTo>
                      <a:lnTo>
                        <a:pt x="7" y="14"/>
                      </a:lnTo>
                      <a:lnTo>
                        <a:pt x="19" y="8"/>
                      </a:lnTo>
                      <a:lnTo>
                        <a:pt x="22" y="14"/>
                      </a:lnTo>
                      <a:lnTo>
                        <a:pt x="31" y="15"/>
                      </a:lnTo>
                      <a:lnTo>
                        <a:pt x="32" y="24"/>
                      </a:lnTo>
                      <a:lnTo>
                        <a:pt x="33" y="18"/>
                      </a:lnTo>
                      <a:lnTo>
                        <a:pt x="38" y="9"/>
                      </a:lnTo>
                      <a:lnTo>
                        <a:pt x="38" y="2"/>
                      </a:lnTo>
                      <a:lnTo>
                        <a:pt x="40" y="1"/>
                      </a:lnTo>
                      <a:lnTo>
                        <a:pt x="49" y="0"/>
                      </a:lnTo>
                      <a:lnTo>
                        <a:pt x="78" y="0"/>
                      </a:lnTo>
                      <a:lnTo>
                        <a:pt x="79" y="16"/>
                      </a:lnTo>
                      <a:lnTo>
                        <a:pt x="88" y="15"/>
                      </a:lnTo>
                      <a:lnTo>
                        <a:pt x="94" y="17"/>
                      </a:lnTo>
                      <a:lnTo>
                        <a:pt x="97" y="15"/>
                      </a:lnTo>
                      <a:lnTo>
                        <a:pt x="97" y="17"/>
                      </a:lnTo>
                      <a:lnTo>
                        <a:pt x="140" y="19"/>
                      </a:lnTo>
                      <a:lnTo>
                        <a:pt x="147" y="21"/>
                      </a:lnTo>
                      <a:lnTo>
                        <a:pt x="148" y="15"/>
                      </a:lnTo>
                      <a:lnTo>
                        <a:pt x="157" y="18"/>
                      </a:lnTo>
                      <a:lnTo>
                        <a:pt x="160" y="31"/>
                      </a:lnTo>
                      <a:lnTo>
                        <a:pt x="163" y="36"/>
                      </a:lnTo>
                      <a:lnTo>
                        <a:pt x="162" y="46"/>
                      </a:lnTo>
                      <a:lnTo>
                        <a:pt x="169" y="46"/>
                      </a:lnTo>
                      <a:lnTo>
                        <a:pt x="170" y="29"/>
                      </a:lnTo>
                      <a:lnTo>
                        <a:pt x="172" y="31"/>
                      </a:lnTo>
                      <a:lnTo>
                        <a:pt x="173" y="29"/>
                      </a:lnTo>
                      <a:lnTo>
                        <a:pt x="170" y="27"/>
                      </a:lnTo>
                      <a:lnTo>
                        <a:pt x="173" y="27"/>
                      </a:lnTo>
                      <a:lnTo>
                        <a:pt x="173" y="24"/>
                      </a:lnTo>
                      <a:lnTo>
                        <a:pt x="189" y="27"/>
                      </a:lnTo>
                      <a:lnTo>
                        <a:pt x="219" y="39"/>
                      </a:lnTo>
                      <a:lnTo>
                        <a:pt x="216" y="44"/>
                      </a:lnTo>
                      <a:lnTo>
                        <a:pt x="215" y="46"/>
                      </a:lnTo>
                      <a:lnTo>
                        <a:pt x="216" y="54"/>
                      </a:lnTo>
                      <a:lnTo>
                        <a:pt x="210" y="49"/>
                      </a:lnTo>
                      <a:lnTo>
                        <a:pt x="212" y="51"/>
                      </a:lnTo>
                      <a:lnTo>
                        <a:pt x="212" y="51"/>
                      </a:lnTo>
                      <a:lnTo>
                        <a:pt x="214" y="54"/>
                      </a:lnTo>
                      <a:lnTo>
                        <a:pt x="213" y="57"/>
                      </a:lnTo>
                      <a:lnTo>
                        <a:pt x="210" y="57"/>
                      </a:lnTo>
                      <a:lnTo>
                        <a:pt x="209" y="60"/>
                      </a:lnTo>
                      <a:lnTo>
                        <a:pt x="207" y="60"/>
                      </a:lnTo>
                      <a:lnTo>
                        <a:pt x="207" y="63"/>
                      </a:lnTo>
                      <a:lnTo>
                        <a:pt x="202" y="63"/>
                      </a:lnTo>
                      <a:lnTo>
                        <a:pt x="202" y="66"/>
                      </a:lnTo>
                      <a:lnTo>
                        <a:pt x="194" y="66"/>
                      </a:lnTo>
                      <a:lnTo>
                        <a:pt x="194" y="70"/>
                      </a:lnTo>
                      <a:lnTo>
                        <a:pt x="188" y="70"/>
                      </a:lnTo>
                      <a:lnTo>
                        <a:pt x="190" y="73"/>
                      </a:lnTo>
                      <a:lnTo>
                        <a:pt x="186" y="81"/>
                      </a:lnTo>
                      <a:lnTo>
                        <a:pt x="170" y="80"/>
                      </a:lnTo>
                      <a:lnTo>
                        <a:pt x="165" y="83"/>
                      </a:lnTo>
                      <a:lnTo>
                        <a:pt x="155" y="82"/>
                      </a:lnTo>
                      <a:lnTo>
                        <a:pt x="157" y="91"/>
                      </a:lnTo>
                      <a:lnTo>
                        <a:pt x="154" y="91"/>
                      </a:lnTo>
                      <a:lnTo>
                        <a:pt x="159" y="118"/>
                      </a:lnTo>
                      <a:lnTo>
                        <a:pt x="161" y="118"/>
                      </a:lnTo>
                      <a:lnTo>
                        <a:pt x="161" y="123"/>
                      </a:lnTo>
                      <a:lnTo>
                        <a:pt x="158" y="123"/>
                      </a:lnTo>
                      <a:lnTo>
                        <a:pt x="148" y="134"/>
                      </a:lnTo>
                      <a:lnTo>
                        <a:pt x="152" y="140"/>
                      </a:lnTo>
                      <a:lnTo>
                        <a:pt x="139" y="140"/>
                      </a:lnTo>
                      <a:lnTo>
                        <a:pt x="130" y="139"/>
                      </a:lnTo>
                      <a:lnTo>
                        <a:pt x="130" y="154"/>
                      </a:lnTo>
                      <a:lnTo>
                        <a:pt x="132" y="155"/>
                      </a:lnTo>
                      <a:lnTo>
                        <a:pt x="130" y="158"/>
                      </a:lnTo>
                      <a:lnTo>
                        <a:pt x="128" y="157"/>
                      </a:lnTo>
                      <a:lnTo>
                        <a:pt x="128" y="156"/>
                      </a:lnTo>
                      <a:lnTo>
                        <a:pt x="122" y="156"/>
                      </a:lnTo>
                      <a:lnTo>
                        <a:pt x="121" y="159"/>
                      </a:lnTo>
                      <a:lnTo>
                        <a:pt x="116" y="159"/>
                      </a:lnTo>
                      <a:lnTo>
                        <a:pt x="113" y="157"/>
                      </a:lnTo>
                      <a:lnTo>
                        <a:pt x="113" y="158"/>
                      </a:lnTo>
                      <a:lnTo>
                        <a:pt x="111" y="158"/>
                      </a:lnTo>
                      <a:lnTo>
                        <a:pt x="109" y="156"/>
                      </a:lnTo>
                      <a:lnTo>
                        <a:pt x="105" y="156"/>
                      </a:lnTo>
                      <a:lnTo>
                        <a:pt x="105" y="158"/>
                      </a:lnTo>
                      <a:lnTo>
                        <a:pt x="102" y="158"/>
                      </a:lnTo>
                      <a:lnTo>
                        <a:pt x="102" y="155"/>
                      </a:lnTo>
                      <a:lnTo>
                        <a:pt x="100" y="158"/>
                      </a:lnTo>
                      <a:lnTo>
                        <a:pt x="97" y="153"/>
                      </a:lnTo>
                      <a:lnTo>
                        <a:pt x="96" y="150"/>
                      </a:lnTo>
                      <a:lnTo>
                        <a:pt x="86" y="146"/>
                      </a:lnTo>
                      <a:lnTo>
                        <a:pt x="86" y="144"/>
                      </a:lnTo>
                      <a:lnTo>
                        <a:pt x="88" y="138"/>
                      </a:lnTo>
                      <a:lnTo>
                        <a:pt x="90" y="136"/>
                      </a:lnTo>
                      <a:lnTo>
                        <a:pt x="91" y="134"/>
                      </a:lnTo>
                      <a:lnTo>
                        <a:pt x="85" y="130"/>
                      </a:lnTo>
                      <a:lnTo>
                        <a:pt x="87" y="122"/>
                      </a:lnTo>
                      <a:lnTo>
                        <a:pt x="91" y="120"/>
                      </a:lnTo>
                      <a:lnTo>
                        <a:pt x="88" y="117"/>
                      </a:lnTo>
                      <a:lnTo>
                        <a:pt x="51" y="116"/>
                      </a:lnTo>
                      <a:lnTo>
                        <a:pt x="51" y="109"/>
                      </a:lnTo>
                      <a:lnTo>
                        <a:pt x="47" y="109"/>
                      </a:lnTo>
                      <a:lnTo>
                        <a:pt x="48" y="104"/>
                      </a:lnTo>
                      <a:lnTo>
                        <a:pt x="45" y="101"/>
                      </a:lnTo>
                      <a:lnTo>
                        <a:pt x="46" y="101"/>
                      </a:lnTo>
                      <a:lnTo>
                        <a:pt x="46" y="94"/>
                      </a:lnTo>
                      <a:lnTo>
                        <a:pt x="40" y="95"/>
                      </a:lnTo>
                      <a:lnTo>
                        <a:pt x="36" y="91"/>
                      </a:lnTo>
                      <a:lnTo>
                        <a:pt x="34" y="85"/>
                      </a:lnTo>
                      <a:lnTo>
                        <a:pt x="32" y="85"/>
                      </a:lnTo>
                      <a:lnTo>
                        <a:pt x="33" y="85"/>
                      </a:lnTo>
                      <a:lnTo>
                        <a:pt x="34" y="77"/>
                      </a:lnTo>
                      <a:lnTo>
                        <a:pt x="3" y="75"/>
                      </a:lnTo>
                      <a:lnTo>
                        <a:pt x="6" y="41"/>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58" name="Freeform 35"/>
                <p:cNvSpPr>
                  <a:spLocks/>
                </p:cNvSpPr>
                <p:nvPr/>
              </p:nvSpPr>
              <p:spPr bwMode="auto">
                <a:xfrm>
                  <a:off x="4344" y="2836"/>
                  <a:ext cx="350" cy="236"/>
                </a:xfrm>
                <a:custGeom>
                  <a:avLst/>
                  <a:gdLst>
                    <a:gd name="T0" fmla="*/ 144 w 350"/>
                    <a:gd name="T1" fmla="*/ 226 h 236"/>
                    <a:gd name="T2" fmla="*/ 126 w 350"/>
                    <a:gd name="T3" fmla="*/ 230 h 236"/>
                    <a:gd name="T4" fmla="*/ 113 w 350"/>
                    <a:gd name="T5" fmla="*/ 225 h 236"/>
                    <a:gd name="T6" fmla="*/ 97 w 350"/>
                    <a:gd name="T7" fmla="*/ 229 h 236"/>
                    <a:gd name="T8" fmla="*/ 81 w 350"/>
                    <a:gd name="T9" fmla="*/ 222 h 236"/>
                    <a:gd name="T10" fmla="*/ 78 w 350"/>
                    <a:gd name="T11" fmla="*/ 218 h 236"/>
                    <a:gd name="T12" fmla="*/ 75 w 350"/>
                    <a:gd name="T13" fmla="*/ 215 h 236"/>
                    <a:gd name="T14" fmla="*/ 46 w 350"/>
                    <a:gd name="T15" fmla="*/ 199 h 236"/>
                    <a:gd name="T16" fmla="*/ 58 w 350"/>
                    <a:gd name="T17" fmla="*/ 172 h 236"/>
                    <a:gd name="T18" fmla="*/ 70 w 350"/>
                    <a:gd name="T19" fmla="*/ 166 h 236"/>
                    <a:gd name="T20" fmla="*/ 76 w 350"/>
                    <a:gd name="T21" fmla="*/ 162 h 236"/>
                    <a:gd name="T22" fmla="*/ 82 w 350"/>
                    <a:gd name="T23" fmla="*/ 160 h 236"/>
                    <a:gd name="T24" fmla="*/ 70 w 350"/>
                    <a:gd name="T25" fmla="*/ 138 h 236"/>
                    <a:gd name="T26" fmla="*/ 48 w 350"/>
                    <a:gd name="T27" fmla="*/ 127 h 236"/>
                    <a:gd name="T28" fmla="*/ 45 w 350"/>
                    <a:gd name="T29" fmla="*/ 123 h 236"/>
                    <a:gd name="T30" fmla="*/ 40 w 350"/>
                    <a:gd name="T31" fmla="*/ 127 h 236"/>
                    <a:gd name="T32" fmla="*/ 20 w 350"/>
                    <a:gd name="T33" fmla="*/ 122 h 236"/>
                    <a:gd name="T34" fmla="*/ 7 w 350"/>
                    <a:gd name="T35" fmla="*/ 116 h 236"/>
                    <a:gd name="T36" fmla="*/ 7 w 350"/>
                    <a:gd name="T37" fmla="*/ 100 h 236"/>
                    <a:gd name="T38" fmla="*/ 45 w 350"/>
                    <a:gd name="T39" fmla="*/ 104 h 236"/>
                    <a:gd name="T40" fmla="*/ 46 w 350"/>
                    <a:gd name="T41" fmla="*/ 95 h 236"/>
                    <a:gd name="T42" fmla="*/ 50 w 350"/>
                    <a:gd name="T43" fmla="*/ 69 h 236"/>
                    <a:gd name="T44" fmla="*/ 94 w 350"/>
                    <a:gd name="T45" fmla="*/ 64 h 236"/>
                    <a:gd name="T46" fmla="*/ 92 w 350"/>
                    <a:gd name="T47" fmla="*/ 50 h 236"/>
                    <a:gd name="T48" fmla="*/ 95 w 350"/>
                    <a:gd name="T49" fmla="*/ 38 h 236"/>
                    <a:gd name="T50" fmla="*/ 121 w 350"/>
                    <a:gd name="T51" fmla="*/ 23 h 236"/>
                    <a:gd name="T52" fmla="*/ 174 w 350"/>
                    <a:gd name="T53" fmla="*/ 5 h 236"/>
                    <a:gd name="T54" fmla="*/ 195 w 350"/>
                    <a:gd name="T55" fmla="*/ 11 h 236"/>
                    <a:gd name="T56" fmla="*/ 221 w 350"/>
                    <a:gd name="T57" fmla="*/ 9 h 236"/>
                    <a:gd name="T58" fmla="*/ 242 w 350"/>
                    <a:gd name="T59" fmla="*/ 41 h 236"/>
                    <a:gd name="T60" fmla="*/ 273 w 350"/>
                    <a:gd name="T61" fmla="*/ 32 h 236"/>
                    <a:gd name="T62" fmla="*/ 292 w 350"/>
                    <a:gd name="T63" fmla="*/ 30 h 236"/>
                    <a:gd name="T64" fmla="*/ 314 w 350"/>
                    <a:gd name="T65" fmla="*/ 32 h 236"/>
                    <a:gd name="T66" fmla="*/ 321 w 350"/>
                    <a:gd name="T67" fmla="*/ 38 h 236"/>
                    <a:gd name="T68" fmla="*/ 345 w 350"/>
                    <a:gd name="T69" fmla="*/ 37 h 236"/>
                    <a:gd name="T70" fmla="*/ 346 w 350"/>
                    <a:gd name="T71" fmla="*/ 46 h 236"/>
                    <a:gd name="T72" fmla="*/ 342 w 350"/>
                    <a:gd name="T73" fmla="*/ 66 h 236"/>
                    <a:gd name="T74" fmla="*/ 346 w 350"/>
                    <a:gd name="T75" fmla="*/ 73 h 236"/>
                    <a:gd name="T76" fmla="*/ 339 w 350"/>
                    <a:gd name="T77" fmla="*/ 91 h 236"/>
                    <a:gd name="T78" fmla="*/ 332 w 350"/>
                    <a:gd name="T79" fmla="*/ 113 h 236"/>
                    <a:gd name="T80" fmla="*/ 326 w 350"/>
                    <a:gd name="T81" fmla="*/ 136 h 236"/>
                    <a:gd name="T82" fmla="*/ 307 w 350"/>
                    <a:gd name="T83" fmla="*/ 148 h 236"/>
                    <a:gd name="T84" fmla="*/ 297 w 350"/>
                    <a:gd name="T85" fmla="*/ 160 h 236"/>
                    <a:gd name="T86" fmla="*/ 295 w 350"/>
                    <a:gd name="T87" fmla="*/ 176 h 236"/>
                    <a:gd name="T88" fmla="*/ 287 w 350"/>
                    <a:gd name="T89" fmla="*/ 188 h 236"/>
                    <a:gd name="T90" fmla="*/ 271 w 350"/>
                    <a:gd name="T91" fmla="*/ 184 h 236"/>
                    <a:gd name="T92" fmla="*/ 254 w 350"/>
                    <a:gd name="T93" fmla="*/ 185 h 236"/>
                    <a:gd name="T94" fmla="*/ 233 w 350"/>
                    <a:gd name="T95" fmla="*/ 184 h 236"/>
                    <a:gd name="T96" fmla="*/ 205 w 350"/>
                    <a:gd name="T97" fmla="*/ 186 h 236"/>
                    <a:gd name="T98" fmla="*/ 195 w 350"/>
                    <a:gd name="T99" fmla="*/ 186 h 236"/>
                    <a:gd name="T100" fmla="*/ 200 w 350"/>
                    <a:gd name="T101" fmla="*/ 198 h 236"/>
                    <a:gd name="T102" fmla="*/ 162 w 350"/>
                    <a:gd name="T103" fmla="*/ 205 h 236"/>
                    <a:gd name="T104" fmla="*/ 153 w 350"/>
                    <a:gd name="T105" fmla="*/ 210 h 236"/>
                    <a:gd name="T106" fmla="*/ 152 w 350"/>
                    <a:gd name="T107" fmla="*/ 219 h 236"/>
                    <a:gd name="T108" fmla="*/ 148 w 350"/>
                    <a:gd name="T109" fmla="*/ 223 h 236"/>
                    <a:gd name="T110" fmla="*/ 145 w 350"/>
                    <a:gd name="T111" fmla="*/ 22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0" h="236">
                      <a:moveTo>
                        <a:pt x="145" y="225"/>
                      </a:moveTo>
                      <a:lnTo>
                        <a:pt x="144" y="227"/>
                      </a:lnTo>
                      <a:lnTo>
                        <a:pt x="144" y="226"/>
                      </a:lnTo>
                      <a:lnTo>
                        <a:pt x="143" y="236"/>
                      </a:lnTo>
                      <a:lnTo>
                        <a:pt x="127" y="236"/>
                      </a:lnTo>
                      <a:lnTo>
                        <a:pt x="126" y="230"/>
                      </a:lnTo>
                      <a:lnTo>
                        <a:pt x="119" y="225"/>
                      </a:lnTo>
                      <a:lnTo>
                        <a:pt x="119" y="225"/>
                      </a:lnTo>
                      <a:lnTo>
                        <a:pt x="113" y="225"/>
                      </a:lnTo>
                      <a:lnTo>
                        <a:pt x="110" y="230"/>
                      </a:lnTo>
                      <a:lnTo>
                        <a:pt x="100" y="225"/>
                      </a:lnTo>
                      <a:lnTo>
                        <a:pt x="97" y="229"/>
                      </a:lnTo>
                      <a:lnTo>
                        <a:pt x="90" y="225"/>
                      </a:lnTo>
                      <a:lnTo>
                        <a:pt x="81" y="226"/>
                      </a:lnTo>
                      <a:lnTo>
                        <a:pt x="81" y="222"/>
                      </a:lnTo>
                      <a:lnTo>
                        <a:pt x="81" y="221"/>
                      </a:lnTo>
                      <a:lnTo>
                        <a:pt x="78" y="220"/>
                      </a:lnTo>
                      <a:lnTo>
                        <a:pt x="78" y="218"/>
                      </a:lnTo>
                      <a:lnTo>
                        <a:pt x="80" y="215"/>
                      </a:lnTo>
                      <a:lnTo>
                        <a:pt x="76" y="213"/>
                      </a:lnTo>
                      <a:lnTo>
                        <a:pt x="75" y="215"/>
                      </a:lnTo>
                      <a:lnTo>
                        <a:pt x="72" y="215"/>
                      </a:lnTo>
                      <a:lnTo>
                        <a:pt x="75" y="210"/>
                      </a:lnTo>
                      <a:lnTo>
                        <a:pt x="46" y="199"/>
                      </a:lnTo>
                      <a:lnTo>
                        <a:pt x="47" y="196"/>
                      </a:lnTo>
                      <a:lnTo>
                        <a:pt x="57" y="196"/>
                      </a:lnTo>
                      <a:lnTo>
                        <a:pt x="58" y="172"/>
                      </a:lnTo>
                      <a:lnTo>
                        <a:pt x="62" y="172"/>
                      </a:lnTo>
                      <a:lnTo>
                        <a:pt x="64" y="166"/>
                      </a:lnTo>
                      <a:lnTo>
                        <a:pt x="70" y="166"/>
                      </a:lnTo>
                      <a:lnTo>
                        <a:pt x="71" y="163"/>
                      </a:lnTo>
                      <a:lnTo>
                        <a:pt x="75" y="163"/>
                      </a:lnTo>
                      <a:lnTo>
                        <a:pt x="76" y="162"/>
                      </a:lnTo>
                      <a:lnTo>
                        <a:pt x="79" y="163"/>
                      </a:lnTo>
                      <a:lnTo>
                        <a:pt x="79" y="160"/>
                      </a:lnTo>
                      <a:lnTo>
                        <a:pt x="82" y="160"/>
                      </a:lnTo>
                      <a:lnTo>
                        <a:pt x="83" y="145"/>
                      </a:lnTo>
                      <a:lnTo>
                        <a:pt x="76" y="144"/>
                      </a:lnTo>
                      <a:lnTo>
                        <a:pt x="70" y="138"/>
                      </a:lnTo>
                      <a:lnTo>
                        <a:pt x="69" y="135"/>
                      </a:lnTo>
                      <a:lnTo>
                        <a:pt x="48" y="134"/>
                      </a:lnTo>
                      <a:lnTo>
                        <a:pt x="48" y="127"/>
                      </a:lnTo>
                      <a:lnTo>
                        <a:pt x="50" y="127"/>
                      </a:lnTo>
                      <a:lnTo>
                        <a:pt x="50" y="124"/>
                      </a:lnTo>
                      <a:lnTo>
                        <a:pt x="45" y="123"/>
                      </a:lnTo>
                      <a:lnTo>
                        <a:pt x="38" y="115"/>
                      </a:lnTo>
                      <a:lnTo>
                        <a:pt x="40" y="125"/>
                      </a:lnTo>
                      <a:lnTo>
                        <a:pt x="40" y="127"/>
                      </a:lnTo>
                      <a:lnTo>
                        <a:pt x="24" y="126"/>
                      </a:lnTo>
                      <a:lnTo>
                        <a:pt x="25" y="122"/>
                      </a:lnTo>
                      <a:lnTo>
                        <a:pt x="20" y="122"/>
                      </a:lnTo>
                      <a:lnTo>
                        <a:pt x="20" y="119"/>
                      </a:lnTo>
                      <a:lnTo>
                        <a:pt x="10" y="115"/>
                      </a:lnTo>
                      <a:lnTo>
                        <a:pt x="7" y="116"/>
                      </a:lnTo>
                      <a:lnTo>
                        <a:pt x="0" y="113"/>
                      </a:lnTo>
                      <a:lnTo>
                        <a:pt x="3" y="94"/>
                      </a:lnTo>
                      <a:lnTo>
                        <a:pt x="7" y="100"/>
                      </a:lnTo>
                      <a:lnTo>
                        <a:pt x="15" y="100"/>
                      </a:lnTo>
                      <a:lnTo>
                        <a:pt x="44" y="112"/>
                      </a:lnTo>
                      <a:lnTo>
                        <a:pt x="45" y="104"/>
                      </a:lnTo>
                      <a:lnTo>
                        <a:pt x="47" y="104"/>
                      </a:lnTo>
                      <a:lnTo>
                        <a:pt x="48" y="96"/>
                      </a:lnTo>
                      <a:lnTo>
                        <a:pt x="46" y="95"/>
                      </a:lnTo>
                      <a:lnTo>
                        <a:pt x="51" y="83"/>
                      </a:lnTo>
                      <a:lnTo>
                        <a:pt x="50" y="78"/>
                      </a:lnTo>
                      <a:lnTo>
                        <a:pt x="50" y="69"/>
                      </a:lnTo>
                      <a:lnTo>
                        <a:pt x="46" y="69"/>
                      </a:lnTo>
                      <a:lnTo>
                        <a:pt x="48" y="59"/>
                      </a:lnTo>
                      <a:lnTo>
                        <a:pt x="94" y="64"/>
                      </a:lnTo>
                      <a:lnTo>
                        <a:pt x="98" y="59"/>
                      </a:lnTo>
                      <a:lnTo>
                        <a:pt x="88" y="52"/>
                      </a:lnTo>
                      <a:lnTo>
                        <a:pt x="92" y="50"/>
                      </a:lnTo>
                      <a:lnTo>
                        <a:pt x="82" y="41"/>
                      </a:lnTo>
                      <a:lnTo>
                        <a:pt x="84" y="40"/>
                      </a:lnTo>
                      <a:lnTo>
                        <a:pt x="95" y="38"/>
                      </a:lnTo>
                      <a:lnTo>
                        <a:pt x="105" y="33"/>
                      </a:lnTo>
                      <a:lnTo>
                        <a:pt x="121" y="31"/>
                      </a:lnTo>
                      <a:lnTo>
                        <a:pt x="121" y="23"/>
                      </a:lnTo>
                      <a:lnTo>
                        <a:pt x="115" y="21"/>
                      </a:lnTo>
                      <a:lnTo>
                        <a:pt x="118" y="0"/>
                      </a:lnTo>
                      <a:lnTo>
                        <a:pt x="174" y="5"/>
                      </a:lnTo>
                      <a:lnTo>
                        <a:pt x="191" y="7"/>
                      </a:lnTo>
                      <a:lnTo>
                        <a:pt x="191" y="11"/>
                      </a:lnTo>
                      <a:lnTo>
                        <a:pt x="195" y="11"/>
                      </a:lnTo>
                      <a:lnTo>
                        <a:pt x="199" y="13"/>
                      </a:lnTo>
                      <a:lnTo>
                        <a:pt x="199" y="6"/>
                      </a:lnTo>
                      <a:lnTo>
                        <a:pt x="221" y="9"/>
                      </a:lnTo>
                      <a:lnTo>
                        <a:pt x="220" y="29"/>
                      </a:lnTo>
                      <a:lnTo>
                        <a:pt x="241" y="28"/>
                      </a:lnTo>
                      <a:lnTo>
                        <a:pt x="242" y="41"/>
                      </a:lnTo>
                      <a:lnTo>
                        <a:pt x="247" y="41"/>
                      </a:lnTo>
                      <a:lnTo>
                        <a:pt x="247" y="31"/>
                      </a:lnTo>
                      <a:lnTo>
                        <a:pt x="273" y="32"/>
                      </a:lnTo>
                      <a:lnTo>
                        <a:pt x="275" y="31"/>
                      </a:lnTo>
                      <a:lnTo>
                        <a:pt x="291" y="33"/>
                      </a:lnTo>
                      <a:lnTo>
                        <a:pt x="292" y="30"/>
                      </a:lnTo>
                      <a:lnTo>
                        <a:pt x="296" y="30"/>
                      </a:lnTo>
                      <a:lnTo>
                        <a:pt x="303" y="33"/>
                      </a:lnTo>
                      <a:lnTo>
                        <a:pt x="314" y="32"/>
                      </a:lnTo>
                      <a:lnTo>
                        <a:pt x="314" y="36"/>
                      </a:lnTo>
                      <a:lnTo>
                        <a:pt x="318" y="36"/>
                      </a:lnTo>
                      <a:lnTo>
                        <a:pt x="321" y="38"/>
                      </a:lnTo>
                      <a:lnTo>
                        <a:pt x="333" y="40"/>
                      </a:lnTo>
                      <a:lnTo>
                        <a:pt x="337" y="37"/>
                      </a:lnTo>
                      <a:lnTo>
                        <a:pt x="345" y="37"/>
                      </a:lnTo>
                      <a:lnTo>
                        <a:pt x="350" y="39"/>
                      </a:lnTo>
                      <a:lnTo>
                        <a:pt x="349" y="43"/>
                      </a:lnTo>
                      <a:lnTo>
                        <a:pt x="346" y="46"/>
                      </a:lnTo>
                      <a:lnTo>
                        <a:pt x="344" y="57"/>
                      </a:lnTo>
                      <a:lnTo>
                        <a:pt x="345" y="64"/>
                      </a:lnTo>
                      <a:lnTo>
                        <a:pt x="342" y="66"/>
                      </a:lnTo>
                      <a:lnTo>
                        <a:pt x="339" y="65"/>
                      </a:lnTo>
                      <a:lnTo>
                        <a:pt x="340" y="69"/>
                      </a:lnTo>
                      <a:lnTo>
                        <a:pt x="346" y="73"/>
                      </a:lnTo>
                      <a:lnTo>
                        <a:pt x="344" y="86"/>
                      </a:lnTo>
                      <a:lnTo>
                        <a:pt x="343" y="89"/>
                      </a:lnTo>
                      <a:lnTo>
                        <a:pt x="339" y="91"/>
                      </a:lnTo>
                      <a:lnTo>
                        <a:pt x="337" y="99"/>
                      </a:lnTo>
                      <a:lnTo>
                        <a:pt x="329" y="108"/>
                      </a:lnTo>
                      <a:lnTo>
                        <a:pt x="332" y="113"/>
                      </a:lnTo>
                      <a:lnTo>
                        <a:pt x="324" y="132"/>
                      </a:lnTo>
                      <a:lnTo>
                        <a:pt x="328" y="136"/>
                      </a:lnTo>
                      <a:lnTo>
                        <a:pt x="326" y="136"/>
                      </a:lnTo>
                      <a:lnTo>
                        <a:pt x="324" y="138"/>
                      </a:lnTo>
                      <a:lnTo>
                        <a:pt x="319" y="148"/>
                      </a:lnTo>
                      <a:lnTo>
                        <a:pt x="307" y="148"/>
                      </a:lnTo>
                      <a:lnTo>
                        <a:pt x="307" y="150"/>
                      </a:lnTo>
                      <a:lnTo>
                        <a:pt x="300" y="153"/>
                      </a:lnTo>
                      <a:lnTo>
                        <a:pt x="297" y="160"/>
                      </a:lnTo>
                      <a:lnTo>
                        <a:pt x="302" y="163"/>
                      </a:lnTo>
                      <a:lnTo>
                        <a:pt x="299" y="165"/>
                      </a:lnTo>
                      <a:lnTo>
                        <a:pt x="295" y="176"/>
                      </a:lnTo>
                      <a:lnTo>
                        <a:pt x="297" y="180"/>
                      </a:lnTo>
                      <a:lnTo>
                        <a:pt x="290" y="187"/>
                      </a:lnTo>
                      <a:lnTo>
                        <a:pt x="287" y="188"/>
                      </a:lnTo>
                      <a:lnTo>
                        <a:pt x="281" y="184"/>
                      </a:lnTo>
                      <a:lnTo>
                        <a:pt x="273" y="185"/>
                      </a:lnTo>
                      <a:lnTo>
                        <a:pt x="271" y="184"/>
                      </a:lnTo>
                      <a:lnTo>
                        <a:pt x="266" y="187"/>
                      </a:lnTo>
                      <a:lnTo>
                        <a:pt x="262" y="185"/>
                      </a:lnTo>
                      <a:lnTo>
                        <a:pt x="254" y="185"/>
                      </a:lnTo>
                      <a:lnTo>
                        <a:pt x="242" y="180"/>
                      </a:lnTo>
                      <a:lnTo>
                        <a:pt x="234" y="180"/>
                      </a:lnTo>
                      <a:lnTo>
                        <a:pt x="233" y="184"/>
                      </a:lnTo>
                      <a:lnTo>
                        <a:pt x="207" y="184"/>
                      </a:lnTo>
                      <a:lnTo>
                        <a:pt x="207" y="184"/>
                      </a:lnTo>
                      <a:lnTo>
                        <a:pt x="205" y="186"/>
                      </a:lnTo>
                      <a:lnTo>
                        <a:pt x="203" y="188"/>
                      </a:lnTo>
                      <a:lnTo>
                        <a:pt x="201" y="188"/>
                      </a:lnTo>
                      <a:lnTo>
                        <a:pt x="195" y="186"/>
                      </a:lnTo>
                      <a:lnTo>
                        <a:pt x="200" y="195"/>
                      </a:lnTo>
                      <a:lnTo>
                        <a:pt x="201" y="197"/>
                      </a:lnTo>
                      <a:lnTo>
                        <a:pt x="200" y="198"/>
                      </a:lnTo>
                      <a:lnTo>
                        <a:pt x="187" y="201"/>
                      </a:lnTo>
                      <a:lnTo>
                        <a:pt x="189" y="206"/>
                      </a:lnTo>
                      <a:lnTo>
                        <a:pt x="162" y="205"/>
                      </a:lnTo>
                      <a:lnTo>
                        <a:pt x="160" y="208"/>
                      </a:lnTo>
                      <a:lnTo>
                        <a:pt x="153" y="208"/>
                      </a:lnTo>
                      <a:lnTo>
                        <a:pt x="153" y="210"/>
                      </a:lnTo>
                      <a:lnTo>
                        <a:pt x="149" y="210"/>
                      </a:lnTo>
                      <a:lnTo>
                        <a:pt x="149" y="219"/>
                      </a:lnTo>
                      <a:lnTo>
                        <a:pt x="152" y="219"/>
                      </a:lnTo>
                      <a:lnTo>
                        <a:pt x="152" y="221"/>
                      </a:lnTo>
                      <a:lnTo>
                        <a:pt x="148" y="221"/>
                      </a:lnTo>
                      <a:lnTo>
                        <a:pt x="148" y="223"/>
                      </a:lnTo>
                      <a:lnTo>
                        <a:pt x="144" y="224"/>
                      </a:lnTo>
                      <a:lnTo>
                        <a:pt x="144" y="225"/>
                      </a:lnTo>
                      <a:lnTo>
                        <a:pt x="145" y="2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59" name="Freeform 36"/>
                <p:cNvSpPr>
                  <a:spLocks/>
                </p:cNvSpPr>
                <p:nvPr/>
              </p:nvSpPr>
              <p:spPr bwMode="auto">
                <a:xfrm>
                  <a:off x="4344" y="2836"/>
                  <a:ext cx="350" cy="236"/>
                </a:xfrm>
                <a:custGeom>
                  <a:avLst/>
                  <a:gdLst>
                    <a:gd name="T0" fmla="*/ 144 w 350"/>
                    <a:gd name="T1" fmla="*/ 226 h 236"/>
                    <a:gd name="T2" fmla="*/ 126 w 350"/>
                    <a:gd name="T3" fmla="*/ 230 h 236"/>
                    <a:gd name="T4" fmla="*/ 113 w 350"/>
                    <a:gd name="T5" fmla="*/ 225 h 236"/>
                    <a:gd name="T6" fmla="*/ 97 w 350"/>
                    <a:gd name="T7" fmla="*/ 229 h 236"/>
                    <a:gd name="T8" fmla="*/ 81 w 350"/>
                    <a:gd name="T9" fmla="*/ 222 h 236"/>
                    <a:gd name="T10" fmla="*/ 78 w 350"/>
                    <a:gd name="T11" fmla="*/ 218 h 236"/>
                    <a:gd name="T12" fmla="*/ 75 w 350"/>
                    <a:gd name="T13" fmla="*/ 215 h 236"/>
                    <a:gd name="T14" fmla="*/ 46 w 350"/>
                    <a:gd name="T15" fmla="*/ 199 h 236"/>
                    <a:gd name="T16" fmla="*/ 58 w 350"/>
                    <a:gd name="T17" fmla="*/ 172 h 236"/>
                    <a:gd name="T18" fmla="*/ 70 w 350"/>
                    <a:gd name="T19" fmla="*/ 166 h 236"/>
                    <a:gd name="T20" fmla="*/ 76 w 350"/>
                    <a:gd name="T21" fmla="*/ 162 h 236"/>
                    <a:gd name="T22" fmla="*/ 82 w 350"/>
                    <a:gd name="T23" fmla="*/ 160 h 236"/>
                    <a:gd name="T24" fmla="*/ 70 w 350"/>
                    <a:gd name="T25" fmla="*/ 138 h 236"/>
                    <a:gd name="T26" fmla="*/ 48 w 350"/>
                    <a:gd name="T27" fmla="*/ 127 h 236"/>
                    <a:gd name="T28" fmla="*/ 45 w 350"/>
                    <a:gd name="T29" fmla="*/ 123 h 236"/>
                    <a:gd name="T30" fmla="*/ 40 w 350"/>
                    <a:gd name="T31" fmla="*/ 127 h 236"/>
                    <a:gd name="T32" fmla="*/ 20 w 350"/>
                    <a:gd name="T33" fmla="*/ 122 h 236"/>
                    <a:gd name="T34" fmla="*/ 7 w 350"/>
                    <a:gd name="T35" fmla="*/ 116 h 236"/>
                    <a:gd name="T36" fmla="*/ 7 w 350"/>
                    <a:gd name="T37" fmla="*/ 100 h 236"/>
                    <a:gd name="T38" fmla="*/ 45 w 350"/>
                    <a:gd name="T39" fmla="*/ 104 h 236"/>
                    <a:gd name="T40" fmla="*/ 46 w 350"/>
                    <a:gd name="T41" fmla="*/ 95 h 236"/>
                    <a:gd name="T42" fmla="*/ 50 w 350"/>
                    <a:gd name="T43" fmla="*/ 69 h 236"/>
                    <a:gd name="T44" fmla="*/ 94 w 350"/>
                    <a:gd name="T45" fmla="*/ 64 h 236"/>
                    <a:gd name="T46" fmla="*/ 92 w 350"/>
                    <a:gd name="T47" fmla="*/ 50 h 236"/>
                    <a:gd name="T48" fmla="*/ 95 w 350"/>
                    <a:gd name="T49" fmla="*/ 38 h 236"/>
                    <a:gd name="T50" fmla="*/ 121 w 350"/>
                    <a:gd name="T51" fmla="*/ 23 h 236"/>
                    <a:gd name="T52" fmla="*/ 174 w 350"/>
                    <a:gd name="T53" fmla="*/ 5 h 236"/>
                    <a:gd name="T54" fmla="*/ 195 w 350"/>
                    <a:gd name="T55" fmla="*/ 11 h 236"/>
                    <a:gd name="T56" fmla="*/ 221 w 350"/>
                    <a:gd name="T57" fmla="*/ 9 h 236"/>
                    <a:gd name="T58" fmla="*/ 242 w 350"/>
                    <a:gd name="T59" fmla="*/ 41 h 236"/>
                    <a:gd name="T60" fmla="*/ 273 w 350"/>
                    <a:gd name="T61" fmla="*/ 32 h 236"/>
                    <a:gd name="T62" fmla="*/ 292 w 350"/>
                    <a:gd name="T63" fmla="*/ 30 h 236"/>
                    <a:gd name="T64" fmla="*/ 314 w 350"/>
                    <a:gd name="T65" fmla="*/ 32 h 236"/>
                    <a:gd name="T66" fmla="*/ 321 w 350"/>
                    <a:gd name="T67" fmla="*/ 38 h 236"/>
                    <a:gd name="T68" fmla="*/ 345 w 350"/>
                    <a:gd name="T69" fmla="*/ 37 h 236"/>
                    <a:gd name="T70" fmla="*/ 346 w 350"/>
                    <a:gd name="T71" fmla="*/ 46 h 236"/>
                    <a:gd name="T72" fmla="*/ 342 w 350"/>
                    <a:gd name="T73" fmla="*/ 66 h 236"/>
                    <a:gd name="T74" fmla="*/ 346 w 350"/>
                    <a:gd name="T75" fmla="*/ 73 h 236"/>
                    <a:gd name="T76" fmla="*/ 339 w 350"/>
                    <a:gd name="T77" fmla="*/ 91 h 236"/>
                    <a:gd name="T78" fmla="*/ 332 w 350"/>
                    <a:gd name="T79" fmla="*/ 113 h 236"/>
                    <a:gd name="T80" fmla="*/ 326 w 350"/>
                    <a:gd name="T81" fmla="*/ 136 h 236"/>
                    <a:gd name="T82" fmla="*/ 307 w 350"/>
                    <a:gd name="T83" fmla="*/ 148 h 236"/>
                    <a:gd name="T84" fmla="*/ 297 w 350"/>
                    <a:gd name="T85" fmla="*/ 160 h 236"/>
                    <a:gd name="T86" fmla="*/ 295 w 350"/>
                    <a:gd name="T87" fmla="*/ 176 h 236"/>
                    <a:gd name="T88" fmla="*/ 287 w 350"/>
                    <a:gd name="T89" fmla="*/ 188 h 236"/>
                    <a:gd name="T90" fmla="*/ 271 w 350"/>
                    <a:gd name="T91" fmla="*/ 184 h 236"/>
                    <a:gd name="T92" fmla="*/ 254 w 350"/>
                    <a:gd name="T93" fmla="*/ 185 h 236"/>
                    <a:gd name="T94" fmla="*/ 233 w 350"/>
                    <a:gd name="T95" fmla="*/ 184 h 236"/>
                    <a:gd name="T96" fmla="*/ 205 w 350"/>
                    <a:gd name="T97" fmla="*/ 186 h 236"/>
                    <a:gd name="T98" fmla="*/ 195 w 350"/>
                    <a:gd name="T99" fmla="*/ 186 h 236"/>
                    <a:gd name="T100" fmla="*/ 200 w 350"/>
                    <a:gd name="T101" fmla="*/ 198 h 236"/>
                    <a:gd name="T102" fmla="*/ 162 w 350"/>
                    <a:gd name="T103" fmla="*/ 205 h 236"/>
                    <a:gd name="T104" fmla="*/ 153 w 350"/>
                    <a:gd name="T105" fmla="*/ 210 h 236"/>
                    <a:gd name="T106" fmla="*/ 152 w 350"/>
                    <a:gd name="T107" fmla="*/ 219 h 236"/>
                    <a:gd name="T108" fmla="*/ 148 w 350"/>
                    <a:gd name="T109" fmla="*/ 223 h 236"/>
                    <a:gd name="T110" fmla="*/ 145 w 350"/>
                    <a:gd name="T111" fmla="*/ 22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0" h="236">
                      <a:moveTo>
                        <a:pt x="145" y="225"/>
                      </a:moveTo>
                      <a:lnTo>
                        <a:pt x="144" y="227"/>
                      </a:lnTo>
                      <a:lnTo>
                        <a:pt x="144" y="226"/>
                      </a:lnTo>
                      <a:lnTo>
                        <a:pt x="143" y="236"/>
                      </a:lnTo>
                      <a:lnTo>
                        <a:pt x="127" y="236"/>
                      </a:lnTo>
                      <a:lnTo>
                        <a:pt x="126" y="230"/>
                      </a:lnTo>
                      <a:lnTo>
                        <a:pt x="119" y="225"/>
                      </a:lnTo>
                      <a:lnTo>
                        <a:pt x="119" y="225"/>
                      </a:lnTo>
                      <a:lnTo>
                        <a:pt x="113" y="225"/>
                      </a:lnTo>
                      <a:lnTo>
                        <a:pt x="110" y="230"/>
                      </a:lnTo>
                      <a:lnTo>
                        <a:pt x="100" y="225"/>
                      </a:lnTo>
                      <a:lnTo>
                        <a:pt x="97" y="229"/>
                      </a:lnTo>
                      <a:lnTo>
                        <a:pt x="90" y="225"/>
                      </a:lnTo>
                      <a:lnTo>
                        <a:pt x="81" y="226"/>
                      </a:lnTo>
                      <a:lnTo>
                        <a:pt x="81" y="222"/>
                      </a:lnTo>
                      <a:lnTo>
                        <a:pt x="81" y="221"/>
                      </a:lnTo>
                      <a:lnTo>
                        <a:pt x="78" y="220"/>
                      </a:lnTo>
                      <a:lnTo>
                        <a:pt x="78" y="218"/>
                      </a:lnTo>
                      <a:lnTo>
                        <a:pt x="80" y="215"/>
                      </a:lnTo>
                      <a:lnTo>
                        <a:pt x="76" y="213"/>
                      </a:lnTo>
                      <a:lnTo>
                        <a:pt x="75" y="215"/>
                      </a:lnTo>
                      <a:lnTo>
                        <a:pt x="72" y="215"/>
                      </a:lnTo>
                      <a:lnTo>
                        <a:pt x="75" y="210"/>
                      </a:lnTo>
                      <a:lnTo>
                        <a:pt x="46" y="199"/>
                      </a:lnTo>
                      <a:lnTo>
                        <a:pt x="47" y="196"/>
                      </a:lnTo>
                      <a:lnTo>
                        <a:pt x="57" y="196"/>
                      </a:lnTo>
                      <a:lnTo>
                        <a:pt x="58" y="172"/>
                      </a:lnTo>
                      <a:lnTo>
                        <a:pt x="62" y="172"/>
                      </a:lnTo>
                      <a:lnTo>
                        <a:pt x="64" y="166"/>
                      </a:lnTo>
                      <a:lnTo>
                        <a:pt x="70" y="166"/>
                      </a:lnTo>
                      <a:lnTo>
                        <a:pt x="71" y="163"/>
                      </a:lnTo>
                      <a:lnTo>
                        <a:pt x="75" y="163"/>
                      </a:lnTo>
                      <a:lnTo>
                        <a:pt x="76" y="162"/>
                      </a:lnTo>
                      <a:lnTo>
                        <a:pt x="79" y="163"/>
                      </a:lnTo>
                      <a:lnTo>
                        <a:pt x="79" y="160"/>
                      </a:lnTo>
                      <a:lnTo>
                        <a:pt x="82" y="160"/>
                      </a:lnTo>
                      <a:lnTo>
                        <a:pt x="83" y="145"/>
                      </a:lnTo>
                      <a:lnTo>
                        <a:pt x="76" y="144"/>
                      </a:lnTo>
                      <a:lnTo>
                        <a:pt x="70" y="138"/>
                      </a:lnTo>
                      <a:lnTo>
                        <a:pt x="69" y="135"/>
                      </a:lnTo>
                      <a:lnTo>
                        <a:pt x="48" y="134"/>
                      </a:lnTo>
                      <a:lnTo>
                        <a:pt x="48" y="127"/>
                      </a:lnTo>
                      <a:lnTo>
                        <a:pt x="50" y="127"/>
                      </a:lnTo>
                      <a:lnTo>
                        <a:pt x="50" y="124"/>
                      </a:lnTo>
                      <a:lnTo>
                        <a:pt x="45" y="123"/>
                      </a:lnTo>
                      <a:lnTo>
                        <a:pt x="38" y="115"/>
                      </a:lnTo>
                      <a:lnTo>
                        <a:pt x="40" y="125"/>
                      </a:lnTo>
                      <a:lnTo>
                        <a:pt x="40" y="127"/>
                      </a:lnTo>
                      <a:lnTo>
                        <a:pt x="24" y="126"/>
                      </a:lnTo>
                      <a:lnTo>
                        <a:pt x="25" y="122"/>
                      </a:lnTo>
                      <a:lnTo>
                        <a:pt x="20" y="122"/>
                      </a:lnTo>
                      <a:lnTo>
                        <a:pt x="20" y="119"/>
                      </a:lnTo>
                      <a:lnTo>
                        <a:pt x="10" y="115"/>
                      </a:lnTo>
                      <a:lnTo>
                        <a:pt x="7" y="116"/>
                      </a:lnTo>
                      <a:lnTo>
                        <a:pt x="0" y="113"/>
                      </a:lnTo>
                      <a:lnTo>
                        <a:pt x="3" y="94"/>
                      </a:lnTo>
                      <a:lnTo>
                        <a:pt x="7" y="100"/>
                      </a:lnTo>
                      <a:lnTo>
                        <a:pt x="15" y="100"/>
                      </a:lnTo>
                      <a:lnTo>
                        <a:pt x="44" y="112"/>
                      </a:lnTo>
                      <a:lnTo>
                        <a:pt x="45" y="104"/>
                      </a:lnTo>
                      <a:lnTo>
                        <a:pt x="47" y="104"/>
                      </a:lnTo>
                      <a:lnTo>
                        <a:pt x="48" y="96"/>
                      </a:lnTo>
                      <a:lnTo>
                        <a:pt x="46" y="95"/>
                      </a:lnTo>
                      <a:lnTo>
                        <a:pt x="51" y="83"/>
                      </a:lnTo>
                      <a:lnTo>
                        <a:pt x="50" y="78"/>
                      </a:lnTo>
                      <a:lnTo>
                        <a:pt x="50" y="69"/>
                      </a:lnTo>
                      <a:lnTo>
                        <a:pt x="46" y="69"/>
                      </a:lnTo>
                      <a:lnTo>
                        <a:pt x="48" y="59"/>
                      </a:lnTo>
                      <a:lnTo>
                        <a:pt x="94" y="64"/>
                      </a:lnTo>
                      <a:lnTo>
                        <a:pt x="98" y="59"/>
                      </a:lnTo>
                      <a:lnTo>
                        <a:pt x="88" y="52"/>
                      </a:lnTo>
                      <a:lnTo>
                        <a:pt x="92" y="50"/>
                      </a:lnTo>
                      <a:lnTo>
                        <a:pt x="82" y="41"/>
                      </a:lnTo>
                      <a:lnTo>
                        <a:pt x="84" y="40"/>
                      </a:lnTo>
                      <a:lnTo>
                        <a:pt x="95" y="38"/>
                      </a:lnTo>
                      <a:lnTo>
                        <a:pt x="105" y="33"/>
                      </a:lnTo>
                      <a:lnTo>
                        <a:pt x="121" y="31"/>
                      </a:lnTo>
                      <a:lnTo>
                        <a:pt x="121" y="23"/>
                      </a:lnTo>
                      <a:lnTo>
                        <a:pt x="115" y="21"/>
                      </a:lnTo>
                      <a:lnTo>
                        <a:pt x="118" y="0"/>
                      </a:lnTo>
                      <a:lnTo>
                        <a:pt x="174" y="5"/>
                      </a:lnTo>
                      <a:lnTo>
                        <a:pt x="191" y="7"/>
                      </a:lnTo>
                      <a:lnTo>
                        <a:pt x="191" y="11"/>
                      </a:lnTo>
                      <a:lnTo>
                        <a:pt x="195" y="11"/>
                      </a:lnTo>
                      <a:lnTo>
                        <a:pt x="199" y="13"/>
                      </a:lnTo>
                      <a:lnTo>
                        <a:pt x="199" y="6"/>
                      </a:lnTo>
                      <a:lnTo>
                        <a:pt x="221" y="9"/>
                      </a:lnTo>
                      <a:lnTo>
                        <a:pt x="220" y="29"/>
                      </a:lnTo>
                      <a:lnTo>
                        <a:pt x="241" y="28"/>
                      </a:lnTo>
                      <a:lnTo>
                        <a:pt x="242" y="41"/>
                      </a:lnTo>
                      <a:lnTo>
                        <a:pt x="247" y="41"/>
                      </a:lnTo>
                      <a:lnTo>
                        <a:pt x="247" y="31"/>
                      </a:lnTo>
                      <a:lnTo>
                        <a:pt x="273" y="32"/>
                      </a:lnTo>
                      <a:lnTo>
                        <a:pt x="275" y="31"/>
                      </a:lnTo>
                      <a:lnTo>
                        <a:pt x="291" y="33"/>
                      </a:lnTo>
                      <a:lnTo>
                        <a:pt x="292" y="30"/>
                      </a:lnTo>
                      <a:lnTo>
                        <a:pt x="296" y="30"/>
                      </a:lnTo>
                      <a:lnTo>
                        <a:pt x="303" y="33"/>
                      </a:lnTo>
                      <a:lnTo>
                        <a:pt x="314" y="32"/>
                      </a:lnTo>
                      <a:lnTo>
                        <a:pt x="314" y="36"/>
                      </a:lnTo>
                      <a:lnTo>
                        <a:pt x="318" y="36"/>
                      </a:lnTo>
                      <a:lnTo>
                        <a:pt x="321" y="38"/>
                      </a:lnTo>
                      <a:lnTo>
                        <a:pt x="333" y="40"/>
                      </a:lnTo>
                      <a:lnTo>
                        <a:pt x="337" y="37"/>
                      </a:lnTo>
                      <a:lnTo>
                        <a:pt x="345" y="37"/>
                      </a:lnTo>
                      <a:lnTo>
                        <a:pt x="350" y="39"/>
                      </a:lnTo>
                      <a:lnTo>
                        <a:pt x="349" y="43"/>
                      </a:lnTo>
                      <a:lnTo>
                        <a:pt x="346" y="46"/>
                      </a:lnTo>
                      <a:lnTo>
                        <a:pt x="344" y="57"/>
                      </a:lnTo>
                      <a:lnTo>
                        <a:pt x="345" y="64"/>
                      </a:lnTo>
                      <a:lnTo>
                        <a:pt x="342" y="66"/>
                      </a:lnTo>
                      <a:lnTo>
                        <a:pt x="339" y="65"/>
                      </a:lnTo>
                      <a:lnTo>
                        <a:pt x="340" y="69"/>
                      </a:lnTo>
                      <a:lnTo>
                        <a:pt x="346" y="73"/>
                      </a:lnTo>
                      <a:lnTo>
                        <a:pt x="344" y="86"/>
                      </a:lnTo>
                      <a:lnTo>
                        <a:pt x="343" y="89"/>
                      </a:lnTo>
                      <a:lnTo>
                        <a:pt x="339" y="91"/>
                      </a:lnTo>
                      <a:lnTo>
                        <a:pt x="337" y="99"/>
                      </a:lnTo>
                      <a:lnTo>
                        <a:pt x="329" y="108"/>
                      </a:lnTo>
                      <a:lnTo>
                        <a:pt x="332" y="113"/>
                      </a:lnTo>
                      <a:lnTo>
                        <a:pt x="324" y="132"/>
                      </a:lnTo>
                      <a:lnTo>
                        <a:pt x="328" y="136"/>
                      </a:lnTo>
                      <a:lnTo>
                        <a:pt x="326" y="136"/>
                      </a:lnTo>
                      <a:lnTo>
                        <a:pt x="324" y="138"/>
                      </a:lnTo>
                      <a:lnTo>
                        <a:pt x="319" y="148"/>
                      </a:lnTo>
                      <a:lnTo>
                        <a:pt x="307" y="148"/>
                      </a:lnTo>
                      <a:lnTo>
                        <a:pt x="307" y="150"/>
                      </a:lnTo>
                      <a:lnTo>
                        <a:pt x="300" y="153"/>
                      </a:lnTo>
                      <a:lnTo>
                        <a:pt x="297" y="160"/>
                      </a:lnTo>
                      <a:lnTo>
                        <a:pt x="302" y="163"/>
                      </a:lnTo>
                      <a:lnTo>
                        <a:pt x="299" y="165"/>
                      </a:lnTo>
                      <a:lnTo>
                        <a:pt x="295" y="176"/>
                      </a:lnTo>
                      <a:lnTo>
                        <a:pt x="297" y="180"/>
                      </a:lnTo>
                      <a:lnTo>
                        <a:pt x="290" y="187"/>
                      </a:lnTo>
                      <a:lnTo>
                        <a:pt x="287" y="188"/>
                      </a:lnTo>
                      <a:lnTo>
                        <a:pt x="281" y="184"/>
                      </a:lnTo>
                      <a:lnTo>
                        <a:pt x="273" y="185"/>
                      </a:lnTo>
                      <a:lnTo>
                        <a:pt x="271" y="184"/>
                      </a:lnTo>
                      <a:lnTo>
                        <a:pt x="266" y="187"/>
                      </a:lnTo>
                      <a:lnTo>
                        <a:pt x="262" y="185"/>
                      </a:lnTo>
                      <a:lnTo>
                        <a:pt x="254" y="185"/>
                      </a:lnTo>
                      <a:lnTo>
                        <a:pt x="242" y="180"/>
                      </a:lnTo>
                      <a:lnTo>
                        <a:pt x="234" y="180"/>
                      </a:lnTo>
                      <a:lnTo>
                        <a:pt x="233" y="184"/>
                      </a:lnTo>
                      <a:lnTo>
                        <a:pt x="207" y="184"/>
                      </a:lnTo>
                      <a:lnTo>
                        <a:pt x="207" y="184"/>
                      </a:lnTo>
                      <a:lnTo>
                        <a:pt x="205" y="186"/>
                      </a:lnTo>
                      <a:lnTo>
                        <a:pt x="203" y="188"/>
                      </a:lnTo>
                      <a:lnTo>
                        <a:pt x="201" y="188"/>
                      </a:lnTo>
                      <a:lnTo>
                        <a:pt x="195" y="186"/>
                      </a:lnTo>
                      <a:lnTo>
                        <a:pt x="200" y="195"/>
                      </a:lnTo>
                      <a:lnTo>
                        <a:pt x="201" y="197"/>
                      </a:lnTo>
                      <a:lnTo>
                        <a:pt x="200" y="198"/>
                      </a:lnTo>
                      <a:lnTo>
                        <a:pt x="187" y="201"/>
                      </a:lnTo>
                      <a:lnTo>
                        <a:pt x="189" y="206"/>
                      </a:lnTo>
                      <a:lnTo>
                        <a:pt x="162" y="205"/>
                      </a:lnTo>
                      <a:lnTo>
                        <a:pt x="160" y="208"/>
                      </a:lnTo>
                      <a:lnTo>
                        <a:pt x="153" y="208"/>
                      </a:lnTo>
                      <a:lnTo>
                        <a:pt x="153" y="210"/>
                      </a:lnTo>
                      <a:lnTo>
                        <a:pt x="149" y="210"/>
                      </a:lnTo>
                      <a:lnTo>
                        <a:pt x="149" y="219"/>
                      </a:lnTo>
                      <a:lnTo>
                        <a:pt x="152" y="219"/>
                      </a:lnTo>
                      <a:lnTo>
                        <a:pt x="152" y="221"/>
                      </a:lnTo>
                      <a:lnTo>
                        <a:pt x="148" y="221"/>
                      </a:lnTo>
                      <a:lnTo>
                        <a:pt x="148" y="223"/>
                      </a:lnTo>
                      <a:lnTo>
                        <a:pt x="144" y="224"/>
                      </a:lnTo>
                      <a:lnTo>
                        <a:pt x="144" y="225"/>
                      </a:lnTo>
                      <a:lnTo>
                        <a:pt x="145" y="225"/>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60" name="Freeform 37"/>
                <p:cNvSpPr>
                  <a:spLocks/>
                </p:cNvSpPr>
                <p:nvPr/>
              </p:nvSpPr>
              <p:spPr bwMode="auto">
                <a:xfrm>
                  <a:off x="4578" y="2500"/>
                  <a:ext cx="267" cy="173"/>
                </a:xfrm>
                <a:custGeom>
                  <a:avLst/>
                  <a:gdLst>
                    <a:gd name="T0" fmla="*/ 133 w 267"/>
                    <a:gd name="T1" fmla="*/ 6 h 173"/>
                    <a:gd name="T2" fmla="*/ 150 w 267"/>
                    <a:gd name="T3" fmla="*/ 24 h 173"/>
                    <a:gd name="T4" fmla="*/ 164 w 267"/>
                    <a:gd name="T5" fmla="*/ 19 h 173"/>
                    <a:gd name="T6" fmla="*/ 172 w 267"/>
                    <a:gd name="T7" fmla="*/ 23 h 173"/>
                    <a:gd name="T8" fmla="*/ 183 w 267"/>
                    <a:gd name="T9" fmla="*/ 26 h 173"/>
                    <a:gd name="T10" fmla="*/ 191 w 267"/>
                    <a:gd name="T11" fmla="*/ 25 h 173"/>
                    <a:gd name="T12" fmla="*/ 204 w 267"/>
                    <a:gd name="T13" fmla="*/ 35 h 173"/>
                    <a:gd name="T14" fmla="*/ 214 w 267"/>
                    <a:gd name="T15" fmla="*/ 30 h 173"/>
                    <a:gd name="T16" fmla="*/ 229 w 267"/>
                    <a:gd name="T17" fmla="*/ 30 h 173"/>
                    <a:gd name="T18" fmla="*/ 243 w 267"/>
                    <a:gd name="T19" fmla="*/ 31 h 173"/>
                    <a:gd name="T20" fmla="*/ 246 w 267"/>
                    <a:gd name="T21" fmla="*/ 39 h 173"/>
                    <a:gd name="T22" fmla="*/ 254 w 267"/>
                    <a:gd name="T23" fmla="*/ 64 h 173"/>
                    <a:gd name="T24" fmla="*/ 262 w 267"/>
                    <a:gd name="T25" fmla="*/ 104 h 173"/>
                    <a:gd name="T26" fmla="*/ 249 w 267"/>
                    <a:gd name="T27" fmla="*/ 108 h 173"/>
                    <a:gd name="T28" fmla="*/ 233 w 267"/>
                    <a:gd name="T29" fmla="*/ 121 h 173"/>
                    <a:gd name="T30" fmla="*/ 219 w 267"/>
                    <a:gd name="T31" fmla="*/ 131 h 173"/>
                    <a:gd name="T32" fmla="*/ 203 w 267"/>
                    <a:gd name="T33" fmla="*/ 141 h 173"/>
                    <a:gd name="T34" fmla="*/ 179 w 267"/>
                    <a:gd name="T35" fmla="*/ 156 h 173"/>
                    <a:gd name="T36" fmla="*/ 163 w 267"/>
                    <a:gd name="T37" fmla="*/ 170 h 173"/>
                    <a:gd name="T38" fmla="*/ 157 w 267"/>
                    <a:gd name="T39" fmla="*/ 165 h 173"/>
                    <a:gd name="T40" fmla="*/ 163 w 267"/>
                    <a:gd name="T41" fmla="*/ 154 h 173"/>
                    <a:gd name="T42" fmla="*/ 167 w 267"/>
                    <a:gd name="T43" fmla="*/ 141 h 173"/>
                    <a:gd name="T44" fmla="*/ 162 w 267"/>
                    <a:gd name="T45" fmla="*/ 132 h 173"/>
                    <a:gd name="T46" fmla="*/ 158 w 267"/>
                    <a:gd name="T47" fmla="*/ 123 h 173"/>
                    <a:gd name="T48" fmla="*/ 141 w 267"/>
                    <a:gd name="T49" fmla="*/ 116 h 173"/>
                    <a:gd name="T50" fmla="*/ 119 w 267"/>
                    <a:gd name="T51" fmla="*/ 107 h 173"/>
                    <a:gd name="T52" fmla="*/ 109 w 267"/>
                    <a:gd name="T53" fmla="*/ 101 h 173"/>
                    <a:gd name="T54" fmla="*/ 96 w 267"/>
                    <a:gd name="T55" fmla="*/ 84 h 173"/>
                    <a:gd name="T56" fmla="*/ 86 w 267"/>
                    <a:gd name="T57" fmla="*/ 73 h 173"/>
                    <a:gd name="T58" fmla="*/ 24 w 267"/>
                    <a:gd name="T59" fmla="*/ 61 h 173"/>
                    <a:gd name="T60" fmla="*/ 19 w 267"/>
                    <a:gd name="T61" fmla="*/ 58 h 173"/>
                    <a:gd name="T62" fmla="*/ 11 w 267"/>
                    <a:gd name="T63" fmla="*/ 52 h 173"/>
                    <a:gd name="T64" fmla="*/ 6 w 267"/>
                    <a:gd name="T65" fmla="*/ 44 h 173"/>
                    <a:gd name="T66" fmla="*/ 8 w 267"/>
                    <a:gd name="T67" fmla="*/ 30 h 173"/>
                    <a:gd name="T68" fmla="*/ 14 w 267"/>
                    <a:gd name="T69" fmla="*/ 12 h 173"/>
                    <a:gd name="T70" fmla="*/ 21 w 267"/>
                    <a:gd name="T71" fmla="*/ 10 h 173"/>
                    <a:gd name="T72" fmla="*/ 47 w 267"/>
                    <a:gd name="T73" fmla="*/ 2 h 173"/>
                    <a:gd name="T74" fmla="*/ 71 w 267"/>
                    <a:gd name="T75" fmla="*/ 5 h 173"/>
                    <a:gd name="T76" fmla="*/ 91 w 267"/>
                    <a:gd name="T77" fmla="*/ 4 h 173"/>
                    <a:gd name="T78" fmla="*/ 97 w 267"/>
                    <a:gd name="T79" fmla="*/ 12 h 173"/>
                    <a:gd name="T80" fmla="*/ 108 w 267"/>
                    <a:gd name="T81" fmla="*/ 14 h 173"/>
                    <a:gd name="T82" fmla="*/ 110 w 267"/>
                    <a:gd name="T83" fmla="*/ 10 h 173"/>
                    <a:gd name="T84" fmla="*/ 121 w 267"/>
                    <a:gd name="T85" fmla="*/ 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7" h="173">
                      <a:moveTo>
                        <a:pt x="121" y="4"/>
                      </a:moveTo>
                      <a:lnTo>
                        <a:pt x="128" y="10"/>
                      </a:lnTo>
                      <a:lnTo>
                        <a:pt x="133" y="6"/>
                      </a:lnTo>
                      <a:lnTo>
                        <a:pt x="140" y="17"/>
                      </a:lnTo>
                      <a:lnTo>
                        <a:pt x="149" y="21"/>
                      </a:lnTo>
                      <a:lnTo>
                        <a:pt x="150" y="24"/>
                      </a:lnTo>
                      <a:lnTo>
                        <a:pt x="157" y="23"/>
                      </a:lnTo>
                      <a:lnTo>
                        <a:pt x="162" y="18"/>
                      </a:lnTo>
                      <a:lnTo>
                        <a:pt x="164" y="19"/>
                      </a:lnTo>
                      <a:lnTo>
                        <a:pt x="166" y="25"/>
                      </a:lnTo>
                      <a:lnTo>
                        <a:pt x="172" y="25"/>
                      </a:lnTo>
                      <a:lnTo>
                        <a:pt x="172" y="23"/>
                      </a:lnTo>
                      <a:lnTo>
                        <a:pt x="178" y="26"/>
                      </a:lnTo>
                      <a:lnTo>
                        <a:pt x="180" y="26"/>
                      </a:lnTo>
                      <a:lnTo>
                        <a:pt x="183" y="26"/>
                      </a:lnTo>
                      <a:lnTo>
                        <a:pt x="187" y="31"/>
                      </a:lnTo>
                      <a:lnTo>
                        <a:pt x="189" y="30"/>
                      </a:lnTo>
                      <a:lnTo>
                        <a:pt x="191" y="25"/>
                      </a:lnTo>
                      <a:lnTo>
                        <a:pt x="198" y="23"/>
                      </a:lnTo>
                      <a:lnTo>
                        <a:pt x="200" y="34"/>
                      </a:lnTo>
                      <a:lnTo>
                        <a:pt x="204" y="35"/>
                      </a:lnTo>
                      <a:lnTo>
                        <a:pt x="209" y="32"/>
                      </a:lnTo>
                      <a:lnTo>
                        <a:pt x="210" y="33"/>
                      </a:lnTo>
                      <a:lnTo>
                        <a:pt x="214" y="30"/>
                      </a:lnTo>
                      <a:lnTo>
                        <a:pt x="219" y="30"/>
                      </a:lnTo>
                      <a:lnTo>
                        <a:pt x="221" y="27"/>
                      </a:lnTo>
                      <a:lnTo>
                        <a:pt x="229" y="30"/>
                      </a:lnTo>
                      <a:lnTo>
                        <a:pt x="231" y="34"/>
                      </a:lnTo>
                      <a:lnTo>
                        <a:pt x="241" y="34"/>
                      </a:lnTo>
                      <a:lnTo>
                        <a:pt x="243" y="31"/>
                      </a:lnTo>
                      <a:lnTo>
                        <a:pt x="245" y="31"/>
                      </a:lnTo>
                      <a:lnTo>
                        <a:pt x="248" y="34"/>
                      </a:lnTo>
                      <a:lnTo>
                        <a:pt x="246" y="39"/>
                      </a:lnTo>
                      <a:lnTo>
                        <a:pt x="256" y="59"/>
                      </a:lnTo>
                      <a:lnTo>
                        <a:pt x="256" y="63"/>
                      </a:lnTo>
                      <a:lnTo>
                        <a:pt x="254" y="64"/>
                      </a:lnTo>
                      <a:lnTo>
                        <a:pt x="262" y="95"/>
                      </a:lnTo>
                      <a:lnTo>
                        <a:pt x="267" y="102"/>
                      </a:lnTo>
                      <a:lnTo>
                        <a:pt x="262" y="104"/>
                      </a:lnTo>
                      <a:lnTo>
                        <a:pt x="259" y="108"/>
                      </a:lnTo>
                      <a:lnTo>
                        <a:pt x="254" y="110"/>
                      </a:lnTo>
                      <a:lnTo>
                        <a:pt x="249" y="108"/>
                      </a:lnTo>
                      <a:lnTo>
                        <a:pt x="244" y="113"/>
                      </a:lnTo>
                      <a:lnTo>
                        <a:pt x="242" y="116"/>
                      </a:lnTo>
                      <a:lnTo>
                        <a:pt x="233" y="121"/>
                      </a:lnTo>
                      <a:lnTo>
                        <a:pt x="230" y="122"/>
                      </a:lnTo>
                      <a:lnTo>
                        <a:pt x="226" y="128"/>
                      </a:lnTo>
                      <a:lnTo>
                        <a:pt x="219" y="131"/>
                      </a:lnTo>
                      <a:lnTo>
                        <a:pt x="207" y="141"/>
                      </a:lnTo>
                      <a:lnTo>
                        <a:pt x="204" y="140"/>
                      </a:lnTo>
                      <a:lnTo>
                        <a:pt x="203" y="141"/>
                      </a:lnTo>
                      <a:lnTo>
                        <a:pt x="192" y="140"/>
                      </a:lnTo>
                      <a:lnTo>
                        <a:pt x="180" y="151"/>
                      </a:lnTo>
                      <a:lnTo>
                        <a:pt x="179" y="156"/>
                      </a:lnTo>
                      <a:lnTo>
                        <a:pt x="167" y="165"/>
                      </a:lnTo>
                      <a:lnTo>
                        <a:pt x="165" y="166"/>
                      </a:lnTo>
                      <a:lnTo>
                        <a:pt x="163" y="170"/>
                      </a:lnTo>
                      <a:lnTo>
                        <a:pt x="158" y="173"/>
                      </a:lnTo>
                      <a:lnTo>
                        <a:pt x="158" y="170"/>
                      </a:lnTo>
                      <a:lnTo>
                        <a:pt x="157" y="165"/>
                      </a:lnTo>
                      <a:lnTo>
                        <a:pt x="159" y="164"/>
                      </a:lnTo>
                      <a:lnTo>
                        <a:pt x="159" y="159"/>
                      </a:lnTo>
                      <a:lnTo>
                        <a:pt x="163" y="154"/>
                      </a:lnTo>
                      <a:lnTo>
                        <a:pt x="163" y="149"/>
                      </a:lnTo>
                      <a:lnTo>
                        <a:pt x="165" y="144"/>
                      </a:lnTo>
                      <a:lnTo>
                        <a:pt x="167" y="141"/>
                      </a:lnTo>
                      <a:lnTo>
                        <a:pt x="164" y="139"/>
                      </a:lnTo>
                      <a:lnTo>
                        <a:pt x="165" y="139"/>
                      </a:lnTo>
                      <a:lnTo>
                        <a:pt x="162" y="132"/>
                      </a:lnTo>
                      <a:lnTo>
                        <a:pt x="162" y="128"/>
                      </a:lnTo>
                      <a:lnTo>
                        <a:pt x="159" y="126"/>
                      </a:lnTo>
                      <a:lnTo>
                        <a:pt x="158" y="123"/>
                      </a:lnTo>
                      <a:lnTo>
                        <a:pt x="144" y="122"/>
                      </a:lnTo>
                      <a:lnTo>
                        <a:pt x="145" y="118"/>
                      </a:lnTo>
                      <a:lnTo>
                        <a:pt x="141" y="116"/>
                      </a:lnTo>
                      <a:lnTo>
                        <a:pt x="139" y="114"/>
                      </a:lnTo>
                      <a:lnTo>
                        <a:pt x="138" y="114"/>
                      </a:lnTo>
                      <a:lnTo>
                        <a:pt x="119" y="107"/>
                      </a:lnTo>
                      <a:lnTo>
                        <a:pt x="117" y="105"/>
                      </a:lnTo>
                      <a:lnTo>
                        <a:pt x="113" y="102"/>
                      </a:lnTo>
                      <a:lnTo>
                        <a:pt x="109" y="101"/>
                      </a:lnTo>
                      <a:lnTo>
                        <a:pt x="106" y="98"/>
                      </a:lnTo>
                      <a:lnTo>
                        <a:pt x="107" y="80"/>
                      </a:lnTo>
                      <a:lnTo>
                        <a:pt x="96" y="84"/>
                      </a:lnTo>
                      <a:lnTo>
                        <a:pt x="93" y="75"/>
                      </a:lnTo>
                      <a:lnTo>
                        <a:pt x="88" y="72"/>
                      </a:lnTo>
                      <a:lnTo>
                        <a:pt x="86" y="73"/>
                      </a:lnTo>
                      <a:lnTo>
                        <a:pt x="79" y="67"/>
                      </a:lnTo>
                      <a:lnTo>
                        <a:pt x="77" y="66"/>
                      </a:lnTo>
                      <a:lnTo>
                        <a:pt x="24" y="61"/>
                      </a:lnTo>
                      <a:lnTo>
                        <a:pt x="22" y="60"/>
                      </a:lnTo>
                      <a:lnTo>
                        <a:pt x="22" y="59"/>
                      </a:lnTo>
                      <a:lnTo>
                        <a:pt x="19" y="58"/>
                      </a:lnTo>
                      <a:lnTo>
                        <a:pt x="19" y="55"/>
                      </a:lnTo>
                      <a:lnTo>
                        <a:pt x="21" y="55"/>
                      </a:lnTo>
                      <a:lnTo>
                        <a:pt x="11" y="52"/>
                      </a:lnTo>
                      <a:lnTo>
                        <a:pt x="1" y="53"/>
                      </a:lnTo>
                      <a:lnTo>
                        <a:pt x="0" y="46"/>
                      </a:lnTo>
                      <a:lnTo>
                        <a:pt x="6" y="44"/>
                      </a:lnTo>
                      <a:lnTo>
                        <a:pt x="8" y="39"/>
                      </a:lnTo>
                      <a:lnTo>
                        <a:pt x="5" y="36"/>
                      </a:lnTo>
                      <a:lnTo>
                        <a:pt x="8" y="30"/>
                      </a:lnTo>
                      <a:lnTo>
                        <a:pt x="9" y="15"/>
                      </a:lnTo>
                      <a:lnTo>
                        <a:pt x="13" y="16"/>
                      </a:lnTo>
                      <a:lnTo>
                        <a:pt x="14" y="12"/>
                      </a:lnTo>
                      <a:lnTo>
                        <a:pt x="18" y="12"/>
                      </a:lnTo>
                      <a:lnTo>
                        <a:pt x="18" y="10"/>
                      </a:lnTo>
                      <a:lnTo>
                        <a:pt x="21" y="10"/>
                      </a:lnTo>
                      <a:lnTo>
                        <a:pt x="22" y="0"/>
                      </a:lnTo>
                      <a:lnTo>
                        <a:pt x="42" y="2"/>
                      </a:lnTo>
                      <a:lnTo>
                        <a:pt x="47" y="2"/>
                      </a:lnTo>
                      <a:lnTo>
                        <a:pt x="53" y="3"/>
                      </a:lnTo>
                      <a:lnTo>
                        <a:pt x="70" y="3"/>
                      </a:lnTo>
                      <a:lnTo>
                        <a:pt x="71" y="5"/>
                      </a:lnTo>
                      <a:lnTo>
                        <a:pt x="88" y="4"/>
                      </a:lnTo>
                      <a:lnTo>
                        <a:pt x="88" y="6"/>
                      </a:lnTo>
                      <a:lnTo>
                        <a:pt x="91" y="4"/>
                      </a:lnTo>
                      <a:lnTo>
                        <a:pt x="92" y="6"/>
                      </a:lnTo>
                      <a:lnTo>
                        <a:pt x="95" y="6"/>
                      </a:lnTo>
                      <a:lnTo>
                        <a:pt x="97" y="12"/>
                      </a:lnTo>
                      <a:lnTo>
                        <a:pt x="100" y="12"/>
                      </a:lnTo>
                      <a:lnTo>
                        <a:pt x="108" y="16"/>
                      </a:lnTo>
                      <a:lnTo>
                        <a:pt x="108" y="14"/>
                      </a:lnTo>
                      <a:lnTo>
                        <a:pt x="110" y="16"/>
                      </a:lnTo>
                      <a:lnTo>
                        <a:pt x="113" y="16"/>
                      </a:lnTo>
                      <a:lnTo>
                        <a:pt x="110" y="10"/>
                      </a:lnTo>
                      <a:lnTo>
                        <a:pt x="113" y="8"/>
                      </a:lnTo>
                      <a:lnTo>
                        <a:pt x="120" y="7"/>
                      </a:lnTo>
                      <a:lnTo>
                        <a:pt x="12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61" name="Freeform 38"/>
                <p:cNvSpPr>
                  <a:spLocks/>
                </p:cNvSpPr>
                <p:nvPr/>
              </p:nvSpPr>
              <p:spPr bwMode="auto">
                <a:xfrm>
                  <a:off x="4578" y="2500"/>
                  <a:ext cx="267" cy="173"/>
                </a:xfrm>
                <a:custGeom>
                  <a:avLst/>
                  <a:gdLst>
                    <a:gd name="T0" fmla="*/ 133 w 267"/>
                    <a:gd name="T1" fmla="*/ 6 h 173"/>
                    <a:gd name="T2" fmla="*/ 150 w 267"/>
                    <a:gd name="T3" fmla="*/ 24 h 173"/>
                    <a:gd name="T4" fmla="*/ 164 w 267"/>
                    <a:gd name="T5" fmla="*/ 19 h 173"/>
                    <a:gd name="T6" fmla="*/ 172 w 267"/>
                    <a:gd name="T7" fmla="*/ 23 h 173"/>
                    <a:gd name="T8" fmla="*/ 183 w 267"/>
                    <a:gd name="T9" fmla="*/ 26 h 173"/>
                    <a:gd name="T10" fmla="*/ 191 w 267"/>
                    <a:gd name="T11" fmla="*/ 25 h 173"/>
                    <a:gd name="T12" fmla="*/ 204 w 267"/>
                    <a:gd name="T13" fmla="*/ 35 h 173"/>
                    <a:gd name="T14" fmla="*/ 214 w 267"/>
                    <a:gd name="T15" fmla="*/ 30 h 173"/>
                    <a:gd name="T16" fmla="*/ 229 w 267"/>
                    <a:gd name="T17" fmla="*/ 30 h 173"/>
                    <a:gd name="T18" fmla="*/ 243 w 267"/>
                    <a:gd name="T19" fmla="*/ 31 h 173"/>
                    <a:gd name="T20" fmla="*/ 246 w 267"/>
                    <a:gd name="T21" fmla="*/ 39 h 173"/>
                    <a:gd name="T22" fmla="*/ 254 w 267"/>
                    <a:gd name="T23" fmla="*/ 64 h 173"/>
                    <a:gd name="T24" fmla="*/ 262 w 267"/>
                    <a:gd name="T25" fmla="*/ 104 h 173"/>
                    <a:gd name="T26" fmla="*/ 249 w 267"/>
                    <a:gd name="T27" fmla="*/ 108 h 173"/>
                    <a:gd name="T28" fmla="*/ 233 w 267"/>
                    <a:gd name="T29" fmla="*/ 121 h 173"/>
                    <a:gd name="T30" fmla="*/ 219 w 267"/>
                    <a:gd name="T31" fmla="*/ 131 h 173"/>
                    <a:gd name="T32" fmla="*/ 203 w 267"/>
                    <a:gd name="T33" fmla="*/ 141 h 173"/>
                    <a:gd name="T34" fmla="*/ 179 w 267"/>
                    <a:gd name="T35" fmla="*/ 156 h 173"/>
                    <a:gd name="T36" fmla="*/ 163 w 267"/>
                    <a:gd name="T37" fmla="*/ 170 h 173"/>
                    <a:gd name="T38" fmla="*/ 157 w 267"/>
                    <a:gd name="T39" fmla="*/ 165 h 173"/>
                    <a:gd name="T40" fmla="*/ 163 w 267"/>
                    <a:gd name="T41" fmla="*/ 154 h 173"/>
                    <a:gd name="T42" fmla="*/ 167 w 267"/>
                    <a:gd name="T43" fmla="*/ 141 h 173"/>
                    <a:gd name="T44" fmla="*/ 162 w 267"/>
                    <a:gd name="T45" fmla="*/ 132 h 173"/>
                    <a:gd name="T46" fmla="*/ 158 w 267"/>
                    <a:gd name="T47" fmla="*/ 123 h 173"/>
                    <a:gd name="T48" fmla="*/ 141 w 267"/>
                    <a:gd name="T49" fmla="*/ 116 h 173"/>
                    <a:gd name="T50" fmla="*/ 119 w 267"/>
                    <a:gd name="T51" fmla="*/ 107 h 173"/>
                    <a:gd name="T52" fmla="*/ 109 w 267"/>
                    <a:gd name="T53" fmla="*/ 101 h 173"/>
                    <a:gd name="T54" fmla="*/ 96 w 267"/>
                    <a:gd name="T55" fmla="*/ 84 h 173"/>
                    <a:gd name="T56" fmla="*/ 86 w 267"/>
                    <a:gd name="T57" fmla="*/ 73 h 173"/>
                    <a:gd name="T58" fmla="*/ 24 w 267"/>
                    <a:gd name="T59" fmla="*/ 61 h 173"/>
                    <a:gd name="T60" fmla="*/ 19 w 267"/>
                    <a:gd name="T61" fmla="*/ 58 h 173"/>
                    <a:gd name="T62" fmla="*/ 11 w 267"/>
                    <a:gd name="T63" fmla="*/ 52 h 173"/>
                    <a:gd name="T64" fmla="*/ 6 w 267"/>
                    <a:gd name="T65" fmla="*/ 44 h 173"/>
                    <a:gd name="T66" fmla="*/ 8 w 267"/>
                    <a:gd name="T67" fmla="*/ 30 h 173"/>
                    <a:gd name="T68" fmla="*/ 14 w 267"/>
                    <a:gd name="T69" fmla="*/ 12 h 173"/>
                    <a:gd name="T70" fmla="*/ 21 w 267"/>
                    <a:gd name="T71" fmla="*/ 10 h 173"/>
                    <a:gd name="T72" fmla="*/ 47 w 267"/>
                    <a:gd name="T73" fmla="*/ 2 h 173"/>
                    <a:gd name="T74" fmla="*/ 71 w 267"/>
                    <a:gd name="T75" fmla="*/ 5 h 173"/>
                    <a:gd name="T76" fmla="*/ 91 w 267"/>
                    <a:gd name="T77" fmla="*/ 4 h 173"/>
                    <a:gd name="T78" fmla="*/ 97 w 267"/>
                    <a:gd name="T79" fmla="*/ 12 h 173"/>
                    <a:gd name="T80" fmla="*/ 108 w 267"/>
                    <a:gd name="T81" fmla="*/ 14 h 173"/>
                    <a:gd name="T82" fmla="*/ 110 w 267"/>
                    <a:gd name="T83" fmla="*/ 10 h 173"/>
                    <a:gd name="T84" fmla="*/ 121 w 267"/>
                    <a:gd name="T85" fmla="*/ 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7" h="173">
                      <a:moveTo>
                        <a:pt x="121" y="4"/>
                      </a:moveTo>
                      <a:lnTo>
                        <a:pt x="128" y="10"/>
                      </a:lnTo>
                      <a:lnTo>
                        <a:pt x="133" y="6"/>
                      </a:lnTo>
                      <a:lnTo>
                        <a:pt x="140" y="17"/>
                      </a:lnTo>
                      <a:lnTo>
                        <a:pt x="149" y="21"/>
                      </a:lnTo>
                      <a:lnTo>
                        <a:pt x="150" y="24"/>
                      </a:lnTo>
                      <a:lnTo>
                        <a:pt x="157" y="23"/>
                      </a:lnTo>
                      <a:lnTo>
                        <a:pt x="162" y="18"/>
                      </a:lnTo>
                      <a:lnTo>
                        <a:pt x="164" y="19"/>
                      </a:lnTo>
                      <a:lnTo>
                        <a:pt x="166" y="25"/>
                      </a:lnTo>
                      <a:lnTo>
                        <a:pt x="172" y="25"/>
                      </a:lnTo>
                      <a:lnTo>
                        <a:pt x="172" y="23"/>
                      </a:lnTo>
                      <a:lnTo>
                        <a:pt x="178" y="26"/>
                      </a:lnTo>
                      <a:lnTo>
                        <a:pt x="180" y="26"/>
                      </a:lnTo>
                      <a:lnTo>
                        <a:pt x="183" y="26"/>
                      </a:lnTo>
                      <a:lnTo>
                        <a:pt x="187" y="31"/>
                      </a:lnTo>
                      <a:lnTo>
                        <a:pt x="189" y="30"/>
                      </a:lnTo>
                      <a:lnTo>
                        <a:pt x="191" y="25"/>
                      </a:lnTo>
                      <a:lnTo>
                        <a:pt x="198" y="23"/>
                      </a:lnTo>
                      <a:lnTo>
                        <a:pt x="200" y="34"/>
                      </a:lnTo>
                      <a:lnTo>
                        <a:pt x="204" y="35"/>
                      </a:lnTo>
                      <a:lnTo>
                        <a:pt x="209" y="32"/>
                      </a:lnTo>
                      <a:lnTo>
                        <a:pt x="210" y="33"/>
                      </a:lnTo>
                      <a:lnTo>
                        <a:pt x="214" y="30"/>
                      </a:lnTo>
                      <a:lnTo>
                        <a:pt x="219" y="30"/>
                      </a:lnTo>
                      <a:lnTo>
                        <a:pt x="221" y="27"/>
                      </a:lnTo>
                      <a:lnTo>
                        <a:pt x="229" y="30"/>
                      </a:lnTo>
                      <a:lnTo>
                        <a:pt x="231" y="34"/>
                      </a:lnTo>
                      <a:lnTo>
                        <a:pt x="241" y="34"/>
                      </a:lnTo>
                      <a:lnTo>
                        <a:pt x="243" y="31"/>
                      </a:lnTo>
                      <a:lnTo>
                        <a:pt x="245" y="31"/>
                      </a:lnTo>
                      <a:lnTo>
                        <a:pt x="248" y="34"/>
                      </a:lnTo>
                      <a:lnTo>
                        <a:pt x="246" y="39"/>
                      </a:lnTo>
                      <a:lnTo>
                        <a:pt x="256" y="59"/>
                      </a:lnTo>
                      <a:lnTo>
                        <a:pt x="256" y="63"/>
                      </a:lnTo>
                      <a:lnTo>
                        <a:pt x="254" y="64"/>
                      </a:lnTo>
                      <a:lnTo>
                        <a:pt x="262" y="95"/>
                      </a:lnTo>
                      <a:lnTo>
                        <a:pt x="267" y="102"/>
                      </a:lnTo>
                      <a:lnTo>
                        <a:pt x="262" y="104"/>
                      </a:lnTo>
                      <a:lnTo>
                        <a:pt x="259" y="108"/>
                      </a:lnTo>
                      <a:lnTo>
                        <a:pt x="254" y="110"/>
                      </a:lnTo>
                      <a:lnTo>
                        <a:pt x="249" y="108"/>
                      </a:lnTo>
                      <a:lnTo>
                        <a:pt x="244" y="113"/>
                      </a:lnTo>
                      <a:lnTo>
                        <a:pt x="242" y="116"/>
                      </a:lnTo>
                      <a:lnTo>
                        <a:pt x="233" y="121"/>
                      </a:lnTo>
                      <a:lnTo>
                        <a:pt x="230" y="122"/>
                      </a:lnTo>
                      <a:lnTo>
                        <a:pt x="226" y="128"/>
                      </a:lnTo>
                      <a:lnTo>
                        <a:pt x="219" y="131"/>
                      </a:lnTo>
                      <a:lnTo>
                        <a:pt x="207" y="141"/>
                      </a:lnTo>
                      <a:lnTo>
                        <a:pt x="204" y="140"/>
                      </a:lnTo>
                      <a:lnTo>
                        <a:pt x="203" y="141"/>
                      </a:lnTo>
                      <a:lnTo>
                        <a:pt x="192" y="140"/>
                      </a:lnTo>
                      <a:lnTo>
                        <a:pt x="180" y="151"/>
                      </a:lnTo>
                      <a:lnTo>
                        <a:pt x="179" y="156"/>
                      </a:lnTo>
                      <a:lnTo>
                        <a:pt x="167" y="165"/>
                      </a:lnTo>
                      <a:lnTo>
                        <a:pt x="165" y="166"/>
                      </a:lnTo>
                      <a:lnTo>
                        <a:pt x="163" y="170"/>
                      </a:lnTo>
                      <a:lnTo>
                        <a:pt x="158" y="173"/>
                      </a:lnTo>
                      <a:lnTo>
                        <a:pt x="158" y="170"/>
                      </a:lnTo>
                      <a:lnTo>
                        <a:pt x="157" y="165"/>
                      </a:lnTo>
                      <a:lnTo>
                        <a:pt x="159" y="164"/>
                      </a:lnTo>
                      <a:lnTo>
                        <a:pt x="159" y="159"/>
                      </a:lnTo>
                      <a:lnTo>
                        <a:pt x="163" y="154"/>
                      </a:lnTo>
                      <a:lnTo>
                        <a:pt x="163" y="149"/>
                      </a:lnTo>
                      <a:lnTo>
                        <a:pt x="165" y="144"/>
                      </a:lnTo>
                      <a:lnTo>
                        <a:pt x="167" y="141"/>
                      </a:lnTo>
                      <a:lnTo>
                        <a:pt x="164" y="139"/>
                      </a:lnTo>
                      <a:lnTo>
                        <a:pt x="165" y="139"/>
                      </a:lnTo>
                      <a:lnTo>
                        <a:pt x="162" y="132"/>
                      </a:lnTo>
                      <a:lnTo>
                        <a:pt x="162" y="128"/>
                      </a:lnTo>
                      <a:lnTo>
                        <a:pt x="159" y="126"/>
                      </a:lnTo>
                      <a:lnTo>
                        <a:pt x="158" y="123"/>
                      </a:lnTo>
                      <a:lnTo>
                        <a:pt x="144" y="122"/>
                      </a:lnTo>
                      <a:lnTo>
                        <a:pt x="145" y="118"/>
                      </a:lnTo>
                      <a:lnTo>
                        <a:pt x="141" y="116"/>
                      </a:lnTo>
                      <a:lnTo>
                        <a:pt x="139" y="114"/>
                      </a:lnTo>
                      <a:lnTo>
                        <a:pt x="138" y="114"/>
                      </a:lnTo>
                      <a:lnTo>
                        <a:pt x="119" y="107"/>
                      </a:lnTo>
                      <a:lnTo>
                        <a:pt x="117" y="105"/>
                      </a:lnTo>
                      <a:lnTo>
                        <a:pt x="113" y="102"/>
                      </a:lnTo>
                      <a:lnTo>
                        <a:pt x="109" y="101"/>
                      </a:lnTo>
                      <a:lnTo>
                        <a:pt x="106" y="98"/>
                      </a:lnTo>
                      <a:lnTo>
                        <a:pt x="107" y="80"/>
                      </a:lnTo>
                      <a:lnTo>
                        <a:pt x="96" y="84"/>
                      </a:lnTo>
                      <a:lnTo>
                        <a:pt x="93" y="75"/>
                      </a:lnTo>
                      <a:lnTo>
                        <a:pt x="88" y="72"/>
                      </a:lnTo>
                      <a:lnTo>
                        <a:pt x="86" y="73"/>
                      </a:lnTo>
                      <a:lnTo>
                        <a:pt x="79" y="67"/>
                      </a:lnTo>
                      <a:lnTo>
                        <a:pt x="77" y="66"/>
                      </a:lnTo>
                      <a:lnTo>
                        <a:pt x="24" y="61"/>
                      </a:lnTo>
                      <a:lnTo>
                        <a:pt x="22" y="60"/>
                      </a:lnTo>
                      <a:lnTo>
                        <a:pt x="22" y="59"/>
                      </a:lnTo>
                      <a:lnTo>
                        <a:pt x="19" y="58"/>
                      </a:lnTo>
                      <a:lnTo>
                        <a:pt x="19" y="55"/>
                      </a:lnTo>
                      <a:lnTo>
                        <a:pt x="21" y="55"/>
                      </a:lnTo>
                      <a:lnTo>
                        <a:pt x="11" y="52"/>
                      </a:lnTo>
                      <a:lnTo>
                        <a:pt x="1" y="53"/>
                      </a:lnTo>
                      <a:lnTo>
                        <a:pt x="0" y="46"/>
                      </a:lnTo>
                      <a:lnTo>
                        <a:pt x="6" y="44"/>
                      </a:lnTo>
                      <a:lnTo>
                        <a:pt x="8" y="39"/>
                      </a:lnTo>
                      <a:lnTo>
                        <a:pt x="5" y="36"/>
                      </a:lnTo>
                      <a:lnTo>
                        <a:pt x="8" y="30"/>
                      </a:lnTo>
                      <a:lnTo>
                        <a:pt x="9" y="15"/>
                      </a:lnTo>
                      <a:lnTo>
                        <a:pt x="13" y="16"/>
                      </a:lnTo>
                      <a:lnTo>
                        <a:pt x="14" y="12"/>
                      </a:lnTo>
                      <a:lnTo>
                        <a:pt x="18" y="12"/>
                      </a:lnTo>
                      <a:lnTo>
                        <a:pt x="18" y="10"/>
                      </a:lnTo>
                      <a:lnTo>
                        <a:pt x="21" y="10"/>
                      </a:lnTo>
                      <a:lnTo>
                        <a:pt x="22" y="0"/>
                      </a:lnTo>
                      <a:lnTo>
                        <a:pt x="42" y="2"/>
                      </a:lnTo>
                      <a:lnTo>
                        <a:pt x="47" y="2"/>
                      </a:lnTo>
                      <a:lnTo>
                        <a:pt x="53" y="3"/>
                      </a:lnTo>
                      <a:lnTo>
                        <a:pt x="70" y="3"/>
                      </a:lnTo>
                      <a:lnTo>
                        <a:pt x="71" y="5"/>
                      </a:lnTo>
                      <a:lnTo>
                        <a:pt x="88" y="4"/>
                      </a:lnTo>
                      <a:lnTo>
                        <a:pt x="88" y="6"/>
                      </a:lnTo>
                      <a:lnTo>
                        <a:pt x="91" y="4"/>
                      </a:lnTo>
                      <a:lnTo>
                        <a:pt x="92" y="6"/>
                      </a:lnTo>
                      <a:lnTo>
                        <a:pt x="95" y="6"/>
                      </a:lnTo>
                      <a:lnTo>
                        <a:pt x="97" y="12"/>
                      </a:lnTo>
                      <a:lnTo>
                        <a:pt x="100" y="12"/>
                      </a:lnTo>
                      <a:lnTo>
                        <a:pt x="108" y="16"/>
                      </a:lnTo>
                      <a:lnTo>
                        <a:pt x="108" y="14"/>
                      </a:lnTo>
                      <a:lnTo>
                        <a:pt x="110" y="16"/>
                      </a:lnTo>
                      <a:lnTo>
                        <a:pt x="113" y="16"/>
                      </a:lnTo>
                      <a:lnTo>
                        <a:pt x="110" y="10"/>
                      </a:lnTo>
                      <a:lnTo>
                        <a:pt x="113" y="8"/>
                      </a:lnTo>
                      <a:lnTo>
                        <a:pt x="120" y="7"/>
                      </a:lnTo>
                      <a:lnTo>
                        <a:pt x="121" y="4"/>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62" name="Freeform 39"/>
                <p:cNvSpPr>
                  <a:spLocks/>
                </p:cNvSpPr>
                <p:nvPr/>
              </p:nvSpPr>
              <p:spPr bwMode="auto">
                <a:xfrm>
                  <a:off x="4459" y="2546"/>
                  <a:ext cx="285" cy="139"/>
                </a:xfrm>
                <a:custGeom>
                  <a:avLst/>
                  <a:gdLst>
                    <a:gd name="T0" fmla="*/ 108 w 285"/>
                    <a:gd name="T1" fmla="*/ 16 h 139"/>
                    <a:gd name="T2" fmla="*/ 115 w 285"/>
                    <a:gd name="T3" fmla="*/ 1 h 139"/>
                    <a:gd name="T4" fmla="*/ 119 w 285"/>
                    <a:gd name="T5" fmla="*/ 7 h 139"/>
                    <a:gd name="T6" fmla="*/ 143 w 285"/>
                    <a:gd name="T7" fmla="*/ 16 h 139"/>
                    <a:gd name="T8" fmla="*/ 198 w 285"/>
                    <a:gd name="T9" fmla="*/ 22 h 139"/>
                    <a:gd name="T10" fmla="*/ 207 w 285"/>
                    <a:gd name="T11" fmla="*/ 27 h 139"/>
                    <a:gd name="T12" fmla="*/ 214 w 285"/>
                    <a:gd name="T13" fmla="*/ 39 h 139"/>
                    <a:gd name="T14" fmla="*/ 225 w 285"/>
                    <a:gd name="T15" fmla="*/ 53 h 139"/>
                    <a:gd name="T16" fmla="*/ 231 w 285"/>
                    <a:gd name="T17" fmla="*/ 56 h 139"/>
                    <a:gd name="T18" fmla="*/ 238 w 285"/>
                    <a:gd name="T19" fmla="*/ 62 h 139"/>
                    <a:gd name="T20" fmla="*/ 258 w 285"/>
                    <a:gd name="T21" fmla="*/ 69 h 139"/>
                    <a:gd name="T22" fmla="*/ 264 w 285"/>
                    <a:gd name="T23" fmla="*/ 73 h 139"/>
                    <a:gd name="T24" fmla="*/ 277 w 285"/>
                    <a:gd name="T25" fmla="*/ 77 h 139"/>
                    <a:gd name="T26" fmla="*/ 281 w 285"/>
                    <a:gd name="T27" fmla="*/ 82 h 139"/>
                    <a:gd name="T28" fmla="*/ 284 w 285"/>
                    <a:gd name="T29" fmla="*/ 93 h 139"/>
                    <a:gd name="T30" fmla="*/ 285 w 285"/>
                    <a:gd name="T31" fmla="*/ 95 h 139"/>
                    <a:gd name="T32" fmla="*/ 282 w 285"/>
                    <a:gd name="T33" fmla="*/ 104 h 139"/>
                    <a:gd name="T34" fmla="*/ 278 w 285"/>
                    <a:gd name="T35" fmla="*/ 114 h 139"/>
                    <a:gd name="T36" fmla="*/ 276 w 285"/>
                    <a:gd name="T37" fmla="*/ 119 h 139"/>
                    <a:gd name="T38" fmla="*/ 277 w 285"/>
                    <a:gd name="T39" fmla="*/ 128 h 139"/>
                    <a:gd name="T40" fmla="*/ 276 w 285"/>
                    <a:gd name="T41" fmla="*/ 133 h 139"/>
                    <a:gd name="T42" fmla="*/ 272 w 285"/>
                    <a:gd name="T43" fmla="*/ 131 h 139"/>
                    <a:gd name="T44" fmla="*/ 264 w 285"/>
                    <a:gd name="T45" fmla="*/ 132 h 139"/>
                    <a:gd name="T46" fmla="*/ 243 w 285"/>
                    <a:gd name="T47" fmla="*/ 135 h 139"/>
                    <a:gd name="T48" fmla="*/ 229 w 285"/>
                    <a:gd name="T49" fmla="*/ 125 h 139"/>
                    <a:gd name="T50" fmla="*/ 208 w 285"/>
                    <a:gd name="T51" fmla="*/ 121 h 139"/>
                    <a:gd name="T52" fmla="*/ 201 w 285"/>
                    <a:gd name="T53" fmla="*/ 123 h 139"/>
                    <a:gd name="T54" fmla="*/ 159 w 285"/>
                    <a:gd name="T55" fmla="*/ 130 h 139"/>
                    <a:gd name="T56" fmla="*/ 155 w 285"/>
                    <a:gd name="T57" fmla="*/ 132 h 139"/>
                    <a:gd name="T58" fmla="*/ 145 w 285"/>
                    <a:gd name="T59" fmla="*/ 128 h 139"/>
                    <a:gd name="T60" fmla="*/ 127 w 285"/>
                    <a:gd name="T61" fmla="*/ 122 h 139"/>
                    <a:gd name="T62" fmla="*/ 122 w 285"/>
                    <a:gd name="T63" fmla="*/ 111 h 139"/>
                    <a:gd name="T64" fmla="*/ 121 w 285"/>
                    <a:gd name="T65" fmla="*/ 117 h 139"/>
                    <a:gd name="T66" fmla="*/ 118 w 285"/>
                    <a:gd name="T67" fmla="*/ 121 h 139"/>
                    <a:gd name="T68" fmla="*/ 90 w 285"/>
                    <a:gd name="T69" fmla="*/ 121 h 139"/>
                    <a:gd name="T70" fmla="*/ 91 w 285"/>
                    <a:gd name="T71" fmla="*/ 125 h 139"/>
                    <a:gd name="T72" fmla="*/ 90 w 285"/>
                    <a:gd name="T73" fmla="*/ 130 h 139"/>
                    <a:gd name="T74" fmla="*/ 90 w 285"/>
                    <a:gd name="T75" fmla="*/ 131 h 139"/>
                    <a:gd name="T76" fmla="*/ 93 w 285"/>
                    <a:gd name="T77" fmla="*/ 133 h 139"/>
                    <a:gd name="T78" fmla="*/ 76 w 285"/>
                    <a:gd name="T79" fmla="*/ 134 h 139"/>
                    <a:gd name="T80" fmla="*/ 75 w 285"/>
                    <a:gd name="T81" fmla="*/ 131 h 139"/>
                    <a:gd name="T82" fmla="*/ 73 w 285"/>
                    <a:gd name="T83" fmla="*/ 129 h 139"/>
                    <a:gd name="T84" fmla="*/ 61 w 285"/>
                    <a:gd name="T85" fmla="*/ 132 h 139"/>
                    <a:gd name="T86" fmla="*/ 55 w 285"/>
                    <a:gd name="T87" fmla="*/ 130 h 139"/>
                    <a:gd name="T88" fmla="*/ 48 w 285"/>
                    <a:gd name="T89" fmla="*/ 118 h 139"/>
                    <a:gd name="T90" fmla="*/ 40 w 285"/>
                    <a:gd name="T91" fmla="*/ 118 h 139"/>
                    <a:gd name="T92" fmla="*/ 18 w 285"/>
                    <a:gd name="T93" fmla="*/ 119 h 139"/>
                    <a:gd name="T94" fmla="*/ 13 w 285"/>
                    <a:gd name="T95" fmla="*/ 111 h 139"/>
                    <a:gd name="T96" fmla="*/ 7 w 285"/>
                    <a:gd name="T97" fmla="*/ 96 h 139"/>
                    <a:gd name="T98" fmla="*/ 30 w 285"/>
                    <a:gd name="T99" fmla="*/ 71 h 139"/>
                    <a:gd name="T100" fmla="*/ 42 w 285"/>
                    <a:gd name="T101" fmla="*/ 65 h 139"/>
                    <a:gd name="T102" fmla="*/ 56 w 285"/>
                    <a:gd name="T103" fmla="*/ 61 h 139"/>
                    <a:gd name="T104" fmla="*/ 61 w 285"/>
                    <a:gd name="T105" fmla="*/ 56 h 139"/>
                    <a:gd name="T106" fmla="*/ 65 w 285"/>
                    <a:gd name="T107" fmla="*/ 48 h 139"/>
                    <a:gd name="T108" fmla="*/ 88 w 285"/>
                    <a:gd name="T109" fmla="*/ 53 h 139"/>
                    <a:gd name="T110" fmla="*/ 104 w 285"/>
                    <a:gd name="T111" fmla="*/ 54 h 139"/>
                    <a:gd name="T112" fmla="*/ 114 w 285"/>
                    <a:gd name="T113" fmla="*/ 52 h 139"/>
                    <a:gd name="T114" fmla="*/ 109 w 285"/>
                    <a:gd name="T115" fmla="*/ 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5" h="139">
                      <a:moveTo>
                        <a:pt x="104" y="25"/>
                      </a:moveTo>
                      <a:lnTo>
                        <a:pt x="108" y="16"/>
                      </a:lnTo>
                      <a:lnTo>
                        <a:pt x="108" y="4"/>
                      </a:lnTo>
                      <a:lnTo>
                        <a:pt x="115" y="1"/>
                      </a:lnTo>
                      <a:lnTo>
                        <a:pt x="119" y="0"/>
                      </a:lnTo>
                      <a:lnTo>
                        <a:pt x="119" y="7"/>
                      </a:lnTo>
                      <a:lnTo>
                        <a:pt x="136" y="10"/>
                      </a:lnTo>
                      <a:lnTo>
                        <a:pt x="143" y="16"/>
                      </a:lnTo>
                      <a:lnTo>
                        <a:pt x="196" y="21"/>
                      </a:lnTo>
                      <a:lnTo>
                        <a:pt x="198" y="22"/>
                      </a:lnTo>
                      <a:lnTo>
                        <a:pt x="204" y="28"/>
                      </a:lnTo>
                      <a:lnTo>
                        <a:pt x="207" y="27"/>
                      </a:lnTo>
                      <a:lnTo>
                        <a:pt x="212" y="31"/>
                      </a:lnTo>
                      <a:lnTo>
                        <a:pt x="214" y="39"/>
                      </a:lnTo>
                      <a:lnTo>
                        <a:pt x="226" y="35"/>
                      </a:lnTo>
                      <a:lnTo>
                        <a:pt x="225" y="53"/>
                      </a:lnTo>
                      <a:lnTo>
                        <a:pt x="228" y="56"/>
                      </a:lnTo>
                      <a:lnTo>
                        <a:pt x="231" y="56"/>
                      </a:lnTo>
                      <a:lnTo>
                        <a:pt x="236" y="60"/>
                      </a:lnTo>
                      <a:lnTo>
                        <a:pt x="238" y="62"/>
                      </a:lnTo>
                      <a:lnTo>
                        <a:pt x="256" y="69"/>
                      </a:lnTo>
                      <a:lnTo>
                        <a:pt x="258" y="69"/>
                      </a:lnTo>
                      <a:lnTo>
                        <a:pt x="259" y="71"/>
                      </a:lnTo>
                      <a:lnTo>
                        <a:pt x="264" y="73"/>
                      </a:lnTo>
                      <a:lnTo>
                        <a:pt x="263" y="77"/>
                      </a:lnTo>
                      <a:lnTo>
                        <a:pt x="277" y="77"/>
                      </a:lnTo>
                      <a:lnTo>
                        <a:pt x="278" y="81"/>
                      </a:lnTo>
                      <a:lnTo>
                        <a:pt x="281" y="82"/>
                      </a:lnTo>
                      <a:lnTo>
                        <a:pt x="280" y="86"/>
                      </a:lnTo>
                      <a:lnTo>
                        <a:pt x="284" y="93"/>
                      </a:lnTo>
                      <a:lnTo>
                        <a:pt x="283" y="94"/>
                      </a:lnTo>
                      <a:lnTo>
                        <a:pt x="285" y="95"/>
                      </a:lnTo>
                      <a:lnTo>
                        <a:pt x="283" y="99"/>
                      </a:lnTo>
                      <a:lnTo>
                        <a:pt x="282" y="104"/>
                      </a:lnTo>
                      <a:lnTo>
                        <a:pt x="282" y="109"/>
                      </a:lnTo>
                      <a:lnTo>
                        <a:pt x="278" y="114"/>
                      </a:lnTo>
                      <a:lnTo>
                        <a:pt x="278" y="119"/>
                      </a:lnTo>
                      <a:lnTo>
                        <a:pt x="276" y="119"/>
                      </a:lnTo>
                      <a:lnTo>
                        <a:pt x="277" y="124"/>
                      </a:lnTo>
                      <a:lnTo>
                        <a:pt x="277" y="128"/>
                      </a:lnTo>
                      <a:lnTo>
                        <a:pt x="277" y="131"/>
                      </a:lnTo>
                      <a:lnTo>
                        <a:pt x="276" y="133"/>
                      </a:lnTo>
                      <a:lnTo>
                        <a:pt x="274" y="129"/>
                      </a:lnTo>
                      <a:lnTo>
                        <a:pt x="272" y="131"/>
                      </a:lnTo>
                      <a:lnTo>
                        <a:pt x="266" y="130"/>
                      </a:lnTo>
                      <a:lnTo>
                        <a:pt x="264" y="132"/>
                      </a:lnTo>
                      <a:lnTo>
                        <a:pt x="249" y="135"/>
                      </a:lnTo>
                      <a:lnTo>
                        <a:pt x="243" y="135"/>
                      </a:lnTo>
                      <a:lnTo>
                        <a:pt x="238" y="129"/>
                      </a:lnTo>
                      <a:lnTo>
                        <a:pt x="229" y="125"/>
                      </a:lnTo>
                      <a:lnTo>
                        <a:pt x="210" y="122"/>
                      </a:lnTo>
                      <a:lnTo>
                        <a:pt x="208" y="121"/>
                      </a:lnTo>
                      <a:lnTo>
                        <a:pt x="204" y="121"/>
                      </a:lnTo>
                      <a:lnTo>
                        <a:pt x="201" y="123"/>
                      </a:lnTo>
                      <a:lnTo>
                        <a:pt x="160" y="121"/>
                      </a:lnTo>
                      <a:lnTo>
                        <a:pt x="159" y="130"/>
                      </a:lnTo>
                      <a:lnTo>
                        <a:pt x="158" y="131"/>
                      </a:lnTo>
                      <a:lnTo>
                        <a:pt x="155" y="132"/>
                      </a:lnTo>
                      <a:lnTo>
                        <a:pt x="142" y="132"/>
                      </a:lnTo>
                      <a:lnTo>
                        <a:pt x="145" y="128"/>
                      </a:lnTo>
                      <a:lnTo>
                        <a:pt x="143" y="123"/>
                      </a:lnTo>
                      <a:lnTo>
                        <a:pt x="127" y="122"/>
                      </a:lnTo>
                      <a:lnTo>
                        <a:pt x="124" y="117"/>
                      </a:lnTo>
                      <a:lnTo>
                        <a:pt x="122" y="111"/>
                      </a:lnTo>
                      <a:lnTo>
                        <a:pt x="121" y="111"/>
                      </a:lnTo>
                      <a:lnTo>
                        <a:pt x="121" y="117"/>
                      </a:lnTo>
                      <a:lnTo>
                        <a:pt x="122" y="122"/>
                      </a:lnTo>
                      <a:lnTo>
                        <a:pt x="118" y="121"/>
                      </a:lnTo>
                      <a:lnTo>
                        <a:pt x="105" y="121"/>
                      </a:lnTo>
                      <a:lnTo>
                        <a:pt x="90" y="121"/>
                      </a:lnTo>
                      <a:lnTo>
                        <a:pt x="90" y="124"/>
                      </a:lnTo>
                      <a:lnTo>
                        <a:pt x="91" y="125"/>
                      </a:lnTo>
                      <a:lnTo>
                        <a:pt x="91" y="130"/>
                      </a:lnTo>
                      <a:lnTo>
                        <a:pt x="90" y="130"/>
                      </a:lnTo>
                      <a:lnTo>
                        <a:pt x="90" y="131"/>
                      </a:lnTo>
                      <a:lnTo>
                        <a:pt x="90" y="131"/>
                      </a:lnTo>
                      <a:lnTo>
                        <a:pt x="92" y="133"/>
                      </a:lnTo>
                      <a:lnTo>
                        <a:pt x="93" y="133"/>
                      </a:lnTo>
                      <a:lnTo>
                        <a:pt x="93" y="139"/>
                      </a:lnTo>
                      <a:lnTo>
                        <a:pt x="76" y="134"/>
                      </a:lnTo>
                      <a:lnTo>
                        <a:pt x="76" y="131"/>
                      </a:lnTo>
                      <a:lnTo>
                        <a:pt x="75" y="131"/>
                      </a:lnTo>
                      <a:lnTo>
                        <a:pt x="75" y="129"/>
                      </a:lnTo>
                      <a:lnTo>
                        <a:pt x="73" y="129"/>
                      </a:lnTo>
                      <a:lnTo>
                        <a:pt x="73" y="134"/>
                      </a:lnTo>
                      <a:lnTo>
                        <a:pt x="61" y="132"/>
                      </a:lnTo>
                      <a:lnTo>
                        <a:pt x="60" y="130"/>
                      </a:lnTo>
                      <a:lnTo>
                        <a:pt x="55" y="130"/>
                      </a:lnTo>
                      <a:lnTo>
                        <a:pt x="55" y="128"/>
                      </a:lnTo>
                      <a:lnTo>
                        <a:pt x="48" y="118"/>
                      </a:lnTo>
                      <a:lnTo>
                        <a:pt x="39" y="122"/>
                      </a:lnTo>
                      <a:lnTo>
                        <a:pt x="40" y="118"/>
                      </a:lnTo>
                      <a:lnTo>
                        <a:pt x="34" y="120"/>
                      </a:lnTo>
                      <a:lnTo>
                        <a:pt x="18" y="119"/>
                      </a:lnTo>
                      <a:lnTo>
                        <a:pt x="17" y="116"/>
                      </a:lnTo>
                      <a:lnTo>
                        <a:pt x="13" y="111"/>
                      </a:lnTo>
                      <a:lnTo>
                        <a:pt x="0" y="96"/>
                      </a:lnTo>
                      <a:lnTo>
                        <a:pt x="7" y="96"/>
                      </a:lnTo>
                      <a:lnTo>
                        <a:pt x="20" y="97"/>
                      </a:lnTo>
                      <a:lnTo>
                        <a:pt x="30" y="71"/>
                      </a:lnTo>
                      <a:lnTo>
                        <a:pt x="40" y="68"/>
                      </a:lnTo>
                      <a:lnTo>
                        <a:pt x="42" y="65"/>
                      </a:lnTo>
                      <a:lnTo>
                        <a:pt x="45" y="65"/>
                      </a:lnTo>
                      <a:lnTo>
                        <a:pt x="56" y="61"/>
                      </a:lnTo>
                      <a:lnTo>
                        <a:pt x="56" y="56"/>
                      </a:lnTo>
                      <a:lnTo>
                        <a:pt x="61" y="56"/>
                      </a:lnTo>
                      <a:lnTo>
                        <a:pt x="63" y="48"/>
                      </a:lnTo>
                      <a:lnTo>
                        <a:pt x="65" y="48"/>
                      </a:lnTo>
                      <a:lnTo>
                        <a:pt x="79" y="54"/>
                      </a:lnTo>
                      <a:lnTo>
                        <a:pt x="88" y="53"/>
                      </a:lnTo>
                      <a:lnTo>
                        <a:pt x="99" y="60"/>
                      </a:lnTo>
                      <a:lnTo>
                        <a:pt x="104" y="54"/>
                      </a:lnTo>
                      <a:lnTo>
                        <a:pt x="108" y="52"/>
                      </a:lnTo>
                      <a:lnTo>
                        <a:pt x="114" y="52"/>
                      </a:lnTo>
                      <a:lnTo>
                        <a:pt x="115" y="46"/>
                      </a:lnTo>
                      <a:lnTo>
                        <a:pt x="109" y="39"/>
                      </a:lnTo>
                      <a:lnTo>
                        <a:pt x="104"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63" name="Freeform 40"/>
                <p:cNvSpPr>
                  <a:spLocks/>
                </p:cNvSpPr>
                <p:nvPr/>
              </p:nvSpPr>
              <p:spPr bwMode="auto">
                <a:xfrm>
                  <a:off x="4459" y="2546"/>
                  <a:ext cx="285" cy="139"/>
                </a:xfrm>
                <a:custGeom>
                  <a:avLst/>
                  <a:gdLst>
                    <a:gd name="T0" fmla="*/ 108 w 285"/>
                    <a:gd name="T1" fmla="*/ 16 h 139"/>
                    <a:gd name="T2" fmla="*/ 115 w 285"/>
                    <a:gd name="T3" fmla="*/ 1 h 139"/>
                    <a:gd name="T4" fmla="*/ 119 w 285"/>
                    <a:gd name="T5" fmla="*/ 7 h 139"/>
                    <a:gd name="T6" fmla="*/ 143 w 285"/>
                    <a:gd name="T7" fmla="*/ 16 h 139"/>
                    <a:gd name="T8" fmla="*/ 198 w 285"/>
                    <a:gd name="T9" fmla="*/ 22 h 139"/>
                    <a:gd name="T10" fmla="*/ 207 w 285"/>
                    <a:gd name="T11" fmla="*/ 27 h 139"/>
                    <a:gd name="T12" fmla="*/ 214 w 285"/>
                    <a:gd name="T13" fmla="*/ 39 h 139"/>
                    <a:gd name="T14" fmla="*/ 225 w 285"/>
                    <a:gd name="T15" fmla="*/ 53 h 139"/>
                    <a:gd name="T16" fmla="*/ 231 w 285"/>
                    <a:gd name="T17" fmla="*/ 56 h 139"/>
                    <a:gd name="T18" fmla="*/ 238 w 285"/>
                    <a:gd name="T19" fmla="*/ 62 h 139"/>
                    <a:gd name="T20" fmla="*/ 258 w 285"/>
                    <a:gd name="T21" fmla="*/ 69 h 139"/>
                    <a:gd name="T22" fmla="*/ 264 w 285"/>
                    <a:gd name="T23" fmla="*/ 73 h 139"/>
                    <a:gd name="T24" fmla="*/ 277 w 285"/>
                    <a:gd name="T25" fmla="*/ 77 h 139"/>
                    <a:gd name="T26" fmla="*/ 281 w 285"/>
                    <a:gd name="T27" fmla="*/ 82 h 139"/>
                    <a:gd name="T28" fmla="*/ 284 w 285"/>
                    <a:gd name="T29" fmla="*/ 93 h 139"/>
                    <a:gd name="T30" fmla="*/ 285 w 285"/>
                    <a:gd name="T31" fmla="*/ 95 h 139"/>
                    <a:gd name="T32" fmla="*/ 282 w 285"/>
                    <a:gd name="T33" fmla="*/ 104 h 139"/>
                    <a:gd name="T34" fmla="*/ 278 w 285"/>
                    <a:gd name="T35" fmla="*/ 114 h 139"/>
                    <a:gd name="T36" fmla="*/ 276 w 285"/>
                    <a:gd name="T37" fmla="*/ 119 h 139"/>
                    <a:gd name="T38" fmla="*/ 277 w 285"/>
                    <a:gd name="T39" fmla="*/ 128 h 139"/>
                    <a:gd name="T40" fmla="*/ 276 w 285"/>
                    <a:gd name="T41" fmla="*/ 133 h 139"/>
                    <a:gd name="T42" fmla="*/ 272 w 285"/>
                    <a:gd name="T43" fmla="*/ 131 h 139"/>
                    <a:gd name="T44" fmla="*/ 264 w 285"/>
                    <a:gd name="T45" fmla="*/ 132 h 139"/>
                    <a:gd name="T46" fmla="*/ 243 w 285"/>
                    <a:gd name="T47" fmla="*/ 135 h 139"/>
                    <a:gd name="T48" fmla="*/ 229 w 285"/>
                    <a:gd name="T49" fmla="*/ 125 h 139"/>
                    <a:gd name="T50" fmla="*/ 208 w 285"/>
                    <a:gd name="T51" fmla="*/ 121 h 139"/>
                    <a:gd name="T52" fmla="*/ 201 w 285"/>
                    <a:gd name="T53" fmla="*/ 123 h 139"/>
                    <a:gd name="T54" fmla="*/ 159 w 285"/>
                    <a:gd name="T55" fmla="*/ 130 h 139"/>
                    <a:gd name="T56" fmla="*/ 155 w 285"/>
                    <a:gd name="T57" fmla="*/ 132 h 139"/>
                    <a:gd name="T58" fmla="*/ 145 w 285"/>
                    <a:gd name="T59" fmla="*/ 128 h 139"/>
                    <a:gd name="T60" fmla="*/ 127 w 285"/>
                    <a:gd name="T61" fmla="*/ 122 h 139"/>
                    <a:gd name="T62" fmla="*/ 122 w 285"/>
                    <a:gd name="T63" fmla="*/ 111 h 139"/>
                    <a:gd name="T64" fmla="*/ 121 w 285"/>
                    <a:gd name="T65" fmla="*/ 117 h 139"/>
                    <a:gd name="T66" fmla="*/ 118 w 285"/>
                    <a:gd name="T67" fmla="*/ 121 h 139"/>
                    <a:gd name="T68" fmla="*/ 90 w 285"/>
                    <a:gd name="T69" fmla="*/ 121 h 139"/>
                    <a:gd name="T70" fmla="*/ 91 w 285"/>
                    <a:gd name="T71" fmla="*/ 125 h 139"/>
                    <a:gd name="T72" fmla="*/ 90 w 285"/>
                    <a:gd name="T73" fmla="*/ 130 h 139"/>
                    <a:gd name="T74" fmla="*/ 90 w 285"/>
                    <a:gd name="T75" fmla="*/ 131 h 139"/>
                    <a:gd name="T76" fmla="*/ 93 w 285"/>
                    <a:gd name="T77" fmla="*/ 133 h 139"/>
                    <a:gd name="T78" fmla="*/ 76 w 285"/>
                    <a:gd name="T79" fmla="*/ 134 h 139"/>
                    <a:gd name="T80" fmla="*/ 75 w 285"/>
                    <a:gd name="T81" fmla="*/ 131 h 139"/>
                    <a:gd name="T82" fmla="*/ 73 w 285"/>
                    <a:gd name="T83" fmla="*/ 129 h 139"/>
                    <a:gd name="T84" fmla="*/ 61 w 285"/>
                    <a:gd name="T85" fmla="*/ 132 h 139"/>
                    <a:gd name="T86" fmla="*/ 55 w 285"/>
                    <a:gd name="T87" fmla="*/ 130 h 139"/>
                    <a:gd name="T88" fmla="*/ 48 w 285"/>
                    <a:gd name="T89" fmla="*/ 118 h 139"/>
                    <a:gd name="T90" fmla="*/ 40 w 285"/>
                    <a:gd name="T91" fmla="*/ 118 h 139"/>
                    <a:gd name="T92" fmla="*/ 18 w 285"/>
                    <a:gd name="T93" fmla="*/ 119 h 139"/>
                    <a:gd name="T94" fmla="*/ 13 w 285"/>
                    <a:gd name="T95" fmla="*/ 111 h 139"/>
                    <a:gd name="T96" fmla="*/ 7 w 285"/>
                    <a:gd name="T97" fmla="*/ 96 h 139"/>
                    <a:gd name="T98" fmla="*/ 30 w 285"/>
                    <a:gd name="T99" fmla="*/ 71 h 139"/>
                    <a:gd name="T100" fmla="*/ 42 w 285"/>
                    <a:gd name="T101" fmla="*/ 65 h 139"/>
                    <a:gd name="T102" fmla="*/ 56 w 285"/>
                    <a:gd name="T103" fmla="*/ 61 h 139"/>
                    <a:gd name="T104" fmla="*/ 61 w 285"/>
                    <a:gd name="T105" fmla="*/ 56 h 139"/>
                    <a:gd name="T106" fmla="*/ 65 w 285"/>
                    <a:gd name="T107" fmla="*/ 48 h 139"/>
                    <a:gd name="T108" fmla="*/ 88 w 285"/>
                    <a:gd name="T109" fmla="*/ 53 h 139"/>
                    <a:gd name="T110" fmla="*/ 104 w 285"/>
                    <a:gd name="T111" fmla="*/ 54 h 139"/>
                    <a:gd name="T112" fmla="*/ 114 w 285"/>
                    <a:gd name="T113" fmla="*/ 52 h 139"/>
                    <a:gd name="T114" fmla="*/ 109 w 285"/>
                    <a:gd name="T115" fmla="*/ 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5" h="139">
                      <a:moveTo>
                        <a:pt x="104" y="25"/>
                      </a:moveTo>
                      <a:lnTo>
                        <a:pt x="108" y="16"/>
                      </a:lnTo>
                      <a:lnTo>
                        <a:pt x="108" y="4"/>
                      </a:lnTo>
                      <a:lnTo>
                        <a:pt x="115" y="1"/>
                      </a:lnTo>
                      <a:lnTo>
                        <a:pt x="119" y="0"/>
                      </a:lnTo>
                      <a:lnTo>
                        <a:pt x="119" y="7"/>
                      </a:lnTo>
                      <a:lnTo>
                        <a:pt x="136" y="10"/>
                      </a:lnTo>
                      <a:lnTo>
                        <a:pt x="143" y="16"/>
                      </a:lnTo>
                      <a:lnTo>
                        <a:pt x="196" y="21"/>
                      </a:lnTo>
                      <a:lnTo>
                        <a:pt x="198" y="22"/>
                      </a:lnTo>
                      <a:lnTo>
                        <a:pt x="204" y="28"/>
                      </a:lnTo>
                      <a:lnTo>
                        <a:pt x="207" y="27"/>
                      </a:lnTo>
                      <a:lnTo>
                        <a:pt x="212" y="31"/>
                      </a:lnTo>
                      <a:lnTo>
                        <a:pt x="214" y="39"/>
                      </a:lnTo>
                      <a:lnTo>
                        <a:pt x="226" y="35"/>
                      </a:lnTo>
                      <a:lnTo>
                        <a:pt x="225" y="53"/>
                      </a:lnTo>
                      <a:lnTo>
                        <a:pt x="228" y="56"/>
                      </a:lnTo>
                      <a:lnTo>
                        <a:pt x="231" y="56"/>
                      </a:lnTo>
                      <a:lnTo>
                        <a:pt x="236" y="60"/>
                      </a:lnTo>
                      <a:lnTo>
                        <a:pt x="238" y="62"/>
                      </a:lnTo>
                      <a:lnTo>
                        <a:pt x="256" y="69"/>
                      </a:lnTo>
                      <a:lnTo>
                        <a:pt x="258" y="69"/>
                      </a:lnTo>
                      <a:lnTo>
                        <a:pt x="259" y="71"/>
                      </a:lnTo>
                      <a:lnTo>
                        <a:pt x="264" y="73"/>
                      </a:lnTo>
                      <a:lnTo>
                        <a:pt x="263" y="77"/>
                      </a:lnTo>
                      <a:lnTo>
                        <a:pt x="277" y="77"/>
                      </a:lnTo>
                      <a:lnTo>
                        <a:pt x="278" y="81"/>
                      </a:lnTo>
                      <a:lnTo>
                        <a:pt x="281" y="82"/>
                      </a:lnTo>
                      <a:lnTo>
                        <a:pt x="280" y="86"/>
                      </a:lnTo>
                      <a:lnTo>
                        <a:pt x="284" y="93"/>
                      </a:lnTo>
                      <a:lnTo>
                        <a:pt x="283" y="94"/>
                      </a:lnTo>
                      <a:lnTo>
                        <a:pt x="285" y="95"/>
                      </a:lnTo>
                      <a:lnTo>
                        <a:pt x="283" y="99"/>
                      </a:lnTo>
                      <a:lnTo>
                        <a:pt x="282" y="104"/>
                      </a:lnTo>
                      <a:lnTo>
                        <a:pt x="282" y="109"/>
                      </a:lnTo>
                      <a:lnTo>
                        <a:pt x="278" y="114"/>
                      </a:lnTo>
                      <a:lnTo>
                        <a:pt x="278" y="119"/>
                      </a:lnTo>
                      <a:lnTo>
                        <a:pt x="276" y="119"/>
                      </a:lnTo>
                      <a:lnTo>
                        <a:pt x="277" y="124"/>
                      </a:lnTo>
                      <a:lnTo>
                        <a:pt x="277" y="128"/>
                      </a:lnTo>
                      <a:lnTo>
                        <a:pt x="277" y="131"/>
                      </a:lnTo>
                      <a:lnTo>
                        <a:pt x="276" y="133"/>
                      </a:lnTo>
                      <a:lnTo>
                        <a:pt x="274" y="129"/>
                      </a:lnTo>
                      <a:lnTo>
                        <a:pt x="272" y="131"/>
                      </a:lnTo>
                      <a:lnTo>
                        <a:pt x="266" y="130"/>
                      </a:lnTo>
                      <a:lnTo>
                        <a:pt x="264" y="132"/>
                      </a:lnTo>
                      <a:lnTo>
                        <a:pt x="249" y="135"/>
                      </a:lnTo>
                      <a:lnTo>
                        <a:pt x="243" y="135"/>
                      </a:lnTo>
                      <a:lnTo>
                        <a:pt x="238" y="129"/>
                      </a:lnTo>
                      <a:lnTo>
                        <a:pt x="229" y="125"/>
                      </a:lnTo>
                      <a:lnTo>
                        <a:pt x="210" y="122"/>
                      </a:lnTo>
                      <a:lnTo>
                        <a:pt x="208" y="121"/>
                      </a:lnTo>
                      <a:lnTo>
                        <a:pt x="204" y="121"/>
                      </a:lnTo>
                      <a:lnTo>
                        <a:pt x="201" y="123"/>
                      </a:lnTo>
                      <a:lnTo>
                        <a:pt x="160" y="121"/>
                      </a:lnTo>
                      <a:lnTo>
                        <a:pt x="159" y="130"/>
                      </a:lnTo>
                      <a:lnTo>
                        <a:pt x="158" y="131"/>
                      </a:lnTo>
                      <a:lnTo>
                        <a:pt x="155" y="132"/>
                      </a:lnTo>
                      <a:lnTo>
                        <a:pt x="142" y="132"/>
                      </a:lnTo>
                      <a:lnTo>
                        <a:pt x="145" y="128"/>
                      </a:lnTo>
                      <a:lnTo>
                        <a:pt x="143" y="123"/>
                      </a:lnTo>
                      <a:lnTo>
                        <a:pt x="127" y="122"/>
                      </a:lnTo>
                      <a:lnTo>
                        <a:pt x="124" y="117"/>
                      </a:lnTo>
                      <a:lnTo>
                        <a:pt x="122" y="111"/>
                      </a:lnTo>
                      <a:lnTo>
                        <a:pt x="121" y="111"/>
                      </a:lnTo>
                      <a:lnTo>
                        <a:pt x="121" y="117"/>
                      </a:lnTo>
                      <a:lnTo>
                        <a:pt x="122" y="122"/>
                      </a:lnTo>
                      <a:lnTo>
                        <a:pt x="118" y="121"/>
                      </a:lnTo>
                      <a:lnTo>
                        <a:pt x="105" y="121"/>
                      </a:lnTo>
                      <a:lnTo>
                        <a:pt x="90" y="121"/>
                      </a:lnTo>
                      <a:lnTo>
                        <a:pt x="90" y="124"/>
                      </a:lnTo>
                      <a:lnTo>
                        <a:pt x="91" y="125"/>
                      </a:lnTo>
                      <a:lnTo>
                        <a:pt x="91" y="130"/>
                      </a:lnTo>
                      <a:lnTo>
                        <a:pt x="90" y="130"/>
                      </a:lnTo>
                      <a:lnTo>
                        <a:pt x="90" y="131"/>
                      </a:lnTo>
                      <a:lnTo>
                        <a:pt x="90" y="131"/>
                      </a:lnTo>
                      <a:lnTo>
                        <a:pt x="92" y="133"/>
                      </a:lnTo>
                      <a:lnTo>
                        <a:pt x="93" y="133"/>
                      </a:lnTo>
                      <a:lnTo>
                        <a:pt x="93" y="139"/>
                      </a:lnTo>
                      <a:lnTo>
                        <a:pt x="76" y="134"/>
                      </a:lnTo>
                      <a:lnTo>
                        <a:pt x="76" y="131"/>
                      </a:lnTo>
                      <a:lnTo>
                        <a:pt x="75" y="131"/>
                      </a:lnTo>
                      <a:lnTo>
                        <a:pt x="75" y="129"/>
                      </a:lnTo>
                      <a:lnTo>
                        <a:pt x="73" y="129"/>
                      </a:lnTo>
                      <a:lnTo>
                        <a:pt x="73" y="134"/>
                      </a:lnTo>
                      <a:lnTo>
                        <a:pt x="61" y="132"/>
                      </a:lnTo>
                      <a:lnTo>
                        <a:pt x="60" y="130"/>
                      </a:lnTo>
                      <a:lnTo>
                        <a:pt x="55" y="130"/>
                      </a:lnTo>
                      <a:lnTo>
                        <a:pt x="55" y="128"/>
                      </a:lnTo>
                      <a:lnTo>
                        <a:pt x="48" y="118"/>
                      </a:lnTo>
                      <a:lnTo>
                        <a:pt x="39" y="122"/>
                      </a:lnTo>
                      <a:lnTo>
                        <a:pt x="40" y="118"/>
                      </a:lnTo>
                      <a:lnTo>
                        <a:pt x="34" y="120"/>
                      </a:lnTo>
                      <a:lnTo>
                        <a:pt x="18" y="119"/>
                      </a:lnTo>
                      <a:lnTo>
                        <a:pt x="17" y="116"/>
                      </a:lnTo>
                      <a:lnTo>
                        <a:pt x="13" y="111"/>
                      </a:lnTo>
                      <a:lnTo>
                        <a:pt x="0" y="96"/>
                      </a:lnTo>
                      <a:lnTo>
                        <a:pt x="7" y="96"/>
                      </a:lnTo>
                      <a:lnTo>
                        <a:pt x="20" y="97"/>
                      </a:lnTo>
                      <a:lnTo>
                        <a:pt x="30" y="71"/>
                      </a:lnTo>
                      <a:lnTo>
                        <a:pt x="40" y="68"/>
                      </a:lnTo>
                      <a:lnTo>
                        <a:pt x="42" y="65"/>
                      </a:lnTo>
                      <a:lnTo>
                        <a:pt x="45" y="65"/>
                      </a:lnTo>
                      <a:lnTo>
                        <a:pt x="56" y="61"/>
                      </a:lnTo>
                      <a:lnTo>
                        <a:pt x="56" y="56"/>
                      </a:lnTo>
                      <a:lnTo>
                        <a:pt x="61" y="56"/>
                      </a:lnTo>
                      <a:lnTo>
                        <a:pt x="63" y="48"/>
                      </a:lnTo>
                      <a:lnTo>
                        <a:pt x="65" y="48"/>
                      </a:lnTo>
                      <a:lnTo>
                        <a:pt x="79" y="54"/>
                      </a:lnTo>
                      <a:lnTo>
                        <a:pt x="88" y="53"/>
                      </a:lnTo>
                      <a:lnTo>
                        <a:pt x="99" y="60"/>
                      </a:lnTo>
                      <a:lnTo>
                        <a:pt x="104" y="54"/>
                      </a:lnTo>
                      <a:lnTo>
                        <a:pt x="108" y="52"/>
                      </a:lnTo>
                      <a:lnTo>
                        <a:pt x="114" y="52"/>
                      </a:lnTo>
                      <a:lnTo>
                        <a:pt x="115" y="46"/>
                      </a:lnTo>
                      <a:lnTo>
                        <a:pt x="109" y="39"/>
                      </a:lnTo>
                      <a:lnTo>
                        <a:pt x="104" y="25"/>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64" name="Freeform 41"/>
                <p:cNvSpPr>
                  <a:spLocks/>
                </p:cNvSpPr>
                <p:nvPr/>
              </p:nvSpPr>
              <p:spPr bwMode="auto">
                <a:xfrm>
                  <a:off x="4459" y="2546"/>
                  <a:ext cx="285" cy="139"/>
                </a:xfrm>
                <a:custGeom>
                  <a:avLst/>
                  <a:gdLst>
                    <a:gd name="T0" fmla="*/ 108 w 285"/>
                    <a:gd name="T1" fmla="*/ 16 h 139"/>
                    <a:gd name="T2" fmla="*/ 115 w 285"/>
                    <a:gd name="T3" fmla="*/ 1 h 139"/>
                    <a:gd name="T4" fmla="*/ 119 w 285"/>
                    <a:gd name="T5" fmla="*/ 7 h 139"/>
                    <a:gd name="T6" fmla="*/ 143 w 285"/>
                    <a:gd name="T7" fmla="*/ 16 h 139"/>
                    <a:gd name="T8" fmla="*/ 198 w 285"/>
                    <a:gd name="T9" fmla="*/ 22 h 139"/>
                    <a:gd name="T10" fmla="*/ 207 w 285"/>
                    <a:gd name="T11" fmla="*/ 27 h 139"/>
                    <a:gd name="T12" fmla="*/ 214 w 285"/>
                    <a:gd name="T13" fmla="*/ 39 h 139"/>
                    <a:gd name="T14" fmla="*/ 225 w 285"/>
                    <a:gd name="T15" fmla="*/ 53 h 139"/>
                    <a:gd name="T16" fmla="*/ 231 w 285"/>
                    <a:gd name="T17" fmla="*/ 56 h 139"/>
                    <a:gd name="T18" fmla="*/ 238 w 285"/>
                    <a:gd name="T19" fmla="*/ 62 h 139"/>
                    <a:gd name="T20" fmla="*/ 258 w 285"/>
                    <a:gd name="T21" fmla="*/ 69 h 139"/>
                    <a:gd name="T22" fmla="*/ 264 w 285"/>
                    <a:gd name="T23" fmla="*/ 73 h 139"/>
                    <a:gd name="T24" fmla="*/ 277 w 285"/>
                    <a:gd name="T25" fmla="*/ 77 h 139"/>
                    <a:gd name="T26" fmla="*/ 281 w 285"/>
                    <a:gd name="T27" fmla="*/ 82 h 139"/>
                    <a:gd name="T28" fmla="*/ 284 w 285"/>
                    <a:gd name="T29" fmla="*/ 93 h 139"/>
                    <a:gd name="T30" fmla="*/ 285 w 285"/>
                    <a:gd name="T31" fmla="*/ 95 h 139"/>
                    <a:gd name="T32" fmla="*/ 282 w 285"/>
                    <a:gd name="T33" fmla="*/ 104 h 139"/>
                    <a:gd name="T34" fmla="*/ 278 w 285"/>
                    <a:gd name="T35" fmla="*/ 114 h 139"/>
                    <a:gd name="T36" fmla="*/ 276 w 285"/>
                    <a:gd name="T37" fmla="*/ 119 h 139"/>
                    <a:gd name="T38" fmla="*/ 277 w 285"/>
                    <a:gd name="T39" fmla="*/ 128 h 139"/>
                    <a:gd name="T40" fmla="*/ 276 w 285"/>
                    <a:gd name="T41" fmla="*/ 133 h 139"/>
                    <a:gd name="T42" fmla="*/ 272 w 285"/>
                    <a:gd name="T43" fmla="*/ 131 h 139"/>
                    <a:gd name="T44" fmla="*/ 264 w 285"/>
                    <a:gd name="T45" fmla="*/ 132 h 139"/>
                    <a:gd name="T46" fmla="*/ 243 w 285"/>
                    <a:gd name="T47" fmla="*/ 135 h 139"/>
                    <a:gd name="T48" fmla="*/ 229 w 285"/>
                    <a:gd name="T49" fmla="*/ 125 h 139"/>
                    <a:gd name="T50" fmla="*/ 208 w 285"/>
                    <a:gd name="T51" fmla="*/ 121 h 139"/>
                    <a:gd name="T52" fmla="*/ 201 w 285"/>
                    <a:gd name="T53" fmla="*/ 123 h 139"/>
                    <a:gd name="T54" fmla="*/ 159 w 285"/>
                    <a:gd name="T55" fmla="*/ 130 h 139"/>
                    <a:gd name="T56" fmla="*/ 155 w 285"/>
                    <a:gd name="T57" fmla="*/ 132 h 139"/>
                    <a:gd name="T58" fmla="*/ 145 w 285"/>
                    <a:gd name="T59" fmla="*/ 128 h 139"/>
                    <a:gd name="T60" fmla="*/ 127 w 285"/>
                    <a:gd name="T61" fmla="*/ 122 h 139"/>
                    <a:gd name="T62" fmla="*/ 122 w 285"/>
                    <a:gd name="T63" fmla="*/ 111 h 139"/>
                    <a:gd name="T64" fmla="*/ 121 w 285"/>
                    <a:gd name="T65" fmla="*/ 117 h 139"/>
                    <a:gd name="T66" fmla="*/ 118 w 285"/>
                    <a:gd name="T67" fmla="*/ 121 h 139"/>
                    <a:gd name="T68" fmla="*/ 90 w 285"/>
                    <a:gd name="T69" fmla="*/ 121 h 139"/>
                    <a:gd name="T70" fmla="*/ 91 w 285"/>
                    <a:gd name="T71" fmla="*/ 125 h 139"/>
                    <a:gd name="T72" fmla="*/ 90 w 285"/>
                    <a:gd name="T73" fmla="*/ 130 h 139"/>
                    <a:gd name="T74" fmla="*/ 90 w 285"/>
                    <a:gd name="T75" fmla="*/ 131 h 139"/>
                    <a:gd name="T76" fmla="*/ 93 w 285"/>
                    <a:gd name="T77" fmla="*/ 133 h 139"/>
                    <a:gd name="T78" fmla="*/ 76 w 285"/>
                    <a:gd name="T79" fmla="*/ 134 h 139"/>
                    <a:gd name="T80" fmla="*/ 75 w 285"/>
                    <a:gd name="T81" fmla="*/ 131 h 139"/>
                    <a:gd name="T82" fmla="*/ 73 w 285"/>
                    <a:gd name="T83" fmla="*/ 129 h 139"/>
                    <a:gd name="T84" fmla="*/ 61 w 285"/>
                    <a:gd name="T85" fmla="*/ 132 h 139"/>
                    <a:gd name="T86" fmla="*/ 55 w 285"/>
                    <a:gd name="T87" fmla="*/ 130 h 139"/>
                    <a:gd name="T88" fmla="*/ 48 w 285"/>
                    <a:gd name="T89" fmla="*/ 118 h 139"/>
                    <a:gd name="T90" fmla="*/ 40 w 285"/>
                    <a:gd name="T91" fmla="*/ 118 h 139"/>
                    <a:gd name="T92" fmla="*/ 18 w 285"/>
                    <a:gd name="T93" fmla="*/ 119 h 139"/>
                    <a:gd name="T94" fmla="*/ 13 w 285"/>
                    <a:gd name="T95" fmla="*/ 111 h 139"/>
                    <a:gd name="T96" fmla="*/ 7 w 285"/>
                    <a:gd name="T97" fmla="*/ 96 h 139"/>
                    <a:gd name="T98" fmla="*/ 30 w 285"/>
                    <a:gd name="T99" fmla="*/ 71 h 139"/>
                    <a:gd name="T100" fmla="*/ 42 w 285"/>
                    <a:gd name="T101" fmla="*/ 65 h 139"/>
                    <a:gd name="T102" fmla="*/ 56 w 285"/>
                    <a:gd name="T103" fmla="*/ 61 h 139"/>
                    <a:gd name="T104" fmla="*/ 61 w 285"/>
                    <a:gd name="T105" fmla="*/ 56 h 139"/>
                    <a:gd name="T106" fmla="*/ 65 w 285"/>
                    <a:gd name="T107" fmla="*/ 48 h 139"/>
                    <a:gd name="T108" fmla="*/ 88 w 285"/>
                    <a:gd name="T109" fmla="*/ 53 h 139"/>
                    <a:gd name="T110" fmla="*/ 104 w 285"/>
                    <a:gd name="T111" fmla="*/ 54 h 139"/>
                    <a:gd name="T112" fmla="*/ 114 w 285"/>
                    <a:gd name="T113" fmla="*/ 52 h 139"/>
                    <a:gd name="T114" fmla="*/ 109 w 285"/>
                    <a:gd name="T115" fmla="*/ 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5" h="139">
                      <a:moveTo>
                        <a:pt x="104" y="25"/>
                      </a:moveTo>
                      <a:lnTo>
                        <a:pt x="108" y="16"/>
                      </a:lnTo>
                      <a:lnTo>
                        <a:pt x="108" y="4"/>
                      </a:lnTo>
                      <a:lnTo>
                        <a:pt x="115" y="1"/>
                      </a:lnTo>
                      <a:lnTo>
                        <a:pt x="119" y="0"/>
                      </a:lnTo>
                      <a:lnTo>
                        <a:pt x="119" y="7"/>
                      </a:lnTo>
                      <a:lnTo>
                        <a:pt x="136" y="10"/>
                      </a:lnTo>
                      <a:lnTo>
                        <a:pt x="143" y="16"/>
                      </a:lnTo>
                      <a:lnTo>
                        <a:pt x="196" y="21"/>
                      </a:lnTo>
                      <a:lnTo>
                        <a:pt x="198" y="22"/>
                      </a:lnTo>
                      <a:lnTo>
                        <a:pt x="204" y="28"/>
                      </a:lnTo>
                      <a:lnTo>
                        <a:pt x="207" y="27"/>
                      </a:lnTo>
                      <a:lnTo>
                        <a:pt x="212" y="31"/>
                      </a:lnTo>
                      <a:lnTo>
                        <a:pt x="214" y="39"/>
                      </a:lnTo>
                      <a:lnTo>
                        <a:pt x="226" y="35"/>
                      </a:lnTo>
                      <a:lnTo>
                        <a:pt x="225" y="53"/>
                      </a:lnTo>
                      <a:lnTo>
                        <a:pt x="228" y="56"/>
                      </a:lnTo>
                      <a:lnTo>
                        <a:pt x="231" y="56"/>
                      </a:lnTo>
                      <a:lnTo>
                        <a:pt x="236" y="60"/>
                      </a:lnTo>
                      <a:lnTo>
                        <a:pt x="238" y="62"/>
                      </a:lnTo>
                      <a:lnTo>
                        <a:pt x="256" y="69"/>
                      </a:lnTo>
                      <a:lnTo>
                        <a:pt x="258" y="69"/>
                      </a:lnTo>
                      <a:lnTo>
                        <a:pt x="259" y="71"/>
                      </a:lnTo>
                      <a:lnTo>
                        <a:pt x="264" y="73"/>
                      </a:lnTo>
                      <a:lnTo>
                        <a:pt x="263" y="77"/>
                      </a:lnTo>
                      <a:lnTo>
                        <a:pt x="277" y="77"/>
                      </a:lnTo>
                      <a:lnTo>
                        <a:pt x="278" y="81"/>
                      </a:lnTo>
                      <a:lnTo>
                        <a:pt x="281" y="82"/>
                      </a:lnTo>
                      <a:lnTo>
                        <a:pt x="280" y="86"/>
                      </a:lnTo>
                      <a:lnTo>
                        <a:pt x="284" y="93"/>
                      </a:lnTo>
                      <a:lnTo>
                        <a:pt x="283" y="94"/>
                      </a:lnTo>
                      <a:lnTo>
                        <a:pt x="285" y="95"/>
                      </a:lnTo>
                      <a:lnTo>
                        <a:pt x="283" y="99"/>
                      </a:lnTo>
                      <a:lnTo>
                        <a:pt x="282" y="104"/>
                      </a:lnTo>
                      <a:lnTo>
                        <a:pt x="282" y="109"/>
                      </a:lnTo>
                      <a:lnTo>
                        <a:pt x="278" y="114"/>
                      </a:lnTo>
                      <a:lnTo>
                        <a:pt x="278" y="119"/>
                      </a:lnTo>
                      <a:lnTo>
                        <a:pt x="276" y="119"/>
                      </a:lnTo>
                      <a:lnTo>
                        <a:pt x="277" y="124"/>
                      </a:lnTo>
                      <a:lnTo>
                        <a:pt x="277" y="128"/>
                      </a:lnTo>
                      <a:lnTo>
                        <a:pt x="277" y="131"/>
                      </a:lnTo>
                      <a:lnTo>
                        <a:pt x="276" y="133"/>
                      </a:lnTo>
                      <a:lnTo>
                        <a:pt x="274" y="129"/>
                      </a:lnTo>
                      <a:lnTo>
                        <a:pt x="272" y="131"/>
                      </a:lnTo>
                      <a:lnTo>
                        <a:pt x="266" y="130"/>
                      </a:lnTo>
                      <a:lnTo>
                        <a:pt x="264" y="132"/>
                      </a:lnTo>
                      <a:lnTo>
                        <a:pt x="249" y="135"/>
                      </a:lnTo>
                      <a:lnTo>
                        <a:pt x="243" y="135"/>
                      </a:lnTo>
                      <a:lnTo>
                        <a:pt x="238" y="129"/>
                      </a:lnTo>
                      <a:lnTo>
                        <a:pt x="229" y="125"/>
                      </a:lnTo>
                      <a:lnTo>
                        <a:pt x="210" y="122"/>
                      </a:lnTo>
                      <a:lnTo>
                        <a:pt x="208" y="121"/>
                      </a:lnTo>
                      <a:lnTo>
                        <a:pt x="204" y="121"/>
                      </a:lnTo>
                      <a:lnTo>
                        <a:pt x="201" y="123"/>
                      </a:lnTo>
                      <a:lnTo>
                        <a:pt x="160" y="121"/>
                      </a:lnTo>
                      <a:lnTo>
                        <a:pt x="159" y="130"/>
                      </a:lnTo>
                      <a:lnTo>
                        <a:pt x="158" y="131"/>
                      </a:lnTo>
                      <a:lnTo>
                        <a:pt x="155" y="132"/>
                      </a:lnTo>
                      <a:lnTo>
                        <a:pt x="142" y="132"/>
                      </a:lnTo>
                      <a:lnTo>
                        <a:pt x="145" y="128"/>
                      </a:lnTo>
                      <a:lnTo>
                        <a:pt x="143" y="123"/>
                      </a:lnTo>
                      <a:lnTo>
                        <a:pt x="127" y="122"/>
                      </a:lnTo>
                      <a:lnTo>
                        <a:pt x="124" y="117"/>
                      </a:lnTo>
                      <a:lnTo>
                        <a:pt x="122" y="111"/>
                      </a:lnTo>
                      <a:lnTo>
                        <a:pt x="121" y="111"/>
                      </a:lnTo>
                      <a:lnTo>
                        <a:pt x="121" y="117"/>
                      </a:lnTo>
                      <a:lnTo>
                        <a:pt x="122" y="122"/>
                      </a:lnTo>
                      <a:lnTo>
                        <a:pt x="118" y="121"/>
                      </a:lnTo>
                      <a:lnTo>
                        <a:pt x="105" y="121"/>
                      </a:lnTo>
                      <a:lnTo>
                        <a:pt x="90" y="121"/>
                      </a:lnTo>
                      <a:lnTo>
                        <a:pt x="90" y="124"/>
                      </a:lnTo>
                      <a:lnTo>
                        <a:pt x="91" y="125"/>
                      </a:lnTo>
                      <a:lnTo>
                        <a:pt x="91" y="130"/>
                      </a:lnTo>
                      <a:lnTo>
                        <a:pt x="90" y="130"/>
                      </a:lnTo>
                      <a:lnTo>
                        <a:pt x="90" y="131"/>
                      </a:lnTo>
                      <a:lnTo>
                        <a:pt x="90" y="131"/>
                      </a:lnTo>
                      <a:lnTo>
                        <a:pt x="92" y="133"/>
                      </a:lnTo>
                      <a:lnTo>
                        <a:pt x="93" y="133"/>
                      </a:lnTo>
                      <a:lnTo>
                        <a:pt x="93" y="139"/>
                      </a:lnTo>
                      <a:lnTo>
                        <a:pt x="76" y="134"/>
                      </a:lnTo>
                      <a:lnTo>
                        <a:pt x="76" y="131"/>
                      </a:lnTo>
                      <a:lnTo>
                        <a:pt x="75" y="131"/>
                      </a:lnTo>
                      <a:lnTo>
                        <a:pt x="75" y="129"/>
                      </a:lnTo>
                      <a:lnTo>
                        <a:pt x="73" y="129"/>
                      </a:lnTo>
                      <a:lnTo>
                        <a:pt x="73" y="134"/>
                      </a:lnTo>
                      <a:lnTo>
                        <a:pt x="61" y="132"/>
                      </a:lnTo>
                      <a:lnTo>
                        <a:pt x="60" y="130"/>
                      </a:lnTo>
                      <a:lnTo>
                        <a:pt x="55" y="130"/>
                      </a:lnTo>
                      <a:lnTo>
                        <a:pt x="55" y="128"/>
                      </a:lnTo>
                      <a:lnTo>
                        <a:pt x="48" y="118"/>
                      </a:lnTo>
                      <a:lnTo>
                        <a:pt x="39" y="122"/>
                      </a:lnTo>
                      <a:lnTo>
                        <a:pt x="40" y="118"/>
                      </a:lnTo>
                      <a:lnTo>
                        <a:pt x="34" y="120"/>
                      </a:lnTo>
                      <a:lnTo>
                        <a:pt x="18" y="119"/>
                      </a:lnTo>
                      <a:lnTo>
                        <a:pt x="17" y="116"/>
                      </a:lnTo>
                      <a:lnTo>
                        <a:pt x="13" y="111"/>
                      </a:lnTo>
                      <a:lnTo>
                        <a:pt x="0" y="96"/>
                      </a:lnTo>
                      <a:lnTo>
                        <a:pt x="7" y="96"/>
                      </a:lnTo>
                      <a:lnTo>
                        <a:pt x="20" y="97"/>
                      </a:lnTo>
                      <a:lnTo>
                        <a:pt x="30" y="71"/>
                      </a:lnTo>
                      <a:lnTo>
                        <a:pt x="40" y="68"/>
                      </a:lnTo>
                      <a:lnTo>
                        <a:pt x="42" y="65"/>
                      </a:lnTo>
                      <a:lnTo>
                        <a:pt x="45" y="65"/>
                      </a:lnTo>
                      <a:lnTo>
                        <a:pt x="56" y="61"/>
                      </a:lnTo>
                      <a:lnTo>
                        <a:pt x="56" y="56"/>
                      </a:lnTo>
                      <a:lnTo>
                        <a:pt x="61" y="56"/>
                      </a:lnTo>
                      <a:lnTo>
                        <a:pt x="63" y="48"/>
                      </a:lnTo>
                      <a:lnTo>
                        <a:pt x="65" y="48"/>
                      </a:lnTo>
                      <a:lnTo>
                        <a:pt x="79" y="54"/>
                      </a:lnTo>
                      <a:lnTo>
                        <a:pt x="88" y="53"/>
                      </a:lnTo>
                      <a:lnTo>
                        <a:pt x="99" y="60"/>
                      </a:lnTo>
                      <a:lnTo>
                        <a:pt x="104" y="54"/>
                      </a:lnTo>
                      <a:lnTo>
                        <a:pt x="108" y="52"/>
                      </a:lnTo>
                      <a:lnTo>
                        <a:pt x="114" y="52"/>
                      </a:lnTo>
                      <a:lnTo>
                        <a:pt x="115" y="46"/>
                      </a:lnTo>
                      <a:lnTo>
                        <a:pt x="109" y="39"/>
                      </a:lnTo>
                      <a:lnTo>
                        <a:pt x="104"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65" name="Freeform 42"/>
                <p:cNvSpPr>
                  <a:spLocks/>
                </p:cNvSpPr>
                <p:nvPr/>
              </p:nvSpPr>
              <p:spPr bwMode="auto">
                <a:xfrm>
                  <a:off x="4459" y="2546"/>
                  <a:ext cx="285" cy="139"/>
                </a:xfrm>
                <a:custGeom>
                  <a:avLst/>
                  <a:gdLst>
                    <a:gd name="T0" fmla="*/ 108 w 285"/>
                    <a:gd name="T1" fmla="*/ 16 h 139"/>
                    <a:gd name="T2" fmla="*/ 115 w 285"/>
                    <a:gd name="T3" fmla="*/ 1 h 139"/>
                    <a:gd name="T4" fmla="*/ 119 w 285"/>
                    <a:gd name="T5" fmla="*/ 7 h 139"/>
                    <a:gd name="T6" fmla="*/ 143 w 285"/>
                    <a:gd name="T7" fmla="*/ 16 h 139"/>
                    <a:gd name="T8" fmla="*/ 198 w 285"/>
                    <a:gd name="T9" fmla="*/ 22 h 139"/>
                    <a:gd name="T10" fmla="*/ 207 w 285"/>
                    <a:gd name="T11" fmla="*/ 27 h 139"/>
                    <a:gd name="T12" fmla="*/ 214 w 285"/>
                    <a:gd name="T13" fmla="*/ 39 h 139"/>
                    <a:gd name="T14" fmla="*/ 225 w 285"/>
                    <a:gd name="T15" fmla="*/ 53 h 139"/>
                    <a:gd name="T16" fmla="*/ 231 w 285"/>
                    <a:gd name="T17" fmla="*/ 56 h 139"/>
                    <a:gd name="T18" fmla="*/ 238 w 285"/>
                    <a:gd name="T19" fmla="*/ 62 h 139"/>
                    <a:gd name="T20" fmla="*/ 258 w 285"/>
                    <a:gd name="T21" fmla="*/ 69 h 139"/>
                    <a:gd name="T22" fmla="*/ 264 w 285"/>
                    <a:gd name="T23" fmla="*/ 73 h 139"/>
                    <a:gd name="T24" fmla="*/ 277 w 285"/>
                    <a:gd name="T25" fmla="*/ 77 h 139"/>
                    <a:gd name="T26" fmla="*/ 281 w 285"/>
                    <a:gd name="T27" fmla="*/ 82 h 139"/>
                    <a:gd name="T28" fmla="*/ 284 w 285"/>
                    <a:gd name="T29" fmla="*/ 93 h 139"/>
                    <a:gd name="T30" fmla="*/ 285 w 285"/>
                    <a:gd name="T31" fmla="*/ 95 h 139"/>
                    <a:gd name="T32" fmla="*/ 282 w 285"/>
                    <a:gd name="T33" fmla="*/ 104 h 139"/>
                    <a:gd name="T34" fmla="*/ 278 w 285"/>
                    <a:gd name="T35" fmla="*/ 114 h 139"/>
                    <a:gd name="T36" fmla="*/ 276 w 285"/>
                    <a:gd name="T37" fmla="*/ 119 h 139"/>
                    <a:gd name="T38" fmla="*/ 277 w 285"/>
                    <a:gd name="T39" fmla="*/ 128 h 139"/>
                    <a:gd name="T40" fmla="*/ 276 w 285"/>
                    <a:gd name="T41" fmla="*/ 133 h 139"/>
                    <a:gd name="T42" fmla="*/ 272 w 285"/>
                    <a:gd name="T43" fmla="*/ 131 h 139"/>
                    <a:gd name="T44" fmla="*/ 264 w 285"/>
                    <a:gd name="T45" fmla="*/ 132 h 139"/>
                    <a:gd name="T46" fmla="*/ 243 w 285"/>
                    <a:gd name="T47" fmla="*/ 135 h 139"/>
                    <a:gd name="T48" fmla="*/ 229 w 285"/>
                    <a:gd name="T49" fmla="*/ 125 h 139"/>
                    <a:gd name="T50" fmla="*/ 208 w 285"/>
                    <a:gd name="T51" fmla="*/ 121 h 139"/>
                    <a:gd name="T52" fmla="*/ 201 w 285"/>
                    <a:gd name="T53" fmla="*/ 123 h 139"/>
                    <a:gd name="T54" fmla="*/ 159 w 285"/>
                    <a:gd name="T55" fmla="*/ 130 h 139"/>
                    <a:gd name="T56" fmla="*/ 155 w 285"/>
                    <a:gd name="T57" fmla="*/ 132 h 139"/>
                    <a:gd name="T58" fmla="*/ 145 w 285"/>
                    <a:gd name="T59" fmla="*/ 128 h 139"/>
                    <a:gd name="T60" fmla="*/ 127 w 285"/>
                    <a:gd name="T61" fmla="*/ 122 h 139"/>
                    <a:gd name="T62" fmla="*/ 122 w 285"/>
                    <a:gd name="T63" fmla="*/ 111 h 139"/>
                    <a:gd name="T64" fmla="*/ 121 w 285"/>
                    <a:gd name="T65" fmla="*/ 117 h 139"/>
                    <a:gd name="T66" fmla="*/ 118 w 285"/>
                    <a:gd name="T67" fmla="*/ 121 h 139"/>
                    <a:gd name="T68" fmla="*/ 90 w 285"/>
                    <a:gd name="T69" fmla="*/ 121 h 139"/>
                    <a:gd name="T70" fmla="*/ 91 w 285"/>
                    <a:gd name="T71" fmla="*/ 125 h 139"/>
                    <a:gd name="T72" fmla="*/ 90 w 285"/>
                    <a:gd name="T73" fmla="*/ 130 h 139"/>
                    <a:gd name="T74" fmla="*/ 90 w 285"/>
                    <a:gd name="T75" fmla="*/ 131 h 139"/>
                    <a:gd name="T76" fmla="*/ 93 w 285"/>
                    <a:gd name="T77" fmla="*/ 133 h 139"/>
                    <a:gd name="T78" fmla="*/ 76 w 285"/>
                    <a:gd name="T79" fmla="*/ 134 h 139"/>
                    <a:gd name="T80" fmla="*/ 75 w 285"/>
                    <a:gd name="T81" fmla="*/ 131 h 139"/>
                    <a:gd name="T82" fmla="*/ 73 w 285"/>
                    <a:gd name="T83" fmla="*/ 129 h 139"/>
                    <a:gd name="T84" fmla="*/ 61 w 285"/>
                    <a:gd name="T85" fmla="*/ 132 h 139"/>
                    <a:gd name="T86" fmla="*/ 55 w 285"/>
                    <a:gd name="T87" fmla="*/ 130 h 139"/>
                    <a:gd name="T88" fmla="*/ 48 w 285"/>
                    <a:gd name="T89" fmla="*/ 118 h 139"/>
                    <a:gd name="T90" fmla="*/ 40 w 285"/>
                    <a:gd name="T91" fmla="*/ 118 h 139"/>
                    <a:gd name="T92" fmla="*/ 18 w 285"/>
                    <a:gd name="T93" fmla="*/ 119 h 139"/>
                    <a:gd name="T94" fmla="*/ 13 w 285"/>
                    <a:gd name="T95" fmla="*/ 111 h 139"/>
                    <a:gd name="T96" fmla="*/ 7 w 285"/>
                    <a:gd name="T97" fmla="*/ 96 h 139"/>
                    <a:gd name="T98" fmla="*/ 30 w 285"/>
                    <a:gd name="T99" fmla="*/ 71 h 139"/>
                    <a:gd name="T100" fmla="*/ 42 w 285"/>
                    <a:gd name="T101" fmla="*/ 65 h 139"/>
                    <a:gd name="T102" fmla="*/ 56 w 285"/>
                    <a:gd name="T103" fmla="*/ 61 h 139"/>
                    <a:gd name="T104" fmla="*/ 61 w 285"/>
                    <a:gd name="T105" fmla="*/ 56 h 139"/>
                    <a:gd name="T106" fmla="*/ 65 w 285"/>
                    <a:gd name="T107" fmla="*/ 48 h 139"/>
                    <a:gd name="T108" fmla="*/ 88 w 285"/>
                    <a:gd name="T109" fmla="*/ 53 h 139"/>
                    <a:gd name="T110" fmla="*/ 104 w 285"/>
                    <a:gd name="T111" fmla="*/ 54 h 139"/>
                    <a:gd name="T112" fmla="*/ 114 w 285"/>
                    <a:gd name="T113" fmla="*/ 52 h 139"/>
                    <a:gd name="T114" fmla="*/ 109 w 285"/>
                    <a:gd name="T115" fmla="*/ 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5" h="139">
                      <a:moveTo>
                        <a:pt x="104" y="25"/>
                      </a:moveTo>
                      <a:lnTo>
                        <a:pt x="108" y="16"/>
                      </a:lnTo>
                      <a:lnTo>
                        <a:pt x="108" y="4"/>
                      </a:lnTo>
                      <a:lnTo>
                        <a:pt x="115" y="1"/>
                      </a:lnTo>
                      <a:lnTo>
                        <a:pt x="119" y="0"/>
                      </a:lnTo>
                      <a:lnTo>
                        <a:pt x="119" y="7"/>
                      </a:lnTo>
                      <a:lnTo>
                        <a:pt x="136" y="10"/>
                      </a:lnTo>
                      <a:lnTo>
                        <a:pt x="143" y="16"/>
                      </a:lnTo>
                      <a:lnTo>
                        <a:pt x="196" y="21"/>
                      </a:lnTo>
                      <a:lnTo>
                        <a:pt x="198" y="22"/>
                      </a:lnTo>
                      <a:lnTo>
                        <a:pt x="204" y="28"/>
                      </a:lnTo>
                      <a:lnTo>
                        <a:pt x="207" y="27"/>
                      </a:lnTo>
                      <a:lnTo>
                        <a:pt x="212" y="31"/>
                      </a:lnTo>
                      <a:lnTo>
                        <a:pt x="214" y="39"/>
                      </a:lnTo>
                      <a:lnTo>
                        <a:pt x="226" y="35"/>
                      </a:lnTo>
                      <a:lnTo>
                        <a:pt x="225" y="53"/>
                      </a:lnTo>
                      <a:lnTo>
                        <a:pt x="228" y="56"/>
                      </a:lnTo>
                      <a:lnTo>
                        <a:pt x="231" y="56"/>
                      </a:lnTo>
                      <a:lnTo>
                        <a:pt x="236" y="60"/>
                      </a:lnTo>
                      <a:lnTo>
                        <a:pt x="238" y="62"/>
                      </a:lnTo>
                      <a:lnTo>
                        <a:pt x="256" y="69"/>
                      </a:lnTo>
                      <a:lnTo>
                        <a:pt x="258" y="69"/>
                      </a:lnTo>
                      <a:lnTo>
                        <a:pt x="259" y="71"/>
                      </a:lnTo>
                      <a:lnTo>
                        <a:pt x="264" y="73"/>
                      </a:lnTo>
                      <a:lnTo>
                        <a:pt x="263" y="77"/>
                      </a:lnTo>
                      <a:lnTo>
                        <a:pt x="277" y="77"/>
                      </a:lnTo>
                      <a:lnTo>
                        <a:pt x="278" y="81"/>
                      </a:lnTo>
                      <a:lnTo>
                        <a:pt x="281" y="82"/>
                      </a:lnTo>
                      <a:lnTo>
                        <a:pt x="280" y="86"/>
                      </a:lnTo>
                      <a:lnTo>
                        <a:pt x="284" y="93"/>
                      </a:lnTo>
                      <a:lnTo>
                        <a:pt x="283" y="94"/>
                      </a:lnTo>
                      <a:lnTo>
                        <a:pt x="285" y="95"/>
                      </a:lnTo>
                      <a:lnTo>
                        <a:pt x="283" y="99"/>
                      </a:lnTo>
                      <a:lnTo>
                        <a:pt x="282" y="104"/>
                      </a:lnTo>
                      <a:lnTo>
                        <a:pt x="282" y="109"/>
                      </a:lnTo>
                      <a:lnTo>
                        <a:pt x="278" y="114"/>
                      </a:lnTo>
                      <a:lnTo>
                        <a:pt x="278" y="119"/>
                      </a:lnTo>
                      <a:lnTo>
                        <a:pt x="276" y="119"/>
                      </a:lnTo>
                      <a:lnTo>
                        <a:pt x="277" y="124"/>
                      </a:lnTo>
                      <a:lnTo>
                        <a:pt x="277" y="128"/>
                      </a:lnTo>
                      <a:lnTo>
                        <a:pt x="277" y="131"/>
                      </a:lnTo>
                      <a:lnTo>
                        <a:pt x="276" y="133"/>
                      </a:lnTo>
                      <a:lnTo>
                        <a:pt x="274" y="129"/>
                      </a:lnTo>
                      <a:lnTo>
                        <a:pt x="272" y="131"/>
                      </a:lnTo>
                      <a:lnTo>
                        <a:pt x="266" y="130"/>
                      </a:lnTo>
                      <a:lnTo>
                        <a:pt x="264" y="132"/>
                      </a:lnTo>
                      <a:lnTo>
                        <a:pt x="249" y="135"/>
                      </a:lnTo>
                      <a:lnTo>
                        <a:pt x="243" y="135"/>
                      </a:lnTo>
                      <a:lnTo>
                        <a:pt x="238" y="129"/>
                      </a:lnTo>
                      <a:lnTo>
                        <a:pt x="229" y="125"/>
                      </a:lnTo>
                      <a:lnTo>
                        <a:pt x="210" y="122"/>
                      </a:lnTo>
                      <a:lnTo>
                        <a:pt x="208" y="121"/>
                      </a:lnTo>
                      <a:lnTo>
                        <a:pt x="204" y="121"/>
                      </a:lnTo>
                      <a:lnTo>
                        <a:pt x="201" y="123"/>
                      </a:lnTo>
                      <a:lnTo>
                        <a:pt x="160" y="121"/>
                      </a:lnTo>
                      <a:lnTo>
                        <a:pt x="159" y="130"/>
                      </a:lnTo>
                      <a:lnTo>
                        <a:pt x="158" y="131"/>
                      </a:lnTo>
                      <a:lnTo>
                        <a:pt x="155" y="132"/>
                      </a:lnTo>
                      <a:lnTo>
                        <a:pt x="142" y="132"/>
                      </a:lnTo>
                      <a:lnTo>
                        <a:pt x="145" y="128"/>
                      </a:lnTo>
                      <a:lnTo>
                        <a:pt x="143" y="123"/>
                      </a:lnTo>
                      <a:lnTo>
                        <a:pt x="127" y="122"/>
                      </a:lnTo>
                      <a:lnTo>
                        <a:pt x="124" y="117"/>
                      </a:lnTo>
                      <a:lnTo>
                        <a:pt x="122" y="111"/>
                      </a:lnTo>
                      <a:lnTo>
                        <a:pt x="121" y="111"/>
                      </a:lnTo>
                      <a:lnTo>
                        <a:pt x="121" y="117"/>
                      </a:lnTo>
                      <a:lnTo>
                        <a:pt x="122" y="122"/>
                      </a:lnTo>
                      <a:lnTo>
                        <a:pt x="118" y="121"/>
                      </a:lnTo>
                      <a:lnTo>
                        <a:pt x="105" y="121"/>
                      </a:lnTo>
                      <a:lnTo>
                        <a:pt x="90" y="121"/>
                      </a:lnTo>
                      <a:lnTo>
                        <a:pt x="90" y="124"/>
                      </a:lnTo>
                      <a:lnTo>
                        <a:pt x="91" y="125"/>
                      </a:lnTo>
                      <a:lnTo>
                        <a:pt x="91" y="130"/>
                      </a:lnTo>
                      <a:lnTo>
                        <a:pt x="90" y="130"/>
                      </a:lnTo>
                      <a:lnTo>
                        <a:pt x="90" y="131"/>
                      </a:lnTo>
                      <a:lnTo>
                        <a:pt x="90" y="131"/>
                      </a:lnTo>
                      <a:lnTo>
                        <a:pt x="92" y="133"/>
                      </a:lnTo>
                      <a:lnTo>
                        <a:pt x="93" y="133"/>
                      </a:lnTo>
                      <a:lnTo>
                        <a:pt x="93" y="139"/>
                      </a:lnTo>
                      <a:lnTo>
                        <a:pt x="76" y="134"/>
                      </a:lnTo>
                      <a:lnTo>
                        <a:pt x="76" y="131"/>
                      </a:lnTo>
                      <a:lnTo>
                        <a:pt x="75" y="131"/>
                      </a:lnTo>
                      <a:lnTo>
                        <a:pt x="75" y="129"/>
                      </a:lnTo>
                      <a:lnTo>
                        <a:pt x="73" y="129"/>
                      </a:lnTo>
                      <a:lnTo>
                        <a:pt x="73" y="134"/>
                      </a:lnTo>
                      <a:lnTo>
                        <a:pt x="61" y="132"/>
                      </a:lnTo>
                      <a:lnTo>
                        <a:pt x="60" y="130"/>
                      </a:lnTo>
                      <a:lnTo>
                        <a:pt x="55" y="130"/>
                      </a:lnTo>
                      <a:lnTo>
                        <a:pt x="55" y="128"/>
                      </a:lnTo>
                      <a:lnTo>
                        <a:pt x="48" y="118"/>
                      </a:lnTo>
                      <a:lnTo>
                        <a:pt x="39" y="122"/>
                      </a:lnTo>
                      <a:lnTo>
                        <a:pt x="40" y="118"/>
                      </a:lnTo>
                      <a:lnTo>
                        <a:pt x="34" y="120"/>
                      </a:lnTo>
                      <a:lnTo>
                        <a:pt x="18" y="119"/>
                      </a:lnTo>
                      <a:lnTo>
                        <a:pt x="17" y="116"/>
                      </a:lnTo>
                      <a:lnTo>
                        <a:pt x="13" y="111"/>
                      </a:lnTo>
                      <a:lnTo>
                        <a:pt x="0" y="96"/>
                      </a:lnTo>
                      <a:lnTo>
                        <a:pt x="7" y="96"/>
                      </a:lnTo>
                      <a:lnTo>
                        <a:pt x="20" y="97"/>
                      </a:lnTo>
                      <a:lnTo>
                        <a:pt x="30" y="71"/>
                      </a:lnTo>
                      <a:lnTo>
                        <a:pt x="40" y="68"/>
                      </a:lnTo>
                      <a:lnTo>
                        <a:pt x="42" y="65"/>
                      </a:lnTo>
                      <a:lnTo>
                        <a:pt x="45" y="65"/>
                      </a:lnTo>
                      <a:lnTo>
                        <a:pt x="56" y="61"/>
                      </a:lnTo>
                      <a:lnTo>
                        <a:pt x="56" y="56"/>
                      </a:lnTo>
                      <a:lnTo>
                        <a:pt x="61" y="56"/>
                      </a:lnTo>
                      <a:lnTo>
                        <a:pt x="63" y="48"/>
                      </a:lnTo>
                      <a:lnTo>
                        <a:pt x="65" y="48"/>
                      </a:lnTo>
                      <a:lnTo>
                        <a:pt x="79" y="54"/>
                      </a:lnTo>
                      <a:lnTo>
                        <a:pt x="88" y="53"/>
                      </a:lnTo>
                      <a:lnTo>
                        <a:pt x="99" y="60"/>
                      </a:lnTo>
                      <a:lnTo>
                        <a:pt x="104" y="54"/>
                      </a:lnTo>
                      <a:lnTo>
                        <a:pt x="108" y="52"/>
                      </a:lnTo>
                      <a:lnTo>
                        <a:pt x="114" y="52"/>
                      </a:lnTo>
                      <a:lnTo>
                        <a:pt x="115" y="46"/>
                      </a:lnTo>
                      <a:lnTo>
                        <a:pt x="109" y="39"/>
                      </a:lnTo>
                      <a:lnTo>
                        <a:pt x="104" y="25"/>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66" name="Freeform 43"/>
                <p:cNvSpPr>
                  <a:spLocks/>
                </p:cNvSpPr>
                <p:nvPr/>
              </p:nvSpPr>
              <p:spPr bwMode="auto">
                <a:xfrm>
                  <a:off x="4342" y="2438"/>
                  <a:ext cx="179" cy="193"/>
                </a:xfrm>
                <a:custGeom>
                  <a:avLst/>
                  <a:gdLst>
                    <a:gd name="T0" fmla="*/ 117 w 179"/>
                    <a:gd name="T1" fmla="*/ 1 h 193"/>
                    <a:gd name="T2" fmla="*/ 86 w 179"/>
                    <a:gd name="T3" fmla="*/ 22 h 193"/>
                    <a:gd name="T4" fmla="*/ 73 w 179"/>
                    <a:gd name="T5" fmla="*/ 30 h 193"/>
                    <a:gd name="T6" fmla="*/ 35 w 179"/>
                    <a:gd name="T7" fmla="*/ 36 h 193"/>
                    <a:gd name="T8" fmla="*/ 13 w 179"/>
                    <a:gd name="T9" fmla="*/ 51 h 193"/>
                    <a:gd name="T10" fmla="*/ 10 w 179"/>
                    <a:gd name="T11" fmla="*/ 67 h 193"/>
                    <a:gd name="T12" fmla="*/ 25 w 179"/>
                    <a:gd name="T13" fmla="*/ 85 h 193"/>
                    <a:gd name="T14" fmla="*/ 23 w 179"/>
                    <a:gd name="T15" fmla="*/ 100 h 193"/>
                    <a:gd name="T16" fmla="*/ 14 w 179"/>
                    <a:gd name="T17" fmla="*/ 102 h 193"/>
                    <a:gd name="T18" fmla="*/ 0 w 179"/>
                    <a:gd name="T19" fmla="*/ 109 h 193"/>
                    <a:gd name="T20" fmla="*/ 2 w 179"/>
                    <a:gd name="T21" fmla="*/ 114 h 193"/>
                    <a:gd name="T22" fmla="*/ 2 w 179"/>
                    <a:gd name="T23" fmla="*/ 136 h 193"/>
                    <a:gd name="T24" fmla="*/ 19 w 179"/>
                    <a:gd name="T25" fmla="*/ 133 h 193"/>
                    <a:gd name="T26" fmla="*/ 19 w 179"/>
                    <a:gd name="T27" fmla="*/ 136 h 193"/>
                    <a:gd name="T28" fmla="*/ 28 w 179"/>
                    <a:gd name="T29" fmla="*/ 137 h 193"/>
                    <a:gd name="T30" fmla="*/ 39 w 179"/>
                    <a:gd name="T31" fmla="*/ 150 h 193"/>
                    <a:gd name="T32" fmla="*/ 39 w 179"/>
                    <a:gd name="T33" fmla="*/ 154 h 193"/>
                    <a:gd name="T34" fmla="*/ 51 w 179"/>
                    <a:gd name="T35" fmla="*/ 193 h 193"/>
                    <a:gd name="T36" fmla="*/ 60 w 179"/>
                    <a:gd name="T37" fmla="*/ 193 h 193"/>
                    <a:gd name="T38" fmla="*/ 63 w 179"/>
                    <a:gd name="T39" fmla="*/ 183 h 193"/>
                    <a:gd name="T40" fmla="*/ 70 w 179"/>
                    <a:gd name="T41" fmla="*/ 181 h 193"/>
                    <a:gd name="T42" fmla="*/ 64 w 179"/>
                    <a:gd name="T43" fmla="*/ 165 h 193"/>
                    <a:gd name="T44" fmla="*/ 87 w 179"/>
                    <a:gd name="T45" fmla="*/ 168 h 193"/>
                    <a:gd name="T46" fmla="*/ 88 w 179"/>
                    <a:gd name="T47" fmla="*/ 147 h 193"/>
                    <a:gd name="T48" fmla="*/ 95 w 179"/>
                    <a:gd name="T49" fmla="*/ 144 h 193"/>
                    <a:gd name="T50" fmla="*/ 99 w 179"/>
                    <a:gd name="T51" fmla="*/ 132 h 193"/>
                    <a:gd name="T52" fmla="*/ 93 w 179"/>
                    <a:gd name="T53" fmla="*/ 124 h 193"/>
                    <a:gd name="T54" fmla="*/ 83 w 179"/>
                    <a:gd name="T55" fmla="*/ 119 h 193"/>
                    <a:gd name="T56" fmla="*/ 84 w 179"/>
                    <a:gd name="T57" fmla="*/ 111 h 193"/>
                    <a:gd name="T58" fmla="*/ 80 w 179"/>
                    <a:gd name="T59" fmla="*/ 103 h 193"/>
                    <a:gd name="T60" fmla="*/ 66 w 179"/>
                    <a:gd name="T61" fmla="*/ 98 h 193"/>
                    <a:gd name="T62" fmla="*/ 68 w 179"/>
                    <a:gd name="T63" fmla="*/ 90 h 193"/>
                    <a:gd name="T64" fmla="*/ 73 w 179"/>
                    <a:gd name="T65" fmla="*/ 83 h 193"/>
                    <a:gd name="T66" fmla="*/ 83 w 179"/>
                    <a:gd name="T67" fmla="*/ 76 h 193"/>
                    <a:gd name="T68" fmla="*/ 90 w 179"/>
                    <a:gd name="T69" fmla="*/ 69 h 193"/>
                    <a:gd name="T70" fmla="*/ 106 w 179"/>
                    <a:gd name="T71" fmla="*/ 64 h 193"/>
                    <a:gd name="T72" fmla="*/ 118 w 179"/>
                    <a:gd name="T73" fmla="*/ 66 h 193"/>
                    <a:gd name="T74" fmla="*/ 124 w 179"/>
                    <a:gd name="T75" fmla="*/ 62 h 193"/>
                    <a:gd name="T76" fmla="*/ 131 w 179"/>
                    <a:gd name="T77" fmla="*/ 70 h 193"/>
                    <a:gd name="T78" fmla="*/ 140 w 179"/>
                    <a:gd name="T79" fmla="*/ 71 h 193"/>
                    <a:gd name="T80" fmla="*/ 145 w 179"/>
                    <a:gd name="T81" fmla="*/ 89 h 193"/>
                    <a:gd name="T82" fmla="*/ 162 w 179"/>
                    <a:gd name="T83" fmla="*/ 94 h 193"/>
                    <a:gd name="T84" fmla="*/ 171 w 179"/>
                    <a:gd name="T85" fmla="*/ 75 h 193"/>
                    <a:gd name="T86" fmla="*/ 179 w 179"/>
                    <a:gd name="T87" fmla="*/ 62 h 193"/>
                    <a:gd name="T88" fmla="*/ 172 w 179"/>
                    <a:gd name="T89" fmla="*/ 59 h 193"/>
                    <a:gd name="T90" fmla="*/ 165 w 179"/>
                    <a:gd name="T91" fmla="*/ 54 h 193"/>
                    <a:gd name="T92" fmla="*/ 166 w 179"/>
                    <a:gd name="T93" fmla="*/ 45 h 193"/>
                    <a:gd name="T94" fmla="*/ 169 w 179"/>
                    <a:gd name="T95" fmla="*/ 39 h 193"/>
                    <a:gd name="T96" fmla="*/ 159 w 179"/>
                    <a:gd name="T97" fmla="*/ 42 h 193"/>
                    <a:gd name="T98" fmla="*/ 155 w 179"/>
                    <a:gd name="T99" fmla="*/ 37 h 193"/>
                    <a:gd name="T100" fmla="*/ 148 w 179"/>
                    <a:gd name="T101" fmla="*/ 37 h 193"/>
                    <a:gd name="T102" fmla="*/ 143 w 179"/>
                    <a:gd name="T103" fmla="*/ 33 h 193"/>
                    <a:gd name="T104" fmla="*/ 146 w 179"/>
                    <a:gd name="T105" fmla="*/ 15 h 193"/>
                    <a:gd name="T106" fmla="*/ 138 w 179"/>
                    <a:gd name="T107" fmla="*/ 14 h 193"/>
                    <a:gd name="T108" fmla="*/ 133 w 179"/>
                    <a:gd name="T109" fmla="*/ 8 h 193"/>
                    <a:gd name="T110" fmla="*/ 118 w 179"/>
                    <a:gd name="T111" fmla="*/ 7 h 193"/>
                    <a:gd name="T112" fmla="*/ 118 w 179"/>
                    <a:gd name="T113" fmla="*/ 0 h 193"/>
                    <a:gd name="T114" fmla="*/ 117 w 179"/>
                    <a:gd name="T115" fmla="*/ 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9" h="193">
                      <a:moveTo>
                        <a:pt x="117" y="1"/>
                      </a:moveTo>
                      <a:lnTo>
                        <a:pt x="86" y="22"/>
                      </a:lnTo>
                      <a:lnTo>
                        <a:pt x="73" y="30"/>
                      </a:lnTo>
                      <a:lnTo>
                        <a:pt x="35" y="36"/>
                      </a:lnTo>
                      <a:lnTo>
                        <a:pt x="13" y="51"/>
                      </a:lnTo>
                      <a:lnTo>
                        <a:pt x="10" y="67"/>
                      </a:lnTo>
                      <a:lnTo>
                        <a:pt x="25" y="85"/>
                      </a:lnTo>
                      <a:lnTo>
                        <a:pt x="23" y="100"/>
                      </a:lnTo>
                      <a:lnTo>
                        <a:pt x="14" y="102"/>
                      </a:lnTo>
                      <a:lnTo>
                        <a:pt x="0" y="109"/>
                      </a:lnTo>
                      <a:lnTo>
                        <a:pt x="2" y="114"/>
                      </a:lnTo>
                      <a:lnTo>
                        <a:pt x="2" y="136"/>
                      </a:lnTo>
                      <a:lnTo>
                        <a:pt x="19" y="133"/>
                      </a:lnTo>
                      <a:lnTo>
                        <a:pt x="19" y="136"/>
                      </a:lnTo>
                      <a:lnTo>
                        <a:pt x="28" y="137"/>
                      </a:lnTo>
                      <a:lnTo>
                        <a:pt x="39" y="150"/>
                      </a:lnTo>
                      <a:lnTo>
                        <a:pt x="39" y="154"/>
                      </a:lnTo>
                      <a:lnTo>
                        <a:pt x="51" y="193"/>
                      </a:lnTo>
                      <a:lnTo>
                        <a:pt x="60" y="193"/>
                      </a:lnTo>
                      <a:lnTo>
                        <a:pt x="63" y="183"/>
                      </a:lnTo>
                      <a:lnTo>
                        <a:pt x="70" y="181"/>
                      </a:lnTo>
                      <a:lnTo>
                        <a:pt x="64" y="165"/>
                      </a:lnTo>
                      <a:lnTo>
                        <a:pt x="87" y="168"/>
                      </a:lnTo>
                      <a:lnTo>
                        <a:pt x="88" y="147"/>
                      </a:lnTo>
                      <a:lnTo>
                        <a:pt x="95" y="144"/>
                      </a:lnTo>
                      <a:lnTo>
                        <a:pt x="99" y="132"/>
                      </a:lnTo>
                      <a:lnTo>
                        <a:pt x="93" y="124"/>
                      </a:lnTo>
                      <a:lnTo>
                        <a:pt x="83" y="119"/>
                      </a:lnTo>
                      <a:lnTo>
                        <a:pt x="84" y="111"/>
                      </a:lnTo>
                      <a:lnTo>
                        <a:pt x="80" y="103"/>
                      </a:lnTo>
                      <a:lnTo>
                        <a:pt x="66" y="98"/>
                      </a:lnTo>
                      <a:lnTo>
                        <a:pt x="68" y="90"/>
                      </a:lnTo>
                      <a:lnTo>
                        <a:pt x="73" y="83"/>
                      </a:lnTo>
                      <a:lnTo>
                        <a:pt x="83" y="76"/>
                      </a:lnTo>
                      <a:lnTo>
                        <a:pt x="90" y="69"/>
                      </a:lnTo>
                      <a:lnTo>
                        <a:pt x="106" y="64"/>
                      </a:lnTo>
                      <a:lnTo>
                        <a:pt x="118" y="66"/>
                      </a:lnTo>
                      <a:lnTo>
                        <a:pt x="124" y="62"/>
                      </a:lnTo>
                      <a:lnTo>
                        <a:pt x="131" y="70"/>
                      </a:lnTo>
                      <a:lnTo>
                        <a:pt x="140" y="71"/>
                      </a:lnTo>
                      <a:lnTo>
                        <a:pt x="145" y="89"/>
                      </a:lnTo>
                      <a:lnTo>
                        <a:pt x="162" y="94"/>
                      </a:lnTo>
                      <a:lnTo>
                        <a:pt x="171" y="75"/>
                      </a:lnTo>
                      <a:lnTo>
                        <a:pt x="179" y="62"/>
                      </a:lnTo>
                      <a:lnTo>
                        <a:pt x="172" y="59"/>
                      </a:lnTo>
                      <a:lnTo>
                        <a:pt x="165" y="54"/>
                      </a:lnTo>
                      <a:lnTo>
                        <a:pt x="166" y="45"/>
                      </a:lnTo>
                      <a:lnTo>
                        <a:pt x="169" y="39"/>
                      </a:lnTo>
                      <a:lnTo>
                        <a:pt x="159" y="42"/>
                      </a:lnTo>
                      <a:lnTo>
                        <a:pt x="155" y="37"/>
                      </a:lnTo>
                      <a:lnTo>
                        <a:pt x="148" y="37"/>
                      </a:lnTo>
                      <a:lnTo>
                        <a:pt x="143" y="33"/>
                      </a:lnTo>
                      <a:lnTo>
                        <a:pt x="146" y="15"/>
                      </a:lnTo>
                      <a:lnTo>
                        <a:pt x="138" y="14"/>
                      </a:lnTo>
                      <a:lnTo>
                        <a:pt x="133" y="8"/>
                      </a:lnTo>
                      <a:lnTo>
                        <a:pt x="118" y="7"/>
                      </a:lnTo>
                      <a:lnTo>
                        <a:pt x="118" y="0"/>
                      </a:lnTo>
                      <a:lnTo>
                        <a:pt x="1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67" name="Freeform 44"/>
                <p:cNvSpPr>
                  <a:spLocks/>
                </p:cNvSpPr>
                <p:nvPr/>
              </p:nvSpPr>
              <p:spPr bwMode="auto">
                <a:xfrm>
                  <a:off x="4342" y="2438"/>
                  <a:ext cx="179" cy="193"/>
                </a:xfrm>
                <a:custGeom>
                  <a:avLst/>
                  <a:gdLst>
                    <a:gd name="T0" fmla="*/ 117 w 179"/>
                    <a:gd name="T1" fmla="*/ 1 h 193"/>
                    <a:gd name="T2" fmla="*/ 86 w 179"/>
                    <a:gd name="T3" fmla="*/ 22 h 193"/>
                    <a:gd name="T4" fmla="*/ 73 w 179"/>
                    <a:gd name="T5" fmla="*/ 30 h 193"/>
                    <a:gd name="T6" fmla="*/ 35 w 179"/>
                    <a:gd name="T7" fmla="*/ 36 h 193"/>
                    <a:gd name="T8" fmla="*/ 13 w 179"/>
                    <a:gd name="T9" fmla="*/ 51 h 193"/>
                    <a:gd name="T10" fmla="*/ 10 w 179"/>
                    <a:gd name="T11" fmla="*/ 67 h 193"/>
                    <a:gd name="T12" fmla="*/ 25 w 179"/>
                    <a:gd name="T13" fmla="*/ 85 h 193"/>
                    <a:gd name="T14" fmla="*/ 23 w 179"/>
                    <a:gd name="T15" fmla="*/ 100 h 193"/>
                    <a:gd name="T16" fmla="*/ 14 w 179"/>
                    <a:gd name="T17" fmla="*/ 102 h 193"/>
                    <a:gd name="T18" fmla="*/ 0 w 179"/>
                    <a:gd name="T19" fmla="*/ 109 h 193"/>
                    <a:gd name="T20" fmla="*/ 2 w 179"/>
                    <a:gd name="T21" fmla="*/ 114 h 193"/>
                    <a:gd name="T22" fmla="*/ 2 w 179"/>
                    <a:gd name="T23" fmla="*/ 136 h 193"/>
                    <a:gd name="T24" fmla="*/ 19 w 179"/>
                    <a:gd name="T25" fmla="*/ 133 h 193"/>
                    <a:gd name="T26" fmla="*/ 19 w 179"/>
                    <a:gd name="T27" fmla="*/ 136 h 193"/>
                    <a:gd name="T28" fmla="*/ 28 w 179"/>
                    <a:gd name="T29" fmla="*/ 137 h 193"/>
                    <a:gd name="T30" fmla="*/ 39 w 179"/>
                    <a:gd name="T31" fmla="*/ 150 h 193"/>
                    <a:gd name="T32" fmla="*/ 39 w 179"/>
                    <a:gd name="T33" fmla="*/ 154 h 193"/>
                    <a:gd name="T34" fmla="*/ 51 w 179"/>
                    <a:gd name="T35" fmla="*/ 193 h 193"/>
                    <a:gd name="T36" fmla="*/ 60 w 179"/>
                    <a:gd name="T37" fmla="*/ 193 h 193"/>
                    <a:gd name="T38" fmla="*/ 63 w 179"/>
                    <a:gd name="T39" fmla="*/ 183 h 193"/>
                    <a:gd name="T40" fmla="*/ 70 w 179"/>
                    <a:gd name="T41" fmla="*/ 181 h 193"/>
                    <a:gd name="T42" fmla="*/ 64 w 179"/>
                    <a:gd name="T43" fmla="*/ 165 h 193"/>
                    <a:gd name="T44" fmla="*/ 87 w 179"/>
                    <a:gd name="T45" fmla="*/ 168 h 193"/>
                    <a:gd name="T46" fmla="*/ 88 w 179"/>
                    <a:gd name="T47" fmla="*/ 147 h 193"/>
                    <a:gd name="T48" fmla="*/ 95 w 179"/>
                    <a:gd name="T49" fmla="*/ 144 h 193"/>
                    <a:gd name="T50" fmla="*/ 99 w 179"/>
                    <a:gd name="T51" fmla="*/ 132 h 193"/>
                    <a:gd name="T52" fmla="*/ 93 w 179"/>
                    <a:gd name="T53" fmla="*/ 124 h 193"/>
                    <a:gd name="T54" fmla="*/ 83 w 179"/>
                    <a:gd name="T55" fmla="*/ 119 h 193"/>
                    <a:gd name="T56" fmla="*/ 84 w 179"/>
                    <a:gd name="T57" fmla="*/ 111 h 193"/>
                    <a:gd name="T58" fmla="*/ 80 w 179"/>
                    <a:gd name="T59" fmla="*/ 103 h 193"/>
                    <a:gd name="T60" fmla="*/ 66 w 179"/>
                    <a:gd name="T61" fmla="*/ 98 h 193"/>
                    <a:gd name="T62" fmla="*/ 68 w 179"/>
                    <a:gd name="T63" fmla="*/ 90 h 193"/>
                    <a:gd name="T64" fmla="*/ 73 w 179"/>
                    <a:gd name="T65" fmla="*/ 83 h 193"/>
                    <a:gd name="T66" fmla="*/ 83 w 179"/>
                    <a:gd name="T67" fmla="*/ 76 h 193"/>
                    <a:gd name="T68" fmla="*/ 90 w 179"/>
                    <a:gd name="T69" fmla="*/ 69 h 193"/>
                    <a:gd name="T70" fmla="*/ 106 w 179"/>
                    <a:gd name="T71" fmla="*/ 64 h 193"/>
                    <a:gd name="T72" fmla="*/ 118 w 179"/>
                    <a:gd name="T73" fmla="*/ 66 h 193"/>
                    <a:gd name="T74" fmla="*/ 124 w 179"/>
                    <a:gd name="T75" fmla="*/ 62 h 193"/>
                    <a:gd name="T76" fmla="*/ 131 w 179"/>
                    <a:gd name="T77" fmla="*/ 70 h 193"/>
                    <a:gd name="T78" fmla="*/ 140 w 179"/>
                    <a:gd name="T79" fmla="*/ 71 h 193"/>
                    <a:gd name="T80" fmla="*/ 145 w 179"/>
                    <a:gd name="T81" fmla="*/ 89 h 193"/>
                    <a:gd name="T82" fmla="*/ 162 w 179"/>
                    <a:gd name="T83" fmla="*/ 94 h 193"/>
                    <a:gd name="T84" fmla="*/ 171 w 179"/>
                    <a:gd name="T85" fmla="*/ 75 h 193"/>
                    <a:gd name="T86" fmla="*/ 179 w 179"/>
                    <a:gd name="T87" fmla="*/ 62 h 193"/>
                    <a:gd name="T88" fmla="*/ 172 w 179"/>
                    <a:gd name="T89" fmla="*/ 59 h 193"/>
                    <a:gd name="T90" fmla="*/ 165 w 179"/>
                    <a:gd name="T91" fmla="*/ 54 h 193"/>
                    <a:gd name="T92" fmla="*/ 166 w 179"/>
                    <a:gd name="T93" fmla="*/ 45 h 193"/>
                    <a:gd name="T94" fmla="*/ 169 w 179"/>
                    <a:gd name="T95" fmla="*/ 39 h 193"/>
                    <a:gd name="T96" fmla="*/ 159 w 179"/>
                    <a:gd name="T97" fmla="*/ 42 h 193"/>
                    <a:gd name="T98" fmla="*/ 155 w 179"/>
                    <a:gd name="T99" fmla="*/ 37 h 193"/>
                    <a:gd name="T100" fmla="*/ 148 w 179"/>
                    <a:gd name="T101" fmla="*/ 37 h 193"/>
                    <a:gd name="T102" fmla="*/ 143 w 179"/>
                    <a:gd name="T103" fmla="*/ 33 h 193"/>
                    <a:gd name="T104" fmla="*/ 146 w 179"/>
                    <a:gd name="T105" fmla="*/ 15 h 193"/>
                    <a:gd name="T106" fmla="*/ 138 w 179"/>
                    <a:gd name="T107" fmla="*/ 14 h 193"/>
                    <a:gd name="T108" fmla="*/ 133 w 179"/>
                    <a:gd name="T109" fmla="*/ 8 h 193"/>
                    <a:gd name="T110" fmla="*/ 118 w 179"/>
                    <a:gd name="T111" fmla="*/ 7 h 193"/>
                    <a:gd name="T112" fmla="*/ 118 w 179"/>
                    <a:gd name="T113"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9" h="193">
                      <a:moveTo>
                        <a:pt x="117" y="1"/>
                      </a:moveTo>
                      <a:lnTo>
                        <a:pt x="86" y="22"/>
                      </a:lnTo>
                      <a:lnTo>
                        <a:pt x="73" y="30"/>
                      </a:lnTo>
                      <a:lnTo>
                        <a:pt x="35" y="36"/>
                      </a:lnTo>
                      <a:lnTo>
                        <a:pt x="13" y="51"/>
                      </a:lnTo>
                      <a:lnTo>
                        <a:pt x="10" y="67"/>
                      </a:lnTo>
                      <a:lnTo>
                        <a:pt x="25" y="85"/>
                      </a:lnTo>
                      <a:lnTo>
                        <a:pt x="23" y="100"/>
                      </a:lnTo>
                      <a:lnTo>
                        <a:pt x="14" y="102"/>
                      </a:lnTo>
                      <a:lnTo>
                        <a:pt x="0" y="109"/>
                      </a:lnTo>
                      <a:lnTo>
                        <a:pt x="2" y="114"/>
                      </a:lnTo>
                      <a:lnTo>
                        <a:pt x="2" y="136"/>
                      </a:lnTo>
                      <a:lnTo>
                        <a:pt x="19" y="133"/>
                      </a:lnTo>
                      <a:lnTo>
                        <a:pt x="19" y="136"/>
                      </a:lnTo>
                      <a:lnTo>
                        <a:pt x="28" y="137"/>
                      </a:lnTo>
                      <a:lnTo>
                        <a:pt x="39" y="150"/>
                      </a:lnTo>
                      <a:lnTo>
                        <a:pt x="39" y="154"/>
                      </a:lnTo>
                      <a:lnTo>
                        <a:pt x="51" y="193"/>
                      </a:lnTo>
                      <a:lnTo>
                        <a:pt x="60" y="193"/>
                      </a:lnTo>
                      <a:lnTo>
                        <a:pt x="63" y="183"/>
                      </a:lnTo>
                      <a:lnTo>
                        <a:pt x="70" y="181"/>
                      </a:lnTo>
                      <a:lnTo>
                        <a:pt x="64" y="165"/>
                      </a:lnTo>
                      <a:lnTo>
                        <a:pt x="87" y="168"/>
                      </a:lnTo>
                      <a:lnTo>
                        <a:pt x="88" y="147"/>
                      </a:lnTo>
                      <a:lnTo>
                        <a:pt x="95" y="144"/>
                      </a:lnTo>
                      <a:lnTo>
                        <a:pt x="99" y="132"/>
                      </a:lnTo>
                      <a:lnTo>
                        <a:pt x="93" y="124"/>
                      </a:lnTo>
                      <a:lnTo>
                        <a:pt x="83" y="119"/>
                      </a:lnTo>
                      <a:lnTo>
                        <a:pt x="84" y="111"/>
                      </a:lnTo>
                      <a:lnTo>
                        <a:pt x="80" y="103"/>
                      </a:lnTo>
                      <a:lnTo>
                        <a:pt x="66" y="98"/>
                      </a:lnTo>
                      <a:lnTo>
                        <a:pt x="68" y="90"/>
                      </a:lnTo>
                      <a:lnTo>
                        <a:pt x="73" y="83"/>
                      </a:lnTo>
                      <a:lnTo>
                        <a:pt x="83" y="76"/>
                      </a:lnTo>
                      <a:lnTo>
                        <a:pt x="90" y="69"/>
                      </a:lnTo>
                      <a:lnTo>
                        <a:pt x="106" y="64"/>
                      </a:lnTo>
                      <a:lnTo>
                        <a:pt x="118" y="66"/>
                      </a:lnTo>
                      <a:lnTo>
                        <a:pt x="124" y="62"/>
                      </a:lnTo>
                      <a:lnTo>
                        <a:pt x="131" y="70"/>
                      </a:lnTo>
                      <a:lnTo>
                        <a:pt x="140" y="71"/>
                      </a:lnTo>
                      <a:lnTo>
                        <a:pt x="145" y="89"/>
                      </a:lnTo>
                      <a:lnTo>
                        <a:pt x="162" y="94"/>
                      </a:lnTo>
                      <a:lnTo>
                        <a:pt x="171" y="75"/>
                      </a:lnTo>
                      <a:lnTo>
                        <a:pt x="179" y="62"/>
                      </a:lnTo>
                      <a:lnTo>
                        <a:pt x="172" y="59"/>
                      </a:lnTo>
                      <a:lnTo>
                        <a:pt x="165" y="54"/>
                      </a:lnTo>
                      <a:lnTo>
                        <a:pt x="166" y="45"/>
                      </a:lnTo>
                      <a:lnTo>
                        <a:pt x="169" y="39"/>
                      </a:lnTo>
                      <a:lnTo>
                        <a:pt x="159" y="42"/>
                      </a:lnTo>
                      <a:lnTo>
                        <a:pt x="155" y="37"/>
                      </a:lnTo>
                      <a:lnTo>
                        <a:pt x="148" y="37"/>
                      </a:lnTo>
                      <a:lnTo>
                        <a:pt x="143" y="33"/>
                      </a:lnTo>
                      <a:lnTo>
                        <a:pt x="146" y="15"/>
                      </a:lnTo>
                      <a:lnTo>
                        <a:pt x="138" y="14"/>
                      </a:lnTo>
                      <a:lnTo>
                        <a:pt x="133" y="8"/>
                      </a:lnTo>
                      <a:lnTo>
                        <a:pt x="118" y="7"/>
                      </a:lnTo>
                      <a:lnTo>
                        <a:pt x="118" y="0"/>
                      </a:lnTo>
                    </a:path>
                  </a:pathLst>
                </a:custGeom>
                <a:noFill/>
                <a:ln w="31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68" name="Freeform 45"/>
                <p:cNvSpPr>
                  <a:spLocks/>
                </p:cNvSpPr>
                <p:nvPr/>
              </p:nvSpPr>
              <p:spPr bwMode="auto">
                <a:xfrm>
                  <a:off x="4116" y="2202"/>
                  <a:ext cx="240" cy="299"/>
                </a:xfrm>
                <a:custGeom>
                  <a:avLst/>
                  <a:gdLst>
                    <a:gd name="T0" fmla="*/ 7 w 240"/>
                    <a:gd name="T1" fmla="*/ 218 h 299"/>
                    <a:gd name="T2" fmla="*/ 20 w 240"/>
                    <a:gd name="T3" fmla="*/ 206 h 299"/>
                    <a:gd name="T4" fmla="*/ 35 w 240"/>
                    <a:gd name="T5" fmla="*/ 202 h 299"/>
                    <a:gd name="T6" fmla="*/ 38 w 240"/>
                    <a:gd name="T7" fmla="*/ 197 h 299"/>
                    <a:gd name="T8" fmla="*/ 44 w 240"/>
                    <a:gd name="T9" fmla="*/ 193 h 299"/>
                    <a:gd name="T10" fmla="*/ 47 w 240"/>
                    <a:gd name="T11" fmla="*/ 184 h 299"/>
                    <a:gd name="T12" fmla="*/ 33 w 240"/>
                    <a:gd name="T13" fmla="*/ 179 h 299"/>
                    <a:gd name="T14" fmla="*/ 23 w 240"/>
                    <a:gd name="T15" fmla="*/ 160 h 299"/>
                    <a:gd name="T16" fmla="*/ 28 w 240"/>
                    <a:gd name="T17" fmla="*/ 143 h 299"/>
                    <a:gd name="T18" fmla="*/ 30 w 240"/>
                    <a:gd name="T19" fmla="*/ 137 h 299"/>
                    <a:gd name="T20" fmla="*/ 37 w 240"/>
                    <a:gd name="T21" fmla="*/ 118 h 299"/>
                    <a:gd name="T22" fmla="*/ 47 w 240"/>
                    <a:gd name="T23" fmla="*/ 115 h 299"/>
                    <a:gd name="T24" fmla="*/ 67 w 240"/>
                    <a:gd name="T25" fmla="*/ 107 h 299"/>
                    <a:gd name="T26" fmla="*/ 67 w 240"/>
                    <a:gd name="T27" fmla="*/ 80 h 299"/>
                    <a:gd name="T28" fmla="*/ 84 w 240"/>
                    <a:gd name="T29" fmla="*/ 71 h 299"/>
                    <a:gd name="T30" fmla="*/ 79 w 240"/>
                    <a:gd name="T31" fmla="*/ 60 h 299"/>
                    <a:gd name="T32" fmla="*/ 64 w 240"/>
                    <a:gd name="T33" fmla="*/ 40 h 299"/>
                    <a:gd name="T34" fmla="*/ 50 w 240"/>
                    <a:gd name="T35" fmla="*/ 17 h 299"/>
                    <a:gd name="T36" fmla="*/ 60 w 240"/>
                    <a:gd name="T37" fmla="*/ 2 h 299"/>
                    <a:gd name="T38" fmla="*/ 79 w 240"/>
                    <a:gd name="T39" fmla="*/ 0 h 299"/>
                    <a:gd name="T40" fmla="*/ 98 w 240"/>
                    <a:gd name="T41" fmla="*/ 15 h 299"/>
                    <a:gd name="T42" fmla="*/ 111 w 240"/>
                    <a:gd name="T43" fmla="*/ 11 h 299"/>
                    <a:gd name="T44" fmla="*/ 123 w 240"/>
                    <a:gd name="T45" fmla="*/ 19 h 299"/>
                    <a:gd name="T46" fmla="*/ 137 w 240"/>
                    <a:gd name="T47" fmla="*/ 17 h 299"/>
                    <a:gd name="T48" fmla="*/ 137 w 240"/>
                    <a:gd name="T49" fmla="*/ 20 h 299"/>
                    <a:gd name="T50" fmla="*/ 156 w 240"/>
                    <a:gd name="T51" fmla="*/ 44 h 299"/>
                    <a:gd name="T52" fmla="*/ 158 w 240"/>
                    <a:gd name="T53" fmla="*/ 55 h 299"/>
                    <a:gd name="T54" fmla="*/ 172 w 240"/>
                    <a:gd name="T55" fmla="*/ 59 h 299"/>
                    <a:gd name="T56" fmla="*/ 181 w 240"/>
                    <a:gd name="T57" fmla="*/ 61 h 299"/>
                    <a:gd name="T58" fmla="*/ 193 w 240"/>
                    <a:gd name="T59" fmla="*/ 65 h 299"/>
                    <a:gd name="T60" fmla="*/ 208 w 240"/>
                    <a:gd name="T61" fmla="*/ 74 h 299"/>
                    <a:gd name="T62" fmla="*/ 228 w 240"/>
                    <a:gd name="T63" fmla="*/ 83 h 299"/>
                    <a:gd name="T64" fmla="*/ 232 w 240"/>
                    <a:gd name="T65" fmla="*/ 88 h 299"/>
                    <a:gd name="T66" fmla="*/ 240 w 240"/>
                    <a:gd name="T67" fmla="*/ 96 h 299"/>
                    <a:gd name="T68" fmla="*/ 237 w 240"/>
                    <a:gd name="T69" fmla="*/ 116 h 299"/>
                    <a:gd name="T70" fmla="*/ 191 w 240"/>
                    <a:gd name="T71" fmla="*/ 154 h 299"/>
                    <a:gd name="T72" fmla="*/ 184 w 240"/>
                    <a:gd name="T73" fmla="*/ 149 h 299"/>
                    <a:gd name="T74" fmla="*/ 179 w 240"/>
                    <a:gd name="T75" fmla="*/ 156 h 299"/>
                    <a:gd name="T76" fmla="*/ 179 w 240"/>
                    <a:gd name="T77" fmla="*/ 162 h 299"/>
                    <a:gd name="T78" fmla="*/ 214 w 240"/>
                    <a:gd name="T79" fmla="*/ 220 h 299"/>
                    <a:gd name="T80" fmla="*/ 200 w 240"/>
                    <a:gd name="T81" fmla="*/ 220 h 299"/>
                    <a:gd name="T82" fmla="*/ 180 w 240"/>
                    <a:gd name="T83" fmla="*/ 243 h 299"/>
                    <a:gd name="T84" fmla="*/ 154 w 240"/>
                    <a:gd name="T85" fmla="*/ 253 h 299"/>
                    <a:gd name="T86" fmla="*/ 151 w 240"/>
                    <a:gd name="T87" fmla="*/ 275 h 299"/>
                    <a:gd name="T88" fmla="*/ 141 w 240"/>
                    <a:gd name="T89" fmla="*/ 282 h 299"/>
                    <a:gd name="T90" fmla="*/ 119 w 240"/>
                    <a:gd name="T91" fmla="*/ 286 h 299"/>
                    <a:gd name="T92" fmla="*/ 98 w 240"/>
                    <a:gd name="T93" fmla="*/ 281 h 299"/>
                    <a:gd name="T94" fmla="*/ 66 w 240"/>
                    <a:gd name="T95" fmla="*/ 297 h 299"/>
                    <a:gd name="T96" fmla="*/ 43 w 240"/>
                    <a:gd name="T97" fmla="*/ 279 h 299"/>
                    <a:gd name="T98" fmla="*/ 28 w 240"/>
                    <a:gd name="T99" fmla="*/ 273 h 299"/>
                    <a:gd name="T100" fmla="*/ 11 w 240"/>
                    <a:gd name="T101" fmla="*/ 273 h 299"/>
                    <a:gd name="T102" fmla="*/ 0 w 240"/>
                    <a:gd name="T103" fmla="*/ 2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0" h="299">
                      <a:moveTo>
                        <a:pt x="0" y="265"/>
                      </a:moveTo>
                      <a:lnTo>
                        <a:pt x="6" y="242"/>
                      </a:lnTo>
                      <a:lnTo>
                        <a:pt x="7" y="218"/>
                      </a:lnTo>
                      <a:lnTo>
                        <a:pt x="15" y="207"/>
                      </a:lnTo>
                      <a:lnTo>
                        <a:pt x="18" y="209"/>
                      </a:lnTo>
                      <a:lnTo>
                        <a:pt x="20" y="206"/>
                      </a:lnTo>
                      <a:lnTo>
                        <a:pt x="22" y="205"/>
                      </a:lnTo>
                      <a:lnTo>
                        <a:pt x="35" y="203"/>
                      </a:lnTo>
                      <a:lnTo>
                        <a:pt x="35" y="202"/>
                      </a:lnTo>
                      <a:lnTo>
                        <a:pt x="38" y="200"/>
                      </a:lnTo>
                      <a:lnTo>
                        <a:pt x="37" y="198"/>
                      </a:lnTo>
                      <a:lnTo>
                        <a:pt x="38" y="197"/>
                      </a:lnTo>
                      <a:lnTo>
                        <a:pt x="38" y="194"/>
                      </a:lnTo>
                      <a:lnTo>
                        <a:pt x="39" y="194"/>
                      </a:lnTo>
                      <a:lnTo>
                        <a:pt x="44" y="193"/>
                      </a:lnTo>
                      <a:lnTo>
                        <a:pt x="43" y="191"/>
                      </a:lnTo>
                      <a:lnTo>
                        <a:pt x="49" y="186"/>
                      </a:lnTo>
                      <a:lnTo>
                        <a:pt x="47" y="184"/>
                      </a:lnTo>
                      <a:lnTo>
                        <a:pt x="46" y="185"/>
                      </a:lnTo>
                      <a:lnTo>
                        <a:pt x="40" y="182"/>
                      </a:lnTo>
                      <a:lnTo>
                        <a:pt x="33" y="179"/>
                      </a:lnTo>
                      <a:lnTo>
                        <a:pt x="33" y="173"/>
                      </a:lnTo>
                      <a:lnTo>
                        <a:pt x="24" y="170"/>
                      </a:lnTo>
                      <a:lnTo>
                        <a:pt x="23" y="160"/>
                      </a:lnTo>
                      <a:lnTo>
                        <a:pt x="25" y="151"/>
                      </a:lnTo>
                      <a:lnTo>
                        <a:pt x="30" y="147"/>
                      </a:lnTo>
                      <a:lnTo>
                        <a:pt x="28" y="143"/>
                      </a:lnTo>
                      <a:lnTo>
                        <a:pt x="23" y="143"/>
                      </a:lnTo>
                      <a:lnTo>
                        <a:pt x="22" y="141"/>
                      </a:lnTo>
                      <a:lnTo>
                        <a:pt x="30" y="137"/>
                      </a:lnTo>
                      <a:lnTo>
                        <a:pt x="35" y="132"/>
                      </a:lnTo>
                      <a:lnTo>
                        <a:pt x="41" y="131"/>
                      </a:lnTo>
                      <a:lnTo>
                        <a:pt x="37" y="118"/>
                      </a:lnTo>
                      <a:lnTo>
                        <a:pt x="43" y="117"/>
                      </a:lnTo>
                      <a:lnTo>
                        <a:pt x="44" y="117"/>
                      </a:lnTo>
                      <a:lnTo>
                        <a:pt x="47" y="115"/>
                      </a:lnTo>
                      <a:lnTo>
                        <a:pt x="53" y="115"/>
                      </a:lnTo>
                      <a:lnTo>
                        <a:pt x="61" y="111"/>
                      </a:lnTo>
                      <a:lnTo>
                        <a:pt x="67" y="107"/>
                      </a:lnTo>
                      <a:lnTo>
                        <a:pt x="70" y="106"/>
                      </a:lnTo>
                      <a:lnTo>
                        <a:pt x="68" y="95"/>
                      </a:lnTo>
                      <a:lnTo>
                        <a:pt x="67" y="80"/>
                      </a:lnTo>
                      <a:lnTo>
                        <a:pt x="72" y="81"/>
                      </a:lnTo>
                      <a:lnTo>
                        <a:pt x="77" y="75"/>
                      </a:lnTo>
                      <a:lnTo>
                        <a:pt x="84" y="71"/>
                      </a:lnTo>
                      <a:lnTo>
                        <a:pt x="79" y="67"/>
                      </a:lnTo>
                      <a:lnTo>
                        <a:pt x="81" y="61"/>
                      </a:lnTo>
                      <a:lnTo>
                        <a:pt x="79" y="60"/>
                      </a:lnTo>
                      <a:lnTo>
                        <a:pt x="75" y="57"/>
                      </a:lnTo>
                      <a:lnTo>
                        <a:pt x="69" y="45"/>
                      </a:lnTo>
                      <a:lnTo>
                        <a:pt x="64" y="40"/>
                      </a:lnTo>
                      <a:lnTo>
                        <a:pt x="57" y="32"/>
                      </a:lnTo>
                      <a:lnTo>
                        <a:pt x="49" y="19"/>
                      </a:lnTo>
                      <a:lnTo>
                        <a:pt x="50" y="17"/>
                      </a:lnTo>
                      <a:lnTo>
                        <a:pt x="62" y="7"/>
                      </a:lnTo>
                      <a:lnTo>
                        <a:pt x="58" y="5"/>
                      </a:lnTo>
                      <a:lnTo>
                        <a:pt x="60" y="2"/>
                      </a:lnTo>
                      <a:lnTo>
                        <a:pt x="66" y="3"/>
                      </a:lnTo>
                      <a:lnTo>
                        <a:pt x="73" y="1"/>
                      </a:lnTo>
                      <a:lnTo>
                        <a:pt x="79" y="0"/>
                      </a:lnTo>
                      <a:lnTo>
                        <a:pt x="85" y="7"/>
                      </a:lnTo>
                      <a:lnTo>
                        <a:pt x="93" y="8"/>
                      </a:lnTo>
                      <a:lnTo>
                        <a:pt x="98" y="15"/>
                      </a:lnTo>
                      <a:lnTo>
                        <a:pt x="102" y="15"/>
                      </a:lnTo>
                      <a:lnTo>
                        <a:pt x="110" y="12"/>
                      </a:lnTo>
                      <a:lnTo>
                        <a:pt x="111" y="11"/>
                      </a:lnTo>
                      <a:lnTo>
                        <a:pt x="122" y="13"/>
                      </a:lnTo>
                      <a:lnTo>
                        <a:pt x="121" y="17"/>
                      </a:lnTo>
                      <a:lnTo>
                        <a:pt x="123" y="19"/>
                      </a:lnTo>
                      <a:lnTo>
                        <a:pt x="129" y="17"/>
                      </a:lnTo>
                      <a:lnTo>
                        <a:pt x="134" y="20"/>
                      </a:lnTo>
                      <a:lnTo>
                        <a:pt x="137" y="17"/>
                      </a:lnTo>
                      <a:lnTo>
                        <a:pt x="139" y="19"/>
                      </a:lnTo>
                      <a:lnTo>
                        <a:pt x="139" y="21"/>
                      </a:lnTo>
                      <a:lnTo>
                        <a:pt x="137" y="20"/>
                      </a:lnTo>
                      <a:lnTo>
                        <a:pt x="135" y="25"/>
                      </a:lnTo>
                      <a:lnTo>
                        <a:pt x="144" y="30"/>
                      </a:lnTo>
                      <a:lnTo>
                        <a:pt x="156" y="44"/>
                      </a:lnTo>
                      <a:lnTo>
                        <a:pt x="154" y="49"/>
                      </a:lnTo>
                      <a:lnTo>
                        <a:pt x="158" y="52"/>
                      </a:lnTo>
                      <a:lnTo>
                        <a:pt x="158" y="55"/>
                      </a:lnTo>
                      <a:lnTo>
                        <a:pt x="166" y="58"/>
                      </a:lnTo>
                      <a:lnTo>
                        <a:pt x="167" y="57"/>
                      </a:lnTo>
                      <a:lnTo>
                        <a:pt x="172" y="59"/>
                      </a:lnTo>
                      <a:lnTo>
                        <a:pt x="179" y="56"/>
                      </a:lnTo>
                      <a:lnTo>
                        <a:pt x="182" y="59"/>
                      </a:lnTo>
                      <a:lnTo>
                        <a:pt x="181" y="61"/>
                      </a:lnTo>
                      <a:lnTo>
                        <a:pt x="188" y="66"/>
                      </a:lnTo>
                      <a:lnTo>
                        <a:pt x="192" y="66"/>
                      </a:lnTo>
                      <a:lnTo>
                        <a:pt x="193" y="65"/>
                      </a:lnTo>
                      <a:lnTo>
                        <a:pt x="198" y="65"/>
                      </a:lnTo>
                      <a:lnTo>
                        <a:pt x="198" y="69"/>
                      </a:lnTo>
                      <a:lnTo>
                        <a:pt x="208" y="74"/>
                      </a:lnTo>
                      <a:lnTo>
                        <a:pt x="215" y="77"/>
                      </a:lnTo>
                      <a:lnTo>
                        <a:pt x="218" y="80"/>
                      </a:lnTo>
                      <a:lnTo>
                        <a:pt x="228" y="83"/>
                      </a:lnTo>
                      <a:lnTo>
                        <a:pt x="230" y="82"/>
                      </a:lnTo>
                      <a:lnTo>
                        <a:pt x="234" y="84"/>
                      </a:lnTo>
                      <a:lnTo>
                        <a:pt x="232" y="88"/>
                      </a:lnTo>
                      <a:lnTo>
                        <a:pt x="237" y="89"/>
                      </a:lnTo>
                      <a:lnTo>
                        <a:pt x="239" y="89"/>
                      </a:lnTo>
                      <a:lnTo>
                        <a:pt x="240" y="96"/>
                      </a:lnTo>
                      <a:lnTo>
                        <a:pt x="233" y="105"/>
                      </a:lnTo>
                      <a:lnTo>
                        <a:pt x="238" y="110"/>
                      </a:lnTo>
                      <a:lnTo>
                        <a:pt x="237" y="116"/>
                      </a:lnTo>
                      <a:lnTo>
                        <a:pt x="227" y="137"/>
                      </a:lnTo>
                      <a:lnTo>
                        <a:pt x="212" y="142"/>
                      </a:lnTo>
                      <a:lnTo>
                        <a:pt x="191" y="154"/>
                      </a:lnTo>
                      <a:lnTo>
                        <a:pt x="188" y="154"/>
                      </a:lnTo>
                      <a:lnTo>
                        <a:pt x="185" y="149"/>
                      </a:lnTo>
                      <a:lnTo>
                        <a:pt x="184" y="149"/>
                      </a:lnTo>
                      <a:lnTo>
                        <a:pt x="184" y="151"/>
                      </a:lnTo>
                      <a:lnTo>
                        <a:pt x="178" y="153"/>
                      </a:lnTo>
                      <a:lnTo>
                        <a:pt x="179" y="156"/>
                      </a:lnTo>
                      <a:lnTo>
                        <a:pt x="174" y="159"/>
                      </a:lnTo>
                      <a:lnTo>
                        <a:pt x="177" y="163"/>
                      </a:lnTo>
                      <a:lnTo>
                        <a:pt x="179" y="162"/>
                      </a:lnTo>
                      <a:lnTo>
                        <a:pt x="211" y="207"/>
                      </a:lnTo>
                      <a:lnTo>
                        <a:pt x="220" y="222"/>
                      </a:lnTo>
                      <a:lnTo>
                        <a:pt x="214" y="220"/>
                      </a:lnTo>
                      <a:lnTo>
                        <a:pt x="212" y="223"/>
                      </a:lnTo>
                      <a:lnTo>
                        <a:pt x="205" y="223"/>
                      </a:lnTo>
                      <a:lnTo>
                        <a:pt x="200" y="220"/>
                      </a:lnTo>
                      <a:lnTo>
                        <a:pt x="191" y="224"/>
                      </a:lnTo>
                      <a:lnTo>
                        <a:pt x="187" y="228"/>
                      </a:lnTo>
                      <a:lnTo>
                        <a:pt x="180" y="243"/>
                      </a:lnTo>
                      <a:lnTo>
                        <a:pt x="178" y="246"/>
                      </a:lnTo>
                      <a:lnTo>
                        <a:pt x="156" y="250"/>
                      </a:lnTo>
                      <a:lnTo>
                        <a:pt x="154" y="253"/>
                      </a:lnTo>
                      <a:lnTo>
                        <a:pt x="142" y="267"/>
                      </a:lnTo>
                      <a:lnTo>
                        <a:pt x="144" y="271"/>
                      </a:lnTo>
                      <a:lnTo>
                        <a:pt x="151" y="275"/>
                      </a:lnTo>
                      <a:lnTo>
                        <a:pt x="148" y="278"/>
                      </a:lnTo>
                      <a:lnTo>
                        <a:pt x="147" y="280"/>
                      </a:lnTo>
                      <a:lnTo>
                        <a:pt x="141" y="282"/>
                      </a:lnTo>
                      <a:lnTo>
                        <a:pt x="141" y="285"/>
                      </a:lnTo>
                      <a:lnTo>
                        <a:pt x="129" y="290"/>
                      </a:lnTo>
                      <a:lnTo>
                        <a:pt x="119" y="286"/>
                      </a:lnTo>
                      <a:lnTo>
                        <a:pt x="108" y="285"/>
                      </a:lnTo>
                      <a:lnTo>
                        <a:pt x="108" y="281"/>
                      </a:lnTo>
                      <a:lnTo>
                        <a:pt x="98" y="281"/>
                      </a:lnTo>
                      <a:lnTo>
                        <a:pt x="89" y="286"/>
                      </a:lnTo>
                      <a:lnTo>
                        <a:pt x="72" y="299"/>
                      </a:lnTo>
                      <a:lnTo>
                        <a:pt x="66" y="297"/>
                      </a:lnTo>
                      <a:lnTo>
                        <a:pt x="43" y="286"/>
                      </a:lnTo>
                      <a:lnTo>
                        <a:pt x="44" y="278"/>
                      </a:lnTo>
                      <a:lnTo>
                        <a:pt x="43" y="279"/>
                      </a:lnTo>
                      <a:lnTo>
                        <a:pt x="35" y="276"/>
                      </a:lnTo>
                      <a:lnTo>
                        <a:pt x="31" y="275"/>
                      </a:lnTo>
                      <a:lnTo>
                        <a:pt x="28" y="273"/>
                      </a:lnTo>
                      <a:lnTo>
                        <a:pt x="24" y="275"/>
                      </a:lnTo>
                      <a:lnTo>
                        <a:pt x="18" y="272"/>
                      </a:lnTo>
                      <a:lnTo>
                        <a:pt x="11" y="273"/>
                      </a:lnTo>
                      <a:lnTo>
                        <a:pt x="4" y="276"/>
                      </a:lnTo>
                      <a:lnTo>
                        <a:pt x="1" y="274"/>
                      </a:lnTo>
                      <a:lnTo>
                        <a:pt x="0" y="2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69" name="Freeform 46"/>
                <p:cNvSpPr>
                  <a:spLocks/>
                </p:cNvSpPr>
                <p:nvPr/>
              </p:nvSpPr>
              <p:spPr bwMode="auto">
                <a:xfrm>
                  <a:off x="4116" y="2202"/>
                  <a:ext cx="240" cy="299"/>
                </a:xfrm>
                <a:custGeom>
                  <a:avLst/>
                  <a:gdLst>
                    <a:gd name="T0" fmla="*/ 7 w 240"/>
                    <a:gd name="T1" fmla="*/ 218 h 299"/>
                    <a:gd name="T2" fmla="*/ 20 w 240"/>
                    <a:gd name="T3" fmla="*/ 206 h 299"/>
                    <a:gd name="T4" fmla="*/ 35 w 240"/>
                    <a:gd name="T5" fmla="*/ 202 h 299"/>
                    <a:gd name="T6" fmla="*/ 38 w 240"/>
                    <a:gd name="T7" fmla="*/ 197 h 299"/>
                    <a:gd name="T8" fmla="*/ 44 w 240"/>
                    <a:gd name="T9" fmla="*/ 193 h 299"/>
                    <a:gd name="T10" fmla="*/ 47 w 240"/>
                    <a:gd name="T11" fmla="*/ 184 h 299"/>
                    <a:gd name="T12" fmla="*/ 33 w 240"/>
                    <a:gd name="T13" fmla="*/ 179 h 299"/>
                    <a:gd name="T14" fmla="*/ 23 w 240"/>
                    <a:gd name="T15" fmla="*/ 160 h 299"/>
                    <a:gd name="T16" fmla="*/ 28 w 240"/>
                    <a:gd name="T17" fmla="*/ 143 h 299"/>
                    <a:gd name="T18" fmla="*/ 30 w 240"/>
                    <a:gd name="T19" fmla="*/ 137 h 299"/>
                    <a:gd name="T20" fmla="*/ 37 w 240"/>
                    <a:gd name="T21" fmla="*/ 118 h 299"/>
                    <a:gd name="T22" fmla="*/ 47 w 240"/>
                    <a:gd name="T23" fmla="*/ 115 h 299"/>
                    <a:gd name="T24" fmla="*/ 67 w 240"/>
                    <a:gd name="T25" fmla="*/ 107 h 299"/>
                    <a:gd name="T26" fmla="*/ 67 w 240"/>
                    <a:gd name="T27" fmla="*/ 80 h 299"/>
                    <a:gd name="T28" fmla="*/ 84 w 240"/>
                    <a:gd name="T29" fmla="*/ 71 h 299"/>
                    <a:gd name="T30" fmla="*/ 79 w 240"/>
                    <a:gd name="T31" fmla="*/ 60 h 299"/>
                    <a:gd name="T32" fmla="*/ 64 w 240"/>
                    <a:gd name="T33" fmla="*/ 40 h 299"/>
                    <a:gd name="T34" fmla="*/ 50 w 240"/>
                    <a:gd name="T35" fmla="*/ 17 h 299"/>
                    <a:gd name="T36" fmla="*/ 60 w 240"/>
                    <a:gd name="T37" fmla="*/ 2 h 299"/>
                    <a:gd name="T38" fmla="*/ 79 w 240"/>
                    <a:gd name="T39" fmla="*/ 0 h 299"/>
                    <a:gd name="T40" fmla="*/ 98 w 240"/>
                    <a:gd name="T41" fmla="*/ 15 h 299"/>
                    <a:gd name="T42" fmla="*/ 111 w 240"/>
                    <a:gd name="T43" fmla="*/ 11 h 299"/>
                    <a:gd name="T44" fmla="*/ 123 w 240"/>
                    <a:gd name="T45" fmla="*/ 19 h 299"/>
                    <a:gd name="T46" fmla="*/ 137 w 240"/>
                    <a:gd name="T47" fmla="*/ 17 h 299"/>
                    <a:gd name="T48" fmla="*/ 137 w 240"/>
                    <a:gd name="T49" fmla="*/ 20 h 299"/>
                    <a:gd name="T50" fmla="*/ 156 w 240"/>
                    <a:gd name="T51" fmla="*/ 44 h 299"/>
                    <a:gd name="T52" fmla="*/ 158 w 240"/>
                    <a:gd name="T53" fmla="*/ 55 h 299"/>
                    <a:gd name="T54" fmla="*/ 172 w 240"/>
                    <a:gd name="T55" fmla="*/ 59 h 299"/>
                    <a:gd name="T56" fmla="*/ 181 w 240"/>
                    <a:gd name="T57" fmla="*/ 61 h 299"/>
                    <a:gd name="T58" fmla="*/ 193 w 240"/>
                    <a:gd name="T59" fmla="*/ 65 h 299"/>
                    <a:gd name="T60" fmla="*/ 208 w 240"/>
                    <a:gd name="T61" fmla="*/ 74 h 299"/>
                    <a:gd name="T62" fmla="*/ 228 w 240"/>
                    <a:gd name="T63" fmla="*/ 83 h 299"/>
                    <a:gd name="T64" fmla="*/ 232 w 240"/>
                    <a:gd name="T65" fmla="*/ 88 h 299"/>
                    <a:gd name="T66" fmla="*/ 240 w 240"/>
                    <a:gd name="T67" fmla="*/ 96 h 299"/>
                    <a:gd name="T68" fmla="*/ 237 w 240"/>
                    <a:gd name="T69" fmla="*/ 116 h 299"/>
                    <a:gd name="T70" fmla="*/ 191 w 240"/>
                    <a:gd name="T71" fmla="*/ 154 h 299"/>
                    <a:gd name="T72" fmla="*/ 184 w 240"/>
                    <a:gd name="T73" fmla="*/ 149 h 299"/>
                    <a:gd name="T74" fmla="*/ 179 w 240"/>
                    <a:gd name="T75" fmla="*/ 156 h 299"/>
                    <a:gd name="T76" fmla="*/ 179 w 240"/>
                    <a:gd name="T77" fmla="*/ 162 h 299"/>
                    <a:gd name="T78" fmla="*/ 214 w 240"/>
                    <a:gd name="T79" fmla="*/ 220 h 299"/>
                    <a:gd name="T80" fmla="*/ 200 w 240"/>
                    <a:gd name="T81" fmla="*/ 220 h 299"/>
                    <a:gd name="T82" fmla="*/ 180 w 240"/>
                    <a:gd name="T83" fmla="*/ 243 h 299"/>
                    <a:gd name="T84" fmla="*/ 154 w 240"/>
                    <a:gd name="T85" fmla="*/ 253 h 299"/>
                    <a:gd name="T86" fmla="*/ 151 w 240"/>
                    <a:gd name="T87" fmla="*/ 275 h 299"/>
                    <a:gd name="T88" fmla="*/ 141 w 240"/>
                    <a:gd name="T89" fmla="*/ 282 h 299"/>
                    <a:gd name="T90" fmla="*/ 119 w 240"/>
                    <a:gd name="T91" fmla="*/ 286 h 299"/>
                    <a:gd name="T92" fmla="*/ 98 w 240"/>
                    <a:gd name="T93" fmla="*/ 281 h 299"/>
                    <a:gd name="T94" fmla="*/ 66 w 240"/>
                    <a:gd name="T95" fmla="*/ 297 h 299"/>
                    <a:gd name="T96" fmla="*/ 43 w 240"/>
                    <a:gd name="T97" fmla="*/ 279 h 299"/>
                    <a:gd name="T98" fmla="*/ 28 w 240"/>
                    <a:gd name="T99" fmla="*/ 273 h 299"/>
                    <a:gd name="T100" fmla="*/ 11 w 240"/>
                    <a:gd name="T101" fmla="*/ 273 h 299"/>
                    <a:gd name="T102" fmla="*/ 0 w 240"/>
                    <a:gd name="T103" fmla="*/ 2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0" h="299">
                      <a:moveTo>
                        <a:pt x="0" y="265"/>
                      </a:moveTo>
                      <a:lnTo>
                        <a:pt x="6" y="242"/>
                      </a:lnTo>
                      <a:lnTo>
                        <a:pt x="7" y="218"/>
                      </a:lnTo>
                      <a:lnTo>
                        <a:pt x="15" y="207"/>
                      </a:lnTo>
                      <a:lnTo>
                        <a:pt x="18" y="209"/>
                      </a:lnTo>
                      <a:lnTo>
                        <a:pt x="20" y="206"/>
                      </a:lnTo>
                      <a:lnTo>
                        <a:pt x="22" y="205"/>
                      </a:lnTo>
                      <a:lnTo>
                        <a:pt x="35" y="203"/>
                      </a:lnTo>
                      <a:lnTo>
                        <a:pt x="35" y="202"/>
                      </a:lnTo>
                      <a:lnTo>
                        <a:pt x="38" y="200"/>
                      </a:lnTo>
                      <a:lnTo>
                        <a:pt x="37" y="198"/>
                      </a:lnTo>
                      <a:lnTo>
                        <a:pt x="38" y="197"/>
                      </a:lnTo>
                      <a:lnTo>
                        <a:pt x="38" y="194"/>
                      </a:lnTo>
                      <a:lnTo>
                        <a:pt x="39" y="194"/>
                      </a:lnTo>
                      <a:lnTo>
                        <a:pt x="44" y="193"/>
                      </a:lnTo>
                      <a:lnTo>
                        <a:pt x="43" y="191"/>
                      </a:lnTo>
                      <a:lnTo>
                        <a:pt x="49" y="186"/>
                      </a:lnTo>
                      <a:lnTo>
                        <a:pt x="47" y="184"/>
                      </a:lnTo>
                      <a:lnTo>
                        <a:pt x="46" y="185"/>
                      </a:lnTo>
                      <a:lnTo>
                        <a:pt x="40" y="182"/>
                      </a:lnTo>
                      <a:lnTo>
                        <a:pt x="33" y="179"/>
                      </a:lnTo>
                      <a:lnTo>
                        <a:pt x="33" y="173"/>
                      </a:lnTo>
                      <a:lnTo>
                        <a:pt x="24" y="170"/>
                      </a:lnTo>
                      <a:lnTo>
                        <a:pt x="23" y="160"/>
                      </a:lnTo>
                      <a:lnTo>
                        <a:pt x="25" y="151"/>
                      </a:lnTo>
                      <a:lnTo>
                        <a:pt x="30" y="147"/>
                      </a:lnTo>
                      <a:lnTo>
                        <a:pt x="28" y="143"/>
                      </a:lnTo>
                      <a:lnTo>
                        <a:pt x="23" y="143"/>
                      </a:lnTo>
                      <a:lnTo>
                        <a:pt x="22" y="141"/>
                      </a:lnTo>
                      <a:lnTo>
                        <a:pt x="30" y="137"/>
                      </a:lnTo>
                      <a:lnTo>
                        <a:pt x="35" y="132"/>
                      </a:lnTo>
                      <a:lnTo>
                        <a:pt x="41" y="131"/>
                      </a:lnTo>
                      <a:lnTo>
                        <a:pt x="37" y="118"/>
                      </a:lnTo>
                      <a:lnTo>
                        <a:pt x="43" y="117"/>
                      </a:lnTo>
                      <a:lnTo>
                        <a:pt x="44" y="117"/>
                      </a:lnTo>
                      <a:lnTo>
                        <a:pt x="47" y="115"/>
                      </a:lnTo>
                      <a:lnTo>
                        <a:pt x="53" y="115"/>
                      </a:lnTo>
                      <a:lnTo>
                        <a:pt x="61" y="111"/>
                      </a:lnTo>
                      <a:lnTo>
                        <a:pt x="67" y="107"/>
                      </a:lnTo>
                      <a:lnTo>
                        <a:pt x="70" y="106"/>
                      </a:lnTo>
                      <a:lnTo>
                        <a:pt x="68" y="95"/>
                      </a:lnTo>
                      <a:lnTo>
                        <a:pt x="67" y="80"/>
                      </a:lnTo>
                      <a:lnTo>
                        <a:pt x="72" y="81"/>
                      </a:lnTo>
                      <a:lnTo>
                        <a:pt x="77" y="75"/>
                      </a:lnTo>
                      <a:lnTo>
                        <a:pt x="84" y="71"/>
                      </a:lnTo>
                      <a:lnTo>
                        <a:pt x="79" y="67"/>
                      </a:lnTo>
                      <a:lnTo>
                        <a:pt x="81" y="61"/>
                      </a:lnTo>
                      <a:lnTo>
                        <a:pt x="79" y="60"/>
                      </a:lnTo>
                      <a:lnTo>
                        <a:pt x="75" y="57"/>
                      </a:lnTo>
                      <a:lnTo>
                        <a:pt x="69" y="45"/>
                      </a:lnTo>
                      <a:lnTo>
                        <a:pt x="64" y="40"/>
                      </a:lnTo>
                      <a:lnTo>
                        <a:pt x="57" y="32"/>
                      </a:lnTo>
                      <a:lnTo>
                        <a:pt x="49" y="19"/>
                      </a:lnTo>
                      <a:lnTo>
                        <a:pt x="50" y="17"/>
                      </a:lnTo>
                      <a:lnTo>
                        <a:pt x="62" y="7"/>
                      </a:lnTo>
                      <a:lnTo>
                        <a:pt x="58" y="5"/>
                      </a:lnTo>
                      <a:lnTo>
                        <a:pt x="60" y="2"/>
                      </a:lnTo>
                      <a:lnTo>
                        <a:pt x="66" y="3"/>
                      </a:lnTo>
                      <a:lnTo>
                        <a:pt x="73" y="1"/>
                      </a:lnTo>
                      <a:lnTo>
                        <a:pt x="79" y="0"/>
                      </a:lnTo>
                      <a:lnTo>
                        <a:pt x="85" y="7"/>
                      </a:lnTo>
                      <a:lnTo>
                        <a:pt x="93" y="8"/>
                      </a:lnTo>
                      <a:lnTo>
                        <a:pt x="98" y="15"/>
                      </a:lnTo>
                      <a:lnTo>
                        <a:pt x="102" y="15"/>
                      </a:lnTo>
                      <a:lnTo>
                        <a:pt x="110" y="12"/>
                      </a:lnTo>
                      <a:lnTo>
                        <a:pt x="111" y="11"/>
                      </a:lnTo>
                      <a:lnTo>
                        <a:pt x="122" y="13"/>
                      </a:lnTo>
                      <a:lnTo>
                        <a:pt x="121" y="17"/>
                      </a:lnTo>
                      <a:lnTo>
                        <a:pt x="123" y="19"/>
                      </a:lnTo>
                      <a:lnTo>
                        <a:pt x="129" y="17"/>
                      </a:lnTo>
                      <a:lnTo>
                        <a:pt x="134" y="20"/>
                      </a:lnTo>
                      <a:lnTo>
                        <a:pt x="137" y="17"/>
                      </a:lnTo>
                      <a:lnTo>
                        <a:pt x="139" y="19"/>
                      </a:lnTo>
                      <a:lnTo>
                        <a:pt x="139" y="21"/>
                      </a:lnTo>
                      <a:lnTo>
                        <a:pt x="137" y="20"/>
                      </a:lnTo>
                      <a:lnTo>
                        <a:pt x="135" y="25"/>
                      </a:lnTo>
                      <a:lnTo>
                        <a:pt x="144" y="30"/>
                      </a:lnTo>
                      <a:lnTo>
                        <a:pt x="156" y="44"/>
                      </a:lnTo>
                      <a:lnTo>
                        <a:pt x="154" y="49"/>
                      </a:lnTo>
                      <a:lnTo>
                        <a:pt x="158" y="52"/>
                      </a:lnTo>
                      <a:lnTo>
                        <a:pt x="158" y="55"/>
                      </a:lnTo>
                      <a:lnTo>
                        <a:pt x="166" y="58"/>
                      </a:lnTo>
                      <a:lnTo>
                        <a:pt x="167" y="57"/>
                      </a:lnTo>
                      <a:lnTo>
                        <a:pt x="172" y="59"/>
                      </a:lnTo>
                      <a:lnTo>
                        <a:pt x="179" y="56"/>
                      </a:lnTo>
                      <a:lnTo>
                        <a:pt x="182" y="59"/>
                      </a:lnTo>
                      <a:lnTo>
                        <a:pt x="181" y="61"/>
                      </a:lnTo>
                      <a:lnTo>
                        <a:pt x="188" y="66"/>
                      </a:lnTo>
                      <a:lnTo>
                        <a:pt x="192" y="66"/>
                      </a:lnTo>
                      <a:lnTo>
                        <a:pt x="193" y="65"/>
                      </a:lnTo>
                      <a:lnTo>
                        <a:pt x="198" y="65"/>
                      </a:lnTo>
                      <a:lnTo>
                        <a:pt x="198" y="69"/>
                      </a:lnTo>
                      <a:lnTo>
                        <a:pt x="208" y="74"/>
                      </a:lnTo>
                      <a:lnTo>
                        <a:pt x="215" y="77"/>
                      </a:lnTo>
                      <a:lnTo>
                        <a:pt x="218" y="80"/>
                      </a:lnTo>
                      <a:lnTo>
                        <a:pt x="228" y="83"/>
                      </a:lnTo>
                      <a:lnTo>
                        <a:pt x="230" y="82"/>
                      </a:lnTo>
                      <a:lnTo>
                        <a:pt x="234" y="84"/>
                      </a:lnTo>
                      <a:lnTo>
                        <a:pt x="232" y="88"/>
                      </a:lnTo>
                      <a:lnTo>
                        <a:pt x="237" y="89"/>
                      </a:lnTo>
                      <a:lnTo>
                        <a:pt x="239" y="89"/>
                      </a:lnTo>
                      <a:lnTo>
                        <a:pt x="240" y="96"/>
                      </a:lnTo>
                      <a:lnTo>
                        <a:pt x="233" y="105"/>
                      </a:lnTo>
                      <a:lnTo>
                        <a:pt x="238" y="110"/>
                      </a:lnTo>
                      <a:lnTo>
                        <a:pt x="237" y="116"/>
                      </a:lnTo>
                      <a:lnTo>
                        <a:pt x="227" y="137"/>
                      </a:lnTo>
                      <a:lnTo>
                        <a:pt x="212" y="142"/>
                      </a:lnTo>
                      <a:lnTo>
                        <a:pt x="191" y="154"/>
                      </a:lnTo>
                      <a:lnTo>
                        <a:pt x="188" y="154"/>
                      </a:lnTo>
                      <a:lnTo>
                        <a:pt x="185" y="149"/>
                      </a:lnTo>
                      <a:lnTo>
                        <a:pt x="184" y="149"/>
                      </a:lnTo>
                      <a:lnTo>
                        <a:pt x="184" y="151"/>
                      </a:lnTo>
                      <a:lnTo>
                        <a:pt x="178" y="153"/>
                      </a:lnTo>
                      <a:lnTo>
                        <a:pt x="179" y="156"/>
                      </a:lnTo>
                      <a:lnTo>
                        <a:pt x="174" y="159"/>
                      </a:lnTo>
                      <a:lnTo>
                        <a:pt x="177" y="163"/>
                      </a:lnTo>
                      <a:lnTo>
                        <a:pt x="179" y="162"/>
                      </a:lnTo>
                      <a:lnTo>
                        <a:pt x="211" y="207"/>
                      </a:lnTo>
                      <a:lnTo>
                        <a:pt x="220" y="222"/>
                      </a:lnTo>
                      <a:lnTo>
                        <a:pt x="214" y="220"/>
                      </a:lnTo>
                      <a:lnTo>
                        <a:pt x="212" y="223"/>
                      </a:lnTo>
                      <a:lnTo>
                        <a:pt x="205" y="223"/>
                      </a:lnTo>
                      <a:lnTo>
                        <a:pt x="200" y="220"/>
                      </a:lnTo>
                      <a:lnTo>
                        <a:pt x="191" y="224"/>
                      </a:lnTo>
                      <a:lnTo>
                        <a:pt x="187" y="228"/>
                      </a:lnTo>
                      <a:lnTo>
                        <a:pt x="180" y="243"/>
                      </a:lnTo>
                      <a:lnTo>
                        <a:pt x="178" y="246"/>
                      </a:lnTo>
                      <a:lnTo>
                        <a:pt x="156" y="250"/>
                      </a:lnTo>
                      <a:lnTo>
                        <a:pt x="154" y="253"/>
                      </a:lnTo>
                      <a:lnTo>
                        <a:pt x="142" y="267"/>
                      </a:lnTo>
                      <a:lnTo>
                        <a:pt x="144" y="271"/>
                      </a:lnTo>
                      <a:lnTo>
                        <a:pt x="151" y="275"/>
                      </a:lnTo>
                      <a:lnTo>
                        <a:pt x="148" y="278"/>
                      </a:lnTo>
                      <a:lnTo>
                        <a:pt x="147" y="280"/>
                      </a:lnTo>
                      <a:lnTo>
                        <a:pt x="141" y="282"/>
                      </a:lnTo>
                      <a:lnTo>
                        <a:pt x="141" y="285"/>
                      </a:lnTo>
                      <a:lnTo>
                        <a:pt x="129" y="290"/>
                      </a:lnTo>
                      <a:lnTo>
                        <a:pt x="119" y="286"/>
                      </a:lnTo>
                      <a:lnTo>
                        <a:pt x="108" y="285"/>
                      </a:lnTo>
                      <a:lnTo>
                        <a:pt x="108" y="281"/>
                      </a:lnTo>
                      <a:lnTo>
                        <a:pt x="98" y="281"/>
                      </a:lnTo>
                      <a:lnTo>
                        <a:pt x="89" y="286"/>
                      </a:lnTo>
                      <a:lnTo>
                        <a:pt x="72" y="299"/>
                      </a:lnTo>
                      <a:lnTo>
                        <a:pt x="66" y="297"/>
                      </a:lnTo>
                      <a:lnTo>
                        <a:pt x="43" y="286"/>
                      </a:lnTo>
                      <a:lnTo>
                        <a:pt x="44" y="278"/>
                      </a:lnTo>
                      <a:lnTo>
                        <a:pt x="43" y="279"/>
                      </a:lnTo>
                      <a:lnTo>
                        <a:pt x="35" y="276"/>
                      </a:lnTo>
                      <a:lnTo>
                        <a:pt x="31" y="275"/>
                      </a:lnTo>
                      <a:lnTo>
                        <a:pt x="28" y="273"/>
                      </a:lnTo>
                      <a:lnTo>
                        <a:pt x="24" y="275"/>
                      </a:lnTo>
                      <a:lnTo>
                        <a:pt x="18" y="272"/>
                      </a:lnTo>
                      <a:lnTo>
                        <a:pt x="11" y="273"/>
                      </a:lnTo>
                      <a:lnTo>
                        <a:pt x="4" y="276"/>
                      </a:lnTo>
                      <a:lnTo>
                        <a:pt x="1" y="274"/>
                      </a:lnTo>
                      <a:lnTo>
                        <a:pt x="0" y="265"/>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70" name="Freeform 47"/>
                <p:cNvSpPr>
                  <a:spLocks/>
                </p:cNvSpPr>
                <p:nvPr/>
              </p:nvSpPr>
              <p:spPr bwMode="auto">
                <a:xfrm>
                  <a:off x="4116" y="2202"/>
                  <a:ext cx="240" cy="299"/>
                </a:xfrm>
                <a:custGeom>
                  <a:avLst/>
                  <a:gdLst>
                    <a:gd name="T0" fmla="*/ 7 w 240"/>
                    <a:gd name="T1" fmla="*/ 218 h 299"/>
                    <a:gd name="T2" fmla="*/ 20 w 240"/>
                    <a:gd name="T3" fmla="*/ 206 h 299"/>
                    <a:gd name="T4" fmla="*/ 35 w 240"/>
                    <a:gd name="T5" fmla="*/ 202 h 299"/>
                    <a:gd name="T6" fmla="*/ 38 w 240"/>
                    <a:gd name="T7" fmla="*/ 197 h 299"/>
                    <a:gd name="T8" fmla="*/ 44 w 240"/>
                    <a:gd name="T9" fmla="*/ 193 h 299"/>
                    <a:gd name="T10" fmla="*/ 47 w 240"/>
                    <a:gd name="T11" fmla="*/ 184 h 299"/>
                    <a:gd name="T12" fmla="*/ 33 w 240"/>
                    <a:gd name="T13" fmla="*/ 179 h 299"/>
                    <a:gd name="T14" fmla="*/ 23 w 240"/>
                    <a:gd name="T15" fmla="*/ 160 h 299"/>
                    <a:gd name="T16" fmla="*/ 28 w 240"/>
                    <a:gd name="T17" fmla="*/ 143 h 299"/>
                    <a:gd name="T18" fmla="*/ 30 w 240"/>
                    <a:gd name="T19" fmla="*/ 137 h 299"/>
                    <a:gd name="T20" fmla="*/ 37 w 240"/>
                    <a:gd name="T21" fmla="*/ 118 h 299"/>
                    <a:gd name="T22" fmla="*/ 47 w 240"/>
                    <a:gd name="T23" fmla="*/ 115 h 299"/>
                    <a:gd name="T24" fmla="*/ 67 w 240"/>
                    <a:gd name="T25" fmla="*/ 107 h 299"/>
                    <a:gd name="T26" fmla="*/ 67 w 240"/>
                    <a:gd name="T27" fmla="*/ 80 h 299"/>
                    <a:gd name="T28" fmla="*/ 84 w 240"/>
                    <a:gd name="T29" fmla="*/ 71 h 299"/>
                    <a:gd name="T30" fmla="*/ 79 w 240"/>
                    <a:gd name="T31" fmla="*/ 60 h 299"/>
                    <a:gd name="T32" fmla="*/ 64 w 240"/>
                    <a:gd name="T33" fmla="*/ 40 h 299"/>
                    <a:gd name="T34" fmla="*/ 50 w 240"/>
                    <a:gd name="T35" fmla="*/ 17 h 299"/>
                    <a:gd name="T36" fmla="*/ 60 w 240"/>
                    <a:gd name="T37" fmla="*/ 2 h 299"/>
                    <a:gd name="T38" fmla="*/ 79 w 240"/>
                    <a:gd name="T39" fmla="*/ 0 h 299"/>
                    <a:gd name="T40" fmla="*/ 98 w 240"/>
                    <a:gd name="T41" fmla="*/ 15 h 299"/>
                    <a:gd name="T42" fmla="*/ 111 w 240"/>
                    <a:gd name="T43" fmla="*/ 11 h 299"/>
                    <a:gd name="T44" fmla="*/ 123 w 240"/>
                    <a:gd name="T45" fmla="*/ 19 h 299"/>
                    <a:gd name="T46" fmla="*/ 137 w 240"/>
                    <a:gd name="T47" fmla="*/ 17 h 299"/>
                    <a:gd name="T48" fmla="*/ 137 w 240"/>
                    <a:gd name="T49" fmla="*/ 20 h 299"/>
                    <a:gd name="T50" fmla="*/ 156 w 240"/>
                    <a:gd name="T51" fmla="*/ 44 h 299"/>
                    <a:gd name="T52" fmla="*/ 158 w 240"/>
                    <a:gd name="T53" fmla="*/ 55 h 299"/>
                    <a:gd name="T54" fmla="*/ 172 w 240"/>
                    <a:gd name="T55" fmla="*/ 59 h 299"/>
                    <a:gd name="T56" fmla="*/ 181 w 240"/>
                    <a:gd name="T57" fmla="*/ 61 h 299"/>
                    <a:gd name="T58" fmla="*/ 193 w 240"/>
                    <a:gd name="T59" fmla="*/ 65 h 299"/>
                    <a:gd name="T60" fmla="*/ 208 w 240"/>
                    <a:gd name="T61" fmla="*/ 74 h 299"/>
                    <a:gd name="T62" fmla="*/ 228 w 240"/>
                    <a:gd name="T63" fmla="*/ 83 h 299"/>
                    <a:gd name="T64" fmla="*/ 232 w 240"/>
                    <a:gd name="T65" fmla="*/ 88 h 299"/>
                    <a:gd name="T66" fmla="*/ 240 w 240"/>
                    <a:gd name="T67" fmla="*/ 96 h 299"/>
                    <a:gd name="T68" fmla="*/ 237 w 240"/>
                    <a:gd name="T69" fmla="*/ 116 h 299"/>
                    <a:gd name="T70" fmla="*/ 191 w 240"/>
                    <a:gd name="T71" fmla="*/ 154 h 299"/>
                    <a:gd name="T72" fmla="*/ 184 w 240"/>
                    <a:gd name="T73" fmla="*/ 149 h 299"/>
                    <a:gd name="T74" fmla="*/ 179 w 240"/>
                    <a:gd name="T75" fmla="*/ 156 h 299"/>
                    <a:gd name="T76" fmla="*/ 179 w 240"/>
                    <a:gd name="T77" fmla="*/ 162 h 299"/>
                    <a:gd name="T78" fmla="*/ 214 w 240"/>
                    <a:gd name="T79" fmla="*/ 220 h 299"/>
                    <a:gd name="T80" fmla="*/ 200 w 240"/>
                    <a:gd name="T81" fmla="*/ 220 h 299"/>
                    <a:gd name="T82" fmla="*/ 180 w 240"/>
                    <a:gd name="T83" fmla="*/ 243 h 299"/>
                    <a:gd name="T84" fmla="*/ 154 w 240"/>
                    <a:gd name="T85" fmla="*/ 253 h 299"/>
                    <a:gd name="T86" fmla="*/ 151 w 240"/>
                    <a:gd name="T87" fmla="*/ 275 h 299"/>
                    <a:gd name="T88" fmla="*/ 141 w 240"/>
                    <a:gd name="T89" fmla="*/ 282 h 299"/>
                    <a:gd name="T90" fmla="*/ 119 w 240"/>
                    <a:gd name="T91" fmla="*/ 286 h 299"/>
                    <a:gd name="T92" fmla="*/ 98 w 240"/>
                    <a:gd name="T93" fmla="*/ 281 h 299"/>
                    <a:gd name="T94" fmla="*/ 66 w 240"/>
                    <a:gd name="T95" fmla="*/ 297 h 299"/>
                    <a:gd name="T96" fmla="*/ 43 w 240"/>
                    <a:gd name="T97" fmla="*/ 279 h 299"/>
                    <a:gd name="T98" fmla="*/ 28 w 240"/>
                    <a:gd name="T99" fmla="*/ 273 h 299"/>
                    <a:gd name="T100" fmla="*/ 11 w 240"/>
                    <a:gd name="T101" fmla="*/ 273 h 299"/>
                    <a:gd name="T102" fmla="*/ 0 w 240"/>
                    <a:gd name="T103" fmla="*/ 2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0" h="299">
                      <a:moveTo>
                        <a:pt x="0" y="265"/>
                      </a:moveTo>
                      <a:lnTo>
                        <a:pt x="6" y="242"/>
                      </a:lnTo>
                      <a:lnTo>
                        <a:pt x="7" y="218"/>
                      </a:lnTo>
                      <a:lnTo>
                        <a:pt x="15" y="207"/>
                      </a:lnTo>
                      <a:lnTo>
                        <a:pt x="18" y="209"/>
                      </a:lnTo>
                      <a:lnTo>
                        <a:pt x="20" y="206"/>
                      </a:lnTo>
                      <a:lnTo>
                        <a:pt x="22" y="205"/>
                      </a:lnTo>
                      <a:lnTo>
                        <a:pt x="35" y="203"/>
                      </a:lnTo>
                      <a:lnTo>
                        <a:pt x="35" y="202"/>
                      </a:lnTo>
                      <a:lnTo>
                        <a:pt x="38" y="200"/>
                      </a:lnTo>
                      <a:lnTo>
                        <a:pt x="37" y="198"/>
                      </a:lnTo>
                      <a:lnTo>
                        <a:pt x="38" y="197"/>
                      </a:lnTo>
                      <a:lnTo>
                        <a:pt x="38" y="194"/>
                      </a:lnTo>
                      <a:lnTo>
                        <a:pt x="39" y="194"/>
                      </a:lnTo>
                      <a:lnTo>
                        <a:pt x="44" y="193"/>
                      </a:lnTo>
                      <a:lnTo>
                        <a:pt x="43" y="191"/>
                      </a:lnTo>
                      <a:lnTo>
                        <a:pt x="49" y="186"/>
                      </a:lnTo>
                      <a:lnTo>
                        <a:pt x="47" y="184"/>
                      </a:lnTo>
                      <a:lnTo>
                        <a:pt x="46" y="185"/>
                      </a:lnTo>
                      <a:lnTo>
                        <a:pt x="40" y="182"/>
                      </a:lnTo>
                      <a:lnTo>
                        <a:pt x="33" y="179"/>
                      </a:lnTo>
                      <a:lnTo>
                        <a:pt x="33" y="173"/>
                      </a:lnTo>
                      <a:lnTo>
                        <a:pt x="24" y="170"/>
                      </a:lnTo>
                      <a:lnTo>
                        <a:pt x="23" y="160"/>
                      </a:lnTo>
                      <a:lnTo>
                        <a:pt x="25" y="151"/>
                      </a:lnTo>
                      <a:lnTo>
                        <a:pt x="30" y="147"/>
                      </a:lnTo>
                      <a:lnTo>
                        <a:pt x="28" y="143"/>
                      </a:lnTo>
                      <a:lnTo>
                        <a:pt x="23" y="143"/>
                      </a:lnTo>
                      <a:lnTo>
                        <a:pt x="22" y="141"/>
                      </a:lnTo>
                      <a:lnTo>
                        <a:pt x="30" y="137"/>
                      </a:lnTo>
                      <a:lnTo>
                        <a:pt x="35" y="132"/>
                      </a:lnTo>
                      <a:lnTo>
                        <a:pt x="41" y="131"/>
                      </a:lnTo>
                      <a:lnTo>
                        <a:pt x="37" y="118"/>
                      </a:lnTo>
                      <a:lnTo>
                        <a:pt x="43" y="117"/>
                      </a:lnTo>
                      <a:lnTo>
                        <a:pt x="44" y="117"/>
                      </a:lnTo>
                      <a:lnTo>
                        <a:pt x="47" y="115"/>
                      </a:lnTo>
                      <a:lnTo>
                        <a:pt x="53" y="115"/>
                      </a:lnTo>
                      <a:lnTo>
                        <a:pt x="61" y="111"/>
                      </a:lnTo>
                      <a:lnTo>
                        <a:pt x="67" y="107"/>
                      </a:lnTo>
                      <a:lnTo>
                        <a:pt x="70" y="106"/>
                      </a:lnTo>
                      <a:lnTo>
                        <a:pt x="68" y="95"/>
                      </a:lnTo>
                      <a:lnTo>
                        <a:pt x="67" y="80"/>
                      </a:lnTo>
                      <a:lnTo>
                        <a:pt x="72" y="81"/>
                      </a:lnTo>
                      <a:lnTo>
                        <a:pt x="77" y="75"/>
                      </a:lnTo>
                      <a:lnTo>
                        <a:pt x="84" y="71"/>
                      </a:lnTo>
                      <a:lnTo>
                        <a:pt x="79" y="67"/>
                      </a:lnTo>
                      <a:lnTo>
                        <a:pt x="81" y="61"/>
                      </a:lnTo>
                      <a:lnTo>
                        <a:pt x="79" y="60"/>
                      </a:lnTo>
                      <a:lnTo>
                        <a:pt x="75" y="57"/>
                      </a:lnTo>
                      <a:lnTo>
                        <a:pt x="69" y="45"/>
                      </a:lnTo>
                      <a:lnTo>
                        <a:pt x="64" y="40"/>
                      </a:lnTo>
                      <a:lnTo>
                        <a:pt x="57" y="32"/>
                      </a:lnTo>
                      <a:lnTo>
                        <a:pt x="49" y="19"/>
                      </a:lnTo>
                      <a:lnTo>
                        <a:pt x="50" y="17"/>
                      </a:lnTo>
                      <a:lnTo>
                        <a:pt x="62" y="7"/>
                      </a:lnTo>
                      <a:lnTo>
                        <a:pt x="58" y="5"/>
                      </a:lnTo>
                      <a:lnTo>
                        <a:pt x="60" y="2"/>
                      </a:lnTo>
                      <a:lnTo>
                        <a:pt x="66" y="3"/>
                      </a:lnTo>
                      <a:lnTo>
                        <a:pt x="73" y="1"/>
                      </a:lnTo>
                      <a:lnTo>
                        <a:pt x="79" y="0"/>
                      </a:lnTo>
                      <a:lnTo>
                        <a:pt x="85" y="7"/>
                      </a:lnTo>
                      <a:lnTo>
                        <a:pt x="93" y="8"/>
                      </a:lnTo>
                      <a:lnTo>
                        <a:pt x="98" y="15"/>
                      </a:lnTo>
                      <a:lnTo>
                        <a:pt x="102" y="15"/>
                      </a:lnTo>
                      <a:lnTo>
                        <a:pt x="110" y="12"/>
                      </a:lnTo>
                      <a:lnTo>
                        <a:pt x="111" y="11"/>
                      </a:lnTo>
                      <a:lnTo>
                        <a:pt x="122" y="13"/>
                      </a:lnTo>
                      <a:lnTo>
                        <a:pt x="121" y="17"/>
                      </a:lnTo>
                      <a:lnTo>
                        <a:pt x="123" y="19"/>
                      </a:lnTo>
                      <a:lnTo>
                        <a:pt x="129" y="17"/>
                      </a:lnTo>
                      <a:lnTo>
                        <a:pt x="134" y="20"/>
                      </a:lnTo>
                      <a:lnTo>
                        <a:pt x="137" y="17"/>
                      </a:lnTo>
                      <a:lnTo>
                        <a:pt x="139" y="19"/>
                      </a:lnTo>
                      <a:lnTo>
                        <a:pt x="139" y="21"/>
                      </a:lnTo>
                      <a:lnTo>
                        <a:pt x="137" y="20"/>
                      </a:lnTo>
                      <a:lnTo>
                        <a:pt x="135" y="25"/>
                      </a:lnTo>
                      <a:lnTo>
                        <a:pt x="144" y="30"/>
                      </a:lnTo>
                      <a:lnTo>
                        <a:pt x="156" y="44"/>
                      </a:lnTo>
                      <a:lnTo>
                        <a:pt x="154" y="49"/>
                      </a:lnTo>
                      <a:lnTo>
                        <a:pt x="158" y="52"/>
                      </a:lnTo>
                      <a:lnTo>
                        <a:pt x="158" y="55"/>
                      </a:lnTo>
                      <a:lnTo>
                        <a:pt x="166" y="58"/>
                      </a:lnTo>
                      <a:lnTo>
                        <a:pt x="167" y="57"/>
                      </a:lnTo>
                      <a:lnTo>
                        <a:pt x="172" y="59"/>
                      </a:lnTo>
                      <a:lnTo>
                        <a:pt x="179" y="56"/>
                      </a:lnTo>
                      <a:lnTo>
                        <a:pt x="182" y="59"/>
                      </a:lnTo>
                      <a:lnTo>
                        <a:pt x="181" y="61"/>
                      </a:lnTo>
                      <a:lnTo>
                        <a:pt x="188" y="66"/>
                      </a:lnTo>
                      <a:lnTo>
                        <a:pt x="192" y="66"/>
                      </a:lnTo>
                      <a:lnTo>
                        <a:pt x="193" y="65"/>
                      </a:lnTo>
                      <a:lnTo>
                        <a:pt x="198" y="65"/>
                      </a:lnTo>
                      <a:lnTo>
                        <a:pt x="198" y="69"/>
                      </a:lnTo>
                      <a:lnTo>
                        <a:pt x="208" y="74"/>
                      </a:lnTo>
                      <a:lnTo>
                        <a:pt x="215" y="77"/>
                      </a:lnTo>
                      <a:lnTo>
                        <a:pt x="218" y="80"/>
                      </a:lnTo>
                      <a:lnTo>
                        <a:pt x="228" y="83"/>
                      </a:lnTo>
                      <a:lnTo>
                        <a:pt x="230" y="82"/>
                      </a:lnTo>
                      <a:lnTo>
                        <a:pt x="234" y="84"/>
                      </a:lnTo>
                      <a:lnTo>
                        <a:pt x="232" y="88"/>
                      </a:lnTo>
                      <a:lnTo>
                        <a:pt x="237" y="89"/>
                      </a:lnTo>
                      <a:lnTo>
                        <a:pt x="239" y="89"/>
                      </a:lnTo>
                      <a:lnTo>
                        <a:pt x="240" y="96"/>
                      </a:lnTo>
                      <a:lnTo>
                        <a:pt x="233" y="105"/>
                      </a:lnTo>
                      <a:lnTo>
                        <a:pt x="238" y="110"/>
                      </a:lnTo>
                      <a:lnTo>
                        <a:pt x="237" y="116"/>
                      </a:lnTo>
                      <a:lnTo>
                        <a:pt x="227" y="137"/>
                      </a:lnTo>
                      <a:lnTo>
                        <a:pt x="212" y="142"/>
                      </a:lnTo>
                      <a:lnTo>
                        <a:pt x="191" y="154"/>
                      </a:lnTo>
                      <a:lnTo>
                        <a:pt x="188" y="154"/>
                      </a:lnTo>
                      <a:lnTo>
                        <a:pt x="185" y="149"/>
                      </a:lnTo>
                      <a:lnTo>
                        <a:pt x="184" y="149"/>
                      </a:lnTo>
                      <a:lnTo>
                        <a:pt x="184" y="151"/>
                      </a:lnTo>
                      <a:lnTo>
                        <a:pt x="178" y="153"/>
                      </a:lnTo>
                      <a:lnTo>
                        <a:pt x="179" y="156"/>
                      </a:lnTo>
                      <a:lnTo>
                        <a:pt x="174" y="159"/>
                      </a:lnTo>
                      <a:lnTo>
                        <a:pt x="177" y="163"/>
                      </a:lnTo>
                      <a:lnTo>
                        <a:pt x="179" y="162"/>
                      </a:lnTo>
                      <a:lnTo>
                        <a:pt x="211" y="207"/>
                      </a:lnTo>
                      <a:lnTo>
                        <a:pt x="220" y="222"/>
                      </a:lnTo>
                      <a:lnTo>
                        <a:pt x="214" y="220"/>
                      </a:lnTo>
                      <a:lnTo>
                        <a:pt x="212" y="223"/>
                      </a:lnTo>
                      <a:lnTo>
                        <a:pt x="205" y="223"/>
                      </a:lnTo>
                      <a:lnTo>
                        <a:pt x="200" y="220"/>
                      </a:lnTo>
                      <a:lnTo>
                        <a:pt x="191" y="224"/>
                      </a:lnTo>
                      <a:lnTo>
                        <a:pt x="187" y="228"/>
                      </a:lnTo>
                      <a:lnTo>
                        <a:pt x="180" y="243"/>
                      </a:lnTo>
                      <a:lnTo>
                        <a:pt x="178" y="246"/>
                      </a:lnTo>
                      <a:lnTo>
                        <a:pt x="156" y="250"/>
                      </a:lnTo>
                      <a:lnTo>
                        <a:pt x="154" y="253"/>
                      </a:lnTo>
                      <a:lnTo>
                        <a:pt x="142" y="267"/>
                      </a:lnTo>
                      <a:lnTo>
                        <a:pt x="144" y="271"/>
                      </a:lnTo>
                      <a:lnTo>
                        <a:pt x="151" y="275"/>
                      </a:lnTo>
                      <a:lnTo>
                        <a:pt x="148" y="278"/>
                      </a:lnTo>
                      <a:lnTo>
                        <a:pt x="147" y="280"/>
                      </a:lnTo>
                      <a:lnTo>
                        <a:pt x="141" y="282"/>
                      </a:lnTo>
                      <a:lnTo>
                        <a:pt x="141" y="285"/>
                      </a:lnTo>
                      <a:lnTo>
                        <a:pt x="129" y="290"/>
                      </a:lnTo>
                      <a:lnTo>
                        <a:pt x="119" y="286"/>
                      </a:lnTo>
                      <a:lnTo>
                        <a:pt x="108" y="285"/>
                      </a:lnTo>
                      <a:lnTo>
                        <a:pt x="108" y="281"/>
                      </a:lnTo>
                      <a:lnTo>
                        <a:pt x="98" y="281"/>
                      </a:lnTo>
                      <a:lnTo>
                        <a:pt x="89" y="286"/>
                      </a:lnTo>
                      <a:lnTo>
                        <a:pt x="72" y="299"/>
                      </a:lnTo>
                      <a:lnTo>
                        <a:pt x="66" y="297"/>
                      </a:lnTo>
                      <a:lnTo>
                        <a:pt x="43" y="286"/>
                      </a:lnTo>
                      <a:lnTo>
                        <a:pt x="44" y="278"/>
                      </a:lnTo>
                      <a:lnTo>
                        <a:pt x="43" y="279"/>
                      </a:lnTo>
                      <a:lnTo>
                        <a:pt x="35" y="276"/>
                      </a:lnTo>
                      <a:lnTo>
                        <a:pt x="31" y="275"/>
                      </a:lnTo>
                      <a:lnTo>
                        <a:pt x="28" y="273"/>
                      </a:lnTo>
                      <a:lnTo>
                        <a:pt x="24" y="275"/>
                      </a:lnTo>
                      <a:lnTo>
                        <a:pt x="18" y="272"/>
                      </a:lnTo>
                      <a:lnTo>
                        <a:pt x="11" y="273"/>
                      </a:lnTo>
                      <a:lnTo>
                        <a:pt x="4" y="276"/>
                      </a:lnTo>
                      <a:lnTo>
                        <a:pt x="1" y="274"/>
                      </a:lnTo>
                      <a:lnTo>
                        <a:pt x="0" y="2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71" name="Freeform 48"/>
                <p:cNvSpPr>
                  <a:spLocks/>
                </p:cNvSpPr>
                <p:nvPr/>
              </p:nvSpPr>
              <p:spPr bwMode="auto">
                <a:xfrm>
                  <a:off x="4116" y="2202"/>
                  <a:ext cx="240" cy="299"/>
                </a:xfrm>
                <a:custGeom>
                  <a:avLst/>
                  <a:gdLst>
                    <a:gd name="T0" fmla="*/ 7 w 240"/>
                    <a:gd name="T1" fmla="*/ 218 h 299"/>
                    <a:gd name="T2" fmla="*/ 20 w 240"/>
                    <a:gd name="T3" fmla="*/ 206 h 299"/>
                    <a:gd name="T4" fmla="*/ 35 w 240"/>
                    <a:gd name="T5" fmla="*/ 202 h 299"/>
                    <a:gd name="T6" fmla="*/ 38 w 240"/>
                    <a:gd name="T7" fmla="*/ 197 h 299"/>
                    <a:gd name="T8" fmla="*/ 44 w 240"/>
                    <a:gd name="T9" fmla="*/ 193 h 299"/>
                    <a:gd name="T10" fmla="*/ 47 w 240"/>
                    <a:gd name="T11" fmla="*/ 184 h 299"/>
                    <a:gd name="T12" fmla="*/ 33 w 240"/>
                    <a:gd name="T13" fmla="*/ 179 h 299"/>
                    <a:gd name="T14" fmla="*/ 23 w 240"/>
                    <a:gd name="T15" fmla="*/ 160 h 299"/>
                    <a:gd name="T16" fmla="*/ 28 w 240"/>
                    <a:gd name="T17" fmla="*/ 143 h 299"/>
                    <a:gd name="T18" fmla="*/ 30 w 240"/>
                    <a:gd name="T19" fmla="*/ 137 h 299"/>
                    <a:gd name="T20" fmla="*/ 37 w 240"/>
                    <a:gd name="T21" fmla="*/ 118 h 299"/>
                    <a:gd name="T22" fmla="*/ 47 w 240"/>
                    <a:gd name="T23" fmla="*/ 115 h 299"/>
                    <a:gd name="T24" fmla="*/ 67 w 240"/>
                    <a:gd name="T25" fmla="*/ 107 h 299"/>
                    <a:gd name="T26" fmla="*/ 67 w 240"/>
                    <a:gd name="T27" fmla="*/ 80 h 299"/>
                    <a:gd name="T28" fmla="*/ 84 w 240"/>
                    <a:gd name="T29" fmla="*/ 71 h 299"/>
                    <a:gd name="T30" fmla="*/ 79 w 240"/>
                    <a:gd name="T31" fmla="*/ 60 h 299"/>
                    <a:gd name="T32" fmla="*/ 64 w 240"/>
                    <a:gd name="T33" fmla="*/ 40 h 299"/>
                    <a:gd name="T34" fmla="*/ 50 w 240"/>
                    <a:gd name="T35" fmla="*/ 17 h 299"/>
                    <a:gd name="T36" fmla="*/ 60 w 240"/>
                    <a:gd name="T37" fmla="*/ 2 h 299"/>
                    <a:gd name="T38" fmla="*/ 79 w 240"/>
                    <a:gd name="T39" fmla="*/ 0 h 299"/>
                    <a:gd name="T40" fmla="*/ 98 w 240"/>
                    <a:gd name="T41" fmla="*/ 15 h 299"/>
                    <a:gd name="T42" fmla="*/ 111 w 240"/>
                    <a:gd name="T43" fmla="*/ 11 h 299"/>
                    <a:gd name="T44" fmla="*/ 123 w 240"/>
                    <a:gd name="T45" fmla="*/ 19 h 299"/>
                    <a:gd name="T46" fmla="*/ 137 w 240"/>
                    <a:gd name="T47" fmla="*/ 17 h 299"/>
                    <a:gd name="T48" fmla="*/ 137 w 240"/>
                    <a:gd name="T49" fmla="*/ 20 h 299"/>
                    <a:gd name="T50" fmla="*/ 156 w 240"/>
                    <a:gd name="T51" fmla="*/ 44 h 299"/>
                    <a:gd name="T52" fmla="*/ 158 w 240"/>
                    <a:gd name="T53" fmla="*/ 55 h 299"/>
                    <a:gd name="T54" fmla="*/ 172 w 240"/>
                    <a:gd name="T55" fmla="*/ 59 h 299"/>
                    <a:gd name="T56" fmla="*/ 181 w 240"/>
                    <a:gd name="T57" fmla="*/ 61 h 299"/>
                    <a:gd name="T58" fmla="*/ 193 w 240"/>
                    <a:gd name="T59" fmla="*/ 65 h 299"/>
                    <a:gd name="T60" fmla="*/ 208 w 240"/>
                    <a:gd name="T61" fmla="*/ 74 h 299"/>
                    <a:gd name="T62" fmla="*/ 228 w 240"/>
                    <a:gd name="T63" fmla="*/ 83 h 299"/>
                    <a:gd name="T64" fmla="*/ 232 w 240"/>
                    <a:gd name="T65" fmla="*/ 88 h 299"/>
                    <a:gd name="T66" fmla="*/ 240 w 240"/>
                    <a:gd name="T67" fmla="*/ 96 h 299"/>
                    <a:gd name="T68" fmla="*/ 237 w 240"/>
                    <a:gd name="T69" fmla="*/ 116 h 299"/>
                    <a:gd name="T70" fmla="*/ 191 w 240"/>
                    <a:gd name="T71" fmla="*/ 154 h 299"/>
                    <a:gd name="T72" fmla="*/ 184 w 240"/>
                    <a:gd name="T73" fmla="*/ 149 h 299"/>
                    <a:gd name="T74" fmla="*/ 179 w 240"/>
                    <a:gd name="T75" fmla="*/ 156 h 299"/>
                    <a:gd name="T76" fmla="*/ 179 w 240"/>
                    <a:gd name="T77" fmla="*/ 162 h 299"/>
                    <a:gd name="T78" fmla="*/ 214 w 240"/>
                    <a:gd name="T79" fmla="*/ 220 h 299"/>
                    <a:gd name="T80" fmla="*/ 200 w 240"/>
                    <a:gd name="T81" fmla="*/ 220 h 299"/>
                    <a:gd name="T82" fmla="*/ 180 w 240"/>
                    <a:gd name="T83" fmla="*/ 243 h 299"/>
                    <a:gd name="T84" fmla="*/ 154 w 240"/>
                    <a:gd name="T85" fmla="*/ 253 h 299"/>
                    <a:gd name="T86" fmla="*/ 151 w 240"/>
                    <a:gd name="T87" fmla="*/ 275 h 299"/>
                    <a:gd name="T88" fmla="*/ 141 w 240"/>
                    <a:gd name="T89" fmla="*/ 282 h 299"/>
                    <a:gd name="T90" fmla="*/ 119 w 240"/>
                    <a:gd name="T91" fmla="*/ 286 h 299"/>
                    <a:gd name="T92" fmla="*/ 98 w 240"/>
                    <a:gd name="T93" fmla="*/ 281 h 299"/>
                    <a:gd name="T94" fmla="*/ 66 w 240"/>
                    <a:gd name="T95" fmla="*/ 297 h 299"/>
                    <a:gd name="T96" fmla="*/ 43 w 240"/>
                    <a:gd name="T97" fmla="*/ 279 h 299"/>
                    <a:gd name="T98" fmla="*/ 28 w 240"/>
                    <a:gd name="T99" fmla="*/ 273 h 299"/>
                    <a:gd name="T100" fmla="*/ 11 w 240"/>
                    <a:gd name="T101" fmla="*/ 273 h 299"/>
                    <a:gd name="T102" fmla="*/ 0 w 240"/>
                    <a:gd name="T103" fmla="*/ 2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0" h="299">
                      <a:moveTo>
                        <a:pt x="0" y="265"/>
                      </a:moveTo>
                      <a:lnTo>
                        <a:pt x="6" y="242"/>
                      </a:lnTo>
                      <a:lnTo>
                        <a:pt x="7" y="218"/>
                      </a:lnTo>
                      <a:lnTo>
                        <a:pt x="15" y="207"/>
                      </a:lnTo>
                      <a:lnTo>
                        <a:pt x="18" y="209"/>
                      </a:lnTo>
                      <a:lnTo>
                        <a:pt x="20" y="206"/>
                      </a:lnTo>
                      <a:lnTo>
                        <a:pt x="22" y="205"/>
                      </a:lnTo>
                      <a:lnTo>
                        <a:pt x="35" y="203"/>
                      </a:lnTo>
                      <a:lnTo>
                        <a:pt x="35" y="202"/>
                      </a:lnTo>
                      <a:lnTo>
                        <a:pt x="38" y="200"/>
                      </a:lnTo>
                      <a:lnTo>
                        <a:pt x="37" y="198"/>
                      </a:lnTo>
                      <a:lnTo>
                        <a:pt x="38" y="197"/>
                      </a:lnTo>
                      <a:lnTo>
                        <a:pt x="38" y="194"/>
                      </a:lnTo>
                      <a:lnTo>
                        <a:pt x="39" y="194"/>
                      </a:lnTo>
                      <a:lnTo>
                        <a:pt x="44" y="193"/>
                      </a:lnTo>
                      <a:lnTo>
                        <a:pt x="43" y="191"/>
                      </a:lnTo>
                      <a:lnTo>
                        <a:pt x="49" y="186"/>
                      </a:lnTo>
                      <a:lnTo>
                        <a:pt x="47" y="184"/>
                      </a:lnTo>
                      <a:lnTo>
                        <a:pt x="46" y="185"/>
                      </a:lnTo>
                      <a:lnTo>
                        <a:pt x="40" y="182"/>
                      </a:lnTo>
                      <a:lnTo>
                        <a:pt x="33" y="179"/>
                      </a:lnTo>
                      <a:lnTo>
                        <a:pt x="33" y="173"/>
                      </a:lnTo>
                      <a:lnTo>
                        <a:pt x="24" y="170"/>
                      </a:lnTo>
                      <a:lnTo>
                        <a:pt x="23" y="160"/>
                      </a:lnTo>
                      <a:lnTo>
                        <a:pt x="25" y="151"/>
                      </a:lnTo>
                      <a:lnTo>
                        <a:pt x="30" y="147"/>
                      </a:lnTo>
                      <a:lnTo>
                        <a:pt x="28" y="143"/>
                      </a:lnTo>
                      <a:lnTo>
                        <a:pt x="23" y="143"/>
                      </a:lnTo>
                      <a:lnTo>
                        <a:pt x="22" y="141"/>
                      </a:lnTo>
                      <a:lnTo>
                        <a:pt x="30" y="137"/>
                      </a:lnTo>
                      <a:lnTo>
                        <a:pt x="35" y="132"/>
                      </a:lnTo>
                      <a:lnTo>
                        <a:pt x="41" y="131"/>
                      </a:lnTo>
                      <a:lnTo>
                        <a:pt x="37" y="118"/>
                      </a:lnTo>
                      <a:lnTo>
                        <a:pt x="43" y="117"/>
                      </a:lnTo>
                      <a:lnTo>
                        <a:pt x="44" y="117"/>
                      </a:lnTo>
                      <a:lnTo>
                        <a:pt x="47" y="115"/>
                      </a:lnTo>
                      <a:lnTo>
                        <a:pt x="53" y="115"/>
                      </a:lnTo>
                      <a:lnTo>
                        <a:pt x="61" y="111"/>
                      </a:lnTo>
                      <a:lnTo>
                        <a:pt x="67" y="107"/>
                      </a:lnTo>
                      <a:lnTo>
                        <a:pt x="70" y="106"/>
                      </a:lnTo>
                      <a:lnTo>
                        <a:pt x="68" y="95"/>
                      </a:lnTo>
                      <a:lnTo>
                        <a:pt x="67" y="80"/>
                      </a:lnTo>
                      <a:lnTo>
                        <a:pt x="72" y="81"/>
                      </a:lnTo>
                      <a:lnTo>
                        <a:pt x="77" y="75"/>
                      </a:lnTo>
                      <a:lnTo>
                        <a:pt x="84" y="71"/>
                      </a:lnTo>
                      <a:lnTo>
                        <a:pt x="79" y="67"/>
                      </a:lnTo>
                      <a:lnTo>
                        <a:pt x="81" y="61"/>
                      </a:lnTo>
                      <a:lnTo>
                        <a:pt x="79" y="60"/>
                      </a:lnTo>
                      <a:lnTo>
                        <a:pt x="75" y="57"/>
                      </a:lnTo>
                      <a:lnTo>
                        <a:pt x="69" y="45"/>
                      </a:lnTo>
                      <a:lnTo>
                        <a:pt x="64" y="40"/>
                      </a:lnTo>
                      <a:lnTo>
                        <a:pt x="57" y="32"/>
                      </a:lnTo>
                      <a:lnTo>
                        <a:pt x="49" y="19"/>
                      </a:lnTo>
                      <a:lnTo>
                        <a:pt x="50" y="17"/>
                      </a:lnTo>
                      <a:lnTo>
                        <a:pt x="62" y="7"/>
                      </a:lnTo>
                      <a:lnTo>
                        <a:pt x="58" y="5"/>
                      </a:lnTo>
                      <a:lnTo>
                        <a:pt x="60" y="2"/>
                      </a:lnTo>
                      <a:lnTo>
                        <a:pt x="66" y="3"/>
                      </a:lnTo>
                      <a:lnTo>
                        <a:pt x="73" y="1"/>
                      </a:lnTo>
                      <a:lnTo>
                        <a:pt x="79" y="0"/>
                      </a:lnTo>
                      <a:lnTo>
                        <a:pt x="85" y="7"/>
                      </a:lnTo>
                      <a:lnTo>
                        <a:pt x="93" y="8"/>
                      </a:lnTo>
                      <a:lnTo>
                        <a:pt x="98" y="15"/>
                      </a:lnTo>
                      <a:lnTo>
                        <a:pt x="102" y="15"/>
                      </a:lnTo>
                      <a:lnTo>
                        <a:pt x="110" y="12"/>
                      </a:lnTo>
                      <a:lnTo>
                        <a:pt x="111" y="11"/>
                      </a:lnTo>
                      <a:lnTo>
                        <a:pt x="122" y="13"/>
                      </a:lnTo>
                      <a:lnTo>
                        <a:pt x="121" y="17"/>
                      </a:lnTo>
                      <a:lnTo>
                        <a:pt x="123" y="19"/>
                      </a:lnTo>
                      <a:lnTo>
                        <a:pt x="129" y="17"/>
                      </a:lnTo>
                      <a:lnTo>
                        <a:pt x="134" y="20"/>
                      </a:lnTo>
                      <a:lnTo>
                        <a:pt x="137" y="17"/>
                      </a:lnTo>
                      <a:lnTo>
                        <a:pt x="139" y="19"/>
                      </a:lnTo>
                      <a:lnTo>
                        <a:pt x="139" y="21"/>
                      </a:lnTo>
                      <a:lnTo>
                        <a:pt x="137" y="20"/>
                      </a:lnTo>
                      <a:lnTo>
                        <a:pt x="135" y="25"/>
                      </a:lnTo>
                      <a:lnTo>
                        <a:pt x="144" y="30"/>
                      </a:lnTo>
                      <a:lnTo>
                        <a:pt x="156" y="44"/>
                      </a:lnTo>
                      <a:lnTo>
                        <a:pt x="154" y="49"/>
                      </a:lnTo>
                      <a:lnTo>
                        <a:pt x="158" y="52"/>
                      </a:lnTo>
                      <a:lnTo>
                        <a:pt x="158" y="55"/>
                      </a:lnTo>
                      <a:lnTo>
                        <a:pt x="166" y="58"/>
                      </a:lnTo>
                      <a:lnTo>
                        <a:pt x="167" y="57"/>
                      </a:lnTo>
                      <a:lnTo>
                        <a:pt x="172" y="59"/>
                      </a:lnTo>
                      <a:lnTo>
                        <a:pt x="179" y="56"/>
                      </a:lnTo>
                      <a:lnTo>
                        <a:pt x="182" y="59"/>
                      </a:lnTo>
                      <a:lnTo>
                        <a:pt x="181" y="61"/>
                      </a:lnTo>
                      <a:lnTo>
                        <a:pt x="188" y="66"/>
                      </a:lnTo>
                      <a:lnTo>
                        <a:pt x="192" y="66"/>
                      </a:lnTo>
                      <a:lnTo>
                        <a:pt x="193" y="65"/>
                      </a:lnTo>
                      <a:lnTo>
                        <a:pt x="198" y="65"/>
                      </a:lnTo>
                      <a:lnTo>
                        <a:pt x="198" y="69"/>
                      </a:lnTo>
                      <a:lnTo>
                        <a:pt x="208" y="74"/>
                      </a:lnTo>
                      <a:lnTo>
                        <a:pt x="215" y="77"/>
                      </a:lnTo>
                      <a:lnTo>
                        <a:pt x="218" y="80"/>
                      </a:lnTo>
                      <a:lnTo>
                        <a:pt x="228" y="83"/>
                      </a:lnTo>
                      <a:lnTo>
                        <a:pt x="230" y="82"/>
                      </a:lnTo>
                      <a:lnTo>
                        <a:pt x="234" y="84"/>
                      </a:lnTo>
                      <a:lnTo>
                        <a:pt x="232" y="88"/>
                      </a:lnTo>
                      <a:lnTo>
                        <a:pt x="237" y="89"/>
                      </a:lnTo>
                      <a:lnTo>
                        <a:pt x="239" y="89"/>
                      </a:lnTo>
                      <a:lnTo>
                        <a:pt x="240" y="96"/>
                      </a:lnTo>
                      <a:lnTo>
                        <a:pt x="233" y="105"/>
                      </a:lnTo>
                      <a:lnTo>
                        <a:pt x="238" y="110"/>
                      </a:lnTo>
                      <a:lnTo>
                        <a:pt x="237" y="116"/>
                      </a:lnTo>
                      <a:lnTo>
                        <a:pt x="227" y="137"/>
                      </a:lnTo>
                      <a:lnTo>
                        <a:pt x="212" y="142"/>
                      </a:lnTo>
                      <a:lnTo>
                        <a:pt x="191" y="154"/>
                      </a:lnTo>
                      <a:lnTo>
                        <a:pt x="188" y="154"/>
                      </a:lnTo>
                      <a:lnTo>
                        <a:pt x="185" y="149"/>
                      </a:lnTo>
                      <a:lnTo>
                        <a:pt x="184" y="149"/>
                      </a:lnTo>
                      <a:lnTo>
                        <a:pt x="184" y="151"/>
                      </a:lnTo>
                      <a:lnTo>
                        <a:pt x="178" y="153"/>
                      </a:lnTo>
                      <a:lnTo>
                        <a:pt x="179" y="156"/>
                      </a:lnTo>
                      <a:lnTo>
                        <a:pt x="174" y="159"/>
                      </a:lnTo>
                      <a:lnTo>
                        <a:pt x="177" y="163"/>
                      </a:lnTo>
                      <a:lnTo>
                        <a:pt x="179" y="162"/>
                      </a:lnTo>
                      <a:lnTo>
                        <a:pt x="211" y="207"/>
                      </a:lnTo>
                      <a:lnTo>
                        <a:pt x="220" y="222"/>
                      </a:lnTo>
                      <a:lnTo>
                        <a:pt x="214" y="220"/>
                      </a:lnTo>
                      <a:lnTo>
                        <a:pt x="212" y="223"/>
                      </a:lnTo>
                      <a:lnTo>
                        <a:pt x="205" y="223"/>
                      </a:lnTo>
                      <a:lnTo>
                        <a:pt x="200" y="220"/>
                      </a:lnTo>
                      <a:lnTo>
                        <a:pt x="191" y="224"/>
                      </a:lnTo>
                      <a:lnTo>
                        <a:pt x="187" y="228"/>
                      </a:lnTo>
                      <a:lnTo>
                        <a:pt x="180" y="243"/>
                      </a:lnTo>
                      <a:lnTo>
                        <a:pt x="178" y="246"/>
                      </a:lnTo>
                      <a:lnTo>
                        <a:pt x="156" y="250"/>
                      </a:lnTo>
                      <a:lnTo>
                        <a:pt x="154" y="253"/>
                      </a:lnTo>
                      <a:lnTo>
                        <a:pt x="142" y="267"/>
                      </a:lnTo>
                      <a:lnTo>
                        <a:pt x="144" y="271"/>
                      </a:lnTo>
                      <a:lnTo>
                        <a:pt x="151" y="275"/>
                      </a:lnTo>
                      <a:lnTo>
                        <a:pt x="148" y="278"/>
                      </a:lnTo>
                      <a:lnTo>
                        <a:pt x="147" y="280"/>
                      </a:lnTo>
                      <a:lnTo>
                        <a:pt x="141" y="282"/>
                      </a:lnTo>
                      <a:lnTo>
                        <a:pt x="141" y="285"/>
                      </a:lnTo>
                      <a:lnTo>
                        <a:pt x="129" y="290"/>
                      </a:lnTo>
                      <a:lnTo>
                        <a:pt x="119" y="286"/>
                      </a:lnTo>
                      <a:lnTo>
                        <a:pt x="108" y="285"/>
                      </a:lnTo>
                      <a:lnTo>
                        <a:pt x="108" y="281"/>
                      </a:lnTo>
                      <a:lnTo>
                        <a:pt x="98" y="281"/>
                      </a:lnTo>
                      <a:lnTo>
                        <a:pt x="89" y="286"/>
                      </a:lnTo>
                      <a:lnTo>
                        <a:pt x="72" y="299"/>
                      </a:lnTo>
                      <a:lnTo>
                        <a:pt x="66" y="297"/>
                      </a:lnTo>
                      <a:lnTo>
                        <a:pt x="43" y="286"/>
                      </a:lnTo>
                      <a:lnTo>
                        <a:pt x="44" y="278"/>
                      </a:lnTo>
                      <a:lnTo>
                        <a:pt x="43" y="279"/>
                      </a:lnTo>
                      <a:lnTo>
                        <a:pt x="35" y="276"/>
                      </a:lnTo>
                      <a:lnTo>
                        <a:pt x="31" y="275"/>
                      </a:lnTo>
                      <a:lnTo>
                        <a:pt x="28" y="273"/>
                      </a:lnTo>
                      <a:lnTo>
                        <a:pt x="24" y="275"/>
                      </a:lnTo>
                      <a:lnTo>
                        <a:pt x="18" y="272"/>
                      </a:lnTo>
                      <a:lnTo>
                        <a:pt x="11" y="273"/>
                      </a:lnTo>
                      <a:lnTo>
                        <a:pt x="4" y="276"/>
                      </a:lnTo>
                      <a:lnTo>
                        <a:pt x="1" y="274"/>
                      </a:lnTo>
                      <a:lnTo>
                        <a:pt x="0" y="265"/>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72" name="Freeform 49"/>
                <p:cNvSpPr>
                  <a:spLocks/>
                </p:cNvSpPr>
                <p:nvPr/>
              </p:nvSpPr>
              <p:spPr bwMode="auto">
                <a:xfrm>
                  <a:off x="3968" y="2220"/>
                  <a:ext cx="232" cy="321"/>
                </a:xfrm>
                <a:custGeom>
                  <a:avLst/>
                  <a:gdLst>
                    <a:gd name="T0" fmla="*/ 47 w 232"/>
                    <a:gd name="T1" fmla="*/ 219 h 321"/>
                    <a:gd name="T2" fmla="*/ 36 w 232"/>
                    <a:gd name="T3" fmla="*/ 224 h 321"/>
                    <a:gd name="T4" fmla="*/ 25 w 232"/>
                    <a:gd name="T5" fmla="*/ 217 h 321"/>
                    <a:gd name="T6" fmla="*/ 28 w 232"/>
                    <a:gd name="T7" fmla="*/ 197 h 321"/>
                    <a:gd name="T8" fmla="*/ 9 w 232"/>
                    <a:gd name="T9" fmla="*/ 188 h 321"/>
                    <a:gd name="T10" fmla="*/ 14 w 232"/>
                    <a:gd name="T11" fmla="*/ 164 h 321"/>
                    <a:gd name="T12" fmla="*/ 14 w 232"/>
                    <a:gd name="T13" fmla="*/ 156 h 321"/>
                    <a:gd name="T14" fmla="*/ 11 w 232"/>
                    <a:gd name="T15" fmla="*/ 140 h 321"/>
                    <a:gd name="T16" fmla="*/ 4 w 232"/>
                    <a:gd name="T17" fmla="*/ 133 h 321"/>
                    <a:gd name="T18" fmla="*/ 5 w 232"/>
                    <a:gd name="T19" fmla="*/ 115 h 321"/>
                    <a:gd name="T20" fmla="*/ 7 w 232"/>
                    <a:gd name="T21" fmla="*/ 110 h 321"/>
                    <a:gd name="T22" fmla="*/ 0 w 232"/>
                    <a:gd name="T23" fmla="*/ 107 h 321"/>
                    <a:gd name="T24" fmla="*/ 4 w 232"/>
                    <a:gd name="T25" fmla="*/ 98 h 321"/>
                    <a:gd name="T26" fmla="*/ 9 w 232"/>
                    <a:gd name="T27" fmla="*/ 86 h 321"/>
                    <a:gd name="T28" fmla="*/ 11 w 232"/>
                    <a:gd name="T29" fmla="*/ 81 h 321"/>
                    <a:gd name="T30" fmla="*/ 19 w 232"/>
                    <a:gd name="T31" fmla="*/ 80 h 321"/>
                    <a:gd name="T32" fmla="*/ 22 w 232"/>
                    <a:gd name="T33" fmla="*/ 69 h 321"/>
                    <a:gd name="T34" fmla="*/ 23 w 232"/>
                    <a:gd name="T35" fmla="*/ 64 h 321"/>
                    <a:gd name="T36" fmla="*/ 40 w 232"/>
                    <a:gd name="T37" fmla="*/ 61 h 321"/>
                    <a:gd name="T38" fmla="*/ 33 w 232"/>
                    <a:gd name="T39" fmla="*/ 59 h 321"/>
                    <a:gd name="T40" fmla="*/ 33 w 232"/>
                    <a:gd name="T41" fmla="*/ 53 h 321"/>
                    <a:gd name="T42" fmla="*/ 57 w 232"/>
                    <a:gd name="T43" fmla="*/ 49 h 321"/>
                    <a:gd name="T44" fmla="*/ 72 w 232"/>
                    <a:gd name="T45" fmla="*/ 43 h 321"/>
                    <a:gd name="T46" fmla="*/ 95 w 232"/>
                    <a:gd name="T47" fmla="*/ 26 h 321"/>
                    <a:gd name="T48" fmla="*/ 125 w 232"/>
                    <a:gd name="T49" fmla="*/ 11 h 321"/>
                    <a:gd name="T50" fmla="*/ 139 w 232"/>
                    <a:gd name="T51" fmla="*/ 19 h 321"/>
                    <a:gd name="T52" fmla="*/ 167 w 232"/>
                    <a:gd name="T53" fmla="*/ 28 h 321"/>
                    <a:gd name="T54" fmla="*/ 176 w 232"/>
                    <a:gd name="T55" fmla="*/ 26 h 321"/>
                    <a:gd name="T56" fmla="*/ 183 w 232"/>
                    <a:gd name="T57" fmla="*/ 10 h 321"/>
                    <a:gd name="T58" fmla="*/ 192 w 232"/>
                    <a:gd name="T59" fmla="*/ 10 h 321"/>
                    <a:gd name="T60" fmla="*/ 197 w 232"/>
                    <a:gd name="T61" fmla="*/ 2 h 321"/>
                    <a:gd name="T62" fmla="*/ 213 w 232"/>
                    <a:gd name="T63" fmla="*/ 21 h 321"/>
                    <a:gd name="T64" fmla="*/ 227 w 232"/>
                    <a:gd name="T65" fmla="*/ 42 h 321"/>
                    <a:gd name="T66" fmla="*/ 232 w 232"/>
                    <a:gd name="T67" fmla="*/ 52 h 321"/>
                    <a:gd name="T68" fmla="*/ 216 w 232"/>
                    <a:gd name="T69" fmla="*/ 61 h 321"/>
                    <a:gd name="T70" fmla="*/ 215 w 232"/>
                    <a:gd name="T71" fmla="*/ 89 h 321"/>
                    <a:gd name="T72" fmla="*/ 195 w 232"/>
                    <a:gd name="T73" fmla="*/ 96 h 321"/>
                    <a:gd name="T74" fmla="*/ 185 w 232"/>
                    <a:gd name="T75" fmla="*/ 99 h 321"/>
                    <a:gd name="T76" fmla="*/ 177 w 232"/>
                    <a:gd name="T77" fmla="*/ 118 h 321"/>
                    <a:gd name="T78" fmla="*/ 176 w 232"/>
                    <a:gd name="T79" fmla="*/ 124 h 321"/>
                    <a:gd name="T80" fmla="*/ 170 w 232"/>
                    <a:gd name="T81" fmla="*/ 141 h 321"/>
                    <a:gd name="T82" fmla="*/ 181 w 232"/>
                    <a:gd name="T83" fmla="*/ 161 h 321"/>
                    <a:gd name="T84" fmla="*/ 195 w 232"/>
                    <a:gd name="T85" fmla="*/ 165 h 321"/>
                    <a:gd name="T86" fmla="*/ 192 w 232"/>
                    <a:gd name="T87" fmla="*/ 175 h 321"/>
                    <a:gd name="T88" fmla="*/ 187 w 232"/>
                    <a:gd name="T89" fmla="*/ 178 h 321"/>
                    <a:gd name="T90" fmla="*/ 183 w 232"/>
                    <a:gd name="T91" fmla="*/ 183 h 321"/>
                    <a:gd name="T92" fmla="*/ 168 w 232"/>
                    <a:gd name="T93" fmla="*/ 187 h 321"/>
                    <a:gd name="T94" fmla="*/ 155 w 232"/>
                    <a:gd name="T95" fmla="*/ 199 h 321"/>
                    <a:gd name="T96" fmla="*/ 149 w 232"/>
                    <a:gd name="T97" fmla="*/ 255 h 321"/>
                    <a:gd name="T98" fmla="*/ 145 w 232"/>
                    <a:gd name="T99" fmla="*/ 261 h 321"/>
                    <a:gd name="T100" fmla="*/ 134 w 232"/>
                    <a:gd name="T101" fmla="*/ 286 h 321"/>
                    <a:gd name="T102" fmla="*/ 131 w 232"/>
                    <a:gd name="T103" fmla="*/ 291 h 321"/>
                    <a:gd name="T104" fmla="*/ 107 w 232"/>
                    <a:gd name="T105" fmla="*/ 302 h 321"/>
                    <a:gd name="T106" fmla="*/ 87 w 232"/>
                    <a:gd name="T107" fmla="*/ 319 h 321"/>
                    <a:gd name="T108" fmla="*/ 56 w 232"/>
                    <a:gd name="T109" fmla="*/ 310 h 321"/>
                    <a:gd name="T110" fmla="*/ 49 w 232"/>
                    <a:gd name="T111" fmla="*/ 301 h 321"/>
                    <a:gd name="T112" fmla="*/ 54 w 232"/>
                    <a:gd name="T113" fmla="*/ 252 h 321"/>
                    <a:gd name="T114" fmla="*/ 53 w 232"/>
                    <a:gd name="T115" fmla="*/ 24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2" h="321">
                      <a:moveTo>
                        <a:pt x="45" y="241"/>
                      </a:moveTo>
                      <a:lnTo>
                        <a:pt x="44" y="236"/>
                      </a:lnTo>
                      <a:lnTo>
                        <a:pt x="47" y="219"/>
                      </a:lnTo>
                      <a:lnTo>
                        <a:pt x="46" y="217"/>
                      </a:lnTo>
                      <a:lnTo>
                        <a:pt x="41" y="218"/>
                      </a:lnTo>
                      <a:lnTo>
                        <a:pt x="36" y="224"/>
                      </a:lnTo>
                      <a:lnTo>
                        <a:pt x="34" y="225"/>
                      </a:lnTo>
                      <a:lnTo>
                        <a:pt x="30" y="223"/>
                      </a:lnTo>
                      <a:lnTo>
                        <a:pt x="25" y="217"/>
                      </a:lnTo>
                      <a:lnTo>
                        <a:pt x="27" y="211"/>
                      </a:lnTo>
                      <a:lnTo>
                        <a:pt x="26" y="200"/>
                      </a:lnTo>
                      <a:lnTo>
                        <a:pt x="28" y="197"/>
                      </a:lnTo>
                      <a:lnTo>
                        <a:pt x="25" y="191"/>
                      </a:lnTo>
                      <a:lnTo>
                        <a:pt x="19" y="188"/>
                      </a:lnTo>
                      <a:lnTo>
                        <a:pt x="9" y="188"/>
                      </a:lnTo>
                      <a:lnTo>
                        <a:pt x="9" y="181"/>
                      </a:lnTo>
                      <a:lnTo>
                        <a:pt x="13" y="175"/>
                      </a:lnTo>
                      <a:lnTo>
                        <a:pt x="14" y="164"/>
                      </a:lnTo>
                      <a:lnTo>
                        <a:pt x="15" y="164"/>
                      </a:lnTo>
                      <a:lnTo>
                        <a:pt x="15" y="157"/>
                      </a:lnTo>
                      <a:lnTo>
                        <a:pt x="14" y="156"/>
                      </a:lnTo>
                      <a:lnTo>
                        <a:pt x="12" y="145"/>
                      </a:lnTo>
                      <a:lnTo>
                        <a:pt x="11" y="143"/>
                      </a:lnTo>
                      <a:lnTo>
                        <a:pt x="11" y="140"/>
                      </a:lnTo>
                      <a:lnTo>
                        <a:pt x="9" y="140"/>
                      </a:lnTo>
                      <a:lnTo>
                        <a:pt x="9" y="133"/>
                      </a:lnTo>
                      <a:lnTo>
                        <a:pt x="4" y="133"/>
                      </a:lnTo>
                      <a:lnTo>
                        <a:pt x="6" y="125"/>
                      </a:lnTo>
                      <a:lnTo>
                        <a:pt x="1" y="115"/>
                      </a:lnTo>
                      <a:lnTo>
                        <a:pt x="5" y="115"/>
                      </a:lnTo>
                      <a:lnTo>
                        <a:pt x="6" y="113"/>
                      </a:lnTo>
                      <a:lnTo>
                        <a:pt x="2" y="110"/>
                      </a:lnTo>
                      <a:lnTo>
                        <a:pt x="7" y="110"/>
                      </a:lnTo>
                      <a:lnTo>
                        <a:pt x="3" y="108"/>
                      </a:lnTo>
                      <a:lnTo>
                        <a:pt x="3" y="105"/>
                      </a:lnTo>
                      <a:lnTo>
                        <a:pt x="0" y="107"/>
                      </a:lnTo>
                      <a:lnTo>
                        <a:pt x="1" y="103"/>
                      </a:lnTo>
                      <a:lnTo>
                        <a:pt x="4" y="101"/>
                      </a:lnTo>
                      <a:lnTo>
                        <a:pt x="4" y="98"/>
                      </a:lnTo>
                      <a:lnTo>
                        <a:pt x="7" y="98"/>
                      </a:lnTo>
                      <a:lnTo>
                        <a:pt x="11" y="88"/>
                      </a:lnTo>
                      <a:lnTo>
                        <a:pt x="9" y="86"/>
                      </a:lnTo>
                      <a:lnTo>
                        <a:pt x="9" y="79"/>
                      </a:lnTo>
                      <a:lnTo>
                        <a:pt x="9" y="78"/>
                      </a:lnTo>
                      <a:lnTo>
                        <a:pt x="11" y="81"/>
                      </a:lnTo>
                      <a:lnTo>
                        <a:pt x="16" y="79"/>
                      </a:lnTo>
                      <a:lnTo>
                        <a:pt x="16" y="81"/>
                      </a:lnTo>
                      <a:lnTo>
                        <a:pt x="19" y="80"/>
                      </a:lnTo>
                      <a:lnTo>
                        <a:pt x="22" y="81"/>
                      </a:lnTo>
                      <a:lnTo>
                        <a:pt x="25" y="81"/>
                      </a:lnTo>
                      <a:lnTo>
                        <a:pt x="22" y="69"/>
                      </a:lnTo>
                      <a:lnTo>
                        <a:pt x="23" y="69"/>
                      </a:lnTo>
                      <a:lnTo>
                        <a:pt x="21" y="66"/>
                      </a:lnTo>
                      <a:lnTo>
                        <a:pt x="23" y="64"/>
                      </a:lnTo>
                      <a:lnTo>
                        <a:pt x="30" y="64"/>
                      </a:lnTo>
                      <a:lnTo>
                        <a:pt x="34" y="61"/>
                      </a:lnTo>
                      <a:lnTo>
                        <a:pt x="40" y="61"/>
                      </a:lnTo>
                      <a:lnTo>
                        <a:pt x="42" y="60"/>
                      </a:lnTo>
                      <a:lnTo>
                        <a:pt x="37" y="58"/>
                      </a:lnTo>
                      <a:lnTo>
                        <a:pt x="33" y="59"/>
                      </a:lnTo>
                      <a:lnTo>
                        <a:pt x="27" y="58"/>
                      </a:lnTo>
                      <a:lnTo>
                        <a:pt x="28" y="49"/>
                      </a:lnTo>
                      <a:lnTo>
                        <a:pt x="33" y="53"/>
                      </a:lnTo>
                      <a:lnTo>
                        <a:pt x="45" y="55"/>
                      </a:lnTo>
                      <a:lnTo>
                        <a:pt x="50" y="50"/>
                      </a:lnTo>
                      <a:lnTo>
                        <a:pt x="57" y="49"/>
                      </a:lnTo>
                      <a:lnTo>
                        <a:pt x="60" y="45"/>
                      </a:lnTo>
                      <a:lnTo>
                        <a:pt x="64" y="45"/>
                      </a:lnTo>
                      <a:lnTo>
                        <a:pt x="72" y="43"/>
                      </a:lnTo>
                      <a:lnTo>
                        <a:pt x="77" y="37"/>
                      </a:lnTo>
                      <a:lnTo>
                        <a:pt x="89" y="28"/>
                      </a:lnTo>
                      <a:lnTo>
                        <a:pt x="95" y="26"/>
                      </a:lnTo>
                      <a:lnTo>
                        <a:pt x="112" y="15"/>
                      </a:lnTo>
                      <a:lnTo>
                        <a:pt x="125" y="11"/>
                      </a:lnTo>
                      <a:lnTo>
                        <a:pt x="125" y="11"/>
                      </a:lnTo>
                      <a:lnTo>
                        <a:pt x="129" y="14"/>
                      </a:lnTo>
                      <a:lnTo>
                        <a:pt x="133" y="16"/>
                      </a:lnTo>
                      <a:lnTo>
                        <a:pt x="139" y="19"/>
                      </a:lnTo>
                      <a:lnTo>
                        <a:pt x="149" y="26"/>
                      </a:lnTo>
                      <a:lnTo>
                        <a:pt x="164" y="28"/>
                      </a:lnTo>
                      <a:lnTo>
                        <a:pt x="167" y="28"/>
                      </a:lnTo>
                      <a:lnTo>
                        <a:pt x="171" y="29"/>
                      </a:lnTo>
                      <a:lnTo>
                        <a:pt x="176" y="27"/>
                      </a:lnTo>
                      <a:lnTo>
                        <a:pt x="176" y="26"/>
                      </a:lnTo>
                      <a:lnTo>
                        <a:pt x="181" y="26"/>
                      </a:lnTo>
                      <a:lnTo>
                        <a:pt x="179" y="16"/>
                      </a:lnTo>
                      <a:lnTo>
                        <a:pt x="183" y="10"/>
                      </a:lnTo>
                      <a:lnTo>
                        <a:pt x="186" y="11"/>
                      </a:lnTo>
                      <a:lnTo>
                        <a:pt x="189" y="10"/>
                      </a:lnTo>
                      <a:lnTo>
                        <a:pt x="192" y="10"/>
                      </a:lnTo>
                      <a:lnTo>
                        <a:pt x="192" y="5"/>
                      </a:lnTo>
                      <a:lnTo>
                        <a:pt x="196" y="0"/>
                      </a:lnTo>
                      <a:lnTo>
                        <a:pt x="197" y="2"/>
                      </a:lnTo>
                      <a:lnTo>
                        <a:pt x="197" y="0"/>
                      </a:lnTo>
                      <a:lnTo>
                        <a:pt x="205" y="13"/>
                      </a:lnTo>
                      <a:lnTo>
                        <a:pt x="213" y="21"/>
                      </a:lnTo>
                      <a:lnTo>
                        <a:pt x="217" y="26"/>
                      </a:lnTo>
                      <a:lnTo>
                        <a:pt x="223" y="38"/>
                      </a:lnTo>
                      <a:lnTo>
                        <a:pt x="227" y="42"/>
                      </a:lnTo>
                      <a:lnTo>
                        <a:pt x="229" y="42"/>
                      </a:lnTo>
                      <a:lnTo>
                        <a:pt x="227" y="49"/>
                      </a:lnTo>
                      <a:lnTo>
                        <a:pt x="232" y="52"/>
                      </a:lnTo>
                      <a:lnTo>
                        <a:pt x="225" y="56"/>
                      </a:lnTo>
                      <a:lnTo>
                        <a:pt x="220" y="62"/>
                      </a:lnTo>
                      <a:lnTo>
                        <a:pt x="216" y="61"/>
                      </a:lnTo>
                      <a:lnTo>
                        <a:pt x="216" y="76"/>
                      </a:lnTo>
                      <a:lnTo>
                        <a:pt x="219" y="87"/>
                      </a:lnTo>
                      <a:lnTo>
                        <a:pt x="215" y="89"/>
                      </a:lnTo>
                      <a:lnTo>
                        <a:pt x="209" y="93"/>
                      </a:lnTo>
                      <a:lnTo>
                        <a:pt x="201" y="97"/>
                      </a:lnTo>
                      <a:lnTo>
                        <a:pt x="195" y="96"/>
                      </a:lnTo>
                      <a:lnTo>
                        <a:pt x="192" y="98"/>
                      </a:lnTo>
                      <a:lnTo>
                        <a:pt x="191" y="98"/>
                      </a:lnTo>
                      <a:lnTo>
                        <a:pt x="185" y="99"/>
                      </a:lnTo>
                      <a:lnTo>
                        <a:pt x="189" y="112"/>
                      </a:lnTo>
                      <a:lnTo>
                        <a:pt x="183" y="113"/>
                      </a:lnTo>
                      <a:lnTo>
                        <a:pt x="177" y="118"/>
                      </a:lnTo>
                      <a:lnTo>
                        <a:pt x="170" y="122"/>
                      </a:lnTo>
                      <a:lnTo>
                        <a:pt x="171" y="124"/>
                      </a:lnTo>
                      <a:lnTo>
                        <a:pt x="176" y="124"/>
                      </a:lnTo>
                      <a:lnTo>
                        <a:pt x="178" y="128"/>
                      </a:lnTo>
                      <a:lnTo>
                        <a:pt x="173" y="132"/>
                      </a:lnTo>
                      <a:lnTo>
                        <a:pt x="170" y="141"/>
                      </a:lnTo>
                      <a:lnTo>
                        <a:pt x="172" y="151"/>
                      </a:lnTo>
                      <a:lnTo>
                        <a:pt x="181" y="154"/>
                      </a:lnTo>
                      <a:lnTo>
                        <a:pt x="181" y="161"/>
                      </a:lnTo>
                      <a:lnTo>
                        <a:pt x="188" y="163"/>
                      </a:lnTo>
                      <a:lnTo>
                        <a:pt x="194" y="166"/>
                      </a:lnTo>
                      <a:lnTo>
                        <a:pt x="195" y="165"/>
                      </a:lnTo>
                      <a:lnTo>
                        <a:pt x="197" y="167"/>
                      </a:lnTo>
                      <a:lnTo>
                        <a:pt x="191" y="172"/>
                      </a:lnTo>
                      <a:lnTo>
                        <a:pt x="192" y="175"/>
                      </a:lnTo>
                      <a:lnTo>
                        <a:pt x="187" y="175"/>
                      </a:lnTo>
                      <a:lnTo>
                        <a:pt x="186" y="175"/>
                      </a:lnTo>
                      <a:lnTo>
                        <a:pt x="187" y="178"/>
                      </a:lnTo>
                      <a:lnTo>
                        <a:pt x="185" y="179"/>
                      </a:lnTo>
                      <a:lnTo>
                        <a:pt x="186" y="181"/>
                      </a:lnTo>
                      <a:lnTo>
                        <a:pt x="183" y="183"/>
                      </a:lnTo>
                      <a:lnTo>
                        <a:pt x="183" y="185"/>
                      </a:lnTo>
                      <a:lnTo>
                        <a:pt x="170" y="186"/>
                      </a:lnTo>
                      <a:lnTo>
                        <a:pt x="168" y="187"/>
                      </a:lnTo>
                      <a:lnTo>
                        <a:pt x="166" y="190"/>
                      </a:lnTo>
                      <a:lnTo>
                        <a:pt x="163" y="189"/>
                      </a:lnTo>
                      <a:lnTo>
                        <a:pt x="155" y="199"/>
                      </a:lnTo>
                      <a:lnTo>
                        <a:pt x="154" y="223"/>
                      </a:lnTo>
                      <a:lnTo>
                        <a:pt x="148" y="246"/>
                      </a:lnTo>
                      <a:lnTo>
                        <a:pt x="149" y="255"/>
                      </a:lnTo>
                      <a:lnTo>
                        <a:pt x="152" y="257"/>
                      </a:lnTo>
                      <a:lnTo>
                        <a:pt x="149" y="261"/>
                      </a:lnTo>
                      <a:lnTo>
                        <a:pt x="145" y="261"/>
                      </a:lnTo>
                      <a:lnTo>
                        <a:pt x="139" y="266"/>
                      </a:lnTo>
                      <a:lnTo>
                        <a:pt x="140" y="273"/>
                      </a:lnTo>
                      <a:lnTo>
                        <a:pt x="134" y="286"/>
                      </a:lnTo>
                      <a:lnTo>
                        <a:pt x="131" y="285"/>
                      </a:lnTo>
                      <a:lnTo>
                        <a:pt x="129" y="289"/>
                      </a:lnTo>
                      <a:lnTo>
                        <a:pt x="131" y="291"/>
                      </a:lnTo>
                      <a:lnTo>
                        <a:pt x="127" y="296"/>
                      </a:lnTo>
                      <a:lnTo>
                        <a:pt x="118" y="300"/>
                      </a:lnTo>
                      <a:lnTo>
                        <a:pt x="107" y="302"/>
                      </a:lnTo>
                      <a:lnTo>
                        <a:pt x="91" y="314"/>
                      </a:lnTo>
                      <a:lnTo>
                        <a:pt x="88" y="315"/>
                      </a:lnTo>
                      <a:lnTo>
                        <a:pt x="87" y="319"/>
                      </a:lnTo>
                      <a:lnTo>
                        <a:pt x="78" y="321"/>
                      </a:lnTo>
                      <a:lnTo>
                        <a:pt x="65" y="316"/>
                      </a:lnTo>
                      <a:lnTo>
                        <a:pt x="56" y="310"/>
                      </a:lnTo>
                      <a:lnTo>
                        <a:pt x="54" y="307"/>
                      </a:lnTo>
                      <a:lnTo>
                        <a:pt x="51" y="306"/>
                      </a:lnTo>
                      <a:lnTo>
                        <a:pt x="49" y="301"/>
                      </a:lnTo>
                      <a:lnTo>
                        <a:pt x="51" y="297"/>
                      </a:lnTo>
                      <a:lnTo>
                        <a:pt x="57" y="261"/>
                      </a:lnTo>
                      <a:lnTo>
                        <a:pt x="54" y="252"/>
                      </a:lnTo>
                      <a:lnTo>
                        <a:pt x="57" y="250"/>
                      </a:lnTo>
                      <a:lnTo>
                        <a:pt x="55" y="246"/>
                      </a:lnTo>
                      <a:lnTo>
                        <a:pt x="53" y="246"/>
                      </a:lnTo>
                      <a:lnTo>
                        <a:pt x="47" y="250"/>
                      </a:lnTo>
                      <a:lnTo>
                        <a:pt x="45" y="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73" name="Freeform 50"/>
                <p:cNvSpPr>
                  <a:spLocks/>
                </p:cNvSpPr>
                <p:nvPr/>
              </p:nvSpPr>
              <p:spPr bwMode="auto">
                <a:xfrm>
                  <a:off x="3968" y="2220"/>
                  <a:ext cx="232" cy="321"/>
                </a:xfrm>
                <a:custGeom>
                  <a:avLst/>
                  <a:gdLst>
                    <a:gd name="T0" fmla="*/ 47 w 232"/>
                    <a:gd name="T1" fmla="*/ 219 h 321"/>
                    <a:gd name="T2" fmla="*/ 36 w 232"/>
                    <a:gd name="T3" fmla="*/ 224 h 321"/>
                    <a:gd name="T4" fmla="*/ 25 w 232"/>
                    <a:gd name="T5" fmla="*/ 217 h 321"/>
                    <a:gd name="T6" fmla="*/ 28 w 232"/>
                    <a:gd name="T7" fmla="*/ 197 h 321"/>
                    <a:gd name="T8" fmla="*/ 9 w 232"/>
                    <a:gd name="T9" fmla="*/ 188 h 321"/>
                    <a:gd name="T10" fmla="*/ 14 w 232"/>
                    <a:gd name="T11" fmla="*/ 164 h 321"/>
                    <a:gd name="T12" fmla="*/ 14 w 232"/>
                    <a:gd name="T13" fmla="*/ 156 h 321"/>
                    <a:gd name="T14" fmla="*/ 11 w 232"/>
                    <a:gd name="T15" fmla="*/ 140 h 321"/>
                    <a:gd name="T16" fmla="*/ 4 w 232"/>
                    <a:gd name="T17" fmla="*/ 133 h 321"/>
                    <a:gd name="T18" fmla="*/ 5 w 232"/>
                    <a:gd name="T19" fmla="*/ 115 h 321"/>
                    <a:gd name="T20" fmla="*/ 7 w 232"/>
                    <a:gd name="T21" fmla="*/ 110 h 321"/>
                    <a:gd name="T22" fmla="*/ 0 w 232"/>
                    <a:gd name="T23" fmla="*/ 107 h 321"/>
                    <a:gd name="T24" fmla="*/ 4 w 232"/>
                    <a:gd name="T25" fmla="*/ 98 h 321"/>
                    <a:gd name="T26" fmla="*/ 9 w 232"/>
                    <a:gd name="T27" fmla="*/ 86 h 321"/>
                    <a:gd name="T28" fmla="*/ 11 w 232"/>
                    <a:gd name="T29" fmla="*/ 81 h 321"/>
                    <a:gd name="T30" fmla="*/ 19 w 232"/>
                    <a:gd name="T31" fmla="*/ 80 h 321"/>
                    <a:gd name="T32" fmla="*/ 22 w 232"/>
                    <a:gd name="T33" fmla="*/ 69 h 321"/>
                    <a:gd name="T34" fmla="*/ 23 w 232"/>
                    <a:gd name="T35" fmla="*/ 64 h 321"/>
                    <a:gd name="T36" fmla="*/ 40 w 232"/>
                    <a:gd name="T37" fmla="*/ 61 h 321"/>
                    <a:gd name="T38" fmla="*/ 33 w 232"/>
                    <a:gd name="T39" fmla="*/ 59 h 321"/>
                    <a:gd name="T40" fmla="*/ 33 w 232"/>
                    <a:gd name="T41" fmla="*/ 53 h 321"/>
                    <a:gd name="T42" fmla="*/ 57 w 232"/>
                    <a:gd name="T43" fmla="*/ 49 h 321"/>
                    <a:gd name="T44" fmla="*/ 72 w 232"/>
                    <a:gd name="T45" fmla="*/ 43 h 321"/>
                    <a:gd name="T46" fmla="*/ 95 w 232"/>
                    <a:gd name="T47" fmla="*/ 26 h 321"/>
                    <a:gd name="T48" fmla="*/ 125 w 232"/>
                    <a:gd name="T49" fmla="*/ 11 h 321"/>
                    <a:gd name="T50" fmla="*/ 139 w 232"/>
                    <a:gd name="T51" fmla="*/ 19 h 321"/>
                    <a:gd name="T52" fmla="*/ 167 w 232"/>
                    <a:gd name="T53" fmla="*/ 28 h 321"/>
                    <a:gd name="T54" fmla="*/ 176 w 232"/>
                    <a:gd name="T55" fmla="*/ 26 h 321"/>
                    <a:gd name="T56" fmla="*/ 183 w 232"/>
                    <a:gd name="T57" fmla="*/ 10 h 321"/>
                    <a:gd name="T58" fmla="*/ 192 w 232"/>
                    <a:gd name="T59" fmla="*/ 10 h 321"/>
                    <a:gd name="T60" fmla="*/ 197 w 232"/>
                    <a:gd name="T61" fmla="*/ 2 h 321"/>
                    <a:gd name="T62" fmla="*/ 213 w 232"/>
                    <a:gd name="T63" fmla="*/ 21 h 321"/>
                    <a:gd name="T64" fmla="*/ 227 w 232"/>
                    <a:gd name="T65" fmla="*/ 42 h 321"/>
                    <a:gd name="T66" fmla="*/ 232 w 232"/>
                    <a:gd name="T67" fmla="*/ 52 h 321"/>
                    <a:gd name="T68" fmla="*/ 216 w 232"/>
                    <a:gd name="T69" fmla="*/ 61 h 321"/>
                    <a:gd name="T70" fmla="*/ 215 w 232"/>
                    <a:gd name="T71" fmla="*/ 89 h 321"/>
                    <a:gd name="T72" fmla="*/ 195 w 232"/>
                    <a:gd name="T73" fmla="*/ 96 h 321"/>
                    <a:gd name="T74" fmla="*/ 185 w 232"/>
                    <a:gd name="T75" fmla="*/ 99 h 321"/>
                    <a:gd name="T76" fmla="*/ 177 w 232"/>
                    <a:gd name="T77" fmla="*/ 118 h 321"/>
                    <a:gd name="T78" fmla="*/ 176 w 232"/>
                    <a:gd name="T79" fmla="*/ 124 h 321"/>
                    <a:gd name="T80" fmla="*/ 170 w 232"/>
                    <a:gd name="T81" fmla="*/ 141 h 321"/>
                    <a:gd name="T82" fmla="*/ 181 w 232"/>
                    <a:gd name="T83" fmla="*/ 161 h 321"/>
                    <a:gd name="T84" fmla="*/ 195 w 232"/>
                    <a:gd name="T85" fmla="*/ 165 h 321"/>
                    <a:gd name="T86" fmla="*/ 192 w 232"/>
                    <a:gd name="T87" fmla="*/ 175 h 321"/>
                    <a:gd name="T88" fmla="*/ 187 w 232"/>
                    <a:gd name="T89" fmla="*/ 178 h 321"/>
                    <a:gd name="T90" fmla="*/ 183 w 232"/>
                    <a:gd name="T91" fmla="*/ 183 h 321"/>
                    <a:gd name="T92" fmla="*/ 168 w 232"/>
                    <a:gd name="T93" fmla="*/ 187 h 321"/>
                    <a:gd name="T94" fmla="*/ 155 w 232"/>
                    <a:gd name="T95" fmla="*/ 199 h 321"/>
                    <a:gd name="T96" fmla="*/ 149 w 232"/>
                    <a:gd name="T97" fmla="*/ 255 h 321"/>
                    <a:gd name="T98" fmla="*/ 145 w 232"/>
                    <a:gd name="T99" fmla="*/ 261 h 321"/>
                    <a:gd name="T100" fmla="*/ 134 w 232"/>
                    <a:gd name="T101" fmla="*/ 286 h 321"/>
                    <a:gd name="T102" fmla="*/ 131 w 232"/>
                    <a:gd name="T103" fmla="*/ 291 h 321"/>
                    <a:gd name="T104" fmla="*/ 107 w 232"/>
                    <a:gd name="T105" fmla="*/ 302 h 321"/>
                    <a:gd name="T106" fmla="*/ 87 w 232"/>
                    <a:gd name="T107" fmla="*/ 319 h 321"/>
                    <a:gd name="T108" fmla="*/ 56 w 232"/>
                    <a:gd name="T109" fmla="*/ 310 h 321"/>
                    <a:gd name="T110" fmla="*/ 49 w 232"/>
                    <a:gd name="T111" fmla="*/ 301 h 321"/>
                    <a:gd name="T112" fmla="*/ 54 w 232"/>
                    <a:gd name="T113" fmla="*/ 252 h 321"/>
                    <a:gd name="T114" fmla="*/ 53 w 232"/>
                    <a:gd name="T115" fmla="*/ 24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2" h="321">
                      <a:moveTo>
                        <a:pt x="45" y="241"/>
                      </a:moveTo>
                      <a:lnTo>
                        <a:pt x="44" y="236"/>
                      </a:lnTo>
                      <a:lnTo>
                        <a:pt x="47" y="219"/>
                      </a:lnTo>
                      <a:lnTo>
                        <a:pt x="46" y="217"/>
                      </a:lnTo>
                      <a:lnTo>
                        <a:pt x="41" y="218"/>
                      </a:lnTo>
                      <a:lnTo>
                        <a:pt x="36" y="224"/>
                      </a:lnTo>
                      <a:lnTo>
                        <a:pt x="34" y="225"/>
                      </a:lnTo>
                      <a:lnTo>
                        <a:pt x="30" y="223"/>
                      </a:lnTo>
                      <a:lnTo>
                        <a:pt x="25" y="217"/>
                      </a:lnTo>
                      <a:lnTo>
                        <a:pt x="27" y="211"/>
                      </a:lnTo>
                      <a:lnTo>
                        <a:pt x="26" y="200"/>
                      </a:lnTo>
                      <a:lnTo>
                        <a:pt x="28" y="197"/>
                      </a:lnTo>
                      <a:lnTo>
                        <a:pt x="25" y="191"/>
                      </a:lnTo>
                      <a:lnTo>
                        <a:pt x="19" y="188"/>
                      </a:lnTo>
                      <a:lnTo>
                        <a:pt x="9" y="188"/>
                      </a:lnTo>
                      <a:lnTo>
                        <a:pt x="9" y="181"/>
                      </a:lnTo>
                      <a:lnTo>
                        <a:pt x="13" y="175"/>
                      </a:lnTo>
                      <a:lnTo>
                        <a:pt x="14" y="164"/>
                      </a:lnTo>
                      <a:lnTo>
                        <a:pt x="15" y="164"/>
                      </a:lnTo>
                      <a:lnTo>
                        <a:pt x="15" y="157"/>
                      </a:lnTo>
                      <a:lnTo>
                        <a:pt x="14" y="156"/>
                      </a:lnTo>
                      <a:lnTo>
                        <a:pt x="12" y="145"/>
                      </a:lnTo>
                      <a:lnTo>
                        <a:pt x="11" y="143"/>
                      </a:lnTo>
                      <a:lnTo>
                        <a:pt x="11" y="140"/>
                      </a:lnTo>
                      <a:lnTo>
                        <a:pt x="9" y="140"/>
                      </a:lnTo>
                      <a:lnTo>
                        <a:pt x="9" y="133"/>
                      </a:lnTo>
                      <a:lnTo>
                        <a:pt x="4" y="133"/>
                      </a:lnTo>
                      <a:lnTo>
                        <a:pt x="6" y="125"/>
                      </a:lnTo>
                      <a:lnTo>
                        <a:pt x="1" y="115"/>
                      </a:lnTo>
                      <a:lnTo>
                        <a:pt x="5" y="115"/>
                      </a:lnTo>
                      <a:lnTo>
                        <a:pt x="6" y="113"/>
                      </a:lnTo>
                      <a:lnTo>
                        <a:pt x="2" y="110"/>
                      </a:lnTo>
                      <a:lnTo>
                        <a:pt x="7" y="110"/>
                      </a:lnTo>
                      <a:lnTo>
                        <a:pt x="3" y="108"/>
                      </a:lnTo>
                      <a:lnTo>
                        <a:pt x="3" y="105"/>
                      </a:lnTo>
                      <a:lnTo>
                        <a:pt x="0" y="107"/>
                      </a:lnTo>
                      <a:lnTo>
                        <a:pt x="1" y="103"/>
                      </a:lnTo>
                      <a:lnTo>
                        <a:pt x="4" y="101"/>
                      </a:lnTo>
                      <a:lnTo>
                        <a:pt x="4" y="98"/>
                      </a:lnTo>
                      <a:lnTo>
                        <a:pt x="7" y="98"/>
                      </a:lnTo>
                      <a:lnTo>
                        <a:pt x="11" y="88"/>
                      </a:lnTo>
                      <a:lnTo>
                        <a:pt x="9" y="86"/>
                      </a:lnTo>
                      <a:lnTo>
                        <a:pt x="9" y="79"/>
                      </a:lnTo>
                      <a:lnTo>
                        <a:pt x="9" y="78"/>
                      </a:lnTo>
                      <a:lnTo>
                        <a:pt x="11" y="81"/>
                      </a:lnTo>
                      <a:lnTo>
                        <a:pt x="16" y="79"/>
                      </a:lnTo>
                      <a:lnTo>
                        <a:pt x="16" y="81"/>
                      </a:lnTo>
                      <a:lnTo>
                        <a:pt x="19" y="80"/>
                      </a:lnTo>
                      <a:lnTo>
                        <a:pt x="22" y="81"/>
                      </a:lnTo>
                      <a:lnTo>
                        <a:pt x="25" y="81"/>
                      </a:lnTo>
                      <a:lnTo>
                        <a:pt x="22" y="69"/>
                      </a:lnTo>
                      <a:lnTo>
                        <a:pt x="23" y="69"/>
                      </a:lnTo>
                      <a:lnTo>
                        <a:pt x="21" y="66"/>
                      </a:lnTo>
                      <a:lnTo>
                        <a:pt x="23" y="64"/>
                      </a:lnTo>
                      <a:lnTo>
                        <a:pt x="30" y="64"/>
                      </a:lnTo>
                      <a:lnTo>
                        <a:pt x="34" y="61"/>
                      </a:lnTo>
                      <a:lnTo>
                        <a:pt x="40" y="61"/>
                      </a:lnTo>
                      <a:lnTo>
                        <a:pt x="42" y="60"/>
                      </a:lnTo>
                      <a:lnTo>
                        <a:pt x="37" y="58"/>
                      </a:lnTo>
                      <a:lnTo>
                        <a:pt x="33" y="59"/>
                      </a:lnTo>
                      <a:lnTo>
                        <a:pt x="27" y="58"/>
                      </a:lnTo>
                      <a:lnTo>
                        <a:pt x="28" y="49"/>
                      </a:lnTo>
                      <a:lnTo>
                        <a:pt x="33" y="53"/>
                      </a:lnTo>
                      <a:lnTo>
                        <a:pt x="45" y="55"/>
                      </a:lnTo>
                      <a:lnTo>
                        <a:pt x="50" y="50"/>
                      </a:lnTo>
                      <a:lnTo>
                        <a:pt x="57" y="49"/>
                      </a:lnTo>
                      <a:lnTo>
                        <a:pt x="60" y="45"/>
                      </a:lnTo>
                      <a:lnTo>
                        <a:pt x="64" y="45"/>
                      </a:lnTo>
                      <a:lnTo>
                        <a:pt x="72" y="43"/>
                      </a:lnTo>
                      <a:lnTo>
                        <a:pt x="77" y="37"/>
                      </a:lnTo>
                      <a:lnTo>
                        <a:pt x="89" y="28"/>
                      </a:lnTo>
                      <a:lnTo>
                        <a:pt x="95" y="26"/>
                      </a:lnTo>
                      <a:lnTo>
                        <a:pt x="112" y="15"/>
                      </a:lnTo>
                      <a:lnTo>
                        <a:pt x="125" y="11"/>
                      </a:lnTo>
                      <a:lnTo>
                        <a:pt x="125" y="11"/>
                      </a:lnTo>
                      <a:lnTo>
                        <a:pt x="129" y="14"/>
                      </a:lnTo>
                      <a:lnTo>
                        <a:pt x="133" y="16"/>
                      </a:lnTo>
                      <a:lnTo>
                        <a:pt x="139" y="19"/>
                      </a:lnTo>
                      <a:lnTo>
                        <a:pt x="149" y="26"/>
                      </a:lnTo>
                      <a:lnTo>
                        <a:pt x="164" y="28"/>
                      </a:lnTo>
                      <a:lnTo>
                        <a:pt x="167" y="28"/>
                      </a:lnTo>
                      <a:lnTo>
                        <a:pt x="171" y="29"/>
                      </a:lnTo>
                      <a:lnTo>
                        <a:pt x="176" y="27"/>
                      </a:lnTo>
                      <a:lnTo>
                        <a:pt x="176" y="26"/>
                      </a:lnTo>
                      <a:lnTo>
                        <a:pt x="181" y="26"/>
                      </a:lnTo>
                      <a:lnTo>
                        <a:pt x="179" y="16"/>
                      </a:lnTo>
                      <a:lnTo>
                        <a:pt x="183" y="10"/>
                      </a:lnTo>
                      <a:lnTo>
                        <a:pt x="186" y="11"/>
                      </a:lnTo>
                      <a:lnTo>
                        <a:pt x="189" y="10"/>
                      </a:lnTo>
                      <a:lnTo>
                        <a:pt x="192" y="10"/>
                      </a:lnTo>
                      <a:lnTo>
                        <a:pt x="192" y="5"/>
                      </a:lnTo>
                      <a:lnTo>
                        <a:pt x="196" y="0"/>
                      </a:lnTo>
                      <a:lnTo>
                        <a:pt x="197" y="2"/>
                      </a:lnTo>
                      <a:lnTo>
                        <a:pt x="197" y="0"/>
                      </a:lnTo>
                      <a:lnTo>
                        <a:pt x="205" y="13"/>
                      </a:lnTo>
                      <a:lnTo>
                        <a:pt x="213" y="21"/>
                      </a:lnTo>
                      <a:lnTo>
                        <a:pt x="217" y="26"/>
                      </a:lnTo>
                      <a:lnTo>
                        <a:pt x="223" y="38"/>
                      </a:lnTo>
                      <a:lnTo>
                        <a:pt x="227" y="42"/>
                      </a:lnTo>
                      <a:lnTo>
                        <a:pt x="229" y="42"/>
                      </a:lnTo>
                      <a:lnTo>
                        <a:pt x="227" y="49"/>
                      </a:lnTo>
                      <a:lnTo>
                        <a:pt x="232" y="52"/>
                      </a:lnTo>
                      <a:lnTo>
                        <a:pt x="225" y="56"/>
                      </a:lnTo>
                      <a:lnTo>
                        <a:pt x="220" y="62"/>
                      </a:lnTo>
                      <a:lnTo>
                        <a:pt x="216" y="61"/>
                      </a:lnTo>
                      <a:lnTo>
                        <a:pt x="216" y="76"/>
                      </a:lnTo>
                      <a:lnTo>
                        <a:pt x="219" y="87"/>
                      </a:lnTo>
                      <a:lnTo>
                        <a:pt x="215" y="89"/>
                      </a:lnTo>
                      <a:lnTo>
                        <a:pt x="209" y="93"/>
                      </a:lnTo>
                      <a:lnTo>
                        <a:pt x="201" y="97"/>
                      </a:lnTo>
                      <a:lnTo>
                        <a:pt x="195" y="96"/>
                      </a:lnTo>
                      <a:lnTo>
                        <a:pt x="192" y="98"/>
                      </a:lnTo>
                      <a:lnTo>
                        <a:pt x="191" y="98"/>
                      </a:lnTo>
                      <a:lnTo>
                        <a:pt x="185" y="99"/>
                      </a:lnTo>
                      <a:lnTo>
                        <a:pt x="189" y="112"/>
                      </a:lnTo>
                      <a:lnTo>
                        <a:pt x="183" y="113"/>
                      </a:lnTo>
                      <a:lnTo>
                        <a:pt x="177" y="118"/>
                      </a:lnTo>
                      <a:lnTo>
                        <a:pt x="170" y="122"/>
                      </a:lnTo>
                      <a:lnTo>
                        <a:pt x="171" y="124"/>
                      </a:lnTo>
                      <a:lnTo>
                        <a:pt x="176" y="124"/>
                      </a:lnTo>
                      <a:lnTo>
                        <a:pt x="178" y="128"/>
                      </a:lnTo>
                      <a:lnTo>
                        <a:pt x="173" y="132"/>
                      </a:lnTo>
                      <a:lnTo>
                        <a:pt x="170" y="141"/>
                      </a:lnTo>
                      <a:lnTo>
                        <a:pt x="172" y="151"/>
                      </a:lnTo>
                      <a:lnTo>
                        <a:pt x="181" y="154"/>
                      </a:lnTo>
                      <a:lnTo>
                        <a:pt x="181" y="161"/>
                      </a:lnTo>
                      <a:lnTo>
                        <a:pt x="188" y="163"/>
                      </a:lnTo>
                      <a:lnTo>
                        <a:pt x="194" y="166"/>
                      </a:lnTo>
                      <a:lnTo>
                        <a:pt x="195" y="165"/>
                      </a:lnTo>
                      <a:lnTo>
                        <a:pt x="197" y="167"/>
                      </a:lnTo>
                      <a:lnTo>
                        <a:pt x="191" y="172"/>
                      </a:lnTo>
                      <a:lnTo>
                        <a:pt x="192" y="175"/>
                      </a:lnTo>
                      <a:lnTo>
                        <a:pt x="187" y="175"/>
                      </a:lnTo>
                      <a:lnTo>
                        <a:pt x="186" y="175"/>
                      </a:lnTo>
                      <a:lnTo>
                        <a:pt x="187" y="178"/>
                      </a:lnTo>
                      <a:lnTo>
                        <a:pt x="185" y="179"/>
                      </a:lnTo>
                      <a:lnTo>
                        <a:pt x="186" y="181"/>
                      </a:lnTo>
                      <a:lnTo>
                        <a:pt x="183" y="183"/>
                      </a:lnTo>
                      <a:lnTo>
                        <a:pt x="183" y="185"/>
                      </a:lnTo>
                      <a:lnTo>
                        <a:pt x="170" y="186"/>
                      </a:lnTo>
                      <a:lnTo>
                        <a:pt x="168" y="187"/>
                      </a:lnTo>
                      <a:lnTo>
                        <a:pt x="166" y="190"/>
                      </a:lnTo>
                      <a:lnTo>
                        <a:pt x="163" y="189"/>
                      </a:lnTo>
                      <a:lnTo>
                        <a:pt x="155" y="199"/>
                      </a:lnTo>
                      <a:lnTo>
                        <a:pt x="154" y="223"/>
                      </a:lnTo>
                      <a:lnTo>
                        <a:pt x="148" y="246"/>
                      </a:lnTo>
                      <a:lnTo>
                        <a:pt x="149" y="255"/>
                      </a:lnTo>
                      <a:lnTo>
                        <a:pt x="152" y="257"/>
                      </a:lnTo>
                      <a:lnTo>
                        <a:pt x="149" y="261"/>
                      </a:lnTo>
                      <a:lnTo>
                        <a:pt x="145" y="261"/>
                      </a:lnTo>
                      <a:lnTo>
                        <a:pt x="139" y="266"/>
                      </a:lnTo>
                      <a:lnTo>
                        <a:pt x="140" y="273"/>
                      </a:lnTo>
                      <a:lnTo>
                        <a:pt x="134" y="286"/>
                      </a:lnTo>
                      <a:lnTo>
                        <a:pt x="131" y="285"/>
                      </a:lnTo>
                      <a:lnTo>
                        <a:pt x="129" y="289"/>
                      </a:lnTo>
                      <a:lnTo>
                        <a:pt x="131" y="291"/>
                      </a:lnTo>
                      <a:lnTo>
                        <a:pt x="127" y="296"/>
                      </a:lnTo>
                      <a:lnTo>
                        <a:pt x="118" y="300"/>
                      </a:lnTo>
                      <a:lnTo>
                        <a:pt x="107" y="302"/>
                      </a:lnTo>
                      <a:lnTo>
                        <a:pt x="91" y="314"/>
                      </a:lnTo>
                      <a:lnTo>
                        <a:pt x="88" y="315"/>
                      </a:lnTo>
                      <a:lnTo>
                        <a:pt x="87" y="319"/>
                      </a:lnTo>
                      <a:lnTo>
                        <a:pt x="78" y="321"/>
                      </a:lnTo>
                      <a:lnTo>
                        <a:pt x="65" y="316"/>
                      </a:lnTo>
                      <a:lnTo>
                        <a:pt x="56" y="310"/>
                      </a:lnTo>
                      <a:lnTo>
                        <a:pt x="54" y="307"/>
                      </a:lnTo>
                      <a:lnTo>
                        <a:pt x="51" y="306"/>
                      </a:lnTo>
                      <a:lnTo>
                        <a:pt x="49" y="301"/>
                      </a:lnTo>
                      <a:lnTo>
                        <a:pt x="51" y="297"/>
                      </a:lnTo>
                      <a:lnTo>
                        <a:pt x="57" y="261"/>
                      </a:lnTo>
                      <a:lnTo>
                        <a:pt x="54" y="252"/>
                      </a:lnTo>
                      <a:lnTo>
                        <a:pt x="57" y="250"/>
                      </a:lnTo>
                      <a:lnTo>
                        <a:pt x="55" y="246"/>
                      </a:lnTo>
                      <a:lnTo>
                        <a:pt x="53" y="246"/>
                      </a:lnTo>
                      <a:lnTo>
                        <a:pt x="47" y="250"/>
                      </a:lnTo>
                      <a:lnTo>
                        <a:pt x="45" y="241"/>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74" name="Freeform 51"/>
                <p:cNvSpPr>
                  <a:spLocks/>
                </p:cNvSpPr>
                <p:nvPr/>
              </p:nvSpPr>
              <p:spPr bwMode="auto">
                <a:xfrm>
                  <a:off x="4350" y="3072"/>
                  <a:ext cx="313" cy="203"/>
                </a:xfrm>
                <a:custGeom>
                  <a:avLst/>
                  <a:gdLst>
                    <a:gd name="T0" fmla="*/ 12 w 313"/>
                    <a:gd name="T1" fmla="*/ 58 h 203"/>
                    <a:gd name="T2" fmla="*/ 9 w 313"/>
                    <a:gd name="T3" fmla="*/ 25 h 203"/>
                    <a:gd name="T4" fmla="*/ 36 w 313"/>
                    <a:gd name="T5" fmla="*/ 16 h 203"/>
                    <a:gd name="T6" fmla="*/ 46 w 313"/>
                    <a:gd name="T7" fmla="*/ 0 h 203"/>
                    <a:gd name="T8" fmla="*/ 57 w 313"/>
                    <a:gd name="T9" fmla="*/ 0 h 203"/>
                    <a:gd name="T10" fmla="*/ 68 w 313"/>
                    <a:gd name="T11" fmla="*/ 11 h 203"/>
                    <a:gd name="T12" fmla="*/ 74 w 313"/>
                    <a:gd name="T13" fmla="*/ 19 h 203"/>
                    <a:gd name="T14" fmla="*/ 81 w 313"/>
                    <a:gd name="T15" fmla="*/ 53 h 203"/>
                    <a:gd name="T16" fmla="*/ 84 w 313"/>
                    <a:gd name="T17" fmla="*/ 52 h 203"/>
                    <a:gd name="T18" fmla="*/ 97 w 313"/>
                    <a:gd name="T19" fmla="*/ 64 h 203"/>
                    <a:gd name="T20" fmla="*/ 100 w 313"/>
                    <a:gd name="T21" fmla="*/ 74 h 203"/>
                    <a:gd name="T22" fmla="*/ 89 w 313"/>
                    <a:gd name="T23" fmla="*/ 69 h 203"/>
                    <a:gd name="T24" fmla="*/ 101 w 313"/>
                    <a:gd name="T25" fmla="*/ 80 h 203"/>
                    <a:gd name="T26" fmla="*/ 103 w 313"/>
                    <a:gd name="T27" fmla="*/ 97 h 203"/>
                    <a:gd name="T28" fmla="*/ 116 w 313"/>
                    <a:gd name="T29" fmla="*/ 102 h 203"/>
                    <a:gd name="T30" fmla="*/ 122 w 313"/>
                    <a:gd name="T31" fmla="*/ 91 h 203"/>
                    <a:gd name="T32" fmla="*/ 130 w 313"/>
                    <a:gd name="T33" fmla="*/ 81 h 203"/>
                    <a:gd name="T34" fmla="*/ 143 w 313"/>
                    <a:gd name="T35" fmla="*/ 59 h 203"/>
                    <a:gd name="T36" fmla="*/ 159 w 313"/>
                    <a:gd name="T37" fmla="*/ 67 h 203"/>
                    <a:gd name="T38" fmla="*/ 177 w 313"/>
                    <a:gd name="T39" fmla="*/ 69 h 203"/>
                    <a:gd name="T40" fmla="*/ 188 w 313"/>
                    <a:gd name="T41" fmla="*/ 85 h 203"/>
                    <a:gd name="T42" fmla="*/ 187 w 313"/>
                    <a:gd name="T43" fmla="*/ 98 h 203"/>
                    <a:gd name="T44" fmla="*/ 191 w 313"/>
                    <a:gd name="T45" fmla="*/ 111 h 203"/>
                    <a:gd name="T46" fmla="*/ 213 w 313"/>
                    <a:gd name="T47" fmla="*/ 112 h 203"/>
                    <a:gd name="T48" fmla="*/ 231 w 313"/>
                    <a:gd name="T49" fmla="*/ 94 h 203"/>
                    <a:gd name="T50" fmla="*/ 234 w 313"/>
                    <a:gd name="T51" fmla="*/ 108 h 203"/>
                    <a:gd name="T52" fmla="*/ 241 w 313"/>
                    <a:gd name="T53" fmla="*/ 121 h 203"/>
                    <a:gd name="T54" fmla="*/ 285 w 313"/>
                    <a:gd name="T55" fmla="*/ 126 h 203"/>
                    <a:gd name="T56" fmla="*/ 285 w 313"/>
                    <a:gd name="T57" fmla="*/ 147 h 203"/>
                    <a:gd name="T58" fmla="*/ 308 w 313"/>
                    <a:gd name="T59" fmla="*/ 144 h 203"/>
                    <a:gd name="T60" fmla="*/ 297 w 313"/>
                    <a:gd name="T61" fmla="*/ 168 h 203"/>
                    <a:gd name="T62" fmla="*/ 268 w 313"/>
                    <a:gd name="T63" fmla="*/ 173 h 203"/>
                    <a:gd name="T64" fmla="*/ 246 w 313"/>
                    <a:gd name="T65" fmla="*/ 185 h 203"/>
                    <a:gd name="T66" fmla="*/ 210 w 313"/>
                    <a:gd name="T67" fmla="*/ 199 h 203"/>
                    <a:gd name="T68" fmla="*/ 209 w 313"/>
                    <a:gd name="T69" fmla="*/ 202 h 203"/>
                    <a:gd name="T70" fmla="*/ 185 w 313"/>
                    <a:gd name="T71" fmla="*/ 200 h 203"/>
                    <a:gd name="T72" fmla="*/ 165 w 313"/>
                    <a:gd name="T73" fmla="*/ 198 h 203"/>
                    <a:gd name="T74" fmla="*/ 143 w 313"/>
                    <a:gd name="T75" fmla="*/ 195 h 203"/>
                    <a:gd name="T76" fmla="*/ 116 w 313"/>
                    <a:gd name="T77" fmla="*/ 184 h 203"/>
                    <a:gd name="T78" fmla="*/ 90 w 313"/>
                    <a:gd name="T79" fmla="*/ 181 h 203"/>
                    <a:gd name="T80" fmla="*/ 64 w 313"/>
                    <a:gd name="T81" fmla="*/ 173 h 203"/>
                    <a:gd name="T82" fmla="*/ 45 w 313"/>
                    <a:gd name="T83" fmla="*/ 162 h 203"/>
                    <a:gd name="T84" fmla="*/ 45 w 313"/>
                    <a:gd name="T85" fmla="*/ 152 h 203"/>
                    <a:gd name="T86" fmla="*/ 34 w 313"/>
                    <a:gd name="T87" fmla="*/ 138 h 203"/>
                    <a:gd name="T88" fmla="*/ 29 w 313"/>
                    <a:gd name="T89" fmla="*/ 126 h 203"/>
                    <a:gd name="T90" fmla="*/ 18 w 313"/>
                    <a:gd name="T91" fmla="*/ 123 h 203"/>
                    <a:gd name="T92" fmla="*/ 10 w 313"/>
                    <a:gd name="T93" fmla="*/ 112 h 203"/>
                    <a:gd name="T94" fmla="*/ 8 w 313"/>
                    <a:gd name="T95" fmla="*/ 8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203">
                      <a:moveTo>
                        <a:pt x="2" y="74"/>
                      </a:moveTo>
                      <a:lnTo>
                        <a:pt x="0" y="69"/>
                      </a:lnTo>
                      <a:lnTo>
                        <a:pt x="9" y="58"/>
                      </a:lnTo>
                      <a:lnTo>
                        <a:pt x="12" y="58"/>
                      </a:lnTo>
                      <a:lnTo>
                        <a:pt x="11" y="52"/>
                      </a:lnTo>
                      <a:lnTo>
                        <a:pt x="10" y="52"/>
                      </a:lnTo>
                      <a:lnTo>
                        <a:pt x="6" y="25"/>
                      </a:lnTo>
                      <a:lnTo>
                        <a:pt x="9" y="25"/>
                      </a:lnTo>
                      <a:lnTo>
                        <a:pt x="5" y="17"/>
                      </a:lnTo>
                      <a:lnTo>
                        <a:pt x="16" y="17"/>
                      </a:lnTo>
                      <a:lnTo>
                        <a:pt x="22" y="14"/>
                      </a:lnTo>
                      <a:lnTo>
                        <a:pt x="36" y="16"/>
                      </a:lnTo>
                      <a:lnTo>
                        <a:pt x="41" y="7"/>
                      </a:lnTo>
                      <a:lnTo>
                        <a:pt x="39" y="3"/>
                      </a:lnTo>
                      <a:lnTo>
                        <a:pt x="45" y="4"/>
                      </a:lnTo>
                      <a:lnTo>
                        <a:pt x="46" y="0"/>
                      </a:lnTo>
                      <a:lnTo>
                        <a:pt x="53" y="0"/>
                      </a:lnTo>
                      <a:lnTo>
                        <a:pt x="53" y="4"/>
                      </a:lnTo>
                      <a:lnTo>
                        <a:pt x="57" y="4"/>
                      </a:lnTo>
                      <a:lnTo>
                        <a:pt x="57" y="0"/>
                      </a:lnTo>
                      <a:lnTo>
                        <a:pt x="61" y="2"/>
                      </a:lnTo>
                      <a:lnTo>
                        <a:pt x="60" y="4"/>
                      </a:lnTo>
                      <a:lnTo>
                        <a:pt x="66" y="3"/>
                      </a:lnTo>
                      <a:lnTo>
                        <a:pt x="68" y="11"/>
                      </a:lnTo>
                      <a:lnTo>
                        <a:pt x="66" y="13"/>
                      </a:lnTo>
                      <a:lnTo>
                        <a:pt x="66" y="16"/>
                      </a:lnTo>
                      <a:lnTo>
                        <a:pt x="72" y="18"/>
                      </a:lnTo>
                      <a:lnTo>
                        <a:pt x="74" y="19"/>
                      </a:lnTo>
                      <a:lnTo>
                        <a:pt x="71" y="37"/>
                      </a:lnTo>
                      <a:lnTo>
                        <a:pt x="74" y="42"/>
                      </a:lnTo>
                      <a:lnTo>
                        <a:pt x="74" y="47"/>
                      </a:lnTo>
                      <a:lnTo>
                        <a:pt x="81" y="53"/>
                      </a:lnTo>
                      <a:lnTo>
                        <a:pt x="77" y="47"/>
                      </a:lnTo>
                      <a:lnTo>
                        <a:pt x="80" y="47"/>
                      </a:lnTo>
                      <a:lnTo>
                        <a:pt x="82" y="51"/>
                      </a:lnTo>
                      <a:lnTo>
                        <a:pt x="84" y="52"/>
                      </a:lnTo>
                      <a:lnTo>
                        <a:pt x="87" y="62"/>
                      </a:lnTo>
                      <a:lnTo>
                        <a:pt x="86" y="64"/>
                      </a:lnTo>
                      <a:lnTo>
                        <a:pt x="96" y="68"/>
                      </a:lnTo>
                      <a:lnTo>
                        <a:pt x="97" y="64"/>
                      </a:lnTo>
                      <a:lnTo>
                        <a:pt x="99" y="65"/>
                      </a:lnTo>
                      <a:lnTo>
                        <a:pt x="99" y="67"/>
                      </a:lnTo>
                      <a:lnTo>
                        <a:pt x="101" y="66"/>
                      </a:lnTo>
                      <a:lnTo>
                        <a:pt x="100" y="74"/>
                      </a:lnTo>
                      <a:lnTo>
                        <a:pt x="99" y="74"/>
                      </a:lnTo>
                      <a:lnTo>
                        <a:pt x="97" y="71"/>
                      </a:lnTo>
                      <a:lnTo>
                        <a:pt x="90" y="69"/>
                      </a:lnTo>
                      <a:lnTo>
                        <a:pt x="89" y="69"/>
                      </a:lnTo>
                      <a:lnTo>
                        <a:pt x="88" y="71"/>
                      </a:lnTo>
                      <a:lnTo>
                        <a:pt x="99" y="74"/>
                      </a:lnTo>
                      <a:lnTo>
                        <a:pt x="98" y="78"/>
                      </a:lnTo>
                      <a:lnTo>
                        <a:pt x="101" y="80"/>
                      </a:lnTo>
                      <a:lnTo>
                        <a:pt x="99" y="88"/>
                      </a:lnTo>
                      <a:lnTo>
                        <a:pt x="97" y="90"/>
                      </a:lnTo>
                      <a:lnTo>
                        <a:pt x="97" y="91"/>
                      </a:lnTo>
                      <a:lnTo>
                        <a:pt x="103" y="97"/>
                      </a:lnTo>
                      <a:lnTo>
                        <a:pt x="107" y="99"/>
                      </a:lnTo>
                      <a:lnTo>
                        <a:pt x="108" y="97"/>
                      </a:lnTo>
                      <a:lnTo>
                        <a:pt x="110" y="98"/>
                      </a:lnTo>
                      <a:lnTo>
                        <a:pt x="116" y="102"/>
                      </a:lnTo>
                      <a:lnTo>
                        <a:pt x="116" y="98"/>
                      </a:lnTo>
                      <a:lnTo>
                        <a:pt x="120" y="92"/>
                      </a:lnTo>
                      <a:lnTo>
                        <a:pt x="123" y="92"/>
                      </a:lnTo>
                      <a:lnTo>
                        <a:pt x="122" y="91"/>
                      </a:lnTo>
                      <a:lnTo>
                        <a:pt x="122" y="86"/>
                      </a:lnTo>
                      <a:lnTo>
                        <a:pt x="126" y="86"/>
                      </a:lnTo>
                      <a:lnTo>
                        <a:pt x="130" y="84"/>
                      </a:lnTo>
                      <a:lnTo>
                        <a:pt x="130" y="81"/>
                      </a:lnTo>
                      <a:lnTo>
                        <a:pt x="135" y="77"/>
                      </a:lnTo>
                      <a:lnTo>
                        <a:pt x="130" y="69"/>
                      </a:lnTo>
                      <a:lnTo>
                        <a:pt x="128" y="59"/>
                      </a:lnTo>
                      <a:lnTo>
                        <a:pt x="143" y="59"/>
                      </a:lnTo>
                      <a:lnTo>
                        <a:pt x="146" y="61"/>
                      </a:lnTo>
                      <a:lnTo>
                        <a:pt x="153" y="60"/>
                      </a:lnTo>
                      <a:lnTo>
                        <a:pt x="156" y="67"/>
                      </a:lnTo>
                      <a:lnTo>
                        <a:pt x="159" y="67"/>
                      </a:lnTo>
                      <a:lnTo>
                        <a:pt x="164" y="72"/>
                      </a:lnTo>
                      <a:lnTo>
                        <a:pt x="169" y="71"/>
                      </a:lnTo>
                      <a:lnTo>
                        <a:pt x="169" y="69"/>
                      </a:lnTo>
                      <a:lnTo>
                        <a:pt x="177" y="69"/>
                      </a:lnTo>
                      <a:lnTo>
                        <a:pt x="187" y="68"/>
                      </a:lnTo>
                      <a:lnTo>
                        <a:pt x="186" y="84"/>
                      </a:lnTo>
                      <a:lnTo>
                        <a:pt x="188" y="84"/>
                      </a:lnTo>
                      <a:lnTo>
                        <a:pt x="188" y="85"/>
                      </a:lnTo>
                      <a:lnTo>
                        <a:pt x="188" y="87"/>
                      </a:lnTo>
                      <a:lnTo>
                        <a:pt x="188" y="89"/>
                      </a:lnTo>
                      <a:lnTo>
                        <a:pt x="188" y="90"/>
                      </a:lnTo>
                      <a:lnTo>
                        <a:pt x="187" y="98"/>
                      </a:lnTo>
                      <a:lnTo>
                        <a:pt x="187" y="106"/>
                      </a:lnTo>
                      <a:lnTo>
                        <a:pt x="187" y="106"/>
                      </a:lnTo>
                      <a:lnTo>
                        <a:pt x="188" y="112"/>
                      </a:lnTo>
                      <a:lnTo>
                        <a:pt x="191" y="111"/>
                      </a:lnTo>
                      <a:lnTo>
                        <a:pt x="197" y="106"/>
                      </a:lnTo>
                      <a:lnTo>
                        <a:pt x="211" y="109"/>
                      </a:lnTo>
                      <a:lnTo>
                        <a:pt x="211" y="111"/>
                      </a:lnTo>
                      <a:lnTo>
                        <a:pt x="213" y="112"/>
                      </a:lnTo>
                      <a:lnTo>
                        <a:pt x="214" y="107"/>
                      </a:lnTo>
                      <a:lnTo>
                        <a:pt x="227" y="96"/>
                      </a:lnTo>
                      <a:lnTo>
                        <a:pt x="231" y="96"/>
                      </a:lnTo>
                      <a:lnTo>
                        <a:pt x="231" y="94"/>
                      </a:lnTo>
                      <a:lnTo>
                        <a:pt x="236" y="94"/>
                      </a:lnTo>
                      <a:lnTo>
                        <a:pt x="238" y="97"/>
                      </a:lnTo>
                      <a:lnTo>
                        <a:pt x="233" y="107"/>
                      </a:lnTo>
                      <a:lnTo>
                        <a:pt x="234" y="108"/>
                      </a:lnTo>
                      <a:lnTo>
                        <a:pt x="233" y="110"/>
                      </a:lnTo>
                      <a:lnTo>
                        <a:pt x="234" y="117"/>
                      </a:lnTo>
                      <a:lnTo>
                        <a:pt x="241" y="117"/>
                      </a:lnTo>
                      <a:lnTo>
                        <a:pt x="241" y="121"/>
                      </a:lnTo>
                      <a:lnTo>
                        <a:pt x="246" y="124"/>
                      </a:lnTo>
                      <a:lnTo>
                        <a:pt x="255" y="124"/>
                      </a:lnTo>
                      <a:lnTo>
                        <a:pt x="267" y="129"/>
                      </a:lnTo>
                      <a:lnTo>
                        <a:pt x="285" y="126"/>
                      </a:lnTo>
                      <a:lnTo>
                        <a:pt x="291" y="132"/>
                      </a:lnTo>
                      <a:lnTo>
                        <a:pt x="285" y="135"/>
                      </a:lnTo>
                      <a:lnTo>
                        <a:pt x="281" y="143"/>
                      </a:lnTo>
                      <a:lnTo>
                        <a:pt x="285" y="147"/>
                      </a:lnTo>
                      <a:lnTo>
                        <a:pt x="291" y="152"/>
                      </a:lnTo>
                      <a:lnTo>
                        <a:pt x="296" y="149"/>
                      </a:lnTo>
                      <a:lnTo>
                        <a:pt x="301" y="151"/>
                      </a:lnTo>
                      <a:lnTo>
                        <a:pt x="308" y="144"/>
                      </a:lnTo>
                      <a:lnTo>
                        <a:pt x="312" y="144"/>
                      </a:lnTo>
                      <a:lnTo>
                        <a:pt x="313" y="153"/>
                      </a:lnTo>
                      <a:lnTo>
                        <a:pt x="301" y="160"/>
                      </a:lnTo>
                      <a:lnTo>
                        <a:pt x="297" y="168"/>
                      </a:lnTo>
                      <a:lnTo>
                        <a:pt x="287" y="176"/>
                      </a:lnTo>
                      <a:lnTo>
                        <a:pt x="277" y="179"/>
                      </a:lnTo>
                      <a:lnTo>
                        <a:pt x="272" y="175"/>
                      </a:lnTo>
                      <a:lnTo>
                        <a:pt x="268" y="173"/>
                      </a:lnTo>
                      <a:lnTo>
                        <a:pt x="253" y="188"/>
                      </a:lnTo>
                      <a:lnTo>
                        <a:pt x="252" y="187"/>
                      </a:lnTo>
                      <a:lnTo>
                        <a:pt x="250" y="188"/>
                      </a:lnTo>
                      <a:lnTo>
                        <a:pt x="246" y="185"/>
                      </a:lnTo>
                      <a:lnTo>
                        <a:pt x="243" y="185"/>
                      </a:lnTo>
                      <a:lnTo>
                        <a:pt x="225" y="199"/>
                      </a:lnTo>
                      <a:lnTo>
                        <a:pt x="215" y="196"/>
                      </a:lnTo>
                      <a:lnTo>
                        <a:pt x="210" y="199"/>
                      </a:lnTo>
                      <a:lnTo>
                        <a:pt x="208" y="198"/>
                      </a:lnTo>
                      <a:lnTo>
                        <a:pt x="208" y="200"/>
                      </a:lnTo>
                      <a:lnTo>
                        <a:pt x="209" y="200"/>
                      </a:lnTo>
                      <a:lnTo>
                        <a:pt x="209" y="202"/>
                      </a:lnTo>
                      <a:lnTo>
                        <a:pt x="203" y="201"/>
                      </a:lnTo>
                      <a:lnTo>
                        <a:pt x="202" y="203"/>
                      </a:lnTo>
                      <a:lnTo>
                        <a:pt x="198" y="203"/>
                      </a:lnTo>
                      <a:lnTo>
                        <a:pt x="185" y="200"/>
                      </a:lnTo>
                      <a:lnTo>
                        <a:pt x="182" y="198"/>
                      </a:lnTo>
                      <a:lnTo>
                        <a:pt x="182" y="198"/>
                      </a:lnTo>
                      <a:lnTo>
                        <a:pt x="176" y="200"/>
                      </a:lnTo>
                      <a:lnTo>
                        <a:pt x="165" y="198"/>
                      </a:lnTo>
                      <a:lnTo>
                        <a:pt x="157" y="199"/>
                      </a:lnTo>
                      <a:lnTo>
                        <a:pt x="147" y="198"/>
                      </a:lnTo>
                      <a:lnTo>
                        <a:pt x="147" y="195"/>
                      </a:lnTo>
                      <a:lnTo>
                        <a:pt x="143" y="195"/>
                      </a:lnTo>
                      <a:lnTo>
                        <a:pt x="143" y="187"/>
                      </a:lnTo>
                      <a:lnTo>
                        <a:pt x="138" y="187"/>
                      </a:lnTo>
                      <a:lnTo>
                        <a:pt x="137" y="185"/>
                      </a:lnTo>
                      <a:lnTo>
                        <a:pt x="116" y="184"/>
                      </a:lnTo>
                      <a:lnTo>
                        <a:pt x="106" y="185"/>
                      </a:lnTo>
                      <a:lnTo>
                        <a:pt x="103" y="187"/>
                      </a:lnTo>
                      <a:lnTo>
                        <a:pt x="100" y="187"/>
                      </a:lnTo>
                      <a:lnTo>
                        <a:pt x="90" y="181"/>
                      </a:lnTo>
                      <a:lnTo>
                        <a:pt x="83" y="181"/>
                      </a:lnTo>
                      <a:lnTo>
                        <a:pt x="76" y="178"/>
                      </a:lnTo>
                      <a:lnTo>
                        <a:pt x="74" y="172"/>
                      </a:lnTo>
                      <a:lnTo>
                        <a:pt x="64" y="173"/>
                      </a:lnTo>
                      <a:lnTo>
                        <a:pt x="60" y="173"/>
                      </a:lnTo>
                      <a:lnTo>
                        <a:pt x="53" y="167"/>
                      </a:lnTo>
                      <a:lnTo>
                        <a:pt x="47" y="167"/>
                      </a:lnTo>
                      <a:lnTo>
                        <a:pt x="45" y="162"/>
                      </a:lnTo>
                      <a:lnTo>
                        <a:pt x="47" y="165"/>
                      </a:lnTo>
                      <a:lnTo>
                        <a:pt x="50" y="164"/>
                      </a:lnTo>
                      <a:lnTo>
                        <a:pt x="44" y="157"/>
                      </a:lnTo>
                      <a:lnTo>
                        <a:pt x="45" y="152"/>
                      </a:lnTo>
                      <a:lnTo>
                        <a:pt x="47" y="155"/>
                      </a:lnTo>
                      <a:lnTo>
                        <a:pt x="48" y="153"/>
                      </a:lnTo>
                      <a:lnTo>
                        <a:pt x="36" y="142"/>
                      </a:lnTo>
                      <a:lnTo>
                        <a:pt x="34" y="138"/>
                      </a:lnTo>
                      <a:lnTo>
                        <a:pt x="25" y="132"/>
                      </a:lnTo>
                      <a:lnTo>
                        <a:pt x="24" y="130"/>
                      </a:lnTo>
                      <a:lnTo>
                        <a:pt x="27" y="130"/>
                      </a:lnTo>
                      <a:lnTo>
                        <a:pt x="29" y="126"/>
                      </a:lnTo>
                      <a:lnTo>
                        <a:pt x="23" y="122"/>
                      </a:lnTo>
                      <a:lnTo>
                        <a:pt x="22" y="120"/>
                      </a:lnTo>
                      <a:lnTo>
                        <a:pt x="20" y="120"/>
                      </a:lnTo>
                      <a:lnTo>
                        <a:pt x="18" y="123"/>
                      </a:lnTo>
                      <a:lnTo>
                        <a:pt x="15" y="121"/>
                      </a:lnTo>
                      <a:lnTo>
                        <a:pt x="19" y="115"/>
                      </a:lnTo>
                      <a:lnTo>
                        <a:pt x="10" y="114"/>
                      </a:lnTo>
                      <a:lnTo>
                        <a:pt x="10" y="112"/>
                      </a:lnTo>
                      <a:lnTo>
                        <a:pt x="0" y="113"/>
                      </a:lnTo>
                      <a:lnTo>
                        <a:pt x="2" y="98"/>
                      </a:lnTo>
                      <a:lnTo>
                        <a:pt x="5" y="96"/>
                      </a:lnTo>
                      <a:lnTo>
                        <a:pt x="8" y="84"/>
                      </a:lnTo>
                      <a:lnTo>
                        <a:pt x="6" y="79"/>
                      </a:lnTo>
                      <a:lnTo>
                        <a:pt x="2"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75" name="Freeform 52"/>
                <p:cNvSpPr>
                  <a:spLocks/>
                </p:cNvSpPr>
                <p:nvPr/>
              </p:nvSpPr>
              <p:spPr bwMode="auto">
                <a:xfrm>
                  <a:off x="4350" y="3072"/>
                  <a:ext cx="313" cy="203"/>
                </a:xfrm>
                <a:custGeom>
                  <a:avLst/>
                  <a:gdLst>
                    <a:gd name="T0" fmla="*/ 12 w 313"/>
                    <a:gd name="T1" fmla="*/ 58 h 203"/>
                    <a:gd name="T2" fmla="*/ 9 w 313"/>
                    <a:gd name="T3" fmla="*/ 25 h 203"/>
                    <a:gd name="T4" fmla="*/ 36 w 313"/>
                    <a:gd name="T5" fmla="*/ 16 h 203"/>
                    <a:gd name="T6" fmla="*/ 46 w 313"/>
                    <a:gd name="T7" fmla="*/ 0 h 203"/>
                    <a:gd name="T8" fmla="*/ 57 w 313"/>
                    <a:gd name="T9" fmla="*/ 0 h 203"/>
                    <a:gd name="T10" fmla="*/ 68 w 313"/>
                    <a:gd name="T11" fmla="*/ 11 h 203"/>
                    <a:gd name="T12" fmla="*/ 74 w 313"/>
                    <a:gd name="T13" fmla="*/ 19 h 203"/>
                    <a:gd name="T14" fmla="*/ 81 w 313"/>
                    <a:gd name="T15" fmla="*/ 53 h 203"/>
                    <a:gd name="T16" fmla="*/ 84 w 313"/>
                    <a:gd name="T17" fmla="*/ 52 h 203"/>
                    <a:gd name="T18" fmla="*/ 97 w 313"/>
                    <a:gd name="T19" fmla="*/ 64 h 203"/>
                    <a:gd name="T20" fmla="*/ 100 w 313"/>
                    <a:gd name="T21" fmla="*/ 74 h 203"/>
                    <a:gd name="T22" fmla="*/ 89 w 313"/>
                    <a:gd name="T23" fmla="*/ 69 h 203"/>
                    <a:gd name="T24" fmla="*/ 101 w 313"/>
                    <a:gd name="T25" fmla="*/ 80 h 203"/>
                    <a:gd name="T26" fmla="*/ 103 w 313"/>
                    <a:gd name="T27" fmla="*/ 97 h 203"/>
                    <a:gd name="T28" fmla="*/ 116 w 313"/>
                    <a:gd name="T29" fmla="*/ 102 h 203"/>
                    <a:gd name="T30" fmla="*/ 122 w 313"/>
                    <a:gd name="T31" fmla="*/ 91 h 203"/>
                    <a:gd name="T32" fmla="*/ 130 w 313"/>
                    <a:gd name="T33" fmla="*/ 81 h 203"/>
                    <a:gd name="T34" fmla="*/ 143 w 313"/>
                    <a:gd name="T35" fmla="*/ 59 h 203"/>
                    <a:gd name="T36" fmla="*/ 159 w 313"/>
                    <a:gd name="T37" fmla="*/ 67 h 203"/>
                    <a:gd name="T38" fmla="*/ 177 w 313"/>
                    <a:gd name="T39" fmla="*/ 69 h 203"/>
                    <a:gd name="T40" fmla="*/ 188 w 313"/>
                    <a:gd name="T41" fmla="*/ 85 h 203"/>
                    <a:gd name="T42" fmla="*/ 187 w 313"/>
                    <a:gd name="T43" fmla="*/ 98 h 203"/>
                    <a:gd name="T44" fmla="*/ 191 w 313"/>
                    <a:gd name="T45" fmla="*/ 111 h 203"/>
                    <a:gd name="T46" fmla="*/ 213 w 313"/>
                    <a:gd name="T47" fmla="*/ 112 h 203"/>
                    <a:gd name="T48" fmla="*/ 231 w 313"/>
                    <a:gd name="T49" fmla="*/ 94 h 203"/>
                    <a:gd name="T50" fmla="*/ 234 w 313"/>
                    <a:gd name="T51" fmla="*/ 108 h 203"/>
                    <a:gd name="T52" fmla="*/ 241 w 313"/>
                    <a:gd name="T53" fmla="*/ 121 h 203"/>
                    <a:gd name="T54" fmla="*/ 285 w 313"/>
                    <a:gd name="T55" fmla="*/ 126 h 203"/>
                    <a:gd name="T56" fmla="*/ 285 w 313"/>
                    <a:gd name="T57" fmla="*/ 147 h 203"/>
                    <a:gd name="T58" fmla="*/ 308 w 313"/>
                    <a:gd name="T59" fmla="*/ 144 h 203"/>
                    <a:gd name="T60" fmla="*/ 297 w 313"/>
                    <a:gd name="T61" fmla="*/ 168 h 203"/>
                    <a:gd name="T62" fmla="*/ 268 w 313"/>
                    <a:gd name="T63" fmla="*/ 173 h 203"/>
                    <a:gd name="T64" fmla="*/ 246 w 313"/>
                    <a:gd name="T65" fmla="*/ 185 h 203"/>
                    <a:gd name="T66" fmla="*/ 210 w 313"/>
                    <a:gd name="T67" fmla="*/ 199 h 203"/>
                    <a:gd name="T68" fmla="*/ 209 w 313"/>
                    <a:gd name="T69" fmla="*/ 202 h 203"/>
                    <a:gd name="T70" fmla="*/ 185 w 313"/>
                    <a:gd name="T71" fmla="*/ 200 h 203"/>
                    <a:gd name="T72" fmla="*/ 165 w 313"/>
                    <a:gd name="T73" fmla="*/ 198 h 203"/>
                    <a:gd name="T74" fmla="*/ 143 w 313"/>
                    <a:gd name="T75" fmla="*/ 195 h 203"/>
                    <a:gd name="T76" fmla="*/ 116 w 313"/>
                    <a:gd name="T77" fmla="*/ 184 h 203"/>
                    <a:gd name="T78" fmla="*/ 90 w 313"/>
                    <a:gd name="T79" fmla="*/ 181 h 203"/>
                    <a:gd name="T80" fmla="*/ 64 w 313"/>
                    <a:gd name="T81" fmla="*/ 173 h 203"/>
                    <a:gd name="T82" fmla="*/ 45 w 313"/>
                    <a:gd name="T83" fmla="*/ 162 h 203"/>
                    <a:gd name="T84" fmla="*/ 45 w 313"/>
                    <a:gd name="T85" fmla="*/ 152 h 203"/>
                    <a:gd name="T86" fmla="*/ 34 w 313"/>
                    <a:gd name="T87" fmla="*/ 138 h 203"/>
                    <a:gd name="T88" fmla="*/ 29 w 313"/>
                    <a:gd name="T89" fmla="*/ 126 h 203"/>
                    <a:gd name="T90" fmla="*/ 18 w 313"/>
                    <a:gd name="T91" fmla="*/ 123 h 203"/>
                    <a:gd name="T92" fmla="*/ 10 w 313"/>
                    <a:gd name="T93" fmla="*/ 112 h 203"/>
                    <a:gd name="T94" fmla="*/ 8 w 313"/>
                    <a:gd name="T95" fmla="*/ 8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203">
                      <a:moveTo>
                        <a:pt x="2" y="74"/>
                      </a:moveTo>
                      <a:lnTo>
                        <a:pt x="0" y="69"/>
                      </a:lnTo>
                      <a:lnTo>
                        <a:pt x="9" y="58"/>
                      </a:lnTo>
                      <a:lnTo>
                        <a:pt x="12" y="58"/>
                      </a:lnTo>
                      <a:lnTo>
                        <a:pt x="11" y="52"/>
                      </a:lnTo>
                      <a:lnTo>
                        <a:pt x="10" y="52"/>
                      </a:lnTo>
                      <a:lnTo>
                        <a:pt x="6" y="25"/>
                      </a:lnTo>
                      <a:lnTo>
                        <a:pt x="9" y="25"/>
                      </a:lnTo>
                      <a:lnTo>
                        <a:pt x="5" y="17"/>
                      </a:lnTo>
                      <a:lnTo>
                        <a:pt x="16" y="17"/>
                      </a:lnTo>
                      <a:lnTo>
                        <a:pt x="22" y="14"/>
                      </a:lnTo>
                      <a:lnTo>
                        <a:pt x="36" y="16"/>
                      </a:lnTo>
                      <a:lnTo>
                        <a:pt x="41" y="7"/>
                      </a:lnTo>
                      <a:lnTo>
                        <a:pt x="39" y="3"/>
                      </a:lnTo>
                      <a:lnTo>
                        <a:pt x="45" y="4"/>
                      </a:lnTo>
                      <a:lnTo>
                        <a:pt x="46" y="0"/>
                      </a:lnTo>
                      <a:lnTo>
                        <a:pt x="53" y="0"/>
                      </a:lnTo>
                      <a:lnTo>
                        <a:pt x="53" y="4"/>
                      </a:lnTo>
                      <a:lnTo>
                        <a:pt x="57" y="4"/>
                      </a:lnTo>
                      <a:lnTo>
                        <a:pt x="57" y="0"/>
                      </a:lnTo>
                      <a:lnTo>
                        <a:pt x="61" y="2"/>
                      </a:lnTo>
                      <a:lnTo>
                        <a:pt x="60" y="4"/>
                      </a:lnTo>
                      <a:lnTo>
                        <a:pt x="66" y="3"/>
                      </a:lnTo>
                      <a:lnTo>
                        <a:pt x="68" y="11"/>
                      </a:lnTo>
                      <a:lnTo>
                        <a:pt x="66" y="13"/>
                      </a:lnTo>
                      <a:lnTo>
                        <a:pt x="66" y="16"/>
                      </a:lnTo>
                      <a:lnTo>
                        <a:pt x="72" y="18"/>
                      </a:lnTo>
                      <a:lnTo>
                        <a:pt x="74" y="19"/>
                      </a:lnTo>
                      <a:lnTo>
                        <a:pt x="71" y="37"/>
                      </a:lnTo>
                      <a:lnTo>
                        <a:pt x="74" y="42"/>
                      </a:lnTo>
                      <a:lnTo>
                        <a:pt x="74" y="47"/>
                      </a:lnTo>
                      <a:lnTo>
                        <a:pt x="81" y="53"/>
                      </a:lnTo>
                      <a:lnTo>
                        <a:pt x="77" y="47"/>
                      </a:lnTo>
                      <a:lnTo>
                        <a:pt x="80" y="47"/>
                      </a:lnTo>
                      <a:lnTo>
                        <a:pt x="82" y="51"/>
                      </a:lnTo>
                      <a:lnTo>
                        <a:pt x="84" y="52"/>
                      </a:lnTo>
                      <a:lnTo>
                        <a:pt x="87" y="62"/>
                      </a:lnTo>
                      <a:lnTo>
                        <a:pt x="86" y="64"/>
                      </a:lnTo>
                      <a:lnTo>
                        <a:pt x="96" y="68"/>
                      </a:lnTo>
                      <a:lnTo>
                        <a:pt x="97" y="64"/>
                      </a:lnTo>
                      <a:lnTo>
                        <a:pt x="99" y="65"/>
                      </a:lnTo>
                      <a:lnTo>
                        <a:pt x="99" y="67"/>
                      </a:lnTo>
                      <a:lnTo>
                        <a:pt x="101" y="66"/>
                      </a:lnTo>
                      <a:lnTo>
                        <a:pt x="100" y="74"/>
                      </a:lnTo>
                      <a:lnTo>
                        <a:pt x="99" y="74"/>
                      </a:lnTo>
                      <a:lnTo>
                        <a:pt x="97" y="71"/>
                      </a:lnTo>
                      <a:lnTo>
                        <a:pt x="90" y="69"/>
                      </a:lnTo>
                      <a:lnTo>
                        <a:pt x="89" y="69"/>
                      </a:lnTo>
                      <a:lnTo>
                        <a:pt x="88" y="71"/>
                      </a:lnTo>
                      <a:lnTo>
                        <a:pt x="99" y="74"/>
                      </a:lnTo>
                      <a:lnTo>
                        <a:pt x="98" y="78"/>
                      </a:lnTo>
                      <a:lnTo>
                        <a:pt x="101" y="80"/>
                      </a:lnTo>
                      <a:lnTo>
                        <a:pt x="99" y="88"/>
                      </a:lnTo>
                      <a:lnTo>
                        <a:pt x="97" y="90"/>
                      </a:lnTo>
                      <a:lnTo>
                        <a:pt x="97" y="91"/>
                      </a:lnTo>
                      <a:lnTo>
                        <a:pt x="103" y="97"/>
                      </a:lnTo>
                      <a:lnTo>
                        <a:pt x="107" y="99"/>
                      </a:lnTo>
                      <a:lnTo>
                        <a:pt x="108" y="97"/>
                      </a:lnTo>
                      <a:lnTo>
                        <a:pt x="110" y="98"/>
                      </a:lnTo>
                      <a:lnTo>
                        <a:pt x="116" y="102"/>
                      </a:lnTo>
                      <a:lnTo>
                        <a:pt x="116" y="98"/>
                      </a:lnTo>
                      <a:lnTo>
                        <a:pt x="120" y="92"/>
                      </a:lnTo>
                      <a:lnTo>
                        <a:pt x="123" y="92"/>
                      </a:lnTo>
                      <a:lnTo>
                        <a:pt x="122" y="91"/>
                      </a:lnTo>
                      <a:lnTo>
                        <a:pt x="122" y="86"/>
                      </a:lnTo>
                      <a:lnTo>
                        <a:pt x="126" y="86"/>
                      </a:lnTo>
                      <a:lnTo>
                        <a:pt x="130" y="84"/>
                      </a:lnTo>
                      <a:lnTo>
                        <a:pt x="130" y="81"/>
                      </a:lnTo>
                      <a:lnTo>
                        <a:pt x="135" y="77"/>
                      </a:lnTo>
                      <a:lnTo>
                        <a:pt x="130" y="69"/>
                      </a:lnTo>
                      <a:lnTo>
                        <a:pt x="128" y="59"/>
                      </a:lnTo>
                      <a:lnTo>
                        <a:pt x="143" y="59"/>
                      </a:lnTo>
                      <a:lnTo>
                        <a:pt x="146" y="61"/>
                      </a:lnTo>
                      <a:lnTo>
                        <a:pt x="153" y="60"/>
                      </a:lnTo>
                      <a:lnTo>
                        <a:pt x="156" y="67"/>
                      </a:lnTo>
                      <a:lnTo>
                        <a:pt x="159" y="67"/>
                      </a:lnTo>
                      <a:lnTo>
                        <a:pt x="164" y="72"/>
                      </a:lnTo>
                      <a:lnTo>
                        <a:pt x="169" y="71"/>
                      </a:lnTo>
                      <a:lnTo>
                        <a:pt x="169" y="69"/>
                      </a:lnTo>
                      <a:lnTo>
                        <a:pt x="177" y="69"/>
                      </a:lnTo>
                      <a:lnTo>
                        <a:pt x="187" y="68"/>
                      </a:lnTo>
                      <a:lnTo>
                        <a:pt x="186" y="84"/>
                      </a:lnTo>
                      <a:lnTo>
                        <a:pt x="188" y="84"/>
                      </a:lnTo>
                      <a:lnTo>
                        <a:pt x="188" y="85"/>
                      </a:lnTo>
                      <a:lnTo>
                        <a:pt x="188" y="87"/>
                      </a:lnTo>
                      <a:lnTo>
                        <a:pt x="188" y="89"/>
                      </a:lnTo>
                      <a:lnTo>
                        <a:pt x="188" y="90"/>
                      </a:lnTo>
                      <a:lnTo>
                        <a:pt x="187" y="98"/>
                      </a:lnTo>
                      <a:lnTo>
                        <a:pt x="187" y="106"/>
                      </a:lnTo>
                      <a:lnTo>
                        <a:pt x="187" y="106"/>
                      </a:lnTo>
                      <a:lnTo>
                        <a:pt x="188" y="112"/>
                      </a:lnTo>
                      <a:lnTo>
                        <a:pt x="191" y="111"/>
                      </a:lnTo>
                      <a:lnTo>
                        <a:pt x="197" y="106"/>
                      </a:lnTo>
                      <a:lnTo>
                        <a:pt x="211" y="109"/>
                      </a:lnTo>
                      <a:lnTo>
                        <a:pt x="211" y="111"/>
                      </a:lnTo>
                      <a:lnTo>
                        <a:pt x="213" y="112"/>
                      </a:lnTo>
                      <a:lnTo>
                        <a:pt x="214" y="107"/>
                      </a:lnTo>
                      <a:lnTo>
                        <a:pt x="227" y="96"/>
                      </a:lnTo>
                      <a:lnTo>
                        <a:pt x="231" y="96"/>
                      </a:lnTo>
                      <a:lnTo>
                        <a:pt x="231" y="94"/>
                      </a:lnTo>
                      <a:lnTo>
                        <a:pt x="236" y="94"/>
                      </a:lnTo>
                      <a:lnTo>
                        <a:pt x="238" y="97"/>
                      </a:lnTo>
                      <a:lnTo>
                        <a:pt x="233" y="107"/>
                      </a:lnTo>
                      <a:lnTo>
                        <a:pt x="234" y="108"/>
                      </a:lnTo>
                      <a:lnTo>
                        <a:pt x="233" y="110"/>
                      </a:lnTo>
                      <a:lnTo>
                        <a:pt x="234" y="117"/>
                      </a:lnTo>
                      <a:lnTo>
                        <a:pt x="241" y="117"/>
                      </a:lnTo>
                      <a:lnTo>
                        <a:pt x="241" y="121"/>
                      </a:lnTo>
                      <a:lnTo>
                        <a:pt x="246" y="124"/>
                      </a:lnTo>
                      <a:lnTo>
                        <a:pt x="255" y="124"/>
                      </a:lnTo>
                      <a:lnTo>
                        <a:pt x="267" y="129"/>
                      </a:lnTo>
                      <a:lnTo>
                        <a:pt x="285" y="126"/>
                      </a:lnTo>
                      <a:lnTo>
                        <a:pt x="291" y="132"/>
                      </a:lnTo>
                      <a:lnTo>
                        <a:pt x="285" y="135"/>
                      </a:lnTo>
                      <a:lnTo>
                        <a:pt x="281" y="143"/>
                      </a:lnTo>
                      <a:lnTo>
                        <a:pt x="285" y="147"/>
                      </a:lnTo>
                      <a:lnTo>
                        <a:pt x="291" y="152"/>
                      </a:lnTo>
                      <a:lnTo>
                        <a:pt x="296" y="149"/>
                      </a:lnTo>
                      <a:lnTo>
                        <a:pt x="301" y="151"/>
                      </a:lnTo>
                      <a:lnTo>
                        <a:pt x="308" y="144"/>
                      </a:lnTo>
                      <a:lnTo>
                        <a:pt x="312" y="144"/>
                      </a:lnTo>
                      <a:lnTo>
                        <a:pt x="313" y="153"/>
                      </a:lnTo>
                      <a:lnTo>
                        <a:pt x="301" y="160"/>
                      </a:lnTo>
                      <a:lnTo>
                        <a:pt x="297" y="168"/>
                      </a:lnTo>
                      <a:lnTo>
                        <a:pt x="287" y="176"/>
                      </a:lnTo>
                      <a:lnTo>
                        <a:pt x="277" y="179"/>
                      </a:lnTo>
                      <a:lnTo>
                        <a:pt x="272" y="175"/>
                      </a:lnTo>
                      <a:lnTo>
                        <a:pt x="268" y="173"/>
                      </a:lnTo>
                      <a:lnTo>
                        <a:pt x="253" y="188"/>
                      </a:lnTo>
                      <a:lnTo>
                        <a:pt x="252" y="187"/>
                      </a:lnTo>
                      <a:lnTo>
                        <a:pt x="250" y="188"/>
                      </a:lnTo>
                      <a:lnTo>
                        <a:pt x="246" y="185"/>
                      </a:lnTo>
                      <a:lnTo>
                        <a:pt x="243" y="185"/>
                      </a:lnTo>
                      <a:lnTo>
                        <a:pt x="225" y="199"/>
                      </a:lnTo>
                      <a:lnTo>
                        <a:pt x="215" y="196"/>
                      </a:lnTo>
                      <a:lnTo>
                        <a:pt x="210" y="199"/>
                      </a:lnTo>
                      <a:lnTo>
                        <a:pt x="208" y="198"/>
                      </a:lnTo>
                      <a:lnTo>
                        <a:pt x="208" y="200"/>
                      </a:lnTo>
                      <a:lnTo>
                        <a:pt x="209" y="200"/>
                      </a:lnTo>
                      <a:lnTo>
                        <a:pt x="209" y="202"/>
                      </a:lnTo>
                      <a:lnTo>
                        <a:pt x="203" y="201"/>
                      </a:lnTo>
                      <a:lnTo>
                        <a:pt x="202" y="203"/>
                      </a:lnTo>
                      <a:lnTo>
                        <a:pt x="198" y="203"/>
                      </a:lnTo>
                      <a:lnTo>
                        <a:pt x="185" y="200"/>
                      </a:lnTo>
                      <a:lnTo>
                        <a:pt x="182" y="198"/>
                      </a:lnTo>
                      <a:lnTo>
                        <a:pt x="182" y="198"/>
                      </a:lnTo>
                      <a:lnTo>
                        <a:pt x="176" y="200"/>
                      </a:lnTo>
                      <a:lnTo>
                        <a:pt x="165" y="198"/>
                      </a:lnTo>
                      <a:lnTo>
                        <a:pt x="157" y="199"/>
                      </a:lnTo>
                      <a:lnTo>
                        <a:pt x="147" y="198"/>
                      </a:lnTo>
                      <a:lnTo>
                        <a:pt x="147" y="195"/>
                      </a:lnTo>
                      <a:lnTo>
                        <a:pt x="143" y="195"/>
                      </a:lnTo>
                      <a:lnTo>
                        <a:pt x="143" y="187"/>
                      </a:lnTo>
                      <a:lnTo>
                        <a:pt x="138" y="187"/>
                      </a:lnTo>
                      <a:lnTo>
                        <a:pt x="137" y="185"/>
                      </a:lnTo>
                      <a:lnTo>
                        <a:pt x="116" y="184"/>
                      </a:lnTo>
                      <a:lnTo>
                        <a:pt x="106" y="185"/>
                      </a:lnTo>
                      <a:lnTo>
                        <a:pt x="103" y="187"/>
                      </a:lnTo>
                      <a:lnTo>
                        <a:pt x="100" y="187"/>
                      </a:lnTo>
                      <a:lnTo>
                        <a:pt x="90" y="181"/>
                      </a:lnTo>
                      <a:lnTo>
                        <a:pt x="83" y="181"/>
                      </a:lnTo>
                      <a:lnTo>
                        <a:pt x="76" y="178"/>
                      </a:lnTo>
                      <a:lnTo>
                        <a:pt x="74" y="172"/>
                      </a:lnTo>
                      <a:lnTo>
                        <a:pt x="64" y="173"/>
                      </a:lnTo>
                      <a:lnTo>
                        <a:pt x="60" y="173"/>
                      </a:lnTo>
                      <a:lnTo>
                        <a:pt x="53" y="167"/>
                      </a:lnTo>
                      <a:lnTo>
                        <a:pt x="47" y="167"/>
                      </a:lnTo>
                      <a:lnTo>
                        <a:pt x="45" y="162"/>
                      </a:lnTo>
                      <a:lnTo>
                        <a:pt x="47" y="165"/>
                      </a:lnTo>
                      <a:lnTo>
                        <a:pt x="50" y="164"/>
                      </a:lnTo>
                      <a:lnTo>
                        <a:pt x="44" y="157"/>
                      </a:lnTo>
                      <a:lnTo>
                        <a:pt x="45" y="152"/>
                      </a:lnTo>
                      <a:lnTo>
                        <a:pt x="47" y="155"/>
                      </a:lnTo>
                      <a:lnTo>
                        <a:pt x="48" y="153"/>
                      </a:lnTo>
                      <a:lnTo>
                        <a:pt x="36" y="142"/>
                      </a:lnTo>
                      <a:lnTo>
                        <a:pt x="34" y="138"/>
                      </a:lnTo>
                      <a:lnTo>
                        <a:pt x="25" y="132"/>
                      </a:lnTo>
                      <a:lnTo>
                        <a:pt x="24" y="130"/>
                      </a:lnTo>
                      <a:lnTo>
                        <a:pt x="27" y="130"/>
                      </a:lnTo>
                      <a:lnTo>
                        <a:pt x="29" y="126"/>
                      </a:lnTo>
                      <a:lnTo>
                        <a:pt x="23" y="122"/>
                      </a:lnTo>
                      <a:lnTo>
                        <a:pt x="22" y="120"/>
                      </a:lnTo>
                      <a:lnTo>
                        <a:pt x="20" y="120"/>
                      </a:lnTo>
                      <a:lnTo>
                        <a:pt x="18" y="123"/>
                      </a:lnTo>
                      <a:lnTo>
                        <a:pt x="15" y="121"/>
                      </a:lnTo>
                      <a:lnTo>
                        <a:pt x="19" y="115"/>
                      </a:lnTo>
                      <a:lnTo>
                        <a:pt x="10" y="114"/>
                      </a:lnTo>
                      <a:lnTo>
                        <a:pt x="10" y="112"/>
                      </a:lnTo>
                      <a:lnTo>
                        <a:pt x="0" y="113"/>
                      </a:lnTo>
                      <a:lnTo>
                        <a:pt x="2" y="98"/>
                      </a:lnTo>
                      <a:lnTo>
                        <a:pt x="5" y="96"/>
                      </a:lnTo>
                      <a:lnTo>
                        <a:pt x="8" y="84"/>
                      </a:lnTo>
                      <a:lnTo>
                        <a:pt x="6" y="79"/>
                      </a:lnTo>
                      <a:lnTo>
                        <a:pt x="2" y="74"/>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76" name="Freeform 53"/>
                <p:cNvSpPr>
                  <a:spLocks/>
                </p:cNvSpPr>
                <p:nvPr/>
              </p:nvSpPr>
              <p:spPr bwMode="auto">
                <a:xfrm>
                  <a:off x="4306" y="3243"/>
                  <a:ext cx="240" cy="324"/>
                </a:xfrm>
                <a:custGeom>
                  <a:avLst/>
                  <a:gdLst>
                    <a:gd name="T0" fmla="*/ 190 w 240"/>
                    <a:gd name="T1" fmla="*/ 226 h 324"/>
                    <a:gd name="T2" fmla="*/ 192 w 240"/>
                    <a:gd name="T3" fmla="*/ 253 h 324"/>
                    <a:gd name="T4" fmla="*/ 191 w 240"/>
                    <a:gd name="T5" fmla="*/ 268 h 324"/>
                    <a:gd name="T6" fmla="*/ 182 w 240"/>
                    <a:gd name="T7" fmla="*/ 292 h 324"/>
                    <a:gd name="T8" fmla="*/ 162 w 240"/>
                    <a:gd name="T9" fmla="*/ 302 h 324"/>
                    <a:gd name="T10" fmla="*/ 145 w 240"/>
                    <a:gd name="T11" fmla="*/ 323 h 324"/>
                    <a:gd name="T12" fmla="*/ 123 w 240"/>
                    <a:gd name="T13" fmla="*/ 315 h 324"/>
                    <a:gd name="T14" fmla="*/ 92 w 240"/>
                    <a:gd name="T15" fmla="*/ 289 h 324"/>
                    <a:gd name="T16" fmla="*/ 75 w 240"/>
                    <a:gd name="T17" fmla="*/ 284 h 324"/>
                    <a:gd name="T18" fmla="*/ 61 w 240"/>
                    <a:gd name="T19" fmla="*/ 266 h 324"/>
                    <a:gd name="T20" fmla="*/ 69 w 240"/>
                    <a:gd name="T21" fmla="*/ 231 h 324"/>
                    <a:gd name="T22" fmla="*/ 74 w 240"/>
                    <a:gd name="T23" fmla="*/ 216 h 324"/>
                    <a:gd name="T24" fmla="*/ 63 w 240"/>
                    <a:gd name="T25" fmla="*/ 198 h 324"/>
                    <a:gd name="T26" fmla="*/ 48 w 240"/>
                    <a:gd name="T27" fmla="*/ 193 h 324"/>
                    <a:gd name="T28" fmla="*/ 37 w 240"/>
                    <a:gd name="T29" fmla="*/ 190 h 324"/>
                    <a:gd name="T30" fmla="*/ 8 w 240"/>
                    <a:gd name="T31" fmla="*/ 185 h 324"/>
                    <a:gd name="T32" fmla="*/ 9 w 240"/>
                    <a:gd name="T33" fmla="*/ 171 h 324"/>
                    <a:gd name="T34" fmla="*/ 3 w 240"/>
                    <a:gd name="T35" fmla="*/ 159 h 324"/>
                    <a:gd name="T36" fmla="*/ 1 w 240"/>
                    <a:gd name="T37" fmla="*/ 144 h 324"/>
                    <a:gd name="T38" fmla="*/ 12 w 240"/>
                    <a:gd name="T39" fmla="*/ 136 h 324"/>
                    <a:gd name="T40" fmla="*/ 11 w 240"/>
                    <a:gd name="T41" fmla="*/ 129 h 324"/>
                    <a:gd name="T42" fmla="*/ 12 w 240"/>
                    <a:gd name="T43" fmla="*/ 116 h 324"/>
                    <a:gd name="T44" fmla="*/ 8 w 240"/>
                    <a:gd name="T45" fmla="*/ 102 h 324"/>
                    <a:gd name="T46" fmla="*/ 11 w 240"/>
                    <a:gd name="T47" fmla="*/ 85 h 324"/>
                    <a:gd name="T48" fmla="*/ 35 w 240"/>
                    <a:gd name="T49" fmla="*/ 63 h 324"/>
                    <a:gd name="T50" fmla="*/ 51 w 240"/>
                    <a:gd name="T51" fmla="*/ 70 h 324"/>
                    <a:gd name="T52" fmla="*/ 74 w 240"/>
                    <a:gd name="T53" fmla="*/ 72 h 324"/>
                    <a:gd name="T54" fmla="*/ 88 w 240"/>
                    <a:gd name="T55" fmla="*/ 67 h 324"/>
                    <a:gd name="T56" fmla="*/ 88 w 240"/>
                    <a:gd name="T57" fmla="*/ 47 h 324"/>
                    <a:gd name="T58" fmla="*/ 95 w 240"/>
                    <a:gd name="T59" fmla="*/ 32 h 324"/>
                    <a:gd name="T60" fmla="*/ 98 w 240"/>
                    <a:gd name="T61" fmla="*/ 19 h 324"/>
                    <a:gd name="T62" fmla="*/ 107 w 240"/>
                    <a:gd name="T63" fmla="*/ 5 h 324"/>
                    <a:gd name="T64" fmla="*/ 124 w 240"/>
                    <a:gd name="T65" fmla="*/ 10 h 324"/>
                    <a:gd name="T66" fmla="*/ 148 w 240"/>
                    <a:gd name="T67" fmla="*/ 13 h 324"/>
                    <a:gd name="T68" fmla="*/ 185 w 240"/>
                    <a:gd name="T69" fmla="*/ 15 h 324"/>
                    <a:gd name="T70" fmla="*/ 198 w 240"/>
                    <a:gd name="T71" fmla="*/ 27 h 324"/>
                    <a:gd name="T72" fmla="*/ 224 w 240"/>
                    <a:gd name="T73" fmla="*/ 27 h 324"/>
                    <a:gd name="T74" fmla="*/ 239 w 240"/>
                    <a:gd name="T75" fmla="*/ 43 h 324"/>
                    <a:gd name="T76" fmla="*/ 231 w 240"/>
                    <a:gd name="T77" fmla="*/ 37 h 324"/>
                    <a:gd name="T78" fmla="*/ 221 w 240"/>
                    <a:gd name="T79" fmla="*/ 44 h 324"/>
                    <a:gd name="T80" fmla="*/ 215 w 240"/>
                    <a:gd name="T81" fmla="*/ 66 h 324"/>
                    <a:gd name="T82" fmla="*/ 207 w 240"/>
                    <a:gd name="T83" fmla="*/ 97 h 324"/>
                    <a:gd name="T84" fmla="*/ 219 w 240"/>
                    <a:gd name="T85" fmla="*/ 117 h 324"/>
                    <a:gd name="T86" fmla="*/ 237 w 240"/>
                    <a:gd name="T87" fmla="*/ 153 h 324"/>
                    <a:gd name="T88" fmla="*/ 228 w 240"/>
                    <a:gd name="T89" fmla="*/ 159 h 324"/>
                    <a:gd name="T90" fmla="*/ 215 w 240"/>
                    <a:gd name="T91" fmla="*/ 147 h 324"/>
                    <a:gd name="T92" fmla="*/ 204 w 240"/>
                    <a:gd name="T93" fmla="*/ 143 h 324"/>
                    <a:gd name="T94" fmla="*/ 198 w 240"/>
                    <a:gd name="T95" fmla="*/ 152 h 324"/>
                    <a:gd name="T96" fmla="*/ 184 w 240"/>
                    <a:gd name="T97" fmla="*/ 157 h 324"/>
                    <a:gd name="T98" fmla="*/ 183 w 240"/>
                    <a:gd name="T99" fmla="*/ 169 h 324"/>
                    <a:gd name="T100" fmla="*/ 198 w 240"/>
                    <a:gd name="T101" fmla="*/ 19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324">
                      <a:moveTo>
                        <a:pt x="195" y="204"/>
                      </a:moveTo>
                      <a:lnTo>
                        <a:pt x="191" y="212"/>
                      </a:lnTo>
                      <a:lnTo>
                        <a:pt x="189" y="221"/>
                      </a:lnTo>
                      <a:lnTo>
                        <a:pt x="190" y="226"/>
                      </a:lnTo>
                      <a:lnTo>
                        <a:pt x="190" y="231"/>
                      </a:lnTo>
                      <a:lnTo>
                        <a:pt x="194" y="237"/>
                      </a:lnTo>
                      <a:lnTo>
                        <a:pt x="196" y="248"/>
                      </a:lnTo>
                      <a:lnTo>
                        <a:pt x="192" y="253"/>
                      </a:lnTo>
                      <a:lnTo>
                        <a:pt x="192" y="257"/>
                      </a:lnTo>
                      <a:lnTo>
                        <a:pt x="191" y="262"/>
                      </a:lnTo>
                      <a:lnTo>
                        <a:pt x="186" y="263"/>
                      </a:lnTo>
                      <a:lnTo>
                        <a:pt x="191" y="268"/>
                      </a:lnTo>
                      <a:lnTo>
                        <a:pt x="187" y="273"/>
                      </a:lnTo>
                      <a:lnTo>
                        <a:pt x="188" y="281"/>
                      </a:lnTo>
                      <a:lnTo>
                        <a:pt x="184" y="285"/>
                      </a:lnTo>
                      <a:lnTo>
                        <a:pt x="182" y="292"/>
                      </a:lnTo>
                      <a:lnTo>
                        <a:pt x="177" y="293"/>
                      </a:lnTo>
                      <a:lnTo>
                        <a:pt x="176" y="296"/>
                      </a:lnTo>
                      <a:lnTo>
                        <a:pt x="169" y="304"/>
                      </a:lnTo>
                      <a:lnTo>
                        <a:pt x="162" y="302"/>
                      </a:lnTo>
                      <a:lnTo>
                        <a:pt x="157" y="302"/>
                      </a:lnTo>
                      <a:lnTo>
                        <a:pt x="152" y="311"/>
                      </a:lnTo>
                      <a:lnTo>
                        <a:pt x="149" y="313"/>
                      </a:lnTo>
                      <a:lnTo>
                        <a:pt x="145" y="323"/>
                      </a:lnTo>
                      <a:lnTo>
                        <a:pt x="141" y="324"/>
                      </a:lnTo>
                      <a:lnTo>
                        <a:pt x="135" y="318"/>
                      </a:lnTo>
                      <a:lnTo>
                        <a:pt x="128" y="317"/>
                      </a:lnTo>
                      <a:lnTo>
                        <a:pt x="123" y="315"/>
                      </a:lnTo>
                      <a:lnTo>
                        <a:pt x="118" y="318"/>
                      </a:lnTo>
                      <a:lnTo>
                        <a:pt x="103" y="306"/>
                      </a:lnTo>
                      <a:lnTo>
                        <a:pt x="100" y="298"/>
                      </a:lnTo>
                      <a:lnTo>
                        <a:pt x="92" y="289"/>
                      </a:lnTo>
                      <a:lnTo>
                        <a:pt x="87" y="291"/>
                      </a:lnTo>
                      <a:lnTo>
                        <a:pt x="86" y="289"/>
                      </a:lnTo>
                      <a:lnTo>
                        <a:pt x="81" y="288"/>
                      </a:lnTo>
                      <a:lnTo>
                        <a:pt x="75" y="284"/>
                      </a:lnTo>
                      <a:lnTo>
                        <a:pt x="76" y="280"/>
                      </a:lnTo>
                      <a:lnTo>
                        <a:pt x="78" y="272"/>
                      </a:lnTo>
                      <a:lnTo>
                        <a:pt x="72" y="271"/>
                      </a:lnTo>
                      <a:lnTo>
                        <a:pt x="61" y="266"/>
                      </a:lnTo>
                      <a:lnTo>
                        <a:pt x="63" y="262"/>
                      </a:lnTo>
                      <a:lnTo>
                        <a:pt x="62" y="249"/>
                      </a:lnTo>
                      <a:lnTo>
                        <a:pt x="66" y="236"/>
                      </a:lnTo>
                      <a:lnTo>
                        <a:pt x="69" y="231"/>
                      </a:lnTo>
                      <a:lnTo>
                        <a:pt x="76" y="231"/>
                      </a:lnTo>
                      <a:lnTo>
                        <a:pt x="79" y="222"/>
                      </a:lnTo>
                      <a:lnTo>
                        <a:pt x="79" y="218"/>
                      </a:lnTo>
                      <a:lnTo>
                        <a:pt x="74" y="216"/>
                      </a:lnTo>
                      <a:lnTo>
                        <a:pt x="67" y="207"/>
                      </a:lnTo>
                      <a:lnTo>
                        <a:pt x="61" y="205"/>
                      </a:lnTo>
                      <a:lnTo>
                        <a:pt x="59" y="202"/>
                      </a:lnTo>
                      <a:lnTo>
                        <a:pt x="63" y="198"/>
                      </a:lnTo>
                      <a:lnTo>
                        <a:pt x="55" y="193"/>
                      </a:lnTo>
                      <a:lnTo>
                        <a:pt x="52" y="193"/>
                      </a:lnTo>
                      <a:lnTo>
                        <a:pt x="50" y="191"/>
                      </a:lnTo>
                      <a:lnTo>
                        <a:pt x="48" y="193"/>
                      </a:lnTo>
                      <a:lnTo>
                        <a:pt x="47" y="193"/>
                      </a:lnTo>
                      <a:lnTo>
                        <a:pt x="46" y="196"/>
                      </a:lnTo>
                      <a:lnTo>
                        <a:pt x="45" y="193"/>
                      </a:lnTo>
                      <a:lnTo>
                        <a:pt x="37" y="190"/>
                      </a:lnTo>
                      <a:lnTo>
                        <a:pt x="29" y="186"/>
                      </a:lnTo>
                      <a:lnTo>
                        <a:pt x="20" y="191"/>
                      </a:lnTo>
                      <a:lnTo>
                        <a:pt x="15" y="191"/>
                      </a:lnTo>
                      <a:lnTo>
                        <a:pt x="8" y="185"/>
                      </a:lnTo>
                      <a:lnTo>
                        <a:pt x="6" y="180"/>
                      </a:lnTo>
                      <a:lnTo>
                        <a:pt x="4" y="178"/>
                      </a:lnTo>
                      <a:lnTo>
                        <a:pt x="3" y="176"/>
                      </a:lnTo>
                      <a:lnTo>
                        <a:pt x="9" y="171"/>
                      </a:lnTo>
                      <a:lnTo>
                        <a:pt x="5" y="163"/>
                      </a:lnTo>
                      <a:lnTo>
                        <a:pt x="3" y="163"/>
                      </a:lnTo>
                      <a:lnTo>
                        <a:pt x="0" y="160"/>
                      </a:lnTo>
                      <a:lnTo>
                        <a:pt x="3" y="159"/>
                      </a:lnTo>
                      <a:lnTo>
                        <a:pt x="0" y="156"/>
                      </a:lnTo>
                      <a:lnTo>
                        <a:pt x="1" y="154"/>
                      </a:lnTo>
                      <a:lnTo>
                        <a:pt x="3" y="154"/>
                      </a:lnTo>
                      <a:lnTo>
                        <a:pt x="1" y="144"/>
                      </a:lnTo>
                      <a:lnTo>
                        <a:pt x="4" y="142"/>
                      </a:lnTo>
                      <a:lnTo>
                        <a:pt x="6" y="141"/>
                      </a:lnTo>
                      <a:lnTo>
                        <a:pt x="8" y="137"/>
                      </a:lnTo>
                      <a:lnTo>
                        <a:pt x="12" y="136"/>
                      </a:lnTo>
                      <a:lnTo>
                        <a:pt x="19" y="138"/>
                      </a:lnTo>
                      <a:lnTo>
                        <a:pt x="21" y="133"/>
                      </a:lnTo>
                      <a:lnTo>
                        <a:pt x="15" y="133"/>
                      </a:lnTo>
                      <a:lnTo>
                        <a:pt x="11" y="129"/>
                      </a:lnTo>
                      <a:lnTo>
                        <a:pt x="11" y="123"/>
                      </a:lnTo>
                      <a:lnTo>
                        <a:pt x="7" y="124"/>
                      </a:lnTo>
                      <a:lnTo>
                        <a:pt x="6" y="117"/>
                      </a:lnTo>
                      <a:lnTo>
                        <a:pt x="12" y="116"/>
                      </a:lnTo>
                      <a:lnTo>
                        <a:pt x="12" y="109"/>
                      </a:lnTo>
                      <a:lnTo>
                        <a:pt x="13" y="108"/>
                      </a:lnTo>
                      <a:lnTo>
                        <a:pt x="13" y="105"/>
                      </a:lnTo>
                      <a:lnTo>
                        <a:pt x="8" y="102"/>
                      </a:lnTo>
                      <a:lnTo>
                        <a:pt x="9" y="96"/>
                      </a:lnTo>
                      <a:lnTo>
                        <a:pt x="7" y="94"/>
                      </a:lnTo>
                      <a:lnTo>
                        <a:pt x="10" y="93"/>
                      </a:lnTo>
                      <a:lnTo>
                        <a:pt x="11" y="85"/>
                      </a:lnTo>
                      <a:lnTo>
                        <a:pt x="11" y="82"/>
                      </a:lnTo>
                      <a:lnTo>
                        <a:pt x="14" y="66"/>
                      </a:lnTo>
                      <a:lnTo>
                        <a:pt x="16" y="64"/>
                      </a:lnTo>
                      <a:lnTo>
                        <a:pt x="35" y="63"/>
                      </a:lnTo>
                      <a:lnTo>
                        <a:pt x="38" y="64"/>
                      </a:lnTo>
                      <a:lnTo>
                        <a:pt x="43" y="67"/>
                      </a:lnTo>
                      <a:lnTo>
                        <a:pt x="50" y="69"/>
                      </a:lnTo>
                      <a:lnTo>
                        <a:pt x="51" y="70"/>
                      </a:lnTo>
                      <a:lnTo>
                        <a:pt x="59" y="69"/>
                      </a:lnTo>
                      <a:lnTo>
                        <a:pt x="61" y="73"/>
                      </a:lnTo>
                      <a:lnTo>
                        <a:pt x="72" y="74"/>
                      </a:lnTo>
                      <a:lnTo>
                        <a:pt x="74" y="72"/>
                      </a:lnTo>
                      <a:lnTo>
                        <a:pt x="79" y="72"/>
                      </a:lnTo>
                      <a:lnTo>
                        <a:pt x="81" y="76"/>
                      </a:lnTo>
                      <a:lnTo>
                        <a:pt x="85" y="74"/>
                      </a:lnTo>
                      <a:lnTo>
                        <a:pt x="88" y="67"/>
                      </a:lnTo>
                      <a:lnTo>
                        <a:pt x="87" y="59"/>
                      </a:lnTo>
                      <a:lnTo>
                        <a:pt x="83" y="50"/>
                      </a:lnTo>
                      <a:lnTo>
                        <a:pt x="84" y="49"/>
                      </a:lnTo>
                      <a:lnTo>
                        <a:pt x="88" y="47"/>
                      </a:lnTo>
                      <a:lnTo>
                        <a:pt x="89" y="45"/>
                      </a:lnTo>
                      <a:lnTo>
                        <a:pt x="99" y="47"/>
                      </a:lnTo>
                      <a:lnTo>
                        <a:pt x="99" y="41"/>
                      </a:lnTo>
                      <a:lnTo>
                        <a:pt x="95" y="32"/>
                      </a:lnTo>
                      <a:lnTo>
                        <a:pt x="97" y="23"/>
                      </a:lnTo>
                      <a:lnTo>
                        <a:pt x="97" y="21"/>
                      </a:lnTo>
                      <a:lnTo>
                        <a:pt x="100" y="21"/>
                      </a:lnTo>
                      <a:lnTo>
                        <a:pt x="98" y="19"/>
                      </a:lnTo>
                      <a:lnTo>
                        <a:pt x="100" y="17"/>
                      </a:lnTo>
                      <a:lnTo>
                        <a:pt x="101" y="16"/>
                      </a:lnTo>
                      <a:lnTo>
                        <a:pt x="105" y="5"/>
                      </a:lnTo>
                      <a:lnTo>
                        <a:pt x="107" y="5"/>
                      </a:lnTo>
                      <a:lnTo>
                        <a:pt x="106" y="2"/>
                      </a:lnTo>
                      <a:lnTo>
                        <a:pt x="115" y="0"/>
                      </a:lnTo>
                      <a:lnTo>
                        <a:pt x="118" y="6"/>
                      </a:lnTo>
                      <a:lnTo>
                        <a:pt x="124" y="10"/>
                      </a:lnTo>
                      <a:lnTo>
                        <a:pt x="132" y="9"/>
                      </a:lnTo>
                      <a:lnTo>
                        <a:pt x="142" y="15"/>
                      </a:lnTo>
                      <a:lnTo>
                        <a:pt x="145" y="15"/>
                      </a:lnTo>
                      <a:lnTo>
                        <a:pt x="148" y="13"/>
                      </a:lnTo>
                      <a:lnTo>
                        <a:pt x="157" y="12"/>
                      </a:lnTo>
                      <a:lnTo>
                        <a:pt x="178" y="14"/>
                      </a:lnTo>
                      <a:lnTo>
                        <a:pt x="180" y="15"/>
                      </a:lnTo>
                      <a:lnTo>
                        <a:pt x="185" y="15"/>
                      </a:lnTo>
                      <a:lnTo>
                        <a:pt x="185" y="23"/>
                      </a:lnTo>
                      <a:lnTo>
                        <a:pt x="188" y="23"/>
                      </a:lnTo>
                      <a:lnTo>
                        <a:pt x="189" y="26"/>
                      </a:lnTo>
                      <a:lnTo>
                        <a:pt x="198" y="27"/>
                      </a:lnTo>
                      <a:lnTo>
                        <a:pt x="207" y="27"/>
                      </a:lnTo>
                      <a:lnTo>
                        <a:pt x="218" y="28"/>
                      </a:lnTo>
                      <a:lnTo>
                        <a:pt x="223" y="27"/>
                      </a:lnTo>
                      <a:lnTo>
                        <a:pt x="224" y="27"/>
                      </a:lnTo>
                      <a:lnTo>
                        <a:pt x="227" y="29"/>
                      </a:lnTo>
                      <a:lnTo>
                        <a:pt x="240" y="31"/>
                      </a:lnTo>
                      <a:lnTo>
                        <a:pt x="240" y="43"/>
                      </a:lnTo>
                      <a:lnTo>
                        <a:pt x="239" y="43"/>
                      </a:lnTo>
                      <a:lnTo>
                        <a:pt x="238" y="38"/>
                      </a:lnTo>
                      <a:lnTo>
                        <a:pt x="237" y="36"/>
                      </a:lnTo>
                      <a:lnTo>
                        <a:pt x="231" y="38"/>
                      </a:lnTo>
                      <a:lnTo>
                        <a:pt x="231" y="37"/>
                      </a:lnTo>
                      <a:lnTo>
                        <a:pt x="230" y="40"/>
                      </a:lnTo>
                      <a:lnTo>
                        <a:pt x="223" y="39"/>
                      </a:lnTo>
                      <a:lnTo>
                        <a:pt x="220" y="39"/>
                      </a:lnTo>
                      <a:lnTo>
                        <a:pt x="221" y="44"/>
                      </a:lnTo>
                      <a:lnTo>
                        <a:pt x="220" y="46"/>
                      </a:lnTo>
                      <a:lnTo>
                        <a:pt x="219" y="50"/>
                      </a:lnTo>
                      <a:lnTo>
                        <a:pt x="220" y="58"/>
                      </a:lnTo>
                      <a:lnTo>
                        <a:pt x="215" y="66"/>
                      </a:lnTo>
                      <a:lnTo>
                        <a:pt x="208" y="70"/>
                      </a:lnTo>
                      <a:lnTo>
                        <a:pt x="204" y="79"/>
                      </a:lnTo>
                      <a:lnTo>
                        <a:pt x="204" y="92"/>
                      </a:lnTo>
                      <a:lnTo>
                        <a:pt x="207" y="97"/>
                      </a:lnTo>
                      <a:lnTo>
                        <a:pt x="210" y="99"/>
                      </a:lnTo>
                      <a:lnTo>
                        <a:pt x="214" y="106"/>
                      </a:lnTo>
                      <a:lnTo>
                        <a:pt x="217" y="116"/>
                      </a:lnTo>
                      <a:lnTo>
                        <a:pt x="219" y="117"/>
                      </a:lnTo>
                      <a:lnTo>
                        <a:pt x="225" y="120"/>
                      </a:lnTo>
                      <a:lnTo>
                        <a:pt x="231" y="125"/>
                      </a:lnTo>
                      <a:lnTo>
                        <a:pt x="237" y="126"/>
                      </a:lnTo>
                      <a:lnTo>
                        <a:pt x="237" y="153"/>
                      </a:lnTo>
                      <a:lnTo>
                        <a:pt x="233" y="153"/>
                      </a:lnTo>
                      <a:lnTo>
                        <a:pt x="232" y="166"/>
                      </a:lnTo>
                      <a:lnTo>
                        <a:pt x="227" y="166"/>
                      </a:lnTo>
                      <a:lnTo>
                        <a:pt x="228" y="159"/>
                      </a:lnTo>
                      <a:lnTo>
                        <a:pt x="218" y="157"/>
                      </a:lnTo>
                      <a:lnTo>
                        <a:pt x="221" y="152"/>
                      </a:lnTo>
                      <a:lnTo>
                        <a:pt x="217" y="147"/>
                      </a:lnTo>
                      <a:lnTo>
                        <a:pt x="215" y="147"/>
                      </a:lnTo>
                      <a:lnTo>
                        <a:pt x="214" y="139"/>
                      </a:lnTo>
                      <a:lnTo>
                        <a:pt x="213" y="138"/>
                      </a:lnTo>
                      <a:lnTo>
                        <a:pt x="205" y="139"/>
                      </a:lnTo>
                      <a:lnTo>
                        <a:pt x="204" y="143"/>
                      </a:lnTo>
                      <a:lnTo>
                        <a:pt x="204" y="144"/>
                      </a:lnTo>
                      <a:lnTo>
                        <a:pt x="204" y="146"/>
                      </a:lnTo>
                      <a:lnTo>
                        <a:pt x="203" y="151"/>
                      </a:lnTo>
                      <a:lnTo>
                        <a:pt x="198" y="152"/>
                      </a:lnTo>
                      <a:lnTo>
                        <a:pt x="195" y="150"/>
                      </a:lnTo>
                      <a:lnTo>
                        <a:pt x="187" y="148"/>
                      </a:lnTo>
                      <a:lnTo>
                        <a:pt x="185" y="156"/>
                      </a:lnTo>
                      <a:lnTo>
                        <a:pt x="184" y="157"/>
                      </a:lnTo>
                      <a:lnTo>
                        <a:pt x="189" y="164"/>
                      </a:lnTo>
                      <a:lnTo>
                        <a:pt x="188" y="168"/>
                      </a:lnTo>
                      <a:lnTo>
                        <a:pt x="185" y="169"/>
                      </a:lnTo>
                      <a:lnTo>
                        <a:pt x="183" y="169"/>
                      </a:lnTo>
                      <a:lnTo>
                        <a:pt x="182" y="175"/>
                      </a:lnTo>
                      <a:lnTo>
                        <a:pt x="186" y="180"/>
                      </a:lnTo>
                      <a:lnTo>
                        <a:pt x="190" y="182"/>
                      </a:lnTo>
                      <a:lnTo>
                        <a:pt x="198" y="193"/>
                      </a:lnTo>
                      <a:lnTo>
                        <a:pt x="195" y="2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77" name="Freeform 54"/>
                <p:cNvSpPr>
                  <a:spLocks/>
                </p:cNvSpPr>
                <p:nvPr/>
              </p:nvSpPr>
              <p:spPr bwMode="auto">
                <a:xfrm>
                  <a:off x="4306" y="3243"/>
                  <a:ext cx="240" cy="324"/>
                </a:xfrm>
                <a:custGeom>
                  <a:avLst/>
                  <a:gdLst>
                    <a:gd name="T0" fmla="*/ 190 w 240"/>
                    <a:gd name="T1" fmla="*/ 226 h 324"/>
                    <a:gd name="T2" fmla="*/ 192 w 240"/>
                    <a:gd name="T3" fmla="*/ 253 h 324"/>
                    <a:gd name="T4" fmla="*/ 191 w 240"/>
                    <a:gd name="T5" fmla="*/ 268 h 324"/>
                    <a:gd name="T6" fmla="*/ 182 w 240"/>
                    <a:gd name="T7" fmla="*/ 292 h 324"/>
                    <a:gd name="T8" fmla="*/ 162 w 240"/>
                    <a:gd name="T9" fmla="*/ 302 h 324"/>
                    <a:gd name="T10" fmla="*/ 145 w 240"/>
                    <a:gd name="T11" fmla="*/ 323 h 324"/>
                    <a:gd name="T12" fmla="*/ 123 w 240"/>
                    <a:gd name="T13" fmla="*/ 315 h 324"/>
                    <a:gd name="T14" fmla="*/ 92 w 240"/>
                    <a:gd name="T15" fmla="*/ 289 h 324"/>
                    <a:gd name="T16" fmla="*/ 75 w 240"/>
                    <a:gd name="T17" fmla="*/ 284 h 324"/>
                    <a:gd name="T18" fmla="*/ 61 w 240"/>
                    <a:gd name="T19" fmla="*/ 266 h 324"/>
                    <a:gd name="T20" fmla="*/ 69 w 240"/>
                    <a:gd name="T21" fmla="*/ 231 h 324"/>
                    <a:gd name="T22" fmla="*/ 74 w 240"/>
                    <a:gd name="T23" fmla="*/ 216 h 324"/>
                    <a:gd name="T24" fmla="*/ 63 w 240"/>
                    <a:gd name="T25" fmla="*/ 198 h 324"/>
                    <a:gd name="T26" fmla="*/ 48 w 240"/>
                    <a:gd name="T27" fmla="*/ 193 h 324"/>
                    <a:gd name="T28" fmla="*/ 37 w 240"/>
                    <a:gd name="T29" fmla="*/ 190 h 324"/>
                    <a:gd name="T30" fmla="*/ 8 w 240"/>
                    <a:gd name="T31" fmla="*/ 185 h 324"/>
                    <a:gd name="T32" fmla="*/ 9 w 240"/>
                    <a:gd name="T33" fmla="*/ 171 h 324"/>
                    <a:gd name="T34" fmla="*/ 3 w 240"/>
                    <a:gd name="T35" fmla="*/ 159 h 324"/>
                    <a:gd name="T36" fmla="*/ 1 w 240"/>
                    <a:gd name="T37" fmla="*/ 144 h 324"/>
                    <a:gd name="T38" fmla="*/ 12 w 240"/>
                    <a:gd name="T39" fmla="*/ 136 h 324"/>
                    <a:gd name="T40" fmla="*/ 11 w 240"/>
                    <a:gd name="T41" fmla="*/ 129 h 324"/>
                    <a:gd name="T42" fmla="*/ 12 w 240"/>
                    <a:gd name="T43" fmla="*/ 116 h 324"/>
                    <a:gd name="T44" fmla="*/ 8 w 240"/>
                    <a:gd name="T45" fmla="*/ 102 h 324"/>
                    <a:gd name="T46" fmla="*/ 11 w 240"/>
                    <a:gd name="T47" fmla="*/ 85 h 324"/>
                    <a:gd name="T48" fmla="*/ 35 w 240"/>
                    <a:gd name="T49" fmla="*/ 63 h 324"/>
                    <a:gd name="T50" fmla="*/ 51 w 240"/>
                    <a:gd name="T51" fmla="*/ 70 h 324"/>
                    <a:gd name="T52" fmla="*/ 74 w 240"/>
                    <a:gd name="T53" fmla="*/ 72 h 324"/>
                    <a:gd name="T54" fmla="*/ 88 w 240"/>
                    <a:gd name="T55" fmla="*/ 67 h 324"/>
                    <a:gd name="T56" fmla="*/ 88 w 240"/>
                    <a:gd name="T57" fmla="*/ 47 h 324"/>
                    <a:gd name="T58" fmla="*/ 95 w 240"/>
                    <a:gd name="T59" fmla="*/ 32 h 324"/>
                    <a:gd name="T60" fmla="*/ 98 w 240"/>
                    <a:gd name="T61" fmla="*/ 19 h 324"/>
                    <a:gd name="T62" fmla="*/ 107 w 240"/>
                    <a:gd name="T63" fmla="*/ 5 h 324"/>
                    <a:gd name="T64" fmla="*/ 124 w 240"/>
                    <a:gd name="T65" fmla="*/ 10 h 324"/>
                    <a:gd name="T66" fmla="*/ 148 w 240"/>
                    <a:gd name="T67" fmla="*/ 13 h 324"/>
                    <a:gd name="T68" fmla="*/ 185 w 240"/>
                    <a:gd name="T69" fmla="*/ 15 h 324"/>
                    <a:gd name="T70" fmla="*/ 198 w 240"/>
                    <a:gd name="T71" fmla="*/ 27 h 324"/>
                    <a:gd name="T72" fmla="*/ 224 w 240"/>
                    <a:gd name="T73" fmla="*/ 27 h 324"/>
                    <a:gd name="T74" fmla="*/ 239 w 240"/>
                    <a:gd name="T75" fmla="*/ 43 h 324"/>
                    <a:gd name="T76" fmla="*/ 231 w 240"/>
                    <a:gd name="T77" fmla="*/ 37 h 324"/>
                    <a:gd name="T78" fmla="*/ 221 w 240"/>
                    <a:gd name="T79" fmla="*/ 44 h 324"/>
                    <a:gd name="T80" fmla="*/ 215 w 240"/>
                    <a:gd name="T81" fmla="*/ 66 h 324"/>
                    <a:gd name="T82" fmla="*/ 207 w 240"/>
                    <a:gd name="T83" fmla="*/ 97 h 324"/>
                    <a:gd name="T84" fmla="*/ 219 w 240"/>
                    <a:gd name="T85" fmla="*/ 117 h 324"/>
                    <a:gd name="T86" fmla="*/ 237 w 240"/>
                    <a:gd name="T87" fmla="*/ 153 h 324"/>
                    <a:gd name="T88" fmla="*/ 228 w 240"/>
                    <a:gd name="T89" fmla="*/ 159 h 324"/>
                    <a:gd name="T90" fmla="*/ 215 w 240"/>
                    <a:gd name="T91" fmla="*/ 147 h 324"/>
                    <a:gd name="T92" fmla="*/ 204 w 240"/>
                    <a:gd name="T93" fmla="*/ 143 h 324"/>
                    <a:gd name="T94" fmla="*/ 198 w 240"/>
                    <a:gd name="T95" fmla="*/ 152 h 324"/>
                    <a:gd name="T96" fmla="*/ 184 w 240"/>
                    <a:gd name="T97" fmla="*/ 157 h 324"/>
                    <a:gd name="T98" fmla="*/ 183 w 240"/>
                    <a:gd name="T99" fmla="*/ 169 h 324"/>
                    <a:gd name="T100" fmla="*/ 198 w 240"/>
                    <a:gd name="T101" fmla="*/ 19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324">
                      <a:moveTo>
                        <a:pt x="195" y="204"/>
                      </a:moveTo>
                      <a:lnTo>
                        <a:pt x="191" y="212"/>
                      </a:lnTo>
                      <a:lnTo>
                        <a:pt x="189" y="221"/>
                      </a:lnTo>
                      <a:lnTo>
                        <a:pt x="190" y="226"/>
                      </a:lnTo>
                      <a:lnTo>
                        <a:pt x="190" y="231"/>
                      </a:lnTo>
                      <a:lnTo>
                        <a:pt x="194" y="237"/>
                      </a:lnTo>
                      <a:lnTo>
                        <a:pt x="196" y="248"/>
                      </a:lnTo>
                      <a:lnTo>
                        <a:pt x="192" y="253"/>
                      </a:lnTo>
                      <a:lnTo>
                        <a:pt x="192" y="257"/>
                      </a:lnTo>
                      <a:lnTo>
                        <a:pt x="191" y="262"/>
                      </a:lnTo>
                      <a:lnTo>
                        <a:pt x="186" y="263"/>
                      </a:lnTo>
                      <a:lnTo>
                        <a:pt x="191" y="268"/>
                      </a:lnTo>
                      <a:lnTo>
                        <a:pt x="187" y="273"/>
                      </a:lnTo>
                      <a:lnTo>
                        <a:pt x="188" y="281"/>
                      </a:lnTo>
                      <a:lnTo>
                        <a:pt x="184" y="285"/>
                      </a:lnTo>
                      <a:lnTo>
                        <a:pt x="182" y="292"/>
                      </a:lnTo>
                      <a:lnTo>
                        <a:pt x="177" y="293"/>
                      </a:lnTo>
                      <a:lnTo>
                        <a:pt x="176" y="296"/>
                      </a:lnTo>
                      <a:lnTo>
                        <a:pt x="169" y="304"/>
                      </a:lnTo>
                      <a:lnTo>
                        <a:pt x="162" y="302"/>
                      </a:lnTo>
                      <a:lnTo>
                        <a:pt x="157" y="302"/>
                      </a:lnTo>
                      <a:lnTo>
                        <a:pt x="152" y="311"/>
                      </a:lnTo>
                      <a:lnTo>
                        <a:pt x="149" y="313"/>
                      </a:lnTo>
                      <a:lnTo>
                        <a:pt x="145" y="323"/>
                      </a:lnTo>
                      <a:lnTo>
                        <a:pt x="141" y="324"/>
                      </a:lnTo>
                      <a:lnTo>
                        <a:pt x="135" y="318"/>
                      </a:lnTo>
                      <a:lnTo>
                        <a:pt x="128" y="317"/>
                      </a:lnTo>
                      <a:lnTo>
                        <a:pt x="123" y="315"/>
                      </a:lnTo>
                      <a:lnTo>
                        <a:pt x="118" y="318"/>
                      </a:lnTo>
                      <a:lnTo>
                        <a:pt x="103" y="306"/>
                      </a:lnTo>
                      <a:lnTo>
                        <a:pt x="100" y="298"/>
                      </a:lnTo>
                      <a:lnTo>
                        <a:pt x="92" y="289"/>
                      </a:lnTo>
                      <a:lnTo>
                        <a:pt x="87" y="291"/>
                      </a:lnTo>
                      <a:lnTo>
                        <a:pt x="86" y="289"/>
                      </a:lnTo>
                      <a:lnTo>
                        <a:pt x="81" y="288"/>
                      </a:lnTo>
                      <a:lnTo>
                        <a:pt x="75" y="284"/>
                      </a:lnTo>
                      <a:lnTo>
                        <a:pt x="76" y="280"/>
                      </a:lnTo>
                      <a:lnTo>
                        <a:pt x="78" y="272"/>
                      </a:lnTo>
                      <a:lnTo>
                        <a:pt x="72" y="271"/>
                      </a:lnTo>
                      <a:lnTo>
                        <a:pt x="61" y="266"/>
                      </a:lnTo>
                      <a:lnTo>
                        <a:pt x="63" y="262"/>
                      </a:lnTo>
                      <a:lnTo>
                        <a:pt x="62" y="249"/>
                      </a:lnTo>
                      <a:lnTo>
                        <a:pt x="66" y="236"/>
                      </a:lnTo>
                      <a:lnTo>
                        <a:pt x="69" y="231"/>
                      </a:lnTo>
                      <a:lnTo>
                        <a:pt x="76" y="231"/>
                      </a:lnTo>
                      <a:lnTo>
                        <a:pt x="79" y="222"/>
                      </a:lnTo>
                      <a:lnTo>
                        <a:pt x="79" y="218"/>
                      </a:lnTo>
                      <a:lnTo>
                        <a:pt x="74" y="216"/>
                      </a:lnTo>
                      <a:lnTo>
                        <a:pt x="67" y="207"/>
                      </a:lnTo>
                      <a:lnTo>
                        <a:pt x="61" y="205"/>
                      </a:lnTo>
                      <a:lnTo>
                        <a:pt x="59" y="202"/>
                      </a:lnTo>
                      <a:lnTo>
                        <a:pt x="63" y="198"/>
                      </a:lnTo>
                      <a:lnTo>
                        <a:pt x="55" y="193"/>
                      </a:lnTo>
                      <a:lnTo>
                        <a:pt x="52" y="193"/>
                      </a:lnTo>
                      <a:lnTo>
                        <a:pt x="50" y="191"/>
                      </a:lnTo>
                      <a:lnTo>
                        <a:pt x="48" y="193"/>
                      </a:lnTo>
                      <a:lnTo>
                        <a:pt x="47" y="193"/>
                      </a:lnTo>
                      <a:lnTo>
                        <a:pt x="46" y="196"/>
                      </a:lnTo>
                      <a:lnTo>
                        <a:pt x="45" y="193"/>
                      </a:lnTo>
                      <a:lnTo>
                        <a:pt x="37" y="190"/>
                      </a:lnTo>
                      <a:lnTo>
                        <a:pt x="29" y="186"/>
                      </a:lnTo>
                      <a:lnTo>
                        <a:pt x="20" y="191"/>
                      </a:lnTo>
                      <a:lnTo>
                        <a:pt x="15" y="191"/>
                      </a:lnTo>
                      <a:lnTo>
                        <a:pt x="8" y="185"/>
                      </a:lnTo>
                      <a:lnTo>
                        <a:pt x="6" y="180"/>
                      </a:lnTo>
                      <a:lnTo>
                        <a:pt x="4" y="178"/>
                      </a:lnTo>
                      <a:lnTo>
                        <a:pt x="3" y="176"/>
                      </a:lnTo>
                      <a:lnTo>
                        <a:pt x="9" y="171"/>
                      </a:lnTo>
                      <a:lnTo>
                        <a:pt x="5" y="163"/>
                      </a:lnTo>
                      <a:lnTo>
                        <a:pt x="3" y="163"/>
                      </a:lnTo>
                      <a:lnTo>
                        <a:pt x="0" y="160"/>
                      </a:lnTo>
                      <a:lnTo>
                        <a:pt x="3" y="159"/>
                      </a:lnTo>
                      <a:lnTo>
                        <a:pt x="0" y="156"/>
                      </a:lnTo>
                      <a:lnTo>
                        <a:pt x="1" y="154"/>
                      </a:lnTo>
                      <a:lnTo>
                        <a:pt x="3" y="154"/>
                      </a:lnTo>
                      <a:lnTo>
                        <a:pt x="1" y="144"/>
                      </a:lnTo>
                      <a:lnTo>
                        <a:pt x="4" y="142"/>
                      </a:lnTo>
                      <a:lnTo>
                        <a:pt x="6" y="141"/>
                      </a:lnTo>
                      <a:lnTo>
                        <a:pt x="8" y="137"/>
                      </a:lnTo>
                      <a:lnTo>
                        <a:pt x="12" y="136"/>
                      </a:lnTo>
                      <a:lnTo>
                        <a:pt x="19" y="138"/>
                      </a:lnTo>
                      <a:lnTo>
                        <a:pt x="21" y="133"/>
                      </a:lnTo>
                      <a:lnTo>
                        <a:pt x="15" y="133"/>
                      </a:lnTo>
                      <a:lnTo>
                        <a:pt x="11" y="129"/>
                      </a:lnTo>
                      <a:lnTo>
                        <a:pt x="11" y="123"/>
                      </a:lnTo>
                      <a:lnTo>
                        <a:pt x="7" y="124"/>
                      </a:lnTo>
                      <a:lnTo>
                        <a:pt x="6" y="117"/>
                      </a:lnTo>
                      <a:lnTo>
                        <a:pt x="12" y="116"/>
                      </a:lnTo>
                      <a:lnTo>
                        <a:pt x="12" y="109"/>
                      </a:lnTo>
                      <a:lnTo>
                        <a:pt x="13" y="108"/>
                      </a:lnTo>
                      <a:lnTo>
                        <a:pt x="13" y="105"/>
                      </a:lnTo>
                      <a:lnTo>
                        <a:pt x="8" y="102"/>
                      </a:lnTo>
                      <a:lnTo>
                        <a:pt x="9" y="96"/>
                      </a:lnTo>
                      <a:lnTo>
                        <a:pt x="7" y="94"/>
                      </a:lnTo>
                      <a:lnTo>
                        <a:pt x="10" y="93"/>
                      </a:lnTo>
                      <a:lnTo>
                        <a:pt x="11" y="85"/>
                      </a:lnTo>
                      <a:lnTo>
                        <a:pt x="11" y="82"/>
                      </a:lnTo>
                      <a:lnTo>
                        <a:pt x="14" y="66"/>
                      </a:lnTo>
                      <a:lnTo>
                        <a:pt x="16" y="64"/>
                      </a:lnTo>
                      <a:lnTo>
                        <a:pt x="35" y="63"/>
                      </a:lnTo>
                      <a:lnTo>
                        <a:pt x="38" y="64"/>
                      </a:lnTo>
                      <a:lnTo>
                        <a:pt x="43" y="67"/>
                      </a:lnTo>
                      <a:lnTo>
                        <a:pt x="50" y="69"/>
                      </a:lnTo>
                      <a:lnTo>
                        <a:pt x="51" y="70"/>
                      </a:lnTo>
                      <a:lnTo>
                        <a:pt x="59" y="69"/>
                      </a:lnTo>
                      <a:lnTo>
                        <a:pt x="61" y="73"/>
                      </a:lnTo>
                      <a:lnTo>
                        <a:pt x="72" y="74"/>
                      </a:lnTo>
                      <a:lnTo>
                        <a:pt x="74" y="72"/>
                      </a:lnTo>
                      <a:lnTo>
                        <a:pt x="79" y="72"/>
                      </a:lnTo>
                      <a:lnTo>
                        <a:pt x="81" y="76"/>
                      </a:lnTo>
                      <a:lnTo>
                        <a:pt x="85" y="74"/>
                      </a:lnTo>
                      <a:lnTo>
                        <a:pt x="88" y="67"/>
                      </a:lnTo>
                      <a:lnTo>
                        <a:pt x="87" y="59"/>
                      </a:lnTo>
                      <a:lnTo>
                        <a:pt x="83" y="50"/>
                      </a:lnTo>
                      <a:lnTo>
                        <a:pt x="84" y="49"/>
                      </a:lnTo>
                      <a:lnTo>
                        <a:pt x="88" y="47"/>
                      </a:lnTo>
                      <a:lnTo>
                        <a:pt x="89" y="45"/>
                      </a:lnTo>
                      <a:lnTo>
                        <a:pt x="99" y="47"/>
                      </a:lnTo>
                      <a:lnTo>
                        <a:pt x="99" y="41"/>
                      </a:lnTo>
                      <a:lnTo>
                        <a:pt x="95" y="32"/>
                      </a:lnTo>
                      <a:lnTo>
                        <a:pt x="97" y="23"/>
                      </a:lnTo>
                      <a:lnTo>
                        <a:pt x="97" y="21"/>
                      </a:lnTo>
                      <a:lnTo>
                        <a:pt x="100" y="21"/>
                      </a:lnTo>
                      <a:lnTo>
                        <a:pt x="98" y="19"/>
                      </a:lnTo>
                      <a:lnTo>
                        <a:pt x="100" y="17"/>
                      </a:lnTo>
                      <a:lnTo>
                        <a:pt x="101" y="16"/>
                      </a:lnTo>
                      <a:lnTo>
                        <a:pt x="105" y="5"/>
                      </a:lnTo>
                      <a:lnTo>
                        <a:pt x="107" y="5"/>
                      </a:lnTo>
                      <a:lnTo>
                        <a:pt x="106" y="2"/>
                      </a:lnTo>
                      <a:lnTo>
                        <a:pt x="115" y="0"/>
                      </a:lnTo>
                      <a:lnTo>
                        <a:pt x="118" y="6"/>
                      </a:lnTo>
                      <a:lnTo>
                        <a:pt x="124" y="10"/>
                      </a:lnTo>
                      <a:lnTo>
                        <a:pt x="132" y="9"/>
                      </a:lnTo>
                      <a:lnTo>
                        <a:pt x="142" y="15"/>
                      </a:lnTo>
                      <a:lnTo>
                        <a:pt x="145" y="15"/>
                      </a:lnTo>
                      <a:lnTo>
                        <a:pt x="148" y="13"/>
                      </a:lnTo>
                      <a:lnTo>
                        <a:pt x="157" y="12"/>
                      </a:lnTo>
                      <a:lnTo>
                        <a:pt x="178" y="14"/>
                      </a:lnTo>
                      <a:lnTo>
                        <a:pt x="180" y="15"/>
                      </a:lnTo>
                      <a:lnTo>
                        <a:pt x="185" y="15"/>
                      </a:lnTo>
                      <a:lnTo>
                        <a:pt x="185" y="23"/>
                      </a:lnTo>
                      <a:lnTo>
                        <a:pt x="188" y="23"/>
                      </a:lnTo>
                      <a:lnTo>
                        <a:pt x="189" y="26"/>
                      </a:lnTo>
                      <a:lnTo>
                        <a:pt x="198" y="27"/>
                      </a:lnTo>
                      <a:lnTo>
                        <a:pt x="207" y="27"/>
                      </a:lnTo>
                      <a:lnTo>
                        <a:pt x="218" y="28"/>
                      </a:lnTo>
                      <a:lnTo>
                        <a:pt x="223" y="27"/>
                      </a:lnTo>
                      <a:lnTo>
                        <a:pt x="224" y="27"/>
                      </a:lnTo>
                      <a:lnTo>
                        <a:pt x="227" y="29"/>
                      </a:lnTo>
                      <a:lnTo>
                        <a:pt x="240" y="31"/>
                      </a:lnTo>
                      <a:lnTo>
                        <a:pt x="240" y="43"/>
                      </a:lnTo>
                      <a:lnTo>
                        <a:pt x="239" y="43"/>
                      </a:lnTo>
                      <a:lnTo>
                        <a:pt x="238" y="38"/>
                      </a:lnTo>
                      <a:lnTo>
                        <a:pt x="237" y="36"/>
                      </a:lnTo>
                      <a:lnTo>
                        <a:pt x="231" y="38"/>
                      </a:lnTo>
                      <a:lnTo>
                        <a:pt x="231" y="37"/>
                      </a:lnTo>
                      <a:lnTo>
                        <a:pt x="230" y="40"/>
                      </a:lnTo>
                      <a:lnTo>
                        <a:pt x="223" y="39"/>
                      </a:lnTo>
                      <a:lnTo>
                        <a:pt x="220" y="39"/>
                      </a:lnTo>
                      <a:lnTo>
                        <a:pt x="221" y="44"/>
                      </a:lnTo>
                      <a:lnTo>
                        <a:pt x="220" y="46"/>
                      </a:lnTo>
                      <a:lnTo>
                        <a:pt x="219" y="50"/>
                      </a:lnTo>
                      <a:lnTo>
                        <a:pt x="220" y="58"/>
                      </a:lnTo>
                      <a:lnTo>
                        <a:pt x="215" y="66"/>
                      </a:lnTo>
                      <a:lnTo>
                        <a:pt x="208" y="70"/>
                      </a:lnTo>
                      <a:lnTo>
                        <a:pt x="204" y="79"/>
                      </a:lnTo>
                      <a:lnTo>
                        <a:pt x="204" y="92"/>
                      </a:lnTo>
                      <a:lnTo>
                        <a:pt x="207" y="97"/>
                      </a:lnTo>
                      <a:lnTo>
                        <a:pt x="210" y="99"/>
                      </a:lnTo>
                      <a:lnTo>
                        <a:pt x="214" y="106"/>
                      </a:lnTo>
                      <a:lnTo>
                        <a:pt x="217" y="116"/>
                      </a:lnTo>
                      <a:lnTo>
                        <a:pt x="219" y="117"/>
                      </a:lnTo>
                      <a:lnTo>
                        <a:pt x="225" y="120"/>
                      </a:lnTo>
                      <a:lnTo>
                        <a:pt x="231" y="125"/>
                      </a:lnTo>
                      <a:lnTo>
                        <a:pt x="237" y="126"/>
                      </a:lnTo>
                      <a:lnTo>
                        <a:pt x="237" y="153"/>
                      </a:lnTo>
                      <a:lnTo>
                        <a:pt x="233" y="153"/>
                      </a:lnTo>
                      <a:lnTo>
                        <a:pt x="232" y="166"/>
                      </a:lnTo>
                      <a:lnTo>
                        <a:pt x="227" y="166"/>
                      </a:lnTo>
                      <a:lnTo>
                        <a:pt x="228" y="159"/>
                      </a:lnTo>
                      <a:lnTo>
                        <a:pt x="218" y="157"/>
                      </a:lnTo>
                      <a:lnTo>
                        <a:pt x="221" y="152"/>
                      </a:lnTo>
                      <a:lnTo>
                        <a:pt x="217" y="147"/>
                      </a:lnTo>
                      <a:lnTo>
                        <a:pt x="215" y="147"/>
                      </a:lnTo>
                      <a:lnTo>
                        <a:pt x="214" y="139"/>
                      </a:lnTo>
                      <a:lnTo>
                        <a:pt x="213" y="138"/>
                      </a:lnTo>
                      <a:lnTo>
                        <a:pt x="205" y="139"/>
                      </a:lnTo>
                      <a:lnTo>
                        <a:pt x="204" y="143"/>
                      </a:lnTo>
                      <a:lnTo>
                        <a:pt x="204" y="144"/>
                      </a:lnTo>
                      <a:lnTo>
                        <a:pt x="204" y="146"/>
                      </a:lnTo>
                      <a:lnTo>
                        <a:pt x="203" y="151"/>
                      </a:lnTo>
                      <a:lnTo>
                        <a:pt x="198" y="152"/>
                      </a:lnTo>
                      <a:lnTo>
                        <a:pt x="195" y="150"/>
                      </a:lnTo>
                      <a:lnTo>
                        <a:pt x="187" y="148"/>
                      </a:lnTo>
                      <a:lnTo>
                        <a:pt x="185" y="156"/>
                      </a:lnTo>
                      <a:lnTo>
                        <a:pt x="184" y="157"/>
                      </a:lnTo>
                      <a:lnTo>
                        <a:pt x="189" y="164"/>
                      </a:lnTo>
                      <a:lnTo>
                        <a:pt x="188" y="168"/>
                      </a:lnTo>
                      <a:lnTo>
                        <a:pt x="185" y="169"/>
                      </a:lnTo>
                      <a:lnTo>
                        <a:pt x="183" y="169"/>
                      </a:lnTo>
                      <a:lnTo>
                        <a:pt x="182" y="175"/>
                      </a:lnTo>
                      <a:lnTo>
                        <a:pt x="186" y="180"/>
                      </a:lnTo>
                      <a:lnTo>
                        <a:pt x="190" y="182"/>
                      </a:lnTo>
                      <a:lnTo>
                        <a:pt x="198" y="193"/>
                      </a:lnTo>
                      <a:lnTo>
                        <a:pt x="195" y="204"/>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78" name="Freeform 55"/>
                <p:cNvSpPr>
                  <a:spLocks/>
                </p:cNvSpPr>
                <p:nvPr/>
              </p:nvSpPr>
              <p:spPr bwMode="auto">
                <a:xfrm>
                  <a:off x="4225" y="3250"/>
                  <a:ext cx="115" cy="214"/>
                </a:xfrm>
                <a:custGeom>
                  <a:avLst/>
                  <a:gdLst>
                    <a:gd name="T0" fmla="*/ 23 w 115"/>
                    <a:gd name="T1" fmla="*/ 214 h 214"/>
                    <a:gd name="T2" fmla="*/ 13 w 115"/>
                    <a:gd name="T3" fmla="*/ 204 h 214"/>
                    <a:gd name="T4" fmla="*/ 11 w 115"/>
                    <a:gd name="T5" fmla="*/ 198 h 214"/>
                    <a:gd name="T6" fmla="*/ 7 w 115"/>
                    <a:gd name="T7" fmla="*/ 187 h 214"/>
                    <a:gd name="T8" fmla="*/ 5 w 115"/>
                    <a:gd name="T9" fmla="*/ 169 h 214"/>
                    <a:gd name="T10" fmla="*/ 7 w 115"/>
                    <a:gd name="T11" fmla="*/ 145 h 214"/>
                    <a:gd name="T12" fmla="*/ 2 w 115"/>
                    <a:gd name="T13" fmla="*/ 135 h 214"/>
                    <a:gd name="T14" fmla="*/ 4 w 115"/>
                    <a:gd name="T15" fmla="*/ 126 h 214"/>
                    <a:gd name="T16" fmla="*/ 12 w 115"/>
                    <a:gd name="T17" fmla="*/ 120 h 214"/>
                    <a:gd name="T18" fmla="*/ 18 w 115"/>
                    <a:gd name="T19" fmla="*/ 115 h 214"/>
                    <a:gd name="T20" fmla="*/ 22 w 115"/>
                    <a:gd name="T21" fmla="*/ 95 h 214"/>
                    <a:gd name="T22" fmla="*/ 11 w 115"/>
                    <a:gd name="T23" fmla="*/ 83 h 214"/>
                    <a:gd name="T24" fmla="*/ 2 w 115"/>
                    <a:gd name="T25" fmla="*/ 47 h 214"/>
                    <a:gd name="T26" fmla="*/ 5 w 115"/>
                    <a:gd name="T27" fmla="*/ 50 h 214"/>
                    <a:gd name="T28" fmla="*/ 6 w 115"/>
                    <a:gd name="T29" fmla="*/ 46 h 214"/>
                    <a:gd name="T30" fmla="*/ 11 w 115"/>
                    <a:gd name="T31" fmla="*/ 51 h 214"/>
                    <a:gd name="T32" fmla="*/ 15 w 115"/>
                    <a:gd name="T33" fmla="*/ 52 h 214"/>
                    <a:gd name="T34" fmla="*/ 29 w 115"/>
                    <a:gd name="T35" fmla="*/ 58 h 214"/>
                    <a:gd name="T36" fmla="*/ 34 w 115"/>
                    <a:gd name="T37" fmla="*/ 65 h 214"/>
                    <a:gd name="T38" fmla="*/ 37 w 115"/>
                    <a:gd name="T39" fmla="*/ 60 h 214"/>
                    <a:gd name="T40" fmla="*/ 39 w 115"/>
                    <a:gd name="T41" fmla="*/ 49 h 214"/>
                    <a:gd name="T42" fmla="*/ 50 w 115"/>
                    <a:gd name="T43" fmla="*/ 37 h 214"/>
                    <a:gd name="T44" fmla="*/ 69 w 115"/>
                    <a:gd name="T45" fmla="*/ 39 h 214"/>
                    <a:gd name="T46" fmla="*/ 77 w 115"/>
                    <a:gd name="T47" fmla="*/ 39 h 214"/>
                    <a:gd name="T48" fmla="*/ 71 w 115"/>
                    <a:gd name="T49" fmla="*/ 30 h 214"/>
                    <a:gd name="T50" fmla="*/ 74 w 115"/>
                    <a:gd name="T51" fmla="*/ 20 h 214"/>
                    <a:gd name="T52" fmla="*/ 79 w 115"/>
                    <a:gd name="T53" fmla="*/ 6 h 214"/>
                    <a:gd name="T54" fmla="*/ 85 w 115"/>
                    <a:gd name="T55" fmla="*/ 2 h 214"/>
                    <a:gd name="T56" fmla="*/ 88 w 115"/>
                    <a:gd name="T57" fmla="*/ 3 h 214"/>
                    <a:gd name="T58" fmla="*/ 90 w 115"/>
                    <a:gd name="T59" fmla="*/ 0 h 214"/>
                    <a:gd name="T60" fmla="*/ 91 w 115"/>
                    <a:gd name="T61" fmla="*/ 5 h 214"/>
                    <a:gd name="T62" fmla="*/ 99 w 115"/>
                    <a:gd name="T63" fmla="*/ 11 h 214"/>
                    <a:gd name="T64" fmla="*/ 98 w 115"/>
                    <a:gd name="T65" fmla="*/ 17 h 214"/>
                    <a:gd name="T66" fmla="*/ 101 w 115"/>
                    <a:gd name="T67" fmla="*/ 15 h 214"/>
                    <a:gd name="T68" fmla="*/ 103 w 115"/>
                    <a:gd name="T69" fmla="*/ 19 h 214"/>
                    <a:gd name="T70" fmla="*/ 104 w 115"/>
                    <a:gd name="T71" fmla="*/ 26 h 214"/>
                    <a:gd name="T72" fmla="*/ 107 w 115"/>
                    <a:gd name="T73" fmla="*/ 35 h 214"/>
                    <a:gd name="T74" fmla="*/ 103 w 115"/>
                    <a:gd name="T75" fmla="*/ 33 h 214"/>
                    <a:gd name="T76" fmla="*/ 113 w 115"/>
                    <a:gd name="T77" fmla="*/ 47 h 214"/>
                    <a:gd name="T78" fmla="*/ 97 w 115"/>
                    <a:gd name="T79" fmla="*/ 58 h 214"/>
                    <a:gd name="T80" fmla="*/ 92 w 115"/>
                    <a:gd name="T81" fmla="*/ 76 h 214"/>
                    <a:gd name="T82" fmla="*/ 91 w 115"/>
                    <a:gd name="T83" fmla="*/ 87 h 214"/>
                    <a:gd name="T84" fmla="*/ 89 w 115"/>
                    <a:gd name="T85" fmla="*/ 90 h 214"/>
                    <a:gd name="T86" fmla="*/ 94 w 115"/>
                    <a:gd name="T87" fmla="*/ 99 h 214"/>
                    <a:gd name="T88" fmla="*/ 93 w 115"/>
                    <a:gd name="T89" fmla="*/ 103 h 214"/>
                    <a:gd name="T90" fmla="*/ 87 w 115"/>
                    <a:gd name="T91" fmla="*/ 111 h 214"/>
                    <a:gd name="T92" fmla="*/ 92 w 115"/>
                    <a:gd name="T93" fmla="*/ 117 h 214"/>
                    <a:gd name="T94" fmla="*/ 96 w 115"/>
                    <a:gd name="T95" fmla="*/ 127 h 214"/>
                    <a:gd name="T96" fmla="*/ 99 w 115"/>
                    <a:gd name="T97" fmla="*/ 133 h 214"/>
                    <a:gd name="T98" fmla="*/ 89 w 115"/>
                    <a:gd name="T99" fmla="*/ 131 h 214"/>
                    <a:gd name="T100" fmla="*/ 85 w 115"/>
                    <a:gd name="T101" fmla="*/ 136 h 214"/>
                    <a:gd name="T102" fmla="*/ 84 w 115"/>
                    <a:gd name="T103" fmla="*/ 148 h 214"/>
                    <a:gd name="T104" fmla="*/ 81 w 115"/>
                    <a:gd name="T105" fmla="*/ 150 h 214"/>
                    <a:gd name="T106" fmla="*/ 81 w 115"/>
                    <a:gd name="T107" fmla="*/ 154 h 214"/>
                    <a:gd name="T108" fmla="*/ 86 w 115"/>
                    <a:gd name="T109" fmla="*/ 157 h 214"/>
                    <a:gd name="T110" fmla="*/ 84 w 115"/>
                    <a:gd name="T111" fmla="*/ 170 h 214"/>
                    <a:gd name="T112" fmla="*/ 83 w 115"/>
                    <a:gd name="T113" fmla="*/ 171 h 214"/>
                    <a:gd name="T114" fmla="*/ 73 w 115"/>
                    <a:gd name="T115" fmla="*/ 178 h 214"/>
                    <a:gd name="T116" fmla="*/ 63 w 115"/>
                    <a:gd name="T117" fmla="*/ 197 h 214"/>
                    <a:gd name="T118" fmla="*/ 49 w 115"/>
                    <a:gd name="T119" fmla="*/ 200 h 214"/>
                    <a:gd name="T120" fmla="*/ 23 w 115"/>
                    <a:gd name="T12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214">
                      <a:moveTo>
                        <a:pt x="23" y="214"/>
                      </a:moveTo>
                      <a:lnTo>
                        <a:pt x="23" y="214"/>
                      </a:lnTo>
                      <a:lnTo>
                        <a:pt x="22" y="210"/>
                      </a:lnTo>
                      <a:lnTo>
                        <a:pt x="13" y="204"/>
                      </a:lnTo>
                      <a:lnTo>
                        <a:pt x="13" y="202"/>
                      </a:lnTo>
                      <a:lnTo>
                        <a:pt x="11" y="198"/>
                      </a:lnTo>
                      <a:lnTo>
                        <a:pt x="11" y="195"/>
                      </a:lnTo>
                      <a:lnTo>
                        <a:pt x="7" y="187"/>
                      </a:lnTo>
                      <a:lnTo>
                        <a:pt x="8" y="174"/>
                      </a:lnTo>
                      <a:lnTo>
                        <a:pt x="5" y="169"/>
                      </a:lnTo>
                      <a:lnTo>
                        <a:pt x="6" y="164"/>
                      </a:lnTo>
                      <a:lnTo>
                        <a:pt x="7" y="145"/>
                      </a:lnTo>
                      <a:lnTo>
                        <a:pt x="0" y="140"/>
                      </a:lnTo>
                      <a:lnTo>
                        <a:pt x="2" y="135"/>
                      </a:lnTo>
                      <a:lnTo>
                        <a:pt x="1" y="130"/>
                      </a:lnTo>
                      <a:lnTo>
                        <a:pt x="4" y="126"/>
                      </a:lnTo>
                      <a:lnTo>
                        <a:pt x="7" y="122"/>
                      </a:lnTo>
                      <a:lnTo>
                        <a:pt x="12" y="120"/>
                      </a:lnTo>
                      <a:lnTo>
                        <a:pt x="13" y="117"/>
                      </a:lnTo>
                      <a:lnTo>
                        <a:pt x="18" y="115"/>
                      </a:lnTo>
                      <a:lnTo>
                        <a:pt x="24" y="105"/>
                      </a:lnTo>
                      <a:lnTo>
                        <a:pt x="22" y="95"/>
                      </a:lnTo>
                      <a:lnTo>
                        <a:pt x="17" y="87"/>
                      </a:lnTo>
                      <a:lnTo>
                        <a:pt x="11" y="83"/>
                      </a:lnTo>
                      <a:lnTo>
                        <a:pt x="5" y="70"/>
                      </a:lnTo>
                      <a:lnTo>
                        <a:pt x="2" y="47"/>
                      </a:lnTo>
                      <a:lnTo>
                        <a:pt x="4" y="48"/>
                      </a:lnTo>
                      <a:lnTo>
                        <a:pt x="5" y="50"/>
                      </a:lnTo>
                      <a:lnTo>
                        <a:pt x="7" y="53"/>
                      </a:lnTo>
                      <a:lnTo>
                        <a:pt x="6" y="46"/>
                      </a:lnTo>
                      <a:lnTo>
                        <a:pt x="10" y="48"/>
                      </a:lnTo>
                      <a:lnTo>
                        <a:pt x="11" y="51"/>
                      </a:lnTo>
                      <a:lnTo>
                        <a:pt x="11" y="49"/>
                      </a:lnTo>
                      <a:lnTo>
                        <a:pt x="15" y="52"/>
                      </a:lnTo>
                      <a:lnTo>
                        <a:pt x="29" y="61"/>
                      </a:lnTo>
                      <a:lnTo>
                        <a:pt x="29" y="58"/>
                      </a:lnTo>
                      <a:lnTo>
                        <a:pt x="33" y="58"/>
                      </a:lnTo>
                      <a:lnTo>
                        <a:pt x="34" y="65"/>
                      </a:lnTo>
                      <a:lnTo>
                        <a:pt x="37" y="65"/>
                      </a:lnTo>
                      <a:lnTo>
                        <a:pt x="37" y="60"/>
                      </a:lnTo>
                      <a:lnTo>
                        <a:pt x="38" y="60"/>
                      </a:lnTo>
                      <a:lnTo>
                        <a:pt x="39" y="49"/>
                      </a:lnTo>
                      <a:lnTo>
                        <a:pt x="39" y="46"/>
                      </a:lnTo>
                      <a:lnTo>
                        <a:pt x="50" y="37"/>
                      </a:lnTo>
                      <a:lnTo>
                        <a:pt x="52" y="40"/>
                      </a:lnTo>
                      <a:lnTo>
                        <a:pt x="69" y="39"/>
                      </a:lnTo>
                      <a:lnTo>
                        <a:pt x="73" y="41"/>
                      </a:lnTo>
                      <a:lnTo>
                        <a:pt x="77" y="39"/>
                      </a:lnTo>
                      <a:lnTo>
                        <a:pt x="71" y="34"/>
                      </a:lnTo>
                      <a:lnTo>
                        <a:pt x="71" y="30"/>
                      </a:lnTo>
                      <a:lnTo>
                        <a:pt x="74" y="27"/>
                      </a:lnTo>
                      <a:lnTo>
                        <a:pt x="74" y="20"/>
                      </a:lnTo>
                      <a:lnTo>
                        <a:pt x="79" y="10"/>
                      </a:lnTo>
                      <a:lnTo>
                        <a:pt x="79" y="6"/>
                      </a:lnTo>
                      <a:lnTo>
                        <a:pt x="82" y="6"/>
                      </a:lnTo>
                      <a:lnTo>
                        <a:pt x="85" y="2"/>
                      </a:lnTo>
                      <a:lnTo>
                        <a:pt x="88" y="1"/>
                      </a:lnTo>
                      <a:lnTo>
                        <a:pt x="88" y="3"/>
                      </a:lnTo>
                      <a:lnTo>
                        <a:pt x="89" y="3"/>
                      </a:lnTo>
                      <a:lnTo>
                        <a:pt x="90" y="0"/>
                      </a:lnTo>
                      <a:lnTo>
                        <a:pt x="94" y="2"/>
                      </a:lnTo>
                      <a:lnTo>
                        <a:pt x="91" y="5"/>
                      </a:lnTo>
                      <a:lnTo>
                        <a:pt x="89" y="10"/>
                      </a:lnTo>
                      <a:lnTo>
                        <a:pt x="99" y="11"/>
                      </a:lnTo>
                      <a:lnTo>
                        <a:pt x="101" y="11"/>
                      </a:lnTo>
                      <a:lnTo>
                        <a:pt x="98" y="17"/>
                      </a:lnTo>
                      <a:lnTo>
                        <a:pt x="101" y="18"/>
                      </a:lnTo>
                      <a:lnTo>
                        <a:pt x="101" y="15"/>
                      </a:lnTo>
                      <a:lnTo>
                        <a:pt x="103" y="16"/>
                      </a:lnTo>
                      <a:lnTo>
                        <a:pt x="103" y="19"/>
                      </a:lnTo>
                      <a:lnTo>
                        <a:pt x="106" y="20"/>
                      </a:lnTo>
                      <a:lnTo>
                        <a:pt x="104" y="26"/>
                      </a:lnTo>
                      <a:lnTo>
                        <a:pt x="108" y="34"/>
                      </a:lnTo>
                      <a:lnTo>
                        <a:pt x="107" y="35"/>
                      </a:lnTo>
                      <a:lnTo>
                        <a:pt x="105" y="33"/>
                      </a:lnTo>
                      <a:lnTo>
                        <a:pt x="103" y="33"/>
                      </a:lnTo>
                      <a:lnTo>
                        <a:pt x="104" y="43"/>
                      </a:lnTo>
                      <a:lnTo>
                        <a:pt x="113" y="47"/>
                      </a:lnTo>
                      <a:lnTo>
                        <a:pt x="115" y="57"/>
                      </a:lnTo>
                      <a:lnTo>
                        <a:pt x="97" y="58"/>
                      </a:lnTo>
                      <a:lnTo>
                        <a:pt x="95" y="60"/>
                      </a:lnTo>
                      <a:lnTo>
                        <a:pt x="92" y="76"/>
                      </a:lnTo>
                      <a:lnTo>
                        <a:pt x="92" y="79"/>
                      </a:lnTo>
                      <a:lnTo>
                        <a:pt x="91" y="87"/>
                      </a:lnTo>
                      <a:lnTo>
                        <a:pt x="88" y="89"/>
                      </a:lnTo>
                      <a:lnTo>
                        <a:pt x="89" y="90"/>
                      </a:lnTo>
                      <a:lnTo>
                        <a:pt x="89" y="96"/>
                      </a:lnTo>
                      <a:lnTo>
                        <a:pt x="94" y="99"/>
                      </a:lnTo>
                      <a:lnTo>
                        <a:pt x="94" y="102"/>
                      </a:lnTo>
                      <a:lnTo>
                        <a:pt x="93" y="103"/>
                      </a:lnTo>
                      <a:lnTo>
                        <a:pt x="93" y="110"/>
                      </a:lnTo>
                      <a:lnTo>
                        <a:pt x="87" y="111"/>
                      </a:lnTo>
                      <a:lnTo>
                        <a:pt x="88" y="118"/>
                      </a:lnTo>
                      <a:lnTo>
                        <a:pt x="92" y="117"/>
                      </a:lnTo>
                      <a:lnTo>
                        <a:pt x="92" y="122"/>
                      </a:lnTo>
                      <a:lnTo>
                        <a:pt x="96" y="127"/>
                      </a:lnTo>
                      <a:lnTo>
                        <a:pt x="102" y="127"/>
                      </a:lnTo>
                      <a:lnTo>
                        <a:pt x="99" y="133"/>
                      </a:lnTo>
                      <a:lnTo>
                        <a:pt x="93" y="130"/>
                      </a:lnTo>
                      <a:lnTo>
                        <a:pt x="89" y="131"/>
                      </a:lnTo>
                      <a:lnTo>
                        <a:pt x="87" y="135"/>
                      </a:lnTo>
                      <a:lnTo>
                        <a:pt x="85" y="136"/>
                      </a:lnTo>
                      <a:lnTo>
                        <a:pt x="82" y="138"/>
                      </a:lnTo>
                      <a:lnTo>
                        <a:pt x="84" y="148"/>
                      </a:lnTo>
                      <a:lnTo>
                        <a:pt x="82" y="148"/>
                      </a:lnTo>
                      <a:lnTo>
                        <a:pt x="81" y="150"/>
                      </a:lnTo>
                      <a:lnTo>
                        <a:pt x="84" y="153"/>
                      </a:lnTo>
                      <a:lnTo>
                        <a:pt x="81" y="154"/>
                      </a:lnTo>
                      <a:lnTo>
                        <a:pt x="84" y="157"/>
                      </a:lnTo>
                      <a:lnTo>
                        <a:pt x="86" y="157"/>
                      </a:lnTo>
                      <a:lnTo>
                        <a:pt x="90" y="165"/>
                      </a:lnTo>
                      <a:lnTo>
                        <a:pt x="84" y="170"/>
                      </a:lnTo>
                      <a:lnTo>
                        <a:pt x="85" y="172"/>
                      </a:lnTo>
                      <a:lnTo>
                        <a:pt x="83" y="171"/>
                      </a:lnTo>
                      <a:lnTo>
                        <a:pt x="75" y="179"/>
                      </a:lnTo>
                      <a:lnTo>
                        <a:pt x="73" y="178"/>
                      </a:lnTo>
                      <a:lnTo>
                        <a:pt x="67" y="180"/>
                      </a:lnTo>
                      <a:lnTo>
                        <a:pt x="63" y="197"/>
                      </a:lnTo>
                      <a:lnTo>
                        <a:pt x="58" y="199"/>
                      </a:lnTo>
                      <a:lnTo>
                        <a:pt x="49" y="200"/>
                      </a:lnTo>
                      <a:lnTo>
                        <a:pt x="35" y="212"/>
                      </a:lnTo>
                      <a:lnTo>
                        <a:pt x="23" y="2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79" name="Freeform 56"/>
                <p:cNvSpPr>
                  <a:spLocks/>
                </p:cNvSpPr>
                <p:nvPr/>
              </p:nvSpPr>
              <p:spPr bwMode="auto">
                <a:xfrm>
                  <a:off x="4225" y="3250"/>
                  <a:ext cx="115" cy="214"/>
                </a:xfrm>
                <a:custGeom>
                  <a:avLst/>
                  <a:gdLst>
                    <a:gd name="T0" fmla="*/ 23 w 115"/>
                    <a:gd name="T1" fmla="*/ 214 h 214"/>
                    <a:gd name="T2" fmla="*/ 13 w 115"/>
                    <a:gd name="T3" fmla="*/ 204 h 214"/>
                    <a:gd name="T4" fmla="*/ 11 w 115"/>
                    <a:gd name="T5" fmla="*/ 198 h 214"/>
                    <a:gd name="T6" fmla="*/ 7 w 115"/>
                    <a:gd name="T7" fmla="*/ 187 h 214"/>
                    <a:gd name="T8" fmla="*/ 5 w 115"/>
                    <a:gd name="T9" fmla="*/ 169 h 214"/>
                    <a:gd name="T10" fmla="*/ 7 w 115"/>
                    <a:gd name="T11" fmla="*/ 145 h 214"/>
                    <a:gd name="T12" fmla="*/ 2 w 115"/>
                    <a:gd name="T13" fmla="*/ 135 h 214"/>
                    <a:gd name="T14" fmla="*/ 4 w 115"/>
                    <a:gd name="T15" fmla="*/ 126 h 214"/>
                    <a:gd name="T16" fmla="*/ 12 w 115"/>
                    <a:gd name="T17" fmla="*/ 120 h 214"/>
                    <a:gd name="T18" fmla="*/ 18 w 115"/>
                    <a:gd name="T19" fmla="*/ 115 h 214"/>
                    <a:gd name="T20" fmla="*/ 22 w 115"/>
                    <a:gd name="T21" fmla="*/ 95 h 214"/>
                    <a:gd name="T22" fmla="*/ 11 w 115"/>
                    <a:gd name="T23" fmla="*/ 83 h 214"/>
                    <a:gd name="T24" fmla="*/ 2 w 115"/>
                    <a:gd name="T25" fmla="*/ 47 h 214"/>
                    <a:gd name="T26" fmla="*/ 5 w 115"/>
                    <a:gd name="T27" fmla="*/ 50 h 214"/>
                    <a:gd name="T28" fmla="*/ 6 w 115"/>
                    <a:gd name="T29" fmla="*/ 46 h 214"/>
                    <a:gd name="T30" fmla="*/ 11 w 115"/>
                    <a:gd name="T31" fmla="*/ 51 h 214"/>
                    <a:gd name="T32" fmla="*/ 15 w 115"/>
                    <a:gd name="T33" fmla="*/ 52 h 214"/>
                    <a:gd name="T34" fmla="*/ 29 w 115"/>
                    <a:gd name="T35" fmla="*/ 58 h 214"/>
                    <a:gd name="T36" fmla="*/ 34 w 115"/>
                    <a:gd name="T37" fmla="*/ 65 h 214"/>
                    <a:gd name="T38" fmla="*/ 37 w 115"/>
                    <a:gd name="T39" fmla="*/ 60 h 214"/>
                    <a:gd name="T40" fmla="*/ 39 w 115"/>
                    <a:gd name="T41" fmla="*/ 49 h 214"/>
                    <a:gd name="T42" fmla="*/ 50 w 115"/>
                    <a:gd name="T43" fmla="*/ 37 h 214"/>
                    <a:gd name="T44" fmla="*/ 69 w 115"/>
                    <a:gd name="T45" fmla="*/ 39 h 214"/>
                    <a:gd name="T46" fmla="*/ 77 w 115"/>
                    <a:gd name="T47" fmla="*/ 39 h 214"/>
                    <a:gd name="T48" fmla="*/ 71 w 115"/>
                    <a:gd name="T49" fmla="*/ 30 h 214"/>
                    <a:gd name="T50" fmla="*/ 74 w 115"/>
                    <a:gd name="T51" fmla="*/ 20 h 214"/>
                    <a:gd name="T52" fmla="*/ 79 w 115"/>
                    <a:gd name="T53" fmla="*/ 6 h 214"/>
                    <a:gd name="T54" fmla="*/ 85 w 115"/>
                    <a:gd name="T55" fmla="*/ 2 h 214"/>
                    <a:gd name="T56" fmla="*/ 88 w 115"/>
                    <a:gd name="T57" fmla="*/ 3 h 214"/>
                    <a:gd name="T58" fmla="*/ 90 w 115"/>
                    <a:gd name="T59" fmla="*/ 0 h 214"/>
                    <a:gd name="T60" fmla="*/ 91 w 115"/>
                    <a:gd name="T61" fmla="*/ 5 h 214"/>
                    <a:gd name="T62" fmla="*/ 99 w 115"/>
                    <a:gd name="T63" fmla="*/ 11 h 214"/>
                    <a:gd name="T64" fmla="*/ 98 w 115"/>
                    <a:gd name="T65" fmla="*/ 17 h 214"/>
                    <a:gd name="T66" fmla="*/ 101 w 115"/>
                    <a:gd name="T67" fmla="*/ 15 h 214"/>
                    <a:gd name="T68" fmla="*/ 103 w 115"/>
                    <a:gd name="T69" fmla="*/ 19 h 214"/>
                    <a:gd name="T70" fmla="*/ 104 w 115"/>
                    <a:gd name="T71" fmla="*/ 26 h 214"/>
                    <a:gd name="T72" fmla="*/ 107 w 115"/>
                    <a:gd name="T73" fmla="*/ 35 h 214"/>
                    <a:gd name="T74" fmla="*/ 103 w 115"/>
                    <a:gd name="T75" fmla="*/ 33 h 214"/>
                    <a:gd name="T76" fmla="*/ 113 w 115"/>
                    <a:gd name="T77" fmla="*/ 47 h 214"/>
                    <a:gd name="T78" fmla="*/ 97 w 115"/>
                    <a:gd name="T79" fmla="*/ 58 h 214"/>
                    <a:gd name="T80" fmla="*/ 92 w 115"/>
                    <a:gd name="T81" fmla="*/ 76 h 214"/>
                    <a:gd name="T82" fmla="*/ 91 w 115"/>
                    <a:gd name="T83" fmla="*/ 87 h 214"/>
                    <a:gd name="T84" fmla="*/ 89 w 115"/>
                    <a:gd name="T85" fmla="*/ 90 h 214"/>
                    <a:gd name="T86" fmla="*/ 94 w 115"/>
                    <a:gd name="T87" fmla="*/ 99 h 214"/>
                    <a:gd name="T88" fmla="*/ 93 w 115"/>
                    <a:gd name="T89" fmla="*/ 103 h 214"/>
                    <a:gd name="T90" fmla="*/ 87 w 115"/>
                    <a:gd name="T91" fmla="*/ 111 h 214"/>
                    <a:gd name="T92" fmla="*/ 92 w 115"/>
                    <a:gd name="T93" fmla="*/ 117 h 214"/>
                    <a:gd name="T94" fmla="*/ 96 w 115"/>
                    <a:gd name="T95" fmla="*/ 127 h 214"/>
                    <a:gd name="T96" fmla="*/ 99 w 115"/>
                    <a:gd name="T97" fmla="*/ 133 h 214"/>
                    <a:gd name="T98" fmla="*/ 89 w 115"/>
                    <a:gd name="T99" fmla="*/ 131 h 214"/>
                    <a:gd name="T100" fmla="*/ 85 w 115"/>
                    <a:gd name="T101" fmla="*/ 136 h 214"/>
                    <a:gd name="T102" fmla="*/ 84 w 115"/>
                    <a:gd name="T103" fmla="*/ 148 h 214"/>
                    <a:gd name="T104" fmla="*/ 81 w 115"/>
                    <a:gd name="T105" fmla="*/ 150 h 214"/>
                    <a:gd name="T106" fmla="*/ 81 w 115"/>
                    <a:gd name="T107" fmla="*/ 154 h 214"/>
                    <a:gd name="T108" fmla="*/ 86 w 115"/>
                    <a:gd name="T109" fmla="*/ 157 h 214"/>
                    <a:gd name="T110" fmla="*/ 84 w 115"/>
                    <a:gd name="T111" fmla="*/ 170 h 214"/>
                    <a:gd name="T112" fmla="*/ 83 w 115"/>
                    <a:gd name="T113" fmla="*/ 171 h 214"/>
                    <a:gd name="T114" fmla="*/ 73 w 115"/>
                    <a:gd name="T115" fmla="*/ 178 h 214"/>
                    <a:gd name="T116" fmla="*/ 63 w 115"/>
                    <a:gd name="T117" fmla="*/ 197 h 214"/>
                    <a:gd name="T118" fmla="*/ 49 w 115"/>
                    <a:gd name="T119" fmla="*/ 200 h 214"/>
                    <a:gd name="T120" fmla="*/ 23 w 115"/>
                    <a:gd name="T12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214">
                      <a:moveTo>
                        <a:pt x="23" y="214"/>
                      </a:moveTo>
                      <a:lnTo>
                        <a:pt x="23" y="214"/>
                      </a:lnTo>
                      <a:lnTo>
                        <a:pt x="22" y="210"/>
                      </a:lnTo>
                      <a:lnTo>
                        <a:pt x="13" y="204"/>
                      </a:lnTo>
                      <a:lnTo>
                        <a:pt x="13" y="202"/>
                      </a:lnTo>
                      <a:lnTo>
                        <a:pt x="11" y="198"/>
                      </a:lnTo>
                      <a:lnTo>
                        <a:pt x="11" y="195"/>
                      </a:lnTo>
                      <a:lnTo>
                        <a:pt x="7" y="187"/>
                      </a:lnTo>
                      <a:lnTo>
                        <a:pt x="8" y="174"/>
                      </a:lnTo>
                      <a:lnTo>
                        <a:pt x="5" y="169"/>
                      </a:lnTo>
                      <a:lnTo>
                        <a:pt x="6" y="164"/>
                      </a:lnTo>
                      <a:lnTo>
                        <a:pt x="7" y="145"/>
                      </a:lnTo>
                      <a:lnTo>
                        <a:pt x="0" y="140"/>
                      </a:lnTo>
                      <a:lnTo>
                        <a:pt x="2" y="135"/>
                      </a:lnTo>
                      <a:lnTo>
                        <a:pt x="1" y="130"/>
                      </a:lnTo>
                      <a:lnTo>
                        <a:pt x="4" y="126"/>
                      </a:lnTo>
                      <a:lnTo>
                        <a:pt x="7" y="122"/>
                      </a:lnTo>
                      <a:lnTo>
                        <a:pt x="12" y="120"/>
                      </a:lnTo>
                      <a:lnTo>
                        <a:pt x="13" y="117"/>
                      </a:lnTo>
                      <a:lnTo>
                        <a:pt x="18" y="115"/>
                      </a:lnTo>
                      <a:lnTo>
                        <a:pt x="24" y="105"/>
                      </a:lnTo>
                      <a:lnTo>
                        <a:pt x="22" y="95"/>
                      </a:lnTo>
                      <a:lnTo>
                        <a:pt x="17" y="87"/>
                      </a:lnTo>
                      <a:lnTo>
                        <a:pt x="11" y="83"/>
                      </a:lnTo>
                      <a:lnTo>
                        <a:pt x="5" y="70"/>
                      </a:lnTo>
                      <a:lnTo>
                        <a:pt x="2" y="47"/>
                      </a:lnTo>
                      <a:lnTo>
                        <a:pt x="4" y="48"/>
                      </a:lnTo>
                      <a:lnTo>
                        <a:pt x="5" y="50"/>
                      </a:lnTo>
                      <a:lnTo>
                        <a:pt x="7" y="53"/>
                      </a:lnTo>
                      <a:lnTo>
                        <a:pt x="6" y="46"/>
                      </a:lnTo>
                      <a:lnTo>
                        <a:pt x="10" y="48"/>
                      </a:lnTo>
                      <a:lnTo>
                        <a:pt x="11" y="51"/>
                      </a:lnTo>
                      <a:lnTo>
                        <a:pt x="11" y="49"/>
                      </a:lnTo>
                      <a:lnTo>
                        <a:pt x="15" y="52"/>
                      </a:lnTo>
                      <a:lnTo>
                        <a:pt x="29" y="61"/>
                      </a:lnTo>
                      <a:lnTo>
                        <a:pt x="29" y="58"/>
                      </a:lnTo>
                      <a:lnTo>
                        <a:pt x="33" y="58"/>
                      </a:lnTo>
                      <a:lnTo>
                        <a:pt x="34" y="65"/>
                      </a:lnTo>
                      <a:lnTo>
                        <a:pt x="37" y="65"/>
                      </a:lnTo>
                      <a:lnTo>
                        <a:pt x="37" y="60"/>
                      </a:lnTo>
                      <a:lnTo>
                        <a:pt x="38" y="60"/>
                      </a:lnTo>
                      <a:lnTo>
                        <a:pt x="39" y="49"/>
                      </a:lnTo>
                      <a:lnTo>
                        <a:pt x="39" y="46"/>
                      </a:lnTo>
                      <a:lnTo>
                        <a:pt x="50" y="37"/>
                      </a:lnTo>
                      <a:lnTo>
                        <a:pt x="52" y="40"/>
                      </a:lnTo>
                      <a:lnTo>
                        <a:pt x="69" y="39"/>
                      </a:lnTo>
                      <a:lnTo>
                        <a:pt x="73" y="41"/>
                      </a:lnTo>
                      <a:lnTo>
                        <a:pt x="77" y="39"/>
                      </a:lnTo>
                      <a:lnTo>
                        <a:pt x="71" y="34"/>
                      </a:lnTo>
                      <a:lnTo>
                        <a:pt x="71" y="30"/>
                      </a:lnTo>
                      <a:lnTo>
                        <a:pt x="74" y="27"/>
                      </a:lnTo>
                      <a:lnTo>
                        <a:pt x="74" y="20"/>
                      </a:lnTo>
                      <a:lnTo>
                        <a:pt x="79" y="10"/>
                      </a:lnTo>
                      <a:lnTo>
                        <a:pt x="79" y="6"/>
                      </a:lnTo>
                      <a:lnTo>
                        <a:pt x="82" y="6"/>
                      </a:lnTo>
                      <a:lnTo>
                        <a:pt x="85" y="2"/>
                      </a:lnTo>
                      <a:lnTo>
                        <a:pt x="88" y="1"/>
                      </a:lnTo>
                      <a:lnTo>
                        <a:pt x="88" y="3"/>
                      </a:lnTo>
                      <a:lnTo>
                        <a:pt x="89" y="3"/>
                      </a:lnTo>
                      <a:lnTo>
                        <a:pt x="90" y="0"/>
                      </a:lnTo>
                      <a:lnTo>
                        <a:pt x="94" y="2"/>
                      </a:lnTo>
                      <a:lnTo>
                        <a:pt x="91" y="5"/>
                      </a:lnTo>
                      <a:lnTo>
                        <a:pt x="89" y="10"/>
                      </a:lnTo>
                      <a:lnTo>
                        <a:pt x="99" y="11"/>
                      </a:lnTo>
                      <a:lnTo>
                        <a:pt x="101" y="11"/>
                      </a:lnTo>
                      <a:lnTo>
                        <a:pt x="98" y="17"/>
                      </a:lnTo>
                      <a:lnTo>
                        <a:pt x="101" y="18"/>
                      </a:lnTo>
                      <a:lnTo>
                        <a:pt x="101" y="15"/>
                      </a:lnTo>
                      <a:lnTo>
                        <a:pt x="103" y="16"/>
                      </a:lnTo>
                      <a:lnTo>
                        <a:pt x="103" y="19"/>
                      </a:lnTo>
                      <a:lnTo>
                        <a:pt x="106" y="20"/>
                      </a:lnTo>
                      <a:lnTo>
                        <a:pt x="104" y="26"/>
                      </a:lnTo>
                      <a:lnTo>
                        <a:pt x="108" y="34"/>
                      </a:lnTo>
                      <a:lnTo>
                        <a:pt x="107" y="35"/>
                      </a:lnTo>
                      <a:lnTo>
                        <a:pt x="105" y="33"/>
                      </a:lnTo>
                      <a:lnTo>
                        <a:pt x="103" y="33"/>
                      </a:lnTo>
                      <a:lnTo>
                        <a:pt x="104" y="43"/>
                      </a:lnTo>
                      <a:lnTo>
                        <a:pt x="113" y="47"/>
                      </a:lnTo>
                      <a:lnTo>
                        <a:pt x="115" y="57"/>
                      </a:lnTo>
                      <a:lnTo>
                        <a:pt x="97" y="58"/>
                      </a:lnTo>
                      <a:lnTo>
                        <a:pt x="95" y="60"/>
                      </a:lnTo>
                      <a:lnTo>
                        <a:pt x="92" y="76"/>
                      </a:lnTo>
                      <a:lnTo>
                        <a:pt x="92" y="79"/>
                      </a:lnTo>
                      <a:lnTo>
                        <a:pt x="91" y="87"/>
                      </a:lnTo>
                      <a:lnTo>
                        <a:pt x="88" y="89"/>
                      </a:lnTo>
                      <a:lnTo>
                        <a:pt x="89" y="90"/>
                      </a:lnTo>
                      <a:lnTo>
                        <a:pt x="89" y="96"/>
                      </a:lnTo>
                      <a:lnTo>
                        <a:pt x="94" y="99"/>
                      </a:lnTo>
                      <a:lnTo>
                        <a:pt x="94" y="102"/>
                      </a:lnTo>
                      <a:lnTo>
                        <a:pt x="93" y="103"/>
                      </a:lnTo>
                      <a:lnTo>
                        <a:pt x="93" y="110"/>
                      </a:lnTo>
                      <a:lnTo>
                        <a:pt x="87" y="111"/>
                      </a:lnTo>
                      <a:lnTo>
                        <a:pt x="88" y="118"/>
                      </a:lnTo>
                      <a:lnTo>
                        <a:pt x="92" y="117"/>
                      </a:lnTo>
                      <a:lnTo>
                        <a:pt x="92" y="122"/>
                      </a:lnTo>
                      <a:lnTo>
                        <a:pt x="96" y="127"/>
                      </a:lnTo>
                      <a:lnTo>
                        <a:pt x="102" y="127"/>
                      </a:lnTo>
                      <a:lnTo>
                        <a:pt x="99" y="133"/>
                      </a:lnTo>
                      <a:lnTo>
                        <a:pt x="93" y="130"/>
                      </a:lnTo>
                      <a:lnTo>
                        <a:pt x="89" y="131"/>
                      </a:lnTo>
                      <a:lnTo>
                        <a:pt x="87" y="135"/>
                      </a:lnTo>
                      <a:lnTo>
                        <a:pt x="85" y="136"/>
                      </a:lnTo>
                      <a:lnTo>
                        <a:pt x="82" y="138"/>
                      </a:lnTo>
                      <a:lnTo>
                        <a:pt x="84" y="148"/>
                      </a:lnTo>
                      <a:lnTo>
                        <a:pt x="82" y="148"/>
                      </a:lnTo>
                      <a:lnTo>
                        <a:pt x="81" y="150"/>
                      </a:lnTo>
                      <a:lnTo>
                        <a:pt x="84" y="153"/>
                      </a:lnTo>
                      <a:lnTo>
                        <a:pt x="81" y="154"/>
                      </a:lnTo>
                      <a:lnTo>
                        <a:pt x="84" y="157"/>
                      </a:lnTo>
                      <a:lnTo>
                        <a:pt x="86" y="157"/>
                      </a:lnTo>
                      <a:lnTo>
                        <a:pt x="90" y="165"/>
                      </a:lnTo>
                      <a:lnTo>
                        <a:pt x="84" y="170"/>
                      </a:lnTo>
                      <a:lnTo>
                        <a:pt x="85" y="172"/>
                      </a:lnTo>
                      <a:lnTo>
                        <a:pt x="83" y="171"/>
                      </a:lnTo>
                      <a:lnTo>
                        <a:pt x="75" y="179"/>
                      </a:lnTo>
                      <a:lnTo>
                        <a:pt x="73" y="178"/>
                      </a:lnTo>
                      <a:lnTo>
                        <a:pt x="67" y="180"/>
                      </a:lnTo>
                      <a:lnTo>
                        <a:pt x="63" y="197"/>
                      </a:lnTo>
                      <a:lnTo>
                        <a:pt x="58" y="199"/>
                      </a:lnTo>
                      <a:lnTo>
                        <a:pt x="49" y="200"/>
                      </a:lnTo>
                      <a:lnTo>
                        <a:pt x="35" y="212"/>
                      </a:lnTo>
                      <a:lnTo>
                        <a:pt x="23" y="214"/>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80" name="Line 57"/>
                <p:cNvSpPr>
                  <a:spLocks noChangeShapeType="1"/>
                </p:cNvSpPr>
                <p:nvPr/>
              </p:nvSpPr>
              <p:spPr bwMode="auto">
                <a:xfrm>
                  <a:off x="3298" y="3518"/>
                  <a:ext cx="117" cy="116"/>
                </a:xfrm>
                <a:prstGeom prst="line">
                  <a:avLst/>
                </a:prstGeom>
                <a:noFill/>
                <a:ln w="3175" cap="flat">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81" name="Freeform 58"/>
                <p:cNvSpPr>
                  <a:spLocks/>
                </p:cNvSpPr>
                <p:nvPr/>
              </p:nvSpPr>
              <p:spPr bwMode="auto">
                <a:xfrm>
                  <a:off x="2706" y="3850"/>
                  <a:ext cx="388" cy="219"/>
                </a:xfrm>
                <a:custGeom>
                  <a:avLst/>
                  <a:gdLst>
                    <a:gd name="T0" fmla="*/ 3 w 388"/>
                    <a:gd name="T1" fmla="*/ 65 h 219"/>
                    <a:gd name="T2" fmla="*/ 22 w 388"/>
                    <a:gd name="T3" fmla="*/ 63 h 219"/>
                    <a:gd name="T4" fmla="*/ 65 w 388"/>
                    <a:gd name="T5" fmla="*/ 45 h 219"/>
                    <a:gd name="T6" fmla="*/ 86 w 388"/>
                    <a:gd name="T7" fmla="*/ 48 h 219"/>
                    <a:gd name="T8" fmla="*/ 100 w 388"/>
                    <a:gd name="T9" fmla="*/ 53 h 219"/>
                    <a:gd name="T10" fmla="*/ 101 w 388"/>
                    <a:gd name="T11" fmla="*/ 39 h 219"/>
                    <a:gd name="T12" fmla="*/ 117 w 388"/>
                    <a:gd name="T13" fmla="*/ 39 h 219"/>
                    <a:gd name="T14" fmla="*/ 128 w 388"/>
                    <a:gd name="T15" fmla="*/ 54 h 219"/>
                    <a:gd name="T16" fmla="*/ 157 w 388"/>
                    <a:gd name="T17" fmla="*/ 61 h 219"/>
                    <a:gd name="T18" fmla="*/ 166 w 388"/>
                    <a:gd name="T19" fmla="*/ 60 h 219"/>
                    <a:gd name="T20" fmla="*/ 171 w 388"/>
                    <a:gd name="T21" fmla="*/ 58 h 219"/>
                    <a:gd name="T22" fmla="*/ 180 w 388"/>
                    <a:gd name="T23" fmla="*/ 49 h 219"/>
                    <a:gd name="T24" fmla="*/ 191 w 388"/>
                    <a:gd name="T25" fmla="*/ 38 h 219"/>
                    <a:gd name="T26" fmla="*/ 226 w 388"/>
                    <a:gd name="T27" fmla="*/ 21 h 219"/>
                    <a:gd name="T28" fmla="*/ 263 w 388"/>
                    <a:gd name="T29" fmla="*/ 8 h 219"/>
                    <a:gd name="T30" fmla="*/ 276 w 388"/>
                    <a:gd name="T31" fmla="*/ 4 h 219"/>
                    <a:gd name="T32" fmla="*/ 306 w 388"/>
                    <a:gd name="T33" fmla="*/ 7 h 219"/>
                    <a:gd name="T34" fmla="*/ 328 w 388"/>
                    <a:gd name="T35" fmla="*/ 9 h 219"/>
                    <a:gd name="T36" fmla="*/ 338 w 388"/>
                    <a:gd name="T37" fmla="*/ 13 h 219"/>
                    <a:gd name="T38" fmla="*/ 328 w 388"/>
                    <a:gd name="T39" fmla="*/ 29 h 219"/>
                    <a:gd name="T40" fmla="*/ 334 w 388"/>
                    <a:gd name="T41" fmla="*/ 35 h 219"/>
                    <a:gd name="T42" fmla="*/ 343 w 388"/>
                    <a:gd name="T43" fmla="*/ 47 h 219"/>
                    <a:gd name="T44" fmla="*/ 336 w 388"/>
                    <a:gd name="T45" fmla="*/ 60 h 219"/>
                    <a:gd name="T46" fmla="*/ 326 w 388"/>
                    <a:gd name="T47" fmla="*/ 69 h 219"/>
                    <a:gd name="T48" fmla="*/ 346 w 388"/>
                    <a:gd name="T49" fmla="*/ 95 h 219"/>
                    <a:gd name="T50" fmla="*/ 368 w 388"/>
                    <a:gd name="T51" fmla="*/ 95 h 219"/>
                    <a:gd name="T52" fmla="*/ 386 w 388"/>
                    <a:gd name="T53" fmla="*/ 103 h 219"/>
                    <a:gd name="T54" fmla="*/ 380 w 388"/>
                    <a:gd name="T55" fmla="*/ 133 h 219"/>
                    <a:gd name="T56" fmla="*/ 372 w 388"/>
                    <a:gd name="T57" fmla="*/ 169 h 219"/>
                    <a:gd name="T58" fmla="*/ 365 w 388"/>
                    <a:gd name="T59" fmla="*/ 177 h 219"/>
                    <a:gd name="T60" fmla="*/ 344 w 388"/>
                    <a:gd name="T61" fmla="*/ 183 h 219"/>
                    <a:gd name="T62" fmla="*/ 329 w 388"/>
                    <a:gd name="T63" fmla="*/ 179 h 219"/>
                    <a:gd name="T64" fmla="*/ 303 w 388"/>
                    <a:gd name="T65" fmla="*/ 197 h 219"/>
                    <a:gd name="T66" fmla="*/ 284 w 388"/>
                    <a:gd name="T67" fmla="*/ 203 h 219"/>
                    <a:gd name="T68" fmla="*/ 259 w 388"/>
                    <a:gd name="T69" fmla="*/ 197 h 219"/>
                    <a:gd name="T70" fmla="*/ 239 w 388"/>
                    <a:gd name="T71" fmla="*/ 202 h 219"/>
                    <a:gd name="T72" fmla="*/ 216 w 388"/>
                    <a:gd name="T73" fmla="*/ 207 h 219"/>
                    <a:gd name="T74" fmla="*/ 194 w 388"/>
                    <a:gd name="T75" fmla="*/ 213 h 219"/>
                    <a:gd name="T76" fmla="*/ 202 w 388"/>
                    <a:gd name="T77" fmla="*/ 193 h 219"/>
                    <a:gd name="T78" fmla="*/ 183 w 388"/>
                    <a:gd name="T79" fmla="*/ 185 h 219"/>
                    <a:gd name="T80" fmla="*/ 156 w 388"/>
                    <a:gd name="T81" fmla="*/ 187 h 219"/>
                    <a:gd name="T82" fmla="*/ 145 w 388"/>
                    <a:gd name="T83" fmla="*/ 206 h 219"/>
                    <a:gd name="T84" fmla="*/ 139 w 388"/>
                    <a:gd name="T85" fmla="*/ 216 h 219"/>
                    <a:gd name="T86" fmla="*/ 113 w 388"/>
                    <a:gd name="T87" fmla="*/ 205 h 219"/>
                    <a:gd name="T88" fmla="*/ 92 w 388"/>
                    <a:gd name="T89" fmla="*/ 209 h 219"/>
                    <a:gd name="T90" fmla="*/ 78 w 388"/>
                    <a:gd name="T91" fmla="*/ 212 h 219"/>
                    <a:gd name="T92" fmla="*/ 62 w 388"/>
                    <a:gd name="T93" fmla="*/ 209 h 219"/>
                    <a:gd name="T94" fmla="*/ 51 w 388"/>
                    <a:gd name="T95" fmla="*/ 212 h 219"/>
                    <a:gd name="T96" fmla="*/ 42 w 388"/>
                    <a:gd name="T97" fmla="*/ 192 h 219"/>
                    <a:gd name="T98" fmla="*/ 33 w 388"/>
                    <a:gd name="T99" fmla="*/ 170 h 219"/>
                    <a:gd name="T100" fmla="*/ 14 w 388"/>
                    <a:gd name="T101" fmla="*/ 156 h 219"/>
                    <a:gd name="T102" fmla="*/ 10 w 388"/>
                    <a:gd name="T103" fmla="*/ 134 h 219"/>
                    <a:gd name="T104" fmla="*/ 21 w 388"/>
                    <a:gd name="T105" fmla="*/ 119 h 219"/>
                    <a:gd name="T106" fmla="*/ 44 w 388"/>
                    <a:gd name="T107" fmla="*/ 99 h 219"/>
                    <a:gd name="T108" fmla="*/ 34 w 388"/>
                    <a:gd name="T109" fmla="*/ 85 h 219"/>
                    <a:gd name="T110" fmla="*/ 16 w 388"/>
                    <a:gd name="T111" fmla="*/ 8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219">
                      <a:moveTo>
                        <a:pt x="0" y="78"/>
                      </a:moveTo>
                      <a:lnTo>
                        <a:pt x="6" y="72"/>
                      </a:lnTo>
                      <a:lnTo>
                        <a:pt x="1" y="67"/>
                      </a:lnTo>
                      <a:lnTo>
                        <a:pt x="3" y="65"/>
                      </a:lnTo>
                      <a:lnTo>
                        <a:pt x="10" y="70"/>
                      </a:lnTo>
                      <a:lnTo>
                        <a:pt x="17" y="69"/>
                      </a:lnTo>
                      <a:lnTo>
                        <a:pt x="21" y="67"/>
                      </a:lnTo>
                      <a:lnTo>
                        <a:pt x="22" y="63"/>
                      </a:lnTo>
                      <a:lnTo>
                        <a:pt x="32" y="52"/>
                      </a:lnTo>
                      <a:lnTo>
                        <a:pt x="44" y="50"/>
                      </a:lnTo>
                      <a:lnTo>
                        <a:pt x="49" y="47"/>
                      </a:lnTo>
                      <a:lnTo>
                        <a:pt x="65" y="45"/>
                      </a:lnTo>
                      <a:lnTo>
                        <a:pt x="68" y="46"/>
                      </a:lnTo>
                      <a:lnTo>
                        <a:pt x="75" y="44"/>
                      </a:lnTo>
                      <a:lnTo>
                        <a:pt x="80" y="44"/>
                      </a:lnTo>
                      <a:lnTo>
                        <a:pt x="86" y="48"/>
                      </a:lnTo>
                      <a:lnTo>
                        <a:pt x="92" y="47"/>
                      </a:lnTo>
                      <a:lnTo>
                        <a:pt x="91" y="44"/>
                      </a:lnTo>
                      <a:lnTo>
                        <a:pt x="94" y="43"/>
                      </a:lnTo>
                      <a:lnTo>
                        <a:pt x="100" y="53"/>
                      </a:lnTo>
                      <a:lnTo>
                        <a:pt x="101" y="53"/>
                      </a:lnTo>
                      <a:lnTo>
                        <a:pt x="100" y="49"/>
                      </a:lnTo>
                      <a:lnTo>
                        <a:pt x="97" y="40"/>
                      </a:lnTo>
                      <a:lnTo>
                        <a:pt x="101" y="39"/>
                      </a:lnTo>
                      <a:lnTo>
                        <a:pt x="109" y="35"/>
                      </a:lnTo>
                      <a:lnTo>
                        <a:pt x="114" y="39"/>
                      </a:lnTo>
                      <a:lnTo>
                        <a:pt x="116" y="39"/>
                      </a:lnTo>
                      <a:lnTo>
                        <a:pt x="117" y="39"/>
                      </a:lnTo>
                      <a:lnTo>
                        <a:pt x="129" y="34"/>
                      </a:lnTo>
                      <a:lnTo>
                        <a:pt x="137" y="45"/>
                      </a:lnTo>
                      <a:lnTo>
                        <a:pt x="126" y="50"/>
                      </a:lnTo>
                      <a:lnTo>
                        <a:pt x="128" y="54"/>
                      </a:lnTo>
                      <a:lnTo>
                        <a:pt x="139" y="59"/>
                      </a:lnTo>
                      <a:lnTo>
                        <a:pt x="140" y="58"/>
                      </a:lnTo>
                      <a:lnTo>
                        <a:pt x="143" y="59"/>
                      </a:lnTo>
                      <a:lnTo>
                        <a:pt x="157" y="61"/>
                      </a:lnTo>
                      <a:lnTo>
                        <a:pt x="159" y="65"/>
                      </a:lnTo>
                      <a:lnTo>
                        <a:pt x="164" y="62"/>
                      </a:lnTo>
                      <a:lnTo>
                        <a:pt x="164" y="61"/>
                      </a:lnTo>
                      <a:lnTo>
                        <a:pt x="166" y="60"/>
                      </a:lnTo>
                      <a:lnTo>
                        <a:pt x="166" y="58"/>
                      </a:lnTo>
                      <a:lnTo>
                        <a:pt x="169" y="58"/>
                      </a:lnTo>
                      <a:lnTo>
                        <a:pt x="168" y="60"/>
                      </a:lnTo>
                      <a:lnTo>
                        <a:pt x="171" y="58"/>
                      </a:lnTo>
                      <a:lnTo>
                        <a:pt x="170" y="53"/>
                      </a:lnTo>
                      <a:lnTo>
                        <a:pt x="178" y="51"/>
                      </a:lnTo>
                      <a:lnTo>
                        <a:pt x="178" y="50"/>
                      </a:lnTo>
                      <a:lnTo>
                        <a:pt x="180" y="49"/>
                      </a:lnTo>
                      <a:lnTo>
                        <a:pt x="186" y="48"/>
                      </a:lnTo>
                      <a:lnTo>
                        <a:pt x="187" y="48"/>
                      </a:lnTo>
                      <a:lnTo>
                        <a:pt x="189" y="45"/>
                      </a:lnTo>
                      <a:lnTo>
                        <a:pt x="191" y="38"/>
                      </a:lnTo>
                      <a:lnTo>
                        <a:pt x="206" y="20"/>
                      </a:lnTo>
                      <a:lnTo>
                        <a:pt x="220" y="18"/>
                      </a:lnTo>
                      <a:lnTo>
                        <a:pt x="226" y="20"/>
                      </a:lnTo>
                      <a:lnTo>
                        <a:pt x="226" y="21"/>
                      </a:lnTo>
                      <a:lnTo>
                        <a:pt x="242" y="20"/>
                      </a:lnTo>
                      <a:lnTo>
                        <a:pt x="260" y="7"/>
                      </a:lnTo>
                      <a:lnTo>
                        <a:pt x="264" y="7"/>
                      </a:lnTo>
                      <a:lnTo>
                        <a:pt x="263" y="8"/>
                      </a:lnTo>
                      <a:lnTo>
                        <a:pt x="267" y="9"/>
                      </a:lnTo>
                      <a:lnTo>
                        <a:pt x="273" y="6"/>
                      </a:lnTo>
                      <a:lnTo>
                        <a:pt x="273" y="5"/>
                      </a:lnTo>
                      <a:lnTo>
                        <a:pt x="276" y="4"/>
                      </a:lnTo>
                      <a:lnTo>
                        <a:pt x="286" y="0"/>
                      </a:lnTo>
                      <a:lnTo>
                        <a:pt x="287" y="2"/>
                      </a:lnTo>
                      <a:lnTo>
                        <a:pt x="292" y="5"/>
                      </a:lnTo>
                      <a:lnTo>
                        <a:pt x="306" y="7"/>
                      </a:lnTo>
                      <a:lnTo>
                        <a:pt x="309" y="6"/>
                      </a:lnTo>
                      <a:lnTo>
                        <a:pt x="321" y="8"/>
                      </a:lnTo>
                      <a:lnTo>
                        <a:pt x="329" y="7"/>
                      </a:lnTo>
                      <a:lnTo>
                        <a:pt x="328" y="9"/>
                      </a:lnTo>
                      <a:lnTo>
                        <a:pt x="339" y="9"/>
                      </a:lnTo>
                      <a:lnTo>
                        <a:pt x="345" y="7"/>
                      </a:lnTo>
                      <a:lnTo>
                        <a:pt x="346" y="10"/>
                      </a:lnTo>
                      <a:lnTo>
                        <a:pt x="338" y="13"/>
                      </a:lnTo>
                      <a:lnTo>
                        <a:pt x="329" y="21"/>
                      </a:lnTo>
                      <a:lnTo>
                        <a:pt x="325" y="23"/>
                      </a:lnTo>
                      <a:lnTo>
                        <a:pt x="326" y="29"/>
                      </a:lnTo>
                      <a:lnTo>
                        <a:pt x="328" y="29"/>
                      </a:lnTo>
                      <a:lnTo>
                        <a:pt x="328" y="34"/>
                      </a:lnTo>
                      <a:lnTo>
                        <a:pt x="331" y="33"/>
                      </a:lnTo>
                      <a:lnTo>
                        <a:pt x="332" y="32"/>
                      </a:lnTo>
                      <a:lnTo>
                        <a:pt x="334" y="35"/>
                      </a:lnTo>
                      <a:lnTo>
                        <a:pt x="339" y="33"/>
                      </a:lnTo>
                      <a:lnTo>
                        <a:pt x="340" y="40"/>
                      </a:lnTo>
                      <a:lnTo>
                        <a:pt x="340" y="43"/>
                      </a:lnTo>
                      <a:lnTo>
                        <a:pt x="343" y="47"/>
                      </a:lnTo>
                      <a:lnTo>
                        <a:pt x="341" y="55"/>
                      </a:lnTo>
                      <a:lnTo>
                        <a:pt x="343" y="57"/>
                      </a:lnTo>
                      <a:lnTo>
                        <a:pt x="340" y="61"/>
                      </a:lnTo>
                      <a:lnTo>
                        <a:pt x="336" y="60"/>
                      </a:lnTo>
                      <a:lnTo>
                        <a:pt x="330" y="63"/>
                      </a:lnTo>
                      <a:lnTo>
                        <a:pt x="326" y="64"/>
                      </a:lnTo>
                      <a:lnTo>
                        <a:pt x="323" y="67"/>
                      </a:lnTo>
                      <a:lnTo>
                        <a:pt x="326" y="69"/>
                      </a:lnTo>
                      <a:lnTo>
                        <a:pt x="330" y="69"/>
                      </a:lnTo>
                      <a:lnTo>
                        <a:pt x="333" y="91"/>
                      </a:lnTo>
                      <a:lnTo>
                        <a:pt x="342" y="96"/>
                      </a:lnTo>
                      <a:lnTo>
                        <a:pt x="346" y="95"/>
                      </a:lnTo>
                      <a:lnTo>
                        <a:pt x="356" y="92"/>
                      </a:lnTo>
                      <a:lnTo>
                        <a:pt x="360" y="94"/>
                      </a:lnTo>
                      <a:lnTo>
                        <a:pt x="367" y="93"/>
                      </a:lnTo>
                      <a:lnTo>
                        <a:pt x="368" y="95"/>
                      </a:lnTo>
                      <a:lnTo>
                        <a:pt x="371" y="104"/>
                      </a:lnTo>
                      <a:lnTo>
                        <a:pt x="374" y="105"/>
                      </a:lnTo>
                      <a:lnTo>
                        <a:pt x="380" y="105"/>
                      </a:lnTo>
                      <a:lnTo>
                        <a:pt x="386" y="103"/>
                      </a:lnTo>
                      <a:lnTo>
                        <a:pt x="386" y="108"/>
                      </a:lnTo>
                      <a:lnTo>
                        <a:pt x="388" y="113"/>
                      </a:lnTo>
                      <a:lnTo>
                        <a:pt x="387" y="126"/>
                      </a:lnTo>
                      <a:lnTo>
                        <a:pt x="380" y="133"/>
                      </a:lnTo>
                      <a:lnTo>
                        <a:pt x="376" y="134"/>
                      </a:lnTo>
                      <a:lnTo>
                        <a:pt x="372" y="143"/>
                      </a:lnTo>
                      <a:lnTo>
                        <a:pt x="374" y="150"/>
                      </a:lnTo>
                      <a:lnTo>
                        <a:pt x="372" y="169"/>
                      </a:lnTo>
                      <a:lnTo>
                        <a:pt x="374" y="175"/>
                      </a:lnTo>
                      <a:lnTo>
                        <a:pt x="371" y="176"/>
                      </a:lnTo>
                      <a:lnTo>
                        <a:pt x="368" y="176"/>
                      </a:lnTo>
                      <a:lnTo>
                        <a:pt x="365" y="177"/>
                      </a:lnTo>
                      <a:lnTo>
                        <a:pt x="361" y="175"/>
                      </a:lnTo>
                      <a:lnTo>
                        <a:pt x="354" y="177"/>
                      </a:lnTo>
                      <a:lnTo>
                        <a:pt x="352" y="175"/>
                      </a:lnTo>
                      <a:lnTo>
                        <a:pt x="344" y="183"/>
                      </a:lnTo>
                      <a:lnTo>
                        <a:pt x="340" y="181"/>
                      </a:lnTo>
                      <a:lnTo>
                        <a:pt x="338" y="179"/>
                      </a:lnTo>
                      <a:lnTo>
                        <a:pt x="333" y="178"/>
                      </a:lnTo>
                      <a:lnTo>
                        <a:pt x="329" y="179"/>
                      </a:lnTo>
                      <a:lnTo>
                        <a:pt x="320" y="191"/>
                      </a:lnTo>
                      <a:lnTo>
                        <a:pt x="314" y="191"/>
                      </a:lnTo>
                      <a:lnTo>
                        <a:pt x="307" y="196"/>
                      </a:lnTo>
                      <a:lnTo>
                        <a:pt x="303" y="197"/>
                      </a:lnTo>
                      <a:lnTo>
                        <a:pt x="302" y="204"/>
                      </a:lnTo>
                      <a:lnTo>
                        <a:pt x="298" y="204"/>
                      </a:lnTo>
                      <a:lnTo>
                        <a:pt x="289" y="200"/>
                      </a:lnTo>
                      <a:lnTo>
                        <a:pt x="284" y="203"/>
                      </a:lnTo>
                      <a:lnTo>
                        <a:pt x="281" y="203"/>
                      </a:lnTo>
                      <a:lnTo>
                        <a:pt x="275" y="200"/>
                      </a:lnTo>
                      <a:lnTo>
                        <a:pt x="262" y="197"/>
                      </a:lnTo>
                      <a:lnTo>
                        <a:pt x="259" y="197"/>
                      </a:lnTo>
                      <a:lnTo>
                        <a:pt x="253" y="199"/>
                      </a:lnTo>
                      <a:lnTo>
                        <a:pt x="251" y="197"/>
                      </a:lnTo>
                      <a:lnTo>
                        <a:pt x="242" y="198"/>
                      </a:lnTo>
                      <a:lnTo>
                        <a:pt x="239" y="202"/>
                      </a:lnTo>
                      <a:lnTo>
                        <a:pt x="230" y="203"/>
                      </a:lnTo>
                      <a:lnTo>
                        <a:pt x="222" y="205"/>
                      </a:lnTo>
                      <a:lnTo>
                        <a:pt x="221" y="205"/>
                      </a:lnTo>
                      <a:lnTo>
                        <a:pt x="216" y="207"/>
                      </a:lnTo>
                      <a:lnTo>
                        <a:pt x="210" y="207"/>
                      </a:lnTo>
                      <a:lnTo>
                        <a:pt x="199" y="215"/>
                      </a:lnTo>
                      <a:lnTo>
                        <a:pt x="192" y="214"/>
                      </a:lnTo>
                      <a:lnTo>
                        <a:pt x="194" y="213"/>
                      </a:lnTo>
                      <a:lnTo>
                        <a:pt x="196" y="212"/>
                      </a:lnTo>
                      <a:lnTo>
                        <a:pt x="199" y="207"/>
                      </a:lnTo>
                      <a:lnTo>
                        <a:pt x="197" y="199"/>
                      </a:lnTo>
                      <a:lnTo>
                        <a:pt x="202" y="193"/>
                      </a:lnTo>
                      <a:lnTo>
                        <a:pt x="198" y="191"/>
                      </a:lnTo>
                      <a:lnTo>
                        <a:pt x="198" y="188"/>
                      </a:lnTo>
                      <a:lnTo>
                        <a:pt x="188" y="187"/>
                      </a:lnTo>
                      <a:lnTo>
                        <a:pt x="183" y="185"/>
                      </a:lnTo>
                      <a:lnTo>
                        <a:pt x="180" y="183"/>
                      </a:lnTo>
                      <a:lnTo>
                        <a:pt x="176" y="182"/>
                      </a:lnTo>
                      <a:lnTo>
                        <a:pt x="163" y="193"/>
                      </a:lnTo>
                      <a:lnTo>
                        <a:pt x="156" y="187"/>
                      </a:lnTo>
                      <a:lnTo>
                        <a:pt x="152" y="187"/>
                      </a:lnTo>
                      <a:lnTo>
                        <a:pt x="149" y="192"/>
                      </a:lnTo>
                      <a:lnTo>
                        <a:pt x="151" y="194"/>
                      </a:lnTo>
                      <a:lnTo>
                        <a:pt x="145" y="206"/>
                      </a:lnTo>
                      <a:lnTo>
                        <a:pt x="144" y="207"/>
                      </a:lnTo>
                      <a:lnTo>
                        <a:pt x="143" y="210"/>
                      </a:lnTo>
                      <a:lnTo>
                        <a:pt x="144" y="213"/>
                      </a:lnTo>
                      <a:lnTo>
                        <a:pt x="139" y="216"/>
                      </a:lnTo>
                      <a:lnTo>
                        <a:pt x="124" y="219"/>
                      </a:lnTo>
                      <a:lnTo>
                        <a:pt x="119" y="217"/>
                      </a:lnTo>
                      <a:lnTo>
                        <a:pt x="114" y="210"/>
                      </a:lnTo>
                      <a:lnTo>
                        <a:pt x="113" y="205"/>
                      </a:lnTo>
                      <a:lnTo>
                        <a:pt x="105" y="203"/>
                      </a:lnTo>
                      <a:lnTo>
                        <a:pt x="104" y="201"/>
                      </a:lnTo>
                      <a:lnTo>
                        <a:pt x="95" y="204"/>
                      </a:lnTo>
                      <a:lnTo>
                        <a:pt x="92" y="209"/>
                      </a:lnTo>
                      <a:lnTo>
                        <a:pt x="91" y="209"/>
                      </a:lnTo>
                      <a:lnTo>
                        <a:pt x="89" y="208"/>
                      </a:lnTo>
                      <a:lnTo>
                        <a:pt x="87" y="211"/>
                      </a:lnTo>
                      <a:lnTo>
                        <a:pt x="78" y="212"/>
                      </a:lnTo>
                      <a:lnTo>
                        <a:pt x="76" y="214"/>
                      </a:lnTo>
                      <a:lnTo>
                        <a:pt x="73" y="214"/>
                      </a:lnTo>
                      <a:lnTo>
                        <a:pt x="68" y="209"/>
                      </a:lnTo>
                      <a:lnTo>
                        <a:pt x="62" y="209"/>
                      </a:lnTo>
                      <a:lnTo>
                        <a:pt x="56" y="212"/>
                      </a:lnTo>
                      <a:lnTo>
                        <a:pt x="54" y="217"/>
                      </a:lnTo>
                      <a:lnTo>
                        <a:pt x="51" y="215"/>
                      </a:lnTo>
                      <a:lnTo>
                        <a:pt x="51" y="212"/>
                      </a:lnTo>
                      <a:lnTo>
                        <a:pt x="46" y="204"/>
                      </a:lnTo>
                      <a:lnTo>
                        <a:pt x="45" y="197"/>
                      </a:lnTo>
                      <a:lnTo>
                        <a:pt x="42" y="195"/>
                      </a:lnTo>
                      <a:lnTo>
                        <a:pt x="42" y="192"/>
                      </a:lnTo>
                      <a:lnTo>
                        <a:pt x="47" y="180"/>
                      </a:lnTo>
                      <a:lnTo>
                        <a:pt x="46" y="175"/>
                      </a:lnTo>
                      <a:lnTo>
                        <a:pt x="40" y="174"/>
                      </a:lnTo>
                      <a:lnTo>
                        <a:pt x="33" y="170"/>
                      </a:lnTo>
                      <a:lnTo>
                        <a:pt x="28" y="167"/>
                      </a:lnTo>
                      <a:lnTo>
                        <a:pt x="23" y="169"/>
                      </a:lnTo>
                      <a:lnTo>
                        <a:pt x="22" y="165"/>
                      </a:lnTo>
                      <a:lnTo>
                        <a:pt x="14" y="156"/>
                      </a:lnTo>
                      <a:lnTo>
                        <a:pt x="18" y="145"/>
                      </a:lnTo>
                      <a:lnTo>
                        <a:pt x="16" y="139"/>
                      </a:lnTo>
                      <a:lnTo>
                        <a:pt x="13" y="134"/>
                      </a:lnTo>
                      <a:lnTo>
                        <a:pt x="10" y="134"/>
                      </a:lnTo>
                      <a:lnTo>
                        <a:pt x="9" y="130"/>
                      </a:lnTo>
                      <a:lnTo>
                        <a:pt x="15" y="123"/>
                      </a:lnTo>
                      <a:lnTo>
                        <a:pt x="19" y="122"/>
                      </a:lnTo>
                      <a:lnTo>
                        <a:pt x="21" y="119"/>
                      </a:lnTo>
                      <a:lnTo>
                        <a:pt x="29" y="113"/>
                      </a:lnTo>
                      <a:lnTo>
                        <a:pt x="31" y="113"/>
                      </a:lnTo>
                      <a:lnTo>
                        <a:pt x="37" y="106"/>
                      </a:lnTo>
                      <a:lnTo>
                        <a:pt x="44" y="99"/>
                      </a:lnTo>
                      <a:lnTo>
                        <a:pt x="42" y="89"/>
                      </a:lnTo>
                      <a:lnTo>
                        <a:pt x="38" y="89"/>
                      </a:lnTo>
                      <a:lnTo>
                        <a:pt x="39" y="87"/>
                      </a:lnTo>
                      <a:lnTo>
                        <a:pt x="34" y="85"/>
                      </a:lnTo>
                      <a:lnTo>
                        <a:pt x="35" y="82"/>
                      </a:lnTo>
                      <a:lnTo>
                        <a:pt x="31" y="83"/>
                      </a:lnTo>
                      <a:lnTo>
                        <a:pt x="28" y="85"/>
                      </a:lnTo>
                      <a:lnTo>
                        <a:pt x="16" y="88"/>
                      </a:lnTo>
                      <a:lnTo>
                        <a:pt x="15" y="91"/>
                      </a:lnTo>
                      <a:lnTo>
                        <a:pt x="13" y="91"/>
                      </a:lnTo>
                      <a:lnTo>
                        <a:pt x="0"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82" name="Freeform 59"/>
                <p:cNvSpPr>
                  <a:spLocks/>
                </p:cNvSpPr>
                <p:nvPr/>
              </p:nvSpPr>
              <p:spPr bwMode="auto">
                <a:xfrm>
                  <a:off x="2706" y="3850"/>
                  <a:ext cx="388" cy="219"/>
                </a:xfrm>
                <a:custGeom>
                  <a:avLst/>
                  <a:gdLst>
                    <a:gd name="T0" fmla="*/ 3 w 388"/>
                    <a:gd name="T1" fmla="*/ 65 h 219"/>
                    <a:gd name="T2" fmla="*/ 22 w 388"/>
                    <a:gd name="T3" fmla="*/ 63 h 219"/>
                    <a:gd name="T4" fmla="*/ 65 w 388"/>
                    <a:gd name="T5" fmla="*/ 45 h 219"/>
                    <a:gd name="T6" fmla="*/ 86 w 388"/>
                    <a:gd name="T7" fmla="*/ 48 h 219"/>
                    <a:gd name="T8" fmla="*/ 100 w 388"/>
                    <a:gd name="T9" fmla="*/ 53 h 219"/>
                    <a:gd name="T10" fmla="*/ 101 w 388"/>
                    <a:gd name="T11" fmla="*/ 39 h 219"/>
                    <a:gd name="T12" fmla="*/ 117 w 388"/>
                    <a:gd name="T13" fmla="*/ 39 h 219"/>
                    <a:gd name="T14" fmla="*/ 128 w 388"/>
                    <a:gd name="T15" fmla="*/ 54 h 219"/>
                    <a:gd name="T16" fmla="*/ 157 w 388"/>
                    <a:gd name="T17" fmla="*/ 61 h 219"/>
                    <a:gd name="T18" fmla="*/ 166 w 388"/>
                    <a:gd name="T19" fmla="*/ 60 h 219"/>
                    <a:gd name="T20" fmla="*/ 171 w 388"/>
                    <a:gd name="T21" fmla="*/ 58 h 219"/>
                    <a:gd name="T22" fmla="*/ 180 w 388"/>
                    <a:gd name="T23" fmla="*/ 49 h 219"/>
                    <a:gd name="T24" fmla="*/ 191 w 388"/>
                    <a:gd name="T25" fmla="*/ 38 h 219"/>
                    <a:gd name="T26" fmla="*/ 226 w 388"/>
                    <a:gd name="T27" fmla="*/ 21 h 219"/>
                    <a:gd name="T28" fmla="*/ 263 w 388"/>
                    <a:gd name="T29" fmla="*/ 8 h 219"/>
                    <a:gd name="T30" fmla="*/ 276 w 388"/>
                    <a:gd name="T31" fmla="*/ 4 h 219"/>
                    <a:gd name="T32" fmla="*/ 306 w 388"/>
                    <a:gd name="T33" fmla="*/ 7 h 219"/>
                    <a:gd name="T34" fmla="*/ 328 w 388"/>
                    <a:gd name="T35" fmla="*/ 9 h 219"/>
                    <a:gd name="T36" fmla="*/ 338 w 388"/>
                    <a:gd name="T37" fmla="*/ 13 h 219"/>
                    <a:gd name="T38" fmla="*/ 328 w 388"/>
                    <a:gd name="T39" fmla="*/ 29 h 219"/>
                    <a:gd name="T40" fmla="*/ 334 w 388"/>
                    <a:gd name="T41" fmla="*/ 35 h 219"/>
                    <a:gd name="T42" fmla="*/ 343 w 388"/>
                    <a:gd name="T43" fmla="*/ 47 h 219"/>
                    <a:gd name="T44" fmla="*/ 336 w 388"/>
                    <a:gd name="T45" fmla="*/ 60 h 219"/>
                    <a:gd name="T46" fmla="*/ 326 w 388"/>
                    <a:gd name="T47" fmla="*/ 69 h 219"/>
                    <a:gd name="T48" fmla="*/ 346 w 388"/>
                    <a:gd name="T49" fmla="*/ 95 h 219"/>
                    <a:gd name="T50" fmla="*/ 368 w 388"/>
                    <a:gd name="T51" fmla="*/ 95 h 219"/>
                    <a:gd name="T52" fmla="*/ 386 w 388"/>
                    <a:gd name="T53" fmla="*/ 103 h 219"/>
                    <a:gd name="T54" fmla="*/ 380 w 388"/>
                    <a:gd name="T55" fmla="*/ 133 h 219"/>
                    <a:gd name="T56" fmla="*/ 372 w 388"/>
                    <a:gd name="T57" fmla="*/ 169 h 219"/>
                    <a:gd name="T58" fmla="*/ 365 w 388"/>
                    <a:gd name="T59" fmla="*/ 177 h 219"/>
                    <a:gd name="T60" fmla="*/ 344 w 388"/>
                    <a:gd name="T61" fmla="*/ 183 h 219"/>
                    <a:gd name="T62" fmla="*/ 329 w 388"/>
                    <a:gd name="T63" fmla="*/ 179 h 219"/>
                    <a:gd name="T64" fmla="*/ 303 w 388"/>
                    <a:gd name="T65" fmla="*/ 197 h 219"/>
                    <a:gd name="T66" fmla="*/ 284 w 388"/>
                    <a:gd name="T67" fmla="*/ 203 h 219"/>
                    <a:gd name="T68" fmla="*/ 259 w 388"/>
                    <a:gd name="T69" fmla="*/ 197 h 219"/>
                    <a:gd name="T70" fmla="*/ 239 w 388"/>
                    <a:gd name="T71" fmla="*/ 202 h 219"/>
                    <a:gd name="T72" fmla="*/ 216 w 388"/>
                    <a:gd name="T73" fmla="*/ 207 h 219"/>
                    <a:gd name="T74" fmla="*/ 194 w 388"/>
                    <a:gd name="T75" fmla="*/ 213 h 219"/>
                    <a:gd name="T76" fmla="*/ 202 w 388"/>
                    <a:gd name="T77" fmla="*/ 193 h 219"/>
                    <a:gd name="T78" fmla="*/ 183 w 388"/>
                    <a:gd name="T79" fmla="*/ 185 h 219"/>
                    <a:gd name="T80" fmla="*/ 156 w 388"/>
                    <a:gd name="T81" fmla="*/ 187 h 219"/>
                    <a:gd name="T82" fmla="*/ 145 w 388"/>
                    <a:gd name="T83" fmla="*/ 206 h 219"/>
                    <a:gd name="T84" fmla="*/ 139 w 388"/>
                    <a:gd name="T85" fmla="*/ 216 h 219"/>
                    <a:gd name="T86" fmla="*/ 113 w 388"/>
                    <a:gd name="T87" fmla="*/ 205 h 219"/>
                    <a:gd name="T88" fmla="*/ 92 w 388"/>
                    <a:gd name="T89" fmla="*/ 209 h 219"/>
                    <a:gd name="T90" fmla="*/ 78 w 388"/>
                    <a:gd name="T91" fmla="*/ 212 h 219"/>
                    <a:gd name="T92" fmla="*/ 62 w 388"/>
                    <a:gd name="T93" fmla="*/ 209 h 219"/>
                    <a:gd name="T94" fmla="*/ 51 w 388"/>
                    <a:gd name="T95" fmla="*/ 212 h 219"/>
                    <a:gd name="T96" fmla="*/ 42 w 388"/>
                    <a:gd name="T97" fmla="*/ 192 h 219"/>
                    <a:gd name="T98" fmla="*/ 33 w 388"/>
                    <a:gd name="T99" fmla="*/ 170 h 219"/>
                    <a:gd name="T100" fmla="*/ 14 w 388"/>
                    <a:gd name="T101" fmla="*/ 156 h 219"/>
                    <a:gd name="T102" fmla="*/ 10 w 388"/>
                    <a:gd name="T103" fmla="*/ 134 h 219"/>
                    <a:gd name="T104" fmla="*/ 21 w 388"/>
                    <a:gd name="T105" fmla="*/ 119 h 219"/>
                    <a:gd name="T106" fmla="*/ 44 w 388"/>
                    <a:gd name="T107" fmla="*/ 99 h 219"/>
                    <a:gd name="T108" fmla="*/ 34 w 388"/>
                    <a:gd name="T109" fmla="*/ 85 h 219"/>
                    <a:gd name="T110" fmla="*/ 16 w 388"/>
                    <a:gd name="T111" fmla="*/ 8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219">
                      <a:moveTo>
                        <a:pt x="0" y="78"/>
                      </a:moveTo>
                      <a:lnTo>
                        <a:pt x="6" y="72"/>
                      </a:lnTo>
                      <a:lnTo>
                        <a:pt x="1" y="67"/>
                      </a:lnTo>
                      <a:lnTo>
                        <a:pt x="3" y="65"/>
                      </a:lnTo>
                      <a:lnTo>
                        <a:pt x="10" y="70"/>
                      </a:lnTo>
                      <a:lnTo>
                        <a:pt x="17" y="69"/>
                      </a:lnTo>
                      <a:lnTo>
                        <a:pt x="21" y="67"/>
                      </a:lnTo>
                      <a:lnTo>
                        <a:pt x="22" y="63"/>
                      </a:lnTo>
                      <a:lnTo>
                        <a:pt x="32" y="52"/>
                      </a:lnTo>
                      <a:lnTo>
                        <a:pt x="44" y="50"/>
                      </a:lnTo>
                      <a:lnTo>
                        <a:pt x="49" y="47"/>
                      </a:lnTo>
                      <a:lnTo>
                        <a:pt x="65" y="45"/>
                      </a:lnTo>
                      <a:lnTo>
                        <a:pt x="68" y="46"/>
                      </a:lnTo>
                      <a:lnTo>
                        <a:pt x="75" y="44"/>
                      </a:lnTo>
                      <a:lnTo>
                        <a:pt x="80" y="44"/>
                      </a:lnTo>
                      <a:lnTo>
                        <a:pt x="86" y="48"/>
                      </a:lnTo>
                      <a:lnTo>
                        <a:pt x="92" y="47"/>
                      </a:lnTo>
                      <a:lnTo>
                        <a:pt x="91" y="44"/>
                      </a:lnTo>
                      <a:lnTo>
                        <a:pt x="94" y="43"/>
                      </a:lnTo>
                      <a:lnTo>
                        <a:pt x="100" y="53"/>
                      </a:lnTo>
                      <a:lnTo>
                        <a:pt x="101" y="53"/>
                      </a:lnTo>
                      <a:lnTo>
                        <a:pt x="100" y="49"/>
                      </a:lnTo>
                      <a:lnTo>
                        <a:pt x="97" y="40"/>
                      </a:lnTo>
                      <a:lnTo>
                        <a:pt x="101" y="39"/>
                      </a:lnTo>
                      <a:lnTo>
                        <a:pt x="109" y="35"/>
                      </a:lnTo>
                      <a:lnTo>
                        <a:pt x="114" y="39"/>
                      </a:lnTo>
                      <a:lnTo>
                        <a:pt x="116" y="39"/>
                      </a:lnTo>
                      <a:lnTo>
                        <a:pt x="117" y="39"/>
                      </a:lnTo>
                      <a:lnTo>
                        <a:pt x="129" y="34"/>
                      </a:lnTo>
                      <a:lnTo>
                        <a:pt x="137" y="45"/>
                      </a:lnTo>
                      <a:lnTo>
                        <a:pt x="126" y="50"/>
                      </a:lnTo>
                      <a:lnTo>
                        <a:pt x="128" y="54"/>
                      </a:lnTo>
                      <a:lnTo>
                        <a:pt x="139" y="59"/>
                      </a:lnTo>
                      <a:lnTo>
                        <a:pt x="140" y="58"/>
                      </a:lnTo>
                      <a:lnTo>
                        <a:pt x="143" y="59"/>
                      </a:lnTo>
                      <a:lnTo>
                        <a:pt x="157" y="61"/>
                      </a:lnTo>
                      <a:lnTo>
                        <a:pt x="159" y="65"/>
                      </a:lnTo>
                      <a:lnTo>
                        <a:pt x="164" y="62"/>
                      </a:lnTo>
                      <a:lnTo>
                        <a:pt x="164" y="61"/>
                      </a:lnTo>
                      <a:lnTo>
                        <a:pt x="166" y="60"/>
                      </a:lnTo>
                      <a:lnTo>
                        <a:pt x="166" y="58"/>
                      </a:lnTo>
                      <a:lnTo>
                        <a:pt x="169" y="58"/>
                      </a:lnTo>
                      <a:lnTo>
                        <a:pt x="168" y="60"/>
                      </a:lnTo>
                      <a:lnTo>
                        <a:pt x="171" y="58"/>
                      </a:lnTo>
                      <a:lnTo>
                        <a:pt x="170" y="53"/>
                      </a:lnTo>
                      <a:lnTo>
                        <a:pt x="178" y="51"/>
                      </a:lnTo>
                      <a:lnTo>
                        <a:pt x="178" y="50"/>
                      </a:lnTo>
                      <a:lnTo>
                        <a:pt x="180" y="49"/>
                      </a:lnTo>
                      <a:lnTo>
                        <a:pt x="186" y="48"/>
                      </a:lnTo>
                      <a:lnTo>
                        <a:pt x="187" y="48"/>
                      </a:lnTo>
                      <a:lnTo>
                        <a:pt x="189" y="45"/>
                      </a:lnTo>
                      <a:lnTo>
                        <a:pt x="191" y="38"/>
                      </a:lnTo>
                      <a:lnTo>
                        <a:pt x="206" y="20"/>
                      </a:lnTo>
                      <a:lnTo>
                        <a:pt x="220" y="18"/>
                      </a:lnTo>
                      <a:lnTo>
                        <a:pt x="226" y="20"/>
                      </a:lnTo>
                      <a:lnTo>
                        <a:pt x="226" y="21"/>
                      </a:lnTo>
                      <a:lnTo>
                        <a:pt x="242" y="20"/>
                      </a:lnTo>
                      <a:lnTo>
                        <a:pt x="260" y="7"/>
                      </a:lnTo>
                      <a:lnTo>
                        <a:pt x="264" y="7"/>
                      </a:lnTo>
                      <a:lnTo>
                        <a:pt x="263" y="8"/>
                      </a:lnTo>
                      <a:lnTo>
                        <a:pt x="267" y="9"/>
                      </a:lnTo>
                      <a:lnTo>
                        <a:pt x="273" y="6"/>
                      </a:lnTo>
                      <a:lnTo>
                        <a:pt x="273" y="5"/>
                      </a:lnTo>
                      <a:lnTo>
                        <a:pt x="276" y="4"/>
                      </a:lnTo>
                      <a:lnTo>
                        <a:pt x="286" y="0"/>
                      </a:lnTo>
                      <a:lnTo>
                        <a:pt x="287" y="2"/>
                      </a:lnTo>
                      <a:lnTo>
                        <a:pt x="292" y="5"/>
                      </a:lnTo>
                      <a:lnTo>
                        <a:pt x="306" y="7"/>
                      </a:lnTo>
                      <a:lnTo>
                        <a:pt x="309" y="6"/>
                      </a:lnTo>
                      <a:lnTo>
                        <a:pt x="321" y="8"/>
                      </a:lnTo>
                      <a:lnTo>
                        <a:pt x="329" y="7"/>
                      </a:lnTo>
                      <a:lnTo>
                        <a:pt x="328" y="9"/>
                      </a:lnTo>
                      <a:lnTo>
                        <a:pt x="339" y="9"/>
                      </a:lnTo>
                      <a:lnTo>
                        <a:pt x="345" y="7"/>
                      </a:lnTo>
                      <a:lnTo>
                        <a:pt x="346" y="10"/>
                      </a:lnTo>
                      <a:lnTo>
                        <a:pt x="338" y="13"/>
                      </a:lnTo>
                      <a:lnTo>
                        <a:pt x="329" y="21"/>
                      </a:lnTo>
                      <a:lnTo>
                        <a:pt x="325" y="23"/>
                      </a:lnTo>
                      <a:lnTo>
                        <a:pt x="326" y="29"/>
                      </a:lnTo>
                      <a:lnTo>
                        <a:pt x="328" y="29"/>
                      </a:lnTo>
                      <a:lnTo>
                        <a:pt x="328" y="34"/>
                      </a:lnTo>
                      <a:lnTo>
                        <a:pt x="331" y="33"/>
                      </a:lnTo>
                      <a:lnTo>
                        <a:pt x="332" y="32"/>
                      </a:lnTo>
                      <a:lnTo>
                        <a:pt x="334" y="35"/>
                      </a:lnTo>
                      <a:lnTo>
                        <a:pt x="339" y="33"/>
                      </a:lnTo>
                      <a:lnTo>
                        <a:pt x="340" y="40"/>
                      </a:lnTo>
                      <a:lnTo>
                        <a:pt x="340" y="43"/>
                      </a:lnTo>
                      <a:lnTo>
                        <a:pt x="343" y="47"/>
                      </a:lnTo>
                      <a:lnTo>
                        <a:pt x="341" y="55"/>
                      </a:lnTo>
                      <a:lnTo>
                        <a:pt x="343" y="57"/>
                      </a:lnTo>
                      <a:lnTo>
                        <a:pt x="340" y="61"/>
                      </a:lnTo>
                      <a:lnTo>
                        <a:pt x="336" y="60"/>
                      </a:lnTo>
                      <a:lnTo>
                        <a:pt x="330" y="63"/>
                      </a:lnTo>
                      <a:lnTo>
                        <a:pt x="326" y="64"/>
                      </a:lnTo>
                      <a:lnTo>
                        <a:pt x="323" y="67"/>
                      </a:lnTo>
                      <a:lnTo>
                        <a:pt x="326" y="69"/>
                      </a:lnTo>
                      <a:lnTo>
                        <a:pt x="330" y="69"/>
                      </a:lnTo>
                      <a:lnTo>
                        <a:pt x="333" y="91"/>
                      </a:lnTo>
                      <a:lnTo>
                        <a:pt x="342" y="96"/>
                      </a:lnTo>
                      <a:lnTo>
                        <a:pt x="346" y="95"/>
                      </a:lnTo>
                      <a:lnTo>
                        <a:pt x="356" y="92"/>
                      </a:lnTo>
                      <a:lnTo>
                        <a:pt x="360" y="94"/>
                      </a:lnTo>
                      <a:lnTo>
                        <a:pt x="367" y="93"/>
                      </a:lnTo>
                      <a:lnTo>
                        <a:pt x="368" y="95"/>
                      </a:lnTo>
                      <a:lnTo>
                        <a:pt x="371" y="104"/>
                      </a:lnTo>
                      <a:lnTo>
                        <a:pt x="374" y="105"/>
                      </a:lnTo>
                      <a:lnTo>
                        <a:pt x="380" y="105"/>
                      </a:lnTo>
                      <a:lnTo>
                        <a:pt x="386" y="103"/>
                      </a:lnTo>
                      <a:lnTo>
                        <a:pt x="386" y="108"/>
                      </a:lnTo>
                      <a:lnTo>
                        <a:pt x="388" y="113"/>
                      </a:lnTo>
                      <a:lnTo>
                        <a:pt x="387" y="126"/>
                      </a:lnTo>
                      <a:lnTo>
                        <a:pt x="380" y="133"/>
                      </a:lnTo>
                      <a:lnTo>
                        <a:pt x="376" y="134"/>
                      </a:lnTo>
                      <a:lnTo>
                        <a:pt x="372" y="143"/>
                      </a:lnTo>
                      <a:lnTo>
                        <a:pt x="374" y="150"/>
                      </a:lnTo>
                      <a:lnTo>
                        <a:pt x="372" y="169"/>
                      </a:lnTo>
                      <a:lnTo>
                        <a:pt x="374" y="175"/>
                      </a:lnTo>
                      <a:lnTo>
                        <a:pt x="371" y="176"/>
                      </a:lnTo>
                      <a:lnTo>
                        <a:pt x="368" y="176"/>
                      </a:lnTo>
                      <a:lnTo>
                        <a:pt x="365" y="177"/>
                      </a:lnTo>
                      <a:lnTo>
                        <a:pt x="361" y="175"/>
                      </a:lnTo>
                      <a:lnTo>
                        <a:pt x="354" y="177"/>
                      </a:lnTo>
                      <a:lnTo>
                        <a:pt x="352" y="175"/>
                      </a:lnTo>
                      <a:lnTo>
                        <a:pt x="344" y="183"/>
                      </a:lnTo>
                      <a:lnTo>
                        <a:pt x="340" y="181"/>
                      </a:lnTo>
                      <a:lnTo>
                        <a:pt x="338" y="179"/>
                      </a:lnTo>
                      <a:lnTo>
                        <a:pt x="333" y="178"/>
                      </a:lnTo>
                      <a:lnTo>
                        <a:pt x="329" y="179"/>
                      </a:lnTo>
                      <a:lnTo>
                        <a:pt x="320" y="191"/>
                      </a:lnTo>
                      <a:lnTo>
                        <a:pt x="314" y="191"/>
                      </a:lnTo>
                      <a:lnTo>
                        <a:pt x="307" y="196"/>
                      </a:lnTo>
                      <a:lnTo>
                        <a:pt x="303" y="197"/>
                      </a:lnTo>
                      <a:lnTo>
                        <a:pt x="302" y="204"/>
                      </a:lnTo>
                      <a:lnTo>
                        <a:pt x="298" y="204"/>
                      </a:lnTo>
                      <a:lnTo>
                        <a:pt x="289" y="200"/>
                      </a:lnTo>
                      <a:lnTo>
                        <a:pt x="284" y="203"/>
                      </a:lnTo>
                      <a:lnTo>
                        <a:pt x="281" y="203"/>
                      </a:lnTo>
                      <a:lnTo>
                        <a:pt x="275" y="200"/>
                      </a:lnTo>
                      <a:lnTo>
                        <a:pt x="262" y="197"/>
                      </a:lnTo>
                      <a:lnTo>
                        <a:pt x="259" y="197"/>
                      </a:lnTo>
                      <a:lnTo>
                        <a:pt x="253" y="199"/>
                      </a:lnTo>
                      <a:lnTo>
                        <a:pt x="251" y="197"/>
                      </a:lnTo>
                      <a:lnTo>
                        <a:pt x="242" y="198"/>
                      </a:lnTo>
                      <a:lnTo>
                        <a:pt x="239" y="202"/>
                      </a:lnTo>
                      <a:lnTo>
                        <a:pt x="230" y="203"/>
                      </a:lnTo>
                      <a:lnTo>
                        <a:pt x="222" y="205"/>
                      </a:lnTo>
                      <a:lnTo>
                        <a:pt x="221" y="205"/>
                      </a:lnTo>
                      <a:lnTo>
                        <a:pt x="216" y="207"/>
                      </a:lnTo>
                      <a:lnTo>
                        <a:pt x="210" y="207"/>
                      </a:lnTo>
                      <a:lnTo>
                        <a:pt x="199" y="215"/>
                      </a:lnTo>
                      <a:lnTo>
                        <a:pt x="192" y="214"/>
                      </a:lnTo>
                      <a:lnTo>
                        <a:pt x="194" y="213"/>
                      </a:lnTo>
                      <a:lnTo>
                        <a:pt x="196" y="212"/>
                      </a:lnTo>
                      <a:lnTo>
                        <a:pt x="199" y="207"/>
                      </a:lnTo>
                      <a:lnTo>
                        <a:pt x="197" y="199"/>
                      </a:lnTo>
                      <a:lnTo>
                        <a:pt x="202" y="193"/>
                      </a:lnTo>
                      <a:lnTo>
                        <a:pt x="198" y="191"/>
                      </a:lnTo>
                      <a:lnTo>
                        <a:pt x="198" y="188"/>
                      </a:lnTo>
                      <a:lnTo>
                        <a:pt x="188" y="187"/>
                      </a:lnTo>
                      <a:lnTo>
                        <a:pt x="183" y="185"/>
                      </a:lnTo>
                      <a:lnTo>
                        <a:pt x="180" y="183"/>
                      </a:lnTo>
                      <a:lnTo>
                        <a:pt x="176" y="182"/>
                      </a:lnTo>
                      <a:lnTo>
                        <a:pt x="163" y="193"/>
                      </a:lnTo>
                      <a:lnTo>
                        <a:pt x="156" y="187"/>
                      </a:lnTo>
                      <a:lnTo>
                        <a:pt x="152" y="187"/>
                      </a:lnTo>
                      <a:lnTo>
                        <a:pt x="149" y="192"/>
                      </a:lnTo>
                      <a:lnTo>
                        <a:pt x="151" y="194"/>
                      </a:lnTo>
                      <a:lnTo>
                        <a:pt x="145" y="206"/>
                      </a:lnTo>
                      <a:lnTo>
                        <a:pt x="144" y="207"/>
                      </a:lnTo>
                      <a:lnTo>
                        <a:pt x="143" y="210"/>
                      </a:lnTo>
                      <a:lnTo>
                        <a:pt x="144" y="213"/>
                      </a:lnTo>
                      <a:lnTo>
                        <a:pt x="139" y="216"/>
                      </a:lnTo>
                      <a:lnTo>
                        <a:pt x="124" y="219"/>
                      </a:lnTo>
                      <a:lnTo>
                        <a:pt x="119" y="217"/>
                      </a:lnTo>
                      <a:lnTo>
                        <a:pt x="114" y="210"/>
                      </a:lnTo>
                      <a:lnTo>
                        <a:pt x="113" y="205"/>
                      </a:lnTo>
                      <a:lnTo>
                        <a:pt x="105" y="203"/>
                      </a:lnTo>
                      <a:lnTo>
                        <a:pt x="104" y="201"/>
                      </a:lnTo>
                      <a:lnTo>
                        <a:pt x="95" y="204"/>
                      </a:lnTo>
                      <a:lnTo>
                        <a:pt x="92" y="209"/>
                      </a:lnTo>
                      <a:lnTo>
                        <a:pt x="91" y="209"/>
                      </a:lnTo>
                      <a:lnTo>
                        <a:pt x="89" y="208"/>
                      </a:lnTo>
                      <a:lnTo>
                        <a:pt x="87" y="211"/>
                      </a:lnTo>
                      <a:lnTo>
                        <a:pt x="78" y="212"/>
                      </a:lnTo>
                      <a:lnTo>
                        <a:pt x="76" y="214"/>
                      </a:lnTo>
                      <a:lnTo>
                        <a:pt x="73" y="214"/>
                      </a:lnTo>
                      <a:lnTo>
                        <a:pt x="68" y="209"/>
                      </a:lnTo>
                      <a:lnTo>
                        <a:pt x="62" y="209"/>
                      </a:lnTo>
                      <a:lnTo>
                        <a:pt x="56" y="212"/>
                      </a:lnTo>
                      <a:lnTo>
                        <a:pt x="54" y="217"/>
                      </a:lnTo>
                      <a:lnTo>
                        <a:pt x="51" y="215"/>
                      </a:lnTo>
                      <a:lnTo>
                        <a:pt x="51" y="212"/>
                      </a:lnTo>
                      <a:lnTo>
                        <a:pt x="46" y="204"/>
                      </a:lnTo>
                      <a:lnTo>
                        <a:pt x="45" y="197"/>
                      </a:lnTo>
                      <a:lnTo>
                        <a:pt x="42" y="195"/>
                      </a:lnTo>
                      <a:lnTo>
                        <a:pt x="42" y="192"/>
                      </a:lnTo>
                      <a:lnTo>
                        <a:pt x="47" y="180"/>
                      </a:lnTo>
                      <a:lnTo>
                        <a:pt x="46" y="175"/>
                      </a:lnTo>
                      <a:lnTo>
                        <a:pt x="40" y="174"/>
                      </a:lnTo>
                      <a:lnTo>
                        <a:pt x="33" y="170"/>
                      </a:lnTo>
                      <a:lnTo>
                        <a:pt x="28" y="167"/>
                      </a:lnTo>
                      <a:lnTo>
                        <a:pt x="23" y="169"/>
                      </a:lnTo>
                      <a:lnTo>
                        <a:pt x="22" y="165"/>
                      </a:lnTo>
                      <a:lnTo>
                        <a:pt x="14" y="156"/>
                      </a:lnTo>
                      <a:lnTo>
                        <a:pt x="18" y="145"/>
                      </a:lnTo>
                      <a:lnTo>
                        <a:pt x="16" y="139"/>
                      </a:lnTo>
                      <a:lnTo>
                        <a:pt x="13" y="134"/>
                      </a:lnTo>
                      <a:lnTo>
                        <a:pt x="10" y="134"/>
                      </a:lnTo>
                      <a:lnTo>
                        <a:pt x="9" y="130"/>
                      </a:lnTo>
                      <a:lnTo>
                        <a:pt x="15" y="123"/>
                      </a:lnTo>
                      <a:lnTo>
                        <a:pt x="19" y="122"/>
                      </a:lnTo>
                      <a:lnTo>
                        <a:pt x="21" y="119"/>
                      </a:lnTo>
                      <a:lnTo>
                        <a:pt x="29" y="113"/>
                      </a:lnTo>
                      <a:lnTo>
                        <a:pt x="31" y="113"/>
                      </a:lnTo>
                      <a:lnTo>
                        <a:pt x="37" y="106"/>
                      </a:lnTo>
                      <a:lnTo>
                        <a:pt x="44" y="99"/>
                      </a:lnTo>
                      <a:lnTo>
                        <a:pt x="42" y="89"/>
                      </a:lnTo>
                      <a:lnTo>
                        <a:pt x="38" y="89"/>
                      </a:lnTo>
                      <a:lnTo>
                        <a:pt x="39" y="87"/>
                      </a:lnTo>
                      <a:lnTo>
                        <a:pt x="34" y="85"/>
                      </a:lnTo>
                      <a:lnTo>
                        <a:pt x="35" y="82"/>
                      </a:lnTo>
                      <a:lnTo>
                        <a:pt x="31" y="83"/>
                      </a:lnTo>
                      <a:lnTo>
                        <a:pt x="28" y="85"/>
                      </a:lnTo>
                      <a:lnTo>
                        <a:pt x="16" y="88"/>
                      </a:lnTo>
                      <a:lnTo>
                        <a:pt x="15" y="91"/>
                      </a:lnTo>
                      <a:lnTo>
                        <a:pt x="13" y="91"/>
                      </a:lnTo>
                      <a:lnTo>
                        <a:pt x="0" y="78"/>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83" name="Freeform 60"/>
                <p:cNvSpPr>
                  <a:spLocks/>
                </p:cNvSpPr>
                <p:nvPr/>
              </p:nvSpPr>
              <p:spPr bwMode="auto">
                <a:xfrm>
                  <a:off x="3029" y="3727"/>
                  <a:ext cx="317" cy="259"/>
                </a:xfrm>
                <a:custGeom>
                  <a:avLst/>
                  <a:gdLst>
                    <a:gd name="T0" fmla="*/ 57 w 317"/>
                    <a:gd name="T1" fmla="*/ 229 h 259"/>
                    <a:gd name="T2" fmla="*/ 46 w 317"/>
                    <a:gd name="T3" fmla="*/ 218 h 259"/>
                    <a:gd name="T4" fmla="*/ 34 w 317"/>
                    <a:gd name="T5" fmla="*/ 215 h 259"/>
                    <a:gd name="T6" fmla="*/ 11 w 317"/>
                    <a:gd name="T7" fmla="*/ 214 h 259"/>
                    <a:gd name="T8" fmla="*/ 0 w 317"/>
                    <a:gd name="T9" fmla="*/ 190 h 259"/>
                    <a:gd name="T10" fmla="*/ 13 w 317"/>
                    <a:gd name="T11" fmla="*/ 183 h 259"/>
                    <a:gd name="T12" fmla="*/ 19 w 317"/>
                    <a:gd name="T13" fmla="*/ 178 h 259"/>
                    <a:gd name="T14" fmla="*/ 18 w 317"/>
                    <a:gd name="T15" fmla="*/ 163 h 259"/>
                    <a:gd name="T16" fmla="*/ 9 w 317"/>
                    <a:gd name="T17" fmla="*/ 155 h 259"/>
                    <a:gd name="T18" fmla="*/ 5 w 317"/>
                    <a:gd name="T19" fmla="*/ 152 h 259"/>
                    <a:gd name="T20" fmla="*/ 7 w 317"/>
                    <a:gd name="T21" fmla="*/ 144 h 259"/>
                    <a:gd name="T22" fmla="*/ 22 w 317"/>
                    <a:gd name="T23" fmla="*/ 130 h 259"/>
                    <a:gd name="T24" fmla="*/ 38 w 317"/>
                    <a:gd name="T25" fmla="*/ 119 h 259"/>
                    <a:gd name="T26" fmla="*/ 64 w 317"/>
                    <a:gd name="T27" fmla="*/ 111 h 259"/>
                    <a:gd name="T28" fmla="*/ 67 w 317"/>
                    <a:gd name="T29" fmla="*/ 111 h 259"/>
                    <a:gd name="T30" fmla="*/ 70 w 317"/>
                    <a:gd name="T31" fmla="*/ 110 h 259"/>
                    <a:gd name="T32" fmla="*/ 105 w 317"/>
                    <a:gd name="T33" fmla="*/ 106 h 259"/>
                    <a:gd name="T34" fmla="*/ 155 w 317"/>
                    <a:gd name="T35" fmla="*/ 64 h 259"/>
                    <a:gd name="T36" fmla="*/ 161 w 317"/>
                    <a:gd name="T37" fmla="*/ 56 h 259"/>
                    <a:gd name="T38" fmla="*/ 189 w 317"/>
                    <a:gd name="T39" fmla="*/ 33 h 259"/>
                    <a:gd name="T40" fmla="*/ 193 w 317"/>
                    <a:gd name="T41" fmla="*/ 34 h 259"/>
                    <a:gd name="T42" fmla="*/ 209 w 317"/>
                    <a:gd name="T43" fmla="*/ 11 h 259"/>
                    <a:gd name="T44" fmla="*/ 220 w 317"/>
                    <a:gd name="T45" fmla="*/ 6 h 259"/>
                    <a:gd name="T46" fmla="*/ 225 w 317"/>
                    <a:gd name="T47" fmla="*/ 13 h 259"/>
                    <a:gd name="T48" fmla="*/ 219 w 317"/>
                    <a:gd name="T49" fmla="*/ 13 h 259"/>
                    <a:gd name="T50" fmla="*/ 217 w 317"/>
                    <a:gd name="T51" fmla="*/ 19 h 259"/>
                    <a:gd name="T52" fmla="*/ 226 w 317"/>
                    <a:gd name="T53" fmla="*/ 59 h 259"/>
                    <a:gd name="T54" fmla="*/ 249 w 317"/>
                    <a:gd name="T55" fmla="*/ 73 h 259"/>
                    <a:gd name="T56" fmla="*/ 251 w 317"/>
                    <a:gd name="T57" fmla="*/ 88 h 259"/>
                    <a:gd name="T58" fmla="*/ 267 w 317"/>
                    <a:gd name="T59" fmla="*/ 123 h 259"/>
                    <a:gd name="T60" fmla="*/ 277 w 317"/>
                    <a:gd name="T61" fmla="*/ 136 h 259"/>
                    <a:gd name="T62" fmla="*/ 295 w 317"/>
                    <a:gd name="T63" fmla="*/ 165 h 259"/>
                    <a:gd name="T64" fmla="*/ 306 w 317"/>
                    <a:gd name="T65" fmla="*/ 180 h 259"/>
                    <a:gd name="T66" fmla="*/ 308 w 317"/>
                    <a:gd name="T67" fmla="*/ 213 h 259"/>
                    <a:gd name="T68" fmla="*/ 297 w 317"/>
                    <a:gd name="T69" fmla="*/ 220 h 259"/>
                    <a:gd name="T70" fmla="*/ 280 w 317"/>
                    <a:gd name="T71" fmla="*/ 227 h 259"/>
                    <a:gd name="T72" fmla="*/ 252 w 317"/>
                    <a:gd name="T73" fmla="*/ 222 h 259"/>
                    <a:gd name="T74" fmla="*/ 223 w 317"/>
                    <a:gd name="T75" fmla="*/ 212 h 259"/>
                    <a:gd name="T76" fmla="*/ 204 w 317"/>
                    <a:gd name="T77" fmla="*/ 216 h 259"/>
                    <a:gd name="T78" fmla="*/ 195 w 317"/>
                    <a:gd name="T79" fmla="*/ 218 h 259"/>
                    <a:gd name="T80" fmla="*/ 183 w 317"/>
                    <a:gd name="T81" fmla="*/ 229 h 259"/>
                    <a:gd name="T82" fmla="*/ 166 w 317"/>
                    <a:gd name="T83" fmla="*/ 240 h 259"/>
                    <a:gd name="T84" fmla="*/ 119 w 317"/>
                    <a:gd name="T85" fmla="*/ 259 h 259"/>
                    <a:gd name="T86" fmla="*/ 91 w 317"/>
                    <a:gd name="T87" fmla="*/ 243 h 259"/>
                    <a:gd name="T88" fmla="*/ 64 w 317"/>
                    <a:gd name="T89" fmla="*/ 23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7" h="259">
                      <a:moveTo>
                        <a:pt x="64" y="231"/>
                      </a:moveTo>
                      <a:lnTo>
                        <a:pt x="63" y="227"/>
                      </a:lnTo>
                      <a:lnTo>
                        <a:pt x="57" y="229"/>
                      </a:lnTo>
                      <a:lnTo>
                        <a:pt x="52" y="228"/>
                      </a:lnTo>
                      <a:lnTo>
                        <a:pt x="48" y="227"/>
                      </a:lnTo>
                      <a:lnTo>
                        <a:pt x="46" y="218"/>
                      </a:lnTo>
                      <a:lnTo>
                        <a:pt x="44" y="216"/>
                      </a:lnTo>
                      <a:lnTo>
                        <a:pt x="38" y="217"/>
                      </a:lnTo>
                      <a:lnTo>
                        <a:pt x="34" y="215"/>
                      </a:lnTo>
                      <a:lnTo>
                        <a:pt x="24" y="219"/>
                      </a:lnTo>
                      <a:lnTo>
                        <a:pt x="19" y="219"/>
                      </a:lnTo>
                      <a:lnTo>
                        <a:pt x="11" y="214"/>
                      </a:lnTo>
                      <a:lnTo>
                        <a:pt x="7" y="192"/>
                      </a:lnTo>
                      <a:lnTo>
                        <a:pt x="5" y="192"/>
                      </a:lnTo>
                      <a:lnTo>
                        <a:pt x="0" y="190"/>
                      </a:lnTo>
                      <a:lnTo>
                        <a:pt x="3" y="187"/>
                      </a:lnTo>
                      <a:lnTo>
                        <a:pt x="7" y="186"/>
                      </a:lnTo>
                      <a:lnTo>
                        <a:pt x="13" y="183"/>
                      </a:lnTo>
                      <a:lnTo>
                        <a:pt x="17" y="184"/>
                      </a:lnTo>
                      <a:lnTo>
                        <a:pt x="21" y="180"/>
                      </a:lnTo>
                      <a:lnTo>
                        <a:pt x="19" y="178"/>
                      </a:lnTo>
                      <a:lnTo>
                        <a:pt x="20" y="170"/>
                      </a:lnTo>
                      <a:lnTo>
                        <a:pt x="18" y="166"/>
                      </a:lnTo>
                      <a:lnTo>
                        <a:pt x="18" y="163"/>
                      </a:lnTo>
                      <a:lnTo>
                        <a:pt x="16" y="156"/>
                      </a:lnTo>
                      <a:lnTo>
                        <a:pt x="11" y="158"/>
                      </a:lnTo>
                      <a:lnTo>
                        <a:pt x="9" y="155"/>
                      </a:lnTo>
                      <a:lnTo>
                        <a:pt x="9" y="156"/>
                      </a:lnTo>
                      <a:lnTo>
                        <a:pt x="6" y="157"/>
                      </a:lnTo>
                      <a:lnTo>
                        <a:pt x="5" y="152"/>
                      </a:lnTo>
                      <a:lnTo>
                        <a:pt x="4" y="152"/>
                      </a:lnTo>
                      <a:lnTo>
                        <a:pt x="2" y="146"/>
                      </a:lnTo>
                      <a:lnTo>
                        <a:pt x="7" y="144"/>
                      </a:lnTo>
                      <a:lnTo>
                        <a:pt x="15" y="135"/>
                      </a:lnTo>
                      <a:lnTo>
                        <a:pt x="23" y="133"/>
                      </a:lnTo>
                      <a:lnTo>
                        <a:pt x="22" y="130"/>
                      </a:lnTo>
                      <a:lnTo>
                        <a:pt x="31" y="127"/>
                      </a:lnTo>
                      <a:lnTo>
                        <a:pt x="40" y="121"/>
                      </a:lnTo>
                      <a:lnTo>
                        <a:pt x="38" y="119"/>
                      </a:lnTo>
                      <a:lnTo>
                        <a:pt x="53" y="112"/>
                      </a:lnTo>
                      <a:lnTo>
                        <a:pt x="56" y="117"/>
                      </a:lnTo>
                      <a:lnTo>
                        <a:pt x="64" y="111"/>
                      </a:lnTo>
                      <a:lnTo>
                        <a:pt x="67" y="113"/>
                      </a:lnTo>
                      <a:lnTo>
                        <a:pt x="69" y="111"/>
                      </a:lnTo>
                      <a:lnTo>
                        <a:pt x="67" y="111"/>
                      </a:lnTo>
                      <a:lnTo>
                        <a:pt x="67" y="110"/>
                      </a:lnTo>
                      <a:lnTo>
                        <a:pt x="70" y="109"/>
                      </a:lnTo>
                      <a:lnTo>
                        <a:pt x="70" y="110"/>
                      </a:lnTo>
                      <a:lnTo>
                        <a:pt x="78" y="109"/>
                      </a:lnTo>
                      <a:lnTo>
                        <a:pt x="100" y="107"/>
                      </a:lnTo>
                      <a:lnTo>
                        <a:pt x="105" y="106"/>
                      </a:lnTo>
                      <a:lnTo>
                        <a:pt x="124" y="96"/>
                      </a:lnTo>
                      <a:lnTo>
                        <a:pt x="136" y="86"/>
                      </a:lnTo>
                      <a:lnTo>
                        <a:pt x="155" y="64"/>
                      </a:lnTo>
                      <a:lnTo>
                        <a:pt x="154" y="64"/>
                      </a:lnTo>
                      <a:lnTo>
                        <a:pt x="162" y="56"/>
                      </a:lnTo>
                      <a:lnTo>
                        <a:pt x="161" y="56"/>
                      </a:lnTo>
                      <a:lnTo>
                        <a:pt x="184" y="35"/>
                      </a:lnTo>
                      <a:lnTo>
                        <a:pt x="186" y="32"/>
                      </a:lnTo>
                      <a:lnTo>
                        <a:pt x="189" y="33"/>
                      </a:lnTo>
                      <a:lnTo>
                        <a:pt x="189" y="33"/>
                      </a:lnTo>
                      <a:lnTo>
                        <a:pt x="191" y="35"/>
                      </a:lnTo>
                      <a:lnTo>
                        <a:pt x="193" y="34"/>
                      </a:lnTo>
                      <a:lnTo>
                        <a:pt x="189" y="30"/>
                      </a:lnTo>
                      <a:lnTo>
                        <a:pt x="194" y="26"/>
                      </a:lnTo>
                      <a:lnTo>
                        <a:pt x="209" y="11"/>
                      </a:lnTo>
                      <a:lnTo>
                        <a:pt x="213" y="3"/>
                      </a:lnTo>
                      <a:lnTo>
                        <a:pt x="220" y="0"/>
                      </a:lnTo>
                      <a:lnTo>
                        <a:pt x="220" y="6"/>
                      </a:lnTo>
                      <a:lnTo>
                        <a:pt x="231" y="9"/>
                      </a:lnTo>
                      <a:lnTo>
                        <a:pt x="229" y="13"/>
                      </a:lnTo>
                      <a:lnTo>
                        <a:pt x="225" y="13"/>
                      </a:lnTo>
                      <a:lnTo>
                        <a:pt x="224" y="9"/>
                      </a:lnTo>
                      <a:lnTo>
                        <a:pt x="219" y="9"/>
                      </a:lnTo>
                      <a:lnTo>
                        <a:pt x="219" y="13"/>
                      </a:lnTo>
                      <a:lnTo>
                        <a:pt x="224" y="14"/>
                      </a:lnTo>
                      <a:lnTo>
                        <a:pt x="221" y="19"/>
                      </a:lnTo>
                      <a:lnTo>
                        <a:pt x="217" y="19"/>
                      </a:lnTo>
                      <a:lnTo>
                        <a:pt x="214" y="34"/>
                      </a:lnTo>
                      <a:lnTo>
                        <a:pt x="215" y="48"/>
                      </a:lnTo>
                      <a:lnTo>
                        <a:pt x="226" y="59"/>
                      </a:lnTo>
                      <a:lnTo>
                        <a:pt x="233" y="63"/>
                      </a:lnTo>
                      <a:lnTo>
                        <a:pt x="242" y="65"/>
                      </a:lnTo>
                      <a:lnTo>
                        <a:pt x="249" y="73"/>
                      </a:lnTo>
                      <a:lnTo>
                        <a:pt x="249" y="86"/>
                      </a:lnTo>
                      <a:lnTo>
                        <a:pt x="251" y="86"/>
                      </a:lnTo>
                      <a:lnTo>
                        <a:pt x="251" y="88"/>
                      </a:lnTo>
                      <a:lnTo>
                        <a:pt x="267" y="111"/>
                      </a:lnTo>
                      <a:lnTo>
                        <a:pt x="269" y="119"/>
                      </a:lnTo>
                      <a:lnTo>
                        <a:pt x="267" y="123"/>
                      </a:lnTo>
                      <a:lnTo>
                        <a:pt x="273" y="130"/>
                      </a:lnTo>
                      <a:lnTo>
                        <a:pt x="275" y="131"/>
                      </a:lnTo>
                      <a:lnTo>
                        <a:pt x="277" y="136"/>
                      </a:lnTo>
                      <a:lnTo>
                        <a:pt x="279" y="136"/>
                      </a:lnTo>
                      <a:lnTo>
                        <a:pt x="278" y="142"/>
                      </a:lnTo>
                      <a:lnTo>
                        <a:pt x="295" y="165"/>
                      </a:lnTo>
                      <a:lnTo>
                        <a:pt x="300" y="168"/>
                      </a:lnTo>
                      <a:lnTo>
                        <a:pt x="309" y="178"/>
                      </a:lnTo>
                      <a:lnTo>
                        <a:pt x="306" y="180"/>
                      </a:lnTo>
                      <a:lnTo>
                        <a:pt x="317" y="209"/>
                      </a:lnTo>
                      <a:lnTo>
                        <a:pt x="310" y="213"/>
                      </a:lnTo>
                      <a:lnTo>
                        <a:pt x="308" y="213"/>
                      </a:lnTo>
                      <a:lnTo>
                        <a:pt x="305" y="215"/>
                      </a:lnTo>
                      <a:lnTo>
                        <a:pt x="299" y="216"/>
                      </a:lnTo>
                      <a:lnTo>
                        <a:pt x="297" y="220"/>
                      </a:lnTo>
                      <a:lnTo>
                        <a:pt x="285" y="225"/>
                      </a:lnTo>
                      <a:lnTo>
                        <a:pt x="283" y="227"/>
                      </a:lnTo>
                      <a:lnTo>
                        <a:pt x="280" y="227"/>
                      </a:lnTo>
                      <a:lnTo>
                        <a:pt x="280" y="227"/>
                      </a:lnTo>
                      <a:lnTo>
                        <a:pt x="278" y="226"/>
                      </a:lnTo>
                      <a:lnTo>
                        <a:pt x="252" y="222"/>
                      </a:lnTo>
                      <a:lnTo>
                        <a:pt x="247" y="225"/>
                      </a:lnTo>
                      <a:lnTo>
                        <a:pt x="234" y="213"/>
                      </a:lnTo>
                      <a:lnTo>
                        <a:pt x="223" y="212"/>
                      </a:lnTo>
                      <a:lnTo>
                        <a:pt x="216" y="214"/>
                      </a:lnTo>
                      <a:lnTo>
                        <a:pt x="215" y="215"/>
                      </a:lnTo>
                      <a:lnTo>
                        <a:pt x="204" y="216"/>
                      </a:lnTo>
                      <a:lnTo>
                        <a:pt x="201" y="221"/>
                      </a:lnTo>
                      <a:lnTo>
                        <a:pt x="198" y="220"/>
                      </a:lnTo>
                      <a:lnTo>
                        <a:pt x="195" y="218"/>
                      </a:lnTo>
                      <a:lnTo>
                        <a:pt x="194" y="221"/>
                      </a:lnTo>
                      <a:lnTo>
                        <a:pt x="185" y="230"/>
                      </a:lnTo>
                      <a:lnTo>
                        <a:pt x="183" y="229"/>
                      </a:lnTo>
                      <a:lnTo>
                        <a:pt x="176" y="235"/>
                      </a:lnTo>
                      <a:lnTo>
                        <a:pt x="174" y="235"/>
                      </a:lnTo>
                      <a:lnTo>
                        <a:pt x="166" y="240"/>
                      </a:lnTo>
                      <a:lnTo>
                        <a:pt x="159" y="244"/>
                      </a:lnTo>
                      <a:lnTo>
                        <a:pt x="156" y="250"/>
                      </a:lnTo>
                      <a:lnTo>
                        <a:pt x="119" y="259"/>
                      </a:lnTo>
                      <a:lnTo>
                        <a:pt x="113" y="250"/>
                      </a:lnTo>
                      <a:lnTo>
                        <a:pt x="103" y="243"/>
                      </a:lnTo>
                      <a:lnTo>
                        <a:pt x="91" y="243"/>
                      </a:lnTo>
                      <a:lnTo>
                        <a:pt x="74" y="236"/>
                      </a:lnTo>
                      <a:lnTo>
                        <a:pt x="70" y="232"/>
                      </a:lnTo>
                      <a:lnTo>
                        <a:pt x="64" y="2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84" name="Freeform 61"/>
                <p:cNvSpPr>
                  <a:spLocks/>
                </p:cNvSpPr>
                <p:nvPr/>
              </p:nvSpPr>
              <p:spPr bwMode="auto">
                <a:xfrm>
                  <a:off x="3029" y="3727"/>
                  <a:ext cx="317" cy="259"/>
                </a:xfrm>
                <a:custGeom>
                  <a:avLst/>
                  <a:gdLst>
                    <a:gd name="T0" fmla="*/ 57 w 317"/>
                    <a:gd name="T1" fmla="*/ 229 h 259"/>
                    <a:gd name="T2" fmla="*/ 46 w 317"/>
                    <a:gd name="T3" fmla="*/ 218 h 259"/>
                    <a:gd name="T4" fmla="*/ 34 w 317"/>
                    <a:gd name="T5" fmla="*/ 215 h 259"/>
                    <a:gd name="T6" fmla="*/ 11 w 317"/>
                    <a:gd name="T7" fmla="*/ 214 h 259"/>
                    <a:gd name="T8" fmla="*/ 0 w 317"/>
                    <a:gd name="T9" fmla="*/ 190 h 259"/>
                    <a:gd name="T10" fmla="*/ 13 w 317"/>
                    <a:gd name="T11" fmla="*/ 183 h 259"/>
                    <a:gd name="T12" fmla="*/ 19 w 317"/>
                    <a:gd name="T13" fmla="*/ 178 h 259"/>
                    <a:gd name="T14" fmla="*/ 18 w 317"/>
                    <a:gd name="T15" fmla="*/ 163 h 259"/>
                    <a:gd name="T16" fmla="*/ 9 w 317"/>
                    <a:gd name="T17" fmla="*/ 155 h 259"/>
                    <a:gd name="T18" fmla="*/ 5 w 317"/>
                    <a:gd name="T19" fmla="*/ 152 h 259"/>
                    <a:gd name="T20" fmla="*/ 7 w 317"/>
                    <a:gd name="T21" fmla="*/ 144 h 259"/>
                    <a:gd name="T22" fmla="*/ 22 w 317"/>
                    <a:gd name="T23" fmla="*/ 130 h 259"/>
                    <a:gd name="T24" fmla="*/ 38 w 317"/>
                    <a:gd name="T25" fmla="*/ 119 h 259"/>
                    <a:gd name="T26" fmla="*/ 64 w 317"/>
                    <a:gd name="T27" fmla="*/ 111 h 259"/>
                    <a:gd name="T28" fmla="*/ 67 w 317"/>
                    <a:gd name="T29" fmla="*/ 111 h 259"/>
                    <a:gd name="T30" fmla="*/ 70 w 317"/>
                    <a:gd name="T31" fmla="*/ 110 h 259"/>
                    <a:gd name="T32" fmla="*/ 105 w 317"/>
                    <a:gd name="T33" fmla="*/ 106 h 259"/>
                    <a:gd name="T34" fmla="*/ 155 w 317"/>
                    <a:gd name="T35" fmla="*/ 64 h 259"/>
                    <a:gd name="T36" fmla="*/ 161 w 317"/>
                    <a:gd name="T37" fmla="*/ 56 h 259"/>
                    <a:gd name="T38" fmla="*/ 189 w 317"/>
                    <a:gd name="T39" fmla="*/ 33 h 259"/>
                    <a:gd name="T40" fmla="*/ 193 w 317"/>
                    <a:gd name="T41" fmla="*/ 34 h 259"/>
                    <a:gd name="T42" fmla="*/ 209 w 317"/>
                    <a:gd name="T43" fmla="*/ 11 h 259"/>
                    <a:gd name="T44" fmla="*/ 220 w 317"/>
                    <a:gd name="T45" fmla="*/ 6 h 259"/>
                    <a:gd name="T46" fmla="*/ 225 w 317"/>
                    <a:gd name="T47" fmla="*/ 13 h 259"/>
                    <a:gd name="T48" fmla="*/ 219 w 317"/>
                    <a:gd name="T49" fmla="*/ 13 h 259"/>
                    <a:gd name="T50" fmla="*/ 217 w 317"/>
                    <a:gd name="T51" fmla="*/ 19 h 259"/>
                    <a:gd name="T52" fmla="*/ 226 w 317"/>
                    <a:gd name="T53" fmla="*/ 59 h 259"/>
                    <a:gd name="T54" fmla="*/ 249 w 317"/>
                    <a:gd name="T55" fmla="*/ 73 h 259"/>
                    <a:gd name="T56" fmla="*/ 251 w 317"/>
                    <a:gd name="T57" fmla="*/ 88 h 259"/>
                    <a:gd name="T58" fmla="*/ 267 w 317"/>
                    <a:gd name="T59" fmla="*/ 123 h 259"/>
                    <a:gd name="T60" fmla="*/ 277 w 317"/>
                    <a:gd name="T61" fmla="*/ 136 h 259"/>
                    <a:gd name="T62" fmla="*/ 295 w 317"/>
                    <a:gd name="T63" fmla="*/ 165 h 259"/>
                    <a:gd name="T64" fmla="*/ 306 w 317"/>
                    <a:gd name="T65" fmla="*/ 180 h 259"/>
                    <a:gd name="T66" fmla="*/ 308 w 317"/>
                    <a:gd name="T67" fmla="*/ 213 h 259"/>
                    <a:gd name="T68" fmla="*/ 297 w 317"/>
                    <a:gd name="T69" fmla="*/ 220 h 259"/>
                    <a:gd name="T70" fmla="*/ 280 w 317"/>
                    <a:gd name="T71" fmla="*/ 227 h 259"/>
                    <a:gd name="T72" fmla="*/ 252 w 317"/>
                    <a:gd name="T73" fmla="*/ 222 h 259"/>
                    <a:gd name="T74" fmla="*/ 223 w 317"/>
                    <a:gd name="T75" fmla="*/ 212 h 259"/>
                    <a:gd name="T76" fmla="*/ 204 w 317"/>
                    <a:gd name="T77" fmla="*/ 216 h 259"/>
                    <a:gd name="T78" fmla="*/ 195 w 317"/>
                    <a:gd name="T79" fmla="*/ 218 h 259"/>
                    <a:gd name="T80" fmla="*/ 183 w 317"/>
                    <a:gd name="T81" fmla="*/ 229 h 259"/>
                    <a:gd name="T82" fmla="*/ 166 w 317"/>
                    <a:gd name="T83" fmla="*/ 240 h 259"/>
                    <a:gd name="T84" fmla="*/ 119 w 317"/>
                    <a:gd name="T85" fmla="*/ 259 h 259"/>
                    <a:gd name="T86" fmla="*/ 91 w 317"/>
                    <a:gd name="T87" fmla="*/ 243 h 259"/>
                    <a:gd name="T88" fmla="*/ 64 w 317"/>
                    <a:gd name="T89" fmla="*/ 23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7" h="259">
                      <a:moveTo>
                        <a:pt x="64" y="231"/>
                      </a:moveTo>
                      <a:lnTo>
                        <a:pt x="63" y="227"/>
                      </a:lnTo>
                      <a:lnTo>
                        <a:pt x="57" y="229"/>
                      </a:lnTo>
                      <a:lnTo>
                        <a:pt x="52" y="228"/>
                      </a:lnTo>
                      <a:lnTo>
                        <a:pt x="48" y="227"/>
                      </a:lnTo>
                      <a:lnTo>
                        <a:pt x="46" y="218"/>
                      </a:lnTo>
                      <a:lnTo>
                        <a:pt x="44" y="216"/>
                      </a:lnTo>
                      <a:lnTo>
                        <a:pt x="38" y="217"/>
                      </a:lnTo>
                      <a:lnTo>
                        <a:pt x="34" y="215"/>
                      </a:lnTo>
                      <a:lnTo>
                        <a:pt x="24" y="219"/>
                      </a:lnTo>
                      <a:lnTo>
                        <a:pt x="19" y="219"/>
                      </a:lnTo>
                      <a:lnTo>
                        <a:pt x="11" y="214"/>
                      </a:lnTo>
                      <a:lnTo>
                        <a:pt x="7" y="192"/>
                      </a:lnTo>
                      <a:lnTo>
                        <a:pt x="5" y="192"/>
                      </a:lnTo>
                      <a:lnTo>
                        <a:pt x="0" y="190"/>
                      </a:lnTo>
                      <a:lnTo>
                        <a:pt x="3" y="187"/>
                      </a:lnTo>
                      <a:lnTo>
                        <a:pt x="7" y="186"/>
                      </a:lnTo>
                      <a:lnTo>
                        <a:pt x="13" y="183"/>
                      </a:lnTo>
                      <a:lnTo>
                        <a:pt x="17" y="184"/>
                      </a:lnTo>
                      <a:lnTo>
                        <a:pt x="21" y="180"/>
                      </a:lnTo>
                      <a:lnTo>
                        <a:pt x="19" y="178"/>
                      </a:lnTo>
                      <a:lnTo>
                        <a:pt x="20" y="170"/>
                      </a:lnTo>
                      <a:lnTo>
                        <a:pt x="18" y="166"/>
                      </a:lnTo>
                      <a:lnTo>
                        <a:pt x="18" y="163"/>
                      </a:lnTo>
                      <a:lnTo>
                        <a:pt x="16" y="156"/>
                      </a:lnTo>
                      <a:lnTo>
                        <a:pt x="11" y="158"/>
                      </a:lnTo>
                      <a:lnTo>
                        <a:pt x="9" y="155"/>
                      </a:lnTo>
                      <a:lnTo>
                        <a:pt x="9" y="156"/>
                      </a:lnTo>
                      <a:lnTo>
                        <a:pt x="6" y="157"/>
                      </a:lnTo>
                      <a:lnTo>
                        <a:pt x="5" y="152"/>
                      </a:lnTo>
                      <a:lnTo>
                        <a:pt x="4" y="152"/>
                      </a:lnTo>
                      <a:lnTo>
                        <a:pt x="2" y="146"/>
                      </a:lnTo>
                      <a:lnTo>
                        <a:pt x="7" y="144"/>
                      </a:lnTo>
                      <a:lnTo>
                        <a:pt x="15" y="135"/>
                      </a:lnTo>
                      <a:lnTo>
                        <a:pt x="23" y="133"/>
                      </a:lnTo>
                      <a:lnTo>
                        <a:pt x="22" y="130"/>
                      </a:lnTo>
                      <a:lnTo>
                        <a:pt x="31" y="127"/>
                      </a:lnTo>
                      <a:lnTo>
                        <a:pt x="40" y="121"/>
                      </a:lnTo>
                      <a:lnTo>
                        <a:pt x="38" y="119"/>
                      </a:lnTo>
                      <a:lnTo>
                        <a:pt x="53" y="112"/>
                      </a:lnTo>
                      <a:lnTo>
                        <a:pt x="56" y="117"/>
                      </a:lnTo>
                      <a:lnTo>
                        <a:pt x="64" y="111"/>
                      </a:lnTo>
                      <a:lnTo>
                        <a:pt x="67" y="113"/>
                      </a:lnTo>
                      <a:lnTo>
                        <a:pt x="69" y="111"/>
                      </a:lnTo>
                      <a:lnTo>
                        <a:pt x="67" y="111"/>
                      </a:lnTo>
                      <a:lnTo>
                        <a:pt x="67" y="110"/>
                      </a:lnTo>
                      <a:lnTo>
                        <a:pt x="70" y="109"/>
                      </a:lnTo>
                      <a:lnTo>
                        <a:pt x="70" y="110"/>
                      </a:lnTo>
                      <a:lnTo>
                        <a:pt x="78" y="109"/>
                      </a:lnTo>
                      <a:lnTo>
                        <a:pt x="100" y="107"/>
                      </a:lnTo>
                      <a:lnTo>
                        <a:pt x="105" y="106"/>
                      </a:lnTo>
                      <a:lnTo>
                        <a:pt x="124" y="96"/>
                      </a:lnTo>
                      <a:lnTo>
                        <a:pt x="136" y="86"/>
                      </a:lnTo>
                      <a:lnTo>
                        <a:pt x="155" y="64"/>
                      </a:lnTo>
                      <a:lnTo>
                        <a:pt x="154" y="64"/>
                      </a:lnTo>
                      <a:lnTo>
                        <a:pt x="162" y="56"/>
                      </a:lnTo>
                      <a:lnTo>
                        <a:pt x="161" y="56"/>
                      </a:lnTo>
                      <a:lnTo>
                        <a:pt x="184" y="35"/>
                      </a:lnTo>
                      <a:lnTo>
                        <a:pt x="186" y="32"/>
                      </a:lnTo>
                      <a:lnTo>
                        <a:pt x="189" y="33"/>
                      </a:lnTo>
                      <a:lnTo>
                        <a:pt x="189" y="33"/>
                      </a:lnTo>
                      <a:lnTo>
                        <a:pt x="191" y="35"/>
                      </a:lnTo>
                      <a:lnTo>
                        <a:pt x="193" y="34"/>
                      </a:lnTo>
                      <a:lnTo>
                        <a:pt x="189" y="30"/>
                      </a:lnTo>
                      <a:lnTo>
                        <a:pt x="194" y="26"/>
                      </a:lnTo>
                      <a:lnTo>
                        <a:pt x="209" y="11"/>
                      </a:lnTo>
                      <a:lnTo>
                        <a:pt x="213" y="3"/>
                      </a:lnTo>
                      <a:lnTo>
                        <a:pt x="220" y="0"/>
                      </a:lnTo>
                      <a:lnTo>
                        <a:pt x="220" y="6"/>
                      </a:lnTo>
                      <a:lnTo>
                        <a:pt x="231" y="9"/>
                      </a:lnTo>
                      <a:lnTo>
                        <a:pt x="229" y="13"/>
                      </a:lnTo>
                      <a:lnTo>
                        <a:pt x="225" y="13"/>
                      </a:lnTo>
                      <a:lnTo>
                        <a:pt x="224" y="9"/>
                      </a:lnTo>
                      <a:lnTo>
                        <a:pt x="219" y="9"/>
                      </a:lnTo>
                      <a:lnTo>
                        <a:pt x="219" y="13"/>
                      </a:lnTo>
                      <a:lnTo>
                        <a:pt x="224" y="14"/>
                      </a:lnTo>
                      <a:lnTo>
                        <a:pt x="221" y="19"/>
                      </a:lnTo>
                      <a:lnTo>
                        <a:pt x="217" y="19"/>
                      </a:lnTo>
                      <a:lnTo>
                        <a:pt x="214" y="34"/>
                      </a:lnTo>
                      <a:lnTo>
                        <a:pt x="215" y="48"/>
                      </a:lnTo>
                      <a:lnTo>
                        <a:pt x="226" y="59"/>
                      </a:lnTo>
                      <a:lnTo>
                        <a:pt x="233" y="63"/>
                      </a:lnTo>
                      <a:lnTo>
                        <a:pt x="242" y="65"/>
                      </a:lnTo>
                      <a:lnTo>
                        <a:pt x="249" y="73"/>
                      </a:lnTo>
                      <a:lnTo>
                        <a:pt x="249" y="86"/>
                      </a:lnTo>
                      <a:lnTo>
                        <a:pt x="251" y="86"/>
                      </a:lnTo>
                      <a:lnTo>
                        <a:pt x="251" y="88"/>
                      </a:lnTo>
                      <a:lnTo>
                        <a:pt x="267" y="111"/>
                      </a:lnTo>
                      <a:lnTo>
                        <a:pt x="269" y="119"/>
                      </a:lnTo>
                      <a:lnTo>
                        <a:pt x="267" y="123"/>
                      </a:lnTo>
                      <a:lnTo>
                        <a:pt x="273" y="130"/>
                      </a:lnTo>
                      <a:lnTo>
                        <a:pt x="275" y="131"/>
                      </a:lnTo>
                      <a:lnTo>
                        <a:pt x="277" y="136"/>
                      </a:lnTo>
                      <a:lnTo>
                        <a:pt x="279" y="136"/>
                      </a:lnTo>
                      <a:lnTo>
                        <a:pt x="278" y="142"/>
                      </a:lnTo>
                      <a:lnTo>
                        <a:pt x="295" y="165"/>
                      </a:lnTo>
                      <a:lnTo>
                        <a:pt x="300" y="168"/>
                      </a:lnTo>
                      <a:lnTo>
                        <a:pt x="309" y="178"/>
                      </a:lnTo>
                      <a:lnTo>
                        <a:pt x="306" y="180"/>
                      </a:lnTo>
                      <a:lnTo>
                        <a:pt x="317" y="209"/>
                      </a:lnTo>
                      <a:lnTo>
                        <a:pt x="310" y="213"/>
                      </a:lnTo>
                      <a:lnTo>
                        <a:pt x="308" y="213"/>
                      </a:lnTo>
                      <a:lnTo>
                        <a:pt x="305" y="215"/>
                      </a:lnTo>
                      <a:lnTo>
                        <a:pt x="299" y="216"/>
                      </a:lnTo>
                      <a:lnTo>
                        <a:pt x="297" y="220"/>
                      </a:lnTo>
                      <a:lnTo>
                        <a:pt x="285" y="225"/>
                      </a:lnTo>
                      <a:lnTo>
                        <a:pt x="283" y="227"/>
                      </a:lnTo>
                      <a:lnTo>
                        <a:pt x="280" y="227"/>
                      </a:lnTo>
                      <a:lnTo>
                        <a:pt x="280" y="227"/>
                      </a:lnTo>
                      <a:lnTo>
                        <a:pt x="278" y="226"/>
                      </a:lnTo>
                      <a:lnTo>
                        <a:pt x="252" y="222"/>
                      </a:lnTo>
                      <a:lnTo>
                        <a:pt x="247" y="225"/>
                      </a:lnTo>
                      <a:lnTo>
                        <a:pt x="234" y="213"/>
                      </a:lnTo>
                      <a:lnTo>
                        <a:pt x="223" y="212"/>
                      </a:lnTo>
                      <a:lnTo>
                        <a:pt x="216" y="214"/>
                      </a:lnTo>
                      <a:lnTo>
                        <a:pt x="215" y="215"/>
                      </a:lnTo>
                      <a:lnTo>
                        <a:pt x="204" y="216"/>
                      </a:lnTo>
                      <a:lnTo>
                        <a:pt x="201" y="221"/>
                      </a:lnTo>
                      <a:lnTo>
                        <a:pt x="198" y="220"/>
                      </a:lnTo>
                      <a:lnTo>
                        <a:pt x="195" y="218"/>
                      </a:lnTo>
                      <a:lnTo>
                        <a:pt x="194" y="221"/>
                      </a:lnTo>
                      <a:lnTo>
                        <a:pt x="185" y="230"/>
                      </a:lnTo>
                      <a:lnTo>
                        <a:pt x="183" y="229"/>
                      </a:lnTo>
                      <a:lnTo>
                        <a:pt x="176" y="235"/>
                      </a:lnTo>
                      <a:lnTo>
                        <a:pt x="174" y="235"/>
                      </a:lnTo>
                      <a:lnTo>
                        <a:pt x="166" y="240"/>
                      </a:lnTo>
                      <a:lnTo>
                        <a:pt x="159" y="244"/>
                      </a:lnTo>
                      <a:lnTo>
                        <a:pt x="156" y="250"/>
                      </a:lnTo>
                      <a:lnTo>
                        <a:pt x="119" y="259"/>
                      </a:lnTo>
                      <a:lnTo>
                        <a:pt x="113" y="250"/>
                      </a:lnTo>
                      <a:lnTo>
                        <a:pt x="103" y="243"/>
                      </a:lnTo>
                      <a:lnTo>
                        <a:pt x="91" y="243"/>
                      </a:lnTo>
                      <a:lnTo>
                        <a:pt x="74" y="236"/>
                      </a:lnTo>
                      <a:lnTo>
                        <a:pt x="70" y="232"/>
                      </a:lnTo>
                      <a:lnTo>
                        <a:pt x="64" y="231"/>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85" name="Freeform 62"/>
                <p:cNvSpPr>
                  <a:spLocks/>
                </p:cNvSpPr>
                <p:nvPr/>
              </p:nvSpPr>
              <p:spPr bwMode="auto">
                <a:xfrm>
                  <a:off x="3355" y="3652"/>
                  <a:ext cx="64" cy="60"/>
                </a:xfrm>
                <a:custGeom>
                  <a:avLst/>
                  <a:gdLst>
                    <a:gd name="T0" fmla="*/ 27 w 64"/>
                    <a:gd name="T1" fmla="*/ 60 h 60"/>
                    <a:gd name="T2" fmla="*/ 20 w 64"/>
                    <a:gd name="T3" fmla="*/ 52 h 60"/>
                    <a:gd name="T4" fmla="*/ 13 w 64"/>
                    <a:gd name="T5" fmla="*/ 57 h 60"/>
                    <a:gd name="T6" fmla="*/ 0 w 64"/>
                    <a:gd name="T7" fmla="*/ 36 h 60"/>
                    <a:gd name="T8" fmla="*/ 9 w 64"/>
                    <a:gd name="T9" fmla="*/ 33 h 60"/>
                    <a:gd name="T10" fmla="*/ 5 w 64"/>
                    <a:gd name="T11" fmla="*/ 22 h 60"/>
                    <a:gd name="T12" fmla="*/ 12 w 64"/>
                    <a:gd name="T13" fmla="*/ 19 h 60"/>
                    <a:gd name="T14" fmla="*/ 20 w 64"/>
                    <a:gd name="T15" fmla="*/ 14 h 60"/>
                    <a:gd name="T16" fmla="*/ 20 w 64"/>
                    <a:gd name="T17" fmla="*/ 15 h 60"/>
                    <a:gd name="T18" fmla="*/ 28 w 64"/>
                    <a:gd name="T19" fmla="*/ 10 h 60"/>
                    <a:gd name="T20" fmla="*/ 41 w 64"/>
                    <a:gd name="T21" fmla="*/ 0 h 60"/>
                    <a:gd name="T22" fmla="*/ 47 w 64"/>
                    <a:gd name="T23" fmla="*/ 5 h 60"/>
                    <a:gd name="T24" fmla="*/ 49 w 64"/>
                    <a:gd name="T25" fmla="*/ 4 h 60"/>
                    <a:gd name="T26" fmla="*/ 54 w 64"/>
                    <a:gd name="T27" fmla="*/ 6 h 60"/>
                    <a:gd name="T28" fmla="*/ 50 w 64"/>
                    <a:gd name="T29" fmla="*/ 9 h 60"/>
                    <a:gd name="T30" fmla="*/ 51 w 64"/>
                    <a:gd name="T31" fmla="*/ 9 h 60"/>
                    <a:gd name="T32" fmla="*/ 48 w 64"/>
                    <a:gd name="T33" fmla="*/ 11 h 60"/>
                    <a:gd name="T34" fmla="*/ 57 w 64"/>
                    <a:gd name="T35" fmla="*/ 22 h 60"/>
                    <a:gd name="T36" fmla="*/ 59 w 64"/>
                    <a:gd name="T37" fmla="*/ 27 h 60"/>
                    <a:gd name="T38" fmla="*/ 53 w 64"/>
                    <a:gd name="T39" fmla="*/ 28 h 60"/>
                    <a:gd name="T40" fmla="*/ 55 w 64"/>
                    <a:gd name="T41" fmla="*/ 32 h 60"/>
                    <a:gd name="T42" fmla="*/ 61 w 64"/>
                    <a:gd name="T43" fmla="*/ 34 h 60"/>
                    <a:gd name="T44" fmla="*/ 64 w 64"/>
                    <a:gd name="T45" fmla="*/ 37 h 60"/>
                    <a:gd name="T46" fmla="*/ 59 w 64"/>
                    <a:gd name="T47" fmla="*/ 40 h 60"/>
                    <a:gd name="T48" fmla="*/ 54 w 64"/>
                    <a:gd name="T49" fmla="*/ 40 h 60"/>
                    <a:gd name="T50" fmla="*/ 56 w 64"/>
                    <a:gd name="T51" fmla="*/ 43 h 60"/>
                    <a:gd name="T52" fmla="*/ 53 w 64"/>
                    <a:gd name="T53" fmla="*/ 44 h 60"/>
                    <a:gd name="T54" fmla="*/ 58 w 64"/>
                    <a:gd name="T55" fmla="*/ 53 h 60"/>
                    <a:gd name="T56" fmla="*/ 51 w 64"/>
                    <a:gd name="T57" fmla="*/ 56 h 60"/>
                    <a:gd name="T58" fmla="*/ 46 w 64"/>
                    <a:gd name="T59" fmla="*/ 49 h 60"/>
                    <a:gd name="T60" fmla="*/ 44 w 64"/>
                    <a:gd name="T61" fmla="*/ 50 h 60"/>
                    <a:gd name="T62" fmla="*/ 45 w 64"/>
                    <a:gd name="T63" fmla="*/ 51 h 60"/>
                    <a:gd name="T64" fmla="*/ 40 w 64"/>
                    <a:gd name="T65" fmla="*/ 54 h 60"/>
                    <a:gd name="T66" fmla="*/ 36 w 64"/>
                    <a:gd name="T67" fmla="*/ 53 h 60"/>
                    <a:gd name="T68" fmla="*/ 25 w 64"/>
                    <a:gd name="T69" fmla="*/ 56 h 60"/>
                    <a:gd name="T70" fmla="*/ 27 w 64"/>
                    <a:gd name="T71" fmla="*/ 59 h 60"/>
                    <a:gd name="T72" fmla="*/ 27 w 64"/>
                    <a:gd name="T7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60">
                      <a:moveTo>
                        <a:pt x="27" y="60"/>
                      </a:moveTo>
                      <a:lnTo>
                        <a:pt x="20" y="52"/>
                      </a:lnTo>
                      <a:lnTo>
                        <a:pt x="13" y="57"/>
                      </a:lnTo>
                      <a:lnTo>
                        <a:pt x="0" y="36"/>
                      </a:lnTo>
                      <a:lnTo>
                        <a:pt x="9" y="33"/>
                      </a:lnTo>
                      <a:lnTo>
                        <a:pt x="5" y="22"/>
                      </a:lnTo>
                      <a:lnTo>
                        <a:pt x="12" y="19"/>
                      </a:lnTo>
                      <a:lnTo>
                        <a:pt x="20" y="14"/>
                      </a:lnTo>
                      <a:lnTo>
                        <a:pt x="20" y="15"/>
                      </a:lnTo>
                      <a:lnTo>
                        <a:pt x="28" y="10"/>
                      </a:lnTo>
                      <a:lnTo>
                        <a:pt x="41" y="0"/>
                      </a:lnTo>
                      <a:lnTo>
                        <a:pt x="47" y="5"/>
                      </a:lnTo>
                      <a:lnTo>
                        <a:pt x="49" y="4"/>
                      </a:lnTo>
                      <a:lnTo>
                        <a:pt x="54" y="6"/>
                      </a:lnTo>
                      <a:lnTo>
                        <a:pt x="50" y="9"/>
                      </a:lnTo>
                      <a:lnTo>
                        <a:pt x="51" y="9"/>
                      </a:lnTo>
                      <a:lnTo>
                        <a:pt x="48" y="11"/>
                      </a:lnTo>
                      <a:lnTo>
                        <a:pt x="57" y="22"/>
                      </a:lnTo>
                      <a:lnTo>
                        <a:pt x="59" y="27"/>
                      </a:lnTo>
                      <a:lnTo>
                        <a:pt x="53" y="28"/>
                      </a:lnTo>
                      <a:lnTo>
                        <a:pt x="55" y="32"/>
                      </a:lnTo>
                      <a:lnTo>
                        <a:pt x="61" y="34"/>
                      </a:lnTo>
                      <a:lnTo>
                        <a:pt x="64" y="37"/>
                      </a:lnTo>
                      <a:lnTo>
                        <a:pt x="59" y="40"/>
                      </a:lnTo>
                      <a:lnTo>
                        <a:pt x="54" y="40"/>
                      </a:lnTo>
                      <a:lnTo>
                        <a:pt x="56" y="43"/>
                      </a:lnTo>
                      <a:lnTo>
                        <a:pt x="53" y="44"/>
                      </a:lnTo>
                      <a:lnTo>
                        <a:pt x="58" y="53"/>
                      </a:lnTo>
                      <a:lnTo>
                        <a:pt x="51" y="56"/>
                      </a:lnTo>
                      <a:lnTo>
                        <a:pt x="46" y="49"/>
                      </a:lnTo>
                      <a:lnTo>
                        <a:pt x="44" y="50"/>
                      </a:lnTo>
                      <a:lnTo>
                        <a:pt x="45" y="51"/>
                      </a:lnTo>
                      <a:lnTo>
                        <a:pt x="40" y="54"/>
                      </a:lnTo>
                      <a:lnTo>
                        <a:pt x="36" y="53"/>
                      </a:lnTo>
                      <a:lnTo>
                        <a:pt x="25" y="56"/>
                      </a:lnTo>
                      <a:lnTo>
                        <a:pt x="27" y="59"/>
                      </a:lnTo>
                      <a:lnTo>
                        <a:pt x="27"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86" name="Freeform 63"/>
                <p:cNvSpPr>
                  <a:spLocks/>
                </p:cNvSpPr>
                <p:nvPr/>
              </p:nvSpPr>
              <p:spPr bwMode="auto">
                <a:xfrm>
                  <a:off x="3355" y="3652"/>
                  <a:ext cx="64" cy="60"/>
                </a:xfrm>
                <a:custGeom>
                  <a:avLst/>
                  <a:gdLst>
                    <a:gd name="T0" fmla="*/ 27 w 64"/>
                    <a:gd name="T1" fmla="*/ 60 h 60"/>
                    <a:gd name="T2" fmla="*/ 20 w 64"/>
                    <a:gd name="T3" fmla="*/ 52 h 60"/>
                    <a:gd name="T4" fmla="*/ 13 w 64"/>
                    <a:gd name="T5" fmla="*/ 57 h 60"/>
                    <a:gd name="T6" fmla="*/ 0 w 64"/>
                    <a:gd name="T7" fmla="*/ 36 h 60"/>
                    <a:gd name="T8" fmla="*/ 9 w 64"/>
                    <a:gd name="T9" fmla="*/ 33 h 60"/>
                    <a:gd name="T10" fmla="*/ 5 w 64"/>
                    <a:gd name="T11" fmla="*/ 22 h 60"/>
                    <a:gd name="T12" fmla="*/ 12 w 64"/>
                    <a:gd name="T13" fmla="*/ 19 h 60"/>
                    <a:gd name="T14" fmla="*/ 20 w 64"/>
                    <a:gd name="T15" fmla="*/ 14 h 60"/>
                    <a:gd name="T16" fmla="*/ 20 w 64"/>
                    <a:gd name="T17" fmla="*/ 15 h 60"/>
                    <a:gd name="T18" fmla="*/ 28 w 64"/>
                    <a:gd name="T19" fmla="*/ 10 h 60"/>
                    <a:gd name="T20" fmla="*/ 41 w 64"/>
                    <a:gd name="T21" fmla="*/ 0 h 60"/>
                    <a:gd name="T22" fmla="*/ 47 w 64"/>
                    <a:gd name="T23" fmla="*/ 5 h 60"/>
                    <a:gd name="T24" fmla="*/ 49 w 64"/>
                    <a:gd name="T25" fmla="*/ 4 h 60"/>
                    <a:gd name="T26" fmla="*/ 54 w 64"/>
                    <a:gd name="T27" fmla="*/ 6 h 60"/>
                    <a:gd name="T28" fmla="*/ 50 w 64"/>
                    <a:gd name="T29" fmla="*/ 9 h 60"/>
                    <a:gd name="T30" fmla="*/ 51 w 64"/>
                    <a:gd name="T31" fmla="*/ 9 h 60"/>
                    <a:gd name="T32" fmla="*/ 48 w 64"/>
                    <a:gd name="T33" fmla="*/ 11 h 60"/>
                    <a:gd name="T34" fmla="*/ 57 w 64"/>
                    <a:gd name="T35" fmla="*/ 22 h 60"/>
                    <a:gd name="T36" fmla="*/ 59 w 64"/>
                    <a:gd name="T37" fmla="*/ 27 h 60"/>
                    <a:gd name="T38" fmla="*/ 53 w 64"/>
                    <a:gd name="T39" fmla="*/ 28 h 60"/>
                    <a:gd name="T40" fmla="*/ 55 w 64"/>
                    <a:gd name="T41" fmla="*/ 32 h 60"/>
                    <a:gd name="T42" fmla="*/ 61 w 64"/>
                    <a:gd name="T43" fmla="*/ 34 h 60"/>
                    <a:gd name="T44" fmla="*/ 64 w 64"/>
                    <a:gd name="T45" fmla="*/ 37 h 60"/>
                    <a:gd name="T46" fmla="*/ 59 w 64"/>
                    <a:gd name="T47" fmla="*/ 40 h 60"/>
                    <a:gd name="T48" fmla="*/ 54 w 64"/>
                    <a:gd name="T49" fmla="*/ 40 h 60"/>
                    <a:gd name="T50" fmla="*/ 56 w 64"/>
                    <a:gd name="T51" fmla="*/ 43 h 60"/>
                    <a:gd name="T52" fmla="*/ 53 w 64"/>
                    <a:gd name="T53" fmla="*/ 44 h 60"/>
                    <a:gd name="T54" fmla="*/ 58 w 64"/>
                    <a:gd name="T55" fmla="*/ 53 h 60"/>
                    <a:gd name="T56" fmla="*/ 51 w 64"/>
                    <a:gd name="T57" fmla="*/ 56 h 60"/>
                    <a:gd name="T58" fmla="*/ 46 w 64"/>
                    <a:gd name="T59" fmla="*/ 49 h 60"/>
                    <a:gd name="T60" fmla="*/ 44 w 64"/>
                    <a:gd name="T61" fmla="*/ 50 h 60"/>
                    <a:gd name="T62" fmla="*/ 45 w 64"/>
                    <a:gd name="T63" fmla="*/ 51 h 60"/>
                    <a:gd name="T64" fmla="*/ 40 w 64"/>
                    <a:gd name="T65" fmla="*/ 54 h 60"/>
                    <a:gd name="T66" fmla="*/ 36 w 64"/>
                    <a:gd name="T67" fmla="*/ 53 h 60"/>
                    <a:gd name="T68" fmla="*/ 25 w 64"/>
                    <a:gd name="T69" fmla="*/ 56 h 60"/>
                    <a:gd name="T70" fmla="*/ 27 w 64"/>
                    <a:gd name="T71" fmla="*/ 59 h 60"/>
                    <a:gd name="T72" fmla="*/ 27 w 64"/>
                    <a:gd name="T7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60">
                      <a:moveTo>
                        <a:pt x="27" y="60"/>
                      </a:moveTo>
                      <a:lnTo>
                        <a:pt x="20" y="52"/>
                      </a:lnTo>
                      <a:lnTo>
                        <a:pt x="13" y="57"/>
                      </a:lnTo>
                      <a:lnTo>
                        <a:pt x="0" y="36"/>
                      </a:lnTo>
                      <a:lnTo>
                        <a:pt x="9" y="33"/>
                      </a:lnTo>
                      <a:lnTo>
                        <a:pt x="5" y="22"/>
                      </a:lnTo>
                      <a:lnTo>
                        <a:pt x="12" y="19"/>
                      </a:lnTo>
                      <a:lnTo>
                        <a:pt x="20" y="14"/>
                      </a:lnTo>
                      <a:lnTo>
                        <a:pt x="20" y="15"/>
                      </a:lnTo>
                      <a:lnTo>
                        <a:pt x="28" y="10"/>
                      </a:lnTo>
                      <a:lnTo>
                        <a:pt x="41" y="0"/>
                      </a:lnTo>
                      <a:lnTo>
                        <a:pt x="47" y="5"/>
                      </a:lnTo>
                      <a:lnTo>
                        <a:pt x="49" y="4"/>
                      </a:lnTo>
                      <a:lnTo>
                        <a:pt x="54" y="6"/>
                      </a:lnTo>
                      <a:lnTo>
                        <a:pt x="50" y="9"/>
                      </a:lnTo>
                      <a:lnTo>
                        <a:pt x="51" y="9"/>
                      </a:lnTo>
                      <a:lnTo>
                        <a:pt x="48" y="11"/>
                      </a:lnTo>
                      <a:lnTo>
                        <a:pt x="57" y="22"/>
                      </a:lnTo>
                      <a:lnTo>
                        <a:pt x="59" y="27"/>
                      </a:lnTo>
                      <a:lnTo>
                        <a:pt x="53" y="28"/>
                      </a:lnTo>
                      <a:lnTo>
                        <a:pt x="55" y="32"/>
                      </a:lnTo>
                      <a:lnTo>
                        <a:pt x="61" y="34"/>
                      </a:lnTo>
                      <a:lnTo>
                        <a:pt x="64" y="37"/>
                      </a:lnTo>
                      <a:lnTo>
                        <a:pt x="59" y="40"/>
                      </a:lnTo>
                      <a:lnTo>
                        <a:pt x="54" y="40"/>
                      </a:lnTo>
                      <a:lnTo>
                        <a:pt x="56" y="43"/>
                      </a:lnTo>
                      <a:lnTo>
                        <a:pt x="53" y="44"/>
                      </a:lnTo>
                      <a:lnTo>
                        <a:pt x="58" y="53"/>
                      </a:lnTo>
                      <a:lnTo>
                        <a:pt x="51" y="56"/>
                      </a:lnTo>
                      <a:lnTo>
                        <a:pt x="46" y="49"/>
                      </a:lnTo>
                      <a:lnTo>
                        <a:pt x="44" y="50"/>
                      </a:lnTo>
                      <a:lnTo>
                        <a:pt x="45" y="51"/>
                      </a:lnTo>
                      <a:lnTo>
                        <a:pt x="40" y="54"/>
                      </a:lnTo>
                      <a:lnTo>
                        <a:pt x="36" y="53"/>
                      </a:lnTo>
                      <a:lnTo>
                        <a:pt x="25" y="56"/>
                      </a:lnTo>
                      <a:lnTo>
                        <a:pt x="27" y="59"/>
                      </a:lnTo>
                      <a:lnTo>
                        <a:pt x="27" y="60"/>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87" name="Freeform 64"/>
                <p:cNvSpPr>
                  <a:spLocks/>
                </p:cNvSpPr>
                <p:nvPr/>
              </p:nvSpPr>
              <p:spPr bwMode="auto">
                <a:xfrm>
                  <a:off x="3243" y="3673"/>
                  <a:ext cx="302" cy="328"/>
                </a:xfrm>
                <a:custGeom>
                  <a:avLst/>
                  <a:gdLst>
                    <a:gd name="T0" fmla="*/ 95 w 302"/>
                    <a:gd name="T1" fmla="*/ 233 h 328"/>
                    <a:gd name="T2" fmla="*/ 63 w 302"/>
                    <a:gd name="T3" fmla="*/ 195 h 328"/>
                    <a:gd name="T4" fmla="*/ 61 w 302"/>
                    <a:gd name="T5" fmla="*/ 185 h 328"/>
                    <a:gd name="T6" fmla="*/ 54 w 302"/>
                    <a:gd name="T7" fmla="*/ 173 h 328"/>
                    <a:gd name="T8" fmla="*/ 37 w 302"/>
                    <a:gd name="T9" fmla="*/ 141 h 328"/>
                    <a:gd name="T10" fmla="*/ 27 w 302"/>
                    <a:gd name="T11" fmla="*/ 119 h 328"/>
                    <a:gd name="T12" fmla="*/ 1 w 302"/>
                    <a:gd name="T13" fmla="*/ 102 h 328"/>
                    <a:gd name="T14" fmla="*/ 7 w 302"/>
                    <a:gd name="T15" fmla="*/ 73 h 328"/>
                    <a:gd name="T16" fmla="*/ 5 w 302"/>
                    <a:gd name="T17" fmla="*/ 63 h 328"/>
                    <a:gd name="T18" fmla="*/ 15 w 302"/>
                    <a:gd name="T19" fmla="*/ 68 h 328"/>
                    <a:gd name="T20" fmla="*/ 6 w 302"/>
                    <a:gd name="T21" fmla="*/ 54 h 328"/>
                    <a:gd name="T22" fmla="*/ 15 w 302"/>
                    <a:gd name="T23" fmla="*/ 59 h 328"/>
                    <a:gd name="T24" fmla="*/ 26 w 302"/>
                    <a:gd name="T25" fmla="*/ 63 h 328"/>
                    <a:gd name="T26" fmla="*/ 42 w 302"/>
                    <a:gd name="T27" fmla="*/ 60 h 328"/>
                    <a:gd name="T28" fmla="*/ 59 w 302"/>
                    <a:gd name="T29" fmla="*/ 55 h 328"/>
                    <a:gd name="T30" fmla="*/ 95 w 302"/>
                    <a:gd name="T31" fmla="*/ 14 h 328"/>
                    <a:gd name="T32" fmla="*/ 100 w 302"/>
                    <a:gd name="T33" fmla="*/ 9 h 328"/>
                    <a:gd name="T34" fmla="*/ 96 w 302"/>
                    <a:gd name="T35" fmla="*/ 11 h 328"/>
                    <a:gd name="T36" fmla="*/ 95 w 302"/>
                    <a:gd name="T37" fmla="*/ 6 h 328"/>
                    <a:gd name="T38" fmla="*/ 111 w 302"/>
                    <a:gd name="T39" fmla="*/ 1 h 328"/>
                    <a:gd name="T40" fmla="*/ 112 w 302"/>
                    <a:gd name="T41" fmla="*/ 15 h 328"/>
                    <a:gd name="T42" fmla="*/ 140 w 302"/>
                    <a:gd name="T43" fmla="*/ 39 h 328"/>
                    <a:gd name="T44" fmla="*/ 139 w 302"/>
                    <a:gd name="T45" fmla="*/ 46 h 328"/>
                    <a:gd name="T46" fmla="*/ 152 w 302"/>
                    <a:gd name="T47" fmla="*/ 51 h 328"/>
                    <a:gd name="T48" fmla="*/ 161 w 302"/>
                    <a:gd name="T49" fmla="*/ 47 h 328"/>
                    <a:gd name="T50" fmla="*/ 192 w 302"/>
                    <a:gd name="T51" fmla="*/ 45 h 328"/>
                    <a:gd name="T52" fmla="*/ 222 w 302"/>
                    <a:gd name="T53" fmla="*/ 70 h 328"/>
                    <a:gd name="T54" fmla="*/ 237 w 302"/>
                    <a:gd name="T55" fmla="*/ 91 h 328"/>
                    <a:gd name="T56" fmla="*/ 245 w 302"/>
                    <a:gd name="T57" fmla="*/ 105 h 328"/>
                    <a:gd name="T58" fmla="*/ 252 w 302"/>
                    <a:gd name="T59" fmla="*/ 113 h 328"/>
                    <a:gd name="T60" fmla="*/ 254 w 302"/>
                    <a:gd name="T61" fmla="*/ 117 h 328"/>
                    <a:gd name="T62" fmla="*/ 245 w 302"/>
                    <a:gd name="T63" fmla="*/ 141 h 328"/>
                    <a:gd name="T64" fmla="*/ 247 w 302"/>
                    <a:gd name="T65" fmla="*/ 150 h 328"/>
                    <a:gd name="T66" fmla="*/ 257 w 302"/>
                    <a:gd name="T67" fmla="*/ 156 h 328"/>
                    <a:gd name="T68" fmla="*/ 265 w 302"/>
                    <a:gd name="T69" fmla="*/ 180 h 328"/>
                    <a:gd name="T70" fmla="*/ 270 w 302"/>
                    <a:gd name="T71" fmla="*/ 194 h 328"/>
                    <a:gd name="T72" fmla="*/ 283 w 302"/>
                    <a:gd name="T73" fmla="*/ 186 h 328"/>
                    <a:gd name="T74" fmla="*/ 293 w 302"/>
                    <a:gd name="T75" fmla="*/ 192 h 328"/>
                    <a:gd name="T76" fmla="*/ 302 w 302"/>
                    <a:gd name="T77" fmla="*/ 206 h 328"/>
                    <a:gd name="T78" fmla="*/ 291 w 302"/>
                    <a:gd name="T79" fmla="*/ 211 h 328"/>
                    <a:gd name="T80" fmla="*/ 296 w 302"/>
                    <a:gd name="T81" fmla="*/ 232 h 328"/>
                    <a:gd name="T82" fmla="*/ 280 w 302"/>
                    <a:gd name="T83" fmla="*/ 245 h 328"/>
                    <a:gd name="T84" fmla="*/ 262 w 302"/>
                    <a:gd name="T85" fmla="*/ 248 h 328"/>
                    <a:gd name="T86" fmla="*/ 266 w 302"/>
                    <a:gd name="T87" fmla="*/ 264 h 328"/>
                    <a:gd name="T88" fmla="*/ 252 w 302"/>
                    <a:gd name="T89" fmla="*/ 266 h 328"/>
                    <a:gd name="T90" fmla="*/ 223 w 302"/>
                    <a:gd name="T91" fmla="*/ 273 h 328"/>
                    <a:gd name="T92" fmla="*/ 206 w 302"/>
                    <a:gd name="T93" fmla="*/ 281 h 328"/>
                    <a:gd name="T94" fmla="*/ 198 w 302"/>
                    <a:gd name="T95" fmla="*/ 282 h 328"/>
                    <a:gd name="T96" fmla="*/ 174 w 302"/>
                    <a:gd name="T97" fmla="*/ 281 h 328"/>
                    <a:gd name="T98" fmla="*/ 165 w 302"/>
                    <a:gd name="T99" fmla="*/ 312 h 328"/>
                    <a:gd name="T100" fmla="*/ 162 w 302"/>
                    <a:gd name="T101" fmla="*/ 318 h 328"/>
                    <a:gd name="T102" fmla="*/ 147 w 302"/>
                    <a:gd name="T103" fmla="*/ 322 h 328"/>
                    <a:gd name="T104" fmla="*/ 138 w 302"/>
                    <a:gd name="T105" fmla="*/ 326 h 328"/>
                    <a:gd name="T106" fmla="*/ 121 w 302"/>
                    <a:gd name="T107" fmla="*/ 311 h 328"/>
                    <a:gd name="T108" fmla="*/ 114 w 302"/>
                    <a:gd name="T109" fmla="*/ 291 h 328"/>
                    <a:gd name="T110" fmla="*/ 103 w 302"/>
                    <a:gd name="T111" fmla="*/ 263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2" h="328">
                      <a:moveTo>
                        <a:pt x="103" y="263"/>
                      </a:moveTo>
                      <a:lnTo>
                        <a:pt x="92" y="234"/>
                      </a:lnTo>
                      <a:lnTo>
                        <a:pt x="95" y="233"/>
                      </a:lnTo>
                      <a:lnTo>
                        <a:pt x="85" y="221"/>
                      </a:lnTo>
                      <a:lnTo>
                        <a:pt x="81" y="220"/>
                      </a:lnTo>
                      <a:lnTo>
                        <a:pt x="63" y="195"/>
                      </a:lnTo>
                      <a:lnTo>
                        <a:pt x="65" y="191"/>
                      </a:lnTo>
                      <a:lnTo>
                        <a:pt x="63" y="190"/>
                      </a:lnTo>
                      <a:lnTo>
                        <a:pt x="61" y="185"/>
                      </a:lnTo>
                      <a:lnTo>
                        <a:pt x="59" y="184"/>
                      </a:lnTo>
                      <a:lnTo>
                        <a:pt x="53" y="176"/>
                      </a:lnTo>
                      <a:lnTo>
                        <a:pt x="54" y="173"/>
                      </a:lnTo>
                      <a:lnTo>
                        <a:pt x="53" y="165"/>
                      </a:lnTo>
                      <a:lnTo>
                        <a:pt x="37" y="143"/>
                      </a:lnTo>
                      <a:lnTo>
                        <a:pt x="37" y="141"/>
                      </a:lnTo>
                      <a:lnTo>
                        <a:pt x="35" y="140"/>
                      </a:lnTo>
                      <a:lnTo>
                        <a:pt x="34" y="127"/>
                      </a:lnTo>
                      <a:lnTo>
                        <a:pt x="27" y="119"/>
                      </a:lnTo>
                      <a:lnTo>
                        <a:pt x="19" y="117"/>
                      </a:lnTo>
                      <a:lnTo>
                        <a:pt x="12" y="112"/>
                      </a:lnTo>
                      <a:lnTo>
                        <a:pt x="1" y="102"/>
                      </a:lnTo>
                      <a:lnTo>
                        <a:pt x="0" y="88"/>
                      </a:lnTo>
                      <a:lnTo>
                        <a:pt x="3" y="73"/>
                      </a:lnTo>
                      <a:lnTo>
                        <a:pt x="7" y="73"/>
                      </a:lnTo>
                      <a:lnTo>
                        <a:pt x="10" y="69"/>
                      </a:lnTo>
                      <a:lnTo>
                        <a:pt x="5" y="67"/>
                      </a:lnTo>
                      <a:lnTo>
                        <a:pt x="5" y="63"/>
                      </a:lnTo>
                      <a:lnTo>
                        <a:pt x="10" y="64"/>
                      </a:lnTo>
                      <a:lnTo>
                        <a:pt x="10" y="67"/>
                      </a:lnTo>
                      <a:lnTo>
                        <a:pt x="15" y="68"/>
                      </a:lnTo>
                      <a:lnTo>
                        <a:pt x="17" y="63"/>
                      </a:lnTo>
                      <a:lnTo>
                        <a:pt x="6" y="60"/>
                      </a:lnTo>
                      <a:lnTo>
                        <a:pt x="6" y="54"/>
                      </a:lnTo>
                      <a:lnTo>
                        <a:pt x="10" y="54"/>
                      </a:lnTo>
                      <a:lnTo>
                        <a:pt x="13" y="55"/>
                      </a:lnTo>
                      <a:lnTo>
                        <a:pt x="15" y="59"/>
                      </a:lnTo>
                      <a:lnTo>
                        <a:pt x="17" y="61"/>
                      </a:lnTo>
                      <a:lnTo>
                        <a:pt x="25" y="64"/>
                      </a:lnTo>
                      <a:lnTo>
                        <a:pt x="26" y="63"/>
                      </a:lnTo>
                      <a:lnTo>
                        <a:pt x="27" y="63"/>
                      </a:lnTo>
                      <a:lnTo>
                        <a:pt x="42" y="60"/>
                      </a:lnTo>
                      <a:lnTo>
                        <a:pt x="42" y="60"/>
                      </a:lnTo>
                      <a:lnTo>
                        <a:pt x="45" y="57"/>
                      </a:lnTo>
                      <a:lnTo>
                        <a:pt x="46" y="60"/>
                      </a:lnTo>
                      <a:lnTo>
                        <a:pt x="59" y="55"/>
                      </a:lnTo>
                      <a:lnTo>
                        <a:pt x="71" y="45"/>
                      </a:lnTo>
                      <a:lnTo>
                        <a:pt x="83" y="33"/>
                      </a:lnTo>
                      <a:lnTo>
                        <a:pt x="95" y="14"/>
                      </a:lnTo>
                      <a:lnTo>
                        <a:pt x="100" y="16"/>
                      </a:lnTo>
                      <a:lnTo>
                        <a:pt x="98" y="13"/>
                      </a:lnTo>
                      <a:lnTo>
                        <a:pt x="100" y="9"/>
                      </a:lnTo>
                      <a:lnTo>
                        <a:pt x="98" y="8"/>
                      </a:lnTo>
                      <a:lnTo>
                        <a:pt x="96" y="14"/>
                      </a:lnTo>
                      <a:lnTo>
                        <a:pt x="96" y="11"/>
                      </a:lnTo>
                      <a:lnTo>
                        <a:pt x="94" y="11"/>
                      </a:lnTo>
                      <a:lnTo>
                        <a:pt x="96" y="11"/>
                      </a:lnTo>
                      <a:lnTo>
                        <a:pt x="95" y="6"/>
                      </a:lnTo>
                      <a:lnTo>
                        <a:pt x="102" y="1"/>
                      </a:lnTo>
                      <a:lnTo>
                        <a:pt x="109" y="0"/>
                      </a:lnTo>
                      <a:lnTo>
                        <a:pt x="111" y="1"/>
                      </a:lnTo>
                      <a:lnTo>
                        <a:pt x="117" y="1"/>
                      </a:lnTo>
                      <a:lnTo>
                        <a:pt x="121" y="12"/>
                      </a:lnTo>
                      <a:lnTo>
                        <a:pt x="112" y="15"/>
                      </a:lnTo>
                      <a:lnTo>
                        <a:pt x="124" y="36"/>
                      </a:lnTo>
                      <a:lnTo>
                        <a:pt x="133" y="31"/>
                      </a:lnTo>
                      <a:lnTo>
                        <a:pt x="140" y="39"/>
                      </a:lnTo>
                      <a:lnTo>
                        <a:pt x="142" y="42"/>
                      </a:lnTo>
                      <a:lnTo>
                        <a:pt x="138" y="44"/>
                      </a:lnTo>
                      <a:lnTo>
                        <a:pt x="139" y="46"/>
                      </a:lnTo>
                      <a:lnTo>
                        <a:pt x="137" y="46"/>
                      </a:lnTo>
                      <a:lnTo>
                        <a:pt x="137" y="53"/>
                      </a:lnTo>
                      <a:lnTo>
                        <a:pt x="152" y="51"/>
                      </a:lnTo>
                      <a:lnTo>
                        <a:pt x="153" y="53"/>
                      </a:lnTo>
                      <a:lnTo>
                        <a:pt x="162" y="50"/>
                      </a:lnTo>
                      <a:lnTo>
                        <a:pt x="161" y="47"/>
                      </a:lnTo>
                      <a:lnTo>
                        <a:pt x="170" y="45"/>
                      </a:lnTo>
                      <a:lnTo>
                        <a:pt x="174" y="50"/>
                      </a:lnTo>
                      <a:lnTo>
                        <a:pt x="192" y="45"/>
                      </a:lnTo>
                      <a:lnTo>
                        <a:pt x="206" y="52"/>
                      </a:lnTo>
                      <a:lnTo>
                        <a:pt x="209" y="60"/>
                      </a:lnTo>
                      <a:lnTo>
                        <a:pt x="222" y="70"/>
                      </a:lnTo>
                      <a:lnTo>
                        <a:pt x="228" y="80"/>
                      </a:lnTo>
                      <a:lnTo>
                        <a:pt x="231" y="82"/>
                      </a:lnTo>
                      <a:lnTo>
                        <a:pt x="237" y="91"/>
                      </a:lnTo>
                      <a:lnTo>
                        <a:pt x="239" y="93"/>
                      </a:lnTo>
                      <a:lnTo>
                        <a:pt x="239" y="96"/>
                      </a:lnTo>
                      <a:lnTo>
                        <a:pt x="245" y="105"/>
                      </a:lnTo>
                      <a:lnTo>
                        <a:pt x="245" y="109"/>
                      </a:lnTo>
                      <a:lnTo>
                        <a:pt x="246" y="111"/>
                      </a:lnTo>
                      <a:lnTo>
                        <a:pt x="252" y="113"/>
                      </a:lnTo>
                      <a:lnTo>
                        <a:pt x="255" y="112"/>
                      </a:lnTo>
                      <a:lnTo>
                        <a:pt x="253" y="114"/>
                      </a:lnTo>
                      <a:lnTo>
                        <a:pt x="254" y="117"/>
                      </a:lnTo>
                      <a:lnTo>
                        <a:pt x="249" y="118"/>
                      </a:lnTo>
                      <a:lnTo>
                        <a:pt x="243" y="140"/>
                      </a:lnTo>
                      <a:lnTo>
                        <a:pt x="245" y="141"/>
                      </a:lnTo>
                      <a:lnTo>
                        <a:pt x="245" y="145"/>
                      </a:lnTo>
                      <a:lnTo>
                        <a:pt x="248" y="145"/>
                      </a:lnTo>
                      <a:lnTo>
                        <a:pt x="247" y="150"/>
                      </a:lnTo>
                      <a:lnTo>
                        <a:pt x="250" y="155"/>
                      </a:lnTo>
                      <a:lnTo>
                        <a:pt x="252" y="155"/>
                      </a:lnTo>
                      <a:lnTo>
                        <a:pt x="257" y="156"/>
                      </a:lnTo>
                      <a:lnTo>
                        <a:pt x="260" y="166"/>
                      </a:lnTo>
                      <a:lnTo>
                        <a:pt x="260" y="169"/>
                      </a:lnTo>
                      <a:lnTo>
                        <a:pt x="265" y="180"/>
                      </a:lnTo>
                      <a:lnTo>
                        <a:pt x="263" y="187"/>
                      </a:lnTo>
                      <a:lnTo>
                        <a:pt x="266" y="194"/>
                      </a:lnTo>
                      <a:lnTo>
                        <a:pt x="270" y="194"/>
                      </a:lnTo>
                      <a:lnTo>
                        <a:pt x="272" y="191"/>
                      </a:lnTo>
                      <a:lnTo>
                        <a:pt x="278" y="187"/>
                      </a:lnTo>
                      <a:lnTo>
                        <a:pt x="283" y="186"/>
                      </a:lnTo>
                      <a:lnTo>
                        <a:pt x="285" y="190"/>
                      </a:lnTo>
                      <a:lnTo>
                        <a:pt x="289" y="188"/>
                      </a:lnTo>
                      <a:lnTo>
                        <a:pt x="293" y="192"/>
                      </a:lnTo>
                      <a:lnTo>
                        <a:pt x="294" y="191"/>
                      </a:lnTo>
                      <a:lnTo>
                        <a:pt x="298" y="191"/>
                      </a:lnTo>
                      <a:lnTo>
                        <a:pt x="302" y="206"/>
                      </a:lnTo>
                      <a:lnTo>
                        <a:pt x="297" y="212"/>
                      </a:lnTo>
                      <a:lnTo>
                        <a:pt x="294" y="211"/>
                      </a:lnTo>
                      <a:lnTo>
                        <a:pt x="291" y="211"/>
                      </a:lnTo>
                      <a:lnTo>
                        <a:pt x="297" y="217"/>
                      </a:lnTo>
                      <a:lnTo>
                        <a:pt x="298" y="223"/>
                      </a:lnTo>
                      <a:lnTo>
                        <a:pt x="296" y="232"/>
                      </a:lnTo>
                      <a:lnTo>
                        <a:pt x="290" y="238"/>
                      </a:lnTo>
                      <a:lnTo>
                        <a:pt x="284" y="240"/>
                      </a:lnTo>
                      <a:lnTo>
                        <a:pt x="280" y="245"/>
                      </a:lnTo>
                      <a:lnTo>
                        <a:pt x="275" y="244"/>
                      </a:lnTo>
                      <a:lnTo>
                        <a:pt x="265" y="245"/>
                      </a:lnTo>
                      <a:lnTo>
                        <a:pt x="262" y="248"/>
                      </a:lnTo>
                      <a:lnTo>
                        <a:pt x="258" y="249"/>
                      </a:lnTo>
                      <a:lnTo>
                        <a:pt x="259" y="257"/>
                      </a:lnTo>
                      <a:lnTo>
                        <a:pt x="266" y="264"/>
                      </a:lnTo>
                      <a:lnTo>
                        <a:pt x="264" y="274"/>
                      </a:lnTo>
                      <a:lnTo>
                        <a:pt x="261" y="269"/>
                      </a:lnTo>
                      <a:lnTo>
                        <a:pt x="252" y="266"/>
                      </a:lnTo>
                      <a:lnTo>
                        <a:pt x="243" y="265"/>
                      </a:lnTo>
                      <a:lnTo>
                        <a:pt x="229" y="272"/>
                      </a:lnTo>
                      <a:lnTo>
                        <a:pt x="223" y="273"/>
                      </a:lnTo>
                      <a:lnTo>
                        <a:pt x="220" y="275"/>
                      </a:lnTo>
                      <a:lnTo>
                        <a:pt x="208" y="277"/>
                      </a:lnTo>
                      <a:lnTo>
                        <a:pt x="206" y="281"/>
                      </a:lnTo>
                      <a:lnTo>
                        <a:pt x="202" y="281"/>
                      </a:lnTo>
                      <a:lnTo>
                        <a:pt x="200" y="282"/>
                      </a:lnTo>
                      <a:lnTo>
                        <a:pt x="198" y="282"/>
                      </a:lnTo>
                      <a:lnTo>
                        <a:pt x="194" y="282"/>
                      </a:lnTo>
                      <a:lnTo>
                        <a:pt x="187" y="277"/>
                      </a:lnTo>
                      <a:lnTo>
                        <a:pt x="174" y="281"/>
                      </a:lnTo>
                      <a:lnTo>
                        <a:pt x="176" y="291"/>
                      </a:lnTo>
                      <a:lnTo>
                        <a:pt x="168" y="312"/>
                      </a:lnTo>
                      <a:lnTo>
                        <a:pt x="165" y="312"/>
                      </a:lnTo>
                      <a:lnTo>
                        <a:pt x="165" y="315"/>
                      </a:lnTo>
                      <a:lnTo>
                        <a:pt x="162" y="316"/>
                      </a:lnTo>
                      <a:lnTo>
                        <a:pt x="162" y="318"/>
                      </a:lnTo>
                      <a:lnTo>
                        <a:pt x="155" y="318"/>
                      </a:lnTo>
                      <a:lnTo>
                        <a:pt x="151" y="323"/>
                      </a:lnTo>
                      <a:lnTo>
                        <a:pt x="147" y="322"/>
                      </a:lnTo>
                      <a:lnTo>
                        <a:pt x="144" y="326"/>
                      </a:lnTo>
                      <a:lnTo>
                        <a:pt x="141" y="325"/>
                      </a:lnTo>
                      <a:lnTo>
                        <a:pt x="138" y="326"/>
                      </a:lnTo>
                      <a:lnTo>
                        <a:pt x="137" y="328"/>
                      </a:lnTo>
                      <a:lnTo>
                        <a:pt x="131" y="327"/>
                      </a:lnTo>
                      <a:lnTo>
                        <a:pt x="121" y="311"/>
                      </a:lnTo>
                      <a:lnTo>
                        <a:pt x="119" y="304"/>
                      </a:lnTo>
                      <a:lnTo>
                        <a:pt x="117" y="303"/>
                      </a:lnTo>
                      <a:lnTo>
                        <a:pt x="114" y="291"/>
                      </a:lnTo>
                      <a:lnTo>
                        <a:pt x="116" y="282"/>
                      </a:lnTo>
                      <a:lnTo>
                        <a:pt x="110" y="268"/>
                      </a:lnTo>
                      <a:lnTo>
                        <a:pt x="103" y="2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88" name="Freeform 65"/>
                <p:cNvSpPr>
                  <a:spLocks/>
                </p:cNvSpPr>
                <p:nvPr/>
              </p:nvSpPr>
              <p:spPr bwMode="auto">
                <a:xfrm>
                  <a:off x="3243" y="3673"/>
                  <a:ext cx="302" cy="328"/>
                </a:xfrm>
                <a:custGeom>
                  <a:avLst/>
                  <a:gdLst>
                    <a:gd name="T0" fmla="*/ 95 w 302"/>
                    <a:gd name="T1" fmla="*/ 233 h 328"/>
                    <a:gd name="T2" fmla="*/ 63 w 302"/>
                    <a:gd name="T3" fmla="*/ 195 h 328"/>
                    <a:gd name="T4" fmla="*/ 61 w 302"/>
                    <a:gd name="T5" fmla="*/ 185 h 328"/>
                    <a:gd name="T6" fmla="*/ 54 w 302"/>
                    <a:gd name="T7" fmla="*/ 173 h 328"/>
                    <a:gd name="T8" fmla="*/ 37 w 302"/>
                    <a:gd name="T9" fmla="*/ 141 h 328"/>
                    <a:gd name="T10" fmla="*/ 27 w 302"/>
                    <a:gd name="T11" fmla="*/ 119 h 328"/>
                    <a:gd name="T12" fmla="*/ 1 w 302"/>
                    <a:gd name="T13" fmla="*/ 102 h 328"/>
                    <a:gd name="T14" fmla="*/ 7 w 302"/>
                    <a:gd name="T15" fmla="*/ 73 h 328"/>
                    <a:gd name="T16" fmla="*/ 5 w 302"/>
                    <a:gd name="T17" fmla="*/ 63 h 328"/>
                    <a:gd name="T18" fmla="*/ 15 w 302"/>
                    <a:gd name="T19" fmla="*/ 68 h 328"/>
                    <a:gd name="T20" fmla="*/ 6 w 302"/>
                    <a:gd name="T21" fmla="*/ 54 h 328"/>
                    <a:gd name="T22" fmla="*/ 15 w 302"/>
                    <a:gd name="T23" fmla="*/ 59 h 328"/>
                    <a:gd name="T24" fmla="*/ 26 w 302"/>
                    <a:gd name="T25" fmla="*/ 63 h 328"/>
                    <a:gd name="T26" fmla="*/ 42 w 302"/>
                    <a:gd name="T27" fmla="*/ 60 h 328"/>
                    <a:gd name="T28" fmla="*/ 59 w 302"/>
                    <a:gd name="T29" fmla="*/ 55 h 328"/>
                    <a:gd name="T30" fmla="*/ 95 w 302"/>
                    <a:gd name="T31" fmla="*/ 14 h 328"/>
                    <a:gd name="T32" fmla="*/ 100 w 302"/>
                    <a:gd name="T33" fmla="*/ 9 h 328"/>
                    <a:gd name="T34" fmla="*/ 96 w 302"/>
                    <a:gd name="T35" fmla="*/ 11 h 328"/>
                    <a:gd name="T36" fmla="*/ 95 w 302"/>
                    <a:gd name="T37" fmla="*/ 6 h 328"/>
                    <a:gd name="T38" fmla="*/ 111 w 302"/>
                    <a:gd name="T39" fmla="*/ 1 h 328"/>
                    <a:gd name="T40" fmla="*/ 112 w 302"/>
                    <a:gd name="T41" fmla="*/ 15 h 328"/>
                    <a:gd name="T42" fmla="*/ 140 w 302"/>
                    <a:gd name="T43" fmla="*/ 39 h 328"/>
                    <a:gd name="T44" fmla="*/ 139 w 302"/>
                    <a:gd name="T45" fmla="*/ 46 h 328"/>
                    <a:gd name="T46" fmla="*/ 152 w 302"/>
                    <a:gd name="T47" fmla="*/ 51 h 328"/>
                    <a:gd name="T48" fmla="*/ 161 w 302"/>
                    <a:gd name="T49" fmla="*/ 47 h 328"/>
                    <a:gd name="T50" fmla="*/ 192 w 302"/>
                    <a:gd name="T51" fmla="*/ 45 h 328"/>
                    <a:gd name="T52" fmla="*/ 222 w 302"/>
                    <a:gd name="T53" fmla="*/ 70 h 328"/>
                    <a:gd name="T54" fmla="*/ 237 w 302"/>
                    <a:gd name="T55" fmla="*/ 91 h 328"/>
                    <a:gd name="T56" fmla="*/ 245 w 302"/>
                    <a:gd name="T57" fmla="*/ 105 h 328"/>
                    <a:gd name="T58" fmla="*/ 252 w 302"/>
                    <a:gd name="T59" fmla="*/ 113 h 328"/>
                    <a:gd name="T60" fmla="*/ 254 w 302"/>
                    <a:gd name="T61" fmla="*/ 117 h 328"/>
                    <a:gd name="T62" fmla="*/ 245 w 302"/>
                    <a:gd name="T63" fmla="*/ 141 h 328"/>
                    <a:gd name="T64" fmla="*/ 247 w 302"/>
                    <a:gd name="T65" fmla="*/ 150 h 328"/>
                    <a:gd name="T66" fmla="*/ 257 w 302"/>
                    <a:gd name="T67" fmla="*/ 156 h 328"/>
                    <a:gd name="T68" fmla="*/ 265 w 302"/>
                    <a:gd name="T69" fmla="*/ 180 h 328"/>
                    <a:gd name="T70" fmla="*/ 270 w 302"/>
                    <a:gd name="T71" fmla="*/ 194 h 328"/>
                    <a:gd name="T72" fmla="*/ 283 w 302"/>
                    <a:gd name="T73" fmla="*/ 186 h 328"/>
                    <a:gd name="T74" fmla="*/ 293 w 302"/>
                    <a:gd name="T75" fmla="*/ 192 h 328"/>
                    <a:gd name="T76" fmla="*/ 302 w 302"/>
                    <a:gd name="T77" fmla="*/ 206 h 328"/>
                    <a:gd name="T78" fmla="*/ 291 w 302"/>
                    <a:gd name="T79" fmla="*/ 211 h 328"/>
                    <a:gd name="T80" fmla="*/ 296 w 302"/>
                    <a:gd name="T81" fmla="*/ 232 h 328"/>
                    <a:gd name="T82" fmla="*/ 280 w 302"/>
                    <a:gd name="T83" fmla="*/ 245 h 328"/>
                    <a:gd name="T84" fmla="*/ 262 w 302"/>
                    <a:gd name="T85" fmla="*/ 248 h 328"/>
                    <a:gd name="T86" fmla="*/ 266 w 302"/>
                    <a:gd name="T87" fmla="*/ 264 h 328"/>
                    <a:gd name="T88" fmla="*/ 252 w 302"/>
                    <a:gd name="T89" fmla="*/ 266 h 328"/>
                    <a:gd name="T90" fmla="*/ 223 w 302"/>
                    <a:gd name="T91" fmla="*/ 273 h 328"/>
                    <a:gd name="T92" fmla="*/ 206 w 302"/>
                    <a:gd name="T93" fmla="*/ 281 h 328"/>
                    <a:gd name="T94" fmla="*/ 198 w 302"/>
                    <a:gd name="T95" fmla="*/ 282 h 328"/>
                    <a:gd name="T96" fmla="*/ 174 w 302"/>
                    <a:gd name="T97" fmla="*/ 281 h 328"/>
                    <a:gd name="T98" fmla="*/ 165 w 302"/>
                    <a:gd name="T99" fmla="*/ 312 h 328"/>
                    <a:gd name="T100" fmla="*/ 162 w 302"/>
                    <a:gd name="T101" fmla="*/ 318 h 328"/>
                    <a:gd name="T102" fmla="*/ 147 w 302"/>
                    <a:gd name="T103" fmla="*/ 322 h 328"/>
                    <a:gd name="T104" fmla="*/ 138 w 302"/>
                    <a:gd name="T105" fmla="*/ 326 h 328"/>
                    <a:gd name="T106" fmla="*/ 121 w 302"/>
                    <a:gd name="T107" fmla="*/ 311 h 328"/>
                    <a:gd name="T108" fmla="*/ 114 w 302"/>
                    <a:gd name="T109" fmla="*/ 291 h 328"/>
                    <a:gd name="T110" fmla="*/ 103 w 302"/>
                    <a:gd name="T111" fmla="*/ 263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2" h="328">
                      <a:moveTo>
                        <a:pt x="103" y="263"/>
                      </a:moveTo>
                      <a:lnTo>
                        <a:pt x="92" y="234"/>
                      </a:lnTo>
                      <a:lnTo>
                        <a:pt x="95" y="233"/>
                      </a:lnTo>
                      <a:lnTo>
                        <a:pt x="85" y="221"/>
                      </a:lnTo>
                      <a:lnTo>
                        <a:pt x="81" y="220"/>
                      </a:lnTo>
                      <a:lnTo>
                        <a:pt x="63" y="195"/>
                      </a:lnTo>
                      <a:lnTo>
                        <a:pt x="65" y="191"/>
                      </a:lnTo>
                      <a:lnTo>
                        <a:pt x="63" y="190"/>
                      </a:lnTo>
                      <a:lnTo>
                        <a:pt x="61" y="185"/>
                      </a:lnTo>
                      <a:lnTo>
                        <a:pt x="59" y="184"/>
                      </a:lnTo>
                      <a:lnTo>
                        <a:pt x="53" y="176"/>
                      </a:lnTo>
                      <a:lnTo>
                        <a:pt x="54" y="173"/>
                      </a:lnTo>
                      <a:lnTo>
                        <a:pt x="53" y="165"/>
                      </a:lnTo>
                      <a:lnTo>
                        <a:pt x="37" y="143"/>
                      </a:lnTo>
                      <a:lnTo>
                        <a:pt x="37" y="141"/>
                      </a:lnTo>
                      <a:lnTo>
                        <a:pt x="35" y="140"/>
                      </a:lnTo>
                      <a:lnTo>
                        <a:pt x="34" y="127"/>
                      </a:lnTo>
                      <a:lnTo>
                        <a:pt x="27" y="119"/>
                      </a:lnTo>
                      <a:lnTo>
                        <a:pt x="19" y="117"/>
                      </a:lnTo>
                      <a:lnTo>
                        <a:pt x="12" y="112"/>
                      </a:lnTo>
                      <a:lnTo>
                        <a:pt x="1" y="102"/>
                      </a:lnTo>
                      <a:lnTo>
                        <a:pt x="0" y="88"/>
                      </a:lnTo>
                      <a:lnTo>
                        <a:pt x="3" y="73"/>
                      </a:lnTo>
                      <a:lnTo>
                        <a:pt x="7" y="73"/>
                      </a:lnTo>
                      <a:lnTo>
                        <a:pt x="10" y="69"/>
                      </a:lnTo>
                      <a:lnTo>
                        <a:pt x="5" y="67"/>
                      </a:lnTo>
                      <a:lnTo>
                        <a:pt x="5" y="63"/>
                      </a:lnTo>
                      <a:lnTo>
                        <a:pt x="10" y="64"/>
                      </a:lnTo>
                      <a:lnTo>
                        <a:pt x="10" y="67"/>
                      </a:lnTo>
                      <a:lnTo>
                        <a:pt x="15" y="68"/>
                      </a:lnTo>
                      <a:lnTo>
                        <a:pt x="17" y="63"/>
                      </a:lnTo>
                      <a:lnTo>
                        <a:pt x="6" y="60"/>
                      </a:lnTo>
                      <a:lnTo>
                        <a:pt x="6" y="54"/>
                      </a:lnTo>
                      <a:lnTo>
                        <a:pt x="10" y="54"/>
                      </a:lnTo>
                      <a:lnTo>
                        <a:pt x="13" y="55"/>
                      </a:lnTo>
                      <a:lnTo>
                        <a:pt x="15" y="59"/>
                      </a:lnTo>
                      <a:lnTo>
                        <a:pt x="17" y="61"/>
                      </a:lnTo>
                      <a:lnTo>
                        <a:pt x="25" y="64"/>
                      </a:lnTo>
                      <a:lnTo>
                        <a:pt x="26" y="63"/>
                      </a:lnTo>
                      <a:lnTo>
                        <a:pt x="27" y="63"/>
                      </a:lnTo>
                      <a:lnTo>
                        <a:pt x="42" y="60"/>
                      </a:lnTo>
                      <a:lnTo>
                        <a:pt x="42" y="60"/>
                      </a:lnTo>
                      <a:lnTo>
                        <a:pt x="45" y="57"/>
                      </a:lnTo>
                      <a:lnTo>
                        <a:pt x="46" y="60"/>
                      </a:lnTo>
                      <a:lnTo>
                        <a:pt x="59" y="55"/>
                      </a:lnTo>
                      <a:lnTo>
                        <a:pt x="71" y="45"/>
                      </a:lnTo>
                      <a:lnTo>
                        <a:pt x="83" y="33"/>
                      </a:lnTo>
                      <a:lnTo>
                        <a:pt x="95" y="14"/>
                      </a:lnTo>
                      <a:lnTo>
                        <a:pt x="100" y="16"/>
                      </a:lnTo>
                      <a:lnTo>
                        <a:pt x="98" y="13"/>
                      </a:lnTo>
                      <a:lnTo>
                        <a:pt x="100" y="9"/>
                      </a:lnTo>
                      <a:lnTo>
                        <a:pt x="98" y="8"/>
                      </a:lnTo>
                      <a:lnTo>
                        <a:pt x="96" y="14"/>
                      </a:lnTo>
                      <a:lnTo>
                        <a:pt x="96" y="11"/>
                      </a:lnTo>
                      <a:lnTo>
                        <a:pt x="94" y="11"/>
                      </a:lnTo>
                      <a:lnTo>
                        <a:pt x="96" y="11"/>
                      </a:lnTo>
                      <a:lnTo>
                        <a:pt x="95" y="6"/>
                      </a:lnTo>
                      <a:lnTo>
                        <a:pt x="102" y="1"/>
                      </a:lnTo>
                      <a:lnTo>
                        <a:pt x="109" y="0"/>
                      </a:lnTo>
                      <a:lnTo>
                        <a:pt x="111" y="1"/>
                      </a:lnTo>
                      <a:lnTo>
                        <a:pt x="117" y="1"/>
                      </a:lnTo>
                      <a:lnTo>
                        <a:pt x="121" y="12"/>
                      </a:lnTo>
                      <a:lnTo>
                        <a:pt x="112" y="15"/>
                      </a:lnTo>
                      <a:lnTo>
                        <a:pt x="124" y="36"/>
                      </a:lnTo>
                      <a:lnTo>
                        <a:pt x="133" y="31"/>
                      </a:lnTo>
                      <a:lnTo>
                        <a:pt x="140" y="39"/>
                      </a:lnTo>
                      <a:lnTo>
                        <a:pt x="142" y="42"/>
                      </a:lnTo>
                      <a:lnTo>
                        <a:pt x="138" y="44"/>
                      </a:lnTo>
                      <a:lnTo>
                        <a:pt x="139" y="46"/>
                      </a:lnTo>
                      <a:lnTo>
                        <a:pt x="137" y="46"/>
                      </a:lnTo>
                      <a:lnTo>
                        <a:pt x="137" y="53"/>
                      </a:lnTo>
                      <a:lnTo>
                        <a:pt x="152" y="51"/>
                      </a:lnTo>
                      <a:lnTo>
                        <a:pt x="153" y="53"/>
                      </a:lnTo>
                      <a:lnTo>
                        <a:pt x="162" y="50"/>
                      </a:lnTo>
                      <a:lnTo>
                        <a:pt x="161" y="47"/>
                      </a:lnTo>
                      <a:lnTo>
                        <a:pt x="170" y="45"/>
                      </a:lnTo>
                      <a:lnTo>
                        <a:pt x="174" y="50"/>
                      </a:lnTo>
                      <a:lnTo>
                        <a:pt x="192" y="45"/>
                      </a:lnTo>
                      <a:lnTo>
                        <a:pt x="206" y="52"/>
                      </a:lnTo>
                      <a:lnTo>
                        <a:pt x="209" y="60"/>
                      </a:lnTo>
                      <a:lnTo>
                        <a:pt x="222" y="70"/>
                      </a:lnTo>
                      <a:lnTo>
                        <a:pt x="228" y="80"/>
                      </a:lnTo>
                      <a:lnTo>
                        <a:pt x="231" y="82"/>
                      </a:lnTo>
                      <a:lnTo>
                        <a:pt x="237" y="91"/>
                      </a:lnTo>
                      <a:lnTo>
                        <a:pt x="239" y="93"/>
                      </a:lnTo>
                      <a:lnTo>
                        <a:pt x="239" y="96"/>
                      </a:lnTo>
                      <a:lnTo>
                        <a:pt x="245" y="105"/>
                      </a:lnTo>
                      <a:lnTo>
                        <a:pt x="245" y="109"/>
                      </a:lnTo>
                      <a:lnTo>
                        <a:pt x="246" y="111"/>
                      </a:lnTo>
                      <a:lnTo>
                        <a:pt x="252" y="113"/>
                      </a:lnTo>
                      <a:lnTo>
                        <a:pt x="255" y="112"/>
                      </a:lnTo>
                      <a:lnTo>
                        <a:pt x="253" y="114"/>
                      </a:lnTo>
                      <a:lnTo>
                        <a:pt x="254" y="117"/>
                      </a:lnTo>
                      <a:lnTo>
                        <a:pt x="249" y="118"/>
                      </a:lnTo>
                      <a:lnTo>
                        <a:pt x="243" y="140"/>
                      </a:lnTo>
                      <a:lnTo>
                        <a:pt x="245" y="141"/>
                      </a:lnTo>
                      <a:lnTo>
                        <a:pt x="245" y="145"/>
                      </a:lnTo>
                      <a:lnTo>
                        <a:pt x="248" y="145"/>
                      </a:lnTo>
                      <a:lnTo>
                        <a:pt x="247" y="150"/>
                      </a:lnTo>
                      <a:lnTo>
                        <a:pt x="250" y="155"/>
                      </a:lnTo>
                      <a:lnTo>
                        <a:pt x="252" y="155"/>
                      </a:lnTo>
                      <a:lnTo>
                        <a:pt x="257" y="156"/>
                      </a:lnTo>
                      <a:lnTo>
                        <a:pt x="260" y="166"/>
                      </a:lnTo>
                      <a:lnTo>
                        <a:pt x="260" y="169"/>
                      </a:lnTo>
                      <a:lnTo>
                        <a:pt x="265" y="180"/>
                      </a:lnTo>
                      <a:lnTo>
                        <a:pt x="263" y="187"/>
                      </a:lnTo>
                      <a:lnTo>
                        <a:pt x="266" y="194"/>
                      </a:lnTo>
                      <a:lnTo>
                        <a:pt x="270" y="194"/>
                      </a:lnTo>
                      <a:lnTo>
                        <a:pt x="272" y="191"/>
                      </a:lnTo>
                      <a:lnTo>
                        <a:pt x="278" y="187"/>
                      </a:lnTo>
                      <a:lnTo>
                        <a:pt x="283" y="186"/>
                      </a:lnTo>
                      <a:lnTo>
                        <a:pt x="285" y="190"/>
                      </a:lnTo>
                      <a:lnTo>
                        <a:pt x="289" y="188"/>
                      </a:lnTo>
                      <a:lnTo>
                        <a:pt x="293" y="192"/>
                      </a:lnTo>
                      <a:lnTo>
                        <a:pt x="294" y="191"/>
                      </a:lnTo>
                      <a:lnTo>
                        <a:pt x="298" y="191"/>
                      </a:lnTo>
                      <a:lnTo>
                        <a:pt x="302" y="206"/>
                      </a:lnTo>
                      <a:lnTo>
                        <a:pt x="297" y="212"/>
                      </a:lnTo>
                      <a:lnTo>
                        <a:pt x="294" y="211"/>
                      </a:lnTo>
                      <a:lnTo>
                        <a:pt x="291" y="211"/>
                      </a:lnTo>
                      <a:lnTo>
                        <a:pt x="297" y="217"/>
                      </a:lnTo>
                      <a:lnTo>
                        <a:pt x="298" y="223"/>
                      </a:lnTo>
                      <a:lnTo>
                        <a:pt x="296" y="232"/>
                      </a:lnTo>
                      <a:lnTo>
                        <a:pt x="290" y="238"/>
                      </a:lnTo>
                      <a:lnTo>
                        <a:pt x="284" y="240"/>
                      </a:lnTo>
                      <a:lnTo>
                        <a:pt x="280" y="245"/>
                      </a:lnTo>
                      <a:lnTo>
                        <a:pt x="275" y="244"/>
                      </a:lnTo>
                      <a:lnTo>
                        <a:pt x="265" y="245"/>
                      </a:lnTo>
                      <a:lnTo>
                        <a:pt x="262" y="248"/>
                      </a:lnTo>
                      <a:lnTo>
                        <a:pt x="258" y="249"/>
                      </a:lnTo>
                      <a:lnTo>
                        <a:pt x="259" y="257"/>
                      </a:lnTo>
                      <a:lnTo>
                        <a:pt x="266" y="264"/>
                      </a:lnTo>
                      <a:lnTo>
                        <a:pt x="264" y="274"/>
                      </a:lnTo>
                      <a:lnTo>
                        <a:pt x="261" y="269"/>
                      </a:lnTo>
                      <a:lnTo>
                        <a:pt x="252" y="266"/>
                      </a:lnTo>
                      <a:lnTo>
                        <a:pt x="243" y="265"/>
                      </a:lnTo>
                      <a:lnTo>
                        <a:pt x="229" y="272"/>
                      </a:lnTo>
                      <a:lnTo>
                        <a:pt x="223" y="273"/>
                      </a:lnTo>
                      <a:lnTo>
                        <a:pt x="220" y="275"/>
                      </a:lnTo>
                      <a:lnTo>
                        <a:pt x="208" y="277"/>
                      </a:lnTo>
                      <a:lnTo>
                        <a:pt x="206" y="281"/>
                      </a:lnTo>
                      <a:lnTo>
                        <a:pt x="202" y="281"/>
                      </a:lnTo>
                      <a:lnTo>
                        <a:pt x="200" y="282"/>
                      </a:lnTo>
                      <a:lnTo>
                        <a:pt x="198" y="282"/>
                      </a:lnTo>
                      <a:lnTo>
                        <a:pt x="194" y="282"/>
                      </a:lnTo>
                      <a:lnTo>
                        <a:pt x="187" y="277"/>
                      </a:lnTo>
                      <a:lnTo>
                        <a:pt x="174" y="281"/>
                      </a:lnTo>
                      <a:lnTo>
                        <a:pt x="176" y="291"/>
                      </a:lnTo>
                      <a:lnTo>
                        <a:pt x="168" y="312"/>
                      </a:lnTo>
                      <a:lnTo>
                        <a:pt x="165" y="312"/>
                      </a:lnTo>
                      <a:lnTo>
                        <a:pt x="165" y="315"/>
                      </a:lnTo>
                      <a:lnTo>
                        <a:pt x="162" y="316"/>
                      </a:lnTo>
                      <a:lnTo>
                        <a:pt x="162" y="318"/>
                      </a:lnTo>
                      <a:lnTo>
                        <a:pt x="155" y="318"/>
                      </a:lnTo>
                      <a:lnTo>
                        <a:pt x="151" y="323"/>
                      </a:lnTo>
                      <a:lnTo>
                        <a:pt x="147" y="322"/>
                      </a:lnTo>
                      <a:lnTo>
                        <a:pt x="144" y="326"/>
                      </a:lnTo>
                      <a:lnTo>
                        <a:pt x="141" y="325"/>
                      </a:lnTo>
                      <a:lnTo>
                        <a:pt x="138" y="326"/>
                      </a:lnTo>
                      <a:lnTo>
                        <a:pt x="137" y="328"/>
                      </a:lnTo>
                      <a:lnTo>
                        <a:pt x="131" y="327"/>
                      </a:lnTo>
                      <a:lnTo>
                        <a:pt x="121" y="311"/>
                      </a:lnTo>
                      <a:lnTo>
                        <a:pt x="119" y="304"/>
                      </a:lnTo>
                      <a:lnTo>
                        <a:pt x="117" y="303"/>
                      </a:lnTo>
                      <a:lnTo>
                        <a:pt x="114" y="291"/>
                      </a:lnTo>
                      <a:lnTo>
                        <a:pt x="116" y="282"/>
                      </a:lnTo>
                      <a:lnTo>
                        <a:pt x="110" y="268"/>
                      </a:lnTo>
                      <a:lnTo>
                        <a:pt x="103" y="263"/>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89" name="Freeform 66"/>
                <p:cNvSpPr>
                  <a:spLocks/>
                </p:cNvSpPr>
                <p:nvPr/>
              </p:nvSpPr>
              <p:spPr bwMode="auto">
                <a:xfrm>
                  <a:off x="3381" y="3531"/>
                  <a:ext cx="397" cy="383"/>
                </a:xfrm>
                <a:custGeom>
                  <a:avLst/>
                  <a:gdLst>
                    <a:gd name="T0" fmla="*/ 155 w 397"/>
                    <a:gd name="T1" fmla="*/ 333 h 383"/>
                    <a:gd name="T2" fmla="*/ 134 w 397"/>
                    <a:gd name="T3" fmla="*/ 334 h 383"/>
                    <a:gd name="T4" fmla="*/ 122 w 397"/>
                    <a:gd name="T5" fmla="*/ 311 h 383"/>
                    <a:gd name="T6" fmla="*/ 110 w 397"/>
                    <a:gd name="T7" fmla="*/ 291 h 383"/>
                    <a:gd name="T8" fmla="*/ 112 w 397"/>
                    <a:gd name="T9" fmla="*/ 260 h 383"/>
                    <a:gd name="T10" fmla="*/ 109 w 397"/>
                    <a:gd name="T11" fmla="*/ 254 h 383"/>
                    <a:gd name="T12" fmla="*/ 99 w 397"/>
                    <a:gd name="T13" fmla="*/ 233 h 383"/>
                    <a:gd name="T14" fmla="*/ 68 w 397"/>
                    <a:gd name="T15" fmla="*/ 194 h 383"/>
                    <a:gd name="T16" fmla="*/ 24 w 397"/>
                    <a:gd name="T17" fmla="*/ 192 h 383"/>
                    <a:gd name="T18" fmla="*/ 2 w 397"/>
                    <a:gd name="T19" fmla="*/ 189 h 383"/>
                    <a:gd name="T20" fmla="*/ 0 w 397"/>
                    <a:gd name="T21" fmla="*/ 177 h 383"/>
                    <a:gd name="T22" fmla="*/ 20 w 397"/>
                    <a:gd name="T23" fmla="*/ 170 h 383"/>
                    <a:gd name="T24" fmla="*/ 28 w 397"/>
                    <a:gd name="T25" fmla="*/ 161 h 383"/>
                    <a:gd name="T26" fmla="*/ 28 w 397"/>
                    <a:gd name="T27" fmla="*/ 149 h 383"/>
                    <a:gd name="T28" fmla="*/ 25 w 397"/>
                    <a:gd name="T29" fmla="*/ 130 h 383"/>
                    <a:gd name="T30" fmla="*/ 44 w 397"/>
                    <a:gd name="T31" fmla="*/ 94 h 383"/>
                    <a:gd name="T32" fmla="*/ 90 w 397"/>
                    <a:gd name="T33" fmla="*/ 68 h 383"/>
                    <a:gd name="T34" fmla="*/ 105 w 397"/>
                    <a:gd name="T35" fmla="*/ 58 h 383"/>
                    <a:gd name="T36" fmla="*/ 102 w 397"/>
                    <a:gd name="T37" fmla="*/ 51 h 383"/>
                    <a:gd name="T38" fmla="*/ 108 w 397"/>
                    <a:gd name="T39" fmla="*/ 21 h 383"/>
                    <a:gd name="T40" fmla="*/ 121 w 397"/>
                    <a:gd name="T41" fmla="*/ 39 h 383"/>
                    <a:gd name="T42" fmla="*/ 130 w 397"/>
                    <a:gd name="T43" fmla="*/ 24 h 383"/>
                    <a:gd name="T44" fmla="*/ 165 w 397"/>
                    <a:gd name="T45" fmla="*/ 20 h 383"/>
                    <a:gd name="T46" fmla="*/ 207 w 397"/>
                    <a:gd name="T47" fmla="*/ 46 h 383"/>
                    <a:gd name="T48" fmla="*/ 229 w 397"/>
                    <a:gd name="T49" fmla="*/ 68 h 383"/>
                    <a:gd name="T50" fmla="*/ 228 w 397"/>
                    <a:gd name="T51" fmla="*/ 77 h 383"/>
                    <a:gd name="T52" fmla="*/ 222 w 397"/>
                    <a:gd name="T53" fmla="*/ 112 h 383"/>
                    <a:gd name="T54" fmla="*/ 192 w 397"/>
                    <a:gd name="T55" fmla="*/ 105 h 383"/>
                    <a:gd name="T56" fmla="*/ 172 w 397"/>
                    <a:gd name="T57" fmla="*/ 107 h 383"/>
                    <a:gd name="T58" fmla="*/ 168 w 397"/>
                    <a:gd name="T59" fmla="*/ 119 h 383"/>
                    <a:gd name="T60" fmla="*/ 161 w 397"/>
                    <a:gd name="T61" fmla="*/ 138 h 383"/>
                    <a:gd name="T62" fmla="*/ 184 w 397"/>
                    <a:gd name="T63" fmla="*/ 166 h 383"/>
                    <a:gd name="T64" fmla="*/ 198 w 397"/>
                    <a:gd name="T65" fmla="*/ 198 h 383"/>
                    <a:gd name="T66" fmla="*/ 221 w 397"/>
                    <a:gd name="T67" fmla="*/ 206 h 383"/>
                    <a:gd name="T68" fmla="*/ 237 w 397"/>
                    <a:gd name="T69" fmla="*/ 240 h 383"/>
                    <a:gd name="T70" fmla="*/ 265 w 397"/>
                    <a:gd name="T71" fmla="*/ 252 h 383"/>
                    <a:gd name="T72" fmla="*/ 285 w 397"/>
                    <a:gd name="T73" fmla="*/ 259 h 383"/>
                    <a:gd name="T74" fmla="*/ 301 w 397"/>
                    <a:gd name="T75" fmla="*/ 280 h 383"/>
                    <a:gd name="T76" fmla="*/ 332 w 397"/>
                    <a:gd name="T77" fmla="*/ 295 h 383"/>
                    <a:gd name="T78" fmla="*/ 344 w 397"/>
                    <a:gd name="T79" fmla="*/ 318 h 383"/>
                    <a:gd name="T80" fmla="*/ 370 w 397"/>
                    <a:gd name="T81" fmla="*/ 323 h 383"/>
                    <a:gd name="T82" fmla="*/ 396 w 397"/>
                    <a:gd name="T83" fmla="*/ 330 h 383"/>
                    <a:gd name="T84" fmla="*/ 387 w 397"/>
                    <a:gd name="T85" fmla="*/ 363 h 383"/>
                    <a:gd name="T86" fmla="*/ 362 w 397"/>
                    <a:gd name="T87" fmla="*/ 372 h 383"/>
                    <a:gd name="T88" fmla="*/ 334 w 397"/>
                    <a:gd name="T89" fmla="*/ 369 h 383"/>
                    <a:gd name="T90" fmla="*/ 288 w 397"/>
                    <a:gd name="T91" fmla="*/ 377 h 383"/>
                    <a:gd name="T92" fmla="*/ 263 w 397"/>
                    <a:gd name="T93" fmla="*/ 375 h 383"/>
                    <a:gd name="T94" fmla="*/ 241 w 397"/>
                    <a:gd name="T95" fmla="*/ 375 h 383"/>
                    <a:gd name="T96" fmla="*/ 223 w 397"/>
                    <a:gd name="T97" fmla="*/ 364 h 383"/>
                    <a:gd name="T98" fmla="*/ 203 w 397"/>
                    <a:gd name="T99" fmla="*/ 365 h 383"/>
                    <a:gd name="T100" fmla="*/ 182 w 397"/>
                    <a:gd name="T101" fmla="*/ 37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7" h="383">
                      <a:moveTo>
                        <a:pt x="159" y="354"/>
                      </a:moveTo>
                      <a:lnTo>
                        <a:pt x="164" y="349"/>
                      </a:lnTo>
                      <a:lnTo>
                        <a:pt x="160" y="333"/>
                      </a:lnTo>
                      <a:lnTo>
                        <a:pt x="157" y="333"/>
                      </a:lnTo>
                      <a:lnTo>
                        <a:pt x="155" y="333"/>
                      </a:lnTo>
                      <a:lnTo>
                        <a:pt x="151" y="330"/>
                      </a:lnTo>
                      <a:lnTo>
                        <a:pt x="147" y="331"/>
                      </a:lnTo>
                      <a:lnTo>
                        <a:pt x="145" y="328"/>
                      </a:lnTo>
                      <a:lnTo>
                        <a:pt x="140" y="329"/>
                      </a:lnTo>
                      <a:lnTo>
                        <a:pt x="134" y="334"/>
                      </a:lnTo>
                      <a:lnTo>
                        <a:pt x="133" y="336"/>
                      </a:lnTo>
                      <a:lnTo>
                        <a:pt x="128" y="335"/>
                      </a:lnTo>
                      <a:lnTo>
                        <a:pt x="126" y="329"/>
                      </a:lnTo>
                      <a:lnTo>
                        <a:pt x="127" y="322"/>
                      </a:lnTo>
                      <a:lnTo>
                        <a:pt x="122" y="311"/>
                      </a:lnTo>
                      <a:lnTo>
                        <a:pt x="122" y="308"/>
                      </a:lnTo>
                      <a:lnTo>
                        <a:pt x="120" y="299"/>
                      </a:lnTo>
                      <a:lnTo>
                        <a:pt x="114" y="297"/>
                      </a:lnTo>
                      <a:lnTo>
                        <a:pt x="113" y="297"/>
                      </a:lnTo>
                      <a:lnTo>
                        <a:pt x="110" y="291"/>
                      </a:lnTo>
                      <a:lnTo>
                        <a:pt x="111" y="287"/>
                      </a:lnTo>
                      <a:lnTo>
                        <a:pt x="108" y="286"/>
                      </a:lnTo>
                      <a:lnTo>
                        <a:pt x="107" y="283"/>
                      </a:lnTo>
                      <a:lnTo>
                        <a:pt x="105" y="281"/>
                      </a:lnTo>
                      <a:lnTo>
                        <a:pt x="112" y="260"/>
                      </a:lnTo>
                      <a:lnTo>
                        <a:pt x="116" y="259"/>
                      </a:lnTo>
                      <a:lnTo>
                        <a:pt x="116" y="256"/>
                      </a:lnTo>
                      <a:lnTo>
                        <a:pt x="116" y="254"/>
                      </a:lnTo>
                      <a:lnTo>
                        <a:pt x="113" y="255"/>
                      </a:lnTo>
                      <a:lnTo>
                        <a:pt x="109" y="254"/>
                      </a:lnTo>
                      <a:lnTo>
                        <a:pt x="107" y="251"/>
                      </a:lnTo>
                      <a:lnTo>
                        <a:pt x="107" y="247"/>
                      </a:lnTo>
                      <a:lnTo>
                        <a:pt x="101" y="238"/>
                      </a:lnTo>
                      <a:lnTo>
                        <a:pt x="101" y="234"/>
                      </a:lnTo>
                      <a:lnTo>
                        <a:pt x="99" y="233"/>
                      </a:lnTo>
                      <a:lnTo>
                        <a:pt x="94" y="224"/>
                      </a:lnTo>
                      <a:lnTo>
                        <a:pt x="90" y="222"/>
                      </a:lnTo>
                      <a:lnTo>
                        <a:pt x="85" y="212"/>
                      </a:lnTo>
                      <a:lnTo>
                        <a:pt x="72" y="202"/>
                      </a:lnTo>
                      <a:lnTo>
                        <a:pt x="68" y="194"/>
                      </a:lnTo>
                      <a:lnTo>
                        <a:pt x="54" y="187"/>
                      </a:lnTo>
                      <a:lnTo>
                        <a:pt x="37" y="192"/>
                      </a:lnTo>
                      <a:lnTo>
                        <a:pt x="33" y="187"/>
                      </a:lnTo>
                      <a:lnTo>
                        <a:pt x="24" y="190"/>
                      </a:lnTo>
                      <a:lnTo>
                        <a:pt x="24" y="192"/>
                      </a:lnTo>
                      <a:lnTo>
                        <a:pt x="16" y="195"/>
                      </a:lnTo>
                      <a:lnTo>
                        <a:pt x="15" y="193"/>
                      </a:lnTo>
                      <a:lnTo>
                        <a:pt x="0" y="195"/>
                      </a:lnTo>
                      <a:lnTo>
                        <a:pt x="0" y="189"/>
                      </a:lnTo>
                      <a:lnTo>
                        <a:pt x="2" y="189"/>
                      </a:lnTo>
                      <a:lnTo>
                        <a:pt x="1" y="186"/>
                      </a:lnTo>
                      <a:lnTo>
                        <a:pt x="5" y="184"/>
                      </a:lnTo>
                      <a:lnTo>
                        <a:pt x="2" y="181"/>
                      </a:lnTo>
                      <a:lnTo>
                        <a:pt x="2" y="180"/>
                      </a:lnTo>
                      <a:lnTo>
                        <a:pt x="0" y="177"/>
                      </a:lnTo>
                      <a:lnTo>
                        <a:pt x="11" y="174"/>
                      </a:lnTo>
                      <a:lnTo>
                        <a:pt x="14" y="175"/>
                      </a:lnTo>
                      <a:lnTo>
                        <a:pt x="20" y="172"/>
                      </a:lnTo>
                      <a:lnTo>
                        <a:pt x="18" y="171"/>
                      </a:lnTo>
                      <a:lnTo>
                        <a:pt x="20" y="170"/>
                      </a:lnTo>
                      <a:lnTo>
                        <a:pt x="25" y="177"/>
                      </a:lnTo>
                      <a:lnTo>
                        <a:pt x="33" y="174"/>
                      </a:lnTo>
                      <a:lnTo>
                        <a:pt x="27" y="165"/>
                      </a:lnTo>
                      <a:lnTo>
                        <a:pt x="30" y="164"/>
                      </a:lnTo>
                      <a:lnTo>
                        <a:pt x="28" y="161"/>
                      </a:lnTo>
                      <a:lnTo>
                        <a:pt x="34" y="161"/>
                      </a:lnTo>
                      <a:lnTo>
                        <a:pt x="39" y="159"/>
                      </a:lnTo>
                      <a:lnTo>
                        <a:pt x="36" y="156"/>
                      </a:lnTo>
                      <a:lnTo>
                        <a:pt x="30" y="153"/>
                      </a:lnTo>
                      <a:lnTo>
                        <a:pt x="28" y="149"/>
                      </a:lnTo>
                      <a:lnTo>
                        <a:pt x="34" y="148"/>
                      </a:lnTo>
                      <a:lnTo>
                        <a:pt x="32" y="143"/>
                      </a:lnTo>
                      <a:lnTo>
                        <a:pt x="23" y="133"/>
                      </a:lnTo>
                      <a:lnTo>
                        <a:pt x="25" y="132"/>
                      </a:lnTo>
                      <a:lnTo>
                        <a:pt x="25" y="130"/>
                      </a:lnTo>
                      <a:lnTo>
                        <a:pt x="28" y="127"/>
                      </a:lnTo>
                      <a:lnTo>
                        <a:pt x="24" y="125"/>
                      </a:lnTo>
                      <a:lnTo>
                        <a:pt x="21" y="126"/>
                      </a:lnTo>
                      <a:lnTo>
                        <a:pt x="16" y="121"/>
                      </a:lnTo>
                      <a:lnTo>
                        <a:pt x="44" y="94"/>
                      </a:lnTo>
                      <a:lnTo>
                        <a:pt x="45" y="94"/>
                      </a:lnTo>
                      <a:lnTo>
                        <a:pt x="74" y="75"/>
                      </a:lnTo>
                      <a:lnTo>
                        <a:pt x="79" y="69"/>
                      </a:lnTo>
                      <a:lnTo>
                        <a:pt x="81" y="72"/>
                      </a:lnTo>
                      <a:lnTo>
                        <a:pt x="90" y="68"/>
                      </a:lnTo>
                      <a:lnTo>
                        <a:pt x="93" y="69"/>
                      </a:lnTo>
                      <a:lnTo>
                        <a:pt x="99" y="64"/>
                      </a:lnTo>
                      <a:lnTo>
                        <a:pt x="100" y="66"/>
                      </a:lnTo>
                      <a:lnTo>
                        <a:pt x="106" y="62"/>
                      </a:lnTo>
                      <a:lnTo>
                        <a:pt x="105" y="58"/>
                      </a:lnTo>
                      <a:lnTo>
                        <a:pt x="91" y="57"/>
                      </a:lnTo>
                      <a:lnTo>
                        <a:pt x="89" y="54"/>
                      </a:lnTo>
                      <a:lnTo>
                        <a:pt x="94" y="50"/>
                      </a:lnTo>
                      <a:lnTo>
                        <a:pt x="99" y="51"/>
                      </a:lnTo>
                      <a:lnTo>
                        <a:pt x="102" y="51"/>
                      </a:lnTo>
                      <a:lnTo>
                        <a:pt x="106" y="51"/>
                      </a:lnTo>
                      <a:lnTo>
                        <a:pt x="110" y="49"/>
                      </a:lnTo>
                      <a:lnTo>
                        <a:pt x="91" y="35"/>
                      </a:lnTo>
                      <a:lnTo>
                        <a:pt x="105" y="22"/>
                      </a:lnTo>
                      <a:lnTo>
                        <a:pt x="108" y="21"/>
                      </a:lnTo>
                      <a:lnTo>
                        <a:pt x="122" y="31"/>
                      </a:lnTo>
                      <a:lnTo>
                        <a:pt x="115" y="39"/>
                      </a:lnTo>
                      <a:lnTo>
                        <a:pt x="122" y="43"/>
                      </a:lnTo>
                      <a:lnTo>
                        <a:pt x="124" y="41"/>
                      </a:lnTo>
                      <a:lnTo>
                        <a:pt x="121" y="39"/>
                      </a:lnTo>
                      <a:lnTo>
                        <a:pt x="122" y="39"/>
                      </a:lnTo>
                      <a:lnTo>
                        <a:pt x="125" y="41"/>
                      </a:lnTo>
                      <a:lnTo>
                        <a:pt x="141" y="26"/>
                      </a:lnTo>
                      <a:lnTo>
                        <a:pt x="134" y="20"/>
                      </a:lnTo>
                      <a:lnTo>
                        <a:pt x="130" y="24"/>
                      </a:lnTo>
                      <a:lnTo>
                        <a:pt x="117" y="14"/>
                      </a:lnTo>
                      <a:lnTo>
                        <a:pt x="131" y="0"/>
                      </a:lnTo>
                      <a:lnTo>
                        <a:pt x="144" y="10"/>
                      </a:lnTo>
                      <a:lnTo>
                        <a:pt x="151" y="16"/>
                      </a:lnTo>
                      <a:lnTo>
                        <a:pt x="165" y="20"/>
                      </a:lnTo>
                      <a:lnTo>
                        <a:pt x="172" y="20"/>
                      </a:lnTo>
                      <a:lnTo>
                        <a:pt x="179" y="30"/>
                      </a:lnTo>
                      <a:lnTo>
                        <a:pt x="191" y="35"/>
                      </a:lnTo>
                      <a:lnTo>
                        <a:pt x="199" y="44"/>
                      </a:lnTo>
                      <a:lnTo>
                        <a:pt x="207" y="46"/>
                      </a:lnTo>
                      <a:lnTo>
                        <a:pt x="209" y="55"/>
                      </a:lnTo>
                      <a:lnTo>
                        <a:pt x="213" y="60"/>
                      </a:lnTo>
                      <a:lnTo>
                        <a:pt x="222" y="64"/>
                      </a:lnTo>
                      <a:lnTo>
                        <a:pt x="227" y="69"/>
                      </a:lnTo>
                      <a:lnTo>
                        <a:pt x="229" y="68"/>
                      </a:lnTo>
                      <a:lnTo>
                        <a:pt x="233" y="65"/>
                      </a:lnTo>
                      <a:lnTo>
                        <a:pt x="236" y="71"/>
                      </a:lnTo>
                      <a:lnTo>
                        <a:pt x="231" y="78"/>
                      </a:lnTo>
                      <a:lnTo>
                        <a:pt x="228" y="76"/>
                      </a:lnTo>
                      <a:lnTo>
                        <a:pt x="228" y="77"/>
                      </a:lnTo>
                      <a:lnTo>
                        <a:pt x="227" y="86"/>
                      </a:lnTo>
                      <a:lnTo>
                        <a:pt x="223" y="93"/>
                      </a:lnTo>
                      <a:lnTo>
                        <a:pt x="221" y="104"/>
                      </a:lnTo>
                      <a:lnTo>
                        <a:pt x="223" y="110"/>
                      </a:lnTo>
                      <a:lnTo>
                        <a:pt x="222" y="112"/>
                      </a:lnTo>
                      <a:lnTo>
                        <a:pt x="220" y="110"/>
                      </a:lnTo>
                      <a:lnTo>
                        <a:pt x="204" y="100"/>
                      </a:lnTo>
                      <a:lnTo>
                        <a:pt x="202" y="97"/>
                      </a:lnTo>
                      <a:lnTo>
                        <a:pt x="198" y="96"/>
                      </a:lnTo>
                      <a:lnTo>
                        <a:pt x="192" y="105"/>
                      </a:lnTo>
                      <a:lnTo>
                        <a:pt x="187" y="101"/>
                      </a:lnTo>
                      <a:lnTo>
                        <a:pt x="181" y="108"/>
                      </a:lnTo>
                      <a:lnTo>
                        <a:pt x="177" y="105"/>
                      </a:lnTo>
                      <a:lnTo>
                        <a:pt x="176" y="108"/>
                      </a:lnTo>
                      <a:lnTo>
                        <a:pt x="172" y="107"/>
                      </a:lnTo>
                      <a:lnTo>
                        <a:pt x="169" y="107"/>
                      </a:lnTo>
                      <a:lnTo>
                        <a:pt x="172" y="111"/>
                      </a:lnTo>
                      <a:lnTo>
                        <a:pt x="171" y="115"/>
                      </a:lnTo>
                      <a:lnTo>
                        <a:pt x="168" y="116"/>
                      </a:lnTo>
                      <a:lnTo>
                        <a:pt x="168" y="119"/>
                      </a:lnTo>
                      <a:lnTo>
                        <a:pt x="161" y="126"/>
                      </a:lnTo>
                      <a:lnTo>
                        <a:pt x="163" y="127"/>
                      </a:lnTo>
                      <a:lnTo>
                        <a:pt x="159" y="133"/>
                      </a:lnTo>
                      <a:lnTo>
                        <a:pt x="162" y="135"/>
                      </a:lnTo>
                      <a:lnTo>
                        <a:pt x="161" y="138"/>
                      </a:lnTo>
                      <a:lnTo>
                        <a:pt x="162" y="145"/>
                      </a:lnTo>
                      <a:lnTo>
                        <a:pt x="171" y="147"/>
                      </a:lnTo>
                      <a:lnTo>
                        <a:pt x="174" y="152"/>
                      </a:lnTo>
                      <a:lnTo>
                        <a:pt x="174" y="157"/>
                      </a:lnTo>
                      <a:lnTo>
                        <a:pt x="184" y="166"/>
                      </a:lnTo>
                      <a:lnTo>
                        <a:pt x="181" y="173"/>
                      </a:lnTo>
                      <a:lnTo>
                        <a:pt x="181" y="175"/>
                      </a:lnTo>
                      <a:lnTo>
                        <a:pt x="197" y="191"/>
                      </a:lnTo>
                      <a:lnTo>
                        <a:pt x="199" y="195"/>
                      </a:lnTo>
                      <a:lnTo>
                        <a:pt x="198" y="198"/>
                      </a:lnTo>
                      <a:lnTo>
                        <a:pt x="203" y="200"/>
                      </a:lnTo>
                      <a:lnTo>
                        <a:pt x="208" y="200"/>
                      </a:lnTo>
                      <a:lnTo>
                        <a:pt x="215" y="204"/>
                      </a:lnTo>
                      <a:lnTo>
                        <a:pt x="218" y="203"/>
                      </a:lnTo>
                      <a:lnTo>
                        <a:pt x="221" y="206"/>
                      </a:lnTo>
                      <a:lnTo>
                        <a:pt x="221" y="216"/>
                      </a:lnTo>
                      <a:lnTo>
                        <a:pt x="222" y="221"/>
                      </a:lnTo>
                      <a:lnTo>
                        <a:pt x="221" y="226"/>
                      </a:lnTo>
                      <a:lnTo>
                        <a:pt x="225" y="229"/>
                      </a:lnTo>
                      <a:lnTo>
                        <a:pt x="237" y="240"/>
                      </a:lnTo>
                      <a:lnTo>
                        <a:pt x="244" y="242"/>
                      </a:lnTo>
                      <a:lnTo>
                        <a:pt x="247" y="244"/>
                      </a:lnTo>
                      <a:lnTo>
                        <a:pt x="253" y="246"/>
                      </a:lnTo>
                      <a:lnTo>
                        <a:pt x="258" y="245"/>
                      </a:lnTo>
                      <a:lnTo>
                        <a:pt x="265" y="252"/>
                      </a:lnTo>
                      <a:lnTo>
                        <a:pt x="266" y="251"/>
                      </a:lnTo>
                      <a:lnTo>
                        <a:pt x="270" y="258"/>
                      </a:lnTo>
                      <a:lnTo>
                        <a:pt x="275" y="258"/>
                      </a:lnTo>
                      <a:lnTo>
                        <a:pt x="277" y="254"/>
                      </a:lnTo>
                      <a:lnTo>
                        <a:pt x="285" y="259"/>
                      </a:lnTo>
                      <a:lnTo>
                        <a:pt x="289" y="258"/>
                      </a:lnTo>
                      <a:lnTo>
                        <a:pt x="302" y="261"/>
                      </a:lnTo>
                      <a:lnTo>
                        <a:pt x="306" y="263"/>
                      </a:lnTo>
                      <a:lnTo>
                        <a:pt x="308" y="267"/>
                      </a:lnTo>
                      <a:lnTo>
                        <a:pt x="301" y="280"/>
                      </a:lnTo>
                      <a:lnTo>
                        <a:pt x="304" y="287"/>
                      </a:lnTo>
                      <a:lnTo>
                        <a:pt x="311" y="291"/>
                      </a:lnTo>
                      <a:lnTo>
                        <a:pt x="321" y="293"/>
                      </a:lnTo>
                      <a:lnTo>
                        <a:pt x="330" y="292"/>
                      </a:lnTo>
                      <a:lnTo>
                        <a:pt x="332" y="295"/>
                      </a:lnTo>
                      <a:lnTo>
                        <a:pt x="333" y="303"/>
                      </a:lnTo>
                      <a:lnTo>
                        <a:pt x="339" y="306"/>
                      </a:lnTo>
                      <a:lnTo>
                        <a:pt x="339" y="318"/>
                      </a:lnTo>
                      <a:lnTo>
                        <a:pt x="343" y="320"/>
                      </a:lnTo>
                      <a:lnTo>
                        <a:pt x="344" y="318"/>
                      </a:lnTo>
                      <a:lnTo>
                        <a:pt x="349" y="320"/>
                      </a:lnTo>
                      <a:lnTo>
                        <a:pt x="351" y="318"/>
                      </a:lnTo>
                      <a:lnTo>
                        <a:pt x="354" y="319"/>
                      </a:lnTo>
                      <a:lnTo>
                        <a:pt x="357" y="322"/>
                      </a:lnTo>
                      <a:lnTo>
                        <a:pt x="370" y="323"/>
                      </a:lnTo>
                      <a:lnTo>
                        <a:pt x="373" y="318"/>
                      </a:lnTo>
                      <a:lnTo>
                        <a:pt x="380" y="318"/>
                      </a:lnTo>
                      <a:lnTo>
                        <a:pt x="388" y="320"/>
                      </a:lnTo>
                      <a:lnTo>
                        <a:pt x="393" y="322"/>
                      </a:lnTo>
                      <a:lnTo>
                        <a:pt x="396" y="330"/>
                      </a:lnTo>
                      <a:lnTo>
                        <a:pt x="397" y="341"/>
                      </a:lnTo>
                      <a:lnTo>
                        <a:pt x="394" y="347"/>
                      </a:lnTo>
                      <a:lnTo>
                        <a:pt x="390" y="352"/>
                      </a:lnTo>
                      <a:lnTo>
                        <a:pt x="389" y="359"/>
                      </a:lnTo>
                      <a:lnTo>
                        <a:pt x="387" y="363"/>
                      </a:lnTo>
                      <a:lnTo>
                        <a:pt x="383" y="369"/>
                      </a:lnTo>
                      <a:lnTo>
                        <a:pt x="377" y="368"/>
                      </a:lnTo>
                      <a:lnTo>
                        <a:pt x="370" y="372"/>
                      </a:lnTo>
                      <a:lnTo>
                        <a:pt x="367" y="371"/>
                      </a:lnTo>
                      <a:lnTo>
                        <a:pt x="362" y="372"/>
                      </a:lnTo>
                      <a:lnTo>
                        <a:pt x="357" y="375"/>
                      </a:lnTo>
                      <a:lnTo>
                        <a:pt x="355" y="379"/>
                      </a:lnTo>
                      <a:lnTo>
                        <a:pt x="346" y="377"/>
                      </a:lnTo>
                      <a:lnTo>
                        <a:pt x="342" y="375"/>
                      </a:lnTo>
                      <a:lnTo>
                        <a:pt x="334" y="369"/>
                      </a:lnTo>
                      <a:lnTo>
                        <a:pt x="324" y="371"/>
                      </a:lnTo>
                      <a:lnTo>
                        <a:pt x="319" y="381"/>
                      </a:lnTo>
                      <a:lnTo>
                        <a:pt x="308" y="380"/>
                      </a:lnTo>
                      <a:lnTo>
                        <a:pt x="296" y="383"/>
                      </a:lnTo>
                      <a:lnTo>
                        <a:pt x="288" y="377"/>
                      </a:lnTo>
                      <a:lnTo>
                        <a:pt x="284" y="375"/>
                      </a:lnTo>
                      <a:lnTo>
                        <a:pt x="281" y="373"/>
                      </a:lnTo>
                      <a:lnTo>
                        <a:pt x="276" y="373"/>
                      </a:lnTo>
                      <a:lnTo>
                        <a:pt x="270" y="375"/>
                      </a:lnTo>
                      <a:lnTo>
                        <a:pt x="263" y="375"/>
                      </a:lnTo>
                      <a:lnTo>
                        <a:pt x="257" y="372"/>
                      </a:lnTo>
                      <a:lnTo>
                        <a:pt x="254" y="372"/>
                      </a:lnTo>
                      <a:lnTo>
                        <a:pt x="252" y="375"/>
                      </a:lnTo>
                      <a:lnTo>
                        <a:pt x="249" y="376"/>
                      </a:lnTo>
                      <a:lnTo>
                        <a:pt x="241" y="375"/>
                      </a:lnTo>
                      <a:lnTo>
                        <a:pt x="237" y="377"/>
                      </a:lnTo>
                      <a:lnTo>
                        <a:pt x="236" y="377"/>
                      </a:lnTo>
                      <a:lnTo>
                        <a:pt x="230" y="368"/>
                      </a:lnTo>
                      <a:lnTo>
                        <a:pt x="226" y="364"/>
                      </a:lnTo>
                      <a:lnTo>
                        <a:pt x="223" y="364"/>
                      </a:lnTo>
                      <a:lnTo>
                        <a:pt x="221" y="362"/>
                      </a:lnTo>
                      <a:lnTo>
                        <a:pt x="218" y="363"/>
                      </a:lnTo>
                      <a:lnTo>
                        <a:pt x="215" y="361"/>
                      </a:lnTo>
                      <a:lnTo>
                        <a:pt x="209" y="367"/>
                      </a:lnTo>
                      <a:lnTo>
                        <a:pt x="203" y="365"/>
                      </a:lnTo>
                      <a:lnTo>
                        <a:pt x="197" y="367"/>
                      </a:lnTo>
                      <a:lnTo>
                        <a:pt x="193" y="366"/>
                      </a:lnTo>
                      <a:lnTo>
                        <a:pt x="189" y="369"/>
                      </a:lnTo>
                      <a:lnTo>
                        <a:pt x="186" y="369"/>
                      </a:lnTo>
                      <a:lnTo>
                        <a:pt x="182" y="371"/>
                      </a:lnTo>
                      <a:lnTo>
                        <a:pt x="170" y="353"/>
                      </a:lnTo>
                      <a:lnTo>
                        <a:pt x="159" y="3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90" name="Freeform 67"/>
                <p:cNvSpPr>
                  <a:spLocks/>
                </p:cNvSpPr>
                <p:nvPr/>
              </p:nvSpPr>
              <p:spPr bwMode="auto">
                <a:xfrm>
                  <a:off x="3381" y="3531"/>
                  <a:ext cx="397" cy="383"/>
                </a:xfrm>
                <a:custGeom>
                  <a:avLst/>
                  <a:gdLst>
                    <a:gd name="T0" fmla="*/ 155 w 397"/>
                    <a:gd name="T1" fmla="*/ 333 h 383"/>
                    <a:gd name="T2" fmla="*/ 134 w 397"/>
                    <a:gd name="T3" fmla="*/ 334 h 383"/>
                    <a:gd name="T4" fmla="*/ 122 w 397"/>
                    <a:gd name="T5" fmla="*/ 311 h 383"/>
                    <a:gd name="T6" fmla="*/ 110 w 397"/>
                    <a:gd name="T7" fmla="*/ 291 h 383"/>
                    <a:gd name="T8" fmla="*/ 112 w 397"/>
                    <a:gd name="T9" fmla="*/ 260 h 383"/>
                    <a:gd name="T10" fmla="*/ 109 w 397"/>
                    <a:gd name="T11" fmla="*/ 254 h 383"/>
                    <a:gd name="T12" fmla="*/ 99 w 397"/>
                    <a:gd name="T13" fmla="*/ 233 h 383"/>
                    <a:gd name="T14" fmla="*/ 68 w 397"/>
                    <a:gd name="T15" fmla="*/ 194 h 383"/>
                    <a:gd name="T16" fmla="*/ 24 w 397"/>
                    <a:gd name="T17" fmla="*/ 192 h 383"/>
                    <a:gd name="T18" fmla="*/ 2 w 397"/>
                    <a:gd name="T19" fmla="*/ 189 h 383"/>
                    <a:gd name="T20" fmla="*/ 0 w 397"/>
                    <a:gd name="T21" fmla="*/ 177 h 383"/>
                    <a:gd name="T22" fmla="*/ 20 w 397"/>
                    <a:gd name="T23" fmla="*/ 170 h 383"/>
                    <a:gd name="T24" fmla="*/ 28 w 397"/>
                    <a:gd name="T25" fmla="*/ 161 h 383"/>
                    <a:gd name="T26" fmla="*/ 28 w 397"/>
                    <a:gd name="T27" fmla="*/ 149 h 383"/>
                    <a:gd name="T28" fmla="*/ 25 w 397"/>
                    <a:gd name="T29" fmla="*/ 130 h 383"/>
                    <a:gd name="T30" fmla="*/ 44 w 397"/>
                    <a:gd name="T31" fmla="*/ 94 h 383"/>
                    <a:gd name="T32" fmla="*/ 90 w 397"/>
                    <a:gd name="T33" fmla="*/ 68 h 383"/>
                    <a:gd name="T34" fmla="*/ 105 w 397"/>
                    <a:gd name="T35" fmla="*/ 58 h 383"/>
                    <a:gd name="T36" fmla="*/ 102 w 397"/>
                    <a:gd name="T37" fmla="*/ 51 h 383"/>
                    <a:gd name="T38" fmla="*/ 108 w 397"/>
                    <a:gd name="T39" fmla="*/ 21 h 383"/>
                    <a:gd name="T40" fmla="*/ 121 w 397"/>
                    <a:gd name="T41" fmla="*/ 39 h 383"/>
                    <a:gd name="T42" fmla="*/ 130 w 397"/>
                    <a:gd name="T43" fmla="*/ 24 h 383"/>
                    <a:gd name="T44" fmla="*/ 165 w 397"/>
                    <a:gd name="T45" fmla="*/ 20 h 383"/>
                    <a:gd name="T46" fmla="*/ 207 w 397"/>
                    <a:gd name="T47" fmla="*/ 46 h 383"/>
                    <a:gd name="T48" fmla="*/ 229 w 397"/>
                    <a:gd name="T49" fmla="*/ 68 h 383"/>
                    <a:gd name="T50" fmla="*/ 228 w 397"/>
                    <a:gd name="T51" fmla="*/ 77 h 383"/>
                    <a:gd name="T52" fmla="*/ 222 w 397"/>
                    <a:gd name="T53" fmla="*/ 112 h 383"/>
                    <a:gd name="T54" fmla="*/ 192 w 397"/>
                    <a:gd name="T55" fmla="*/ 105 h 383"/>
                    <a:gd name="T56" fmla="*/ 172 w 397"/>
                    <a:gd name="T57" fmla="*/ 107 h 383"/>
                    <a:gd name="T58" fmla="*/ 168 w 397"/>
                    <a:gd name="T59" fmla="*/ 119 h 383"/>
                    <a:gd name="T60" fmla="*/ 161 w 397"/>
                    <a:gd name="T61" fmla="*/ 138 h 383"/>
                    <a:gd name="T62" fmla="*/ 184 w 397"/>
                    <a:gd name="T63" fmla="*/ 166 h 383"/>
                    <a:gd name="T64" fmla="*/ 198 w 397"/>
                    <a:gd name="T65" fmla="*/ 198 h 383"/>
                    <a:gd name="T66" fmla="*/ 221 w 397"/>
                    <a:gd name="T67" fmla="*/ 206 h 383"/>
                    <a:gd name="T68" fmla="*/ 237 w 397"/>
                    <a:gd name="T69" fmla="*/ 240 h 383"/>
                    <a:gd name="T70" fmla="*/ 265 w 397"/>
                    <a:gd name="T71" fmla="*/ 252 h 383"/>
                    <a:gd name="T72" fmla="*/ 285 w 397"/>
                    <a:gd name="T73" fmla="*/ 259 h 383"/>
                    <a:gd name="T74" fmla="*/ 301 w 397"/>
                    <a:gd name="T75" fmla="*/ 280 h 383"/>
                    <a:gd name="T76" fmla="*/ 332 w 397"/>
                    <a:gd name="T77" fmla="*/ 295 h 383"/>
                    <a:gd name="T78" fmla="*/ 344 w 397"/>
                    <a:gd name="T79" fmla="*/ 318 h 383"/>
                    <a:gd name="T80" fmla="*/ 370 w 397"/>
                    <a:gd name="T81" fmla="*/ 323 h 383"/>
                    <a:gd name="T82" fmla="*/ 396 w 397"/>
                    <a:gd name="T83" fmla="*/ 330 h 383"/>
                    <a:gd name="T84" fmla="*/ 387 w 397"/>
                    <a:gd name="T85" fmla="*/ 363 h 383"/>
                    <a:gd name="T86" fmla="*/ 362 w 397"/>
                    <a:gd name="T87" fmla="*/ 372 h 383"/>
                    <a:gd name="T88" fmla="*/ 334 w 397"/>
                    <a:gd name="T89" fmla="*/ 369 h 383"/>
                    <a:gd name="T90" fmla="*/ 288 w 397"/>
                    <a:gd name="T91" fmla="*/ 377 h 383"/>
                    <a:gd name="T92" fmla="*/ 263 w 397"/>
                    <a:gd name="T93" fmla="*/ 375 h 383"/>
                    <a:gd name="T94" fmla="*/ 241 w 397"/>
                    <a:gd name="T95" fmla="*/ 375 h 383"/>
                    <a:gd name="T96" fmla="*/ 223 w 397"/>
                    <a:gd name="T97" fmla="*/ 364 h 383"/>
                    <a:gd name="T98" fmla="*/ 203 w 397"/>
                    <a:gd name="T99" fmla="*/ 365 h 383"/>
                    <a:gd name="T100" fmla="*/ 182 w 397"/>
                    <a:gd name="T101" fmla="*/ 37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7" h="383">
                      <a:moveTo>
                        <a:pt x="159" y="354"/>
                      </a:moveTo>
                      <a:lnTo>
                        <a:pt x="164" y="349"/>
                      </a:lnTo>
                      <a:lnTo>
                        <a:pt x="160" y="333"/>
                      </a:lnTo>
                      <a:lnTo>
                        <a:pt x="157" y="333"/>
                      </a:lnTo>
                      <a:lnTo>
                        <a:pt x="155" y="333"/>
                      </a:lnTo>
                      <a:lnTo>
                        <a:pt x="151" y="330"/>
                      </a:lnTo>
                      <a:lnTo>
                        <a:pt x="147" y="331"/>
                      </a:lnTo>
                      <a:lnTo>
                        <a:pt x="145" y="328"/>
                      </a:lnTo>
                      <a:lnTo>
                        <a:pt x="140" y="329"/>
                      </a:lnTo>
                      <a:lnTo>
                        <a:pt x="134" y="334"/>
                      </a:lnTo>
                      <a:lnTo>
                        <a:pt x="133" y="336"/>
                      </a:lnTo>
                      <a:lnTo>
                        <a:pt x="128" y="335"/>
                      </a:lnTo>
                      <a:lnTo>
                        <a:pt x="126" y="329"/>
                      </a:lnTo>
                      <a:lnTo>
                        <a:pt x="127" y="322"/>
                      </a:lnTo>
                      <a:lnTo>
                        <a:pt x="122" y="311"/>
                      </a:lnTo>
                      <a:lnTo>
                        <a:pt x="122" y="308"/>
                      </a:lnTo>
                      <a:lnTo>
                        <a:pt x="120" y="299"/>
                      </a:lnTo>
                      <a:lnTo>
                        <a:pt x="114" y="297"/>
                      </a:lnTo>
                      <a:lnTo>
                        <a:pt x="113" y="297"/>
                      </a:lnTo>
                      <a:lnTo>
                        <a:pt x="110" y="291"/>
                      </a:lnTo>
                      <a:lnTo>
                        <a:pt x="111" y="287"/>
                      </a:lnTo>
                      <a:lnTo>
                        <a:pt x="108" y="286"/>
                      </a:lnTo>
                      <a:lnTo>
                        <a:pt x="107" y="283"/>
                      </a:lnTo>
                      <a:lnTo>
                        <a:pt x="105" y="281"/>
                      </a:lnTo>
                      <a:lnTo>
                        <a:pt x="112" y="260"/>
                      </a:lnTo>
                      <a:lnTo>
                        <a:pt x="116" y="259"/>
                      </a:lnTo>
                      <a:lnTo>
                        <a:pt x="116" y="256"/>
                      </a:lnTo>
                      <a:lnTo>
                        <a:pt x="116" y="254"/>
                      </a:lnTo>
                      <a:lnTo>
                        <a:pt x="113" y="255"/>
                      </a:lnTo>
                      <a:lnTo>
                        <a:pt x="109" y="254"/>
                      </a:lnTo>
                      <a:lnTo>
                        <a:pt x="107" y="251"/>
                      </a:lnTo>
                      <a:lnTo>
                        <a:pt x="107" y="247"/>
                      </a:lnTo>
                      <a:lnTo>
                        <a:pt x="101" y="238"/>
                      </a:lnTo>
                      <a:lnTo>
                        <a:pt x="101" y="234"/>
                      </a:lnTo>
                      <a:lnTo>
                        <a:pt x="99" y="233"/>
                      </a:lnTo>
                      <a:lnTo>
                        <a:pt x="94" y="224"/>
                      </a:lnTo>
                      <a:lnTo>
                        <a:pt x="90" y="222"/>
                      </a:lnTo>
                      <a:lnTo>
                        <a:pt x="85" y="212"/>
                      </a:lnTo>
                      <a:lnTo>
                        <a:pt x="72" y="202"/>
                      </a:lnTo>
                      <a:lnTo>
                        <a:pt x="68" y="194"/>
                      </a:lnTo>
                      <a:lnTo>
                        <a:pt x="54" y="187"/>
                      </a:lnTo>
                      <a:lnTo>
                        <a:pt x="37" y="192"/>
                      </a:lnTo>
                      <a:lnTo>
                        <a:pt x="33" y="187"/>
                      </a:lnTo>
                      <a:lnTo>
                        <a:pt x="24" y="190"/>
                      </a:lnTo>
                      <a:lnTo>
                        <a:pt x="24" y="192"/>
                      </a:lnTo>
                      <a:lnTo>
                        <a:pt x="16" y="195"/>
                      </a:lnTo>
                      <a:lnTo>
                        <a:pt x="15" y="193"/>
                      </a:lnTo>
                      <a:lnTo>
                        <a:pt x="0" y="195"/>
                      </a:lnTo>
                      <a:lnTo>
                        <a:pt x="0" y="189"/>
                      </a:lnTo>
                      <a:lnTo>
                        <a:pt x="2" y="189"/>
                      </a:lnTo>
                      <a:lnTo>
                        <a:pt x="1" y="186"/>
                      </a:lnTo>
                      <a:lnTo>
                        <a:pt x="5" y="184"/>
                      </a:lnTo>
                      <a:lnTo>
                        <a:pt x="2" y="181"/>
                      </a:lnTo>
                      <a:lnTo>
                        <a:pt x="2" y="180"/>
                      </a:lnTo>
                      <a:lnTo>
                        <a:pt x="0" y="177"/>
                      </a:lnTo>
                      <a:lnTo>
                        <a:pt x="11" y="174"/>
                      </a:lnTo>
                      <a:lnTo>
                        <a:pt x="14" y="175"/>
                      </a:lnTo>
                      <a:lnTo>
                        <a:pt x="20" y="172"/>
                      </a:lnTo>
                      <a:lnTo>
                        <a:pt x="18" y="171"/>
                      </a:lnTo>
                      <a:lnTo>
                        <a:pt x="20" y="170"/>
                      </a:lnTo>
                      <a:lnTo>
                        <a:pt x="25" y="177"/>
                      </a:lnTo>
                      <a:lnTo>
                        <a:pt x="33" y="174"/>
                      </a:lnTo>
                      <a:lnTo>
                        <a:pt x="27" y="165"/>
                      </a:lnTo>
                      <a:lnTo>
                        <a:pt x="30" y="164"/>
                      </a:lnTo>
                      <a:lnTo>
                        <a:pt x="28" y="161"/>
                      </a:lnTo>
                      <a:lnTo>
                        <a:pt x="34" y="161"/>
                      </a:lnTo>
                      <a:lnTo>
                        <a:pt x="39" y="159"/>
                      </a:lnTo>
                      <a:lnTo>
                        <a:pt x="36" y="156"/>
                      </a:lnTo>
                      <a:lnTo>
                        <a:pt x="30" y="153"/>
                      </a:lnTo>
                      <a:lnTo>
                        <a:pt x="28" y="149"/>
                      </a:lnTo>
                      <a:lnTo>
                        <a:pt x="34" y="148"/>
                      </a:lnTo>
                      <a:lnTo>
                        <a:pt x="32" y="143"/>
                      </a:lnTo>
                      <a:lnTo>
                        <a:pt x="23" y="133"/>
                      </a:lnTo>
                      <a:lnTo>
                        <a:pt x="25" y="132"/>
                      </a:lnTo>
                      <a:lnTo>
                        <a:pt x="25" y="130"/>
                      </a:lnTo>
                      <a:lnTo>
                        <a:pt x="28" y="127"/>
                      </a:lnTo>
                      <a:lnTo>
                        <a:pt x="24" y="125"/>
                      </a:lnTo>
                      <a:lnTo>
                        <a:pt x="21" y="126"/>
                      </a:lnTo>
                      <a:lnTo>
                        <a:pt x="16" y="121"/>
                      </a:lnTo>
                      <a:lnTo>
                        <a:pt x="44" y="94"/>
                      </a:lnTo>
                      <a:lnTo>
                        <a:pt x="45" y="94"/>
                      </a:lnTo>
                      <a:lnTo>
                        <a:pt x="74" y="75"/>
                      </a:lnTo>
                      <a:lnTo>
                        <a:pt x="79" y="69"/>
                      </a:lnTo>
                      <a:lnTo>
                        <a:pt x="81" y="72"/>
                      </a:lnTo>
                      <a:lnTo>
                        <a:pt x="90" y="68"/>
                      </a:lnTo>
                      <a:lnTo>
                        <a:pt x="93" y="69"/>
                      </a:lnTo>
                      <a:lnTo>
                        <a:pt x="99" y="64"/>
                      </a:lnTo>
                      <a:lnTo>
                        <a:pt x="100" y="66"/>
                      </a:lnTo>
                      <a:lnTo>
                        <a:pt x="106" y="62"/>
                      </a:lnTo>
                      <a:lnTo>
                        <a:pt x="105" y="58"/>
                      </a:lnTo>
                      <a:lnTo>
                        <a:pt x="91" y="57"/>
                      </a:lnTo>
                      <a:lnTo>
                        <a:pt x="89" y="54"/>
                      </a:lnTo>
                      <a:lnTo>
                        <a:pt x="94" y="50"/>
                      </a:lnTo>
                      <a:lnTo>
                        <a:pt x="99" y="51"/>
                      </a:lnTo>
                      <a:lnTo>
                        <a:pt x="102" y="51"/>
                      </a:lnTo>
                      <a:lnTo>
                        <a:pt x="106" y="51"/>
                      </a:lnTo>
                      <a:lnTo>
                        <a:pt x="110" y="49"/>
                      </a:lnTo>
                      <a:lnTo>
                        <a:pt x="91" y="35"/>
                      </a:lnTo>
                      <a:lnTo>
                        <a:pt x="105" y="22"/>
                      </a:lnTo>
                      <a:lnTo>
                        <a:pt x="108" y="21"/>
                      </a:lnTo>
                      <a:lnTo>
                        <a:pt x="122" y="31"/>
                      </a:lnTo>
                      <a:lnTo>
                        <a:pt x="115" y="39"/>
                      </a:lnTo>
                      <a:lnTo>
                        <a:pt x="122" y="43"/>
                      </a:lnTo>
                      <a:lnTo>
                        <a:pt x="124" y="41"/>
                      </a:lnTo>
                      <a:lnTo>
                        <a:pt x="121" y="39"/>
                      </a:lnTo>
                      <a:lnTo>
                        <a:pt x="122" y="39"/>
                      </a:lnTo>
                      <a:lnTo>
                        <a:pt x="125" y="41"/>
                      </a:lnTo>
                      <a:lnTo>
                        <a:pt x="141" y="26"/>
                      </a:lnTo>
                      <a:lnTo>
                        <a:pt x="134" y="20"/>
                      </a:lnTo>
                      <a:lnTo>
                        <a:pt x="130" y="24"/>
                      </a:lnTo>
                      <a:lnTo>
                        <a:pt x="117" y="14"/>
                      </a:lnTo>
                      <a:lnTo>
                        <a:pt x="131" y="0"/>
                      </a:lnTo>
                      <a:lnTo>
                        <a:pt x="144" y="10"/>
                      </a:lnTo>
                      <a:lnTo>
                        <a:pt x="151" y="16"/>
                      </a:lnTo>
                      <a:lnTo>
                        <a:pt x="165" y="20"/>
                      </a:lnTo>
                      <a:lnTo>
                        <a:pt x="172" y="20"/>
                      </a:lnTo>
                      <a:lnTo>
                        <a:pt x="179" y="30"/>
                      </a:lnTo>
                      <a:lnTo>
                        <a:pt x="191" y="35"/>
                      </a:lnTo>
                      <a:lnTo>
                        <a:pt x="199" y="44"/>
                      </a:lnTo>
                      <a:lnTo>
                        <a:pt x="207" y="46"/>
                      </a:lnTo>
                      <a:lnTo>
                        <a:pt x="209" y="55"/>
                      </a:lnTo>
                      <a:lnTo>
                        <a:pt x="213" y="60"/>
                      </a:lnTo>
                      <a:lnTo>
                        <a:pt x="222" y="64"/>
                      </a:lnTo>
                      <a:lnTo>
                        <a:pt x="227" y="69"/>
                      </a:lnTo>
                      <a:lnTo>
                        <a:pt x="229" y="68"/>
                      </a:lnTo>
                      <a:lnTo>
                        <a:pt x="233" y="65"/>
                      </a:lnTo>
                      <a:lnTo>
                        <a:pt x="236" y="71"/>
                      </a:lnTo>
                      <a:lnTo>
                        <a:pt x="231" y="78"/>
                      </a:lnTo>
                      <a:lnTo>
                        <a:pt x="228" y="76"/>
                      </a:lnTo>
                      <a:lnTo>
                        <a:pt x="228" y="77"/>
                      </a:lnTo>
                      <a:lnTo>
                        <a:pt x="227" y="86"/>
                      </a:lnTo>
                      <a:lnTo>
                        <a:pt x="223" y="93"/>
                      </a:lnTo>
                      <a:lnTo>
                        <a:pt x="221" y="104"/>
                      </a:lnTo>
                      <a:lnTo>
                        <a:pt x="223" y="110"/>
                      </a:lnTo>
                      <a:lnTo>
                        <a:pt x="222" y="112"/>
                      </a:lnTo>
                      <a:lnTo>
                        <a:pt x="220" y="110"/>
                      </a:lnTo>
                      <a:lnTo>
                        <a:pt x="204" y="100"/>
                      </a:lnTo>
                      <a:lnTo>
                        <a:pt x="202" y="97"/>
                      </a:lnTo>
                      <a:lnTo>
                        <a:pt x="198" y="96"/>
                      </a:lnTo>
                      <a:lnTo>
                        <a:pt x="192" y="105"/>
                      </a:lnTo>
                      <a:lnTo>
                        <a:pt x="187" y="101"/>
                      </a:lnTo>
                      <a:lnTo>
                        <a:pt x="181" y="108"/>
                      </a:lnTo>
                      <a:lnTo>
                        <a:pt x="177" y="105"/>
                      </a:lnTo>
                      <a:lnTo>
                        <a:pt x="176" y="108"/>
                      </a:lnTo>
                      <a:lnTo>
                        <a:pt x="172" y="107"/>
                      </a:lnTo>
                      <a:lnTo>
                        <a:pt x="169" y="107"/>
                      </a:lnTo>
                      <a:lnTo>
                        <a:pt x="172" y="111"/>
                      </a:lnTo>
                      <a:lnTo>
                        <a:pt x="171" y="115"/>
                      </a:lnTo>
                      <a:lnTo>
                        <a:pt x="168" y="116"/>
                      </a:lnTo>
                      <a:lnTo>
                        <a:pt x="168" y="119"/>
                      </a:lnTo>
                      <a:lnTo>
                        <a:pt x="161" y="126"/>
                      </a:lnTo>
                      <a:lnTo>
                        <a:pt x="163" y="127"/>
                      </a:lnTo>
                      <a:lnTo>
                        <a:pt x="159" y="133"/>
                      </a:lnTo>
                      <a:lnTo>
                        <a:pt x="162" y="135"/>
                      </a:lnTo>
                      <a:lnTo>
                        <a:pt x="161" y="138"/>
                      </a:lnTo>
                      <a:lnTo>
                        <a:pt x="162" y="145"/>
                      </a:lnTo>
                      <a:lnTo>
                        <a:pt x="171" y="147"/>
                      </a:lnTo>
                      <a:lnTo>
                        <a:pt x="174" y="152"/>
                      </a:lnTo>
                      <a:lnTo>
                        <a:pt x="174" y="157"/>
                      </a:lnTo>
                      <a:lnTo>
                        <a:pt x="184" y="166"/>
                      </a:lnTo>
                      <a:lnTo>
                        <a:pt x="181" y="173"/>
                      </a:lnTo>
                      <a:lnTo>
                        <a:pt x="181" y="175"/>
                      </a:lnTo>
                      <a:lnTo>
                        <a:pt x="197" y="191"/>
                      </a:lnTo>
                      <a:lnTo>
                        <a:pt x="199" y="195"/>
                      </a:lnTo>
                      <a:lnTo>
                        <a:pt x="198" y="198"/>
                      </a:lnTo>
                      <a:lnTo>
                        <a:pt x="203" y="200"/>
                      </a:lnTo>
                      <a:lnTo>
                        <a:pt x="208" y="200"/>
                      </a:lnTo>
                      <a:lnTo>
                        <a:pt x="215" y="204"/>
                      </a:lnTo>
                      <a:lnTo>
                        <a:pt x="218" y="203"/>
                      </a:lnTo>
                      <a:lnTo>
                        <a:pt x="221" y="206"/>
                      </a:lnTo>
                      <a:lnTo>
                        <a:pt x="221" y="216"/>
                      </a:lnTo>
                      <a:lnTo>
                        <a:pt x="222" y="221"/>
                      </a:lnTo>
                      <a:lnTo>
                        <a:pt x="221" y="226"/>
                      </a:lnTo>
                      <a:lnTo>
                        <a:pt x="225" y="229"/>
                      </a:lnTo>
                      <a:lnTo>
                        <a:pt x="237" y="240"/>
                      </a:lnTo>
                      <a:lnTo>
                        <a:pt x="244" y="242"/>
                      </a:lnTo>
                      <a:lnTo>
                        <a:pt x="247" y="244"/>
                      </a:lnTo>
                      <a:lnTo>
                        <a:pt x="253" y="246"/>
                      </a:lnTo>
                      <a:lnTo>
                        <a:pt x="258" y="245"/>
                      </a:lnTo>
                      <a:lnTo>
                        <a:pt x="265" y="252"/>
                      </a:lnTo>
                      <a:lnTo>
                        <a:pt x="266" y="251"/>
                      </a:lnTo>
                      <a:lnTo>
                        <a:pt x="270" y="258"/>
                      </a:lnTo>
                      <a:lnTo>
                        <a:pt x="275" y="258"/>
                      </a:lnTo>
                      <a:lnTo>
                        <a:pt x="277" y="254"/>
                      </a:lnTo>
                      <a:lnTo>
                        <a:pt x="285" y="259"/>
                      </a:lnTo>
                      <a:lnTo>
                        <a:pt x="289" y="258"/>
                      </a:lnTo>
                      <a:lnTo>
                        <a:pt x="302" y="261"/>
                      </a:lnTo>
                      <a:lnTo>
                        <a:pt x="306" y="263"/>
                      </a:lnTo>
                      <a:lnTo>
                        <a:pt x="308" y="267"/>
                      </a:lnTo>
                      <a:lnTo>
                        <a:pt x="301" y="280"/>
                      </a:lnTo>
                      <a:lnTo>
                        <a:pt x="304" y="287"/>
                      </a:lnTo>
                      <a:lnTo>
                        <a:pt x="311" y="291"/>
                      </a:lnTo>
                      <a:lnTo>
                        <a:pt x="321" y="293"/>
                      </a:lnTo>
                      <a:lnTo>
                        <a:pt x="330" y="292"/>
                      </a:lnTo>
                      <a:lnTo>
                        <a:pt x="332" y="295"/>
                      </a:lnTo>
                      <a:lnTo>
                        <a:pt x="333" y="303"/>
                      </a:lnTo>
                      <a:lnTo>
                        <a:pt x="339" y="306"/>
                      </a:lnTo>
                      <a:lnTo>
                        <a:pt x="339" y="318"/>
                      </a:lnTo>
                      <a:lnTo>
                        <a:pt x="343" y="320"/>
                      </a:lnTo>
                      <a:lnTo>
                        <a:pt x="344" y="318"/>
                      </a:lnTo>
                      <a:lnTo>
                        <a:pt x="349" y="320"/>
                      </a:lnTo>
                      <a:lnTo>
                        <a:pt x="351" y="318"/>
                      </a:lnTo>
                      <a:lnTo>
                        <a:pt x="354" y="319"/>
                      </a:lnTo>
                      <a:lnTo>
                        <a:pt x="357" y="322"/>
                      </a:lnTo>
                      <a:lnTo>
                        <a:pt x="370" y="323"/>
                      </a:lnTo>
                      <a:lnTo>
                        <a:pt x="373" y="318"/>
                      </a:lnTo>
                      <a:lnTo>
                        <a:pt x="380" y="318"/>
                      </a:lnTo>
                      <a:lnTo>
                        <a:pt x="388" y="320"/>
                      </a:lnTo>
                      <a:lnTo>
                        <a:pt x="393" y="322"/>
                      </a:lnTo>
                      <a:lnTo>
                        <a:pt x="396" y="330"/>
                      </a:lnTo>
                      <a:lnTo>
                        <a:pt x="397" y="341"/>
                      </a:lnTo>
                      <a:lnTo>
                        <a:pt x="394" y="347"/>
                      </a:lnTo>
                      <a:lnTo>
                        <a:pt x="390" y="352"/>
                      </a:lnTo>
                      <a:lnTo>
                        <a:pt x="389" y="359"/>
                      </a:lnTo>
                      <a:lnTo>
                        <a:pt x="387" y="363"/>
                      </a:lnTo>
                      <a:lnTo>
                        <a:pt x="383" y="369"/>
                      </a:lnTo>
                      <a:lnTo>
                        <a:pt x="377" y="368"/>
                      </a:lnTo>
                      <a:lnTo>
                        <a:pt x="370" y="372"/>
                      </a:lnTo>
                      <a:lnTo>
                        <a:pt x="367" y="371"/>
                      </a:lnTo>
                      <a:lnTo>
                        <a:pt x="362" y="372"/>
                      </a:lnTo>
                      <a:lnTo>
                        <a:pt x="357" y="375"/>
                      </a:lnTo>
                      <a:lnTo>
                        <a:pt x="355" y="379"/>
                      </a:lnTo>
                      <a:lnTo>
                        <a:pt x="346" y="377"/>
                      </a:lnTo>
                      <a:lnTo>
                        <a:pt x="342" y="375"/>
                      </a:lnTo>
                      <a:lnTo>
                        <a:pt x="334" y="369"/>
                      </a:lnTo>
                      <a:lnTo>
                        <a:pt x="324" y="371"/>
                      </a:lnTo>
                      <a:lnTo>
                        <a:pt x="319" y="381"/>
                      </a:lnTo>
                      <a:lnTo>
                        <a:pt x="308" y="380"/>
                      </a:lnTo>
                      <a:lnTo>
                        <a:pt x="296" y="383"/>
                      </a:lnTo>
                      <a:lnTo>
                        <a:pt x="288" y="377"/>
                      </a:lnTo>
                      <a:lnTo>
                        <a:pt x="284" y="375"/>
                      </a:lnTo>
                      <a:lnTo>
                        <a:pt x="281" y="373"/>
                      </a:lnTo>
                      <a:lnTo>
                        <a:pt x="276" y="373"/>
                      </a:lnTo>
                      <a:lnTo>
                        <a:pt x="270" y="375"/>
                      </a:lnTo>
                      <a:lnTo>
                        <a:pt x="263" y="375"/>
                      </a:lnTo>
                      <a:lnTo>
                        <a:pt x="257" y="372"/>
                      </a:lnTo>
                      <a:lnTo>
                        <a:pt x="254" y="372"/>
                      </a:lnTo>
                      <a:lnTo>
                        <a:pt x="252" y="375"/>
                      </a:lnTo>
                      <a:lnTo>
                        <a:pt x="249" y="376"/>
                      </a:lnTo>
                      <a:lnTo>
                        <a:pt x="241" y="375"/>
                      </a:lnTo>
                      <a:lnTo>
                        <a:pt x="237" y="377"/>
                      </a:lnTo>
                      <a:lnTo>
                        <a:pt x="236" y="377"/>
                      </a:lnTo>
                      <a:lnTo>
                        <a:pt x="230" y="368"/>
                      </a:lnTo>
                      <a:lnTo>
                        <a:pt x="226" y="364"/>
                      </a:lnTo>
                      <a:lnTo>
                        <a:pt x="223" y="364"/>
                      </a:lnTo>
                      <a:lnTo>
                        <a:pt x="221" y="362"/>
                      </a:lnTo>
                      <a:lnTo>
                        <a:pt x="218" y="363"/>
                      </a:lnTo>
                      <a:lnTo>
                        <a:pt x="215" y="361"/>
                      </a:lnTo>
                      <a:lnTo>
                        <a:pt x="209" y="367"/>
                      </a:lnTo>
                      <a:lnTo>
                        <a:pt x="203" y="365"/>
                      </a:lnTo>
                      <a:lnTo>
                        <a:pt x="197" y="367"/>
                      </a:lnTo>
                      <a:lnTo>
                        <a:pt x="193" y="366"/>
                      </a:lnTo>
                      <a:lnTo>
                        <a:pt x="189" y="369"/>
                      </a:lnTo>
                      <a:lnTo>
                        <a:pt x="186" y="369"/>
                      </a:lnTo>
                      <a:lnTo>
                        <a:pt x="182" y="371"/>
                      </a:lnTo>
                      <a:lnTo>
                        <a:pt x="170" y="353"/>
                      </a:lnTo>
                      <a:lnTo>
                        <a:pt x="159" y="354"/>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91" name="Freeform 68"/>
                <p:cNvSpPr>
                  <a:spLocks/>
                </p:cNvSpPr>
                <p:nvPr/>
              </p:nvSpPr>
              <p:spPr bwMode="auto">
                <a:xfrm>
                  <a:off x="3662" y="3645"/>
                  <a:ext cx="21" cy="30"/>
                </a:xfrm>
                <a:custGeom>
                  <a:avLst/>
                  <a:gdLst>
                    <a:gd name="T0" fmla="*/ 3 w 21"/>
                    <a:gd name="T1" fmla="*/ 1 h 30"/>
                    <a:gd name="T2" fmla="*/ 12 w 21"/>
                    <a:gd name="T3" fmla="*/ 13 h 30"/>
                    <a:gd name="T4" fmla="*/ 13 w 21"/>
                    <a:gd name="T5" fmla="*/ 20 h 30"/>
                    <a:gd name="T6" fmla="*/ 17 w 21"/>
                    <a:gd name="T7" fmla="*/ 25 h 30"/>
                    <a:gd name="T8" fmla="*/ 20 w 21"/>
                    <a:gd name="T9" fmla="*/ 23 h 30"/>
                    <a:gd name="T10" fmla="*/ 21 w 21"/>
                    <a:gd name="T11" fmla="*/ 27 h 30"/>
                    <a:gd name="T12" fmla="*/ 19 w 21"/>
                    <a:gd name="T13" fmla="*/ 30 h 30"/>
                    <a:gd name="T14" fmla="*/ 13 w 21"/>
                    <a:gd name="T15" fmla="*/ 27 h 30"/>
                    <a:gd name="T16" fmla="*/ 10 w 21"/>
                    <a:gd name="T17" fmla="*/ 13 h 30"/>
                    <a:gd name="T18" fmla="*/ 3 w 21"/>
                    <a:gd name="T19" fmla="*/ 7 h 30"/>
                    <a:gd name="T20" fmla="*/ 0 w 21"/>
                    <a:gd name="T21" fmla="*/ 4 h 30"/>
                    <a:gd name="T22" fmla="*/ 1 w 21"/>
                    <a:gd name="T23" fmla="*/ 0 h 30"/>
                    <a:gd name="T24" fmla="*/ 3 w 21"/>
                    <a:gd name="T2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30">
                      <a:moveTo>
                        <a:pt x="3" y="1"/>
                      </a:moveTo>
                      <a:lnTo>
                        <a:pt x="12" y="13"/>
                      </a:lnTo>
                      <a:lnTo>
                        <a:pt x="13" y="20"/>
                      </a:lnTo>
                      <a:lnTo>
                        <a:pt x="17" y="25"/>
                      </a:lnTo>
                      <a:lnTo>
                        <a:pt x="20" y="23"/>
                      </a:lnTo>
                      <a:lnTo>
                        <a:pt x="21" y="27"/>
                      </a:lnTo>
                      <a:lnTo>
                        <a:pt x="19" y="30"/>
                      </a:lnTo>
                      <a:lnTo>
                        <a:pt x="13" y="27"/>
                      </a:lnTo>
                      <a:lnTo>
                        <a:pt x="10" y="13"/>
                      </a:lnTo>
                      <a:lnTo>
                        <a:pt x="3" y="7"/>
                      </a:lnTo>
                      <a:lnTo>
                        <a:pt x="0" y="4"/>
                      </a:lnTo>
                      <a:lnTo>
                        <a:pt x="1" y="0"/>
                      </a:lnTo>
                      <a:lnTo>
                        <a:pt x="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92" name="Freeform 69"/>
                <p:cNvSpPr>
                  <a:spLocks/>
                </p:cNvSpPr>
                <p:nvPr/>
              </p:nvSpPr>
              <p:spPr bwMode="auto">
                <a:xfrm>
                  <a:off x="3662" y="3645"/>
                  <a:ext cx="21" cy="30"/>
                </a:xfrm>
                <a:custGeom>
                  <a:avLst/>
                  <a:gdLst>
                    <a:gd name="T0" fmla="*/ 3 w 21"/>
                    <a:gd name="T1" fmla="*/ 1 h 30"/>
                    <a:gd name="T2" fmla="*/ 12 w 21"/>
                    <a:gd name="T3" fmla="*/ 13 h 30"/>
                    <a:gd name="T4" fmla="*/ 13 w 21"/>
                    <a:gd name="T5" fmla="*/ 20 h 30"/>
                    <a:gd name="T6" fmla="*/ 17 w 21"/>
                    <a:gd name="T7" fmla="*/ 25 h 30"/>
                    <a:gd name="T8" fmla="*/ 20 w 21"/>
                    <a:gd name="T9" fmla="*/ 23 h 30"/>
                    <a:gd name="T10" fmla="*/ 21 w 21"/>
                    <a:gd name="T11" fmla="*/ 27 h 30"/>
                    <a:gd name="T12" fmla="*/ 19 w 21"/>
                    <a:gd name="T13" fmla="*/ 30 h 30"/>
                    <a:gd name="T14" fmla="*/ 13 w 21"/>
                    <a:gd name="T15" fmla="*/ 27 h 30"/>
                    <a:gd name="T16" fmla="*/ 10 w 21"/>
                    <a:gd name="T17" fmla="*/ 13 h 30"/>
                    <a:gd name="T18" fmla="*/ 3 w 21"/>
                    <a:gd name="T19" fmla="*/ 7 h 30"/>
                    <a:gd name="T20" fmla="*/ 0 w 21"/>
                    <a:gd name="T21" fmla="*/ 4 h 30"/>
                    <a:gd name="T22" fmla="*/ 1 w 21"/>
                    <a:gd name="T23" fmla="*/ 0 h 30"/>
                    <a:gd name="T24" fmla="*/ 3 w 21"/>
                    <a:gd name="T2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30">
                      <a:moveTo>
                        <a:pt x="3" y="1"/>
                      </a:moveTo>
                      <a:lnTo>
                        <a:pt x="12" y="13"/>
                      </a:lnTo>
                      <a:lnTo>
                        <a:pt x="13" y="20"/>
                      </a:lnTo>
                      <a:lnTo>
                        <a:pt x="17" y="25"/>
                      </a:lnTo>
                      <a:lnTo>
                        <a:pt x="20" y="23"/>
                      </a:lnTo>
                      <a:lnTo>
                        <a:pt x="21" y="27"/>
                      </a:lnTo>
                      <a:lnTo>
                        <a:pt x="19" y="30"/>
                      </a:lnTo>
                      <a:lnTo>
                        <a:pt x="13" y="27"/>
                      </a:lnTo>
                      <a:lnTo>
                        <a:pt x="10" y="13"/>
                      </a:lnTo>
                      <a:lnTo>
                        <a:pt x="3" y="7"/>
                      </a:lnTo>
                      <a:lnTo>
                        <a:pt x="0" y="4"/>
                      </a:lnTo>
                      <a:lnTo>
                        <a:pt x="1" y="0"/>
                      </a:lnTo>
                      <a:lnTo>
                        <a:pt x="3" y="1"/>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93" name="Freeform 70"/>
                <p:cNvSpPr>
                  <a:spLocks/>
                </p:cNvSpPr>
                <p:nvPr/>
              </p:nvSpPr>
              <p:spPr bwMode="auto">
                <a:xfrm>
                  <a:off x="3662" y="3645"/>
                  <a:ext cx="21" cy="30"/>
                </a:xfrm>
                <a:custGeom>
                  <a:avLst/>
                  <a:gdLst>
                    <a:gd name="T0" fmla="*/ 3 w 21"/>
                    <a:gd name="T1" fmla="*/ 1 h 30"/>
                    <a:gd name="T2" fmla="*/ 12 w 21"/>
                    <a:gd name="T3" fmla="*/ 13 h 30"/>
                    <a:gd name="T4" fmla="*/ 13 w 21"/>
                    <a:gd name="T5" fmla="*/ 20 h 30"/>
                    <a:gd name="T6" fmla="*/ 17 w 21"/>
                    <a:gd name="T7" fmla="*/ 25 h 30"/>
                    <a:gd name="T8" fmla="*/ 20 w 21"/>
                    <a:gd name="T9" fmla="*/ 23 h 30"/>
                    <a:gd name="T10" fmla="*/ 21 w 21"/>
                    <a:gd name="T11" fmla="*/ 27 h 30"/>
                    <a:gd name="T12" fmla="*/ 19 w 21"/>
                    <a:gd name="T13" fmla="*/ 30 h 30"/>
                    <a:gd name="T14" fmla="*/ 13 w 21"/>
                    <a:gd name="T15" fmla="*/ 27 h 30"/>
                    <a:gd name="T16" fmla="*/ 10 w 21"/>
                    <a:gd name="T17" fmla="*/ 13 h 30"/>
                    <a:gd name="T18" fmla="*/ 3 w 21"/>
                    <a:gd name="T19" fmla="*/ 7 h 30"/>
                    <a:gd name="T20" fmla="*/ 0 w 21"/>
                    <a:gd name="T21" fmla="*/ 4 h 30"/>
                    <a:gd name="T22" fmla="*/ 1 w 21"/>
                    <a:gd name="T23" fmla="*/ 0 h 30"/>
                    <a:gd name="T24" fmla="*/ 3 w 21"/>
                    <a:gd name="T2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30">
                      <a:moveTo>
                        <a:pt x="3" y="1"/>
                      </a:moveTo>
                      <a:lnTo>
                        <a:pt x="12" y="13"/>
                      </a:lnTo>
                      <a:lnTo>
                        <a:pt x="13" y="20"/>
                      </a:lnTo>
                      <a:lnTo>
                        <a:pt x="17" y="25"/>
                      </a:lnTo>
                      <a:lnTo>
                        <a:pt x="20" y="23"/>
                      </a:lnTo>
                      <a:lnTo>
                        <a:pt x="21" y="27"/>
                      </a:lnTo>
                      <a:lnTo>
                        <a:pt x="19" y="30"/>
                      </a:lnTo>
                      <a:lnTo>
                        <a:pt x="13" y="27"/>
                      </a:lnTo>
                      <a:lnTo>
                        <a:pt x="10" y="13"/>
                      </a:lnTo>
                      <a:lnTo>
                        <a:pt x="3" y="7"/>
                      </a:lnTo>
                      <a:lnTo>
                        <a:pt x="0" y="4"/>
                      </a:lnTo>
                      <a:lnTo>
                        <a:pt x="1" y="0"/>
                      </a:lnTo>
                      <a:lnTo>
                        <a:pt x="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94" name="Freeform 71"/>
                <p:cNvSpPr>
                  <a:spLocks/>
                </p:cNvSpPr>
                <p:nvPr/>
              </p:nvSpPr>
              <p:spPr bwMode="auto">
                <a:xfrm>
                  <a:off x="3662" y="3645"/>
                  <a:ext cx="21" cy="30"/>
                </a:xfrm>
                <a:custGeom>
                  <a:avLst/>
                  <a:gdLst>
                    <a:gd name="T0" fmla="*/ 3 w 21"/>
                    <a:gd name="T1" fmla="*/ 1 h 30"/>
                    <a:gd name="T2" fmla="*/ 12 w 21"/>
                    <a:gd name="T3" fmla="*/ 13 h 30"/>
                    <a:gd name="T4" fmla="*/ 13 w 21"/>
                    <a:gd name="T5" fmla="*/ 20 h 30"/>
                    <a:gd name="T6" fmla="*/ 17 w 21"/>
                    <a:gd name="T7" fmla="*/ 25 h 30"/>
                    <a:gd name="T8" fmla="*/ 20 w 21"/>
                    <a:gd name="T9" fmla="*/ 23 h 30"/>
                    <a:gd name="T10" fmla="*/ 21 w 21"/>
                    <a:gd name="T11" fmla="*/ 27 h 30"/>
                    <a:gd name="T12" fmla="*/ 19 w 21"/>
                    <a:gd name="T13" fmla="*/ 30 h 30"/>
                    <a:gd name="T14" fmla="*/ 13 w 21"/>
                    <a:gd name="T15" fmla="*/ 27 h 30"/>
                    <a:gd name="T16" fmla="*/ 10 w 21"/>
                    <a:gd name="T17" fmla="*/ 13 h 30"/>
                    <a:gd name="T18" fmla="*/ 3 w 21"/>
                    <a:gd name="T19" fmla="*/ 7 h 30"/>
                    <a:gd name="T20" fmla="*/ 0 w 21"/>
                    <a:gd name="T21" fmla="*/ 4 h 30"/>
                    <a:gd name="T22" fmla="*/ 1 w 21"/>
                    <a:gd name="T23" fmla="*/ 0 h 30"/>
                    <a:gd name="T24" fmla="*/ 3 w 21"/>
                    <a:gd name="T2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30">
                      <a:moveTo>
                        <a:pt x="3" y="1"/>
                      </a:moveTo>
                      <a:lnTo>
                        <a:pt x="12" y="13"/>
                      </a:lnTo>
                      <a:lnTo>
                        <a:pt x="13" y="20"/>
                      </a:lnTo>
                      <a:lnTo>
                        <a:pt x="17" y="25"/>
                      </a:lnTo>
                      <a:lnTo>
                        <a:pt x="20" y="23"/>
                      </a:lnTo>
                      <a:lnTo>
                        <a:pt x="21" y="27"/>
                      </a:lnTo>
                      <a:lnTo>
                        <a:pt x="19" y="30"/>
                      </a:lnTo>
                      <a:lnTo>
                        <a:pt x="13" y="27"/>
                      </a:lnTo>
                      <a:lnTo>
                        <a:pt x="10" y="13"/>
                      </a:lnTo>
                      <a:lnTo>
                        <a:pt x="3" y="7"/>
                      </a:lnTo>
                      <a:lnTo>
                        <a:pt x="0" y="4"/>
                      </a:lnTo>
                      <a:lnTo>
                        <a:pt x="1" y="0"/>
                      </a:lnTo>
                      <a:lnTo>
                        <a:pt x="3" y="1"/>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95" name="Freeform 72"/>
                <p:cNvSpPr>
                  <a:spLocks/>
                </p:cNvSpPr>
                <p:nvPr/>
              </p:nvSpPr>
              <p:spPr bwMode="auto">
                <a:xfrm>
                  <a:off x="3525" y="3458"/>
                  <a:ext cx="340" cy="424"/>
                </a:xfrm>
                <a:custGeom>
                  <a:avLst/>
                  <a:gdLst>
                    <a:gd name="T0" fmla="*/ 63 w 340"/>
                    <a:gd name="T1" fmla="*/ 118 h 424"/>
                    <a:gd name="T2" fmla="*/ 28 w 340"/>
                    <a:gd name="T3" fmla="*/ 92 h 424"/>
                    <a:gd name="T4" fmla="*/ 3 w 340"/>
                    <a:gd name="T5" fmla="*/ 81 h 424"/>
                    <a:gd name="T6" fmla="*/ 30 w 340"/>
                    <a:gd name="T7" fmla="*/ 61 h 424"/>
                    <a:gd name="T8" fmla="*/ 35 w 340"/>
                    <a:gd name="T9" fmla="*/ 55 h 424"/>
                    <a:gd name="T10" fmla="*/ 63 w 340"/>
                    <a:gd name="T11" fmla="*/ 38 h 424"/>
                    <a:gd name="T12" fmla="*/ 81 w 340"/>
                    <a:gd name="T13" fmla="*/ 26 h 424"/>
                    <a:gd name="T14" fmla="*/ 97 w 340"/>
                    <a:gd name="T15" fmla="*/ 15 h 424"/>
                    <a:gd name="T16" fmla="*/ 103 w 340"/>
                    <a:gd name="T17" fmla="*/ 10 h 424"/>
                    <a:gd name="T18" fmla="*/ 117 w 340"/>
                    <a:gd name="T19" fmla="*/ 7 h 424"/>
                    <a:gd name="T20" fmla="*/ 117 w 340"/>
                    <a:gd name="T21" fmla="*/ 9 h 424"/>
                    <a:gd name="T22" fmla="*/ 121 w 340"/>
                    <a:gd name="T23" fmla="*/ 13 h 424"/>
                    <a:gd name="T24" fmla="*/ 126 w 340"/>
                    <a:gd name="T25" fmla="*/ 19 h 424"/>
                    <a:gd name="T26" fmla="*/ 131 w 340"/>
                    <a:gd name="T27" fmla="*/ 21 h 424"/>
                    <a:gd name="T28" fmla="*/ 137 w 340"/>
                    <a:gd name="T29" fmla="*/ 29 h 424"/>
                    <a:gd name="T30" fmla="*/ 142 w 340"/>
                    <a:gd name="T31" fmla="*/ 30 h 424"/>
                    <a:gd name="T32" fmla="*/ 149 w 340"/>
                    <a:gd name="T33" fmla="*/ 34 h 424"/>
                    <a:gd name="T34" fmla="*/ 178 w 340"/>
                    <a:gd name="T35" fmla="*/ 53 h 424"/>
                    <a:gd name="T36" fmla="*/ 166 w 340"/>
                    <a:gd name="T37" fmla="*/ 73 h 424"/>
                    <a:gd name="T38" fmla="*/ 170 w 340"/>
                    <a:gd name="T39" fmla="*/ 100 h 424"/>
                    <a:gd name="T40" fmla="*/ 192 w 340"/>
                    <a:gd name="T41" fmla="*/ 141 h 424"/>
                    <a:gd name="T42" fmla="*/ 217 w 340"/>
                    <a:gd name="T43" fmla="*/ 156 h 424"/>
                    <a:gd name="T44" fmla="*/ 232 w 340"/>
                    <a:gd name="T45" fmla="*/ 152 h 424"/>
                    <a:gd name="T46" fmla="*/ 238 w 340"/>
                    <a:gd name="T47" fmla="*/ 173 h 424"/>
                    <a:gd name="T48" fmla="*/ 255 w 340"/>
                    <a:gd name="T49" fmla="*/ 172 h 424"/>
                    <a:gd name="T50" fmla="*/ 267 w 340"/>
                    <a:gd name="T51" fmla="*/ 171 h 424"/>
                    <a:gd name="T52" fmla="*/ 273 w 340"/>
                    <a:gd name="T53" fmla="*/ 184 h 424"/>
                    <a:gd name="T54" fmla="*/ 261 w 340"/>
                    <a:gd name="T55" fmla="*/ 192 h 424"/>
                    <a:gd name="T56" fmla="*/ 262 w 340"/>
                    <a:gd name="T57" fmla="*/ 215 h 424"/>
                    <a:gd name="T58" fmla="*/ 261 w 340"/>
                    <a:gd name="T59" fmla="*/ 237 h 424"/>
                    <a:gd name="T60" fmla="*/ 276 w 340"/>
                    <a:gd name="T61" fmla="*/ 263 h 424"/>
                    <a:gd name="T62" fmla="*/ 285 w 340"/>
                    <a:gd name="T63" fmla="*/ 287 h 424"/>
                    <a:gd name="T64" fmla="*/ 305 w 340"/>
                    <a:gd name="T65" fmla="*/ 298 h 424"/>
                    <a:gd name="T66" fmla="*/ 318 w 340"/>
                    <a:gd name="T67" fmla="*/ 300 h 424"/>
                    <a:gd name="T68" fmla="*/ 325 w 340"/>
                    <a:gd name="T69" fmla="*/ 323 h 424"/>
                    <a:gd name="T70" fmla="*/ 331 w 340"/>
                    <a:gd name="T71" fmla="*/ 367 h 424"/>
                    <a:gd name="T72" fmla="*/ 334 w 340"/>
                    <a:gd name="T73" fmla="*/ 389 h 424"/>
                    <a:gd name="T74" fmla="*/ 329 w 340"/>
                    <a:gd name="T75" fmla="*/ 399 h 424"/>
                    <a:gd name="T76" fmla="*/ 314 w 340"/>
                    <a:gd name="T77" fmla="*/ 416 h 424"/>
                    <a:gd name="T78" fmla="*/ 302 w 340"/>
                    <a:gd name="T79" fmla="*/ 422 h 424"/>
                    <a:gd name="T80" fmla="*/ 276 w 340"/>
                    <a:gd name="T81" fmla="*/ 422 h 424"/>
                    <a:gd name="T82" fmla="*/ 249 w 340"/>
                    <a:gd name="T83" fmla="*/ 395 h 424"/>
                    <a:gd name="T84" fmla="*/ 226 w 340"/>
                    <a:gd name="T85" fmla="*/ 396 h 424"/>
                    <a:gd name="T86" fmla="*/ 205 w 340"/>
                    <a:gd name="T87" fmla="*/ 393 h 424"/>
                    <a:gd name="T88" fmla="*/ 196 w 340"/>
                    <a:gd name="T89" fmla="*/ 379 h 424"/>
                    <a:gd name="T90" fmla="*/ 183 w 340"/>
                    <a:gd name="T91" fmla="*/ 359 h 424"/>
                    <a:gd name="T92" fmla="*/ 167 w 340"/>
                    <a:gd name="T93" fmla="*/ 322 h 424"/>
                    <a:gd name="T94" fmla="*/ 184 w 340"/>
                    <a:gd name="T95" fmla="*/ 313 h 424"/>
                    <a:gd name="T96" fmla="*/ 182 w 340"/>
                    <a:gd name="T97" fmla="*/ 279 h 424"/>
                    <a:gd name="T98" fmla="*/ 176 w 340"/>
                    <a:gd name="T99" fmla="*/ 261 h 424"/>
                    <a:gd name="T100" fmla="*/ 164 w 340"/>
                    <a:gd name="T101" fmla="*/ 236 h 424"/>
                    <a:gd name="T102" fmla="*/ 161 w 340"/>
                    <a:gd name="T103" fmla="*/ 208 h 424"/>
                    <a:gd name="T104" fmla="*/ 141 w 340"/>
                    <a:gd name="T105" fmla="*/ 186 h 424"/>
                    <a:gd name="T106" fmla="*/ 125 w 340"/>
                    <a:gd name="T107" fmla="*/ 172 h 424"/>
                    <a:gd name="T108" fmla="*/ 130 w 340"/>
                    <a:gd name="T109" fmla="*/ 159 h 424"/>
                    <a:gd name="T110" fmla="*/ 120 w 340"/>
                    <a:gd name="T111" fmla="*/ 160 h 424"/>
                    <a:gd name="T112" fmla="*/ 124 w 340"/>
                    <a:gd name="T113" fmla="*/ 155 h 424"/>
                    <a:gd name="T114" fmla="*/ 113 w 340"/>
                    <a:gd name="T115" fmla="*/ 157 h 424"/>
                    <a:gd name="T116" fmla="*/ 122 w 340"/>
                    <a:gd name="T117" fmla="*/ 150 h 424"/>
                    <a:gd name="T118" fmla="*/ 119 w 340"/>
                    <a:gd name="T119" fmla="*/ 148 h 424"/>
                    <a:gd name="T120" fmla="*/ 105 w 340"/>
                    <a:gd name="T121" fmla="*/ 146 h 424"/>
                    <a:gd name="T122" fmla="*/ 100 w 340"/>
                    <a:gd name="T123" fmla="*/ 139 h 424"/>
                    <a:gd name="T124" fmla="*/ 85 w 340"/>
                    <a:gd name="T125" fmla="*/ 14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24">
                      <a:moveTo>
                        <a:pt x="78" y="136"/>
                      </a:moveTo>
                      <a:lnTo>
                        <a:pt x="70" y="132"/>
                      </a:lnTo>
                      <a:lnTo>
                        <a:pt x="65" y="127"/>
                      </a:lnTo>
                      <a:lnTo>
                        <a:pt x="63" y="118"/>
                      </a:lnTo>
                      <a:lnTo>
                        <a:pt x="56" y="116"/>
                      </a:lnTo>
                      <a:lnTo>
                        <a:pt x="47" y="107"/>
                      </a:lnTo>
                      <a:lnTo>
                        <a:pt x="36" y="102"/>
                      </a:lnTo>
                      <a:lnTo>
                        <a:pt x="28" y="92"/>
                      </a:lnTo>
                      <a:lnTo>
                        <a:pt x="21" y="93"/>
                      </a:lnTo>
                      <a:lnTo>
                        <a:pt x="7" y="88"/>
                      </a:lnTo>
                      <a:lnTo>
                        <a:pt x="0" y="83"/>
                      </a:lnTo>
                      <a:lnTo>
                        <a:pt x="3" y="81"/>
                      </a:lnTo>
                      <a:lnTo>
                        <a:pt x="11" y="82"/>
                      </a:lnTo>
                      <a:lnTo>
                        <a:pt x="17" y="74"/>
                      </a:lnTo>
                      <a:lnTo>
                        <a:pt x="26" y="59"/>
                      </a:lnTo>
                      <a:lnTo>
                        <a:pt x="30" y="61"/>
                      </a:lnTo>
                      <a:lnTo>
                        <a:pt x="32" y="59"/>
                      </a:lnTo>
                      <a:lnTo>
                        <a:pt x="33" y="58"/>
                      </a:lnTo>
                      <a:lnTo>
                        <a:pt x="33" y="56"/>
                      </a:lnTo>
                      <a:lnTo>
                        <a:pt x="35" y="55"/>
                      </a:lnTo>
                      <a:lnTo>
                        <a:pt x="28" y="49"/>
                      </a:lnTo>
                      <a:lnTo>
                        <a:pt x="30" y="44"/>
                      </a:lnTo>
                      <a:lnTo>
                        <a:pt x="53" y="31"/>
                      </a:lnTo>
                      <a:lnTo>
                        <a:pt x="63" y="38"/>
                      </a:lnTo>
                      <a:lnTo>
                        <a:pt x="75" y="26"/>
                      </a:lnTo>
                      <a:lnTo>
                        <a:pt x="82" y="5"/>
                      </a:lnTo>
                      <a:lnTo>
                        <a:pt x="87" y="8"/>
                      </a:lnTo>
                      <a:lnTo>
                        <a:pt x="81" y="26"/>
                      </a:lnTo>
                      <a:lnTo>
                        <a:pt x="86" y="29"/>
                      </a:lnTo>
                      <a:lnTo>
                        <a:pt x="87" y="29"/>
                      </a:lnTo>
                      <a:lnTo>
                        <a:pt x="86" y="27"/>
                      </a:lnTo>
                      <a:lnTo>
                        <a:pt x="97" y="15"/>
                      </a:lnTo>
                      <a:lnTo>
                        <a:pt x="96" y="14"/>
                      </a:lnTo>
                      <a:lnTo>
                        <a:pt x="99" y="10"/>
                      </a:lnTo>
                      <a:lnTo>
                        <a:pt x="101" y="12"/>
                      </a:lnTo>
                      <a:lnTo>
                        <a:pt x="103" y="10"/>
                      </a:lnTo>
                      <a:lnTo>
                        <a:pt x="101" y="8"/>
                      </a:lnTo>
                      <a:lnTo>
                        <a:pt x="108" y="0"/>
                      </a:lnTo>
                      <a:lnTo>
                        <a:pt x="117" y="5"/>
                      </a:lnTo>
                      <a:lnTo>
                        <a:pt x="117" y="7"/>
                      </a:lnTo>
                      <a:lnTo>
                        <a:pt x="112" y="8"/>
                      </a:lnTo>
                      <a:lnTo>
                        <a:pt x="113" y="11"/>
                      </a:lnTo>
                      <a:lnTo>
                        <a:pt x="116" y="10"/>
                      </a:lnTo>
                      <a:lnTo>
                        <a:pt x="117" y="9"/>
                      </a:lnTo>
                      <a:lnTo>
                        <a:pt x="118" y="9"/>
                      </a:lnTo>
                      <a:lnTo>
                        <a:pt x="119" y="11"/>
                      </a:lnTo>
                      <a:lnTo>
                        <a:pt x="121" y="11"/>
                      </a:lnTo>
                      <a:lnTo>
                        <a:pt x="121" y="13"/>
                      </a:lnTo>
                      <a:lnTo>
                        <a:pt x="123" y="15"/>
                      </a:lnTo>
                      <a:lnTo>
                        <a:pt x="125" y="17"/>
                      </a:lnTo>
                      <a:lnTo>
                        <a:pt x="126" y="18"/>
                      </a:lnTo>
                      <a:lnTo>
                        <a:pt x="126" y="19"/>
                      </a:lnTo>
                      <a:lnTo>
                        <a:pt x="127" y="19"/>
                      </a:lnTo>
                      <a:lnTo>
                        <a:pt x="128" y="19"/>
                      </a:lnTo>
                      <a:lnTo>
                        <a:pt x="130" y="20"/>
                      </a:lnTo>
                      <a:lnTo>
                        <a:pt x="131" y="21"/>
                      </a:lnTo>
                      <a:lnTo>
                        <a:pt x="132" y="24"/>
                      </a:lnTo>
                      <a:lnTo>
                        <a:pt x="134" y="26"/>
                      </a:lnTo>
                      <a:lnTo>
                        <a:pt x="137" y="28"/>
                      </a:lnTo>
                      <a:lnTo>
                        <a:pt x="137" y="29"/>
                      </a:lnTo>
                      <a:lnTo>
                        <a:pt x="139" y="30"/>
                      </a:lnTo>
                      <a:lnTo>
                        <a:pt x="140" y="30"/>
                      </a:lnTo>
                      <a:lnTo>
                        <a:pt x="141" y="31"/>
                      </a:lnTo>
                      <a:lnTo>
                        <a:pt x="142" y="30"/>
                      </a:lnTo>
                      <a:lnTo>
                        <a:pt x="144" y="32"/>
                      </a:lnTo>
                      <a:lnTo>
                        <a:pt x="145" y="31"/>
                      </a:lnTo>
                      <a:lnTo>
                        <a:pt x="148" y="33"/>
                      </a:lnTo>
                      <a:lnTo>
                        <a:pt x="149" y="34"/>
                      </a:lnTo>
                      <a:lnTo>
                        <a:pt x="150" y="33"/>
                      </a:lnTo>
                      <a:lnTo>
                        <a:pt x="149" y="31"/>
                      </a:lnTo>
                      <a:lnTo>
                        <a:pt x="150" y="31"/>
                      </a:lnTo>
                      <a:lnTo>
                        <a:pt x="178" y="53"/>
                      </a:lnTo>
                      <a:lnTo>
                        <a:pt x="179" y="62"/>
                      </a:lnTo>
                      <a:lnTo>
                        <a:pt x="172" y="69"/>
                      </a:lnTo>
                      <a:lnTo>
                        <a:pt x="172" y="74"/>
                      </a:lnTo>
                      <a:lnTo>
                        <a:pt x="166" y="73"/>
                      </a:lnTo>
                      <a:lnTo>
                        <a:pt x="165" y="78"/>
                      </a:lnTo>
                      <a:lnTo>
                        <a:pt x="170" y="84"/>
                      </a:lnTo>
                      <a:lnTo>
                        <a:pt x="174" y="91"/>
                      </a:lnTo>
                      <a:lnTo>
                        <a:pt x="170" y="100"/>
                      </a:lnTo>
                      <a:lnTo>
                        <a:pt x="183" y="128"/>
                      </a:lnTo>
                      <a:lnTo>
                        <a:pt x="185" y="129"/>
                      </a:lnTo>
                      <a:lnTo>
                        <a:pt x="188" y="138"/>
                      </a:lnTo>
                      <a:lnTo>
                        <a:pt x="192" y="141"/>
                      </a:lnTo>
                      <a:lnTo>
                        <a:pt x="197" y="151"/>
                      </a:lnTo>
                      <a:lnTo>
                        <a:pt x="204" y="147"/>
                      </a:lnTo>
                      <a:lnTo>
                        <a:pt x="211" y="143"/>
                      </a:lnTo>
                      <a:lnTo>
                        <a:pt x="217" y="156"/>
                      </a:lnTo>
                      <a:lnTo>
                        <a:pt x="220" y="156"/>
                      </a:lnTo>
                      <a:lnTo>
                        <a:pt x="227" y="146"/>
                      </a:lnTo>
                      <a:lnTo>
                        <a:pt x="228" y="148"/>
                      </a:lnTo>
                      <a:lnTo>
                        <a:pt x="232" y="152"/>
                      </a:lnTo>
                      <a:lnTo>
                        <a:pt x="232" y="158"/>
                      </a:lnTo>
                      <a:lnTo>
                        <a:pt x="229" y="163"/>
                      </a:lnTo>
                      <a:lnTo>
                        <a:pt x="237" y="173"/>
                      </a:lnTo>
                      <a:lnTo>
                        <a:pt x="238" y="173"/>
                      </a:lnTo>
                      <a:lnTo>
                        <a:pt x="240" y="170"/>
                      </a:lnTo>
                      <a:lnTo>
                        <a:pt x="246" y="170"/>
                      </a:lnTo>
                      <a:lnTo>
                        <a:pt x="251" y="172"/>
                      </a:lnTo>
                      <a:lnTo>
                        <a:pt x="255" y="172"/>
                      </a:lnTo>
                      <a:lnTo>
                        <a:pt x="256" y="169"/>
                      </a:lnTo>
                      <a:lnTo>
                        <a:pt x="266" y="167"/>
                      </a:lnTo>
                      <a:lnTo>
                        <a:pt x="268" y="169"/>
                      </a:lnTo>
                      <a:lnTo>
                        <a:pt x="267" y="171"/>
                      </a:lnTo>
                      <a:lnTo>
                        <a:pt x="270" y="174"/>
                      </a:lnTo>
                      <a:lnTo>
                        <a:pt x="269" y="179"/>
                      </a:lnTo>
                      <a:lnTo>
                        <a:pt x="273" y="181"/>
                      </a:lnTo>
                      <a:lnTo>
                        <a:pt x="273" y="184"/>
                      </a:lnTo>
                      <a:lnTo>
                        <a:pt x="267" y="185"/>
                      </a:lnTo>
                      <a:lnTo>
                        <a:pt x="264" y="189"/>
                      </a:lnTo>
                      <a:lnTo>
                        <a:pt x="262" y="189"/>
                      </a:lnTo>
                      <a:lnTo>
                        <a:pt x="261" y="192"/>
                      </a:lnTo>
                      <a:lnTo>
                        <a:pt x="252" y="197"/>
                      </a:lnTo>
                      <a:lnTo>
                        <a:pt x="252" y="206"/>
                      </a:lnTo>
                      <a:lnTo>
                        <a:pt x="254" y="211"/>
                      </a:lnTo>
                      <a:lnTo>
                        <a:pt x="262" y="215"/>
                      </a:lnTo>
                      <a:lnTo>
                        <a:pt x="262" y="220"/>
                      </a:lnTo>
                      <a:lnTo>
                        <a:pt x="265" y="225"/>
                      </a:lnTo>
                      <a:lnTo>
                        <a:pt x="263" y="228"/>
                      </a:lnTo>
                      <a:lnTo>
                        <a:pt x="261" y="237"/>
                      </a:lnTo>
                      <a:lnTo>
                        <a:pt x="266" y="241"/>
                      </a:lnTo>
                      <a:lnTo>
                        <a:pt x="266" y="251"/>
                      </a:lnTo>
                      <a:lnTo>
                        <a:pt x="272" y="262"/>
                      </a:lnTo>
                      <a:lnTo>
                        <a:pt x="276" y="263"/>
                      </a:lnTo>
                      <a:lnTo>
                        <a:pt x="278" y="269"/>
                      </a:lnTo>
                      <a:lnTo>
                        <a:pt x="281" y="270"/>
                      </a:lnTo>
                      <a:lnTo>
                        <a:pt x="285" y="274"/>
                      </a:lnTo>
                      <a:lnTo>
                        <a:pt x="285" y="287"/>
                      </a:lnTo>
                      <a:lnTo>
                        <a:pt x="295" y="288"/>
                      </a:lnTo>
                      <a:lnTo>
                        <a:pt x="300" y="293"/>
                      </a:lnTo>
                      <a:lnTo>
                        <a:pt x="302" y="293"/>
                      </a:lnTo>
                      <a:lnTo>
                        <a:pt x="305" y="298"/>
                      </a:lnTo>
                      <a:lnTo>
                        <a:pt x="309" y="297"/>
                      </a:lnTo>
                      <a:lnTo>
                        <a:pt x="313" y="298"/>
                      </a:lnTo>
                      <a:lnTo>
                        <a:pt x="316" y="297"/>
                      </a:lnTo>
                      <a:lnTo>
                        <a:pt x="318" y="300"/>
                      </a:lnTo>
                      <a:lnTo>
                        <a:pt x="320" y="305"/>
                      </a:lnTo>
                      <a:lnTo>
                        <a:pt x="319" y="310"/>
                      </a:lnTo>
                      <a:lnTo>
                        <a:pt x="322" y="319"/>
                      </a:lnTo>
                      <a:lnTo>
                        <a:pt x="325" y="323"/>
                      </a:lnTo>
                      <a:lnTo>
                        <a:pt x="327" y="344"/>
                      </a:lnTo>
                      <a:lnTo>
                        <a:pt x="330" y="352"/>
                      </a:lnTo>
                      <a:lnTo>
                        <a:pt x="327" y="359"/>
                      </a:lnTo>
                      <a:lnTo>
                        <a:pt x="331" y="367"/>
                      </a:lnTo>
                      <a:lnTo>
                        <a:pt x="329" y="373"/>
                      </a:lnTo>
                      <a:lnTo>
                        <a:pt x="330" y="378"/>
                      </a:lnTo>
                      <a:lnTo>
                        <a:pt x="333" y="380"/>
                      </a:lnTo>
                      <a:lnTo>
                        <a:pt x="334" y="389"/>
                      </a:lnTo>
                      <a:lnTo>
                        <a:pt x="336" y="393"/>
                      </a:lnTo>
                      <a:lnTo>
                        <a:pt x="340" y="397"/>
                      </a:lnTo>
                      <a:lnTo>
                        <a:pt x="334" y="399"/>
                      </a:lnTo>
                      <a:lnTo>
                        <a:pt x="329" y="399"/>
                      </a:lnTo>
                      <a:lnTo>
                        <a:pt x="320" y="404"/>
                      </a:lnTo>
                      <a:lnTo>
                        <a:pt x="318" y="410"/>
                      </a:lnTo>
                      <a:lnTo>
                        <a:pt x="318" y="412"/>
                      </a:lnTo>
                      <a:lnTo>
                        <a:pt x="314" y="416"/>
                      </a:lnTo>
                      <a:lnTo>
                        <a:pt x="313" y="420"/>
                      </a:lnTo>
                      <a:lnTo>
                        <a:pt x="312" y="421"/>
                      </a:lnTo>
                      <a:lnTo>
                        <a:pt x="306" y="424"/>
                      </a:lnTo>
                      <a:lnTo>
                        <a:pt x="302" y="422"/>
                      </a:lnTo>
                      <a:lnTo>
                        <a:pt x="295" y="423"/>
                      </a:lnTo>
                      <a:lnTo>
                        <a:pt x="284" y="421"/>
                      </a:lnTo>
                      <a:lnTo>
                        <a:pt x="280" y="422"/>
                      </a:lnTo>
                      <a:lnTo>
                        <a:pt x="276" y="422"/>
                      </a:lnTo>
                      <a:lnTo>
                        <a:pt x="265" y="415"/>
                      </a:lnTo>
                      <a:lnTo>
                        <a:pt x="254" y="413"/>
                      </a:lnTo>
                      <a:lnTo>
                        <a:pt x="252" y="403"/>
                      </a:lnTo>
                      <a:lnTo>
                        <a:pt x="249" y="395"/>
                      </a:lnTo>
                      <a:lnTo>
                        <a:pt x="244" y="393"/>
                      </a:lnTo>
                      <a:lnTo>
                        <a:pt x="236" y="391"/>
                      </a:lnTo>
                      <a:lnTo>
                        <a:pt x="229" y="391"/>
                      </a:lnTo>
                      <a:lnTo>
                        <a:pt x="226" y="396"/>
                      </a:lnTo>
                      <a:lnTo>
                        <a:pt x="214" y="395"/>
                      </a:lnTo>
                      <a:lnTo>
                        <a:pt x="211" y="392"/>
                      </a:lnTo>
                      <a:lnTo>
                        <a:pt x="207" y="391"/>
                      </a:lnTo>
                      <a:lnTo>
                        <a:pt x="205" y="393"/>
                      </a:lnTo>
                      <a:lnTo>
                        <a:pt x="200" y="391"/>
                      </a:lnTo>
                      <a:lnTo>
                        <a:pt x="200" y="393"/>
                      </a:lnTo>
                      <a:lnTo>
                        <a:pt x="196" y="391"/>
                      </a:lnTo>
                      <a:lnTo>
                        <a:pt x="196" y="379"/>
                      </a:lnTo>
                      <a:lnTo>
                        <a:pt x="190" y="376"/>
                      </a:lnTo>
                      <a:lnTo>
                        <a:pt x="189" y="368"/>
                      </a:lnTo>
                      <a:lnTo>
                        <a:pt x="186" y="365"/>
                      </a:lnTo>
                      <a:lnTo>
                        <a:pt x="183" y="359"/>
                      </a:lnTo>
                      <a:lnTo>
                        <a:pt x="184" y="342"/>
                      </a:lnTo>
                      <a:lnTo>
                        <a:pt x="175" y="328"/>
                      </a:lnTo>
                      <a:lnTo>
                        <a:pt x="168" y="326"/>
                      </a:lnTo>
                      <a:lnTo>
                        <a:pt x="167" y="322"/>
                      </a:lnTo>
                      <a:lnTo>
                        <a:pt x="172" y="318"/>
                      </a:lnTo>
                      <a:lnTo>
                        <a:pt x="177" y="319"/>
                      </a:lnTo>
                      <a:lnTo>
                        <a:pt x="182" y="318"/>
                      </a:lnTo>
                      <a:lnTo>
                        <a:pt x="184" y="313"/>
                      </a:lnTo>
                      <a:lnTo>
                        <a:pt x="181" y="300"/>
                      </a:lnTo>
                      <a:lnTo>
                        <a:pt x="179" y="296"/>
                      </a:lnTo>
                      <a:lnTo>
                        <a:pt x="184" y="286"/>
                      </a:lnTo>
                      <a:lnTo>
                        <a:pt x="182" y="279"/>
                      </a:lnTo>
                      <a:lnTo>
                        <a:pt x="189" y="260"/>
                      </a:lnTo>
                      <a:lnTo>
                        <a:pt x="186" y="260"/>
                      </a:lnTo>
                      <a:lnTo>
                        <a:pt x="182" y="263"/>
                      </a:lnTo>
                      <a:lnTo>
                        <a:pt x="176" y="261"/>
                      </a:lnTo>
                      <a:lnTo>
                        <a:pt x="174" y="256"/>
                      </a:lnTo>
                      <a:lnTo>
                        <a:pt x="177" y="248"/>
                      </a:lnTo>
                      <a:lnTo>
                        <a:pt x="162" y="240"/>
                      </a:lnTo>
                      <a:lnTo>
                        <a:pt x="164" y="236"/>
                      </a:lnTo>
                      <a:lnTo>
                        <a:pt x="163" y="235"/>
                      </a:lnTo>
                      <a:lnTo>
                        <a:pt x="164" y="226"/>
                      </a:lnTo>
                      <a:lnTo>
                        <a:pt x="161" y="218"/>
                      </a:lnTo>
                      <a:lnTo>
                        <a:pt x="161" y="208"/>
                      </a:lnTo>
                      <a:lnTo>
                        <a:pt x="153" y="204"/>
                      </a:lnTo>
                      <a:lnTo>
                        <a:pt x="155" y="197"/>
                      </a:lnTo>
                      <a:lnTo>
                        <a:pt x="145" y="188"/>
                      </a:lnTo>
                      <a:lnTo>
                        <a:pt x="141" y="186"/>
                      </a:lnTo>
                      <a:lnTo>
                        <a:pt x="137" y="185"/>
                      </a:lnTo>
                      <a:lnTo>
                        <a:pt x="139" y="182"/>
                      </a:lnTo>
                      <a:lnTo>
                        <a:pt x="136" y="178"/>
                      </a:lnTo>
                      <a:lnTo>
                        <a:pt x="125" y="172"/>
                      </a:lnTo>
                      <a:lnTo>
                        <a:pt x="123" y="168"/>
                      </a:lnTo>
                      <a:lnTo>
                        <a:pt x="123" y="166"/>
                      </a:lnTo>
                      <a:lnTo>
                        <a:pt x="131" y="162"/>
                      </a:lnTo>
                      <a:lnTo>
                        <a:pt x="130" y="159"/>
                      </a:lnTo>
                      <a:lnTo>
                        <a:pt x="126" y="159"/>
                      </a:lnTo>
                      <a:lnTo>
                        <a:pt x="125" y="163"/>
                      </a:lnTo>
                      <a:lnTo>
                        <a:pt x="121" y="163"/>
                      </a:lnTo>
                      <a:lnTo>
                        <a:pt x="120" y="160"/>
                      </a:lnTo>
                      <a:lnTo>
                        <a:pt x="117" y="159"/>
                      </a:lnTo>
                      <a:lnTo>
                        <a:pt x="120" y="155"/>
                      </a:lnTo>
                      <a:lnTo>
                        <a:pt x="124" y="157"/>
                      </a:lnTo>
                      <a:lnTo>
                        <a:pt x="124" y="155"/>
                      </a:lnTo>
                      <a:lnTo>
                        <a:pt x="123" y="154"/>
                      </a:lnTo>
                      <a:lnTo>
                        <a:pt x="118" y="153"/>
                      </a:lnTo>
                      <a:lnTo>
                        <a:pt x="115" y="156"/>
                      </a:lnTo>
                      <a:lnTo>
                        <a:pt x="113" y="157"/>
                      </a:lnTo>
                      <a:lnTo>
                        <a:pt x="109" y="153"/>
                      </a:lnTo>
                      <a:lnTo>
                        <a:pt x="110" y="151"/>
                      </a:lnTo>
                      <a:lnTo>
                        <a:pt x="115" y="153"/>
                      </a:lnTo>
                      <a:lnTo>
                        <a:pt x="122" y="150"/>
                      </a:lnTo>
                      <a:lnTo>
                        <a:pt x="126" y="155"/>
                      </a:lnTo>
                      <a:lnTo>
                        <a:pt x="131" y="154"/>
                      </a:lnTo>
                      <a:lnTo>
                        <a:pt x="124" y="147"/>
                      </a:lnTo>
                      <a:lnTo>
                        <a:pt x="119" y="148"/>
                      </a:lnTo>
                      <a:lnTo>
                        <a:pt x="107" y="148"/>
                      </a:lnTo>
                      <a:lnTo>
                        <a:pt x="111" y="144"/>
                      </a:lnTo>
                      <a:lnTo>
                        <a:pt x="108" y="144"/>
                      </a:lnTo>
                      <a:lnTo>
                        <a:pt x="105" y="146"/>
                      </a:lnTo>
                      <a:lnTo>
                        <a:pt x="104" y="145"/>
                      </a:lnTo>
                      <a:lnTo>
                        <a:pt x="103" y="143"/>
                      </a:lnTo>
                      <a:lnTo>
                        <a:pt x="105" y="140"/>
                      </a:lnTo>
                      <a:lnTo>
                        <a:pt x="100" y="139"/>
                      </a:lnTo>
                      <a:lnTo>
                        <a:pt x="95" y="140"/>
                      </a:lnTo>
                      <a:lnTo>
                        <a:pt x="92" y="143"/>
                      </a:lnTo>
                      <a:lnTo>
                        <a:pt x="89" y="137"/>
                      </a:lnTo>
                      <a:lnTo>
                        <a:pt x="85" y="140"/>
                      </a:lnTo>
                      <a:lnTo>
                        <a:pt x="83" y="141"/>
                      </a:lnTo>
                      <a:lnTo>
                        <a:pt x="78"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96" name="Freeform 73"/>
                <p:cNvSpPr>
                  <a:spLocks/>
                </p:cNvSpPr>
                <p:nvPr/>
              </p:nvSpPr>
              <p:spPr bwMode="auto">
                <a:xfrm>
                  <a:off x="3525" y="3458"/>
                  <a:ext cx="340" cy="424"/>
                </a:xfrm>
                <a:custGeom>
                  <a:avLst/>
                  <a:gdLst>
                    <a:gd name="T0" fmla="*/ 63 w 340"/>
                    <a:gd name="T1" fmla="*/ 118 h 424"/>
                    <a:gd name="T2" fmla="*/ 28 w 340"/>
                    <a:gd name="T3" fmla="*/ 92 h 424"/>
                    <a:gd name="T4" fmla="*/ 3 w 340"/>
                    <a:gd name="T5" fmla="*/ 81 h 424"/>
                    <a:gd name="T6" fmla="*/ 30 w 340"/>
                    <a:gd name="T7" fmla="*/ 61 h 424"/>
                    <a:gd name="T8" fmla="*/ 35 w 340"/>
                    <a:gd name="T9" fmla="*/ 55 h 424"/>
                    <a:gd name="T10" fmla="*/ 63 w 340"/>
                    <a:gd name="T11" fmla="*/ 38 h 424"/>
                    <a:gd name="T12" fmla="*/ 81 w 340"/>
                    <a:gd name="T13" fmla="*/ 26 h 424"/>
                    <a:gd name="T14" fmla="*/ 97 w 340"/>
                    <a:gd name="T15" fmla="*/ 15 h 424"/>
                    <a:gd name="T16" fmla="*/ 103 w 340"/>
                    <a:gd name="T17" fmla="*/ 10 h 424"/>
                    <a:gd name="T18" fmla="*/ 117 w 340"/>
                    <a:gd name="T19" fmla="*/ 7 h 424"/>
                    <a:gd name="T20" fmla="*/ 117 w 340"/>
                    <a:gd name="T21" fmla="*/ 9 h 424"/>
                    <a:gd name="T22" fmla="*/ 121 w 340"/>
                    <a:gd name="T23" fmla="*/ 13 h 424"/>
                    <a:gd name="T24" fmla="*/ 126 w 340"/>
                    <a:gd name="T25" fmla="*/ 19 h 424"/>
                    <a:gd name="T26" fmla="*/ 131 w 340"/>
                    <a:gd name="T27" fmla="*/ 21 h 424"/>
                    <a:gd name="T28" fmla="*/ 137 w 340"/>
                    <a:gd name="T29" fmla="*/ 29 h 424"/>
                    <a:gd name="T30" fmla="*/ 142 w 340"/>
                    <a:gd name="T31" fmla="*/ 30 h 424"/>
                    <a:gd name="T32" fmla="*/ 149 w 340"/>
                    <a:gd name="T33" fmla="*/ 34 h 424"/>
                    <a:gd name="T34" fmla="*/ 178 w 340"/>
                    <a:gd name="T35" fmla="*/ 53 h 424"/>
                    <a:gd name="T36" fmla="*/ 166 w 340"/>
                    <a:gd name="T37" fmla="*/ 73 h 424"/>
                    <a:gd name="T38" fmla="*/ 170 w 340"/>
                    <a:gd name="T39" fmla="*/ 100 h 424"/>
                    <a:gd name="T40" fmla="*/ 192 w 340"/>
                    <a:gd name="T41" fmla="*/ 141 h 424"/>
                    <a:gd name="T42" fmla="*/ 217 w 340"/>
                    <a:gd name="T43" fmla="*/ 156 h 424"/>
                    <a:gd name="T44" fmla="*/ 232 w 340"/>
                    <a:gd name="T45" fmla="*/ 152 h 424"/>
                    <a:gd name="T46" fmla="*/ 238 w 340"/>
                    <a:gd name="T47" fmla="*/ 173 h 424"/>
                    <a:gd name="T48" fmla="*/ 255 w 340"/>
                    <a:gd name="T49" fmla="*/ 172 h 424"/>
                    <a:gd name="T50" fmla="*/ 267 w 340"/>
                    <a:gd name="T51" fmla="*/ 171 h 424"/>
                    <a:gd name="T52" fmla="*/ 273 w 340"/>
                    <a:gd name="T53" fmla="*/ 184 h 424"/>
                    <a:gd name="T54" fmla="*/ 261 w 340"/>
                    <a:gd name="T55" fmla="*/ 192 h 424"/>
                    <a:gd name="T56" fmla="*/ 262 w 340"/>
                    <a:gd name="T57" fmla="*/ 215 h 424"/>
                    <a:gd name="T58" fmla="*/ 261 w 340"/>
                    <a:gd name="T59" fmla="*/ 237 h 424"/>
                    <a:gd name="T60" fmla="*/ 276 w 340"/>
                    <a:gd name="T61" fmla="*/ 263 h 424"/>
                    <a:gd name="T62" fmla="*/ 285 w 340"/>
                    <a:gd name="T63" fmla="*/ 287 h 424"/>
                    <a:gd name="T64" fmla="*/ 305 w 340"/>
                    <a:gd name="T65" fmla="*/ 298 h 424"/>
                    <a:gd name="T66" fmla="*/ 318 w 340"/>
                    <a:gd name="T67" fmla="*/ 300 h 424"/>
                    <a:gd name="T68" fmla="*/ 325 w 340"/>
                    <a:gd name="T69" fmla="*/ 323 h 424"/>
                    <a:gd name="T70" fmla="*/ 331 w 340"/>
                    <a:gd name="T71" fmla="*/ 367 h 424"/>
                    <a:gd name="T72" fmla="*/ 334 w 340"/>
                    <a:gd name="T73" fmla="*/ 389 h 424"/>
                    <a:gd name="T74" fmla="*/ 329 w 340"/>
                    <a:gd name="T75" fmla="*/ 399 h 424"/>
                    <a:gd name="T76" fmla="*/ 314 w 340"/>
                    <a:gd name="T77" fmla="*/ 416 h 424"/>
                    <a:gd name="T78" fmla="*/ 302 w 340"/>
                    <a:gd name="T79" fmla="*/ 422 h 424"/>
                    <a:gd name="T80" fmla="*/ 276 w 340"/>
                    <a:gd name="T81" fmla="*/ 422 h 424"/>
                    <a:gd name="T82" fmla="*/ 249 w 340"/>
                    <a:gd name="T83" fmla="*/ 395 h 424"/>
                    <a:gd name="T84" fmla="*/ 226 w 340"/>
                    <a:gd name="T85" fmla="*/ 396 h 424"/>
                    <a:gd name="T86" fmla="*/ 205 w 340"/>
                    <a:gd name="T87" fmla="*/ 393 h 424"/>
                    <a:gd name="T88" fmla="*/ 196 w 340"/>
                    <a:gd name="T89" fmla="*/ 379 h 424"/>
                    <a:gd name="T90" fmla="*/ 183 w 340"/>
                    <a:gd name="T91" fmla="*/ 359 h 424"/>
                    <a:gd name="T92" fmla="*/ 167 w 340"/>
                    <a:gd name="T93" fmla="*/ 322 h 424"/>
                    <a:gd name="T94" fmla="*/ 184 w 340"/>
                    <a:gd name="T95" fmla="*/ 313 h 424"/>
                    <a:gd name="T96" fmla="*/ 182 w 340"/>
                    <a:gd name="T97" fmla="*/ 279 h 424"/>
                    <a:gd name="T98" fmla="*/ 176 w 340"/>
                    <a:gd name="T99" fmla="*/ 261 h 424"/>
                    <a:gd name="T100" fmla="*/ 164 w 340"/>
                    <a:gd name="T101" fmla="*/ 236 h 424"/>
                    <a:gd name="T102" fmla="*/ 161 w 340"/>
                    <a:gd name="T103" fmla="*/ 208 h 424"/>
                    <a:gd name="T104" fmla="*/ 141 w 340"/>
                    <a:gd name="T105" fmla="*/ 186 h 424"/>
                    <a:gd name="T106" fmla="*/ 125 w 340"/>
                    <a:gd name="T107" fmla="*/ 172 h 424"/>
                    <a:gd name="T108" fmla="*/ 130 w 340"/>
                    <a:gd name="T109" fmla="*/ 159 h 424"/>
                    <a:gd name="T110" fmla="*/ 120 w 340"/>
                    <a:gd name="T111" fmla="*/ 160 h 424"/>
                    <a:gd name="T112" fmla="*/ 124 w 340"/>
                    <a:gd name="T113" fmla="*/ 155 h 424"/>
                    <a:gd name="T114" fmla="*/ 113 w 340"/>
                    <a:gd name="T115" fmla="*/ 157 h 424"/>
                    <a:gd name="T116" fmla="*/ 122 w 340"/>
                    <a:gd name="T117" fmla="*/ 150 h 424"/>
                    <a:gd name="T118" fmla="*/ 119 w 340"/>
                    <a:gd name="T119" fmla="*/ 148 h 424"/>
                    <a:gd name="T120" fmla="*/ 105 w 340"/>
                    <a:gd name="T121" fmla="*/ 146 h 424"/>
                    <a:gd name="T122" fmla="*/ 100 w 340"/>
                    <a:gd name="T123" fmla="*/ 139 h 424"/>
                    <a:gd name="T124" fmla="*/ 85 w 340"/>
                    <a:gd name="T125" fmla="*/ 14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24">
                      <a:moveTo>
                        <a:pt x="78" y="136"/>
                      </a:moveTo>
                      <a:lnTo>
                        <a:pt x="70" y="132"/>
                      </a:lnTo>
                      <a:lnTo>
                        <a:pt x="65" y="127"/>
                      </a:lnTo>
                      <a:lnTo>
                        <a:pt x="63" y="118"/>
                      </a:lnTo>
                      <a:lnTo>
                        <a:pt x="56" y="116"/>
                      </a:lnTo>
                      <a:lnTo>
                        <a:pt x="47" y="107"/>
                      </a:lnTo>
                      <a:lnTo>
                        <a:pt x="36" y="102"/>
                      </a:lnTo>
                      <a:lnTo>
                        <a:pt x="28" y="92"/>
                      </a:lnTo>
                      <a:lnTo>
                        <a:pt x="21" y="93"/>
                      </a:lnTo>
                      <a:lnTo>
                        <a:pt x="7" y="88"/>
                      </a:lnTo>
                      <a:lnTo>
                        <a:pt x="0" y="83"/>
                      </a:lnTo>
                      <a:lnTo>
                        <a:pt x="3" y="81"/>
                      </a:lnTo>
                      <a:lnTo>
                        <a:pt x="11" y="82"/>
                      </a:lnTo>
                      <a:lnTo>
                        <a:pt x="17" y="74"/>
                      </a:lnTo>
                      <a:lnTo>
                        <a:pt x="26" y="59"/>
                      </a:lnTo>
                      <a:lnTo>
                        <a:pt x="30" y="61"/>
                      </a:lnTo>
                      <a:lnTo>
                        <a:pt x="32" y="59"/>
                      </a:lnTo>
                      <a:lnTo>
                        <a:pt x="33" y="58"/>
                      </a:lnTo>
                      <a:lnTo>
                        <a:pt x="33" y="56"/>
                      </a:lnTo>
                      <a:lnTo>
                        <a:pt x="35" y="55"/>
                      </a:lnTo>
                      <a:lnTo>
                        <a:pt x="28" y="49"/>
                      </a:lnTo>
                      <a:lnTo>
                        <a:pt x="30" y="44"/>
                      </a:lnTo>
                      <a:lnTo>
                        <a:pt x="53" y="31"/>
                      </a:lnTo>
                      <a:lnTo>
                        <a:pt x="63" y="38"/>
                      </a:lnTo>
                      <a:lnTo>
                        <a:pt x="75" y="26"/>
                      </a:lnTo>
                      <a:lnTo>
                        <a:pt x="82" y="5"/>
                      </a:lnTo>
                      <a:lnTo>
                        <a:pt x="87" y="8"/>
                      </a:lnTo>
                      <a:lnTo>
                        <a:pt x="81" y="26"/>
                      </a:lnTo>
                      <a:lnTo>
                        <a:pt x="86" y="29"/>
                      </a:lnTo>
                      <a:lnTo>
                        <a:pt x="87" y="29"/>
                      </a:lnTo>
                      <a:lnTo>
                        <a:pt x="86" y="27"/>
                      </a:lnTo>
                      <a:lnTo>
                        <a:pt x="97" y="15"/>
                      </a:lnTo>
                      <a:lnTo>
                        <a:pt x="96" y="14"/>
                      </a:lnTo>
                      <a:lnTo>
                        <a:pt x="99" y="10"/>
                      </a:lnTo>
                      <a:lnTo>
                        <a:pt x="101" y="12"/>
                      </a:lnTo>
                      <a:lnTo>
                        <a:pt x="103" y="10"/>
                      </a:lnTo>
                      <a:lnTo>
                        <a:pt x="101" y="8"/>
                      </a:lnTo>
                      <a:lnTo>
                        <a:pt x="108" y="0"/>
                      </a:lnTo>
                      <a:lnTo>
                        <a:pt x="117" y="5"/>
                      </a:lnTo>
                      <a:lnTo>
                        <a:pt x="117" y="7"/>
                      </a:lnTo>
                      <a:lnTo>
                        <a:pt x="112" y="8"/>
                      </a:lnTo>
                      <a:lnTo>
                        <a:pt x="113" y="11"/>
                      </a:lnTo>
                      <a:lnTo>
                        <a:pt x="116" y="10"/>
                      </a:lnTo>
                      <a:lnTo>
                        <a:pt x="117" y="9"/>
                      </a:lnTo>
                      <a:lnTo>
                        <a:pt x="118" y="9"/>
                      </a:lnTo>
                      <a:lnTo>
                        <a:pt x="119" y="11"/>
                      </a:lnTo>
                      <a:lnTo>
                        <a:pt x="121" y="11"/>
                      </a:lnTo>
                      <a:lnTo>
                        <a:pt x="121" y="13"/>
                      </a:lnTo>
                      <a:lnTo>
                        <a:pt x="123" y="15"/>
                      </a:lnTo>
                      <a:lnTo>
                        <a:pt x="125" y="17"/>
                      </a:lnTo>
                      <a:lnTo>
                        <a:pt x="126" y="18"/>
                      </a:lnTo>
                      <a:lnTo>
                        <a:pt x="126" y="19"/>
                      </a:lnTo>
                      <a:lnTo>
                        <a:pt x="127" y="19"/>
                      </a:lnTo>
                      <a:lnTo>
                        <a:pt x="128" y="19"/>
                      </a:lnTo>
                      <a:lnTo>
                        <a:pt x="130" y="20"/>
                      </a:lnTo>
                      <a:lnTo>
                        <a:pt x="131" y="21"/>
                      </a:lnTo>
                      <a:lnTo>
                        <a:pt x="132" y="24"/>
                      </a:lnTo>
                      <a:lnTo>
                        <a:pt x="134" y="26"/>
                      </a:lnTo>
                      <a:lnTo>
                        <a:pt x="137" y="28"/>
                      </a:lnTo>
                      <a:lnTo>
                        <a:pt x="137" y="29"/>
                      </a:lnTo>
                      <a:lnTo>
                        <a:pt x="139" y="30"/>
                      </a:lnTo>
                      <a:lnTo>
                        <a:pt x="140" y="30"/>
                      </a:lnTo>
                      <a:lnTo>
                        <a:pt x="141" y="31"/>
                      </a:lnTo>
                      <a:lnTo>
                        <a:pt x="142" y="30"/>
                      </a:lnTo>
                      <a:lnTo>
                        <a:pt x="144" y="32"/>
                      </a:lnTo>
                      <a:lnTo>
                        <a:pt x="145" y="31"/>
                      </a:lnTo>
                      <a:lnTo>
                        <a:pt x="148" y="33"/>
                      </a:lnTo>
                      <a:lnTo>
                        <a:pt x="149" y="34"/>
                      </a:lnTo>
                      <a:lnTo>
                        <a:pt x="150" y="33"/>
                      </a:lnTo>
                      <a:lnTo>
                        <a:pt x="149" y="31"/>
                      </a:lnTo>
                      <a:lnTo>
                        <a:pt x="150" y="31"/>
                      </a:lnTo>
                      <a:lnTo>
                        <a:pt x="178" y="53"/>
                      </a:lnTo>
                      <a:lnTo>
                        <a:pt x="179" y="62"/>
                      </a:lnTo>
                      <a:lnTo>
                        <a:pt x="172" y="69"/>
                      </a:lnTo>
                      <a:lnTo>
                        <a:pt x="172" y="74"/>
                      </a:lnTo>
                      <a:lnTo>
                        <a:pt x="166" y="73"/>
                      </a:lnTo>
                      <a:lnTo>
                        <a:pt x="165" y="78"/>
                      </a:lnTo>
                      <a:lnTo>
                        <a:pt x="170" y="84"/>
                      </a:lnTo>
                      <a:lnTo>
                        <a:pt x="174" y="91"/>
                      </a:lnTo>
                      <a:lnTo>
                        <a:pt x="170" y="100"/>
                      </a:lnTo>
                      <a:lnTo>
                        <a:pt x="183" y="128"/>
                      </a:lnTo>
                      <a:lnTo>
                        <a:pt x="185" y="129"/>
                      </a:lnTo>
                      <a:lnTo>
                        <a:pt x="188" y="138"/>
                      </a:lnTo>
                      <a:lnTo>
                        <a:pt x="192" y="141"/>
                      </a:lnTo>
                      <a:lnTo>
                        <a:pt x="197" y="151"/>
                      </a:lnTo>
                      <a:lnTo>
                        <a:pt x="204" y="147"/>
                      </a:lnTo>
                      <a:lnTo>
                        <a:pt x="211" y="143"/>
                      </a:lnTo>
                      <a:lnTo>
                        <a:pt x="217" y="156"/>
                      </a:lnTo>
                      <a:lnTo>
                        <a:pt x="220" y="156"/>
                      </a:lnTo>
                      <a:lnTo>
                        <a:pt x="227" y="146"/>
                      </a:lnTo>
                      <a:lnTo>
                        <a:pt x="228" y="148"/>
                      </a:lnTo>
                      <a:lnTo>
                        <a:pt x="232" y="152"/>
                      </a:lnTo>
                      <a:lnTo>
                        <a:pt x="232" y="158"/>
                      </a:lnTo>
                      <a:lnTo>
                        <a:pt x="229" y="163"/>
                      </a:lnTo>
                      <a:lnTo>
                        <a:pt x="237" y="173"/>
                      </a:lnTo>
                      <a:lnTo>
                        <a:pt x="238" y="173"/>
                      </a:lnTo>
                      <a:lnTo>
                        <a:pt x="240" y="170"/>
                      </a:lnTo>
                      <a:lnTo>
                        <a:pt x="246" y="170"/>
                      </a:lnTo>
                      <a:lnTo>
                        <a:pt x="251" y="172"/>
                      </a:lnTo>
                      <a:lnTo>
                        <a:pt x="255" y="172"/>
                      </a:lnTo>
                      <a:lnTo>
                        <a:pt x="256" y="169"/>
                      </a:lnTo>
                      <a:lnTo>
                        <a:pt x="266" y="167"/>
                      </a:lnTo>
                      <a:lnTo>
                        <a:pt x="268" y="169"/>
                      </a:lnTo>
                      <a:lnTo>
                        <a:pt x="267" y="171"/>
                      </a:lnTo>
                      <a:lnTo>
                        <a:pt x="270" y="174"/>
                      </a:lnTo>
                      <a:lnTo>
                        <a:pt x="269" y="179"/>
                      </a:lnTo>
                      <a:lnTo>
                        <a:pt x="273" y="181"/>
                      </a:lnTo>
                      <a:lnTo>
                        <a:pt x="273" y="184"/>
                      </a:lnTo>
                      <a:lnTo>
                        <a:pt x="267" y="185"/>
                      </a:lnTo>
                      <a:lnTo>
                        <a:pt x="264" y="189"/>
                      </a:lnTo>
                      <a:lnTo>
                        <a:pt x="262" y="189"/>
                      </a:lnTo>
                      <a:lnTo>
                        <a:pt x="261" y="192"/>
                      </a:lnTo>
                      <a:lnTo>
                        <a:pt x="252" y="197"/>
                      </a:lnTo>
                      <a:lnTo>
                        <a:pt x="252" y="206"/>
                      </a:lnTo>
                      <a:lnTo>
                        <a:pt x="254" y="211"/>
                      </a:lnTo>
                      <a:lnTo>
                        <a:pt x="262" y="215"/>
                      </a:lnTo>
                      <a:lnTo>
                        <a:pt x="262" y="220"/>
                      </a:lnTo>
                      <a:lnTo>
                        <a:pt x="265" y="225"/>
                      </a:lnTo>
                      <a:lnTo>
                        <a:pt x="263" y="228"/>
                      </a:lnTo>
                      <a:lnTo>
                        <a:pt x="261" y="237"/>
                      </a:lnTo>
                      <a:lnTo>
                        <a:pt x="266" y="241"/>
                      </a:lnTo>
                      <a:lnTo>
                        <a:pt x="266" y="251"/>
                      </a:lnTo>
                      <a:lnTo>
                        <a:pt x="272" y="262"/>
                      </a:lnTo>
                      <a:lnTo>
                        <a:pt x="276" y="263"/>
                      </a:lnTo>
                      <a:lnTo>
                        <a:pt x="278" y="269"/>
                      </a:lnTo>
                      <a:lnTo>
                        <a:pt x="281" y="270"/>
                      </a:lnTo>
                      <a:lnTo>
                        <a:pt x="285" y="274"/>
                      </a:lnTo>
                      <a:lnTo>
                        <a:pt x="285" y="287"/>
                      </a:lnTo>
                      <a:lnTo>
                        <a:pt x="295" y="288"/>
                      </a:lnTo>
                      <a:lnTo>
                        <a:pt x="300" y="293"/>
                      </a:lnTo>
                      <a:lnTo>
                        <a:pt x="302" y="293"/>
                      </a:lnTo>
                      <a:lnTo>
                        <a:pt x="305" y="298"/>
                      </a:lnTo>
                      <a:lnTo>
                        <a:pt x="309" y="297"/>
                      </a:lnTo>
                      <a:lnTo>
                        <a:pt x="313" y="298"/>
                      </a:lnTo>
                      <a:lnTo>
                        <a:pt x="316" y="297"/>
                      </a:lnTo>
                      <a:lnTo>
                        <a:pt x="318" y="300"/>
                      </a:lnTo>
                      <a:lnTo>
                        <a:pt x="320" y="305"/>
                      </a:lnTo>
                      <a:lnTo>
                        <a:pt x="319" y="310"/>
                      </a:lnTo>
                      <a:lnTo>
                        <a:pt x="322" y="319"/>
                      </a:lnTo>
                      <a:lnTo>
                        <a:pt x="325" y="323"/>
                      </a:lnTo>
                      <a:lnTo>
                        <a:pt x="327" y="344"/>
                      </a:lnTo>
                      <a:lnTo>
                        <a:pt x="330" y="352"/>
                      </a:lnTo>
                      <a:lnTo>
                        <a:pt x="327" y="359"/>
                      </a:lnTo>
                      <a:lnTo>
                        <a:pt x="331" y="367"/>
                      </a:lnTo>
                      <a:lnTo>
                        <a:pt x="329" y="373"/>
                      </a:lnTo>
                      <a:lnTo>
                        <a:pt x="330" y="378"/>
                      </a:lnTo>
                      <a:lnTo>
                        <a:pt x="333" y="380"/>
                      </a:lnTo>
                      <a:lnTo>
                        <a:pt x="334" y="389"/>
                      </a:lnTo>
                      <a:lnTo>
                        <a:pt x="336" y="393"/>
                      </a:lnTo>
                      <a:lnTo>
                        <a:pt x="340" y="397"/>
                      </a:lnTo>
                      <a:lnTo>
                        <a:pt x="334" y="399"/>
                      </a:lnTo>
                      <a:lnTo>
                        <a:pt x="329" y="399"/>
                      </a:lnTo>
                      <a:lnTo>
                        <a:pt x="320" y="404"/>
                      </a:lnTo>
                      <a:lnTo>
                        <a:pt x="318" y="410"/>
                      </a:lnTo>
                      <a:lnTo>
                        <a:pt x="318" y="412"/>
                      </a:lnTo>
                      <a:lnTo>
                        <a:pt x="314" y="416"/>
                      </a:lnTo>
                      <a:lnTo>
                        <a:pt x="313" y="420"/>
                      </a:lnTo>
                      <a:lnTo>
                        <a:pt x="312" y="421"/>
                      </a:lnTo>
                      <a:lnTo>
                        <a:pt x="306" y="424"/>
                      </a:lnTo>
                      <a:lnTo>
                        <a:pt x="302" y="422"/>
                      </a:lnTo>
                      <a:lnTo>
                        <a:pt x="295" y="423"/>
                      </a:lnTo>
                      <a:lnTo>
                        <a:pt x="284" y="421"/>
                      </a:lnTo>
                      <a:lnTo>
                        <a:pt x="280" y="422"/>
                      </a:lnTo>
                      <a:lnTo>
                        <a:pt x="276" y="422"/>
                      </a:lnTo>
                      <a:lnTo>
                        <a:pt x="265" y="415"/>
                      </a:lnTo>
                      <a:lnTo>
                        <a:pt x="254" y="413"/>
                      </a:lnTo>
                      <a:lnTo>
                        <a:pt x="252" y="403"/>
                      </a:lnTo>
                      <a:lnTo>
                        <a:pt x="249" y="395"/>
                      </a:lnTo>
                      <a:lnTo>
                        <a:pt x="244" y="393"/>
                      </a:lnTo>
                      <a:lnTo>
                        <a:pt x="236" y="391"/>
                      </a:lnTo>
                      <a:lnTo>
                        <a:pt x="229" y="391"/>
                      </a:lnTo>
                      <a:lnTo>
                        <a:pt x="226" y="396"/>
                      </a:lnTo>
                      <a:lnTo>
                        <a:pt x="214" y="395"/>
                      </a:lnTo>
                      <a:lnTo>
                        <a:pt x="211" y="392"/>
                      </a:lnTo>
                      <a:lnTo>
                        <a:pt x="207" y="391"/>
                      </a:lnTo>
                      <a:lnTo>
                        <a:pt x="205" y="393"/>
                      </a:lnTo>
                      <a:lnTo>
                        <a:pt x="200" y="391"/>
                      </a:lnTo>
                      <a:lnTo>
                        <a:pt x="200" y="393"/>
                      </a:lnTo>
                      <a:lnTo>
                        <a:pt x="196" y="391"/>
                      </a:lnTo>
                      <a:lnTo>
                        <a:pt x="196" y="379"/>
                      </a:lnTo>
                      <a:lnTo>
                        <a:pt x="190" y="376"/>
                      </a:lnTo>
                      <a:lnTo>
                        <a:pt x="189" y="368"/>
                      </a:lnTo>
                      <a:lnTo>
                        <a:pt x="186" y="365"/>
                      </a:lnTo>
                      <a:lnTo>
                        <a:pt x="183" y="359"/>
                      </a:lnTo>
                      <a:lnTo>
                        <a:pt x="184" y="342"/>
                      </a:lnTo>
                      <a:lnTo>
                        <a:pt x="175" y="328"/>
                      </a:lnTo>
                      <a:lnTo>
                        <a:pt x="168" y="326"/>
                      </a:lnTo>
                      <a:lnTo>
                        <a:pt x="167" y="322"/>
                      </a:lnTo>
                      <a:lnTo>
                        <a:pt x="172" y="318"/>
                      </a:lnTo>
                      <a:lnTo>
                        <a:pt x="177" y="319"/>
                      </a:lnTo>
                      <a:lnTo>
                        <a:pt x="182" y="318"/>
                      </a:lnTo>
                      <a:lnTo>
                        <a:pt x="184" y="313"/>
                      </a:lnTo>
                      <a:lnTo>
                        <a:pt x="181" y="300"/>
                      </a:lnTo>
                      <a:lnTo>
                        <a:pt x="179" y="296"/>
                      </a:lnTo>
                      <a:lnTo>
                        <a:pt x="184" y="286"/>
                      </a:lnTo>
                      <a:lnTo>
                        <a:pt x="182" y="279"/>
                      </a:lnTo>
                      <a:lnTo>
                        <a:pt x="189" y="260"/>
                      </a:lnTo>
                      <a:lnTo>
                        <a:pt x="186" y="260"/>
                      </a:lnTo>
                      <a:lnTo>
                        <a:pt x="182" y="263"/>
                      </a:lnTo>
                      <a:lnTo>
                        <a:pt x="176" y="261"/>
                      </a:lnTo>
                      <a:lnTo>
                        <a:pt x="174" y="256"/>
                      </a:lnTo>
                      <a:lnTo>
                        <a:pt x="177" y="248"/>
                      </a:lnTo>
                      <a:lnTo>
                        <a:pt x="162" y="240"/>
                      </a:lnTo>
                      <a:lnTo>
                        <a:pt x="164" y="236"/>
                      </a:lnTo>
                      <a:lnTo>
                        <a:pt x="163" y="235"/>
                      </a:lnTo>
                      <a:lnTo>
                        <a:pt x="164" y="226"/>
                      </a:lnTo>
                      <a:lnTo>
                        <a:pt x="161" y="218"/>
                      </a:lnTo>
                      <a:lnTo>
                        <a:pt x="161" y="208"/>
                      </a:lnTo>
                      <a:lnTo>
                        <a:pt x="153" y="204"/>
                      </a:lnTo>
                      <a:lnTo>
                        <a:pt x="155" y="197"/>
                      </a:lnTo>
                      <a:lnTo>
                        <a:pt x="145" y="188"/>
                      </a:lnTo>
                      <a:lnTo>
                        <a:pt x="141" y="186"/>
                      </a:lnTo>
                      <a:lnTo>
                        <a:pt x="137" y="185"/>
                      </a:lnTo>
                      <a:lnTo>
                        <a:pt x="139" y="182"/>
                      </a:lnTo>
                      <a:lnTo>
                        <a:pt x="136" y="178"/>
                      </a:lnTo>
                      <a:lnTo>
                        <a:pt x="125" y="172"/>
                      </a:lnTo>
                      <a:lnTo>
                        <a:pt x="123" y="168"/>
                      </a:lnTo>
                      <a:lnTo>
                        <a:pt x="123" y="166"/>
                      </a:lnTo>
                      <a:lnTo>
                        <a:pt x="131" y="162"/>
                      </a:lnTo>
                      <a:lnTo>
                        <a:pt x="130" y="159"/>
                      </a:lnTo>
                      <a:lnTo>
                        <a:pt x="126" y="159"/>
                      </a:lnTo>
                      <a:lnTo>
                        <a:pt x="125" y="163"/>
                      </a:lnTo>
                      <a:lnTo>
                        <a:pt x="121" y="163"/>
                      </a:lnTo>
                      <a:lnTo>
                        <a:pt x="120" y="160"/>
                      </a:lnTo>
                      <a:lnTo>
                        <a:pt x="117" y="159"/>
                      </a:lnTo>
                      <a:lnTo>
                        <a:pt x="120" y="155"/>
                      </a:lnTo>
                      <a:lnTo>
                        <a:pt x="124" y="157"/>
                      </a:lnTo>
                      <a:lnTo>
                        <a:pt x="124" y="155"/>
                      </a:lnTo>
                      <a:lnTo>
                        <a:pt x="123" y="154"/>
                      </a:lnTo>
                      <a:lnTo>
                        <a:pt x="118" y="153"/>
                      </a:lnTo>
                      <a:lnTo>
                        <a:pt x="115" y="156"/>
                      </a:lnTo>
                      <a:lnTo>
                        <a:pt x="113" y="157"/>
                      </a:lnTo>
                      <a:lnTo>
                        <a:pt x="109" y="153"/>
                      </a:lnTo>
                      <a:lnTo>
                        <a:pt x="110" y="151"/>
                      </a:lnTo>
                      <a:lnTo>
                        <a:pt x="115" y="153"/>
                      </a:lnTo>
                      <a:lnTo>
                        <a:pt x="122" y="150"/>
                      </a:lnTo>
                      <a:lnTo>
                        <a:pt x="126" y="155"/>
                      </a:lnTo>
                      <a:lnTo>
                        <a:pt x="131" y="154"/>
                      </a:lnTo>
                      <a:lnTo>
                        <a:pt x="124" y="147"/>
                      </a:lnTo>
                      <a:lnTo>
                        <a:pt x="119" y="148"/>
                      </a:lnTo>
                      <a:lnTo>
                        <a:pt x="107" y="148"/>
                      </a:lnTo>
                      <a:lnTo>
                        <a:pt x="111" y="144"/>
                      </a:lnTo>
                      <a:lnTo>
                        <a:pt x="108" y="144"/>
                      </a:lnTo>
                      <a:lnTo>
                        <a:pt x="105" y="146"/>
                      </a:lnTo>
                      <a:lnTo>
                        <a:pt x="104" y="145"/>
                      </a:lnTo>
                      <a:lnTo>
                        <a:pt x="103" y="143"/>
                      </a:lnTo>
                      <a:lnTo>
                        <a:pt x="105" y="140"/>
                      </a:lnTo>
                      <a:lnTo>
                        <a:pt x="100" y="139"/>
                      </a:lnTo>
                      <a:lnTo>
                        <a:pt x="95" y="140"/>
                      </a:lnTo>
                      <a:lnTo>
                        <a:pt x="92" y="143"/>
                      </a:lnTo>
                      <a:lnTo>
                        <a:pt x="89" y="137"/>
                      </a:lnTo>
                      <a:lnTo>
                        <a:pt x="85" y="140"/>
                      </a:lnTo>
                      <a:lnTo>
                        <a:pt x="83" y="141"/>
                      </a:lnTo>
                      <a:lnTo>
                        <a:pt x="78" y="136"/>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97" name="Freeform 74"/>
                <p:cNvSpPr>
                  <a:spLocks/>
                </p:cNvSpPr>
                <p:nvPr/>
              </p:nvSpPr>
              <p:spPr bwMode="auto">
                <a:xfrm>
                  <a:off x="3539" y="3598"/>
                  <a:ext cx="175" cy="227"/>
                </a:xfrm>
                <a:custGeom>
                  <a:avLst/>
                  <a:gdLst>
                    <a:gd name="T0" fmla="*/ 85 w 175"/>
                    <a:gd name="T1" fmla="*/ 0 h 227"/>
                    <a:gd name="T2" fmla="*/ 90 w 175"/>
                    <a:gd name="T3" fmla="*/ 5 h 227"/>
                    <a:gd name="T4" fmla="*/ 97 w 175"/>
                    <a:gd name="T5" fmla="*/ 4 h 227"/>
                    <a:gd name="T6" fmla="*/ 109 w 175"/>
                    <a:gd name="T7" fmla="*/ 7 h 227"/>
                    <a:gd name="T8" fmla="*/ 108 w 175"/>
                    <a:gd name="T9" fmla="*/ 11 h 227"/>
                    <a:gd name="T10" fmla="*/ 94 w 175"/>
                    <a:gd name="T11" fmla="*/ 13 h 227"/>
                    <a:gd name="T12" fmla="*/ 104 w 175"/>
                    <a:gd name="T13" fmla="*/ 13 h 227"/>
                    <a:gd name="T14" fmla="*/ 109 w 175"/>
                    <a:gd name="T15" fmla="*/ 17 h 227"/>
                    <a:gd name="T16" fmla="*/ 106 w 175"/>
                    <a:gd name="T17" fmla="*/ 20 h 227"/>
                    <a:gd name="T18" fmla="*/ 112 w 175"/>
                    <a:gd name="T19" fmla="*/ 19 h 227"/>
                    <a:gd name="T20" fmla="*/ 109 w 175"/>
                    <a:gd name="T21" fmla="*/ 26 h 227"/>
                    <a:gd name="T22" fmla="*/ 121 w 175"/>
                    <a:gd name="T23" fmla="*/ 38 h 227"/>
                    <a:gd name="T24" fmla="*/ 127 w 175"/>
                    <a:gd name="T25" fmla="*/ 46 h 227"/>
                    <a:gd name="T26" fmla="*/ 139 w 175"/>
                    <a:gd name="T27" fmla="*/ 64 h 227"/>
                    <a:gd name="T28" fmla="*/ 150 w 175"/>
                    <a:gd name="T29" fmla="*/ 87 h 227"/>
                    <a:gd name="T30" fmla="*/ 148 w 175"/>
                    <a:gd name="T31" fmla="*/ 100 h 227"/>
                    <a:gd name="T32" fmla="*/ 163 w 175"/>
                    <a:gd name="T33" fmla="*/ 121 h 227"/>
                    <a:gd name="T34" fmla="*/ 175 w 175"/>
                    <a:gd name="T35" fmla="*/ 120 h 227"/>
                    <a:gd name="T36" fmla="*/ 165 w 175"/>
                    <a:gd name="T37" fmla="*/ 156 h 227"/>
                    <a:gd name="T38" fmla="*/ 168 w 175"/>
                    <a:gd name="T39" fmla="*/ 179 h 227"/>
                    <a:gd name="T40" fmla="*/ 153 w 175"/>
                    <a:gd name="T41" fmla="*/ 183 h 227"/>
                    <a:gd name="T42" fmla="*/ 170 w 175"/>
                    <a:gd name="T43" fmla="*/ 202 h 227"/>
                    <a:gd name="T44" fmla="*/ 163 w 175"/>
                    <a:gd name="T45" fmla="*/ 227 h 227"/>
                    <a:gd name="T46" fmla="*/ 143 w 175"/>
                    <a:gd name="T47" fmla="*/ 213 h 227"/>
                    <a:gd name="T48" fmla="*/ 144 w 175"/>
                    <a:gd name="T49" fmla="*/ 195 h 227"/>
                    <a:gd name="T50" fmla="*/ 119 w 175"/>
                    <a:gd name="T51" fmla="*/ 187 h 227"/>
                    <a:gd name="T52" fmla="*/ 108 w 175"/>
                    <a:gd name="T53" fmla="*/ 185 h 227"/>
                    <a:gd name="T54" fmla="*/ 95 w 175"/>
                    <a:gd name="T55" fmla="*/ 180 h 227"/>
                    <a:gd name="T56" fmla="*/ 80 w 175"/>
                    <a:gd name="T57" fmla="*/ 173 h 227"/>
                    <a:gd name="T58" fmla="*/ 65 w 175"/>
                    <a:gd name="T59" fmla="*/ 154 h 227"/>
                    <a:gd name="T60" fmla="*/ 60 w 175"/>
                    <a:gd name="T61" fmla="*/ 136 h 227"/>
                    <a:gd name="T62" fmla="*/ 45 w 175"/>
                    <a:gd name="T63" fmla="*/ 134 h 227"/>
                    <a:gd name="T64" fmla="*/ 39 w 175"/>
                    <a:gd name="T65" fmla="*/ 124 h 227"/>
                    <a:gd name="T66" fmla="*/ 26 w 175"/>
                    <a:gd name="T67" fmla="*/ 99 h 227"/>
                    <a:gd name="T68" fmla="*/ 13 w 175"/>
                    <a:gd name="T69" fmla="*/ 80 h 227"/>
                    <a:gd name="T70" fmla="*/ 4 w 175"/>
                    <a:gd name="T71" fmla="*/ 68 h 227"/>
                    <a:gd name="T72" fmla="*/ 3 w 175"/>
                    <a:gd name="T73" fmla="*/ 59 h 227"/>
                    <a:gd name="T74" fmla="*/ 13 w 175"/>
                    <a:gd name="T75" fmla="*/ 48 h 227"/>
                    <a:gd name="T76" fmla="*/ 14 w 175"/>
                    <a:gd name="T77" fmla="*/ 40 h 227"/>
                    <a:gd name="T78" fmla="*/ 24 w 175"/>
                    <a:gd name="T79" fmla="*/ 41 h 227"/>
                    <a:gd name="T80" fmla="*/ 40 w 175"/>
                    <a:gd name="T81" fmla="*/ 29 h 227"/>
                    <a:gd name="T82" fmla="*/ 62 w 175"/>
                    <a:gd name="T83" fmla="*/ 42 h 227"/>
                    <a:gd name="T84" fmla="*/ 64 w 175"/>
                    <a:gd name="T85" fmla="*/ 36 h 227"/>
                    <a:gd name="T86" fmla="*/ 69 w 175"/>
                    <a:gd name="T87" fmla="*/ 10 h 227"/>
                    <a:gd name="T88" fmla="*/ 78 w 175"/>
                    <a:gd name="T89" fmla="*/ 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227">
                      <a:moveTo>
                        <a:pt x="78" y="4"/>
                      </a:moveTo>
                      <a:lnTo>
                        <a:pt x="80" y="1"/>
                      </a:lnTo>
                      <a:lnTo>
                        <a:pt x="85" y="0"/>
                      </a:lnTo>
                      <a:lnTo>
                        <a:pt x="91" y="0"/>
                      </a:lnTo>
                      <a:lnTo>
                        <a:pt x="89" y="3"/>
                      </a:lnTo>
                      <a:lnTo>
                        <a:pt x="90" y="5"/>
                      </a:lnTo>
                      <a:lnTo>
                        <a:pt x="92" y="6"/>
                      </a:lnTo>
                      <a:lnTo>
                        <a:pt x="94" y="4"/>
                      </a:lnTo>
                      <a:lnTo>
                        <a:pt x="97" y="4"/>
                      </a:lnTo>
                      <a:lnTo>
                        <a:pt x="93" y="8"/>
                      </a:lnTo>
                      <a:lnTo>
                        <a:pt x="105" y="9"/>
                      </a:lnTo>
                      <a:lnTo>
                        <a:pt x="109" y="7"/>
                      </a:lnTo>
                      <a:lnTo>
                        <a:pt x="116" y="15"/>
                      </a:lnTo>
                      <a:lnTo>
                        <a:pt x="112" y="16"/>
                      </a:lnTo>
                      <a:lnTo>
                        <a:pt x="108" y="11"/>
                      </a:lnTo>
                      <a:lnTo>
                        <a:pt x="102" y="13"/>
                      </a:lnTo>
                      <a:lnTo>
                        <a:pt x="96" y="11"/>
                      </a:lnTo>
                      <a:lnTo>
                        <a:pt x="94" y="13"/>
                      </a:lnTo>
                      <a:lnTo>
                        <a:pt x="98" y="17"/>
                      </a:lnTo>
                      <a:lnTo>
                        <a:pt x="101" y="16"/>
                      </a:lnTo>
                      <a:lnTo>
                        <a:pt x="104" y="13"/>
                      </a:lnTo>
                      <a:lnTo>
                        <a:pt x="109" y="14"/>
                      </a:lnTo>
                      <a:lnTo>
                        <a:pt x="109" y="16"/>
                      </a:lnTo>
                      <a:lnTo>
                        <a:pt x="109" y="17"/>
                      </a:lnTo>
                      <a:lnTo>
                        <a:pt x="106" y="15"/>
                      </a:lnTo>
                      <a:lnTo>
                        <a:pt x="103" y="19"/>
                      </a:lnTo>
                      <a:lnTo>
                        <a:pt x="106" y="20"/>
                      </a:lnTo>
                      <a:lnTo>
                        <a:pt x="106" y="23"/>
                      </a:lnTo>
                      <a:lnTo>
                        <a:pt x="111" y="23"/>
                      </a:lnTo>
                      <a:lnTo>
                        <a:pt x="112" y="19"/>
                      </a:lnTo>
                      <a:lnTo>
                        <a:pt x="116" y="19"/>
                      </a:lnTo>
                      <a:lnTo>
                        <a:pt x="117" y="23"/>
                      </a:lnTo>
                      <a:lnTo>
                        <a:pt x="109" y="26"/>
                      </a:lnTo>
                      <a:lnTo>
                        <a:pt x="109" y="28"/>
                      </a:lnTo>
                      <a:lnTo>
                        <a:pt x="112" y="32"/>
                      </a:lnTo>
                      <a:lnTo>
                        <a:pt x="121" y="38"/>
                      </a:lnTo>
                      <a:lnTo>
                        <a:pt x="124" y="42"/>
                      </a:lnTo>
                      <a:lnTo>
                        <a:pt x="123" y="45"/>
                      </a:lnTo>
                      <a:lnTo>
                        <a:pt x="127" y="46"/>
                      </a:lnTo>
                      <a:lnTo>
                        <a:pt x="131" y="48"/>
                      </a:lnTo>
                      <a:lnTo>
                        <a:pt x="141" y="57"/>
                      </a:lnTo>
                      <a:lnTo>
                        <a:pt x="139" y="64"/>
                      </a:lnTo>
                      <a:lnTo>
                        <a:pt x="147" y="69"/>
                      </a:lnTo>
                      <a:lnTo>
                        <a:pt x="147" y="78"/>
                      </a:lnTo>
                      <a:lnTo>
                        <a:pt x="150" y="87"/>
                      </a:lnTo>
                      <a:lnTo>
                        <a:pt x="149" y="95"/>
                      </a:lnTo>
                      <a:lnTo>
                        <a:pt x="150" y="96"/>
                      </a:lnTo>
                      <a:lnTo>
                        <a:pt x="148" y="100"/>
                      </a:lnTo>
                      <a:lnTo>
                        <a:pt x="163" y="108"/>
                      </a:lnTo>
                      <a:lnTo>
                        <a:pt x="160" y="117"/>
                      </a:lnTo>
                      <a:lnTo>
                        <a:pt x="163" y="121"/>
                      </a:lnTo>
                      <a:lnTo>
                        <a:pt x="168" y="123"/>
                      </a:lnTo>
                      <a:lnTo>
                        <a:pt x="172" y="120"/>
                      </a:lnTo>
                      <a:lnTo>
                        <a:pt x="175" y="120"/>
                      </a:lnTo>
                      <a:lnTo>
                        <a:pt x="168" y="139"/>
                      </a:lnTo>
                      <a:lnTo>
                        <a:pt x="169" y="147"/>
                      </a:lnTo>
                      <a:lnTo>
                        <a:pt x="165" y="156"/>
                      </a:lnTo>
                      <a:lnTo>
                        <a:pt x="166" y="161"/>
                      </a:lnTo>
                      <a:lnTo>
                        <a:pt x="170" y="174"/>
                      </a:lnTo>
                      <a:lnTo>
                        <a:pt x="168" y="179"/>
                      </a:lnTo>
                      <a:lnTo>
                        <a:pt x="163" y="179"/>
                      </a:lnTo>
                      <a:lnTo>
                        <a:pt x="158" y="178"/>
                      </a:lnTo>
                      <a:lnTo>
                        <a:pt x="153" y="183"/>
                      </a:lnTo>
                      <a:lnTo>
                        <a:pt x="154" y="187"/>
                      </a:lnTo>
                      <a:lnTo>
                        <a:pt x="160" y="189"/>
                      </a:lnTo>
                      <a:lnTo>
                        <a:pt x="170" y="202"/>
                      </a:lnTo>
                      <a:lnTo>
                        <a:pt x="168" y="220"/>
                      </a:lnTo>
                      <a:lnTo>
                        <a:pt x="172" y="225"/>
                      </a:lnTo>
                      <a:lnTo>
                        <a:pt x="163" y="227"/>
                      </a:lnTo>
                      <a:lnTo>
                        <a:pt x="154" y="224"/>
                      </a:lnTo>
                      <a:lnTo>
                        <a:pt x="146" y="220"/>
                      </a:lnTo>
                      <a:lnTo>
                        <a:pt x="143" y="213"/>
                      </a:lnTo>
                      <a:lnTo>
                        <a:pt x="150" y="200"/>
                      </a:lnTo>
                      <a:lnTo>
                        <a:pt x="149" y="196"/>
                      </a:lnTo>
                      <a:lnTo>
                        <a:pt x="144" y="195"/>
                      </a:lnTo>
                      <a:lnTo>
                        <a:pt x="131" y="191"/>
                      </a:lnTo>
                      <a:lnTo>
                        <a:pt x="127" y="192"/>
                      </a:lnTo>
                      <a:lnTo>
                        <a:pt x="119" y="187"/>
                      </a:lnTo>
                      <a:lnTo>
                        <a:pt x="117" y="191"/>
                      </a:lnTo>
                      <a:lnTo>
                        <a:pt x="113" y="190"/>
                      </a:lnTo>
                      <a:lnTo>
                        <a:pt x="108" y="185"/>
                      </a:lnTo>
                      <a:lnTo>
                        <a:pt x="107" y="186"/>
                      </a:lnTo>
                      <a:lnTo>
                        <a:pt x="100" y="177"/>
                      </a:lnTo>
                      <a:lnTo>
                        <a:pt x="95" y="180"/>
                      </a:lnTo>
                      <a:lnTo>
                        <a:pt x="88" y="177"/>
                      </a:lnTo>
                      <a:lnTo>
                        <a:pt x="86" y="175"/>
                      </a:lnTo>
                      <a:lnTo>
                        <a:pt x="80" y="173"/>
                      </a:lnTo>
                      <a:lnTo>
                        <a:pt x="68" y="162"/>
                      </a:lnTo>
                      <a:lnTo>
                        <a:pt x="64" y="160"/>
                      </a:lnTo>
                      <a:lnTo>
                        <a:pt x="65" y="154"/>
                      </a:lnTo>
                      <a:lnTo>
                        <a:pt x="63" y="149"/>
                      </a:lnTo>
                      <a:lnTo>
                        <a:pt x="63" y="139"/>
                      </a:lnTo>
                      <a:lnTo>
                        <a:pt x="60" y="136"/>
                      </a:lnTo>
                      <a:lnTo>
                        <a:pt x="57" y="137"/>
                      </a:lnTo>
                      <a:lnTo>
                        <a:pt x="50" y="133"/>
                      </a:lnTo>
                      <a:lnTo>
                        <a:pt x="45" y="134"/>
                      </a:lnTo>
                      <a:lnTo>
                        <a:pt x="40" y="130"/>
                      </a:lnTo>
                      <a:lnTo>
                        <a:pt x="42" y="128"/>
                      </a:lnTo>
                      <a:lnTo>
                        <a:pt x="39" y="124"/>
                      </a:lnTo>
                      <a:lnTo>
                        <a:pt x="23" y="109"/>
                      </a:lnTo>
                      <a:lnTo>
                        <a:pt x="23" y="106"/>
                      </a:lnTo>
                      <a:lnTo>
                        <a:pt x="26" y="99"/>
                      </a:lnTo>
                      <a:lnTo>
                        <a:pt x="15" y="90"/>
                      </a:lnTo>
                      <a:lnTo>
                        <a:pt x="15" y="85"/>
                      </a:lnTo>
                      <a:lnTo>
                        <a:pt x="13" y="80"/>
                      </a:lnTo>
                      <a:lnTo>
                        <a:pt x="5" y="78"/>
                      </a:lnTo>
                      <a:lnTo>
                        <a:pt x="3" y="71"/>
                      </a:lnTo>
                      <a:lnTo>
                        <a:pt x="4" y="68"/>
                      </a:lnTo>
                      <a:lnTo>
                        <a:pt x="0" y="66"/>
                      </a:lnTo>
                      <a:lnTo>
                        <a:pt x="4" y="60"/>
                      </a:lnTo>
                      <a:lnTo>
                        <a:pt x="3" y="59"/>
                      </a:lnTo>
                      <a:lnTo>
                        <a:pt x="10" y="51"/>
                      </a:lnTo>
                      <a:lnTo>
                        <a:pt x="10" y="49"/>
                      </a:lnTo>
                      <a:lnTo>
                        <a:pt x="13" y="48"/>
                      </a:lnTo>
                      <a:lnTo>
                        <a:pt x="14" y="44"/>
                      </a:lnTo>
                      <a:lnTo>
                        <a:pt x="11" y="40"/>
                      </a:lnTo>
                      <a:lnTo>
                        <a:pt x="14" y="40"/>
                      </a:lnTo>
                      <a:lnTo>
                        <a:pt x="18" y="40"/>
                      </a:lnTo>
                      <a:lnTo>
                        <a:pt x="19" y="37"/>
                      </a:lnTo>
                      <a:lnTo>
                        <a:pt x="24" y="41"/>
                      </a:lnTo>
                      <a:lnTo>
                        <a:pt x="30" y="34"/>
                      </a:lnTo>
                      <a:lnTo>
                        <a:pt x="34" y="37"/>
                      </a:lnTo>
                      <a:lnTo>
                        <a:pt x="40" y="29"/>
                      </a:lnTo>
                      <a:lnTo>
                        <a:pt x="44" y="29"/>
                      </a:lnTo>
                      <a:lnTo>
                        <a:pt x="45" y="33"/>
                      </a:lnTo>
                      <a:lnTo>
                        <a:pt x="62" y="42"/>
                      </a:lnTo>
                      <a:lnTo>
                        <a:pt x="64" y="44"/>
                      </a:lnTo>
                      <a:lnTo>
                        <a:pt x="65" y="43"/>
                      </a:lnTo>
                      <a:lnTo>
                        <a:pt x="64" y="36"/>
                      </a:lnTo>
                      <a:lnTo>
                        <a:pt x="65" y="26"/>
                      </a:lnTo>
                      <a:lnTo>
                        <a:pt x="69" y="19"/>
                      </a:lnTo>
                      <a:lnTo>
                        <a:pt x="69" y="10"/>
                      </a:lnTo>
                      <a:lnTo>
                        <a:pt x="70" y="9"/>
                      </a:lnTo>
                      <a:lnTo>
                        <a:pt x="73" y="10"/>
                      </a:lnTo>
                      <a:lnTo>
                        <a:pt x="7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98" name="Freeform 75"/>
                <p:cNvSpPr>
                  <a:spLocks/>
                </p:cNvSpPr>
                <p:nvPr/>
              </p:nvSpPr>
              <p:spPr bwMode="auto">
                <a:xfrm>
                  <a:off x="3539" y="3598"/>
                  <a:ext cx="175" cy="227"/>
                </a:xfrm>
                <a:custGeom>
                  <a:avLst/>
                  <a:gdLst>
                    <a:gd name="T0" fmla="*/ 85 w 175"/>
                    <a:gd name="T1" fmla="*/ 0 h 227"/>
                    <a:gd name="T2" fmla="*/ 90 w 175"/>
                    <a:gd name="T3" fmla="*/ 5 h 227"/>
                    <a:gd name="T4" fmla="*/ 97 w 175"/>
                    <a:gd name="T5" fmla="*/ 4 h 227"/>
                    <a:gd name="T6" fmla="*/ 109 w 175"/>
                    <a:gd name="T7" fmla="*/ 7 h 227"/>
                    <a:gd name="T8" fmla="*/ 108 w 175"/>
                    <a:gd name="T9" fmla="*/ 11 h 227"/>
                    <a:gd name="T10" fmla="*/ 94 w 175"/>
                    <a:gd name="T11" fmla="*/ 13 h 227"/>
                    <a:gd name="T12" fmla="*/ 104 w 175"/>
                    <a:gd name="T13" fmla="*/ 13 h 227"/>
                    <a:gd name="T14" fmla="*/ 109 w 175"/>
                    <a:gd name="T15" fmla="*/ 17 h 227"/>
                    <a:gd name="T16" fmla="*/ 106 w 175"/>
                    <a:gd name="T17" fmla="*/ 20 h 227"/>
                    <a:gd name="T18" fmla="*/ 112 w 175"/>
                    <a:gd name="T19" fmla="*/ 19 h 227"/>
                    <a:gd name="T20" fmla="*/ 109 w 175"/>
                    <a:gd name="T21" fmla="*/ 26 h 227"/>
                    <a:gd name="T22" fmla="*/ 121 w 175"/>
                    <a:gd name="T23" fmla="*/ 38 h 227"/>
                    <a:gd name="T24" fmla="*/ 127 w 175"/>
                    <a:gd name="T25" fmla="*/ 46 h 227"/>
                    <a:gd name="T26" fmla="*/ 139 w 175"/>
                    <a:gd name="T27" fmla="*/ 64 h 227"/>
                    <a:gd name="T28" fmla="*/ 150 w 175"/>
                    <a:gd name="T29" fmla="*/ 87 h 227"/>
                    <a:gd name="T30" fmla="*/ 148 w 175"/>
                    <a:gd name="T31" fmla="*/ 100 h 227"/>
                    <a:gd name="T32" fmla="*/ 163 w 175"/>
                    <a:gd name="T33" fmla="*/ 121 h 227"/>
                    <a:gd name="T34" fmla="*/ 175 w 175"/>
                    <a:gd name="T35" fmla="*/ 120 h 227"/>
                    <a:gd name="T36" fmla="*/ 165 w 175"/>
                    <a:gd name="T37" fmla="*/ 156 h 227"/>
                    <a:gd name="T38" fmla="*/ 168 w 175"/>
                    <a:gd name="T39" fmla="*/ 179 h 227"/>
                    <a:gd name="T40" fmla="*/ 153 w 175"/>
                    <a:gd name="T41" fmla="*/ 183 h 227"/>
                    <a:gd name="T42" fmla="*/ 170 w 175"/>
                    <a:gd name="T43" fmla="*/ 202 h 227"/>
                    <a:gd name="T44" fmla="*/ 163 w 175"/>
                    <a:gd name="T45" fmla="*/ 227 h 227"/>
                    <a:gd name="T46" fmla="*/ 143 w 175"/>
                    <a:gd name="T47" fmla="*/ 213 h 227"/>
                    <a:gd name="T48" fmla="*/ 144 w 175"/>
                    <a:gd name="T49" fmla="*/ 195 h 227"/>
                    <a:gd name="T50" fmla="*/ 119 w 175"/>
                    <a:gd name="T51" fmla="*/ 187 h 227"/>
                    <a:gd name="T52" fmla="*/ 108 w 175"/>
                    <a:gd name="T53" fmla="*/ 185 h 227"/>
                    <a:gd name="T54" fmla="*/ 95 w 175"/>
                    <a:gd name="T55" fmla="*/ 180 h 227"/>
                    <a:gd name="T56" fmla="*/ 80 w 175"/>
                    <a:gd name="T57" fmla="*/ 173 h 227"/>
                    <a:gd name="T58" fmla="*/ 65 w 175"/>
                    <a:gd name="T59" fmla="*/ 154 h 227"/>
                    <a:gd name="T60" fmla="*/ 60 w 175"/>
                    <a:gd name="T61" fmla="*/ 136 h 227"/>
                    <a:gd name="T62" fmla="*/ 45 w 175"/>
                    <a:gd name="T63" fmla="*/ 134 h 227"/>
                    <a:gd name="T64" fmla="*/ 39 w 175"/>
                    <a:gd name="T65" fmla="*/ 124 h 227"/>
                    <a:gd name="T66" fmla="*/ 26 w 175"/>
                    <a:gd name="T67" fmla="*/ 99 h 227"/>
                    <a:gd name="T68" fmla="*/ 13 w 175"/>
                    <a:gd name="T69" fmla="*/ 80 h 227"/>
                    <a:gd name="T70" fmla="*/ 4 w 175"/>
                    <a:gd name="T71" fmla="*/ 68 h 227"/>
                    <a:gd name="T72" fmla="*/ 3 w 175"/>
                    <a:gd name="T73" fmla="*/ 59 h 227"/>
                    <a:gd name="T74" fmla="*/ 13 w 175"/>
                    <a:gd name="T75" fmla="*/ 48 h 227"/>
                    <a:gd name="T76" fmla="*/ 14 w 175"/>
                    <a:gd name="T77" fmla="*/ 40 h 227"/>
                    <a:gd name="T78" fmla="*/ 24 w 175"/>
                    <a:gd name="T79" fmla="*/ 41 h 227"/>
                    <a:gd name="T80" fmla="*/ 40 w 175"/>
                    <a:gd name="T81" fmla="*/ 29 h 227"/>
                    <a:gd name="T82" fmla="*/ 62 w 175"/>
                    <a:gd name="T83" fmla="*/ 42 h 227"/>
                    <a:gd name="T84" fmla="*/ 64 w 175"/>
                    <a:gd name="T85" fmla="*/ 36 h 227"/>
                    <a:gd name="T86" fmla="*/ 69 w 175"/>
                    <a:gd name="T87" fmla="*/ 10 h 227"/>
                    <a:gd name="T88" fmla="*/ 78 w 175"/>
                    <a:gd name="T89" fmla="*/ 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227">
                      <a:moveTo>
                        <a:pt x="78" y="4"/>
                      </a:moveTo>
                      <a:lnTo>
                        <a:pt x="80" y="1"/>
                      </a:lnTo>
                      <a:lnTo>
                        <a:pt x="85" y="0"/>
                      </a:lnTo>
                      <a:lnTo>
                        <a:pt x="91" y="0"/>
                      </a:lnTo>
                      <a:lnTo>
                        <a:pt x="89" y="3"/>
                      </a:lnTo>
                      <a:lnTo>
                        <a:pt x="90" y="5"/>
                      </a:lnTo>
                      <a:lnTo>
                        <a:pt x="92" y="6"/>
                      </a:lnTo>
                      <a:lnTo>
                        <a:pt x="94" y="4"/>
                      </a:lnTo>
                      <a:lnTo>
                        <a:pt x="97" y="4"/>
                      </a:lnTo>
                      <a:lnTo>
                        <a:pt x="93" y="8"/>
                      </a:lnTo>
                      <a:lnTo>
                        <a:pt x="105" y="9"/>
                      </a:lnTo>
                      <a:lnTo>
                        <a:pt x="109" y="7"/>
                      </a:lnTo>
                      <a:lnTo>
                        <a:pt x="116" y="15"/>
                      </a:lnTo>
                      <a:lnTo>
                        <a:pt x="112" y="16"/>
                      </a:lnTo>
                      <a:lnTo>
                        <a:pt x="108" y="11"/>
                      </a:lnTo>
                      <a:lnTo>
                        <a:pt x="102" y="13"/>
                      </a:lnTo>
                      <a:lnTo>
                        <a:pt x="96" y="11"/>
                      </a:lnTo>
                      <a:lnTo>
                        <a:pt x="94" y="13"/>
                      </a:lnTo>
                      <a:lnTo>
                        <a:pt x="98" y="17"/>
                      </a:lnTo>
                      <a:lnTo>
                        <a:pt x="101" y="16"/>
                      </a:lnTo>
                      <a:lnTo>
                        <a:pt x="104" y="13"/>
                      </a:lnTo>
                      <a:lnTo>
                        <a:pt x="109" y="14"/>
                      </a:lnTo>
                      <a:lnTo>
                        <a:pt x="109" y="16"/>
                      </a:lnTo>
                      <a:lnTo>
                        <a:pt x="109" y="17"/>
                      </a:lnTo>
                      <a:lnTo>
                        <a:pt x="106" y="15"/>
                      </a:lnTo>
                      <a:lnTo>
                        <a:pt x="103" y="19"/>
                      </a:lnTo>
                      <a:lnTo>
                        <a:pt x="106" y="20"/>
                      </a:lnTo>
                      <a:lnTo>
                        <a:pt x="106" y="23"/>
                      </a:lnTo>
                      <a:lnTo>
                        <a:pt x="111" y="23"/>
                      </a:lnTo>
                      <a:lnTo>
                        <a:pt x="112" y="19"/>
                      </a:lnTo>
                      <a:lnTo>
                        <a:pt x="116" y="19"/>
                      </a:lnTo>
                      <a:lnTo>
                        <a:pt x="117" y="23"/>
                      </a:lnTo>
                      <a:lnTo>
                        <a:pt x="109" y="26"/>
                      </a:lnTo>
                      <a:lnTo>
                        <a:pt x="109" y="28"/>
                      </a:lnTo>
                      <a:lnTo>
                        <a:pt x="112" y="32"/>
                      </a:lnTo>
                      <a:lnTo>
                        <a:pt x="121" y="38"/>
                      </a:lnTo>
                      <a:lnTo>
                        <a:pt x="124" y="42"/>
                      </a:lnTo>
                      <a:lnTo>
                        <a:pt x="123" y="45"/>
                      </a:lnTo>
                      <a:lnTo>
                        <a:pt x="127" y="46"/>
                      </a:lnTo>
                      <a:lnTo>
                        <a:pt x="131" y="48"/>
                      </a:lnTo>
                      <a:lnTo>
                        <a:pt x="141" y="57"/>
                      </a:lnTo>
                      <a:lnTo>
                        <a:pt x="139" y="64"/>
                      </a:lnTo>
                      <a:lnTo>
                        <a:pt x="147" y="69"/>
                      </a:lnTo>
                      <a:lnTo>
                        <a:pt x="147" y="78"/>
                      </a:lnTo>
                      <a:lnTo>
                        <a:pt x="150" y="87"/>
                      </a:lnTo>
                      <a:lnTo>
                        <a:pt x="149" y="95"/>
                      </a:lnTo>
                      <a:lnTo>
                        <a:pt x="150" y="96"/>
                      </a:lnTo>
                      <a:lnTo>
                        <a:pt x="148" y="100"/>
                      </a:lnTo>
                      <a:lnTo>
                        <a:pt x="163" y="108"/>
                      </a:lnTo>
                      <a:lnTo>
                        <a:pt x="160" y="117"/>
                      </a:lnTo>
                      <a:lnTo>
                        <a:pt x="163" y="121"/>
                      </a:lnTo>
                      <a:lnTo>
                        <a:pt x="168" y="123"/>
                      </a:lnTo>
                      <a:lnTo>
                        <a:pt x="172" y="120"/>
                      </a:lnTo>
                      <a:lnTo>
                        <a:pt x="175" y="120"/>
                      </a:lnTo>
                      <a:lnTo>
                        <a:pt x="168" y="139"/>
                      </a:lnTo>
                      <a:lnTo>
                        <a:pt x="169" y="147"/>
                      </a:lnTo>
                      <a:lnTo>
                        <a:pt x="165" y="156"/>
                      </a:lnTo>
                      <a:lnTo>
                        <a:pt x="166" y="161"/>
                      </a:lnTo>
                      <a:lnTo>
                        <a:pt x="170" y="174"/>
                      </a:lnTo>
                      <a:lnTo>
                        <a:pt x="168" y="179"/>
                      </a:lnTo>
                      <a:lnTo>
                        <a:pt x="163" y="179"/>
                      </a:lnTo>
                      <a:lnTo>
                        <a:pt x="158" y="178"/>
                      </a:lnTo>
                      <a:lnTo>
                        <a:pt x="153" y="183"/>
                      </a:lnTo>
                      <a:lnTo>
                        <a:pt x="154" y="187"/>
                      </a:lnTo>
                      <a:lnTo>
                        <a:pt x="160" y="189"/>
                      </a:lnTo>
                      <a:lnTo>
                        <a:pt x="170" y="202"/>
                      </a:lnTo>
                      <a:lnTo>
                        <a:pt x="168" y="220"/>
                      </a:lnTo>
                      <a:lnTo>
                        <a:pt x="172" y="225"/>
                      </a:lnTo>
                      <a:lnTo>
                        <a:pt x="163" y="227"/>
                      </a:lnTo>
                      <a:lnTo>
                        <a:pt x="154" y="224"/>
                      </a:lnTo>
                      <a:lnTo>
                        <a:pt x="146" y="220"/>
                      </a:lnTo>
                      <a:lnTo>
                        <a:pt x="143" y="213"/>
                      </a:lnTo>
                      <a:lnTo>
                        <a:pt x="150" y="200"/>
                      </a:lnTo>
                      <a:lnTo>
                        <a:pt x="149" y="196"/>
                      </a:lnTo>
                      <a:lnTo>
                        <a:pt x="144" y="195"/>
                      </a:lnTo>
                      <a:lnTo>
                        <a:pt x="131" y="191"/>
                      </a:lnTo>
                      <a:lnTo>
                        <a:pt x="127" y="192"/>
                      </a:lnTo>
                      <a:lnTo>
                        <a:pt x="119" y="187"/>
                      </a:lnTo>
                      <a:lnTo>
                        <a:pt x="117" y="191"/>
                      </a:lnTo>
                      <a:lnTo>
                        <a:pt x="113" y="190"/>
                      </a:lnTo>
                      <a:lnTo>
                        <a:pt x="108" y="185"/>
                      </a:lnTo>
                      <a:lnTo>
                        <a:pt x="107" y="186"/>
                      </a:lnTo>
                      <a:lnTo>
                        <a:pt x="100" y="177"/>
                      </a:lnTo>
                      <a:lnTo>
                        <a:pt x="95" y="180"/>
                      </a:lnTo>
                      <a:lnTo>
                        <a:pt x="88" y="177"/>
                      </a:lnTo>
                      <a:lnTo>
                        <a:pt x="86" y="175"/>
                      </a:lnTo>
                      <a:lnTo>
                        <a:pt x="80" y="173"/>
                      </a:lnTo>
                      <a:lnTo>
                        <a:pt x="68" y="162"/>
                      </a:lnTo>
                      <a:lnTo>
                        <a:pt x="64" y="160"/>
                      </a:lnTo>
                      <a:lnTo>
                        <a:pt x="65" y="154"/>
                      </a:lnTo>
                      <a:lnTo>
                        <a:pt x="63" y="149"/>
                      </a:lnTo>
                      <a:lnTo>
                        <a:pt x="63" y="139"/>
                      </a:lnTo>
                      <a:lnTo>
                        <a:pt x="60" y="136"/>
                      </a:lnTo>
                      <a:lnTo>
                        <a:pt x="57" y="137"/>
                      </a:lnTo>
                      <a:lnTo>
                        <a:pt x="50" y="133"/>
                      </a:lnTo>
                      <a:lnTo>
                        <a:pt x="45" y="134"/>
                      </a:lnTo>
                      <a:lnTo>
                        <a:pt x="40" y="130"/>
                      </a:lnTo>
                      <a:lnTo>
                        <a:pt x="42" y="128"/>
                      </a:lnTo>
                      <a:lnTo>
                        <a:pt x="39" y="124"/>
                      </a:lnTo>
                      <a:lnTo>
                        <a:pt x="23" y="109"/>
                      </a:lnTo>
                      <a:lnTo>
                        <a:pt x="23" y="106"/>
                      </a:lnTo>
                      <a:lnTo>
                        <a:pt x="26" y="99"/>
                      </a:lnTo>
                      <a:lnTo>
                        <a:pt x="15" y="90"/>
                      </a:lnTo>
                      <a:lnTo>
                        <a:pt x="15" y="85"/>
                      </a:lnTo>
                      <a:lnTo>
                        <a:pt x="13" y="80"/>
                      </a:lnTo>
                      <a:lnTo>
                        <a:pt x="5" y="78"/>
                      </a:lnTo>
                      <a:lnTo>
                        <a:pt x="3" y="71"/>
                      </a:lnTo>
                      <a:lnTo>
                        <a:pt x="4" y="68"/>
                      </a:lnTo>
                      <a:lnTo>
                        <a:pt x="0" y="66"/>
                      </a:lnTo>
                      <a:lnTo>
                        <a:pt x="4" y="60"/>
                      </a:lnTo>
                      <a:lnTo>
                        <a:pt x="3" y="59"/>
                      </a:lnTo>
                      <a:lnTo>
                        <a:pt x="10" y="51"/>
                      </a:lnTo>
                      <a:lnTo>
                        <a:pt x="10" y="49"/>
                      </a:lnTo>
                      <a:lnTo>
                        <a:pt x="13" y="48"/>
                      </a:lnTo>
                      <a:lnTo>
                        <a:pt x="14" y="44"/>
                      </a:lnTo>
                      <a:lnTo>
                        <a:pt x="11" y="40"/>
                      </a:lnTo>
                      <a:lnTo>
                        <a:pt x="14" y="40"/>
                      </a:lnTo>
                      <a:lnTo>
                        <a:pt x="18" y="40"/>
                      </a:lnTo>
                      <a:lnTo>
                        <a:pt x="19" y="37"/>
                      </a:lnTo>
                      <a:lnTo>
                        <a:pt x="24" y="41"/>
                      </a:lnTo>
                      <a:lnTo>
                        <a:pt x="30" y="34"/>
                      </a:lnTo>
                      <a:lnTo>
                        <a:pt x="34" y="37"/>
                      </a:lnTo>
                      <a:lnTo>
                        <a:pt x="40" y="29"/>
                      </a:lnTo>
                      <a:lnTo>
                        <a:pt x="44" y="29"/>
                      </a:lnTo>
                      <a:lnTo>
                        <a:pt x="45" y="33"/>
                      </a:lnTo>
                      <a:lnTo>
                        <a:pt x="62" y="42"/>
                      </a:lnTo>
                      <a:lnTo>
                        <a:pt x="64" y="44"/>
                      </a:lnTo>
                      <a:lnTo>
                        <a:pt x="65" y="43"/>
                      </a:lnTo>
                      <a:lnTo>
                        <a:pt x="64" y="36"/>
                      </a:lnTo>
                      <a:lnTo>
                        <a:pt x="65" y="26"/>
                      </a:lnTo>
                      <a:lnTo>
                        <a:pt x="69" y="19"/>
                      </a:lnTo>
                      <a:lnTo>
                        <a:pt x="69" y="10"/>
                      </a:lnTo>
                      <a:lnTo>
                        <a:pt x="70" y="9"/>
                      </a:lnTo>
                      <a:lnTo>
                        <a:pt x="73" y="10"/>
                      </a:lnTo>
                      <a:lnTo>
                        <a:pt x="78" y="4"/>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99" name="Freeform 76"/>
                <p:cNvSpPr>
                  <a:spLocks/>
                </p:cNvSpPr>
                <p:nvPr/>
              </p:nvSpPr>
              <p:spPr bwMode="auto">
                <a:xfrm>
                  <a:off x="3614" y="3321"/>
                  <a:ext cx="354" cy="537"/>
                </a:xfrm>
                <a:custGeom>
                  <a:avLst/>
                  <a:gdLst>
                    <a:gd name="T0" fmla="*/ 314 w 354"/>
                    <a:gd name="T1" fmla="*/ 306 h 537"/>
                    <a:gd name="T2" fmla="*/ 326 w 354"/>
                    <a:gd name="T3" fmla="*/ 333 h 537"/>
                    <a:gd name="T4" fmla="*/ 323 w 354"/>
                    <a:gd name="T5" fmla="*/ 357 h 537"/>
                    <a:gd name="T6" fmla="*/ 323 w 354"/>
                    <a:gd name="T7" fmla="*/ 392 h 537"/>
                    <a:gd name="T8" fmla="*/ 336 w 354"/>
                    <a:gd name="T9" fmla="*/ 412 h 537"/>
                    <a:gd name="T10" fmla="*/ 349 w 354"/>
                    <a:gd name="T11" fmla="*/ 446 h 537"/>
                    <a:gd name="T12" fmla="*/ 333 w 354"/>
                    <a:gd name="T13" fmla="*/ 470 h 537"/>
                    <a:gd name="T14" fmla="*/ 319 w 354"/>
                    <a:gd name="T15" fmla="*/ 500 h 537"/>
                    <a:gd name="T16" fmla="*/ 309 w 354"/>
                    <a:gd name="T17" fmla="*/ 533 h 537"/>
                    <a:gd name="T18" fmla="*/ 274 w 354"/>
                    <a:gd name="T19" fmla="*/ 537 h 537"/>
                    <a:gd name="T20" fmla="*/ 246 w 354"/>
                    <a:gd name="T21" fmla="*/ 530 h 537"/>
                    <a:gd name="T22" fmla="*/ 241 w 354"/>
                    <a:gd name="T23" fmla="*/ 504 h 537"/>
                    <a:gd name="T24" fmla="*/ 232 w 354"/>
                    <a:gd name="T25" fmla="*/ 456 h 537"/>
                    <a:gd name="T26" fmla="*/ 223 w 354"/>
                    <a:gd name="T27" fmla="*/ 435 h 537"/>
                    <a:gd name="T28" fmla="*/ 205 w 354"/>
                    <a:gd name="T29" fmla="*/ 425 h 537"/>
                    <a:gd name="T30" fmla="*/ 186 w 354"/>
                    <a:gd name="T31" fmla="*/ 400 h 537"/>
                    <a:gd name="T32" fmla="*/ 173 w 354"/>
                    <a:gd name="T33" fmla="*/ 365 h 537"/>
                    <a:gd name="T34" fmla="*/ 162 w 354"/>
                    <a:gd name="T35" fmla="*/ 343 h 537"/>
                    <a:gd name="T36" fmla="*/ 177 w 354"/>
                    <a:gd name="T37" fmla="*/ 322 h 537"/>
                    <a:gd name="T38" fmla="*/ 178 w 354"/>
                    <a:gd name="T39" fmla="*/ 309 h 537"/>
                    <a:gd name="T40" fmla="*/ 161 w 354"/>
                    <a:gd name="T41" fmla="*/ 310 h 537"/>
                    <a:gd name="T42" fmla="*/ 140 w 354"/>
                    <a:gd name="T43" fmla="*/ 300 h 537"/>
                    <a:gd name="T44" fmla="*/ 130 w 354"/>
                    <a:gd name="T45" fmla="*/ 293 h 537"/>
                    <a:gd name="T46" fmla="*/ 103 w 354"/>
                    <a:gd name="T47" fmla="*/ 278 h 537"/>
                    <a:gd name="T48" fmla="*/ 85 w 354"/>
                    <a:gd name="T49" fmla="*/ 228 h 537"/>
                    <a:gd name="T50" fmla="*/ 82 w 354"/>
                    <a:gd name="T51" fmla="*/ 207 h 537"/>
                    <a:gd name="T52" fmla="*/ 60 w 354"/>
                    <a:gd name="T53" fmla="*/ 170 h 537"/>
                    <a:gd name="T54" fmla="*/ 53 w 354"/>
                    <a:gd name="T55" fmla="*/ 167 h 537"/>
                    <a:gd name="T56" fmla="*/ 46 w 354"/>
                    <a:gd name="T57" fmla="*/ 166 h 537"/>
                    <a:gd name="T58" fmla="*/ 39 w 354"/>
                    <a:gd name="T59" fmla="*/ 156 h 537"/>
                    <a:gd name="T60" fmla="*/ 33 w 354"/>
                    <a:gd name="T61" fmla="*/ 153 h 537"/>
                    <a:gd name="T62" fmla="*/ 27 w 354"/>
                    <a:gd name="T63" fmla="*/ 147 h 537"/>
                    <a:gd name="T64" fmla="*/ 27 w 354"/>
                    <a:gd name="T65" fmla="*/ 143 h 537"/>
                    <a:gd name="T66" fmla="*/ 0 w 354"/>
                    <a:gd name="T67" fmla="*/ 125 h 537"/>
                    <a:gd name="T68" fmla="*/ 33 w 354"/>
                    <a:gd name="T69" fmla="*/ 110 h 537"/>
                    <a:gd name="T70" fmla="*/ 45 w 354"/>
                    <a:gd name="T71" fmla="*/ 108 h 537"/>
                    <a:gd name="T72" fmla="*/ 54 w 354"/>
                    <a:gd name="T73" fmla="*/ 112 h 537"/>
                    <a:gd name="T74" fmla="*/ 51 w 354"/>
                    <a:gd name="T75" fmla="*/ 98 h 537"/>
                    <a:gd name="T76" fmla="*/ 47 w 354"/>
                    <a:gd name="T77" fmla="*/ 93 h 537"/>
                    <a:gd name="T78" fmla="*/ 64 w 354"/>
                    <a:gd name="T79" fmla="*/ 79 h 537"/>
                    <a:gd name="T80" fmla="*/ 74 w 354"/>
                    <a:gd name="T81" fmla="*/ 92 h 537"/>
                    <a:gd name="T82" fmla="*/ 79 w 354"/>
                    <a:gd name="T83" fmla="*/ 85 h 537"/>
                    <a:gd name="T84" fmla="*/ 65 w 354"/>
                    <a:gd name="T85" fmla="*/ 62 h 537"/>
                    <a:gd name="T86" fmla="*/ 66 w 354"/>
                    <a:gd name="T87" fmla="*/ 58 h 537"/>
                    <a:gd name="T88" fmla="*/ 85 w 354"/>
                    <a:gd name="T89" fmla="*/ 51 h 537"/>
                    <a:gd name="T90" fmla="*/ 59 w 354"/>
                    <a:gd name="T91" fmla="*/ 34 h 537"/>
                    <a:gd name="T92" fmla="*/ 64 w 354"/>
                    <a:gd name="T93" fmla="*/ 0 h 537"/>
                    <a:gd name="T94" fmla="*/ 140 w 354"/>
                    <a:gd name="T95" fmla="*/ 41 h 537"/>
                    <a:gd name="T96" fmla="*/ 238 w 354"/>
                    <a:gd name="T97" fmla="*/ 126 h 537"/>
                    <a:gd name="T98" fmla="*/ 296 w 354"/>
                    <a:gd name="T99" fmla="*/ 152 h 537"/>
                    <a:gd name="T100" fmla="*/ 289 w 354"/>
                    <a:gd name="T101" fmla="*/ 182 h 537"/>
                    <a:gd name="T102" fmla="*/ 296 w 354"/>
                    <a:gd name="T103" fmla="*/ 187 h 537"/>
                    <a:gd name="T104" fmla="*/ 301 w 354"/>
                    <a:gd name="T105" fmla="*/ 229 h 537"/>
                    <a:gd name="T106" fmla="*/ 312 w 354"/>
                    <a:gd name="T107" fmla="*/ 252 h 537"/>
                    <a:gd name="T108" fmla="*/ 319 w 354"/>
                    <a:gd name="T109" fmla="*/ 285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537">
                      <a:moveTo>
                        <a:pt x="321" y="288"/>
                      </a:moveTo>
                      <a:lnTo>
                        <a:pt x="320" y="293"/>
                      </a:lnTo>
                      <a:lnTo>
                        <a:pt x="321" y="298"/>
                      </a:lnTo>
                      <a:lnTo>
                        <a:pt x="314" y="303"/>
                      </a:lnTo>
                      <a:lnTo>
                        <a:pt x="314" y="306"/>
                      </a:lnTo>
                      <a:lnTo>
                        <a:pt x="322" y="307"/>
                      </a:lnTo>
                      <a:lnTo>
                        <a:pt x="321" y="312"/>
                      </a:lnTo>
                      <a:lnTo>
                        <a:pt x="325" y="316"/>
                      </a:lnTo>
                      <a:lnTo>
                        <a:pt x="324" y="326"/>
                      </a:lnTo>
                      <a:lnTo>
                        <a:pt x="326" y="333"/>
                      </a:lnTo>
                      <a:lnTo>
                        <a:pt x="332" y="337"/>
                      </a:lnTo>
                      <a:lnTo>
                        <a:pt x="332" y="341"/>
                      </a:lnTo>
                      <a:lnTo>
                        <a:pt x="325" y="350"/>
                      </a:lnTo>
                      <a:lnTo>
                        <a:pt x="328" y="356"/>
                      </a:lnTo>
                      <a:lnTo>
                        <a:pt x="323" y="357"/>
                      </a:lnTo>
                      <a:lnTo>
                        <a:pt x="319" y="365"/>
                      </a:lnTo>
                      <a:lnTo>
                        <a:pt x="320" y="374"/>
                      </a:lnTo>
                      <a:lnTo>
                        <a:pt x="312" y="383"/>
                      </a:lnTo>
                      <a:lnTo>
                        <a:pt x="310" y="389"/>
                      </a:lnTo>
                      <a:lnTo>
                        <a:pt x="323" y="392"/>
                      </a:lnTo>
                      <a:lnTo>
                        <a:pt x="327" y="395"/>
                      </a:lnTo>
                      <a:lnTo>
                        <a:pt x="327" y="401"/>
                      </a:lnTo>
                      <a:lnTo>
                        <a:pt x="331" y="404"/>
                      </a:lnTo>
                      <a:lnTo>
                        <a:pt x="331" y="408"/>
                      </a:lnTo>
                      <a:lnTo>
                        <a:pt x="336" y="412"/>
                      </a:lnTo>
                      <a:lnTo>
                        <a:pt x="346" y="415"/>
                      </a:lnTo>
                      <a:lnTo>
                        <a:pt x="351" y="421"/>
                      </a:lnTo>
                      <a:lnTo>
                        <a:pt x="354" y="439"/>
                      </a:lnTo>
                      <a:lnTo>
                        <a:pt x="352" y="444"/>
                      </a:lnTo>
                      <a:lnTo>
                        <a:pt x="349" y="446"/>
                      </a:lnTo>
                      <a:lnTo>
                        <a:pt x="341" y="446"/>
                      </a:lnTo>
                      <a:lnTo>
                        <a:pt x="337" y="452"/>
                      </a:lnTo>
                      <a:lnTo>
                        <a:pt x="336" y="461"/>
                      </a:lnTo>
                      <a:lnTo>
                        <a:pt x="338" y="464"/>
                      </a:lnTo>
                      <a:lnTo>
                        <a:pt x="333" y="470"/>
                      </a:lnTo>
                      <a:lnTo>
                        <a:pt x="328" y="472"/>
                      </a:lnTo>
                      <a:lnTo>
                        <a:pt x="326" y="477"/>
                      </a:lnTo>
                      <a:lnTo>
                        <a:pt x="328" y="484"/>
                      </a:lnTo>
                      <a:lnTo>
                        <a:pt x="324" y="494"/>
                      </a:lnTo>
                      <a:lnTo>
                        <a:pt x="319" y="500"/>
                      </a:lnTo>
                      <a:lnTo>
                        <a:pt x="328" y="520"/>
                      </a:lnTo>
                      <a:lnTo>
                        <a:pt x="325" y="524"/>
                      </a:lnTo>
                      <a:lnTo>
                        <a:pt x="320" y="525"/>
                      </a:lnTo>
                      <a:lnTo>
                        <a:pt x="313" y="530"/>
                      </a:lnTo>
                      <a:lnTo>
                        <a:pt x="309" y="533"/>
                      </a:lnTo>
                      <a:lnTo>
                        <a:pt x="304" y="533"/>
                      </a:lnTo>
                      <a:lnTo>
                        <a:pt x="299" y="533"/>
                      </a:lnTo>
                      <a:lnTo>
                        <a:pt x="294" y="532"/>
                      </a:lnTo>
                      <a:lnTo>
                        <a:pt x="284" y="537"/>
                      </a:lnTo>
                      <a:lnTo>
                        <a:pt x="274" y="537"/>
                      </a:lnTo>
                      <a:lnTo>
                        <a:pt x="272" y="537"/>
                      </a:lnTo>
                      <a:lnTo>
                        <a:pt x="260" y="535"/>
                      </a:lnTo>
                      <a:lnTo>
                        <a:pt x="255" y="532"/>
                      </a:lnTo>
                      <a:lnTo>
                        <a:pt x="250" y="534"/>
                      </a:lnTo>
                      <a:lnTo>
                        <a:pt x="246" y="530"/>
                      </a:lnTo>
                      <a:lnTo>
                        <a:pt x="245" y="526"/>
                      </a:lnTo>
                      <a:lnTo>
                        <a:pt x="244" y="517"/>
                      </a:lnTo>
                      <a:lnTo>
                        <a:pt x="241" y="515"/>
                      </a:lnTo>
                      <a:lnTo>
                        <a:pt x="239" y="510"/>
                      </a:lnTo>
                      <a:lnTo>
                        <a:pt x="241" y="504"/>
                      </a:lnTo>
                      <a:lnTo>
                        <a:pt x="238" y="496"/>
                      </a:lnTo>
                      <a:lnTo>
                        <a:pt x="241" y="489"/>
                      </a:lnTo>
                      <a:lnTo>
                        <a:pt x="238" y="481"/>
                      </a:lnTo>
                      <a:lnTo>
                        <a:pt x="236" y="460"/>
                      </a:lnTo>
                      <a:lnTo>
                        <a:pt x="232" y="456"/>
                      </a:lnTo>
                      <a:lnTo>
                        <a:pt x="229" y="447"/>
                      </a:lnTo>
                      <a:lnTo>
                        <a:pt x="230" y="442"/>
                      </a:lnTo>
                      <a:lnTo>
                        <a:pt x="227" y="438"/>
                      </a:lnTo>
                      <a:lnTo>
                        <a:pt x="227" y="435"/>
                      </a:lnTo>
                      <a:lnTo>
                        <a:pt x="223" y="435"/>
                      </a:lnTo>
                      <a:lnTo>
                        <a:pt x="220" y="435"/>
                      </a:lnTo>
                      <a:lnTo>
                        <a:pt x="216" y="435"/>
                      </a:lnTo>
                      <a:lnTo>
                        <a:pt x="212" y="430"/>
                      </a:lnTo>
                      <a:lnTo>
                        <a:pt x="210" y="430"/>
                      </a:lnTo>
                      <a:lnTo>
                        <a:pt x="205" y="425"/>
                      </a:lnTo>
                      <a:lnTo>
                        <a:pt x="195" y="424"/>
                      </a:lnTo>
                      <a:lnTo>
                        <a:pt x="195" y="411"/>
                      </a:lnTo>
                      <a:lnTo>
                        <a:pt x="192" y="407"/>
                      </a:lnTo>
                      <a:lnTo>
                        <a:pt x="188" y="406"/>
                      </a:lnTo>
                      <a:lnTo>
                        <a:pt x="186" y="400"/>
                      </a:lnTo>
                      <a:lnTo>
                        <a:pt x="183" y="399"/>
                      </a:lnTo>
                      <a:lnTo>
                        <a:pt x="177" y="388"/>
                      </a:lnTo>
                      <a:lnTo>
                        <a:pt x="176" y="378"/>
                      </a:lnTo>
                      <a:lnTo>
                        <a:pt x="171" y="374"/>
                      </a:lnTo>
                      <a:lnTo>
                        <a:pt x="173" y="365"/>
                      </a:lnTo>
                      <a:lnTo>
                        <a:pt x="175" y="362"/>
                      </a:lnTo>
                      <a:lnTo>
                        <a:pt x="172" y="357"/>
                      </a:lnTo>
                      <a:lnTo>
                        <a:pt x="173" y="352"/>
                      </a:lnTo>
                      <a:lnTo>
                        <a:pt x="164" y="348"/>
                      </a:lnTo>
                      <a:lnTo>
                        <a:pt x="162" y="343"/>
                      </a:lnTo>
                      <a:lnTo>
                        <a:pt x="163" y="334"/>
                      </a:lnTo>
                      <a:lnTo>
                        <a:pt x="171" y="330"/>
                      </a:lnTo>
                      <a:lnTo>
                        <a:pt x="173" y="326"/>
                      </a:lnTo>
                      <a:lnTo>
                        <a:pt x="174" y="326"/>
                      </a:lnTo>
                      <a:lnTo>
                        <a:pt x="177" y="322"/>
                      </a:lnTo>
                      <a:lnTo>
                        <a:pt x="183" y="321"/>
                      </a:lnTo>
                      <a:lnTo>
                        <a:pt x="183" y="318"/>
                      </a:lnTo>
                      <a:lnTo>
                        <a:pt x="178" y="316"/>
                      </a:lnTo>
                      <a:lnTo>
                        <a:pt x="181" y="312"/>
                      </a:lnTo>
                      <a:lnTo>
                        <a:pt x="178" y="309"/>
                      </a:lnTo>
                      <a:lnTo>
                        <a:pt x="178" y="306"/>
                      </a:lnTo>
                      <a:lnTo>
                        <a:pt x="177" y="304"/>
                      </a:lnTo>
                      <a:lnTo>
                        <a:pt x="166" y="306"/>
                      </a:lnTo>
                      <a:lnTo>
                        <a:pt x="165" y="309"/>
                      </a:lnTo>
                      <a:lnTo>
                        <a:pt x="161" y="310"/>
                      </a:lnTo>
                      <a:lnTo>
                        <a:pt x="157" y="307"/>
                      </a:lnTo>
                      <a:lnTo>
                        <a:pt x="151" y="308"/>
                      </a:lnTo>
                      <a:lnTo>
                        <a:pt x="149" y="311"/>
                      </a:lnTo>
                      <a:lnTo>
                        <a:pt x="147" y="311"/>
                      </a:lnTo>
                      <a:lnTo>
                        <a:pt x="140" y="300"/>
                      </a:lnTo>
                      <a:lnTo>
                        <a:pt x="142" y="296"/>
                      </a:lnTo>
                      <a:lnTo>
                        <a:pt x="142" y="289"/>
                      </a:lnTo>
                      <a:lnTo>
                        <a:pt x="139" y="285"/>
                      </a:lnTo>
                      <a:lnTo>
                        <a:pt x="137" y="284"/>
                      </a:lnTo>
                      <a:lnTo>
                        <a:pt x="130" y="293"/>
                      </a:lnTo>
                      <a:lnTo>
                        <a:pt x="128" y="293"/>
                      </a:lnTo>
                      <a:lnTo>
                        <a:pt x="122" y="281"/>
                      </a:lnTo>
                      <a:lnTo>
                        <a:pt x="115" y="285"/>
                      </a:lnTo>
                      <a:lnTo>
                        <a:pt x="108" y="288"/>
                      </a:lnTo>
                      <a:lnTo>
                        <a:pt x="103" y="278"/>
                      </a:lnTo>
                      <a:lnTo>
                        <a:pt x="98" y="275"/>
                      </a:lnTo>
                      <a:lnTo>
                        <a:pt x="95" y="267"/>
                      </a:lnTo>
                      <a:lnTo>
                        <a:pt x="93" y="266"/>
                      </a:lnTo>
                      <a:lnTo>
                        <a:pt x="81" y="237"/>
                      </a:lnTo>
                      <a:lnTo>
                        <a:pt x="85" y="228"/>
                      </a:lnTo>
                      <a:lnTo>
                        <a:pt x="80" y="221"/>
                      </a:lnTo>
                      <a:lnTo>
                        <a:pt x="76" y="216"/>
                      </a:lnTo>
                      <a:lnTo>
                        <a:pt x="77" y="211"/>
                      </a:lnTo>
                      <a:lnTo>
                        <a:pt x="82" y="212"/>
                      </a:lnTo>
                      <a:lnTo>
                        <a:pt x="82" y="207"/>
                      </a:lnTo>
                      <a:lnTo>
                        <a:pt x="89" y="199"/>
                      </a:lnTo>
                      <a:lnTo>
                        <a:pt x="88" y="191"/>
                      </a:lnTo>
                      <a:lnTo>
                        <a:pt x="60" y="168"/>
                      </a:lnTo>
                      <a:lnTo>
                        <a:pt x="59" y="169"/>
                      </a:lnTo>
                      <a:lnTo>
                        <a:pt x="60" y="170"/>
                      </a:lnTo>
                      <a:lnTo>
                        <a:pt x="59" y="171"/>
                      </a:lnTo>
                      <a:lnTo>
                        <a:pt x="59" y="170"/>
                      </a:lnTo>
                      <a:lnTo>
                        <a:pt x="56" y="169"/>
                      </a:lnTo>
                      <a:lnTo>
                        <a:pt x="55" y="169"/>
                      </a:lnTo>
                      <a:lnTo>
                        <a:pt x="53" y="167"/>
                      </a:lnTo>
                      <a:lnTo>
                        <a:pt x="51" y="168"/>
                      </a:lnTo>
                      <a:lnTo>
                        <a:pt x="51" y="168"/>
                      </a:lnTo>
                      <a:lnTo>
                        <a:pt x="49" y="168"/>
                      </a:lnTo>
                      <a:lnTo>
                        <a:pt x="48" y="166"/>
                      </a:lnTo>
                      <a:lnTo>
                        <a:pt x="46" y="166"/>
                      </a:lnTo>
                      <a:lnTo>
                        <a:pt x="45" y="164"/>
                      </a:lnTo>
                      <a:lnTo>
                        <a:pt x="43" y="162"/>
                      </a:lnTo>
                      <a:lnTo>
                        <a:pt x="42" y="159"/>
                      </a:lnTo>
                      <a:lnTo>
                        <a:pt x="40" y="157"/>
                      </a:lnTo>
                      <a:lnTo>
                        <a:pt x="39" y="156"/>
                      </a:lnTo>
                      <a:lnTo>
                        <a:pt x="37" y="156"/>
                      </a:lnTo>
                      <a:lnTo>
                        <a:pt x="37" y="156"/>
                      </a:lnTo>
                      <a:lnTo>
                        <a:pt x="37" y="155"/>
                      </a:lnTo>
                      <a:lnTo>
                        <a:pt x="35" y="155"/>
                      </a:lnTo>
                      <a:lnTo>
                        <a:pt x="33" y="153"/>
                      </a:lnTo>
                      <a:lnTo>
                        <a:pt x="32" y="150"/>
                      </a:lnTo>
                      <a:lnTo>
                        <a:pt x="31" y="149"/>
                      </a:lnTo>
                      <a:lnTo>
                        <a:pt x="30" y="148"/>
                      </a:lnTo>
                      <a:lnTo>
                        <a:pt x="28" y="146"/>
                      </a:lnTo>
                      <a:lnTo>
                        <a:pt x="27" y="147"/>
                      </a:lnTo>
                      <a:lnTo>
                        <a:pt x="26" y="148"/>
                      </a:lnTo>
                      <a:lnTo>
                        <a:pt x="24" y="149"/>
                      </a:lnTo>
                      <a:lnTo>
                        <a:pt x="23" y="145"/>
                      </a:lnTo>
                      <a:lnTo>
                        <a:pt x="27" y="144"/>
                      </a:lnTo>
                      <a:lnTo>
                        <a:pt x="27" y="143"/>
                      </a:lnTo>
                      <a:lnTo>
                        <a:pt x="19" y="137"/>
                      </a:lnTo>
                      <a:lnTo>
                        <a:pt x="23" y="131"/>
                      </a:lnTo>
                      <a:lnTo>
                        <a:pt x="18" y="128"/>
                      </a:lnTo>
                      <a:lnTo>
                        <a:pt x="13" y="133"/>
                      </a:lnTo>
                      <a:lnTo>
                        <a:pt x="0" y="125"/>
                      </a:lnTo>
                      <a:lnTo>
                        <a:pt x="9" y="121"/>
                      </a:lnTo>
                      <a:lnTo>
                        <a:pt x="32" y="95"/>
                      </a:lnTo>
                      <a:lnTo>
                        <a:pt x="36" y="101"/>
                      </a:lnTo>
                      <a:lnTo>
                        <a:pt x="30" y="108"/>
                      </a:lnTo>
                      <a:lnTo>
                        <a:pt x="33" y="110"/>
                      </a:lnTo>
                      <a:lnTo>
                        <a:pt x="29" y="115"/>
                      </a:lnTo>
                      <a:lnTo>
                        <a:pt x="34" y="117"/>
                      </a:lnTo>
                      <a:lnTo>
                        <a:pt x="41" y="109"/>
                      </a:lnTo>
                      <a:lnTo>
                        <a:pt x="45" y="110"/>
                      </a:lnTo>
                      <a:lnTo>
                        <a:pt x="45" y="108"/>
                      </a:lnTo>
                      <a:lnTo>
                        <a:pt x="47" y="108"/>
                      </a:lnTo>
                      <a:lnTo>
                        <a:pt x="46" y="111"/>
                      </a:lnTo>
                      <a:lnTo>
                        <a:pt x="47" y="112"/>
                      </a:lnTo>
                      <a:lnTo>
                        <a:pt x="51" y="112"/>
                      </a:lnTo>
                      <a:lnTo>
                        <a:pt x="54" y="112"/>
                      </a:lnTo>
                      <a:lnTo>
                        <a:pt x="57" y="111"/>
                      </a:lnTo>
                      <a:lnTo>
                        <a:pt x="58" y="105"/>
                      </a:lnTo>
                      <a:lnTo>
                        <a:pt x="63" y="99"/>
                      </a:lnTo>
                      <a:lnTo>
                        <a:pt x="60" y="97"/>
                      </a:lnTo>
                      <a:lnTo>
                        <a:pt x="51" y="98"/>
                      </a:lnTo>
                      <a:lnTo>
                        <a:pt x="45" y="102"/>
                      </a:lnTo>
                      <a:lnTo>
                        <a:pt x="43" y="100"/>
                      </a:lnTo>
                      <a:lnTo>
                        <a:pt x="49" y="97"/>
                      </a:lnTo>
                      <a:lnTo>
                        <a:pt x="47" y="94"/>
                      </a:lnTo>
                      <a:lnTo>
                        <a:pt x="47" y="93"/>
                      </a:lnTo>
                      <a:lnTo>
                        <a:pt x="37" y="77"/>
                      </a:lnTo>
                      <a:lnTo>
                        <a:pt x="44" y="67"/>
                      </a:lnTo>
                      <a:lnTo>
                        <a:pt x="62" y="77"/>
                      </a:lnTo>
                      <a:lnTo>
                        <a:pt x="63" y="77"/>
                      </a:lnTo>
                      <a:lnTo>
                        <a:pt x="64" y="79"/>
                      </a:lnTo>
                      <a:lnTo>
                        <a:pt x="71" y="83"/>
                      </a:lnTo>
                      <a:lnTo>
                        <a:pt x="71" y="84"/>
                      </a:lnTo>
                      <a:lnTo>
                        <a:pt x="72" y="84"/>
                      </a:lnTo>
                      <a:lnTo>
                        <a:pt x="68" y="88"/>
                      </a:lnTo>
                      <a:lnTo>
                        <a:pt x="74" y="92"/>
                      </a:lnTo>
                      <a:lnTo>
                        <a:pt x="77" y="88"/>
                      </a:lnTo>
                      <a:lnTo>
                        <a:pt x="74" y="86"/>
                      </a:lnTo>
                      <a:lnTo>
                        <a:pt x="75" y="85"/>
                      </a:lnTo>
                      <a:lnTo>
                        <a:pt x="78" y="87"/>
                      </a:lnTo>
                      <a:lnTo>
                        <a:pt x="79" y="85"/>
                      </a:lnTo>
                      <a:lnTo>
                        <a:pt x="78" y="84"/>
                      </a:lnTo>
                      <a:lnTo>
                        <a:pt x="81" y="75"/>
                      </a:lnTo>
                      <a:lnTo>
                        <a:pt x="65" y="66"/>
                      </a:lnTo>
                      <a:lnTo>
                        <a:pt x="64" y="65"/>
                      </a:lnTo>
                      <a:lnTo>
                        <a:pt x="65" y="62"/>
                      </a:lnTo>
                      <a:lnTo>
                        <a:pt x="65" y="60"/>
                      </a:lnTo>
                      <a:lnTo>
                        <a:pt x="66" y="60"/>
                      </a:lnTo>
                      <a:lnTo>
                        <a:pt x="65" y="60"/>
                      </a:lnTo>
                      <a:lnTo>
                        <a:pt x="66" y="59"/>
                      </a:lnTo>
                      <a:lnTo>
                        <a:pt x="66" y="58"/>
                      </a:lnTo>
                      <a:lnTo>
                        <a:pt x="78" y="61"/>
                      </a:lnTo>
                      <a:lnTo>
                        <a:pt x="78" y="61"/>
                      </a:lnTo>
                      <a:lnTo>
                        <a:pt x="83" y="50"/>
                      </a:lnTo>
                      <a:lnTo>
                        <a:pt x="85" y="52"/>
                      </a:lnTo>
                      <a:lnTo>
                        <a:pt x="85" y="51"/>
                      </a:lnTo>
                      <a:lnTo>
                        <a:pt x="83" y="50"/>
                      </a:lnTo>
                      <a:lnTo>
                        <a:pt x="83" y="49"/>
                      </a:lnTo>
                      <a:lnTo>
                        <a:pt x="84" y="48"/>
                      </a:lnTo>
                      <a:lnTo>
                        <a:pt x="66" y="38"/>
                      </a:lnTo>
                      <a:lnTo>
                        <a:pt x="59" y="34"/>
                      </a:lnTo>
                      <a:lnTo>
                        <a:pt x="67" y="22"/>
                      </a:lnTo>
                      <a:lnTo>
                        <a:pt x="68" y="21"/>
                      </a:lnTo>
                      <a:lnTo>
                        <a:pt x="67" y="20"/>
                      </a:lnTo>
                      <a:lnTo>
                        <a:pt x="63" y="16"/>
                      </a:lnTo>
                      <a:lnTo>
                        <a:pt x="64" y="0"/>
                      </a:lnTo>
                      <a:lnTo>
                        <a:pt x="68" y="2"/>
                      </a:lnTo>
                      <a:lnTo>
                        <a:pt x="100" y="20"/>
                      </a:lnTo>
                      <a:lnTo>
                        <a:pt x="106" y="22"/>
                      </a:lnTo>
                      <a:lnTo>
                        <a:pt x="118" y="27"/>
                      </a:lnTo>
                      <a:lnTo>
                        <a:pt x="140" y="41"/>
                      </a:lnTo>
                      <a:lnTo>
                        <a:pt x="202" y="94"/>
                      </a:lnTo>
                      <a:lnTo>
                        <a:pt x="204" y="98"/>
                      </a:lnTo>
                      <a:lnTo>
                        <a:pt x="206" y="97"/>
                      </a:lnTo>
                      <a:lnTo>
                        <a:pt x="208" y="99"/>
                      </a:lnTo>
                      <a:lnTo>
                        <a:pt x="238" y="126"/>
                      </a:lnTo>
                      <a:lnTo>
                        <a:pt x="243" y="124"/>
                      </a:lnTo>
                      <a:lnTo>
                        <a:pt x="254" y="112"/>
                      </a:lnTo>
                      <a:lnTo>
                        <a:pt x="258" y="113"/>
                      </a:lnTo>
                      <a:lnTo>
                        <a:pt x="296" y="148"/>
                      </a:lnTo>
                      <a:lnTo>
                        <a:pt x="296" y="152"/>
                      </a:lnTo>
                      <a:lnTo>
                        <a:pt x="293" y="162"/>
                      </a:lnTo>
                      <a:lnTo>
                        <a:pt x="296" y="163"/>
                      </a:lnTo>
                      <a:lnTo>
                        <a:pt x="295" y="170"/>
                      </a:lnTo>
                      <a:lnTo>
                        <a:pt x="288" y="176"/>
                      </a:lnTo>
                      <a:lnTo>
                        <a:pt x="289" y="182"/>
                      </a:lnTo>
                      <a:lnTo>
                        <a:pt x="290" y="182"/>
                      </a:lnTo>
                      <a:lnTo>
                        <a:pt x="290" y="184"/>
                      </a:lnTo>
                      <a:lnTo>
                        <a:pt x="292" y="184"/>
                      </a:lnTo>
                      <a:lnTo>
                        <a:pt x="292" y="187"/>
                      </a:lnTo>
                      <a:lnTo>
                        <a:pt x="296" y="187"/>
                      </a:lnTo>
                      <a:lnTo>
                        <a:pt x="293" y="194"/>
                      </a:lnTo>
                      <a:lnTo>
                        <a:pt x="299" y="201"/>
                      </a:lnTo>
                      <a:lnTo>
                        <a:pt x="295" y="203"/>
                      </a:lnTo>
                      <a:lnTo>
                        <a:pt x="294" y="213"/>
                      </a:lnTo>
                      <a:lnTo>
                        <a:pt x="301" y="229"/>
                      </a:lnTo>
                      <a:lnTo>
                        <a:pt x="298" y="234"/>
                      </a:lnTo>
                      <a:lnTo>
                        <a:pt x="302" y="241"/>
                      </a:lnTo>
                      <a:lnTo>
                        <a:pt x="307" y="241"/>
                      </a:lnTo>
                      <a:lnTo>
                        <a:pt x="314" y="246"/>
                      </a:lnTo>
                      <a:lnTo>
                        <a:pt x="312" y="252"/>
                      </a:lnTo>
                      <a:lnTo>
                        <a:pt x="313" y="255"/>
                      </a:lnTo>
                      <a:lnTo>
                        <a:pt x="312" y="259"/>
                      </a:lnTo>
                      <a:lnTo>
                        <a:pt x="322" y="276"/>
                      </a:lnTo>
                      <a:lnTo>
                        <a:pt x="320" y="278"/>
                      </a:lnTo>
                      <a:lnTo>
                        <a:pt x="319" y="285"/>
                      </a:lnTo>
                      <a:lnTo>
                        <a:pt x="322" y="287"/>
                      </a:lnTo>
                      <a:lnTo>
                        <a:pt x="321" y="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00" name="Freeform 77"/>
                <p:cNvSpPr>
                  <a:spLocks/>
                </p:cNvSpPr>
                <p:nvPr/>
              </p:nvSpPr>
              <p:spPr bwMode="auto">
                <a:xfrm>
                  <a:off x="3614" y="3321"/>
                  <a:ext cx="354" cy="537"/>
                </a:xfrm>
                <a:custGeom>
                  <a:avLst/>
                  <a:gdLst>
                    <a:gd name="T0" fmla="*/ 314 w 354"/>
                    <a:gd name="T1" fmla="*/ 306 h 537"/>
                    <a:gd name="T2" fmla="*/ 326 w 354"/>
                    <a:gd name="T3" fmla="*/ 333 h 537"/>
                    <a:gd name="T4" fmla="*/ 323 w 354"/>
                    <a:gd name="T5" fmla="*/ 357 h 537"/>
                    <a:gd name="T6" fmla="*/ 323 w 354"/>
                    <a:gd name="T7" fmla="*/ 392 h 537"/>
                    <a:gd name="T8" fmla="*/ 336 w 354"/>
                    <a:gd name="T9" fmla="*/ 412 h 537"/>
                    <a:gd name="T10" fmla="*/ 349 w 354"/>
                    <a:gd name="T11" fmla="*/ 446 h 537"/>
                    <a:gd name="T12" fmla="*/ 333 w 354"/>
                    <a:gd name="T13" fmla="*/ 470 h 537"/>
                    <a:gd name="T14" fmla="*/ 319 w 354"/>
                    <a:gd name="T15" fmla="*/ 500 h 537"/>
                    <a:gd name="T16" fmla="*/ 309 w 354"/>
                    <a:gd name="T17" fmla="*/ 533 h 537"/>
                    <a:gd name="T18" fmla="*/ 274 w 354"/>
                    <a:gd name="T19" fmla="*/ 537 h 537"/>
                    <a:gd name="T20" fmla="*/ 246 w 354"/>
                    <a:gd name="T21" fmla="*/ 530 h 537"/>
                    <a:gd name="T22" fmla="*/ 241 w 354"/>
                    <a:gd name="T23" fmla="*/ 504 h 537"/>
                    <a:gd name="T24" fmla="*/ 232 w 354"/>
                    <a:gd name="T25" fmla="*/ 456 h 537"/>
                    <a:gd name="T26" fmla="*/ 223 w 354"/>
                    <a:gd name="T27" fmla="*/ 435 h 537"/>
                    <a:gd name="T28" fmla="*/ 205 w 354"/>
                    <a:gd name="T29" fmla="*/ 425 h 537"/>
                    <a:gd name="T30" fmla="*/ 186 w 354"/>
                    <a:gd name="T31" fmla="*/ 400 h 537"/>
                    <a:gd name="T32" fmla="*/ 173 w 354"/>
                    <a:gd name="T33" fmla="*/ 365 h 537"/>
                    <a:gd name="T34" fmla="*/ 162 w 354"/>
                    <a:gd name="T35" fmla="*/ 343 h 537"/>
                    <a:gd name="T36" fmla="*/ 177 w 354"/>
                    <a:gd name="T37" fmla="*/ 322 h 537"/>
                    <a:gd name="T38" fmla="*/ 178 w 354"/>
                    <a:gd name="T39" fmla="*/ 309 h 537"/>
                    <a:gd name="T40" fmla="*/ 161 w 354"/>
                    <a:gd name="T41" fmla="*/ 310 h 537"/>
                    <a:gd name="T42" fmla="*/ 140 w 354"/>
                    <a:gd name="T43" fmla="*/ 300 h 537"/>
                    <a:gd name="T44" fmla="*/ 130 w 354"/>
                    <a:gd name="T45" fmla="*/ 293 h 537"/>
                    <a:gd name="T46" fmla="*/ 103 w 354"/>
                    <a:gd name="T47" fmla="*/ 278 h 537"/>
                    <a:gd name="T48" fmla="*/ 85 w 354"/>
                    <a:gd name="T49" fmla="*/ 228 h 537"/>
                    <a:gd name="T50" fmla="*/ 82 w 354"/>
                    <a:gd name="T51" fmla="*/ 207 h 537"/>
                    <a:gd name="T52" fmla="*/ 60 w 354"/>
                    <a:gd name="T53" fmla="*/ 170 h 537"/>
                    <a:gd name="T54" fmla="*/ 53 w 354"/>
                    <a:gd name="T55" fmla="*/ 167 h 537"/>
                    <a:gd name="T56" fmla="*/ 46 w 354"/>
                    <a:gd name="T57" fmla="*/ 166 h 537"/>
                    <a:gd name="T58" fmla="*/ 39 w 354"/>
                    <a:gd name="T59" fmla="*/ 156 h 537"/>
                    <a:gd name="T60" fmla="*/ 33 w 354"/>
                    <a:gd name="T61" fmla="*/ 153 h 537"/>
                    <a:gd name="T62" fmla="*/ 27 w 354"/>
                    <a:gd name="T63" fmla="*/ 147 h 537"/>
                    <a:gd name="T64" fmla="*/ 27 w 354"/>
                    <a:gd name="T65" fmla="*/ 143 h 537"/>
                    <a:gd name="T66" fmla="*/ 0 w 354"/>
                    <a:gd name="T67" fmla="*/ 125 h 537"/>
                    <a:gd name="T68" fmla="*/ 33 w 354"/>
                    <a:gd name="T69" fmla="*/ 110 h 537"/>
                    <a:gd name="T70" fmla="*/ 45 w 354"/>
                    <a:gd name="T71" fmla="*/ 108 h 537"/>
                    <a:gd name="T72" fmla="*/ 54 w 354"/>
                    <a:gd name="T73" fmla="*/ 112 h 537"/>
                    <a:gd name="T74" fmla="*/ 51 w 354"/>
                    <a:gd name="T75" fmla="*/ 98 h 537"/>
                    <a:gd name="T76" fmla="*/ 47 w 354"/>
                    <a:gd name="T77" fmla="*/ 93 h 537"/>
                    <a:gd name="T78" fmla="*/ 64 w 354"/>
                    <a:gd name="T79" fmla="*/ 79 h 537"/>
                    <a:gd name="T80" fmla="*/ 74 w 354"/>
                    <a:gd name="T81" fmla="*/ 92 h 537"/>
                    <a:gd name="T82" fmla="*/ 79 w 354"/>
                    <a:gd name="T83" fmla="*/ 85 h 537"/>
                    <a:gd name="T84" fmla="*/ 65 w 354"/>
                    <a:gd name="T85" fmla="*/ 62 h 537"/>
                    <a:gd name="T86" fmla="*/ 66 w 354"/>
                    <a:gd name="T87" fmla="*/ 58 h 537"/>
                    <a:gd name="T88" fmla="*/ 85 w 354"/>
                    <a:gd name="T89" fmla="*/ 51 h 537"/>
                    <a:gd name="T90" fmla="*/ 59 w 354"/>
                    <a:gd name="T91" fmla="*/ 34 h 537"/>
                    <a:gd name="T92" fmla="*/ 64 w 354"/>
                    <a:gd name="T93" fmla="*/ 0 h 537"/>
                    <a:gd name="T94" fmla="*/ 140 w 354"/>
                    <a:gd name="T95" fmla="*/ 41 h 537"/>
                    <a:gd name="T96" fmla="*/ 238 w 354"/>
                    <a:gd name="T97" fmla="*/ 126 h 537"/>
                    <a:gd name="T98" fmla="*/ 296 w 354"/>
                    <a:gd name="T99" fmla="*/ 152 h 537"/>
                    <a:gd name="T100" fmla="*/ 289 w 354"/>
                    <a:gd name="T101" fmla="*/ 182 h 537"/>
                    <a:gd name="T102" fmla="*/ 296 w 354"/>
                    <a:gd name="T103" fmla="*/ 187 h 537"/>
                    <a:gd name="T104" fmla="*/ 301 w 354"/>
                    <a:gd name="T105" fmla="*/ 229 h 537"/>
                    <a:gd name="T106" fmla="*/ 312 w 354"/>
                    <a:gd name="T107" fmla="*/ 252 h 537"/>
                    <a:gd name="T108" fmla="*/ 319 w 354"/>
                    <a:gd name="T109" fmla="*/ 285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537">
                      <a:moveTo>
                        <a:pt x="321" y="288"/>
                      </a:moveTo>
                      <a:lnTo>
                        <a:pt x="320" y="293"/>
                      </a:lnTo>
                      <a:lnTo>
                        <a:pt x="321" y="298"/>
                      </a:lnTo>
                      <a:lnTo>
                        <a:pt x="314" y="303"/>
                      </a:lnTo>
                      <a:lnTo>
                        <a:pt x="314" y="306"/>
                      </a:lnTo>
                      <a:lnTo>
                        <a:pt x="322" y="307"/>
                      </a:lnTo>
                      <a:lnTo>
                        <a:pt x="321" y="312"/>
                      </a:lnTo>
                      <a:lnTo>
                        <a:pt x="325" y="316"/>
                      </a:lnTo>
                      <a:lnTo>
                        <a:pt x="324" y="326"/>
                      </a:lnTo>
                      <a:lnTo>
                        <a:pt x="326" y="333"/>
                      </a:lnTo>
                      <a:lnTo>
                        <a:pt x="332" y="337"/>
                      </a:lnTo>
                      <a:lnTo>
                        <a:pt x="332" y="341"/>
                      </a:lnTo>
                      <a:lnTo>
                        <a:pt x="325" y="350"/>
                      </a:lnTo>
                      <a:lnTo>
                        <a:pt x="328" y="356"/>
                      </a:lnTo>
                      <a:lnTo>
                        <a:pt x="323" y="357"/>
                      </a:lnTo>
                      <a:lnTo>
                        <a:pt x="319" y="365"/>
                      </a:lnTo>
                      <a:lnTo>
                        <a:pt x="320" y="374"/>
                      </a:lnTo>
                      <a:lnTo>
                        <a:pt x="312" y="383"/>
                      </a:lnTo>
                      <a:lnTo>
                        <a:pt x="310" y="389"/>
                      </a:lnTo>
                      <a:lnTo>
                        <a:pt x="323" y="392"/>
                      </a:lnTo>
                      <a:lnTo>
                        <a:pt x="327" y="395"/>
                      </a:lnTo>
                      <a:lnTo>
                        <a:pt x="327" y="401"/>
                      </a:lnTo>
                      <a:lnTo>
                        <a:pt x="331" y="404"/>
                      </a:lnTo>
                      <a:lnTo>
                        <a:pt x="331" y="408"/>
                      </a:lnTo>
                      <a:lnTo>
                        <a:pt x="336" y="412"/>
                      </a:lnTo>
                      <a:lnTo>
                        <a:pt x="346" y="415"/>
                      </a:lnTo>
                      <a:lnTo>
                        <a:pt x="351" y="421"/>
                      </a:lnTo>
                      <a:lnTo>
                        <a:pt x="354" y="439"/>
                      </a:lnTo>
                      <a:lnTo>
                        <a:pt x="352" y="444"/>
                      </a:lnTo>
                      <a:lnTo>
                        <a:pt x="349" y="446"/>
                      </a:lnTo>
                      <a:lnTo>
                        <a:pt x="341" y="446"/>
                      </a:lnTo>
                      <a:lnTo>
                        <a:pt x="337" y="452"/>
                      </a:lnTo>
                      <a:lnTo>
                        <a:pt x="336" y="461"/>
                      </a:lnTo>
                      <a:lnTo>
                        <a:pt x="338" y="464"/>
                      </a:lnTo>
                      <a:lnTo>
                        <a:pt x="333" y="470"/>
                      </a:lnTo>
                      <a:lnTo>
                        <a:pt x="328" y="472"/>
                      </a:lnTo>
                      <a:lnTo>
                        <a:pt x="326" y="477"/>
                      </a:lnTo>
                      <a:lnTo>
                        <a:pt x="328" y="484"/>
                      </a:lnTo>
                      <a:lnTo>
                        <a:pt x="324" y="494"/>
                      </a:lnTo>
                      <a:lnTo>
                        <a:pt x="319" y="500"/>
                      </a:lnTo>
                      <a:lnTo>
                        <a:pt x="328" y="520"/>
                      </a:lnTo>
                      <a:lnTo>
                        <a:pt x="325" y="524"/>
                      </a:lnTo>
                      <a:lnTo>
                        <a:pt x="320" y="525"/>
                      </a:lnTo>
                      <a:lnTo>
                        <a:pt x="313" y="530"/>
                      </a:lnTo>
                      <a:lnTo>
                        <a:pt x="309" y="533"/>
                      </a:lnTo>
                      <a:lnTo>
                        <a:pt x="304" y="533"/>
                      </a:lnTo>
                      <a:lnTo>
                        <a:pt x="299" y="533"/>
                      </a:lnTo>
                      <a:lnTo>
                        <a:pt x="294" y="532"/>
                      </a:lnTo>
                      <a:lnTo>
                        <a:pt x="284" y="537"/>
                      </a:lnTo>
                      <a:lnTo>
                        <a:pt x="274" y="537"/>
                      </a:lnTo>
                      <a:lnTo>
                        <a:pt x="272" y="537"/>
                      </a:lnTo>
                      <a:lnTo>
                        <a:pt x="260" y="535"/>
                      </a:lnTo>
                      <a:lnTo>
                        <a:pt x="255" y="532"/>
                      </a:lnTo>
                      <a:lnTo>
                        <a:pt x="250" y="534"/>
                      </a:lnTo>
                      <a:lnTo>
                        <a:pt x="246" y="530"/>
                      </a:lnTo>
                      <a:lnTo>
                        <a:pt x="245" y="526"/>
                      </a:lnTo>
                      <a:lnTo>
                        <a:pt x="244" y="517"/>
                      </a:lnTo>
                      <a:lnTo>
                        <a:pt x="241" y="515"/>
                      </a:lnTo>
                      <a:lnTo>
                        <a:pt x="239" y="510"/>
                      </a:lnTo>
                      <a:lnTo>
                        <a:pt x="241" y="504"/>
                      </a:lnTo>
                      <a:lnTo>
                        <a:pt x="238" y="496"/>
                      </a:lnTo>
                      <a:lnTo>
                        <a:pt x="241" y="489"/>
                      </a:lnTo>
                      <a:lnTo>
                        <a:pt x="238" y="481"/>
                      </a:lnTo>
                      <a:lnTo>
                        <a:pt x="236" y="460"/>
                      </a:lnTo>
                      <a:lnTo>
                        <a:pt x="232" y="456"/>
                      </a:lnTo>
                      <a:lnTo>
                        <a:pt x="229" y="447"/>
                      </a:lnTo>
                      <a:lnTo>
                        <a:pt x="230" y="442"/>
                      </a:lnTo>
                      <a:lnTo>
                        <a:pt x="227" y="438"/>
                      </a:lnTo>
                      <a:lnTo>
                        <a:pt x="227" y="435"/>
                      </a:lnTo>
                      <a:lnTo>
                        <a:pt x="223" y="435"/>
                      </a:lnTo>
                      <a:lnTo>
                        <a:pt x="220" y="435"/>
                      </a:lnTo>
                      <a:lnTo>
                        <a:pt x="216" y="435"/>
                      </a:lnTo>
                      <a:lnTo>
                        <a:pt x="212" y="430"/>
                      </a:lnTo>
                      <a:lnTo>
                        <a:pt x="210" y="430"/>
                      </a:lnTo>
                      <a:lnTo>
                        <a:pt x="205" y="425"/>
                      </a:lnTo>
                      <a:lnTo>
                        <a:pt x="195" y="424"/>
                      </a:lnTo>
                      <a:lnTo>
                        <a:pt x="195" y="411"/>
                      </a:lnTo>
                      <a:lnTo>
                        <a:pt x="192" y="407"/>
                      </a:lnTo>
                      <a:lnTo>
                        <a:pt x="188" y="406"/>
                      </a:lnTo>
                      <a:lnTo>
                        <a:pt x="186" y="400"/>
                      </a:lnTo>
                      <a:lnTo>
                        <a:pt x="183" y="399"/>
                      </a:lnTo>
                      <a:lnTo>
                        <a:pt x="177" y="388"/>
                      </a:lnTo>
                      <a:lnTo>
                        <a:pt x="176" y="378"/>
                      </a:lnTo>
                      <a:lnTo>
                        <a:pt x="171" y="374"/>
                      </a:lnTo>
                      <a:lnTo>
                        <a:pt x="173" y="365"/>
                      </a:lnTo>
                      <a:lnTo>
                        <a:pt x="175" y="362"/>
                      </a:lnTo>
                      <a:lnTo>
                        <a:pt x="172" y="357"/>
                      </a:lnTo>
                      <a:lnTo>
                        <a:pt x="173" y="352"/>
                      </a:lnTo>
                      <a:lnTo>
                        <a:pt x="164" y="348"/>
                      </a:lnTo>
                      <a:lnTo>
                        <a:pt x="162" y="343"/>
                      </a:lnTo>
                      <a:lnTo>
                        <a:pt x="163" y="334"/>
                      </a:lnTo>
                      <a:lnTo>
                        <a:pt x="171" y="330"/>
                      </a:lnTo>
                      <a:lnTo>
                        <a:pt x="173" y="326"/>
                      </a:lnTo>
                      <a:lnTo>
                        <a:pt x="174" y="326"/>
                      </a:lnTo>
                      <a:lnTo>
                        <a:pt x="177" y="322"/>
                      </a:lnTo>
                      <a:lnTo>
                        <a:pt x="183" y="321"/>
                      </a:lnTo>
                      <a:lnTo>
                        <a:pt x="183" y="318"/>
                      </a:lnTo>
                      <a:lnTo>
                        <a:pt x="178" y="316"/>
                      </a:lnTo>
                      <a:lnTo>
                        <a:pt x="181" y="312"/>
                      </a:lnTo>
                      <a:lnTo>
                        <a:pt x="178" y="309"/>
                      </a:lnTo>
                      <a:lnTo>
                        <a:pt x="178" y="306"/>
                      </a:lnTo>
                      <a:lnTo>
                        <a:pt x="177" y="304"/>
                      </a:lnTo>
                      <a:lnTo>
                        <a:pt x="166" y="306"/>
                      </a:lnTo>
                      <a:lnTo>
                        <a:pt x="165" y="309"/>
                      </a:lnTo>
                      <a:lnTo>
                        <a:pt x="161" y="310"/>
                      </a:lnTo>
                      <a:lnTo>
                        <a:pt x="157" y="307"/>
                      </a:lnTo>
                      <a:lnTo>
                        <a:pt x="151" y="308"/>
                      </a:lnTo>
                      <a:lnTo>
                        <a:pt x="149" y="311"/>
                      </a:lnTo>
                      <a:lnTo>
                        <a:pt x="147" y="311"/>
                      </a:lnTo>
                      <a:lnTo>
                        <a:pt x="140" y="300"/>
                      </a:lnTo>
                      <a:lnTo>
                        <a:pt x="142" y="296"/>
                      </a:lnTo>
                      <a:lnTo>
                        <a:pt x="142" y="289"/>
                      </a:lnTo>
                      <a:lnTo>
                        <a:pt x="139" y="285"/>
                      </a:lnTo>
                      <a:lnTo>
                        <a:pt x="137" y="284"/>
                      </a:lnTo>
                      <a:lnTo>
                        <a:pt x="130" y="293"/>
                      </a:lnTo>
                      <a:lnTo>
                        <a:pt x="128" y="293"/>
                      </a:lnTo>
                      <a:lnTo>
                        <a:pt x="122" y="281"/>
                      </a:lnTo>
                      <a:lnTo>
                        <a:pt x="115" y="285"/>
                      </a:lnTo>
                      <a:lnTo>
                        <a:pt x="108" y="288"/>
                      </a:lnTo>
                      <a:lnTo>
                        <a:pt x="103" y="278"/>
                      </a:lnTo>
                      <a:lnTo>
                        <a:pt x="98" y="275"/>
                      </a:lnTo>
                      <a:lnTo>
                        <a:pt x="95" y="267"/>
                      </a:lnTo>
                      <a:lnTo>
                        <a:pt x="93" y="266"/>
                      </a:lnTo>
                      <a:lnTo>
                        <a:pt x="81" y="237"/>
                      </a:lnTo>
                      <a:lnTo>
                        <a:pt x="85" y="228"/>
                      </a:lnTo>
                      <a:lnTo>
                        <a:pt x="80" y="221"/>
                      </a:lnTo>
                      <a:lnTo>
                        <a:pt x="76" y="216"/>
                      </a:lnTo>
                      <a:lnTo>
                        <a:pt x="77" y="211"/>
                      </a:lnTo>
                      <a:lnTo>
                        <a:pt x="82" y="212"/>
                      </a:lnTo>
                      <a:lnTo>
                        <a:pt x="82" y="207"/>
                      </a:lnTo>
                      <a:lnTo>
                        <a:pt x="89" y="199"/>
                      </a:lnTo>
                      <a:lnTo>
                        <a:pt x="88" y="191"/>
                      </a:lnTo>
                      <a:lnTo>
                        <a:pt x="60" y="168"/>
                      </a:lnTo>
                      <a:lnTo>
                        <a:pt x="59" y="169"/>
                      </a:lnTo>
                      <a:lnTo>
                        <a:pt x="60" y="170"/>
                      </a:lnTo>
                      <a:lnTo>
                        <a:pt x="59" y="171"/>
                      </a:lnTo>
                      <a:lnTo>
                        <a:pt x="59" y="170"/>
                      </a:lnTo>
                      <a:lnTo>
                        <a:pt x="56" y="169"/>
                      </a:lnTo>
                      <a:lnTo>
                        <a:pt x="55" y="169"/>
                      </a:lnTo>
                      <a:lnTo>
                        <a:pt x="53" y="167"/>
                      </a:lnTo>
                      <a:lnTo>
                        <a:pt x="51" y="168"/>
                      </a:lnTo>
                      <a:lnTo>
                        <a:pt x="51" y="168"/>
                      </a:lnTo>
                      <a:lnTo>
                        <a:pt x="49" y="168"/>
                      </a:lnTo>
                      <a:lnTo>
                        <a:pt x="48" y="166"/>
                      </a:lnTo>
                      <a:lnTo>
                        <a:pt x="46" y="166"/>
                      </a:lnTo>
                      <a:lnTo>
                        <a:pt x="45" y="164"/>
                      </a:lnTo>
                      <a:lnTo>
                        <a:pt x="43" y="162"/>
                      </a:lnTo>
                      <a:lnTo>
                        <a:pt x="42" y="159"/>
                      </a:lnTo>
                      <a:lnTo>
                        <a:pt x="40" y="157"/>
                      </a:lnTo>
                      <a:lnTo>
                        <a:pt x="39" y="156"/>
                      </a:lnTo>
                      <a:lnTo>
                        <a:pt x="37" y="156"/>
                      </a:lnTo>
                      <a:lnTo>
                        <a:pt x="37" y="156"/>
                      </a:lnTo>
                      <a:lnTo>
                        <a:pt x="37" y="155"/>
                      </a:lnTo>
                      <a:lnTo>
                        <a:pt x="35" y="155"/>
                      </a:lnTo>
                      <a:lnTo>
                        <a:pt x="33" y="153"/>
                      </a:lnTo>
                      <a:lnTo>
                        <a:pt x="32" y="150"/>
                      </a:lnTo>
                      <a:lnTo>
                        <a:pt x="31" y="149"/>
                      </a:lnTo>
                      <a:lnTo>
                        <a:pt x="30" y="148"/>
                      </a:lnTo>
                      <a:lnTo>
                        <a:pt x="28" y="146"/>
                      </a:lnTo>
                      <a:lnTo>
                        <a:pt x="27" y="147"/>
                      </a:lnTo>
                      <a:lnTo>
                        <a:pt x="26" y="148"/>
                      </a:lnTo>
                      <a:lnTo>
                        <a:pt x="24" y="149"/>
                      </a:lnTo>
                      <a:lnTo>
                        <a:pt x="23" y="145"/>
                      </a:lnTo>
                      <a:lnTo>
                        <a:pt x="27" y="144"/>
                      </a:lnTo>
                      <a:lnTo>
                        <a:pt x="27" y="143"/>
                      </a:lnTo>
                      <a:lnTo>
                        <a:pt x="19" y="137"/>
                      </a:lnTo>
                      <a:lnTo>
                        <a:pt x="23" y="131"/>
                      </a:lnTo>
                      <a:lnTo>
                        <a:pt x="18" y="128"/>
                      </a:lnTo>
                      <a:lnTo>
                        <a:pt x="13" y="133"/>
                      </a:lnTo>
                      <a:lnTo>
                        <a:pt x="0" y="125"/>
                      </a:lnTo>
                      <a:lnTo>
                        <a:pt x="9" y="121"/>
                      </a:lnTo>
                      <a:lnTo>
                        <a:pt x="32" y="95"/>
                      </a:lnTo>
                      <a:lnTo>
                        <a:pt x="36" y="101"/>
                      </a:lnTo>
                      <a:lnTo>
                        <a:pt x="30" y="108"/>
                      </a:lnTo>
                      <a:lnTo>
                        <a:pt x="33" y="110"/>
                      </a:lnTo>
                      <a:lnTo>
                        <a:pt x="29" y="115"/>
                      </a:lnTo>
                      <a:lnTo>
                        <a:pt x="34" y="117"/>
                      </a:lnTo>
                      <a:lnTo>
                        <a:pt x="41" y="109"/>
                      </a:lnTo>
                      <a:lnTo>
                        <a:pt x="45" y="110"/>
                      </a:lnTo>
                      <a:lnTo>
                        <a:pt x="45" y="108"/>
                      </a:lnTo>
                      <a:lnTo>
                        <a:pt x="47" y="108"/>
                      </a:lnTo>
                      <a:lnTo>
                        <a:pt x="46" y="111"/>
                      </a:lnTo>
                      <a:lnTo>
                        <a:pt x="47" y="112"/>
                      </a:lnTo>
                      <a:lnTo>
                        <a:pt x="51" y="112"/>
                      </a:lnTo>
                      <a:lnTo>
                        <a:pt x="54" y="112"/>
                      </a:lnTo>
                      <a:lnTo>
                        <a:pt x="57" y="111"/>
                      </a:lnTo>
                      <a:lnTo>
                        <a:pt x="58" y="105"/>
                      </a:lnTo>
                      <a:lnTo>
                        <a:pt x="63" y="99"/>
                      </a:lnTo>
                      <a:lnTo>
                        <a:pt x="60" y="97"/>
                      </a:lnTo>
                      <a:lnTo>
                        <a:pt x="51" y="98"/>
                      </a:lnTo>
                      <a:lnTo>
                        <a:pt x="45" y="102"/>
                      </a:lnTo>
                      <a:lnTo>
                        <a:pt x="43" y="100"/>
                      </a:lnTo>
                      <a:lnTo>
                        <a:pt x="49" y="97"/>
                      </a:lnTo>
                      <a:lnTo>
                        <a:pt x="47" y="94"/>
                      </a:lnTo>
                      <a:lnTo>
                        <a:pt x="47" y="93"/>
                      </a:lnTo>
                      <a:lnTo>
                        <a:pt x="37" y="77"/>
                      </a:lnTo>
                      <a:lnTo>
                        <a:pt x="44" y="67"/>
                      </a:lnTo>
                      <a:lnTo>
                        <a:pt x="62" y="77"/>
                      </a:lnTo>
                      <a:lnTo>
                        <a:pt x="63" y="77"/>
                      </a:lnTo>
                      <a:lnTo>
                        <a:pt x="64" y="79"/>
                      </a:lnTo>
                      <a:lnTo>
                        <a:pt x="71" y="83"/>
                      </a:lnTo>
                      <a:lnTo>
                        <a:pt x="71" y="84"/>
                      </a:lnTo>
                      <a:lnTo>
                        <a:pt x="72" y="84"/>
                      </a:lnTo>
                      <a:lnTo>
                        <a:pt x="68" y="88"/>
                      </a:lnTo>
                      <a:lnTo>
                        <a:pt x="74" y="92"/>
                      </a:lnTo>
                      <a:lnTo>
                        <a:pt x="77" y="88"/>
                      </a:lnTo>
                      <a:lnTo>
                        <a:pt x="74" y="86"/>
                      </a:lnTo>
                      <a:lnTo>
                        <a:pt x="75" y="85"/>
                      </a:lnTo>
                      <a:lnTo>
                        <a:pt x="78" y="87"/>
                      </a:lnTo>
                      <a:lnTo>
                        <a:pt x="79" y="85"/>
                      </a:lnTo>
                      <a:lnTo>
                        <a:pt x="78" y="84"/>
                      </a:lnTo>
                      <a:lnTo>
                        <a:pt x="81" y="75"/>
                      </a:lnTo>
                      <a:lnTo>
                        <a:pt x="65" y="66"/>
                      </a:lnTo>
                      <a:lnTo>
                        <a:pt x="64" y="65"/>
                      </a:lnTo>
                      <a:lnTo>
                        <a:pt x="65" y="62"/>
                      </a:lnTo>
                      <a:lnTo>
                        <a:pt x="65" y="60"/>
                      </a:lnTo>
                      <a:lnTo>
                        <a:pt x="66" y="60"/>
                      </a:lnTo>
                      <a:lnTo>
                        <a:pt x="65" y="60"/>
                      </a:lnTo>
                      <a:lnTo>
                        <a:pt x="66" y="59"/>
                      </a:lnTo>
                      <a:lnTo>
                        <a:pt x="66" y="58"/>
                      </a:lnTo>
                      <a:lnTo>
                        <a:pt x="78" y="61"/>
                      </a:lnTo>
                      <a:lnTo>
                        <a:pt x="78" y="61"/>
                      </a:lnTo>
                      <a:lnTo>
                        <a:pt x="83" y="50"/>
                      </a:lnTo>
                      <a:lnTo>
                        <a:pt x="85" y="52"/>
                      </a:lnTo>
                      <a:lnTo>
                        <a:pt x="85" y="51"/>
                      </a:lnTo>
                      <a:lnTo>
                        <a:pt x="83" y="50"/>
                      </a:lnTo>
                      <a:lnTo>
                        <a:pt x="83" y="49"/>
                      </a:lnTo>
                      <a:lnTo>
                        <a:pt x="84" y="48"/>
                      </a:lnTo>
                      <a:lnTo>
                        <a:pt x="66" y="38"/>
                      </a:lnTo>
                      <a:lnTo>
                        <a:pt x="59" y="34"/>
                      </a:lnTo>
                      <a:lnTo>
                        <a:pt x="67" y="22"/>
                      </a:lnTo>
                      <a:lnTo>
                        <a:pt x="68" y="21"/>
                      </a:lnTo>
                      <a:lnTo>
                        <a:pt x="67" y="20"/>
                      </a:lnTo>
                      <a:lnTo>
                        <a:pt x="63" y="16"/>
                      </a:lnTo>
                      <a:lnTo>
                        <a:pt x="64" y="0"/>
                      </a:lnTo>
                      <a:lnTo>
                        <a:pt x="68" y="2"/>
                      </a:lnTo>
                      <a:lnTo>
                        <a:pt x="100" y="20"/>
                      </a:lnTo>
                      <a:lnTo>
                        <a:pt x="106" y="22"/>
                      </a:lnTo>
                      <a:lnTo>
                        <a:pt x="118" y="27"/>
                      </a:lnTo>
                      <a:lnTo>
                        <a:pt x="140" y="41"/>
                      </a:lnTo>
                      <a:lnTo>
                        <a:pt x="202" y="94"/>
                      </a:lnTo>
                      <a:lnTo>
                        <a:pt x="204" y="98"/>
                      </a:lnTo>
                      <a:lnTo>
                        <a:pt x="206" y="97"/>
                      </a:lnTo>
                      <a:lnTo>
                        <a:pt x="208" y="99"/>
                      </a:lnTo>
                      <a:lnTo>
                        <a:pt x="238" y="126"/>
                      </a:lnTo>
                      <a:lnTo>
                        <a:pt x="243" y="124"/>
                      </a:lnTo>
                      <a:lnTo>
                        <a:pt x="254" y="112"/>
                      </a:lnTo>
                      <a:lnTo>
                        <a:pt x="258" y="113"/>
                      </a:lnTo>
                      <a:lnTo>
                        <a:pt x="296" y="148"/>
                      </a:lnTo>
                      <a:lnTo>
                        <a:pt x="296" y="152"/>
                      </a:lnTo>
                      <a:lnTo>
                        <a:pt x="293" y="162"/>
                      </a:lnTo>
                      <a:lnTo>
                        <a:pt x="296" y="163"/>
                      </a:lnTo>
                      <a:lnTo>
                        <a:pt x="295" y="170"/>
                      </a:lnTo>
                      <a:lnTo>
                        <a:pt x="288" y="176"/>
                      </a:lnTo>
                      <a:lnTo>
                        <a:pt x="289" y="182"/>
                      </a:lnTo>
                      <a:lnTo>
                        <a:pt x="290" y="182"/>
                      </a:lnTo>
                      <a:lnTo>
                        <a:pt x="290" y="184"/>
                      </a:lnTo>
                      <a:lnTo>
                        <a:pt x="292" y="184"/>
                      </a:lnTo>
                      <a:lnTo>
                        <a:pt x="292" y="187"/>
                      </a:lnTo>
                      <a:lnTo>
                        <a:pt x="296" y="187"/>
                      </a:lnTo>
                      <a:lnTo>
                        <a:pt x="293" y="194"/>
                      </a:lnTo>
                      <a:lnTo>
                        <a:pt x="299" y="201"/>
                      </a:lnTo>
                      <a:lnTo>
                        <a:pt x="295" y="203"/>
                      </a:lnTo>
                      <a:lnTo>
                        <a:pt x="294" y="213"/>
                      </a:lnTo>
                      <a:lnTo>
                        <a:pt x="301" y="229"/>
                      </a:lnTo>
                      <a:lnTo>
                        <a:pt x="298" y="234"/>
                      </a:lnTo>
                      <a:lnTo>
                        <a:pt x="302" y="241"/>
                      </a:lnTo>
                      <a:lnTo>
                        <a:pt x="307" y="241"/>
                      </a:lnTo>
                      <a:lnTo>
                        <a:pt x="314" y="246"/>
                      </a:lnTo>
                      <a:lnTo>
                        <a:pt x="312" y="252"/>
                      </a:lnTo>
                      <a:lnTo>
                        <a:pt x="313" y="255"/>
                      </a:lnTo>
                      <a:lnTo>
                        <a:pt x="312" y="259"/>
                      </a:lnTo>
                      <a:lnTo>
                        <a:pt x="322" y="276"/>
                      </a:lnTo>
                      <a:lnTo>
                        <a:pt x="320" y="278"/>
                      </a:lnTo>
                      <a:lnTo>
                        <a:pt x="319" y="285"/>
                      </a:lnTo>
                      <a:lnTo>
                        <a:pt x="322" y="287"/>
                      </a:lnTo>
                      <a:lnTo>
                        <a:pt x="321" y="288"/>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01" name="Freeform 78"/>
                <p:cNvSpPr>
                  <a:spLocks/>
                </p:cNvSpPr>
                <p:nvPr/>
              </p:nvSpPr>
              <p:spPr bwMode="auto">
                <a:xfrm>
                  <a:off x="3677" y="3292"/>
                  <a:ext cx="159" cy="128"/>
                </a:xfrm>
                <a:custGeom>
                  <a:avLst/>
                  <a:gdLst>
                    <a:gd name="T0" fmla="*/ 0 w 159"/>
                    <a:gd name="T1" fmla="*/ 29 h 128"/>
                    <a:gd name="T2" fmla="*/ 1 w 159"/>
                    <a:gd name="T3" fmla="*/ 21 h 128"/>
                    <a:gd name="T4" fmla="*/ 2 w 159"/>
                    <a:gd name="T5" fmla="*/ 18 h 128"/>
                    <a:gd name="T6" fmla="*/ 6 w 159"/>
                    <a:gd name="T7" fmla="*/ 14 h 128"/>
                    <a:gd name="T8" fmla="*/ 11 w 159"/>
                    <a:gd name="T9" fmla="*/ 5 h 128"/>
                    <a:gd name="T10" fmla="*/ 21 w 159"/>
                    <a:gd name="T11" fmla="*/ 0 h 128"/>
                    <a:gd name="T12" fmla="*/ 46 w 159"/>
                    <a:gd name="T13" fmla="*/ 20 h 128"/>
                    <a:gd name="T14" fmla="*/ 51 w 159"/>
                    <a:gd name="T15" fmla="*/ 27 h 128"/>
                    <a:gd name="T16" fmla="*/ 72 w 159"/>
                    <a:gd name="T17" fmla="*/ 41 h 128"/>
                    <a:gd name="T18" fmla="*/ 84 w 159"/>
                    <a:gd name="T19" fmla="*/ 47 h 128"/>
                    <a:gd name="T20" fmla="*/ 110 w 159"/>
                    <a:gd name="T21" fmla="*/ 52 h 128"/>
                    <a:gd name="T22" fmla="*/ 116 w 159"/>
                    <a:gd name="T23" fmla="*/ 61 h 128"/>
                    <a:gd name="T24" fmla="*/ 117 w 159"/>
                    <a:gd name="T25" fmla="*/ 74 h 128"/>
                    <a:gd name="T26" fmla="*/ 128 w 159"/>
                    <a:gd name="T27" fmla="*/ 90 h 128"/>
                    <a:gd name="T28" fmla="*/ 135 w 159"/>
                    <a:gd name="T29" fmla="*/ 97 h 128"/>
                    <a:gd name="T30" fmla="*/ 146 w 159"/>
                    <a:gd name="T31" fmla="*/ 98 h 128"/>
                    <a:gd name="T32" fmla="*/ 150 w 159"/>
                    <a:gd name="T33" fmla="*/ 103 h 128"/>
                    <a:gd name="T34" fmla="*/ 152 w 159"/>
                    <a:gd name="T35" fmla="*/ 104 h 128"/>
                    <a:gd name="T36" fmla="*/ 151 w 159"/>
                    <a:gd name="T37" fmla="*/ 105 h 128"/>
                    <a:gd name="T38" fmla="*/ 156 w 159"/>
                    <a:gd name="T39" fmla="*/ 107 h 128"/>
                    <a:gd name="T40" fmla="*/ 156 w 159"/>
                    <a:gd name="T41" fmla="*/ 111 h 128"/>
                    <a:gd name="T42" fmla="*/ 159 w 159"/>
                    <a:gd name="T43" fmla="*/ 114 h 128"/>
                    <a:gd name="T44" fmla="*/ 154 w 159"/>
                    <a:gd name="T45" fmla="*/ 118 h 128"/>
                    <a:gd name="T46" fmla="*/ 149 w 159"/>
                    <a:gd name="T47" fmla="*/ 120 h 128"/>
                    <a:gd name="T48" fmla="*/ 146 w 159"/>
                    <a:gd name="T49" fmla="*/ 128 h 128"/>
                    <a:gd name="T50" fmla="*/ 144 w 159"/>
                    <a:gd name="T51" fmla="*/ 126 h 128"/>
                    <a:gd name="T52" fmla="*/ 141 w 159"/>
                    <a:gd name="T53" fmla="*/ 128 h 128"/>
                    <a:gd name="T54" fmla="*/ 139 w 159"/>
                    <a:gd name="T55" fmla="*/ 123 h 128"/>
                    <a:gd name="T56" fmla="*/ 77 w 159"/>
                    <a:gd name="T57" fmla="*/ 70 h 128"/>
                    <a:gd name="T58" fmla="*/ 54 w 159"/>
                    <a:gd name="T59" fmla="*/ 56 h 128"/>
                    <a:gd name="T60" fmla="*/ 43 w 159"/>
                    <a:gd name="T61" fmla="*/ 51 h 128"/>
                    <a:gd name="T62" fmla="*/ 36 w 159"/>
                    <a:gd name="T63" fmla="*/ 49 h 128"/>
                    <a:gd name="T64" fmla="*/ 5 w 159"/>
                    <a:gd name="T65" fmla="*/ 31 h 128"/>
                    <a:gd name="T66" fmla="*/ 0 w 159"/>
                    <a:gd name="T67" fmla="*/ 2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9" h="128">
                      <a:moveTo>
                        <a:pt x="0" y="29"/>
                      </a:moveTo>
                      <a:lnTo>
                        <a:pt x="1" y="21"/>
                      </a:lnTo>
                      <a:lnTo>
                        <a:pt x="2" y="18"/>
                      </a:lnTo>
                      <a:lnTo>
                        <a:pt x="6" y="14"/>
                      </a:lnTo>
                      <a:lnTo>
                        <a:pt x="11" y="5"/>
                      </a:lnTo>
                      <a:lnTo>
                        <a:pt x="21" y="0"/>
                      </a:lnTo>
                      <a:lnTo>
                        <a:pt x="46" y="20"/>
                      </a:lnTo>
                      <a:lnTo>
                        <a:pt x="51" y="27"/>
                      </a:lnTo>
                      <a:lnTo>
                        <a:pt x="72" y="41"/>
                      </a:lnTo>
                      <a:lnTo>
                        <a:pt x="84" y="47"/>
                      </a:lnTo>
                      <a:lnTo>
                        <a:pt x="110" y="52"/>
                      </a:lnTo>
                      <a:lnTo>
                        <a:pt x="116" y="61"/>
                      </a:lnTo>
                      <a:lnTo>
                        <a:pt x="117" y="74"/>
                      </a:lnTo>
                      <a:lnTo>
                        <a:pt x="128" y="90"/>
                      </a:lnTo>
                      <a:lnTo>
                        <a:pt x="135" y="97"/>
                      </a:lnTo>
                      <a:lnTo>
                        <a:pt x="146" y="98"/>
                      </a:lnTo>
                      <a:lnTo>
                        <a:pt x="150" y="103"/>
                      </a:lnTo>
                      <a:lnTo>
                        <a:pt x="152" y="104"/>
                      </a:lnTo>
                      <a:lnTo>
                        <a:pt x="151" y="105"/>
                      </a:lnTo>
                      <a:lnTo>
                        <a:pt x="156" y="107"/>
                      </a:lnTo>
                      <a:lnTo>
                        <a:pt x="156" y="111"/>
                      </a:lnTo>
                      <a:lnTo>
                        <a:pt x="159" y="114"/>
                      </a:lnTo>
                      <a:lnTo>
                        <a:pt x="154" y="118"/>
                      </a:lnTo>
                      <a:lnTo>
                        <a:pt x="149" y="120"/>
                      </a:lnTo>
                      <a:lnTo>
                        <a:pt x="146" y="128"/>
                      </a:lnTo>
                      <a:lnTo>
                        <a:pt x="144" y="126"/>
                      </a:lnTo>
                      <a:lnTo>
                        <a:pt x="141" y="128"/>
                      </a:lnTo>
                      <a:lnTo>
                        <a:pt x="139" y="123"/>
                      </a:lnTo>
                      <a:lnTo>
                        <a:pt x="77" y="70"/>
                      </a:lnTo>
                      <a:lnTo>
                        <a:pt x="54" y="56"/>
                      </a:lnTo>
                      <a:lnTo>
                        <a:pt x="43" y="51"/>
                      </a:lnTo>
                      <a:lnTo>
                        <a:pt x="36" y="49"/>
                      </a:lnTo>
                      <a:lnTo>
                        <a:pt x="5" y="31"/>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02" name="Freeform 79"/>
                <p:cNvSpPr>
                  <a:spLocks/>
                </p:cNvSpPr>
                <p:nvPr/>
              </p:nvSpPr>
              <p:spPr bwMode="auto">
                <a:xfrm>
                  <a:off x="3677" y="3292"/>
                  <a:ext cx="159" cy="128"/>
                </a:xfrm>
                <a:custGeom>
                  <a:avLst/>
                  <a:gdLst>
                    <a:gd name="T0" fmla="*/ 0 w 159"/>
                    <a:gd name="T1" fmla="*/ 29 h 128"/>
                    <a:gd name="T2" fmla="*/ 1 w 159"/>
                    <a:gd name="T3" fmla="*/ 21 h 128"/>
                    <a:gd name="T4" fmla="*/ 2 w 159"/>
                    <a:gd name="T5" fmla="*/ 18 h 128"/>
                    <a:gd name="T6" fmla="*/ 6 w 159"/>
                    <a:gd name="T7" fmla="*/ 14 h 128"/>
                    <a:gd name="T8" fmla="*/ 11 w 159"/>
                    <a:gd name="T9" fmla="*/ 5 h 128"/>
                    <a:gd name="T10" fmla="*/ 21 w 159"/>
                    <a:gd name="T11" fmla="*/ 0 h 128"/>
                    <a:gd name="T12" fmla="*/ 46 w 159"/>
                    <a:gd name="T13" fmla="*/ 20 h 128"/>
                    <a:gd name="T14" fmla="*/ 51 w 159"/>
                    <a:gd name="T15" fmla="*/ 27 h 128"/>
                    <a:gd name="T16" fmla="*/ 72 w 159"/>
                    <a:gd name="T17" fmla="*/ 41 h 128"/>
                    <a:gd name="T18" fmla="*/ 84 w 159"/>
                    <a:gd name="T19" fmla="*/ 47 h 128"/>
                    <a:gd name="T20" fmla="*/ 110 w 159"/>
                    <a:gd name="T21" fmla="*/ 52 h 128"/>
                    <a:gd name="T22" fmla="*/ 116 w 159"/>
                    <a:gd name="T23" fmla="*/ 61 h 128"/>
                    <a:gd name="T24" fmla="*/ 117 w 159"/>
                    <a:gd name="T25" fmla="*/ 74 h 128"/>
                    <a:gd name="T26" fmla="*/ 128 w 159"/>
                    <a:gd name="T27" fmla="*/ 90 h 128"/>
                    <a:gd name="T28" fmla="*/ 135 w 159"/>
                    <a:gd name="T29" fmla="*/ 97 h 128"/>
                    <a:gd name="T30" fmla="*/ 146 w 159"/>
                    <a:gd name="T31" fmla="*/ 98 h 128"/>
                    <a:gd name="T32" fmla="*/ 150 w 159"/>
                    <a:gd name="T33" fmla="*/ 103 h 128"/>
                    <a:gd name="T34" fmla="*/ 152 w 159"/>
                    <a:gd name="T35" fmla="*/ 104 h 128"/>
                    <a:gd name="T36" fmla="*/ 151 w 159"/>
                    <a:gd name="T37" fmla="*/ 105 h 128"/>
                    <a:gd name="T38" fmla="*/ 156 w 159"/>
                    <a:gd name="T39" fmla="*/ 107 h 128"/>
                    <a:gd name="T40" fmla="*/ 156 w 159"/>
                    <a:gd name="T41" fmla="*/ 111 h 128"/>
                    <a:gd name="T42" fmla="*/ 159 w 159"/>
                    <a:gd name="T43" fmla="*/ 114 h 128"/>
                    <a:gd name="T44" fmla="*/ 154 w 159"/>
                    <a:gd name="T45" fmla="*/ 118 h 128"/>
                    <a:gd name="T46" fmla="*/ 149 w 159"/>
                    <a:gd name="T47" fmla="*/ 120 h 128"/>
                    <a:gd name="T48" fmla="*/ 146 w 159"/>
                    <a:gd name="T49" fmla="*/ 128 h 128"/>
                    <a:gd name="T50" fmla="*/ 144 w 159"/>
                    <a:gd name="T51" fmla="*/ 126 h 128"/>
                    <a:gd name="T52" fmla="*/ 141 w 159"/>
                    <a:gd name="T53" fmla="*/ 128 h 128"/>
                    <a:gd name="T54" fmla="*/ 139 w 159"/>
                    <a:gd name="T55" fmla="*/ 123 h 128"/>
                    <a:gd name="T56" fmla="*/ 77 w 159"/>
                    <a:gd name="T57" fmla="*/ 70 h 128"/>
                    <a:gd name="T58" fmla="*/ 54 w 159"/>
                    <a:gd name="T59" fmla="*/ 56 h 128"/>
                    <a:gd name="T60" fmla="*/ 43 w 159"/>
                    <a:gd name="T61" fmla="*/ 51 h 128"/>
                    <a:gd name="T62" fmla="*/ 36 w 159"/>
                    <a:gd name="T63" fmla="*/ 49 h 128"/>
                    <a:gd name="T64" fmla="*/ 5 w 159"/>
                    <a:gd name="T65" fmla="*/ 31 h 128"/>
                    <a:gd name="T66" fmla="*/ 0 w 159"/>
                    <a:gd name="T67" fmla="*/ 2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9" h="128">
                      <a:moveTo>
                        <a:pt x="0" y="29"/>
                      </a:moveTo>
                      <a:lnTo>
                        <a:pt x="1" y="21"/>
                      </a:lnTo>
                      <a:lnTo>
                        <a:pt x="2" y="18"/>
                      </a:lnTo>
                      <a:lnTo>
                        <a:pt x="6" y="14"/>
                      </a:lnTo>
                      <a:lnTo>
                        <a:pt x="11" y="5"/>
                      </a:lnTo>
                      <a:lnTo>
                        <a:pt x="21" y="0"/>
                      </a:lnTo>
                      <a:lnTo>
                        <a:pt x="46" y="20"/>
                      </a:lnTo>
                      <a:lnTo>
                        <a:pt x="51" y="27"/>
                      </a:lnTo>
                      <a:lnTo>
                        <a:pt x="72" y="41"/>
                      </a:lnTo>
                      <a:lnTo>
                        <a:pt x="84" y="47"/>
                      </a:lnTo>
                      <a:lnTo>
                        <a:pt x="110" y="52"/>
                      </a:lnTo>
                      <a:lnTo>
                        <a:pt x="116" y="61"/>
                      </a:lnTo>
                      <a:lnTo>
                        <a:pt x="117" y="74"/>
                      </a:lnTo>
                      <a:lnTo>
                        <a:pt x="128" y="90"/>
                      </a:lnTo>
                      <a:lnTo>
                        <a:pt x="135" y="97"/>
                      </a:lnTo>
                      <a:lnTo>
                        <a:pt x="146" y="98"/>
                      </a:lnTo>
                      <a:lnTo>
                        <a:pt x="150" y="103"/>
                      </a:lnTo>
                      <a:lnTo>
                        <a:pt x="152" y="104"/>
                      </a:lnTo>
                      <a:lnTo>
                        <a:pt x="151" y="105"/>
                      </a:lnTo>
                      <a:lnTo>
                        <a:pt x="156" y="107"/>
                      </a:lnTo>
                      <a:lnTo>
                        <a:pt x="156" y="111"/>
                      </a:lnTo>
                      <a:lnTo>
                        <a:pt x="159" y="114"/>
                      </a:lnTo>
                      <a:lnTo>
                        <a:pt x="154" y="118"/>
                      </a:lnTo>
                      <a:lnTo>
                        <a:pt x="149" y="120"/>
                      </a:lnTo>
                      <a:lnTo>
                        <a:pt x="146" y="128"/>
                      </a:lnTo>
                      <a:lnTo>
                        <a:pt x="144" y="126"/>
                      </a:lnTo>
                      <a:lnTo>
                        <a:pt x="141" y="128"/>
                      </a:lnTo>
                      <a:lnTo>
                        <a:pt x="139" y="123"/>
                      </a:lnTo>
                      <a:lnTo>
                        <a:pt x="77" y="70"/>
                      </a:lnTo>
                      <a:lnTo>
                        <a:pt x="54" y="56"/>
                      </a:lnTo>
                      <a:lnTo>
                        <a:pt x="43" y="51"/>
                      </a:lnTo>
                      <a:lnTo>
                        <a:pt x="36" y="49"/>
                      </a:lnTo>
                      <a:lnTo>
                        <a:pt x="5" y="31"/>
                      </a:lnTo>
                      <a:lnTo>
                        <a:pt x="0" y="29"/>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03" name="Freeform 80"/>
                <p:cNvSpPr>
                  <a:spLocks/>
                </p:cNvSpPr>
                <p:nvPr/>
              </p:nvSpPr>
              <p:spPr bwMode="auto">
                <a:xfrm>
                  <a:off x="3521" y="3433"/>
                  <a:ext cx="70" cy="73"/>
                </a:xfrm>
                <a:custGeom>
                  <a:avLst/>
                  <a:gdLst>
                    <a:gd name="T0" fmla="*/ 40 w 70"/>
                    <a:gd name="T1" fmla="*/ 10 h 73"/>
                    <a:gd name="T2" fmla="*/ 49 w 70"/>
                    <a:gd name="T3" fmla="*/ 0 h 73"/>
                    <a:gd name="T4" fmla="*/ 51 w 70"/>
                    <a:gd name="T5" fmla="*/ 1 h 73"/>
                    <a:gd name="T6" fmla="*/ 55 w 70"/>
                    <a:gd name="T7" fmla="*/ 8 h 73"/>
                    <a:gd name="T8" fmla="*/ 57 w 70"/>
                    <a:gd name="T9" fmla="*/ 7 h 73"/>
                    <a:gd name="T10" fmla="*/ 70 w 70"/>
                    <a:gd name="T11" fmla="*/ 28 h 73"/>
                    <a:gd name="T12" fmla="*/ 65 w 70"/>
                    <a:gd name="T13" fmla="*/ 41 h 73"/>
                    <a:gd name="T14" fmla="*/ 52 w 70"/>
                    <a:gd name="T15" fmla="*/ 53 h 73"/>
                    <a:gd name="T16" fmla="*/ 24 w 70"/>
                    <a:gd name="T17" fmla="*/ 71 h 73"/>
                    <a:gd name="T18" fmla="*/ 20 w 70"/>
                    <a:gd name="T19" fmla="*/ 73 h 73"/>
                    <a:gd name="T20" fmla="*/ 16 w 70"/>
                    <a:gd name="T21" fmla="*/ 71 h 73"/>
                    <a:gd name="T22" fmla="*/ 17 w 70"/>
                    <a:gd name="T23" fmla="*/ 71 h 73"/>
                    <a:gd name="T24" fmla="*/ 18 w 70"/>
                    <a:gd name="T25" fmla="*/ 71 h 73"/>
                    <a:gd name="T26" fmla="*/ 19 w 70"/>
                    <a:gd name="T27" fmla="*/ 70 h 73"/>
                    <a:gd name="T28" fmla="*/ 16 w 70"/>
                    <a:gd name="T29" fmla="*/ 65 h 73"/>
                    <a:gd name="T30" fmla="*/ 14 w 70"/>
                    <a:gd name="T31" fmla="*/ 63 h 73"/>
                    <a:gd name="T32" fmla="*/ 9 w 70"/>
                    <a:gd name="T33" fmla="*/ 62 h 73"/>
                    <a:gd name="T34" fmla="*/ 9 w 70"/>
                    <a:gd name="T35" fmla="*/ 63 h 73"/>
                    <a:gd name="T36" fmla="*/ 10 w 70"/>
                    <a:gd name="T37" fmla="*/ 65 h 73"/>
                    <a:gd name="T38" fmla="*/ 8 w 70"/>
                    <a:gd name="T39" fmla="*/ 65 h 73"/>
                    <a:gd name="T40" fmla="*/ 4 w 70"/>
                    <a:gd name="T41" fmla="*/ 63 h 73"/>
                    <a:gd name="T42" fmla="*/ 0 w 70"/>
                    <a:gd name="T43" fmla="*/ 60 h 73"/>
                    <a:gd name="T44" fmla="*/ 5 w 70"/>
                    <a:gd name="T45" fmla="*/ 54 h 73"/>
                    <a:gd name="T46" fmla="*/ 40 w 70"/>
                    <a:gd name="T47"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73">
                      <a:moveTo>
                        <a:pt x="40" y="10"/>
                      </a:moveTo>
                      <a:lnTo>
                        <a:pt x="49" y="0"/>
                      </a:lnTo>
                      <a:lnTo>
                        <a:pt x="51" y="1"/>
                      </a:lnTo>
                      <a:lnTo>
                        <a:pt x="55" y="8"/>
                      </a:lnTo>
                      <a:lnTo>
                        <a:pt x="57" y="7"/>
                      </a:lnTo>
                      <a:lnTo>
                        <a:pt x="70" y="28"/>
                      </a:lnTo>
                      <a:lnTo>
                        <a:pt x="65" y="41"/>
                      </a:lnTo>
                      <a:lnTo>
                        <a:pt x="52" y="53"/>
                      </a:lnTo>
                      <a:lnTo>
                        <a:pt x="24" y="71"/>
                      </a:lnTo>
                      <a:lnTo>
                        <a:pt x="20" y="73"/>
                      </a:lnTo>
                      <a:lnTo>
                        <a:pt x="16" y="71"/>
                      </a:lnTo>
                      <a:lnTo>
                        <a:pt x="17" y="71"/>
                      </a:lnTo>
                      <a:lnTo>
                        <a:pt x="18" y="71"/>
                      </a:lnTo>
                      <a:lnTo>
                        <a:pt x="19" y="70"/>
                      </a:lnTo>
                      <a:lnTo>
                        <a:pt x="16" y="65"/>
                      </a:lnTo>
                      <a:lnTo>
                        <a:pt x="14" y="63"/>
                      </a:lnTo>
                      <a:lnTo>
                        <a:pt x="9" y="62"/>
                      </a:lnTo>
                      <a:lnTo>
                        <a:pt x="9" y="63"/>
                      </a:lnTo>
                      <a:lnTo>
                        <a:pt x="10" y="65"/>
                      </a:lnTo>
                      <a:lnTo>
                        <a:pt x="8" y="65"/>
                      </a:lnTo>
                      <a:lnTo>
                        <a:pt x="4" y="63"/>
                      </a:lnTo>
                      <a:lnTo>
                        <a:pt x="0" y="60"/>
                      </a:lnTo>
                      <a:lnTo>
                        <a:pt x="5" y="54"/>
                      </a:lnTo>
                      <a:lnTo>
                        <a:pt x="4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04" name="Freeform 81"/>
                <p:cNvSpPr>
                  <a:spLocks/>
                </p:cNvSpPr>
                <p:nvPr/>
              </p:nvSpPr>
              <p:spPr bwMode="auto">
                <a:xfrm>
                  <a:off x="3521" y="3433"/>
                  <a:ext cx="70" cy="73"/>
                </a:xfrm>
                <a:custGeom>
                  <a:avLst/>
                  <a:gdLst>
                    <a:gd name="T0" fmla="*/ 40 w 70"/>
                    <a:gd name="T1" fmla="*/ 10 h 73"/>
                    <a:gd name="T2" fmla="*/ 49 w 70"/>
                    <a:gd name="T3" fmla="*/ 0 h 73"/>
                    <a:gd name="T4" fmla="*/ 51 w 70"/>
                    <a:gd name="T5" fmla="*/ 1 h 73"/>
                    <a:gd name="T6" fmla="*/ 55 w 70"/>
                    <a:gd name="T7" fmla="*/ 8 h 73"/>
                    <a:gd name="T8" fmla="*/ 57 w 70"/>
                    <a:gd name="T9" fmla="*/ 7 h 73"/>
                    <a:gd name="T10" fmla="*/ 70 w 70"/>
                    <a:gd name="T11" fmla="*/ 28 h 73"/>
                    <a:gd name="T12" fmla="*/ 65 w 70"/>
                    <a:gd name="T13" fmla="*/ 41 h 73"/>
                    <a:gd name="T14" fmla="*/ 52 w 70"/>
                    <a:gd name="T15" fmla="*/ 53 h 73"/>
                    <a:gd name="T16" fmla="*/ 24 w 70"/>
                    <a:gd name="T17" fmla="*/ 71 h 73"/>
                    <a:gd name="T18" fmla="*/ 20 w 70"/>
                    <a:gd name="T19" fmla="*/ 73 h 73"/>
                    <a:gd name="T20" fmla="*/ 16 w 70"/>
                    <a:gd name="T21" fmla="*/ 71 h 73"/>
                    <a:gd name="T22" fmla="*/ 17 w 70"/>
                    <a:gd name="T23" fmla="*/ 71 h 73"/>
                    <a:gd name="T24" fmla="*/ 18 w 70"/>
                    <a:gd name="T25" fmla="*/ 71 h 73"/>
                    <a:gd name="T26" fmla="*/ 19 w 70"/>
                    <a:gd name="T27" fmla="*/ 70 h 73"/>
                    <a:gd name="T28" fmla="*/ 16 w 70"/>
                    <a:gd name="T29" fmla="*/ 65 h 73"/>
                    <a:gd name="T30" fmla="*/ 14 w 70"/>
                    <a:gd name="T31" fmla="*/ 63 h 73"/>
                    <a:gd name="T32" fmla="*/ 9 w 70"/>
                    <a:gd name="T33" fmla="*/ 62 h 73"/>
                    <a:gd name="T34" fmla="*/ 9 w 70"/>
                    <a:gd name="T35" fmla="*/ 63 h 73"/>
                    <a:gd name="T36" fmla="*/ 10 w 70"/>
                    <a:gd name="T37" fmla="*/ 65 h 73"/>
                    <a:gd name="T38" fmla="*/ 8 w 70"/>
                    <a:gd name="T39" fmla="*/ 65 h 73"/>
                    <a:gd name="T40" fmla="*/ 4 w 70"/>
                    <a:gd name="T41" fmla="*/ 63 h 73"/>
                    <a:gd name="T42" fmla="*/ 0 w 70"/>
                    <a:gd name="T43" fmla="*/ 60 h 73"/>
                    <a:gd name="T44" fmla="*/ 5 w 70"/>
                    <a:gd name="T45" fmla="*/ 54 h 73"/>
                    <a:gd name="T46" fmla="*/ 40 w 70"/>
                    <a:gd name="T47"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73">
                      <a:moveTo>
                        <a:pt x="40" y="10"/>
                      </a:moveTo>
                      <a:lnTo>
                        <a:pt x="49" y="0"/>
                      </a:lnTo>
                      <a:lnTo>
                        <a:pt x="51" y="1"/>
                      </a:lnTo>
                      <a:lnTo>
                        <a:pt x="55" y="8"/>
                      </a:lnTo>
                      <a:lnTo>
                        <a:pt x="57" y="7"/>
                      </a:lnTo>
                      <a:lnTo>
                        <a:pt x="70" y="28"/>
                      </a:lnTo>
                      <a:lnTo>
                        <a:pt x="65" y="41"/>
                      </a:lnTo>
                      <a:lnTo>
                        <a:pt x="52" y="53"/>
                      </a:lnTo>
                      <a:lnTo>
                        <a:pt x="24" y="71"/>
                      </a:lnTo>
                      <a:lnTo>
                        <a:pt x="20" y="73"/>
                      </a:lnTo>
                      <a:lnTo>
                        <a:pt x="16" y="71"/>
                      </a:lnTo>
                      <a:lnTo>
                        <a:pt x="17" y="71"/>
                      </a:lnTo>
                      <a:lnTo>
                        <a:pt x="18" y="71"/>
                      </a:lnTo>
                      <a:lnTo>
                        <a:pt x="19" y="70"/>
                      </a:lnTo>
                      <a:lnTo>
                        <a:pt x="16" y="65"/>
                      </a:lnTo>
                      <a:lnTo>
                        <a:pt x="14" y="63"/>
                      </a:lnTo>
                      <a:lnTo>
                        <a:pt x="9" y="62"/>
                      </a:lnTo>
                      <a:lnTo>
                        <a:pt x="9" y="63"/>
                      </a:lnTo>
                      <a:lnTo>
                        <a:pt x="10" y="65"/>
                      </a:lnTo>
                      <a:lnTo>
                        <a:pt x="8" y="65"/>
                      </a:lnTo>
                      <a:lnTo>
                        <a:pt x="4" y="63"/>
                      </a:lnTo>
                      <a:lnTo>
                        <a:pt x="0" y="60"/>
                      </a:lnTo>
                      <a:lnTo>
                        <a:pt x="5" y="54"/>
                      </a:lnTo>
                      <a:lnTo>
                        <a:pt x="40" y="10"/>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05" name="Freeform 82"/>
                <p:cNvSpPr>
                  <a:spLocks/>
                </p:cNvSpPr>
                <p:nvPr/>
              </p:nvSpPr>
              <p:spPr bwMode="auto">
                <a:xfrm>
                  <a:off x="3698" y="3248"/>
                  <a:ext cx="198" cy="141"/>
                </a:xfrm>
                <a:custGeom>
                  <a:avLst/>
                  <a:gdLst>
                    <a:gd name="T0" fmla="*/ 161 w 198"/>
                    <a:gd name="T1" fmla="*/ 77 h 141"/>
                    <a:gd name="T2" fmla="*/ 160 w 198"/>
                    <a:gd name="T3" fmla="*/ 79 h 141"/>
                    <a:gd name="T4" fmla="*/ 161 w 198"/>
                    <a:gd name="T5" fmla="*/ 81 h 141"/>
                    <a:gd name="T6" fmla="*/ 167 w 198"/>
                    <a:gd name="T7" fmla="*/ 86 h 141"/>
                    <a:gd name="T8" fmla="*/ 169 w 198"/>
                    <a:gd name="T9" fmla="*/ 89 h 141"/>
                    <a:gd name="T10" fmla="*/ 173 w 198"/>
                    <a:gd name="T11" fmla="*/ 90 h 141"/>
                    <a:gd name="T12" fmla="*/ 170 w 198"/>
                    <a:gd name="T13" fmla="*/ 97 h 141"/>
                    <a:gd name="T14" fmla="*/ 172 w 198"/>
                    <a:gd name="T15" fmla="*/ 106 h 141"/>
                    <a:gd name="T16" fmla="*/ 175 w 198"/>
                    <a:gd name="T17" fmla="*/ 114 h 141"/>
                    <a:gd name="T18" fmla="*/ 167 w 198"/>
                    <a:gd name="T19" fmla="*/ 112 h 141"/>
                    <a:gd name="T20" fmla="*/ 164 w 198"/>
                    <a:gd name="T21" fmla="*/ 115 h 141"/>
                    <a:gd name="T22" fmla="*/ 159 w 198"/>
                    <a:gd name="T23" fmla="*/ 118 h 141"/>
                    <a:gd name="T24" fmla="*/ 153 w 198"/>
                    <a:gd name="T25" fmla="*/ 118 h 141"/>
                    <a:gd name="T26" fmla="*/ 147 w 198"/>
                    <a:gd name="T27" fmla="*/ 116 h 141"/>
                    <a:gd name="T28" fmla="*/ 134 w 198"/>
                    <a:gd name="T29" fmla="*/ 133 h 141"/>
                    <a:gd name="T30" fmla="*/ 133 w 198"/>
                    <a:gd name="T31" fmla="*/ 140 h 141"/>
                    <a:gd name="T32" fmla="*/ 124 w 198"/>
                    <a:gd name="T33" fmla="*/ 141 h 141"/>
                    <a:gd name="T34" fmla="*/ 107 w 198"/>
                    <a:gd name="T35" fmla="*/ 133 h 141"/>
                    <a:gd name="T36" fmla="*/ 95 w 198"/>
                    <a:gd name="T37" fmla="*/ 104 h 141"/>
                    <a:gd name="T38" fmla="*/ 63 w 198"/>
                    <a:gd name="T39" fmla="*/ 90 h 141"/>
                    <a:gd name="T40" fmla="*/ 29 w 198"/>
                    <a:gd name="T41" fmla="*/ 71 h 141"/>
                    <a:gd name="T42" fmla="*/ 0 w 198"/>
                    <a:gd name="T43" fmla="*/ 43 h 141"/>
                    <a:gd name="T44" fmla="*/ 23 w 198"/>
                    <a:gd name="T45" fmla="*/ 18 h 141"/>
                    <a:gd name="T46" fmla="*/ 18 w 198"/>
                    <a:gd name="T47" fmla="*/ 35 h 141"/>
                    <a:gd name="T48" fmla="*/ 39 w 198"/>
                    <a:gd name="T49" fmla="*/ 26 h 141"/>
                    <a:gd name="T50" fmla="*/ 33 w 198"/>
                    <a:gd name="T51" fmla="*/ 46 h 141"/>
                    <a:gd name="T52" fmla="*/ 53 w 198"/>
                    <a:gd name="T53" fmla="*/ 49 h 141"/>
                    <a:gd name="T54" fmla="*/ 58 w 198"/>
                    <a:gd name="T55" fmla="*/ 53 h 141"/>
                    <a:gd name="T56" fmla="*/ 64 w 198"/>
                    <a:gd name="T57" fmla="*/ 55 h 141"/>
                    <a:gd name="T58" fmla="*/ 67 w 198"/>
                    <a:gd name="T59" fmla="*/ 50 h 141"/>
                    <a:gd name="T60" fmla="*/ 74 w 198"/>
                    <a:gd name="T61" fmla="*/ 51 h 141"/>
                    <a:gd name="T62" fmla="*/ 75 w 198"/>
                    <a:gd name="T63" fmla="*/ 46 h 141"/>
                    <a:gd name="T64" fmla="*/ 84 w 198"/>
                    <a:gd name="T65" fmla="*/ 50 h 141"/>
                    <a:gd name="T66" fmla="*/ 87 w 198"/>
                    <a:gd name="T67" fmla="*/ 51 h 141"/>
                    <a:gd name="T68" fmla="*/ 72 w 198"/>
                    <a:gd name="T69" fmla="*/ 29 h 141"/>
                    <a:gd name="T70" fmla="*/ 75 w 198"/>
                    <a:gd name="T71" fmla="*/ 25 h 141"/>
                    <a:gd name="T72" fmla="*/ 84 w 198"/>
                    <a:gd name="T73" fmla="*/ 20 h 141"/>
                    <a:gd name="T74" fmla="*/ 92 w 198"/>
                    <a:gd name="T75" fmla="*/ 19 h 141"/>
                    <a:gd name="T76" fmla="*/ 89 w 198"/>
                    <a:gd name="T77" fmla="*/ 34 h 141"/>
                    <a:gd name="T78" fmla="*/ 100 w 198"/>
                    <a:gd name="T79" fmla="*/ 27 h 141"/>
                    <a:gd name="T80" fmla="*/ 99 w 198"/>
                    <a:gd name="T81" fmla="*/ 44 h 141"/>
                    <a:gd name="T82" fmla="*/ 103 w 198"/>
                    <a:gd name="T83" fmla="*/ 20 h 141"/>
                    <a:gd name="T84" fmla="*/ 145 w 198"/>
                    <a:gd name="T85" fmla="*/ 15 h 141"/>
                    <a:gd name="T86" fmla="*/ 160 w 198"/>
                    <a:gd name="T87" fmla="*/ 25 h 141"/>
                    <a:gd name="T88" fmla="*/ 159 w 198"/>
                    <a:gd name="T89" fmla="*/ 29 h 141"/>
                    <a:gd name="T90" fmla="*/ 187 w 198"/>
                    <a:gd name="T91" fmla="*/ 25 h 141"/>
                    <a:gd name="T92" fmla="*/ 190 w 198"/>
                    <a:gd name="T93" fmla="*/ 32 h 141"/>
                    <a:gd name="T94" fmla="*/ 198 w 198"/>
                    <a:gd name="T95" fmla="*/ 38 h 141"/>
                    <a:gd name="T96" fmla="*/ 192 w 198"/>
                    <a:gd name="T97" fmla="*/ 46 h 141"/>
                    <a:gd name="T98" fmla="*/ 194 w 198"/>
                    <a:gd name="T99" fmla="*/ 52 h 141"/>
                    <a:gd name="T100" fmla="*/ 188 w 198"/>
                    <a:gd name="T101" fmla="*/ 63 h 141"/>
                    <a:gd name="T102" fmla="*/ 179 w 198"/>
                    <a:gd name="T103" fmla="*/ 65 h 141"/>
                    <a:gd name="T104" fmla="*/ 174 w 198"/>
                    <a:gd name="T105" fmla="*/ 66 h 141"/>
                    <a:gd name="T106" fmla="*/ 176 w 198"/>
                    <a:gd name="T107" fmla="*/ 68 h 141"/>
                    <a:gd name="T108" fmla="*/ 175 w 198"/>
                    <a:gd name="T109" fmla="*/ 69 h 141"/>
                    <a:gd name="T110" fmla="*/ 173 w 198"/>
                    <a:gd name="T111" fmla="*/ 71 h 141"/>
                    <a:gd name="T112" fmla="*/ 168 w 198"/>
                    <a:gd name="T113" fmla="*/ 7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1">
                      <a:moveTo>
                        <a:pt x="168" y="70"/>
                      </a:moveTo>
                      <a:lnTo>
                        <a:pt x="161" y="77"/>
                      </a:lnTo>
                      <a:lnTo>
                        <a:pt x="161" y="79"/>
                      </a:lnTo>
                      <a:lnTo>
                        <a:pt x="160" y="79"/>
                      </a:lnTo>
                      <a:lnTo>
                        <a:pt x="160" y="79"/>
                      </a:lnTo>
                      <a:lnTo>
                        <a:pt x="161" y="81"/>
                      </a:lnTo>
                      <a:lnTo>
                        <a:pt x="162" y="81"/>
                      </a:lnTo>
                      <a:lnTo>
                        <a:pt x="167" y="86"/>
                      </a:lnTo>
                      <a:lnTo>
                        <a:pt x="166" y="88"/>
                      </a:lnTo>
                      <a:lnTo>
                        <a:pt x="169" y="89"/>
                      </a:lnTo>
                      <a:lnTo>
                        <a:pt x="171" y="88"/>
                      </a:lnTo>
                      <a:lnTo>
                        <a:pt x="173" y="90"/>
                      </a:lnTo>
                      <a:lnTo>
                        <a:pt x="170" y="93"/>
                      </a:lnTo>
                      <a:lnTo>
                        <a:pt x="170" y="97"/>
                      </a:lnTo>
                      <a:lnTo>
                        <a:pt x="176" y="102"/>
                      </a:lnTo>
                      <a:lnTo>
                        <a:pt x="172" y="106"/>
                      </a:lnTo>
                      <a:lnTo>
                        <a:pt x="176" y="110"/>
                      </a:lnTo>
                      <a:lnTo>
                        <a:pt x="175" y="114"/>
                      </a:lnTo>
                      <a:lnTo>
                        <a:pt x="172" y="115"/>
                      </a:lnTo>
                      <a:lnTo>
                        <a:pt x="167" y="112"/>
                      </a:lnTo>
                      <a:lnTo>
                        <a:pt x="168" y="113"/>
                      </a:lnTo>
                      <a:lnTo>
                        <a:pt x="164" y="115"/>
                      </a:lnTo>
                      <a:lnTo>
                        <a:pt x="164" y="114"/>
                      </a:lnTo>
                      <a:lnTo>
                        <a:pt x="159" y="118"/>
                      </a:lnTo>
                      <a:lnTo>
                        <a:pt x="155" y="115"/>
                      </a:lnTo>
                      <a:lnTo>
                        <a:pt x="153" y="118"/>
                      </a:lnTo>
                      <a:lnTo>
                        <a:pt x="149" y="116"/>
                      </a:lnTo>
                      <a:lnTo>
                        <a:pt x="147" y="116"/>
                      </a:lnTo>
                      <a:lnTo>
                        <a:pt x="132" y="131"/>
                      </a:lnTo>
                      <a:lnTo>
                        <a:pt x="134" y="133"/>
                      </a:lnTo>
                      <a:lnTo>
                        <a:pt x="130" y="137"/>
                      </a:lnTo>
                      <a:lnTo>
                        <a:pt x="133" y="140"/>
                      </a:lnTo>
                      <a:lnTo>
                        <a:pt x="131" y="140"/>
                      </a:lnTo>
                      <a:lnTo>
                        <a:pt x="124" y="141"/>
                      </a:lnTo>
                      <a:lnTo>
                        <a:pt x="114" y="140"/>
                      </a:lnTo>
                      <a:lnTo>
                        <a:pt x="107" y="133"/>
                      </a:lnTo>
                      <a:lnTo>
                        <a:pt x="95" y="117"/>
                      </a:lnTo>
                      <a:lnTo>
                        <a:pt x="95" y="104"/>
                      </a:lnTo>
                      <a:lnTo>
                        <a:pt x="89" y="95"/>
                      </a:lnTo>
                      <a:lnTo>
                        <a:pt x="63" y="90"/>
                      </a:lnTo>
                      <a:lnTo>
                        <a:pt x="51" y="84"/>
                      </a:lnTo>
                      <a:lnTo>
                        <a:pt x="29" y="71"/>
                      </a:lnTo>
                      <a:lnTo>
                        <a:pt x="25" y="64"/>
                      </a:lnTo>
                      <a:lnTo>
                        <a:pt x="0" y="43"/>
                      </a:lnTo>
                      <a:lnTo>
                        <a:pt x="4" y="41"/>
                      </a:lnTo>
                      <a:lnTo>
                        <a:pt x="23" y="18"/>
                      </a:lnTo>
                      <a:lnTo>
                        <a:pt x="29" y="22"/>
                      </a:lnTo>
                      <a:lnTo>
                        <a:pt x="18" y="35"/>
                      </a:lnTo>
                      <a:lnTo>
                        <a:pt x="27" y="41"/>
                      </a:lnTo>
                      <a:lnTo>
                        <a:pt x="39" y="26"/>
                      </a:lnTo>
                      <a:lnTo>
                        <a:pt x="46" y="32"/>
                      </a:lnTo>
                      <a:lnTo>
                        <a:pt x="33" y="46"/>
                      </a:lnTo>
                      <a:lnTo>
                        <a:pt x="46" y="57"/>
                      </a:lnTo>
                      <a:lnTo>
                        <a:pt x="53" y="49"/>
                      </a:lnTo>
                      <a:lnTo>
                        <a:pt x="57" y="49"/>
                      </a:lnTo>
                      <a:lnTo>
                        <a:pt x="58" y="53"/>
                      </a:lnTo>
                      <a:lnTo>
                        <a:pt x="63" y="50"/>
                      </a:lnTo>
                      <a:lnTo>
                        <a:pt x="64" y="55"/>
                      </a:lnTo>
                      <a:lnTo>
                        <a:pt x="68" y="54"/>
                      </a:lnTo>
                      <a:lnTo>
                        <a:pt x="67" y="50"/>
                      </a:lnTo>
                      <a:lnTo>
                        <a:pt x="73" y="49"/>
                      </a:lnTo>
                      <a:lnTo>
                        <a:pt x="74" y="51"/>
                      </a:lnTo>
                      <a:lnTo>
                        <a:pt x="78" y="50"/>
                      </a:lnTo>
                      <a:lnTo>
                        <a:pt x="75" y="46"/>
                      </a:lnTo>
                      <a:lnTo>
                        <a:pt x="81" y="45"/>
                      </a:lnTo>
                      <a:lnTo>
                        <a:pt x="84" y="50"/>
                      </a:lnTo>
                      <a:lnTo>
                        <a:pt x="87" y="50"/>
                      </a:lnTo>
                      <a:lnTo>
                        <a:pt x="87" y="51"/>
                      </a:lnTo>
                      <a:lnTo>
                        <a:pt x="90" y="50"/>
                      </a:lnTo>
                      <a:lnTo>
                        <a:pt x="72" y="29"/>
                      </a:lnTo>
                      <a:lnTo>
                        <a:pt x="75" y="28"/>
                      </a:lnTo>
                      <a:lnTo>
                        <a:pt x="75" y="25"/>
                      </a:lnTo>
                      <a:lnTo>
                        <a:pt x="82" y="21"/>
                      </a:lnTo>
                      <a:lnTo>
                        <a:pt x="84" y="20"/>
                      </a:lnTo>
                      <a:lnTo>
                        <a:pt x="89" y="15"/>
                      </a:lnTo>
                      <a:lnTo>
                        <a:pt x="92" y="19"/>
                      </a:lnTo>
                      <a:lnTo>
                        <a:pt x="85" y="29"/>
                      </a:lnTo>
                      <a:lnTo>
                        <a:pt x="89" y="34"/>
                      </a:lnTo>
                      <a:lnTo>
                        <a:pt x="95" y="23"/>
                      </a:lnTo>
                      <a:lnTo>
                        <a:pt x="100" y="27"/>
                      </a:lnTo>
                      <a:lnTo>
                        <a:pt x="92" y="38"/>
                      </a:lnTo>
                      <a:lnTo>
                        <a:pt x="99" y="44"/>
                      </a:lnTo>
                      <a:lnTo>
                        <a:pt x="116" y="34"/>
                      </a:lnTo>
                      <a:lnTo>
                        <a:pt x="103" y="20"/>
                      </a:lnTo>
                      <a:lnTo>
                        <a:pt x="117" y="0"/>
                      </a:lnTo>
                      <a:lnTo>
                        <a:pt x="145" y="15"/>
                      </a:lnTo>
                      <a:lnTo>
                        <a:pt x="159" y="21"/>
                      </a:lnTo>
                      <a:lnTo>
                        <a:pt x="160" y="25"/>
                      </a:lnTo>
                      <a:lnTo>
                        <a:pt x="163" y="26"/>
                      </a:lnTo>
                      <a:lnTo>
                        <a:pt x="159" y="29"/>
                      </a:lnTo>
                      <a:lnTo>
                        <a:pt x="171" y="38"/>
                      </a:lnTo>
                      <a:lnTo>
                        <a:pt x="187" y="25"/>
                      </a:lnTo>
                      <a:lnTo>
                        <a:pt x="194" y="30"/>
                      </a:lnTo>
                      <a:lnTo>
                        <a:pt x="190" y="32"/>
                      </a:lnTo>
                      <a:lnTo>
                        <a:pt x="194" y="35"/>
                      </a:lnTo>
                      <a:lnTo>
                        <a:pt x="198" y="38"/>
                      </a:lnTo>
                      <a:lnTo>
                        <a:pt x="198" y="41"/>
                      </a:lnTo>
                      <a:lnTo>
                        <a:pt x="192" y="46"/>
                      </a:lnTo>
                      <a:lnTo>
                        <a:pt x="197" y="52"/>
                      </a:lnTo>
                      <a:lnTo>
                        <a:pt x="194" y="52"/>
                      </a:lnTo>
                      <a:lnTo>
                        <a:pt x="186" y="61"/>
                      </a:lnTo>
                      <a:lnTo>
                        <a:pt x="188" y="63"/>
                      </a:lnTo>
                      <a:lnTo>
                        <a:pt x="181" y="68"/>
                      </a:lnTo>
                      <a:lnTo>
                        <a:pt x="179" y="65"/>
                      </a:lnTo>
                      <a:lnTo>
                        <a:pt x="177" y="68"/>
                      </a:lnTo>
                      <a:lnTo>
                        <a:pt x="174" y="66"/>
                      </a:lnTo>
                      <a:lnTo>
                        <a:pt x="173" y="67"/>
                      </a:lnTo>
                      <a:lnTo>
                        <a:pt x="176" y="68"/>
                      </a:lnTo>
                      <a:lnTo>
                        <a:pt x="173" y="67"/>
                      </a:lnTo>
                      <a:lnTo>
                        <a:pt x="175" y="69"/>
                      </a:lnTo>
                      <a:lnTo>
                        <a:pt x="172" y="68"/>
                      </a:lnTo>
                      <a:lnTo>
                        <a:pt x="173" y="71"/>
                      </a:lnTo>
                      <a:lnTo>
                        <a:pt x="170" y="69"/>
                      </a:lnTo>
                      <a:lnTo>
                        <a:pt x="168"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06" name="Freeform 83"/>
                <p:cNvSpPr>
                  <a:spLocks/>
                </p:cNvSpPr>
                <p:nvPr/>
              </p:nvSpPr>
              <p:spPr bwMode="auto">
                <a:xfrm>
                  <a:off x="3698" y="3248"/>
                  <a:ext cx="198" cy="141"/>
                </a:xfrm>
                <a:custGeom>
                  <a:avLst/>
                  <a:gdLst>
                    <a:gd name="T0" fmla="*/ 161 w 198"/>
                    <a:gd name="T1" fmla="*/ 77 h 141"/>
                    <a:gd name="T2" fmla="*/ 160 w 198"/>
                    <a:gd name="T3" fmla="*/ 79 h 141"/>
                    <a:gd name="T4" fmla="*/ 161 w 198"/>
                    <a:gd name="T5" fmla="*/ 81 h 141"/>
                    <a:gd name="T6" fmla="*/ 167 w 198"/>
                    <a:gd name="T7" fmla="*/ 86 h 141"/>
                    <a:gd name="T8" fmla="*/ 169 w 198"/>
                    <a:gd name="T9" fmla="*/ 89 h 141"/>
                    <a:gd name="T10" fmla="*/ 173 w 198"/>
                    <a:gd name="T11" fmla="*/ 90 h 141"/>
                    <a:gd name="T12" fmla="*/ 170 w 198"/>
                    <a:gd name="T13" fmla="*/ 97 h 141"/>
                    <a:gd name="T14" fmla="*/ 172 w 198"/>
                    <a:gd name="T15" fmla="*/ 106 h 141"/>
                    <a:gd name="T16" fmla="*/ 175 w 198"/>
                    <a:gd name="T17" fmla="*/ 114 h 141"/>
                    <a:gd name="T18" fmla="*/ 167 w 198"/>
                    <a:gd name="T19" fmla="*/ 112 h 141"/>
                    <a:gd name="T20" fmla="*/ 164 w 198"/>
                    <a:gd name="T21" fmla="*/ 115 h 141"/>
                    <a:gd name="T22" fmla="*/ 159 w 198"/>
                    <a:gd name="T23" fmla="*/ 118 h 141"/>
                    <a:gd name="T24" fmla="*/ 153 w 198"/>
                    <a:gd name="T25" fmla="*/ 118 h 141"/>
                    <a:gd name="T26" fmla="*/ 147 w 198"/>
                    <a:gd name="T27" fmla="*/ 116 h 141"/>
                    <a:gd name="T28" fmla="*/ 134 w 198"/>
                    <a:gd name="T29" fmla="*/ 133 h 141"/>
                    <a:gd name="T30" fmla="*/ 133 w 198"/>
                    <a:gd name="T31" fmla="*/ 140 h 141"/>
                    <a:gd name="T32" fmla="*/ 124 w 198"/>
                    <a:gd name="T33" fmla="*/ 141 h 141"/>
                    <a:gd name="T34" fmla="*/ 107 w 198"/>
                    <a:gd name="T35" fmla="*/ 133 h 141"/>
                    <a:gd name="T36" fmla="*/ 95 w 198"/>
                    <a:gd name="T37" fmla="*/ 104 h 141"/>
                    <a:gd name="T38" fmla="*/ 63 w 198"/>
                    <a:gd name="T39" fmla="*/ 90 h 141"/>
                    <a:gd name="T40" fmla="*/ 29 w 198"/>
                    <a:gd name="T41" fmla="*/ 71 h 141"/>
                    <a:gd name="T42" fmla="*/ 0 w 198"/>
                    <a:gd name="T43" fmla="*/ 43 h 141"/>
                    <a:gd name="T44" fmla="*/ 23 w 198"/>
                    <a:gd name="T45" fmla="*/ 18 h 141"/>
                    <a:gd name="T46" fmla="*/ 18 w 198"/>
                    <a:gd name="T47" fmla="*/ 35 h 141"/>
                    <a:gd name="T48" fmla="*/ 39 w 198"/>
                    <a:gd name="T49" fmla="*/ 26 h 141"/>
                    <a:gd name="T50" fmla="*/ 33 w 198"/>
                    <a:gd name="T51" fmla="*/ 46 h 141"/>
                    <a:gd name="T52" fmla="*/ 53 w 198"/>
                    <a:gd name="T53" fmla="*/ 49 h 141"/>
                    <a:gd name="T54" fmla="*/ 58 w 198"/>
                    <a:gd name="T55" fmla="*/ 53 h 141"/>
                    <a:gd name="T56" fmla="*/ 64 w 198"/>
                    <a:gd name="T57" fmla="*/ 55 h 141"/>
                    <a:gd name="T58" fmla="*/ 67 w 198"/>
                    <a:gd name="T59" fmla="*/ 50 h 141"/>
                    <a:gd name="T60" fmla="*/ 74 w 198"/>
                    <a:gd name="T61" fmla="*/ 51 h 141"/>
                    <a:gd name="T62" fmla="*/ 75 w 198"/>
                    <a:gd name="T63" fmla="*/ 46 h 141"/>
                    <a:gd name="T64" fmla="*/ 84 w 198"/>
                    <a:gd name="T65" fmla="*/ 50 h 141"/>
                    <a:gd name="T66" fmla="*/ 87 w 198"/>
                    <a:gd name="T67" fmla="*/ 51 h 141"/>
                    <a:gd name="T68" fmla="*/ 72 w 198"/>
                    <a:gd name="T69" fmla="*/ 29 h 141"/>
                    <a:gd name="T70" fmla="*/ 75 w 198"/>
                    <a:gd name="T71" fmla="*/ 25 h 141"/>
                    <a:gd name="T72" fmla="*/ 84 w 198"/>
                    <a:gd name="T73" fmla="*/ 20 h 141"/>
                    <a:gd name="T74" fmla="*/ 92 w 198"/>
                    <a:gd name="T75" fmla="*/ 19 h 141"/>
                    <a:gd name="T76" fmla="*/ 89 w 198"/>
                    <a:gd name="T77" fmla="*/ 34 h 141"/>
                    <a:gd name="T78" fmla="*/ 100 w 198"/>
                    <a:gd name="T79" fmla="*/ 27 h 141"/>
                    <a:gd name="T80" fmla="*/ 99 w 198"/>
                    <a:gd name="T81" fmla="*/ 44 h 141"/>
                    <a:gd name="T82" fmla="*/ 103 w 198"/>
                    <a:gd name="T83" fmla="*/ 20 h 141"/>
                    <a:gd name="T84" fmla="*/ 145 w 198"/>
                    <a:gd name="T85" fmla="*/ 15 h 141"/>
                    <a:gd name="T86" fmla="*/ 160 w 198"/>
                    <a:gd name="T87" fmla="*/ 25 h 141"/>
                    <a:gd name="T88" fmla="*/ 159 w 198"/>
                    <a:gd name="T89" fmla="*/ 29 h 141"/>
                    <a:gd name="T90" fmla="*/ 187 w 198"/>
                    <a:gd name="T91" fmla="*/ 25 h 141"/>
                    <a:gd name="T92" fmla="*/ 190 w 198"/>
                    <a:gd name="T93" fmla="*/ 32 h 141"/>
                    <a:gd name="T94" fmla="*/ 198 w 198"/>
                    <a:gd name="T95" fmla="*/ 38 h 141"/>
                    <a:gd name="T96" fmla="*/ 192 w 198"/>
                    <a:gd name="T97" fmla="*/ 46 h 141"/>
                    <a:gd name="T98" fmla="*/ 194 w 198"/>
                    <a:gd name="T99" fmla="*/ 52 h 141"/>
                    <a:gd name="T100" fmla="*/ 188 w 198"/>
                    <a:gd name="T101" fmla="*/ 63 h 141"/>
                    <a:gd name="T102" fmla="*/ 179 w 198"/>
                    <a:gd name="T103" fmla="*/ 65 h 141"/>
                    <a:gd name="T104" fmla="*/ 174 w 198"/>
                    <a:gd name="T105" fmla="*/ 66 h 141"/>
                    <a:gd name="T106" fmla="*/ 176 w 198"/>
                    <a:gd name="T107" fmla="*/ 68 h 141"/>
                    <a:gd name="T108" fmla="*/ 175 w 198"/>
                    <a:gd name="T109" fmla="*/ 69 h 141"/>
                    <a:gd name="T110" fmla="*/ 173 w 198"/>
                    <a:gd name="T111" fmla="*/ 71 h 141"/>
                    <a:gd name="T112" fmla="*/ 168 w 198"/>
                    <a:gd name="T113" fmla="*/ 7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1">
                      <a:moveTo>
                        <a:pt x="168" y="70"/>
                      </a:moveTo>
                      <a:lnTo>
                        <a:pt x="161" y="77"/>
                      </a:lnTo>
                      <a:lnTo>
                        <a:pt x="161" y="79"/>
                      </a:lnTo>
                      <a:lnTo>
                        <a:pt x="160" y="79"/>
                      </a:lnTo>
                      <a:lnTo>
                        <a:pt x="160" y="79"/>
                      </a:lnTo>
                      <a:lnTo>
                        <a:pt x="161" y="81"/>
                      </a:lnTo>
                      <a:lnTo>
                        <a:pt x="162" y="81"/>
                      </a:lnTo>
                      <a:lnTo>
                        <a:pt x="167" y="86"/>
                      </a:lnTo>
                      <a:lnTo>
                        <a:pt x="166" y="88"/>
                      </a:lnTo>
                      <a:lnTo>
                        <a:pt x="169" y="89"/>
                      </a:lnTo>
                      <a:lnTo>
                        <a:pt x="171" y="88"/>
                      </a:lnTo>
                      <a:lnTo>
                        <a:pt x="173" y="90"/>
                      </a:lnTo>
                      <a:lnTo>
                        <a:pt x="170" y="93"/>
                      </a:lnTo>
                      <a:lnTo>
                        <a:pt x="170" y="97"/>
                      </a:lnTo>
                      <a:lnTo>
                        <a:pt x="176" y="102"/>
                      </a:lnTo>
                      <a:lnTo>
                        <a:pt x="172" y="106"/>
                      </a:lnTo>
                      <a:lnTo>
                        <a:pt x="176" y="110"/>
                      </a:lnTo>
                      <a:lnTo>
                        <a:pt x="175" y="114"/>
                      </a:lnTo>
                      <a:lnTo>
                        <a:pt x="172" y="115"/>
                      </a:lnTo>
                      <a:lnTo>
                        <a:pt x="167" y="112"/>
                      </a:lnTo>
                      <a:lnTo>
                        <a:pt x="168" y="113"/>
                      </a:lnTo>
                      <a:lnTo>
                        <a:pt x="164" y="115"/>
                      </a:lnTo>
                      <a:lnTo>
                        <a:pt x="164" y="114"/>
                      </a:lnTo>
                      <a:lnTo>
                        <a:pt x="159" y="118"/>
                      </a:lnTo>
                      <a:lnTo>
                        <a:pt x="155" y="115"/>
                      </a:lnTo>
                      <a:lnTo>
                        <a:pt x="153" y="118"/>
                      </a:lnTo>
                      <a:lnTo>
                        <a:pt x="149" y="116"/>
                      </a:lnTo>
                      <a:lnTo>
                        <a:pt x="147" y="116"/>
                      </a:lnTo>
                      <a:lnTo>
                        <a:pt x="132" y="131"/>
                      </a:lnTo>
                      <a:lnTo>
                        <a:pt x="134" y="133"/>
                      </a:lnTo>
                      <a:lnTo>
                        <a:pt x="130" y="137"/>
                      </a:lnTo>
                      <a:lnTo>
                        <a:pt x="133" y="140"/>
                      </a:lnTo>
                      <a:lnTo>
                        <a:pt x="131" y="140"/>
                      </a:lnTo>
                      <a:lnTo>
                        <a:pt x="124" y="141"/>
                      </a:lnTo>
                      <a:lnTo>
                        <a:pt x="114" y="140"/>
                      </a:lnTo>
                      <a:lnTo>
                        <a:pt x="107" y="133"/>
                      </a:lnTo>
                      <a:lnTo>
                        <a:pt x="95" y="117"/>
                      </a:lnTo>
                      <a:lnTo>
                        <a:pt x="95" y="104"/>
                      </a:lnTo>
                      <a:lnTo>
                        <a:pt x="89" y="95"/>
                      </a:lnTo>
                      <a:lnTo>
                        <a:pt x="63" y="90"/>
                      </a:lnTo>
                      <a:lnTo>
                        <a:pt x="51" y="84"/>
                      </a:lnTo>
                      <a:lnTo>
                        <a:pt x="29" y="71"/>
                      </a:lnTo>
                      <a:lnTo>
                        <a:pt x="25" y="64"/>
                      </a:lnTo>
                      <a:lnTo>
                        <a:pt x="0" y="43"/>
                      </a:lnTo>
                      <a:lnTo>
                        <a:pt x="4" y="41"/>
                      </a:lnTo>
                      <a:lnTo>
                        <a:pt x="23" y="18"/>
                      </a:lnTo>
                      <a:lnTo>
                        <a:pt x="29" y="22"/>
                      </a:lnTo>
                      <a:lnTo>
                        <a:pt x="18" y="35"/>
                      </a:lnTo>
                      <a:lnTo>
                        <a:pt x="27" y="41"/>
                      </a:lnTo>
                      <a:lnTo>
                        <a:pt x="39" y="26"/>
                      </a:lnTo>
                      <a:lnTo>
                        <a:pt x="46" y="32"/>
                      </a:lnTo>
                      <a:lnTo>
                        <a:pt x="33" y="46"/>
                      </a:lnTo>
                      <a:lnTo>
                        <a:pt x="46" y="57"/>
                      </a:lnTo>
                      <a:lnTo>
                        <a:pt x="53" y="49"/>
                      </a:lnTo>
                      <a:lnTo>
                        <a:pt x="57" y="49"/>
                      </a:lnTo>
                      <a:lnTo>
                        <a:pt x="58" y="53"/>
                      </a:lnTo>
                      <a:lnTo>
                        <a:pt x="63" y="50"/>
                      </a:lnTo>
                      <a:lnTo>
                        <a:pt x="64" y="55"/>
                      </a:lnTo>
                      <a:lnTo>
                        <a:pt x="68" y="54"/>
                      </a:lnTo>
                      <a:lnTo>
                        <a:pt x="67" y="50"/>
                      </a:lnTo>
                      <a:lnTo>
                        <a:pt x="73" y="49"/>
                      </a:lnTo>
                      <a:lnTo>
                        <a:pt x="74" y="51"/>
                      </a:lnTo>
                      <a:lnTo>
                        <a:pt x="78" y="50"/>
                      </a:lnTo>
                      <a:lnTo>
                        <a:pt x="75" y="46"/>
                      </a:lnTo>
                      <a:lnTo>
                        <a:pt x="81" y="45"/>
                      </a:lnTo>
                      <a:lnTo>
                        <a:pt x="84" y="50"/>
                      </a:lnTo>
                      <a:lnTo>
                        <a:pt x="87" y="50"/>
                      </a:lnTo>
                      <a:lnTo>
                        <a:pt x="87" y="51"/>
                      </a:lnTo>
                      <a:lnTo>
                        <a:pt x="90" y="50"/>
                      </a:lnTo>
                      <a:lnTo>
                        <a:pt x="72" y="29"/>
                      </a:lnTo>
                      <a:lnTo>
                        <a:pt x="75" y="28"/>
                      </a:lnTo>
                      <a:lnTo>
                        <a:pt x="75" y="25"/>
                      </a:lnTo>
                      <a:lnTo>
                        <a:pt x="82" y="21"/>
                      </a:lnTo>
                      <a:lnTo>
                        <a:pt x="84" y="20"/>
                      </a:lnTo>
                      <a:lnTo>
                        <a:pt x="89" y="15"/>
                      </a:lnTo>
                      <a:lnTo>
                        <a:pt x="92" y="19"/>
                      </a:lnTo>
                      <a:lnTo>
                        <a:pt x="85" y="29"/>
                      </a:lnTo>
                      <a:lnTo>
                        <a:pt x="89" y="34"/>
                      </a:lnTo>
                      <a:lnTo>
                        <a:pt x="95" y="23"/>
                      </a:lnTo>
                      <a:lnTo>
                        <a:pt x="100" y="27"/>
                      </a:lnTo>
                      <a:lnTo>
                        <a:pt x="92" y="38"/>
                      </a:lnTo>
                      <a:lnTo>
                        <a:pt x="99" y="44"/>
                      </a:lnTo>
                      <a:lnTo>
                        <a:pt x="116" y="34"/>
                      </a:lnTo>
                      <a:lnTo>
                        <a:pt x="103" y="20"/>
                      </a:lnTo>
                      <a:lnTo>
                        <a:pt x="117" y="0"/>
                      </a:lnTo>
                      <a:lnTo>
                        <a:pt x="145" y="15"/>
                      </a:lnTo>
                      <a:lnTo>
                        <a:pt x="159" y="21"/>
                      </a:lnTo>
                      <a:lnTo>
                        <a:pt x="160" y="25"/>
                      </a:lnTo>
                      <a:lnTo>
                        <a:pt x="163" y="26"/>
                      </a:lnTo>
                      <a:lnTo>
                        <a:pt x="159" y="29"/>
                      </a:lnTo>
                      <a:lnTo>
                        <a:pt x="171" y="38"/>
                      </a:lnTo>
                      <a:lnTo>
                        <a:pt x="187" y="25"/>
                      </a:lnTo>
                      <a:lnTo>
                        <a:pt x="194" y="30"/>
                      </a:lnTo>
                      <a:lnTo>
                        <a:pt x="190" y="32"/>
                      </a:lnTo>
                      <a:lnTo>
                        <a:pt x="194" y="35"/>
                      </a:lnTo>
                      <a:lnTo>
                        <a:pt x="198" y="38"/>
                      </a:lnTo>
                      <a:lnTo>
                        <a:pt x="198" y="41"/>
                      </a:lnTo>
                      <a:lnTo>
                        <a:pt x="192" y="46"/>
                      </a:lnTo>
                      <a:lnTo>
                        <a:pt x="197" y="52"/>
                      </a:lnTo>
                      <a:lnTo>
                        <a:pt x="194" y="52"/>
                      </a:lnTo>
                      <a:lnTo>
                        <a:pt x="186" y="61"/>
                      </a:lnTo>
                      <a:lnTo>
                        <a:pt x="188" y="63"/>
                      </a:lnTo>
                      <a:lnTo>
                        <a:pt x="181" y="68"/>
                      </a:lnTo>
                      <a:lnTo>
                        <a:pt x="179" y="65"/>
                      </a:lnTo>
                      <a:lnTo>
                        <a:pt x="177" y="68"/>
                      </a:lnTo>
                      <a:lnTo>
                        <a:pt x="174" y="66"/>
                      </a:lnTo>
                      <a:lnTo>
                        <a:pt x="173" y="67"/>
                      </a:lnTo>
                      <a:lnTo>
                        <a:pt x="176" y="68"/>
                      </a:lnTo>
                      <a:lnTo>
                        <a:pt x="173" y="67"/>
                      </a:lnTo>
                      <a:lnTo>
                        <a:pt x="175" y="69"/>
                      </a:lnTo>
                      <a:lnTo>
                        <a:pt x="172" y="68"/>
                      </a:lnTo>
                      <a:lnTo>
                        <a:pt x="173" y="71"/>
                      </a:lnTo>
                      <a:lnTo>
                        <a:pt x="170" y="69"/>
                      </a:lnTo>
                      <a:lnTo>
                        <a:pt x="168" y="70"/>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07" name="Freeform 84"/>
                <p:cNvSpPr>
                  <a:spLocks/>
                </p:cNvSpPr>
                <p:nvPr/>
              </p:nvSpPr>
              <p:spPr bwMode="auto">
                <a:xfrm>
                  <a:off x="3844" y="3191"/>
                  <a:ext cx="137" cy="104"/>
                </a:xfrm>
                <a:custGeom>
                  <a:avLst/>
                  <a:gdLst>
                    <a:gd name="T0" fmla="*/ 39 w 137"/>
                    <a:gd name="T1" fmla="*/ 35 h 104"/>
                    <a:gd name="T2" fmla="*/ 40 w 137"/>
                    <a:gd name="T3" fmla="*/ 38 h 104"/>
                    <a:gd name="T4" fmla="*/ 46 w 137"/>
                    <a:gd name="T5" fmla="*/ 31 h 104"/>
                    <a:gd name="T6" fmla="*/ 71 w 137"/>
                    <a:gd name="T7" fmla="*/ 1 h 104"/>
                    <a:gd name="T8" fmla="*/ 81 w 137"/>
                    <a:gd name="T9" fmla="*/ 5 h 104"/>
                    <a:gd name="T10" fmla="*/ 92 w 137"/>
                    <a:gd name="T11" fmla="*/ 20 h 104"/>
                    <a:gd name="T12" fmla="*/ 95 w 137"/>
                    <a:gd name="T13" fmla="*/ 18 h 104"/>
                    <a:gd name="T14" fmla="*/ 96 w 137"/>
                    <a:gd name="T15" fmla="*/ 18 h 104"/>
                    <a:gd name="T16" fmla="*/ 101 w 137"/>
                    <a:gd name="T17" fmla="*/ 25 h 104"/>
                    <a:gd name="T18" fmla="*/ 95 w 137"/>
                    <a:gd name="T19" fmla="*/ 33 h 104"/>
                    <a:gd name="T20" fmla="*/ 107 w 137"/>
                    <a:gd name="T21" fmla="*/ 38 h 104"/>
                    <a:gd name="T22" fmla="*/ 111 w 137"/>
                    <a:gd name="T23" fmla="*/ 40 h 104"/>
                    <a:gd name="T24" fmla="*/ 100 w 137"/>
                    <a:gd name="T25" fmla="*/ 41 h 104"/>
                    <a:gd name="T26" fmla="*/ 95 w 137"/>
                    <a:gd name="T27" fmla="*/ 46 h 104"/>
                    <a:gd name="T28" fmla="*/ 98 w 137"/>
                    <a:gd name="T29" fmla="*/ 53 h 104"/>
                    <a:gd name="T30" fmla="*/ 110 w 137"/>
                    <a:gd name="T31" fmla="*/ 56 h 104"/>
                    <a:gd name="T32" fmla="*/ 117 w 137"/>
                    <a:gd name="T33" fmla="*/ 57 h 104"/>
                    <a:gd name="T34" fmla="*/ 121 w 137"/>
                    <a:gd name="T35" fmla="*/ 60 h 104"/>
                    <a:gd name="T36" fmla="*/ 125 w 137"/>
                    <a:gd name="T37" fmla="*/ 59 h 104"/>
                    <a:gd name="T38" fmla="*/ 126 w 137"/>
                    <a:gd name="T39" fmla="*/ 66 h 104"/>
                    <a:gd name="T40" fmla="*/ 132 w 137"/>
                    <a:gd name="T41" fmla="*/ 69 h 104"/>
                    <a:gd name="T42" fmla="*/ 130 w 137"/>
                    <a:gd name="T43" fmla="*/ 73 h 104"/>
                    <a:gd name="T44" fmla="*/ 137 w 137"/>
                    <a:gd name="T45" fmla="*/ 79 h 104"/>
                    <a:gd name="T46" fmla="*/ 134 w 137"/>
                    <a:gd name="T47" fmla="*/ 81 h 104"/>
                    <a:gd name="T48" fmla="*/ 127 w 137"/>
                    <a:gd name="T49" fmla="*/ 90 h 104"/>
                    <a:gd name="T50" fmla="*/ 124 w 137"/>
                    <a:gd name="T51" fmla="*/ 88 h 104"/>
                    <a:gd name="T52" fmla="*/ 119 w 137"/>
                    <a:gd name="T53" fmla="*/ 89 h 104"/>
                    <a:gd name="T54" fmla="*/ 117 w 137"/>
                    <a:gd name="T55" fmla="*/ 96 h 104"/>
                    <a:gd name="T56" fmla="*/ 111 w 137"/>
                    <a:gd name="T57" fmla="*/ 101 h 104"/>
                    <a:gd name="T58" fmla="*/ 95 w 137"/>
                    <a:gd name="T59" fmla="*/ 104 h 104"/>
                    <a:gd name="T60" fmla="*/ 86 w 137"/>
                    <a:gd name="T61" fmla="*/ 103 h 104"/>
                    <a:gd name="T62" fmla="*/ 84 w 137"/>
                    <a:gd name="T63" fmla="*/ 103 h 104"/>
                    <a:gd name="T64" fmla="*/ 86 w 137"/>
                    <a:gd name="T65" fmla="*/ 100 h 104"/>
                    <a:gd name="T66" fmla="*/ 73 w 137"/>
                    <a:gd name="T67" fmla="*/ 95 h 104"/>
                    <a:gd name="T68" fmla="*/ 64 w 137"/>
                    <a:gd name="T69" fmla="*/ 92 h 104"/>
                    <a:gd name="T70" fmla="*/ 60 w 137"/>
                    <a:gd name="T71" fmla="*/ 92 h 104"/>
                    <a:gd name="T72" fmla="*/ 56 w 137"/>
                    <a:gd name="T73" fmla="*/ 89 h 104"/>
                    <a:gd name="T74" fmla="*/ 49 w 137"/>
                    <a:gd name="T75" fmla="*/ 91 h 104"/>
                    <a:gd name="T76" fmla="*/ 44 w 137"/>
                    <a:gd name="T77" fmla="*/ 88 h 104"/>
                    <a:gd name="T78" fmla="*/ 42 w 137"/>
                    <a:gd name="T79" fmla="*/ 82 h 104"/>
                    <a:gd name="T80" fmla="*/ 14 w 137"/>
                    <a:gd name="T81" fmla="*/ 86 h 104"/>
                    <a:gd name="T82" fmla="*/ 14 w 137"/>
                    <a:gd name="T83" fmla="*/ 82 h 104"/>
                    <a:gd name="T84" fmla="*/ 0 w 137"/>
                    <a:gd name="T85" fmla="*/ 7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7" h="104">
                      <a:moveTo>
                        <a:pt x="0" y="72"/>
                      </a:moveTo>
                      <a:lnTo>
                        <a:pt x="39" y="35"/>
                      </a:lnTo>
                      <a:lnTo>
                        <a:pt x="39" y="36"/>
                      </a:lnTo>
                      <a:lnTo>
                        <a:pt x="40" y="38"/>
                      </a:lnTo>
                      <a:lnTo>
                        <a:pt x="46" y="31"/>
                      </a:lnTo>
                      <a:lnTo>
                        <a:pt x="46" y="31"/>
                      </a:lnTo>
                      <a:lnTo>
                        <a:pt x="67" y="0"/>
                      </a:lnTo>
                      <a:lnTo>
                        <a:pt x="71" y="1"/>
                      </a:lnTo>
                      <a:lnTo>
                        <a:pt x="71" y="5"/>
                      </a:lnTo>
                      <a:lnTo>
                        <a:pt x="81" y="5"/>
                      </a:lnTo>
                      <a:lnTo>
                        <a:pt x="95" y="16"/>
                      </a:lnTo>
                      <a:lnTo>
                        <a:pt x="92" y="20"/>
                      </a:lnTo>
                      <a:lnTo>
                        <a:pt x="93" y="21"/>
                      </a:lnTo>
                      <a:lnTo>
                        <a:pt x="95" y="18"/>
                      </a:lnTo>
                      <a:lnTo>
                        <a:pt x="96" y="21"/>
                      </a:lnTo>
                      <a:lnTo>
                        <a:pt x="96" y="18"/>
                      </a:lnTo>
                      <a:lnTo>
                        <a:pt x="96" y="24"/>
                      </a:lnTo>
                      <a:lnTo>
                        <a:pt x="101" y="25"/>
                      </a:lnTo>
                      <a:lnTo>
                        <a:pt x="100" y="28"/>
                      </a:lnTo>
                      <a:lnTo>
                        <a:pt x="95" y="33"/>
                      </a:lnTo>
                      <a:lnTo>
                        <a:pt x="94" y="35"/>
                      </a:lnTo>
                      <a:lnTo>
                        <a:pt x="107" y="38"/>
                      </a:lnTo>
                      <a:lnTo>
                        <a:pt x="111" y="38"/>
                      </a:lnTo>
                      <a:lnTo>
                        <a:pt x="111" y="40"/>
                      </a:lnTo>
                      <a:lnTo>
                        <a:pt x="108" y="42"/>
                      </a:lnTo>
                      <a:lnTo>
                        <a:pt x="100" y="41"/>
                      </a:lnTo>
                      <a:lnTo>
                        <a:pt x="99" y="44"/>
                      </a:lnTo>
                      <a:lnTo>
                        <a:pt x="95" y="46"/>
                      </a:lnTo>
                      <a:lnTo>
                        <a:pt x="91" y="52"/>
                      </a:lnTo>
                      <a:lnTo>
                        <a:pt x="98" y="53"/>
                      </a:lnTo>
                      <a:lnTo>
                        <a:pt x="101" y="56"/>
                      </a:lnTo>
                      <a:lnTo>
                        <a:pt x="110" y="56"/>
                      </a:lnTo>
                      <a:lnTo>
                        <a:pt x="116" y="58"/>
                      </a:lnTo>
                      <a:lnTo>
                        <a:pt x="117" y="57"/>
                      </a:lnTo>
                      <a:lnTo>
                        <a:pt x="119" y="57"/>
                      </a:lnTo>
                      <a:lnTo>
                        <a:pt x="121" y="60"/>
                      </a:lnTo>
                      <a:lnTo>
                        <a:pt x="124" y="61"/>
                      </a:lnTo>
                      <a:lnTo>
                        <a:pt x="125" y="59"/>
                      </a:lnTo>
                      <a:lnTo>
                        <a:pt x="125" y="63"/>
                      </a:lnTo>
                      <a:lnTo>
                        <a:pt x="126" y="66"/>
                      </a:lnTo>
                      <a:lnTo>
                        <a:pt x="128" y="66"/>
                      </a:lnTo>
                      <a:lnTo>
                        <a:pt x="132" y="69"/>
                      </a:lnTo>
                      <a:lnTo>
                        <a:pt x="130" y="71"/>
                      </a:lnTo>
                      <a:lnTo>
                        <a:pt x="130" y="73"/>
                      </a:lnTo>
                      <a:lnTo>
                        <a:pt x="135" y="75"/>
                      </a:lnTo>
                      <a:lnTo>
                        <a:pt x="137" y="79"/>
                      </a:lnTo>
                      <a:lnTo>
                        <a:pt x="136" y="82"/>
                      </a:lnTo>
                      <a:lnTo>
                        <a:pt x="134" y="81"/>
                      </a:lnTo>
                      <a:lnTo>
                        <a:pt x="131" y="83"/>
                      </a:lnTo>
                      <a:lnTo>
                        <a:pt x="127" y="90"/>
                      </a:lnTo>
                      <a:lnTo>
                        <a:pt x="126" y="88"/>
                      </a:lnTo>
                      <a:lnTo>
                        <a:pt x="124" y="88"/>
                      </a:lnTo>
                      <a:lnTo>
                        <a:pt x="119" y="86"/>
                      </a:lnTo>
                      <a:lnTo>
                        <a:pt x="119" y="89"/>
                      </a:lnTo>
                      <a:lnTo>
                        <a:pt x="120" y="91"/>
                      </a:lnTo>
                      <a:lnTo>
                        <a:pt x="117" y="96"/>
                      </a:lnTo>
                      <a:lnTo>
                        <a:pt x="117" y="100"/>
                      </a:lnTo>
                      <a:lnTo>
                        <a:pt x="111" y="101"/>
                      </a:lnTo>
                      <a:lnTo>
                        <a:pt x="105" y="96"/>
                      </a:lnTo>
                      <a:lnTo>
                        <a:pt x="95" y="104"/>
                      </a:lnTo>
                      <a:lnTo>
                        <a:pt x="91" y="101"/>
                      </a:lnTo>
                      <a:lnTo>
                        <a:pt x="86" y="103"/>
                      </a:lnTo>
                      <a:lnTo>
                        <a:pt x="85" y="103"/>
                      </a:lnTo>
                      <a:lnTo>
                        <a:pt x="84" y="103"/>
                      </a:lnTo>
                      <a:lnTo>
                        <a:pt x="87" y="100"/>
                      </a:lnTo>
                      <a:lnTo>
                        <a:pt x="86" y="100"/>
                      </a:lnTo>
                      <a:lnTo>
                        <a:pt x="83" y="103"/>
                      </a:lnTo>
                      <a:lnTo>
                        <a:pt x="73" y="95"/>
                      </a:lnTo>
                      <a:lnTo>
                        <a:pt x="71" y="98"/>
                      </a:lnTo>
                      <a:lnTo>
                        <a:pt x="64" y="92"/>
                      </a:lnTo>
                      <a:lnTo>
                        <a:pt x="63" y="93"/>
                      </a:lnTo>
                      <a:lnTo>
                        <a:pt x="60" y="92"/>
                      </a:lnTo>
                      <a:lnTo>
                        <a:pt x="57" y="94"/>
                      </a:lnTo>
                      <a:lnTo>
                        <a:pt x="56" y="89"/>
                      </a:lnTo>
                      <a:lnTo>
                        <a:pt x="53" y="93"/>
                      </a:lnTo>
                      <a:lnTo>
                        <a:pt x="49" y="91"/>
                      </a:lnTo>
                      <a:lnTo>
                        <a:pt x="48" y="92"/>
                      </a:lnTo>
                      <a:lnTo>
                        <a:pt x="44" y="88"/>
                      </a:lnTo>
                      <a:lnTo>
                        <a:pt x="48" y="87"/>
                      </a:lnTo>
                      <a:lnTo>
                        <a:pt x="42" y="82"/>
                      </a:lnTo>
                      <a:lnTo>
                        <a:pt x="25" y="95"/>
                      </a:lnTo>
                      <a:lnTo>
                        <a:pt x="14" y="86"/>
                      </a:lnTo>
                      <a:lnTo>
                        <a:pt x="18" y="83"/>
                      </a:lnTo>
                      <a:lnTo>
                        <a:pt x="14" y="82"/>
                      </a:lnTo>
                      <a:lnTo>
                        <a:pt x="13" y="78"/>
                      </a:lnTo>
                      <a:lnTo>
                        <a:pt x="0"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08" name="Freeform 85"/>
                <p:cNvSpPr>
                  <a:spLocks/>
                </p:cNvSpPr>
                <p:nvPr/>
              </p:nvSpPr>
              <p:spPr bwMode="auto">
                <a:xfrm>
                  <a:off x="3844" y="3191"/>
                  <a:ext cx="137" cy="104"/>
                </a:xfrm>
                <a:custGeom>
                  <a:avLst/>
                  <a:gdLst>
                    <a:gd name="T0" fmla="*/ 39 w 137"/>
                    <a:gd name="T1" fmla="*/ 35 h 104"/>
                    <a:gd name="T2" fmla="*/ 40 w 137"/>
                    <a:gd name="T3" fmla="*/ 38 h 104"/>
                    <a:gd name="T4" fmla="*/ 46 w 137"/>
                    <a:gd name="T5" fmla="*/ 31 h 104"/>
                    <a:gd name="T6" fmla="*/ 71 w 137"/>
                    <a:gd name="T7" fmla="*/ 1 h 104"/>
                    <a:gd name="T8" fmla="*/ 81 w 137"/>
                    <a:gd name="T9" fmla="*/ 5 h 104"/>
                    <a:gd name="T10" fmla="*/ 92 w 137"/>
                    <a:gd name="T11" fmla="*/ 20 h 104"/>
                    <a:gd name="T12" fmla="*/ 95 w 137"/>
                    <a:gd name="T13" fmla="*/ 18 h 104"/>
                    <a:gd name="T14" fmla="*/ 96 w 137"/>
                    <a:gd name="T15" fmla="*/ 18 h 104"/>
                    <a:gd name="T16" fmla="*/ 101 w 137"/>
                    <a:gd name="T17" fmla="*/ 25 h 104"/>
                    <a:gd name="T18" fmla="*/ 95 w 137"/>
                    <a:gd name="T19" fmla="*/ 33 h 104"/>
                    <a:gd name="T20" fmla="*/ 107 w 137"/>
                    <a:gd name="T21" fmla="*/ 38 h 104"/>
                    <a:gd name="T22" fmla="*/ 111 w 137"/>
                    <a:gd name="T23" fmla="*/ 40 h 104"/>
                    <a:gd name="T24" fmla="*/ 100 w 137"/>
                    <a:gd name="T25" fmla="*/ 41 h 104"/>
                    <a:gd name="T26" fmla="*/ 95 w 137"/>
                    <a:gd name="T27" fmla="*/ 46 h 104"/>
                    <a:gd name="T28" fmla="*/ 98 w 137"/>
                    <a:gd name="T29" fmla="*/ 53 h 104"/>
                    <a:gd name="T30" fmla="*/ 110 w 137"/>
                    <a:gd name="T31" fmla="*/ 56 h 104"/>
                    <a:gd name="T32" fmla="*/ 117 w 137"/>
                    <a:gd name="T33" fmla="*/ 57 h 104"/>
                    <a:gd name="T34" fmla="*/ 121 w 137"/>
                    <a:gd name="T35" fmla="*/ 60 h 104"/>
                    <a:gd name="T36" fmla="*/ 125 w 137"/>
                    <a:gd name="T37" fmla="*/ 59 h 104"/>
                    <a:gd name="T38" fmla="*/ 126 w 137"/>
                    <a:gd name="T39" fmla="*/ 66 h 104"/>
                    <a:gd name="T40" fmla="*/ 132 w 137"/>
                    <a:gd name="T41" fmla="*/ 69 h 104"/>
                    <a:gd name="T42" fmla="*/ 130 w 137"/>
                    <a:gd name="T43" fmla="*/ 73 h 104"/>
                    <a:gd name="T44" fmla="*/ 137 w 137"/>
                    <a:gd name="T45" fmla="*/ 79 h 104"/>
                    <a:gd name="T46" fmla="*/ 134 w 137"/>
                    <a:gd name="T47" fmla="*/ 81 h 104"/>
                    <a:gd name="T48" fmla="*/ 127 w 137"/>
                    <a:gd name="T49" fmla="*/ 90 h 104"/>
                    <a:gd name="T50" fmla="*/ 124 w 137"/>
                    <a:gd name="T51" fmla="*/ 88 h 104"/>
                    <a:gd name="T52" fmla="*/ 119 w 137"/>
                    <a:gd name="T53" fmla="*/ 89 h 104"/>
                    <a:gd name="T54" fmla="*/ 117 w 137"/>
                    <a:gd name="T55" fmla="*/ 96 h 104"/>
                    <a:gd name="T56" fmla="*/ 111 w 137"/>
                    <a:gd name="T57" fmla="*/ 101 h 104"/>
                    <a:gd name="T58" fmla="*/ 95 w 137"/>
                    <a:gd name="T59" fmla="*/ 104 h 104"/>
                    <a:gd name="T60" fmla="*/ 86 w 137"/>
                    <a:gd name="T61" fmla="*/ 103 h 104"/>
                    <a:gd name="T62" fmla="*/ 84 w 137"/>
                    <a:gd name="T63" fmla="*/ 103 h 104"/>
                    <a:gd name="T64" fmla="*/ 86 w 137"/>
                    <a:gd name="T65" fmla="*/ 100 h 104"/>
                    <a:gd name="T66" fmla="*/ 73 w 137"/>
                    <a:gd name="T67" fmla="*/ 95 h 104"/>
                    <a:gd name="T68" fmla="*/ 64 w 137"/>
                    <a:gd name="T69" fmla="*/ 92 h 104"/>
                    <a:gd name="T70" fmla="*/ 60 w 137"/>
                    <a:gd name="T71" fmla="*/ 92 h 104"/>
                    <a:gd name="T72" fmla="*/ 56 w 137"/>
                    <a:gd name="T73" fmla="*/ 89 h 104"/>
                    <a:gd name="T74" fmla="*/ 49 w 137"/>
                    <a:gd name="T75" fmla="*/ 91 h 104"/>
                    <a:gd name="T76" fmla="*/ 44 w 137"/>
                    <a:gd name="T77" fmla="*/ 88 h 104"/>
                    <a:gd name="T78" fmla="*/ 42 w 137"/>
                    <a:gd name="T79" fmla="*/ 82 h 104"/>
                    <a:gd name="T80" fmla="*/ 14 w 137"/>
                    <a:gd name="T81" fmla="*/ 86 h 104"/>
                    <a:gd name="T82" fmla="*/ 14 w 137"/>
                    <a:gd name="T83" fmla="*/ 82 h 104"/>
                    <a:gd name="T84" fmla="*/ 0 w 137"/>
                    <a:gd name="T85" fmla="*/ 7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7" h="104">
                      <a:moveTo>
                        <a:pt x="0" y="72"/>
                      </a:moveTo>
                      <a:lnTo>
                        <a:pt x="39" y="35"/>
                      </a:lnTo>
                      <a:lnTo>
                        <a:pt x="39" y="36"/>
                      </a:lnTo>
                      <a:lnTo>
                        <a:pt x="40" y="38"/>
                      </a:lnTo>
                      <a:lnTo>
                        <a:pt x="46" y="31"/>
                      </a:lnTo>
                      <a:lnTo>
                        <a:pt x="46" y="31"/>
                      </a:lnTo>
                      <a:lnTo>
                        <a:pt x="67" y="0"/>
                      </a:lnTo>
                      <a:lnTo>
                        <a:pt x="71" y="1"/>
                      </a:lnTo>
                      <a:lnTo>
                        <a:pt x="71" y="5"/>
                      </a:lnTo>
                      <a:lnTo>
                        <a:pt x="81" y="5"/>
                      </a:lnTo>
                      <a:lnTo>
                        <a:pt x="95" y="16"/>
                      </a:lnTo>
                      <a:lnTo>
                        <a:pt x="92" y="20"/>
                      </a:lnTo>
                      <a:lnTo>
                        <a:pt x="93" y="21"/>
                      </a:lnTo>
                      <a:lnTo>
                        <a:pt x="95" y="18"/>
                      </a:lnTo>
                      <a:lnTo>
                        <a:pt x="96" y="21"/>
                      </a:lnTo>
                      <a:lnTo>
                        <a:pt x="96" y="18"/>
                      </a:lnTo>
                      <a:lnTo>
                        <a:pt x="96" y="24"/>
                      </a:lnTo>
                      <a:lnTo>
                        <a:pt x="101" y="25"/>
                      </a:lnTo>
                      <a:lnTo>
                        <a:pt x="100" y="28"/>
                      </a:lnTo>
                      <a:lnTo>
                        <a:pt x="95" y="33"/>
                      </a:lnTo>
                      <a:lnTo>
                        <a:pt x="94" y="35"/>
                      </a:lnTo>
                      <a:lnTo>
                        <a:pt x="107" y="38"/>
                      </a:lnTo>
                      <a:lnTo>
                        <a:pt x="111" y="38"/>
                      </a:lnTo>
                      <a:lnTo>
                        <a:pt x="111" y="40"/>
                      </a:lnTo>
                      <a:lnTo>
                        <a:pt x="108" y="42"/>
                      </a:lnTo>
                      <a:lnTo>
                        <a:pt x="100" y="41"/>
                      </a:lnTo>
                      <a:lnTo>
                        <a:pt x="99" y="44"/>
                      </a:lnTo>
                      <a:lnTo>
                        <a:pt x="95" y="46"/>
                      </a:lnTo>
                      <a:lnTo>
                        <a:pt x="91" y="52"/>
                      </a:lnTo>
                      <a:lnTo>
                        <a:pt x="98" y="53"/>
                      </a:lnTo>
                      <a:lnTo>
                        <a:pt x="101" y="56"/>
                      </a:lnTo>
                      <a:lnTo>
                        <a:pt x="110" y="56"/>
                      </a:lnTo>
                      <a:lnTo>
                        <a:pt x="116" y="58"/>
                      </a:lnTo>
                      <a:lnTo>
                        <a:pt x="117" y="57"/>
                      </a:lnTo>
                      <a:lnTo>
                        <a:pt x="119" y="57"/>
                      </a:lnTo>
                      <a:lnTo>
                        <a:pt x="121" y="60"/>
                      </a:lnTo>
                      <a:lnTo>
                        <a:pt x="124" y="61"/>
                      </a:lnTo>
                      <a:lnTo>
                        <a:pt x="125" y="59"/>
                      </a:lnTo>
                      <a:lnTo>
                        <a:pt x="125" y="63"/>
                      </a:lnTo>
                      <a:lnTo>
                        <a:pt x="126" y="66"/>
                      </a:lnTo>
                      <a:lnTo>
                        <a:pt x="128" y="66"/>
                      </a:lnTo>
                      <a:lnTo>
                        <a:pt x="132" y="69"/>
                      </a:lnTo>
                      <a:lnTo>
                        <a:pt x="130" y="71"/>
                      </a:lnTo>
                      <a:lnTo>
                        <a:pt x="130" y="73"/>
                      </a:lnTo>
                      <a:lnTo>
                        <a:pt x="135" y="75"/>
                      </a:lnTo>
                      <a:lnTo>
                        <a:pt x="137" y="79"/>
                      </a:lnTo>
                      <a:lnTo>
                        <a:pt x="136" y="82"/>
                      </a:lnTo>
                      <a:lnTo>
                        <a:pt x="134" y="81"/>
                      </a:lnTo>
                      <a:lnTo>
                        <a:pt x="131" y="83"/>
                      </a:lnTo>
                      <a:lnTo>
                        <a:pt x="127" y="90"/>
                      </a:lnTo>
                      <a:lnTo>
                        <a:pt x="126" y="88"/>
                      </a:lnTo>
                      <a:lnTo>
                        <a:pt x="124" y="88"/>
                      </a:lnTo>
                      <a:lnTo>
                        <a:pt x="119" y="86"/>
                      </a:lnTo>
                      <a:lnTo>
                        <a:pt x="119" y="89"/>
                      </a:lnTo>
                      <a:lnTo>
                        <a:pt x="120" y="91"/>
                      </a:lnTo>
                      <a:lnTo>
                        <a:pt x="117" y="96"/>
                      </a:lnTo>
                      <a:lnTo>
                        <a:pt x="117" y="100"/>
                      </a:lnTo>
                      <a:lnTo>
                        <a:pt x="111" y="101"/>
                      </a:lnTo>
                      <a:lnTo>
                        <a:pt x="105" y="96"/>
                      </a:lnTo>
                      <a:lnTo>
                        <a:pt x="95" y="104"/>
                      </a:lnTo>
                      <a:lnTo>
                        <a:pt x="91" y="101"/>
                      </a:lnTo>
                      <a:lnTo>
                        <a:pt x="86" y="103"/>
                      </a:lnTo>
                      <a:lnTo>
                        <a:pt x="85" y="103"/>
                      </a:lnTo>
                      <a:lnTo>
                        <a:pt x="84" y="103"/>
                      </a:lnTo>
                      <a:lnTo>
                        <a:pt x="87" y="100"/>
                      </a:lnTo>
                      <a:lnTo>
                        <a:pt x="86" y="100"/>
                      </a:lnTo>
                      <a:lnTo>
                        <a:pt x="83" y="103"/>
                      </a:lnTo>
                      <a:lnTo>
                        <a:pt x="73" y="95"/>
                      </a:lnTo>
                      <a:lnTo>
                        <a:pt x="71" y="98"/>
                      </a:lnTo>
                      <a:lnTo>
                        <a:pt x="64" y="92"/>
                      </a:lnTo>
                      <a:lnTo>
                        <a:pt x="63" y="93"/>
                      </a:lnTo>
                      <a:lnTo>
                        <a:pt x="60" y="92"/>
                      </a:lnTo>
                      <a:lnTo>
                        <a:pt x="57" y="94"/>
                      </a:lnTo>
                      <a:lnTo>
                        <a:pt x="56" y="89"/>
                      </a:lnTo>
                      <a:lnTo>
                        <a:pt x="53" y="93"/>
                      </a:lnTo>
                      <a:lnTo>
                        <a:pt x="49" y="91"/>
                      </a:lnTo>
                      <a:lnTo>
                        <a:pt x="48" y="92"/>
                      </a:lnTo>
                      <a:lnTo>
                        <a:pt x="44" y="88"/>
                      </a:lnTo>
                      <a:lnTo>
                        <a:pt x="48" y="87"/>
                      </a:lnTo>
                      <a:lnTo>
                        <a:pt x="42" y="82"/>
                      </a:lnTo>
                      <a:lnTo>
                        <a:pt x="25" y="95"/>
                      </a:lnTo>
                      <a:lnTo>
                        <a:pt x="14" y="86"/>
                      </a:lnTo>
                      <a:lnTo>
                        <a:pt x="18" y="83"/>
                      </a:lnTo>
                      <a:lnTo>
                        <a:pt x="14" y="82"/>
                      </a:lnTo>
                      <a:lnTo>
                        <a:pt x="13" y="78"/>
                      </a:lnTo>
                      <a:lnTo>
                        <a:pt x="0" y="72"/>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09" name="Freeform 86"/>
                <p:cNvSpPr>
                  <a:spLocks/>
                </p:cNvSpPr>
                <p:nvPr/>
              </p:nvSpPr>
              <p:spPr bwMode="auto">
                <a:xfrm>
                  <a:off x="3879" y="3289"/>
                  <a:ext cx="7" cy="7"/>
                </a:xfrm>
                <a:custGeom>
                  <a:avLst/>
                  <a:gdLst>
                    <a:gd name="T0" fmla="*/ 4 w 7"/>
                    <a:gd name="T1" fmla="*/ 0 h 7"/>
                    <a:gd name="T2" fmla="*/ 7 w 7"/>
                    <a:gd name="T3" fmla="*/ 3 h 7"/>
                    <a:gd name="T4" fmla="*/ 2 w 7"/>
                    <a:gd name="T5" fmla="*/ 7 h 7"/>
                    <a:gd name="T6" fmla="*/ 0 w 7"/>
                    <a:gd name="T7" fmla="*/ 5 h 7"/>
                    <a:gd name="T8" fmla="*/ 4 w 7"/>
                    <a:gd name="T9" fmla="*/ 0 h 7"/>
                  </a:gdLst>
                  <a:ahLst/>
                  <a:cxnLst>
                    <a:cxn ang="0">
                      <a:pos x="T0" y="T1"/>
                    </a:cxn>
                    <a:cxn ang="0">
                      <a:pos x="T2" y="T3"/>
                    </a:cxn>
                    <a:cxn ang="0">
                      <a:pos x="T4" y="T5"/>
                    </a:cxn>
                    <a:cxn ang="0">
                      <a:pos x="T6" y="T7"/>
                    </a:cxn>
                    <a:cxn ang="0">
                      <a:pos x="T8" y="T9"/>
                    </a:cxn>
                  </a:cxnLst>
                  <a:rect l="0" t="0" r="r" b="b"/>
                  <a:pathLst>
                    <a:path w="7" h="7">
                      <a:moveTo>
                        <a:pt x="4" y="0"/>
                      </a:moveTo>
                      <a:lnTo>
                        <a:pt x="7" y="3"/>
                      </a:lnTo>
                      <a:lnTo>
                        <a:pt x="2" y="7"/>
                      </a:lnTo>
                      <a:lnTo>
                        <a:pt x="0" y="5"/>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10" name="Freeform 87"/>
                <p:cNvSpPr>
                  <a:spLocks/>
                </p:cNvSpPr>
                <p:nvPr/>
              </p:nvSpPr>
              <p:spPr bwMode="auto">
                <a:xfrm>
                  <a:off x="3879" y="3289"/>
                  <a:ext cx="7" cy="7"/>
                </a:xfrm>
                <a:custGeom>
                  <a:avLst/>
                  <a:gdLst>
                    <a:gd name="T0" fmla="*/ 4 w 7"/>
                    <a:gd name="T1" fmla="*/ 0 h 7"/>
                    <a:gd name="T2" fmla="*/ 7 w 7"/>
                    <a:gd name="T3" fmla="*/ 3 h 7"/>
                    <a:gd name="T4" fmla="*/ 2 w 7"/>
                    <a:gd name="T5" fmla="*/ 7 h 7"/>
                    <a:gd name="T6" fmla="*/ 0 w 7"/>
                    <a:gd name="T7" fmla="*/ 5 h 7"/>
                    <a:gd name="T8" fmla="*/ 4 w 7"/>
                    <a:gd name="T9" fmla="*/ 0 h 7"/>
                  </a:gdLst>
                  <a:ahLst/>
                  <a:cxnLst>
                    <a:cxn ang="0">
                      <a:pos x="T0" y="T1"/>
                    </a:cxn>
                    <a:cxn ang="0">
                      <a:pos x="T2" y="T3"/>
                    </a:cxn>
                    <a:cxn ang="0">
                      <a:pos x="T4" y="T5"/>
                    </a:cxn>
                    <a:cxn ang="0">
                      <a:pos x="T6" y="T7"/>
                    </a:cxn>
                    <a:cxn ang="0">
                      <a:pos x="T8" y="T9"/>
                    </a:cxn>
                  </a:cxnLst>
                  <a:rect l="0" t="0" r="r" b="b"/>
                  <a:pathLst>
                    <a:path w="7" h="7">
                      <a:moveTo>
                        <a:pt x="4" y="0"/>
                      </a:moveTo>
                      <a:lnTo>
                        <a:pt x="7" y="3"/>
                      </a:lnTo>
                      <a:lnTo>
                        <a:pt x="2" y="7"/>
                      </a:lnTo>
                      <a:lnTo>
                        <a:pt x="0" y="5"/>
                      </a:lnTo>
                      <a:lnTo>
                        <a:pt x="4" y="0"/>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11" name="Freeform 88"/>
                <p:cNvSpPr>
                  <a:spLocks/>
                </p:cNvSpPr>
                <p:nvPr/>
              </p:nvSpPr>
              <p:spPr bwMode="auto">
                <a:xfrm>
                  <a:off x="3780" y="3164"/>
                  <a:ext cx="127" cy="82"/>
                </a:xfrm>
                <a:custGeom>
                  <a:avLst/>
                  <a:gdLst>
                    <a:gd name="T0" fmla="*/ 127 w 127"/>
                    <a:gd name="T1" fmla="*/ 21 h 82"/>
                    <a:gd name="T2" fmla="*/ 104 w 127"/>
                    <a:gd name="T3" fmla="*/ 52 h 82"/>
                    <a:gd name="T4" fmla="*/ 73 w 127"/>
                    <a:gd name="T5" fmla="*/ 80 h 82"/>
                    <a:gd name="T6" fmla="*/ 72 w 127"/>
                    <a:gd name="T7" fmla="*/ 80 h 82"/>
                    <a:gd name="T8" fmla="*/ 72 w 127"/>
                    <a:gd name="T9" fmla="*/ 81 h 82"/>
                    <a:gd name="T10" fmla="*/ 69 w 127"/>
                    <a:gd name="T11" fmla="*/ 80 h 82"/>
                    <a:gd name="T12" fmla="*/ 69 w 127"/>
                    <a:gd name="T13" fmla="*/ 81 h 82"/>
                    <a:gd name="T14" fmla="*/ 67 w 127"/>
                    <a:gd name="T15" fmla="*/ 82 h 82"/>
                    <a:gd name="T16" fmla="*/ 67 w 127"/>
                    <a:gd name="T17" fmla="*/ 81 h 82"/>
                    <a:gd name="T18" fmla="*/ 60 w 127"/>
                    <a:gd name="T19" fmla="*/ 81 h 82"/>
                    <a:gd name="T20" fmla="*/ 17 w 127"/>
                    <a:gd name="T21" fmla="*/ 59 h 82"/>
                    <a:gd name="T22" fmla="*/ 27 w 127"/>
                    <a:gd name="T23" fmla="*/ 42 h 82"/>
                    <a:gd name="T24" fmla="*/ 17 w 127"/>
                    <a:gd name="T25" fmla="*/ 38 h 82"/>
                    <a:gd name="T26" fmla="*/ 5 w 127"/>
                    <a:gd name="T27" fmla="*/ 44 h 82"/>
                    <a:gd name="T28" fmla="*/ 0 w 127"/>
                    <a:gd name="T29" fmla="*/ 36 h 82"/>
                    <a:gd name="T30" fmla="*/ 23 w 127"/>
                    <a:gd name="T31" fmla="*/ 0 h 82"/>
                    <a:gd name="T32" fmla="*/ 36 w 127"/>
                    <a:gd name="T33" fmla="*/ 6 h 82"/>
                    <a:gd name="T34" fmla="*/ 34 w 127"/>
                    <a:gd name="T35" fmla="*/ 9 h 82"/>
                    <a:gd name="T36" fmla="*/ 45 w 127"/>
                    <a:gd name="T37" fmla="*/ 14 h 82"/>
                    <a:gd name="T38" fmla="*/ 42 w 127"/>
                    <a:gd name="T39" fmla="*/ 19 h 82"/>
                    <a:gd name="T40" fmla="*/ 65 w 127"/>
                    <a:gd name="T41" fmla="*/ 32 h 82"/>
                    <a:gd name="T42" fmla="*/ 67 w 127"/>
                    <a:gd name="T43" fmla="*/ 30 h 82"/>
                    <a:gd name="T44" fmla="*/ 68 w 127"/>
                    <a:gd name="T45" fmla="*/ 32 h 82"/>
                    <a:gd name="T46" fmla="*/ 67 w 127"/>
                    <a:gd name="T47" fmla="*/ 33 h 82"/>
                    <a:gd name="T48" fmla="*/ 71 w 127"/>
                    <a:gd name="T49" fmla="*/ 35 h 82"/>
                    <a:gd name="T50" fmla="*/ 80 w 127"/>
                    <a:gd name="T51" fmla="*/ 22 h 82"/>
                    <a:gd name="T52" fmla="*/ 78 w 127"/>
                    <a:gd name="T53" fmla="*/ 20 h 82"/>
                    <a:gd name="T54" fmla="*/ 86 w 127"/>
                    <a:gd name="T55" fmla="*/ 10 h 82"/>
                    <a:gd name="T56" fmla="*/ 88 w 127"/>
                    <a:gd name="T57" fmla="*/ 10 h 82"/>
                    <a:gd name="T58" fmla="*/ 93 w 127"/>
                    <a:gd name="T59" fmla="*/ 4 h 82"/>
                    <a:gd name="T60" fmla="*/ 127 w 127"/>
                    <a:gd name="T61" fmla="*/ 2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82">
                      <a:moveTo>
                        <a:pt x="127" y="21"/>
                      </a:moveTo>
                      <a:lnTo>
                        <a:pt x="104" y="52"/>
                      </a:lnTo>
                      <a:lnTo>
                        <a:pt x="73" y="80"/>
                      </a:lnTo>
                      <a:lnTo>
                        <a:pt x="72" y="80"/>
                      </a:lnTo>
                      <a:lnTo>
                        <a:pt x="72" y="81"/>
                      </a:lnTo>
                      <a:lnTo>
                        <a:pt x="69" y="80"/>
                      </a:lnTo>
                      <a:lnTo>
                        <a:pt x="69" y="81"/>
                      </a:lnTo>
                      <a:lnTo>
                        <a:pt x="67" y="82"/>
                      </a:lnTo>
                      <a:lnTo>
                        <a:pt x="67" y="81"/>
                      </a:lnTo>
                      <a:lnTo>
                        <a:pt x="60" y="81"/>
                      </a:lnTo>
                      <a:lnTo>
                        <a:pt x="17" y="59"/>
                      </a:lnTo>
                      <a:lnTo>
                        <a:pt x="27" y="42"/>
                      </a:lnTo>
                      <a:lnTo>
                        <a:pt x="17" y="38"/>
                      </a:lnTo>
                      <a:lnTo>
                        <a:pt x="5" y="44"/>
                      </a:lnTo>
                      <a:lnTo>
                        <a:pt x="0" y="36"/>
                      </a:lnTo>
                      <a:lnTo>
                        <a:pt x="23" y="0"/>
                      </a:lnTo>
                      <a:lnTo>
                        <a:pt x="36" y="6"/>
                      </a:lnTo>
                      <a:lnTo>
                        <a:pt x="34" y="9"/>
                      </a:lnTo>
                      <a:lnTo>
                        <a:pt x="45" y="14"/>
                      </a:lnTo>
                      <a:lnTo>
                        <a:pt x="42" y="19"/>
                      </a:lnTo>
                      <a:lnTo>
                        <a:pt x="65" y="32"/>
                      </a:lnTo>
                      <a:lnTo>
                        <a:pt x="67" y="30"/>
                      </a:lnTo>
                      <a:lnTo>
                        <a:pt x="68" y="32"/>
                      </a:lnTo>
                      <a:lnTo>
                        <a:pt x="67" y="33"/>
                      </a:lnTo>
                      <a:lnTo>
                        <a:pt x="71" y="35"/>
                      </a:lnTo>
                      <a:lnTo>
                        <a:pt x="80" y="22"/>
                      </a:lnTo>
                      <a:lnTo>
                        <a:pt x="78" y="20"/>
                      </a:lnTo>
                      <a:lnTo>
                        <a:pt x="86" y="10"/>
                      </a:lnTo>
                      <a:lnTo>
                        <a:pt x="88" y="10"/>
                      </a:lnTo>
                      <a:lnTo>
                        <a:pt x="93" y="4"/>
                      </a:lnTo>
                      <a:lnTo>
                        <a:pt x="127"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12" name="Freeform 89"/>
                <p:cNvSpPr>
                  <a:spLocks/>
                </p:cNvSpPr>
                <p:nvPr/>
              </p:nvSpPr>
              <p:spPr bwMode="auto">
                <a:xfrm>
                  <a:off x="3780" y="3164"/>
                  <a:ext cx="127" cy="82"/>
                </a:xfrm>
                <a:custGeom>
                  <a:avLst/>
                  <a:gdLst>
                    <a:gd name="T0" fmla="*/ 127 w 127"/>
                    <a:gd name="T1" fmla="*/ 21 h 82"/>
                    <a:gd name="T2" fmla="*/ 104 w 127"/>
                    <a:gd name="T3" fmla="*/ 52 h 82"/>
                    <a:gd name="T4" fmla="*/ 73 w 127"/>
                    <a:gd name="T5" fmla="*/ 80 h 82"/>
                    <a:gd name="T6" fmla="*/ 72 w 127"/>
                    <a:gd name="T7" fmla="*/ 80 h 82"/>
                    <a:gd name="T8" fmla="*/ 72 w 127"/>
                    <a:gd name="T9" fmla="*/ 81 h 82"/>
                    <a:gd name="T10" fmla="*/ 69 w 127"/>
                    <a:gd name="T11" fmla="*/ 80 h 82"/>
                    <a:gd name="T12" fmla="*/ 69 w 127"/>
                    <a:gd name="T13" fmla="*/ 81 h 82"/>
                    <a:gd name="T14" fmla="*/ 67 w 127"/>
                    <a:gd name="T15" fmla="*/ 82 h 82"/>
                    <a:gd name="T16" fmla="*/ 67 w 127"/>
                    <a:gd name="T17" fmla="*/ 81 h 82"/>
                    <a:gd name="T18" fmla="*/ 60 w 127"/>
                    <a:gd name="T19" fmla="*/ 81 h 82"/>
                    <a:gd name="T20" fmla="*/ 17 w 127"/>
                    <a:gd name="T21" fmla="*/ 59 h 82"/>
                    <a:gd name="T22" fmla="*/ 27 w 127"/>
                    <a:gd name="T23" fmla="*/ 42 h 82"/>
                    <a:gd name="T24" fmla="*/ 17 w 127"/>
                    <a:gd name="T25" fmla="*/ 38 h 82"/>
                    <a:gd name="T26" fmla="*/ 5 w 127"/>
                    <a:gd name="T27" fmla="*/ 44 h 82"/>
                    <a:gd name="T28" fmla="*/ 0 w 127"/>
                    <a:gd name="T29" fmla="*/ 36 h 82"/>
                    <a:gd name="T30" fmla="*/ 23 w 127"/>
                    <a:gd name="T31" fmla="*/ 0 h 82"/>
                    <a:gd name="T32" fmla="*/ 36 w 127"/>
                    <a:gd name="T33" fmla="*/ 6 h 82"/>
                    <a:gd name="T34" fmla="*/ 34 w 127"/>
                    <a:gd name="T35" fmla="*/ 9 h 82"/>
                    <a:gd name="T36" fmla="*/ 45 w 127"/>
                    <a:gd name="T37" fmla="*/ 14 h 82"/>
                    <a:gd name="T38" fmla="*/ 42 w 127"/>
                    <a:gd name="T39" fmla="*/ 19 h 82"/>
                    <a:gd name="T40" fmla="*/ 65 w 127"/>
                    <a:gd name="T41" fmla="*/ 32 h 82"/>
                    <a:gd name="T42" fmla="*/ 67 w 127"/>
                    <a:gd name="T43" fmla="*/ 30 h 82"/>
                    <a:gd name="T44" fmla="*/ 68 w 127"/>
                    <a:gd name="T45" fmla="*/ 32 h 82"/>
                    <a:gd name="T46" fmla="*/ 67 w 127"/>
                    <a:gd name="T47" fmla="*/ 33 h 82"/>
                    <a:gd name="T48" fmla="*/ 71 w 127"/>
                    <a:gd name="T49" fmla="*/ 35 h 82"/>
                    <a:gd name="T50" fmla="*/ 80 w 127"/>
                    <a:gd name="T51" fmla="*/ 22 h 82"/>
                    <a:gd name="T52" fmla="*/ 78 w 127"/>
                    <a:gd name="T53" fmla="*/ 20 h 82"/>
                    <a:gd name="T54" fmla="*/ 86 w 127"/>
                    <a:gd name="T55" fmla="*/ 10 h 82"/>
                    <a:gd name="T56" fmla="*/ 88 w 127"/>
                    <a:gd name="T57" fmla="*/ 10 h 82"/>
                    <a:gd name="T58" fmla="*/ 93 w 127"/>
                    <a:gd name="T59" fmla="*/ 4 h 82"/>
                    <a:gd name="T60" fmla="*/ 127 w 127"/>
                    <a:gd name="T61" fmla="*/ 2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82">
                      <a:moveTo>
                        <a:pt x="127" y="21"/>
                      </a:moveTo>
                      <a:lnTo>
                        <a:pt x="104" y="52"/>
                      </a:lnTo>
                      <a:lnTo>
                        <a:pt x="73" y="80"/>
                      </a:lnTo>
                      <a:lnTo>
                        <a:pt x="72" y="80"/>
                      </a:lnTo>
                      <a:lnTo>
                        <a:pt x="72" y="81"/>
                      </a:lnTo>
                      <a:lnTo>
                        <a:pt x="69" y="80"/>
                      </a:lnTo>
                      <a:lnTo>
                        <a:pt x="69" y="81"/>
                      </a:lnTo>
                      <a:lnTo>
                        <a:pt x="67" y="82"/>
                      </a:lnTo>
                      <a:lnTo>
                        <a:pt x="67" y="81"/>
                      </a:lnTo>
                      <a:lnTo>
                        <a:pt x="60" y="81"/>
                      </a:lnTo>
                      <a:lnTo>
                        <a:pt x="17" y="59"/>
                      </a:lnTo>
                      <a:lnTo>
                        <a:pt x="27" y="42"/>
                      </a:lnTo>
                      <a:lnTo>
                        <a:pt x="17" y="38"/>
                      </a:lnTo>
                      <a:lnTo>
                        <a:pt x="5" y="44"/>
                      </a:lnTo>
                      <a:lnTo>
                        <a:pt x="0" y="36"/>
                      </a:lnTo>
                      <a:lnTo>
                        <a:pt x="23" y="0"/>
                      </a:lnTo>
                      <a:lnTo>
                        <a:pt x="36" y="6"/>
                      </a:lnTo>
                      <a:lnTo>
                        <a:pt x="34" y="9"/>
                      </a:lnTo>
                      <a:lnTo>
                        <a:pt x="45" y="14"/>
                      </a:lnTo>
                      <a:lnTo>
                        <a:pt x="42" y="19"/>
                      </a:lnTo>
                      <a:lnTo>
                        <a:pt x="65" y="32"/>
                      </a:lnTo>
                      <a:lnTo>
                        <a:pt x="67" y="30"/>
                      </a:lnTo>
                      <a:lnTo>
                        <a:pt x="68" y="32"/>
                      </a:lnTo>
                      <a:lnTo>
                        <a:pt x="67" y="33"/>
                      </a:lnTo>
                      <a:lnTo>
                        <a:pt x="71" y="35"/>
                      </a:lnTo>
                      <a:lnTo>
                        <a:pt x="80" y="22"/>
                      </a:lnTo>
                      <a:lnTo>
                        <a:pt x="78" y="20"/>
                      </a:lnTo>
                      <a:lnTo>
                        <a:pt x="86" y="10"/>
                      </a:lnTo>
                      <a:lnTo>
                        <a:pt x="88" y="10"/>
                      </a:lnTo>
                      <a:lnTo>
                        <a:pt x="93" y="4"/>
                      </a:lnTo>
                      <a:lnTo>
                        <a:pt x="127" y="21"/>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13" name="Freeform 90"/>
                <p:cNvSpPr>
                  <a:spLocks/>
                </p:cNvSpPr>
                <p:nvPr/>
              </p:nvSpPr>
              <p:spPr bwMode="auto">
                <a:xfrm>
                  <a:off x="3879" y="3289"/>
                  <a:ext cx="7" cy="7"/>
                </a:xfrm>
                <a:custGeom>
                  <a:avLst/>
                  <a:gdLst>
                    <a:gd name="T0" fmla="*/ 4 w 7"/>
                    <a:gd name="T1" fmla="*/ 0 h 7"/>
                    <a:gd name="T2" fmla="*/ 7 w 7"/>
                    <a:gd name="T3" fmla="*/ 3 h 7"/>
                    <a:gd name="T4" fmla="*/ 2 w 7"/>
                    <a:gd name="T5" fmla="*/ 7 h 7"/>
                    <a:gd name="T6" fmla="*/ 0 w 7"/>
                    <a:gd name="T7" fmla="*/ 5 h 7"/>
                    <a:gd name="T8" fmla="*/ 4 w 7"/>
                    <a:gd name="T9" fmla="*/ 0 h 7"/>
                  </a:gdLst>
                  <a:ahLst/>
                  <a:cxnLst>
                    <a:cxn ang="0">
                      <a:pos x="T0" y="T1"/>
                    </a:cxn>
                    <a:cxn ang="0">
                      <a:pos x="T2" y="T3"/>
                    </a:cxn>
                    <a:cxn ang="0">
                      <a:pos x="T4" y="T5"/>
                    </a:cxn>
                    <a:cxn ang="0">
                      <a:pos x="T6" y="T7"/>
                    </a:cxn>
                    <a:cxn ang="0">
                      <a:pos x="T8" y="T9"/>
                    </a:cxn>
                  </a:cxnLst>
                  <a:rect l="0" t="0" r="r" b="b"/>
                  <a:pathLst>
                    <a:path w="7" h="7">
                      <a:moveTo>
                        <a:pt x="4" y="0"/>
                      </a:moveTo>
                      <a:lnTo>
                        <a:pt x="7" y="3"/>
                      </a:lnTo>
                      <a:lnTo>
                        <a:pt x="2" y="7"/>
                      </a:lnTo>
                      <a:lnTo>
                        <a:pt x="0" y="5"/>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14" name="Freeform 91"/>
                <p:cNvSpPr>
                  <a:spLocks/>
                </p:cNvSpPr>
                <p:nvPr/>
              </p:nvSpPr>
              <p:spPr bwMode="auto">
                <a:xfrm>
                  <a:off x="3879" y="3289"/>
                  <a:ext cx="7" cy="7"/>
                </a:xfrm>
                <a:custGeom>
                  <a:avLst/>
                  <a:gdLst>
                    <a:gd name="T0" fmla="*/ 4 w 7"/>
                    <a:gd name="T1" fmla="*/ 0 h 7"/>
                    <a:gd name="T2" fmla="*/ 7 w 7"/>
                    <a:gd name="T3" fmla="*/ 3 h 7"/>
                    <a:gd name="T4" fmla="*/ 2 w 7"/>
                    <a:gd name="T5" fmla="*/ 7 h 7"/>
                    <a:gd name="T6" fmla="*/ 0 w 7"/>
                    <a:gd name="T7" fmla="*/ 5 h 7"/>
                    <a:gd name="T8" fmla="*/ 4 w 7"/>
                    <a:gd name="T9" fmla="*/ 0 h 7"/>
                  </a:gdLst>
                  <a:ahLst/>
                  <a:cxnLst>
                    <a:cxn ang="0">
                      <a:pos x="T0" y="T1"/>
                    </a:cxn>
                    <a:cxn ang="0">
                      <a:pos x="T2" y="T3"/>
                    </a:cxn>
                    <a:cxn ang="0">
                      <a:pos x="T4" y="T5"/>
                    </a:cxn>
                    <a:cxn ang="0">
                      <a:pos x="T6" y="T7"/>
                    </a:cxn>
                    <a:cxn ang="0">
                      <a:pos x="T8" y="T9"/>
                    </a:cxn>
                  </a:cxnLst>
                  <a:rect l="0" t="0" r="r" b="b"/>
                  <a:pathLst>
                    <a:path w="7" h="7">
                      <a:moveTo>
                        <a:pt x="4" y="0"/>
                      </a:moveTo>
                      <a:lnTo>
                        <a:pt x="7" y="3"/>
                      </a:lnTo>
                      <a:lnTo>
                        <a:pt x="2" y="7"/>
                      </a:lnTo>
                      <a:lnTo>
                        <a:pt x="0" y="5"/>
                      </a:lnTo>
                      <a:lnTo>
                        <a:pt x="4" y="0"/>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15" name="Freeform 92"/>
                <p:cNvSpPr>
                  <a:spLocks/>
                </p:cNvSpPr>
                <p:nvPr/>
              </p:nvSpPr>
              <p:spPr bwMode="auto">
                <a:xfrm>
                  <a:off x="3822" y="3281"/>
                  <a:ext cx="368" cy="581"/>
                </a:xfrm>
                <a:custGeom>
                  <a:avLst/>
                  <a:gdLst>
                    <a:gd name="T0" fmla="*/ 231 w 368"/>
                    <a:gd name="T1" fmla="*/ 521 h 581"/>
                    <a:gd name="T2" fmla="*/ 189 w 368"/>
                    <a:gd name="T3" fmla="*/ 555 h 581"/>
                    <a:gd name="T4" fmla="*/ 172 w 368"/>
                    <a:gd name="T5" fmla="*/ 563 h 581"/>
                    <a:gd name="T6" fmla="*/ 137 w 368"/>
                    <a:gd name="T7" fmla="*/ 579 h 581"/>
                    <a:gd name="T8" fmla="*/ 113 w 368"/>
                    <a:gd name="T9" fmla="*/ 565 h 581"/>
                    <a:gd name="T10" fmla="*/ 120 w 368"/>
                    <a:gd name="T11" fmla="*/ 524 h 581"/>
                    <a:gd name="T12" fmla="*/ 129 w 368"/>
                    <a:gd name="T13" fmla="*/ 501 h 581"/>
                    <a:gd name="T14" fmla="*/ 147 w 368"/>
                    <a:gd name="T15" fmla="*/ 479 h 581"/>
                    <a:gd name="T16" fmla="*/ 124 w 368"/>
                    <a:gd name="T17" fmla="*/ 444 h 581"/>
                    <a:gd name="T18" fmla="*/ 104 w 368"/>
                    <a:gd name="T19" fmla="*/ 423 h 581"/>
                    <a:gd name="T20" fmla="*/ 118 w 368"/>
                    <a:gd name="T21" fmla="*/ 390 h 581"/>
                    <a:gd name="T22" fmla="*/ 117 w 368"/>
                    <a:gd name="T23" fmla="*/ 356 h 581"/>
                    <a:gd name="T24" fmla="*/ 113 w 368"/>
                    <a:gd name="T25" fmla="*/ 338 h 581"/>
                    <a:gd name="T26" fmla="*/ 112 w 368"/>
                    <a:gd name="T27" fmla="*/ 318 h 581"/>
                    <a:gd name="T28" fmla="*/ 106 w 368"/>
                    <a:gd name="T29" fmla="*/ 286 h 581"/>
                    <a:gd name="T30" fmla="*/ 87 w 368"/>
                    <a:gd name="T31" fmla="*/ 253 h 581"/>
                    <a:gd name="T32" fmla="*/ 84 w 368"/>
                    <a:gd name="T33" fmla="*/ 227 h 581"/>
                    <a:gd name="T34" fmla="*/ 81 w 368"/>
                    <a:gd name="T35" fmla="*/ 215 h 581"/>
                    <a:gd name="T36" fmla="*/ 89 w 368"/>
                    <a:gd name="T37" fmla="*/ 187 h 581"/>
                    <a:gd name="T38" fmla="*/ 0 w 368"/>
                    <a:gd name="T39" fmla="*/ 138 h 581"/>
                    <a:gd name="T40" fmla="*/ 10 w 368"/>
                    <a:gd name="T41" fmla="*/ 117 h 581"/>
                    <a:gd name="T42" fmla="*/ 8 w 368"/>
                    <a:gd name="T43" fmla="*/ 107 h 581"/>
                    <a:gd name="T44" fmla="*/ 23 w 368"/>
                    <a:gd name="T45" fmla="*/ 84 h 581"/>
                    <a:gd name="T46" fmla="*/ 39 w 368"/>
                    <a:gd name="T47" fmla="*/ 81 h 581"/>
                    <a:gd name="T48" fmla="*/ 50 w 368"/>
                    <a:gd name="T49" fmla="*/ 81 h 581"/>
                    <a:gd name="T50" fmla="*/ 46 w 368"/>
                    <a:gd name="T51" fmla="*/ 60 h 581"/>
                    <a:gd name="T52" fmla="*/ 44 w 368"/>
                    <a:gd name="T53" fmla="*/ 53 h 581"/>
                    <a:gd name="T54" fmla="*/ 37 w 368"/>
                    <a:gd name="T55" fmla="*/ 46 h 581"/>
                    <a:gd name="T56" fmla="*/ 48 w 368"/>
                    <a:gd name="T57" fmla="*/ 35 h 581"/>
                    <a:gd name="T58" fmla="*/ 50 w 368"/>
                    <a:gd name="T59" fmla="*/ 33 h 581"/>
                    <a:gd name="T60" fmla="*/ 62 w 368"/>
                    <a:gd name="T61" fmla="*/ 28 h 581"/>
                    <a:gd name="T62" fmla="*/ 74 w 368"/>
                    <a:gd name="T63" fmla="*/ 6 h 581"/>
                    <a:gd name="T64" fmla="*/ 79 w 368"/>
                    <a:gd name="T65" fmla="*/ 5 h 581"/>
                    <a:gd name="T66" fmla="*/ 95 w 368"/>
                    <a:gd name="T67" fmla="*/ 6 h 581"/>
                    <a:gd name="T68" fmla="*/ 107 w 368"/>
                    <a:gd name="T69" fmla="*/ 13 h 581"/>
                    <a:gd name="T70" fmla="*/ 133 w 368"/>
                    <a:gd name="T71" fmla="*/ 12 h 581"/>
                    <a:gd name="T72" fmla="*/ 151 w 368"/>
                    <a:gd name="T73" fmla="*/ 3 h 581"/>
                    <a:gd name="T74" fmla="*/ 161 w 368"/>
                    <a:gd name="T75" fmla="*/ 12 h 581"/>
                    <a:gd name="T76" fmla="*/ 165 w 368"/>
                    <a:gd name="T77" fmla="*/ 33 h 581"/>
                    <a:gd name="T78" fmla="*/ 170 w 368"/>
                    <a:gd name="T79" fmla="*/ 34 h 581"/>
                    <a:gd name="T80" fmla="*/ 168 w 368"/>
                    <a:gd name="T81" fmla="*/ 55 h 581"/>
                    <a:gd name="T82" fmla="*/ 173 w 368"/>
                    <a:gd name="T83" fmla="*/ 40 h 581"/>
                    <a:gd name="T84" fmla="*/ 176 w 368"/>
                    <a:gd name="T85" fmla="*/ 66 h 581"/>
                    <a:gd name="T86" fmla="*/ 181 w 368"/>
                    <a:gd name="T87" fmla="*/ 113 h 581"/>
                    <a:gd name="T88" fmla="*/ 190 w 368"/>
                    <a:gd name="T89" fmla="*/ 120 h 581"/>
                    <a:gd name="T90" fmla="*/ 191 w 368"/>
                    <a:gd name="T91" fmla="*/ 151 h 581"/>
                    <a:gd name="T92" fmla="*/ 209 w 368"/>
                    <a:gd name="T93" fmla="*/ 157 h 581"/>
                    <a:gd name="T94" fmla="*/ 232 w 368"/>
                    <a:gd name="T95" fmla="*/ 192 h 581"/>
                    <a:gd name="T96" fmla="*/ 265 w 368"/>
                    <a:gd name="T97" fmla="*/ 211 h 581"/>
                    <a:gd name="T98" fmla="*/ 276 w 368"/>
                    <a:gd name="T99" fmla="*/ 251 h 581"/>
                    <a:gd name="T100" fmla="*/ 280 w 368"/>
                    <a:gd name="T101" fmla="*/ 281 h 581"/>
                    <a:gd name="T102" fmla="*/ 298 w 368"/>
                    <a:gd name="T103" fmla="*/ 291 h 581"/>
                    <a:gd name="T104" fmla="*/ 333 w 368"/>
                    <a:gd name="T105" fmla="*/ 301 h 581"/>
                    <a:gd name="T106" fmla="*/ 355 w 368"/>
                    <a:gd name="T107" fmla="*/ 305 h 581"/>
                    <a:gd name="T108" fmla="*/ 363 w 368"/>
                    <a:gd name="T109" fmla="*/ 333 h 581"/>
                    <a:gd name="T110" fmla="*/ 362 w 368"/>
                    <a:gd name="T111" fmla="*/ 367 h 581"/>
                    <a:gd name="T112" fmla="*/ 355 w 368"/>
                    <a:gd name="T113" fmla="*/ 397 h 581"/>
                    <a:gd name="T114" fmla="*/ 339 w 368"/>
                    <a:gd name="T115" fmla="*/ 420 h 581"/>
                    <a:gd name="T116" fmla="*/ 338 w 368"/>
                    <a:gd name="T117" fmla="*/ 443 h 581"/>
                    <a:gd name="T118" fmla="*/ 311 w 368"/>
                    <a:gd name="T119" fmla="*/ 470 h 581"/>
                    <a:gd name="T120" fmla="*/ 282 w 368"/>
                    <a:gd name="T121" fmla="*/ 47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8" h="581">
                      <a:moveTo>
                        <a:pt x="260" y="491"/>
                      </a:moveTo>
                      <a:lnTo>
                        <a:pt x="238" y="497"/>
                      </a:lnTo>
                      <a:lnTo>
                        <a:pt x="237" y="507"/>
                      </a:lnTo>
                      <a:lnTo>
                        <a:pt x="234" y="512"/>
                      </a:lnTo>
                      <a:lnTo>
                        <a:pt x="231" y="521"/>
                      </a:lnTo>
                      <a:lnTo>
                        <a:pt x="217" y="531"/>
                      </a:lnTo>
                      <a:lnTo>
                        <a:pt x="205" y="540"/>
                      </a:lnTo>
                      <a:lnTo>
                        <a:pt x="204" y="542"/>
                      </a:lnTo>
                      <a:lnTo>
                        <a:pt x="197" y="546"/>
                      </a:lnTo>
                      <a:lnTo>
                        <a:pt x="189" y="555"/>
                      </a:lnTo>
                      <a:lnTo>
                        <a:pt x="191" y="561"/>
                      </a:lnTo>
                      <a:lnTo>
                        <a:pt x="188" y="563"/>
                      </a:lnTo>
                      <a:lnTo>
                        <a:pt x="180" y="563"/>
                      </a:lnTo>
                      <a:lnTo>
                        <a:pt x="175" y="563"/>
                      </a:lnTo>
                      <a:lnTo>
                        <a:pt x="172" y="563"/>
                      </a:lnTo>
                      <a:lnTo>
                        <a:pt x="163" y="571"/>
                      </a:lnTo>
                      <a:lnTo>
                        <a:pt x="155" y="573"/>
                      </a:lnTo>
                      <a:lnTo>
                        <a:pt x="149" y="581"/>
                      </a:lnTo>
                      <a:lnTo>
                        <a:pt x="139" y="577"/>
                      </a:lnTo>
                      <a:lnTo>
                        <a:pt x="137" y="579"/>
                      </a:lnTo>
                      <a:lnTo>
                        <a:pt x="121" y="580"/>
                      </a:lnTo>
                      <a:lnTo>
                        <a:pt x="115" y="578"/>
                      </a:lnTo>
                      <a:lnTo>
                        <a:pt x="113" y="574"/>
                      </a:lnTo>
                      <a:lnTo>
                        <a:pt x="106" y="571"/>
                      </a:lnTo>
                      <a:lnTo>
                        <a:pt x="113" y="565"/>
                      </a:lnTo>
                      <a:lnTo>
                        <a:pt x="117" y="564"/>
                      </a:lnTo>
                      <a:lnTo>
                        <a:pt x="120" y="560"/>
                      </a:lnTo>
                      <a:lnTo>
                        <a:pt x="112" y="540"/>
                      </a:lnTo>
                      <a:lnTo>
                        <a:pt x="117" y="534"/>
                      </a:lnTo>
                      <a:lnTo>
                        <a:pt x="120" y="524"/>
                      </a:lnTo>
                      <a:lnTo>
                        <a:pt x="118" y="517"/>
                      </a:lnTo>
                      <a:lnTo>
                        <a:pt x="121" y="512"/>
                      </a:lnTo>
                      <a:lnTo>
                        <a:pt x="125" y="510"/>
                      </a:lnTo>
                      <a:lnTo>
                        <a:pt x="131" y="505"/>
                      </a:lnTo>
                      <a:lnTo>
                        <a:pt x="129" y="501"/>
                      </a:lnTo>
                      <a:lnTo>
                        <a:pt x="130" y="492"/>
                      </a:lnTo>
                      <a:lnTo>
                        <a:pt x="134" y="486"/>
                      </a:lnTo>
                      <a:lnTo>
                        <a:pt x="141" y="486"/>
                      </a:lnTo>
                      <a:lnTo>
                        <a:pt x="145" y="484"/>
                      </a:lnTo>
                      <a:lnTo>
                        <a:pt x="147" y="479"/>
                      </a:lnTo>
                      <a:lnTo>
                        <a:pt x="143" y="461"/>
                      </a:lnTo>
                      <a:lnTo>
                        <a:pt x="138" y="455"/>
                      </a:lnTo>
                      <a:lnTo>
                        <a:pt x="128" y="452"/>
                      </a:lnTo>
                      <a:lnTo>
                        <a:pt x="123" y="448"/>
                      </a:lnTo>
                      <a:lnTo>
                        <a:pt x="124" y="444"/>
                      </a:lnTo>
                      <a:lnTo>
                        <a:pt x="119" y="441"/>
                      </a:lnTo>
                      <a:lnTo>
                        <a:pt x="120" y="435"/>
                      </a:lnTo>
                      <a:lnTo>
                        <a:pt x="115" y="432"/>
                      </a:lnTo>
                      <a:lnTo>
                        <a:pt x="102" y="429"/>
                      </a:lnTo>
                      <a:lnTo>
                        <a:pt x="104" y="423"/>
                      </a:lnTo>
                      <a:lnTo>
                        <a:pt x="113" y="414"/>
                      </a:lnTo>
                      <a:lnTo>
                        <a:pt x="112" y="405"/>
                      </a:lnTo>
                      <a:lnTo>
                        <a:pt x="115" y="397"/>
                      </a:lnTo>
                      <a:lnTo>
                        <a:pt x="120" y="396"/>
                      </a:lnTo>
                      <a:lnTo>
                        <a:pt x="118" y="390"/>
                      </a:lnTo>
                      <a:lnTo>
                        <a:pt x="124" y="381"/>
                      </a:lnTo>
                      <a:lnTo>
                        <a:pt x="124" y="377"/>
                      </a:lnTo>
                      <a:lnTo>
                        <a:pt x="119" y="373"/>
                      </a:lnTo>
                      <a:lnTo>
                        <a:pt x="117" y="366"/>
                      </a:lnTo>
                      <a:lnTo>
                        <a:pt x="117" y="356"/>
                      </a:lnTo>
                      <a:lnTo>
                        <a:pt x="113" y="352"/>
                      </a:lnTo>
                      <a:lnTo>
                        <a:pt x="115" y="347"/>
                      </a:lnTo>
                      <a:lnTo>
                        <a:pt x="107" y="346"/>
                      </a:lnTo>
                      <a:lnTo>
                        <a:pt x="106" y="343"/>
                      </a:lnTo>
                      <a:lnTo>
                        <a:pt x="113" y="338"/>
                      </a:lnTo>
                      <a:lnTo>
                        <a:pt x="113" y="333"/>
                      </a:lnTo>
                      <a:lnTo>
                        <a:pt x="114" y="328"/>
                      </a:lnTo>
                      <a:lnTo>
                        <a:pt x="114" y="327"/>
                      </a:lnTo>
                      <a:lnTo>
                        <a:pt x="112" y="325"/>
                      </a:lnTo>
                      <a:lnTo>
                        <a:pt x="112" y="318"/>
                      </a:lnTo>
                      <a:lnTo>
                        <a:pt x="114" y="316"/>
                      </a:lnTo>
                      <a:lnTo>
                        <a:pt x="104" y="299"/>
                      </a:lnTo>
                      <a:lnTo>
                        <a:pt x="106" y="295"/>
                      </a:lnTo>
                      <a:lnTo>
                        <a:pt x="105" y="292"/>
                      </a:lnTo>
                      <a:lnTo>
                        <a:pt x="106" y="286"/>
                      </a:lnTo>
                      <a:lnTo>
                        <a:pt x="99" y="281"/>
                      </a:lnTo>
                      <a:lnTo>
                        <a:pt x="95" y="281"/>
                      </a:lnTo>
                      <a:lnTo>
                        <a:pt x="90" y="274"/>
                      </a:lnTo>
                      <a:lnTo>
                        <a:pt x="93" y="269"/>
                      </a:lnTo>
                      <a:lnTo>
                        <a:pt x="87" y="253"/>
                      </a:lnTo>
                      <a:lnTo>
                        <a:pt x="87" y="243"/>
                      </a:lnTo>
                      <a:lnTo>
                        <a:pt x="91" y="241"/>
                      </a:lnTo>
                      <a:lnTo>
                        <a:pt x="86" y="234"/>
                      </a:lnTo>
                      <a:lnTo>
                        <a:pt x="88" y="227"/>
                      </a:lnTo>
                      <a:lnTo>
                        <a:pt x="84" y="227"/>
                      </a:lnTo>
                      <a:lnTo>
                        <a:pt x="85" y="224"/>
                      </a:lnTo>
                      <a:lnTo>
                        <a:pt x="82" y="224"/>
                      </a:lnTo>
                      <a:lnTo>
                        <a:pt x="82" y="222"/>
                      </a:lnTo>
                      <a:lnTo>
                        <a:pt x="81" y="222"/>
                      </a:lnTo>
                      <a:lnTo>
                        <a:pt x="81" y="215"/>
                      </a:lnTo>
                      <a:lnTo>
                        <a:pt x="87" y="210"/>
                      </a:lnTo>
                      <a:lnTo>
                        <a:pt x="88" y="203"/>
                      </a:lnTo>
                      <a:lnTo>
                        <a:pt x="86" y="201"/>
                      </a:lnTo>
                      <a:lnTo>
                        <a:pt x="88" y="192"/>
                      </a:lnTo>
                      <a:lnTo>
                        <a:pt x="89" y="187"/>
                      </a:lnTo>
                      <a:lnTo>
                        <a:pt x="50" y="153"/>
                      </a:lnTo>
                      <a:lnTo>
                        <a:pt x="46" y="152"/>
                      </a:lnTo>
                      <a:lnTo>
                        <a:pt x="35" y="164"/>
                      </a:lnTo>
                      <a:lnTo>
                        <a:pt x="30" y="166"/>
                      </a:lnTo>
                      <a:lnTo>
                        <a:pt x="0" y="138"/>
                      </a:lnTo>
                      <a:lnTo>
                        <a:pt x="4" y="131"/>
                      </a:lnTo>
                      <a:lnTo>
                        <a:pt x="8" y="129"/>
                      </a:lnTo>
                      <a:lnTo>
                        <a:pt x="14" y="124"/>
                      </a:lnTo>
                      <a:lnTo>
                        <a:pt x="11" y="122"/>
                      </a:lnTo>
                      <a:lnTo>
                        <a:pt x="10" y="117"/>
                      </a:lnTo>
                      <a:lnTo>
                        <a:pt x="5" y="115"/>
                      </a:lnTo>
                      <a:lnTo>
                        <a:pt x="7" y="115"/>
                      </a:lnTo>
                      <a:lnTo>
                        <a:pt x="5" y="113"/>
                      </a:lnTo>
                      <a:lnTo>
                        <a:pt x="0" y="108"/>
                      </a:lnTo>
                      <a:lnTo>
                        <a:pt x="8" y="107"/>
                      </a:lnTo>
                      <a:lnTo>
                        <a:pt x="9" y="107"/>
                      </a:lnTo>
                      <a:lnTo>
                        <a:pt x="6" y="105"/>
                      </a:lnTo>
                      <a:lnTo>
                        <a:pt x="10" y="100"/>
                      </a:lnTo>
                      <a:lnTo>
                        <a:pt x="8" y="98"/>
                      </a:lnTo>
                      <a:lnTo>
                        <a:pt x="23" y="84"/>
                      </a:lnTo>
                      <a:lnTo>
                        <a:pt x="25" y="84"/>
                      </a:lnTo>
                      <a:lnTo>
                        <a:pt x="29" y="86"/>
                      </a:lnTo>
                      <a:lnTo>
                        <a:pt x="32" y="82"/>
                      </a:lnTo>
                      <a:lnTo>
                        <a:pt x="35" y="85"/>
                      </a:lnTo>
                      <a:lnTo>
                        <a:pt x="39" y="81"/>
                      </a:lnTo>
                      <a:lnTo>
                        <a:pt x="40" y="82"/>
                      </a:lnTo>
                      <a:lnTo>
                        <a:pt x="44" y="81"/>
                      </a:lnTo>
                      <a:lnTo>
                        <a:pt x="43" y="79"/>
                      </a:lnTo>
                      <a:lnTo>
                        <a:pt x="47" y="83"/>
                      </a:lnTo>
                      <a:lnTo>
                        <a:pt x="50" y="81"/>
                      </a:lnTo>
                      <a:lnTo>
                        <a:pt x="52" y="77"/>
                      </a:lnTo>
                      <a:lnTo>
                        <a:pt x="48" y="74"/>
                      </a:lnTo>
                      <a:lnTo>
                        <a:pt x="52" y="70"/>
                      </a:lnTo>
                      <a:lnTo>
                        <a:pt x="45" y="65"/>
                      </a:lnTo>
                      <a:lnTo>
                        <a:pt x="46" y="60"/>
                      </a:lnTo>
                      <a:lnTo>
                        <a:pt x="49" y="57"/>
                      </a:lnTo>
                      <a:lnTo>
                        <a:pt x="47" y="55"/>
                      </a:lnTo>
                      <a:lnTo>
                        <a:pt x="44" y="57"/>
                      </a:lnTo>
                      <a:lnTo>
                        <a:pt x="42" y="55"/>
                      </a:lnTo>
                      <a:lnTo>
                        <a:pt x="44" y="53"/>
                      </a:lnTo>
                      <a:lnTo>
                        <a:pt x="38" y="48"/>
                      </a:lnTo>
                      <a:lnTo>
                        <a:pt x="37" y="49"/>
                      </a:lnTo>
                      <a:lnTo>
                        <a:pt x="35" y="47"/>
                      </a:lnTo>
                      <a:lnTo>
                        <a:pt x="35" y="46"/>
                      </a:lnTo>
                      <a:lnTo>
                        <a:pt x="37" y="46"/>
                      </a:lnTo>
                      <a:lnTo>
                        <a:pt x="37" y="44"/>
                      </a:lnTo>
                      <a:lnTo>
                        <a:pt x="45" y="38"/>
                      </a:lnTo>
                      <a:lnTo>
                        <a:pt x="46" y="36"/>
                      </a:lnTo>
                      <a:lnTo>
                        <a:pt x="49" y="38"/>
                      </a:lnTo>
                      <a:lnTo>
                        <a:pt x="48" y="35"/>
                      </a:lnTo>
                      <a:lnTo>
                        <a:pt x="51" y="36"/>
                      </a:lnTo>
                      <a:lnTo>
                        <a:pt x="49" y="34"/>
                      </a:lnTo>
                      <a:lnTo>
                        <a:pt x="52" y="35"/>
                      </a:lnTo>
                      <a:lnTo>
                        <a:pt x="49" y="34"/>
                      </a:lnTo>
                      <a:lnTo>
                        <a:pt x="50" y="33"/>
                      </a:lnTo>
                      <a:lnTo>
                        <a:pt x="53" y="35"/>
                      </a:lnTo>
                      <a:lnTo>
                        <a:pt x="56" y="33"/>
                      </a:lnTo>
                      <a:lnTo>
                        <a:pt x="57" y="35"/>
                      </a:lnTo>
                      <a:lnTo>
                        <a:pt x="63" y="30"/>
                      </a:lnTo>
                      <a:lnTo>
                        <a:pt x="62" y="28"/>
                      </a:lnTo>
                      <a:lnTo>
                        <a:pt x="70" y="20"/>
                      </a:lnTo>
                      <a:lnTo>
                        <a:pt x="74" y="20"/>
                      </a:lnTo>
                      <a:lnTo>
                        <a:pt x="67" y="14"/>
                      </a:lnTo>
                      <a:lnTo>
                        <a:pt x="73" y="8"/>
                      </a:lnTo>
                      <a:lnTo>
                        <a:pt x="74" y="6"/>
                      </a:lnTo>
                      <a:lnTo>
                        <a:pt x="69" y="3"/>
                      </a:lnTo>
                      <a:lnTo>
                        <a:pt x="71" y="1"/>
                      </a:lnTo>
                      <a:lnTo>
                        <a:pt x="75" y="3"/>
                      </a:lnTo>
                      <a:lnTo>
                        <a:pt x="78" y="0"/>
                      </a:lnTo>
                      <a:lnTo>
                        <a:pt x="79" y="5"/>
                      </a:lnTo>
                      <a:lnTo>
                        <a:pt x="83" y="2"/>
                      </a:lnTo>
                      <a:lnTo>
                        <a:pt x="85" y="3"/>
                      </a:lnTo>
                      <a:lnTo>
                        <a:pt x="85" y="2"/>
                      </a:lnTo>
                      <a:lnTo>
                        <a:pt x="93" y="9"/>
                      </a:lnTo>
                      <a:lnTo>
                        <a:pt x="95" y="6"/>
                      </a:lnTo>
                      <a:lnTo>
                        <a:pt x="105" y="13"/>
                      </a:lnTo>
                      <a:lnTo>
                        <a:pt x="108" y="11"/>
                      </a:lnTo>
                      <a:lnTo>
                        <a:pt x="109" y="11"/>
                      </a:lnTo>
                      <a:lnTo>
                        <a:pt x="106" y="13"/>
                      </a:lnTo>
                      <a:lnTo>
                        <a:pt x="107" y="13"/>
                      </a:lnTo>
                      <a:lnTo>
                        <a:pt x="108" y="13"/>
                      </a:lnTo>
                      <a:lnTo>
                        <a:pt x="113" y="11"/>
                      </a:lnTo>
                      <a:lnTo>
                        <a:pt x="117" y="14"/>
                      </a:lnTo>
                      <a:lnTo>
                        <a:pt x="127" y="6"/>
                      </a:lnTo>
                      <a:lnTo>
                        <a:pt x="133" y="12"/>
                      </a:lnTo>
                      <a:lnTo>
                        <a:pt x="139" y="11"/>
                      </a:lnTo>
                      <a:lnTo>
                        <a:pt x="139" y="6"/>
                      </a:lnTo>
                      <a:lnTo>
                        <a:pt x="143" y="2"/>
                      </a:lnTo>
                      <a:lnTo>
                        <a:pt x="147" y="1"/>
                      </a:lnTo>
                      <a:lnTo>
                        <a:pt x="151" y="3"/>
                      </a:lnTo>
                      <a:lnTo>
                        <a:pt x="153" y="8"/>
                      </a:lnTo>
                      <a:lnTo>
                        <a:pt x="152" y="17"/>
                      </a:lnTo>
                      <a:lnTo>
                        <a:pt x="155" y="18"/>
                      </a:lnTo>
                      <a:lnTo>
                        <a:pt x="158" y="12"/>
                      </a:lnTo>
                      <a:lnTo>
                        <a:pt x="161" y="12"/>
                      </a:lnTo>
                      <a:lnTo>
                        <a:pt x="165" y="21"/>
                      </a:lnTo>
                      <a:lnTo>
                        <a:pt x="160" y="29"/>
                      </a:lnTo>
                      <a:lnTo>
                        <a:pt x="163" y="29"/>
                      </a:lnTo>
                      <a:lnTo>
                        <a:pt x="166" y="27"/>
                      </a:lnTo>
                      <a:lnTo>
                        <a:pt x="165" y="33"/>
                      </a:lnTo>
                      <a:lnTo>
                        <a:pt x="167" y="32"/>
                      </a:lnTo>
                      <a:lnTo>
                        <a:pt x="170" y="33"/>
                      </a:lnTo>
                      <a:lnTo>
                        <a:pt x="173" y="32"/>
                      </a:lnTo>
                      <a:lnTo>
                        <a:pt x="173" y="33"/>
                      </a:lnTo>
                      <a:lnTo>
                        <a:pt x="170" y="34"/>
                      </a:lnTo>
                      <a:lnTo>
                        <a:pt x="168" y="43"/>
                      </a:lnTo>
                      <a:lnTo>
                        <a:pt x="166" y="48"/>
                      </a:lnTo>
                      <a:lnTo>
                        <a:pt x="161" y="54"/>
                      </a:lnTo>
                      <a:lnTo>
                        <a:pt x="159" y="66"/>
                      </a:lnTo>
                      <a:lnTo>
                        <a:pt x="168" y="55"/>
                      </a:lnTo>
                      <a:lnTo>
                        <a:pt x="169" y="56"/>
                      </a:lnTo>
                      <a:lnTo>
                        <a:pt x="169" y="61"/>
                      </a:lnTo>
                      <a:lnTo>
                        <a:pt x="170" y="59"/>
                      </a:lnTo>
                      <a:lnTo>
                        <a:pt x="170" y="43"/>
                      </a:lnTo>
                      <a:lnTo>
                        <a:pt x="173" y="40"/>
                      </a:lnTo>
                      <a:lnTo>
                        <a:pt x="177" y="44"/>
                      </a:lnTo>
                      <a:lnTo>
                        <a:pt x="172" y="52"/>
                      </a:lnTo>
                      <a:lnTo>
                        <a:pt x="174" y="55"/>
                      </a:lnTo>
                      <a:lnTo>
                        <a:pt x="175" y="57"/>
                      </a:lnTo>
                      <a:lnTo>
                        <a:pt x="176" y="66"/>
                      </a:lnTo>
                      <a:lnTo>
                        <a:pt x="175" y="68"/>
                      </a:lnTo>
                      <a:lnTo>
                        <a:pt x="178" y="70"/>
                      </a:lnTo>
                      <a:lnTo>
                        <a:pt x="175" y="81"/>
                      </a:lnTo>
                      <a:lnTo>
                        <a:pt x="175" y="113"/>
                      </a:lnTo>
                      <a:lnTo>
                        <a:pt x="181" y="113"/>
                      </a:lnTo>
                      <a:lnTo>
                        <a:pt x="182" y="113"/>
                      </a:lnTo>
                      <a:lnTo>
                        <a:pt x="189" y="113"/>
                      </a:lnTo>
                      <a:lnTo>
                        <a:pt x="192" y="112"/>
                      </a:lnTo>
                      <a:lnTo>
                        <a:pt x="193" y="115"/>
                      </a:lnTo>
                      <a:lnTo>
                        <a:pt x="190" y="120"/>
                      </a:lnTo>
                      <a:lnTo>
                        <a:pt x="192" y="121"/>
                      </a:lnTo>
                      <a:lnTo>
                        <a:pt x="195" y="123"/>
                      </a:lnTo>
                      <a:lnTo>
                        <a:pt x="196" y="126"/>
                      </a:lnTo>
                      <a:lnTo>
                        <a:pt x="191" y="139"/>
                      </a:lnTo>
                      <a:lnTo>
                        <a:pt x="191" y="151"/>
                      </a:lnTo>
                      <a:lnTo>
                        <a:pt x="194" y="153"/>
                      </a:lnTo>
                      <a:lnTo>
                        <a:pt x="197" y="149"/>
                      </a:lnTo>
                      <a:lnTo>
                        <a:pt x="204" y="148"/>
                      </a:lnTo>
                      <a:lnTo>
                        <a:pt x="210" y="153"/>
                      </a:lnTo>
                      <a:lnTo>
                        <a:pt x="209" y="157"/>
                      </a:lnTo>
                      <a:lnTo>
                        <a:pt x="209" y="166"/>
                      </a:lnTo>
                      <a:lnTo>
                        <a:pt x="207" y="169"/>
                      </a:lnTo>
                      <a:lnTo>
                        <a:pt x="212" y="177"/>
                      </a:lnTo>
                      <a:lnTo>
                        <a:pt x="223" y="183"/>
                      </a:lnTo>
                      <a:lnTo>
                        <a:pt x="232" y="192"/>
                      </a:lnTo>
                      <a:lnTo>
                        <a:pt x="238" y="192"/>
                      </a:lnTo>
                      <a:lnTo>
                        <a:pt x="245" y="195"/>
                      </a:lnTo>
                      <a:lnTo>
                        <a:pt x="248" y="195"/>
                      </a:lnTo>
                      <a:lnTo>
                        <a:pt x="251" y="197"/>
                      </a:lnTo>
                      <a:lnTo>
                        <a:pt x="265" y="211"/>
                      </a:lnTo>
                      <a:lnTo>
                        <a:pt x="267" y="217"/>
                      </a:lnTo>
                      <a:lnTo>
                        <a:pt x="274" y="227"/>
                      </a:lnTo>
                      <a:lnTo>
                        <a:pt x="276" y="241"/>
                      </a:lnTo>
                      <a:lnTo>
                        <a:pt x="277" y="247"/>
                      </a:lnTo>
                      <a:lnTo>
                        <a:pt x="276" y="251"/>
                      </a:lnTo>
                      <a:lnTo>
                        <a:pt x="280" y="262"/>
                      </a:lnTo>
                      <a:lnTo>
                        <a:pt x="279" y="267"/>
                      </a:lnTo>
                      <a:lnTo>
                        <a:pt x="276" y="270"/>
                      </a:lnTo>
                      <a:lnTo>
                        <a:pt x="274" y="275"/>
                      </a:lnTo>
                      <a:lnTo>
                        <a:pt x="280" y="281"/>
                      </a:lnTo>
                      <a:lnTo>
                        <a:pt x="280" y="284"/>
                      </a:lnTo>
                      <a:lnTo>
                        <a:pt x="281" y="289"/>
                      </a:lnTo>
                      <a:lnTo>
                        <a:pt x="288" y="288"/>
                      </a:lnTo>
                      <a:lnTo>
                        <a:pt x="292" y="291"/>
                      </a:lnTo>
                      <a:lnTo>
                        <a:pt x="298" y="291"/>
                      </a:lnTo>
                      <a:lnTo>
                        <a:pt x="301" y="289"/>
                      </a:lnTo>
                      <a:lnTo>
                        <a:pt x="313" y="296"/>
                      </a:lnTo>
                      <a:lnTo>
                        <a:pt x="317" y="298"/>
                      </a:lnTo>
                      <a:lnTo>
                        <a:pt x="329" y="302"/>
                      </a:lnTo>
                      <a:lnTo>
                        <a:pt x="333" y="301"/>
                      </a:lnTo>
                      <a:lnTo>
                        <a:pt x="342" y="305"/>
                      </a:lnTo>
                      <a:lnTo>
                        <a:pt x="345" y="304"/>
                      </a:lnTo>
                      <a:lnTo>
                        <a:pt x="345" y="304"/>
                      </a:lnTo>
                      <a:lnTo>
                        <a:pt x="346" y="302"/>
                      </a:lnTo>
                      <a:lnTo>
                        <a:pt x="355" y="305"/>
                      </a:lnTo>
                      <a:lnTo>
                        <a:pt x="359" y="305"/>
                      </a:lnTo>
                      <a:lnTo>
                        <a:pt x="362" y="308"/>
                      </a:lnTo>
                      <a:lnTo>
                        <a:pt x="368" y="323"/>
                      </a:lnTo>
                      <a:lnTo>
                        <a:pt x="366" y="331"/>
                      </a:lnTo>
                      <a:lnTo>
                        <a:pt x="363" y="333"/>
                      </a:lnTo>
                      <a:lnTo>
                        <a:pt x="365" y="338"/>
                      </a:lnTo>
                      <a:lnTo>
                        <a:pt x="365" y="340"/>
                      </a:lnTo>
                      <a:lnTo>
                        <a:pt x="363" y="355"/>
                      </a:lnTo>
                      <a:lnTo>
                        <a:pt x="368" y="361"/>
                      </a:lnTo>
                      <a:lnTo>
                        <a:pt x="362" y="367"/>
                      </a:lnTo>
                      <a:lnTo>
                        <a:pt x="360" y="373"/>
                      </a:lnTo>
                      <a:lnTo>
                        <a:pt x="361" y="380"/>
                      </a:lnTo>
                      <a:lnTo>
                        <a:pt x="353" y="389"/>
                      </a:lnTo>
                      <a:lnTo>
                        <a:pt x="357" y="396"/>
                      </a:lnTo>
                      <a:lnTo>
                        <a:pt x="355" y="397"/>
                      </a:lnTo>
                      <a:lnTo>
                        <a:pt x="351" y="404"/>
                      </a:lnTo>
                      <a:lnTo>
                        <a:pt x="350" y="408"/>
                      </a:lnTo>
                      <a:lnTo>
                        <a:pt x="347" y="409"/>
                      </a:lnTo>
                      <a:lnTo>
                        <a:pt x="343" y="412"/>
                      </a:lnTo>
                      <a:lnTo>
                        <a:pt x="339" y="420"/>
                      </a:lnTo>
                      <a:lnTo>
                        <a:pt x="342" y="421"/>
                      </a:lnTo>
                      <a:lnTo>
                        <a:pt x="338" y="430"/>
                      </a:lnTo>
                      <a:lnTo>
                        <a:pt x="340" y="431"/>
                      </a:lnTo>
                      <a:lnTo>
                        <a:pt x="341" y="440"/>
                      </a:lnTo>
                      <a:lnTo>
                        <a:pt x="338" y="443"/>
                      </a:lnTo>
                      <a:lnTo>
                        <a:pt x="338" y="449"/>
                      </a:lnTo>
                      <a:lnTo>
                        <a:pt x="334" y="452"/>
                      </a:lnTo>
                      <a:lnTo>
                        <a:pt x="328" y="460"/>
                      </a:lnTo>
                      <a:lnTo>
                        <a:pt x="323" y="462"/>
                      </a:lnTo>
                      <a:lnTo>
                        <a:pt x="311" y="470"/>
                      </a:lnTo>
                      <a:lnTo>
                        <a:pt x="294" y="471"/>
                      </a:lnTo>
                      <a:lnTo>
                        <a:pt x="290" y="469"/>
                      </a:lnTo>
                      <a:lnTo>
                        <a:pt x="285" y="468"/>
                      </a:lnTo>
                      <a:lnTo>
                        <a:pt x="281" y="471"/>
                      </a:lnTo>
                      <a:lnTo>
                        <a:pt x="282" y="475"/>
                      </a:lnTo>
                      <a:lnTo>
                        <a:pt x="273" y="485"/>
                      </a:lnTo>
                      <a:lnTo>
                        <a:pt x="270" y="490"/>
                      </a:lnTo>
                      <a:lnTo>
                        <a:pt x="264" y="490"/>
                      </a:lnTo>
                      <a:lnTo>
                        <a:pt x="260" y="4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16" name="Freeform 93"/>
                <p:cNvSpPr>
                  <a:spLocks/>
                </p:cNvSpPr>
                <p:nvPr/>
              </p:nvSpPr>
              <p:spPr bwMode="auto">
                <a:xfrm>
                  <a:off x="3822" y="3281"/>
                  <a:ext cx="368" cy="581"/>
                </a:xfrm>
                <a:custGeom>
                  <a:avLst/>
                  <a:gdLst>
                    <a:gd name="T0" fmla="*/ 231 w 368"/>
                    <a:gd name="T1" fmla="*/ 521 h 581"/>
                    <a:gd name="T2" fmla="*/ 189 w 368"/>
                    <a:gd name="T3" fmla="*/ 555 h 581"/>
                    <a:gd name="T4" fmla="*/ 172 w 368"/>
                    <a:gd name="T5" fmla="*/ 563 h 581"/>
                    <a:gd name="T6" fmla="*/ 137 w 368"/>
                    <a:gd name="T7" fmla="*/ 579 h 581"/>
                    <a:gd name="T8" fmla="*/ 113 w 368"/>
                    <a:gd name="T9" fmla="*/ 565 h 581"/>
                    <a:gd name="T10" fmla="*/ 120 w 368"/>
                    <a:gd name="T11" fmla="*/ 524 h 581"/>
                    <a:gd name="T12" fmla="*/ 129 w 368"/>
                    <a:gd name="T13" fmla="*/ 501 h 581"/>
                    <a:gd name="T14" fmla="*/ 147 w 368"/>
                    <a:gd name="T15" fmla="*/ 479 h 581"/>
                    <a:gd name="T16" fmla="*/ 124 w 368"/>
                    <a:gd name="T17" fmla="*/ 444 h 581"/>
                    <a:gd name="T18" fmla="*/ 104 w 368"/>
                    <a:gd name="T19" fmla="*/ 423 h 581"/>
                    <a:gd name="T20" fmla="*/ 118 w 368"/>
                    <a:gd name="T21" fmla="*/ 390 h 581"/>
                    <a:gd name="T22" fmla="*/ 117 w 368"/>
                    <a:gd name="T23" fmla="*/ 356 h 581"/>
                    <a:gd name="T24" fmla="*/ 113 w 368"/>
                    <a:gd name="T25" fmla="*/ 338 h 581"/>
                    <a:gd name="T26" fmla="*/ 112 w 368"/>
                    <a:gd name="T27" fmla="*/ 318 h 581"/>
                    <a:gd name="T28" fmla="*/ 106 w 368"/>
                    <a:gd name="T29" fmla="*/ 286 h 581"/>
                    <a:gd name="T30" fmla="*/ 87 w 368"/>
                    <a:gd name="T31" fmla="*/ 253 h 581"/>
                    <a:gd name="T32" fmla="*/ 84 w 368"/>
                    <a:gd name="T33" fmla="*/ 227 h 581"/>
                    <a:gd name="T34" fmla="*/ 81 w 368"/>
                    <a:gd name="T35" fmla="*/ 215 h 581"/>
                    <a:gd name="T36" fmla="*/ 89 w 368"/>
                    <a:gd name="T37" fmla="*/ 187 h 581"/>
                    <a:gd name="T38" fmla="*/ 0 w 368"/>
                    <a:gd name="T39" fmla="*/ 138 h 581"/>
                    <a:gd name="T40" fmla="*/ 10 w 368"/>
                    <a:gd name="T41" fmla="*/ 117 h 581"/>
                    <a:gd name="T42" fmla="*/ 8 w 368"/>
                    <a:gd name="T43" fmla="*/ 107 h 581"/>
                    <a:gd name="T44" fmla="*/ 23 w 368"/>
                    <a:gd name="T45" fmla="*/ 84 h 581"/>
                    <a:gd name="T46" fmla="*/ 39 w 368"/>
                    <a:gd name="T47" fmla="*/ 81 h 581"/>
                    <a:gd name="T48" fmla="*/ 50 w 368"/>
                    <a:gd name="T49" fmla="*/ 81 h 581"/>
                    <a:gd name="T50" fmla="*/ 46 w 368"/>
                    <a:gd name="T51" fmla="*/ 60 h 581"/>
                    <a:gd name="T52" fmla="*/ 44 w 368"/>
                    <a:gd name="T53" fmla="*/ 53 h 581"/>
                    <a:gd name="T54" fmla="*/ 37 w 368"/>
                    <a:gd name="T55" fmla="*/ 46 h 581"/>
                    <a:gd name="T56" fmla="*/ 48 w 368"/>
                    <a:gd name="T57" fmla="*/ 35 h 581"/>
                    <a:gd name="T58" fmla="*/ 50 w 368"/>
                    <a:gd name="T59" fmla="*/ 33 h 581"/>
                    <a:gd name="T60" fmla="*/ 62 w 368"/>
                    <a:gd name="T61" fmla="*/ 28 h 581"/>
                    <a:gd name="T62" fmla="*/ 74 w 368"/>
                    <a:gd name="T63" fmla="*/ 6 h 581"/>
                    <a:gd name="T64" fmla="*/ 79 w 368"/>
                    <a:gd name="T65" fmla="*/ 5 h 581"/>
                    <a:gd name="T66" fmla="*/ 95 w 368"/>
                    <a:gd name="T67" fmla="*/ 6 h 581"/>
                    <a:gd name="T68" fmla="*/ 107 w 368"/>
                    <a:gd name="T69" fmla="*/ 13 h 581"/>
                    <a:gd name="T70" fmla="*/ 133 w 368"/>
                    <a:gd name="T71" fmla="*/ 12 h 581"/>
                    <a:gd name="T72" fmla="*/ 151 w 368"/>
                    <a:gd name="T73" fmla="*/ 3 h 581"/>
                    <a:gd name="T74" fmla="*/ 161 w 368"/>
                    <a:gd name="T75" fmla="*/ 12 h 581"/>
                    <a:gd name="T76" fmla="*/ 165 w 368"/>
                    <a:gd name="T77" fmla="*/ 33 h 581"/>
                    <a:gd name="T78" fmla="*/ 170 w 368"/>
                    <a:gd name="T79" fmla="*/ 34 h 581"/>
                    <a:gd name="T80" fmla="*/ 168 w 368"/>
                    <a:gd name="T81" fmla="*/ 55 h 581"/>
                    <a:gd name="T82" fmla="*/ 173 w 368"/>
                    <a:gd name="T83" fmla="*/ 40 h 581"/>
                    <a:gd name="T84" fmla="*/ 176 w 368"/>
                    <a:gd name="T85" fmla="*/ 66 h 581"/>
                    <a:gd name="T86" fmla="*/ 181 w 368"/>
                    <a:gd name="T87" fmla="*/ 113 h 581"/>
                    <a:gd name="T88" fmla="*/ 190 w 368"/>
                    <a:gd name="T89" fmla="*/ 120 h 581"/>
                    <a:gd name="T90" fmla="*/ 191 w 368"/>
                    <a:gd name="T91" fmla="*/ 151 h 581"/>
                    <a:gd name="T92" fmla="*/ 209 w 368"/>
                    <a:gd name="T93" fmla="*/ 157 h 581"/>
                    <a:gd name="T94" fmla="*/ 232 w 368"/>
                    <a:gd name="T95" fmla="*/ 192 h 581"/>
                    <a:gd name="T96" fmla="*/ 265 w 368"/>
                    <a:gd name="T97" fmla="*/ 211 h 581"/>
                    <a:gd name="T98" fmla="*/ 276 w 368"/>
                    <a:gd name="T99" fmla="*/ 251 h 581"/>
                    <a:gd name="T100" fmla="*/ 280 w 368"/>
                    <a:gd name="T101" fmla="*/ 281 h 581"/>
                    <a:gd name="T102" fmla="*/ 298 w 368"/>
                    <a:gd name="T103" fmla="*/ 291 h 581"/>
                    <a:gd name="T104" fmla="*/ 333 w 368"/>
                    <a:gd name="T105" fmla="*/ 301 h 581"/>
                    <a:gd name="T106" fmla="*/ 355 w 368"/>
                    <a:gd name="T107" fmla="*/ 305 h 581"/>
                    <a:gd name="T108" fmla="*/ 363 w 368"/>
                    <a:gd name="T109" fmla="*/ 333 h 581"/>
                    <a:gd name="T110" fmla="*/ 362 w 368"/>
                    <a:gd name="T111" fmla="*/ 367 h 581"/>
                    <a:gd name="T112" fmla="*/ 355 w 368"/>
                    <a:gd name="T113" fmla="*/ 397 h 581"/>
                    <a:gd name="T114" fmla="*/ 339 w 368"/>
                    <a:gd name="T115" fmla="*/ 420 h 581"/>
                    <a:gd name="T116" fmla="*/ 338 w 368"/>
                    <a:gd name="T117" fmla="*/ 443 h 581"/>
                    <a:gd name="T118" fmla="*/ 311 w 368"/>
                    <a:gd name="T119" fmla="*/ 470 h 581"/>
                    <a:gd name="T120" fmla="*/ 282 w 368"/>
                    <a:gd name="T121" fmla="*/ 47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8" h="581">
                      <a:moveTo>
                        <a:pt x="260" y="491"/>
                      </a:moveTo>
                      <a:lnTo>
                        <a:pt x="238" y="497"/>
                      </a:lnTo>
                      <a:lnTo>
                        <a:pt x="237" y="507"/>
                      </a:lnTo>
                      <a:lnTo>
                        <a:pt x="234" y="512"/>
                      </a:lnTo>
                      <a:lnTo>
                        <a:pt x="231" y="521"/>
                      </a:lnTo>
                      <a:lnTo>
                        <a:pt x="217" y="531"/>
                      </a:lnTo>
                      <a:lnTo>
                        <a:pt x="205" y="540"/>
                      </a:lnTo>
                      <a:lnTo>
                        <a:pt x="204" y="542"/>
                      </a:lnTo>
                      <a:lnTo>
                        <a:pt x="197" y="546"/>
                      </a:lnTo>
                      <a:lnTo>
                        <a:pt x="189" y="555"/>
                      </a:lnTo>
                      <a:lnTo>
                        <a:pt x="191" y="561"/>
                      </a:lnTo>
                      <a:lnTo>
                        <a:pt x="188" y="563"/>
                      </a:lnTo>
                      <a:lnTo>
                        <a:pt x="180" y="563"/>
                      </a:lnTo>
                      <a:lnTo>
                        <a:pt x="175" y="563"/>
                      </a:lnTo>
                      <a:lnTo>
                        <a:pt x="172" y="563"/>
                      </a:lnTo>
                      <a:lnTo>
                        <a:pt x="163" y="571"/>
                      </a:lnTo>
                      <a:lnTo>
                        <a:pt x="155" y="573"/>
                      </a:lnTo>
                      <a:lnTo>
                        <a:pt x="149" y="581"/>
                      </a:lnTo>
                      <a:lnTo>
                        <a:pt x="139" y="577"/>
                      </a:lnTo>
                      <a:lnTo>
                        <a:pt x="137" y="579"/>
                      </a:lnTo>
                      <a:lnTo>
                        <a:pt x="121" y="580"/>
                      </a:lnTo>
                      <a:lnTo>
                        <a:pt x="115" y="578"/>
                      </a:lnTo>
                      <a:lnTo>
                        <a:pt x="113" y="574"/>
                      </a:lnTo>
                      <a:lnTo>
                        <a:pt x="106" y="571"/>
                      </a:lnTo>
                      <a:lnTo>
                        <a:pt x="113" y="565"/>
                      </a:lnTo>
                      <a:lnTo>
                        <a:pt x="117" y="564"/>
                      </a:lnTo>
                      <a:lnTo>
                        <a:pt x="120" y="560"/>
                      </a:lnTo>
                      <a:lnTo>
                        <a:pt x="112" y="540"/>
                      </a:lnTo>
                      <a:lnTo>
                        <a:pt x="117" y="534"/>
                      </a:lnTo>
                      <a:lnTo>
                        <a:pt x="120" y="524"/>
                      </a:lnTo>
                      <a:lnTo>
                        <a:pt x="118" y="517"/>
                      </a:lnTo>
                      <a:lnTo>
                        <a:pt x="121" y="512"/>
                      </a:lnTo>
                      <a:lnTo>
                        <a:pt x="125" y="510"/>
                      </a:lnTo>
                      <a:lnTo>
                        <a:pt x="131" y="505"/>
                      </a:lnTo>
                      <a:lnTo>
                        <a:pt x="129" y="501"/>
                      </a:lnTo>
                      <a:lnTo>
                        <a:pt x="130" y="492"/>
                      </a:lnTo>
                      <a:lnTo>
                        <a:pt x="134" y="486"/>
                      </a:lnTo>
                      <a:lnTo>
                        <a:pt x="141" y="486"/>
                      </a:lnTo>
                      <a:lnTo>
                        <a:pt x="145" y="484"/>
                      </a:lnTo>
                      <a:lnTo>
                        <a:pt x="147" y="479"/>
                      </a:lnTo>
                      <a:lnTo>
                        <a:pt x="143" y="461"/>
                      </a:lnTo>
                      <a:lnTo>
                        <a:pt x="138" y="455"/>
                      </a:lnTo>
                      <a:lnTo>
                        <a:pt x="128" y="452"/>
                      </a:lnTo>
                      <a:lnTo>
                        <a:pt x="123" y="448"/>
                      </a:lnTo>
                      <a:lnTo>
                        <a:pt x="124" y="444"/>
                      </a:lnTo>
                      <a:lnTo>
                        <a:pt x="119" y="441"/>
                      </a:lnTo>
                      <a:lnTo>
                        <a:pt x="120" y="435"/>
                      </a:lnTo>
                      <a:lnTo>
                        <a:pt x="115" y="432"/>
                      </a:lnTo>
                      <a:lnTo>
                        <a:pt x="102" y="429"/>
                      </a:lnTo>
                      <a:lnTo>
                        <a:pt x="104" y="423"/>
                      </a:lnTo>
                      <a:lnTo>
                        <a:pt x="113" y="414"/>
                      </a:lnTo>
                      <a:lnTo>
                        <a:pt x="112" y="405"/>
                      </a:lnTo>
                      <a:lnTo>
                        <a:pt x="115" y="397"/>
                      </a:lnTo>
                      <a:lnTo>
                        <a:pt x="120" y="396"/>
                      </a:lnTo>
                      <a:lnTo>
                        <a:pt x="118" y="390"/>
                      </a:lnTo>
                      <a:lnTo>
                        <a:pt x="124" y="381"/>
                      </a:lnTo>
                      <a:lnTo>
                        <a:pt x="124" y="377"/>
                      </a:lnTo>
                      <a:lnTo>
                        <a:pt x="119" y="373"/>
                      </a:lnTo>
                      <a:lnTo>
                        <a:pt x="117" y="366"/>
                      </a:lnTo>
                      <a:lnTo>
                        <a:pt x="117" y="356"/>
                      </a:lnTo>
                      <a:lnTo>
                        <a:pt x="113" y="352"/>
                      </a:lnTo>
                      <a:lnTo>
                        <a:pt x="115" y="347"/>
                      </a:lnTo>
                      <a:lnTo>
                        <a:pt x="107" y="346"/>
                      </a:lnTo>
                      <a:lnTo>
                        <a:pt x="106" y="343"/>
                      </a:lnTo>
                      <a:lnTo>
                        <a:pt x="113" y="338"/>
                      </a:lnTo>
                      <a:lnTo>
                        <a:pt x="113" y="333"/>
                      </a:lnTo>
                      <a:lnTo>
                        <a:pt x="114" y="328"/>
                      </a:lnTo>
                      <a:lnTo>
                        <a:pt x="114" y="327"/>
                      </a:lnTo>
                      <a:lnTo>
                        <a:pt x="112" y="325"/>
                      </a:lnTo>
                      <a:lnTo>
                        <a:pt x="112" y="318"/>
                      </a:lnTo>
                      <a:lnTo>
                        <a:pt x="114" y="316"/>
                      </a:lnTo>
                      <a:lnTo>
                        <a:pt x="104" y="299"/>
                      </a:lnTo>
                      <a:lnTo>
                        <a:pt x="106" y="295"/>
                      </a:lnTo>
                      <a:lnTo>
                        <a:pt x="105" y="292"/>
                      </a:lnTo>
                      <a:lnTo>
                        <a:pt x="106" y="286"/>
                      </a:lnTo>
                      <a:lnTo>
                        <a:pt x="99" y="281"/>
                      </a:lnTo>
                      <a:lnTo>
                        <a:pt x="95" y="281"/>
                      </a:lnTo>
                      <a:lnTo>
                        <a:pt x="90" y="274"/>
                      </a:lnTo>
                      <a:lnTo>
                        <a:pt x="93" y="269"/>
                      </a:lnTo>
                      <a:lnTo>
                        <a:pt x="87" y="253"/>
                      </a:lnTo>
                      <a:lnTo>
                        <a:pt x="87" y="243"/>
                      </a:lnTo>
                      <a:lnTo>
                        <a:pt x="91" y="241"/>
                      </a:lnTo>
                      <a:lnTo>
                        <a:pt x="86" y="234"/>
                      </a:lnTo>
                      <a:lnTo>
                        <a:pt x="88" y="227"/>
                      </a:lnTo>
                      <a:lnTo>
                        <a:pt x="84" y="227"/>
                      </a:lnTo>
                      <a:lnTo>
                        <a:pt x="85" y="224"/>
                      </a:lnTo>
                      <a:lnTo>
                        <a:pt x="82" y="224"/>
                      </a:lnTo>
                      <a:lnTo>
                        <a:pt x="82" y="222"/>
                      </a:lnTo>
                      <a:lnTo>
                        <a:pt x="81" y="222"/>
                      </a:lnTo>
                      <a:lnTo>
                        <a:pt x="81" y="215"/>
                      </a:lnTo>
                      <a:lnTo>
                        <a:pt x="87" y="210"/>
                      </a:lnTo>
                      <a:lnTo>
                        <a:pt x="88" y="203"/>
                      </a:lnTo>
                      <a:lnTo>
                        <a:pt x="86" y="201"/>
                      </a:lnTo>
                      <a:lnTo>
                        <a:pt x="88" y="192"/>
                      </a:lnTo>
                      <a:lnTo>
                        <a:pt x="89" y="187"/>
                      </a:lnTo>
                      <a:lnTo>
                        <a:pt x="50" y="153"/>
                      </a:lnTo>
                      <a:lnTo>
                        <a:pt x="46" y="152"/>
                      </a:lnTo>
                      <a:lnTo>
                        <a:pt x="35" y="164"/>
                      </a:lnTo>
                      <a:lnTo>
                        <a:pt x="30" y="166"/>
                      </a:lnTo>
                      <a:lnTo>
                        <a:pt x="0" y="138"/>
                      </a:lnTo>
                      <a:lnTo>
                        <a:pt x="4" y="131"/>
                      </a:lnTo>
                      <a:lnTo>
                        <a:pt x="8" y="129"/>
                      </a:lnTo>
                      <a:lnTo>
                        <a:pt x="14" y="124"/>
                      </a:lnTo>
                      <a:lnTo>
                        <a:pt x="11" y="122"/>
                      </a:lnTo>
                      <a:lnTo>
                        <a:pt x="10" y="117"/>
                      </a:lnTo>
                      <a:lnTo>
                        <a:pt x="5" y="115"/>
                      </a:lnTo>
                      <a:lnTo>
                        <a:pt x="7" y="115"/>
                      </a:lnTo>
                      <a:lnTo>
                        <a:pt x="5" y="113"/>
                      </a:lnTo>
                      <a:lnTo>
                        <a:pt x="0" y="108"/>
                      </a:lnTo>
                      <a:lnTo>
                        <a:pt x="8" y="107"/>
                      </a:lnTo>
                      <a:lnTo>
                        <a:pt x="9" y="107"/>
                      </a:lnTo>
                      <a:lnTo>
                        <a:pt x="6" y="105"/>
                      </a:lnTo>
                      <a:lnTo>
                        <a:pt x="10" y="100"/>
                      </a:lnTo>
                      <a:lnTo>
                        <a:pt x="8" y="98"/>
                      </a:lnTo>
                      <a:lnTo>
                        <a:pt x="23" y="84"/>
                      </a:lnTo>
                      <a:lnTo>
                        <a:pt x="25" y="84"/>
                      </a:lnTo>
                      <a:lnTo>
                        <a:pt x="29" y="86"/>
                      </a:lnTo>
                      <a:lnTo>
                        <a:pt x="32" y="82"/>
                      </a:lnTo>
                      <a:lnTo>
                        <a:pt x="35" y="85"/>
                      </a:lnTo>
                      <a:lnTo>
                        <a:pt x="39" y="81"/>
                      </a:lnTo>
                      <a:lnTo>
                        <a:pt x="40" y="82"/>
                      </a:lnTo>
                      <a:lnTo>
                        <a:pt x="44" y="81"/>
                      </a:lnTo>
                      <a:lnTo>
                        <a:pt x="43" y="79"/>
                      </a:lnTo>
                      <a:lnTo>
                        <a:pt x="47" y="83"/>
                      </a:lnTo>
                      <a:lnTo>
                        <a:pt x="50" y="81"/>
                      </a:lnTo>
                      <a:lnTo>
                        <a:pt x="52" y="77"/>
                      </a:lnTo>
                      <a:lnTo>
                        <a:pt x="48" y="74"/>
                      </a:lnTo>
                      <a:lnTo>
                        <a:pt x="52" y="70"/>
                      </a:lnTo>
                      <a:lnTo>
                        <a:pt x="45" y="65"/>
                      </a:lnTo>
                      <a:lnTo>
                        <a:pt x="46" y="60"/>
                      </a:lnTo>
                      <a:lnTo>
                        <a:pt x="49" y="57"/>
                      </a:lnTo>
                      <a:lnTo>
                        <a:pt x="47" y="55"/>
                      </a:lnTo>
                      <a:lnTo>
                        <a:pt x="44" y="57"/>
                      </a:lnTo>
                      <a:lnTo>
                        <a:pt x="42" y="55"/>
                      </a:lnTo>
                      <a:lnTo>
                        <a:pt x="44" y="53"/>
                      </a:lnTo>
                      <a:lnTo>
                        <a:pt x="38" y="48"/>
                      </a:lnTo>
                      <a:lnTo>
                        <a:pt x="37" y="49"/>
                      </a:lnTo>
                      <a:lnTo>
                        <a:pt x="35" y="47"/>
                      </a:lnTo>
                      <a:lnTo>
                        <a:pt x="35" y="46"/>
                      </a:lnTo>
                      <a:lnTo>
                        <a:pt x="37" y="46"/>
                      </a:lnTo>
                      <a:lnTo>
                        <a:pt x="37" y="44"/>
                      </a:lnTo>
                      <a:lnTo>
                        <a:pt x="45" y="38"/>
                      </a:lnTo>
                      <a:lnTo>
                        <a:pt x="46" y="36"/>
                      </a:lnTo>
                      <a:lnTo>
                        <a:pt x="49" y="38"/>
                      </a:lnTo>
                      <a:lnTo>
                        <a:pt x="48" y="35"/>
                      </a:lnTo>
                      <a:lnTo>
                        <a:pt x="51" y="36"/>
                      </a:lnTo>
                      <a:lnTo>
                        <a:pt x="49" y="34"/>
                      </a:lnTo>
                      <a:lnTo>
                        <a:pt x="52" y="35"/>
                      </a:lnTo>
                      <a:lnTo>
                        <a:pt x="49" y="34"/>
                      </a:lnTo>
                      <a:lnTo>
                        <a:pt x="50" y="33"/>
                      </a:lnTo>
                      <a:lnTo>
                        <a:pt x="53" y="35"/>
                      </a:lnTo>
                      <a:lnTo>
                        <a:pt x="56" y="33"/>
                      </a:lnTo>
                      <a:lnTo>
                        <a:pt x="57" y="35"/>
                      </a:lnTo>
                      <a:lnTo>
                        <a:pt x="63" y="30"/>
                      </a:lnTo>
                      <a:lnTo>
                        <a:pt x="62" y="28"/>
                      </a:lnTo>
                      <a:lnTo>
                        <a:pt x="70" y="20"/>
                      </a:lnTo>
                      <a:lnTo>
                        <a:pt x="74" y="20"/>
                      </a:lnTo>
                      <a:lnTo>
                        <a:pt x="67" y="14"/>
                      </a:lnTo>
                      <a:lnTo>
                        <a:pt x="73" y="8"/>
                      </a:lnTo>
                      <a:lnTo>
                        <a:pt x="74" y="6"/>
                      </a:lnTo>
                      <a:lnTo>
                        <a:pt x="69" y="3"/>
                      </a:lnTo>
                      <a:lnTo>
                        <a:pt x="71" y="1"/>
                      </a:lnTo>
                      <a:lnTo>
                        <a:pt x="75" y="3"/>
                      </a:lnTo>
                      <a:lnTo>
                        <a:pt x="78" y="0"/>
                      </a:lnTo>
                      <a:lnTo>
                        <a:pt x="79" y="5"/>
                      </a:lnTo>
                      <a:lnTo>
                        <a:pt x="83" y="2"/>
                      </a:lnTo>
                      <a:lnTo>
                        <a:pt x="85" y="3"/>
                      </a:lnTo>
                      <a:lnTo>
                        <a:pt x="85" y="2"/>
                      </a:lnTo>
                      <a:lnTo>
                        <a:pt x="93" y="9"/>
                      </a:lnTo>
                      <a:lnTo>
                        <a:pt x="95" y="6"/>
                      </a:lnTo>
                      <a:lnTo>
                        <a:pt x="105" y="13"/>
                      </a:lnTo>
                      <a:lnTo>
                        <a:pt x="108" y="11"/>
                      </a:lnTo>
                      <a:lnTo>
                        <a:pt x="109" y="11"/>
                      </a:lnTo>
                      <a:lnTo>
                        <a:pt x="106" y="13"/>
                      </a:lnTo>
                      <a:lnTo>
                        <a:pt x="107" y="13"/>
                      </a:lnTo>
                      <a:lnTo>
                        <a:pt x="108" y="13"/>
                      </a:lnTo>
                      <a:lnTo>
                        <a:pt x="113" y="11"/>
                      </a:lnTo>
                      <a:lnTo>
                        <a:pt x="117" y="14"/>
                      </a:lnTo>
                      <a:lnTo>
                        <a:pt x="127" y="6"/>
                      </a:lnTo>
                      <a:lnTo>
                        <a:pt x="133" y="12"/>
                      </a:lnTo>
                      <a:lnTo>
                        <a:pt x="139" y="11"/>
                      </a:lnTo>
                      <a:lnTo>
                        <a:pt x="139" y="6"/>
                      </a:lnTo>
                      <a:lnTo>
                        <a:pt x="143" y="2"/>
                      </a:lnTo>
                      <a:lnTo>
                        <a:pt x="147" y="1"/>
                      </a:lnTo>
                      <a:lnTo>
                        <a:pt x="151" y="3"/>
                      </a:lnTo>
                      <a:lnTo>
                        <a:pt x="153" y="8"/>
                      </a:lnTo>
                      <a:lnTo>
                        <a:pt x="152" y="17"/>
                      </a:lnTo>
                      <a:lnTo>
                        <a:pt x="155" y="18"/>
                      </a:lnTo>
                      <a:lnTo>
                        <a:pt x="158" y="12"/>
                      </a:lnTo>
                      <a:lnTo>
                        <a:pt x="161" y="12"/>
                      </a:lnTo>
                      <a:lnTo>
                        <a:pt x="165" y="21"/>
                      </a:lnTo>
                      <a:lnTo>
                        <a:pt x="160" y="29"/>
                      </a:lnTo>
                      <a:lnTo>
                        <a:pt x="163" y="29"/>
                      </a:lnTo>
                      <a:lnTo>
                        <a:pt x="166" y="27"/>
                      </a:lnTo>
                      <a:lnTo>
                        <a:pt x="165" y="33"/>
                      </a:lnTo>
                      <a:lnTo>
                        <a:pt x="167" y="32"/>
                      </a:lnTo>
                      <a:lnTo>
                        <a:pt x="170" y="33"/>
                      </a:lnTo>
                      <a:lnTo>
                        <a:pt x="173" y="32"/>
                      </a:lnTo>
                      <a:lnTo>
                        <a:pt x="173" y="33"/>
                      </a:lnTo>
                      <a:lnTo>
                        <a:pt x="170" y="34"/>
                      </a:lnTo>
                      <a:lnTo>
                        <a:pt x="168" y="43"/>
                      </a:lnTo>
                      <a:lnTo>
                        <a:pt x="166" y="48"/>
                      </a:lnTo>
                      <a:lnTo>
                        <a:pt x="161" y="54"/>
                      </a:lnTo>
                      <a:lnTo>
                        <a:pt x="159" y="66"/>
                      </a:lnTo>
                      <a:lnTo>
                        <a:pt x="168" y="55"/>
                      </a:lnTo>
                      <a:lnTo>
                        <a:pt x="169" y="56"/>
                      </a:lnTo>
                      <a:lnTo>
                        <a:pt x="169" y="61"/>
                      </a:lnTo>
                      <a:lnTo>
                        <a:pt x="170" y="59"/>
                      </a:lnTo>
                      <a:lnTo>
                        <a:pt x="170" y="43"/>
                      </a:lnTo>
                      <a:lnTo>
                        <a:pt x="173" y="40"/>
                      </a:lnTo>
                      <a:lnTo>
                        <a:pt x="177" y="44"/>
                      </a:lnTo>
                      <a:lnTo>
                        <a:pt x="172" y="52"/>
                      </a:lnTo>
                      <a:lnTo>
                        <a:pt x="174" y="55"/>
                      </a:lnTo>
                      <a:lnTo>
                        <a:pt x="175" y="57"/>
                      </a:lnTo>
                      <a:lnTo>
                        <a:pt x="176" y="66"/>
                      </a:lnTo>
                      <a:lnTo>
                        <a:pt x="175" y="68"/>
                      </a:lnTo>
                      <a:lnTo>
                        <a:pt x="178" y="70"/>
                      </a:lnTo>
                      <a:lnTo>
                        <a:pt x="175" y="81"/>
                      </a:lnTo>
                      <a:lnTo>
                        <a:pt x="175" y="113"/>
                      </a:lnTo>
                      <a:lnTo>
                        <a:pt x="181" y="113"/>
                      </a:lnTo>
                      <a:lnTo>
                        <a:pt x="182" y="113"/>
                      </a:lnTo>
                      <a:lnTo>
                        <a:pt x="189" y="113"/>
                      </a:lnTo>
                      <a:lnTo>
                        <a:pt x="192" y="112"/>
                      </a:lnTo>
                      <a:lnTo>
                        <a:pt x="193" y="115"/>
                      </a:lnTo>
                      <a:lnTo>
                        <a:pt x="190" y="120"/>
                      </a:lnTo>
                      <a:lnTo>
                        <a:pt x="192" y="121"/>
                      </a:lnTo>
                      <a:lnTo>
                        <a:pt x="195" y="123"/>
                      </a:lnTo>
                      <a:lnTo>
                        <a:pt x="196" y="126"/>
                      </a:lnTo>
                      <a:lnTo>
                        <a:pt x="191" y="139"/>
                      </a:lnTo>
                      <a:lnTo>
                        <a:pt x="191" y="151"/>
                      </a:lnTo>
                      <a:lnTo>
                        <a:pt x="194" y="153"/>
                      </a:lnTo>
                      <a:lnTo>
                        <a:pt x="197" y="149"/>
                      </a:lnTo>
                      <a:lnTo>
                        <a:pt x="204" y="148"/>
                      </a:lnTo>
                      <a:lnTo>
                        <a:pt x="210" y="153"/>
                      </a:lnTo>
                      <a:lnTo>
                        <a:pt x="209" y="157"/>
                      </a:lnTo>
                      <a:lnTo>
                        <a:pt x="209" y="166"/>
                      </a:lnTo>
                      <a:lnTo>
                        <a:pt x="207" y="169"/>
                      </a:lnTo>
                      <a:lnTo>
                        <a:pt x="212" y="177"/>
                      </a:lnTo>
                      <a:lnTo>
                        <a:pt x="223" y="183"/>
                      </a:lnTo>
                      <a:lnTo>
                        <a:pt x="232" y="192"/>
                      </a:lnTo>
                      <a:lnTo>
                        <a:pt x="238" y="192"/>
                      </a:lnTo>
                      <a:lnTo>
                        <a:pt x="245" y="195"/>
                      </a:lnTo>
                      <a:lnTo>
                        <a:pt x="248" y="195"/>
                      </a:lnTo>
                      <a:lnTo>
                        <a:pt x="251" y="197"/>
                      </a:lnTo>
                      <a:lnTo>
                        <a:pt x="265" y="211"/>
                      </a:lnTo>
                      <a:lnTo>
                        <a:pt x="267" y="217"/>
                      </a:lnTo>
                      <a:lnTo>
                        <a:pt x="274" y="227"/>
                      </a:lnTo>
                      <a:lnTo>
                        <a:pt x="276" y="241"/>
                      </a:lnTo>
                      <a:lnTo>
                        <a:pt x="277" y="247"/>
                      </a:lnTo>
                      <a:lnTo>
                        <a:pt x="276" y="251"/>
                      </a:lnTo>
                      <a:lnTo>
                        <a:pt x="280" y="262"/>
                      </a:lnTo>
                      <a:lnTo>
                        <a:pt x="279" y="267"/>
                      </a:lnTo>
                      <a:lnTo>
                        <a:pt x="276" y="270"/>
                      </a:lnTo>
                      <a:lnTo>
                        <a:pt x="274" y="275"/>
                      </a:lnTo>
                      <a:lnTo>
                        <a:pt x="280" y="281"/>
                      </a:lnTo>
                      <a:lnTo>
                        <a:pt x="280" y="284"/>
                      </a:lnTo>
                      <a:lnTo>
                        <a:pt x="281" y="289"/>
                      </a:lnTo>
                      <a:lnTo>
                        <a:pt x="288" y="288"/>
                      </a:lnTo>
                      <a:lnTo>
                        <a:pt x="292" y="291"/>
                      </a:lnTo>
                      <a:lnTo>
                        <a:pt x="298" y="291"/>
                      </a:lnTo>
                      <a:lnTo>
                        <a:pt x="301" y="289"/>
                      </a:lnTo>
                      <a:lnTo>
                        <a:pt x="313" y="296"/>
                      </a:lnTo>
                      <a:lnTo>
                        <a:pt x="317" y="298"/>
                      </a:lnTo>
                      <a:lnTo>
                        <a:pt x="329" y="302"/>
                      </a:lnTo>
                      <a:lnTo>
                        <a:pt x="333" y="301"/>
                      </a:lnTo>
                      <a:lnTo>
                        <a:pt x="342" y="305"/>
                      </a:lnTo>
                      <a:lnTo>
                        <a:pt x="345" y="304"/>
                      </a:lnTo>
                      <a:lnTo>
                        <a:pt x="345" y="304"/>
                      </a:lnTo>
                      <a:lnTo>
                        <a:pt x="346" y="302"/>
                      </a:lnTo>
                      <a:lnTo>
                        <a:pt x="355" y="305"/>
                      </a:lnTo>
                      <a:lnTo>
                        <a:pt x="359" y="305"/>
                      </a:lnTo>
                      <a:lnTo>
                        <a:pt x="362" y="308"/>
                      </a:lnTo>
                      <a:lnTo>
                        <a:pt x="368" y="323"/>
                      </a:lnTo>
                      <a:lnTo>
                        <a:pt x="366" y="331"/>
                      </a:lnTo>
                      <a:lnTo>
                        <a:pt x="363" y="333"/>
                      </a:lnTo>
                      <a:lnTo>
                        <a:pt x="365" y="338"/>
                      </a:lnTo>
                      <a:lnTo>
                        <a:pt x="365" y="340"/>
                      </a:lnTo>
                      <a:lnTo>
                        <a:pt x="363" y="355"/>
                      </a:lnTo>
                      <a:lnTo>
                        <a:pt x="368" y="361"/>
                      </a:lnTo>
                      <a:lnTo>
                        <a:pt x="362" y="367"/>
                      </a:lnTo>
                      <a:lnTo>
                        <a:pt x="360" y="373"/>
                      </a:lnTo>
                      <a:lnTo>
                        <a:pt x="361" y="380"/>
                      </a:lnTo>
                      <a:lnTo>
                        <a:pt x="353" y="389"/>
                      </a:lnTo>
                      <a:lnTo>
                        <a:pt x="357" y="396"/>
                      </a:lnTo>
                      <a:lnTo>
                        <a:pt x="355" y="397"/>
                      </a:lnTo>
                      <a:lnTo>
                        <a:pt x="351" y="404"/>
                      </a:lnTo>
                      <a:lnTo>
                        <a:pt x="350" y="408"/>
                      </a:lnTo>
                      <a:lnTo>
                        <a:pt x="347" y="409"/>
                      </a:lnTo>
                      <a:lnTo>
                        <a:pt x="343" y="412"/>
                      </a:lnTo>
                      <a:lnTo>
                        <a:pt x="339" y="420"/>
                      </a:lnTo>
                      <a:lnTo>
                        <a:pt x="342" y="421"/>
                      </a:lnTo>
                      <a:lnTo>
                        <a:pt x="338" y="430"/>
                      </a:lnTo>
                      <a:lnTo>
                        <a:pt x="340" y="431"/>
                      </a:lnTo>
                      <a:lnTo>
                        <a:pt x="341" y="440"/>
                      </a:lnTo>
                      <a:lnTo>
                        <a:pt x="338" y="443"/>
                      </a:lnTo>
                      <a:lnTo>
                        <a:pt x="338" y="449"/>
                      </a:lnTo>
                      <a:lnTo>
                        <a:pt x="334" y="452"/>
                      </a:lnTo>
                      <a:lnTo>
                        <a:pt x="328" y="460"/>
                      </a:lnTo>
                      <a:lnTo>
                        <a:pt x="323" y="462"/>
                      </a:lnTo>
                      <a:lnTo>
                        <a:pt x="311" y="470"/>
                      </a:lnTo>
                      <a:lnTo>
                        <a:pt x="294" y="471"/>
                      </a:lnTo>
                      <a:lnTo>
                        <a:pt x="290" y="469"/>
                      </a:lnTo>
                      <a:lnTo>
                        <a:pt x="285" y="468"/>
                      </a:lnTo>
                      <a:lnTo>
                        <a:pt x="281" y="471"/>
                      </a:lnTo>
                      <a:lnTo>
                        <a:pt x="282" y="475"/>
                      </a:lnTo>
                      <a:lnTo>
                        <a:pt x="273" y="485"/>
                      </a:lnTo>
                      <a:lnTo>
                        <a:pt x="270" y="490"/>
                      </a:lnTo>
                      <a:lnTo>
                        <a:pt x="264" y="490"/>
                      </a:lnTo>
                      <a:lnTo>
                        <a:pt x="260" y="491"/>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17" name="Freeform 94"/>
                <p:cNvSpPr>
                  <a:spLocks/>
                </p:cNvSpPr>
                <p:nvPr/>
              </p:nvSpPr>
              <p:spPr bwMode="auto">
                <a:xfrm>
                  <a:off x="3803" y="3140"/>
                  <a:ext cx="36" cy="38"/>
                </a:xfrm>
                <a:custGeom>
                  <a:avLst/>
                  <a:gdLst>
                    <a:gd name="T0" fmla="*/ 22 w 36"/>
                    <a:gd name="T1" fmla="*/ 38 h 38"/>
                    <a:gd name="T2" fmla="*/ 11 w 36"/>
                    <a:gd name="T3" fmla="*/ 33 h 38"/>
                    <a:gd name="T4" fmla="*/ 13 w 36"/>
                    <a:gd name="T5" fmla="*/ 31 h 38"/>
                    <a:gd name="T6" fmla="*/ 0 w 36"/>
                    <a:gd name="T7" fmla="*/ 24 h 38"/>
                    <a:gd name="T8" fmla="*/ 15 w 36"/>
                    <a:gd name="T9" fmla="*/ 0 h 38"/>
                    <a:gd name="T10" fmla="*/ 36 w 36"/>
                    <a:gd name="T11" fmla="*/ 16 h 38"/>
                    <a:gd name="T12" fmla="*/ 22 w 3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6" h="38">
                      <a:moveTo>
                        <a:pt x="22" y="38"/>
                      </a:moveTo>
                      <a:lnTo>
                        <a:pt x="11" y="33"/>
                      </a:lnTo>
                      <a:lnTo>
                        <a:pt x="13" y="31"/>
                      </a:lnTo>
                      <a:lnTo>
                        <a:pt x="0" y="24"/>
                      </a:lnTo>
                      <a:lnTo>
                        <a:pt x="15" y="0"/>
                      </a:lnTo>
                      <a:lnTo>
                        <a:pt x="36" y="16"/>
                      </a:lnTo>
                      <a:lnTo>
                        <a:pt x="22"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18" name="Freeform 95"/>
                <p:cNvSpPr>
                  <a:spLocks/>
                </p:cNvSpPr>
                <p:nvPr/>
              </p:nvSpPr>
              <p:spPr bwMode="auto">
                <a:xfrm>
                  <a:off x="3803" y="3140"/>
                  <a:ext cx="36" cy="38"/>
                </a:xfrm>
                <a:custGeom>
                  <a:avLst/>
                  <a:gdLst>
                    <a:gd name="T0" fmla="*/ 22 w 36"/>
                    <a:gd name="T1" fmla="*/ 38 h 38"/>
                    <a:gd name="T2" fmla="*/ 11 w 36"/>
                    <a:gd name="T3" fmla="*/ 33 h 38"/>
                    <a:gd name="T4" fmla="*/ 13 w 36"/>
                    <a:gd name="T5" fmla="*/ 31 h 38"/>
                    <a:gd name="T6" fmla="*/ 0 w 36"/>
                    <a:gd name="T7" fmla="*/ 24 h 38"/>
                    <a:gd name="T8" fmla="*/ 15 w 36"/>
                    <a:gd name="T9" fmla="*/ 0 h 38"/>
                    <a:gd name="T10" fmla="*/ 36 w 36"/>
                    <a:gd name="T11" fmla="*/ 16 h 38"/>
                    <a:gd name="T12" fmla="*/ 22 w 3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6" h="38">
                      <a:moveTo>
                        <a:pt x="22" y="38"/>
                      </a:moveTo>
                      <a:lnTo>
                        <a:pt x="11" y="33"/>
                      </a:lnTo>
                      <a:lnTo>
                        <a:pt x="13" y="31"/>
                      </a:lnTo>
                      <a:lnTo>
                        <a:pt x="0" y="24"/>
                      </a:lnTo>
                      <a:lnTo>
                        <a:pt x="15" y="0"/>
                      </a:lnTo>
                      <a:lnTo>
                        <a:pt x="36" y="16"/>
                      </a:lnTo>
                      <a:lnTo>
                        <a:pt x="22" y="38"/>
                      </a:lnTo>
                      <a:close/>
                    </a:path>
                  </a:pathLst>
                </a:custGeom>
                <a:noFill/>
                <a:ln w="31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19" name="Freeform 96"/>
                <p:cNvSpPr>
                  <a:spLocks/>
                </p:cNvSpPr>
                <p:nvPr/>
              </p:nvSpPr>
              <p:spPr bwMode="auto">
                <a:xfrm>
                  <a:off x="3803" y="3140"/>
                  <a:ext cx="36" cy="38"/>
                </a:xfrm>
                <a:custGeom>
                  <a:avLst/>
                  <a:gdLst>
                    <a:gd name="T0" fmla="*/ 22 w 36"/>
                    <a:gd name="T1" fmla="*/ 38 h 38"/>
                    <a:gd name="T2" fmla="*/ 11 w 36"/>
                    <a:gd name="T3" fmla="*/ 33 h 38"/>
                    <a:gd name="T4" fmla="*/ 13 w 36"/>
                    <a:gd name="T5" fmla="*/ 31 h 38"/>
                    <a:gd name="T6" fmla="*/ 0 w 36"/>
                    <a:gd name="T7" fmla="*/ 24 h 38"/>
                    <a:gd name="T8" fmla="*/ 15 w 36"/>
                    <a:gd name="T9" fmla="*/ 0 h 38"/>
                    <a:gd name="T10" fmla="*/ 36 w 36"/>
                    <a:gd name="T11" fmla="*/ 16 h 38"/>
                    <a:gd name="T12" fmla="*/ 22 w 3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6" h="38">
                      <a:moveTo>
                        <a:pt x="22" y="38"/>
                      </a:moveTo>
                      <a:lnTo>
                        <a:pt x="11" y="33"/>
                      </a:lnTo>
                      <a:lnTo>
                        <a:pt x="13" y="31"/>
                      </a:lnTo>
                      <a:lnTo>
                        <a:pt x="0" y="24"/>
                      </a:lnTo>
                      <a:lnTo>
                        <a:pt x="15" y="0"/>
                      </a:lnTo>
                      <a:lnTo>
                        <a:pt x="36" y="16"/>
                      </a:lnTo>
                      <a:lnTo>
                        <a:pt x="22"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20" name="Freeform 97"/>
                <p:cNvSpPr>
                  <a:spLocks/>
                </p:cNvSpPr>
                <p:nvPr/>
              </p:nvSpPr>
              <p:spPr bwMode="auto">
                <a:xfrm>
                  <a:off x="3803" y="3140"/>
                  <a:ext cx="36" cy="38"/>
                </a:xfrm>
                <a:custGeom>
                  <a:avLst/>
                  <a:gdLst>
                    <a:gd name="T0" fmla="*/ 22 w 36"/>
                    <a:gd name="T1" fmla="*/ 38 h 38"/>
                    <a:gd name="T2" fmla="*/ 11 w 36"/>
                    <a:gd name="T3" fmla="*/ 33 h 38"/>
                    <a:gd name="T4" fmla="*/ 13 w 36"/>
                    <a:gd name="T5" fmla="*/ 31 h 38"/>
                    <a:gd name="T6" fmla="*/ 0 w 36"/>
                    <a:gd name="T7" fmla="*/ 24 h 38"/>
                    <a:gd name="T8" fmla="*/ 15 w 36"/>
                    <a:gd name="T9" fmla="*/ 0 h 38"/>
                    <a:gd name="T10" fmla="*/ 36 w 36"/>
                    <a:gd name="T11" fmla="*/ 16 h 38"/>
                    <a:gd name="T12" fmla="*/ 22 w 3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6" h="38">
                      <a:moveTo>
                        <a:pt x="22" y="38"/>
                      </a:moveTo>
                      <a:lnTo>
                        <a:pt x="11" y="33"/>
                      </a:lnTo>
                      <a:lnTo>
                        <a:pt x="13" y="31"/>
                      </a:lnTo>
                      <a:lnTo>
                        <a:pt x="0" y="24"/>
                      </a:lnTo>
                      <a:lnTo>
                        <a:pt x="15" y="0"/>
                      </a:lnTo>
                      <a:lnTo>
                        <a:pt x="36" y="16"/>
                      </a:lnTo>
                      <a:lnTo>
                        <a:pt x="22" y="38"/>
                      </a:lnTo>
                      <a:close/>
                    </a:path>
                  </a:pathLst>
                </a:custGeom>
                <a:noFill/>
                <a:ln w="31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21" name="Freeform 98"/>
                <p:cNvSpPr>
                  <a:spLocks/>
                </p:cNvSpPr>
                <p:nvPr/>
              </p:nvSpPr>
              <p:spPr bwMode="auto">
                <a:xfrm>
                  <a:off x="3873" y="3142"/>
                  <a:ext cx="51" cy="43"/>
                </a:xfrm>
                <a:custGeom>
                  <a:avLst/>
                  <a:gdLst>
                    <a:gd name="T0" fmla="*/ 34 w 51"/>
                    <a:gd name="T1" fmla="*/ 43 h 43"/>
                    <a:gd name="T2" fmla="*/ 0 w 51"/>
                    <a:gd name="T3" fmla="*/ 26 h 43"/>
                    <a:gd name="T4" fmla="*/ 17 w 51"/>
                    <a:gd name="T5" fmla="*/ 4 h 43"/>
                    <a:gd name="T6" fmla="*/ 30 w 51"/>
                    <a:gd name="T7" fmla="*/ 8 h 43"/>
                    <a:gd name="T8" fmla="*/ 37 w 51"/>
                    <a:gd name="T9" fmla="*/ 0 h 43"/>
                    <a:gd name="T10" fmla="*/ 51 w 51"/>
                    <a:gd name="T11" fmla="*/ 3 h 43"/>
                    <a:gd name="T12" fmla="*/ 49 w 51"/>
                    <a:gd name="T13" fmla="*/ 21 h 43"/>
                    <a:gd name="T14" fmla="*/ 48 w 51"/>
                    <a:gd name="T15" fmla="*/ 21 h 43"/>
                    <a:gd name="T16" fmla="*/ 48 w 51"/>
                    <a:gd name="T17" fmla="*/ 23 h 43"/>
                    <a:gd name="T18" fmla="*/ 34 w 51"/>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3">
                      <a:moveTo>
                        <a:pt x="34" y="43"/>
                      </a:moveTo>
                      <a:lnTo>
                        <a:pt x="0" y="26"/>
                      </a:lnTo>
                      <a:lnTo>
                        <a:pt x="17" y="4"/>
                      </a:lnTo>
                      <a:lnTo>
                        <a:pt x="30" y="8"/>
                      </a:lnTo>
                      <a:lnTo>
                        <a:pt x="37" y="0"/>
                      </a:lnTo>
                      <a:lnTo>
                        <a:pt x="51" y="3"/>
                      </a:lnTo>
                      <a:lnTo>
                        <a:pt x="49" y="21"/>
                      </a:lnTo>
                      <a:lnTo>
                        <a:pt x="48" y="21"/>
                      </a:lnTo>
                      <a:lnTo>
                        <a:pt x="48" y="23"/>
                      </a:lnTo>
                      <a:lnTo>
                        <a:pt x="34"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22" name="Freeform 99"/>
                <p:cNvSpPr>
                  <a:spLocks/>
                </p:cNvSpPr>
                <p:nvPr/>
              </p:nvSpPr>
              <p:spPr bwMode="auto">
                <a:xfrm>
                  <a:off x="3873" y="3142"/>
                  <a:ext cx="51" cy="43"/>
                </a:xfrm>
                <a:custGeom>
                  <a:avLst/>
                  <a:gdLst>
                    <a:gd name="T0" fmla="*/ 34 w 51"/>
                    <a:gd name="T1" fmla="*/ 43 h 43"/>
                    <a:gd name="T2" fmla="*/ 0 w 51"/>
                    <a:gd name="T3" fmla="*/ 26 h 43"/>
                    <a:gd name="T4" fmla="*/ 17 w 51"/>
                    <a:gd name="T5" fmla="*/ 4 h 43"/>
                    <a:gd name="T6" fmla="*/ 30 w 51"/>
                    <a:gd name="T7" fmla="*/ 8 h 43"/>
                    <a:gd name="T8" fmla="*/ 37 w 51"/>
                    <a:gd name="T9" fmla="*/ 0 h 43"/>
                    <a:gd name="T10" fmla="*/ 51 w 51"/>
                    <a:gd name="T11" fmla="*/ 3 h 43"/>
                    <a:gd name="T12" fmla="*/ 49 w 51"/>
                    <a:gd name="T13" fmla="*/ 21 h 43"/>
                    <a:gd name="T14" fmla="*/ 48 w 51"/>
                    <a:gd name="T15" fmla="*/ 21 h 43"/>
                    <a:gd name="T16" fmla="*/ 48 w 51"/>
                    <a:gd name="T17" fmla="*/ 23 h 43"/>
                    <a:gd name="T18" fmla="*/ 34 w 51"/>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3">
                      <a:moveTo>
                        <a:pt x="34" y="43"/>
                      </a:moveTo>
                      <a:lnTo>
                        <a:pt x="0" y="26"/>
                      </a:lnTo>
                      <a:lnTo>
                        <a:pt x="17" y="4"/>
                      </a:lnTo>
                      <a:lnTo>
                        <a:pt x="30" y="8"/>
                      </a:lnTo>
                      <a:lnTo>
                        <a:pt x="37" y="0"/>
                      </a:lnTo>
                      <a:lnTo>
                        <a:pt x="51" y="3"/>
                      </a:lnTo>
                      <a:lnTo>
                        <a:pt x="49" y="21"/>
                      </a:lnTo>
                      <a:lnTo>
                        <a:pt x="48" y="21"/>
                      </a:lnTo>
                      <a:lnTo>
                        <a:pt x="48" y="23"/>
                      </a:lnTo>
                      <a:lnTo>
                        <a:pt x="34" y="43"/>
                      </a:lnTo>
                      <a:close/>
                    </a:path>
                  </a:pathLst>
                </a:custGeom>
                <a:noFill/>
                <a:ln w="31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23" name="Freeform 100"/>
                <p:cNvSpPr>
                  <a:spLocks/>
                </p:cNvSpPr>
                <p:nvPr/>
              </p:nvSpPr>
              <p:spPr bwMode="auto">
                <a:xfrm>
                  <a:off x="3873" y="3142"/>
                  <a:ext cx="51" cy="43"/>
                </a:xfrm>
                <a:custGeom>
                  <a:avLst/>
                  <a:gdLst>
                    <a:gd name="T0" fmla="*/ 34 w 51"/>
                    <a:gd name="T1" fmla="*/ 43 h 43"/>
                    <a:gd name="T2" fmla="*/ 0 w 51"/>
                    <a:gd name="T3" fmla="*/ 26 h 43"/>
                    <a:gd name="T4" fmla="*/ 17 w 51"/>
                    <a:gd name="T5" fmla="*/ 4 h 43"/>
                    <a:gd name="T6" fmla="*/ 30 w 51"/>
                    <a:gd name="T7" fmla="*/ 8 h 43"/>
                    <a:gd name="T8" fmla="*/ 37 w 51"/>
                    <a:gd name="T9" fmla="*/ 0 h 43"/>
                    <a:gd name="T10" fmla="*/ 51 w 51"/>
                    <a:gd name="T11" fmla="*/ 3 h 43"/>
                    <a:gd name="T12" fmla="*/ 49 w 51"/>
                    <a:gd name="T13" fmla="*/ 21 h 43"/>
                    <a:gd name="T14" fmla="*/ 48 w 51"/>
                    <a:gd name="T15" fmla="*/ 21 h 43"/>
                    <a:gd name="T16" fmla="*/ 48 w 51"/>
                    <a:gd name="T17" fmla="*/ 23 h 43"/>
                    <a:gd name="T18" fmla="*/ 34 w 51"/>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3">
                      <a:moveTo>
                        <a:pt x="34" y="43"/>
                      </a:moveTo>
                      <a:lnTo>
                        <a:pt x="0" y="26"/>
                      </a:lnTo>
                      <a:lnTo>
                        <a:pt x="17" y="4"/>
                      </a:lnTo>
                      <a:lnTo>
                        <a:pt x="30" y="8"/>
                      </a:lnTo>
                      <a:lnTo>
                        <a:pt x="37" y="0"/>
                      </a:lnTo>
                      <a:lnTo>
                        <a:pt x="51" y="3"/>
                      </a:lnTo>
                      <a:lnTo>
                        <a:pt x="49" y="21"/>
                      </a:lnTo>
                      <a:lnTo>
                        <a:pt x="48" y="21"/>
                      </a:lnTo>
                      <a:lnTo>
                        <a:pt x="48" y="23"/>
                      </a:lnTo>
                      <a:lnTo>
                        <a:pt x="34"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24" name="Freeform 101"/>
                <p:cNvSpPr>
                  <a:spLocks/>
                </p:cNvSpPr>
                <p:nvPr/>
              </p:nvSpPr>
              <p:spPr bwMode="auto">
                <a:xfrm>
                  <a:off x="3873" y="3142"/>
                  <a:ext cx="51" cy="43"/>
                </a:xfrm>
                <a:custGeom>
                  <a:avLst/>
                  <a:gdLst>
                    <a:gd name="T0" fmla="*/ 34 w 51"/>
                    <a:gd name="T1" fmla="*/ 43 h 43"/>
                    <a:gd name="T2" fmla="*/ 0 w 51"/>
                    <a:gd name="T3" fmla="*/ 26 h 43"/>
                    <a:gd name="T4" fmla="*/ 17 w 51"/>
                    <a:gd name="T5" fmla="*/ 4 h 43"/>
                    <a:gd name="T6" fmla="*/ 30 w 51"/>
                    <a:gd name="T7" fmla="*/ 8 h 43"/>
                    <a:gd name="T8" fmla="*/ 37 w 51"/>
                    <a:gd name="T9" fmla="*/ 0 h 43"/>
                    <a:gd name="T10" fmla="*/ 51 w 51"/>
                    <a:gd name="T11" fmla="*/ 3 h 43"/>
                    <a:gd name="T12" fmla="*/ 49 w 51"/>
                    <a:gd name="T13" fmla="*/ 21 h 43"/>
                    <a:gd name="T14" fmla="*/ 48 w 51"/>
                    <a:gd name="T15" fmla="*/ 21 h 43"/>
                    <a:gd name="T16" fmla="*/ 48 w 51"/>
                    <a:gd name="T17" fmla="*/ 23 h 43"/>
                    <a:gd name="T18" fmla="*/ 34 w 51"/>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3">
                      <a:moveTo>
                        <a:pt x="34" y="43"/>
                      </a:moveTo>
                      <a:lnTo>
                        <a:pt x="0" y="26"/>
                      </a:lnTo>
                      <a:lnTo>
                        <a:pt x="17" y="4"/>
                      </a:lnTo>
                      <a:lnTo>
                        <a:pt x="30" y="8"/>
                      </a:lnTo>
                      <a:lnTo>
                        <a:pt x="37" y="0"/>
                      </a:lnTo>
                      <a:lnTo>
                        <a:pt x="51" y="3"/>
                      </a:lnTo>
                      <a:lnTo>
                        <a:pt x="49" y="21"/>
                      </a:lnTo>
                      <a:lnTo>
                        <a:pt x="48" y="21"/>
                      </a:lnTo>
                      <a:lnTo>
                        <a:pt x="48" y="23"/>
                      </a:lnTo>
                      <a:lnTo>
                        <a:pt x="34" y="43"/>
                      </a:lnTo>
                      <a:close/>
                    </a:path>
                  </a:pathLst>
                </a:custGeom>
                <a:noFill/>
                <a:ln w="31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25" name="Freeform 102"/>
                <p:cNvSpPr>
                  <a:spLocks/>
                </p:cNvSpPr>
                <p:nvPr/>
              </p:nvSpPr>
              <p:spPr bwMode="auto">
                <a:xfrm>
                  <a:off x="3889" y="2031"/>
                  <a:ext cx="157" cy="297"/>
                </a:xfrm>
                <a:custGeom>
                  <a:avLst/>
                  <a:gdLst>
                    <a:gd name="T0" fmla="*/ 20 w 157"/>
                    <a:gd name="T1" fmla="*/ 255 h 297"/>
                    <a:gd name="T2" fmla="*/ 13 w 157"/>
                    <a:gd name="T3" fmla="*/ 239 h 297"/>
                    <a:gd name="T4" fmla="*/ 0 w 157"/>
                    <a:gd name="T5" fmla="*/ 197 h 297"/>
                    <a:gd name="T6" fmla="*/ 19 w 157"/>
                    <a:gd name="T7" fmla="*/ 177 h 297"/>
                    <a:gd name="T8" fmla="*/ 29 w 157"/>
                    <a:gd name="T9" fmla="*/ 150 h 297"/>
                    <a:gd name="T10" fmla="*/ 31 w 157"/>
                    <a:gd name="T11" fmla="*/ 135 h 297"/>
                    <a:gd name="T12" fmla="*/ 10 w 157"/>
                    <a:gd name="T13" fmla="*/ 85 h 297"/>
                    <a:gd name="T14" fmla="*/ 35 w 157"/>
                    <a:gd name="T15" fmla="*/ 86 h 297"/>
                    <a:gd name="T16" fmla="*/ 48 w 157"/>
                    <a:gd name="T17" fmla="*/ 79 h 297"/>
                    <a:gd name="T18" fmla="*/ 61 w 157"/>
                    <a:gd name="T19" fmla="*/ 67 h 297"/>
                    <a:gd name="T20" fmla="*/ 61 w 157"/>
                    <a:gd name="T21" fmla="*/ 49 h 297"/>
                    <a:gd name="T22" fmla="*/ 73 w 157"/>
                    <a:gd name="T23" fmla="*/ 26 h 297"/>
                    <a:gd name="T24" fmla="*/ 75 w 157"/>
                    <a:gd name="T25" fmla="*/ 9 h 297"/>
                    <a:gd name="T26" fmla="*/ 84 w 157"/>
                    <a:gd name="T27" fmla="*/ 2 h 297"/>
                    <a:gd name="T28" fmla="*/ 85 w 157"/>
                    <a:gd name="T29" fmla="*/ 2 h 297"/>
                    <a:gd name="T30" fmla="*/ 88 w 157"/>
                    <a:gd name="T31" fmla="*/ 14 h 297"/>
                    <a:gd name="T32" fmla="*/ 98 w 157"/>
                    <a:gd name="T33" fmla="*/ 10 h 297"/>
                    <a:gd name="T34" fmla="*/ 102 w 157"/>
                    <a:gd name="T35" fmla="*/ 13 h 297"/>
                    <a:gd name="T36" fmla="*/ 106 w 157"/>
                    <a:gd name="T37" fmla="*/ 19 h 297"/>
                    <a:gd name="T38" fmla="*/ 115 w 157"/>
                    <a:gd name="T39" fmla="*/ 30 h 297"/>
                    <a:gd name="T40" fmla="*/ 119 w 157"/>
                    <a:gd name="T41" fmla="*/ 35 h 297"/>
                    <a:gd name="T42" fmla="*/ 134 w 157"/>
                    <a:gd name="T43" fmla="*/ 45 h 297"/>
                    <a:gd name="T44" fmla="*/ 154 w 157"/>
                    <a:gd name="T45" fmla="*/ 59 h 297"/>
                    <a:gd name="T46" fmla="*/ 149 w 157"/>
                    <a:gd name="T47" fmla="*/ 79 h 297"/>
                    <a:gd name="T48" fmla="*/ 154 w 157"/>
                    <a:gd name="T49" fmla="*/ 95 h 297"/>
                    <a:gd name="T50" fmla="*/ 153 w 157"/>
                    <a:gd name="T51" fmla="*/ 97 h 297"/>
                    <a:gd name="T52" fmla="*/ 152 w 157"/>
                    <a:gd name="T53" fmla="*/ 118 h 297"/>
                    <a:gd name="T54" fmla="*/ 142 w 157"/>
                    <a:gd name="T55" fmla="*/ 117 h 297"/>
                    <a:gd name="T56" fmla="*/ 134 w 157"/>
                    <a:gd name="T57" fmla="*/ 119 h 297"/>
                    <a:gd name="T58" fmla="*/ 133 w 157"/>
                    <a:gd name="T59" fmla="*/ 129 h 297"/>
                    <a:gd name="T60" fmla="*/ 129 w 157"/>
                    <a:gd name="T61" fmla="*/ 139 h 297"/>
                    <a:gd name="T62" fmla="*/ 128 w 157"/>
                    <a:gd name="T63" fmla="*/ 144 h 297"/>
                    <a:gd name="T64" fmla="*/ 130 w 157"/>
                    <a:gd name="T65" fmla="*/ 154 h 297"/>
                    <a:gd name="T66" fmla="*/ 126 w 157"/>
                    <a:gd name="T67" fmla="*/ 164 h 297"/>
                    <a:gd name="T68" fmla="*/ 117 w 157"/>
                    <a:gd name="T69" fmla="*/ 180 h 297"/>
                    <a:gd name="T70" fmla="*/ 121 w 157"/>
                    <a:gd name="T71" fmla="*/ 199 h 297"/>
                    <a:gd name="T72" fmla="*/ 118 w 157"/>
                    <a:gd name="T73" fmla="*/ 205 h 297"/>
                    <a:gd name="T74" fmla="*/ 113 w 157"/>
                    <a:gd name="T75" fmla="*/ 209 h 297"/>
                    <a:gd name="T76" fmla="*/ 112 w 157"/>
                    <a:gd name="T77" fmla="*/ 227 h 297"/>
                    <a:gd name="T78" fmla="*/ 106 w 157"/>
                    <a:gd name="T79" fmla="*/ 232 h 297"/>
                    <a:gd name="T80" fmla="*/ 105 w 157"/>
                    <a:gd name="T81" fmla="*/ 237 h 297"/>
                    <a:gd name="T82" fmla="*/ 106 w 157"/>
                    <a:gd name="T83" fmla="*/ 239 h 297"/>
                    <a:gd name="T84" fmla="*/ 112 w 157"/>
                    <a:gd name="T85" fmla="*/ 249 h 297"/>
                    <a:gd name="T86" fmla="*/ 120 w 157"/>
                    <a:gd name="T87" fmla="*/ 249 h 297"/>
                    <a:gd name="T88" fmla="*/ 113 w 157"/>
                    <a:gd name="T89" fmla="*/ 251 h 297"/>
                    <a:gd name="T90" fmla="*/ 101 w 157"/>
                    <a:gd name="T91" fmla="*/ 253 h 297"/>
                    <a:gd name="T92" fmla="*/ 102 w 157"/>
                    <a:gd name="T93" fmla="*/ 259 h 297"/>
                    <a:gd name="T94" fmla="*/ 104 w 157"/>
                    <a:gd name="T95" fmla="*/ 271 h 297"/>
                    <a:gd name="T96" fmla="*/ 98 w 157"/>
                    <a:gd name="T97" fmla="*/ 270 h 297"/>
                    <a:gd name="T98" fmla="*/ 94 w 157"/>
                    <a:gd name="T99" fmla="*/ 270 h 297"/>
                    <a:gd name="T100" fmla="*/ 88 w 157"/>
                    <a:gd name="T101" fmla="*/ 268 h 297"/>
                    <a:gd name="T102" fmla="*/ 88 w 157"/>
                    <a:gd name="T103" fmla="*/ 275 h 297"/>
                    <a:gd name="T104" fmla="*/ 86 w 157"/>
                    <a:gd name="T105" fmla="*/ 288 h 297"/>
                    <a:gd name="T106" fmla="*/ 82 w 157"/>
                    <a:gd name="T107" fmla="*/ 291 h 297"/>
                    <a:gd name="T108" fmla="*/ 79 w 157"/>
                    <a:gd name="T109" fmla="*/ 297 h 297"/>
                    <a:gd name="T110" fmla="*/ 58 w 157"/>
                    <a:gd name="T111" fmla="*/ 279 h 297"/>
                    <a:gd name="T112" fmla="*/ 59 w 157"/>
                    <a:gd name="T113" fmla="*/ 277 h 297"/>
                    <a:gd name="T114" fmla="*/ 55 w 157"/>
                    <a:gd name="T115" fmla="*/ 274 h 297"/>
                    <a:gd name="T116" fmla="*/ 48 w 157"/>
                    <a:gd name="T117" fmla="*/ 272 h 297"/>
                    <a:gd name="T118" fmla="*/ 43 w 157"/>
                    <a:gd name="T119" fmla="*/ 266 h 297"/>
                    <a:gd name="T120" fmla="*/ 40 w 157"/>
                    <a:gd name="T121" fmla="*/ 257 h 297"/>
                    <a:gd name="T122" fmla="*/ 35 w 157"/>
                    <a:gd name="T123" fmla="*/ 25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7" h="297">
                      <a:moveTo>
                        <a:pt x="23" y="258"/>
                      </a:moveTo>
                      <a:lnTo>
                        <a:pt x="20" y="255"/>
                      </a:lnTo>
                      <a:lnTo>
                        <a:pt x="18" y="246"/>
                      </a:lnTo>
                      <a:lnTo>
                        <a:pt x="13" y="239"/>
                      </a:lnTo>
                      <a:lnTo>
                        <a:pt x="1" y="212"/>
                      </a:lnTo>
                      <a:lnTo>
                        <a:pt x="0" y="197"/>
                      </a:lnTo>
                      <a:lnTo>
                        <a:pt x="2" y="192"/>
                      </a:lnTo>
                      <a:lnTo>
                        <a:pt x="19" y="177"/>
                      </a:lnTo>
                      <a:lnTo>
                        <a:pt x="27" y="165"/>
                      </a:lnTo>
                      <a:lnTo>
                        <a:pt x="29" y="150"/>
                      </a:lnTo>
                      <a:lnTo>
                        <a:pt x="31" y="139"/>
                      </a:lnTo>
                      <a:lnTo>
                        <a:pt x="31" y="135"/>
                      </a:lnTo>
                      <a:lnTo>
                        <a:pt x="22" y="106"/>
                      </a:lnTo>
                      <a:lnTo>
                        <a:pt x="10" y="85"/>
                      </a:lnTo>
                      <a:lnTo>
                        <a:pt x="21" y="88"/>
                      </a:lnTo>
                      <a:lnTo>
                        <a:pt x="35" y="86"/>
                      </a:lnTo>
                      <a:lnTo>
                        <a:pt x="40" y="82"/>
                      </a:lnTo>
                      <a:lnTo>
                        <a:pt x="48" y="79"/>
                      </a:lnTo>
                      <a:lnTo>
                        <a:pt x="59" y="72"/>
                      </a:lnTo>
                      <a:lnTo>
                        <a:pt x="61" y="67"/>
                      </a:lnTo>
                      <a:lnTo>
                        <a:pt x="55" y="56"/>
                      </a:lnTo>
                      <a:lnTo>
                        <a:pt x="61" y="49"/>
                      </a:lnTo>
                      <a:lnTo>
                        <a:pt x="63" y="44"/>
                      </a:lnTo>
                      <a:lnTo>
                        <a:pt x="73" y="26"/>
                      </a:lnTo>
                      <a:lnTo>
                        <a:pt x="70" y="21"/>
                      </a:lnTo>
                      <a:lnTo>
                        <a:pt x="75" y="9"/>
                      </a:lnTo>
                      <a:lnTo>
                        <a:pt x="81" y="7"/>
                      </a:lnTo>
                      <a:lnTo>
                        <a:pt x="84" y="2"/>
                      </a:lnTo>
                      <a:lnTo>
                        <a:pt x="82" y="0"/>
                      </a:lnTo>
                      <a:lnTo>
                        <a:pt x="85" y="2"/>
                      </a:lnTo>
                      <a:lnTo>
                        <a:pt x="85" y="11"/>
                      </a:lnTo>
                      <a:lnTo>
                        <a:pt x="88" y="14"/>
                      </a:lnTo>
                      <a:lnTo>
                        <a:pt x="97" y="10"/>
                      </a:lnTo>
                      <a:lnTo>
                        <a:pt x="98" y="10"/>
                      </a:lnTo>
                      <a:lnTo>
                        <a:pt x="98" y="12"/>
                      </a:lnTo>
                      <a:lnTo>
                        <a:pt x="102" y="13"/>
                      </a:lnTo>
                      <a:lnTo>
                        <a:pt x="101" y="15"/>
                      </a:lnTo>
                      <a:lnTo>
                        <a:pt x="106" y="19"/>
                      </a:lnTo>
                      <a:lnTo>
                        <a:pt x="110" y="20"/>
                      </a:lnTo>
                      <a:lnTo>
                        <a:pt x="115" y="30"/>
                      </a:lnTo>
                      <a:lnTo>
                        <a:pt x="118" y="33"/>
                      </a:lnTo>
                      <a:lnTo>
                        <a:pt x="119" y="35"/>
                      </a:lnTo>
                      <a:lnTo>
                        <a:pt x="126" y="43"/>
                      </a:lnTo>
                      <a:lnTo>
                        <a:pt x="134" y="45"/>
                      </a:lnTo>
                      <a:lnTo>
                        <a:pt x="144" y="48"/>
                      </a:lnTo>
                      <a:lnTo>
                        <a:pt x="154" y="59"/>
                      </a:lnTo>
                      <a:lnTo>
                        <a:pt x="154" y="65"/>
                      </a:lnTo>
                      <a:lnTo>
                        <a:pt x="149" y="79"/>
                      </a:lnTo>
                      <a:lnTo>
                        <a:pt x="154" y="86"/>
                      </a:lnTo>
                      <a:lnTo>
                        <a:pt x="154" y="95"/>
                      </a:lnTo>
                      <a:lnTo>
                        <a:pt x="157" y="93"/>
                      </a:lnTo>
                      <a:lnTo>
                        <a:pt x="153" y="97"/>
                      </a:lnTo>
                      <a:lnTo>
                        <a:pt x="149" y="112"/>
                      </a:lnTo>
                      <a:lnTo>
                        <a:pt x="152" y="118"/>
                      </a:lnTo>
                      <a:lnTo>
                        <a:pt x="151" y="119"/>
                      </a:lnTo>
                      <a:lnTo>
                        <a:pt x="142" y="117"/>
                      </a:lnTo>
                      <a:lnTo>
                        <a:pt x="138" y="119"/>
                      </a:lnTo>
                      <a:lnTo>
                        <a:pt x="134" y="119"/>
                      </a:lnTo>
                      <a:lnTo>
                        <a:pt x="131" y="126"/>
                      </a:lnTo>
                      <a:lnTo>
                        <a:pt x="133" y="129"/>
                      </a:lnTo>
                      <a:lnTo>
                        <a:pt x="133" y="136"/>
                      </a:lnTo>
                      <a:lnTo>
                        <a:pt x="129" y="139"/>
                      </a:lnTo>
                      <a:lnTo>
                        <a:pt x="128" y="144"/>
                      </a:lnTo>
                      <a:lnTo>
                        <a:pt x="128" y="144"/>
                      </a:lnTo>
                      <a:lnTo>
                        <a:pt x="127" y="148"/>
                      </a:lnTo>
                      <a:lnTo>
                        <a:pt x="130" y="154"/>
                      </a:lnTo>
                      <a:lnTo>
                        <a:pt x="126" y="162"/>
                      </a:lnTo>
                      <a:lnTo>
                        <a:pt x="126" y="164"/>
                      </a:lnTo>
                      <a:lnTo>
                        <a:pt x="120" y="168"/>
                      </a:lnTo>
                      <a:lnTo>
                        <a:pt x="117" y="180"/>
                      </a:lnTo>
                      <a:lnTo>
                        <a:pt x="117" y="192"/>
                      </a:lnTo>
                      <a:lnTo>
                        <a:pt x="121" y="199"/>
                      </a:lnTo>
                      <a:lnTo>
                        <a:pt x="121" y="204"/>
                      </a:lnTo>
                      <a:lnTo>
                        <a:pt x="118" y="205"/>
                      </a:lnTo>
                      <a:lnTo>
                        <a:pt x="119" y="210"/>
                      </a:lnTo>
                      <a:lnTo>
                        <a:pt x="113" y="209"/>
                      </a:lnTo>
                      <a:lnTo>
                        <a:pt x="107" y="215"/>
                      </a:lnTo>
                      <a:lnTo>
                        <a:pt x="112" y="227"/>
                      </a:lnTo>
                      <a:lnTo>
                        <a:pt x="111" y="232"/>
                      </a:lnTo>
                      <a:lnTo>
                        <a:pt x="106" y="232"/>
                      </a:lnTo>
                      <a:lnTo>
                        <a:pt x="103" y="235"/>
                      </a:lnTo>
                      <a:lnTo>
                        <a:pt x="105" y="237"/>
                      </a:lnTo>
                      <a:lnTo>
                        <a:pt x="109" y="233"/>
                      </a:lnTo>
                      <a:lnTo>
                        <a:pt x="106" y="239"/>
                      </a:lnTo>
                      <a:lnTo>
                        <a:pt x="106" y="248"/>
                      </a:lnTo>
                      <a:lnTo>
                        <a:pt x="112" y="249"/>
                      </a:lnTo>
                      <a:lnTo>
                        <a:pt x="115" y="247"/>
                      </a:lnTo>
                      <a:lnTo>
                        <a:pt x="120" y="249"/>
                      </a:lnTo>
                      <a:lnTo>
                        <a:pt x="118" y="252"/>
                      </a:lnTo>
                      <a:lnTo>
                        <a:pt x="113" y="251"/>
                      </a:lnTo>
                      <a:lnTo>
                        <a:pt x="108" y="254"/>
                      </a:lnTo>
                      <a:lnTo>
                        <a:pt x="101" y="253"/>
                      </a:lnTo>
                      <a:lnTo>
                        <a:pt x="100" y="256"/>
                      </a:lnTo>
                      <a:lnTo>
                        <a:pt x="102" y="259"/>
                      </a:lnTo>
                      <a:lnTo>
                        <a:pt x="101" y="259"/>
                      </a:lnTo>
                      <a:lnTo>
                        <a:pt x="104" y="271"/>
                      </a:lnTo>
                      <a:lnTo>
                        <a:pt x="100" y="270"/>
                      </a:lnTo>
                      <a:lnTo>
                        <a:pt x="98" y="270"/>
                      </a:lnTo>
                      <a:lnTo>
                        <a:pt x="95" y="270"/>
                      </a:lnTo>
                      <a:lnTo>
                        <a:pt x="94" y="270"/>
                      </a:lnTo>
                      <a:lnTo>
                        <a:pt x="90" y="270"/>
                      </a:lnTo>
                      <a:lnTo>
                        <a:pt x="88" y="268"/>
                      </a:lnTo>
                      <a:lnTo>
                        <a:pt x="87" y="269"/>
                      </a:lnTo>
                      <a:lnTo>
                        <a:pt x="88" y="275"/>
                      </a:lnTo>
                      <a:lnTo>
                        <a:pt x="90" y="278"/>
                      </a:lnTo>
                      <a:lnTo>
                        <a:pt x="86" y="288"/>
                      </a:lnTo>
                      <a:lnTo>
                        <a:pt x="82" y="288"/>
                      </a:lnTo>
                      <a:lnTo>
                        <a:pt x="82" y="291"/>
                      </a:lnTo>
                      <a:lnTo>
                        <a:pt x="79" y="293"/>
                      </a:lnTo>
                      <a:lnTo>
                        <a:pt x="79" y="297"/>
                      </a:lnTo>
                      <a:lnTo>
                        <a:pt x="72" y="295"/>
                      </a:lnTo>
                      <a:lnTo>
                        <a:pt x="58" y="279"/>
                      </a:lnTo>
                      <a:lnTo>
                        <a:pt x="57" y="276"/>
                      </a:lnTo>
                      <a:lnTo>
                        <a:pt x="59" y="277"/>
                      </a:lnTo>
                      <a:lnTo>
                        <a:pt x="59" y="274"/>
                      </a:lnTo>
                      <a:lnTo>
                        <a:pt x="55" y="274"/>
                      </a:lnTo>
                      <a:lnTo>
                        <a:pt x="53" y="273"/>
                      </a:lnTo>
                      <a:lnTo>
                        <a:pt x="48" y="272"/>
                      </a:lnTo>
                      <a:lnTo>
                        <a:pt x="46" y="266"/>
                      </a:lnTo>
                      <a:lnTo>
                        <a:pt x="43" y="266"/>
                      </a:lnTo>
                      <a:lnTo>
                        <a:pt x="43" y="257"/>
                      </a:lnTo>
                      <a:lnTo>
                        <a:pt x="40" y="257"/>
                      </a:lnTo>
                      <a:lnTo>
                        <a:pt x="40" y="255"/>
                      </a:lnTo>
                      <a:lnTo>
                        <a:pt x="35" y="259"/>
                      </a:lnTo>
                      <a:lnTo>
                        <a:pt x="23" y="2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26" name="Freeform 103"/>
                <p:cNvSpPr>
                  <a:spLocks/>
                </p:cNvSpPr>
                <p:nvPr/>
              </p:nvSpPr>
              <p:spPr bwMode="auto">
                <a:xfrm>
                  <a:off x="3889" y="2031"/>
                  <a:ext cx="157" cy="297"/>
                </a:xfrm>
                <a:custGeom>
                  <a:avLst/>
                  <a:gdLst>
                    <a:gd name="T0" fmla="*/ 20 w 157"/>
                    <a:gd name="T1" fmla="*/ 255 h 297"/>
                    <a:gd name="T2" fmla="*/ 13 w 157"/>
                    <a:gd name="T3" fmla="*/ 239 h 297"/>
                    <a:gd name="T4" fmla="*/ 0 w 157"/>
                    <a:gd name="T5" fmla="*/ 197 h 297"/>
                    <a:gd name="T6" fmla="*/ 19 w 157"/>
                    <a:gd name="T7" fmla="*/ 177 h 297"/>
                    <a:gd name="T8" fmla="*/ 29 w 157"/>
                    <a:gd name="T9" fmla="*/ 150 h 297"/>
                    <a:gd name="T10" fmla="*/ 31 w 157"/>
                    <a:gd name="T11" fmla="*/ 135 h 297"/>
                    <a:gd name="T12" fmla="*/ 10 w 157"/>
                    <a:gd name="T13" fmla="*/ 85 h 297"/>
                    <a:gd name="T14" fmla="*/ 35 w 157"/>
                    <a:gd name="T15" fmla="*/ 86 h 297"/>
                    <a:gd name="T16" fmla="*/ 48 w 157"/>
                    <a:gd name="T17" fmla="*/ 79 h 297"/>
                    <a:gd name="T18" fmla="*/ 61 w 157"/>
                    <a:gd name="T19" fmla="*/ 67 h 297"/>
                    <a:gd name="T20" fmla="*/ 61 w 157"/>
                    <a:gd name="T21" fmla="*/ 49 h 297"/>
                    <a:gd name="T22" fmla="*/ 73 w 157"/>
                    <a:gd name="T23" fmla="*/ 26 h 297"/>
                    <a:gd name="T24" fmla="*/ 75 w 157"/>
                    <a:gd name="T25" fmla="*/ 9 h 297"/>
                    <a:gd name="T26" fmla="*/ 84 w 157"/>
                    <a:gd name="T27" fmla="*/ 2 h 297"/>
                    <a:gd name="T28" fmla="*/ 85 w 157"/>
                    <a:gd name="T29" fmla="*/ 2 h 297"/>
                    <a:gd name="T30" fmla="*/ 88 w 157"/>
                    <a:gd name="T31" fmla="*/ 14 h 297"/>
                    <a:gd name="T32" fmla="*/ 98 w 157"/>
                    <a:gd name="T33" fmla="*/ 10 h 297"/>
                    <a:gd name="T34" fmla="*/ 102 w 157"/>
                    <a:gd name="T35" fmla="*/ 13 h 297"/>
                    <a:gd name="T36" fmla="*/ 106 w 157"/>
                    <a:gd name="T37" fmla="*/ 19 h 297"/>
                    <a:gd name="T38" fmla="*/ 115 w 157"/>
                    <a:gd name="T39" fmla="*/ 30 h 297"/>
                    <a:gd name="T40" fmla="*/ 119 w 157"/>
                    <a:gd name="T41" fmla="*/ 35 h 297"/>
                    <a:gd name="T42" fmla="*/ 134 w 157"/>
                    <a:gd name="T43" fmla="*/ 45 h 297"/>
                    <a:gd name="T44" fmla="*/ 154 w 157"/>
                    <a:gd name="T45" fmla="*/ 59 h 297"/>
                    <a:gd name="T46" fmla="*/ 149 w 157"/>
                    <a:gd name="T47" fmla="*/ 79 h 297"/>
                    <a:gd name="T48" fmla="*/ 154 w 157"/>
                    <a:gd name="T49" fmla="*/ 95 h 297"/>
                    <a:gd name="T50" fmla="*/ 153 w 157"/>
                    <a:gd name="T51" fmla="*/ 97 h 297"/>
                    <a:gd name="T52" fmla="*/ 152 w 157"/>
                    <a:gd name="T53" fmla="*/ 118 h 297"/>
                    <a:gd name="T54" fmla="*/ 142 w 157"/>
                    <a:gd name="T55" fmla="*/ 117 h 297"/>
                    <a:gd name="T56" fmla="*/ 134 w 157"/>
                    <a:gd name="T57" fmla="*/ 119 h 297"/>
                    <a:gd name="T58" fmla="*/ 133 w 157"/>
                    <a:gd name="T59" fmla="*/ 129 h 297"/>
                    <a:gd name="T60" fmla="*/ 129 w 157"/>
                    <a:gd name="T61" fmla="*/ 139 h 297"/>
                    <a:gd name="T62" fmla="*/ 128 w 157"/>
                    <a:gd name="T63" fmla="*/ 144 h 297"/>
                    <a:gd name="T64" fmla="*/ 130 w 157"/>
                    <a:gd name="T65" fmla="*/ 154 h 297"/>
                    <a:gd name="T66" fmla="*/ 126 w 157"/>
                    <a:gd name="T67" fmla="*/ 164 h 297"/>
                    <a:gd name="T68" fmla="*/ 117 w 157"/>
                    <a:gd name="T69" fmla="*/ 180 h 297"/>
                    <a:gd name="T70" fmla="*/ 121 w 157"/>
                    <a:gd name="T71" fmla="*/ 199 h 297"/>
                    <a:gd name="T72" fmla="*/ 118 w 157"/>
                    <a:gd name="T73" fmla="*/ 205 h 297"/>
                    <a:gd name="T74" fmla="*/ 113 w 157"/>
                    <a:gd name="T75" fmla="*/ 209 h 297"/>
                    <a:gd name="T76" fmla="*/ 112 w 157"/>
                    <a:gd name="T77" fmla="*/ 227 h 297"/>
                    <a:gd name="T78" fmla="*/ 106 w 157"/>
                    <a:gd name="T79" fmla="*/ 232 h 297"/>
                    <a:gd name="T80" fmla="*/ 105 w 157"/>
                    <a:gd name="T81" fmla="*/ 237 h 297"/>
                    <a:gd name="T82" fmla="*/ 106 w 157"/>
                    <a:gd name="T83" fmla="*/ 239 h 297"/>
                    <a:gd name="T84" fmla="*/ 112 w 157"/>
                    <a:gd name="T85" fmla="*/ 249 h 297"/>
                    <a:gd name="T86" fmla="*/ 120 w 157"/>
                    <a:gd name="T87" fmla="*/ 249 h 297"/>
                    <a:gd name="T88" fmla="*/ 113 w 157"/>
                    <a:gd name="T89" fmla="*/ 251 h 297"/>
                    <a:gd name="T90" fmla="*/ 101 w 157"/>
                    <a:gd name="T91" fmla="*/ 253 h 297"/>
                    <a:gd name="T92" fmla="*/ 102 w 157"/>
                    <a:gd name="T93" fmla="*/ 259 h 297"/>
                    <a:gd name="T94" fmla="*/ 104 w 157"/>
                    <a:gd name="T95" fmla="*/ 271 h 297"/>
                    <a:gd name="T96" fmla="*/ 98 w 157"/>
                    <a:gd name="T97" fmla="*/ 270 h 297"/>
                    <a:gd name="T98" fmla="*/ 94 w 157"/>
                    <a:gd name="T99" fmla="*/ 270 h 297"/>
                    <a:gd name="T100" fmla="*/ 88 w 157"/>
                    <a:gd name="T101" fmla="*/ 268 h 297"/>
                    <a:gd name="T102" fmla="*/ 88 w 157"/>
                    <a:gd name="T103" fmla="*/ 275 h 297"/>
                    <a:gd name="T104" fmla="*/ 86 w 157"/>
                    <a:gd name="T105" fmla="*/ 288 h 297"/>
                    <a:gd name="T106" fmla="*/ 82 w 157"/>
                    <a:gd name="T107" fmla="*/ 291 h 297"/>
                    <a:gd name="T108" fmla="*/ 79 w 157"/>
                    <a:gd name="T109" fmla="*/ 297 h 297"/>
                    <a:gd name="T110" fmla="*/ 58 w 157"/>
                    <a:gd name="T111" fmla="*/ 279 h 297"/>
                    <a:gd name="T112" fmla="*/ 59 w 157"/>
                    <a:gd name="T113" fmla="*/ 277 h 297"/>
                    <a:gd name="T114" fmla="*/ 55 w 157"/>
                    <a:gd name="T115" fmla="*/ 274 h 297"/>
                    <a:gd name="T116" fmla="*/ 48 w 157"/>
                    <a:gd name="T117" fmla="*/ 272 h 297"/>
                    <a:gd name="T118" fmla="*/ 43 w 157"/>
                    <a:gd name="T119" fmla="*/ 266 h 297"/>
                    <a:gd name="T120" fmla="*/ 40 w 157"/>
                    <a:gd name="T121" fmla="*/ 257 h 297"/>
                    <a:gd name="T122" fmla="*/ 35 w 157"/>
                    <a:gd name="T123" fmla="*/ 25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7" h="297">
                      <a:moveTo>
                        <a:pt x="23" y="258"/>
                      </a:moveTo>
                      <a:lnTo>
                        <a:pt x="20" y="255"/>
                      </a:lnTo>
                      <a:lnTo>
                        <a:pt x="18" y="246"/>
                      </a:lnTo>
                      <a:lnTo>
                        <a:pt x="13" y="239"/>
                      </a:lnTo>
                      <a:lnTo>
                        <a:pt x="1" y="212"/>
                      </a:lnTo>
                      <a:lnTo>
                        <a:pt x="0" y="197"/>
                      </a:lnTo>
                      <a:lnTo>
                        <a:pt x="2" y="192"/>
                      </a:lnTo>
                      <a:lnTo>
                        <a:pt x="19" y="177"/>
                      </a:lnTo>
                      <a:lnTo>
                        <a:pt x="27" y="165"/>
                      </a:lnTo>
                      <a:lnTo>
                        <a:pt x="29" y="150"/>
                      </a:lnTo>
                      <a:lnTo>
                        <a:pt x="31" y="139"/>
                      </a:lnTo>
                      <a:lnTo>
                        <a:pt x="31" y="135"/>
                      </a:lnTo>
                      <a:lnTo>
                        <a:pt x="22" y="106"/>
                      </a:lnTo>
                      <a:lnTo>
                        <a:pt x="10" y="85"/>
                      </a:lnTo>
                      <a:lnTo>
                        <a:pt x="21" y="88"/>
                      </a:lnTo>
                      <a:lnTo>
                        <a:pt x="35" y="86"/>
                      </a:lnTo>
                      <a:lnTo>
                        <a:pt x="40" y="82"/>
                      </a:lnTo>
                      <a:lnTo>
                        <a:pt x="48" y="79"/>
                      </a:lnTo>
                      <a:lnTo>
                        <a:pt x="59" y="72"/>
                      </a:lnTo>
                      <a:lnTo>
                        <a:pt x="61" y="67"/>
                      </a:lnTo>
                      <a:lnTo>
                        <a:pt x="55" y="56"/>
                      </a:lnTo>
                      <a:lnTo>
                        <a:pt x="61" y="49"/>
                      </a:lnTo>
                      <a:lnTo>
                        <a:pt x="63" y="44"/>
                      </a:lnTo>
                      <a:lnTo>
                        <a:pt x="73" y="26"/>
                      </a:lnTo>
                      <a:lnTo>
                        <a:pt x="70" y="21"/>
                      </a:lnTo>
                      <a:lnTo>
                        <a:pt x="75" y="9"/>
                      </a:lnTo>
                      <a:lnTo>
                        <a:pt x="81" y="7"/>
                      </a:lnTo>
                      <a:lnTo>
                        <a:pt x="84" y="2"/>
                      </a:lnTo>
                      <a:lnTo>
                        <a:pt x="82" y="0"/>
                      </a:lnTo>
                      <a:lnTo>
                        <a:pt x="85" y="2"/>
                      </a:lnTo>
                      <a:lnTo>
                        <a:pt x="85" y="11"/>
                      </a:lnTo>
                      <a:lnTo>
                        <a:pt x="88" y="14"/>
                      </a:lnTo>
                      <a:lnTo>
                        <a:pt x="97" y="10"/>
                      </a:lnTo>
                      <a:lnTo>
                        <a:pt x="98" y="10"/>
                      </a:lnTo>
                      <a:lnTo>
                        <a:pt x="98" y="12"/>
                      </a:lnTo>
                      <a:lnTo>
                        <a:pt x="102" y="13"/>
                      </a:lnTo>
                      <a:lnTo>
                        <a:pt x="101" y="15"/>
                      </a:lnTo>
                      <a:lnTo>
                        <a:pt x="106" y="19"/>
                      </a:lnTo>
                      <a:lnTo>
                        <a:pt x="110" y="20"/>
                      </a:lnTo>
                      <a:lnTo>
                        <a:pt x="115" y="30"/>
                      </a:lnTo>
                      <a:lnTo>
                        <a:pt x="118" y="33"/>
                      </a:lnTo>
                      <a:lnTo>
                        <a:pt x="119" y="35"/>
                      </a:lnTo>
                      <a:lnTo>
                        <a:pt x="126" y="43"/>
                      </a:lnTo>
                      <a:lnTo>
                        <a:pt x="134" y="45"/>
                      </a:lnTo>
                      <a:lnTo>
                        <a:pt x="144" y="48"/>
                      </a:lnTo>
                      <a:lnTo>
                        <a:pt x="154" y="59"/>
                      </a:lnTo>
                      <a:lnTo>
                        <a:pt x="154" y="65"/>
                      </a:lnTo>
                      <a:lnTo>
                        <a:pt x="149" y="79"/>
                      </a:lnTo>
                      <a:lnTo>
                        <a:pt x="154" y="86"/>
                      </a:lnTo>
                      <a:lnTo>
                        <a:pt x="154" y="95"/>
                      </a:lnTo>
                      <a:lnTo>
                        <a:pt x="157" y="93"/>
                      </a:lnTo>
                      <a:lnTo>
                        <a:pt x="153" y="97"/>
                      </a:lnTo>
                      <a:lnTo>
                        <a:pt x="149" y="112"/>
                      </a:lnTo>
                      <a:lnTo>
                        <a:pt x="152" y="118"/>
                      </a:lnTo>
                      <a:lnTo>
                        <a:pt x="151" y="119"/>
                      </a:lnTo>
                      <a:lnTo>
                        <a:pt x="142" y="117"/>
                      </a:lnTo>
                      <a:lnTo>
                        <a:pt x="138" y="119"/>
                      </a:lnTo>
                      <a:lnTo>
                        <a:pt x="134" y="119"/>
                      </a:lnTo>
                      <a:lnTo>
                        <a:pt x="131" y="126"/>
                      </a:lnTo>
                      <a:lnTo>
                        <a:pt x="133" y="129"/>
                      </a:lnTo>
                      <a:lnTo>
                        <a:pt x="133" y="136"/>
                      </a:lnTo>
                      <a:lnTo>
                        <a:pt x="129" y="139"/>
                      </a:lnTo>
                      <a:lnTo>
                        <a:pt x="128" y="144"/>
                      </a:lnTo>
                      <a:lnTo>
                        <a:pt x="128" y="144"/>
                      </a:lnTo>
                      <a:lnTo>
                        <a:pt x="127" y="148"/>
                      </a:lnTo>
                      <a:lnTo>
                        <a:pt x="130" y="154"/>
                      </a:lnTo>
                      <a:lnTo>
                        <a:pt x="126" y="162"/>
                      </a:lnTo>
                      <a:lnTo>
                        <a:pt x="126" y="164"/>
                      </a:lnTo>
                      <a:lnTo>
                        <a:pt x="120" y="168"/>
                      </a:lnTo>
                      <a:lnTo>
                        <a:pt x="117" y="180"/>
                      </a:lnTo>
                      <a:lnTo>
                        <a:pt x="117" y="192"/>
                      </a:lnTo>
                      <a:lnTo>
                        <a:pt x="121" y="199"/>
                      </a:lnTo>
                      <a:lnTo>
                        <a:pt x="121" y="204"/>
                      </a:lnTo>
                      <a:lnTo>
                        <a:pt x="118" y="205"/>
                      </a:lnTo>
                      <a:lnTo>
                        <a:pt x="119" y="210"/>
                      </a:lnTo>
                      <a:lnTo>
                        <a:pt x="113" y="209"/>
                      </a:lnTo>
                      <a:lnTo>
                        <a:pt x="107" y="215"/>
                      </a:lnTo>
                      <a:lnTo>
                        <a:pt x="112" y="227"/>
                      </a:lnTo>
                      <a:lnTo>
                        <a:pt x="111" y="232"/>
                      </a:lnTo>
                      <a:lnTo>
                        <a:pt x="106" y="232"/>
                      </a:lnTo>
                      <a:lnTo>
                        <a:pt x="103" y="235"/>
                      </a:lnTo>
                      <a:lnTo>
                        <a:pt x="105" y="237"/>
                      </a:lnTo>
                      <a:lnTo>
                        <a:pt x="109" y="233"/>
                      </a:lnTo>
                      <a:lnTo>
                        <a:pt x="106" y="239"/>
                      </a:lnTo>
                      <a:lnTo>
                        <a:pt x="106" y="248"/>
                      </a:lnTo>
                      <a:lnTo>
                        <a:pt x="112" y="249"/>
                      </a:lnTo>
                      <a:lnTo>
                        <a:pt x="115" y="247"/>
                      </a:lnTo>
                      <a:lnTo>
                        <a:pt x="120" y="249"/>
                      </a:lnTo>
                      <a:lnTo>
                        <a:pt x="118" y="252"/>
                      </a:lnTo>
                      <a:lnTo>
                        <a:pt x="113" y="251"/>
                      </a:lnTo>
                      <a:lnTo>
                        <a:pt x="108" y="254"/>
                      </a:lnTo>
                      <a:lnTo>
                        <a:pt x="101" y="253"/>
                      </a:lnTo>
                      <a:lnTo>
                        <a:pt x="100" y="256"/>
                      </a:lnTo>
                      <a:lnTo>
                        <a:pt x="102" y="259"/>
                      </a:lnTo>
                      <a:lnTo>
                        <a:pt x="101" y="259"/>
                      </a:lnTo>
                      <a:lnTo>
                        <a:pt x="104" y="271"/>
                      </a:lnTo>
                      <a:lnTo>
                        <a:pt x="100" y="270"/>
                      </a:lnTo>
                      <a:lnTo>
                        <a:pt x="98" y="270"/>
                      </a:lnTo>
                      <a:lnTo>
                        <a:pt x="95" y="270"/>
                      </a:lnTo>
                      <a:lnTo>
                        <a:pt x="94" y="270"/>
                      </a:lnTo>
                      <a:lnTo>
                        <a:pt x="90" y="270"/>
                      </a:lnTo>
                      <a:lnTo>
                        <a:pt x="88" y="268"/>
                      </a:lnTo>
                      <a:lnTo>
                        <a:pt x="87" y="269"/>
                      </a:lnTo>
                      <a:lnTo>
                        <a:pt x="88" y="275"/>
                      </a:lnTo>
                      <a:lnTo>
                        <a:pt x="90" y="278"/>
                      </a:lnTo>
                      <a:lnTo>
                        <a:pt x="86" y="288"/>
                      </a:lnTo>
                      <a:lnTo>
                        <a:pt x="82" y="288"/>
                      </a:lnTo>
                      <a:lnTo>
                        <a:pt x="82" y="291"/>
                      </a:lnTo>
                      <a:lnTo>
                        <a:pt x="79" y="293"/>
                      </a:lnTo>
                      <a:lnTo>
                        <a:pt x="79" y="297"/>
                      </a:lnTo>
                      <a:lnTo>
                        <a:pt x="72" y="295"/>
                      </a:lnTo>
                      <a:lnTo>
                        <a:pt x="58" y="279"/>
                      </a:lnTo>
                      <a:lnTo>
                        <a:pt x="57" y="276"/>
                      </a:lnTo>
                      <a:lnTo>
                        <a:pt x="59" y="277"/>
                      </a:lnTo>
                      <a:lnTo>
                        <a:pt x="59" y="274"/>
                      </a:lnTo>
                      <a:lnTo>
                        <a:pt x="55" y="274"/>
                      </a:lnTo>
                      <a:lnTo>
                        <a:pt x="53" y="273"/>
                      </a:lnTo>
                      <a:lnTo>
                        <a:pt x="48" y="272"/>
                      </a:lnTo>
                      <a:lnTo>
                        <a:pt x="46" y="266"/>
                      </a:lnTo>
                      <a:lnTo>
                        <a:pt x="43" y="266"/>
                      </a:lnTo>
                      <a:lnTo>
                        <a:pt x="43" y="257"/>
                      </a:lnTo>
                      <a:lnTo>
                        <a:pt x="40" y="257"/>
                      </a:lnTo>
                      <a:lnTo>
                        <a:pt x="40" y="255"/>
                      </a:lnTo>
                      <a:lnTo>
                        <a:pt x="35" y="259"/>
                      </a:lnTo>
                      <a:lnTo>
                        <a:pt x="23" y="258"/>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27" name="Freeform 104"/>
                <p:cNvSpPr>
                  <a:spLocks/>
                </p:cNvSpPr>
                <p:nvPr/>
              </p:nvSpPr>
              <p:spPr bwMode="auto">
                <a:xfrm>
                  <a:off x="3970" y="1922"/>
                  <a:ext cx="294" cy="354"/>
                </a:xfrm>
                <a:custGeom>
                  <a:avLst/>
                  <a:gdLst>
                    <a:gd name="T0" fmla="*/ 51 w 294"/>
                    <a:gd name="T1" fmla="*/ 245 h 354"/>
                    <a:gd name="T2" fmla="*/ 56 w 294"/>
                    <a:gd name="T3" fmla="*/ 228 h 354"/>
                    <a:gd name="T4" fmla="*/ 68 w 294"/>
                    <a:gd name="T5" fmla="*/ 221 h 354"/>
                    <a:gd name="T6" fmla="*/ 73 w 294"/>
                    <a:gd name="T7" fmla="*/ 195 h 354"/>
                    <a:gd name="T8" fmla="*/ 62 w 294"/>
                    <a:gd name="T9" fmla="*/ 157 h 354"/>
                    <a:gd name="T10" fmla="*/ 37 w 294"/>
                    <a:gd name="T11" fmla="*/ 142 h 354"/>
                    <a:gd name="T12" fmla="*/ 20 w 294"/>
                    <a:gd name="T13" fmla="*/ 124 h 354"/>
                    <a:gd name="T14" fmla="*/ 15 w 294"/>
                    <a:gd name="T15" fmla="*/ 119 h 354"/>
                    <a:gd name="T16" fmla="*/ 0 w 294"/>
                    <a:gd name="T17" fmla="*/ 110 h 354"/>
                    <a:gd name="T18" fmla="*/ 11 w 294"/>
                    <a:gd name="T19" fmla="*/ 82 h 354"/>
                    <a:gd name="T20" fmla="*/ 29 w 294"/>
                    <a:gd name="T21" fmla="*/ 52 h 354"/>
                    <a:gd name="T22" fmla="*/ 45 w 294"/>
                    <a:gd name="T23" fmla="*/ 51 h 354"/>
                    <a:gd name="T24" fmla="*/ 63 w 294"/>
                    <a:gd name="T25" fmla="*/ 46 h 354"/>
                    <a:gd name="T26" fmla="*/ 81 w 294"/>
                    <a:gd name="T27" fmla="*/ 32 h 354"/>
                    <a:gd name="T28" fmla="*/ 100 w 294"/>
                    <a:gd name="T29" fmla="*/ 9 h 354"/>
                    <a:gd name="T30" fmla="*/ 115 w 294"/>
                    <a:gd name="T31" fmla="*/ 2 h 354"/>
                    <a:gd name="T32" fmla="*/ 129 w 294"/>
                    <a:gd name="T33" fmla="*/ 1 h 354"/>
                    <a:gd name="T34" fmla="*/ 133 w 294"/>
                    <a:gd name="T35" fmla="*/ 16 h 354"/>
                    <a:gd name="T36" fmla="*/ 157 w 294"/>
                    <a:gd name="T37" fmla="*/ 44 h 354"/>
                    <a:gd name="T38" fmla="*/ 172 w 294"/>
                    <a:gd name="T39" fmla="*/ 54 h 354"/>
                    <a:gd name="T40" fmla="*/ 147 w 294"/>
                    <a:gd name="T41" fmla="*/ 63 h 354"/>
                    <a:gd name="T42" fmla="*/ 143 w 294"/>
                    <a:gd name="T43" fmla="*/ 87 h 354"/>
                    <a:gd name="T44" fmla="*/ 150 w 294"/>
                    <a:gd name="T45" fmla="*/ 110 h 354"/>
                    <a:gd name="T46" fmla="*/ 161 w 294"/>
                    <a:gd name="T47" fmla="*/ 130 h 354"/>
                    <a:gd name="T48" fmla="*/ 193 w 294"/>
                    <a:gd name="T49" fmla="*/ 112 h 354"/>
                    <a:gd name="T50" fmla="*/ 204 w 294"/>
                    <a:gd name="T51" fmla="*/ 119 h 354"/>
                    <a:gd name="T52" fmla="*/ 224 w 294"/>
                    <a:gd name="T53" fmla="*/ 143 h 354"/>
                    <a:gd name="T54" fmla="*/ 252 w 294"/>
                    <a:gd name="T55" fmla="*/ 133 h 354"/>
                    <a:gd name="T56" fmla="*/ 254 w 294"/>
                    <a:gd name="T57" fmla="*/ 164 h 354"/>
                    <a:gd name="T58" fmla="*/ 275 w 294"/>
                    <a:gd name="T59" fmla="*/ 177 h 354"/>
                    <a:gd name="T60" fmla="*/ 271 w 294"/>
                    <a:gd name="T61" fmla="*/ 182 h 354"/>
                    <a:gd name="T62" fmla="*/ 267 w 294"/>
                    <a:gd name="T63" fmla="*/ 181 h 354"/>
                    <a:gd name="T64" fmla="*/ 271 w 294"/>
                    <a:gd name="T65" fmla="*/ 188 h 354"/>
                    <a:gd name="T66" fmla="*/ 257 w 294"/>
                    <a:gd name="T67" fmla="*/ 177 h 354"/>
                    <a:gd name="T68" fmla="*/ 273 w 294"/>
                    <a:gd name="T69" fmla="*/ 203 h 354"/>
                    <a:gd name="T70" fmla="*/ 276 w 294"/>
                    <a:gd name="T71" fmla="*/ 213 h 354"/>
                    <a:gd name="T72" fmla="*/ 288 w 294"/>
                    <a:gd name="T73" fmla="*/ 227 h 354"/>
                    <a:gd name="T74" fmla="*/ 292 w 294"/>
                    <a:gd name="T75" fmla="*/ 226 h 354"/>
                    <a:gd name="T76" fmla="*/ 294 w 294"/>
                    <a:gd name="T77" fmla="*/ 239 h 354"/>
                    <a:gd name="T78" fmla="*/ 290 w 294"/>
                    <a:gd name="T79" fmla="*/ 249 h 354"/>
                    <a:gd name="T80" fmla="*/ 273 w 294"/>
                    <a:gd name="T81" fmla="*/ 258 h 354"/>
                    <a:gd name="T82" fmla="*/ 285 w 294"/>
                    <a:gd name="T83" fmla="*/ 271 h 354"/>
                    <a:gd name="T84" fmla="*/ 292 w 294"/>
                    <a:gd name="T85" fmla="*/ 273 h 354"/>
                    <a:gd name="T86" fmla="*/ 292 w 294"/>
                    <a:gd name="T87" fmla="*/ 285 h 354"/>
                    <a:gd name="T88" fmla="*/ 278 w 294"/>
                    <a:gd name="T89" fmla="*/ 300 h 354"/>
                    <a:gd name="T90" fmla="*/ 267 w 294"/>
                    <a:gd name="T91" fmla="*/ 293 h 354"/>
                    <a:gd name="T92" fmla="*/ 244 w 294"/>
                    <a:gd name="T93" fmla="*/ 295 h 354"/>
                    <a:gd name="T94" fmla="*/ 219 w 294"/>
                    <a:gd name="T95" fmla="*/ 281 h 354"/>
                    <a:gd name="T96" fmla="*/ 207 w 294"/>
                    <a:gd name="T97" fmla="*/ 287 h 354"/>
                    <a:gd name="T98" fmla="*/ 193 w 294"/>
                    <a:gd name="T99" fmla="*/ 299 h 354"/>
                    <a:gd name="T100" fmla="*/ 183 w 294"/>
                    <a:gd name="T101" fmla="*/ 310 h 354"/>
                    <a:gd name="T102" fmla="*/ 174 w 294"/>
                    <a:gd name="T103" fmla="*/ 325 h 354"/>
                    <a:gd name="T104" fmla="*/ 160 w 294"/>
                    <a:gd name="T105" fmla="*/ 326 h 354"/>
                    <a:gd name="T106" fmla="*/ 127 w 294"/>
                    <a:gd name="T107" fmla="*/ 313 h 354"/>
                    <a:gd name="T108" fmla="*/ 92 w 294"/>
                    <a:gd name="T109" fmla="*/ 325 h 354"/>
                    <a:gd name="T110" fmla="*/ 61 w 294"/>
                    <a:gd name="T111" fmla="*/ 344 h 354"/>
                    <a:gd name="T112" fmla="*/ 42 w 294"/>
                    <a:gd name="T113" fmla="*/ 354 h 354"/>
                    <a:gd name="T114" fmla="*/ 29 w 294"/>
                    <a:gd name="T115" fmla="*/ 341 h 354"/>
                    <a:gd name="T116" fmla="*/ 37 w 294"/>
                    <a:gd name="T117" fmla="*/ 319 h 354"/>
                    <a:gd name="T118" fmla="*/ 36 w 294"/>
                    <a:gd name="T119" fmla="*/ 300 h 354"/>
                    <a:gd name="T120" fmla="*/ 45 w 294"/>
                    <a:gd name="T121" fmla="*/ 27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4" h="354">
                      <a:moveTo>
                        <a:pt x="47" y="253"/>
                      </a:moveTo>
                      <a:lnTo>
                        <a:pt x="46" y="252"/>
                      </a:lnTo>
                      <a:lnTo>
                        <a:pt x="47" y="248"/>
                      </a:lnTo>
                      <a:lnTo>
                        <a:pt x="51" y="245"/>
                      </a:lnTo>
                      <a:lnTo>
                        <a:pt x="52" y="238"/>
                      </a:lnTo>
                      <a:lnTo>
                        <a:pt x="49" y="235"/>
                      </a:lnTo>
                      <a:lnTo>
                        <a:pt x="52" y="228"/>
                      </a:lnTo>
                      <a:lnTo>
                        <a:pt x="56" y="228"/>
                      </a:lnTo>
                      <a:lnTo>
                        <a:pt x="61" y="225"/>
                      </a:lnTo>
                      <a:lnTo>
                        <a:pt x="70" y="228"/>
                      </a:lnTo>
                      <a:lnTo>
                        <a:pt x="71" y="227"/>
                      </a:lnTo>
                      <a:lnTo>
                        <a:pt x="68" y="221"/>
                      </a:lnTo>
                      <a:lnTo>
                        <a:pt x="72" y="206"/>
                      </a:lnTo>
                      <a:lnTo>
                        <a:pt x="75" y="202"/>
                      </a:lnTo>
                      <a:lnTo>
                        <a:pt x="72" y="204"/>
                      </a:lnTo>
                      <a:lnTo>
                        <a:pt x="73" y="195"/>
                      </a:lnTo>
                      <a:lnTo>
                        <a:pt x="67" y="188"/>
                      </a:lnTo>
                      <a:lnTo>
                        <a:pt x="73" y="174"/>
                      </a:lnTo>
                      <a:lnTo>
                        <a:pt x="73" y="168"/>
                      </a:lnTo>
                      <a:lnTo>
                        <a:pt x="62" y="157"/>
                      </a:lnTo>
                      <a:lnTo>
                        <a:pt x="52" y="154"/>
                      </a:lnTo>
                      <a:lnTo>
                        <a:pt x="45" y="152"/>
                      </a:lnTo>
                      <a:lnTo>
                        <a:pt x="38" y="144"/>
                      </a:lnTo>
                      <a:lnTo>
                        <a:pt x="37" y="142"/>
                      </a:lnTo>
                      <a:lnTo>
                        <a:pt x="34" y="139"/>
                      </a:lnTo>
                      <a:lnTo>
                        <a:pt x="29" y="129"/>
                      </a:lnTo>
                      <a:lnTo>
                        <a:pt x="24" y="128"/>
                      </a:lnTo>
                      <a:lnTo>
                        <a:pt x="20" y="124"/>
                      </a:lnTo>
                      <a:lnTo>
                        <a:pt x="20" y="122"/>
                      </a:lnTo>
                      <a:lnTo>
                        <a:pt x="17" y="121"/>
                      </a:lnTo>
                      <a:lnTo>
                        <a:pt x="17" y="119"/>
                      </a:lnTo>
                      <a:lnTo>
                        <a:pt x="15" y="119"/>
                      </a:lnTo>
                      <a:lnTo>
                        <a:pt x="7" y="123"/>
                      </a:lnTo>
                      <a:lnTo>
                        <a:pt x="4" y="120"/>
                      </a:lnTo>
                      <a:lnTo>
                        <a:pt x="4" y="112"/>
                      </a:lnTo>
                      <a:lnTo>
                        <a:pt x="0" y="110"/>
                      </a:lnTo>
                      <a:lnTo>
                        <a:pt x="4" y="94"/>
                      </a:lnTo>
                      <a:lnTo>
                        <a:pt x="8" y="89"/>
                      </a:lnTo>
                      <a:lnTo>
                        <a:pt x="8" y="86"/>
                      </a:lnTo>
                      <a:lnTo>
                        <a:pt x="11" y="82"/>
                      </a:lnTo>
                      <a:lnTo>
                        <a:pt x="14" y="71"/>
                      </a:lnTo>
                      <a:lnTo>
                        <a:pt x="18" y="65"/>
                      </a:lnTo>
                      <a:lnTo>
                        <a:pt x="27" y="63"/>
                      </a:lnTo>
                      <a:lnTo>
                        <a:pt x="29" y="52"/>
                      </a:lnTo>
                      <a:lnTo>
                        <a:pt x="30" y="49"/>
                      </a:lnTo>
                      <a:lnTo>
                        <a:pt x="34" y="50"/>
                      </a:lnTo>
                      <a:lnTo>
                        <a:pt x="38" y="47"/>
                      </a:lnTo>
                      <a:lnTo>
                        <a:pt x="45" y="51"/>
                      </a:lnTo>
                      <a:lnTo>
                        <a:pt x="47" y="57"/>
                      </a:lnTo>
                      <a:lnTo>
                        <a:pt x="49" y="53"/>
                      </a:lnTo>
                      <a:lnTo>
                        <a:pt x="55" y="54"/>
                      </a:lnTo>
                      <a:lnTo>
                        <a:pt x="63" y="46"/>
                      </a:lnTo>
                      <a:lnTo>
                        <a:pt x="66" y="46"/>
                      </a:lnTo>
                      <a:lnTo>
                        <a:pt x="74" y="46"/>
                      </a:lnTo>
                      <a:lnTo>
                        <a:pt x="77" y="29"/>
                      </a:lnTo>
                      <a:lnTo>
                        <a:pt x="81" y="32"/>
                      </a:lnTo>
                      <a:lnTo>
                        <a:pt x="85" y="32"/>
                      </a:lnTo>
                      <a:lnTo>
                        <a:pt x="95" y="25"/>
                      </a:lnTo>
                      <a:lnTo>
                        <a:pt x="102" y="13"/>
                      </a:lnTo>
                      <a:lnTo>
                        <a:pt x="100" y="9"/>
                      </a:lnTo>
                      <a:lnTo>
                        <a:pt x="103" y="6"/>
                      </a:lnTo>
                      <a:lnTo>
                        <a:pt x="103" y="3"/>
                      </a:lnTo>
                      <a:lnTo>
                        <a:pt x="107" y="3"/>
                      </a:lnTo>
                      <a:lnTo>
                        <a:pt x="115" y="2"/>
                      </a:lnTo>
                      <a:lnTo>
                        <a:pt x="119" y="2"/>
                      </a:lnTo>
                      <a:lnTo>
                        <a:pt x="124" y="1"/>
                      </a:lnTo>
                      <a:lnTo>
                        <a:pt x="124" y="0"/>
                      </a:lnTo>
                      <a:lnTo>
                        <a:pt x="129" y="1"/>
                      </a:lnTo>
                      <a:lnTo>
                        <a:pt x="128" y="7"/>
                      </a:lnTo>
                      <a:lnTo>
                        <a:pt x="134" y="9"/>
                      </a:lnTo>
                      <a:lnTo>
                        <a:pt x="133" y="13"/>
                      </a:lnTo>
                      <a:lnTo>
                        <a:pt x="133" y="16"/>
                      </a:lnTo>
                      <a:lnTo>
                        <a:pt x="137" y="21"/>
                      </a:lnTo>
                      <a:lnTo>
                        <a:pt x="135" y="25"/>
                      </a:lnTo>
                      <a:lnTo>
                        <a:pt x="146" y="36"/>
                      </a:lnTo>
                      <a:lnTo>
                        <a:pt x="157" y="44"/>
                      </a:lnTo>
                      <a:lnTo>
                        <a:pt x="162" y="45"/>
                      </a:lnTo>
                      <a:lnTo>
                        <a:pt x="167" y="44"/>
                      </a:lnTo>
                      <a:lnTo>
                        <a:pt x="172" y="45"/>
                      </a:lnTo>
                      <a:lnTo>
                        <a:pt x="172" y="54"/>
                      </a:lnTo>
                      <a:lnTo>
                        <a:pt x="169" y="54"/>
                      </a:lnTo>
                      <a:lnTo>
                        <a:pt x="164" y="58"/>
                      </a:lnTo>
                      <a:lnTo>
                        <a:pt x="159" y="58"/>
                      </a:lnTo>
                      <a:lnTo>
                        <a:pt x="147" y="63"/>
                      </a:lnTo>
                      <a:lnTo>
                        <a:pt x="147" y="67"/>
                      </a:lnTo>
                      <a:lnTo>
                        <a:pt x="140" y="72"/>
                      </a:lnTo>
                      <a:lnTo>
                        <a:pt x="140" y="82"/>
                      </a:lnTo>
                      <a:lnTo>
                        <a:pt x="143" y="87"/>
                      </a:lnTo>
                      <a:lnTo>
                        <a:pt x="142" y="91"/>
                      </a:lnTo>
                      <a:lnTo>
                        <a:pt x="149" y="93"/>
                      </a:lnTo>
                      <a:lnTo>
                        <a:pt x="151" y="105"/>
                      </a:lnTo>
                      <a:lnTo>
                        <a:pt x="150" y="110"/>
                      </a:lnTo>
                      <a:lnTo>
                        <a:pt x="150" y="118"/>
                      </a:lnTo>
                      <a:lnTo>
                        <a:pt x="151" y="126"/>
                      </a:lnTo>
                      <a:lnTo>
                        <a:pt x="156" y="127"/>
                      </a:lnTo>
                      <a:lnTo>
                        <a:pt x="161" y="130"/>
                      </a:lnTo>
                      <a:lnTo>
                        <a:pt x="170" y="130"/>
                      </a:lnTo>
                      <a:lnTo>
                        <a:pt x="174" y="121"/>
                      </a:lnTo>
                      <a:lnTo>
                        <a:pt x="188" y="115"/>
                      </a:lnTo>
                      <a:lnTo>
                        <a:pt x="193" y="112"/>
                      </a:lnTo>
                      <a:lnTo>
                        <a:pt x="197" y="114"/>
                      </a:lnTo>
                      <a:lnTo>
                        <a:pt x="197" y="115"/>
                      </a:lnTo>
                      <a:lnTo>
                        <a:pt x="200" y="116"/>
                      </a:lnTo>
                      <a:lnTo>
                        <a:pt x="204" y="119"/>
                      </a:lnTo>
                      <a:lnTo>
                        <a:pt x="212" y="119"/>
                      </a:lnTo>
                      <a:lnTo>
                        <a:pt x="211" y="125"/>
                      </a:lnTo>
                      <a:lnTo>
                        <a:pt x="223" y="146"/>
                      </a:lnTo>
                      <a:lnTo>
                        <a:pt x="224" y="143"/>
                      </a:lnTo>
                      <a:lnTo>
                        <a:pt x="229" y="141"/>
                      </a:lnTo>
                      <a:lnTo>
                        <a:pt x="238" y="130"/>
                      </a:lnTo>
                      <a:lnTo>
                        <a:pt x="246" y="128"/>
                      </a:lnTo>
                      <a:lnTo>
                        <a:pt x="252" y="133"/>
                      </a:lnTo>
                      <a:lnTo>
                        <a:pt x="257" y="143"/>
                      </a:lnTo>
                      <a:lnTo>
                        <a:pt x="255" y="148"/>
                      </a:lnTo>
                      <a:lnTo>
                        <a:pt x="251" y="151"/>
                      </a:lnTo>
                      <a:lnTo>
                        <a:pt x="254" y="164"/>
                      </a:lnTo>
                      <a:lnTo>
                        <a:pt x="260" y="168"/>
                      </a:lnTo>
                      <a:lnTo>
                        <a:pt x="264" y="168"/>
                      </a:lnTo>
                      <a:lnTo>
                        <a:pt x="264" y="170"/>
                      </a:lnTo>
                      <a:lnTo>
                        <a:pt x="275" y="177"/>
                      </a:lnTo>
                      <a:lnTo>
                        <a:pt x="275" y="179"/>
                      </a:lnTo>
                      <a:lnTo>
                        <a:pt x="277" y="181"/>
                      </a:lnTo>
                      <a:lnTo>
                        <a:pt x="273" y="183"/>
                      </a:lnTo>
                      <a:lnTo>
                        <a:pt x="271" y="182"/>
                      </a:lnTo>
                      <a:lnTo>
                        <a:pt x="270" y="177"/>
                      </a:lnTo>
                      <a:lnTo>
                        <a:pt x="267" y="175"/>
                      </a:lnTo>
                      <a:lnTo>
                        <a:pt x="268" y="179"/>
                      </a:lnTo>
                      <a:lnTo>
                        <a:pt x="267" y="181"/>
                      </a:lnTo>
                      <a:lnTo>
                        <a:pt x="270" y="182"/>
                      </a:lnTo>
                      <a:lnTo>
                        <a:pt x="271" y="183"/>
                      </a:lnTo>
                      <a:lnTo>
                        <a:pt x="269" y="184"/>
                      </a:lnTo>
                      <a:lnTo>
                        <a:pt x="271" y="188"/>
                      </a:lnTo>
                      <a:lnTo>
                        <a:pt x="270" y="189"/>
                      </a:lnTo>
                      <a:lnTo>
                        <a:pt x="262" y="183"/>
                      </a:lnTo>
                      <a:lnTo>
                        <a:pt x="261" y="184"/>
                      </a:lnTo>
                      <a:lnTo>
                        <a:pt x="257" y="177"/>
                      </a:lnTo>
                      <a:lnTo>
                        <a:pt x="253" y="176"/>
                      </a:lnTo>
                      <a:lnTo>
                        <a:pt x="260" y="187"/>
                      </a:lnTo>
                      <a:lnTo>
                        <a:pt x="274" y="196"/>
                      </a:lnTo>
                      <a:lnTo>
                        <a:pt x="273" y="203"/>
                      </a:lnTo>
                      <a:lnTo>
                        <a:pt x="275" y="208"/>
                      </a:lnTo>
                      <a:lnTo>
                        <a:pt x="271" y="212"/>
                      </a:lnTo>
                      <a:lnTo>
                        <a:pt x="273" y="213"/>
                      </a:lnTo>
                      <a:lnTo>
                        <a:pt x="276" y="213"/>
                      </a:lnTo>
                      <a:lnTo>
                        <a:pt x="277" y="217"/>
                      </a:lnTo>
                      <a:lnTo>
                        <a:pt x="282" y="218"/>
                      </a:lnTo>
                      <a:lnTo>
                        <a:pt x="286" y="226"/>
                      </a:lnTo>
                      <a:lnTo>
                        <a:pt x="288" y="227"/>
                      </a:lnTo>
                      <a:lnTo>
                        <a:pt x="289" y="225"/>
                      </a:lnTo>
                      <a:lnTo>
                        <a:pt x="288" y="222"/>
                      </a:lnTo>
                      <a:lnTo>
                        <a:pt x="293" y="223"/>
                      </a:lnTo>
                      <a:lnTo>
                        <a:pt x="292" y="226"/>
                      </a:lnTo>
                      <a:lnTo>
                        <a:pt x="293" y="229"/>
                      </a:lnTo>
                      <a:lnTo>
                        <a:pt x="289" y="234"/>
                      </a:lnTo>
                      <a:lnTo>
                        <a:pt x="290" y="238"/>
                      </a:lnTo>
                      <a:lnTo>
                        <a:pt x="294" y="239"/>
                      </a:lnTo>
                      <a:lnTo>
                        <a:pt x="294" y="240"/>
                      </a:lnTo>
                      <a:lnTo>
                        <a:pt x="291" y="240"/>
                      </a:lnTo>
                      <a:lnTo>
                        <a:pt x="290" y="243"/>
                      </a:lnTo>
                      <a:lnTo>
                        <a:pt x="290" y="249"/>
                      </a:lnTo>
                      <a:lnTo>
                        <a:pt x="284" y="250"/>
                      </a:lnTo>
                      <a:lnTo>
                        <a:pt x="280" y="253"/>
                      </a:lnTo>
                      <a:lnTo>
                        <a:pt x="274" y="253"/>
                      </a:lnTo>
                      <a:lnTo>
                        <a:pt x="273" y="258"/>
                      </a:lnTo>
                      <a:lnTo>
                        <a:pt x="275" y="259"/>
                      </a:lnTo>
                      <a:lnTo>
                        <a:pt x="275" y="263"/>
                      </a:lnTo>
                      <a:lnTo>
                        <a:pt x="274" y="267"/>
                      </a:lnTo>
                      <a:lnTo>
                        <a:pt x="285" y="271"/>
                      </a:lnTo>
                      <a:lnTo>
                        <a:pt x="289" y="269"/>
                      </a:lnTo>
                      <a:lnTo>
                        <a:pt x="291" y="272"/>
                      </a:lnTo>
                      <a:lnTo>
                        <a:pt x="293" y="271"/>
                      </a:lnTo>
                      <a:lnTo>
                        <a:pt x="292" y="273"/>
                      </a:lnTo>
                      <a:lnTo>
                        <a:pt x="289" y="273"/>
                      </a:lnTo>
                      <a:lnTo>
                        <a:pt x="288" y="277"/>
                      </a:lnTo>
                      <a:lnTo>
                        <a:pt x="290" y="279"/>
                      </a:lnTo>
                      <a:lnTo>
                        <a:pt x="292" y="285"/>
                      </a:lnTo>
                      <a:lnTo>
                        <a:pt x="287" y="298"/>
                      </a:lnTo>
                      <a:lnTo>
                        <a:pt x="284" y="300"/>
                      </a:lnTo>
                      <a:lnTo>
                        <a:pt x="282" y="298"/>
                      </a:lnTo>
                      <a:lnTo>
                        <a:pt x="278" y="300"/>
                      </a:lnTo>
                      <a:lnTo>
                        <a:pt x="274" y="297"/>
                      </a:lnTo>
                      <a:lnTo>
                        <a:pt x="268" y="299"/>
                      </a:lnTo>
                      <a:lnTo>
                        <a:pt x="267" y="298"/>
                      </a:lnTo>
                      <a:lnTo>
                        <a:pt x="267" y="293"/>
                      </a:lnTo>
                      <a:lnTo>
                        <a:pt x="256" y="291"/>
                      </a:lnTo>
                      <a:lnTo>
                        <a:pt x="255" y="292"/>
                      </a:lnTo>
                      <a:lnTo>
                        <a:pt x="247" y="296"/>
                      </a:lnTo>
                      <a:lnTo>
                        <a:pt x="244" y="295"/>
                      </a:lnTo>
                      <a:lnTo>
                        <a:pt x="238" y="288"/>
                      </a:lnTo>
                      <a:lnTo>
                        <a:pt x="231" y="287"/>
                      </a:lnTo>
                      <a:lnTo>
                        <a:pt x="224" y="281"/>
                      </a:lnTo>
                      <a:lnTo>
                        <a:pt x="219" y="281"/>
                      </a:lnTo>
                      <a:lnTo>
                        <a:pt x="212" y="283"/>
                      </a:lnTo>
                      <a:lnTo>
                        <a:pt x="205" y="282"/>
                      </a:lnTo>
                      <a:lnTo>
                        <a:pt x="203" y="285"/>
                      </a:lnTo>
                      <a:lnTo>
                        <a:pt x="207" y="287"/>
                      </a:lnTo>
                      <a:lnTo>
                        <a:pt x="195" y="297"/>
                      </a:lnTo>
                      <a:lnTo>
                        <a:pt x="194" y="299"/>
                      </a:lnTo>
                      <a:lnTo>
                        <a:pt x="194" y="300"/>
                      </a:lnTo>
                      <a:lnTo>
                        <a:pt x="193" y="299"/>
                      </a:lnTo>
                      <a:lnTo>
                        <a:pt x="189" y="304"/>
                      </a:lnTo>
                      <a:lnTo>
                        <a:pt x="189" y="309"/>
                      </a:lnTo>
                      <a:lnTo>
                        <a:pt x="186" y="309"/>
                      </a:lnTo>
                      <a:lnTo>
                        <a:pt x="183" y="310"/>
                      </a:lnTo>
                      <a:lnTo>
                        <a:pt x="180" y="309"/>
                      </a:lnTo>
                      <a:lnTo>
                        <a:pt x="176" y="315"/>
                      </a:lnTo>
                      <a:lnTo>
                        <a:pt x="178" y="325"/>
                      </a:lnTo>
                      <a:lnTo>
                        <a:pt x="174" y="325"/>
                      </a:lnTo>
                      <a:lnTo>
                        <a:pt x="173" y="326"/>
                      </a:lnTo>
                      <a:lnTo>
                        <a:pt x="168" y="328"/>
                      </a:lnTo>
                      <a:lnTo>
                        <a:pt x="163" y="327"/>
                      </a:lnTo>
                      <a:lnTo>
                        <a:pt x="160" y="326"/>
                      </a:lnTo>
                      <a:lnTo>
                        <a:pt x="146" y="325"/>
                      </a:lnTo>
                      <a:lnTo>
                        <a:pt x="136" y="318"/>
                      </a:lnTo>
                      <a:lnTo>
                        <a:pt x="130" y="315"/>
                      </a:lnTo>
                      <a:lnTo>
                        <a:pt x="127" y="313"/>
                      </a:lnTo>
                      <a:lnTo>
                        <a:pt x="122" y="310"/>
                      </a:lnTo>
                      <a:lnTo>
                        <a:pt x="122" y="309"/>
                      </a:lnTo>
                      <a:lnTo>
                        <a:pt x="109" y="314"/>
                      </a:lnTo>
                      <a:lnTo>
                        <a:pt x="92" y="325"/>
                      </a:lnTo>
                      <a:lnTo>
                        <a:pt x="86" y="327"/>
                      </a:lnTo>
                      <a:lnTo>
                        <a:pt x="74" y="336"/>
                      </a:lnTo>
                      <a:lnTo>
                        <a:pt x="69" y="341"/>
                      </a:lnTo>
                      <a:lnTo>
                        <a:pt x="61" y="344"/>
                      </a:lnTo>
                      <a:lnTo>
                        <a:pt x="58" y="344"/>
                      </a:lnTo>
                      <a:lnTo>
                        <a:pt x="54" y="347"/>
                      </a:lnTo>
                      <a:lnTo>
                        <a:pt x="48" y="349"/>
                      </a:lnTo>
                      <a:lnTo>
                        <a:pt x="42" y="354"/>
                      </a:lnTo>
                      <a:lnTo>
                        <a:pt x="31" y="352"/>
                      </a:lnTo>
                      <a:lnTo>
                        <a:pt x="25" y="348"/>
                      </a:lnTo>
                      <a:lnTo>
                        <a:pt x="28" y="343"/>
                      </a:lnTo>
                      <a:lnTo>
                        <a:pt x="29" y="341"/>
                      </a:lnTo>
                      <a:lnTo>
                        <a:pt x="31" y="336"/>
                      </a:lnTo>
                      <a:lnTo>
                        <a:pt x="26" y="323"/>
                      </a:lnTo>
                      <a:lnTo>
                        <a:pt x="32" y="318"/>
                      </a:lnTo>
                      <a:lnTo>
                        <a:pt x="37" y="319"/>
                      </a:lnTo>
                      <a:lnTo>
                        <a:pt x="36" y="314"/>
                      </a:lnTo>
                      <a:lnTo>
                        <a:pt x="40" y="314"/>
                      </a:lnTo>
                      <a:lnTo>
                        <a:pt x="40" y="309"/>
                      </a:lnTo>
                      <a:lnTo>
                        <a:pt x="36" y="300"/>
                      </a:lnTo>
                      <a:lnTo>
                        <a:pt x="36" y="289"/>
                      </a:lnTo>
                      <a:lnTo>
                        <a:pt x="39" y="277"/>
                      </a:lnTo>
                      <a:lnTo>
                        <a:pt x="45" y="273"/>
                      </a:lnTo>
                      <a:lnTo>
                        <a:pt x="45" y="271"/>
                      </a:lnTo>
                      <a:lnTo>
                        <a:pt x="49" y="263"/>
                      </a:lnTo>
                      <a:lnTo>
                        <a:pt x="45" y="257"/>
                      </a:lnTo>
                      <a:lnTo>
                        <a:pt x="47"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28" name="Freeform 105"/>
                <p:cNvSpPr>
                  <a:spLocks/>
                </p:cNvSpPr>
                <p:nvPr/>
              </p:nvSpPr>
              <p:spPr bwMode="auto">
                <a:xfrm>
                  <a:off x="3970" y="1922"/>
                  <a:ext cx="294" cy="354"/>
                </a:xfrm>
                <a:custGeom>
                  <a:avLst/>
                  <a:gdLst>
                    <a:gd name="T0" fmla="*/ 51 w 294"/>
                    <a:gd name="T1" fmla="*/ 245 h 354"/>
                    <a:gd name="T2" fmla="*/ 56 w 294"/>
                    <a:gd name="T3" fmla="*/ 228 h 354"/>
                    <a:gd name="T4" fmla="*/ 68 w 294"/>
                    <a:gd name="T5" fmla="*/ 221 h 354"/>
                    <a:gd name="T6" fmla="*/ 73 w 294"/>
                    <a:gd name="T7" fmla="*/ 195 h 354"/>
                    <a:gd name="T8" fmla="*/ 62 w 294"/>
                    <a:gd name="T9" fmla="*/ 157 h 354"/>
                    <a:gd name="T10" fmla="*/ 37 w 294"/>
                    <a:gd name="T11" fmla="*/ 142 h 354"/>
                    <a:gd name="T12" fmla="*/ 20 w 294"/>
                    <a:gd name="T13" fmla="*/ 124 h 354"/>
                    <a:gd name="T14" fmla="*/ 15 w 294"/>
                    <a:gd name="T15" fmla="*/ 119 h 354"/>
                    <a:gd name="T16" fmla="*/ 0 w 294"/>
                    <a:gd name="T17" fmla="*/ 110 h 354"/>
                    <a:gd name="T18" fmla="*/ 11 w 294"/>
                    <a:gd name="T19" fmla="*/ 82 h 354"/>
                    <a:gd name="T20" fmla="*/ 29 w 294"/>
                    <a:gd name="T21" fmla="*/ 52 h 354"/>
                    <a:gd name="T22" fmla="*/ 45 w 294"/>
                    <a:gd name="T23" fmla="*/ 51 h 354"/>
                    <a:gd name="T24" fmla="*/ 63 w 294"/>
                    <a:gd name="T25" fmla="*/ 46 h 354"/>
                    <a:gd name="T26" fmla="*/ 81 w 294"/>
                    <a:gd name="T27" fmla="*/ 32 h 354"/>
                    <a:gd name="T28" fmla="*/ 100 w 294"/>
                    <a:gd name="T29" fmla="*/ 9 h 354"/>
                    <a:gd name="T30" fmla="*/ 115 w 294"/>
                    <a:gd name="T31" fmla="*/ 2 h 354"/>
                    <a:gd name="T32" fmla="*/ 129 w 294"/>
                    <a:gd name="T33" fmla="*/ 1 h 354"/>
                    <a:gd name="T34" fmla="*/ 133 w 294"/>
                    <a:gd name="T35" fmla="*/ 16 h 354"/>
                    <a:gd name="T36" fmla="*/ 157 w 294"/>
                    <a:gd name="T37" fmla="*/ 44 h 354"/>
                    <a:gd name="T38" fmla="*/ 172 w 294"/>
                    <a:gd name="T39" fmla="*/ 54 h 354"/>
                    <a:gd name="T40" fmla="*/ 147 w 294"/>
                    <a:gd name="T41" fmla="*/ 63 h 354"/>
                    <a:gd name="T42" fmla="*/ 143 w 294"/>
                    <a:gd name="T43" fmla="*/ 87 h 354"/>
                    <a:gd name="T44" fmla="*/ 150 w 294"/>
                    <a:gd name="T45" fmla="*/ 110 h 354"/>
                    <a:gd name="T46" fmla="*/ 161 w 294"/>
                    <a:gd name="T47" fmla="*/ 130 h 354"/>
                    <a:gd name="T48" fmla="*/ 193 w 294"/>
                    <a:gd name="T49" fmla="*/ 112 h 354"/>
                    <a:gd name="T50" fmla="*/ 204 w 294"/>
                    <a:gd name="T51" fmla="*/ 119 h 354"/>
                    <a:gd name="T52" fmla="*/ 224 w 294"/>
                    <a:gd name="T53" fmla="*/ 143 h 354"/>
                    <a:gd name="T54" fmla="*/ 252 w 294"/>
                    <a:gd name="T55" fmla="*/ 133 h 354"/>
                    <a:gd name="T56" fmla="*/ 254 w 294"/>
                    <a:gd name="T57" fmla="*/ 164 h 354"/>
                    <a:gd name="T58" fmla="*/ 275 w 294"/>
                    <a:gd name="T59" fmla="*/ 177 h 354"/>
                    <a:gd name="T60" fmla="*/ 271 w 294"/>
                    <a:gd name="T61" fmla="*/ 182 h 354"/>
                    <a:gd name="T62" fmla="*/ 267 w 294"/>
                    <a:gd name="T63" fmla="*/ 181 h 354"/>
                    <a:gd name="T64" fmla="*/ 271 w 294"/>
                    <a:gd name="T65" fmla="*/ 188 h 354"/>
                    <a:gd name="T66" fmla="*/ 257 w 294"/>
                    <a:gd name="T67" fmla="*/ 177 h 354"/>
                    <a:gd name="T68" fmla="*/ 273 w 294"/>
                    <a:gd name="T69" fmla="*/ 203 h 354"/>
                    <a:gd name="T70" fmla="*/ 276 w 294"/>
                    <a:gd name="T71" fmla="*/ 213 h 354"/>
                    <a:gd name="T72" fmla="*/ 288 w 294"/>
                    <a:gd name="T73" fmla="*/ 227 h 354"/>
                    <a:gd name="T74" fmla="*/ 292 w 294"/>
                    <a:gd name="T75" fmla="*/ 226 h 354"/>
                    <a:gd name="T76" fmla="*/ 294 w 294"/>
                    <a:gd name="T77" fmla="*/ 239 h 354"/>
                    <a:gd name="T78" fmla="*/ 290 w 294"/>
                    <a:gd name="T79" fmla="*/ 249 h 354"/>
                    <a:gd name="T80" fmla="*/ 273 w 294"/>
                    <a:gd name="T81" fmla="*/ 258 h 354"/>
                    <a:gd name="T82" fmla="*/ 285 w 294"/>
                    <a:gd name="T83" fmla="*/ 271 h 354"/>
                    <a:gd name="T84" fmla="*/ 292 w 294"/>
                    <a:gd name="T85" fmla="*/ 273 h 354"/>
                    <a:gd name="T86" fmla="*/ 292 w 294"/>
                    <a:gd name="T87" fmla="*/ 285 h 354"/>
                    <a:gd name="T88" fmla="*/ 278 w 294"/>
                    <a:gd name="T89" fmla="*/ 300 h 354"/>
                    <a:gd name="T90" fmla="*/ 267 w 294"/>
                    <a:gd name="T91" fmla="*/ 293 h 354"/>
                    <a:gd name="T92" fmla="*/ 244 w 294"/>
                    <a:gd name="T93" fmla="*/ 295 h 354"/>
                    <a:gd name="T94" fmla="*/ 219 w 294"/>
                    <a:gd name="T95" fmla="*/ 281 h 354"/>
                    <a:gd name="T96" fmla="*/ 207 w 294"/>
                    <a:gd name="T97" fmla="*/ 287 h 354"/>
                    <a:gd name="T98" fmla="*/ 193 w 294"/>
                    <a:gd name="T99" fmla="*/ 299 h 354"/>
                    <a:gd name="T100" fmla="*/ 183 w 294"/>
                    <a:gd name="T101" fmla="*/ 310 h 354"/>
                    <a:gd name="T102" fmla="*/ 174 w 294"/>
                    <a:gd name="T103" fmla="*/ 325 h 354"/>
                    <a:gd name="T104" fmla="*/ 160 w 294"/>
                    <a:gd name="T105" fmla="*/ 326 h 354"/>
                    <a:gd name="T106" fmla="*/ 127 w 294"/>
                    <a:gd name="T107" fmla="*/ 313 h 354"/>
                    <a:gd name="T108" fmla="*/ 92 w 294"/>
                    <a:gd name="T109" fmla="*/ 325 h 354"/>
                    <a:gd name="T110" fmla="*/ 61 w 294"/>
                    <a:gd name="T111" fmla="*/ 344 h 354"/>
                    <a:gd name="T112" fmla="*/ 42 w 294"/>
                    <a:gd name="T113" fmla="*/ 354 h 354"/>
                    <a:gd name="T114" fmla="*/ 29 w 294"/>
                    <a:gd name="T115" fmla="*/ 341 h 354"/>
                    <a:gd name="T116" fmla="*/ 37 w 294"/>
                    <a:gd name="T117" fmla="*/ 319 h 354"/>
                    <a:gd name="T118" fmla="*/ 36 w 294"/>
                    <a:gd name="T119" fmla="*/ 300 h 354"/>
                    <a:gd name="T120" fmla="*/ 45 w 294"/>
                    <a:gd name="T121" fmla="*/ 27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4" h="354">
                      <a:moveTo>
                        <a:pt x="47" y="253"/>
                      </a:moveTo>
                      <a:lnTo>
                        <a:pt x="46" y="252"/>
                      </a:lnTo>
                      <a:lnTo>
                        <a:pt x="47" y="248"/>
                      </a:lnTo>
                      <a:lnTo>
                        <a:pt x="51" y="245"/>
                      </a:lnTo>
                      <a:lnTo>
                        <a:pt x="52" y="238"/>
                      </a:lnTo>
                      <a:lnTo>
                        <a:pt x="49" y="235"/>
                      </a:lnTo>
                      <a:lnTo>
                        <a:pt x="52" y="228"/>
                      </a:lnTo>
                      <a:lnTo>
                        <a:pt x="56" y="228"/>
                      </a:lnTo>
                      <a:lnTo>
                        <a:pt x="61" y="225"/>
                      </a:lnTo>
                      <a:lnTo>
                        <a:pt x="70" y="228"/>
                      </a:lnTo>
                      <a:lnTo>
                        <a:pt x="71" y="227"/>
                      </a:lnTo>
                      <a:lnTo>
                        <a:pt x="68" y="221"/>
                      </a:lnTo>
                      <a:lnTo>
                        <a:pt x="72" y="206"/>
                      </a:lnTo>
                      <a:lnTo>
                        <a:pt x="75" y="202"/>
                      </a:lnTo>
                      <a:lnTo>
                        <a:pt x="72" y="204"/>
                      </a:lnTo>
                      <a:lnTo>
                        <a:pt x="73" y="195"/>
                      </a:lnTo>
                      <a:lnTo>
                        <a:pt x="67" y="188"/>
                      </a:lnTo>
                      <a:lnTo>
                        <a:pt x="73" y="174"/>
                      </a:lnTo>
                      <a:lnTo>
                        <a:pt x="73" y="168"/>
                      </a:lnTo>
                      <a:lnTo>
                        <a:pt x="62" y="157"/>
                      </a:lnTo>
                      <a:lnTo>
                        <a:pt x="52" y="154"/>
                      </a:lnTo>
                      <a:lnTo>
                        <a:pt x="45" y="152"/>
                      </a:lnTo>
                      <a:lnTo>
                        <a:pt x="38" y="144"/>
                      </a:lnTo>
                      <a:lnTo>
                        <a:pt x="37" y="142"/>
                      </a:lnTo>
                      <a:lnTo>
                        <a:pt x="34" y="139"/>
                      </a:lnTo>
                      <a:lnTo>
                        <a:pt x="29" y="129"/>
                      </a:lnTo>
                      <a:lnTo>
                        <a:pt x="24" y="128"/>
                      </a:lnTo>
                      <a:lnTo>
                        <a:pt x="20" y="124"/>
                      </a:lnTo>
                      <a:lnTo>
                        <a:pt x="20" y="122"/>
                      </a:lnTo>
                      <a:lnTo>
                        <a:pt x="17" y="121"/>
                      </a:lnTo>
                      <a:lnTo>
                        <a:pt x="17" y="119"/>
                      </a:lnTo>
                      <a:lnTo>
                        <a:pt x="15" y="119"/>
                      </a:lnTo>
                      <a:lnTo>
                        <a:pt x="7" y="123"/>
                      </a:lnTo>
                      <a:lnTo>
                        <a:pt x="4" y="120"/>
                      </a:lnTo>
                      <a:lnTo>
                        <a:pt x="4" y="112"/>
                      </a:lnTo>
                      <a:lnTo>
                        <a:pt x="0" y="110"/>
                      </a:lnTo>
                      <a:lnTo>
                        <a:pt x="4" y="94"/>
                      </a:lnTo>
                      <a:lnTo>
                        <a:pt x="8" y="89"/>
                      </a:lnTo>
                      <a:lnTo>
                        <a:pt x="8" y="86"/>
                      </a:lnTo>
                      <a:lnTo>
                        <a:pt x="11" y="82"/>
                      </a:lnTo>
                      <a:lnTo>
                        <a:pt x="14" y="71"/>
                      </a:lnTo>
                      <a:lnTo>
                        <a:pt x="18" y="65"/>
                      </a:lnTo>
                      <a:lnTo>
                        <a:pt x="27" y="63"/>
                      </a:lnTo>
                      <a:lnTo>
                        <a:pt x="29" y="52"/>
                      </a:lnTo>
                      <a:lnTo>
                        <a:pt x="30" y="49"/>
                      </a:lnTo>
                      <a:lnTo>
                        <a:pt x="34" y="50"/>
                      </a:lnTo>
                      <a:lnTo>
                        <a:pt x="38" y="47"/>
                      </a:lnTo>
                      <a:lnTo>
                        <a:pt x="45" y="51"/>
                      </a:lnTo>
                      <a:lnTo>
                        <a:pt x="47" y="57"/>
                      </a:lnTo>
                      <a:lnTo>
                        <a:pt x="49" y="53"/>
                      </a:lnTo>
                      <a:lnTo>
                        <a:pt x="55" y="54"/>
                      </a:lnTo>
                      <a:lnTo>
                        <a:pt x="63" y="46"/>
                      </a:lnTo>
                      <a:lnTo>
                        <a:pt x="66" y="46"/>
                      </a:lnTo>
                      <a:lnTo>
                        <a:pt x="74" y="46"/>
                      </a:lnTo>
                      <a:lnTo>
                        <a:pt x="77" y="29"/>
                      </a:lnTo>
                      <a:lnTo>
                        <a:pt x="81" y="32"/>
                      </a:lnTo>
                      <a:lnTo>
                        <a:pt x="85" y="32"/>
                      </a:lnTo>
                      <a:lnTo>
                        <a:pt x="95" y="25"/>
                      </a:lnTo>
                      <a:lnTo>
                        <a:pt x="102" y="13"/>
                      </a:lnTo>
                      <a:lnTo>
                        <a:pt x="100" y="9"/>
                      </a:lnTo>
                      <a:lnTo>
                        <a:pt x="103" y="6"/>
                      </a:lnTo>
                      <a:lnTo>
                        <a:pt x="103" y="3"/>
                      </a:lnTo>
                      <a:lnTo>
                        <a:pt x="107" y="3"/>
                      </a:lnTo>
                      <a:lnTo>
                        <a:pt x="115" y="2"/>
                      </a:lnTo>
                      <a:lnTo>
                        <a:pt x="119" y="2"/>
                      </a:lnTo>
                      <a:lnTo>
                        <a:pt x="124" y="1"/>
                      </a:lnTo>
                      <a:lnTo>
                        <a:pt x="124" y="0"/>
                      </a:lnTo>
                      <a:lnTo>
                        <a:pt x="129" y="1"/>
                      </a:lnTo>
                      <a:lnTo>
                        <a:pt x="128" y="7"/>
                      </a:lnTo>
                      <a:lnTo>
                        <a:pt x="134" y="9"/>
                      </a:lnTo>
                      <a:lnTo>
                        <a:pt x="133" y="13"/>
                      </a:lnTo>
                      <a:lnTo>
                        <a:pt x="133" y="16"/>
                      </a:lnTo>
                      <a:lnTo>
                        <a:pt x="137" y="21"/>
                      </a:lnTo>
                      <a:lnTo>
                        <a:pt x="135" y="25"/>
                      </a:lnTo>
                      <a:lnTo>
                        <a:pt x="146" y="36"/>
                      </a:lnTo>
                      <a:lnTo>
                        <a:pt x="157" y="44"/>
                      </a:lnTo>
                      <a:lnTo>
                        <a:pt x="162" y="45"/>
                      </a:lnTo>
                      <a:lnTo>
                        <a:pt x="167" y="44"/>
                      </a:lnTo>
                      <a:lnTo>
                        <a:pt x="172" y="45"/>
                      </a:lnTo>
                      <a:lnTo>
                        <a:pt x="172" y="54"/>
                      </a:lnTo>
                      <a:lnTo>
                        <a:pt x="169" y="54"/>
                      </a:lnTo>
                      <a:lnTo>
                        <a:pt x="164" y="58"/>
                      </a:lnTo>
                      <a:lnTo>
                        <a:pt x="159" y="58"/>
                      </a:lnTo>
                      <a:lnTo>
                        <a:pt x="147" y="63"/>
                      </a:lnTo>
                      <a:lnTo>
                        <a:pt x="147" y="67"/>
                      </a:lnTo>
                      <a:lnTo>
                        <a:pt x="140" y="72"/>
                      </a:lnTo>
                      <a:lnTo>
                        <a:pt x="140" y="82"/>
                      </a:lnTo>
                      <a:lnTo>
                        <a:pt x="143" y="87"/>
                      </a:lnTo>
                      <a:lnTo>
                        <a:pt x="142" y="91"/>
                      </a:lnTo>
                      <a:lnTo>
                        <a:pt x="149" y="93"/>
                      </a:lnTo>
                      <a:lnTo>
                        <a:pt x="151" y="105"/>
                      </a:lnTo>
                      <a:lnTo>
                        <a:pt x="150" y="110"/>
                      </a:lnTo>
                      <a:lnTo>
                        <a:pt x="150" y="118"/>
                      </a:lnTo>
                      <a:lnTo>
                        <a:pt x="151" y="126"/>
                      </a:lnTo>
                      <a:lnTo>
                        <a:pt x="156" y="127"/>
                      </a:lnTo>
                      <a:lnTo>
                        <a:pt x="161" y="130"/>
                      </a:lnTo>
                      <a:lnTo>
                        <a:pt x="170" y="130"/>
                      </a:lnTo>
                      <a:lnTo>
                        <a:pt x="174" y="121"/>
                      </a:lnTo>
                      <a:lnTo>
                        <a:pt x="188" y="115"/>
                      </a:lnTo>
                      <a:lnTo>
                        <a:pt x="193" y="112"/>
                      </a:lnTo>
                      <a:lnTo>
                        <a:pt x="197" y="114"/>
                      </a:lnTo>
                      <a:lnTo>
                        <a:pt x="197" y="115"/>
                      </a:lnTo>
                      <a:lnTo>
                        <a:pt x="200" y="116"/>
                      </a:lnTo>
                      <a:lnTo>
                        <a:pt x="204" y="119"/>
                      </a:lnTo>
                      <a:lnTo>
                        <a:pt x="212" y="119"/>
                      </a:lnTo>
                      <a:lnTo>
                        <a:pt x="211" y="125"/>
                      </a:lnTo>
                      <a:lnTo>
                        <a:pt x="223" y="146"/>
                      </a:lnTo>
                      <a:lnTo>
                        <a:pt x="224" y="143"/>
                      </a:lnTo>
                      <a:lnTo>
                        <a:pt x="229" y="141"/>
                      </a:lnTo>
                      <a:lnTo>
                        <a:pt x="238" y="130"/>
                      </a:lnTo>
                      <a:lnTo>
                        <a:pt x="246" y="128"/>
                      </a:lnTo>
                      <a:lnTo>
                        <a:pt x="252" y="133"/>
                      </a:lnTo>
                      <a:lnTo>
                        <a:pt x="257" y="143"/>
                      </a:lnTo>
                      <a:lnTo>
                        <a:pt x="255" y="148"/>
                      </a:lnTo>
                      <a:lnTo>
                        <a:pt x="251" y="151"/>
                      </a:lnTo>
                      <a:lnTo>
                        <a:pt x="254" y="164"/>
                      </a:lnTo>
                      <a:lnTo>
                        <a:pt x="260" y="168"/>
                      </a:lnTo>
                      <a:lnTo>
                        <a:pt x="264" y="168"/>
                      </a:lnTo>
                      <a:lnTo>
                        <a:pt x="264" y="170"/>
                      </a:lnTo>
                      <a:lnTo>
                        <a:pt x="275" y="177"/>
                      </a:lnTo>
                      <a:lnTo>
                        <a:pt x="275" y="179"/>
                      </a:lnTo>
                      <a:lnTo>
                        <a:pt x="277" y="181"/>
                      </a:lnTo>
                      <a:lnTo>
                        <a:pt x="273" y="183"/>
                      </a:lnTo>
                      <a:lnTo>
                        <a:pt x="271" y="182"/>
                      </a:lnTo>
                      <a:lnTo>
                        <a:pt x="270" y="177"/>
                      </a:lnTo>
                      <a:lnTo>
                        <a:pt x="267" y="175"/>
                      </a:lnTo>
                      <a:lnTo>
                        <a:pt x="268" y="179"/>
                      </a:lnTo>
                      <a:lnTo>
                        <a:pt x="267" y="181"/>
                      </a:lnTo>
                      <a:lnTo>
                        <a:pt x="270" y="182"/>
                      </a:lnTo>
                      <a:lnTo>
                        <a:pt x="271" y="183"/>
                      </a:lnTo>
                      <a:lnTo>
                        <a:pt x="269" y="184"/>
                      </a:lnTo>
                      <a:lnTo>
                        <a:pt x="271" y="188"/>
                      </a:lnTo>
                      <a:lnTo>
                        <a:pt x="270" y="189"/>
                      </a:lnTo>
                      <a:lnTo>
                        <a:pt x="262" y="183"/>
                      </a:lnTo>
                      <a:lnTo>
                        <a:pt x="261" y="184"/>
                      </a:lnTo>
                      <a:lnTo>
                        <a:pt x="257" y="177"/>
                      </a:lnTo>
                      <a:lnTo>
                        <a:pt x="253" y="176"/>
                      </a:lnTo>
                      <a:lnTo>
                        <a:pt x="260" y="187"/>
                      </a:lnTo>
                      <a:lnTo>
                        <a:pt x="274" y="196"/>
                      </a:lnTo>
                      <a:lnTo>
                        <a:pt x="273" y="203"/>
                      </a:lnTo>
                      <a:lnTo>
                        <a:pt x="275" y="208"/>
                      </a:lnTo>
                      <a:lnTo>
                        <a:pt x="271" y="212"/>
                      </a:lnTo>
                      <a:lnTo>
                        <a:pt x="273" y="213"/>
                      </a:lnTo>
                      <a:lnTo>
                        <a:pt x="276" y="213"/>
                      </a:lnTo>
                      <a:lnTo>
                        <a:pt x="277" y="217"/>
                      </a:lnTo>
                      <a:lnTo>
                        <a:pt x="282" y="218"/>
                      </a:lnTo>
                      <a:lnTo>
                        <a:pt x="286" y="226"/>
                      </a:lnTo>
                      <a:lnTo>
                        <a:pt x="288" y="227"/>
                      </a:lnTo>
                      <a:lnTo>
                        <a:pt x="289" y="225"/>
                      </a:lnTo>
                      <a:lnTo>
                        <a:pt x="288" y="222"/>
                      </a:lnTo>
                      <a:lnTo>
                        <a:pt x="293" y="223"/>
                      </a:lnTo>
                      <a:lnTo>
                        <a:pt x="292" y="226"/>
                      </a:lnTo>
                      <a:lnTo>
                        <a:pt x="293" y="229"/>
                      </a:lnTo>
                      <a:lnTo>
                        <a:pt x="289" y="234"/>
                      </a:lnTo>
                      <a:lnTo>
                        <a:pt x="290" y="238"/>
                      </a:lnTo>
                      <a:lnTo>
                        <a:pt x="294" y="239"/>
                      </a:lnTo>
                      <a:lnTo>
                        <a:pt x="294" y="240"/>
                      </a:lnTo>
                      <a:lnTo>
                        <a:pt x="291" y="240"/>
                      </a:lnTo>
                      <a:lnTo>
                        <a:pt x="290" y="243"/>
                      </a:lnTo>
                      <a:lnTo>
                        <a:pt x="290" y="249"/>
                      </a:lnTo>
                      <a:lnTo>
                        <a:pt x="284" y="250"/>
                      </a:lnTo>
                      <a:lnTo>
                        <a:pt x="280" y="253"/>
                      </a:lnTo>
                      <a:lnTo>
                        <a:pt x="274" y="253"/>
                      </a:lnTo>
                      <a:lnTo>
                        <a:pt x="273" y="258"/>
                      </a:lnTo>
                      <a:lnTo>
                        <a:pt x="275" y="259"/>
                      </a:lnTo>
                      <a:lnTo>
                        <a:pt x="275" y="263"/>
                      </a:lnTo>
                      <a:lnTo>
                        <a:pt x="274" y="267"/>
                      </a:lnTo>
                      <a:lnTo>
                        <a:pt x="285" y="271"/>
                      </a:lnTo>
                      <a:lnTo>
                        <a:pt x="289" y="269"/>
                      </a:lnTo>
                      <a:lnTo>
                        <a:pt x="291" y="272"/>
                      </a:lnTo>
                      <a:lnTo>
                        <a:pt x="293" y="271"/>
                      </a:lnTo>
                      <a:lnTo>
                        <a:pt x="292" y="273"/>
                      </a:lnTo>
                      <a:lnTo>
                        <a:pt x="289" y="273"/>
                      </a:lnTo>
                      <a:lnTo>
                        <a:pt x="288" y="277"/>
                      </a:lnTo>
                      <a:lnTo>
                        <a:pt x="290" y="279"/>
                      </a:lnTo>
                      <a:lnTo>
                        <a:pt x="292" y="285"/>
                      </a:lnTo>
                      <a:lnTo>
                        <a:pt x="287" y="298"/>
                      </a:lnTo>
                      <a:lnTo>
                        <a:pt x="284" y="300"/>
                      </a:lnTo>
                      <a:lnTo>
                        <a:pt x="282" y="298"/>
                      </a:lnTo>
                      <a:lnTo>
                        <a:pt x="278" y="300"/>
                      </a:lnTo>
                      <a:lnTo>
                        <a:pt x="274" y="297"/>
                      </a:lnTo>
                      <a:lnTo>
                        <a:pt x="268" y="299"/>
                      </a:lnTo>
                      <a:lnTo>
                        <a:pt x="267" y="298"/>
                      </a:lnTo>
                      <a:lnTo>
                        <a:pt x="267" y="293"/>
                      </a:lnTo>
                      <a:lnTo>
                        <a:pt x="256" y="291"/>
                      </a:lnTo>
                      <a:lnTo>
                        <a:pt x="255" y="292"/>
                      </a:lnTo>
                      <a:lnTo>
                        <a:pt x="247" y="296"/>
                      </a:lnTo>
                      <a:lnTo>
                        <a:pt x="244" y="295"/>
                      </a:lnTo>
                      <a:lnTo>
                        <a:pt x="238" y="288"/>
                      </a:lnTo>
                      <a:lnTo>
                        <a:pt x="231" y="287"/>
                      </a:lnTo>
                      <a:lnTo>
                        <a:pt x="224" y="281"/>
                      </a:lnTo>
                      <a:lnTo>
                        <a:pt x="219" y="281"/>
                      </a:lnTo>
                      <a:lnTo>
                        <a:pt x="212" y="283"/>
                      </a:lnTo>
                      <a:lnTo>
                        <a:pt x="205" y="282"/>
                      </a:lnTo>
                      <a:lnTo>
                        <a:pt x="203" y="285"/>
                      </a:lnTo>
                      <a:lnTo>
                        <a:pt x="207" y="287"/>
                      </a:lnTo>
                      <a:lnTo>
                        <a:pt x="195" y="297"/>
                      </a:lnTo>
                      <a:lnTo>
                        <a:pt x="194" y="299"/>
                      </a:lnTo>
                      <a:lnTo>
                        <a:pt x="194" y="300"/>
                      </a:lnTo>
                      <a:lnTo>
                        <a:pt x="193" y="299"/>
                      </a:lnTo>
                      <a:lnTo>
                        <a:pt x="189" y="304"/>
                      </a:lnTo>
                      <a:lnTo>
                        <a:pt x="189" y="309"/>
                      </a:lnTo>
                      <a:lnTo>
                        <a:pt x="186" y="309"/>
                      </a:lnTo>
                      <a:lnTo>
                        <a:pt x="183" y="310"/>
                      </a:lnTo>
                      <a:lnTo>
                        <a:pt x="180" y="309"/>
                      </a:lnTo>
                      <a:lnTo>
                        <a:pt x="176" y="315"/>
                      </a:lnTo>
                      <a:lnTo>
                        <a:pt x="178" y="325"/>
                      </a:lnTo>
                      <a:lnTo>
                        <a:pt x="174" y="325"/>
                      </a:lnTo>
                      <a:lnTo>
                        <a:pt x="173" y="326"/>
                      </a:lnTo>
                      <a:lnTo>
                        <a:pt x="168" y="328"/>
                      </a:lnTo>
                      <a:lnTo>
                        <a:pt x="163" y="327"/>
                      </a:lnTo>
                      <a:lnTo>
                        <a:pt x="160" y="326"/>
                      </a:lnTo>
                      <a:lnTo>
                        <a:pt x="146" y="325"/>
                      </a:lnTo>
                      <a:lnTo>
                        <a:pt x="136" y="318"/>
                      </a:lnTo>
                      <a:lnTo>
                        <a:pt x="130" y="315"/>
                      </a:lnTo>
                      <a:lnTo>
                        <a:pt x="127" y="313"/>
                      </a:lnTo>
                      <a:lnTo>
                        <a:pt x="122" y="310"/>
                      </a:lnTo>
                      <a:lnTo>
                        <a:pt x="122" y="309"/>
                      </a:lnTo>
                      <a:lnTo>
                        <a:pt x="109" y="314"/>
                      </a:lnTo>
                      <a:lnTo>
                        <a:pt x="92" y="325"/>
                      </a:lnTo>
                      <a:lnTo>
                        <a:pt x="86" y="327"/>
                      </a:lnTo>
                      <a:lnTo>
                        <a:pt x="74" y="336"/>
                      </a:lnTo>
                      <a:lnTo>
                        <a:pt x="69" y="341"/>
                      </a:lnTo>
                      <a:lnTo>
                        <a:pt x="61" y="344"/>
                      </a:lnTo>
                      <a:lnTo>
                        <a:pt x="58" y="344"/>
                      </a:lnTo>
                      <a:lnTo>
                        <a:pt x="54" y="347"/>
                      </a:lnTo>
                      <a:lnTo>
                        <a:pt x="48" y="349"/>
                      </a:lnTo>
                      <a:lnTo>
                        <a:pt x="42" y="354"/>
                      </a:lnTo>
                      <a:lnTo>
                        <a:pt x="31" y="352"/>
                      </a:lnTo>
                      <a:lnTo>
                        <a:pt x="25" y="348"/>
                      </a:lnTo>
                      <a:lnTo>
                        <a:pt x="28" y="343"/>
                      </a:lnTo>
                      <a:lnTo>
                        <a:pt x="29" y="341"/>
                      </a:lnTo>
                      <a:lnTo>
                        <a:pt x="31" y="336"/>
                      </a:lnTo>
                      <a:lnTo>
                        <a:pt x="26" y="323"/>
                      </a:lnTo>
                      <a:lnTo>
                        <a:pt x="32" y="318"/>
                      </a:lnTo>
                      <a:lnTo>
                        <a:pt x="37" y="319"/>
                      </a:lnTo>
                      <a:lnTo>
                        <a:pt x="36" y="314"/>
                      </a:lnTo>
                      <a:lnTo>
                        <a:pt x="40" y="314"/>
                      </a:lnTo>
                      <a:lnTo>
                        <a:pt x="40" y="309"/>
                      </a:lnTo>
                      <a:lnTo>
                        <a:pt x="36" y="300"/>
                      </a:lnTo>
                      <a:lnTo>
                        <a:pt x="36" y="289"/>
                      </a:lnTo>
                      <a:lnTo>
                        <a:pt x="39" y="277"/>
                      </a:lnTo>
                      <a:lnTo>
                        <a:pt x="45" y="273"/>
                      </a:lnTo>
                      <a:lnTo>
                        <a:pt x="45" y="271"/>
                      </a:lnTo>
                      <a:lnTo>
                        <a:pt x="49" y="263"/>
                      </a:lnTo>
                      <a:lnTo>
                        <a:pt x="45" y="257"/>
                      </a:lnTo>
                      <a:lnTo>
                        <a:pt x="47" y="253"/>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29" name="Freeform 106"/>
                <p:cNvSpPr>
                  <a:spLocks/>
                </p:cNvSpPr>
                <p:nvPr/>
              </p:nvSpPr>
              <p:spPr bwMode="auto">
                <a:xfrm>
                  <a:off x="3991" y="2263"/>
                  <a:ext cx="9" cy="5"/>
                </a:xfrm>
                <a:custGeom>
                  <a:avLst/>
                  <a:gdLst>
                    <a:gd name="T0" fmla="*/ 9 w 9"/>
                    <a:gd name="T1" fmla="*/ 0 h 5"/>
                    <a:gd name="T2" fmla="*/ 7 w 9"/>
                    <a:gd name="T3" fmla="*/ 2 h 5"/>
                    <a:gd name="T4" fmla="*/ 3 w 9"/>
                    <a:gd name="T5" fmla="*/ 5 h 5"/>
                    <a:gd name="T6" fmla="*/ 0 w 9"/>
                    <a:gd name="T7" fmla="*/ 4 h 5"/>
                    <a:gd name="T8" fmla="*/ 4 w 9"/>
                    <a:gd name="T9" fmla="*/ 0 h 5"/>
                    <a:gd name="T10" fmla="*/ 9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9" y="0"/>
                      </a:moveTo>
                      <a:lnTo>
                        <a:pt x="7" y="2"/>
                      </a:lnTo>
                      <a:lnTo>
                        <a:pt x="3" y="5"/>
                      </a:lnTo>
                      <a:lnTo>
                        <a:pt x="0" y="4"/>
                      </a:lnTo>
                      <a:lnTo>
                        <a:pt x="4"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30" name="Freeform 107"/>
                <p:cNvSpPr>
                  <a:spLocks/>
                </p:cNvSpPr>
                <p:nvPr/>
              </p:nvSpPr>
              <p:spPr bwMode="auto">
                <a:xfrm>
                  <a:off x="3991" y="2263"/>
                  <a:ext cx="9" cy="5"/>
                </a:xfrm>
                <a:custGeom>
                  <a:avLst/>
                  <a:gdLst>
                    <a:gd name="T0" fmla="*/ 9 w 9"/>
                    <a:gd name="T1" fmla="*/ 0 h 5"/>
                    <a:gd name="T2" fmla="*/ 7 w 9"/>
                    <a:gd name="T3" fmla="*/ 2 h 5"/>
                    <a:gd name="T4" fmla="*/ 3 w 9"/>
                    <a:gd name="T5" fmla="*/ 5 h 5"/>
                    <a:gd name="T6" fmla="*/ 0 w 9"/>
                    <a:gd name="T7" fmla="*/ 4 h 5"/>
                    <a:gd name="T8" fmla="*/ 4 w 9"/>
                    <a:gd name="T9" fmla="*/ 0 h 5"/>
                    <a:gd name="T10" fmla="*/ 9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9" y="0"/>
                      </a:moveTo>
                      <a:lnTo>
                        <a:pt x="7" y="2"/>
                      </a:lnTo>
                      <a:lnTo>
                        <a:pt x="3" y="5"/>
                      </a:lnTo>
                      <a:lnTo>
                        <a:pt x="0" y="4"/>
                      </a:lnTo>
                      <a:lnTo>
                        <a:pt x="4" y="0"/>
                      </a:lnTo>
                      <a:lnTo>
                        <a:pt x="9" y="0"/>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31" name="Freeform 108"/>
                <p:cNvSpPr>
                  <a:spLocks/>
                </p:cNvSpPr>
                <p:nvPr/>
              </p:nvSpPr>
              <p:spPr bwMode="auto">
                <a:xfrm>
                  <a:off x="3914" y="1797"/>
                  <a:ext cx="364" cy="254"/>
                </a:xfrm>
                <a:custGeom>
                  <a:avLst/>
                  <a:gdLst>
                    <a:gd name="T0" fmla="*/ 162 w 364"/>
                    <a:gd name="T1" fmla="*/ 78 h 254"/>
                    <a:gd name="T2" fmla="*/ 171 w 364"/>
                    <a:gd name="T3" fmla="*/ 68 h 254"/>
                    <a:gd name="T4" fmla="*/ 180 w 364"/>
                    <a:gd name="T5" fmla="*/ 61 h 254"/>
                    <a:gd name="T6" fmla="*/ 200 w 364"/>
                    <a:gd name="T7" fmla="*/ 44 h 254"/>
                    <a:gd name="T8" fmla="*/ 204 w 364"/>
                    <a:gd name="T9" fmla="*/ 28 h 254"/>
                    <a:gd name="T10" fmla="*/ 213 w 364"/>
                    <a:gd name="T11" fmla="*/ 8 h 254"/>
                    <a:gd name="T12" fmla="*/ 220 w 364"/>
                    <a:gd name="T13" fmla="*/ 8 h 254"/>
                    <a:gd name="T14" fmla="*/ 237 w 364"/>
                    <a:gd name="T15" fmla="*/ 3 h 254"/>
                    <a:gd name="T16" fmla="*/ 244 w 364"/>
                    <a:gd name="T17" fmla="*/ 11 h 254"/>
                    <a:gd name="T18" fmla="*/ 262 w 364"/>
                    <a:gd name="T19" fmla="*/ 25 h 254"/>
                    <a:gd name="T20" fmla="*/ 276 w 364"/>
                    <a:gd name="T21" fmla="*/ 26 h 254"/>
                    <a:gd name="T22" fmla="*/ 302 w 364"/>
                    <a:gd name="T23" fmla="*/ 10 h 254"/>
                    <a:gd name="T24" fmla="*/ 318 w 364"/>
                    <a:gd name="T25" fmla="*/ 18 h 254"/>
                    <a:gd name="T26" fmla="*/ 331 w 364"/>
                    <a:gd name="T27" fmla="*/ 16 h 254"/>
                    <a:gd name="T28" fmla="*/ 330 w 364"/>
                    <a:gd name="T29" fmla="*/ 34 h 254"/>
                    <a:gd name="T30" fmla="*/ 340 w 364"/>
                    <a:gd name="T31" fmla="*/ 54 h 254"/>
                    <a:gd name="T32" fmla="*/ 356 w 364"/>
                    <a:gd name="T33" fmla="*/ 66 h 254"/>
                    <a:gd name="T34" fmla="*/ 364 w 364"/>
                    <a:gd name="T35" fmla="*/ 75 h 254"/>
                    <a:gd name="T36" fmla="*/ 363 w 364"/>
                    <a:gd name="T37" fmla="*/ 87 h 254"/>
                    <a:gd name="T38" fmla="*/ 357 w 364"/>
                    <a:gd name="T39" fmla="*/ 104 h 254"/>
                    <a:gd name="T40" fmla="*/ 343 w 364"/>
                    <a:gd name="T41" fmla="*/ 119 h 254"/>
                    <a:gd name="T42" fmla="*/ 331 w 364"/>
                    <a:gd name="T43" fmla="*/ 138 h 254"/>
                    <a:gd name="T44" fmla="*/ 331 w 364"/>
                    <a:gd name="T45" fmla="*/ 157 h 254"/>
                    <a:gd name="T46" fmla="*/ 311 w 364"/>
                    <a:gd name="T47" fmla="*/ 167 h 254"/>
                    <a:gd name="T48" fmla="*/ 303 w 364"/>
                    <a:gd name="T49" fmla="*/ 172 h 254"/>
                    <a:gd name="T50" fmla="*/ 282 w 364"/>
                    <a:gd name="T51" fmla="*/ 180 h 254"/>
                    <a:gd name="T52" fmla="*/ 270 w 364"/>
                    <a:gd name="T53" fmla="*/ 213 h 254"/>
                    <a:gd name="T54" fmla="*/ 261 w 364"/>
                    <a:gd name="T55" fmla="*/ 222 h 254"/>
                    <a:gd name="T56" fmla="*/ 260 w 364"/>
                    <a:gd name="T57" fmla="*/ 232 h 254"/>
                    <a:gd name="T58" fmla="*/ 260 w 364"/>
                    <a:gd name="T59" fmla="*/ 243 h 254"/>
                    <a:gd name="T60" fmla="*/ 254 w 364"/>
                    <a:gd name="T61" fmla="*/ 238 h 254"/>
                    <a:gd name="T62" fmla="*/ 230 w 364"/>
                    <a:gd name="T63" fmla="*/ 245 h 254"/>
                    <a:gd name="T64" fmla="*/ 213 w 364"/>
                    <a:gd name="T65" fmla="*/ 252 h 254"/>
                    <a:gd name="T66" fmla="*/ 206 w 364"/>
                    <a:gd name="T67" fmla="*/ 234 h 254"/>
                    <a:gd name="T68" fmla="*/ 198 w 364"/>
                    <a:gd name="T69" fmla="*/ 215 h 254"/>
                    <a:gd name="T70" fmla="*/ 197 w 364"/>
                    <a:gd name="T71" fmla="*/ 196 h 254"/>
                    <a:gd name="T72" fmla="*/ 216 w 364"/>
                    <a:gd name="T73" fmla="*/ 182 h 254"/>
                    <a:gd name="T74" fmla="*/ 228 w 364"/>
                    <a:gd name="T75" fmla="*/ 179 h 254"/>
                    <a:gd name="T76" fmla="*/ 218 w 364"/>
                    <a:gd name="T77" fmla="*/ 170 h 254"/>
                    <a:gd name="T78" fmla="*/ 192 w 364"/>
                    <a:gd name="T79" fmla="*/ 150 h 254"/>
                    <a:gd name="T80" fmla="*/ 189 w 364"/>
                    <a:gd name="T81" fmla="*/ 137 h 254"/>
                    <a:gd name="T82" fmla="*/ 185 w 364"/>
                    <a:gd name="T83" fmla="*/ 126 h 254"/>
                    <a:gd name="T84" fmla="*/ 175 w 364"/>
                    <a:gd name="T85" fmla="*/ 126 h 254"/>
                    <a:gd name="T86" fmla="*/ 159 w 364"/>
                    <a:gd name="T87" fmla="*/ 127 h 254"/>
                    <a:gd name="T88" fmla="*/ 159 w 364"/>
                    <a:gd name="T89" fmla="*/ 138 h 254"/>
                    <a:gd name="T90" fmla="*/ 137 w 364"/>
                    <a:gd name="T91" fmla="*/ 156 h 254"/>
                    <a:gd name="T92" fmla="*/ 123 w 364"/>
                    <a:gd name="T93" fmla="*/ 169 h 254"/>
                    <a:gd name="T94" fmla="*/ 105 w 364"/>
                    <a:gd name="T95" fmla="*/ 177 h 254"/>
                    <a:gd name="T96" fmla="*/ 94 w 364"/>
                    <a:gd name="T97" fmla="*/ 171 h 254"/>
                    <a:gd name="T98" fmla="*/ 90 w 364"/>
                    <a:gd name="T99" fmla="*/ 168 h 254"/>
                    <a:gd name="T100" fmla="*/ 69 w 364"/>
                    <a:gd name="T101" fmla="*/ 171 h 254"/>
                    <a:gd name="T102" fmla="*/ 46 w 364"/>
                    <a:gd name="T103" fmla="*/ 184 h 254"/>
                    <a:gd name="T104" fmla="*/ 41 w 364"/>
                    <a:gd name="T105" fmla="*/ 176 h 254"/>
                    <a:gd name="T106" fmla="*/ 29 w 364"/>
                    <a:gd name="T107" fmla="*/ 139 h 254"/>
                    <a:gd name="T108" fmla="*/ 25 w 364"/>
                    <a:gd name="T109" fmla="*/ 132 h 254"/>
                    <a:gd name="T110" fmla="*/ 3 w 364"/>
                    <a:gd name="T111" fmla="*/ 127 h 254"/>
                    <a:gd name="T112" fmla="*/ 5 w 364"/>
                    <a:gd name="T113" fmla="*/ 119 h 254"/>
                    <a:gd name="T114" fmla="*/ 22 w 364"/>
                    <a:gd name="T115" fmla="*/ 106 h 254"/>
                    <a:gd name="T116" fmla="*/ 64 w 364"/>
                    <a:gd name="T117" fmla="*/ 94 h 254"/>
                    <a:gd name="T118" fmla="*/ 88 w 364"/>
                    <a:gd name="T119" fmla="*/ 89 h 254"/>
                    <a:gd name="T120" fmla="*/ 114 w 364"/>
                    <a:gd name="T121" fmla="*/ 90 h 254"/>
                    <a:gd name="T122" fmla="*/ 148 w 364"/>
                    <a:gd name="T123" fmla="*/ 98 h 254"/>
                    <a:gd name="T124" fmla="*/ 160 w 364"/>
                    <a:gd name="T125" fmla="*/ 9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4" h="254">
                      <a:moveTo>
                        <a:pt x="160" y="92"/>
                      </a:moveTo>
                      <a:lnTo>
                        <a:pt x="163" y="89"/>
                      </a:lnTo>
                      <a:lnTo>
                        <a:pt x="162" y="78"/>
                      </a:lnTo>
                      <a:lnTo>
                        <a:pt x="166" y="74"/>
                      </a:lnTo>
                      <a:lnTo>
                        <a:pt x="171" y="74"/>
                      </a:lnTo>
                      <a:lnTo>
                        <a:pt x="171" y="68"/>
                      </a:lnTo>
                      <a:lnTo>
                        <a:pt x="169" y="63"/>
                      </a:lnTo>
                      <a:lnTo>
                        <a:pt x="170" y="60"/>
                      </a:lnTo>
                      <a:lnTo>
                        <a:pt x="180" y="61"/>
                      </a:lnTo>
                      <a:lnTo>
                        <a:pt x="194" y="57"/>
                      </a:lnTo>
                      <a:lnTo>
                        <a:pt x="194" y="50"/>
                      </a:lnTo>
                      <a:lnTo>
                        <a:pt x="200" y="44"/>
                      </a:lnTo>
                      <a:lnTo>
                        <a:pt x="202" y="34"/>
                      </a:lnTo>
                      <a:lnTo>
                        <a:pt x="202" y="28"/>
                      </a:lnTo>
                      <a:lnTo>
                        <a:pt x="204" y="28"/>
                      </a:lnTo>
                      <a:lnTo>
                        <a:pt x="209" y="19"/>
                      </a:lnTo>
                      <a:lnTo>
                        <a:pt x="208" y="15"/>
                      </a:lnTo>
                      <a:lnTo>
                        <a:pt x="213" y="8"/>
                      </a:lnTo>
                      <a:lnTo>
                        <a:pt x="216" y="8"/>
                      </a:lnTo>
                      <a:lnTo>
                        <a:pt x="219" y="6"/>
                      </a:lnTo>
                      <a:lnTo>
                        <a:pt x="220" y="8"/>
                      </a:lnTo>
                      <a:lnTo>
                        <a:pt x="230" y="4"/>
                      </a:lnTo>
                      <a:lnTo>
                        <a:pt x="230" y="0"/>
                      </a:lnTo>
                      <a:lnTo>
                        <a:pt x="237" y="3"/>
                      </a:lnTo>
                      <a:lnTo>
                        <a:pt x="243" y="4"/>
                      </a:lnTo>
                      <a:lnTo>
                        <a:pt x="245" y="6"/>
                      </a:lnTo>
                      <a:lnTo>
                        <a:pt x="244" y="11"/>
                      </a:lnTo>
                      <a:lnTo>
                        <a:pt x="248" y="21"/>
                      </a:lnTo>
                      <a:lnTo>
                        <a:pt x="257" y="22"/>
                      </a:lnTo>
                      <a:lnTo>
                        <a:pt x="262" y="25"/>
                      </a:lnTo>
                      <a:lnTo>
                        <a:pt x="267" y="24"/>
                      </a:lnTo>
                      <a:lnTo>
                        <a:pt x="272" y="26"/>
                      </a:lnTo>
                      <a:lnTo>
                        <a:pt x="276" y="26"/>
                      </a:lnTo>
                      <a:lnTo>
                        <a:pt x="288" y="17"/>
                      </a:lnTo>
                      <a:lnTo>
                        <a:pt x="295" y="7"/>
                      </a:lnTo>
                      <a:lnTo>
                        <a:pt x="302" y="10"/>
                      </a:lnTo>
                      <a:lnTo>
                        <a:pt x="306" y="14"/>
                      </a:lnTo>
                      <a:lnTo>
                        <a:pt x="314" y="14"/>
                      </a:lnTo>
                      <a:lnTo>
                        <a:pt x="318" y="18"/>
                      </a:lnTo>
                      <a:lnTo>
                        <a:pt x="322" y="16"/>
                      </a:lnTo>
                      <a:lnTo>
                        <a:pt x="326" y="17"/>
                      </a:lnTo>
                      <a:lnTo>
                        <a:pt x="331" y="16"/>
                      </a:lnTo>
                      <a:lnTo>
                        <a:pt x="331" y="27"/>
                      </a:lnTo>
                      <a:lnTo>
                        <a:pt x="328" y="29"/>
                      </a:lnTo>
                      <a:lnTo>
                        <a:pt x="330" y="34"/>
                      </a:lnTo>
                      <a:lnTo>
                        <a:pt x="330" y="40"/>
                      </a:lnTo>
                      <a:lnTo>
                        <a:pt x="337" y="54"/>
                      </a:lnTo>
                      <a:lnTo>
                        <a:pt x="340" y="54"/>
                      </a:lnTo>
                      <a:lnTo>
                        <a:pt x="343" y="53"/>
                      </a:lnTo>
                      <a:lnTo>
                        <a:pt x="351" y="54"/>
                      </a:lnTo>
                      <a:lnTo>
                        <a:pt x="356" y="66"/>
                      </a:lnTo>
                      <a:lnTo>
                        <a:pt x="363" y="70"/>
                      </a:lnTo>
                      <a:lnTo>
                        <a:pt x="363" y="73"/>
                      </a:lnTo>
                      <a:lnTo>
                        <a:pt x="364" y="75"/>
                      </a:lnTo>
                      <a:lnTo>
                        <a:pt x="362" y="80"/>
                      </a:lnTo>
                      <a:lnTo>
                        <a:pt x="364" y="81"/>
                      </a:lnTo>
                      <a:lnTo>
                        <a:pt x="363" y="87"/>
                      </a:lnTo>
                      <a:lnTo>
                        <a:pt x="362" y="89"/>
                      </a:lnTo>
                      <a:lnTo>
                        <a:pt x="360" y="101"/>
                      </a:lnTo>
                      <a:lnTo>
                        <a:pt x="357" y="104"/>
                      </a:lnTo>
                      <a:lnTo>
                        <a:pt x="354" y="104"/>
                      </a:lnTo>
                      <a:lnTo>
                        <a:pt x="351" y="110"/>
                      </a:lnTo>
                      <a:lnTo>
                        <a:pt x="343" y="119"/>
                      </a:lnTo>
                      <a:lnTo>
                        <a:pt x="343" y="125"/>
                      </a:lnTo>
                      <a:lnTo>
                        <a:pt x="332" y="130"/>
                      </a:lnTo>
                      <a:lnTo>
                        <a:pt x="331" y="138"/>
                      </a:lnTo>
                      <a:lnTo>
                        <a:pt x="329" y="144"/>
                      </a:lnTo>
                      <a:lnTo>
                        <a:pt x="336" y="153"/>
                      </a:lnTo>
                      <a:lnTo>
                        <a:pt x="331" y="157"/>
                      </a:lnTo>
                      <a:lnTo>
                        <a:pt x="327" y="158"/>
                      </a:lnTo>
                      <a:lnTo>
                        <a:pt x="320" y="158"/>
                      </a:lnTo>
                      <a:lnTo>
                        <a:pt x="311" y="167"/>
                      </a:lnTo>
                      <a:lnTo>
                        <a:pt x="313" y="174"/>
                      </a:lnTo>
                      <a:lnTo>
                        <a:pt x="306" y="174"/>
                      </a:lnTo>
                      <a:lnTo>
                        <a:pt x="303" y="172"/>
                      </a:lnTo>
                      <a:lnTo>
                        <a:pt x="300" y="172"/>
                      </a:lnTo>
                      <a:lnTo>
                        <a:pt x="296" y="175"/>
                      </a:lnTo>
                      <a:lnTo>
                        <a:pt x="282" y="180"/>
                      </a:lnTo>
                      <a:lnTo>
                        <a:pt x="274" y="181"/>
                      </a:lnTo>
                      <a:lnTo>
                        <a:pt x="277" y="188"/>
                      </a:lnTo>
                      <a:lnTo>
                        <a:pt x="270" y="213"/>
                      </a:lnTo>
                      <a:lnTo>
                        <a:pt x="266" y="217"/>
                      </a:lnTo>
                      <a:lnTo>
                        <a:pt x="264" y="220"/>
                      </a:lnTo>
                      <a:lnTo>
                        <a:pt x="261" y="222"/>
                      </a:lnTo>
                      <a:lnTo>
                        <a:pt x="257" y="224"/>
                      </a:lnTo>
                      <a:lnTo>
                        <a:pt x="256" y="230"/>
                      </a:lnTo>
                      <a:lnTo>
                        <a:pt x="260" y="232"/>
                      </a:lnTo>
                      <a:lnTo>
                        <a:pt x="266" y="236"/>
                      </a:lnTo>
                      <a:lnTo>
                        <a:pt x="268" y="244"/>
                      </a:lnTo>
                      <a:lnTo>
                        <a:pt x="260" y="243"/>
                      </a:lnTo>
                      <a:lnTo>
                        <a:pt x="256" y="240"/>
                      </a:lnTo>
                      <a:lnTo>
                        <a:pt x="253" y="240"/>
                      </a:lnTo>
                      <a:lnTo>
                        <a:pt x="254" y="238"/>
                      </a:lnTo>
                      <a:lnTo>
                        <a:pt x="249" y="236"/>
                      </a:lnTo>
                      <a:lnTo>
                        <a:pt x="244" y="240"/>
                      </a:lnTo>
                      <a:lnTo>
                        <a:pt x="230" y="245"/>
                      </a:lnTo>
                      <a:lnTo>
                        <a:pt x="226" y="254"/>
                      </a:lnTo>
                      <a:lnTo>
                        <a:pt x="217" y="254"/>
                      </a:lnTo>
                      <a:lnTo>
                        <a:pt x="213" y="252"/>
                      </a:lnTo>
                      <a:lnTo>
                        <a:pt x="208" y="250"/>
                      </a:lnTo>
                      <a:lnTo>
                        <a:pt x="206" y="243"/>
                      </a:lnTo>
                      <a:lnTo>
                        <a:pt x="206" y="234"/>
                      </a:lnTo>
                      <a:lnTo>
                        <a:pt x="207" y="229"/>
                      </a:lnTo>
                      <a:lnTo>
                        <a:pt x="205" y="218"/>
                      </a:lnTo>
                      <a:lnTo>
                        <a:pt x="198" y="215"/>
                      </a:lnTo>
                      <a:lnTo>
                        <a:pt x="199" y="211"/>
                      </a:lnTo>
                      <a:lnTo>
                        <a:pt x="196" y="205"/>
                      </a:lnTo>
                      <a:lnTo>
                        <a:pt x="197" y="196"/>
                      </a:lnTo>
                      <a:lnTo>
                        <a:pt x="203" y="192"/>
                      </a:lnTo>
                      <a:lnTo>
                        <a:pt x="204" y="188"/>
                      </a:lnTo>
                      <a:lnTo>
                        <a:pt x="216" y="182"/>
                      </a:lnTo>
                      <a:lnTo>
                        <a:pt x="220" y="182"/>
                      </a:lnTo>
                      <a:lnTo>
                        <a:pt x="225" y="178"/>
                      </a:lnTo>
                      <a:lnTo>
                        <a:pt x="228" y="179"/>
                      </a:lnTo>
                      <a:lnTo>
                        <a:pt x="228" y="170"/>
                      </a:lnTo>
                      <a:lnTo>
                        <a:pt x="224" y="169"/>
                      </a:lnTo>
                      <a:lnTo>
                        <a:pt x="218" y="170"/>
                      </a:lnTo>
                      <a:lnTo>
                        <a:pt x="213" y="168"/>
                      </a:lnTo>
                      <a:lnTo>
                        <a:pt x="202" y="160"/>
                      </a:lnTo>
                      <a:lnTo>
                        <a:pt x="192" y="150"/>
                      </a:lnTo>
                      <a:lnTo>
                        <a:pt x="193" y="145"/>
                      </a:lnTo>
                      <a:lnTo>
                        <a:pt x="189" y="141"/>
                      </a:lnTo>
                      <a:lnTo>
                        <a:pt x="189" y="137"/>
                      </a:lnTo>
                      <a:lnTo>
                        <a:pt x="190" y="133"/>
                      </a:lnTo>
                      <a:lnTo>
                        <a:pt x="185" y="132"/>
                      </a:lnTo>
                      <a:lnTo>
                        <a:pt x="185" y="126"/>
                      </a:lnTo>
                      <a:lnTo>
                        <a:pt x="181" y="125"/>
                      </a:lnTo>
                      <a:lnTo>
                        <a:pt x="180" y="125"/>
                      </a:lnTo>
                      <a:lnTo>
                        <a:pt x="175" y="126"/>
                      </a:lnTo>
                      <a:lnTo>
                        <a:pt x="172" y="126"/>
                      </a:lnTo>
                      <a:lnTo>
                        <a:pt x="163" y="126"/>
                      </a:lnTo>
                      <a:lnTo>
                        <a:pt x="159" y="127"/>
                      </a:lnTo>
                      <a:lnTo>
                        <a:pt x="159" y="130"/>
                      </a:lnTo>
                      <a:lnTo>
                        <a:pt x="156" y="133"/>
                      </a:lnTo>
                      <a:lnTo>
                        <a:pt x="159" y="138"/>
                      </a:lnTo>
                      <a:lnTo>
                        <a:pt x="151" y="149"/>
                      </a:lnTo>
                      <a:lnTo>
                        <a:pt x="141" y="156"/>
                      </a:lnTo>
                      <a:lnTo>
                        <a:pt x="137" y="156"/>
                      </a:lnTo>
                      <a:lnTo>
                        <a:pt x="133" y="153"/>
                      </a:lnTo>
                      <a:lnTo>
                        <a:pt x="130" y="170"/>
                      </a:lnTo>
                      <a:lnTo>
                        <a:pt x="123" y="169"/>
                      </a:lnTo>
                      <a:lnTo>
                        <a:pt x="120" y="171"/>
                      </a:lnTo>
                      <a:lnTo>
                        <a:pt x="112" y="178"/>
                      </a:lnTo>
                      <a:lnTo>
                        <a:pt x="105" y="177"/>
                      </a:lnTo>
                      <a:lnTo>
                        <a:pt x="104" y="182"/>
                      </a:lnTo>
                      <a:lnTo>
                        <a:pt x="101" y="175"/>
                      </a:lnTo>
                      <a:lnTo>
                        <a:pt x="94" y="171"/>
                      </a:lnTo>
                      <a:lnTo>
                        <a:pt x="90" y="174"/>
                      </a:lnTo>
                      <a:lnTo>
                        <a:pt x="86" y="174"/>
                      </a:lnTo>
                      <a:lnTo>
                        <a:pt x="90" y="168"/>
                      </a:lnTo>
                      <a:lnTo>
                        <a:pt x="88" y="164"/>
                      </a:lnTo>
                      <a:lnTo>
                        <a:pt x="83" y="162"/>
                      </a:lnTo>
                      <a:lnTo>
                        <a:pt x="69" y="171"/>
                      </a:lnTo>
                      <a:lnTo>
                        <a:pt x="64" y="170"/>
                      </a:lnTo>
                      <a:lnTo>
                        <a:pt x="56" y="173"/>
                      </a:lnTo>
                      <a:lnTo>
                        <a:pt x="46" y="184"/>
                      </a:lnTo>
                      <a:lnTo>
                        <a:pt x="38" y="182"/>
                      </a:lnTo>
                      <a:lnTo>
                        <a:pt x="39" y="177"/>
                      </a:lnTo>
                      <a:lnTo>
                        <a:pt x="41" y="176"/>
                      </a:lnTo>
                      <a:lnTo>
                        <a:pt x="44" y="169"/>
                      </a:lnTo>
                      <a:lnTo>
                        <a:pt x="40" y="164"/>
                      </a:lnTo>
                      <a:lnTo>
                        <a:pt x="29" y="139"/>
                      </a:lnTo>
                      <a:lnTo>
                        <a:pt x="30" y="136"/>
                      </a:lnTo>
                      <a:lnTo>
                        <a:pt x="29" y="134"/>
                      </a:lnTo>
                      <a:lnTo>
                        <a:pt x="25" y="132"/>
                      </a:lnTo>
                      <a:lnTo>
                        <a:pt x="20" y="133"/>
                      </a:lnTo>
                      <a:lnTo>
                        <a:pt x="4" y="132"/>
                      </a:lnTo>
                      <a:lnTo>
                        <a:pt x="3" y="127"/>
                      </a:lnTo>
                      <a:lnTo>
                        <a:pt x="0" y="123"/>
                      </a:lnTo>
                      <a:lnTo>
                        <a:pt x="2" y="120"/>
                      </a:lnTo>
                      <a:lnTo>
                        <a:pt x="5" y="119"/>
                      </a:lnTo>
                      <a:lnTo>
                        <a:pt x="16" y="117"/>
                      </a:lnTo>
                      <a:lnTo>
                        <a:pt x="20" y="112"/>
                      </a:lnTo>
                      <a:lnTo>
                        <a:pt x="22" y="106"/>
                      </a:lnTo>
                      <a:lnTo>
                        <a:pt x="47" y="98"/>
                      </a:lnTo>
                      <a:lnTo>
                        <a:pt x="55" y="99"/>
                      </a:lnTo>
                      <a:lnTo>
                        <a:pt x="64" y="94"/>
                      </a:lnTo>
                      <a:lnTo>
                        <a:pt x="69" y="88"/>
                      </a:lnTo>
                      <a:lnTo>
                        <a:pt x="74" y="86"/>
                      </a:lnTo>
                      <a:lnTo>
                        <a:pt x="88" y="89"/>
                      </a:lnTo>
                      <a:lnTo>
                        <a:pt x="98" y="88"/>
                      </a:lnTo>
                      <a:lnTo>
                        <a:pt x="104" y="90"/>
                      </a:lnTo>
                      <a:lnTo>
                        <a:pt x="114" y="90"/>
                      </a:lnTo>
                      <a:lnTo>
                        <a:pt x="129" y="97"/>
                      </a:lnTo>
                      <a:lnTo>
                        <a:pt x="145" y="97"/>
                      </a:lnTo>
                      <a:lnTo>
                        <a:pt x="148" y="98"/>
                      </a:lnTo>
                      <a:lnTo>
                        <a:pt x="153" y="98"/>
                      </a:lnTo>
                      <a:lnTo>
                        <a:pt x="157" y="93"/>
                      </a:lnTo>
                      <a:lnTo>
                        <a:pt x="160" y="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32" name="Freeform 109"/>
                <p:cNvSpPr>
                  <a:spLocks/>
                </p:cNvSpPr>
                <p:nvPr/>
              </p:nvSpPr>
              <p:spPr bwMode="auto">
                <a:xfrm>
                  <a:off x="3914" y="1797"/>
                  <a:ext cx="364" cy="254"/>
                </a:xfrm>
                <a:custGeom>
                  <a:avLst/>
                  <a:gdLst>
                    <a:gd name="T0" fmla="*/ 162 w 364"/>
                    <a:gd name="T1" fmla="*/ 78 h 254"/>
                    <a:gd name="T2" fmla="*/ 171 w 364"/>
                    <a:gd name="T3" fmla="*/ 68 h 254"/>
                    <a:gd name="T4" fmla="*/ 180 w 364"/>
                    <a:gd name="T5" fmla="*/ 61 h 254"/>
                    <a:gd name="T6" fmla="*/ 200 w 364"/>
                    <a:gd name="T7" fmla="*/ 44 h 254"/>
                    <a:gd name="T8" fmla="*/ 204 w 364"/>
                    <a:gd name="T9" fmla="*/ 28 h 254"/>
                    <a:gd name="T10" fmla="*/ 213 w 364"/>
                    <a:gd name="T11" fmla="*/ 8 h 254"/>
                    <a:gd name="T12" fmla="*/ 220 w 364"/>
                    <a:gd name="T13" fmla="*/ 8 h 254"/>
                    <a:gd name="T14" fmla="*/ 237 w 364"/>
                    <a:gd name="T15" fmla="*/ 3 h 254"/>
                    <a:gd name="T16" fmla="*/ 244 w 364"/>
                    <a:gd name="T17" fmla="*/ 11 h 254"/>
                    <a:gd name="T18" fmla="*/ 262 w 364"/>
                    <a:gd name="T19" fmla="*/ 25 h 254"/>
                    <a:gd name="T20" fmla="*/ 276 w 364"/>
                    <a:gd name="T21" fmla="*/ 26 h 254"/>
                    <a:gd name="T22" fmla="*/ 302 w 364"/>
                    <a:gd name="T23" fmla="*/ 10 h 254"/>
                    <a:gd name="T24" fmla="*/ 318 w 364"/>
                    <a:gd name="T25" fmla="*/ 18 h 254"/>
                    <a:gd name="T26" fmla="*/ 331 w 364"/>
                    <a:gd name="T27" fmla="*/ 16 h 254"/>
                    <a:gd name="T28" fmla="*/ 330 w 364"/>
                    <a:gd name="T29" fmla="*/ 34 h 254"/>
                    <a:gd name="T30" fmla="*/ 340 w 364"/>
                    <a:gd name="T31" fmla="*/ 54 h 254"/>
                    <a:gd name="T32" fmla="*/ 356 w 364"/>
                    <a:gd name="T33" fmla="*/ 66 h 254"/>
                    <a:gd name="T34" fmla="*/ 364 w 364"/>
                    <a:gd name="T35" fmla="*/ 75 h 254"/>
                    <a:gd name="T36" fmla="*/ 363 w 364"/>
                    <a:gd name="T37" fmla="*/ 87 h 254"/>
                    <a:gd name="T38" fmla="*/ 357 w 364"/>
                    <a:gd name="T39" fmla="*/ 104 h 254"/>
                    <a:gd name="T40" fmla="*/ 343 w 364"/>
                    <a:gd name="T41" fmla="*/ 119 h 254"/>
                    <a:gd name="T42" fmla="*/ 331 w 364"/>
                    <a:gd name="T43" fmla="*/ 138 h 254"/>
                    <a:gd name="T44" fmla="*/ 331 w 364"/>
                    <a:gd name="T45" fmla="*/ 157 h 254"/>
                    <a:gd name="T46" fmla="*/ 311 w 364"/>
                    <a:gd name="T47" fmla="*/ 167 h 254"/>
                    <a:gd name="T48" fmla="*/ 303 w 364"/>
                    <a:gd name="T49" fmla="*/ 172 h 254"/>
                    <a:gd name="T50" fmla="*/ 282 w 364"/>
                    <a:gd name="T51" fmla="*/ 180 h 254"/>
                    <a:gd name="T52" fmla="*/ 270 w 364"/>
                    <a:gd name="T53" fmla="*/ 213 h 254"/>
                    <a:gd name="T54" fmla="*/ 261 w 364"/>
                    <a:gd name="T55" fmla="*/ 222 h 254"/>
                    <a:gd name="T56" fmla="*/ 260 w 364"/>
                    <a:gd name="T57" fmla="*/ 232 h 254"/>
                    <a:gd name="T58" fmla="*/ 260 w 364"/>
                    <a:gd name="T59" fmla="*/ 243 h 254"/>
                    <a:gd name="T60" fmla="*/ 254 w 364"/>
                    <a:gd name="T61" fmla="*/ 238 h 254"/>
                    <a:gd name="T62" fmla="*/ 230 w 364"/>
                    <a:gd name="T63" fmla="*/ 245 h 254"/>
                    <a:gd name="T64" fmla="*/ 213 w 364"/>
                    <a:gd name="T65" fmla="*/ 252 h 254"/>
                    <a:gd name="T66" fmla="*/ 206 w 364"/>
                    <a:gd name="T67" fmla="*/ 234 h 254"/>
                    <a:gd name="T68" fmla="*/ 198 w 364"/>
                    <a:gd name="T69" fmla="*/ 215 h 254"/>
                    <a:gd name="T70" fmla="*/ 197 w 364"/>
                    <a:gd name="T71" fmla="*/ 196 h 254"/>
                    <a:gd name="T72" fmla="*/ 216 w 364"/>
                    <a:gd name="T73" fmla="*/ 182 h 254"/>
                    <a:gd name="T74" fmla="*/ 228 w 364"/>
                    <a:gd name="T75" fmla="*/ 179 h 254"/>
                    <a:gd name="T76" fmla="*/ 218 w 364"/>
                    <a:gd name="T77" fmla="*/ 170 h 254"/>
                    <a:gd name="T78" fmla="*/ 192 w 364"/>
                    <a:gd name="T79" fmla="*/ 150 h 254"/>
                    <a:gd name="T80" fmla="*/ 189 w 364"/>
                    <a:gd name="T81" fmla="*/ 137 h 254"/>
                    <a:gd name="T82" fmla="*/ 185 w 364"/>
                    <a:gd name="T83" fmla="*/ 126 h 254"/>
                    <a:gd name="T84" fmla="*/ 175 w 364"/>
                    <a:gd name="T85" fmla="*/ 126 h 254"/>
                    <a:gd name="T86" fmla="*/ 159 w 364"/>
                    <a:gd name="T87" fmla="*/ 127 h 254"/>
                    <a:gd name="T88" fmla="*/ 159 w 364"/>
                    <a:gd name="T89" fmla="*/ 138 h 254"/>
                    <a:gd name="T90" fmla="*/ 137 w 364"/>
                    <a:gd name="T91" fmla="*/ 156 h 254"/>
                    <a:gd name="T92" fmla="*/ 123 w 364"/>
                    <a:gd name="T93" fmla="*/ 169 h 254"/>
                    <a:gd name="T94" fmla="*/ 105 w 364"/>
                    <a:gd name="T95" fmla="*/ 177 h 254"/>
                    <a:gd name="T96" fmla="*/ 94 w 364"/>
                    <a:gd name="T97" fmla="*/ 171 h 254"/>
                    <a:gd name="T98" fmla="*/ 90 w 364"/>
                    <a:gd name="T99" fmla="*/ 168 h 254"/>
                    <a:gd name="T100" fmla="*/ 69 w 364"/>
                    <a:gd name="T101" fmla="*/ 171 h 254"/>
                    <a:gd name="T102" fmla="*/ 46 w 364"/>
                    <a:gd name="T103" fmla="*/ 184 h 254"/>
                    <a:gd name="T104" fmla="*/ 41 w 364"/>
                    <a:gd name="T105" fmla="*/ 176 h 254"/>
                    <a:gd name="T106" fmla="*/ 29 w 364"/>
                    <a:gd name="T107" fmla="*/ 139 h 254"/>
                    <a:gd name="T108" fmla="*/ 25 w 364"/>
                    <a:gd name="T109" fmla="*/ 132 h 254"/>
                    <a:gd name="T110" fmla="*/ 3 w 364"/>
                    <a:gd name="T111" fmla="*/ 127 h 254"/>
                    <a:gd name="T112" fmla="*/ 5 w 364"/>
                    <a:gd name="T113" fmla="*/ 119 h 254"/>
                    <a:gd name="T114" fmla="*/ 22 w 364"/>
                    <a:gd name="T115" fmla="*/ 106 h 254"/>
                    <a:gd name="T116" fmla="*/ 64 w 364"/>
                    <a:gd name="T117" fmla="*/ 94 h 254"/>
                    <a:gd name="T118" fmla="*/ 88 w 364"/>
                    <a:gd name="T119" fmla="*/ 89 h 254"/>
                    <a:gd name="T120" fmla="*/ 114 w 364"/>
                    <a:gd name="T121" fmla="*/ 90 h 254"/>
                    <a:gd name="T122" fmla="*/ 148 w 364"/>
                    <a:gd name="T123" fmla="*/ 98 h 254"/>
                    <a:gd name="T124" fmla="*/ 160 w 364"/>
                    <a:gd name="T125" fmla="*/ 9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4" h="254">
                      <a:moveTo>
                        <a:pt x="160" y="92"/>
                      </a:moveTo>
                      <a:lnTo>
                        <a:pt x="163" y="89"/>
                      </a:lnTo>
                      <a:lnTo>
                        <a:pt x="162" y="78"/>
                      </a:lnTo>
                      <a:lnTo>
                        <a:pt x="166" y="74"/>
                      </a:lnTo>
                      <a:lnTo>
                        <a:pt x="171" y="74"/>
                      </a:lnTo>
                      <a:lnTo>
                        <a:pt x="171" y="68"/>
                      </a:lnTo>
                      <a:lnTo>
                        <a:pt x="169" y="63"/>
                      </a:lnTo>
                      <a:lnTo>
                        <a:pt x="170" y="60"/>
                      </a:lnTo>
                      <a:lnTo>
                        <a:pt x="180" y="61"/>
                      </a:lnTo>
                      <a:lnTo>
                        <a:pt x="194" y="57"/>
                      </a:lnTo>
                      <a:lnTo>
                        <a:pt x="194" y="50"/>
                      </a:lnTo>
                      <a:lnTo>
                        <a:pt x="200" y="44"/>
                      </a:lnTo>
                      <a:lnTo>
                        <a:pt x="202" y="34"/>
                      </a:lnTo>
                      <a:lnTo>
                        <a:pt x="202" y="28"/>
                      </a:lnTo>
                      <a:lnTo>
                        <a:pt x="204" y="28"/>
                      </a:lnTo>
                      <a:lnTo>
                        <a:pt x="209" y="19"/>
                      </a:lnTo>
                      <a:lnTo>
                        <a:pt x="208" y="15"/>
                      </a:lnTo>
                      <a:lnTo>
                        <a:pt x="213" y="8"/>
                      </a:lnTo>
                      <a:lnTo>
                        <a:pt x="216" y="8"/>
                      </a:lnTo>
                      <a:lnTo>
                        <a:pt x="219" y="6"/>
                      </a:lnTo>
                      <a:lnTo>
                        <a:pt x="220" y="8"/>
                      </a:lnTo>
                      <a:lnTo>
                        <a:pt x="230" y="4"/>
                      </a:lnTo>
                      <a:lnTo>
                        <a:pt x="230" y="0"/>
                      </a:lnTo>
                      <a:lnTo>
                        <a:pt x="237" y="3"/>
                      </a:lnTo>
                      <a:lnTo>
                        <a:pt x="243" y="4"/>
                      </a:lnTo>
                      <a:lnTo>
                        <a:pt x="245" y="6"/>
                      </a:lnTo>
                      <a:lnTo>
                        <a:pt x="244" y="11"/>
                      </a:lnTo>
                      <a:lnTo>
                        <a:pt x="248" y="21"/>
                      </a:lnTo>
                      <a:lnTo>
                        <a:pt x="257" y="22"/>
                      </a:lnTo>
                      <a:lnTo>
                        <a:pt x="262" y="25"/>
                      </a:lnTo>
                      <a:lnTo>
                        <a:pt x="267" y="24"/>
                      </a:lnTo>
                      <a:lnTo>
                        <a:pt x="272" y="26"/>
                      </a:lnTo>
                      <a:lnTo>
                        <a:pt x="276" y="26"/>
                      </a:lnTo>
                      <a:lnTo>
                        <a:pt x="288" y="17"/>
                      </a:lnTo>
                      <a:lnTo>
                        <a:pt x="295" y="7"/>
                      </a:lnTo>
                      <a:lnTo>
                        <a:pt x="302" y="10"/>
                      </a:lnTo>
                      <a:lnTo>
                        <a:pt x="306" y="14"/>
                      </a:lnTo>
                      <a:lnTo>
                        <a:pt x="314" y="14"/>
                      </a:lnTo>
                      <a:lnTo>
                        <a:pt x="318" y="18"/>
                      </a:lnTo>
                      <a:lnTo>
                        <a:pt x="322" y="16"/>
                      </a:lnTo>
                      <a:lnTo>
                        <a:pt x="326" y="17"/>
                      </a:lnTo>
                      <a:lnTo>
                        <a:pt x="331" y="16"/>
                      </a:lnTo>
                      <a:lnTo>
                        <a:pt x="331" y="27"/>
                      </a:lnTo>
                      <a:lnTo>
                        <a:pt x="328" y="29"/>
                      </a:lnTo>
                      <a:lnTo>
                        <a:pt x="330" y="34"/>
                      </a:lnTo>
                      <a:lnTo>
                        <a:pt x="330" y="40"/>
                      </a:lnTo>
                      <a:lnTo>
                        <a:pt x="337" y="54"/>
                      </a:lnTo>
                      <a:lnTo>
                        <a:pt x="340" y="54"/>
                      </a:lnTo>
                      <a:lnTo>
                        <a:pt x="343" y="53"/>
                      </a:lnTo>
                      <a:lnTo>
                        <a:pt x="351" y="54"/>
                      </a:lnTo>
                      <a:lnTo>
                        <a:pt x="356" y="66"/>
                      </a:lnTo>
                      <a:lnTo>
                        <a:pt x="363" y="70"/>
                      </a:lnTo>
                      <a:lnTo>
                        <a:pt x="363" y="73"/>
                      </a:lnTo>
                      <a:lnTo>
                        <a:pt x="364" y="75"/>
                      </a:lnTo>
                      <a:lnTo>
                        <a:pt x="362" y="80"/>
                      </a:lnTo>
                      <a:lnTo>
                        <a:pt x="364" y="81"/>
                      </a:lnTo>
                      <a:lnTo>
                        <a:pt x="363" y="87"/>
                      </a:lnTo>
                      <a:lnTo>
                        <a:pt x="362" y="89"/>
                      </a:lnTo>
                      <a:lnTo>
                        <a:pt x="360" y="101"/>
                      </a:lnTo>
                      <a:lnTo>
                        <a:pt x="357" y="104"/>
                      </a:lnTo>
                      <a:lnTo>
                        <a:pt x="354" y="104"/>
                      </a:lnTo>
                      <a:lnTo>
                        <a:pt x="351" y="110"/>
                      </a:lnTo>
                      <a:lnTo>
                        <a:pt x="343" y="119"/>
                      </a:lnTo>
                      <a:lnTo>
                        <a:pt x="343" y="125"/>
                      </a:lnTo>
                      <a:lnTo>
                        <a:pt x="332" y="130"/>
                      </a:lnTo>
                      <a:lnTo>
                        <a:pt x="331" y="138"/>
                      </a:lnTo>
                      <a:lnTo>
                        <a:pt x="329" y="144"/>
                      </a:lnTo>
                      <a:lnTo>
                        <a:pt x="336" y="153"/>
                      </a:lnTo>
                      <a:lnTo>
                        <a:pt x="331" y="157"/>
                      </a:lnTo>
                      <a:lnTo>
                        <a:pt x="327" y="158"/>
                      </a:lnTo>
                      <a:lnTo>
                        <a:pt x="320" y="158"/>
                      </a:lnTo>
                      <a:lnTo>
                        <a:pt x="311" y="167"/>
                      </a:lnTo>
                      <a:lnTo>
                        <a:pt x="313" y="174"/>
                      </a:lnTo>
                      <a:lnTo>
                        <a:pt x="306" y="174"/>
                      </a:lnTo>
                      <a:lnTo>
                        <a:pt x="303" y="172"/>
                      </a:lnTo>
                      <a:lnTo>
                        <a:pt x="300" y="172"/>
                      </a:lnTo>
                      <a:lnTo>
                        <a:pt x="296" y="175"/>
                      </a:lnTo>
                      <a:lnTo>
                        <a:pt x="282" y="180"/>
                      </a:lnTo>
                      <a:lnTo>
                        <a:pt x="274" y="181"/>
                      </a:lnTo>
                      <a:lnTo>
                        <a:pt x="277" y="188"/>
                      </a:lnTo>
                      <a:lnTo>
                        <a:pt x="270" y="213"/>
                      </a:lnTo>
                      <a:lnTo>
                        <a:pt x="266" y="217"/>
                      </a:lnTo>
                      <a:lnTo>
                        <a:pt x="264" y="220"/>
                      </a:lnTo>
                      <a:lnTo>
                        <a:pt x="261" y="222"/>
                      </a:lnTo>
                      <a:lnTo>
                        <a:pt x="257" y="224"/>
                      </a:lnTo>
                      <a:lnTo>
                        <a:pt x="256" y="230"/>
                      </a:lnTo>
                      <a:lnTo>
                        <a:pt x="260" y="232"/>
                      </a:lnTo>
                      <a:lnTo>
                        <a:pt x="266" y="236"/>
                      </a:lnTo>
                      <a:lnTo>
                        <a:pt x="268" y="244"/>
                      </a:lnTo>
                      <a:lnTo>
                        <a:pt x="260" y="243"/>
                      </a:lnTo>
                      <a:lnTo>
                        <a:pt x="256" y="240"/>
                      </a:lnTo>
                      <a:lnTo>
                        <a:pt x="253" y="240"/>
                      </a:lnTo>
                      <a:lnTo>
                        <a:pt x="254" y="238"/>
                      </a:lnTo>
                      <a:lnTo>
                        <a:pt x="249" y="236"/>
                      </a:lnTo>
                      <a:lnTo>
                        <a:pt x="244" y="240"/>
                      </a:lnTo>
                      <a:lnTo>
                        <a:pt x="230" y="245"/>
                      </a:lnTo>
                      <a:lnTo>
                        <a:pt x="226" y="254"/>
                      </a:lnTo>
                      <a:lnTo>
                        <a:pt x="217" y="254"/>
                      </a:lnTo>
                      <a:lnTo>
                        <a:pt x="213" y="252"/>
                      </a:lnTo>
                      <a:lnTo>
                        <a:pt x="208" y="250"/>
                      </a:lnTo>
                      <a:lnTo>
                        <a:pt x="206" y="243"/>
                      </a:lnTo>
                      <a:lnTo>
                        <a:pt x="206" y="234"/>
                      </a:lnTo>
                      <a:lnTo>
                        <a:pt x="207" y="229"/>
                      </a:lnTo>
                      <a:lnTo>
                        <a:pt x="205" y="218"/>
                      </a:lnTo>
                      <a:lnTo>
                        <a:pt x="198" y="215"/>
                      </a:lnTo>
                      <a:lnTo>
                        <a:pt x="199" y="211"/>
                      </a:lnTo>
                      <a:lnTo>
                        <a:pt x="196" y="205"/>
                      </a:lnTo>
                      <a:lnTo>
                        <a:pt x="197" y="196"/>
                      </a:lnTo>
                      <a:lnTo>
                        <a:pt x="203" y="192"/>
                      </a:lnTo>
                      <a:lnTo>
                        <a:pt x="204" y="188"/>
                      </a:lnTo>
                      <a:lnTo>
                        <a:pt x="216" y="182"/>
                      </a:lnTo>
                      <a:lnTo>
                        <a:pt x="220" y="182"/>
                      </a:lnTo>
                      <a:lnTo>
                        <a:pt x="225" y="178"/>
                      </a:lnTo>
                      <a:lnTo>
                        <a:pt x="228" y="179"/>
                      </a:lnTo>
                      <a:lnTo>
                        <a:pt x="228" y="170"/>
                      </a:lnTo>
                      <a:lnTo>
                        <a:pt x="224" y="169"/>
                      </a:lnTo>
                      <a:lnTo>
                        <a:pt x="218" y="170"/>
                      </a:lnTo>
                      <a:lnTo>
                        <a:pt x="213" y="168"/>
                      </a:lnTo>
                      <a:lnTo>
                        <a:pt x="202" y="160"/>
                      </a:lnTo>
                      <a:lnTo>
                        <a:pt x="192" y="150"/>
                      </a:lnTo>
                      <a:lnTo>
                        <a:pt x="193" y="145"/>
                      </a:lnTo>
                      <a:lnTo>
                        <a:pt x="189" y="141"/>
                      </a:lnTo>
                      <a:lnTo>
                        <a:pt x="189" y="137"/>
                      </a:lnTo>
                      <a:lnTo>
                        <a:pt x="190" y="133"/>
                      </a:lnTo>
                      <a:lnTo>
                        <a:pt x="185" y="132"/>
                      </a:lnTo>
                      <a:lnTo>
                        <a:pt x="185" y="126"/>
                      </a:lnTo>
                      <a:lnTo>
                        <a:pt x="181" y="125"/>
                      </a:lnTo>
                      <a:lnTo>
                        <a:pt x="180" y="125"/>
                      </a:lnTo>
                      <a:lnTo>
                        <a:pt x="175" y="126"/>
                      </a:lnTo>
                      <a:lnTo>
                        <a:pt x="172" y="126"/>
                      </a:lnTo>
                      <a:lnTo>
                        <a:pt x="163" y="126"/>
                      </a:lnTo>
                      <a:lnTo>
                        <a:pt x="159" y="127"/>
                      </a:lnTo>
                      <a:lnTo>
                        <a:pt x="159" y="130"/>
                      </a:lnTo>
                      <a:lnTo>
                        <a:pt x="156" y="133"/>
                      </a:lnTo>
                      <a:lnTo>
                        <a:pt x="159" y="138"/>
                      </a:lnTo>
                      <a:lnTo>
                        <a:pt x="151" y="149"/>
                      </a:lnTo>
                      <a:lnTo>
                        <a:pt x="141" y="156"/>
                      </a:lnTo>
                      <a:lnTo>
                        <a:pt x="137" y="156"/>
                      </a:lnTo>
                      <a:lnTo>
                        <a:pt x="133" y="153"/>
                      </a:lnTo>
                      <a:lnTo>
                        <a:pt x="130" y="170"/>
                      </a:lnTo>
                      <a:lnTo>
                        <a:pt x="123" y="169"/>
                      </a:lnTo>
                      <a:lnTo>
                        <a:pt x="120" y="171"/>
                      </a:lnTo>
                      <a:lnTo>
                        <a:pt x="112" y="178"/>
                      </a:lnTo>
                      <a:lnTo>
                        <a:pt x="105" y="177"/>
                      </a:lnTo>
                      <a:lnTo>
                        <a:pt x="104" y="182"/>
                      </a:lnTo>
                      <a:lnTo>
                        <a:pt x="101" y="175"/>
                      </a:lnTo>
                      <a:lnTo>
                        <a:pt x="94" y="171"/>
                      </a:lnTo>
                      <a:lnTo>
                        <a:pt x="90" y="174"/>
                      </a:lnTo>
                      <a:lnTo>
                        <a:pt x="86" y="174"/>
                      </a:lnTo>
                      <a:lnTo>
                        <a:pt x="90" y="168"/>
                      </a:lnTo>
                      <a:lnTo>
                        <a:pt x="88" y="164"/>
                      </a:lnTo>
                      <a:lnTo>
                        <a:pt x="83" y="162"/>
                      </a:lnTo>
                      <a:lnTo>
                        <a:pt x="69" y="171"/>
                      </a:lnTo>
                      <a:lnTo>
                        <a:pt x="64" y="170"/>
                      </a:lnTo>
                      <a:lnTo>
                        <a:pt x="56" y="173"/>
                      </a:lnTo>
                      <a:lnTo>
                        <a:pt x="46" y="184"/>
                      </a:lnTo>
                      <a:lnTo>
                        <a:pt x="38" y="182"/>
                      </a:lnTo>
                      <a:lnTo>
                        <a:pt x="39" y="177"/>
                      </a:lnTo>
                      <a:lnTo>
                        <a:pt x="41" y="176"/>
                      </a:lnTo>
                      <a:lnTo>
                        <a:pt x="44" y="169"/>
                      </a:lnTo>
                      <a:lnTo>
                        <a:pt x="40" y="164"/>
                      </a:lnTo>
                      <a:lnTo>
                        <a:pt x="29" y="139"/>
                      </a:lnTo>
                      <a:lnTo>
                        <a:pt x="30" y="136"/>
                      </a:lnTo>
                      <a:lnTo>
                        <a:pt x="29" y="134"/>
                      </a:lnTo>
                      <a:lnTo>
                        <a:pt x="25" y="132"/>
                      </a:lnTo>
                      <a:lnTo>
                        <a:pt x="20" y="133"/>
                      </a:lnTo>
                      <a:lnTo>
                        <a:pt x="4" y="132"/>
                      </a:lnTo>
                      <a:lnTo>
                        <a:pt x="3" y="127"/>
                      </a:lnTo>
                      <a:lnTo>
                        <a:pt x="0" y="123"/>
                      </a:lnTo>
                      <a:lnTo>
                        <a:pt x="2" y="120"/>
                      </a:lnTo>
                      <a:lnTo>
                        <a:pt x="5" y="119"/>
                      </a:lnTo>
                      <a:lnTo>
                        <a:pt x="16" y="117"/>
                      </a:lnTo>
                      <a:lnTo>
                        <a:pt x="20" y="112"/>
                      </a:lnTo>
                      <a:lnTo>
                        <a:pt x="22" y="106"/>
                      </a:lnTo>
                      <a:lnTo>
                        <a:pt x="47" y="98"/>
                      </a:lnTo>
                      <a:lnTo>
                        <a:pt x="55" y="99"/>
                      </a:lnTo>
                      <a:lnTo>
                        <a:pt x="64" y="94"/>
                      </a:lnTo>
                      <a:lnTo>
                        <a:pt x="69" y="88"/>
                      </a:lnTo>
                      <a:lnTo>
                        <a:pt x="74" y="86"/>
                      </a:lnTo>
                      <a:lnTo>
                        <a:pt x="88" y="89"/>
                      </a:lnTo>
                      <a:lnTo>
                        <a:pt x="98" y="88"/>
                      </a:lnTo>
                      <a:lnTo>
                        <a:pt x="104" y="90"/>
                      </a:lnTo>
                      <a:lnTo>
                        <a:pt x="114" y="90"/>
                      </a:lnTo>
                      <a:lnTo>
                        <a:pt x="129" y="97"/>
                      </a:lnTo>
                      <a:lnTo>
                        <a:pt x="145" y="97"/>
                      </a:lnTo>
                      <a:lnTo>
                        <a:pt x="148" y="98"/>
                      </a:lnTo>
                      <a:lnTo>
                        <a:pt x="153" y="98"/>
                      </a:lnTo>
                      <a:lnTo>
                        <a:pt x="157" y="93"/>
                      </a:lnTo>
                      <a:lnTo>
                        <a:pt x="160" y="92"/>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33" name="Freeform 110"/>
                <p:cNvSpPr>
                  <a:spLocks/>
                </p:cNvSpPr>
                <p:nvPr/>
              </p:nvSpPr>
              <p:spPr bwMode="auto">
                <a:xfrm>
                  <a:off x="4039" y="3420"/>
                  <a:ext cx="607" cy="486"/>
                </a:xfrm>
                <a:custGeom>
                  <a:avLst/>
                  <a:gdLst>
                    <a:gd name="T0" fmla="*/ 61 w 607"/>
                    <a:gd name="T1" fmla="*/ 469 h 486"/>
                    <a:gd name="T2" fmla="*/ 46 w 607"/>
                    <a:gd name="T3" fmla="*/ 437 h 486"/>
                    <a:gd name="T4" fmla="*/ 37 w 607"/>
                    <a:gd name="T5" fmla="*/ 430 h 486"/>
                    <a:gd name="T6" fmla="*/ 10 w 607"/>
                    <a:gd name="T7" fmla="*/ 415 h 486"/>
                    <a:gd name="T8" fmla="*/ 16 w 607"/>
                    <a:gd name="T9" fmla="*/ 372 h 486"/>
                    <a:gd name="T10" fmla="*/ 47 w 607"/>
                    <a:gd name="T11" fmla="*/ 351 h 486"/>
                    <a:gd name="T12" fmla="*/ 63 w 607"/>
                    <a:gd name="T13" fmla="*/ 332 h 486"/>
                    <a:gd name="T14" fmla="*/ 93 w 607"/>
                    <a:gd name="T15" fmla="*/ 331 h 486"/>
                    <a:gd name="T16" fmla="*/ 120 w 607"/>
                    <a:gd name="T17" fmla="*/ 310 h 486"/>
                    <a:gd name="T18" fmla="*/ 120 w 607"/>
                    <a:gd name="T19" fmla="*/ 291 h 486"/>
                    <a:gd name="T20" fmla="*/ 129 w 607"/>
                    <a:gd name="T21" fmla="*/ 270 h 486"/>
                    <a:gd name="T22" fmla="*/ 139 w 607"/>
                    <a:gd name="T23" fmla="*/ 257 h 486"/>
                    <a:gd name="T24" fmla="*/ 144 w 607"/>
                    <a:gd name="T25" fmla="*/ 227 h 486"/>
                    <a:gd name="T26" fmla="*/ 147 w 607"/>
                    <a:gd name="T27" fmla="*/ 199 h 486"/>
                    <a:gd name="T28" fmla="*/ 144 w 607"/>
                    <a:gd name="T29" fmla="*/ 169 h 486"/>
                    <a:gd name="T30" fmla="*/ 124 w 607"/>
                    <a:gd name="T31" fmla="*/ 156 h 486"/>
                    <a:gd name="T32" fmla="*/ 146 w 607"/>
                    <a:gd name="T33" fmla="*/ 127 h 486"/>
                    <a:gd name="T34" fmla="*/ 169 w 607"/>
                    <a:gd name="T35" fmla="*/ 110 h 486"/>
                    <a:gd name="T36" fmla="*/ 182 w 607"/>
                    <a:gd name="T37" fmla="*/ 96 h 486"/>
                    <a:gd name="T38" fmla="*/ 203 w 607"/>
                    <a:gd name="T39" fmla="*/ 75 h 486"/>
                    <a:gd name="T40" fmla="*/ 216 w 607"/>
                    <a:gd name="T41" fmla="*/ 52 h 486"/>
                    <a:gd name="T42" fmla="*/ 235 w 607"/>
                    <a:gd name="T43" fmla="*/ 29 h 486"/>
                    <a:gd name="T44" fmla="*/ 260 w 607"/>
                    <a:gd name="T45" fmla="*/ 7 h 486"/>
                    <a:gd name="T46" fmla="*/ 274 w 607"/>
                    <a:gd name="T47" fmla="*/ 2 h 486"/>
                    <a:gd name="T48" fmla="*/ 296 w 607"/>
                    <a:gd name="T49" fmla="*/ 9 h 486"/>
                    <a:gd name="T50" fmla="*/ 314 w 607"/>
                    <a:gd name="T51" fmla="*/ 16 h 486"/>
                    <a:gd name="T52" fmla="*/ 322 w 607"/>
                    <a:gd name="T53" fmla="*/ 16 h 486"/>
                    <a:gd name="T54" fmla="*/ 335 w 607"/>
                    <a:gd name="T55" fmla="*/ 30 h 486"/>
                    <a:gd name="T56" fmla="*/ 344 w 607"/>
                    <a:gd name="T57" fmla="*/ 54 h 486"/>
                    <a:gd name="T58" fmla="*/ 330 w 607"/>
                    <a:gd name="T59" fmla="*/ 86 h 486"/>
                    <a:gd name="T60" fmla="*/ 343 w 607"/>
                    <a:gd name="T61" fmla="*/ 103 h 486"/>
                    <a:gd name="T62" fmla="*/ 355 w 607"/>
                    <a:gd name="T63" fmla="*/ 114 h 486"/>
                    <a:gd name="T64" fmla="*/ 386 w 607"/>
                    <a:gd name="T65" fmla="*/ 141 h 486"/>
                    <a:gd name="T66" fmla="*/ 409 w 607"/>
                    <a:gd name="T67" fmla="*/ 146 h 486"/>
                    <a:gd name="T68" fmla="*/ 416 w 607"/>
                    <a:gd name="T69" fmla="*/ 162 h 486"/>
                    <a:gd name="T70" fmla="*/ 432 w 607"/>
                    <a:gd name="T71" fmla="*/ 178 h 486"/>
                    <a:gd name="T72" fmla="*/ 451 w 607"/>
                    <a:gd name="T73" fmla="*/ 178 h 486"/>
                    <a:gd name="T74" fmla="*/ 473 w 607"/>
                    <a:gd name="T75" fmla="*/ 197 h 486"/>
                    <a:gd name="T76" fmla="*/ 509 w 607"/>
                    <a:gd name="T77" fmla="*/ 220 h 486"/>
                    <a:gd name="T78" fmla="*/ 530 w 607"/>
                    <a:gd name="T79" fmla="*/ 225 h 486"/>
                    <a:gd name="T80" fmla="*/ 546 w 607"/>
                    <a:gd name="T81" fmla="*/ 249 h 486"/>
                    <a:gd name="T82" fmla="*/ 583 w 607"/>
                    <a:gd name="T83" fmla="*/ 295 h 486"/>
                    <a:gd name="T84" fmla="*/ 607 w 607"/>
                    <a:gd name="T85" fmla="*/ 304 h 486"/>
                    <a:gd name="T86" fmla="*/ 592 w 607"/>
                    <a:gd name="T87" fmla="*/ 327 h 486"/>
                    <a:gd name="T88" fmla="*/ 548 w 607"/>
                    <a:gd name="T89" fmla="*/ 345 h 486"/>
                    <a:gd name="T90" fmla="*/ 513 w 607"/>
                    <a:gd name="T91" fmla="*/ 351 h 486"/>
                    <a:gd name="T92" fmla="*/ 476 w 607"/>
                    <a:gd name="T93" fmla="*/ 343 h 486"/>
                    <a:gd name="T94" fmla="*/ 450 w 607"/>
                    <a:gd name="T95" fmla="*/ 342 h 486"/>
                    <a:gd name="T96" fmla="*/ 403 w 607"/>
                    <a:gd name="T97" fmla="*/ 360 h 486"/>
                    <a:gd name="T98" fmla="*/ 382 w 607"/>
                    <a:gd name="T99" fmla="*/ 349 h 486"/>
                    <a:gd name="T100" fmla="*/ 364 w 607"/>
                    <a:gd name="T101" fmla="*/ 367 h 486"/>
                    <a:gd name="T102" fmla="*/ 354 w 607"/>
                    <a:gd name="T103" fmla="*/ 366 h 486"/>
                    <a:gd name="T104" fmla="*/ 332 w 607"/>
                    <a:gd name="T105" fmla="*/ 358 h 486"/>
                    <a:gd name="T106" fmla="*/ 296 w 607"/>
                    <a:gd name="T107" fmla="*/ 373 h 486"/>
                    <a:gd name="T108" fmla="*/ 275 w 607"/>
                    <a:gd name="T109" fmla="*/ 374 h 486"/>
                    <a:gd name="T110" fmla="*/ 253 w 607"/>
                    <a:gd name="T111" fmla="*/ 395 h 486"/>
                    <a:gd name="T112" fmla="*/ 222 w 607"/>
                    <a:gd name="T113" fmla="*/ 414 h 486"/>
                    <a:gd name="T114" fmla="*/ 196 w 607"/>
                    <a:gd name="T115" fmla="*/ 423 h 486"/>
                    <a:gd name="T116" fmla="*/ 164 w 607"/>
                    <a:gd name="T117" fmla="*/ 436 h 486"/>
                    <a:gd name="T118" fmla="*/ 137 w 607"/>
                    <a:gd name="T119" fmla="*/ 438 h 486"/>
                    <a:gd name="T120" fmla="*/ 114 w 607"/>
                    <a:gd name="T121" fmla="*/ 458 h 486"/>
                    <a:gd name="T122" fmla="*/ 77 w 607"/>
                    <a:gd name="T123"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7" h="486">
                      <a:moveTo>
                        <a:pt x="56" y="484"/>
                      </a:moveTo>
                      <a:lnTo>
                        <a:pt x="52" y="479"/>
                      </a:lnTo>
                      <a:lnTo>
                        <a:pt x="60" y="475"/>
                      </a:lnTo>
                      <a:lnTo>
                        <a:pt x="61" y="469"/>
                      </a:lnTo>
                      <a:lnTo>
                        <a:pt x="53" y="456"/>
                      </a:lnTo>
                      <a:lnTo>
                        <a:pt x="58" y="450"/>
                      </a:lnTo>
                      <a:lnTo>
                        <a:pt x="52" y="437"/>
                      </a:lnTo>
                      <a:lnTo>
                        <a:pt x="46" y="437"/>
                      </a:lnTo>
                      <a:lnTo>
                        <a:pt x="42" y="436"/>
                      </a:lnTo>
                      <a:lnTo>
                        <a:pt x="40" y="430"/>
                      </a:lnTo>
                      <a:lnTo>
                        <a:pt x="38" y="429"/>
                      </a:lnTo>
                      <a:lnTo>
                        <a:pt x="37" y="430"/>
                      </a:lnTo>
                      <a:lnTo>
                        <a:pt x="30" y="426"/>
                      </a:lnTo>
                      <a:lnTo>
                        <a:pt x="27" y="423"/>
                      </a:lnTo>
                      <a:lnTo>
                        <a:pt x="15" y="420"/>
                      </a:lnTo>
                      <a:lnTo>
                        <a:pt x="10" y="415"/>
                      </a:lnTo>
                      <a:lnTo>
                        <a:pt x="6" y="403"/>
                      </a:lnTo>
                      <a:lnTo>
                        <a:pt x="0" y="391"/>
                      </a:lnTo>
                      <a:lnTo>
                        <a:pt x="13" y="383"/>
                      </a:lnTo>
                      <a:lnTo>
                        <a:pt x="16" y="372"/>
                      </a:lnTo>
                      <a:lnTo>
                        <a:pt x="19" y="368"/>
                      </a:lnTo>
                      <a:lnTo>
                        <a:pt x="20" y="358"/>
                      </a:lnTo>
                      <a:lnTo>
                        <a:pt x="42" y="353"/>
                      </a:lnTo>
                      <a:lnTo>
                        <a:pt x="47" y="351"/>
                      </a:lnTo>
                      <a:lnTo>
                        <a:pt x="52" y="351"/>
                      </a:lnTo>
                      <a:lnTo>
                        <a:pt x="55" y="345"/>
                      </a:lnTo>
                      <a:lnTo>
                        <a:pt x="64" y="336"/>
                      </a:lnTo>
                      <a:lnTo>
                        <a:pt x="63" y="332"/>
                      </a:lnTo>
                      <a:lnTo>
                        <a:pt x="68" y="329"/>
                      </a:lnTo>
                      <a:lnTo>
                        <a:pt x="72" y="330"/>
                      </a:lnTo>
                      <a:lnTo>
                        <a:pt x="76" y="332"/>
                      </a:lnTo>
                      <a:lnTo>
                        <a:pt x="93" y="331"/>
                      </a:lnTo>
                      <a:lnTo>
                        <a:pt x="105" y="323"/>
                      </a:lnTo>
                      <a:lnTo>
                        <a:pt x="110" y="321"/>
                      </a:lnTo>
                      <a:lnTo>
                        <a:pt x="116" y="313"/>
                      </a:lnTo>
                      <a:lnTo>
                        <a:pt x="120" y="310"/>
                      </a:lnTo>
                      <a:lnTo>
                        <a:pt x="120" y="304"/>
                      </a:lnTo>
                      <a:lnTo>
                        <a:pt x="123" y="300"/>
                      </a:lnTo>
                      <a:lnTo>
                        <a:pt x="121" y="292"/>
                      </a:lnTo>
                      <a:lnTo>
                        <a:pt x="120" y="291"/>
                      </a:lnTo>
                      <a:lnTo>
                        <a:pt x="123" y="282"/>
                      </a:lnTo>
                      <a:lnTo>
                        <a:pt x="121" y="282"/>
                      </a:lnTo>
                      <a:lnTo>
                        <a:pt x="125" y="273"/>
                      </a:lnTo>
                      <a:lnTo>
                        <a:pt x="129" y="270"/>
                      </a:lnTo>
                      <a:lnTo>
                        <a:pt x="132" y="269"/>
                      </a:lnTo>
                      <a:lnTo>
                        <a:pt x="132" y="264"/>
                      </a:lnTo>
                      <a:lnTo>
                        <a:pt x="136" y="258"/>
                      </a:lnTo>
                      <a:lnTo>
                        <a:pt x="139" y="257"/>
                      </a:lnTo>
                      <a:lnTo>
                        <a:pt x="135" y="250"/>
                      </a:lnTo>
                      <a:lnTo>
                        <a:pt x="143" y="241"/>
                      </a:lnTo>
                      <a:lnTo>
                        <a:pt x="141" y="235"/>
                      </a:lnTo>
                      <a:lnTo>
                        <a:pt x="144" y="227"/>
                      </a:lnTo>
                      <a:lnTo>
                        <a:pt x="150" y="222"/>
                      </a:lnTo>
                      <a:lnTo>
                        <a:pt x="145" y="216"/>
                      </a:lnTo>
                      <a:lnTo>
                        <a:pt x="147" y="201"/>
                      </a:lnTo>
                      <a:lnTo>
                        <a:pt x="147" y="199"/>
                      </a:lnTo>
                      <a:lnTo>
                        <a:pt x="145" y="194"/>
                      </a:lnTo>
                      <a:lnTo>
                        <a:pt x="148" y="192"/>
                      </a:lnTo>
                      <a:lnTo>
                        <a:pt x="150" y="184"/>
                      </a:lnTo>
                      <a:lnTo>
                        <a:pt x="144" y="169"/>
                      </a:lnTo>
                      <a:lnTo>
                        <a:pt x="141" y="166"/>
                      </a:lnTo>
                      <a:lnTo>
                        <a:pt x="137" y="166"/>
                      </a:lnTo>
                      <a:lnTo>
                        <a:pt x="128" y="162"/>
                      </a:lnTo>
                      <a:lnTo>
                        <a:pt x="124" y="156"/>
                      </a:lnTo>
                      <a:lnTo>
                        <a:pt x="129" y="143"/>
                      </a:lnTo>
                      <a:lnTo>
                        <a:pt x="136" y="137"/>
                      </a:lnTo>
                      <a:lnTo>
                        <a:pt x="138" y="132"/>
                      </a:lnTo>
                      <a:lnTo>
                        <a:pt x="146" y="127"/>
                      </a:lnTo>
                      <a:lnTo>
                        <a:pt x="152" y="125"/>
                      </a:lnTo>
                      <a:lnTo>
                        <a:pt x="154" y="122"/>
                      </a:lnTo>
                      <a:lnTo>
                        <a:pt x="157" y="121"/>
                      </a:lnTo>
                      <a:lnTo>
                        <a:pt x="169" y="110"/>
                      </a:lnTo>
                      <a:lnTo>
                        <a:pt x="172" y="110"/>
                      </a:lnTo>
                      <a:lnTo>
                        <a:pt x="177" y="106"/>
                      </a:lnTo>
                      <a:lnTo>
                        <a:pt x="182" y="100"/>
                      </a:lnTo>
                      <a:lnTo>
                        <a:pt x="182" y="96"/>
                      </a:lnTo>
                      <a:lnTo>
                        <a:pt x="185" y="95"/>
                      </a:lnTo>
                      <a:lnTo>
                        <a:pt x="187" y="89"/>
                      </a:lnTo>
                      <a:lnTo>
                        <a:pt x="200" y="80"/>
                      </a:lnTo>
                      <a:lnTo>
                        <a:pt x="203" y="75"/>
                      </a:lnTo>
                      <a:lnTo>
                        <a:pt x="207" y="69"/>
                      </a:lnTo>
                      <a:lnTo>
                        <a:pt x="213" y="67"/>
                      </a:lnTo>
                      <a:lnTo>
                        <a:pt x="220" y="58"/>
                      </a:lnTo>
                      <a:lnTo>
                        <a:pt x="216" y="52"/>
                      </a:lnTo>
                      <a:lnTo>
                        <a:pt x="211" y="49"/>
                      </a:lnTo>
                      <a:lnTo>
                        <a:pt x="210" y="44"/>
                      </a:lnTo>
                      <a:lnTo>
                        <a:pt x="221" y="41"/>
                      </a:lnTo>
                      <a:lnTo>
                        <a:pt x="235" y="29"/>
                      </a:lnTo>
                      <a:lnTo>
                        <a:pt x="245" y="28"/>
                      </a:lnTo>
                      <a:lnTo>
                        <a:pt x="249" y="26"/>
                      </a:lnTo>
                      <a:lnTo>
                        <a:pt x="253" y="9"/>
                      </a:lnTo>
                      <a:lnTo>
                        <a:pt x="260" y="7"/>
                      </a:lnTo>
                      <a:lnTo>
                        <a:pt x="262" y="8"/>
                      </a:lnTo>
                      <a:lnTo>
                        <a:pt x="270" y="0"/>
                      </a:lnTo>
                      <a:lnTo>
                        <a:pt x="272" y="2"/>
                      </a:lnTo>
                      <a:lnTo>
                        <a:pt x="274" y="2"/>
                      </a:lnTo>
                      <a:lnTo>
                        <a:pt x="276" y="8"/>
                      </a:lnTo>
                      <a:lnTo>
                        <a:pt x="283" y="14"/>
                      </a:lnTo>
                      <a:lnTo>
                        <a:pt x="287" y="15"/>
                      </a:lnTo>
                      <a:lnTo>
                        <a:pt x="296" y="9"/>
                      </a:lnTo>
                      <a:lnTo>
                        <a:pt x="305" y="13"/>
                      </a:lnTo>
                      <a:lnTo>
                        <a:pt x="313" y="16"/>
                      </a:lnTo>
                      <a:lnTo>
                        <a:pt x="314" y="19"/>
                      </a:lnTo>
                      <a:lnTo>
                        <a:pt x="314" y="16"/>
                      </a:lnTo>
                      <a:lnTo>
                        <a:pt x="316" y="16"/>
                      </a:lnTo>
                      <a:lnTo>
                        <a:pt x="317" y="14"/>
                      </a:lnTo>
                      <a:lnTo>
                        <a:pt x="320" y="16"/>
                      </a:lnTo>
                      <a:lnTo>
                        <a:pt x="322" y="16"/>
                      </a:lnTo>
                      <a:lnTo>
                        <a:pt x="331" y="21"/>
                      </a:lnTo>
                      <a:lnTo>
                        <a:pt x="327" y="25"/>
                      </a:lnTo>
                      <a:lnTo>
                        <a:pt x="328" y="28"/>
                      </a:lnTo>
                      <a:lnTo>
                        <a:pt x="335" y="30"/>
                      </a:lnTo>
                      <a:lnTo>
                        <a:pt x="342" y="39"/>
                      </a:lnTo>
                      <a:lnTo>
                        <a:pt x="347" y="41"/>
                      </a:lnTo>
                      <a:lnTo>
                        <a:pt x="347" y="45"/>
                      </a:lnTo>
                      <a:lnTo>
                        <a:pt x="344" y="54"/>
                      </a:lnTo>
                      <a:lnTo>
                        <a:pt x="337" y="54"/>
                      </a:lnTo>
                      <a:lnTo>
                        <a:pt x="334" y="59"/>
                      </a:lnTo>
                      <a:lnTo>
                        <a:pt x="330" y="72"/>
                      </a:lnTo>
                      <a:lnTo>
                        <a:pt x="330" y="86"/>
                      </a:lnTo>
                      <a:lnTo>
                        <a:pt x="329" y="89"/>
                      </a:lnTo>
                      <a:lnTo>
                        <a:pt x="340" y="95"/>
                      </a:lnTo>
                      <a:lnTo>
                        <a:pt x="346" y="95"/>
                      </a:lnTo>
                      <a:lnTo>
                        <a:pt x="343" y="103"/>
                      </a:lnTo>
                      <a:lnTo>
                        <a:pt x="343" y="107"/>
                      </a:lnTo>
                      <a:lnTo>
                        <a:pt x="349" y="112"/>
                      </a:lnTo>
                      <a:lnTo>
                        <a:pt x="354" y="112"/>
                      </a:lnTo>
                      <a:lnTo>
                        <a:pt x="355" y="114"/>
                      </a:lnTo>
                      <a:lnTo>
                        <a:pt x="360" y="113"/>
                      </a:lnTo>
                      <a:lnTo>
                        <a:pt x="367" y="120"/>
                      </a:lnTo>
                      <a:lnTo>
                        <a:pt x="371" y="130"/>
                      </a:lnTo>
                      <a:lnTo>
                        <a:pt x="386" y="141"/>
                      </a:lnTo>
                      <a:lnTo>
                        <a:pt x="391" y="138"/>
                      </a:lnTo>
                      <a:lnTo>
                        <a:pt x="396" y="140"/>
                      </a:lnTo>
                      <a:lnTo>
                        <a:pt x="403" y="142"/>
                      </a:lnTo>
                      <a:lnTo>
                        <a:pt x="409" y="146"/>
                      </a:lnTo>
                      <a:lnTo>
                        <a:pt x="408" y="153"/>
                      </a:lnTo>
                      <a:lnTo>
                        <a:pt x="411" y="153"/>
                      </a:lnTo>
                      <a:lnTo>
                        <a:pt x="413" y="155"/>
                      </a:lnTo>
                      <a:lnTo>
                        <a:pt x="416" y="162"/>
                      </a:lnTo>
                      <a:lnTo>
                        <a:pt x="423" y="169"/>
                      </a:lnTo>
                      <a:lnTo>
                        <a:pt x="425" y="172"/>
                      </a:lnTo>
                      <a:lnTo>
                        <a:pt x="430" y="176"/>
                      </a:lnTo>
                      <a:lnTo>
                        <a:pt x="432" y="178"/>
                      </a:lnTo>
                      <a:lnTo>
                        <a:pt x="437" y="178"/>
                      </a:lnTo>
                      <a:lnTo>
                        <a:pt x="443" y="178"/>
                      </a:lnTo>
                      <a:lnTo>
                        <a:pt x="447" y="176"/>
                      </a:lnTo>
                      <a:lnTo>
                        <a:pt x="451" y="178"/>
                      </a:lnTo>
                      <a:lnTo>
                        <a:pt x="454" y="183"/>
                      </a:lnTo>
                      <a:lnTo>
                        <a:pt x="460" y="186"/>
                      </a:lnTo>
                      <a:lnTo>
                        <a:pt x="467" y="193"/>
                      </a:lnTo>
                      <a:lnTo>
                        <a:pt x="473" y="197"/>
                      </a:lnTo>
                      <a:lnTo>
                        <a:pt x="486" y="213"/>
                      </a:lnTo>
                      <a:lnTo>
                        <a:pt x="487" y="213"/>
                      </a:lnTo>
                      <a:lnTo>
                        <a:pt x="495" y="217"/>
                      </a:lnTo>
                      <a:lnTo>
                        <a:pt x="509" y="220"/>
                      </a:lnTo>
                      <a:lnTo>
                        <a:pt x="516" y="218"/>
                      </a:lnTo>
                      <a:lnTo>
                        <a:pt x="518" y="218"/>
                      </a:lnTo>
                      <a:lnTo>
                        <a:pt x="523" y="218"/>
                      </a:lnTo>
                      <a:lnTo>
                        <a:pt x="530" y="225"/>
                      </a:lnTo>
                      <a:lnTo>
                        <a:pt x="535" y="234"/>
                      </a:lnTo>
                      <a:lnTo>
                        <a:pt x="535" y="241"/>
                      </a:lnTo>
                      <a:lnTo>
                        <a:pt x="540" y="247"/>
                      </a:lnTo>
                      <a:lnTo>
                        <a:pt x="546" y="249"/>
                      </a:lnTo>
                      <a:lnTo>
                        <a:pt x="567" y="287"/>
                      </a:lnTo>
                      <a:lnTo>
                        <a:pt x="574" y="289"/>
                      </a:lnTo>
                      <a:lnTo>
                        <a:pt x="578" y="289"/>
                      </a:lnTo>
                      <a:lnTo>
                        <a:pt x="583" y="295"/>
                      </a:lnTo>
                      <a:lnTo>
                        <a:pt x="584" y="298"/>
                      </a:lnTo>
                      <a:lnTo>
                        <a:pt x="580" y="304"/>
                      </a:lnTo>
                      <a:lnTo>
                        <a:pt x="591" y="305"/>
                      </a:lnTo>
                      <a:lnTo>
                        <a:pt x="607" y="304"/>
                      </a:lnTo>
                      <a:lnTo>
                        <a:pt x="603" y="315"/>
                      </a:lnTo>
                      <a:lnTo>
                        <a:pt x="597" y="319"/>
                      </a:lnTo>
                      <a:lnTo>
                        <a:pt x="593" y="320"/>
                      </a:lnTo>
                      <a:lnTo>
                        <a:pt x="592" y="327"/>
                      </a:lnTo>
                      <a:lnTo>
                        <a:pt x="573" y="347"/>
                      </a:lnTo>
                      <a:lnTo>
                        <a:pt x="563" y="347"/>
                      </a:lnTo>
                      <a:lnTo>
                        <a:pt x="557" y="345"/>
                      </a:lnTo>
                      <a:lnTo>
                        <a:pt x="548" y="345"/>
                      </a:lnTo>
                      <a:lnTo>
                        <a:pt x="539" y="343"/>
                      </a:lnTo>
                      <a:lnTo>
                        <a:pt x="520" y="344"/>
                      </a:lnTo>
                      <a:lnTo>
                        <a:pt x="522" y="349"/>
                      </a:lnTo>
                      <a:lnTo>
                        <a:pt x="513" y="351"/>
                      </a:lnTo>
                      <a:lnTo>
                        <a:pt x="495" y="343"/>
                      </a:lnTo>
                      <a:lnTo>
                        <a:pt x="489" y="344"/>
                      </a:lnTo>
                      <a:lnTo>
                        <a:pt x="479" y="342"/>
                      </a:lnTo>
                      <a:lnTo>
                        <a:pt x="476" y="343"/>
                      </a:lnTo>
                      <a:lnTo>
                        <a:pt x="466" y="340"/>
                      </a:lnTo>
                      <a:lnTo>
                        <a:pt x="463" y="338"/>
                      </a:lnTo>
                      <a:lnTo>
                        <a:pt x="458" y="338"/>
                      </a:lnTo>
                      <a:lnTo>
                        <a:pt x="450" y="342"/>
                      </a:lnTo>
                      <a:lnTo>
                        <a:pt x="440" y="360"/>
                      </a:lnTo>
                      <a:lnTo>
                        <a:pt x="435" y="364"/>
                      </a:lnTo>
                      <a:lnTo>
                        <a:pt x="413" y="360"/>
                      </a:lnTo>
                      <a:lnTo>
                        <a:pt x="403" y="360"/>
                      </a:lnTo>
                      <a:lnTo>
                        <a:pt x="401" y="358"/>
                      </a:lnTo>
                      <a:lnTo>
                        <a:pt x="396" y="356"/>
                      </a:lnTo>
                      <a:lnTo>
                        <a:pt x="394" y="350"/>
                      </a:lnTo>
                      <a:lnTo>
                        <a:pt x="382" y="349"/>
                      </a:lnTo>
                      <a:lnTo>
                        <a:pt x="376" y="353"/>
                      </a:lnTo>
                      <a:lnTo>
                        <a:pt x="375" y="359"/>
                      </a:lnTo>
                      <a:lnTo>
                        <a:pt x="370" y="366"/>
                      </a:lnTo>
                      <a:lnTo>
                        <a:pt x="364" y="367"/>
                      </a:lnTo>
                      <a:lnTo>
                        <a:pt x="360" y="365"/>
                      </a:lnTo>
                      <a:lnTo>
                        <a:pt x="358" y="366"/>
                      </a:lnTo>
                      <a:lnTo>
                        <a:pt x="355" y="364"/>
                      </a:lnTo>
                      <a:lnTo>
                        <a:pt x="354" y="366"/>
                      </a:lnTo>
                      <a:lnTo>
                        <a:pt x="349" y="363"/>
                      </a:lnTo>
                      <a:lnTo>
                        <a:pt x="343" y="364"/>
                      </a:lnTo>
                      <a:lnTo>
                        <a:pt x="336" y="361"/>
                      </a:lnTo>
                      <a:lnTo>
                        <a:pt x="332" y="358"/>
                      </a:lnTo>
                      <a:lnTo>
                        <a:pt x="311" y="361"/>
                      </a:lnTo>
                      <a:lnTo>
                        <a:pt x="305" y="368"/>
                      </a:lnTo>
                      <a:lnTo>
                        <a:pt x="301" y="368"/>
                      </a:lnTo>
                      <a:lnTo>
                        <a:pt x="296" y="373"/>
                      </a:lnTo>
                      <a:lnTo>
                        <a:pt x="288" y="376"/>
                      </a:lnTo>
                      <a:lnTo>
                        <a:pt x="286" y="377"/>
                      </a:lnTo>
                      <a:lnTo>
                        <a:pt x="278" y="374"/>
                      </a:lnTo>
                      <a:lnTo>
                        <a:pt x="275" y="374"/>
                      </a:lnTo>
                      <a:lnTo>
                        <a:pt x="276" y="377"/>
                      </a:lnTo>
                      <a:lnTo>
                        <a:pt x="269" y="378"/>
                      </a:lnTo>
                      <a:lnTo>
                        <a:pt x="263" y="383"/>
                      </a:lnTo>
                      <a:lnTo>
                        <a:pt x="253" y="395"/>
                      </a:lnTo>
                      <a:lnTo>
                        <a:pt x="249" y="396"/>
                      </a:lnTo>
                      <a:lnTo>
                        <a:pt x="233" y="414"/>
                      </a:lnTo>
                      <a:lnTo>
                        <a:pt x="226" y="414"/>
                      </a:lnTo>
                      <a:lnTo>
                        <a:pt x="222" y="414"/>
                      </a:lnTo>
                      <a:lnTo>
                        <a:pt x="219" y="418"/>
                      </a:lnTo>
                      <a:lnTo>
                        <a:pt x="208" y="424"/>
                      </a:lnTo>
                      <a:lnTo>
                        <a:pt x="203" y="422"/>
                      </a:lnTo>
                      <a:lnTo>
                        <a:pt x="196" y="423"/>
                      </a:lnTo>
                      <a:lnTo>
                        <a:pt x="189" y="420"/>
                      </a:lnTo>
                      <a:lnTo>
                        <a:pt x="184" y="418"/>
                      </a:lnTo>
                      <a:lnTo>
                        <a:pt x="178" y="421"/>
                      </a:lnTo>
                      <a:lnTo>
                        <a:pt x="164" y="436"/>
                      </a:lnTo>
                      <a:lnTo>
                        <a:pt x="154" y="440"/>
                      </a:lnTo>
                      <a:lnTo>
                        <a:pt x="151" y="438"/>
                      </a:lnTo>
                      <a:lnTo>
                        <a:pt x="144" y="438"/>
                      </a:lnTo>
                      <a:lnTo>
                        <a:pt x="137" y="438"/>
                      </a:lnTo>
                      <a:lnTo>
                        <a:pt x="126" y="448"/>
                      </a:lnTo>
                      <a:lnTo>
                        <a:pt x="122" y="453"/>
                      </a:lnTo>
                      <a:lnTo>
                        <a:pt x="119" y="456"/>
                      </a:lnTo>
                      <a:lnTo>
                        <a:pt x="114" y="458"/>
                      </a:lnTo>
                      <a:lnTo>
                        <a:pt x="113" y="461"/>
                      </a:lnTo>
                      <a:lnTo>
                        <a:pt x="101" y="467"/>
                      </a:lnTo>
                      <a:lnTo>
                        <a:pt x="88" y="478"/>
                      </a:lnTo>
                      <a:lnTo>
                        <a:pt x="77" y="485"/>
                      </a:lnTo>
                      <a:lnTo>
                        <a:pt x="72" y="485"/>
                      </a:lnTo>
                      <a:lnTo>
                        <a:pt x="60" y="486"/>
                      </a:lnTo>
                      <a:lnTo>
                        <a:pt x="56" y="4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34" name="Freeform 111"/>
                <p:cNvSpPr>
                  <a:spLocks/>
                </p:cNvSpPr>
                <p:nvPr/>
              </p:nvSpPr>
              <p:spPr bwMode="auto">
                <a:xfrm>
                  <a:off x="4039" y="3420"/>
                  <a:ext cx="607" cy="486"/>
                </a:xfrm>
                <a:custGeom>
                  <a:avLst/>
                  <a:gdLst>
                    <a:gd name="T0" fmla="*/ 61 w 607"/>
                    <a:gd name="T1" fmla="*/ 469 h 486"/>
                    <a:gd name="T2" fmla="*/ 46 w 607"/>
                    <a:gd name="T3" fmla="*/ 437 h 486"/>
                    <a:gd name="T4" fmla="*/ 37 w 607"/>
                    <a:gd name="T5" fmla="*/ 430 h 486"/>
                    <a:gd name="T6" fmla="*/ 10 w 607"/>
                    <a:gd name="T7" fmla="*/ 415 h 486"/>
                    <a:gd name="T8" fmla="*/ 16 w 607"/>
                    <a:gd name="T9" fmla="*/ 372 h 486"/>
                    <a:gd name="T10" fmla="*/ 47 w 607"/>
                    <a:gd name="T11" fmla="*/ 351 h 486"/>
                    <a:gd name="T12" fmla="*/ 63 w 607"/>
                    <a:gd name="T13" fmla="*/ 332 h 486"/>
                    <a:gd name="T14" fmla="*/ 93 w 607"/>
                    <a:gd name="T15" fmla="*/ 331 h 486"/>
                    <a:gd name="T16" fmla="*/ 120 w 607"/>
                    <a:gd name="T17" fmla="*/ 310 h 486"/>
                    <a:gd name="T18" fmla="*/ 120 w 607"/>
                    <a:gd name="T19" fmla="*/ 291 h 486"/>
                    <a:gd name="T20" fmla="*/ 129 w 607"/>
                    <a:gd name="T21" fmla="*/ 270 h 486"/>
                    <a:gd name="T22" fmla="*/ 139 w 607"/>
                    <a:gd name="T23" fmla="*/ 257 h 486"/>
                    <a:gd name="T24" fmla="*/ 144 w 607"/>
                    <a:gd name="T25" fmla="*/ 227 h 486"/>
                    <a:gd name="T26" fmla="*/ 147 w 607"/>
                    <a:gd name="T27" fmla="*/ 199 h 486"/>
                    <a:gd name="T28" fmla="*/ 144 w 607"/>
                    <a:gd name="T29" fmla="*/ 169 h 486"/>
                    <a:gd name="T30" fmla="*/ 124 w 607"/>
                    <a:gd name="T31" fmla="*/ 156 h 486"/>
                    <a:gd name="T32" fmla="*/ 146 w 607"/>
                    <a:gd name="T33" fmla="*/ 127 h 486"/>
                    <a:gd name="T34" fmla="*/ 169 w 607"/>
                    <a:gd name="T35" fmla="*/ 110 h 486"/>
                    <a:gd name="T36" fmla="*/ 182 w 607"/>
                    <a:gd name="T37" fmla="*/ 96 h 486"/>
                    <a:gd name="T38" fmla="*/ 203 w 607"/>
                    <a:gd name="T39" fmla="*/ 75 h 486"/>
                    <a:gd name="T40" fmla="*/ 216 w 607"/>
                    <a:gd name="T41" fmla="*/ 52 h 486"/>
                    <a:gd name="T42" fmla="*/ 235 w 607"/>
                    <a:gd name="T43" fmla="*/ 29 h 486"/>
                    <a:gd name="T44" fmla="*/ 260 w 607"/>
                    <a:gd name="T45" fmla="*/ 7 h 486"/>
                    <a:gd name="T46" fmla="*/ 274 w 607"/>
                    <a:gd name="T47" fmla="*/ 2 h 486"/>
                    <a:gd name="T48" fmla="*/ 296 w 607"/>
                    <a:gd name="T49" fmla="*/ 9 h 486"/>
                    <a:gd name="T50" fmla="*/ 314 w 607"/>
                    <a:gd name="T51" fmla="*/ 16 h 486"/>
                    <a:gd name="T52" fmla="*/ 322 w 607"/>
                    <a:gd name="T53" fmla="*/ 16 h 486"/>
                    <a:gd name="T54" fmla="*/ 335 w 607"/>
                    <a:gd name="T55" fmla="*/ 30 h 486"/>
                    <a:gd name="T56" fmla="*/ 344 w 607"/>
                    <a:gd name="T57" fmla="*/ 54 h 486"/>
                    <a:gd name="T58" fmla="*/ 330 w 607"/>
                    <a:gd name="T59" fmla="*/ 86 h 486"/>
                    <a:gd name="T60" fmla="*/ 343 w 607"/>
                    <a:gd name="T61" fmla="*/ 103 h 486"/>
                    <a:gd name="T62" fmla="*/ 355 w 607"/>
                    <a:gd name="T63" fmla="*/ 114 h 486"/>
                    <a:gd name="T64" fmla="*/ 386 w 607"/>
                    <a:gd name="T65" fmla="*/ 141 h 486"/>
                    <a:gd name="T66" fmla="*/ 409 w 607"/>
                    <a:gd name="T67" fmla="*/ 146 h 486"/>
                    <a:gd name="T68" fmla="*/ 416 w 607"/>
                    <a:gd name="T69" fmla="*/ 162 h 486"/>
                    <a:gd name="T70" fmla="*/ 432 w 607"/>
                    <a:gd name="T71" fmla="*/ 178 h 486"/>
                    <a:gd name="T72" fmla="*/ 451 w 607"/>
                    <a:gd name="T73" fmla="*/ 178 h 486"/>
                    <a:gd name="T74" fmla="*/ 473 w 607"/>
                    <a:gd name="T75" fmla="*/ 197 h 486"/>
                    <a:gd name="T76" fmla="*/ 509 w 607"/>
                    <a:gd name="T77" fmla="*/ 220 h 486"/>
                    <a:gd name="T78" fmla="*/ 530 w 607"/>
                    <a:gd name="T79" fmla="*/ 225 h 486"/>
                    <a:gd name="T80" fmla="*/ 546 w 607"/>
                    <a:gd name="T81" fmla="*/ 249 h 486"/>
                    <a:gd name="T82" fmla="*/ 583 w 607"/>
                    <a:gd name="T83" fmla="*/ 295 h 486"/>
                    <a:gd name="T84" fmla="*/ 607 w 607"/>
                    <a:gd name="T85" fmla="*/ 304 h 486"/>
                    <a:gd name="T86" fmla="*/ 592 w 607"/>
                    <a:gd name="T87" fmla="*/ 327 h 486"/>
                    <a:gd name="T88" fmla="*/ 548 w 607"/>
                    <a:gd name="T89" fmla="*/ 345 h 486"/>
                    <a:gd name="T90" fmla="*/ 513 w 607"/>
                    <a:gd name="T91" fmla="*/ 351 h 486"/>
                    <a:gd name="T92" fmla="*/ 476 w 607"/>
                    <a:gd name="T93" fmla="*/ 343 h 486"/>
                    <a:gd name="T94" fmla="*/ 450 w 607"/>
                    <a:gd name="T95" fmla="*/ 342 h 486"/>
                    <a:gd name="T96" fmla="*/ 403 w 607"/>
                    <a:gd name="T97" fmla="*/ 360 h 486"/>
                    <a:gd name="T98" fmla="*/ 382 w 607"/>
                    <a:gd name="T99" fmla="*/ 349 h 486"/>
                    <a:gd name="T100" fmla="*/ 364 w 607"/>
                    <a:gd name="T101" fmla="*/ 367 h 486"/>
                    <a:gd name="T102" fmla="*/ 354 w 607"/>
                    <a:gd name="T103" fmla="*/ 366 h 486"/>
                    <a:gd name="T104" fmla="*/ 332 w 607"/>
                    <a:gd name="T105" fmla="*/ 358 h 486"/>
                    <a:gd name="T106" fmla="*/ 296 w 607"/>
                    <a:gd name="T107" fmla="*/ 373 h 486"/>
                    <a:gd name="T108" fmla="*/ 275 w 607"/>
                    <a:gd name="T109" fmla="*/ 374 h 486"/>
                    <a:gd name="T110" fmla="*/ 253 w 607"/>
                    <a:gd name="T111" fmla="*/ 395 h 486"/>
                    <a:gd name="T112" fmla="*/ 222 w 607"/>
                    <a:gd name="T113" fmla="*/ 414 h 486"/>
                    <a:gd name="T114" fmla="*/ 196 w 607"/>
                    <a:gd name="T115" fmla="*/ 423 h 486"/>
                    <a:gd name="T116" fmla="*/ 164 w 607"/>
                    <a:gd name="T117" fmla="*/ 436 h 486"/>
                    <a:gd name="T118" fmla="*/ 137 w 607"/>
                    <a:gd name="T119" fmla="*/ 438 h 486"/>
                    <a:gd name="T120" fmla="*/ 114 w 607"/>
                    <a:gd name="T121" fmla="*/ 458 h 486"/>
                    <a:gd name="T122" fmla="*/ 77 w 607"/>
                    <a:gd name="T123"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7" h="486">
                      <a:moveTo>
                        <a:pt x="56" y="484"/>
                      </a:moveTo>
                      <a:lnTo>
                        <a:pt x="52" y="479"/>
                      </a:lnTo>
                      <a:lnTo>
                        <a:pt x="60" y="475"/>
                      </a:lnTo>
                      <a:lnTo>
                        <a:pt x="61" y="469"/>
                      </a:lnTo>
                      <a:lnTo>
                        <a:pt x="53" y="456"/>
                      </a:lnTo>
                      <a:lnTo>
                        <a:pt x="58" y="450"/>
                      </a:lnTo>
                      <a:lnTo>
                        <a:pt x="52" y="437"/>
                      </a:lnTo>
                      <a:lnTo>
                        <a:pt x="46" y="437"/>
                      </a:lnTo>
                      <a:lnTo>
                        <a:pt x="42" y="436"/>
                      </a:lnTo>
                      <a:lnTo>
                        <a:pt x="40" y="430"/>
                      </a:lnTo>
                      <a:lnTo>
                        <a:pt x="38" y="429"/>
                      </a:lnTo>
                      <a:lnTo>
                        <a:pt x="37" y="430"/>
                      </a:lnTo>
                      <a:lnTo>
                        <a:pt x="30" y="426"/>
                      </a:lnTo>
                      <a:lnTo>
                        <a:pt x="27" y="423"/>
                      </a:lnTo>
                      <a:lnTo>
                        <a:pt x="15" y="420"/>
                      </a:lnTo>
                      <a:lnTo>
                        <a:pt x="10" y="415"/>
                      </a:lnTo>
                      <a:lnTo>
                        <a:pt x="6" y="403"/>
                      </a:lnTo>
                      <a:lnTo>
                        <a:pt x="0" y="391"/>
                      </a:lnTo>
                      <a:lnTo>
                        <a:pt x="13" y="383"/>
                      </a:lnTo>
                      <a:lnTo>
                        <a:pt x="16" y="372"/>
                      </a:lnTo>
                      <a:lnTo>
                        <a:pt x="19" y="368"/>
                      </a:lnTo>
                      <a:lnTo>
                        <a:pt x="20" y="358"/>
                      </a:lnTo>
                      <a:lnTo>
                        <a:pt x="42" y="353"/>
                      </a:lnTo>
                      <a:lnTo>
                        <a:pt x="47" y="351"/>
                      </a:lnTo>
                      <a:lnTo>
                        <a:pt x="52" y="351"/>
                      </a:lnTo>
                      <a:lnTo>
                        <a:pt x="55" y="345"/>
                      </a:lnTo>
                      <a:lnTo>
                        <a:pt x="64" y="336"/>
                      </a:lnTo>
                      <a:lnTo>
                        <a:pt x="63" y="332"/>
                      </a:lnTo>
                      <a:lnTo>
                        <a:pt x="68" y="329"/>
                      </a:lnTo>
                      <a:lnTo>
                        <a:pt x="72" y="330"/>
                      </a:lnTo>
                      <a:lnTo>
                        <a:pt x="76" y="332"/>
                      </a:lnTo>
                      <a:lnTo>
                        <a:pt x="93" y="331"/>
                      </a:lnTo>
                      <a:lnTo>
                        <a:pt x="105" y="323"/>
                      </a:lnTo>
                      <a:lnTo>
                        <a:pt x="110" y="321"/>
                      </a:lnTo>
                      <a:lnTo>
                        <a:pt x="116" y="313"/>
                      </a:lnTo>
                      <a:lnTo>
                        <a:pt x="120" y="310"/>
                      </a:lnTo>
                      <a:lnTo>
                        <a:pt x="120" y="304"/>
                      </a:lnTo>
                      <a:lnTo>
                        <a:pt x="123" y="300"/>
                      </a:lnTo>
                      <a:lnTo>
                        <a:pt x="121" y="292"/>
                      </a:lnTo>
                      <a:lnTo>
                        <a:pt x="120" y="291"/>
                      </a:lnTo>
                      <a:lnTo>
                        <a:pt x="123" y="282"/>
                      </a:lnTo>
                      <a:lnTo>
                        <a:pt x="121" y="282"/>
                      </a:lnTo>
                      <a:lnTo>
                        <a:pt x="125" y="273"/>
                      </a:lnTo>
                      <a:lnTo>
                        <a:pt x="129" y="270"/>
                      </a:lnTo>
                      <a:lnTo>
                        <a:pt x="132" y="269"/>
                      </a:lnTo>
                      <a:lnTo>
                        <a:pt x="132" y="264"/>
                      </a:lnTo>
                      <a:lnTo>
                        <a:pt x="136" y="258"/>
                      </a:lnTo>
                      <a:lnTo>
                        <a:pt x="139" y="257"/>
                      </a:lnTo>
                      <a:lnTo>
                        <a:pt x="135" y="250"/>
                      </a:lnTo>
                      <a:lnTo>
                        <a:pt x="143" y="241"/>
                      </a:lnTo>
                      <a:lnTo>
                        <a:pt x="141" y="235"/>
                      </a:lnTo>
                      <a:lnTo>
                        <a:pt x="144" y="227"/>
                      </a:lnTo>
                      <a:lnTo>
                        <a:pt x="150" y="222"/>
                      </a:lnTo>
                      <a:lnTo>
                        <a:pt x="145" y="216"/>
                      </a:lnTo>
                      <a:lnTo>
                        <a:pt x="147" y="201"/>
                      </a:lnTo>
                      <a:lnTo>
                        <a:pt x="147" y="199"/>
                      </a:lnTo>
                      <a:lnTo>
                        <a:pt x="145" y="194"/>
                      </a:lnTo>
                      <a:lnTo>
                        <a:pt x="148" y="192"/>
                      </a:lnTo>
                      <a:lnTo>
                        <a:pt x="150" y="184"/>
                      </a:lnTo>
                      <a:lnTo>
                        <a:pt x="144" y="169"/>
                      </a:lnTo>
                      <a:lnTo>
                        <a:pt x="141" y="166"/>
                      </a:lnTo>
                      <a:lnTo>
                        <a:pt x="137" y="166"/>
                      </a:lnTo>
                      <a:lnTo>
                        <a:pt x="128" y="162"/>
                      </a:lnTo>
                      <a:lnTo>
                        <a:pt x="124" y="156"/>
                      </a:lnTo>
                      <a:lnTo>
                        <a:pt x="129" y="143"/>
                      </a:lnTo>
                      <a:lnTo>
                        <a:pt x="136" y="137"/>
                      </a:lnTo>
                      <a:lnTo>
                        <a:pt x="138" y="132"/>
                      </a:lnTo>
                      <a:lnTo>
                        <a:pt x="146" y="127"/>
                      </a:lnTo>
                      <a:lnTo>
                        <a:pt x="152" y="125"/>
                      </a:lnTo>
                      <a:lnTo>
                        <a:pt x="154" y="122"/>
                      </a:lnTo>
                      <a:lnTo>
                        <a:pt x="157" y="121"/>
                      </a:lnTo>
                      <a:lnTo>
                        <a:pt x="169" y="110"/>
                      </a:lnTo>
                      <a:lnTo>
                        <a:pt x="172" y="110"/>
                      </a:lnTo>
                      <a:lnTo>
                        <a:pt x="177" y="106"/>
                      </a:lnTo>
                      <a:lnTo>
                        <a:pt x="182" y="100"/>
                      </a:lnTo>
                      <a:lnTo>
                        <a:pt x="182" y="96"/>
                      </a:lnTo>
                      <a:lnTo>
                        <a:pt x="185" y="95"/>
                      </a:lnTo>
                      <a:lnTo>
                        <a:pt x="187" y="89"/>
                      </a:lnTo>
                      <a:lnTo>
                        <a:pt x="200" y="80"/>
                      </a:lnTo>
                      <a:lnTo>
                        <a:pt x="203" y="75"/>
                      </a:lnTo>
                      <a:lnTo>
                        <a:pt x="207" y="69"/>
                      </a:lnTo>
                      <a:lnTo>
                        <a:pt x="213" y="67"/>
                      </a:lnTo>
                      <a:lnTo>
                        <a:pt x="220" y="58"/>
                      </a:lnTo>
                      <a:lnTo>
                        <a:pt x="216" y="52"/>
                      </a:lnTo>
                      <a:lnTo>
                        <a:pt x="211" y="49"/>
                      </a:lnTo>
                      <a:lnTo>
                        <a:pt x="210" y="44"/>
                      </a:lnTo>
                      <a:lnTo>
                        <a:pt x="221" y="41"/>
                      </a:lnTo>
                      <a:lnTo>
                        <a:pt x="235" y="29"/>
                      </a:lnTo>
                      <a:lnTo>
                        <a:pt x="245" y="28"/>
                      </a:lnTo>
                      <a:lnTo>
                        <a:pt x="249" y="26"/>
                      </a:lnTo>
                      <a:lnTo>
                        <a:pt x="253" y="9"/>
                      </a:lnTo>
                      <a:lnTo>
                        <a:pt x="260" y="7"/>
                      </a:lnTo>
                      <a:lnTo>
                        <a:pt x="262" y="8"/>
                      </a:lnTo>
                      <a:lnTo>
                        <a:pt x="270" y="0"/>
                      </a:lnTo>
                      <a:lnTo>
                        <a:pt x="272" y="2"/>
                      </a:lnTo>
                      <a:lnTo>
                        <a:pt x="274" y="2"/>
                      </a:lnTo>
                      <a:lnTo>
                        <a:pt x="276" y="8"/>
                      </a:lnTo>
                      <a:lnTo>
                        <a:pt x="283" y="14"/>
                      </a:lnTo>
                      <a:lnTo>
                        <a:pt x="287" y="15"/>
                      </a:lnTo>
                      <a:lnTo>
                        <a:pt x="296" y="9"/>
                      </a:lnTo>
                      <a:lnTo>
                        <a:pt x="305" y="13"/>
                      </a:lnTo>
                      <a:lnTo>
                        <a:pt x="313" y="16"/>
                      </a:lnTo>
                      <a:lnTo>
                        <a:pt x="314" y="19"/>
                      </a:lnTo>
                      <a:lnTo>
                        <a:pt x="314" y="16"/>
                      </a:lnTo>
                      <a:lnTo>
                        <a:pt x="316" y="16"/>
                      </a:lnTo>
                      <a:lnTo>
                        <a:pt x="317" y="14"/>
                      </a:lnTo>
                      <a:lnTo>
                        <a:pt x="320" y="16"/>
                      </a:lnTo>
                      <a:lnTo>
                        <a:pt x="322" y="16"/>
                      </a:lnTo>
                      <a:lnTo>
                        <a:pt x="331" y="21"/>
                      </a:lnTo>
                      <a:lnTo>
                        <a:pt x="327" y="25"/>
                      </a:lnTo>
                      <a:lnTo>
                        <a:pt x="328" y="28"/>
                      </a:lnTo>
                      <a:lnTo>
                        <a:pt x="335" y="30"/>
                      </a:lnTo>
                      <a:lnTo>
                        <a:pt x="342" y="39"/>
                      </a:lnTo>
                      <a:lnTo>
                        <a:pt x="347" y="41"/>
                      </a:lnTo>
                      <a:lnTo>
                        <a:pt x="347" y="45"/>
                      </a:lnTo>
                      <a:lnTo>
                        <a:pt x="344" y="54"/>
                      </a:lnTo>
                      <a:lnTo>
                        <a:pt x="337" y="54"/>
                      </a:lnTo>
                      <a:lnTo>
                        <a:pt x="334" y="59"/>
                      </a:lnTo>
                      <a:lnTo>
                        <a:pt x="330" y="72"/>
                      </a:lnTo>
                      <a:lnTo>
                        <a:pt x="330" y="86"/>
                      </a:lnTo>
                      <a:lnTo>
                        <a:pt x="329" y="89"/>
                      </a:lnTo>
                      <a:lnTo>
                        <a:pt x="340" y="95"/>
                      </a:lnTo>
                      <a:lnTo>
                        <a:pt x="346" y="95"/>
                      </a:lnTo>
                      <a:lnTo>
                        <a:pt x="343" y="103"/>
                      </a:lnTo>
                      <a:lnTo>
                        <a:pt x="343" y="107"/>
                      </a:lnTo>
                      <a:lnTo>
                        <a:pt x="349" y="112"/>
                      </a:lnTo>
                      <a:lnTo>
                        <a:pt x="354" y="112"/>
                      </a:lnTo>
                      <a:lnTo>
                        <a:pt x="355" y="114"/>
                      </a:lnTo>
                      <a:lnTo>
                        <a:pt x="360" y="113"/>
                      </a:lnTo>
                      <a:lnTo>
                        <a:pt x="367" y="120"/>
                      </a:lnTo>
                      <a:lnTo>
                        <a:pt x="371" y="130"/>
                      </a:lnTo>
                      <a:lnTo>
                        <a:pt x="386" y="141"/>
                      </a:lnTo>
                      <a:lnTo>
                        <a:pt x="391" y="138"/>
                      </a:lnTo>
                      <a:lnTo>
                        <a:pt x="396" y="140"/>
                      </a:lnTo>
                      <a:lnTo>
                        <a:pt x="403" y="142"/>
                      </a:lnTo>
                      <a:lnTo>
                        <a:pt x="409" y="146"/>
                      </a:lnTo>
                      <a:lnTo>
                        <a:pt x="408" y="153"/>
                      </a:lnTo>
                      <a:lnTo>
                        <a:pt x="411" y="153"/>
                      </a:lnTo>
                      <a:lnTo>
                        <a:pt x="413" y="155"/>
                      </a:lnTo>
                      <a:lnTo>
                        <a:pt x="416" y="162"/>
                      </a:lnTo>
                      <a:lnTo>
                        <a:pt x="423" y="169"/>
                      </a:lnTo>
                      <a:lnTo>
                        <a:pt x="425" y="172"/>
                      </a:lnTo>
                      <a:lnTo>
                        <a:pt x="430" y="176"/>
                      </a:lnTo>
                      <a:lnTo>
                        <a:pt x="432" y="178"/>
                      </a:lnTo>
                      <a:lnTo>
                        <a:pt x="437" y="178"/>
                      </a:lnTo>
                      <a:lnTo>
                        <a:pt x="443" y="178"/>
                      </a:lnTo>
                      <a:lnTo>
                        <a:pt x="447" y="176"/>
                      </a:lnTo>
                      <a:lnTo>
                        <a:pt x="451" y="178"/>
                      </a:lnTo>
                      <a:lnTo>
                        <a:pt x="454" y="183"/>
                      </a:lnTo>
                      <a:lnTo>
                        <a:pt x="460" y="186"/>
                      </a:lnTo>
                      <a:lnTo>
                        <a:pt x="467" y="193"/>
                      </a:lnTo>
                      <a:lnTo>
                        <a:pt x="473" y="197"/>
                      </a:lnTo>
                      <a:lnTo>
                        <a:pt x="486" y="213"/>
                      </a:lnTo>
                      <a:lnTo>
                        <a:pt x="487" y="213"/>
                      </a:lnTo>
                      <a:lnTo>
                        <a:pt x="495" y="217"/>
                      </a:lnTo>
                      <a:lnTo>
                        <a:pt x="509" y="220"/>
                      </a:lnTo>
                      <a:lnTo>
                        <a:pt x="516" y="218"/>
                      </a:lnTo>
                      <a:lnTo>
                        <a:pt x="518" y="218"/>
                      </a:lnTo>
                      <a:lnTo>
                        <a:pt x="523" y="218"/>
                      </a:lnTo>
                      <a:lnTo>
                        <a:pt x="530" y="225"/>
                      </a:lnTo>
                      <a:lnTo>
                        <a:pt x="535" y="234"/>
                      </a:lnTo>
                      <a:lnTo>
                        <a:pt x="535" y="241"/>
                      </a:lnTo>
                      <a:lnTo>
                        <a:pt x="540" y="247"/>
                      </a:lnTo>
                      <a:lnTo>
                        <a:pt x="546" y="249"/>
                      </a:lnTo>
                      <a:lnTo>
                        <a:pt x="567" y="287"/>
                      </a:lnTo>
                      <a:lnTo>
                        <a:pt x="574" y="289"/>
                      </a:lnTo>
                      <a:lnTo>
                        <a:pt x="578" y="289"/>
                      </a:lnTo>
                      <a:lnTo>
                        <a:pt x="583" y="295"/>
                      </a:lnTo>
                      <a:lnTo>
                        <a:pt x="584" y="298"/>
                      </a:lnTo>
                      <a:lnTo>
                        <a:pt x="580" y="304"/>
                      </a:lnTo>
                      <a:lnTo>
                        <a:pt x="591" y="305"/>
                      </a:lnTo>
                      <a:lnTo>
                        <a:pt x="607" y="304"/>
                      </a:lnTo>
                      <a:lnTo>
                        <a:pt x="603" y="315"/>
                      </a:lnTo>
                      <a:lnTo>
                        <a:pt x="597" y="319"/>
                      </a:lnTo>
                      <a:lnTo>
                        <a:pt x="593" y="320"/>
                      </a:lnTo>
                      <a:lnTo>
                        <a:pt x="592" y="327"/>
                      </a:lnTo>
                      <a:lnTo>
                        <a:pt x="573" y="347"/>
                      </a:lnTo>
                      <a:lnTo>
                        <a:pt x="563" y="347"/>
                      </a:lnTo>
                      <a:lnTo>
                        <a:pt x="557" y="345"/>
                      </a:lnTo>
                      <a:lnTo>
                        <a:pt x="548" y="345"/>
                      </a:lnTo>
                      <a:lnTo>
                        <a:pt x="539" y="343"/>
                      </a:lnTo>
                      <a:lnTo>
                        <a:pt x="520" y="344"/>
                      </a:lnTo>
                      <a:lnTo>
                        <a:pt x="522" y="349"/>
                      </a:lnTo>
                      <a:lnTo>
                        <a:pt x="513" y="351"/>
                      </a:lnTo>
                      <a:lnTo>
                        <a:pt x="495" y="343"/>
                      </a:lnTo>
                      <a:lnTo>
                        <a:pt x="489" y="344"/>
                      </a:lnTo>
                      <a:lnTo>
                        <a:pt x="479" y="342"/>
                      </a:lnTo>
                      <a:lnTo>
                        <a:pt x="476" y="343"/>
                      </a:lnTo>
                      <a:lnTo>
                        <a:pt x="466" y="340"/>
                      </a:lnTo>
                      <a:lnTo>
                        <a:pt x="463" y="338"/>
                      </a:lnTo>
                      <a:lnTo>
                        <a:pt x="458" y="338"/>
                      </a:lnTo>
                      <a:lnTo>
                        <a:pt x="450" y="342"/>
                      </a:lnTo>
                      <a:lnTo>
                        <a:pt x="440" y="360"/>
                      </a:lnTo>
                      <a:lnTo>
                        <a:pt x="435" y="364"/>
                      </a:lnTo>
                      <a:lnTo>
                        <a:pt x="413" y="360"/>
                      </a:lnTo>
                      <a:lnTo>
                        <a:pt x="403" y="360"/>
                      </a:lnTo>
                      <a:lnTo>
                        <a:pt x="401" y="358"/>
                      </a:lnTo>
                      <a:lnTo>
                        <a:pt x="396" y="356"/>
                      </a:lnTo>
                      <a:lnTo>
                        <a:pt x="394" y="350"/>
                      </a:lnTo>
                      <a:lnTo>
                        <a:pt x="382" y="349"/>
                      </a:lnTo>
                      <a:lnTo>
                        <a:pt x="376" y="353"/>
                      </a:lnTo>
                      <a:lnTo>
                        <a:pt x="375" y="359"/>
                      </a:lnTo>
                      <a:lnTo>
                        <a:pt x="370" y="366"/>
                      </a:lnTo>
                      <a:lnTo>
                        <a:pt x="364" y="367"/>
                      </a:lnTo>
                      <a:lnTo>
                        <a:pt x="360" y="365"/>
                      </a:lnTo>
                      <a:lnTo>
                        <a:pt x="358" y="366"/>
                      </a:lnTo>
                      <a:lnTo>
                        <a:pt x="355" y="364"/>
                      </a:lnTo>
                      <a:lnTo>
                        <a:pt x="354" y="366"/>
                      </a:lnTo>
                      <a:lnTo>
                        <a:pt x="349" y="363"/>
                      </a:lnTo>
                      <a:lnTo>
                        <a:pt x="343" y="364"/>
                      </a:lnTo>
                      <a:lnTo>
                        <a:pt x="336" y="361"/>
                      </a:lnTo>
                      <a:lnTo>
                        <a:pt x="332" y="358"/>
                      </a:lnTo>
                      <a:lnTo>
                        <a:pt x="311" y="361"/>
                      </a:lnTo>
                      <a:lnTo>
                        <a:pt x="305" y="368"/>
                      </a:lnTo>
                      <a:lnTo>
                        <a:pt x="301" y="368"/>
                      </a:lnTo>
                      <a:lnTo>
                        <a:pt x="296" y="373"/>
                      </a:lnTo>
                      <a:lnTo>
                        <a:pt x="288" y="376"/>
                      </a:lnTo>
                      <a:lnTo>
                        <a:pt x="286" y="377"/>
                      </a:lnTo>
                      <a:lnTo>
                        <a:pt x="278" y="374"/>
                      </a:lnTo>
                      <a:lnTo>
                        <a:pt x="275" y="374"/>
                      </a:lnTo>
                      <a:lnTo>
                        <a:pt x="276" y="377"/>
                      </a:lnTo>
                      <a:lnTo>
                        <a:pt x="269" y="378"/>
                      </a:lnTo>
                      <a:lnTo>
                        <a:pt x="263" y="383"/>
                      </a:lnTo>
                      <a:lnTo>
                        <a:pt x="253" y="395"/>
                      </a:lnTo>
                      <a:lnTo>
                        <a:pt x="249" y="396"/>
                      </a:lnTo>
                      <a:lnTo>
                        <a:pt x="233" y="414"/>
                      </a:lnTo>
                      <a:lnTo>
                        <a:pt x="226" y="414"/>
                      </a:lnTo>
                      <a:lnTo>
                        <a:pt x="222" y="414"/>
                      </a:lnTo>
                      <a:lnTo>
                        <a:pt x="219" y="418"/>
                      </a:lnTo>
                      <a:lnTo>
                        <a:pt x="208" y="424"/>
                      </a:lnTo>
                      <a:lnTo>
                        <a:pt x="203" y="422"/>
                      </a:lnTo>
                      <a:lnTo>
                        <a:pt x="196" y="423"/>
                      </a:lnTo>
                      <a:lnTo>
                        <a:pt x="189" y="420"/>
                      </a:lnTo>
                      <a:lnTo>
                        <a:pt x="184" y="418"/>
                      </a:lnTo>
                      <a:lnTo>
                        <a:pt x="178" y="421"/>
                      </a:lnTo>
                      <a:lnTo>
                        <a:pt x="164" y="436"/>
                      </a:lnTo>
                      <a:lnTo>
                        <a:pt x="154" y="440"/>
                      </a:lnTo>
                      <a:lnTo>
                        <a:pt x="151" y="438"/>
                      </a:lnTo>
                      <a:lnTo>
                        <a:pt x="144" y="438"/>
                      </a:lnTo>
                      <a:lnTo>
                        <a:pt x="137" y="438"/>
                      </a:lnTo>
                      <a:lnTo>
                        <a:pt x="126" y="448"/>
                      </a:lnTo>
                      <a:lnTo>
                        <a:pt x="122" y="453"/>
                      </a:lnTo>
                      <a:lnTo>
                        <a:pt x="119" y="456"/>
                      </a:lnTo>
                      <a:lnTo>
                        <a:pt x="114" y="458"/>
                      </a:lnTo>
                      <a:lnTo>
                        <a:pt x="113" y="461"/>
                      </a:lnTo>
                      <a:lnTo>
                        <a:pt x="101" y="467"/>
                      </a:lnTo>
                      <a:lnTo>
                        <a:pt x="88" y="478"/>
                      </a:lnTo>
                      <a:lnTo>
                        <a:pt x="77" y="485"/>
                      </a:lnTo>
                      <a:lnTo>
                        <a:pt x="72" y="485"/>
                      </a:lnTo>
                      <a:lnTo>
                        <a:pt x="60" y="486"/>
                      </a:lnTo>
                      <a:lnTo>
                        <a:pt x="56" y="484"/>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35" name="Freeform 112"/>
                <p:cNvSpPr>
                  <a:spLocks/>
                </p:cNvSpPr>
                <p:nvPr/>
              </p:nvSpPr>
              <p:spPr bwMode="auto">
                <a:xfrm>
                  <a:off x="4558" y="3476"/>
                  <a:ext cx="7" cy="7"/>
                </a:xfrm>
                <a:custGeom>
                  <a:avLst/>
                  <a:gdLst>
                    <a:gd name="T0" fmla="*/ 0 w 7"/>
                    <a:gd name="T1" fmla="*/ 0 h 7"/>
                    <a:gd name="T2" fmla="*/ 6 w 7"/>
                    <a:gd name="T3" fmla="*/ 2 h 7"/>
                    <a:gd name="T4" fmla="*/ 7 w 7"/>
                    <a:gd name="T5" fmla="*/ 4 h 7"/>
                    <a:gd name="T6" fmla="*/ 3 w 7"/>
                    <a:gd name="T7" fmla="*/ 1 h 7"/>
                    <a:gd name="T8" fmla="*/ 2 w 7"/>
                    <a:gd name="T9" fmla="*/ 4 h 7"/>
                    <a:gd name="T10" fmla="*/ 5 w 7"/>
                    <a:gd name="T11" fmla="*/ 6 h 7"/>
                    <a:gd name="T12" fmla="*/ 2 w 7"/>
                    <a:gd name="T13" fmla="*/ 6 h 7"/>
                    <a:gd name="T14" fmla="*/ 1 w 7"/>
                    <a:gd name="T15" fmla="*/ 7 h 7"/>
                    <a:gd name="T16" fmla="*/ 0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0"/>
                      </a:moveTo>
                      <a:lnTo>
                        <a:pt x="6" y="2"/>
                      </a:lnTo>
                      <a:lnTo>
                        <a:pt x="7" y="4"/>
                      </a:lnTo>
                      <a:lnTo>
                        <a:pt x="3" y="1"/>
                      </a:lnTo>
                      <a:lnTo>
                        <a:pt x="2" y="4"/>
                      </a:lnTo>
                      <a:lnTo>
                        <a:pt x="5" y="6"/>
                      </a:lnTo>
                      <a:lnTo>
                        <a:pt x="2" y="6"/>
                      </a:lnTo>
                      <a:lnTo>
                        <a:pt x="1"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36" name="Freeform 113"/>
                <p:cNvSpPr>
                  <a:spLocks/>
                </p:cNvSpPr>
                <p:nvPr/>
              </p:nvSpPr>
              <p:spPr bwMode="auto">
                <a:xfrm>
                  <a:off x="4558" y="3476"/>
                  <a:ext cx="7" cy="7"/>
                </a:xfrm>
                <a:custGeom>
                  <a:avLst/>
                  <a:gdLst>
                    <a:gd name="T0" fmla="*/ 0 w 7"/>
                    <a:gd name="T1" fmla="*/ 0 h 7"/>
                    <a:gd name="T2" fmla="*/ 6 w 7"/>
                    <a:gd name="T3" fmla="*/ 2 h 7"/>
                    <a:gd name="T4" fmla="*/ 7 w 7"/>
                    <a:gd name="T5" fmla="*/ 4 h 7"/>
                    <a:gd name="T6" fmla="*/ 3 w 7"/>
                    <a:gd name="T7" fmla="*/ 1 h 7"/>
                    <a:gd name="T8" fmla="*/ 2 w 7"/>
                    <a:gd name="T9" fmla="*/ 4 h 7"/>
                    <a:gd name="T10" fmla="*/ 5 w 7"/>
                    <a:gd name="T11" fmla="*/ 6 h 7"/>
                    <a:gd name="T12" fmla="*/ 2 w 7"/>
                    <a:gd name="T13" fmla="*/ 6 h 7"/>
                    <a:gd name="T14" fmla="*/ 1 w 7"/>
                    <a:gd name="T15" fmla="*/ 7 h 7"/>
                    <a:gd name="T16" fmla="*/ 0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0"/>
                      </a:moveTo>
                      <a:lnTo>
                        <a:pt x="6" y="2"/>
                      </a:lnTo>
                      <a:lnTo>
                        <a:pt x="7" y="4"/>
                      </a:lnTo>
                      <a:lnTo>
                        <a:pt x="3" y="1"/>
                      </a:lnTo>
                      <a:lnTo>
                        <a:pt x="2" y="4"/>
                      </a:lnTo>
                      <a:lnTo>
                        <a:pt x="5" y="6"/>
                      </a:lnTo>
                      <a:lnTo>
                        <a:pt x="2" y="6"/>
                      </a:lnTo>
                      <a:lnTo>
                        <a:pt x="1" y="7"/>
                      </a:lnTo>
                      <a:lnTo>
                        <a:pt x="0" y="0"/>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37" name="Freeform 114"/>
                <p:cNvSpPr>
                  <a:spLocks/>
                </p:cNvSpPr>
                <p:nvPr/>
              </p:nvSpPr>
              <p:spPr bwMode="auto">
                <a:xfrm>
                  <a:off x="4448" y="3441"/>
                  <a:ext cx="288" cy="284"/>
                </a:xfrm>
                <a:custGeom>
                  <a:avLst/>
                  <a:gdLst>
                    <a:gd name="T0" fmla="*/ 108 w 288"/>
                    <a:gd name="T1" fmla="*/ 197 h 284"/>
                    <a:gd name="T2" fmla="*/ 80 w 288"/>
                    <a:gd name="T3" fmla="*/ 192 h 284"/>
                    <a:gd name="T4" fmla="*/ 59 w 288"/>
                    <a:gd name="T5" fmla="*/ 172 h 284"/>
                    <a:gd name="T6" fmla="*/ 43 w 288"/>
                    <a:gd name="T7" fmla="*/ 157 h 284"/>
                    <a:gd name="T8" fmla="*/ 29 w 288"/>
                    <a:gd name="T9" fmla="*/ 158 h 284"/>
                    <a:gd name="T10" fmla="*/ 17 w 288"/>
                    <a:gd name="T11" fmla="*/ 151 h 284"/>
                    <a:gd name="T12" fmla="*/ 4 w 288"/>
                    <a:gd name="T13" fmla="*/ 134 h 284"/>
                    <a:gd name="T14" fmla="*/ 0 w 288"/>
                    <a:gd name="T15" fmla="*/ 126 h 284"/>
                    <a:gd name="T16" fmla="*/ 12 w 288"/>
                    <a:gd name="T17" fmla="*/ 114 h 284"/>
                    <a:gd name="T18" fmla="*/ 28 w 288"/>
                    <a:gd name="T19" fmla="*/ 106 h 284"/>
                    <a:gd name="T20" fmla="*/ 42 w 288"/>
                    <a:gd name="T21" fmla="*/ 94 h 284"/>
                    <a:gd name="T22" fmla="*/ 47 w 288"/>
                    <a:gd name="T23" fmla="*/ 75 h 284"/>
                    <a:gd name="T24" fmla="*/ 51 w 288"/>
                    <a:gd name="T25" fmla="*/ 64 h 284"/>
                    <a:gd name="T26" fmla="*/ 56 w 288"/>
                    <a:gd name="T27" fmla="*/ 50 h 284"/>
                    <a:gd name="T28" fmla="*/ 50 w 288"/>
                    <a:gd name="T29" fmla="*/ 28 h 284"/>
                    <a:gd name="T30" fmla="*/ 56 w 288"/>
                    <a:gd name="T31" fmla="*/ 6 h 284"/>
                    <a:gd name="T32" fmla="*/ 71 w 288"/>
                    <a:gd name="T33" fmla="*/ 1 h 284"/>
                    <a:gd name="T34" fmla="*/ 87 w 288"/>
                    <a:gd name="T35" fmla="*/ 2 h 284"/>
                    <a:gd name="T36" fmla="*/ 92 w 288"/>
                    <a:gd name="T37" fmla="*/ 24 h 284"/>
                    <a:gd name="T38" fmla="*/ 110 w 288"/>
                    <a:gd name="T39" fmla="*/ 30 h 284"/>
                    <a:gd name="T40" fmla="*/ 123 w 288"/>
                    <a:gd name="T41" fmla="*/ 45 h 284"/>
                    <a:gd name="T42" fmla="*/ 137 w 288"/>
                    <a:gd name="T43" fmla="*/ 57 h 284"/>
                    <a:gd name="T44" fmla="*/ 145 w 288"/>
                    <a:gd name="T45" fmla="*/ 66 h 284"/>
                    <a:gd name="T46" fmla="*/ 154 w 288"/>
                    <a:gd name="T47" fmla="*/ 68 h 284"/>
                    <a:gd name="T48" fmla="*/ 154 w 288"/>
                    <a:gd name="T49" fmla="*/ 79 h 284"/>
                    <a:gd name="T50" fmla="*/ 178 w 288"/>
                    <a:gd name="T51" fmla="*/ 76 h 284"/>
                    <a:gd name="T52" fmla="*/ 200 w 288"/>
                    <a:gd name="T53" fmla="*/ 94 h 284"/>
                    <a:gd name="T54" fmla="*/ 214 w 288"/>
                    <a:gd name="T55" fmla="*/ 109 h 284"/>
                    <a:gd name="T56" fmla="*/ 226 w 288"/>
                    <a:gd name="T57" fmla="*/ 108 h 284"/>
                    <a:gd name="T58" fmla="*/ 207 w 288"/>
                    <a:gd name="T59" fmla="*/ 96 h 284"/>
                    <a:gd name="T60" fmla="*/ 196 w 288"/>
                    <a:gd name="T61" fmla="*/ 84 h 284"/>
                    <a:gd name="T62" fmla="*/ 191 w 288"/>
                    <a:gd name="T63" fmla="*/ 74 h 284"/>
                    <a:gd name="T64" fmla="*/ 181 w 288"/>
                    <a:gd name="T65" fmla="*/ 70 h 284"/>
                    <a:gd name="T66" fmla="*/ 178 w 288"/>
                    <a:gd name="T67" fmla="*/ 63 h 284"/>
                    <a:gd name="T68" fmla="*/ 196 w 288"/>
                    <a:gd name="T69" fmla="*/ 57 h 284"/>
                    <a:gd name="T70" fmla="*/ 193 w 288"/>
                    <a:gd name="T71" fmla="*/ 39 h 284"/>
                    <a:gd name="T72" fmla="*/ 222 w 288"/>
                    <a:gd name="T73" fmla="*/ 42 h 284"/>
                    <a:gd name="T74" fmla="*/ 220 w 288"/>
                    <a:gd name="T75" fmla="*/ 37 h 284"/>
                    <a:gd name="T76" fmla="*/ 235 w 288"/>
                    <a:gd name="T77" fmla="*/ 36 h 284"/>
                    <a:gd name="T78" fmla="*/ 255 w 288"/>
                    <a:gd name="T79" fmla="*/ 35 h 284"/>
                    <a:gd name="T80" fmla="*/ 275 w 288"/>
                    <a:gd name="T81" fmla="*/ 50 h 284"/>
                    <a:gd name="T82" fmla="*/ 276 w 288"/>
                    <a:gd name="T83" fmla="*/ 78 h 284"/>
                    <a:gd name="T84" fmla="*/ 281 w 288"/>
                    <a:gd name="T85" fmla="*/ 88 h 284"/>
                    <a:gd name="T86" fmla="*/ 287 w 288"/>
                    <a:gd name="T87" fmla="*/ 106 h 284"/>
                    <a:gd name="T88" fmla="*/ 266 w 288"/>
                    <a:gd name="T89" fmla="*/ 130 h 284"/>
                    <a:gd name="T90" fmla="*/ 262 w 288"/>
                    <a:gd name="T91" fmla="*/ 150 h 284"/>
                    <a:gd name="T92" fmla="*/ 240 w 288"/>
                    <a:gd name="T93" fmla="*/ 173 h 284"/>
                    <a:gd name="T94" fmla="*/ 214 w 288"/>
                    <a:gd name="T95" fmla="*/ 186 h 284"/>
                    <a:gd name="T96" fmla="*/ 213 w 288"/>
                    <a:gd name="T97" fmla="*/ 194 h 284"/>
                    <a:gd name="T98" fmla="*/ 214 w 288"/>
                    <a:gd name="T99" fmla="*/ 207 h 284"/>
                    <a:gd name="T100" fmla="*/ 233 w 288"/>
                    <a:gd name="T101" fmla="*/ 228 h 284"/>
                    <a:gd name="T102" fmla="*/ 249 w 288"/>
                    <a:gd name="T103" fmla="*/ 224 h 284"/>
                    <a:gd name="T104" fmla="*/ 257 w 288"/>
                    <a:gd name="T105" fmla="*/ 241 h 284"/>
                    <a:gd name="T106" fmla="*/ 250 w 288"/>
                    <a:gd name="T107" fmla="*/ 248 h 284"/>
                    <a:gd name="T108" fmla="*/ 243 w 288"/>
                    <a:gd name="T109" fmla="*/ 261 h 284"/>
                    <a:gd name="T110" fmla="*/ 226 w 288"/>
                    <a:gd name="T111" fmla="*/ 278 h 284"/>
                    <a:gd name="T112" fmla="*/ 215 w 288"/>
                    <a:gd name="T113" fmla="*/ 279 h 284"/>
                    <a:gd name="T114" fmla="*/ 199 w 288"/>
                    <a:gd name="T115" fmla="*/ 283 h 284"/>
                    <a:gd name="T116" fmla="*/ 176 w 288"/>
                    <a:gd name="T117" fmla="*/ 278 h 284"/>
                    <a:gd name="T118" fmla="*/ 166 w 288"/>
                    <a:gd name="T119" fmla="*/ 268 h 284"/>
                    <a:gd name="T120" fmla="*/ 131 w 288"/>
                    <a:gd name="T121" fmla="*/ 226 h 284"/>
                    <a:gd name="T122" fmla="*/ 122 w 288"/>
                    <a:gd name="T123" fmla="*/ 20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8" h="284">
                      <a:moveTo>
                        <a:pt x="115" y="197"/>
                      </a:moveTo>
                      <a:lnTo>
                        <a:pt x="110" y="197"/>
                      </a:lnTo>
                      <a:lnTo>
                        <a:pt x="108" y="197"/>
                      </a:lnTo>
                      <a:lnTo>
                        <a:pt x="101" y="199"/>
                      </a:lnTo>
                      <a:lnTo>
                        <a:pt x="87" y="196"/>
                      </a:lnTo>
                      <a:lnTo>
                        <a:pt x="80" y="192"/>
                      </a:lnTo>
                      <a:lnTo>
                        <a:pt x="77" y="192"/>
                      </a:lnTo>
                      <a:lnTo>
                        <a:pt x="65" y="177"/>
                      </a:lnTo>
                      <a:lnTo>
                        <a:pt x="59" y="172"/>
                      </a:lnTo>
                      <a:lnTo>
                        <a:pt x="52" y="165"/>
                      </a:lnTo>
                      <a:lnTo>
                        <a:pt x="46" y="163"/>
                      </a:lnTo>
                      <a:lnTo>
                        <a:pt x="43" y="157"/>
                      </a:lnTo>
                      <a:lnTo>
                        <a:pt x="38" y="155"/>
                      </a:lnTo>
                      <a:lnTo>
                        <a:pt x="35" y="157"/>
                      </a:lnTo>
                      <a:lnTo>
                        <a:pt x="29" y="158"/>
                      </a:lnTo>
                      <a:lnTo>
                        <a:pt x="24" y="157"/>
                      </a:lnTo>
                      <a:lnTo>
                        <a:pt x="22" y="155"/>
                      </a:lnTo>
                      <a:lnTo>
                        <a:pt x="17" y="151"/>
                      </a:lnTo>
                      <a:lnTo>
                        <a:pt x="15" y="148"/>
                      </a:lnTo>
                      <a:lnTo>
                        <a:pt x="8" y="141"/>
                      </a:lnTo>
                      <a:lnTo>
                        <a:pt x="4" y="134"/>
                      </a:lnTo>
                      <a:lnTo>
                        <a:pt x="3" y="132"/>
                      </a:lnTo>
                      <a:lnTo>
                        <a:pt x="0" y="132"/>
                      </a:lnTo>
                      <a:lnTo>
                        <a:pt x="0" y="126"/>
                      </a:lnTo>
                      <a:lnTo>
                        <a:pt x="5" y="125"/>
                      </a:lnTo>
                      <a:lnTo>
                        <a:pt x="8" y="115"/>
                      </a:lnTo>
                      <a:lnTo>
                        <a:pt x="12" y="114"/>
                      </a:lnTo>
                      <a:lnTo>
                        <a:pt x="17" y="105"/>
                      </a:lnTo>
                      <a:lnTo>
                        <a:pt x="21" y="103"/>
                      </a:lnTo>
                      <a:lnTo>
                        <a:pt x="28" y="106"/>
                      </a:lnTo>
                      <a:lnTo>
                        <a:pt x="36" y="99"/>
                      </a:lnTo>
                      <a:lnTo>
                        <a:pt x="36" y="96"/>
                      </a:lnTo>
                      <a:lnTo>
                        <a:pt x="42" y="94"/>
                      </a:lnTo>
                      <a:lnTo>
                        <a:pt x="43" y="87"/>
                      </a:lnTo>
                      <a:lnTo>
                        <a:pt x="49" y="84"/>
                      </a:lnTo>
                      <a:lnTo>
                        <a:pt x="47" y="75"/>
                      </a:lnTo>
                      <a:lnTo>
                        <a:pt x="51" y="70"/>
                      </a:lnTo>
                      <a:lnTo>
                        <a:pt x="45" y="65"/>
                      </a:lnTo>
                      <a:lnTo>
                        <a:pt x="51" y="64"/>
                      </a:lnTo>
                      <a:lnTo>
                        <a:pt x="53" y="59"/>
                      </a:lnTo>
                      <a:lnTo>
                        <a:pt x="52" y="55"/>
                      </a:lnTo>
                      <a:lnTo>
                        <a:pt x="56" y="50"/>
                      </a:lnTo>
                      <a:lnTo>
                        <a:pt x="55" y="39"/>
                      </a:lnTo>
                      <a:lnTo>
                        <a:pt x="50" y="33"/>
                      </a:lnTo>
                      <a:lnTo>
                        <a:pt x="50" y="28"/>
                      </a:lnTo>
                      <a:lnTo>
                        <a:pt x="49" y="23"/>
                      </a:lnTo>
                      <a:lnTo>
                        <a:pt x="50" y="14"/>
                      </a:lnTo>
                      <a:lnTo>
                        <a:pt x="56" y="6"/>
                      </a:lnTo>
                      <a:lnTo>
                        <a:pt x="64" y="8"/>
                      </a:lnTo>
                      <a:lnTo>
                        <a:pt x="66" y="4"/>
                      </a:lnTo>
                      <a:lnTo>
                        <a:pt x="71" y="1"/>
                      </a:lnTo>
                      <a:lnTo>
                        <a:pt x="74" y="1"/>
                      </a:lnTo>
                      <a:lnTo>
                        <a:pt x="87" y="0"/>
                      </a:lnTo>
                      <a:lnTo>
                        <a:pt x="87" y="2"/>
                      </a:lnTo>
                      <a:lnTo>
                        <a:pt x="90" y="2"/>
                      </a:lnTo>
                      <a:lnTo>
                        <a:pt x="90" y="24"/>
                      </a:lnTo>
                      <a:lnTo>
                        <a:pt x="92" y="24"/>
                      </a:lnTo>
                      <a:lnTo>
                        <a:pt x="92" y="33"/>
                      </a:lnTo>
                      <a:lnTo>
                        <a:pt x="109" y="32"/>
                      </a:lnTo>
                      <a:lnTo>
                        <a:pt x="110" y="30"/>
                      </a:lnTo>
                      <a:lnTo>
                        <a:pt x="112" y="30"/>
                      </a:lnTo>
                      <a:lnTo>
                        <a:pt x="122" y="37"/>
                      </a:lnTo>
                      <a:lnTo>
                        <a:pt x="123" y="45"/>
                      </a:lnTo>
                      <a:lnTo>
                        <a:pt x="134" y="48"/>
                      </a:lnTo>
                      <a:lnTo>
                        <a:pt x="138" y="54"/>
                      </a:lnTo>
                      <a:lnTo>
                        <a:pt x="137" y="57"/>
                      </a:lnTo>
                      <a:lnTo>
                        <a:pt x="141" y="62"/>
                      </a:lnTo>
                      <a:lnTo>
                        <a:pt x="144" y="63"/>
                      </a:lnTo>
                      <a:lnTo>
                        <a:pt x="145" y="66"/>
                      </a:lnTo>
                      <a:lnTo>
                        <a:pt x="147" y="64"/>
                      </a:lnTo>
                      <a:lnTo>
                        <a:pt x="150" y="66"/>
                      </a:lnTo>
                      <a:lnTo>
                        <a:pt x="154" y="68"/>
                      </a:lnTo>
                      <a:lnTo>
                        <a:pt x="150" y="74"/>
                      </a:lnTo>
                      <a:lnTo>
                        <a:pt x="153" y="74"/>
                      </a:lnTo>
                      <a:lnTo>
                        <a:pt x="154" y="79"/>
                      </a:lnTo>
                      <a:lnTo>
                        <a:pt x="160" y="77"/>
                      </a:lnTo>
                      <a:lnTo>
                        <a:pt x="168" y="75"/>
                      </a:lnTo>
                      <a:lnTo>
                        <a:pt x="178" y="76"/>
                      </a:lnTo>
                      <a:lnTo>
                        <a:pt x="181" y="79"/>
                      </a:lnTo>
                      <a:lnTo>
                        <a:pt x="193" y="90"/>
                      </a:lnTo>
                      <a:lnTo>
                        <a:pt x="200" y="94"/>
                      </a:lnTo>
                      <a:lnTo>
                        <a:pt x="202" y="98"/>
                      </a:lnTo>
                      <a:lnTo>
                        <a:pt x="209" y="103"/>
                      </a:lnTo>
                      <a:lnTo>
                        <a:pt x="214" y="109"/>
                      </a:lnTo>
                      <a:lnTo>
                        <a:pt x="216" y="112"/>
                      </a:lnTo>
                      <a:lnTo>
                        <a:pt x="226" y="110"/>
                      </a:lnTo>
                      <a:lnTo>
                        <a:pt x="226" y="108"/>
                      </a:lnTo>
                      <a:lnTo>
                        <a:pt x="220" y="108"/>
                      </a:lnTo>
                      <a:lnTo>
                        <a:pt x="218" y="104"/>
                      </a:lnTo>
                      <a:lnTo>
                        <a:pt x="207" y="96"/>
                      </a:lnTo>
                      <a:lnTo>
                        <a:pt x="203" y="88"/>
                      </a:lnTo>
                      <a:lnTo>
                        <a:pt x="199" y="87"/>
                      </a:lnTo>
                      <a:lnTo>
                        <a:pt x="196" y="84"/>
                      </a:lnTo>
                      <a:lnTo>
                        <a:pt x="198" y="72"/>
                      </a:lnTo>
                      <a:lnTo>
                        <a:pt x="195" y="75"/>
                      </a:lnTo>
                      <a:lnTo>
                        <a:pt x="191" y="74"/>
                      </a:lnTo>
                      <a:lnTo>
                        <a:pt x="191" y="72"/>
                      </a:lnTo>
                      <a:lnTo>
                        <a:pt x="189" y="73"/>
                      </a:lnTo>
                      <a:lnTo>
                        <a:pt x="181" y="70"/>
                      </a:lnTo>
                      <a:lnTo>
                        <a:pt x="182" y="67"/>
                      </a:lnTo>
                      <a:lnTo>
                        <a:pt x="180" y="66"/>
                      </a:lnTo>
                      <a:lnTo>
                        <a:pt x="178" y="63"/>
                      </a:lnTo>
                      <a:lnTo>
                        <a:pt x="185" y="59"/>
                      </a:lnTo>
                      <a:lnTo>
                        <a:pt x="195" y="60"/>
                      </a:lnTo>
                      <a:lnTo>
                        <a:pt x="196" y="57"/>
                      </a:lnTo>
                      <a:lnTo>
                        <a:pt x="189" y="49"/>
                      </a:lnTo>
                      <a:lnTo>
                        <a:pt x="192" y="50"/>
                      </a:lnTo>
                      <a:lnTo>
                        <a:pt x="193" y="39"/>
                      </a:lnTo>
                      <a:lnTo>
                        <a:pt x="211" y="37"/>
                      </a:lnTo>
                      <a:lnTo>
                        <a:pt x="213" y="41"/>
                      </a:lnTo>
                      <a:lnTo>
                        <a:pt x="222" y="42"/>
                      </a:lnTo>
                      <a:lnTo>
                        <a:pt x="223" y="44"/>
                      </a:lnTo>
                      <a:lnTo>
                        <a:pt x="223" y="43"/>
                      </a:lnTo>
                      <a:lnTo>
                        <a:pt x="220" y="37"/>
                      </a:lnTo>
                      <a:lnTo>
                        <a:pt x="222" y="33"/>
                      </a:lnTo>
                      <a:lnTo>
                        <a:pt x="230" y="34"/>
                      </a:lnTo>
                      <a:lnTo>
                        <a:pt x="235" y="36"/>
                      </a:lnTo>
                      <a:lnTo>
                        <a:pt x="240" y="34"/>
                      </a:lnTo>
                      <a:lnTo>
                        <a:pt x="252" y="33"/>
                      </a:lnTo>
                      <a:lnTo>
                        <a:pt x="255" y="35"/>
                      </a:lnTo>
                      <a:lnTo>
                        <a:pt x="260" y="36"/>
                      </a:lnTo>
                      <a:lnTo>
                        <a:pt x="275" y="49"/>
                      </a:lnTo>
                      <a:lnTo>
                        <a:pt x="275" y="50"/>
                      </a:lnTo>
                      <a:lnTo>
                        <a:pt x="275" y="55"/>
                      </a:lnTo>
                      <a:lnTo>
                        <a:pt x="274" y="63"/>
                      </a:lnTo>
                      <a:lnTo>
                        <a:pt x="276" y="78"/>
                      </a:lnTo>
                      <a:lnTo>
                        <a:pt x="273" y="80"/>
                      </a:lnTo>
                      <a:lnTo>
                        <a:pt x="277" y="86"/>
                      </a:lnTo>
                      <a:lnTo>
                        <a:pt x="281" y="88"/>
                      </a:lnTo>
                      <a:lnTo>
                        <a:pt x="286" y="93"/>
                      </a:lnTo>
                      <a:lnTo>
                        <a:pt x="288" y="95"/>
                      </a:lnTo>
                      <a:lnTo>
                        <a:pt x="287" y="106"/>
                      </a:lnTo>
                      <a:lnTo>
                        <a:pt x="279" y="115"/>
                      </a:lnTo>
                      <a:lnTo>
                        <a:pt x="270" y="123"/>
                      </a:lnTo>
                      <a:lnTo>
                        <a:pt x="266" y="130"/>
                      </a:lnTo>
                      <a:lnTo>
                        <a:pt x="265" y="138"/>
                      </a:lnTo>
                      <a:lnTo>
                        <a:pt x="267" y="143"/>
                      </a:lnTo>
                      <a:lnTo>
                        <a:pt x="262" y="150"/>
                      </a:lnTo>
                      <a:lnTo>
                        <a:pt x="260" y="157"/>
                      </a:lnTo>
                      <a:lnTo>
                        <a:pt x="250" y="167"/>
                      </a:lnTo>
                      <a:lnTo>
                        <a:pt x="240" y="173"/>
                      </a:lnTo>
                      <a:lnTo>
                        <a:pt x="233" y="182"/>
                      </a:lnTo>
                      <a:lnTo>
                        <a:pt x="222" y="179"/>
                      </a:lnTo>
                      <a:lnTo>
                        <a:pt x="214" y="186"/>
                      </a:lnTo>
                      <a:lnTo>
                        <a:pt x="207" y="189"/>
                      </a:lnTo>
                      <a:lnTo>
                        <a:pt x="207" y="192"/>
                      </a:lnTo>
                      <a:lnTo>
                        <a:pt x="213" y="194"/>
                      </a:lnTo>
                      <a:lnTo>
                        <a:pt x="213" y="202"/>
                      </a:lnTo>
                      <a:lnTo>
                        <a:pt x="213" y="206"/>
                      </a:lnTo>
                      <a:lnTo>
                        <a:pt x="214" y="207"/>
                      </a:lnTo>
                      <a:lnTo>
                        <a:pt x="214" y="213"/>
                      </a:lnTo>
                      <a:lnTo>
                        <a:pt x="223" y="224"/>
                      </a:lnTo>
                      <a:lnTo>
                        <a:pt x="233" y="228"/>
                      </a:lnTo>
                      <a:lnTo>
                        <a:pt x="237" y="228"/>
                      </a:lnTo>
                      <a:lnTo>
                        <a:pt x="243" y="224"/>
                      </a:lnTo>
                      <a:lnTo>
                        <a:pt x="249" y="224"/>
                      </a:lnTo>
                      <a:lnTo>
                        <a:pt x="250" y="227"/>
                      </a:lnTo>
                      <a:lnTo>
                        <a:pt x="250" y="233"/>
                      </a:lnTo>
                      <a:lnTo>
                        <a:pt x="257" y="241"/>
                      </a:lnTo>
                      <a:lnTo>
                        <a:pt x="258" y="244"/>
                      </a:lnTo>
                      <a:lnTo>
                        <a:pt x="254" y="246"/>
                      </a:lnTo>
                      <a:lnTo>
                        <a:pt x="250" y="248"/>
                      </a:lnTo>
                      <a:lnTo>
                        <a:pt x="244" y="254"/>
                      </a:lnTo>
                      <a:lnTo>
                        <a:pt x="244" y="257"/>
                      </a:lnTo>
                      <a:lnTo>
                        <a:pt x="243" y="261"/>
                      </a:lnTo>
                      <a:lnTo>
                        <a:pt x="245" y="265"/>
                      </a:lnTo>
                      <a:lnTo>
                        <a:pt x="240" y="274"/>
                      </a:lnTo>
                      <a:lnTo>
                        <a:pt x="226" y="278"/>
                      </a:lnTo>
                      <a:lnTo>
                        <a:pt x="222" y="278"/>
                      </a:lnTo>
                      <a:lnTo>
                        <a:pt x="216" y="280"/>
                      </a:lnTo>
                      <a:lnTo>
                        <a:pt x="215" y="279"/>
                      </a:lnTo>
                      <a:lnTo>
                        <a:pt x="208" y="281"/>
                      </a:lnTo>
                      <a:lnTo>
                        <a:pt x="200" y="280"/>
                      </a:lnTo>
                      <a:lnTo>
                        <a:pt x="199" y="283"/>
                      </a:lnTo>
                      <a:lnTo>
                        <a:pt x="183" y="284"/>
                      </a:lnTo>
                      <a:lnTo>
                        <a:pt x="172" y="283"/>
                      </a:lnTo>
                      <a:lnTo>
                        <a:pt x="176" y="278"/>
                      </a:lnTo>
                      <a:lnTo>
                        <a:pt x="176" y="274"/>
                      </a:lnTo>
                      <a:lnTo>
                        <a:pt x="169" y="268"/>
                      </a:lnTo>
                      <a:lnTo>
                        <a:pt x="166" y="268"/>
                      </a:lnTo>
                      <a:lnTo>
                        <a:pt x="159" y="266"/>
                      </a:lnTo>
                      <a:lnTo>
                        <a:pt x="138" y="228"/>
                      </a:lnTo>
                      <a:lnTo>
                        <a:pt x="131" y="226"/>
                      </a:lnTo>
                      <a:lnTo>
                        <a:pt x="128" y="220"/>
                      </a:lnTo>
                      <a:lnTo>
                        <a:pt x="127" y="213"/>
                      </a:lnTo>
                      <a:lnTo>
                        <a:pt x="122" y="204"/>
                      </a:lnTo>
                      <a:lnTo>
                        <a:pt x="115" y="1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38" name="Freeform 115"/>
                <p:cNvSpPr>
                  <a:spLocks/>
                </p:cNvSpPr>
                <p:nvPr/>
              </p:nvSpPr>
              <p:spPr bwMode="auto">
                <a:xfrm>
                  <a:off x="4448" y="3441"/>
                  <a:ext cx="288" cy="284"/>
                </a:xfrm>
                <a:custGeom>
                  <a:avLst/>
                  <a:gdLst>
                    <a:gd name="T0" fmla="*/ 108 w 288"/>
                    <a:gd name="T1" fmla="*/ 197 h 284"/>
                    <a:gd name="T2" fmla="*/ 80 w 288"/>
                    <a:gd name="T3" fmla="*/ 192 h 284"/>
                    <a:gd name="T4" fmla="*/ 59 w 288"/>
                    <a:gd name="T5" fmla="*/ 172 h 284"/>
                    <a:gd name="T6" fmla="*/ 43 w 288"/>
                    <a:gd name="T7" fmla="*/ 157 h 284"/>
                    <a:gd name="T8" fmla="*/ 29 w 288"/>
                    <a:gd name="T9" fmla="*/ 158 h 284"/>
                    <a:gd name="T10" fmla="*/ 17 w 288"/>
                    <a:gd name="T11" fmla="*/ 151 h 284"/>
                    <a:gd name="T12" fmla="*/ 4 w 288"/>
                    <a:gd name="T13" fmla="*/ 134 h 284"/>
                    <a:gd name="T14" fmla="*/ 0 w 288"/>
                    <a:gd name="T15" fmla="*/ 126 h 284"/>
                    <a:gd name="T16" fmla="*/ 12 w 288"/>
                    <a:gd name="T17" fmla="*/ 114 h 284"/>
                    <a:gd name="T18" fmla="*/ 28 w 288"/>
                    <a:gd name="T19" fmla="*/ 106 h 284"/>
                    <a:gd name="T20" fmla="*/ 42 w 288"/>
                    <a:gd name="T21" fmla="*/ 94 h 284"/>
                    <a:gd name="T22" fmla="*/ 47 w 288"/>
                    <a:gd name="T23" fmla="*/ 75 h 284"/>
                    <a:gd name="T24" fmla="*/ 51 w 288"/>
                    <a:gd name="T25" fmla="*/ 64 h 284"/>
                    <a:gd name="T26" fmla="*/ 56 w 288"/>
                    <a:gd name="T27" fmla="*/ 50 h 284"/>
                    <a:gd name="T28" fmla="*/ 50 w 288"/>
                    <a:gd name="T29" fmla="*/ 28 h 284"/>
                    <a:gd name="T30" fmla="*/ 56 w 288"/>
                    <a:gd name="T31" fmla="*/ 6 h 284"/>
                    <a:gd name="T32" fmla="*/ 71 w 288"/>
                    <a:gd name="T33" fmla="*/ 1 h 284"/>
                    <a:gd name="T34" fmla="*/ 87 w 288"/>
                    <a:gd name="T35" fmla="*/ 2 h 284"/>
                    <a:gd name="T36" fmla="*/ 92 w 288"/>
                    <a:gd name="T37" fmla="*/ 24 h 284"/>
                    <a:gd name="T38" fmla="*/ 110 w 288"/>
                    <a:gd name="T39" fmla="*/ 30 h 284"/>
                    <a:gd name="T40" fmla="*/ 123 w 288"/>
                    <a:gd name="T41" fmla="*/ 45 h 284"/>
                    <a:gd name="T42" fmla="*/ 137 w 288"/>
                    <a:gd name="T43" fmla="*/ 57 h 284"/>
                    <a:gd name="T44" fmla="*/ 145 w 288"/>
                    <a:gd name="T45" fmla="*/ 66 h 284"/>
                    <a:gd name="T46" fmla="*/ 154 w 288"/>
                    <a:gd name="T47" fmla="*/ 68 h 284"/>
                    <a:gd name="T48" fmla="*/ 154 w 288"/>
                    <a:gd name="T49" fmla="*/ 79 h 284"/>
                    <a:gd name="T50" fmla="*/ 178 w 288"/>
                    <a:gd name="T51" fmla="*/ 76 h 284"/>
                    <a:gd name="T52" fmla="*/ 200 w 288"/>
                    <a:gd name="T53" fmla="*/ 94 h 284"/>
                    <a:gd name="T54" fmla="*/ 214 w 288"/>
                    <a:gd name="T55" fmla="*/ 109 h 284"/>
                    <a:gd name="T56" fmla="*/ 226 w 288"/>
                    <a:gd name="T57" fmla="*/ 108 h 284"/>
                    <a:gd name="T58" fmla="*/ 207 w 288"/>
                    <a:gd name="T59" fmla="*/ 96 h 284"/>
                    <a:gd name="T60" fmla="*/ 196 w 288"/>
                    <a:gd name="T61" fmla="*/ 84 h 284"/>
                    <a:gd name="T62" fmla="*/ 191 w 288"/>
                    <a:gd name="T63" fmla="*/ 74 h 284"/>
                    <a:gd name="T64" fmla="*/ 181 w 288"/>
                    <a:gd name="T65" fmla="*/ 70 h 284"/>
                    <a:gd name="T66" fmla="*/ 178 w 288"/>
                    <a:gd name="T67" fmla="*/ 63 h 284"/>
                    <a:gd name="T68" fmla="*/ 196 w 288"/>
                    <a:gd name="T69" fmla="*/ 57 h 284"/>
                    <a:gd name="T70" fmla="*/ 193 w 288"/>
                    <a:gd name="T71" fmla="*/ 39 h 284"/>
                    <a:gd name="T72" fmla="*/ 222 w 288"/>
                    <a:gd name="T73" fmla="*/ 42 h 284"/>
                    <a:gd name="T74" fmla="*/ 220 w 288"/>
                    <a:gd name="T75" fmla="*/ 37 h 284"/>
                    <a:gd name="T76" fmla="*/ 235 w 288"/>
                    <a:gd name="T77" fmla="*/ 36 h 284"/>
                    <a:gd name="T78" fmla="*/ 255 w 288"/>
                    <a:gd name="T79" fmla="*/ 35 h 284"/>
                    <a:gd name="T80" fmla="*/ 275 w 288"/>
                    <a:gd name="T81" fmla="*/ 50 h 284"/>
                    <a:gd name="T82" fmla="*/ 276 w 288"/>
                    <a:gd name="T83" fmla="*/ 78 h 284"/>
                    <a:gd name="T84" fmla="*/ 281 w 288"/>
                    <a:gd name="T85" fmla="*/ 88 h 284"/>
                    <a:gd name="T86" fmla="*/ 287 w 288"/>
                    <a:gd name="T87" fmla="*/ 106 h 284"/>
                    <a:gd name="T88" fmla="*/ 266 w 288"/>
                    <a:gd name="T89" fmla="*/ 130 h 284"/>
                    <a:gd name="T90" fmla="*/ 262 w 288"/>
                    <a:gd name="T91" fmla="*/ 150 h 284"/>
                    <a:gd name="T92" fmla="*/ 240 w 288"/>
                    <a:gd name="T93" fmla="*/ 173 h 284"/>
                    <a:gd name="T94" fmla="*/ 214 w 288"/>
                    <a:gd name="T95" fmla="*/ 186 h 284"/>
                    <a:gd name="T96" fmla="*/ 213 w 288"/>
                    <a:gd name="T97" fmla="*/ 194 h 284"/>
                    <a:gd name="T98" fmla="*/ 214 w 288"/>
                    <a:gd name="T99" fmla="*/ 207 h 284"/>
                    <a:gd name="T100" fmla="*/ 233 w 288"/>
                    <a:gd name="T101" fmla="*/ 228 h 284"/>
                    <a:gd name="T102" fmla="*/ 249 w 288"/>
                    <a:gd name="T103" fmla="*/ 224 h 284"/>
                    <a:gd name="T104" fmla="*/ 257 w 288"/>
                    <a:gd name="T105" fmla="*/ 241 h 284"/>
                    <a:gd name="T106" fmla="*/ 250 w 288"/>
                    <a:gd name="T107" fmla="*/ 248 h 284"/>
                    <a:gd name="T108" fmla="*/ 243 w 288"/>
                    <a:gd name="T109" fmla="*/ 261 h 284"/>
                    <a:gd name="T110" fmla="*/ 226 w 288"/>
                    <a:gd name="T111" fmla="*/ 278 h 284"/>
                    <a:gd name="T112" fmla="*/ 215 w 288"/>
                    <a:gd name="T113" fmla="*/ 279 h 284"/>
                    <a:gd name="T114" fmla="*/ 199 w 288"/>
                    <a:gd name="T115" fmla="*/ 283 h 284"/>
                    <a:gd name="T116" fmla="*/ 176 w 288"/>
                    <a:gd name="T117" fmla="*/ 278 h 284"/>
                    <a:gd name="T118" fmla="*/ 166 w 288"/>
                    <a:gd name="T119" fmla="*/ 268 h 284"/>
                    <a:gd name="T120" fmla="*/ 131 w 288"/>
                    <a:gd name="T121" fmla="*/ 226 h 284"/>
                    <a:gd name="T122" fmla="*/ 122 w 288"/>
                    <a:gd name="T123" fmla="*/ 20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8" h="284">
                      <a:moveTo>
                        <a:pt x="115" y="197"/>
                      </a:moveTo>
                      <a:lnTo>
                        <a:pt x="110" y="197"/>
                      </a:lnTo>
                      <a:lnTo>
                        <a:pt x="108" y="197"/>
                      </a:lnTo>
                      <a:lnTo>
                        <a:pt x="101" y="199"/>
                      </a:lnTo>
                      <a:lnTo>
                        <a:pt x="87" y="196"/>
                      </a:lnTo>
                      <a:lnTo>
                        <a:pt x="80" y="192"/>
                      </a:lnTo>
                      <a:lnTo>
                        <a:pt x="77" y="192"/>
                      </a:lnTo>
                      <a:lnTo>
                        <a:pt x="65" y="177"/>
                      </a:lnTo>
                      <a:lnTo>
                        <a:pt x="59" y="172"/>
                      </a:lnTo>
                      <a:lnTo>
                        <a:pt x="52" y="165"/>
                      </a:lnTo>
                      <a:lnTo>
                        <a:pt x="46" y="163"/>
                      </a:lnTo>
                      <a:lnTo>
                        <a:pt x="43" y="157"/>
                      </a:lnTo>
                      <a:lnTo>
                        <a:pt x="38" y="155"/>
                      </a:lnTo>
                      <a:lnTo>
                        <a:pt x="35" y="157"/>
                      </a:lnTo>
                      <a:lnTo>
                        <a:pt x="29" y="158"/>
                      </a:lnTo>
                      <a:lnTo>
                        <a:pt x="24" y="157"/>
                      </a:lnTo>
                      <a:lnTo>
                        <a:pt x="22" y="155"/>
                      </a:lnTo>
                      <a:lnTo>
                        <a:pt x="17" y="151"/>
                      </a:lnTo>
                      <a:lnTo>
                        <a:pt x="15" y="148"/>
                      </a:lnTo>
                      <a:lnTo>
                        <a:pt x="8" y="141"/>
                      </a:lnTo>
                      <a:lnTo>
                        <a:pt x="4" y="134"/>
                      </a:lnTo>
                      <a:lnTo>
                        <a:pt x="3" y="132"/>
                      </a:lnTo>
                      <a:lnTo>
                        <a:pt x="0" y="132"/>
                      </a:lnTo>
                      <a:lnTo>
                        <a:pt x="0" y="126"/>
                      </a:lnTo>
                      <a:lnTo>
                        <a:pt x="5" y="125"/>
                      </a:lnTo>
                      <a:lnTo>
                        <a:pt x="8" y="115"/>
                      </a:lnTo>
                      <a:lnTo>
                        <a:pt x="12" y="114"/>
                      </a:lnTo>
                      <a:lnTo>
                        <a:pt x="17" y="105"/>
                      </a:lnTo>
                      <a:lnTo>
                        <a:pt x="21" y="103"/>
                      </a:lnTo>
                      <a:lnTo>
                        <a:pt x="28" y="106"/>
                      </a:lnTo>
                      <a:lnTo>
                        <a:pt x="36" y="99"/>
                      </a:lnTo>
                      <a:lnTo>
                        <a:pt x="36" y="96"/>
                      </a:lnTo>
                      <a:lnTo>
                        <a:pt x="42" y="94"/>
                      </a:lnTo>
                      <a:lnTo>
                        <a:pt x="43" y="87"/>
                      </a:lnTo>
                      <a:lnTo>
                        <a:pt x="49" y="84"/>
                      </a:lnTo>
                      <a:lnTo>
                        <a:pt x="47" y="75"/>
                      </a:lnTo>
                      <a:lnTo>
                        <a:pt x="51" y="70"/>
                      </a:lnTo>
                      <a:lnTo>
                        <a:pt x="45" y="65"/>
                      </a:lnTo>
                      <a:lnTo>
                        <a:pt x="51" y="64"/>
                      </a:lnTo>
                      <a:lnTo>
                        <a:pt x="53" y="59"/>
                      </a:lnTo>
                      <a:lnTo>
                        <a:pt x="52" y="55"/>
                      </a:lnTo>
                      <a:lnTo>
                        <a:pt x="56" y="50"/>
                      </a:lnTo>
                      <a:lnTo>
                        <a:pt x="55" y="39"/>
                      </a:lnTo>
                      <a:lnTo>
                        <a:pt x="50" y="33"/>
                      </a:lnTo>
                      <a:lnTo>
                        <a:pt x="50" y="28"/>
                      </a:lnTo>
                      <a:lnTo>
                        <a:pt x="49" y="23"/>
                      </a:lnTo>
                      <a:lnTo>
                        <a:pt x="50" y="14"/>
                      </a:lnTo>
                      <a:lnTo>
                        <a:pt x="56" y="6"/>
                      </a:lnTo>
                      <a:lnTo>
                        <a:pt x="64" y="8"/>
                      </a:lnTo>
                      <a:lnTo>
                        <a:pt x="66" y="4"/>
                      </a:lnTo>
                      <a:lnTo>
                        <a:pt x="71" y="1"/>
                      </a:lnTo>
                      <a:lnTo>
                        <a:pt x="74" y="1"/>
                      </a:lnTo>
                      <a:lnTo>
                        <a:pt x="87" y="0"/>
                      </a:lnTo>
                      <a:lnTo>
                        <a:pt x="87" y="2"/>
                      </a:lnTo>
                      <a:lnTo>
                        <a:pt x="90" y="2"/>
                      </a:lnTo>
                      <a:lnTo>
                        <a:pt x="90" y="24"/>
                      </a:lnTo>
                      <a:lnTo>
                        <a:pt x="92" y="24"/>
                      </a:lnTo>
                      <a:lnTo>
                        <a:pt x="92" y="33"/>
                      </a:lnTo>
                      <a:lnTo>
                        <a:pt x="109" y="32"/>
                      </a:lnTo>
                      <a:lnTo>
                        <a:pt x="110" y="30"/>
                      </a:lnTo>
                      <a:lnTo>
                        <a:pt x="112" y="30"/>
                      </a:lnTo>
                      <a:lnTo>
                        <a:pt x="122" y="37"/>
                      </a:lnTo>
                      <a:lnTo>
                        <a:pt x="123" y="45"/>
                      </a:lnTo>
                      <a:lnTo>
                        <a:pt x="134" y="48"/>
                      </a:lnTo>
                      <a:lnTo>
                        <a:pt x="138" y="54"/>
                      </a:lnTo>
                      <a:lnTo>
                        <a:pt x="137" y="57"/>
                      </a:lnTo>
                      <a:lnTo>
                        <a:pt x="141" y="62"/>
                      </a:lnTo>
                      <a:lnTo>
                        <a:pt x="144" y="63"/>
                      </a:lnTo>
                      <a:lnTo>
                        <a:pt x="145" y="66"/>
                      </a:lnTo>
                      <a:lnTo>
                        <a:pt x="147" y="64"/>
                      </a:lnTo>
                      <a:lnTo>
                        <a:pt x="150" y="66"/>
                      </a:lnTo>
                      <a:lnTo>
                        <a:pt x="154" y="68"/>
                      </a:lnTo>
                      <a:lnTo>
                        <a:pt x="150" y="74"/>
                      </a:lnTo>
                      <a:lnTo>
                        <a:pt x="153" y="74"/>
                      </a:lnTo>
                      <a:lnTo>
                        <a:pt x="154" y="79"/>
                      </a:lnTo>
                      <a:lnTo>
                        <a:pt x="160" y="77"/>
                      </a:lnTo>
                      <a:lnTo>
                        <a:pt x="168" y="75"/>
                      </a:lnTo>
                      <a:lnTo>
                        <a:pt x="178" y="76"/>
                      </a:lnTo>
                      <a:lnTo>
                        <a:pt x="181" y="79"/>
                      </a:lnTo>
                      <a:lnTo>
                        <a:pt x="193" y="90"/>
                      </a:lnTo>
                      <a:lnTo>
                        <a:pt x="200" y="94"/>
                      </a:lnTo>
                      <a:lnTo>
                        <a:pt x="202" y="98"/>
                      </a:lnTo>
                      <a:lnTo>
                        <a:pt x="209" y="103"/>
                      </a:lnTo>
                      <a:lnTo>
                        <a:pt x="214" y="109"/>
                      </a:lnTo>
                      <a:lnTo>
                        <a:pt x="216" y="112"/>
                      </a:lnTo>
                      <a:lnTo>
                        <a:pt x="226" y="110"/>
                      </a:lnTo>
                      <a:lnTo>
                        <a:pt x="226" y="108"/>
                      </a:lnTo>
                      <a:lnTo>
                        <a:pt x="220" y="108"/>
                      </a:lnTo>
                      <a:lnTo>
                        <a:pt x="218" y="104"/>
                      </a:lnTo>
                      <a:lnTo>
                        <a:pt x="207" y="96"/>
                      </a:lnTo>
                      <a:lnTo>
                        <a:pt x="203" y="88"/>
                      </a:lnTo>
                      <a:lnTo>
                        <a:pt x="199" y="87"/>
                      </a:lnTo>
                      <a:lnTo>
                        <a:pt x="196" y="84"/>
                      </a:lnTo>
                      <a:lnTo>
                        <a:pt x="198" y="72"/>
                      </a:lnTo>
                      <a:lnTo>
                        <a:pt x="195" y="75"/>
                      </a:lnTo>
                      <a:lnTo>
                        <a:pt x="191" y="74"/>
                      </a:lnTo>
                      <a:lnTo>
                        <a:pt x="191" y="72"/>
                      </a:lnTo>
                      <a:lnTo>
                        <a:pt x="189" y="73"/>
                      </a:lnTo>
                      <a:lnTo>
                        <a:pt x="181" y="70"/>
                      </a:lnTo>
                      <a:lnTo>
                        <a:pt x="182" y="67"/>
                      </a:lnTo>
                      <a:lnTo>
                        <a:pt x="180" y="66"/>
                      </a:lnTo>
                      <a:lnTo>
                        <a:pt x="178" y="63"/>
                      </a:lnTo>
                      <a:lnTo>
                        <a:pt x="185" y="59"/>
                      </a:lnTo>
                      <a:lnTo>
                        <a:pt x="195" y="60"/>
                      </a:lnTo>
                      <a:lnTo>
                        <a:pt x="196" y="57"/>
                      </a:lnTo>
                      <a:lnTo>
                        <a:pt x="189" y="49"/>
                      </a:lnTo>
                      <a:lnTo>
                        <a:pt x="192" y="50"/>
                      </a:lnTo>
                      <a:lnTo>
                        <a:pt x="193" y="39"/>
                      </a:lnTo>
                      <a:lnTo>
                        <a:pt x="211" y="37"/>
                      </a:lnTo>
                      <a:lnTo>
                        <a:pt x="213" y="41"/>
                      </a:lnTo>
                      <a:lnTo>
                        <a:pt x="222" y="42"/>
                      </a:lnTo>
                      <a:lnTo>
                        <a:pt x="223" y="44"/>
                      </a:lnTo>
                      <a:lnTo>
                        <a:pt x="223" y="43"/>
                      </a:lnTo>
                      <a:lnTo>
                        <a:pt x="220" y="37"/>
                      </a:lnTo>
                      <a:lnTo>
                        <a:pt x="222" y="33"/>
                      </a:lnTo>
                      <a:lnTo>
                        <a:pt x="230" y="34"/>
                      </a:lnTo>
                      <a:lnTo>
                        <a:pt x="235" y="36"/>
                      </a:lnTo>
                      <a:lnTo>
                        <a:pt x="240" y="34"/>
                      </a:lnTo>
                      <a:lnTo>
                        <a:pt x="252" y="33"/>
                      </a:lnTo>
                      <a:lnTo>
                        <a:pt x="255" y="35"/>
                      </a:lnTo>
                      <a:lnTo>
                        <a:pt x="260" y="36"/>
                      </a:lnTo>
                      <a:lnTo>
                        <a:pt x="275" y="49"/>
                      </a:lnTo>
                      <a:lnTo>
                        <a:pt x="275" y="50"/>
                      </a:lnTo>
                      <a:lnTo>
                        <a:pt x="275" y="55"/>
                      </a:lnTo>
                      <a:lnTo>
                        <a:pt x="274" y="63"/>
                      </a:lnTo>
                      <a:lnTo>
                        <a:pt x="276" y="78"/>
                      </a:lnTo>
                      <a:lnTo>
                        <a:pt x="273" y="80"/>
                      </a:lnTo>
                      <a:lnTo>
                        <a:pt x="277" y="86"/>
                      </a:lnTo>
                      <a:lnTo>
                        <a:pt x="281" y="88"/>
                      </a:lnTo>
                      <a:lnTo>
                        <a:pt x="286" y="93"/>
                      </a:lnTo>
                      <a:lnTo>
                        <a:pt x="288" y="95"/>
                      </a:lnTo>
                      <a:lnTo>
                        <a:pt x="287" y="106"/>
                      </a:lnTo>
                      <a:lnTo>
                        <a:pt x="279" y="115"/>
                      </a:lnTo>
                      <a:lnTo>
                        <a:pt x="270" y="123"/>
                      </a:lnTo>
                      <a:lnTo>
                        <a:pt x="266" y="130"/>
                      </a:lnTo>
                      <a:lnTo>
                        <a:pt x="265" y="138"/>
                      </a:lnTo>
                      <a:lnTo>
                        <a:pt x="267" y="143"/>
                      </a:lnTo>
                      <a:lnTo>
                        <a:pt x="262" y="150"/>
                      </a:lnTo>
                      <a:lnTo>
                        <a:pt x="260" y="157"/>
                      </a:lnTo>
                      <a:lnTo>
                        <a:pt x="250" y="167"/>
                      </a:lnTo>
                      <a:lnTo>
                        <a:pt x="240" y="173"/>
                      </a:lnTo>
                      <a:lnTo>
                        <a:pt x="233" y="182"/>
                      </a:lnTo>
                      <a:lnTo>
                        <a:pt x="222" y="179"/>
                      </a:lnTo>
                      <a:lnTo>
                        <a:pt x="214" y="186"/>
                      </a:lnTo>
                      <a:lnTo>
                        <a:pt x="207" y="189"/>
                      </a:lnTo>
                      <a:lnTo>
                        <a:pt x="207" y="192"/>
                      </a:lnTo>
                      <a:lnTo>
                        <a:pt x="213" y="194"/>
                      </a:lnTo>
                      <a:lnTo>
                        <a:pt x="213" y="202"/>
                      </a:lnTo>
                      <a:lnTo>
                        <a:pt x="213" y="206"/>
                      </a:lnTo>
                      <a:lnTo>
                        <a:pt x="214" y="207"/>
                      </a:lnTo>
                      <a:lnTo>
                        <a:pt x="214" y="213"/>
                      </a:lnTo>
                      <a:lnTo>
                        <a:pt x="223" y="224"/>
                      </a:lnTo>
                      <a:lnTo>
                        <a:pt x="233" y="228"/>
                      </a:lnTo>
                      <a:lnTo>
                        <a:pt x="237" y="228"/>
                      </a:lnTo>
                      <a:lnTo>
                        <a:pt x="243" y="224"/>
                      </a:lnTo>
                      <a:lnTo>
                        <a:pt x="249" y="224"/>
                      </a:lnTo>
                      <a:lnTo>
                        <a:pt x="250" y="227"/>
                      </a:lnTo>
                      <a:lnTo>
                        <a:pt x="250" y="233"/>
                      </a:lnTo>
                      <a:lnTo>
                        <a:pt x="257" y="241"/>
                      </a:lnTo>
                      <a:lnTo>
                        <a:pt x="258" y="244"/>
                      </a:lnTo>
                      <a:lnTo>
                        <a:pt x="254" y="246"/>
                      </a:lnTo>
                      <a:lnTo>
                        <a:pt x="250" y="248"/>
                      </a:lnTo>
                      <a:lnTo>
                        <a:pt x="244" y="254"/>
                      </a:lnTo>
                      <a:lnTo>
                        <a:pt x="244" y="257"/>
                      </a:lnTo>
                      <a:lnTo>
                        <a:pt x="243" y="261"/>
                      </a:lnTo>
                      <a:lnTo>
                        <a:pt x="245" y="265"/>
                      </a:lnTo>
                      <a:lnTo>
                        <a:pt x="240" y="274"/>
                      </a:lnTo>
                      <a:lnTo>
                        <a:pt x="226" y="278"/>
                      </a:lnTo>
                      <a:lnTo>
                        <a:pt x="222" y="278"/>
                      </a:lnTo>
                      <a:lnTo>
                        <a:pt x="216" y="280"/>
                      </a:lnTo>
                      <a:lnTo>
                        <a:pt x="215" y="279"/>
                      </a:lnTo>
                      <a:lnTo>
                        <a:pt x="208" y="281"/>
                      </a:lnTo>
                      <a:lnTo>
                        <a:pt x="200" y="280"/>
                      </a:lnTo>
                      <a:lnTo>
                        <a:pt x="199" y="283"/>
                      </a:lnTo>
                      <a:lnTo>
                        <a:pt x="183" y="284"/>
                      </a:lnTo>
                      <a:lnTo>
                        <a:pt x="172" y="283"/>
                      </a:lnTo>
                      <a:lnTo>
                        <a:pt x="176" y="278"/>
                      </a:lnTo>
                      <a:lnTo>
                        <a:pt x="176" y="274"/>
                      </a:lnTo>
                      <a:lnTo>
                        <a:pt x="169" y="268"/>
                      </a:lnTo>
                      <a:lnTo>
                        <a:pt x="166" y="268"/>
                      </a:lnTo>
                      <a:lnTo>
                        <a:pt x="159" y="266"/>
                      </a:lnTo>
                      <a:lnTo>
                        <a:pt x="138" y="228"/>
                      </a:lnTo>
                      <a:lnTo>
                        <a:pt x="131" y="226"/>
                      </a:lnTo>
                      <a:lnTo>
                        <a:pt x="128" y="220"/>
                      </a:lnTo>
                      <a:lnTo>
                        <a:pt x="127" y="213"/>
                      </a:lnTo>
                      <a:lnTo>
                        <a:pt x="122" y="204"/>
                      </a:lnTo>
                      <a:lnTo>
                        <a:pt x="115" y="197"/>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39" name="Freeform 116"/>
                <p:cNvSpPr>
                  <a:spLocks/>
                </p:cNvSpPr>
                <p:nvPr/>
              </p:nvSpPr>
              <p:spPr bwMode="auto">
                <a:xfrm>
                  <a:off x="4578" y="3495"/>
                  <a:ext cx="7" cy="8"/>
                </a:xfrm>
                <a:custGeom>
                  <a:avLst/>
                  <a:gdLst>
                    <a:gd name="T0" fmla="*/ 1 w 7"/>
                    <a:gd name="T1" fmla="*/ 0 h 8"/>
                    <a:gd name="T2" fmla="*/ 4 w 7"/>
                    <a:gd name="T3" fmla="*/ 2 h 8"/>
                    <a:gd name="T4" fmla="*/ 4 w 7"/>
                    <a:gd name="T5" fmla="*/ 6 h 8"/>
                    <a:gd name="T6" fmla="*/ 7 w 7"/>
                    <a:gd name="T7" fmla="*/ 8 h 8"/>
                    <a:gd name="T8" fmla="*/ 6 w 7"/>
                    <a:gd name="T9" fmla="*/ 8 h 8"/>
                    <a:gd name="T10" fmla="*/ 3 w 7"/>
                    <a:gd name="T11" fmla="*/ 8 h 8"/>
                    <a:gd name="T12" fmla="*/ 2 w 7"/>
                    <a:gd name="T13" fmla="*/ 3 h 8"/>
                    <a:gd name="T14" fmla="*/ 0 w 7"/>
                    <a:gd name="T15" fmla="*/ 2 h 8"/>
                    <a:gd name="T16" fmla="*/ 1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1" y="0"/>
                      </a:moveTo>
                      <a:lnTo>
                        <a:pt x="4" y="2"/>
                      </a:lnTo>
                      <a:lnTo>
                        <a:pt x="4" y="6"/>
                      </a:lnTo>
                      <a:lnTo>
                        <a:pt x="7" y="8"/>
                      </a:lnTo>
                      <a:lnTo>
                        <a:pt x="6" y="8"/>
                      </a:lnTo>
                      <a:lnTo>
                        <a:pt x="3" y="8"/>
                      </a:lnTo>
                      <a:lnTo>
                        <a:pt x="2" y="3"/>
                      </a:lnTo>
                      <a:lnTo>
                        <a:pt x="0"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40" name="Freeform 117"/>
                <p:cNvSpPr>
                  <a:spLocks/>
                </p:cNvSpPr>
                <p:nvPr/>
              </p:nvSpPr>
              <p:spPr bwMode="auto">
                <a:xfrm>
                  <a:off x="4578" y="3495"/>
                  <a:ext cx="7" cy="8"/>
                </a:xfrm>
                <a:custGeom>
                  <a:avLst/>
                  <a:gdLst>
                    <a:gd name="T0" fmla="*/ 1 w 7"/>
                    <a:gd name="T1" fmla="*/ 0 h 8"/>
                    <a:gd name="T2" fmla="*/ 4 w 7"/>
                    <a:gd name="T3" fmla="*/ 2 h 8"/>
                    <a:gd name="T4" fmla="*/ 4 w 7"/>
                    <a:gd name="T5" fmla="*/ 6 h 8"/>
                    <a:gd name="T6" fmla="*/ 7 w 7"/>
                    <a:gd name="T7" fmla="*/ 8 h 8"/>
                    <a:gd name="T8" fmla="*/ 6 w 7"/>
                    <a:gd name="T9" fmla="*/ 8 h 8"/>
                    <a:gd name="T10" fmla="*/ 3 w 7"/>
                    <a:gd name="T11" fmla="*/ 8 h 8"/>
                    <a:gd name="T12" fmla="*/ 2 w 7"/>
                    <a:gd name="T13" fmla="*/ 3 h 8"/>
                    <a:gd name="T14" fmla="*/ 0 w 7"/>
                    <a:gd name="T15" fmla="*/ 2 h 8"/>
                    <a:gd name="T16" fmla="*/ 1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1" y="0"/>
                      </a:moveTo>
                      <a:lnTo>
                        <a:pt x="4" y="2"/>
                      </a:lnTo>
                      <a:lnTo>
                        <a:pt x="4" y="6"/>
                      </a:lnTo>
                      <a:lnTo>
                        <a:pt x="7" y="8"/>
                      </a:lnTo>
                      <a:lnTo>
                        <a:pt x="6" y="8"/>
                      </a:lnTo>
                      <a:lnTo>
                        <a:pt x="3" y="8"/>
                      </a:lnTo>
                      <a:lnTo>
                        <a:pt x="2" y="3"/>
                      </a:lnTo>
                      <a:lnTo>
                        <a:pt x="0" y="2"/>
                      </a:lnTo>
                      <a:lnTo>
                        <a:pt x="1" y="0"/>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41" name="Freeform 118"/>
                <p:cNvSpPr>
                  <a:spLocks/>
                </p:cNvSpPr>
                <p:nvPr/>
              </p:nvSpPr>
              <p:spPr bwMode="auto">
                <a:xfrm>
                  <a:off x="4578" y="3495"/>
                  <a:ext cx="7" cy="8"/>
                </a:xfrm>
                <a:custGeom>
                  <a:avLst/>
                  <a:gdLst>
                    <a:gd name="T0" fmla="*/ 1 w 7"/>
                    <a:gd name="T1" fmla="*/ 0 h 8"/>
                    <a:gd name="T2" fmla="*/ 4 w 7"/>
                    <a:gd name="T3" fmla="*/ 2 h 8"/>
                    <a:gd name="T4" fmla="*/ 4 w 7"/>
                    <a:gd name="T5" fmla="*/ 6 h 8"/>
                    <a:gd name="T6" fmla="*/ 7 w 7"/>
                    <a:gd name="T7" fmla="*/ 8 h 8"/>
                    <a:gd name="T8" fmla="*/ 6 w 7"/>
                    <a:gd name="T9" fmla="*/ 8 h 8"/>
                    <a:gd name="T10" fmla="*/ 3 w 7"/>
                    <a:gd name="T11" fmla="*/ 8 h 8"/>
                    <a:gd name="T12" fmla="*/ 2 w 7"/>
                    <a:gd name="T13" fmla="*/ 3 h 8"/>
                    <a:gd name="T14" fmla="*/ 0 w 7"/>
                    <a:gd name="T15" fmla="*/ 2 h 8"/>
                    <a:gd name="T16" fmla="*/ 1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1" y="0"/>
                      </a:moveTo>
                      <a:lnTo>
                        <a:pt x="4" y="2"/>
                      </a:lnTo>
                      <a:lnTo>
                        <a:pt x="4" y="6"/>
                      </a:lnTo>
                      <a:lnTo>
                        <a:pt x="7" y="8"/>
                      </a:lnTo>
                      <a:lnTo>
                        <a:pt x="6" y="8"/>
                      </a:lnTo>
                      <a:lnTo>
                        <a:pt x="3" y="8"/>
                      </a:lnTo>
                      <a:lnTo>
                        <a:pt x="2" y="3"/>
                      </a:lnTo>
                      <a:lnTo>
                        <a:pt x="0"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42" name="Freeform 119"/>
                <p:cNvSpPr>
                  <a:spLocks/>
                </p:cNvSpPr>
                <p:nvPr/>
              </p:nvSpPr>
              <p:spPr bwMode="auto">
                <a:xfrm>
                  <a:off x="4578" y="3495"/>
                  <a:ext cx="7" cy="8"/>
                </a:xfrm>
                <a:custGeom>
                  <a:avLst/>
                  <a:gdLst>
                    <a:gd name="T0" fmla="*/ 1 w 7"/>
                    <a:gd name="T1" fmla="*/ 0 h 8"/>
                    <a:gd name="T2" fmla="*/ 4 w 7"/>
                    <a:gd name="T3" fmla="*/ 2 h 8"/>
                    <a:gd name="T4" fmla="*/ 4 w 7"/>
                    <a:gd name="T5" fmla="*/ 6 h 8"/>
                    <a:gd name="T6" fmla="*/ 7 w 7"/>
                    <a:gd name="T7" fmla="*/ 8 h 8"/>
                    <a:gd name="T8" fmla="*/ 6 w 7"/>
                    <a:gd name="T9" fmla="*/ 8 h 8"/>
                    <a:gd name="T10" fmla="*/ 3 w 7"/>
                    <a:gd name="T11" fmla="*/ 8 h 8"/>
                    <a:gd name="T12" fmla="*/ 2 w 7"/>
                    <a:gd name="T13" fmla="*/ 3 h 8"/>
                    <a:gd name="T14" fmla="*/ 0 w 7"/>
                    <a:gd name="T15" fmla="*/ 2 h 8"/>
                    <a:gd name="T16" fmla="*/ 1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1" y="0"/>
                      </a:moveTo>
                      <a:lnTo>
                        <a:pt x="4" y="2"/>
                      </a:lnTo>
                      <a:lnTo>
                        <a:pt x="4" y="6"/>
                      </a:lnTo>
                      <a:lnTo>
                        <a:pt x="7" y="8"/>
                      </a:lnTo>
                      <a:lnTo>
                        <a:pt x="6" y="8"/>
                      </a:lnTo>
                      <a:lnTo>
                        <a:pt x="3" y="8"/>
                      </a:lnTo>
                      <a:lnTo>
                        <a:pt x="2" y="3"/>
                      </a:lnTo>
                      <a:lnTo>
                        <a:pt x="0" y="2"/>
                      </a:lnTo>
                      <a:lnTo>
                        <a:pt x="1" y="0"/>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43" name="Freeform 120"/>
                <p:cNvSpPr>
                  <a:spLocks/>
                </p:cNvSpPr>
                <p:nvPr/>
              </p:nvSpPr>
              <p:spPr bwMode="auto">
                <a:xfrm>
                  <a:off x="4558" y="3476"/>
                  <a:ext cx="7" cy="7"/>
                </a:xfrm>
                <a:custGeom>
                  <a:avLst/>
                  <a:gdLst>
                    <a:gd name="T0" fmla="*/ 0 w 7"/>
                    <a:gd name="T1" fmla="*/ 0 h 7"/>
                    <a:gd name="T2" fmla="*/ 6 w 7"/>
                    <a:gd name="T3" fmla="*/ 2 h 7"/>
                    <a:gd name="T4" fmla="*/ 7 w 7"/>
                    <a:gd name="T5" fmla="*/ 4 h 7"/>
                    <a:gd name="T6" fmla="*/ 3 w 7"/>
                    <a:gd name="T7" fmla="*/ 1 h 7"/>
                    <a:gd name="T8" fmla="*/ 2 w 7"/>
                    <a:gd name="T9" fmla="*/ 4 h 7"/>
                    <a:gd name="T10" fmla="*/ 5 w 7"/>
                    <a:gd name="T11" fmla="*/ 6 h 7"/>
                    <a:gd name="T12" fmla="*/ 2 w 7"/>
                    <a:gd name="T13" fmla="*/ 6 h 7"/>
                    <a:gd name="T14" fmla="*/ 1 w 7"/>
                    <a:gd name="T15" fmla="*/ 7 h 7"/>
                    <a:gd name="T16" fmla="*/ 0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0"/>
                      </a:moveTo>
                      <a:lnTo>
                        <a:pt x="6" y="2"/>
                      </a:lnTo>
                      <a:lnTo>
                        <a:pt x="7" y="4"/>
                      </a:lnTo>
                      <a:lnTo>
                        <a:pt x="3" y="1"/>
                      </a:lnTo>
                      <a:lnTo>
                        <a:pt x="2" y="4"/>
                      </a:lnTo>
                      <a:lnTo>
                        <a:pt x="5" y="6"/>
                      </a:lnTo>
                      <a:lnTo>
                        <a:pt x="2" y="6"/>
                      </a:lnTo>
                      <a:lnTo>
                        <a:pt x="1"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44" name="Freeform 121"/>
                <p:cNvSpPr>
                  <a:spLocks/>
                </p:cNvSpPr>
                <p:nvPr/>
              </p:nvSpPr>
              <p:spPr bwMode="auto">
                <a:xfrm>
                  <a:off x="4558" y="3476"/>
                  <a:ext cx="7" cy="7"/>
                </a:xfrm>
                <a:custGeom>
                  <a:avLst/>
                  <a:gdLst>
                    <a:gd name="T0" fmla="*/ 0 w 7"/>
                    <a:gd name="T1" fmla="*/ 0 h 7"/>
                    <a:gd name="T2" fmla="*/ 6 w 7"/>
                    <a:gd name="T3" fmla="*/ 2 h 7"/>
                    <a:gd name="T4" fmla="*/ 7 w 7"/>
                    <a:gd name="T5" fmla="*/ 4 h 7"/>
                    <a:gd name="T6" fmla="*/ 3 w 7"/>
                    <a:gd name="T7" fmla="*/ 1 h 7"/>
                    <a:gd name="T8" fmla="*/ 2 w 7"/>
                    <a:gd name="T9" fmla="*/ 4 h 7"/>
                    <a:gd name="T10" fmla="*/ 5 w 7"/>
                    <a:gd name="T11" fmla="*/ 6 h 7"/>
                    <a:gd name="T12" fmla="*/ 2 w 7"/>
                    <a:gd name="T13" fmla="*/ 6 h 7"/>
                    <a:gd name="T14" fmla="*/ 1 w 7"/>
                    <a:gd name="T15" fmla="*/ 7 h 7"/>
                    <a:gd name="T16" fmla="*/ 0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0"/>
                      </a:moveTo>
                      <a:lnTo>
                        <a:pt x="6" y="2"/>
                      </a:lnTo>
                      <a:lnTo>
                        <a:pt x="7" y="4"/>
                      </a:lnTo>
                      <a:lnTo>
                        <a:pt x="3" y="1"/>
                      </a:lnTo>
                      <a:lnTo>
                        <a:pt x="2" y="4"/>
                      </a:lnTo>
                      <a:lnTo>
                        <a:pt x="5" y="6"/>
                      </a:lnTo>
                      <a:lnTo>
                        <a:pt x="2" y="6"/>
                      </a:lnTo>
                      <a:lnTo>
                        <a:pt x="1" y="7"/>
                      </a:lnTo>
                      <a:lnTo>
                        <a:pt x="0" y="0"/>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45" name="Freeform 122"/>
                <p:cNvSpPr>
                  <a:spLocks/>
                </p:cNvSpPr>
                <p:nvPr/>
              </p:nvSpPr>
              <p:spPr bwMode="auto">
                <a:xfrm>
                  <a:off x="4432" y="3135"/>
                  <a:ext cx="2" cy="2"/>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1" y="0"/>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46" name="Freeform 123"/>
                <p:cNvSpPr>
                  <a:spLocks/>
                </p:cNvSpPr>
                <p:nvPr/>
              </p:nvSpPr>
              <p:spPr bwMode="auto">
                <a:xfrm>
                  <a:off x="4432" y="3135"/>
                  <a:ext cx="2" cy="2"/>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1" y="0"/>
                      </a:lnTo>
                      <a:lnTo>
                        <a:pt x="2" y="2"/>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47" name="Freeform 124"/>
                <p:cNvSpPr>
                  <a:spLocks/>
                </p:cNvSpPr>
                <p:nvPr/>
              </p:nvSpPr>
              <p:spPr bwMode="auto">
                <a:xfrm>
                  <a:off x="4432" y="3135"/>
                  <a:ext cx="2" cy="2"/>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1" y="0"/>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48" name="Freeform 125"/>
                <p:cNvSpPr>
                  <a:spLocks/>
                </p:cNvSpPr>
                <p:nvPr/>
              </p:nvSpPr>
              <p:spPr bwMode="auto">
                <a:xfrm>
                  <a:off x="4432" y="3135"/>
                  <a:ext cx="2" cy="2"/>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1" y="0"/>
                      </a:lnTo>
                      <a:lnTo>
                        <a:pt x="2" y="2"/>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49" name="Freeform 126"/>
                <p:cNvSpPr>
                  <a:spLocks/>
                </p:cNvSpPr>
                <p:nvPr/>
              </p:nvSpPr>
              <p:spPr bwMode="auto">
                <a:xfrm>
                  <a:off x="4488" y="3309"/>
                  <a:ext cx="245" cy="244"/>
                </a:xfrm>
                <a:custGeom>
                  <a:avLst/>
                  <a:gdLst>
                    <a:gd name="T0" fmla="*/ 8 w 245"/>
                    <a:gd name="T1" fmla="*/ 116 h 244"/>
                    <a:gd name="T2" fmla="*/ 1 w 245"/>
                    <a:gd name="T3" fmla="*/ 103 h 244"/>
                    <a:gd name="T4" fmla="*/ 7 w 245"/>
                    <a:gd name="T5" fmla="*/ 98 h 244"/>
                    <a:gd name="T6" fmla="*/ 5 w 245"/>
                    <a:gd name="T7" fmla="*/ 82 h 244"/>
                    <a:gd name="T8" fmla="*/ 21 w 245"/>
                    <a:gd name="T9" fmla="*/ 85 h 244"/>
                    <a:gd name="T10" fmla="*/ 22 w 245"/>
                    <a:gd name="T11" fmla="*/ 77 h 244"/>
                    <a:gd name="T12" fmla="*/ 32 w 245"/>
                    <a:gd name="T13" fmla="*/ 74 h 244"/>
                    <a:gd name="T14" fmla="*/ 39 w 245"/>
                    <a:gd name="T15" fmla="*/ 86 h 244"/>
                    <a:gd name="T16" fmla="*/ 45 w 245"/>
                    <a:gd name="T17" fmla="*/ 100 h 244"/>
                    <a:gd name="T18" fmla="*/ 55 w 245"/>
                    <a:gd name="T19" fmla="*/ 87 h 244"/>
                    <a:gd name="T20" fmla="*/ 44 w 245"/>
                    <a:gd name="T21" fmla="*/ 54 h 244"/>
                    <a:gd name="T22" fmla="*/ 32 w 245"/>
                    <a:gd name="T23" fmla="*/ 40 h 244"/>
                    <a:gd name="T24" fmla="*/ 22 w 245"/>
                    <a:gd name="T25" fmla="*/ 26 h 244"/>
                    <a:gd name="T26" fmla="*/ 33 w 245"/>
                    <a:gd name="T27" fmla="*/ 0 h 244"/>
                    <a:gd name="T28" fmla="*/ 69 w 245"/>
                    <a:gd name="T29" fmla="*/ 6 h 244"/>
                    <a:gd name="T30" fmla="*/ 88 w 245"/>
                    <a:gd name="T31" fmla="*/ 25 h 244"/>
                    <a:gd name="T32" fmla="*/ 92 w 245"/>
                    <a:gd name="T33" fmla="*/ 26 h 244"/>
                    <a:gd name="T34" fmla="*/ 97 w 245"/>
                    <a:gd name="T35" fmla="*/ 43 h 244"/>
                    <a:gd name="T36" fmla="*/ 99 w 245"/>
                    <a:gd name="T37" fmla="*/ 45 h 244"/>
                    <a:gd name="T38" fmla="*/ 111 w 245"/>
                    <a:gd name="T39" fmla="*/ 43 h 244"/>
                    <a:gd name="T40" fmla="*/ 132 w 245"/>
                    <a:gd name="T41" fmla="*/ 57 h 244"/>
                    <a:gd name="T42" fmla="*/ 129 w 245"/>
                    <a:gd name="T43" fmla="*/ 62 h 244"/>
                    <a:gd name="T44" fmla="*/ 127 w 245"/>
                    <a:gd name="T45" fmla="*/ 63 h 244"/>
                    <a:gd name="T46" fmla="*/ 134 w 245"/>
                    <a:gd name="T47" fmla="*/ 64 h 244"/>
                    <a:gd name="T48" fmla="*/ 139 w 245"/>
                    <a:gd name="T49" fmla="*/ 62 h 244"/>
                    <a:gd name="T50" fmla="*/ 163 w 245"/>
                    <a:gd name="T51" fmla="*/ 63 h 244"/>
                    <a:gd name="T52" fmla="*/ 177 w 245"/>
                    <a:gd name="T53" fmla="*/ 46 h 244"/>
                    <a:gd name="T54" fmla="*/ 196 w 245"/>
                    <a:gd name="T55" fmla="*/ 39 h 244"/>
                    <a:gd name="T56" fmla="*/ 218 w 245"/>
                    <a:gd name="T57" fmla="*/ 39 h 244"/>
                    <a:gd name="T58" fmla="*/ 214 w 245"/>
                    <a:gd name="T59" fmla="*/ 55 h 244"/>
                    <a:gd name="T60" fmla="*/ 225 w 245"/>
                    <a:gd name="T61" fmla="*/ 66 h 244"/>
                    <a:gd name="T62" fmla="*/ 231 w 245"/>
                    <a:gd name="T63" fmla="*/ 81 h 244"/>
                    <a:gd name="T64" fmla="*/ 232 w 245"/>
                    <a:gd name="T65" fmla="*/ 100 h 244"/>
                    <a:gd name="T66" fmla="*/ 245 w 245"/>
                    <a:gd name="T67" fmla="*/ 112 h 244"/>
                    <a:gd name="T68" fmla="*/ 238 w 245"/>
                    <a:gd name="T69" fmla="*/ 125 h 244"/>
                    <a:gd name="T70" fmla="*/ 235 w 245"/>
                    <a:gd name="T71" fmla="*/ 139 h 244"/>
                    <a:gd name="T72" fmla="*/ 235 w 245"/>
                    <a:gd name="T73" fmla="*/ 160 h 244"/>
                    <a:gd name="T74" fmla="*/ 232 w 245"/>
                    <a:gd name="T75" fmla="*/ 181 h 244"/>
                    <a:gd name="T76" fmla="*/ 209 w 245"/>
                    <a:gd name="T77" fmla="*/ 165 h 244"/>
                    <a:gd name="T78" fmla="*/ 188 w 245"/>
                    <a:gd name="T79" fmla="*/ 166 h 244"/>
                    <a:gd name="T80" fmla="*/ 181 w 245"/>
                    <a:gd name="T81" fmla="*/ 175 h 244"/>
                    <a:gd name="T82" fmla="*/ 171 w 245"/>
                    <a:gd name="T83" fmla="*/ 173 h 244"/>
                    <a:gd name="T84" fmla="*/ 150 w 245"/>
                    <a:gd name="T85" fmla="*/ 182 h 244"/>
                    <a:gd name="T86" fmla="*/ 153 w 245"/>
                    <a:gd name="T87" fmla="*/ 191 h 244"/>
                    <a:gd name="T88" fmla="*/ 138 w 245"/>
                    <a:gd name="T89" fmla="*/ 198 h 244"/>
                    <a:gd name="T90" fmla="*/ 147 w 245"/>
                    <a:gd name="T91" fmla="*/ 205 h 244"/>
                    <a:gd name="T92" fmla="*/ 153 w 245"/>
                    <a:gd name="T93" fmla="*/ 207 h 244"/>
                    <a:gd name="T94" fmla="*/ 156 w 245"/>
                    <a:gd name="T95" fmla="*/ 219 h 244"/>
                    <a:gd name="T96" fmla="*/ 176 w 245"/>
                    <a:gd name="T97" fmla="*/ 236 h 244"/>
                    <a:gd name="T98" fmla="*/ 184 w 245"/>
                    <a:gd name="T99" fmla="*/ 242 h 244"/>
                    <a:gd name="T100" fmla="*/ 167 w 245"/>
                    <a:gd name="T101" fmla="*/ 235 h 244"/>
                    <a:gd name="T102" fmla="*/ 151 w 245"/>
                    <a:gd name="T103" fmla="*/ 222 h 244"/>
                    <a:gd name="T104" fmla="*/ 126 w 245"/>
                    <a:gd name="T105" fmla="*/ 207 h 244"/>
                    <a:gd name="T106" fmla="*/ 112 w 245"/>
                    <a:gd name="T107" fmla="*/ 206 h 244"/>
                    <a:gd name="T108" fmla="*/ 108 w 245"/>
                    <a:gd name="T109" fmla="*/ 198 h 244"/>
                    <a:gd name="T110" fmla="*/ 101 w 245"/>
                    <a:gd name="T111" fmla="*/ 195 h 244"/>
                    <a:gd name="T112" fmla="*/ 96 w 245"/>
                    <a:gd name="T113" fmla="*/ 186 h 244"/>
                    <a:gd name="T114" fmla="*/ 80 w 245"/>
                    <a:gd name="T115" fmla="*/ 169 h 244"/>
                    <a:gd name="T116" fmla="*/ 68 w 245"/>
                    <a:gd name="T117" fmla="*/ 165 h 244"/>
                    <a:gd name="T118" fmla="*/ 48 w 245"/>
                    <a:gd name="T119" fmla="*/ 155 h 244"/>
                    <a:gd name="T120" fmla="*/ 45 w 245"/>
                    <a:gd name="T121" fmla="*/ 132 h 244"/>
                    <a:gd name="T122" fmla="*/ 24 w 245"/>
                    <a:gd name="T123" fmla="*/ 13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44">
                      <a:moveTo>
                        <a:pt x="14" y="138"/>
                      </a:moveTo>
                      <a:lnTo>
                        <a:pt x="16" y="127"/>
                      </a:lnTo>
                      <a:lnTo>
                        <a:pt x="8" y="116"/>
                      </a:lnTo>
                      <a:lnTo>
                        <a:pt x="4" y="114"/>
                      </a:lnTo>
                      <a:lnTo>
                        <a:pt x="0" y="110"/>
                      </a:lnTo>
                      <a:lnTo>
                        <a:pt x="1" y="103"/>
                      </a:lnTo>
                      <a:lnTo>
                        <a:pt x="3" y="104"/>
                      </a:lnTo>
                      <a:lnTo>
                        <a:pt x="7" y="102"/>
                      </a:lnTo>
                      <a:lnTo>
                        <a:pt x="7" y="98"/>
                      </a:lnTo>
                      <a:lnTo>
                        <a:pt x="2" y="91"/>
                      </a:lnTo>
                      <a:lnTo>
                        <a:pt x="3" y="90"/>
                      </a:lnTo>
                      <a:lnTo>
                        <a:pt x="5" y="82"/>
                      </a:lnTo>
                      <a:lnTo>
                        <a:pt x="13" y="84"/>
                      </a:lnTo>
                      <a:lnTo>
                        <a:pt x="17" y="86"/>
                      </a:lnTo>
                      <a:lnTo>
                        <a:pt x="21" y="85"/>
                      </a:lnTo>
                      <a:lnTo>
                        <a:pt x="22" y="80"/>
                      </a:lnTo>
                      <a:lnTo>
                        <a:pt x="22" y="79"/>
                      </a:lnTo>
                      <a:lnTo>
                        <a:pt x="22" y="77"/>
                      </a:lnTo>
                      <a:lnTo>
                        <a:pt x="23" y="73"/>
                      </a:lnTo>
                      <a:lnTo>
                        <a:pt x="32" y="72"/>
                      </a:lnTo>
                      <a:lnTo>
                        <a:pt x="32" y="74"/>
                      </a:lnTo>
                      <a:lnTo>
                        <a:pt x="33" y="81"/>
                      </a:lnTo>
                      <a:lnTo>
                        <a:pt x="36" y="81"/>
                      </a:lnTo>
                      <a:lnTo>
                        <a:pt x="39" y="86"/>
                      </a:lnTo>
                      <a:lnTo>
                        <a:pt x="37" y="91"/>
                      </a:lnTo>
                      <a:lnTo>
                        <a:pt x="46" y="93"/>
                      </a:lnTo>
                      <a:lnTo>
                        <a:pt x="45" y="100"/>
                      </a:lnTo>
                      <a:lnTo>
                        <a:pt x="51" y="100"/>
                      </a:lnTo>
                      <a:lnTo>
                        <a:pt x="51" y="87"/>
                      </a:lnTo>
                      <a:lnTo>
                        <a:pt x="55" y="87"/>
                      </a:lnTo>
                      <a:lnTo>
                        <a:pt x="56" y="60"/>
                      </a:lnTo>
                      <a:lnTo>
                        <a:pt x="49" y="59"/>
                      </a:lnTo>
                      <a:lnTo>
                        <a:pt x="44" y="54"/>
                      </a:lnTo>
                      <a:lnTo>
                        <a:pt x="37" y="52"/>
                      </a:lnTo>
                      <a:lnTo>
                        <a:pt x="36" y="50"/>
                      </a:lnTo>
                      <a:lnTo>
                        <a:pt x="32" y="40"/>
                      </a:lnTo>
                      <a:lnTo>
                        <a:pt x="29" y="33"/>
                      </a:lnTo>
                      <a:lnTo>
                        <a:pt x="25" y="31"/>
                      </a:lnTo>
                      <a:lnTo>
                        <a:pt x="22" y="26"/>
                      </a:lnTo>
                      <a:lnTo>
                        <a:pt x="22" y="13"/>
                      </a:lnTo>
                      <a:lnTo>
                        <a:pt x="26" y="4"/>
                      </a:lnTo>
                      <a:lnTo>
                        <a:pt x="33" y="0"/>
                      </a:lnTo>
                      <a:lnTo>
                        <a:pt x="40" y="1"/>
                      </a:lnTo>
                      <a:lnTo>
                        <a:pt x="65" y="3"/>
                      </a:lnTo>
                      <a:lnTo>
                        <a:pt x="69" y="6"/>
                      </a:lnTo>
                      <a:lnTo>
                        <a:pt x="73" y="12"/>
                      </a:lnTo>
                      <a:lnTo>
                        <a:pt x="86" y="23"/>
                      </a:lnTo>
                      <a:lnTo>
                        <a:pt x="88" y="25"/>
                      </a:lnTo>
                      <a:lnTo>
                        <a:pt x="84" y="30"/>
                      </a:lnTo>
                      <a:lnTo>
                        <a:pt x="87" y="30"/>
                      </a:lnTo>
                      <a:lnTo>
                        <a:pt x="92" y="26"/>
                      </a:lnTo>
                      <a:lnTo>
                        <a:pt x="92" y="30"/>
                      </a:lnTo>
                      <a:lnTo>
                        <a:pt x="95" y="31"/>
                      </a:lnTo>
                      <a:lnTo>
                        <a:pt x="97" y="43"/>
                      </a:lnTo>
                      <a:lnTo>
                        <a:pt x="97" y="48"/>
                      </a:lnTo>
                      <a:lnTo>
                        <a:pt x="102" y="46"/>
                      </a:lnTo>
                      <a:lnTo>
                        <a:pt x="99" y="45"/>
                      </a:lnTo>
                      <a:lnTo>
                        <a:pt x="101" y="43"/>
                      </a:lnTo>
                      <a:lnTo>
                        <a:pt x="109" y="43"/>
                      </a:lnTo>
                      <a:lnTo>
                        <a:pt x="111" y="43"/>
                      </a:lnTo>
                      <a:lnTo>
                        <a:pt x="113" y="47"/>
                      </a:lnTo>
                      <a:lnTo>
                        <a:pt x="117" y="48"/>
                      </a:lnTo>
                      <a:lnTo>
                        <a:pt x="132" y="57"/>
                      </a:lnTo>
                      <a:lnTo>
                        <a:pt x="130" y="60"/>
                      </a:lnTo>
                      <a:lnTo>
                        <a:pt x="128" y="60"/>
                      </a:lnTo>
                      <a:lnTo>
                        <a:pt x="129" y="62"/>
                      </a:lnTo>
                      <a:lnTo>
                        <a:pt x="125" y="61"/>
                      </a:lnTo>
                      <a:lnTo>
                        <a:pt x="124" y="64"/>
                      </a:lnTo>
                      <a:lnTo>
                        <a:pt x="127" y="63"/>
                      </a:lnTo>
                      <a:lnTo>
                        <a:pt x="129" y="64"/>
                      </a:lnTo>
                      <a:lnTo>
                        <a:pt x="130" y="63"/>
                      </a:lnTo>
                      <a:lnTo>
                        <a:pt x="134" y="64"/>
                      </a:lnTo>
                      <a:lnTo>
                        <a:pt x="135" y="62"/>
                      </a:lnTo>
                      <a:lnTo>
                        <a:pt x="137" y="63"/>
                      </a:lnTo>
                      <a:lnTo>
                        <a:pt x="139" y="62"/>
                      </a:lnTo>
                      <a:lnTo>
                        <a:pt x="149" y="66"/>
                      </a:lnTo>
                      <a:lnTo>
                        <a:pt x="153" y="64"/>
                      </a:lnTo>
                      <a:lnTo>
                        <a:pt x="163" y="63"/>
                      </a:lnTo>
                      <a:lnTo>
                        <a:pt x="163" y="61"/>
                      </a:lnTo>
                      <a:lnTo>
                        <a:pt x="171" y="50"/>
                      </a:lnTo>
                      <a:lnTo>
                        <a:pt x="177" y="46"/>
                      </a:lnTo>
                      <a:lnTo>
                        <a:pt x="178" y="45"/>
                      </a:lnTo>
                      <a:lnTo>
                        <a:pt x="189" y="44"/>
                      </a:lnTo>
                      <a:lnTo>
                        <a:pt x="196" y="39"/>
                      </a:lnTo>
                      <a:lnTo>
                        <a:pt x="202" y="39"/>
                      </a:lnTo>
                      <a:lnTo>
                        <a:pt x="207" y="41"/>
                      </a:lnTo>
                      <a:lnTo>
                        <a:pt x="218" y="39"/>
                      </a:lnTo>
                      <a:lnTo>
                        <a:pt x="210" y="48"/>
                      </a:lnTo>
                      <a:lnTo>
                        <a:pt x="208" y="51"/>
                      </a:lnTo>
                      <a:lnTo>
                        <a:pt x="214" y="55"/>
                      </a:lnTo>
                      <a:lnTo>
                        <a:pt x="218" y="56"/>
                      </a:lnTo>
                      <a:lnTo>
                        <a:pt x="226" y="63"/>
                      </a:lnTo>
                      <a:lnTo>
                        <a:pt x="225" y="66"/>
                      </a:lnTo>
                      <a:lnTo>
                        <a:pt x="229" y="76"/>
                      </a:lnTo>
                      <a:lnTo>
                        <a:pt x="232" y="76"/>
                      </a:lnTo>
                      <a:lnTo>
                        <a:pt x="231" y="81"/>
                      </a:lnTo>
                      <a:lnTo>
                        <a:pt x="228" y="83"/>
                      </a:lnTo>
                      <a:lnTo>
                        <a:pt x="230" y="94"/>
                      </a:lnTo>
                      <a:lnTo>
                        <a:pt x="232" y="100"/>
                      </a:lnTo>
                      <a:lnTo>
                        <a:pt x="237" y="101"/>
                      </a:lnTo>
                      <a:lnTo>
                        <a:pt x="241" y="111"/>
                      </a:lnTo>
                      <a:lnTo>
                        <a:pt x="245" y="112"/>
                      </a:lnTo>
                      <a:lnTo>
                        <a:pt x="243" y="114"/>
                      </a:lnTo>
                      <a:lnTo>
                        <a:pt x="244" y="118"/>
                      </a:lnTo>
                      <a:lnTo>
                        <a:pt x="238" y="125"/>
                      </a:lnTo>
                      <a:lnTo>
                        <a:pt x="234" y="125"/>
                      </a:lnTo>
                      <a:lnTo>
                        <a:pt x="232" y="130"/>
                      </a:lnTo>
                      <a:lnTo>
                        <a:pt x="235" y="139"/>
                      </a:lnTo>
                      <a:lnTo>
                        <a:pt x="239" y="144"/>
                      </a:lnTo>
                      <a:lnTo>
                        <a:pt x="236" y="149"/>
                      </a:lnTo>
                      <a:lnTo>
                        <a:pt x="235" y="160"/>
                      </a:lnTo>
                      <a:lnTo>
                        <a:pt x="236" y="163"/>
                      </a:lnTo>
                      <a:lnTo>
                        <a:pt x="235" y="168"/>
                      </a:lnTo>
                      <a:lnTo>
                        <a:pt x="232" y="181"/>
                      </a:lnTo>
                      <a:lnTo>
                        <a:pt x="219" y="167"/>
                      </a:lnTo>
                      <a:lnTo>
                        <a:pt x="213" y="167"/>
                      </a:lnTo>
                      <a:lnTo>
                        <a:pt x="209" y="165"/>
                      </a:lnTo>
                      <a:lnTo>
                        <a:pt x="198" y="166"/>
                      </a:lnTo>
                      <a:lnTo>
                        <a:pt x="192" y="168"/>
                      </a:lnTo>
                      <a:lnTo>
                        <a:pt x="188" y="166"/>
                      </a:lnTo>
                      <a:lnTo>
                        <a:pt x="181" y="165"/>
                      </a:lnTo>
                      <a:lnTo>
                        <a:pt x="178" y="169"/>
                      </a:lnTo>
                      <a:lnTo>
                        <a:pt x="181" y="175"/>
                      </a:lnTo>
                      <a:lnTo>
                        <a:pt x="181" y="176"/>
                      </a:lnTo>
                      <a:lnTo>
                        <a:pt x="180" y="174"/>
                      </a:lnTo>
                      <a:lnTo>
                        <a:pt x="171" y="173"/>
                      </a:lnTo>
                      <a:lnTo>
                        <a:pt x="169" y="170"/>
                      </a:lnTo>
                      <a:lnTo>
                        <a:pt x="151" y="172"/>
                      </a:lnTo>
                      <a:lnTo>
                        <a:pt x="150" y="182"/>
                      </a:lnTo>
                      <a:lnTo>
                        <a:pt x="147" y="181"/>
                      </a:lnTo>
                      <a:lnTo>
                        <a:pt x="154" y="189"/>
                      </a:lnTo>
                      <a:lnTo>
                        <a:pt x="153" y="191"/>
                      </a:lnTo>
                      <a:lnTo>
                        <a:pt x="143" y="190"/>
                      </a:lnTo>
                      <a:lnTo>
                        <a:pt x="136" y="195"/>
                      </a:lnTo>
                      <a:lnTo>
                        <a:pt x="138" y="198"/>
                      </a:lnTo>
                      <a:lnTo>
                        <a:pt x="140" y="199"/>
                      </a:lnTo>
                      <a:lnTo>
                        <a:pt x="140" y="202"/>
                      </a:lnTo>
                      <a:lnTo>
                        <a:pt x="147" y="205"/>
                      </a:lnTo>
                      <a:lnTo>
                        <a:pt x="149" y="204"/>
                      </a:lnTo>
                      <a:lnTo>
                        <a:pt x="149" y="206"/>
                      </a:lnTo>
                      <a:lnTo>
                        <a:pt x="153" y="207"/>
                      </a:lnTo>
                      <a:lnTo>
                        <a:pt x="156" y="203"/>
                      </a:lnTo>
                      <a:lnTo>
                        <a:pt x="154" y="216"/>
                      </a:lnTo>
                      <a:lnTo>
                        <a:pt x="156" y="219"/>
                      </a:lnTo>
                      <a:lnTo>
                        <a:pt x="162" y="220"/>
                      </a:lnTo>
                      <a:lnTo>
                        <a:pt x="165" y="228"/>
                      </a:lnTo>
                      <a:lnTo>
                        <a:pt x="176" y="236"/>
                      </a:lnTo>
                      <a:lnTo>
                        <a:pt x="178" y="240"/>
                      </a:lnTo>
                      <a:lnTo>
                        <a:pt x="184" y="240"/>
                      </a:lnTo>
                      <a:lnTo>
                        <a:pt x="184" y="242"/>
                      </a:lnTo>
                      <a:lnTo>
                        <a:pt x="174" y="244"/>
                      </a:lnTo>
                      <a:lnTo>
                        <a:pt x="171" y="241"/>
                      </a:lnTo>
                      <a:lnTo>
                        <a:pt x="167" y="235"/>
                      </a:lnTo>
                      <a:lnTo>
                        <a:pt x="160" y="230"/>
                      </a:lnTo>
                      <a:lnTo>
                        <a:pt x="158" y="226"/>
                      </a:lnTo>
                      <a:lnTo>
                        <a:pt x="151" y="222"/>
                      </a:lnTo>
                      <a:lnTo>
                        <a:pt x="139" y="211"/>
                      </a:lnTo>
                      <a:lnTo>
                        <a:pt x="136" y="208"/>
                      </a:lnTo>
                      <a:lnTo>
                        <a:pt x="126" y="207"/>
                      </a:lnTo>
                      <a:lnTo>
                        <a:pt x="117" y="208"/>
                      </a:lnTo>
                      <a:lnTo>
                        <a:pt x="112" y="211"/>
                      </a:lnTo>
                      <a:lnTo>
                        <a:pt x="112" y="206"/>
                      </a:lnTo>
                      <a:lnTo>
                        <a:pt x="109" y="206"/>
                      </a:lnTo>
                      <a:lnTo>
                        <a:pt x="112" y="200"/>
                      </a:lnTo>
                      <a:lnTo>
                        <a:pt x="108" y="198"/>
                      </a:lnTo>
                      <a:lnTo>
                        <a:pt x="106" y="196"/>
                      </a:lnTo>
                      <a:lnTo>
                        <a:pt x="103" y="198"/>
                      </a:lnTo>
                      <a:lnTo>
                        <a:pt x="101" y="195"/>
                      </a:lnTo>
                      <a:lnTo>
                        <a:pt x="99" y="194"/>
                      </a:lnTo>
                      <a:lnTo>
                        <a:pt x="96" y="189"/>
                      </a:lnTo>
                      <a:lnTo>
                        <a:pt x="96" y="186"/>
                      </a:lnTo>
                      <a:lnTo>
                        <a:pt x="91" y="180"/>
                      </a:lnTo>
                      <a:lnTo>
                        <a:pt x="81" y="177"/>
                      </a:lnTo>
                      <a:lnTo>
                        <a:pt x="80" y="169"/>
                      </a:lnTo>
                      <a:lnTo>
                        <a:pt x="70" y="162"/>
                      </a:lnTo>
                      <a:lnTo>
                        <a:pt x="68" y="162"/>
                      </a:lnTo>
                      <a:lnTo>
                        <a:pt x="68" y="165"/>
                      </a:lnTo>
                      <a:lnTo>
                        <a:pt x="50" y="165"/>
                      </a:lnTo>
                      <a:lnTo>
                        <a:pt x="51" y="155"/>
                      </a:lnTo>
                      <a:lnTo>
                        <a:pt x="48" y="155"/>
                      </a:lnTo>
                      <a:lnTo>
                        <a:pt x="49" y="135"/>
                      </a:lnTo>
                      <a:lnTo>
                        <a:pt x="45" y="134"/>
                      </a:lnTo>
                      <a:lnTo>
                        <a:pt x="45" y="132"/>
                      </a:lnTo>
                      <a:lnTo>
                        <a:pt x="33" y="134"/>
                      </a:lnTo>
                      <a:lnTo>
                        <a:pt x="29" y="134"/>
                      </a:lnTo>
                      <a:lnTo>
                        <a:pt x="24" y="136"/>
                      </a:lnTo>
                      <a:lnTo>
                        <a:pt x="22" y="139"/>
                      </a:lnTo>
                      <a:lnTo>
                        <a:pt x="14"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50" name="Freeform 127"/>
                <p:cNvSpPr>
                  <a:spLocks/>
                </p:cNvSpPr>
                <p:nvPr/>
              </p:nvSpPr>
              <p:spPr bwMode="auto">
                <a:xfrm>
                  <a:off x="4488" y="3309"/>
                  <a:ext cx="245" cy="244"/>
                </a:xfrm>
                <a:custGeom>
                  <a:avLst/>
                  <a:gdLst>
                    <a:gd name="T0" fmla="*/ 8 w 245"/>
                    <a:gd name="T1" fmla="*/ 116 h 244"/>
                    <a:gd name="T2" fmla="*/ 1 w 245"/>
                    <a:gd name="T3" fmla="*/ 103 h 244"/>
                    <a:gd name="T4" fmla="*/ 7 w 245"/>
                    <a:gd name="T5" fmla="*/ 98 h 244"/>
                    <a:gd name="T6" fmla="*/ 5 w 245"/>
                    <a:gd name="T7" fmla="*/ 82 h 244"/>
                    <a:gd name="T8" fmla="*/ 21 w 245"/>
                    <a:gd name="T9" fmla="*/ 85 h 244"/>
                    <a:gd name="T10" fmla="*/ 22 w 245"/>
                    <a:gd name="T11" fmla="*/ 77 h 244"/>
                    <a:gd name="T12" fmla="*/ 32 w 245"/>
                    <a:gd name="T13" fmla="*/ 74 h 244"/>
                    <a:gd name="T14" fmla="*/ 39 w 245"/>
                    <a:gd name="T15" fmla="*/ 86 h 244"/>
                    <a:gd name="T16" fmla="*/ 45 w 245"/>
                    <a:gd name="T17" fmla="*/ 100 h 244"/>
                    <a:gd name="T18" fmla="*/ 55 w 245"/>
                    <a:gd name="T19" fmla="*/ 87 h 244"/>
                    <a:gd name="T20" fmla="*/ 44 w 245"/>
                    <a:gd name="T21" fmla="*/ 54 h 244"/>
                    <a:gd name="T22" fmla="*/ 32 w 245"/>
                    <a:gd name="T23" fmla="*/ 40 h 244"/>
                    <a:gd name="T24" fmla="*/ 22 w 245"/>
                    <a:gd name="T25" fmla="*/ 26 h 244"/>
                    <a:gd name="T26" fmla="*/ 33 w 245"/>
                    <a:gd name="T27" fmla="*/ 0 h 244"/>
                    <a:gd name="T28" fmla="*/ 69 w 245"/>
                    <a:gd name="T29" fmla="*/ 6 h 244"/>
                    <a:gd name="T30" fmla="*/ 88 w 245"/>
                    <a:gd name="T31" fmla="*/ 25 h 244"/>
                    <a:gd name="T32" fmla="*/ 92 w 245"/>
                    <a:gd name="T33" fmla="*/ 26 h 244"/>
                    <a:gd name="T34" fmla="*/ 97 w 245"/>
                    <a:gd name="T35" fmla="*/ 43 h 244"/>
                    <a:gd name="T36" fmla="*/ 99 w 245"/>
                    <a:gd name="T37" fmla="*/ 45 h 244"/>
                    <a:gd name="T38" fmla="*/ 111 w 245"/>
                    <a:gd name="T39" fmla="*/ 43 h 244"/>
                    <a:gd name="T40" fmla="*/ 132 w 245"/>
                    <a:gd name="T41" fmla="*/ 57 h 244"/>
                    <a:gd name="T42" fmla="*/ 129 w 245"/>
                    <a:gd name="T43" fmla="*/ 62 h 244"/>
                    <a:gd name="T44" fmla="*/ 127 w 245"/>
                    <a:gd name="T45" fmla="*/ 63 h 244"/>
                    <a:gd name="T46" fmla="*/ 134 w 245"/>
                    <a:gd name="T47" fmla="*/ 64 h 244"/>
                    <a:gd name="T48" fmla="*/ 139 w 245"/>
                    <a:gd name="T49" fmla="*/ 62 h 244"/>
                    <a:gd name="T50" fmla="*/ 163 w 245"/>
                    <a:gd name="T51" fmla="*/ 63 h 244"/>
                    <a:gd name="T52" fmla="*/ 177 w 245"/>
                    <a:gd name="T53" fmla="*/ 46 h 244"/>
                    <a:gd name="T54" fmla="*/ 196 w 245"/>
                    <a:gd name="T55" fmla="*/ 39 h 244"/>
                    <a:gd name="T56" fmla="*/ 218 w 245"/>
                    <a:gd name="T57" fmla="*/ 39 h 244"/>
                    <a:gd name="T58" fmla="*/ 214 w 245"/>
                    <a:gd name="T59" fmla="*/ 55 h 244"/>
                    <a:gd name="T60" fmla="*/ 225 w 245"/>
                    <a:gd name="T61" fmla="*/ 66 h 244"/>
                    <a:gd name="T62" fmla="*/ 231 w 245"/>
                    <a:gd name="T63" fmla="*/ 81 h 244"/>
                    <a:gd name="T64" fmla="*/ 232 w 245"/>
                    <a:gd name="T65" fmla="*/ 100 h 244"/>
                    <a:gd name="T66" fmla="*/ 245 w 245"/>
                    <a:gd name="T67" fmla="*/ 112 h 244"/>
                    <a:gd name="T68" fmla="*/ 238 w 245"/>
                    <a:gd name="T69" fmla="*/ 125 h 244"/>
                    <a:gd name="T70" fmla="*/ 235 w 245"/>
                    <a:gd name="T71" fmla="*/ 139 h 244"/>
                    <a:gd name="T72" fmla="*/ 235 w 245"/>
                    <a:gd name="T73" fmla="*/ 160 h 244"/>
                    <a:gd name="T74" fmla="*/ 232 w 245"/>
                    <a:gd name="T75" fmla="*/ 181 h 244"/>
                    <a:gd name="T76" fmla="*/ 209 w 245"/>
                    <a:gd name="T77" fmla="*/ 165 h 244"/>
                    <a:gd name="T78" fmla="*/ 188 w 245"/>
                    <a:gd name="T79" fmla="*/ 166 h 244"/>
                    <a:gd name="T80" fmla="*/ 181 w 245"/>
                    <a:gd name="T81" fmla="*/ 175 h 244"/>
                    <a:gd name="T82" fmla="*/ 171 w 245"/>
                    <a:gd name="T83" fmla="*/ 173 h 244"/>
                    <a:gd name="T84" fmla="*/ 150 w 245"/>
                    <a:gd name="T85" fmla="*/ 182 h 244"/>
                    <a:gd name="T86" fmla="*/ 153 w 245"/>
                    <a:gd name="T87" fmla="*/ 191 h 244"/>
                    <a:gd name="T88" fmla="*/ 138 w 245"/>
                    <a:gd name="T89" fmla="*/ 198 h 244"/>
                    <a:gd name="T90" fmla="*/ 147 w 245"/>
                    <a:gd name="T91" fmla="*/ 205 h 244"/>
                    <a:gd name="T92" fmla="*/ 153 w 245"/>
                    <a:gd name="T93" fmla="*/ 207 h 244"/>
                    <a:gd name="T94" fmla="*/ 156 w 245"/>
                    <a:gd name="T95" fmla="*/ 219 h 244"/>
                    <a:gd name="T96" fmla="*/ 176 w 245"/>
                    <a:gd name="T97" fmla="*/ 236 h 244"/>
                    <a:gd name="T98" fmla="*/ 184 w 245"/>
                    <a:gd name="T99" fmla="*/ 242 h 244"/>
                    <a:gd name="T100" fmla="*/ 167 w 245"/>
                    <a:gd name="T101" fmla="*/ 235 h 244"/>
                    <a:gd name="T102" fmla="*/ 151 w 245"/>
                    <a:gd name="T103" fmla="*/ 222 h 244"/>
                    <a:gd name="T104" fmla="*/ 126 w 245"/>
                    <a:gd name="T105" fmla="*/ 207 h 244"/>
                    <a:gd name="T106" fmla="*/ 112 w 245"/>
                    <a:gd name="T107" fmla="*/ 206 h 244"/>
                    <a:gd name="T108" fmla="*/ 108 w 245"/>
                    <a:gd name="T109" fmla="*/ 198 h 244"/>
                    <a:gd name="T110" fmla="*/ 101 w 245"/>
                    <a:gd name="T111" fmla="*/ 195 h 244"/>
                    <a:gd name="T112" fmla="*/ 96 w 245"/>
                    <a:gd name="T113" fmla="*/ 186 h 244"/>
                    <a:gd name="T114" fmla="*/ 80 w 245"/>
                    <a:gd name="T115" fmla="*/ 169 h 244"/>
                    <a:gd name="T116" fmla="*/ 68 w 245"/>
                    <a:gd name="T117" fmla="*/ 165 h 244"/>
                    <a:gd name="T118" fmla="*/ 48 w 245"/>
                    <a:gd name="T119" fmla="*/ 155 h 244"/>
                    <a:gd name="T120" fmla="*/ 45 w 245"/>
                    <a:gd name="T121" fmla="*/ 132 h 244"/>
                    <a:gd name="T122" fmla="*/ 24 w 245"/>
                    <a:gd name="T123" fmla="*/ 13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44">
                      <a:moveTo>
                        <a:pt x="14" y="138"/>
                      </a:moveTo>
                      <a:lnTo>
                        <a:pt x="16" y="127"/>
                      </a:lnTo>
                      <a:lnTo>
                        <a:pt x="8" y="116"/>
                      </a:lnTo>
                      <a:lnTo>
                        <a:pt x="4" y="114"/>
                      </a:lnTo>
                      <a:lnTo>
                        <a:pt x="0" y="110"/>
                      </a:lnTo>
                      <a:lnTo>
                        <a:pt x="1" y="103"/>
                      </a:lnTo>
                      <a:lnTo>
                        <a:pt x="3" y="104"/>
                      </a:lnTo>
                      <a:lnTo>
                        <a:pt x="7" y="102"/>
                      </a:lnTo>
                      <a:lnTo>
                        <a:pt x="7" y="98"/>
                      </a:lnTo>
                      <a:lnTo>
                        <a:pt x="2" y="91"/>
                      </a:lnTo>
                      <a:lnTo>
                        <a:pt x="3" y="90"/>
                      </a:lnTo>
                      <a:lnTo>
                        <a:pt x="5" y="82"/>
                      </a:lnTo>
                      <a:lnTo>
                        <a:pt x="13" y="84"/>
                      </a:lnTo>
                      <a:lnTo>
                        <a:pt x="17" y="86"/>
                      </a:lnTo>
                      <a:lnTo>
                        <a:pt x="21" y="85"/>
                      </a:lnTo>
                      <a:lnTo>
                        <a:pt x="22" y="80"/>
                      </a:lnTo>
                      <a:lnTo>
                        <a:pt x="22" y="79"/>
                      </a:lnTo>
                      <a:lnTo>
                        <a:pt x="22" y="77"/>
                      </a:lnTo>
                      <a:lnTo>
                        <a:pt x="23" y="73"/>
                      </a:lnTo>
                      <a:lnTo>
                        <a:pt x="32" y="72"/>
                      </a:lnTo>
                      <a:lnTo>
                        <a:pt x="32" y="74"/>
                      </a:lnTo>
                      <a:lnTo>
                        <a:pt x="33" y="81"/>
                      </a:lnTo>
                      <a:lnTo>
                        <a:pt x="36" y="81"/>
                      </a:lnTo>
                      <a:lnTo>
                        <a:pt x="39" y="86"/>
                      </a:lnTo>
                      <a:lnTo>
                        <a:pt x="37" y="91"/>
                      </a:lnTo>
                      <a:lnTo>
                        <a:pt x="46" y="93"/>
                      </a:lnTo>
                      <a:lnTo>
                        <a:pt x="45" y="100"/>
                      </a:lnTo>
                      <a:lnTo>
                        <a:pt x="51" y="100"/>
                      </a:lnTo>
                      <a:lnTo>
                        <a:pt x="51" y="87"/>
                      </a:lnTo>
                      <a:lnTo>
                        <a:pt x="55" y="87"/>
                      </a:lnTo>
                      <a:lnTo>
                        <a:pt x="56" y="60"/>
                      </a:lnTo>
                      <a:lnTo>
                        <a:pt x="49" y="59"/>
                      </a:lnTo>
                      <a:lnTo>
                        <a:pt x="44" y="54"/>
                      </a:lnTo>
                      <a:lnTo>
                        <a:pt x="37" y="52"/>
                      </a:lnTo>
                      <a:lnTo>
                        <a:pt x="36" y="50"/>
                      </a:lnTo>
                      <a:lnTo>
                        <a:pt x="32" y="40"/>
                      </a:lnTo>
                      <a:lnTo>
                        <a:pt x="29" y="33"/>
                      </a:lnTo>
                      <a:lnTo>
                        <a:pt x="25" y="31"/>
                      </a:lnTo>
                      <a:lnTo>
                        <a:pt x="22" y="26"/>
                      </a:lnTo>
                      <a:lnTo>
                        <a:pt x="22" y="13"/>
                      </a:lnTo>
                      <a:lnTo>
                        <a:pt x="26" y="4"/>
                      </a:lnTo>
                      <a:lnTo>
                        <a:pt x="33" y="0"/>
                      </a:lnTo>
                      <a:lnTo>
                        <a:pt x="40" y="1"/>
                      </a:lnTo>
                      <a:lnTo>
                        <a:pt x="65" y="3"/>
                      </a:lnTo>
                      <a:lnTo>
                        <a:pt x="69" y="6"/>
                      </a:lnTo>
                      <a:lnTo>
                        <a:pt x="73" y="12"/>
                      </a:lnTo>
                      <a:lnTo>
                        <a:pt x="86" y="23"/>
                      </a:lnTo>
                      <a:lnTo>
                        <a:pt x="88" y="25"/>
                      </a:lnTo>
                      <a:lnTo>
                        <a:pt x="84" y="30"/>
                      </a:lnTo>
                      <a:lnTo>
                        <a:pt x="87" y="30"/>
                      </a:lnTo>
                      <a:lnTo>
                        <a:pt x="92" y="26"/>
                      </a:lnTo>
                      <a:lnTo>
                        <a:pt x="92" y="30"/>
                      </a:lnTo>
                      <a:lnTo>
                        <a:pt x="95" y="31"/>
                      </a:lnTo>
                      <a:lnTo>
                        <a:pt x="97" y="43"/>
                      </a:lnTo>
                      <a:lnTo>
                        <a:pt x="97" y="48"/>
                      </a:lnTo>
                      <a:lnTo>
                        <a:pt x="102" y="46"/>
                      </a:lnTo>
                      <a:lnTo>
                        <a:pt x="99" y="45"/>
                      </a:lnTo>
                      <a:lnTo>
                        <a:pt x="101" y="43"/>
                      </a:lnTo>
                      <a:lnTo>
                        <a:pt x="109" y="43"/>
                      </a:lnTo>
                      <a:lnTo>
                        <a:pt x="111" y="43"/>
                      </a:lnTo>
                      <a:lnTo>
                        <a:pt x="113" y="47"/>
                      </a:lnTo>
                      <a:lnTo>
                        <a:pt x="117" y="48"/>
                      </a:lnTo>
                      <a:lnTo>
                        <a:pt x="132" y="57"/>
                      </a:lnTo>
                      <a:lnTo>
                        <a:pt x="130" y="60"/>
                      </a:lnTo>
                      <a:lnTo>
                        <a:pt x="128" y="60"/>
                      </a:lnTo>
                      <a:lnTo>
                        <a:pt x="129" y="62"/>
                      </a:lnTo>
                      <a:lnTo>
                        <a:pt x="125" y="61"/>
                      </a:lnTo>
                      <a:lnTo>
                        <a:pt x="124" y="64"/>
                      </a:lnTo>
                      <a:lnTo>
                        <a:pt x="127" y="63"/>
                      </a:lnTo>
                      <a:lnTo>
                        <a:pt x="129" y="64"/>
                      </a:lnTo>
                      <a:lnTo>
                        <a:pt x="130" y="63"/>
                      </a:lnTo>
                      <a:lnTo>
                        <a:pt x="134" y="64"/>
                      </a:lnTo>
                      <a:lnTo>
                        <a:pt x="135" y="62"/>
                      </a:lnTo>
                      <a:lnTo>
                        <a:pt x="137" y="63"/>
                      </a:lnTo>
                      <a:lnTo>
                        <a:pt x="139" y="62"/>
                      </a:lnTo>
                      <a:lnTo>
                        <a:pt x="149" y="66"/>
                      </a:lnTo>
                      <a:lnTo>
                        <a:pt x="153" y="64"/>
                      </a:lnTo>
                      <a:lnTo>
                        <a:pt x="163" y="63"/>
                      </a:lnTo>
                      <a:lnTo>
                        <a:pt x="163" y="61"/>
                      </a:lnTo>
                      <a:lnTo>
                        <a:pt x="171" y="50"/>
                      </a:lnTo>
                      <a:lnTo>
                        <a:pt x="177" y="46"/>
                      </a:lnTo>
                      <a:lnTo>
                        <a:pt x="178" y="45"/>
                      </a:lnTo>
                      <a:lnTo>
                        <a:pt x="189" y="44"/>
                      </a:lnTo>
                      <a:lnTo>
                        <a:pt x="196" y="39"/>
                      </a:lnTo>
                      <a:lnTo>
                        <a:pt x="202" y="39"/>
                      </a:lnTo>
                      <a:lnTo>
                        <a:pt x="207" y="41"/>
                      </a:lnTo>
                      <a:lnTo>
                        <a:pt x="218" y="39"/>
                      </a:lnTo>
                      <a:lnTo>
                        <a:pt x="210" y="48"/>
                      </a:lnTo>
                      <a:lnTo>
                        <a:pt x="208" y="51"/>
                      </a:lnTo>
                      <a:lnTo>
                        <a:pt x="214" y="55"/>
                      </a:lnTo>
                      <a:lnTo>
                        <a:pt x="218" y="56"/>
                      </a:lnTo>
                      <a:lnTo>
                        <a:pt x="226" y="63"/>
                      </a:lnTo>
                      <a:lnTo>
                        <a:pt x="225" y="66"/>
                      </a:lnTo>
                      <a:lnTo>
                        <a:pt x="229" y="76"/>
                      </a:lnTo>
                      <a:lnTo>
                        <a:pt x="232" y="76"/>
                      </a:lnTo>
                      <a:lnTo>
                        <a:pt x="231" y="81"/>
                      </a:lnTo>
                      <a:lnTo>
                        <a:pt x="228" y="83"/>
                      </a:lnTo>
                      <a:lnTo>
                        <a:pt x="230" y="94"/>
                      </a:lnTo>
                      <a:lnTo>
                        <a:pt x="232" y="100"/>
                      </a:lnTo>
                      <a:lnTo>
                        <a:pt x="237" y="101"/>
                      </a:lnTo>
                      <a:lnTo>
                        <a:pt x="241" y="111"/>
                      </a:lnTo>
                      <a:lnTo>
                        <a:pt x="245" y="112"/>
                      </a:lnTo>
                      <a:lnTo>
                        <a:pt x="243" y="114"/>
                      </a:lnTo>
                      <a:lnTo>
                        <a:pt x="244" y="118"/>
                      </a:lnTo>
                      <a:lnTo>
                        <a:pt x="238" y="125"/>
                      </a:lnTo>
                      <a:lnTo>
                        <a:pt x="234" y="125"/>
                      </a:lnTo>
                      <a:lnTo>
                        <a:pt x="232" y="130"/>
                      </a:lnTo>
                      <a:lnTo>
                        <a:pt x="235" y="139"/>
                      </a:lnTo>
                      <a:lnTo>
                        <a:pt x="239" y="144"/>
                      </a:lnTo>
                      <a:lnTo>
                        <a:pt x="236" y="149"/>
                      </a:lnTo>
                      <a:lnTo>
                        <a:pt x="235" y="160"/>
                      </a:lnTo>
                      <a:lnTo>
                        <a:pt x="236" y="163"/>
                      </a:lnTo>
                      <a:lnTo>
                        <a:pt x="235" y="168"/>
                      </a:lnTo>
                      <a:lnTo>
                        <a:pt x="232" y="181"/>
                      </a:lnTo>
                      <a:lnTo>
                        <a:pt x="219" y="167"/>
                      </a:lnTo>
                      <a:lnTo>
                        <a:pt x="213" y="167"/>
                      </a:lnTo>
                      <a:lnTo>
                        <a:pt x="209" y="165"/>
                      </a:lnTo>
                      <a:lnTo>
                        <a:pt x="198" y="166"/>
                      </a:lnTo>
                      <a:lnTo>
                        <a:pt x="192" y="168"/>
                      </a:lnTo>
                      <a:lnTo>
                        <a:pt x="188" y="166"/>
                      </a:lnTo>
                      <a:lnTo>
                        <a:pt x="181" y="165"/>
                      </a:lnTo>
                      <a:lnTo>
                        <a:pt x="178" y="169"/>
                      </a:lnTo>
                      <a:lnTo>
                        <a:pt x="181" y="175"/>
                      </a:lnTo>
                      <a:lnTo>
                        <a:pt x="181" y="176"/>
                      </a:lnTo>
                      <a:lnTo>
                        <a:pt x="180" y="174"/>
                      </a:lnTo>
                      <a:lnTo>
                        <a:pt x="171" y="173"/>
                      </a:lnTo>
                      <a:lnTo>
                        <a:pt x="169" y="170"/>
                      </a:lnTo>
                      <a:lnTo>
                        <a:pt x="151" y="172"/>
                      </a:lnTo>
                      <a:lnTo>
                        <a:pt x="150" y="182"/>
                      </a:lnTo>
                      <a:lnTo>
                        <a:pt x="147" y="181"/>
                      </a:lnTo>
                      <a:lnTo>
                        <a:pt x="154" y="189"/>
                      </a:lnTo>
                      <a:lnTo>
                        <a:pt x="153" y="191"/>
                      </a:lnTo>
                      <a:lnTo>
                        <a:pt x="143" y="190"/>
                      </a:lnTo>
                      <a:lnTo>
                        <a:pt x="136" y="195"/>
                      </a:lnTo>
                      <a:lnTo>
                        <a:pt x="138" y="198"/>
                      </a:lnTo>
                      <a:lnTo>
                        <a:pt x="140" y="199"/>
                      </a:lnTo>
                      <a:lnTo>
                        <a:pt x="140" y="202"/>
                      </a:lnTo>
                      <a:lnTo>
                        <a:pt x="147" y="205"/>
                      </a:lnTo>
                      <a:lnTo>
                        <a:pt x="149" y="204"/>
                      </a:lnTo>
                      <a:lnTo>
                        <a:pt x="149" y="206"/>
                      </a:lnTo>
                      <a:lnTo>
                        <a:pt x="153" y="207"/>
                      </a:lnTo>
                      <a:lnTo>
                        <a:pt x="156" y="203"/>
                      </a:lnTo>
                      <a:lnTo>
                        <a:pt x="154" y="216"/>
                      </a:lnTo>
                      <a:lnTo>
                        <a:pt x="156" y="219"/>
                      </a:lnTo>
                      <a:lnTo>
                        <a:pt x="162" y="220"/>
                      </a:lnTo>
                      <a:lnTo>
                        <a:pt x="165" y="228"/>
                      </a:lnTo>
                      <a:lnTo>
                        <a:pt x="176" y="236"/>
                      </a:lnTo>
                      <a:lnTo>
                        <a:pt x="178" y="240"/>
                      </a:lnTo>
                      <a:lnTo>
                        <a:pt x="184" y="240"/>
                      </a:lnTo>
                      <a:lnTo>
                        <a:pt x="184" y="242"/>
                      </a:lnTo>
                      <a:lnTo>
                        <a:pt x="174" y="244"/>
                      </a:lnTo>
                      <a:lnTo>
                        <a:pt x="171" y="241"/>
                      </a:lnTo>
                      <a:lnTo>
                        <a:pt x="167" y="235"/>
                      </a:lnTo>
                      <a:lnTo>
                        <a:pt x="160" y="230"/>
                      </a:lnTo>
                      <a:lnTo>
                        <a:pt x="158" y="226"/>
                      </a:lnTo>
                      <a:lnTo>
                        <a:pt x="151" y="222"/>
                      </a:lnTo>
                      <a:lnTo>
                        <a:pt x="139" y="211"/>
                      </a:lnTo>
                      <a:lnTo>
                        <a:pt x="136" y="208"/>
                      </a:lnTo>
                      <a:lnTo>
                        <a:pt x="126" y="207"/>
                      </a:lnTo>
                      <a:lnTo>
                        <a:pt x="117" y="208"/>
                      </a:lnTo>
                      <a:lnTo>
                        <a:pt x="112" y="211"/>
                      </a:lnTo>
                      <a:lnTo>
                        <a:pt x="112" y="206"/>
                      </a:lnTo>
                      <a:lnTo>
                        <a:pt x="109" y="206"/>
                      </a:lnTo>
                      <a:lnTo>
                        <a:pt x="112" y="200"/>
                      </a:lnTo>
                      <a:lnTo>
                        <a:pt x="108" y="198"/>
                      </a:lnTo>
                      <a:lnTo>
                        <a:pt x="106" y="196"/>
                      </a:lnTo>
                      <a:lnTo>
                        <a:pt x="103" y="198"/>
                      </a:lnTo>
                      <a:lnTo>
                        <a:pt x="101" y="195"/>
                      </a:lnTo>
                      <a:lnTo>
                        <a:pt x="99" y="194"/>
                      </a:lnTo>
                      <a:lnTo>
                        <a:pt x="96" y="189"/>
                      </a:lnTo>
                      <a:lnTo>
                        <a:pt x="96" y="186"/>
                      </a:lnTo>
                      <a:lnTo>
                        <a:pt x="91" y="180"/>
                      </a:lnTo>
                      <a:lnTo>
                        <a:pt x="81" y="177"/>
                      </a:lnTo>
                      <a:lnTo>
                        <a:pt x="80" y="169"/>
                      </a:lnTo>
                      <a:lnTo>
                        <a:pt x="70" y="162"/>
                      </a:lnTo>
                      <a:lnTo>
                        <a:pt x="68" y="162"/>
                      </a:lnTo>
                      <a:lnTo>
                        <a:pt x="68" y="165"/>
                      </a:lnTo>
                      <a:lnTo>
                        <a:pt x="50" y="165"/>
                      </a:lnTo>
                      <a:lnTo>
                        <a:pt x="51" y="155"/>
                      </a:lnTo>
                      <a:lnTo>
                        <a:pt x="48" y="155"/>
                      </a:lnTo>
                      <a:lnTo>
                        <a:pt x="49" y="135"/>
                      </a:lnTo>
                      <a:lnTo>
                        <a:pt x="45" y="134"/>
                      </a:lnTo>
                      <a:lnTo>
                        <a:pt x="45" y="132"/>
                      </a:lnTo>
                      <a:lnTo>
                        <a:pt x="33" y="134"/>
                      </a:lnTo>
                      <a:lnTo>
                        <a:pt x="29" y="134"/>
                      </a:lnTo>
                      <a:lnTo>
                        <a:pt x="24" y="136"/>
                      </a:lnTo>
                      <a:lnTo>
                        <a:pt x="22" y="139"/>
                      </a:lnTo>
                      <a:lnTo>
                        <a:pt x="14" y="138"/>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51" name="Freeform 128"/>
                <p:cNvSpPr>
                  <a:spLocks/>
                </p:cNvSpPr>
                <p:nvPr/>
              </p:nvSpPr>
              <p:spPr bwMode="auto">
                <a:xfrm>
                  <a:off x="4522" y="3224"/>
                  <a:ext cx="194" cy="151"/>
                </a:xfrm>
                <a:custGeom>
                  <a:avLst/>
                  <a:gdLst>
                    <a:gd name="T0" fmla="*/ 76 w 194"/>
                    <a:gd name="T1" fmla="*/ 128 h 151"/>
                    <a:gd name="T2" fmla="*/ 65 w 194"/>
                    <a:gd name="T3" fmla="*/ 130 h 151"/>
                    <a:gd name="T4" fmla="*/ 64 w 194"/>
                    <a:gd name="T5" fmla="*/ 132 h 151"/>
                    <a:gd name="T6" fmla="*/ 61 w 194"/>
                    <a:gd name="T7" fmla="*/ 116 h 151"/>
                    <a:gd name="T8" fmla="*/ 58 w 194"/>
                    <a:gd name="T9" fmla="*/ 111 h 151"/>
                    <a:gd name="T10" fmla="*/ 51 w 194"/>
                    <a:gd name="T11" fmla="*/ 114 h 151"/>
                    <a:gd name="T12" fmla="*/ 52 w 194"/>
                    <a:gd name="T13" fmla="*/ 107 h 151"/>
                    <a:gd name="T14" fmla="*/ 35 w 194"/>
                    <a:gd name="T15" fmla="*/ 90 h 151"/>
                    <a:gd name="T16" fmla="*/ 6 w 194"/>
                    <a:gd name="T17" fmla="*/ 85 h 151"/>
                    <a:gd name="T18" fmla="*/ 5 w 194"/>
                    <a:gd name="T19" fmla="*/ 77 h 151"/>
                    <a:gd name="T20" fmla="*/ 4 w 194"/>
                    <a:gd name="T21" fmla="*/ 64 h 151"/>
                    <a:gd name="T22" fmla="*/ 5 w 194"/>
                    <a:gd name="T23" fmla="*/ 58 h 151"/>
                    <a:gd name="T24" fmla="*/ 16 w 194"/>
                    <a:gd name="T25" fmla="*/ 59 h 151"/>
                    <a:gd name="T26" fmla="*/ 16 w 194"/>
                    <a:gd name="T27" fmla="*/ 56 h 151"/>
                    <a:gd name="T28" fmla="*/ 23 w 194"/>
                    <a:gd name="T29" fmla="*/ 57 h 151"/>
                    <a:gd name="T30" fmla="*/ 24 w 194"/>
                    <a:gd name="T31" fmla="*/ 61 h 151"/>
                    <a:gd name="T32" fmla="*/ 28 w 194"/>
                    <a:gd name="T33" fmla="*/ 50 h 151"/>
                    <a:gd name="T34" fmla="*/ 34 w 194"/>
                    <a:gd name="T35" fmla="*/ 49 h 151"/>
                    <a:gd name="T36" fmla="*/ 34 w 194"/>
                    <a:gd name="T37" fmla="*/ 47 h 151"/>
                    <a:gd name="T38" fmla="*/ 36 w 194"/>
                    <a:gd name="T39" fmla="*/ 45 h 151"/>
                    <a:gd name="T40" fmla="*/ 51 w 194"/>
                    <a:gd name="T41" fmla="*/ 45 h 151"/>
                    <a:gd name="T42" fmla="*/ 72 w 194"/>
                    <a:gd name="T43" fmla="*/ 32 h 151"/>
                    <a:gd name="T44" fmla="*/ 78 w 194"/>
                    <a:gd name="T45" fmla="*/ 34 h 151"/>
                    <a:gd name="T46" fmla="*/ 94 w 194"/>
                    <a:gd name="T47" fmla="*/ 20 h 151"/>
                    <a:gd name="T48" fmla="*/ 103 w 194"/>
                    <a:gd name="T49" fmla="*/ 26 h 151"/>
                    <a:gd name="T50" fmla="*/ 123 w 194"/>
                    <a:gd name="T51" fmla="*/ 15 h 151"/>
                    <a:gd name="T52" fmla="*/ 138 w 194"/>
                    <a:gd name="T53" fmla="*/ 0 h 151"/>
                    <a:gd name="T54" fmla="*/ 143 w 194"/>
                    <a:gd name="T55" fmla="*/ 13 h 151"/>
                    <a:gd name="T56" fmla="*/ 141 w 194"/>
                    <a:gd name="T57" fmla="*/ 26 h 151"/>
                    <a:gd name="T58" fmla="*/ 147 w 194"/>
                    <a:gd name="T59" fmla="*/ 39 h 151"/>
                    <a:gd name="T60" fmla="*/ 157 w 194"/>
                    <a:gd name="T61" fmla="*/ 41 h 151"/>
                    <a:gd name="T62" fmla="*/ 164 w 194"/>
                    <a:gd name="T63" fmla="*/ 36 h 151"/>
                    <a:gd name="T64" fmla="*/ 194 w 194"/>
                    <a:gd name="T65" fmla="*/ 58 h 151"/>
                    <a:gd name="T66" fmla="*/ 193 w 194"/>
                    <a:gd name="T67" fmla="*/ 82 h 151"/>
                    <a:gd name="T68" fmla="*/ 192 w 194"/>
                    <a:gd name="T69" fmla="*/ 111 h 151"/>
                    <a:gd name="T70" fmla="*/ 186 w 194"/>
                    <a:gd name="T71" fmla="*/ 116 h 151"/>
                    <a:gd name="T72" fmla="*/ 189 w 194"/>
                    <a:gd name="T73" fmla="*/ 122 h 151"/>
                    <a:gd name="T74" fmla="*/ 173 w 194"/>
                    <a:gd name="T75" fmla="*/ 126 h 151"/>
                    <a:gd name="T76" fmla="*/ 163 w 194"/>
                    <a:gd name="T77" fmla="*/ 124 h 151"/>
                    <a:gd name="T78" fmla="*/ 145 w 194"/>
                    <a:gd name="T79" fmla="*/ 130 h 151"/>
                    <a:gd name="T80" fmla="*/ 138 w 194"/>
                    <a:gd name="T81" fmla="*/ 135 h 151"/>
                    <a:gd name="T82" fmla="*/ 130 w 194"/>
                    <a:gd name="T83" fmla="*/ 148 h 151"/>
                    <a:gd name="T84" fmla="*/ 116 w 194"/>
                    <a:gd name="T85" fmla="*/ 151 h 151"/>
                    <a:gd name="T86" fmla="*/ 103 w 194"/>
                    <a:gd name="T87" fmla="*/ 149 h 151"/>
                    <a:gd name="T88" fmla="*/ 100 w 194"/>
                    <a:gd name="T89" fmla="*/ 149 h 151"/>
                    <a:gd name="T90" fmla="*/ 95 w 194"/>
                    <a:gd name="T91" fmla="*/ 149 h 151"/>
                    <a:gd name="T92" fmla="*/ 91 w 194"/>
                    <a:gd name="T93" fmla="*/ 149 h 151"/>
                    <a:gd name="T94" fmla="*/ 95 w 194"/>
                    <a:gd name="T95" fmla="*/ 147 h 151"/>
                    <a:gd name="T96" fmla="*/ 97 w 194"/>
                    <a:gd name="T97" fmla="*/ 145 h 151"/>
                    <a:gd name="T98" fmla="*/ 84 w 194"/>
                    <a:gd name="T99" fmla="*/ 133 h 151"/>
                    <a:gd name="T100" fmla="*/ 77 w 194"/>
                    <a:gd name="T101" fmla="*/ 12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51">
                      <a:moveTo>
                        <a:pt x="77" y="128"/>
                      </a:moveTo>
                      <a:lnTo>
                        <a:pt x="76" y="128"/>
                      </a:lnTo>
                      <a:lnTo>
                        <a:pt x="67" y="128"/>
                      </a:lnTo>
                      <a:lnTo>
                        <a:pt x="65" y="130"/>
                      </a:lnTo>
                      <a:lnTo>
                        <a:pt x="69" y="131"/>
                      </a:lnTo>
                      <a:lnTo>
                        <a:pt x="64" y="132"/>
                      </a:lnTo>
                      <a:lnTo>
                        <a:pt x="63" y="128"/>
                      </a:lnTo>
                      <a:lnTo>
                        <a:pt x="61" y="116"/>
                      </a:lnTo>
                      <a:lnTo>
                        <a:pt x="58" y="114"/>
                      </a:lnTo>
                      <a:lnTo>
                        <a:pt x="58" y="111"/>
                      </a:lnTo>
                      <a:lnTo>
                        <a:pt x="53" y="115"/>
                      </a:lnTo>
                      <a:lnTo>
                        <a:pt x="51" y="114"/>
                      </a:lnTo>
                      <a:lnTo>
                        <a:pt x="54" y="109"/>
                      </a:lnTo>
                      <a:lnTo>
                        <a:pt x="52" y="107"/>
                      </a:lnTo>
                      <a:lnTo>
                        <a:pt x="39" y="96"/>
                      </a:lnTo>
                      <a:lnTo>
                        <a:pt x="35" y="90"/>
                      </a:lnTo>
                      <a:lnTo>
                        <a:pt x="31" y="87"/>
                      </a:lnTo>
                      <a:lnTo>
                        <a:pt x="6" y="85"/>
                      </a:lnTo>
                      <a:lnTo>
                        <a:pt x="0" y="84"/>
                      </a:lnTo>
                      <a:lnTo>
                        <a:pt x="5" y="77"/>
                      </a:lnTo>
                      <a:lnTo>
                        <a:pt x="3" y="69"/>
                      </a:lnTo>
                      <a:lnTo>
                        <a:pt x="4" y="64"/>
                      </a:lnTo>
                      <a:lnTo>
                        <a:pt x="6" y="62"/>
                      </a:lnTo>
                      <a:lnTo>
                        <a:pt x="5" y="58"/>
                      </a:lnTo>
                      <a:lnTo>
                        <a:pt x="8" y="57"/>
                      </a:lnTo>
                      <a:lnTo>
                        <a:pt x="16" y="59"/>
                      </a:lnTo>
                      <a:lnTo>
                        <a:pt x="16" y="56"/>
                      </a:lnTo>
                      <a:lnTo>
                        <a:pt x="16" y="56"/>
                      </a:lnTo>
                      <a:lnTo>
                        <a:pt x="21" y="54"/>
                      </a:lnTo>
                      <a:lnTo>
                        <a:pt x="23" y="57"/>
                      </a:lnTo>
                      <a:lnTo>
                        <a:pt x="24" y="61"/>
                      </a:lnTo>
                      <a:lnTo>
                        <a:pt x="24" y="61"/>
                      </a:lnTo>
                      <a:lnTo>
                        <a:pt x="24" y="50"/>
                      </a:lnTo>
                      <a:lnTo>
                        <a:pt x="28" y="50"/>
                      </a:lnTo>
                      <a:lnTo>
                        <a:pt x="29" y="48"/>
                      </a:lnTo>
                      <a:lnTo>
                        <a:pt x="34" y="49"/>
                      </a:lnTo>
                      <a:lnTo>
                        <a:pt x="35" y="47"/>
                      </a:lnTo>
                      <a:lnTo>
                        <a:pt x="34" y="47"/>
                      </a:lnTo>
                      <a:lnTo>
                        <a:pt x="34" y="45"/>
                      </a:lnTo>
                      <a:lnTo>
                        <a:pt x="36" y="45"/>
                      </a:lnTo>
                      <a:lnTo>
                        <a:pt x="41" y="43"/>
                      </a:lnTo>
                      <a:lnTo>
                        <a:pt x="51" y="45"/>
                      </a:lnTo>
                      <a:lnTo>
                        <a:pt x="68" y="31"/>
                      </a:lnTo>
                      <a:lnTo>
                        <a:pt x="72" y="32"/>
                      </a:lnTo>
                      <a:lnTo>
                        <a:pt x="76" y="34"/>
                      </a:lnTo>
                      <a:lnTo>
                        <a:pt x="78" y="34"/>
                      </a:lnTo>
                      <a:lnTo>
                        <a:pt x="79" y="34"/>
                      </a:lnTo>
                      <a:lnTo>
                        <a:pt x="94" y="20"/>
                      </a:lnTo>
                      <a:lnTo>
                        <a:pt x="98" y="21"/>
                      </a:lnTo>
                      <a:lnTo>
                        <a:pt x="103" y="26"/>
                      </a:lnTo>
                      <a:lnTo>
                        <a:pt x="113" y="22"/>
                      </a:lnTo>
                      <a:lnTo>
                        <a:pt x="123" y="15"/>
                      </a:lnTo>
                      <a:lnTo>
                        <a:pt x="127" y="6"/>
                      </a:lnTo>
                      <a:lnTo>
                        <a:pt x="138" y="0"/>
                      </a:lnTo>
                      <a:lnTo>
                        <a:pt x="137" y="7"/>
                      </a:lnTo>
                      <a:lnTo>
                        <a:pt x="143" y="13"/>
                      </a:lnTo>
                      <a:lnTo>
                        <a:pt x="144" y="21"/>
                      </a:lnTo>
                      <a:lnTo>
                        <a:pt x="141" y="26"/>
                      </a:lnTo>
                      <a:lnTo>
                        <a:pt x="144" y="39"/>
                      </a:lnTo>
                      <a:lnTo>
                        <a:pt x="147" y="39"/>
                      </a:lnTo>
                      <a:lnTo>
                        <a:pt x="150" y="38"/>
                      </a:lnTo>
                      <a:lnTo>
                        <a:pt x="157" y="41"/>
                      </a:lnTo>
                      <a:lnTo>
                        <a:pt x="162" y="36"/>
                      </a:lnTo>
                      <a:lnTo>
                        <a:pt x="164" y="36"/>
                      </a:lnTo>
                      <a:lnTo>
                        <a:pt x="177" y="41"/>
                      </a:lnTo>
                      <a:lnTo>
                        <a:pt x="194" y="58"/>
                      </a:lnTo>
                      <a:lnTo>
                        <a:pt x="188" y="65"/>
                      </a:lnTo>
                      <a:lnTo>
                        <a:pt x="193" y="82"/>
                      </a:lnTo>
                      <a:lnTo>
                        <a:pt x="191" y="94"/>
                      </a:lnTo>
                      <a:lnTo>
                        <a:pt x="192" y="111"/>
                      </a:lnTo>
                      <a:lnTo>
                        <a:pt x="187" y="113"/>
                      </a:lnTo>
                      <a:lnTo>
                        <a:pt x="186" y="116"/>
                      </a:lnTo>
                      <a:lnTo>
                        <a:pt x="189" y="119"/>
                      </a:lnTo>
                      <a:lnTo>
                        <a:pt x="189" y="122"/>
                      </a:lnTo>
                      <a:lnTo>
                        <a:pt x="185" y="124"/>
                      </a:lnTo>
                      <a:lnTo>
                        <a:pt x="173" y="126"/>
                      </a:lnTo>
                      <a:lnTo>
                        <a:pt x="168" y="124"/>
                      </a:lnTo>
                      <a:lnTo>
                        <a:pt x="163" y="124"/>
                      </a:lnTo>
                      <a:lnTo>
                        <a:pt x="155" y="129"/>
                      </a:lnTo>
                      <a:lnTo>
                        <a:pt x="145" y="130"/>
                      </a:lnTo>
                      <a:lnTo>
                        <a:pt x="144" y="131"/>
                      </a:lnTo>
                      <a:lnTo>
                        <a:pt x="138" y="135"/>
                      </a:lnTo>
                      <a:lnTo>
                        <a:pt x="130" y="146"/>
                      </a:lnTo>
                      <a:lnTo>
                        <a:pt x="130" y="148"/>
                      </a:lnTo>
                      <a:lnTo>
                        <a:pt x="119" y="149"/>
                      </a:lnTo>
                      <a:lnTo>
                        <a:pt x="116" y="151"/>
                      </a:lnTo>
                      <a:lnTo>
                        <a:pt x="106" y="147"/>
                      </a:lnTo>
                      <a:lnTo>
                        <a:pt x="103" y="149"/>
                      </a:lnTo>
                      <a:lnTo>
                        <a:pt x="102" y="147"/>
                      </a:lnTo>
                      <a:lnTo>
                        <a:pt x="100" y="149"/>
                      </a:lnTo>
                      <a:lnTo>
                        <a:pt x="97" y="148"/>
                      </a:lnTo>
                      <a:lnTo>
                        <a:pt x="95" y="149"/>
                      </a:lnTo>
                      <a:lnTo>
                        <a:pt x="93" y="148"/>
                      </a:lnTo>
                      <a:lnTo>
                        <a:pt x="91" y="149"/>
                      </a:lnTo>
                      <a:lnTo>
                        <a:pt x="91" y="146"/>
                      </a:lnTo>
                      <a:lnTo>
                        <a:pt x="95" y="147"/>
                      </a:lnTo>
                      <a:lnTo>
                        <a:pt x="94" y="145"/>
                      </a:lnTo>
                      <a:lnTo>
                        <a:pt x="97" y="145"/>
                      </a:lnTo>
                      <a:lnTo>
                        <a:pt x="98" y="142"/>
                      </a:lnTo>
                      <a:lnTo>
                        <a:pt x="84" y="133"/>
                      </a:lnTo>
                      <a:lnTo>
                        <a:pt x="79" y="132"/>
                      </a:lnTo>
                      <a:lnTo>
                        <a:pt x="77"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52" name="Freeform 129"/>
                <p:cNvSpPr>
                  <a:spLocks/>
                </p:cNvSpPr>
                <p:nvPr/>
              </p:nvSpPr>
              <p:spPr bwMode="auto">
                <a:xfrm>
                  <a:off x="4522" y="3224"/>
                  <a:ext cx="194" cy="151"/>
                </a:xfrm>
                <a:custGeom>
                  <a:avLst/>
                  <a:gdLst>
                    <a:gd name="T0" fmla="*/ 76 w 194"/>
                    <a:gd name="T1" fmla="*/ 128 h 151"/>
                    <a:gd name="T2" fmla="*/ 65 w 194"/>
                    <a:gd name="T3" fmla="*/ 130 h 151"/>
                    <a:gd name="T4" fmla="*/ 64 w 194"/>
                    <a:gd name="T5" fmla="*/ 132 h 151"/>
                    <a:gd name="T6" fmla="*/ 61 w 194"/>
                    <a:gd name="T7" fmla="*/ 116 h 151"/>
                    <a:gd name="T8" fmla="*/ 58 w 194"/>
                    <a:gd name="T9" fmla="*/ 111 h 151"/>
                    <a:gd name="T10" fmla="*/ 51 w 194"/>
                    <a:gd name="T11" fmla="*/ 114 h 151"/>
                    <a:gd name="T12" fmla="*/ 52 w 194"/>
                    <a:gd name="T13" fmla="*/ 107 h 151"/>
                    <a:gd name="T14" fmla="*/ 35 w 194"/>
                    <a:gd name="T15" fmla="*/ 90 h 151"/>
                    <a:gd name="T16" fmla="*/ 6 w 194"/>
                    <a:gd name="T17" fmla="*/ 85 h 151"/>
                    <a:gd name="T18" fmla="*/ 5 w 194"/>
                    <a:gd name="T19" fmla="*/ 77 h 151"/>
                    <a:gd name="T20" fmla="*/ 4 w 194"/>
                    <a:gd name="T21" fmla="*/ 64 h 151"/>
                    <a:gd name="T22" fmla="*/ 5 w 194"/>
                    <a:gd name="T23" fmla="*/ 58 h 151"/>
                    <a:gd name="T24" fmla="*/ 16 w 194"/>
                    <a:gd name="T25" fmla="*/ 59 h 151"/>
                    <a:gd name="T26" fmla="*/ 16 w 194"/>
                    <a:gd name="T27" fmla="*/ 56 h 151"/>
                    <a:gd name="T28" fmla="*/ 23 w 194"/>
                    <a:gd name="T29" fmla="*/ 57 h 151"/>
                    <a:gd name="T30" fmla="*/ 24 w 194"/>
                    <a:gd name="T31" fmla="*/ 61 h 151"/>
                    <a:gd name="T32" fmla="*/ 28 w 194"/>
                    <a:gd name="T33" fmla="*/ 50 h 151"/>
                    <a:gd name="T34" fmla="*/ 34 w 194"/>
                    <a:gd name="T35" fmla="*/ 49 h 151"/>
                    <a:gd name="T36" fmla="*/ 34 w 194"/>
                    <a:gd name="T37" fmla="*/ 47 h 151"/>
                    <a:gd name="T38" fmla="*/ 36 w 194"/>
                    <a:gd name="T39" fmla="*/ 45 h 151"/>
                    <a:gd name="T40" fmla="*/ 51 w 194"/>
                    <a:gd name="T41" fmla="*/ 45 h 151"/>
                    <a:gd name="T42" fmla="*/ 72 w 194"/>
                    <a:gd name="T43" fmla="*/ 32 h 151"/>
                    <a:gd name="T44" fmla="*/ 78 w 194"/>
                    <a:gd name="T45" fmla="*/ 34 h 151"/>
                    <a:gd name="T46" fmla="*/ 94 w 194"/>
                    <a:gd name="T47" fmla="*/ 20 h 151"/>
                    <a:gd name="T48" fmla="*/ 103 w 194"/>
                    <a:gd name="T49" fmla="*/ 26 h 151"/>
                    <a:gd name="T50" fmla="*/ 123 w 194"/>
                    <a:gd name="T51" fmla="*/ 15 h 151"/>
                    <a:gd name="T52" fmla="*/ 138 w 194"/>
                    <a:gd name="T53" fmla="*/ 0 h 151"/>
                    <a:gd name="T54" fmla="*/ 143 w 194"/>
                    <a:gd name="T55" fmla="*/ 13 h 151"/>
                    <a:gd name="T56" fmla="*/ 141 w 194"/>
                    <a:gd name="T57" fmla="*/ 26 h 151"/>
                    <a:gd name="T58" fmla="*/ 147 w 194"/>
                    <a:gd name="T59" fmla="*/ 39 h 151"/>
                    <a:gd name="T60" fmla="*/ 157 w 194"/>
                    <a:gd name="T61" fmla="*/ 41 h 151"/>
                    <a:gd name="T62" fmla="*/ 164 w 194"/>
                    <a:gd name="T63" fmla="*/ 36 h 151"/>
                    <a:gd name="T64" fmla="*/ 194 w 194"/>
                    <a:gd name="T65" fmla="*/ 58 h 151"/>
                    <a:gd name="T66" fmla="*/ 193 w 194"/>
                    <a:gd name="T67" fmla="*/ 82 h 151"/>
                    <a:gd name="T68" fmla="*/ 192 w 194"/>
                    <a:gd name="T69" fmla="*/ 111 h 151"/>
                    <a:gd name="T70" fmla="*/ 186 w 194"/>
                    <a:gd name="T71" fmla="*/ 116 h 151"/>
                    <a:gd name="T72" fmla="*/ 189 w 194"/>
                    <a:gd name="T73" fmla="*/ 122 h 151"/>
                    <a:gd name="T74" fmla="*/ 173 w 194"/>
                    <a:gd name="T75" fmla="*/ 126 h 151"/>
                    <a:gd name="T76" fmla="*/ 163 w 194"/>
                    <a:gd name="T77" fmla="*/ 124 h 151"/>
                    <a:gd name="T78" fmla="*/ 145 w 194"/>
                    <a:gd name="T79" fmla="*/ 130 h 151"/>
                    <a:gd name="T80" fmla="*/ 138 w 194"/>
                    <a:gd name="T81" fmla="*/ 135 h 151"/>
                    <a:gd name="T82" fmla="*/ 130 w 194"/>
                    <a:gd name="T83" fmla="*/ 148 h 151"/>
                    <a:gd name="T84" fmla="*/ 116 w 194"/>
                    <a:gd name="T85" fmla="*/ 151 h 151"/>
                    <a:gd name="T86" fmla="*/ 103 w 194"/>
                    <a:gd name="T87" fmla="*/ 149 h 151"/>
                    <a:gd name="T88" fmla="*/ 100 w 194"/>
                    <a:gd name="T89" fmla="*/ 149 h 151"/>
                    <a:gd name="T90" fmla="*/ 95 w 194"/>
                    <a:gd name="T91" fmla="*/ 149 h 151"/>
                    <a:gd name="T92" fmla="*/ 91 w 194"/>
                    <a:gd name="T93" fmla="*/ 149 h 151"/>
                    <a:gd name="T94" fmla="*/ 95 w 194"/>
                    <a:gd name="T95" fmla="*/ 147 h 151"/>
                    <a:gd name="T96" fmla="*/ 97 w 194"/>
                    <a:gd name="T97" fmla="*/ 145 h 151"/>
                    <a:gd name="T98" fmla="*/ 84 w 194"/>
                    <a:gd name="T99" fmla="*/ 133 h 151"/>
                    <a:gd name="T100" fmla="*/ 77 w 194"/>
                    <a:gd name="T101" fmla="*/ 12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51">
                      <a:moveTo>
                        <a:pt x="77" y="128"/>
                      </a:moveTo>
                      <a:lnTo>
                        <a:pt x="76" y="128"/>
                      </a:lnTo>
                      <a:lnTo>
                        <a:pt x="67" y="128"/>
                      </a:lnTo>
                      <a:lnTo>
                        <a:pt x="65" y="130"/>
                      </a:lnTo>
                      <a:lnTo>
                        <a:pt x="69" y="131"/>
                      </a:lnTo>
                      <a:lnTo>
                        <a:pt x="64" y="132"/>
                      </a:lnTo>
                      <a:lnTo>
                        <a:pt x="63" y="128"/>
                      </a:lnTo>
                      <a:lnTo>
                        <a:pt x="61" y="116"/>
                      </a:lnTo>
                      <a:lnTo>
                        <a:pt x="58" y="114"/>
                      </a:lnTo>
                      <a:lnTo>
                        <a:pt x="58" y="111"/>
                      </a:lnTo>
                      <a:lnTo>
                        <a:pt x="53" y="115"/>
                      </a:lnTo>
                      <a:lnTo>
                        <a:pt x="51" y="114"/>
                      </a:lnTo>
                      <a:lnTo>
                        <a:pt x="54" y="109"/>
                      </a:lnTo>
                      <a:lnTo>
                        <a:pt x="52" y="107"/>
                      </a:lnTo>
                      <a:lnTo>
                        <a:pt x="39" y="96"/>
                      </a:lnTo>
                      <a:lnTo>
                        <a:pt x="35" y="90"/>
                      </a:lnTo>
                      <a:lnTo>
                        <a:pt x="31" y="87"/>
                      </a:lnTo>
                      <a:lnTo>
                        <a:pt x="6" y="85"/>
                      </a:lnTo>
                      <a:lnTo>
                        <a:pt x="0" y="84"/>
                      </a:lnTo>
                      <a:lnTo>
                        <a:pt x="5" y="77"/>
                      </a:lnTo>
                      <a:lnTo>
                        <a:pt x="3" y="69"/>
                      </a:lnTo>
                      <a:lnTo>
                        <a:pt x="4" y="64"/>
                      </a:lnTo>
                      <a:lnTo>
                        <a:pt x="6" y="62"/>
                      </a:lnTo>
                      <a:lnTo>
                        <a:pt x="5" y="58"/>
                      </a:lnTo>
                      <a:lnTo>
                        <a:pt x="8" y="57"/>
                      </a:lnTo>
                      <a:lnTo>
                        <a:pt x="16" y="59"/>
                      </a:lnTo>
                      <a:lnTo>
                        <a:pt x="16" y="56"/>
                      </a:lnTo>
                      <a:lnTo>
                        <a:pt x="16" y="56"/>
                      </a:lnTo>
                      <a:lnTo>
                        <a:pt x="21" y="54"/>
                      </a:lnTo>
                      <a:lnTo>
                        <a:pt x="23" y="57"/>
                      </a:lnTo>
                      <a:lnTo>
                        <a:pt x="24" y="61"/>
                      </a:lnTo>
                      <a:lnTo>
                        <a:pt x="24" y="61"/>
                      </a:lnTo>
                      <a:lnTo>
                        <a:pt x="24" y="50"/>
                      </a:lnTo>
                      <a:lnTo>
                        <a:pt x="28" y="50"/>
                      </a:lnTo>
                      <a:lnTo>
                        <a:pt x="29" y="48"/>
                      </a:lnTo>
                      <a:lnTo>
                        <a:pt x="34" y="49"/>
                      </a:lnTo>
                      <a:lnTo>
                        <a:pt x="35" y="47"/>
                      </a:lnTo>
                      <a:lnTo>
                        <a:pt x="34" y="47"/>
                      </a:lnTo>
                      <a:lnTo>
                        <a:pt x="34" y="45"/>
                      </a:lnTo>
                      <a:lnTo>
                        <a:pt x="36" y="45"/>
                      </a:lnTo>
                      <a:lnTo>
                        <a:pt x="41" y="43"/>
                      </a:lnTo>
                      <a:lnTo>
                        <a:pt x="51" y="45"/>
                      </a:lnTo>
                      <a:lnTo>
                        <a:pt x="68" y="31"/>
                      </a:lnTo>
                      <a:lnTo>
                        <a:pt x="72" y="32"/>
                      </a:lnTo>
                      <a:lnTo>
                        <a:pt x="76" y="34"/>
                      </a:lnTo>
                      <a:lnTo>
                        <a:pt x="78" y="34"/>
                      </a:lnTo>
                      <a:lnTo>
                        <a:pt x="79" y="34"/>
                      </a:lnTo>
                      <a:lnTo>
                        <a:pt x="94" y="20"/>
                      </a:lnTo>
                      <a:lnTo>
                        <a:pt x="98" y="21"/>
                      </a:lnTo>
                      <a:lnTo>
                        <a:pt x="103" y="26"/>
                      </a:lnTo>
                      <a:lnTo>
                        <a:pt x="113" y="22"/>
                      </a:lnTo>
                      <a:lnTo>
                        <a:pt x="123" y="15"/>
                      </a:lnTo>
                      <a:lnTo>
                        <a:pt x="127" y="6"/>
                      </a:lnTo>
                      <a:lnTo>
                        <a:pt x="138" y="0"/>
                      </a:lnTo>
                      <a:lnTo>
                        <a:pt x="137" y="7"/>
                      </a:lnTo>
                      <a:lnTo>
                        <a:pt x="143" y="13"/>
                      </a:lnTo>
                      <a:lnTo>
                        <a:pt x="144" y="21"/>
                      </a:lnTo>
                      <a:lnTo>
                        <a:pt x="141" y="26"/>
                      </a:lnTo>
                      <a:lnTo>
                        <a:pt x="144" y="39"/>
                      </a:lnTo>
                      <a:lnTo>
                        <a:pt x="147" y="39"/>
                      </a:lnTo>
                      <a:lnTo>
                        <a:pt x="150" y="38"/>
                      </a:lnTo>
                      <a:lnTo>
                        <a:pt x="157" y="41"/>
                      </a:lnTo>
                      <a:lnTo>
                        <a:pt x="162" y="36"/>
                      </a:lnTo>
                      <a:lnTo>
                        <a:pt x="164" y="36"/>
                      </a:lnTo>
                      <a:lnTo>
                        <a:pt x="177" y="41"/>
                      </a:lnTo>
                      <a:lnTo>
                        <a:pt x="194" y="58"/>
                      </a:lnTo>
                      <a:lnTo>
                        <a:pt x="188" y="65"/>
                      </a:lnTo>
                      <a:lnTo>
                        <a:pt x="193" y="82"/>
                      </a:lnTo>
                      <a:lnTo>
                        <a:pt x="191" y="94"/>
                      </a:lnTo>
                      <a:lnTo>
                        <a:pt x="192" y="111"/>
                      </a:lnTo>
                      <a:lnTo>
                        <a:pt x="187" y="113"/>
                      </a:lnTo>
                      <a:lnTo>
                        <a:pt x="186" y="116"/>
                      </a:lnTo>
                      <a:lnTo>
                        <a:pt x="189" y="119"/>
                      </a:lnTo>
                      <a:lnTo>
                        <a:pt x="189" y="122"/>
                      </a:lnTo>
                      <a:lnTo>
                        <a:pt x="185" y="124"/>
                      </a:lnTo>
                      <a:lnTo>
                        <a:pt x="173" y="126"/>
                      </a:lnTo>
                      <a:lnTo>
                        <a:pt x="168" y="124"/>
                      </a:lnTo>
                      <a:lnTo>
                        <a:pt x="163" y="124"/>
                      </a:lnTo>
                      <a:lnTo>
                        <a:pt x="155" y="129"/>
                      </a:lnTo>
                      <a:lnTo>
                        <a:pt x="145" y="130"/>
                      </a:lnTo>
                      <a:lnTo>
                        <a:pt x="144" y="131"/>
                      </a:lnTo>
                      <a:lnTo>
                        <a:pt x="138" y="135"/>
                      </a:lnTo>
                      <a:lnTo>
                        <a:pt x="130" y="146"/>
                      </a:lnTo>
                      <a:lnTo>
                        <a:pt x="130" y="148"/>
                      </a:lnTo>
                      <a:lnTo>
                        <a:pt x="119" y="149"/>
                      </a:lnTo>
                      <a:lnTo>
                        <a:pt x="116" y="151"/>
                      </a:lnTo>
                      <a:lnTo>
                        <a:pt x="106" y="147"/>
                      </a:lnTo>
                      <a:lnTo>
                        <a:pt x="103" y="149"/>
                      </a:lnTo>
                      <a:lnTo>
                        <a:pt x="102" y="147"/>
                      </a:lnTo>
                      <a:lnTo>
                        <a:pt x="100" y="149"/>
                      </a:lnTo>
                      <a:lnTo>
                        <a:pt x="97" y="148"/>
                      </a:lnTo>
                      <a:lnTo>
                        <a:pt x="95" y="149"/>
                      </a:lnTo>
                      <a:lnTo>
                        <a:pt x="93" y="148"/>
                      </a:lnTo>
                      <a:lnTo>
                        <a:pt x="91" y="149"/>
                      </a:lnTo>
                      <a:lnTo>
                        <a:pt x="91" y="146"/>
                      </a:lnTo>
                      <a:lnTo>
                        <a:pt x="95" y="147"/>
                      </a:lnTo>
                      <a:lnTo>
                        <a:pt x="94" y="145"/>
                      </a:lnTo>
                      <a:lnTo>
                        <a:pt x="97" y="145"/>
                      </a:lnTo>
                      <a:lnTo>
                        <a:pt x="98" y="142"/>
                      </a:lnTo>
                      <a:lnTo>
                        <a:pt x="84" y="133"/>
                      </a:lnTo>
                      <a:lnTo>
                        <a:pt x="79" y="132"/>
                      </a:lnTo>
                      <a:lnTo>
                        <a:pt x="77" y="128"/>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53" name="Freeform 130"/>
                <p:cNvSpPr>
                  <a:spLocks/>
                </p:cNvSpPr>
                <p:nvPr/>
              </p:nvSpPr>
              <p:spPr bwMode="auto">
                <a:xfrm>
                  <a:off x="4171" y="1868"/>
                  <a:ext cx="360" cy="536"/>
                </a:xfrm>
                <a:custGeom>
                  <a:avLst/>
                  <a:gdLst>
                    <a:gd name="T0" fmla="*/ 87 w 360"/>
                    <a:gd name="T1" fmla="*/ 331 h 536"/>
                    <a:gd name="T2" fmla="*/ 88 w 360"/>
                    <a:gd name="T3" fmla="*/ 323 h 536"/>
                    <a:gd name="T4" fmla="*/ 73 w 360"/>
                    <a:gd name="T5" fmla="*/ 312 h 536"/>
                    <a:gd name="T6" fmla="*/ 89 w 360"/>
                    <a:gd name="T7" fmla="*/ 298 h 536"/>
                    <a:gd name="T8" fmla="*/ 88 w 360"/>
                    <a:gd name="T9" fmla="*/ 288 h 536"/>
                    <a:gd name="T10" fmla="*/ 89 w 360"/>
                    <a:gd name="T11" fmla="*/ 279 h 536"/>
                    <a:gd name="T12" fmla="*/ 76 w 360"/>
                    <a:gd name="T13" fmla="*/ 267 h 536"/>
                    <a:gd name="T14" fmla="*/ 73 w 360"/>
                    <a:gd name="T15" fmla="*/ 251 h 536"/>
                    <a:gd name="T16" fmla="*/ 62 w 360"/>
                    <a:gd name="T17" fmla="*/ 236 h 536"/>
                    <a:gd name="T18" fmla="*/ 69 w 360"/>
                    <a:gd name="T19" fmla="*/ 235 h 536"/>
                    <a:gd name="T20" fmla="*/ 70 w 360"/>
                    <a:gd name="T21" fmla="*/ 235 h 536"/>
                    <a:gd name="T22" fmla="*/ 63 w 360"/>
                    <a:gd name="T23" fmla="*/ 224 h 536"/>
                    <a:gd name="T24" fmla="*/ 54 w 360"/>
                    <a:gd name="T25" fmla="*/ 202 h 536"/>
                    <a:gd name="T26" fmla="*/ 28 w 360"/>
                    <a:gd name="T27" fmla="*/ 195 h 536"/>
                    <a:gd name="T28" fmla="*/ 9 w 360"/>
                    <a:gd name="T29" fmla="*/ 166 h 536"/>
                    <a:gd name="T30" fmla="*/ 7 w 360"/>
                    <a:gd name="T31" fmla="*/ 150 h 536"/>
                    <a:gd name="T32" fmla="*/ 26 w 360"/>
                    <a:gd name="T33" fmla="*/ 109 h 536"/>
                    <a:gd name="T34" fmla="*/ 56 w 360"/>
                    <a:gd name="T35" fmla="*/ 104 h 536"/>
                    <a:gd name="T36" fmla="*/ 80 w 360"/>
                    <a:gd name="T37" fmla="*/ 82 h 536"/>
                    <a:gd name="T38" fmla="*/ 86 w 360"/>
                    <a:gd name="T39" fmla="*/ 48 h 536"/>
                    <a:gd name="T40" fmla="*/ 106 w 360"/>
                    <a:gd name="T41" fmla="*/ 19 h 536"/>
                    <a:gd name="T42" fmla="*/ 107 w 360"/>
                    <a:gd name="T43" fmla="*/ 3 h 536"/>
                    <a:gd name="T44" fmla="*/ 128 w 360"/>
                    <a:gd name="T45" fmla="*/ 7 h 536"/>
                    <a:gd name="T46" fmla="*/ 149 w 360"/>
                    <a:gd name="T47" fmla="*/ 22 h 536"/>
                    <a:gd name="T48" fmla="*/ 156 w 360"/>
                    <a:gd name="T49" fmla="*/ 48 h 536"/>
                    <a:gd name="T50" fmla="*/ 183 w 360"/>
                    <a:gd name="T51" fmla="*/ 46 h 536"/>
                    <a:gd name="T52" fmla="*/ 207 w 360"/>
                    <a:gd name="T53" fmla="*/ 47 h 536"/>
                    <a:gd name="T54" fmla="*/ 256 w 360"/>
                    <a:gd name="T55" fmla="*/ 49 h 536"/>
                    <a:gd name="T56" fmla="*/ 277 w 360"/>
                    <a:gd name="T57" fmla="*/ 63 h 536"/>
                    <a:gd name="T58" fmla="*/ 267 w 360"/>
                    <a:gd name="T59" fmla="*/ 83 h 536"/>
                    <a:gd name="T60" fmla="*/ 263 w 360"/>
                    <a:gd name="T61" fmla="*/ 94 h 536"/>
                    <a:gd name="T62" fmla="*/ 241 w 360"/>
                    <a:gd name="T63" fmla="*/ 109 h 536"/>
                    <a:gd name="T64" fmla="*/ 252 w 360"/>
                    <a:gd name="T65" fmla="*/ 136 h 536"/>
                    <a:gd name="T66" fmla="*/ 237 w 360"/>
                    <a:gd name="T67" fmla="*/ 156 h 536"/>
                    <a:gd name="T68" fmla="*/ 261 w 360"/>
                    <a:gd name="T69" fmla="*/ 173 h 536"/>
                    <a:gd name="T70" fmla="*/ 245 w 360"/>
                    <a:gd name="T71" fmla="*/ 177 h 536"/>
                    <a:gd name="T72" fmla="*/ 241 w 360"/>
                    <a:gd name="T73" fmla="*/ 186 h 536"/>
                    <a:gd name="T74" fmla="*/ 238 w 360"/>
                    <a:gd name="T75" fmla="*/ 192 h 536"/>
                    <a:gd name="T76" fmla="*/ 242 w 360"/>
                    <a:gd name="T77" fmla="*/ 221 h 536"/>
                    <a:gd name="T78" fmla="*/ 243 w 360"/>
                    <a:gd name="T79" fmla="*/ 276 h 536"/>
                    <a:gd name="T80" fmla="*/ 286 w 360"/>
                    <a:gd name="T81" fmla="*/ 302 h 536"/>
                    <a:gd name="T82" fmla="*/ 285 w 360"/>
                    <a:gd name="T83" fmla="*/ 327 h 536"/>
                    <a:gd name="T84" fmla="*/ 296 w 360"/>
                    <a:gd name="T85" fmla="*/ 352 h 536"/>
                    <a:gd name="T86" fmla="*/ 305 w 360"/>
                    <a:gd name="T87" fmla="*/ 376 h 536"/>
                    <a:gd name="T88" fmla="*/ 334 w 360"/>
                    <a:gd name="T89" fmla="*/ 391 h 536"/>
                    <a:gd name="T90" fmla="*/ 349 w 360"/>
                    <a:gd name="T91" fmla="*/ 404 h 536"/>
                    <a:gd name="T92" fmla="*/ 327 w 360"/>
                    <a:gd name="T93" fmla="*/ 459 h 536"/>
                    <a:gd name="T94" fmla="*/ 296 w 360"/>
                    <a:gd name="T95" fmla="*/ 476 h 536"/>
                    <a:gd name="T96" fmla="*/ 250 w 360"/>
                    <a:gd name="T97" fmla="*/ 515 h 536"/>
                    <a:gd name="T98" fmla="*/ 225 w 360"/>
                    <a:gd name="T99" fmla="*/ 532 h 536"/>
                    <a:gd name="T100" fmla="*/ 205 w 360"/>
                    <a:gd name="T101" fmla="*/ 509 h 536"/>
                    <a:gd name="T102" fmla="*/ 207 w 360"/>
                    <a:gd name="T103" fmla="*/ 482 h 536"/>
                    <a:gd name="T104" fmla="*/ 195 w 360"/>
                    <a:gd name="T105" fmla="*/ 474 h 536"/>
                    <a:gd name="T106" fmla="*/ 181 w 360"/>
                    <a:gd name="T107" fmla="*/ 472 h 536"/>
                    <a:gd name="T108" fmla="*/ 182 w 360"/>
                    <a:gd name="T109" fmla="*/ 445 h 536"/>
                    <a:gd name="T110" fmla="*/ 176 w 360"/>
                    <a:gd name="T111" fmla="*/ 422 h 536"/>
                    <a:gd name="T112" fmla="*/ 159 w 360"/>
                    <a:gd name="T113" fmla="*/ 411 h 536"/>
                    <a:gd name="T114" fmla="*/ 137 w 360"/>
                    <a:gd name="T115" fmla="*/ 401 h 536"/>
                    <a:gd name="T116" fmla="*/ 117 w 360"/>
                    <a:gd name="T117" fmla="*/ 394 h 536"/>
                    <a:gd name="T118" fmla="*/ 99 w 360"/>
                    <a:gd name="T119" fmla="*/ 383 h 536"/>
                    <a:gd name="T120" fmla="*/ 83 w 360"/>
                    <a:gd name="T121" fmla="*/ 356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 h="536">
                      <a:moveTo>
                        <a:pt x="83" y="354"/>
                      </a:moveTo>
                      <a:lnTo>
                        <a:pt x="86" y="352"/>
                      </a:lnTo>
                      <a:lnTo>
                        <a:pt x="92" y="339"/>
                      </a:lnTo>
                      <a:lnTo>
                        <a:pt x="90" y="333"/>
                      </a:lnTo>
                      <a:lnTo>
                        <a:pt x="87" y="331"/>
                      </a:lnTo>
                      <a:lnTo>
                        <a:pt x="89" y="327"/>
                      </a:lnTo>
                      <a:lnTo>
                        <a:pt x="91" y="327"/>
                      </a:lnTo>
                      <a:lnTo>
                        <a:pt x="92" y="325"/>
                      </a:lnTo>
                      <a:lnTo>
                        <a:pt x="91" y="327"/>
                      </a:lnTo>
                      <a:lnTo>
                        <a:pt x="88" y="323"/>
                      </a:lnTo>
                      <a:lnTo>
                        <a:pt x="84" y="325"/>
                      </a:lnTo>
                      <a:lnTo>
                        <a:pt x="74" y="321"/>
                      </a:lnTo>
                      <a:lnTo>
                        <a:pt x="74" y="317"/>
                      </a:lnTo>
                      <a:lnTo>
                        <a:pt x="75" y="313"/>
                      </a:lnTo>
                      <a:lnTo>
                        <a:pt x="73" y="312"/>
                      </a:lnTo>
                      <a:lnTo>
                        <a:pt x="74" y="307"/>
                      </a:lnTo>
                      <a:lnTo>
                        <a:pt x="79" y="307"/>
                      </a:lnTo>
                      <a:lnTo>
                        <a:pt x="83" y="304"/>
                      </a:lnTo>
                      <a:lnTo>
                        <a:pt x="89" y="303"/>
                      </a:lnTo>
                      <a:lnTo>
                        <a:pt x="89" y="298"/>
                      </a:lnTo>
                      <a:lnTo>
                        <a:pt x="91" y="294"/>
                      </a:lnTo>
                      <a:lnTo>
                        <a:pt x="93" y="295"/>
                      </a:lnTo>
                      <a:lnTo>
                        <a:pt x="93" y="293"/>
                      </a:lnTo>
                      <a:lnTo>
                        <a:pt x="89" y="292"/>
                      </a:lnTo>
                      <a:lnTo>
                        <a:pt x="88" y="288"/>
                      </a:lnTo>
                      <a:lnTo>
                        <a:pt x="93" y="284"/>
                      </a:lnTo>
                      <a:lnTo>
                        <a:pt x="92" y="280"/>
                      </a:lnTo>
                      <a:lnTo>
                        <a:pt x="93" y="277"/>
                      </a:lnTo>
                      <a:lnTo>
                        <a:pt x="88" y="276"/>
                      </a:lnTo>
                      <a:lnTo>
                        <a:pt x="89" y="279"/>
                      </a:lnTo>
                      <a:lnTo>
                        <a:pt x="87" y="281"/>
                      </a:lnTo>
                      <a:lnTo>
                        <a:pt x="86" y="280"/>
                      </a:lnTo>
                      <a:lnTo>
                        <a:pt x="81" y="272"/>
                      </a:lnTo>
                      <a:lnTo>
                        <a:pt x="77" y="271"/>
                      </a:lnTo>
                      <a:lnTo>
                        <a:pt x="76" y="267"/>
                      </a:lnTo>
                      <a:lnTo>
                        <a:pt x="72" y="267"/>
                      </a:lnTo>
                      <a:lnTo>
                        <a:pt x="71" y="266"/>
                      </a:lnTo>
                      <a:lnTo>
                        <a:pt x="75" y="261"/>
                      </a:lnTo>
                      <a:lnTo>
                        <a:pt x="73" y="256"/>
                      </a:lnTo>
                      <a:lnTo>
                        <a:pt x="73" y="251"/>
                      </a:lnTo>
                      <a:lnTo>
                        <a:pt x="59" y="241"/>
                      </a:lnTo>
                      <a:lnTo>
                        <a:pt x="52" y="231"/>
                      </a:lnTo>
                      <a:lnTo>
                        <a:pt x="56" y="231"/>
                      </a:lnTo>
                      <a:lnTo>
                        <a:pt x="61" y="238"/>
                      </a:lnTo>
                      <a:lnTo>
                        <a:pt x="62" y="236"/>
                      </a:lnTo>
                      <a:lnTo>
                        <a:pt x="69" y="243"/>
                      </a:lnTo>
                      <a:lnTo>
                        <a:pt x="71" y="242"/>
                      </a:lnTo>
                      <a:lnTo>
                        <a:pt x="68" y="238"/>
                      </a:lnTo>
                      <a:lnTo>
                        <a:pt x="70" y="237"/>
                      </a:lnTo>
                      <a:lnTo>
                        <a:pt x="69" y="235"/>
                      </a:lnTo>
                      <a:lnTo>
                        <a:pt x="67" y="235"/>
                      </a:lnTo>
                      <a:lnTo>
                        <a:pt x="68" y="233"/>
                      </a:lnTo>
                      <a:lnTo>
                        <a:pt x="66" y="229"/>
                      </a:lnTo>
                      <a:lnTo>
                        <a:pt x="69" y="231"/>
                      </a:lnTo>
                      <a:lnTo>
                        <a:pt x="70" y="235"/>
                      </a:lnTo>
                      <a:lnTo>
                        <a:pt x="72" y="237"/>
                      </a:lnTo>
                      <a:lnTo>
                        <a:pt x="76" y="235"/>
                      </a:lnTo>
                      <a:lnTo>
                        <a:pt x="74" y="233"/>
                      </a:lnTo>
                      <a:lnTo>
                        <a:pt x="74" y="230"/>
                      </a:lnTo>
                      <a:lnTo>
                        <a:pt x="63" y="224"/>
                      </a:lnTo>
                      <a:lnTo>
                        <a:pt x="64" y="222"/>
                      </a:lnTo>
                      <a:lnTo>
                        <a:pt x="59" y="222"/>
                      </a:lnTo>
                      <a:lnTo>
                        <a:pt x="53" y="218"/>
                      </a:lnTo>
                      <a:lnTo>
                        <a:pt x="50" y="205"/>
                      </a:lnTo>
                      <a:lnTo>
                        <a:pt x="54" y="202"/>
                      </a:lnTo>
                      <a:lnTo>
                        <a:pt x="57" y="197"/>
                      </a:lnTo>
                      <a:lnTo>
                        <a:pt x="52" y="186"/>
                      </a:lnTo>
                      <a:lnTo>
                        <a:pt x="45" y="181"/>
                      </a:lnTo>
                      <a:lnTo>
                        <a:pt x="37" y="184"/>
                      </a:lnTo>
                      <a:lnTo>
                        <a:pt x="28" y="195"/>
                      </a:lnTo>
                      <a:lnTo>
                        <a:pt x="24" y="197"/>
                      </a:lnTo>
                      <a:lnTo>
                        <a:pt x="23" y="200"/>
                      </a:lnTo>
                      <a:lnTo>
                        <a:pt x="12" y="179"/>
                      </a:lnTo>
                      <a:lnTo>
                        <a:pt x="11" y="173"/>
                      </a:lnTo>
                      <a:lnTo>
                        <a:pt x="9" y="166"/>
                      </a:lnTo>
                      <a:lnTo>
                        <a:pt x="4" y="162"/>
                      </a:lnTo>
                      <a:lnTo>
                        <a:pt x="0" y="160"/>
                      </a:lnTo>
                      <a:lnTo>
                        <a:pt x="0" y="153"/>
                      </a:lnTo>
                      <a:lnTo>
                        <a:pt x="4" y="151"/>
                      </a:lnTo>
                      <a:lnTo>
                        <a:pt x="7" y="150"/>
                      </a:lnTo>
                      <a:lnTo>
                        <a:pt x="10" y="146"/>
                      </a:lnTo>
                      <a:lnTo>
                        <a:pt x="14" y="143"/>
                      </a:lnTo>
                      <a:lnTo>
                        <a:pt x="21" y="118"/>
                      </a:lnTo>
                      <a:lnTo>
                        <a:pt x="18" y="110"/>
                      </a:lnTo>
                      <a:lnTo>
                        <a:pt x="26" y="109"/>
                      </a:lnTo>
                      <a:lnTo>
                        <a:pt x="40" y="104"/>
                      </a:lnTo>
                      <a:lnTo>
                        <a:pt x="43" y="101"/>
                      </a:lnTo>
                      <a:lnTo>
                        <a:pt x="47" y="101"/>
                      </a:lnTo>
                      <a:lnTo>
                        <a:pt x="49" y="104"/>
                      </a:lnTo>
                      <a:lnTo>
                        <a:pt x="56" y="104"/>
                      </a:lnTo>
                      <a:lnTo>
                        <a:pt x="54" y="96"/>
                      </a:lnTo>
                      <a:lnTo>
                        <a:pt x="63" y="87"/>
                      </a:lnTo>
                      <a:lnTo>
                        <a:pt x="71" y="87"/>
                      </a:lnTo>
                      <a:lnTo>
                        <a:pt x="75" y="87"/>
                      </a:lnTo>
                      <a:lnTo>
                        <a:pt x="80" y="82"/>
                      </a:lnTo>
                      <a:lnTo>
                        <a:pt x="72" y="73"/>
                      </a:lnTo>
                      <a:lnTo>
                        <a:pt x="75" y="68"/>
                      </a:lnTo>
                      <a:lnTo>
                        <a:pt x="75" y="60"/>
                      </a:lnTo>
                      <a:lnTo>
                        <a:pt x="87" y="55"/>
                      </a:lnTo>
                      <a:lnTo>
                        <a:pt x="86" y="48"/>
                      </a:lnTo>
                      <a:lnTo>
                        <a:pt x="95" y="40"/>
                      </a:lnTo>
                      <a:lnTo>
                        <a:pt x="98" y="33"/>
                      </a:lnTo>
                      <a:lnTo>
                        <a:pt x="101" y="33"/>
                      </a:lnTo>
                      <a:lnTo>
                        <a:pt x="103" y="31"/>
                      </a:lnTo>
                      <a:lnTo>
                        <a:pt x="106" y="19"/>
                      </a:lnTo>
                      <a:lnTo>
                        <a:pt x="107" y="16"/>
                      </a:lnTo>
                      <a:lnTo>
                        <a:pt x="107" y="11"/>
                      </a:lnTo>
                      <a:lnTo>
                        <a:pt x="106" y="9"/>
                      </a:lnTo>
                      <a:lnTo>
                        <a:pt x="108" y="5"/>
                      </a:lnTo>
                      <a:lnTo>
                        <a:pt x="107" y="3"/>
                      </a:lnTo>
                      <a:lnTo>
                        <a:pt x="107" y="0"/>
                      </a:lnTo>
                      <a:lnTo>
                        <a:pt x="113" y="1"/>
                      </a:lnTo>
                      <a:lnTo>
                        <a:pt x="117" y="3"/>
                      </a:lnTo>
                      <a:lnTo>
                        <a:pt x="124" y="7"/>
                      </a:lnTo>
                      <a:lnTo>
                        <a:pt x="128" y="7"/>
                      </a:lnTo>
                      <a:lnTo>
                        <a:pt x="131" y="8"/>
                      </a:lnTo>
                      <a:lnTo>
                        <a:pt x="135" y="8"/>
                      </a:lnTo>
                      <a:lnTo>
                        <a:pt x="135" y="10"/>
                      </a:lnTo>
                      <a:lnTo>
                        <a:pt x="150" y="15"/>
                      </a:lnTo>
                      <a:lnTo>
                        <a:pt x="149" y="22"/>
                      </a:lnTo>
                      <a:lnTo>
                        <a:pt x="142" y="28"/>
                      </a:lnTo>
                      <a:lnTo>
                        <a:pt x="143" y="33"/>
                      </a:lnTo>
                      <a:lnTo>
                        <a:pt x="145" y="35"/>
                      </a:lnTo>
                      <a:lnTo>
                        <a:pt x="148" y="37"/>
                      </a:lnTo>
                      <a:lnTo>
                        <a:pt x="156" y="48"/>
                      </a:lnTo>
                      <a:lnTo>
                        <a:pt x="160" y="49"/>
                      </a:lnTo>
                      <a:lnTo>
                        <a:pt x="163" y="48"/>
                      </a:lnTo>
                      <a:lnTo>
                        <a:pt x="167" y="42"/>
                      </a:lnTo>
                      <a:lnTo>
                        <a:pt x="175" y="45"/>
                      </a:lnTo>
                      <a:lnTo>
                        <a:pt x="183" y="46"/>
                      </a:lnTo>
                      <a:lnTo>
                        <a:pt x="186" y="39"/>
                      </a:lnTo>
                      <a:lnTo>
                        <a:pt x="189" y="40"/>
                      </a:lnTo>
                      <a:lnTo>
                        <a:pt x="199" y="50"/>
                      </a:lnTo>
                      <a:lnTo>
                        <a:pt x="203" y="47"/>
                      </a:lnTo>
                      <a:lnTo>
                        <a:pt x="207" y="47"/>
                      </a:lnTo>
                      <a:lnTo>
                        <a:pt x="211" y="45"/>
                      </a:lnTo>
                      <a:lnTo>
                        <a:pt x="224" y="44"/>
                      </a:lnTo>
                      <a:lnTo>
                        <a:pt x="236" y="46"/>
                      </a:lnTo>
                      <a:lnTo>
                        <a:pt x="245" y="49"/>
                      </a:lnTo>
                      <a:lnTo>
                        <a:pt x="256" y="49"/>
                      </a:lnTo>
                      <a:lnTo>
                        <a:pt x="261" y="50"/>
                      </a:lnTo>
                      <a:lnTo>
                        <a:pt x="266" y="49"/>
                      </a:lnTo>
                      <a:lnTo>
                        <a:pt x="268" y="55"/>
                      </a:lnTo>
                      <a:lnTo>
                        <a:pt x="273" y="58"/>
                      </a:lnTo>
                      <a:lnTo>
                        <a:pt x="277" y="63"/>
                      </a:lnTo>
                      <a:lnTo>
                        <a:pt x="274" y="73"/>
                      </a:lnTo>
                      <a:lnTo>
                        <a:pt x="270" y="74"/>
                      </a:lnTo>
                      <a:lnTo>
                        <a:pt x="269" y="75"/>
                      </a:lnTo>
                      <a:lnTo>
                        <a:pt x="270" y="79"/>
                      </a:lnTo>
                      <a:lnTo>
                        <a:pt x="267" y="83"/>
                      </a:lnTo>
                      <a:lnTo>
                        <a:pt x="267" y="84"/>
                      </a:lnTo>
                      <a:lnTo>
                        <a:pt x="273" y="84"/>
                      </a:lnTo>
                      <a:lnTo>
                        <a:pt x="270" y="88"/>
                      </a:lnTo>
                      <a:lnTo>
                        <a:pt x="264" y="89"/>
                      </a:lnTo>
                      <a:lnTo>
                        <a:pt x="263" y="94"/>
                      </a:lnTo>
                      <a:lnTo>
                        <a:pt x="258" y="94"/>
                      </a:lnTo>
                      <a:lnTo>
                        <a:pt x="255" y="97"/>
                      </a:lnTo>
                      <a:lnTo>
                        <a:pt x="251" y="97"/>
                      </a:lnTo>
                      <a:lnTo>
                        <a:pt x="239" y="105"/>
                      </a:lnTo>
                      <a:lnTo>
                        <a:pt x="241" y="109"/>
                      </a:lnTo>
                      <a:lnTo>
                        <a:pt x="251" y="109"/>
                      </a:lnTo>
                      <a:lnTo>
                        <a:pt x="255" y="115"/>
                      </a:lnTo>
                      <a:lnTo>
                        <a:pt x="249" y="119"/>
                      </a:lnTo>
                      <a:lnTo>
                        <a:pt x="250" y="129"/>
                      </a:lnTo>
                      <a:lnTo>
                        <a:pt x="252" y="136"/>
                      </a:lnTo>
                      <a:lnTo>
                        <a:pt x="249" y="143"/>
                      </a:lnTo>
                      <a:lnTo>
                        <a:pt x="245" y="145"/>
                      </a:lnTo>
                      <a:lnTo>
                        <a:pt x="240" y="145"/>
                      </a:lnTo>
                      <a:lnTo>
                        <a:pt x="237" y="150"/>
                      </a:lnTo>
                      <a:lnTo>
                        <a:pt x="237" y="156"/>
                      </a:lnTo>
                      <a:lnTo>
                        <a:pt x="244" y="160"/>
                      </a:lnTo>
                      <a:lnTo>
                        <a:pt x="244" y="162"/>
                      </a:lnTo>
                      <a:lnTo>
                        <a:pt x="251" y="166"/>
                      </a:lnTo>
                      <a:lnTo>
                        <a:pt x="255" y="171"/>
                      </a:lnTo>
                      <a:lnTo>
                        <a:pt x="261" y="173"/>
                      </a:lnTo>
                      <a:lnTo>
                        <a:pt x="259" y="175"/>
                      </a:lnTo>
                      <a:lnTo>
                        <a:pt x="251" y="172"/>
                      </a:lnTo>
                      <a:lnTo>
                        <a:pt x="247" y="175"/>
                      </a:lnTo>
                      <a:lnTo>
                        <a:pt x="247" y="177"/>
                      </a:lnTo>
                      <a:lnTo>
                        <a:pt x="245" y="177"/>
                      </a:lnTo>
                      <a:lnTo>
                        <a:pt x="240" y="182"/>
                      </a:lnTo>
                      <a:lnTo>
                        <a:pt x="242" y="184"/>
                      </a:lnTo>
                      <a:lnTo>
                        <a:pt x="248" y="184"/>
                      </a:lnTo>
                      <a:lnTo>
                        <a:pt x="245" y="186"/>
                      </a:lnTo>
                      <a:lnTo>
                        <a:pt x="241" y="186"/>
                      </a:lnTo>
                      <a:lnTo>
                        <a:pt x="236" y="182"/>
                      </a:lnTo>
                      <a:lnTo>
                        <a:pt x="231" y="185"/>
                      </a:lnTo>
                      <a:lnTo>
                        <a:pt x="234" y="188"/>
                      </a:lnTo>
                      <a:lnTo>
                        <a:pt x="237" y="190"/>
                      </a:lnTo>
                      <a:lnTo>
                        <a:pt x="238" y="192"/>
                      </a:lnTo>
                      <a:lnTo>
                        <a:pt x="232" y="194"/>
                      </a:lnTo>
                      <a:lnTo>
                        <a:pt x="222" y="202"/>
                      </a:lnTo>
                      <a:lnTo>
                        <a:pt x="230" y="208"/>
                      </a:lnTo>
                      <a:lnTo>
                        <a:pt x="242" y="214"/>
                      </a:lnTo>
                      <a:lnTo>
                        <a:pt x="242" y="221"/>
                      </a:lnTo>
                      <a:lnTo>
                        <a:pt x="245" y="226"/>
                      </a:lnTo>
                      <a:lnTo>
                        <a:pt x="241" y="247"/>
                      </a:lnTo>
                      <a:lnTo>
                        <a:pt x="234" y="252"/>
                      </a:lnTo>
                      <a:lnTo>
                        <a:pt x="234" y="255"/>
                      </a:lnTo>
                      <a:lnTo>
                        <a:pt x="243" y="276"/>
                      </a:lnTo>
                      <a:lnTo>
                        <a:pt x="249" y="284"/>
                      </a:lnTo>
                      <a:lnTo>
                        <a:pt x="260" y="284"/>
                      </a:lnTo>
                      <a:lnTo>
                        <a:pt x="276" y="289"/>
                      </a:lnTo>
                      <a:lnTo>
                        <a:pt x="282" y="291"/>
                      </a:lnTo>
                      <a:lnTo>
                        <a:pt x="286" y="302"/>
                      </a:lnTo>
                      <a:lnTo>
                        <a:pt x="293" y="311"/>
                      </a:lnTo>
                      <a:lnTo>
                        <a:pt x="294" y="317"/>
                      </a:lnTo>
                      <a:lnTo>
                        <a:pt x="287" y="317"/>
                      </a:lnTo>
                      <a:lnTo>
                        <a:pt x="284" y="324"/>
                      </a:lnTo>
                      <a:lnTo>
                        <a:pt x="285" y="327"/>
                      </a:lnTo>
                      <a:lnTo>
                        <a:pt x="284" y="329"/>
                      </a:lnTo>
                      <a:lnTo>
                        <a:pt x="287" y="344"/>
                      </a:lnTo>
                      <a:lnTo>
                        <a:pt x="294" y="344"/>
                      </a:lnTo>
                      <a:lnTo>
                        <a:pt x="295" y="352"/>
                      </a:lnTo>
                      <a:lnTo>
                        <a:pt x="296" y="352"/>
                      </a:lnTo>
                      <a:lnTo>
                        <a:pt x="293" y="362"/>
                      </a:lnTo>
                      <a:lnTo>
                        <a:pt x="295" y="372"/>
                      </a:lnTo>
                      <a:lnTo>
                        <a:pt x="298" y="372"/>
                      </a:lnTo>
                      <a:lnTo>
                        <a:pt x="298" y="375"/>
                      </a:lnTo>
                      <a:lnTo>
                        <a:pt x="305" y="376"/>
                      </a:lnTo>
                      <a:lnTo>
                        <a:pt x="307" y="379"/>
                      </a:lnTo>
                      <a:lnTo>
                        <a:pt x="318" y="381"/>
                      </a:lnTo>
                      <a:lnTo>
                        <a:pt x="317" y="384"/>
                      </a:lnTo>
                      <a:lnTo>
                        <a:pt x="334" y="384"/>
                      </a:lnTo>
                      <a:lnTo>
                        <a:pt x="334" y="391"/>
                      </a:lnTo>
                      <a:lnTo>
                        <a:pt x="359" y="394"/>
                      </a:lnTo>
                      <a:lnTo>
                        <a:pt x="360" y="399"/>
                      </a:lnTo>
                      <a:lnTo>
                        <a:pt x="357" y="401"/>
                      </a:lnTo>
                      <a:lnTo>
                        <a:pt x="351" y="401"/>
                      </a:lnTo>
                      <a:lnTo>
                        <a:pt x="349" y="404"/>
                      </a:lnTo>
                      <a:lnTo>
                        <a:pt x="343" y="407"/>
                      </a:lnTo>
                      <a:lnTo>
                        <a:pt x="335" y="410"/>
                      </a:lnTo>
                      <a:lnTo>
                        <a:pt x="333" y="413"/>
                      </a:lnTo>
                      <a:lnTo>
                        <a:pt x="330" y="453"/>
                      </a:lnTo>
                      <a:lnTo>
                        <a:pt x="327" y="459"/>
                      </a:lnTo>
                      <a:lnTo>
                        <a:pt x="318" y="463"/>
                      </a:lnTo>
                      <a:lnTo>
                        <a:pt x="315" y="466"/>
                      </a:lnTo>
                      <a:lnTo>
                        <a:pt x="304" y="472"/>
                      </a:lnTo>
                      <a:lnTo>
                        <a:pt x="300" y="477"/>
                      </a:lnTo>
                      <a:lnTo>
                        <a:pt x="296" y="476"/>
                      </a:lnTo>
                      <a:lnTo>
                        <a:pt x="292" y="479"/>
                      </a:lnTo>
                      <a:lnTo>
                        <a:pt x="292" y="483"/>
                      </a:lnTo>
                      <a:lnTo>
                        <a:pt x="274" y="499"/>
                      </a:lnTo>
                      <a:lnTo>
                        <a:pt x="254" y="508"/>
                      </a:lnTo>
                      <a:lnTo>
                        <a:pt x="250" y="515"/>
                      </a:lnTo>
                      <a:lnTo>
                        <a:pt x="244" y="519"/>
                      </a:lnTo>
                      <a:lnTo>
                        <a:pt x="243" y="523"/>
                      </a:lnTo>
                      <a:lnTo>
                        <a:pt x="235" y="529"/>
                      </a:lnTo>
                      <a:lnTo>
                        <a:pt x="233" y="531"/>
                      </a:lnTo>
                      <a:lnTo>
                        <a:pt x="225" y="532"/>
                      </a:lnTo>
                      <a:lnTo>
                        <a:pt x="219" y="536"/>
                      </a:lnTo>
                      <a:lnTo>
                        <a:pt x="215" y="532"/>
                      </a:lnTo>
                      <a:lnTo>
                        <a:pt x="223" y="527"/>
                      </a:lnTo>
                      <a:lnTo>
                        <a:pt x="225" y="500"/>
                      </a:lnTo>
                      <a:lnTo>
                        <a:pt x="205" y="509"/>
                      </a:lnTo>
                      <a:lnTo>
                        <a:pt x="208" y="499"/>
                      </a:lnTo>
                      <a:lnTo>
                        <a:pt x="206" y="497"/>
                      </a:lnTo>
                      <a:lnTo>
                        <a:pt x="208" y="493"/>
                      </a:lnTo>
                      <a:lnTo>
                        <a:pt x="206" y="489"/>
                      </a:lnTo>
                      <a:lnTo>
                        <a:pt x="207" y="482"/>
                      </a:lnTo>
                      <a:lnTo>
                        <a:pt x="205" y="482"/>
                      </a:lnTo>
                      <a:lnTo>
                        <a:pt x="205" y="479"/>
                      </a:lnTo>
                      <a:lnTo>
                        <a:pt x="207" y="480"/>
                      </a:lnTo>
                      <a:lnTo>
                        <a:pt x="209" y="475"/>
                      </a:lnTo>
                      <a:lnTo>
                        <a:pt x="195" y="474"/>
                      </a:lnTo>
                      <a:lnTo>
                        <a:pt x="193" y="479"/>
                      </a:lnTo>
                      <a:lnTo>
                        <a:pt x="185" y="479"/>
                      </a:lnTo>
                      <a:lnTo>
                        <a:pt x="185" y="477"/>
                      </a:lnTo>
                      <a:lnTo>
                        <a:pt x="182" y="476"/>
                      </a:lnTo>
                      <a:lnTo>
                        <a:pt x="181" y="472"/>
                      </a:lnTo>
                      <a:lnTo>
                        <a:pt x="180" y="472"/>
                      </a:lnTo>
                      <a:lnTo>
                        <a:pt x="179" y="470"/>
                      </a:lnTo>
                      <a:lnTo>
                        <a:pt x="172" y="471"/>
                      </a:lnTo>
                      <a:lnTo>
                        <a:pt x="182" y="450"/>
                      </a:lnTo>
                      <a:lnTo>
                        <a:pt x="182" y="445"/>
                      </a:lnTo>
                      <a:lnTo>
                        <a:pt x="178" y="439"/>
                      </a:lnTo>
                      <a:lnTo>
                        <a:pt x="185" y="431"/>
                      </a:lnTo>
                      <a:lnTo>
                        <a:pt x="184" y="424"/>
                      </a:lnTo>
                      <a:lnTo>
                        <a:pt x="181" y="424"/>
                      </a:lnTo>
                      <a:lnTo>
                        <a:pt x="176" y="422"/>
                      </a:lnTo>
                      <a:lnTo>
                        <a:pt x="179" y="419"/>
                      </a:lnTo>
                      <a:lnTo>
                        <a:pt x="175" y="417"/>
                      </a:lnTo>
                      <a:lnTo>
                        <a:pt x="173" y="418"/>
                      </a:lnTo>
                      <a:lnTo>
                        <a:pt x="163" y="414"/>
                      </a:lnTo>
                      <a:lnTo>
                        <a:pt x="159" y="411"/>
                      </a:lnTo>
                      <a:lnTo>
                        <a:pt x="153" y="409"/>
                      </a:lnTo>
                      <a:lnTo>
                        <a:pt x="143" y="403"/>
                      </a:lnTo>
                      <a:lnTo>
                        <a:pt x="143" y="400"/>
                      </a:lnTo>
                      <a:lnTo>
                        <a:pt x="137" y="399"/>
                      </a:lnTo>
                      <a:lnTo>
                        <a:pt x="137" y="401"/>
                      </a:lnTo>
                      <a:lnTo>
                        <a:pt x="133" y="400"/>
                      </a:lnTo>
                      <a:lnTo>
                        <a:pt x="126" y="395"/>
                      </a:lnTo>
                      <a:lnTo>
                        <a:pt x="127" y="393"/>
                      </a:lnTo>
                      <a:lnTo>
                        <a:pt x="124" y="391"/>
                      </a:lnTo>
                      <a:lnTo>
                        <a:pt x="117" y="394"/>
                      </a:lnTo>
                      <a:lnTo>
                        <a:pt x="111" y="391"/>
                      </a:lnTo>
                      <a:lnTo>
                        <a:pt x="111" y="393"/>
                      </a:lnTo>
                      <a:lnTo>
                        <a:pt x="103" y="389"/>
                      </a:lnTo>
                      <a:lnTo>
                        <a:pt x="103" y="386"/>
                      </a:lnTo>
                      <a:lnTo>
                        <a:pt x="99" y="383"/>
                      </a:lnTo>
                      <a:lnTo>
                        <a:pt x="101" y="379"/>
                      </a:lnTo>
                      <a:lnTo>
                        <a:pt x="89" y="365"/>
                      </a:lnTo>
                      <a:lnTo>
                        <a:pt x="80" y="360"/>
                      </a:lnTo>
                      <a:lnTo>
                        <a:pt x="82" y="355"/>
                      </a:lnTo>
                      <a:lnTo>
                        <a:pt x="83" y="356"/>
                      </a:lnTo>
                      <a:lnTo>
                        <a:pt x="83" y="3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54" name="Freeform 131"/>
                <p:cNvSpPr>
                  <a:spLocks/>
                </p:cNvSpPr>
                <p:nvPr/>
              </p:nvSpPr>
              <p:spPr bwMode="auto">
                <a:xfrm>
                  <a:off x="4171" y="1868"/>
                  <a:ext cx="360" cy="536"/>
                </a:xfrm>
                <a:custGeom>
                  <a:avLst/>
                  <a:gdLst>
                    <a:gd name="T0" fmla="*/ 87 w 360"/>
                    <a:gd name="T1" fmla="*/ 331 h 536"/>
                    <a:gd name="T2" fmla="*/ 88 w 360"/>
                    <a:gd name="T3" fmla="*/ 323 h 536"/>
                    <a:gd name="T4" fmla="*/ 73 w 360"/>
                    <a:gd name="T5" fmla="*/ 312 h 536"/>
                    <a:gd name="T6" fmla="*/ 89 w 360"/>
                    <a:gd name="T7" fmla="*/ 298 h 536"/>
                    <a:gd name="T8" fmla="*/ 88 w 360"/>
                    <a:gd name="T9" fmla="*/ 288 h 536"/>
                    <a:gd name="T10" fmla="*/ 89 w 360"/>
                    <a:gd name="T11" fmla="*/ 279 h 536"/>
                    <a:gd name="T12" fmla="*/ 76 w 360"/>
                    <a:gd name="T13" fmla="*/ 267 h 536"/>
                    <a:gd name="T14" fmla="*/ 73 w 360"/>
                    <a:gd name="T15" fmla="*/ 251 h 536"/>
                    <a:gd name="T16" fmla="*/ 62 w 360"/>
                    <a:gd name="T17" fmla="*/ 236 h 536"/>
                    <a:gd name="T18" fmla="*/ 69 w 360"/>
                    <a:gd name="T19" fmla="*/ 235 h 536"/>
                    <a:gd name="T20" fmla="*/ 70 w 360"/>
                    <a:gd name="T21" fmla="*/ 235 h 536"/>
                    <a:gd name="T22" fmla="*/ 63 w 360"/>
                    <a:gd name="T23" fmla="*/ 224 h 536"/>
                    <a:gd name="T24" fmla="*/ 54 w 360"/>
                    <a:gd name="T25" fmla="*/ 202 h 536"/>
                    <a:gd name="T26" fmla="*/ 28 w 360"/>
                    <a:gd name="T27" fmla="*/ 195 h 536"/>
                    <a:gd name="T28" fmla="*/ 9 w 360"/>
                    <a:gd name="T29" fmla="*/ 166 h 536"/>
                    <a:gd name="T30" fmla="*/ 7 w 360"/>
                    <a:gd name="T31" fmla="*/ 150 h 536"/>
                    <a:gd name="T32" fmla="*/ 26 w 360"/>
                    <a:gd name="T33" fmla="*/ 109 h 536"/>
                    <a:gd name="T34" fmla="*/ 56 w 360"/>
                    <a:gd name="T35" fmla="*/ 104 h 536"/>
                    <a:gd name="T36" fmla="*/ 80 w 360"/>
                    <a:gd name="T37" fmla="*/ 82 h 536"/>
                    <a:gd name="T38" fmla="*/ 86 w 360"/>
                    <a:gd name="T39" fmla="*/ 48 h 536"/>
                    <a:gd name="T40" fmla="*/ 106 w 360"/>
                    <a:gd name="T41" fmla="*/ 19 h 536"/>
                    <a:gd name="T42" fmla="*/ 107 w 360"/>
                    <a:gd name="T43" fmla="*/ 3 h 536"/>
                    <a:gd name="T44" fmla="*/ 128 w 360"/>
                    <a:gd name="T45" fmla="*/ 7 h 536"/>
                    <a:gd name="T46" fmla="*/ 149 w 360"/>
                    <a:gd name="T47" fmla="*/ 22 h 536"/>
                    <a:gd name="T48" fmla="*/ 156 w 360"/>
                    <a:gd name="T49" fmla="*/ 48 h 536"/>
                    <a:gd name="T50" fmla="*/ 183 w 360"/>
                    <a:gd name="T51" fmla="*/ 46 h 536"/>
                    <a:gd name="T52" fmla="*/ 207 w 360"/>
                    <a:gd name="T53" fmla="*/ 47 h 536"/>
                    <a:gd name="T54" fmla="*/ 256 w 360"/>
                    <a:gd name="T55" fmla="*/ 49 h 536"/>
                    <a:gd name="T56" fmla="*/ 277 w 360"/>
                    <a:gd name="T57" fmla="*/ 63 h 536"/>
                    <a:gd name="T58" fmla="*/ 267 w 360"/>
                    <a:gd name="T59" fmla="*/ 83 h 536"/>
                    <a:gd name="T60" fmla="*/ 263 w 360"/>
                    <a:gd name="T61" fmla="*/ 94 h 536"/>
                    <a:gd name="T62" fmla="*/ 241 w 360"/>
                    <a:gd name="T63" fmla="*/ 109 h 536"/>
                    <a:gd name="T64" fmla="*/ 252 w 360"/>
                    <a:gd name="T65" fmla="*/ 136 h 536"/>
                    <a:gd name="T66" fmla="*/ 237 w 360"/>
                    <a:gd name="T67" fmla="*/ 156 h 536"/>
                    <a:gd name="T68" fmla="*/ 261 w 360"/>
                    <a:gd name="T69" fmla="*/ 173 h 536"/>
                    <a:gd name="T70" fmla="*/ 245 w 360"/>
                    <a:gd name="T71" fmla="*/ 177 h 536"/>
                    <a:gd name="T72" fmla="*/ 241 w 360"/>
                    <a:gd name="T73" fmla="*/ 186 h 536"/>
                    <a:gd name="T74" fmla="*/ 238 w 360"/>
                    <a:gd name="T75" fmla="*/ 192 h 536"/>
                    <a:gd name="T76" fmla="*/ 242 w 360"/>
                    <a:gd name="T77" fmla="*/ 221 h 536"/>
                    <a:gd name="T78" fmla="*/ 243 w 360"/>
                    <a:gd name="T79" fmla="*/ 276 h 536"/>
                    <a:gd name="T80" fmla="*/ 286 w 360"/>
                    <a:gd name="T81" fmla="*/ 302 h 536"/>
                    <a:gd name="T82" fmla="*/ 285 w 360"/>
                    <a:gd name="T83" fmla="*/ 327 h 536"/>
                    <a:gd name="T84" fmla="*/ 296 w 360"/>
                    <a:gd name="T85" fmla="*/ 352 h 536"/>
                    <a:gd name="T86" fmla="*/ 305 w 360"/>
                    <a:gd name="T87" fmla="*/ 376 h 536"/>
                    <a:gd name="T88" fmla="*/ 334 w 360"/>
                    <a:gd name="T89" fmla="*/ 391 h 536"/>
                    <a:gd name="T90" fmla="*/ 349 w 360"/>
                    <a:gd name="T91" fmla="*/ 404 h 536"/>
                    <a:gd name="T92" fmla="*/ 327 w 360"/>
                    <a:gd name="T93" fmla="*/ 459 h 536"/>
                    <a:gd name="T94" fmla="*/ 296 w 360"/>
                    <a:gd name="T95" fmla="*/ 476 h 536"/>
                    <a:gd name="T96" fmla="*/ 250 w 360"/>
                    <a:gd name="T97" fmla="*/ 515 h 536"/>
                    <a:gd name="T98" fmla="*/ 225 w 360"/>
                    <a:gd name="T99" fmla="*/ 532 h 536"/>
                    <a:gd name="T100" fmla="*/ 205 w 360"/>
                    <a:gd name="T101" fmla="*/ 509 h 536"/>
                    <a:gd name="T102" fmla="*/ 207 w 360"/>
                    <a:gd name="T103" fmla="*/ 482 h 536"/>
                    <a:gd name="T104" fmla="*/ 195 w 360"/>
                    <a:gd name="T105" fmla="*/ 474 h 536"/>
                    <a:gd name="T106" fmla="*/ 181 w 360"/>
                    <a:gd name="T107" fmla="*/ 472 h 536"/>
                    <a:gd name="T108" fmla="*/ 182 w 360"/>
                    <a:gd name="T109" fmla="*/ 445 h 536"/>
                    <a:gd name="T110" fmla="*/ 176 w 360"/>
                    <a:gd name="T111" fmla="*/ 422 h 536"/>
                    <a:gd name="T112" fmla="*/ 159 w 360"/>
                    <a:gd name="T113" fmla="*/ 411 h 536"/>
                    <a:gd name="T114" fmla="*/ 137 w 360"/>
                    <a:gd name="T115" fmla="*/ 401 h 536"/>
                    <a:gd name="T116" fmla="*/ 117 w 360"/>
                    <a:gd name="T117" fmla="*/ 394 h 536"/>
                    <a:gd name="T118" fmla="*/ 99 w 360"/>
                    <a:gd name="T119" fmla="*/ 383 h 536"/>
                    <a:gd name="T120" fmla="*/ 83 w 360"/>
                    <a:gd name="T121" fmla="*/ 356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 h="536">
                      <a:moveTo>
                        <a:pt x="83" y="354"/>
                      </a:moveTo>
                      <a:lnTo>
                        <a:pt x="86" y="352"/>
                      </a:lnTo>
                      <a:lnTo>
                        <a:pt x="92" y="339"/>
                      </a:lnTo>
                      <a:lnTo>
                        <a:pt x="90" y="333"/>
                      </a:lnTo>
                      <a:lnTo>
                        <a:pt x="87" y="331"/>
                      </a:lnTo>
                      <a:lnTo>
                        <a:pt x="89" y="327"/>
                      </a:lnTo>
                      <a:lnTo>
                        <a:pt x="91" y="327"/>
                      </a:lnTo>
                      <a:lnTo>
                        <a:pt x="92" y="325"/>
                      </a:lnTo>
                      <a:lnTo>
                        <a:pt x="91" y="327"/>
                      </a:lnTo>
                      <a:lnTo>
                        <a:pt x="88" y="323"/>
                      </a:lnTo>
                      <a:lnTo>
                        <a:pt x="84" y="325"/>
                      </a:lnTo>
                      <a:lnTo>
                        <a:pt x="74" y="321"/>
                      </a:lnTo>
                      <a:lnTo>
                        <a:pt x="74" y="317"/>
                      </a:lnTo>
                      <a:lnTo>
                        <a:pt x="75" y="313"/>
                      </a:lnTo>
                      <a:lnTo>
                        <a:pt x="73" y="312"/>
                      </a:lnTo>
                      <a:lnTo>
                        <a:pt x="74" y="307"/>
                      </a:lnTo>
                      <a:lnTo>
                        <a:pt x="79" y="307"/>
                      </a:lnTo>
                      <a:lnTo>
                        <a:pt x="83" y="304"/>
                      </a:lnTo>
                      <a:lnTo>
                        <a:pt x="89" y="303"/>
                      </a:lnTo>
                      <a:lnTo>
                        <a:pt x="89" y="298"/>
                      </a:lnTo>
                      <a:lnTo>
                        <a:pt x="91" y="294"/>
                      </a:lnTo>
                      <a:lnTo>
                        <a:pt x="93" y="295"/>
                      </a:lnTo>
                      <a:lnTo>
                        <a:pt x="93" y="293"/>
                      </a:lnTo>
                      <a:lnTo>
                        <a:pt x="89" y="292"/>
                      </a:lnTo>
                      <a:lnTo>
                        <a:pt x="88" y="288"/>
                      </a:lnTo>
                      <a:lnTo>
                        <a:pt x="93" y="284"/>
                      </a:lnTo>
                      <a:lnTo>
                        <a:pt x="92" y="280"/>
                      </a:lnTo>
                      <a:lnTo>
                        <a:pt x="93" y="277"/>
                      </a:lnTo>
                      <a:lnTo>
                        <a:pt x="88" y="276"/>
                      </a:lnTo>
                      <a:lnTo>
                        <a:pt x="89" y="279"/>
                      </a:lnTo>
                      <a:lnTo>
                        <a:pt x="87" y="281"/>
                      </a:lnTo>
                      <a:lnTo>
                        <a:pt x="86" y="280"/>
                      </a:lnTo>
                      <a:lnTo>
                        <a:pt x="81" y="272"/>
                      </a:lnTo>
                      <a:lnTo>
                        <a:pt x="77" y="271"/>
                      </a:lnTo>
                      <a:lnTo>
                        <a:pt x="76" y="267"/>
                      </a:lnTo>
                      <a:lnTo>
                        <a:pt x="72" y="267"/>
                      </a:lnTo>
                      <a:lnTo>
                        <a:pt x="71" y="266"/>
                      </a:lnTo>
                      <a:lnTo>
                        <a:pt x="75" y="261"/>
                      </a:lnTo>
                      <a:lnTo>
                        <a:pt x="73" y="256"/>
                      </a:lnTo>
                      <a:lnTo>
                        <a:pt x="73" y="251"/>
                      </a:lnTo>
                      <a:lnTo>
                        <a:pt x="59" y="241"/>
                      </a:lnTo>
                      <a:lnTo>
                        <a:pt x="52" y="231"/>
                      </a:lnTo>
                      <a:lnTo>
                        <a:pt x="56" y="231"/>
                      </a:lnTo>
                      <a:lnTo>
                        <a:pt x="61" y="238"/>
                      </a:lnTo>
                      <a:lnTo>
                        <a:pt x="62" y="236"/>
                      </a:lnTo>
                      <a:lnTo>
                        <a:pt x="69" y="243"/>
                      </a:lnTo>
                      <a:lnTo>
                        <a:pt x="71" y="242"/>
                      </a:lnTo>
                      <a:lnTo>
                        <a:pt x="68" y="238"/>
                      </a:lnTo>
                      <a:lnTo>
                        <a:pt x="70" y="237"/>
                      </a:lnTo>
                      <a:lnTo>
                        <a:pt x="69" y="235"/>
                      </a:lnTo>
                      <a:lnTo>
                        <a:pt x="67" y="235"/>
                      </a:lnTo>
                      <a:lnTo>
                        <a:pt x="68" y="233"/>
                      </a:lnTo>
                      <a:lnTo>
                        <a:pt x="66" y="229"/>
                      </a:lnTo>
                      <a:lnTo>
                        <a:pt x="69" y="231"/>
                      </a:lnTo>
                      <a:lnTo>
                        <a:pt x="70" y="235"/>
                      </a:lnTo>
                      <a:lnTo>
                        <a:pt x="72" y="237"/>
                      </a:lnTo>
                      <a:lnTo>
                        <a:pt x="76" y="235"/>
                      </a:lnTo>
                      <a:lnTo>
                        <a:pt x="74" y="233"/>
                      </a:lnTo>
                      <a:lnTo>
                        <a:pt x="74" y="230"/>
                      </a:lnTo>
                      <a:lnTo>
                        <a:pt x="63" y="224"/>
                      </a:lnTo>
                      <a:lnTo>
                        <a:pt x="64" y="222"/>
                      </a:lnTo>
                      <a:lnTo>
                        <a:pt x="59" y="222"/>
                      </a:lnTo>
                      <a:lnTo>
                        <a:pt x="53" y="218"/>
                      </a:lnTo>
                      <a:lnTo>
                        <a:pt x="50" y="205"/>
                      </a:lnTo>
                      <a:lnTo>
                        <a:pt x="54" y="202"/>
                      </a:lnTo>
                      <a:lnTo>
                        <a:pt x="57" y="197"/>
                      </a:lnTo>
                      <a:lnTo>
                        <a:pt x="52" y="186"/>
                      </a:lnTo>
                      <a:lnTo>
                        <a:pt x="45" y="181"/>
                      </a:lnTo>
                      <a:lnTo>
                        <a:pt x="37" y="184"/>
                      </a:lnTo>
                      <a:lnTo>
                        <a:pt x="28" y="195"/>
                      </a:lnTo>
                      <a:lnTo>
                        <a:pt x="24" y="197"/>
                      </a:lnTo>
                      <a:lnTo>
                        <a:pt x="23" y="200"/>
                      </a:lnTo>
                      <a:lnTo>
                        <a:pt x="12" y="179"/>
                      </a:lnTo>
                      <a:lnTo>
                        <a:pt x="11" y="173"/>
                      </a:lnTo>
                      <a:lnTo>
                        <a:pt x="9" y="166"/>
                      </a:lnTo>
                      <a:lnTo>
                        <a:pt x="4" y="162"/>
                      </a:lnTo>
                      <a:lnTo>
                        <a:pt x="0" y="160"/>
                      </a:lnTo>
                      <a:lnTo>
                        <a:pt x="0" y="153"/>
                      </a:lnTo>
                      <a:lnTo>
                        <a:pt x="4" y="151"/>
                      </a:lnTo>
                      <a:lnTo>
                        <a:pt x="7" y="150"/>
                      </a:lnTo>
                      <a:lnTo>
                        <a:pt x="10" y="146"/>
                      </a:lnTo>
                      <a:lnTo>
                        <a:pt x="14" y="143"/>
                      </a:lnTo>
                      <a:lnTo>
                        <a:pt x="21" y="118"/>
                      </a:lnTo>
                      <a:lnTo>
                        <a:pt x="18" y="110"/>
                      </a:lnTo>
                      <a:lnTo>
                        <a:pt x="26" y="109"/>
                      </a:lnTo>
                      <a:lnTo>
                        <a:pt x="40" y="104"/>
                      </a:lnTo>
                      <a:lnTo>
                        <a:pt x="43" y="101"/>
                      </a:lnTo>
                      <a:lnTo>
                        <a:pt x="47" y="101"/>
                      </a:lnTo>
                      <a:lnTo>
                        <a:pt x="49" y="104"/>
                      </a:lnTo>
                      <a:lnTo>
                        <a:pt x="56" y="104"/>
                      </a:lnTo>
                      <a:lnTo>
                        <a:pt x="54" y="96"/>
                      </a:lnTo>
                      <a:lnTo>
                        <a:pt x="63" y="87"/>
                      </a:lnTo>
                      <a:lnTo>
                        <a:pt x="71" y="87"/>
                      </a:lnTo>
                      <a:lnTo>
                        <a:pt x="75" y="87"/>
                      </a:lnTo>
                      <a:lnTo>
                        <a:pt x="80" y="82"/>
                      </a:lnTo>
                      <a:lnTo>
                        <a:pt x="72" y="73"/>
                      </a:lnTo>
                      <a:lnTo>
                        <a:pt x="75" y="68"/>
                      </a:lnTo>
                      <a:lnTo>
                        <a:pt x="75" y="60"/>
                      </a:lnTo>
                      <a:lnTo>
                        <a:pt x="87" y="55"/>
                      </a:lnTo>
                      <a:lnTo>
                        <a:pt x="86" y="48"/>
                      </a:lnTo>
                      <a:lnTo>
                        <a:pt x="95" y="40"/>
                      </a:lnTo>
                      <a:lnTo>
                        <a:pt x="98" y="33"/>
                      </a:lnTo>
                      <a:lnTo>
                        <a:pt x="101" y="33"/>
                      </a:lnTo>
                      <a:lnTo>
                        <a:pt x="103" y="31"/>
                      </a:lnTo>
                      <a:lnTo>
                        <a:pt x="106" y="19"/>
                      </a:lnTo>
                      <a:lnTo>
                        <a:pt x="107" y="16"/>
                      </a:lnTo>
                      <a:lnTo>
                        <a:pt x="107" y="11"/>
                      </a:lnTo>
                      <a:lnTo>
                        <a:pt x="106" y="9"/>
                      </a:lnTo>
                      <a:lnTo>
                        <a:pt x="108" y="5"/>
                      </a:lnTo>
                      <a:lnTo>
                        <a:pt x="107" y="3"/>
                      </a:lnTo>
                      <a:lnTo>
                        <a:pt x="107" y="0"/>
                      </a:lnTo>
                      <a:lnTo>
                        <a:pt x="113" y="1"/>
                      </a:lnTo>
                      <a:lnTo>
                        <a:pt x="117" y="3"/>
                      </a:lnTo>
                      <a:lnTo>
                        <a:pt x="124" y="7"/>
                      </a:lnTo>
                      <a:lnTo>
                        <a:pt x="128" y="7"/>
                      </a:lnTo>
                      <a:lnTo>
                        <a:pt x="131" y="8"/>
                      </a:lnTo>
                      <a:lnTo>
                        <a:pt x="135" y="8"/>
                      </a:lnTo>
                      <a:lnTo>
                        <a:pt x="135" y="10"/>
                      </a:lnTo>
                      <a:lnTo>
                        <a:pt x="150" y="15"/>
                      </a:lnTo>
                      <a:lnTo>
                        <a:pt x="149" y="22"/>
                      </a:lnTo>
                      <a:lnTo>
                        <a:pt x="142" y="28"/>
                      </a:lnTo>
                      <a:lnTo>
                        <a:pt x="143" y="33"/>
                      </a:lnTo>
                      <a:lnTo>
                        <a:pt x="145" y="35"/>
                      </a:lnTo>
                      <a:lnTo>
                        <a:pt x="148" y="37"/>
                      </a:lnTo>
                      <a:lnTo>
                        <a:pt x="156" y="48"/>
                      </a:lnTo>
                      <a:lnTo>
                        <a:pt x="160" y="49"/>
                      </a:lnTo>
                      <a:lnTo>
                        <a:pt x="163" y="48"/>
                      </a:lnTo>
                      <a:lnTo>
                        <a:pt x="167" y="42"/>
                      </a:lnTo>
                      <a:lnTo>
                        <a:pt x="175" y="45"/>
                      </a:lnTo>
                      <a:lnTo>
                        <a:pt x="183" y="46"/>
                      </a:lnTo>
                      <a:lnTo>
                        <a:pt x="186" y="39"/>
                      </a:lnTo>
                      <a:lnTo>
                        <a:pt x="189" y="40"/>
                      </a:lnTo>
                      <a:lnTo>
                        <a:pt x="199" y="50"/>
                      </a:lnTo>
                      <a:lnTo>
                        <a:pt x="203" y="47"/>
                      </a:lnTo>
                      <a:lnTo>
                        <a:pt x="207" y="47"/>
                      </a:lnTo>
                      <a:lnTo>
                        <a:pt x="211" y="45"/>
                      </a:lnTo>
                      <a:lnTo>
                        <a:pt x="224" y="44"/>
                      </a:lnTo>
                      <a:lnTo>
                        <a:pt x="236" y="46"/>
                      </a:lnTo>
                      <a:lnTo>
                        <a:pt x="245" y="49"/>
                      </a:lnTo>
                      <a:lnTo>
                        <a:pt x="256" y="49"/>
                      </a:lnTo>
                      <a:lnTo>
                        <a:pt x="261" y="50"/>
                      </a:lnTo>
                      <a:lnTo>
                        <a:pt x="266" y="49"/>
                      </a:lnTo>
                      <a:lnTo>
                        <a:pt x="268" y="55"/>
                      </a:lnTo>
                      <a:lnTo>
                        <a:pt x="273" y="58"/>
                      </a:lnTo>
                      <a:lnTo>
                        <a:pt x="277" y="63"/>
                      </a:lnTo>
                      <a:lnTo>
                        <a:pt x="274" y="73"/>
                      </a:lnTo>
                      <a:lnTo>
                        <a:pt x="270" y="74"/>
                      </a:lnTo>
                      <a:lnTo>
                        <a:pt x="269" y="75"/>
                      </a:lnTo>
                      <a:lnTo>
                        <a:pt x="270" y="79"/>
                      </a:lnTo>
                      <a:lnTo>
                        <a:pt x="267" y="83"/>
                      </a:lnTo>
                      <a:lnTo>
                        <a:pt x="267" y="84"/>
                      </a:lnTo>
                      <a:lnTo>
                        <a:pt x="273" y="84"/>
                      </a:lnTo>
                      <a:lnTo>
                        <a:pt x="270" y="88"/>
                      </a:lnTo>
                      <a:lnTo>
                        <a:pt x="264" y="89"/>
                      </a:lnTo>
                      <a:lnTo>
                        <a:pt x="263" y="94"/>
                      </a:lnTo>
                      <a:lnTo>
                        <a:pt x="258" y="94"/>
                      </a:lnTo>
                      <a:lnTo>
                        <a:pt x="255" y="97"/>
                      </a:lnTo>
                      <a:lnTo>
                        <a:pt x="251" y="97"/>
                      </a:lnTo>
                      <a:lnTo>
                        <a:pt x="239" y="105"/>
                      </a:lnTo>
                      <a:lnTo>
                        <a:pt x="241" y="109"/>
                      </a:lnTo>
                      <a:lnTo>
                        <a:pt x="251" y="109"/>
                      </a:lnTo>
                      <a:lnTo>
                        <a:pt x="255" y="115"/>
                      </a:lnTo>
                      <a:lnTo>
                        <a:pt x="249" y="119"/>
                      </a:lnTo>
                      <a:lnTo>
                        <a:pt x="250" y="129"/>
                      </a:lnTo>
                      <a:lnTo>
                        <a:pt x="252" y="136"/>
                      </a:lnTo>
                      <a:lnTo>
                        <a:pt x="249" y="143"/>
                      </a:lnTo>
                      <a:lnTo>
                        <a:pt x="245" y="145"/>
                      </a:lnTo>
                      <a:lnTo>
                        <a:pt x="240" y="145"/>
                      </a:lnTo>
                      <a:lnTo>
                        <a:pt x="237" y="150"/>
                      </a:lnTo>
                      <a:lnTo>
                        <a:pt x="237" y="156"/>
                      </a:lnTo>
                      <a:lnTo>
                        <a:pt x="244" y="160"/>
                      </a:lnTo>
                      <a:lnTo>
                        <a:pt x="244" y="162"/>
                      </a:lnTo>
                      <a:lnTo>
                        <a:pt x="251" y="166"/>
                      </a:lnTo>
                      <a:lnTo>
                        <a:pt x="255" y="171"/>
                      </a:lnTo>
                      <a:lnTo>
                        <a:pt x="261" y="173"/>
                      </a:lnTo>
                      <a:lnTo>
                        <a:pt x="259" y="175"/>
                      </a:lnTo>
                      <a:lnTo>
                        <a:pt x="251" y="172"/>
                      </a:lnTo>
                      <a:lnTo>
                        <a:pt x="247" y="175"/>
                      </a:lnTo>
                      <a:lnTo>
                        <a:pt x="247" y="177"/>
                      </a:lnTo>
                      <a:lnTo>
                        <a:pt x="245" y="177"/>
                      </a:lnTo>
                      <a:lnTo>
                        <a:pt x="240" y="182"/>
                      </a:lnTo>
                      <a:lnTo>
                        <a:pt x="242" y="184"/>
                      </a:lnTo>
                      <a:lnTo>
                        <a:pt x="248" y="184"/>
                      </a:lnTo>
                      <a:lnTo>
                        <a:pt x="245" y="186"/>
                      </a:lnTo>
                      <a:lnTo>
                        <a:pt x="241" y="186"/>
                      </a:lnTo>
                      <a:lnTo>
                        <a:pt x="236" y="182"/>
                      </a:lnTo>
                      <a:lnTo>
                        <a:pt x="231" y="185"/>
                      </a:lnTo>
                      <a:lnTo>
                        <a:pt x="234" y="188"/>
                      </a:lnTo>
                      <a:lnTo>
                        <a:pt x="237" y="190"/>
                      </a:lnTo>
                      <a:lnTo>
                        <a:pt x="238" y="192"/>
                      </a:lnTo>
                      <a:lnTo>
                        <a:pt x="232" y="194"/>
                      </a:lnTo>
                      <a:lnTo>
                        <a:pt x="222" y="202"/>
                      </a:lnTo>
                      <a:lnTo>
                        <a:pt x="230" y="208"/>
                      </a:lnTo>
                      <a:lnTo>
                        <a:pt x="242" y="214"/>
                      </a:lnTo>
                      <a:lnTo>
                        <a:pt x="242" y="221"/>
                      </a:lnTo>
                      <a:lnTo>
                        <a:pt x="245" y="226"/>
                      </a:lnTo>
                      <a:lnTo>
                        <a:pt x="241" y="247"/>
                      </a:lnTo>
                      <a:lnTo>
                        <a:pt x="234" y="252"/>
                      </a:lnTo>
                      <a:lnTo>
                        <a:pt x="234" y="255"/>
                      </a:lnTo>
                      <a:lnTo>
                        <a:pt x="243" y="276"/>
                      </a:lnTo>
                      <a:lnTo>
                        <a:pt x="249" y="284"/>
                      </a:lnTo>
                      <a:lnTo>
                        <a:pt x="260" y="284"/>
                      </a:lnTo>
                      <a:lnTo>
                        <a:pt x="276" y="289"/>
                      </a:lnTo>
                      <a:lnTo>
                        <a:pt x="282" y="291"/>
                      </a:lnTo>
                      <a:lnTo>
                        <a:pt x="286" y="302"/>
                      </a:lnTo>
                      <a:lnTo>
                        <a:pt x="293" y="311"/>
                      </a:lnTo>
                      <a:lnTo>
                        <a:pt x="294" y="317"/>
                      </a:lnTo>
                      <a:lnTo>
                        <a:pt x="287" y="317"/>
                      </a:lnTo>
                      <a:lnTo>
                        <a:pt x="284" y="324"/>
                      </a:lnTo>
                      <a:lnTo>
                        <a:pt x="285" y="327"/>
                      </a:lnTo>
                      <a:lnTo>
                        <a:pt x="284" y="329"/>
                      </a:lnTo>
                      <a:lnTo>
                        <a:pt x="287" y="344"/>
                      </a:lnTo>
                      <a:lnTo>
                        <a:pt x="294" y="344"/>
                      </a:lnTo>
                      <a:lnTo>
                        <a:pt x="295" y="352"/>
                      </a:lnTo>
                      <a:lnTo>
                        <a:pt x="296" y="352"/>
                      </a:lnTo>
                      <a:lnTo>
                        <a:pt x="293" y="362"/>
                      </a:lnTo>
                      <a:lnTo>
                        <a:pt x="295" y="372"/>
                      </a:lnTo>
                      <a:lnTo>
                        <a:pt x="298" y="372"/>
                      </a:lnTo>
                      <a:lnTo>
                        <a:pt x="298" y="375"/>
                      </a:lnTo>
                      <a:lnTo>
                        <a:pt x="305" y="376"/>
                      </a:lnTo>
                      <a:lnTo>
                        <a:pt x="307" y="379"/>
                      </a:lnTo>
                      <a:lnTo>
                        <a:pt x="318" y="381"/>
                      </a:lnTo>
                      <a:lnTo>
                        <a:pt x="317" y="384"/>
                      </a:lnTo>
                      <a:lnTo>
                        <a:pt x="334" y="384"/>
                      </a:lnTo>
                      <a:lnTo>
                        <a:pt x="334" y="391"/>
                      </a:lnTo>
                      <a:lnTo>
                        <a:pt x="359" y="394"/>
                      </a:lnTo>
                      <a:lnTo>
                        <a:pt x="360" y="399"/>
                      </a:lnTo>
                      <a:lnTo>
                        <a:pt x="357" y="401"/>
                      </a:lnTo>
                      <a:lnTo>
                        <a:pt x="351" y="401"/>
                      </a:lnTo>
                      <a:lnTo>
                        <a:pt x="349" y="404"/>
                      </a:lnTo>
                      <a:lnTo>
                        <a:pt x="343" y="407"/>
                      </a:lnTo>
                      <a:lnTo>
                        <a:pt x="335" y="410"/>
                      </a:lnTo>
                      <a:lnTo>
                        <a:pt x="333" y="413"/>
                      </a:lnTo>
                      <a:lnTo>
                        <a:pt x="330" y="453"/>
                      </a:lnTo>
                      <a:lnTo>
                        <a:pt x="327" y="459"/>
                      </a:lnTo>
                      <a:lnTo>
                        <a:pt x="318" y="463"/>
                      </a:lnTo>
                      <a:lnTo>
                        <a:pt x="315" y="466"/>
                      </a:lnTo>
                      <a:lnTo>
                        <a:pt x="304" y="472"/>
                      </a:lnTo>
                      <a:lnTo>
                        <a:pt x="300" y="477"/>
                      </a:lnTo>
                      <a:lnTo>
                        <a:pt x="296" y="476"/>
                      </a:lnTo>
                      <a:lnTo>
                        <a:pt x="292" y="479"/>
                      </a:lnTo>
                      <a:lnTo>
                        <a:pt x="292" y="483"/>
                      </a:lnTo>
                      <a:lnTo>
                        <a:pt x="274" y="499"/>
                      </a:lnTo>
                      <a:lnTo>
                        <a:pt x="254" y="508"/>
                      </a:lnTo>
                      <a:lnTo>
                        <a:pt x="250" y="515"/>
                      </a:lnTo>
                      <a:lnTo>
                        <a:pt x="244" y="519"/>
                      </a:lnTo>
                      <a:lnTo>
                        <a:pt x="243" y="523"/>
                      </a:lnTo>
                      <a:lnTo>
                        <a:pt x="235" y="529"/>
                      </a:lnTo>
                      <a:lnTo>
                        <a:pt x="233" y="531"/>
                      </a:lnTo>
                      <a:lnTo>
                        <a:pt x="225" y="532"/>
                      </a:lnTo>
                      <a:lnTo>
                        <a:pt x="219" y="536"/>
                      </a:lnTo>
                      <a:lnTo>
                        <a:pt x="215" y="532"/>
                      </a:lnTo>
                      <a:lnTo>
                        <a:pt x="223" y="527"/>
                      </a:lnTo>
                      <a:lnTo>
                        <a:pt x="225" y="500"/>
                      </a:lnTo>
                      <a:lnTo>
                        <a:pt x="205" y="509"/>
                      </a:lnTo>
                      <a:lnTo>
                        <a:pt x="208" y="499"/>
                      </a:lnTo>
                      <a:lnTo>
                        <a:pt x="206" y="497"/>
                      </a:lnTo>
                      <a:lnTo>
                        <a:pt x="208" y="493"/>
                      </a:lnTo>
                      <a:lnTo>
                        <a:pt x="206" y="489"/>
                      </a:lnTo>
                      <a:lnTo>
                        <a:pt x="207" y="482"/>
                      </a:lnTo>
                      <a:lnTo>
                        <a:pt x="205" y="482"/>
                      </a:lnTo>
                      <a:lnTo>
                        <a:pt x="205" y="479"/>
                      </a:lnTo>
                      <a:lnTo>
                        <a:pt x="207" y="480"/>
                      </a:lnTo>
                      <a:lnTo>
                        <a:pt x="209" y="475"/>
                      </a:lnTo>
                      <a:lnTo>
                        <a:pt x="195" y="474"/>
                      </a:lnTo>
                      <a:lnTo>
                        <a:pt x="193" y="479"/>
                      </a:lnTo>
                      <a:lnTo>
                        <a:pt x="185" y="479"/>
                      </a:lnTo>
                      <a:lnTo>
                        <a:pt x="185" y="477"/>
                      </a:lnTo>
                      <a:lnTo>
                        <a:pt x="182" y="476"/>
                      </a:lnTo>
                      <a:lnTo>
                        <a:pt x="181" y="472"/>
                      </a:lnTo>
                      <a:lnTo>
                        <a:pt x="180" y="472"/>
                      </a:lnTo>
                      <a:lnTo>
                        <a:pt x="179" y="470"/>
                      </a:lnTo>
                      <a:lnTo>
                        <a:pt x="172" y="471"/>
                      </a:lnTo>
                      <a:lnTo>
                        <a:pt x="182" y="450"/>
                      </a:lnTo>
                      <a:lnTo>
                        <a:pt x="182" y="445"/>
                      </a:lnTo>
                      <a:lnTo>
                        <a:pt x="178" y="439"/>
                      </a:lnTo>
                      <a:lnTo>
                        <a:pt x="185" y="431"/>
                      </a:lnTo>
                      <a:lnTo>
                        <a:pt x="184" y="424"/>
                      </a:lnTo>
                      <a:lnTo>
                        <a:pt x="181" y="424"/>
                      </a:lnTo>
                      <a:lnTo>
                        <a:pt x="176" y="422"/>
                      </a:lnTo>
                      <a:lnTo>
                        <a:pt x="179" y="419"/>
                      </a:lnTo>
                      <a:lnTo>
                        <a:pt x="175" y="417"/>
                      </a:lnTo>
                      <a:lnTo>
                        <a:pt x="173" y="418"/>
                      </a:lnTo>
                      <a:lnTo>
                        <a:pt x="163" y="414"/>
                      </a:lnTo>
                      <a:lnTo>
                        <a:pt x="159" y="411"/>
                      </a:lnTo>
                      <a:lnTo>
                        <a:pt x="153" y="409"/>
                      </a:lnTo>
                      <a:lnTo>
                        <a:pt x="143" y="403"/>
                      </a:lnTo>
                      <a:lnTo>
                        <a:pt x="143" y="400"/>
                      </a:lnTo>
                      <a:lnTo>
                        <a:pt x="137" y="399"/>
                      </a:lnTo>
                      <a:lnTo>
                        <a:pt x="137" y="401"/>
                      </a:lnTo>
                      <a:lnTo>
                        <a:pt x="133" y="400"/>
                      </a:lnTo>
                      <a:lnTo>
                        <a:pt x="126" y="395"/>
                      </a:lnTo>
                      <a:lnTo>
                        <a:pt x="127" y="393"/>
                      </a:lnTo>
                      <a:lnTo>
                        <a:pt x="124" y="391"/>
                      </a:lnTo>
                      <a:lnTo>
                        <a:pt x="117" y="394"/>
                      </a:lnTo>
                      <a:lnTo>
                        <a:pt x="111" y="391"/>
                      </a:lnTo>
                      <a:lnTo>
                        <a:pt x="111" y="393"/>
                      </a:lnTo>
                      <a:lnTo>
                        <a:pt x="103" y="389"/>
                      </a:lnTo>
                      <a:lnTo>
                        <a:pt x="103" y="386"/>
                      </a:lnTo>
                      <a:lnTo>
                        <a:pt x="99" y="383"/>
                      </a:lnTo>
                      <a:lnTo>
                        <a:pt x="101" y="379"/>
                      </a:lnTo>
                      <a:lnTo>
                        <a:pt x="89" y="365"/>
                      </a:lnTo>
                      <a:lnTo>
                        <a:pt x="80" y="360"/>
                      </a:lnTo>
                      <a:lnTo>
                        <a:pt x="82" y="355"/>
                      </a:lnTo>
                      <a:lnTo>
                        <a:pt x="83" y="356"/>
                      </a:lnTo>
                      <a:lnTo>
                        <a:pt x="83" y="354"/>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55" name="Freeform 132"/>
                <p:cNvSpPr>
                  <a:spLocks/>
                </p:cNvSpPr>
                <p:nvPr/>
              </p:nvSpPr>
              <p:spPr bwMode="auto">
                <a:xfrm>
                  <a:off x="4387" y="1712"/>
                  <a:ext cx="378" cy="679"/>
                </a:xfrm>
                <a:custGeom>
                  <a:avLst/>
                  <a:gdLst>
                    <a:gd name="T0" fmla="*/ 71 w 378"/>
                    <a:gd name="T1" fmla="*/ 458 h 679"/>
                    <a:gd name="T2" fmla="*/ 18 w 378"/>
                    <a:gd name="T3" fmla="*/ 412 h 679"/>
                    <a:gd name="T4" fmla="*/ 15 w 378"/>
                    <a:gd name="T5" fmla="*/ 364 h 679"/>
                    <a:gd name="T6" fmla="*/ 16 w 378"/>
                    <a:gd name="T7" fmla="*/ 341 h 679"/>
                    <a:gd name="T8" fmla="*/ 24 w 378"/>
                    <a:gd name="T9" fmla="*/ 338 h 679"/>
                    <a:gd name="T10" fmla="*/ 46 w 378"/>
                    <a:gd name="T11" fmla="*/ 329 h 679"/>
                    <a:gd name="T12" fmla="*/ 22 w 378"/>
                    <a:gd name="T13" fmla="*/ 306 h 679"/>
                    <a:gd name="T14" fmla="*/ 33 w 378"/>
                    <a:gd name="T15" fmla="*/ 275 h 679"/>
                    <a:gd name="T16" fmla="*/ 40 w 378"/>
                    <a:gd name="T17" fmla="*/ 253 h 679"/>
                    <a:gd name="T18" fmla="*/ 51 w 378"/>
                    <a:gd name="T19" fmla="*/ 240 h 679"/>
                    <a:gd name="T20" fmla="*/ 61 w 378"/>
                    <a:gd name="T21" fmla="*/ 219 h 679"/>
                    <a:gd name="T22" fmla="*/ 64 w 378"/>
                    <a:gd name="T23" fmla="*/ 195 h 679"/>
                    <a:gd name="T24" fmla="*/ 80 w 378"/>
                    <a:gd name="T25" fmla="*/ 165 h 679"/>
                    <a:gd name="T26" fmla="*/ 50 w 378"/>
                    <a:gd name="T27" fmla="*/ 128 h 679"/>
                    <a:gd name="T28" fmla="*/ 29 w 378"/>
                    <a:gd name="T29" fmla="*/ 132 h 679"/>
                    <a:gd name="T30" fmla="*/ 17 w 378"/>
                    <a:gd name="T31" fmla="*/ 130 h 679"/>
                    <a:gd name="T32" fmla="*/ 4 w 378"/>
                    <a:gd name="T33" fmla="*/ 133 h 679"/>
                    <a:gd name="T34" fmla="*/ 18 w 378"/>
                    <a:gd name="T35" fmla="*/ 106 h 679"/>
                    <a:gd name="T36" fmla="*/ 20 w 378"/>
                    <a:gd name="T37" fmla="*/ 86 h 679"/>
                    <a:gd name="T38" fmla="*/ 46 w 378"/>
                    <a:gd name="T39" fmla="*/ 76 h 679"/>
                    <a:gd name="T40" fmla="*/ 77 w 378"/>
                    <a:gd name="T41" fmla="*/ 60 h 679"/>
                    <a:gd name="T42" fmla="*/ 53 w 378"/>
                    <a:gd name="T43" fmla="*/ 23 h 679"/>
                    <a:gd name="T44" fmla="*/ 76 w 378"/>
                    <a:gd name="T45" fmla="*/ 9 h 679"/>
                    <a:gd name="T46" fmla="*/ 100 w 378"/>
                    <a:gd name="T47" fmla="*/ 6 h 679"/>
                    <a:gd name="T48" fmla="*/ 125 w 378"/>
                    <a:gd name="T49" fmla="*/ 38 h 679"/>
                    <a:gd name="T50" fmla="*/ 149 w 378"/>
                    <a:gd name="T51" fmla="*/ 26 h 679"/>
                    <a:gd name="T52" fmla="*/ 170 w 378"/>
                    <a:gd name="T53" fmla="*/ 27 h 679"/>
                    <a:gd name="T54" fmla="*/ 198 w 378"/>
                    <a:gd name="T55" fmla="*/ 38 h 679"/>
                    <a:gd name="T56" fmla="*/ 208 w 378"/>
                    <a:gd name="T57" fmla="*/ 72 h 679"/>
                    <a:gd name="T58" fmla="*/ 199 w 378"/>
                    <a:gd name="T59" fmla="*/ 93 h 679"/>
                    <a:gd name="T60" fmla="*/ 192 w 378"/>
                    <a:gd name="T61" fmla="*/ 111 h 679"/>
                    <a:gd name="T62" fmla="*/ 183 w 378"/>
                    <a:gd name="T63" fmla="*/ 130 h 679"/>
                    <a:gd name="T64" fmla="*/ 170 w 378"/>
                    <a:gd name="T65" fmla="*/ 143 h 679"/>
                    <a:gd name="T66" fmla="*/ 158 w 378"/>
                    <a:gd name="T67" fmla="*/ 142 h 679"/>
                    <a:gd name="T68" fmla="*/ 148 w 378"/>
                    <a:gd name="T69" fmla="*/ 164 h 679"/>
                    <a:gd name="T70" fmla="*/ 175 w 378"/>
                    <a:gd name="T71" fmla="*/ 171 h 679"/>
                    <a:gd name="T72" fmla="*/ 219 w 378"/>
                    <a:gd name="T73" fmla="*/ 156 h 679"/>
                    <a:gd name="T74" fmla="*/ 238 w 378"/>
                    <a:gd name="T75" fmla="*/ 181 h 679"/>
                    <a:gd name="T76" fmla="*/ 242 w 378"/>
                    <a:gd name="T77" fmla="*/ 207 h 679"/>
                    <a:gd name="T78" fmla="*/ 240 w 378"/>
                    <a:gd name="T79" fmla="*/ 244 h 679"/>
                    <a:gd name="T80" fmla="*/ 263 w 378"/>
                    <a:gd name="T81" fmla="*/ 237 h 679"/>
                    <a:gd name="T82" fmla="*/ 254 w 378"/>
                    <a:gd name="T83" fmla="*/ 273 h 679"/>
                    <a:gd name="T84" fmla="*/ 268 w 378"/>
                    <a:gd name="T85" fmla="*/ 303 h 679"/>
                    <a:gd name="T86" fmla="*/ 287 w 378"/>
                    <a:gd name="T87" fmla="*/ 324 h 679"/>
                    <a:gd name="T88" fmla="*/ 303 w 378"/>
                    <a:gd name="T89" fmla="*/ 341 h 679"/>
                    <a:gd name="T90" fmla="*/ 324 w 378"/>
                    <a:gd name="T91" fmla="*/ 371 h 679"/>
                    <a:gd name="T92" fmla="*/ 345 w 378"/>
                    <a:gd name="T93" fmla="*/ 367 h 679"/>
                    <a:gd name="T94" fmla="*/ 373 w 378"/>
                    <a:gd name="T95" fmla="*/ 396 h 679"/>
                    <a:gd name="T96" fmla="*/ 286 w 378"/>
                    <a:gd name="T97" fmla="*/ 478 h 679"/>
                    <a:gd name="T98" fmla="*/ 259 w 378"/>
                    <a:gd name="T99" fmla="*/ 562 h 679"/>
                    <a:gd name="T100" fmla="*/ 189 w 378"/>
                    <a:gd name="T101" fmla="*/ 594 h 679"/>
                    <a:gd name="T102" fmla="*/ 145 w 378"/>
                    <a:gd name="T103" fmla="*/ 668 h 679"/>
                    <a:gd name="T104" fmla="*/ 114 w 378"/>
                    <a:gd name="T105" fmla="*/ 664 h 679"/>
                    <a:gd name="T106" fmla="*/ 114 w 378"/>
                    <a:gd name="T107" fmla="*/ 637 h 679"/>
                    <a:gd name="T108" fmla="*/ 115 w 378"/>
                    <a:gd name="T109" fmla="*/ 620 h 679"/>
                    <a:gd name="T110" fmla="*/ 134 w 378"/>
                    <a:gd name="T111" fmla="*/ 560 h 679"/>
                    <a:gd name="T112" fmla="*/ 119 w 378"/>
                    <a:gd name="T113" fmla="*/ 541 h 679"/>
                    <a:gd name="T114" fmla="*/ 83 w 378"/>
                    <a:gd name="T115" fmla="*/ 528 h 679"/>
                    <a:gd name="T116" fmla="*/ 71 w 378"/>
                    <a:gd name="T117" fmla="*/ 500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8" h="679">
                      <a:moveTo>
                        <a:pt x="69" y="483"/>
                      </a:moveTo>
                      <a:lnTo>
                        <a:pt x="69" y="480"/>
                      </a:lnTo>
                      <a:lnTo>
                        <a:pt x="72" y="473"/>
                      </a:lnTo>
                      <a:lnTo>
                        <a:pt x="79" y="473"/>
                      </a:lnTo>
                      <a:lnTo>
                        <a:pt x="78" y="467"/>
                      </a:lnTo>
                      <a:lnTo>
                        <a:pt x="71" y="458"/>
                      </a:lnTo>
                      <a:lnTo>
                        <a:pt x="67" y="447"/>
                      </a:lnTo>
                      <a:lnTo>
                        <a:pt x="61" y="446"/>
                      </a:lnTo>
                      <a:lnTo>
                        <a:pt x="44" y="440"/>
                      </a:lnTo>
                      <a:lnTo>
                        <a:pt x="33" y="440"/>
                      </a:lnTo>
                      <a:lnTo>
                        <a:pt x="27" y="432"/>
                      </a:lnTo>
                      <a:lnTo>
                        <a:pt x="18" y="412"/>
                      </a:lnTo>
                      <a:lnTo>
                        <a:pt x="19" y="409"/>
                      </a:lnTo>
                      <a:lnTo>
                        <a:pt x="26" y="403"/>
                      </a:lnTo>
                      <a:lnTo>
                        <a:pt x="30" y="382"/>
                      </a:lnTo>
                      <a:lnTo>
                        <a:pt x="26" y="377"/>
                      </a:lnTo>
                      <a:lnTo>
                        <a:pt x="27" y="370"/>
                      </a:lnTo>
                      <a:lnTo>
                        <a:pt x="15" y="364"/>
                      </a:lnTo>
                      <a:lnTo>
                        <a:pt x="6" y="358"/>
                      </a:lnTo>
                      <a:lnTo>
                        <a:pt x="16" y="351"/>
                      </a:lnTo>
                      <a:lnTo>
                        <a:pt x="22" y="348"/>
                      </a:lnTo>
                      <a:lnTo>
                        <a:pt x="22" y="346"/>
                      </a:lnTo>
                      <a:lnTo>
                        <a:pt x="18" y="344"/>
                      </a:lnTo>
                      <a:lnTo>
                        <a:pt x="16" y="341"/>
                      </a:lnTo>
                      <a:lnTo>
                        <a:pt x="20" y="338"/>
                      </a:lnTo>
                      <a:lnTo>
                        <a:pt x="25" y="342"/>
                      </a:lnTo>
                      <a:lnTo>
                        <a:pt x="30" y="342"/>
                      </a:lnTo>
                      <a:lnTo>
                        <a:pt x="32" y="340"/>
                      </a:lnTo>
                      <a:lnTo>
                        <a:pt x="27" y="340"/>
                      </a:lnTo>
                      <a:lnTo>
                        <a:pt x="24" y="338"/>
                      </a:lnTo>
                      <a:lnTo>
                        <a:pt x="30" y="333"/>
                      </a:lnTo>
                      <a:lnTo>
                        <a:pt x="32" y="333"/>
                      </a:lnTo>
                      <a:lnTo>
                        <a:pt x="32" y="331"/>
                      </a:lnTo>
                      <a:lnTo>
                        <a:pt x="36" y="329"/>
                      </a:lnTo>
                      <a:lnTo>
                        <a:pt x="44" y="331"/>
                      </a:lnTo>
                      <a:lnTo>
                        <a:pt x="46" y="329"/>
                      </a:lnTo>
                      <a:lnTo>
                        <a:pt x="39" y="327"/>
                      </a:lnTo>
                      <a:lnTo>
                        <a:pt x="36" y="322"/>
                      </a:lnTo>
                      <a:lnTo>
                        <a:pt x="28" y="318"/>
                      </a:lnTo>
                      <a:lnTo>
                        <a:pt x="28" y="316"/>
                      </a:lnTo>
                      <a:lnTo>
                        <a:pt x="22" y="312"/>
                      </a:lnTo>
                      <a:lnTo>
                        <a:pt x="22" y="306"/>
                      </a:lnTo>
                      <a:lnTo>
                        <a:pt x="25" y="301"/>
                      </a:lnTo>
                      <a:lnTo>
                        <a:pt x="29" y="301"/>
                      </a:lnTo>
                      <a:lnTo>
                        <a:pt x="34" y="300"/>
                      </a:lnTo>
                      <a:lnTo>
                        <a:pt x="36" y="292"/>
                      </a:lnTo>
                      <a:lnTo>
                        <a:pt x="34" y="285"/>
                      </a:lnTo>
                      <a:lnTo>
                        <a:pt x="33" y="275"/>
                      </a:lnTo>
                      <a:lnTo>
                        <a:pt x="40" y="271"/>
                      </a:lnTo>
                      <a:lnTo>
                        <a:pt x="35" y="265"/>
                      </a:lnTo>
                      <a:lnTo>
                        <a:pt x="26" y="265"/>
                      </a:lnTo>
                      <a:lnTo>
                        <a:pt x="23" y="261"/>
                      </a:lnTo>
                      <a:lnTo>
                        <a:pt x="36" y="253"/>
                      </a:lnTo>
                      <a:lnTo>
                        <a:pt x="40" y="253"/>
                      </a:lnTo>
                      <a:lnTo>
                        <a:pt x="43" y="250"/>
                      </a:lnTo>
                      <a:lnTo>
                        <a:pt x="47" y="250"/>
                      </a:lnTo>
                      <a:lnTo>
                        <a:pt x="49" y="245"/>
                      </a:lnTo>
                      <a:lnTo>
                        <a:pt x="54" y="244"/>
                      </a:lnTo>
                      <a:lnTo>
                        <a:pt x="57" y="240"/>
                      </a:lnTo>
                      <a:lnTo>
                        <a:pt x="51" y="240"/>
                      </a:lnTo>
                      <a:lnTo>
                        <a:pt x="51" y="239"/>
                      </a:lnTo>
                      <a:lnTo>
                        <a:pt x="55" y="235"/>
                      </a:lnTo>
                      <a:lnTo>
                        <a:pt x="54" y="231"/>
                      </a:lnTo>
                      <a:lnTo>
                        <a:pt x="55" y="230"/>
                      </a:lnTo>
                      <a:lnTo>
                        <a:pt x="59" y="229"/>
                      </a:lnTo>
                      <a:lnTo>
                        <a:pt x="61" y="219"/>
                      </a:lnTo>
                      <a:lnTo>
                        <a:pt x="57" y="214"/>
                      </a:lnTo>
                      <a:lnTo>
                        <a:pt x="53" y="212"/>
                      </a:lnTo>
                      <a:lnTo>
                        <a:pt x="50" y="205"/>
                      </a:lnTo>
                      <a:lnTo>
                        <a:pt x="54" y="200"/>
                      </a:lnTo>
                      <a:lnTo>
                        <a:pt x="60" y="197"/>
                      </a:lnTo>
                      <a:lnTo>
                        <a:pt x="64" y="195"/>
                      </a:lnTo>
                      <a:lnTo>
                        <a:pt x="78" y="187"/>
                      </a:lnTo>
                      <a:lnTo>
                        <a:pt x="77" y="179"/>
                      </a:lnTo>
                      <a:lnTo>
                        <a:pt x="81" y="174"/>
                      </a:lnTo>
                      <a:lnTo>
                        <a:pt x="79" y="170"/>
                      </a:lnTo>
                      <a:lnTo>
                        <a:pt x="79" y="168"/>
                      </a:lnTo>
                      <a:lnTo>
                        <a:pt x="80" y="165"/>
                      </a:lnTo>
                      <a:lnTo>
                        <a:pt x="78" y="160"/>
                      </a:lnTo>
                      <a:lnTo>
                        <a:pt x="83" y="142"/>
                      </a:lnTo>
                      <a:lnTo>
                        <a:pt x="80" y="137"/>
                      </a:lnTo>
                      <a:lnTo>
                        <a:pt x="72" y="134"/>
                      </a:lnTo>
                      <a:lnTo>
                        <a:pt x="65" y="130"/>
                      </a:lnTo>
                      <a:lnTo>
                        <a:pt x="50" y="128"/>
                      </a:lnTo>
                      <a:lnTo>
                        <a:pt x="40" y="136"/>
                      </a:lnTo>
                      <a:lnTo>
                        <a:pt x="34" y="136"/>
                      </a:lnTo>
                      <a:lnTo>
                        <a:pt x="33" y="139"/>
                      </a:lnTo>
                      <a:lnTo>
                        <a:pt x="25" y="148"/>
                      </a:lnTo>
                      <a:lnTo>
                        <a:pt x="18" y="145"/>
                      </a:lnTo>
                      <a:lnTo>
                        <a:pt x="29" y="132"/>
                      </a:lnTo>
                      <a:lnTo>
                        <a:pt x="31" y="124"/>
                      </a:lnTo>
                      <a:lnTo>
                        <a:pt x="28" y="123"/>
                      </a:lnTo>
                      <a:lnTo>
                        <a:pt x="26" y="116"/>
                      </a:lnTo>
                      <a:lnTo>
                        <a:pt x="21" y="116"/>
                      </a:lnTo>
                      <a:lnTo>
                        <a:pt x="18" y="119"/>
                      </a:lnTo>
                      <a:lnTo>
                        <a:pt x="17" y="130"/>
                      </a:lnTo>
                      <a:lnTo>
                        <a:pt x="9" y="134"/>
                      </a:lnTo>
                      <a:lnTo>
                        <a:pt x="5" y="141"/>
                      </a:lnTo>
                      <a:lnTo>
                        <a:pt x="8" y="145"/>
                      </a:lnTo>
                      <a:lnTo>
                        <a:pt x="5" y="148"/>
                      </a:lnTo>
                      <a:lnTo>
                        <a:pt x="0" y="140"/>
                      </a:lnTo>
                      <a:lnTo>
                        <a:pt x="4" y="133"/>
                      </a:lnTo>
                      <a:lnTo>
                        <a:pt x="4" y="131"/>
                      </a:lnTo>
                      <a:lnTo>
                        <a:pt x="0" y="128"/>
                      </a:lnTo>
                      <a:lnTo>
                        <a:pt x="9" y="120"/>
                      </a:lnTo>
                      <a:lnTo>
                        <a:pt x="11" y="114"/>
                      </a:lnTo>
                      <a:lnTo>
                        <a:pt x="19" y="111"/>
                      </a:lnTo>
                      <a:lnTo>
                        <a:pt x="18" y="106"/>
                      </a:lnTo>
                      <a:lnTo>
                        <a:pt x="16" y="103"/>
                      </a:lnTo>
                      <a:lnTo>
                        <a:pt x="16" y="100"/>
                      </a:lnTo>
                      <a:lnTo>
                        <a:pt x="19" y="99"/>
                      </a:lnTo>
                      <a:lnTo>
                        <a:pt x="19" y="95"/>
                      </a:lnTo>
                      <a:lnTo>
                        <a:pt x="20" y="92"/>
                      </a:lnTo>
                      <a:lnTo>
                        <a:pt x="20" y="86"/>
                      </a:lnTo>
                      <a:lnTo>
                        <a:pt x="23" y="83"/>
                      </a:lnTo>
                      <a:lnTo>
                        <a:pt x="23" y="77"/>
                      </a:lnTo>
                      <a:lnTo>
                        <a:pt x="34" y="80"/>
                      </a:lnTo>
                      <a:lnTo>
                        <a:pt x="38" y="75"/>
                      </a:lnTo>
                      <a:lnTo>
                        <a:pt x="43" y="74"/>
                      </a:lnTo>
                      <a:lnTo>
                        <a:pt x="46" y="76"/>
                      </a:lnTo>
                      <a:lnTo>
                        <a:pt x="53" y="73"/>
                      </a:lnTo>
                      <a:lnTo>
                        <a:pt x="60" y="75"/>
                      </a:lnTo>
                      <a:lnTo>
                        <a:pt x="68" y="73"/>
                      </a:lnTo>
                      <a:lnTo>
                        <a:pt x="72" y="73"/>
                      </a:lnTo>
                      <a:lnTo>
                        <a:pt x="76" y="72"/>
                      </a:lnTo>
                      <a:lnTo>
                        <a:pt x="77" y="60"/>
                      </a:lnTo>
                      <a:lnTo>
                        <a:pt x="75" y="55"/>
                      </a:lnTo>
                      <a:lnTo>
                        <a:pt x="59" y="53"/>
                      </a:lnTo>
                      <a:lnTo>
                        <a:pt x="52" y="43"/>
                      </a:lnTo>
                      <a:lnTo>
                        <a:pt x="52" y="35"/>
                      </a:lnTo>
                      <a:lnTo>
                        <a:pt x="55" y="32"/>
                      </a:lnTo>
                      <a:lnTo>
                        <a:pt x="53" y="23"/>
                      </a:lnTo>
                      <a:lnTo>
                        <a:pt x="56" y="21"/>
                      </a:lnTo>
                      <a:lnTo>
                        <a:pt x="55" y="21"/>
                      </a:lnTo>
                      <a:lnTo>
                        <a:pt x="59" y="18"/>
                      </a:lnTo>
                      <a:lnTo>
                        <a:pt x="67" y="15"/>
                      </a:lnTo>
                      <a:lnTo>
                        <a:pt x="70" y="12"/>
                      </a:lnTo>
                      <a:lnTo>
                        <a:pt x="76" y="9"/>
                      </a:lnTo>
                      <a:lnTo>
                        <a:pt x="80" y="9"/>
                      </a:lnTo>
                      <a:lnTo>
                        <a:pt x="86" y="7"/>
                      </a:lnTo>
                      <a:lnTo>
                        <a:pt x="93" y="0"/>
                      </a:lnTo>
                      <a:lnTo>
                        <a:pt x="98" y="2"/>
                      </a:lnTo>
                      <a:lnTo>
                        <a:pt x="101" y="3"/>
                      </a:lnTo>
                      <a:lnTo>
                        <a:pt x="100" y="6"/>
                      </a:lnTo>
                      <a:lnTo>
                        <a:pt x="103" y="9"/>
                      </a:lnTo>
                      <a:lnTo>
                        <a:pt x="106" y="22"/>
                      </a:lnTo>
                      <a:lnTo>
                        <a:pt x="110" y="26"/>
                      </a:lnTo>
                      <a:lnTo>
                        <a:pt x="115" y="35"/>
                      </a:lnTo>
                      <a:lnTo>
                        <a:pt x="119" y="34"/>
                      </a:lnTo>
                      <a:lnTo>
                        <a:pt x="125" y="38"/>
                      </a:lnTo>
                      <a:lnTo>
                        <a:pt x="132" y="26"/>
                      </a:lnTo>
                      <a:lnTo>
                        <a:pt x="133" y="26"/>
                      </a:lnTo>
                      <a:lnTo>
                        <a:pt x="137" y="29"/>
                      </a:lnTo>
                      <a:lnTo>
                        <a:pt x="143" y="28"/>
                      </a:lnTo>
                      <a:lnTo>
                        <a:pt x="146" y="27"/>
                      </a:lnTo>
                      <a:lnTo>
                        <a:pt x="149" y="26"/>
                      </a:lnTo>
                      <a:lnTo>
                        <a:pt x="152" y="24"/>
                      </a:lnTo>
                      <a:lnTo>
                        <a:pt x="157" y="24"/>
                      </a:lnTo>
                      <a:lnTo>
                        <a:pt x="160" y="22"/>
                      </a:lnTo>
                      <a:lnTo>
                        <a:pt x="163" y="23"/>
                      </a:lnTo>
                      <a:lnTo>
                        <a:pt x="164" y="26"/>
                      </a:lnTo>
                      <a:lnTo>
                        <a:pt x="170" y="27"/>
                      </a:lnTo>
                      <a:lnTo>
                        <a:pt x="174" y="25"/>
                      </a:lnTo>
                      <a:lnTo>
                        <a:pt x="176" y="25"/>
                      </a:lnTo>
                      <a:lnTo>
                        <a:pt x="176" y="29"/>
                      </a:lnTo>
                      <a:lnTo>
                        <a:pt x="187" y="25"/>
                      </a:lnTo>
                      <a:lnTo>
                        <a:pt x="196" y="23"/>
                      </a:lnTo>
                      <a:lnTo>
                        <a:pt x="198" y="38"/>
                      </a:lnTo>
                      <a:lnTo>
                        <a:pt x="202" y="40"/>
                      </a:lnTo>
                      <a:lnTo>
                        <a:pt x="202" y="50"/>
                      </a:lnTo>
                      <a:lnTo>
                        <a:pt x="204" y="54"/>
                      </a:lnTo>
                      <a:lnTo>
                        <a:pt x="209" y="60"/>
                      </a:lnTo>
                      <a:lnTo>
                        <a:pt x="211" y="69"/>
                      </a:lnTo>
                      <a:lnTo>
                        <a:pt x="208" y="72"/>
                      </a:lnTo>
                      <a:lnTo>
                        <a:pt x="204" y="71"/>
                      </a:lnTo>
                      <a:lnTo>
                        <a:pt x="207" y="78"/>
                      </a:lnTo>
                      <a:lnTo>
                        <a:pt x="198" y="85"/>
                      </a:lnTo>
                      <a:lnTo>
                        <a:pt x="202" y="88"/>
                      </a:lnTo>
                      <a:lnTo>
                        <a:pt x="197" y="89"/>
                      </a:lnTo>
                      <a:lnTo>
                        <a:pt x="199" y="93"/>
                      </a:lnTo>
                      <a:lnTo>
                        <a:pt x="196" y="96"/>
                      </a:lnTo>
                      <a:lnTo>
                        <a:pt x="195" y="97"/>
                      </a:lnTo>
                      <a:lnTo>
                        <a:pt x="194" y="103"/>
                      </a:lnTo>
                      <a:lnTo>
                        <a:pt x="190" y="109"/>
                      </a:lnTo>
                      <a:lnTo>
                        <a:pt x="194" y="109"/>
                      </a:lnTo>
                      <a:lnTo>
                        <a:pt x="192" y="111"/>
                      </a:lnTo>
                      <a:lnTo>
                        <a:pt x="186" y="115"/>
                      </a:lnTo>
                      <a:lnTo>
                        <a:pt x="185" y="118"/>
                      </a:lnTo>
                      <a:lnTo>
                        <a:pt x="190" y="126"/>
                      </a:lnTo>
                      <a:lnTo>
                        <a:pt x="184" y="123"/>
                      </a:lnTo>
                      <a:lnTo>
                        <a:pt x="181" y="124"/>
                      </a:lnTo>
                      <a:lnTo>
                        <a:pt x="183" y="130"/>
                      </a:lnTo>
                      <a:lnTo>
                        <a:pt x="179" y="132"/>
                      </a:lnTo>
                      <a:lnTo>
                        <a:pt x="176" y="130"/>
                      </a:lnTo>
                      <a:lnTo>
                        <a:pt x="173" y="133"/>
                      </a:lnTo>
                      <a:lnTo>
                        <a:pt x="171" y="137"/>
                      </a:lnTo>
                      <a:lnTo>
                        <a:pt x="168" y="138"/>
                      </a:lnTo>
                      <a:lnTo>
                        <a:pt x="170" y="143"/>
                      </a:lnTo>
                      <a:lnTo>
                        <a:pt x="167" y="144"/>
                      </a:lnTo>
                      <a:lnTo>
                        <a:pt x="165" y="148"/>
                      </a:lnTo>
                      <a:lnTo>
                        <a:pt x="163" y="146"/>
                      </a:lnTo>
                      <a:lnTo>
                        <a:pt x="163" y="143"/>
                      </a:lnTo>
                      <a:lnTo>
                        <a:pt x="159" y="143"/>
                      </a:lnTo>
                      <a:lnTo>
                        <a:pt x="158" y="142"/>
                      </a:lnTo>
                      <a:lnTo>
                        <a:pt x="155" y="144"/>
                      </a:lnTo>
                      <a:lnTo>
                        <a:pt x="157" y="146"/>
                      </a:lnTo>
                      <a:lnTo>
                        <a:pt x="151" y="153"/>
                      </a:lnTo>
                      <a:lnTo>
                        <a:pt x="150" y="156"/>
                      </a:lnTo>
                      <a:lnTo>
                        <a:pt x="146" y="162"/>
                      </a:lnTo>
                      <a:lnTo>
                        <a:pt x="148" y="164"/>
                      </a:lnTo>
                      <a:lnTo>
                        <a:pt x="142" y="168"/>
                      </a:lnTo>
                      <a:lnTo>
                        <a:pt x="144" y="171"/>
                      </a:lnTo>
                      <a:lnTo>
                        <a:pt x="155" y="174"/>
                      </a:lnTo>
                      <a:lnTo>
                        <a:pt x="165" y="172"/>
                      </a:lnTo>
                      <a:lnTo>
                        <a:pt x="171" y="171"/>
                      </a:lnTo>
                      <a:lnTo>
                        <a:pt x="175" y="171"/>
                      </a:lnTo>
                      <a:lnTo>
                        <a:pt x="182" y="171"/>
                      </a:lnTo>
                      <a:lnTo>
                        <a:pt x="193" y="174"/>
                      </a:lnTo>
                      <a:lnTo>
                        <a:pt x="202" y="169"/>
                      </a:lnTo>
                      <a:lnTo>
                        <a:pt x="205" y="164"/>
                      </a:lnTo>
                      <a:lnTo>
                        <a:pt x="210" y="159"/>
                      </a:lnTo>
                      <a:lnTo>
                        <a:pt x="219" y="156"/>
                      </a:lnTo>
                      <a:lnTo>
                        <a:pt x="224" y="150"/>
                      </a:lnTo>
                      <a:lnTo>
                        <a:pt x="230" y="153"/>
                      </a:lnTo>
                      <a:lnTo>
                        <a:pt x="239" y="155"/>
                      </a:lnTo>
                      <a:lnTo>
                        <a:pt x="242" y="160"/>
                      </a:lnTo>
                      <a:lnTo>
                        <a:pt x="242" y="174"/>
                      </a:lnTo>
                      <a:lnTo>
                        <a:pt x="238" y="181"/>
                      </a:lnTo>
                      <a:lnTo>
                        <a:pt x="248" y="190"/>
                      </a:lnTo>
                      <a:lnTo>
                        <a:pt x="253" y="190"/>
                      </a:lnTo>
                      <a:lnTo>
                        <a:pt x="252" y="197"/>
                      </a:lnTo>
                      <a:lnTo>
                        <a:pt x="246" y="199"/>
                      </a:lnTo>
                      <a:lnTo>
                        <a:pt x="242" y="203"/>
                      </a:lnTo>
                      <a:lnTo>
                        <a:pt x="242" y="207"/>
                      </a:lnTo>
                      <a:lnTo>
                        <a:pt x="239" y="211"/>
                      </a:lnTo>
                      <a:lnTo>
                        <a:pt x="240" y="216"/>
                      </a:lnTo>
                      <a:lnTo>
                        <a:pt x="239" y="221"/>
                      </a:lnTo>
                      <a:lnTo>
                        <a:pt x="243" y="224"/>
                      </a:lnTo>
                      <a:lnTo>
                        <a:pt x="243" y="231"/>
                      </a:lnTo>
                      <a:lnTo>
                        <a:pt x="240" y="244"/>
                      </a:lnTo>
                      <a:lnTo>
                        <a:pt x="241" y="249"/>
                      </a:lnTo>
                      <a:lnTo>
                        <a:pt x="245" y="249"/>
                      </a:lnTo>
                      <a:lnTo>
                        <a:pt x="251" y="245"/>
                      </a:lnTo>
                      <a:lnTo>
                        <a:pt x="254" y="242"/>
                      </a:lnTo>
                      <a:lnTo>
                        <a:pt x="261" y="237"/>
                      </a:lnTo>
                      <a:lnTo>
                        <a:pt x="263" y="237"/>
                      </a:lnTo>
                      <a:lnTo>
                        <a:pt x="262" y="249"/>
                      </a:lnTo>
                      <a:lnTo>
                        <a:pt x="259" y="251"/>
                      </a:lnTo>
                      <a:lnTo>
                        <a:pt x="261" y="259"/>
                      </a:lnTo>
                      <a:lnTo>
                        <a:pt x="256" y="263"/>
                      </a:lnTo>
                      <a:lnTo>
                        <a:pt x="251" y="266"/>
                      </a:lnTo>
                      <a:lnTo>
                        <a:pt x="254" y="273"/>
                      </a:lnTo>
                      <a:lnTo>
                        <a:pt x="251" y="280"/>
                      </a:lnTo>
                      <a:lnTo>
                        <a:pt x="253" y="286"/>
                      </a:lnTo>
                      <a:lnTo>
                        <a:pt x="252" y="292"/>
                      </a:lnTo>
                      <a:lnTo>
                        <a:pt x="254" y="299"/>
                      </a:lnTo>
                      <a:lnTo>
                        <a:pt x="258" y="303"/>
                      </a:lnTo>
                      <a:lnTo>
                        <a:pt x="268" y="303"/>
                      </a:lnTo>
                      <a:lnTo>
                        <a:pt x="276" y="307"/>
                      </a:lnTo>
                      <a:lnTo>
                        <a:pt x="276" y="310"/>
                      </a:lnTo>
                      <a:lnTo>
                        <a:pt x="272" y="312"/>
                      </a:lnTo>
                      <a:lnTo>
                        <a:pt x="286" y="318"/>
                      </a:lnTo>
                      <a:lnTo>
                        <a:pt x="292" y="318"/>
                      </a:lnTo>
                      <a:lnTo>
                        <a:pt x="287" y="324"/>
                      </a:lnTo>
                      <a:lnTo>
                        <a:pt x="288" y="330"/>
                      </a:lnTo>
                      <a:lnTo>
                        <a:pt x="286" y="332"/>
                      </a:lnTo>
                      <a:lnTo>
                        <a:pt x="287" y="335"/>
                      </a:lnTo>
                      <a:lnTo>
                        <a:pt x="291" y="337"/>
                      </a:lnTo>
                      <a:lnTo>
                        <a:pt x="293" y="340"/>
                      </a:lnTo>
                      <a:lnTo>
                        <a:pt x="303" y="341"/>
                      </a:lnTo>
                      <a:lnTo>
                        <a:pt x="311" y="356"/>
                      </a:lnTo>
                      <a:lnTo>
                        <a:pt x="320" y="361"/>
                      </a:lnTo>
                      <a:lnTo>
                        <a:pt x="321" y="366"/>
                      </a:lnTo>
                      <a:lnTo>
                        <a:pt x="317" y="369"/>
                      </a:lnTo>
                      <a:lnTo>
                        <a:pt x="318" y="370"/>
                      </a:lnTo>
                      <a:lnTo>
                        <a:pt x="324" y="371"/>
                      </a:lnTo>
                      <a:lnTo>
                        <a:pt x="326" y="371"/>
                      </a:lnTo>
                      <a:lnTo>
                        <a:pt x="330" y="367"/>
                      </a:lnTo>
                      <a:lnTo>
                        <a:pt x="334" y="366"/>
                      </a:lnTo>
                      <a:lnTo>
                        <a:pt x="339" y="362"/>
                      </a:lnTo>
                      <a:lnTo>
                        <a:pt x="340" y="367"/>
                      </a:lnTo>
                      <a:lnTo>
                        <a:pt x="345" y="367"/>
                      </a:lnTo>
                      <a:lnTo>
                        <a:pt x="345" y="372"/>
                      </a:lnTo>
                      <a:lnTo>
                        <a:pt x="351" y="371"/>
                      </a:lnTo>
                      <a:lnTo>
                        <a:pt x="366" y="376"/>
                      </a:lnTo>
                      <a:lnTo>
                        <a:pt x="378" y="382"/>
                      </a:lnTo>
                      <a:lnTo>
                        <a:pt x="374" y="388"/>
                      </a:lnTo>
                      <a:lnTo>
                        <a:pt x="373" y="396"/>
                      </a:lnTo>
                      <a:lnTo>
                        <a:pt x="350" y="430"/>
                      </a:lnTo>
                      <a:lnTo>
                        <a:pt x="340" y="437"/>
                      </a:lnTo>
                      <a:lnTo>
                        <a:pt x="308" y="446"/>
                      </a:lnTo>
                      <a:lnTo>
                        <a:pt x="299" y="453"/>
                      </a:lnTo>
                      <a:lnTo>
                        <a:pt x="295" y="459"/>
                      </a:lnTo>
                      <a:lnTo>
                        <a:pt x="286" y="478"/>
                      </a:lnTo>
                      <a:lnTo>
                        <a:pt x="282" y="493"/>
                      </a:lnTo>
                      <a:lnTo>
                        <a:pt x="281" y="515"/>
                      </a:lnTo>
                      <a:lnTo>
                        <a:pt x="267" y="533"/>
                      </a:lnTo>
                      <a:lnTo>
                        <a:pt x="263" y="542"/>
                      </a:lnTo>
                      <a:lnTo>
                        <a:pt x="262" y="556"/>
                      </a:lnTo>
                      <a:lnTo>
                        <a:pt x="259" y="562"/>
                      </a:lnTo>
                      <a:lnTo>
                        <a:pt x="251" y="569"/>
                      </a:lnTo>
                      <a:lnTo>
                        <a:pt x="239" y="574"/>
                      </a:lnTo>
                      <a:lnTo>
                        <a:pt x="220" y="577"/>
                      </a:lnTo>
                      <a:lnTo>
                        <a:pt x="205" y="583"/>
                      </a:lnTo>
                      <a:lnTo>
                        <a:pt x="196" y="589"/>
                      </a:lnTo>
                      <a:lnTo>
                        <a:pt x="189" y="594"/>
                      </a:lnTo>
                      <a:lnTo>
                        <a:pt x="179" y="610"/>
                      </a:lnTo>
                      <a:lnTo>
                        <a:pt x="170" y="617"/>
                      </a:lnTo>
                      <a:lnTo>
                        <a:pt x="167" y="632"/>
                      </a:lnTo>
                      <a:lnTo>
                        <a:pt x="166" y="643"/>
                      </a:lnTo>
                      <a:lnTo>
                        <a:pt x="155" y="660"/>
                      </a:lnTo>
                      <a:lnTo>
                        <a:pt x="145" y="668"/>
                      </a:lnTo>
                      <a:lnTo>
                        <a:pt x="128" y="677"/>
                      </a:lnTo>
                      <a:lnTo>
                        <a:pt x="125" y="677"/>
                      </a:lnTo>
                      <a:lnTo>
                        <a:pt x="124" y="679"/>
                      </a:lnTo>
                      <a:lnTo>
                        <a:pt x="115" y="668"/>
                      </a:lnTo>
                      <a:lnTo>
                        <a:pt x="116" y="667"/>
                      </a:lnTo>
                      <a:lnTo>
                        <a:pt x="114" y="664"/>
                      </a:lnTo>
                      <a:lnTo>
                        <a:pt x="112" y="664"/>
                      </a:lnTo>
                      <a:lnTo>
                        <a:pt x="113" y="661"/>
                      </a:lnTo>
                      <a:lnTo>
                        <a:pt x="111" y="662"/>
                      </a:lnTo>
                      <a:lnTo>
                        <a:pt x="113" y="656"/>
                      </a:lnTo>
                      <a:lnTo>
                        <a:pt x="112" y="644"/>
                      </a:lnTo>
                      <a:lnTo>
                        <a:pt x="114" y="637"/>
                      </a:lnTo>
                      <a:lnTo>
                        <a:pt x="113" y="635"/>
                      </a:lnTo>
                      <a:lnTo>
                        <a:pt x="114" y="630"/>
                      </a:lnTo>
                      <a:lnTo>
                        <a:pt x="113" y="630"/>
                      </a:lnTo>
                      <a:lnTo>
                        <a:pt x="113" y="625"/>
                      </a:lnTo>
                      <a:lnTo>
                        <a:pt x="114" y="625"/>
                      </a:lnTo>
                      <a:lnTo>
                        <a:pt x="115" y="620"/>
                      </a:lnTo>
                      <a:lnTo>
                        <a:pt x="111" y="615"/>
                      </a:lnTo>
                      <a:lnTo>
                        <a:pt x="115" y="609"/>
                      </a:lnTo>
                      <a:lnTo>
                        <a:pt x="117" y="570"/>
                      </a:lnTo>
                      <a:lnTo>
                        <a:pt x="120" y="565"/>
                      </a:lnTo>
                      <a:lnTo>
                        <a:pt x="128" y="563"/>
                      </a:lnTo>
                      <a:lnTo>
                        <a:pt x="134" y="560"/>
                      </a:lnTo>
                      <a:lnTo>
                        <a:pt x="136" y="557"/>
                      </a:lnTo>
                      <a:lnTo>
                        <a:pt x="141" y="557"/>
                      </a:lnTo>
                      <a:lnTo>
                        <a:pt x="144" y="555"/>
                      </a:lnTo>
                      <a:lnTo>
                        <a:pt x="144" y="549"/>
                      </a:lnTo>
                      <a:lnTo>
                        <a:pt x="119" y="547"/>
                      </a:lnTo>
                      <a:lnTo>
                        <a:pt x="119" y="541"/>
                      </a:lnTo>
                      <a:lnTo>
                        <a:pt x="102" y="540"/>
                      </a:lnTo>
                      <a:lnTo>
                        <a:pt x="102" y="537"/>
                      </a:lnTo>
                      <a:lnTo>
                        <a:pt x="91" y="536"/>
                      </a:lnTo>
                      <a:lnTo>
                        <a:pt x="90" y="532"/>
                      </a:lnTo>
                      <a:lnTo>
                        <a:pt x="83" y="532"/>
                      </a:lnTo>
                      <a:lnTo>
                        <a:pt x="83" y="528"/>
                      </a:lnTo>
                      <a:lnTo>
                        <a:pt x="79" y="528"/>
                      </a:lnTo>
                      <a:lnTo>
                        <a:pt x="78" y="518"/>
                      </a:lnTo>
                      <a:lnTo>
                        <a:pt x="81" y="508"/>
                      </a:lnTo>
                      <a:lnTo>
                        <a:pt x="80" y="508"/>
                      </a:lnTo>
                      <a:lnTo>
                        <a:pt x="79" y="501"/>
                      </a:lnTo>
                      <a:lnTo>
                        <a:pt x="71" y="500"/>
                      </a:lnTo>
                      <a:lnTo>
                        <a:pt x="68" y="485"/>
                      </a:lnTo>
                      <a:lnTo>
                        <a:pt x="69"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56" name="Freeform 133"/>
                <p:cNvSpPr>
                  <a:spLocks/>
                </p:cNvSpPr>
                <p:nvPr/>
              </p:nvSpPr>
              <p:spPr bwMode="auto">
                <a:xfrm>
                  <a:off x="4387" y="1712"/>
                  <a:ext cx="378" cy="679"/>
                </a:xfrm>
                <a:custGeom>
                  <a:avLst/>
                  <a:gdLst>
                    <a:gd name="T0" fmla="*/ 71 w 378"/>
                    <a:gd name="T1" fmla="*/ 458 h 679"/>
                    <a:gd name="T2" fmla="*/ 18 w 378"/>
                    <a:gd name="T3" fmla="*/ 412 h 679"/>
                    <a:gd name="T4" fmla="*/ 15 w 378"/>
                    <a:gd name="T5" fmla="*/ 364 h 679"/>
                    <a:gd name="T6" fmla="*/ 16 w 378"/>
                    <a:gd name="T7" fmla="*/ 341 h 679"/>
                    <a:gd name="T8" fmla="*/ 24 w 378"/>
                    <a:gd name="T9" fmla="*/ 338 h 679"/>
                    <a:gd name="T10" fmla="*/ 46 w 378"/>
                    <a:gd name="T11" fmla="*/ 329 h 679"/>
                    <a:gd name="T12" fmla="*/ 22 w 378"/>
                    <a:gd name="T13" fmla="*/ 306 h 679"/>
                    <a:gd name="T14" fmla="*/ 33 w 378"/>
                    <a:gd name="T15" fmla="*/ 275 h 679"/>
                    <a:gd name="T16" fmla="*/ 40 w 378"/>
                    <a:gd name="T17" fmla="*/ 253 h 679"/>
                    <a:gd name="T18" fmla="*/ 51 w 378"/>
                    <a:gd name="T19" fmla="*/ 240 h 679"/>
                    <a:gd name="T20" fmla="*/ 61 w 378"/>
                    <a:gd name="T21" fmla="*/ 219 h 679"/>
                    <a:gd name="T22" fmla="*/ 64 w 378"/>
                    <a:gd name="T23" fmla="*/ 195 h 679"/>
                    <a:gd name="T24" fmla="*/ 80 w 378"/>
                    <a:gd name="T25" fmla="*/ 165 h 679"/>
                    <a:gd name="T26" fmla="*/ 50 w 378"/>
                    <a:gd name="T27" fmla="*/ 128 h 679"/>
                    <a:gd name="T28" fmla="*/ 29 w 378"/>
                    <a:gd name="T29" fmla="*/ 132 h 679"/>
                    <a:gd name="T30" fmla="*/ 17 w 378"/>
                    <a:gd name="T31" fmla="*/ 130 h 679"/>
                    <a:gd name="T32" fmla="*/ 4 w 378"/>
                    <a:gd name="T33" fmla="*/ 133 h 679"/>
                    <a:gd name="T34" fmla="*/ 18 w 378"/>
                    <a:gd name="T35" fmla="*/ 106 h 679"/>
                    <a:gd name="T36" fmla="*/ 20 w 378"/>
                    <a:gd name="T37" fmla="*/ 86 h 679"/>
                    <a:gd name="T38" fmla="*/ 46 w 378"/>
                    <a:gd name="T39" fmla="*/ 76 h 679"/>
                    <a:gd name="T40" fmla="*/ 77 w 378"/>
                    <a:gd name="T41" fmla="*/ 60 h 679"/>
                    <a:gd name="T42" fmla="*/ 53 w 378"/>
                    <a:gd name="T43" fmla="*/ 23 h 679"/>
                    <a:gd name="T44" fmla="*/ 76 w 378"/>
                    <a:gd name="T45" fmla="*/ 9 h 679"/>
                    <a:gd name="T46" fmla="*/ 100 w 378"/>
                    <a:gd name="T47" fmla="*/ 6 h 679"/>
                    <a:gd name="T48" fmla="*/ 125 w 378"/>
                    <a:gd name="T49" fmla="*/ 38 h 679"/>
                    <a:gd name="T50" fmla="*/ 149 w 378"/>
                    <a:gd name="T51" fmla="*/ 26 h 679"/>
                    <a:gd name="T52" fmla="*/ 170 w 378"/>
                    <a:gd name="T53" fmla="*/ 27 h 679"/>
                    <a:gd name="T54" fmla="*/ 198 w 378"/>
                    <a:gd name="T55" fmla="*/ 38 h 679"/>
                    <a:gd name="T56" fmla="*/ 208 w 378"/>
                    <a:gd name="T57" fmla="*/ 72 h 679"/>
                    <a:gd name="T58" fmla="*/ 199 w 378"/>
                    <a:gd name="T59" fmla="*/ 93 h 679"/>
                    <a:gd name="T60" fmla="*/ 192 w 378"/>
                    <a:gd name="T61" fmla="*/ 111 h 679"/>
                    <a:gd name="T62" fmla="*/ 183 w 378"/>
                    <a:gd name="T63" fmla="*/ 130 h 679"/>
                    <a:gd name="T64" fmla="*/ 170 w 378"/>
                    <a:gd name="T65" fmla="*/ 143 h 679"/>
                    <a:gd name="T66" fmla="*/ 158 w 378"/>
                    <a:gd name="T67" fmla="*/ 142 h 679"/>
                    <a:gd name="T68" fmla="*/ 148 w 378"/>
                    <a:gd name="T69" fmla="*/ 164 h 679"/>
                    <a:gd name="T70" fmla="*/ 175 w 378"/>
                    <a:gd name="T71" fmla="*/ 171 h 679"/>
                    <a:gd name="T72" fmla="*/ 219 w 378"/>
                    <a:gd name="T73" fmla="*/ 156 h 679"/>
                    <a:gd name="T74" fmla="*/ 238 w 378"/>
                    <a:gd name="T75" fmla="*/ 181 h 679"/>
                    <a:gd name="T76" fmla="*/ 242 w 378"/>
                    <a:gd name="T77" fmla="*/ 207 h 679"/>
                    <a:gd name="T78" fmla="*/ 240 w 378"/>
                    <a:gd name="T79" fmla="*/ 244 h 679"/>
                    <a:gd name="T80" fmla="*/ 263 w 378"/>
                    <a:gd name="T81" fmla="*/ 237 h 679"/>
                    <a:gd name="T82" fmla="*/ 254 w 378"/>
                    <a:gd name="T83" fmla="*/ 273 h 679"/>
                    <a:gd name="T84" fmla="*/ 268 w 378"/>
                    <a:gd name="T85" fmla="*/ 303 h 679"/>
                    <a:gd name="T86" fmla="*/ 287 w 378"/>
                    <a:gd name="T87" fmla="*/ 324 h 679"/>
                    <a:gd name="T88" fmla="*/ 303 w 378"/>
                    <a:gd name="T89" fmla="*/ 341 h 679"/>
                    <a:gd name="T90" fmla="*/ 324 w 378"/>
                    <a:gd name="T91" fmla="*/ 371 h 679"/>
                    <a:gd name="T92" fmla="*/ 345 w 378"/>
                    <a:gd name="T93" fmla="*/ 367 h 679"/>
                    <a:gd name="T94" fmla="*/ 373 w 378"/>
                    <a:gd name="T95" fmla="*/ 396 h 679"/>
                    <a:gd name="T96" fmla="*/ 286 w 378"/>
                    <a:gd name="T97" fmla="*/ 478 h 679"/>
                    <a:gd name="T98" fmla="*/ 259 w 378"/>
                    <a:gd name="T99" fmla="*/ 562 h 679"/>
                    <a:gd name="T100" fmla="*/ 189 w 378"/>
                    <a:gd name="T101" fmla="*/ 594 h 679"/>
                    <a:gd name="T102" fmla="*/ 145 w 378"/>
                    <a:gd name="T103" fmla="*/ 668 h 679"/>
                    <a:gd name="T104" fmla="*/ 114 w 378"/>
                    <a:gd name="T105" fmla="*/ 664 h 679"/>
                    <a:gd name="T106" fmla="*/ 114 w 378"/>
                    <a:gd name="T107" fmla="*/ 637 h 679"/>
                    <a:gd name="T108" fmla="*/ 115 w 378"/>
                    <a:gd name="T109" fmla="*/ 620 h 679"/>
                    <a:gd name="T110" fmla="*/ 134 w 378"/>
                    <a:gd name="T111" fmla="*/ 560 h 679"/>
                    <a:gd name="T112" fmla="*/ 119 w 378"/>
                    <a:gd name="T113" fmla="*/ 541 h 679"/>
                    <a:gd name="T114" fmla="*/ 83 w 378"/>
                    <a:gd name="T115" fmla="*/ 528 h 679"/>
                    <a:gd name="T116" fmla="*/ 71 w 378"/>
                    <a:gd name="T117" fmla="*/ 500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8" h="679">
                      <a:moveTo>
                        <a:pt x="69" y="483"/>
                      </a:moveTo>
                      <a:lnTo>
                        <a:pt x="69" y="480"/>
                      </a:lnTo>
                      <a:lnTo>
                        <a:pt x="72" y="473"/>
                      </a:lnTo>
                      <a:lnTo>
                        <a:pt x="79" y="473"/>
                      </a:lnTo>
                      <a:lnTo>
                        <a:pt x="78" y="467"/>
                      </a:lnTo>
                      <a:lnTo>
                        <a:pt x="71" y="458"/>
                      </a:lnTo>
                      <a:lnTo>
                        <a:pt x="67" y="447"/>
                      </a:lnTo>
                      <a:lnTo>
                        <a:pt x="61" y="446"/>
                      </a:lnTo>
                      <a:lnTo>
                        <a:pt x="44" y="440"/>
                      </a:lnTo>
                      <a:lnTo>
                        <a:pt x="33" y="440"/>
                      </a:lnTo>
                      <a:lnTo>
                        <a:pt x="27" y="432"/>
                      </a:lnTo>
                      <a:lnTo>
                        <a:pt x="18" y="412"/>
                      </a:lnTo>
                      <a:lnTo>
                        <a:pt x="19" y="409"/>
                      </a:lnTo>
                      <a:lnTo>
                        <a:pt x="26" y="403"/>
                      </a:lnTo>
                      <a:lnTo>
                        <a:pt x="30" y="382"/>
                      </a:lnTo>
                      <a:lnTo>
                        <a:pt x="26" y="377"/>
                      </a:lnTo>
                      <a:lnTo>
                        <a:pt x="27" y="370"/>
                      </a:lnTo>
                      <a:lnTo>
                        <a:pt x="15" y="364"/>
                      </a:lnTo>
                      <a:lnTo>
                        <a:pt x="6" y="358"/>
                      </a:lnTo>
                      <a:lnTo>
                        <a:pt x="16" y="351"/>
                      </a:lnTo>
                      <a:lnTo>
                        <a:pt x="22" y="348"/>
                      </a:lnTo>
                      <a:lnTo>
                        <a:pt x="22" y="346"/>
                      </a:lnTo>
                      <a:lnTo>
                        <a:pt x="18" y="344"/>
                      </a:lnTo>
                      <a:lnTo>
                        <a:pt x="16" y="341"/>
                      </a:lnTo>
                      <a:lnTo>
                        <a:pt x="20" y="338"/>
                      </a:lnTo>
                      <a:lnTo>
                        <a:pt x="25" y="342"/>
                      </a:lnTo>
                      <a:lnTo>
                        <a:pt x="30" y="342"/>
                      </a:lnTo>
                      <a:lnTo>
                        <a:pt x="32" y="340"/>
                      </a:lnTo>
                      <a:lnTo>
                        <a:pt x="27" y="340"/>
                      </a:lnTo>
                      <a:lnTo>
                        <a:pt x="24" y="338"/>
                      </a:lnTo>
                      <a:lnTo>
                        <a:pt x="30" y="333"/>
                      </a:lnTo>
                      <a:lnTo>
                        <a:pt x="32" y="333"/>
                      </a:lnTo>
                      <a:lnTo>
                        <a:pt x="32" y="331"/>
                      </a:lnTo>
                      <a:lnTo>
                        <a:pt x="36" y="329"/>
                      </a:lnTo>
                      <a:lnTo>
                        <a:pt x="44" y="331"/>
                      </a:lnTo>
                      <a:lnTo>
                        <a:pt x="46" y="329"/>
                      </a:lnTo>
                      <a:lnTo>
                        <a:pt x="39" y="327"/>
                      </a:lnTo>
                      <a:lnTo>
                        <a:pt x="36" y="322"/>
                      </a:lnTo>
                      <a:lnTo>
                        <a:pt x="28" y="318"/>
                      </a:lnTo>
                      <a:lnTo>
                        <a:pt x="28" y="316"/>
                      </a:lnTo>
                      <a:lnTo>
                        <a:pt x="22" y="312"/>
                      </a:lnTo>
                      <a:lnTo>
                        <a:pt x="22" y="306"/>
                      </a:lnTo>
                      <a:lnTo>
                        <a:pt x="25" y="301"/>
                      </a:lnTo>
                      <a:lnTo>
                        <a:pt x="29" y="301"/>
                      </a:lnTo>
                      <a:lnTo>
                        <a:pt x="34" y="300"/>
                      </a:lnTo>
                      <a:lnTo>
                        <a:pt x="36" y="292"/>
                      </a:lnTo>
                      <a:lnTo>
                        <a:pt x="34" y="285"/>
                      </a:lnTo>
                      <a:lnTo>
                        <a:pt x="33" y="275"/>
                      </a:lnTo>
                      <a:lnTo>
                        <a:pt x="40" y="271"/>
                      </a:lnTo>
                      <a:lnTo>
                        <a:pt x="35" y="265"/>
                      </a:lnTo>
                      <a:lnTo>
                        <a:pt x="26" y="265"/>
                      </a:lnTo>
                      <a:lnTo>
                        <a:pt x="23" y="261"/>
                      </a:lnTo>
                      <a:lnTo>
                        <a:pt x="36" y="253"/>
                      </a:lnTo>
                      <a:lnTo>
                        <a:pt x="40" y="253"/>
                      </a:lnTo>
                      <a:lnTo>
                        <a:pt x="43" y="250"/>
                      </a:lnTo>
                      <a:lnTo>
                        <a:pt x="47" y="250"/>
                      </a:lnTo>
                      <a:lnTo>
                        <a:pt x="49" y="245"/>
                      </a:lnTo>
                      <a:lnTo>
                        <a:pt x="54" y="244"/>
                      </a:lnTo>
                      <a:lnTo>
                        <a:pt x="57" y="240"/>
                      </a:lnTo>
                      <a:lnTo>
                        <a:pt x="51" y="240"/>
                      </a:lnTo>
                      <a:lnTo>
                        <a:pt x="51" y="239"/>
                      </a:lnTo>
                      <a:lnTo>
                        <a:pt x="55" y="235"/>
                      </a:lnTo>
                      <a:lnTo>
                        <a:pt x="54" y="231"/>
                      </a:lnTo>
                      <a:lnTo>
                        <a:pt x="55" y="230"/>
                      </a:lnTo>
                      <a:lnTo>
                        <a:pt x="59" y="229"/>
                      </a:lnTo>
                      <a:lnTo>
                        <a:pt x="61" y="219"/>
                      </a:lnTo>
                      <a:lnTo>
                        <a:pt x="57" y="214"/>
                      </a:lnTo>
                      <a:lnTo>
                        <a:pt x="53" y="212"/>
                      </a:lnTo>
                      <a:lnTo>
                        <a:pt x="50" y="205"/>
                      </a:lnTo>
                      <a:lnTo>
                        <a:pt x="54" y="200"/>
                      </a:lnTo>
                      <a:lnTo>
                        <a:pt x="60" y="197"/>
                      </a:lnTo>
                      <a:lnTo>
                        <a:pt x="64" y="195"/>
                      </a:lnTo>
                      <a:lnTo>
                        <a:pt x="78" y="187"/>
                      </a:lnTo>
                      <a:lnTo>
                        <a:pt x="77" y="179"/>
                      </a:lnTo>
                      <a:lnTo>
                        <a:pt x="81" y="174"/>
                      </a:lnTo>
                      <a:lnTo>
                        <a:pt x="79" y="170"/>
                      </a:lnTo>
                      <a:lnTo>
                        <a:pt x="79" y="168"/>
                      </a:lnTo>
                      <a:lnTo>
                        <a:pt x="80" y="165"/>
                      </a:lnTo>
                      <a:lnTo>
                        <a:pt x="78" y="160"/>
                      </a:lnTo>
                      <a:lnTo>
                        <a:pt x="83" y="142"/>
                      </a:lnTo>
                      <a:lnTo>
                        <a:pt x="80" y="137"/>
                      </a:lnTo>
                      <a:lnTo>
                        <a:pt x="72" y="134"/>
                      </a:lnTo>
                      <a:lnTo>
                        <a:pt x="65" y="130"/>
                      </a:lnTo>
                      <a:lnTo>
                        <a:pt x="50" y="128"/>
                      </a:lnTo>
                      <a:lnTo>
                        <a:pt x="40" y="136"/>
                      </a:lnTo>
                      <a:lnTo>
                        <a:pt x="34" y="136"/>
                      </a:lnTo>
                      <a:lnTo>
                        <a:pt x="33" y="139"/>
                      </a:lnTo>
                      <a:lnTo>
                        <a:pt x="25" y="148"/>
                      </a:lnTo>
                      <a:lnTo>
                        <a:pt x="18" y="145"/>
                      </a:lnTo>
                      <a:lnTo>
                        <a:pt x="29" y="132"/>
                      </a:lnTo>
                      <a:lnTo>
                        <a:pt x="31" y="124"/>
                      </a:lnTo>
                      <a:lnTo>
                        <a:pt x="28" y="123"/>
                      </a:lnTo>
                      <a:lnTo>
                        <a:pt x="26" y="116"/>
                      </a:lnTo>
                      <a:lnTo>
                        <a:pt x="21" y="116"/>
                      </a:lnTo>
                      <a:lnTo>
                        <a:pt x="18" y="119"/>
                      </a:lnTo>
                      <a:lnTo>
                        <a:pt x="17" y="130"/>
                      </a:lnTo>
                      <a:lnTo>
                        <a:pt x="9" y="134"/>
                      </a:lnTo>
                      <a:lnTo>
                        <a:pt x="5" y="141"/>
                      </a:lnTo>
                      <a:lnTo>
                        <a:pt x="8" y="145"/>
                      </a:lnTo>
                      <a:lnTo>
                        <a:pt x="5" y="148"/>
                      </a:lnTo>
                      <a:lnTo>
                        <a:pt x="0" y="140"/>
                      </a:lnTo>
                      <a:lnTo>
                        <a:pt x="4" y="133"/>
                      </a:lnTo>
                      <a:lnTo>
                        <a:pt x="4" y="131"/>
                      </a:lnTo>
                      <a:lnTo>
                        <a:pt x="0" y="128"/>
                      </a:lnTo>
                      <a:lnTo>
                        <a:pt x="9" y="120"/>
                      </a:lnTo>
                      <a:lnTo>
                        <a:pt x="11" y="114"/>
                      </a:lnTo>
                      <a:lnTo>
                        <a:pt x="19" y="111"/>
                      </a:lnTo>
                      <a:lnTo>
                        <a:pt x="18" y="106"/>
                      </a:lnTo>
                      <a:lnTo>
                        <a:pt x="16" y="103"/>
                      </a:lnTo>
                      <a:lnTo>
                        <a:pt x="16" y="100"/>
                      </a:lnTo>
                      <a:lnTo>
                        <a:pt x="19" y="99"/>
                      </a:lnTo>
                      <a:lnTo>
                        <a:pt x="19" y="95"/>
                      </a:lnTo>
                      <a:lnTo>
                        <a:pt x="20" y="92"/>
                      </a:lnTo>
                      <a:lnTo>
                        <a:pt x="20" y="86"/>
                      </a:lnTo>
                      <a:lnTo>
                        <a:pt x="23" y="83"/>
                      </a:lnTo>
                      <a:lnTo>
                        <a:pt x="23" y="77"/>
                      </a:lnTo>
                      <a:lnTo>
                        <a:pt x="34" y="80"/>
                      </a:lnTo>
                      <a:lnTo>
                        <a:pt x="38" y="75"/>
                      </a:lnTo>
                      <a:lnTo>
                        <a:pt x="43" y="74"/>
                      </a:lnTo>
                      <a:lnTo>
                        <a:pt x="46" y="76"/>
                      </a:lnTo>
                      <a:lnTo>
                        <a:pt x="53" y="73"/>
                      </a:lnTo>
                      <a:lnTo>
                        <a:pt x="60" y="75"/>
                      </a:lnTo>
                      <a:lnTo>
                        <a:pt x="68" y="73"/>
                      </a:lnTo>
                      <a:lnTo>
                        <a:pt x="72" y="73"/>
                      </a:lnTo>
                      <a:lnTo>
                        <a:pt x="76" y="72"/>
                      </a:lnTo>
                      <a:lnTo>
                        <a:pt x="77" y="60"/>
                      </a:lnTo>
                      <a:lnTo>
                        <a:pt x="75" y="55"/>
                      </a:lnTo>
                      <a:lnTo>
                        <a:pt x="59" y="53"/>
                      </a:lnTo>
                      <a:lnTo>
                        <a:pt x="52" y="43"/>
                      </a:lnTo>
                      <a:lnTo>
                        <a:pt x="52" y="35"/>
                      </a:lnTo>
                      <a:lnTo>
                        <a:pt x="55" y="32"/>
                      </a:lnTo>
                      <a:lnTo>
                        <a:pt x="53" y="23"/>
                      </a:lnTo>
                      <a:lnTo>
                        <a:pt x="56" y="21"/>
                      </a:lnTo>
                      <a:lnTo>
                        <a:pt x="55" y="21"/>
                      </a:lnTo>
                      <a:lnTo>
                        <a:pt x="59" y="18"/>
                      </a:lnTo>
                      <a:lnTo>
                        <a:pt x="67" y="15"/>
                      </a:lnTo>
                      <a:lnTo>
                        <a:pt x="70" y="12"/>
                      </a:lnTo>
                      <a:lnTo>
                        <a:pt x="76" y="9"/>
                      </a:lnTo>
                      <a:lnTo>
                        <a:pt x="80" y="9"/>
                      </a:lnTo>
                      <a:lnTo>
                        <a:pt x="86" y="7"/>
                      </a:lnTo>
                      <a:lnTo>
                        <a:pt x="93" y="0"/>
                      </a:lnTo>
                      <a:lnTo>
                        <a:pt x="98" y="2"/>
                      </a:lnTo>
                      <a:lnTo>
                        <a:pt x="101" y="3"/>
                      </a:lnTo>
                      <a:lnTo>
                        <a:pt x="100" y="6"/>
                      </a:lnTo>
                      <a:lnTo>
                        <a:pt x="103" y="9"/>
                      </a:lnTo>
                      <a:lnTo>
                        <a:pt x="106" y="22"/>
                      </a:lnTo>
                      <a:lnTo>
                        <a:pt x="110" y="26"/>
                      </a:lnTo>
                      <a:lnTo>
                        <a:pt x="115" y="35"/>
                      </a:lnTo>
                      <a:lnTo>
                        <a:pt x="119" y="34"/>
                      </a:lnTo>
                      <a:lnTo>
                        <a:pt x="125" y="38"/>
                      </a:lnTo>
                      <a:lnTo>
                        <a:pt x="132" y="26"/>
                      </a:lnTo>
                      <a:lnTo>
                        <a:pt x="133" y="26"/>
                      </a:lnTo>
                      <a:lnTo>
                        <a:pt x="137" y="29"/>
                      </a:lnTo>
                      <a:lnTo>
                        <a:pt x="143" y="28"/>
                      </a:lnTo>
                      <a:lnTo>
                        <a:pt x="146" y="27"/>
                      </a:lnTo>
                      <a:lnTo>
                        <a:pt x="149" y="26"/>
                      </a:lnTo>
                      <a:lnTo>
                        <a:pt x="152" y="24"/>
                      </a:lnTo>
                      <a:lnTo>
                        <a:pt x="157" y="24"/>
                      </a:lnTo>
                      <a:lnTo>
                        <a:pt x="160" y="22"/>
                      </a:lnTo>
                      <a:lnTo>
                        <a:pt x="163" y="23"/>
                      </a:lnTo>
                      <a:lnTo>
                        <a:pt x="164" y="26"/>
                      </a:lnTo>
                      <a:lnTo>
                        <a:pt x="170" y="27"/>
                      </a:lnTo>
                      <a:lnTo>
                        <a:pt x="174" y="25"/>
                      </a:lnTo>
                      <a:lnTo>
                        <a:pt x="176" y="25"/>
                      </a:lnTo>
                      <a:lnTo>
                        <a:pt x="176" y="29"/>
                      </a:lnTo>
                      <a:lnTo>
                        <a:pt x="187" y="25"/>
                      </a:lnTo>
                      <a:lnTo>
                        <a:pt x="196" y="23"/>
                      </a:lnTo>
                      <a:lnTo>
                        <a:pt x="198" y="38"/>
                      </a:lnTo>
                      <a:lnTo>
                        <a:pt x="202" y="40"/>
                      </a:lnTo>
                      <a:lnTo>
                        <a:pt x="202" y="50"/>
                      </a:lnTo>
                      <a:lnTo>
                        <a:pt x="204" y="54"/>
                      </a:lnTo>
                      <a:lnTo>
                        <a:pt x="209" y="60"/>
                      </a:lnTo>
                      <a:lnTo>
                        <a:pt x="211" y="69"/>
                      </a:lnTo>
                      <a:lnTo>
                        <a:pt x="208" y="72"/>
                      </a:lnTo>
                      <a:lnTo>
                        <a:pt x="204" y="71"/>
                      </a:lnTo>
                      <a:lnTo>
                        <a:pt x="207" y="78"/>
                      </a:lnTo>
                      <a:lnTo>
                        <a:pt x="198" y="85"/>
                      </a:lnTo>
                      <a:lnTo>
                        <a:pt x="202" y="88"/>
                      </a:lnTo>
                      <a:lnTo>
                        <a:pt x="197" y="89"/>
                      </a:lnTo>
                      <a:lnTo>
                        <a:pt x="199" y="93"/>
                      </a:lnTo>
                      <a:lnTo>
                        <a:pt x="196" y="96"/>
                      </a:lnTo>
                      <a:lnTo>
                        <a:pt x="195" y="97"/>
                      </a:lnTo>
                      <a:lnTo>
                        <a:pt x="194" y="103"/>
                      </a:lnTo>
                      <a:lnTo>
                        <a:pt x="190" y="109"/>
                      </a:lnTo>
                      <a:lnTo>
                        <a:pt x="194" y="109"/>
                      </a:lnTo>
                      <a:lnTo>
                        <a:pt x="192" y="111"/>
                      </a:lnTo>
                      <a:lnTo>
                        <a:pt x="186" y="115"/>
                      </a:lnTo>
                      <a:lnTo>
                        <a:pt x="185" y="118"/>
                      </a:lnTo>
                      <a:lnTo>
                        <a:pt x="190" y="126"/>
                      </a:lnTo>
                      <a:lnTo>
                        <a:pt x="184" y="123"/>
                      </a:lnTo>
                      <a:lnTo>
                        <a:pt x="181" y="124"/>
                      </a:lnTo>
                      <a:lnTo>
                        <a:pt x="183" y="130"/>
                      </a:lnTo>
                      <a:lnTo>
                        <a:pt x="179" y="132"/>
                      </a:lnTo>
                      <a:lnTo>
                        <a:pt x="176" y="130"/>
                      </a:lnTo>
                      <a:lnTo>
                        <a:pt x="173" y="133"/>
                      </a:lnTo>
                      <a:lnTo>
                        <a:pt x="171" y="137"/>
                      </a:lnTo>
                      <a:lnTo>
                        <a:pt x="168" y="138"/>
                      </a:lnTo>
                      <a:lnTo>
                        <a:pt x="170" y="143"/>
                      </a:lnTo>
                      <a:lnTo>
                        <a:pt x="167" y="144"/>
                      </a:lnTo>
                      <a:lnTo>
                        <a:pt x="165" y="148"/>
                      </a:lnTo>
                      <a:lnTo>
                        <a:pt x="163" y="146"/>
                      </a:lnTo>
                      <a:lnTo>
                        <a:pt x="163" y="143"/>
                      </a:lnTo>
                      <a:lnTo>
                        <a:pt x="159" y="143"/>
                      </a:lnTo>
                      <a:lnTo>
                        <a:pt x="158" y="142"/>
                      </a:lnTo>
                      <a:lnTo>
                        <a:pt x="155" y="144"/>
                      </a:lnTo>
                      <a:lnTo>
                        <a:pt x="157" y="146"/>
                      </a:lnTo>
                      <a:lnTo>
                        <a:pt x="151" y="153"/>
                      </a:lnTo>
                      <a:lnTo>
                        <a:pt x="150" y="156"/>
                      </a:lnTo>
                      <a:lnTo>
                        <a:pt x="146" y="162"/>
                      </a:lnTo>
                      <a:lnTo>
                        <a:pt x="148" y="164"/>
                      </a:lnTo>
                      <a:lnTo>
                        <a:pt x="142" y="168"/>
                      </a:lnTo>
                      <a:lnTo>
                        <a:pt x="144" y="171"/>
                      </a:lnTo>
                      <a:lnTo>
                        <a:pt x="155" y="174"/>
                      </a:lnTo>
                      <a:lnTo>
                        <a:pt x="165" y="172"/>
                      </a:lnTo>
                      <a:lnTo>
                        <a:pt x="171" y="171"/>
                      </a:lnTo>
                      <a:lnTo>
                        <a:pt x="175" y="171"/>
                      </a:lnTo>
                      <a:lnTo>
                        <a:pt x="182" y="171"/>
                      </a:lnTo>
                      <a:lnTo>
                        <a:pt x="193" y="174"/>
                      </a:lnTo>
                      <a:lnTo>
                        <a:pt x="202" y="169"/>
                      </a:lnTo>
                      <a:lnTo>
                        <a:pt x="205" y="164"/>
                      </a:lnTo>
                      <a:lnTo>
                        <a:pt x="210" y="159"/>
                      </a:lnTo>
                      <a:lnTo>
                        <a:pt x="219" y="156"/>
                      </a:lnTo>
                      <a:lnTo>
                        <a:pt x="224" y="150"/>
                      </a:lnTo>
                      <a:lnTo>
                        <a:pt x="230" y="153"/>
                      </a:lnTo>
                      <a:lnTo>
                        <a:pt x="239" y="155"/>
                      </a:lnTo>
                      <a:lnTo>
                        <a:pt x="242" y="160"/>
                      </a:lnTo>
                      <a:lnTo>
                        <a:pt x="242" y="174"/>
                      </a:lnTo>
                      <a:lnTo>
                        <a:pt x="238" y="181"/>
                      </a:lnTo>
                      <a:lnTo>
                        <a:pt x="248" y="190"/>
                      </a:lnTo>
                      <a:lnTo>
                        <a:pt x="253" y="190"/>
                      </a:lnTo>
                      <a:lnTo>
                        <a:pt x="252" y="197"/>
                      </a:lnTo>
                      <a:lnTo>
                        <a:pt x="246" y="199"/>
                      </a:lnTo>
                      <a:lnTo>
                        <a:pt x="242" y="203"/>
                      </a:lnTo>
                      <a:lnTo>
                        <a:pt x="242" y="207"/>
                      </a:lnTo>
                      <a:lnTo>
                        <a:pt x="239" y="211"/>
                      </a:lnTo>
                      <a:lnTo>
                        <a:pt x="240" y="216"/>
                      </a:lnTo>
                      <a:lnTo>
                        <a:pt x="239" y="221"/>
                      </a:lnTo>
                      <a:lnTo>
                        <a:pt x="243" y="224"/>
                      </a:lnTo>
                      <a:lnTo>
                        <a:pt x="243" y="231"/>
                      </a:lnTo>
                      <a:lnTo>
                        <a:pt x="240" y="244"/>
                      </a:lnTo>
                      <a:lnTo>
                        <a:pt x="241" y="249"/>
                      </a:lnTo>
                      <a:lnTo>
                        <a:pt x="245" y="249"/>
                      </a:lnTo>
                      <a:lnTo>
                        <a:pt x="251" y="245"/>
                      </a:lnTo>
                      <a:lnTo>
                        <a:pt x="254" y="242"/>
                      </a:lnTo>
                      <a:lnTo>
                        <a:pt x="261" y="237"/>
                      </a:lnTo>
                      <a:lnTo>
                        <a:pt x="263" y="237"/>
                      </a:lnTo>
                      <a:lnTo>
                        <a:pt x="262" y="249"/>
                      </a:lnTo>
                      <a:lnTo>
                        <a:pt x="259" y="251"/>
                      </a:lnTo>
                      <a:lnTo>
                        <a:pt x="261" y="259"/>
                      </a:lnTo>
                      <a:lnTo>
                        <a:pt x="256" y="263"/>
                      </a:lnTo>
                      <a:lnTo>
                        <a:pt x="251" y="266"/>
                      </a:lnTo>
                      <a:lnTo>
                        <a:pt x="254" y="273"/>
                      </a:lnTo>
                      <a:lnTo>
                        <a:pt x="251" y="280"/>
                      </a:lnTo>
                      <a:lnTo>
                        <a:pt x="253" y="286"/>
                      </a:lnTo>
                      <a:lnTo>
                        <a:pt x="252" y="292"/>
                      </a:lnTo>
                      <a:lnTo>
                        <a:pt x="254" y="299"/>
                      </a:lnTo>
                      <a:lnTo>
                        <a:pt x="258" y="303"/>
                      </a:lnTo>
                      <a:lnTo>
                        <a:pt x="268" y="303"/>
                      </a:lnTo>
                      <a:lnTo>
                        <a:pt x="276" y="307"/>
                      </a:lnTo>
                      <a:lnTo>
                        <a:pt x="276" y="310"/>
                      </a:lnTo>
                      <a:lnTo>
                        <a:pt x="272" y="312"/>
                      </a:lnTo>
                      <a:lnTo>
                        <a:pt x="286" y="318"/>
                      </a:lnTo>
                      <a:lnTo>
                        <a:pt x="292" y="318"/>
                      </a:lnTo>
                      <a:lnTo>
                        <a:pt x="287" y="324"/>
                      </a:lnTo>
                      <a:lnTo>
                        <a:pt x="288" y="330"/>
                      </a:lnTo>
                      <a:lnTo>
                        <a:pt x="286" y="332"/>
                      </a:lnTo>
                      <a:lnTo>
                        <a:pt x="287" y="335"/>
                      </a:lnTo>
                      <a:lnTo>
                        <a:pt x="291" y="337"/>
                      </a:lnTo>
                      <a:lnTo>
                        <a:pt x="293" y="340"/>
                      </a:lnTo>
                      <a:lnTo>
                        <a:pt x="303" y="341"/>
                      </a:lnTo>
                      <a:lnTo>
                        <a:pt x="311" y="356"/>
                      </a:lnTo>
                      <a:lnTo>
                        <a:pt x="320" y="361"/>
                      </a:lnTo>
                      <a:lnTo>
                        <a:pt x="321" y="366"/>
                      </a:lnTo>
                      <a:lnTo>
                        <a:pt x="317" y="369"/>
                      </a:lnTo>
                      <a:lnTo>
                        <a:pt x="318" y="370"/>
                      </a:lnTo>
                      <a:lnTo>
                        <a:pt x="324" y="371"/>
                      </a:lnTo>
                      <a:lnTo>
                        <a:pt x="326" y="371"/>
                      </a:lnTo>
                      <a:lnTo>
                        <a:pt x="330" y="367"/>
                      </a:lnTo>
                      <a:lnTo>
                        <a:pt x="334" y="366"/>
                      </a:lnTo>
                      <a:lnTo>
                        <a:pt x="339" y="362"/>
                      </a:lnTo>
                      <a:lnTo>
                        <a:pt x="340" y="367"/>
                      </a:lnTo>
                      <a:lnTo>
                        <a:pt x="345" y="367"/>
                      </a:lnTo>
                      <a:lnTo>
                        <a:pt x="345" y="372"/>
                      </a:lnTo>
                      <a:lnTo>
                        <a:pt x="351" y="371"/>
                      </a:lnTo>
                      <a:lnTo>
                        <a:pt x="366" y="376"/>
                      </a:lnTo>
                      <a:lnTo>
                        <a:pt x="378" y="382"/>
                      </a:lnTo>
                      <a:lnTo>
                        <a:pt x="374" y="388"/>
                      </a:lnTo>
                      <a:lnTo>
                        <a:pt x="373" y="396"/>
                      </a:lnTo>
                      <a:lnTo>
                        <a:pt x="350" y="430"/>
                      </a:lnTo>
                      <a:lnTo>
                        <a:pt x="340" y="437"/>
                      </a:lnTo>
                      <a:lnTo>
                        <a:pt x="308" y="446"/>
                      </a:lnTo>
                      <a:lnTo>
                        <a:pt x="299" y="453"/>
                      </a:lnTo>
                      <a:lnTo>
                        <a:pt x="295" y="459"/>
                      </a:lnTo>
                      <a:lnTo>
                        <a:pt x="286" y="478"/>
                      </a:lnTo>
                      <a:lnTo>
                        <a:pt x="282" y="493"/>
                      </a:lnTo>
                      <a:lnTo>
                        <a:pt x="281" y="515"/>
                      </a:lnTo>
                      <a:lnTo>
                        <a:pt x="267" y="533"/>
                      </a:lnTo>
                      <a:lnTo>
                        <a:pt x="263" y="542"/>
                      </a:lnTo>
                      <a:lnTo>
                        <a:pt x="262" y="556"/>
                      </a:lnTo>
                      <a:lnTo>
                        <a:pt x="259" y="562"/>
                      </a:lnTo>
                      <a:lnTo>
                        <a:pt x="251" y="569"/>
                      </a:lnTo>
                      <a:lnTo>
                        <a:pt x="239" y="574"/>
                      </a:lnTo>
                      <a:lnTo>
                        <a:pt x="220" y="577"/>
                      </a:lnTo>
                      <a:lnTo>
                        <a:pt x="205" y="583"/>
                      </a:lnTo>
                      <a:lnTo>
                        <a:pt x="196" y="589"/>
                      </a:lnTo>
                      <a:lnTo>
                        <a:pt x="189" y="594"/>
                      </a:lnTo>
                      <a:lnTo>
                        <a:pt x="179" y="610"/>
                      </a:lnTo>
                      <a:lnTo>
                        <a:pt x="170" y="617"/>
                      </a:lnTo>
                      <a:lnTo>
                        <a:pt x="167" y="632"/>
                      </a:lnTo>
                      <a:lnTo>
                        <a:pt x="166" y="643"/>
                      </a:lnTo>
                      <a:lnTo>
                        <a:pt x="155" y="660"/>
                      </a:lnTo>
                      <a:lnTo>
                        <a:pt x="145" y="668"/>
                      </a:lnTo>
                      <a:lnTo>
                        <a:pt x="128" y="677"/>
                      </a:lnTo>
                      <a:lnTo>
                        <a:pt x="125" y="677"/>
                      </a:lnTo>
                      <a:lnTo>
                        <a:pt x="124" y="679"/>
                      </a:lnTo>
                      <a:lnTo>
                        <a:pt x="115" y="668"/>
                      </a:lnTo>
                      <a:lnTo>
                        <a:pt x="116" y="667"/>
                      </a:lnTo>
                      <a:lnTo>
                        <a:pt x="114" y="664"/>
                      </a:lnTo>
                      <a:lnTo>
                        <a:pt x="112" y="664"/>
                      </a:lnTo>
                      <a:lnTo>
                        <a:pt x="113" y="661"/>
                      </a:lnTo>
                      <a:lnTo>
                        <a:pt x="111" y="662"/>
                      </a:lnTo>
                      <a:lnTo>
                        <a:pt x="113" y="656"/>
                      </a:lnTo>
                      <a:lnTo>
                        <a:pt x="112" y="644"/>
                      </a:lnTo>
                      <a:lnTo>
                        <a:pt x="114" y="637"/>
                      </a:lnTo>
                      <a:lnTo>
                        <a:pt x="113" y="635"/>
                      </a:lnTo>
                      <a:lnTo>
                        <a:pt x="114" y="630"/>
                      </a:lnTo>
                      <a:lnTo>
                        <a:pt x="113" y="630"/>
                      </a:lnTo>
                      <a:lnTo>
                        <a:pt x="113" y="625"/>
                      </a:lnTo>
                      <a:lnTo>
                        <a:pt x="114" y="625"/>
                      </a:lnTo>
                      <a:lnTo>
                        <a:pt x="115" y="620"/>
                      </a:lnTo>
                      <a:lnTo>
                        <a:pt x="111" y="615"/>
                      </a:lnTo>
                      <a:lnTo>
                        <a:pt x="115" y="609"/>
                      </a:lnTo>
                      <a:lnTo>
                        <a:pt x="117" y="570"/>
                      </a:lnTo>
                      <a:lnTo>
                        <a:pt x="120" y="565"/>
                      </a:lnTo>
                      <a:lnTo>
                        <a:pt x="128" y="563"/>
                      </a:lnTo>
                      <a:lnTo>
                        <a:pt x="134" y="560"/>
                      </a:lnTo>
                      <a:lnTo>
                        <a:pt x="136" y="557"/>
                      </a:lnTo>
                      <a:lnTo>
                        <a:pt x="141" y="557"/>
                      </a:lnTo>
                      <a:lnTo>
                        <a:pt x="144" y="555"/>
                      </a:lnTo>
                      <a:lnTo>
                        <a:pt x="144" y="549"/>
                      </a:lnTo>
                      <a:lnTo>
                        <a:pt x="119" y="547"/>
                      </a:lnTo>
                      <a:lnTo>
                        <a:pt x="119" y="541"/>
                      </a:lnTo>
                      <a:lnTo>
                        <a:pt x="102" y="540"/>
                      </a:lnTo>
                      <a:lnTo>
                        <a:pt x="102" y="537"/>
                      </a:lnTo>
                      <a:lnTo>
                        <a:pt x="91" y="536"/>
                      </a:lnTo>
                      <a:lnTo>
                        <a:pt x="90" y="532"/>
                      </a:lnTo>
                      <a:lnTo>
                        <a:pt x="83" y="532"/>
                      </a:lnTo>
                      <a:lnTo>
                        <a:pt x="83" y="528"/>
                      </a:lnTo>
                      <a:lnTo>
                        <a:pt x="79" y="528"/>
                      </a:lnTo>
                      <a:lnTo>
                        <a:pt x="78" y="518"/>
                      </a:lnTo>
                      <a:lnTo>
                        <a:pt x="81" y="508"/>
                      </a:lnTo>
                      <a:lnTo>
                        <a:pt x="80" y="508"/>
                      </a:lnTo>
                      <a:lnTo>
                        <a:pt x="79" y="501"/>
                      </a:lnTo>
                      <a:lnTo>
                        <a:pt x="71" y="500"/>
                      </a:lnTo>
                      <a:lnTo>
                        <a:pt x="68" y="485"/>
                      </a:lnTo>
                      <a:lnTo>
                        <a:pt x="69" y="483"/>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57" name="Freeform 134"/>
                <p:cNvSpPr>
                  <a:spLocks/>
                </p:cNvSpPr>
                <p:nvPr/>
              </p:nvSpPr>
              <p:spPr bwMode="auto">
                <a:xfrm>
                  <a:off x="4695" y="2323"/>
                  <a:ext cx="203" cy="213"/>
                </a:xfrm>
                <a:custGeom>
                  <a:avLst/>
                  <a:gdLst>
                    <a:gd name="T0" fmla="*/ 2 w 203"/>
                    <a:gd name="T1" fmla="*/ 175 h 213"/>
                    <a:gd name="T2" fmla="*/ 3 w 203"/>
                    <a:gd name="T3" fmla="*/ 170 h 213"/>
                    <a:gd name="T4" fmla="*/ 0 w 203"/>
                    <a:gd name="T5" fmla="*/ 161 h 213"/>
                    <a:gd name="T6" fmla="*/ 4 w 203"/>
                    <a:gd name="T7" fmla="*/ 153 h 213"/>
                    <a:gd name="T8" fmla="*/ 9 w 203"/>
                    <a:gd name="T9" fmla="*/ 140 h 213"/>
                    <a:gd name="T10" fmla="*/ 15 w 203"/>
                    <a:gd name="T11" fmla="*/ 113 h 213"/>
                    <a:gd name="T12" fmla="*/ 19 w 203"/>
                    <a:gd name="T13" fmla="*/ 93 h 213"/>
                    <a:gd name="T14" fmla="*/ 43 w 203"/>
                    <a:gd name="T15" fmla="*/ 85 h 213"/>
                    <a:gd name="T16" fmla="*/ 49 w 203"/>
                    <a:gd name="T17" fmla="*/ 76 h 213"/>
                    <a:gd name="T18" fmla="*/ 52 w 203"/>
                    <a:gd name="T19" fmla="*/ 61 h 213"/>
                    <a:gd name="T20" fmla="*/ 29 w 203"/>
                    <a:gd name="T21" fmla="*/ 27 h 213"/>
                    <a:gd name="T22" fmla="*/ 48 w 203"/>
                    <a:gd name="T23" fmla="*/ 14 h 213"/>
                    <a:gd name="T24" fmla="*/ 60 w 203"/>
                    <a:gd name="T25" fmla="*/ 7 h 213"/>
                    <a:gd name="T26" fmla="*/ 70 w 203"/>
                    <a:gd name="T27" fmla="*/ 0 h 213"/>
                    <a:gd name="T28" fmla="*/ 74 w 203"/>
                    <a:gd name="T29" fmla="*/ 7 h 213"/>
                    <a:gd name="T30" fmla="*/ 87 w 203"/>
                    <a:gd name="T31" fmla="*/ 11 h 213"/>
                    <a:gd name="T32" fmla="*/ 102 w 203"/>
                    <a:gd name="T33" fmla="*/ 15 h 213"/>
                    <a:gd name="T34" fmla="*/ 133 w 203"/>
                    <a:gd name="T35" fmla="*/ 13 h 213"/>
                    <a:gd name="T36" fmla="*/ 152 w 203"/>
                    <a:gd name="T37" fmla="*/ 19 h 213"/>
                    <a:gd name="T38" fmla="*/ 173 w 203"/>
                    <a:gd name="T39" fmla="*/ 23 h 213"/>
                    <a:gd name="T40" fmla="*/ 186 w 203"/>
                    <a:gd name="T41" fmla="*/ 36 h 213"/>
                    <a:gd name="T42" fmla="*/ 191 w 203"/>
                    <a:gd name="T43" fmla="*/ 38 h 213"/>
                    <a:gd name="T44" fmla="*/ 196 w 203"/>
                    <a:gd name="T45" fmla="*/ 53 h 213"/>
                    <a:gd name="T46" fmla="*/ 198 w 203"/>
                    <a:gd name="T47" fmla="*/ 77 h 213"/>
                    <a:gd name="T48" fmla="*/ 183 w 203"/>
                    <a:gd name="T49" fmla="*/ 82 h 213"/>
                    <a:gd name="T50" fmla="*/ 177 w 203"/>
                    <a:gd name="T51" fmla="*/ 96 h 213"/>
                    <a:gd name="T52" fmla="*/ 165 w 203"/>
                    <a:gd name="T53" fmla="*/ 112 h 213"/>
                    <a:gd name="T54" fmla="*/ 178 w 203"/>
                    <a:gd name="T55" fmla="*/ 117 h 213"/>
                    <a:gd name="T56" fmla="*/ 176 w 203"/>
                    <a:gd name="T57" fmla="*/ 153 h 213"/>
                    <a:gd name="T58" fmla="*/ 174 w 203"/>
                    <a:gd name="T59" fmla="*/ 177 h 213"/>
                    <a:gd name="T60" fmla="*/ 163 w 203"/>
                    <a:gd name="T61" fmla="*/ 188 h 213"/>
                    <a:gd name="T62" fmla="*/ 147 w 203"/>
                    <a:gd name="T63" fmla="*/ 186 h 213"/>
                    <a:gd name="T64" fmla="*/ 132 w 203"/>
                    <a:gd name="T65" fmla="*/ 195 h 213"/>
                    <a:gd name="T66" fmla="*/ 129 w 203"/>
                    <a:gd name="T67" fmla="*/ 207 h 213"/>
                    <a:gd name="T68" fmla="*/ 123 w 203"/>
                    <a:gd name="T69" fmla="*/ 212 h 213"/>
                    <a:gd name="T70" fmla="*/ 103 w 203"/>
                    <a:gd name="T71" fmla="*/ 205 h 213"/>
                    <a:gd name="T72" fmla="*/ 93 w 203"/>
                    <a:gd name="T73" fmla="*/ 210 h 213"/>
                    <a:gd name="T74" fmla="*/ 82 w 203"/>
                    <a:gd name="T75" fmla="*/ 212 h 213"/>
                    <a:gd name="T76" fmla="*/ 72 w 203"/>
                    <a:gd name="T77" fmla="*/ 208 h 213"/>
                    <a:gd name="T78" fmla="*/ 62 w 203"/>
                    <a:gd name="T79" fmla="*/ 204 h 213"/>
                    <a:gd name="T80" fmla="*/ 55 w 203"/>
                    <a:gd name="T81" fmla="*/ 203 h 213"/>
                    <a:gd name="T82" fmla="*/ 44 w 203"/>
                    <a:gd name="T83" fmla="*/ 196 h 213"/>
                    <a:gd name="T84" fmla="*/ 32 w 203"/>
                    <a:gd name="T85" fmla="*/ 198 h 213"/>
                    <a:gd name="T86" fmla="*/ 11 w 203"/>
                    <a:gd name="T87" fmla="*/ 18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213">
                      <a:moveTo>
                        <a:pt x="4" y="182"/>
                      </a:moveTo>
                      <a:lnTo>
                        <a:pt x="2" y="176"/>
                      </a:lnTo>
                      <a:lnTo>
                        <a:pt x="2" y="175"/>
                      </a:lnTo>
                      <a:lnTo>
                        <a:pt x="4" y="176"/>
                      </a:lnTo>
                      <a:lnTo>
                        <a:pt x="7" y="174"/>
                      </a:lnTo>
                      <a:lnTo>
                        <a:pt x="3" y="170"/>
                      </a:lnTo>
                      <a:lnTo>
                        <a:pt x="1" y="168"/>
                      </a:lnTo>
                      <a:lnTo>
                        <a:pt x="2" y="163"/>
                      </a:lnTo>
                      <a:lnTo>
                        <a:pt x="0" y="161"/>
                      </a:lnTo>
                      <a:lnTo>
                        <a:pt x="1" y="155"/>
                      </a:lnTo>
                      <a:lnTo>
                        <a:pt x="3" y="155"/>
                      </a:lnTo>
                      <a:lnTo>
                        <a:pt x="4" y="153"/>
                      </a:lnTo>
                      <a:lnTo>
                        <a:pt x="1" y="153"/>
                      </a:lnTo>
                      <a:lnTo>
                        <a:pt x="3" y="146"/>
                      </a:lnTo>
                      <a:lnTo>
                        <a:pt x="9" y="140"/>
                      </a:lnTo>
                      <a:lnTo>
                        <a:pt x="10" y="136"/>
                      </a:lnTo>
                      <a:lnTo>
                        <a:pt x="15" y="128"/>
                      </a:lnTo>
                      <a:lnTo>
                        <a:pt x="15" y="113"/>
                      </a:lnTo>
                      <a:lnTo>
                        <a:pt x="9" y="106"/>
                      </a:lnTo>
                      <a:lnTo>
                        <a:pt x="8" y="96"/>
                      </a:lnTo>
                      <a:lnTo>
                        <a:pt x="19" y="93"/>
                      </a:lnTo>
                      <a:lnTo>
                        <a:pt x="35" y="92"/>
                      </a:lnTo>
                      <a:lnTo>
                        <a:pt x="41" y="86"/>
                      </a:lnTo>
                      <a:lnTo>
                        <a:pt x="43" y="85"/>
                      </a:lnTo>
                      <a:lnTo>
                        <a:pt x="45" y="85"/>
                      </a:lnTo>
                      <a:lnTo>
                        <a:pt x="49" y="85"/>
                      </a:lnTo>
                      <a:lnTo>
                        <a:pt x="49" y="76"/>
                      </a:lnTo>
                      <a:lnTo>
                        <a:pt x="47" y="74"/>
                      </a:lnTo>
                      <a:lnTo>
                        <a:pt x="47" y="62"/>
                      </a:lnTo>
                      <a:lnTo>
                        <a:pt x="52" y="61"/>
                      </a:lnTo>
                      <a:lnTo>
                        <a:pt x="45" y="48"/>
                      </a:lnTo>
                      <a:lnTo>
                        <a:pt x="43" y="41"/>
                      </a:lnTo>
                      <a:lnTo>
                        <a:pt x="29" y="27"/>
                      </a:lnTo>
                      <a:lnTo>
                        <a:pt x="37" y="24"/>
                      </a:lnTo>
                      <a:lnTo>
                        <a:pt x="33" y="20"/>
                      </a:lnTo>
                      <a:lnTo>
                        <a:pt x="48" y="14"/>
                      </a:lnTo>
                      <a:lnTo>
                        <a:pt x="54" y="14"/>
                      </a:lnTo>
                      <a:lnTo>
                        <a:pt x="60" y="13"/>
                      </a:lnTo>
                      <a:lnTo>
                        <a:pt x="60" y="7"/>
                      </a:lnTo>
                      <a:lnTo>
                        <a:pt x="63" y="5"/>
                      </a:lnTo>
                      <a:lnTo>
                        <a:pt x="66" y="6"/>
                      </a:lnTo>
                      <a:lnTo>
                        <a:pt x="70" y="0"/>
                      </a:lnTo>
                      <a:lnTo>
                        <a:pt x="72" y="2"/>
                      </a:lnTo>
                      <a:lnTo>
                        <a:pt x="70" y="5"/>
                      </a:lnTo>
                      <a:lnTo>
                        <a:pt x="74" y="7"/>
                      </a:lnTo>
                      <a:lnTo>
                        <a:pt x="81" y="5"/>
                      </a:lnTo>
                      <a:lnTo>
                        <a:pt x="82" y="8"/>
                      </a:lnTo>
                      <a:lnTo>
                        <a:pt x="87" y="11"/>
                      </a:lnTo>
                      <a:lnTo>
                        <a:pt x="95" y="14"/>
                      </a:lnTo>
                      <a:lnTo>
                        <a:pt x="97" y="13"/>
                      </a:lnTo>
                      <a:lnTo>
                        <a:pt x="102" y="15"/>
                      </a:lnTo>
                      <a:lnTo>
                        <a:pt x="106" y="17"/>
                      </a:lnTo>
                      <a:lnTo>
                        <a:pt x="120" y="14"/>
                      </a:lnTo>
                      <a:lnTo>
                        <a:pt x="133" y="13"/>
                      </a:lnTo>
                      <a:lnTo>
                        <a:pt x="141" y="15"/>
                      </a:lnTo>
                      <a:lnTo>
                        <a:pt x="141" y="16"/>
                      </a:lnTo>
                      <a:lnTo>
                        <a:pt x="152" y="19"/>
                      </a:lnTo>
                      <a:lnTo>
                        <a:pt x="156" y="18"/>
                      </a:lnTo>
                      <a:lnTo>
                        <a:pt x="169" y="23"/>
                      </a:lnTo>
                      <a:lnTo>
                        <a:pt x="173" y="23"/>
                      </a:lnTo>
                      <a:lnTo>
                        <a:pt x="180" y="24"/>
                      </a:lnTo>
                      <a:lnTo>
                        <a:pt x="181" y="32"/>
                      </a:lnTo>
                      <a:lnTo>
                        <a:pt x="186" y="36"/>
                      </a:lnTo>
                      <a:lnTo>
                        <a:pt x="189" y="35"/>
                      </a:lnTo>
                      <a:lnTo>
                        <a:pt x="191" y="35"/>
                      </a:lnTo>
                      <a:lnTo>
                        <a:pt x="191" y="38"/>
                      </a:lnTo>
                      <a:lnTo>
                        <a:pt x="196" y="40"/>
                      </a:lnTo>
                      <a:lnTo>
                        <a:pt x="198" y="43"/>
                      </a:lnTo>
                      <a:lnTo>
                        <a:pt x="196" y="53"/>
                      </a:lnTo>
                      <a:lnTo>
                        <a:pt x="203" y="57"/>
                      </a:lnTo>
                      <a:lnTo>
                        <a:pt x="203" y="65"/>
                      </a:lnTo>
                      <a:lnTo>
                        <a:pt x="198" y="77"/>
                      </a:lnTo>
                      <a:lnTo>
                        <a:pt x="190" y="77"/>
                      </a:lnTo>
                      <a:lnTo>
                        <a:pt x="186" y="82"/>
                      </a:lnTo>
                      <a:lnTo>
                        <a:pt x="183" y="82"/>
                      </a:lnTo>
                      <a:lnTo>
                        <a:pt x="181" y="85"/>
                      </a:lnTo>
                      <a:lnTo>
                        <a:pt x="178" y="85"/>
                      </a:lnTo>
                      <a:lnTo>
                        <a:pt x="177" y="96"/>
                      </a:lnTo>
                      <a:lnTo>
                        <a:pt x="174" y="102"/>
                      </a:lnTo>
                      <a:lnTo>
                        <a:pt x="170" y="107"/>
                      </a:lnTo>
                      <a:lnTo>
                        <a:pt x="165" y="112"/>
                      </a:lnTo>
                      <a:lnTo>
                        <a:pt x="167" y="115"/>
                      </a:lnTo>
                      <a:lnTo>
                        <a:pt x="173" y="113"/>
                      </a:lnTo>
                      <a:lnTo>
                        <a:pt x="178" y="117"/>
                      </a:lnTo>
                      <a:lnTo>
                        <a:pt x="173" y="124"/>
                      </a:lnTo>
                      <a:lnTo>
                        <a:pt x="171" y="149"/>
                      </a:lnTo>
                      <a:lnTo>
                        <a:pt x="176" y="153"/>
                      </a:lnTo>
                      <a:lnTo>
                        <a:pt x="172" y="159"/>
                      </a:lnTo>
                      <a:lnTo>
                        <a:pt x="174" y="166"/>
                      </a:lnTo>
                      <a:lnTo>
                        <a:pt x="174" y="177"/>
                      </a:lnTo>
                      <a:lnTo>
                        <a:pt x="174" y="178"/>
                      </a:lnTo>
                      <a:lnTo>
                        <a:pt x="168" y="181"/>
                      </a:lnTo>
                      <a:lnTo>
                        <a:pt x="163" y="188"/>
                      </a:lnTo>
                      <a:lnTo>
                        <a:pt x="162" y="195"/>
                      </a:lnTo>
                      <a:lnTo>
                        <a:pt x="156" y="194"/>
                      </a:lnTo>
                      <a:lnTo>
                        <a:pt x="147" y="186"/>
                      </a:lnTo>
                      <a:lnTo>
                        <a:pt x="143" y="185"/>
                      </a:lnTo>
                      <a:lnTo>
                        <a:pt x="132" y="190"/>
                      </a:lnTo>
                      <a:lnTo>
                        <a:pt x="132" y="195"/>
                      </a:lnTo>
                      <a:lnTo>
                        <a:pt x="136" y="203"/>
                      </a:lnTo>
                      <a:lnTo>
                        <a:pt x="132" y="207"/>
                      </a:lnTo>
                      <a:lnTo>
                        <a:pt x="129" y="207"/>
                      </a:lnTo>
                      <a:lnTo>
                        <a:pt x="128" y="209"/>
                      </a:lnTo>
                      <a:lnTo>
                        <a:pt x="126" y="209"/>
                      </a:lnTo>
                      <a:lnTo>
                        <a:pt x="123" y="212"/>
                      </a:lnTo>
                      <a:lnTo>
                        <a:pt x="114" y="211"/>
                      </a:lnTo>
                      <a:lnTo>
                        <a:pt x="112" y="208"/>
                      </a:lnTo>
                      <a:lnTo>
                        <a:pt x="103" y="205"/>
                      </a:lnTo>
                      <a:lnTo>
                        <a:pt x="102" y="208"/>
                      </a:lnTo>
                      <a:lnTo>
                        <a:pt x="97" y="208"/>
                      </a:lnTo>
                      <a:lnTo>
                        <a:pt x="93" y="210"/>
                      </a:lnTo>
                      <a:lnTo>
                        <a:pt x="91" y="210"/>
                      </a:lnTo>
                      <a:lnTo>
                        <a:pt x="87" y="213"/>
                      </a:lnTo>
                      <a:lnTo>
                        <a:pt x="82" y="212"/>
                      </a:lnTo>
                      <a:lnTo>
                        <a:pt x="81" y="201"/>
                      </a:lnTo>
                      <a:lnTo>
                        <a:pt x="74" y="203"/>
                      </a:lnTo>
                      <a:lnTo>
                        <a:pt x="72" y="208"/>
                      </a:lnTo>
                      <a:lnTo>
                        <a:pt x="69" y="209"/>
                      </a:lnTo>
                      <a:lnTo>
                        <a:pt x="66" y="204"/>
                      </a:lnTo>
                      <a:lnTo>
                        <a:pt x="62" y="204"/>
                      </a:lnTo>
                      <a:lnTo>
                        <a:pt x="61" y="204"/>
                      </a:lnTo>
                      <a:lnTo>
                        <a:pt x="55" y="201"/>
                      </a:lnTo>
                      <a:lnTo>
                        <a:pt x="55" y="203"/>
                      </a:lnTo>
                      <a:lnTo>
                        <a:pt x="49" y="203"/>
                      </a:lnTo>
                      <a:lnTo>
                        <a:pt x="47" y="197"/>
                      </a:lnTo>
                      <a:lnTo>
                        <a:pt x="44" y="196"/>
                      </a:lnTo>
                      <a:lnTo>
                        <a:pt x="40" y="201"/>
                      </a:lnTo>
                      <a:lnTo>
                        <a:pt x="33" y="202"/>
                      </a:lnTo>
                      <a:lnTo>
                        <a:pt x="32" y="198"/>
                      </a:lnTo>
                      <a:lnTo>
                        <a:pt x="23" y="195"/>
                      </a:lnTo>
                      <a:lnTo>
                        <a:pt x="16" y="184"/>
                      </a:lnTo>
                      <a:lnTo>
                        <a:pt x="11" y="188"/>
                      </a:lnTo>
                      <a:lnTo>
                        <a:pt x="4" y="1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58" name="Freeform 135"/>
                <p:cNvSpPr>
                  <a:spLocks/>
                </p:cNvSpPr>
                <p:nvPr/>
              </p:nvSpPr>
              <p:spPr bwMode="auto">
                <a:xfrm>
                  <a:off x="4695" y="2323"/>
                  <a:ext cx="203" cy="213"/>
                </a:xfrm>
                <a:custGeom>
                  <a:avLst/>
                  <a:gdLst>
                    <a:gd name="T0" fmla="*/ 2 w 203"/>
                    <a:gd name="T1" fmla="*/ 175 h 213"/>
                    <a:gd name="T2" fmla="*/ 3 w 203"/>
                    <a:gd name="T3" fmla="*/ 170 h 213"/>
                    <a:gd name="T4" fmla="*/ 0 w 203"/>
                    <a:gd name="T5" fmla="*/ 161 h 213"/>
                    <a:gd name="T6" fmla="*/ 4 w 203"/>
                    <a:gd name="T7" fmla="*/ 153 h 213"/>
                    <a:gd name="T8" fmla="*/ 9 w 203"/>
                    <a:gd name="T9" fmla="*/ 140 h 213"/>
                    <a:gd name="T10" fmla="*/ 15 w 203"/>
                    <a:gd name="T11" fmla="*/ 113 h 213"/>
                    <a:gd name="T12" fmla="*/ 19 w 203"/>
                    <a:gd name="T13" fmla="*/ 93 h 213"/>
                    <a:gd name="T14" fmla="*/ 43 w 203"/>
                    <a:gd name="T15" fmla="*/ 85 h 213"/>
                    <a:gd name="T16" fmla="*/ 49 w 203"/>
                    <a:gd name="T17" fmla="*/ 76 h 213"/>
                    <a:gd name="T18" fmla="*/ 52 w 203"/>
                    <a:gd name="T19" fmla="*/ 61 h 213"/>
                    <a:gd name="T20" fmla="*/ 29 w 203"/>
                    <a:gd name="T21" fmla="*/ 27 h 213"/>
                    <a:gd name="T22" fmla="*/ 48 w 203"/>
                    <a:gd name="T23" fmla="*/ 14 h 213"/>
                    <a:gd name="T24" fmla="*/ 60 w 203"/>
                    <a:gd name="T25" fmla="*/ 7 h 213"/>
                    <a:gd name="T26" fmla="*/ 70 w 203"/>
                    <a:gd name="T27" fmla="*/ 0 h 213"/>
                    <a:gd name="T28" fmla="*/ 74 w 203"/>
                    <a:gd name="T29" fmla="*/ 7 h 213"/>
                    <a:gd name="T30" fmla="*/ 87 w 203"/>
                    <a:gd name="T31" fmla="*/ 11 h 213"/>
                    <a:gd name="T32" fmla="*/ 102 w 203"/>
                    <a:gd name="T33" fmla="*/ 15 h 213"/>
                    <a:gd name="T34" fmla="*/ 133 w 203"/>
                    <a:gd name="T35" fmla="*/ 13 h 213"/>
                    <a:gd name="T36" fmla="*/ 152 w 203"/>
                    <a:gd name="T37" fmla="*/ 19 h 213"/>
                    <a:gd name="T38" fmla="*/ 173 w 203"/>
                    <a:gd name="T39" fmla="*/ 23 h 213"/>
                    <a:gd name="T40" fmla="*/ 186 w 203"/>
                    <a:gd name="T41" fmla="*/ 36 h 213"/>
                    <a:gd name="T42" fmla="*/ 191 w 203"/>
                    <a:gd name="T43" fmla="*/ 38 h 213"/>
                    <a:gd name="T44" fmla="*/ 196 w 203"/>
                    <a:gd name="T45" fmla="*/ 53 h 213"/>
                    <a:gd name="T46" fmla="*/ 198 w 203"/>
                    <a:gd name="T47" fmla="*/ 77 h 213"/>
                    <a:gd name="T48" fmla="*/ 183 w 203"/>
                    <a:gd name="T49" fmla="*/ 82 h 213"/>
                    <a:gd name="T50" fmla="*/ 177 w 203"/>
                    <a:gd name="T51" fmla="*/ 96 h 213"/>
                    <a:gd name="T52" fmla="*/ 165 w 203"/>
                    <a:gd name="T53" fmla="*/ 112 h 213"/>
                    <a:gd name="T54" fmla="*/ 178 w 203"/>
                    <a:gd name="T55" fmla="*/ 117 h 213"/>
                    <a:gd name="T56" fmla="*/ 176 w 203"/>
                    <a:gd name="T57" fmla="*/ 153 h 213"/>
                    <a:gd name="T58" fmla="*/ 174 w 203"/>
                    <a:gd name="T59" fmla="*/ 177 h 213"/>
                    <a:gd name="T60" fmla="*/ 163 w 203"/>
                    <a:gd name="T61" fmla="*/ 188 h 213"/>
                    <a:gd name="T62" fmla="*/ 147 w 203"/>
                    <a:gd name="T63" fmla="*/ 186 h 213"/>
                    <a:gd name="T64" fmla="*/ 132 w 203"/>
                    <a:gd name="T65" fmla="*/ 195 h 213"/>
                    <a:gd name="T66" fmla="*/ 129 w 203"/>
                    <a:gd name="T67" fmla="*/ 207 h 213"/>
                    <a:gd name="T68" fmla="*/ 123 w 203"/>
                    <a:gd name="T69" fmla="*/ 212 h 213"/>
                    <a:gd name="T70" fmla="*/ 103 w 203"/>
                    <a:gd name="T71" fmla="*/ 205 h 213"/>
                    <a:gd name="T72" fmla="*/ 93 w 203"/>
                    <a:gd name="T73" fmla="*/ 210 h 213"/>
                    <a:gd name="T74" fmla="*/ 82 w 203"/>
                    <a:gd name="T75" fmla="*/ 212 h 213"/>
                    <a:gd name="T76" fmla="*/ 72 w 203"/>
                    <a:gd name="T77" fmla="*/ 208 h 213"/>
                    <a:gd name="T78" fmla="*/ 62 w 203"/>
                    <a:gd name="T79" fmla="*/ 204 h 213"/>
                    <a:gd name="T80" fmla="*/ 55 w 203"/>
                    <a:gd name="T81" fmla="*/ 203 h 213"/>
                    <a:gd name="T82" fmla="*/ 44 w 203"/>
                    <a:gd name="T83" fmla="*/ 196 h 213"/>
                    <a:gd name="T84" fmla="*/ 32 w 203"/>
                    <a:gd name="T85" fmla="*/ 198 h 213"/>
                    <a:gd name="T86" fmla="*/ 11 w 203"/>
                    <a:gd name="T87" fmla="*/ 18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213">
                      <a:moveTo>
                        <a:pt x="4" y="182"/>
                      </a:moveTo>
                      <a:lnTo>
                        <a:pt x="2" y="176"/>
                      </a:lnTo>
                      <a:lnTo>
                        <a:pt x="2" y="175"/>
                      </a:lnTo>
                      <a:lnTo>
                        <a:pt x="4" y="176"/>
                      </a:lnTo>
                      <a:lnTo>
                        <a:pt x="7" y="174"/>
                      </a:lnTo>
                      <a:lnTo>
                        <a:pt x="3" y="170"/>
                      </a:lnTo>
                      <a:lnTo>
                        <a:pt x="1" y="168"/>
                      </a:lnTo>
                      <a:lnTo>
                        <a:pt x="2" y="163"/>
                      </a:lnTo>
                      <a:lnTo>
                        <a:pt x="0" y="161"/>
                      </a:lnTo>
                      <a:lnTo>
                        <a:pt x="1" y="155"/>
                      </a:lnTo>
                      <a:lnTo>
                        <a:pt x="3" y="155"/>
                      </a:lnTo>
                      <a:lnTo>
                        <a:pt x="4" y="153"/>
                      </a:lnTo>
                      <a:lnTo>
                        <a:pt x="1" y="153"/>
                      </a:lnTo>
                      <a:lnTo>
                        <a:pt x="3" y="146"/>
                      </a:lnTo>
                      <a:lnTo>
                        <a:pt x="9" y="140"/>
                      </a:lnTo>
                      <a:lnTo>
                        <a:pt x="10" y="136"/>
                      </a:lnTo>
                      <a:lnTo>
                        <a:pt x="15" y="128"/>
                      </a:lnTo>
                      <a:lnTo>
                        <a:pt x="15" y="113"/>
                      </a:lnTo>
                      <a:lnTo>
                        <a:pt x="9" y="106"/>
                      </a:lnTo>
                      <a:lnTo>
                        <a:pt x="8" y="96"/>
                      </a:lnTo>
                      <a:lnTo>
                        <a:pt x="19" y="93"/>
                      </a:lnTo>
                      <a:lnTo>
                        <a:pt x="35" y="92"/>
                      </a:lnTo>
                      <a:lnTo>
                        <a:pt x="41" y="86"/>
                      </a:lnTo>
                      <a:lnTo>
                        <a:pt x="43" y="85"/>
                      </a:lnTo>
                      <a:lnTo>
                        <a:pt x="45" y="85"/>
                      </a:lnTo>
                      <a:lnTo>
                        <a:pt x="49" y="85"/>
                      </a:lnTo>
                      <a:lnTo>
                        <a:pt x="49" y="76"/>
                      </a:lnTo>
                      <a:lnTo>
                        <a:pt x="47" y="74"/>
                      </a:lnTo>
                      <a:lnTo>
                        <a:pt x="47" y="62"/>
                      </a:lnTo>
                      <a:lnTo>
                        <a:pt x="52" y="61"/>
                      </a:lnTo>
                      <a:lnTo>
                        <a:pt x="45" y="48"/>
                      </a:lnTo>
                      <a:lnTo>
                        <a:pt x="43" y="41"/>
                      </a:lnTo>
                      <a:lnTo>
                        <a:pt x="29" y="27"/>
                      </a:lnTo>
                      <a:lnTo>
                        <a:pt x="37" y="24"/>
                      </a:lnTo>
                      <a:lnTo>
                        <a:pt x="33" y="20"/>
                      </a:lnTo>
                      <a:lnTo>
                        <a:pt x="48" y="14"/>
                      </a:lnTo>
                      <a:lnTo>
                        <a:pt x="54" y="14"/>
                      </a:lnTo>
                      <a:lnTo>
                        <a:pt x="60" y="13"/>
                      </a:lnTo>
                      <a:lnTo>
                        <a:pt x="60" y="7"/>
                      </a:lnTo>
                      <a:lnTo>
                        <a:pt x="63" y="5"/>
                      </a:lnTo>
                      <a:lnTo>
                        <a:pt x="66" y="6"/>
                      </a:lnTo>
                      <a:lnTo>
                        <a:pt x="70" y="0"/>
                      </a:lnTo>
                      <a:lnTo>
                        <a:pt x="72" y="2"/>
                      </a:lnTo>
                      <a:lnTo>
                        <a:pt x="70" y="5"/>
                      </a:lnTo>
                      <a:lnTo>
                        <a:pt x="74" y="7"/>
                      </a:lnTo>
                      <a:lnTo>
                        <a:pt x="81" y="5"/>
                      </a:lnTo>
                      <a:lnTo>
                        <a:pt x="82" y="8"/>
                      </a:lnTo>
                      <a:lnTo>
                        <a:pt x="87" y="11"/>
                      </a:lnTo>
                      <a:lnTo>
                        <a:pt x="95" y="14"/>
                      </a:lnTo>
                      <a:lnTo>
                        <a:pt x="97" y="13"/>
                      </a:lnTo>
                      <a:lnTo>
                        <a:pt x="102" y="15"/>
                      </a:lnTo>
                      <a:lnTo>
                        <a:pt x="106" y="17"/>
                      </a:lnTo>
                      <a:lnTo>
                        <a:pt x="120" y="14"/>
                      </a:lnTo>
                      <a:lnTo>
                        <a:pt x="133" y="13"/>
                      </a:lnTo>
                      <a:lnTo>
                        <a:pt x="141" y="15"/>
                      </a:lnTo>
                      <a:lnTo>
                        <a:pt x="141" y="16"/>
                      </a:lnTo>
                      <a:lnTo>
                        <a:pt x="152" y="19"/>
                      </a:lnTo>
                      <a:lnTo>
                        <a:pt x="156" y="18"/>
                      </a:lnTo>
                      <a:lnTo>
                        <a:pt x="169" y="23"/>
                      </a:lnTo>
                      <a:lnTo>
                        <a:pt x="173" y="23"/>
                      </a:lnTo>
                      <a:lnTo>
                        <a:pt x="180" y="24"/>
                      </a:lnTo>
                      <a:lnTo>
                        <a:pt x="181" y="32"/>
                      </a:lnTo>
                      <a:lnTo>
                        <a:pt x="186" y="36"/>
                      </a:lnTo>
                      <a:lnTo>
                        <a:pt x="189" y="35"/>
                      </a:lnTo>
                      <a:lnTo>
                        <a:pt x="191" y="35"/>
                      </a:lnTo>
                      <a:lnTo>
                        <a:pt x="191" y="38"/>
                      </a:lnTo>
                      <a:lnTo>
                        <a:pt x="196" y="40"/>
                      </a:lnTo>
                      <a:lnTo>
                        <a:pt x="198" y="43"/>
                      </a:lnTo>
                      <a:lnTo>
                        <a:pt x="196" y="53"/>
                      </a:lnTo>
                      <a:lnTo>
                        <a:pt x="203" y="57"/>
                      </a:lnTo>
                      <a:lnTo>
                        <a:pt x="203" y="65"/>
                      </a:lnTo>
                      <a:lnTo>
                        <a:pt x="198" y="77"/>
                      </a:lnTo>
                      <a:lnTo>
                        <a:pt x="190" y="77"/>
                      </a:lnTo>
                      <a:lnTo>
                        <a:pt x="186" y="82"/>
                      </a:lnTo>
                      <a:lnTo>
                        <a:pt x="183" y="82"/>
                      </a:lnTo>
                      <a:lnTo>
                        <a:pt x="181" y="85"/>
                      </a:lnTo>
                      <a:lnTo>
                        <a:pt x="178" y="85"/>
                      </a:lnTo>
                      <a:lnTo>
                        <a:pt x="177" y="96"/>
                      </a:lnTo>
                      <a:lnTo>
                        <a:pt x="174" y="102"/>
                      </a:lnTo>
                      <a:lnTo>
                        <a:pt x="170" y="107"/>
                      </a:lnTo>
                      <a:lnTo>
                        <a:pt x="165" y="112"/>
                      </a:lnTo>
                      <a:lnTo>
                        <a:pt x="167" y="115"/>
                      </a:lnTo>
                      <a:lnTo>
                        <a:pt x="173" y="113"/>
                      </a:lnTo>
                      <a:lnTo>
                        <a:pt x="178" y="117"/>
                      </a:lnTo>
                      <a:lnTo>
                        <a:pt x="173" y="124"/>
                      </a:lnTo>
                      <a:lnTo>
                        <a:pt x="171" y="149"/>
                      </a:lnTo>
                      <a:lnTo>
                        <a:pt x="176" y="153"/>
                      </a:lnTo>
                      <a:lnTo>
                        <a:pt x="172" y="159"/>
                      </a:lnTo>
                      <a:lnTo>
                        <a:pt x="174" y="166"/>
                      </a:lnTo>
                      <a:lnTo>
                        <a:pt x="174" y="177"/>
                      </a:lnTo>
                      <a:lnTo>
                        <a:pt x="174" y="178"/>
                      </a:lnTo>
                      <a:lnTo>
                        <a:pt x="168" y="181"/>
                      </a:lnTo>
                      <a:lnTo>
                        <a:pt x="163" y="188"/>
                      </a:lnTo>
                      <a:lnTo>
                        <a:pt x="162" y="195"/>
                      </a:lnTo>
                      <a:lnTo>
                        <a:pt x="156" y="194"/>
                      </a:lnTo>
                      <a:lnTo>
                        <a:pt x="147" y="186"/>
                      </a:lnTo>
                      <a:lnTo>
                        <a:pt x="143" y="185"/>
                      </a:lnTo>
                      <a:lnTo>
                        <a:pt x="132" y="190"/>
                      </a:lnTo>
                      <a:lnTo>
                        <a:pt x="132" y="195"/>
                      </a:lnTo>
                      <a:lnTo>
                        <a:pt x="136" y="203"/>
                      </a:lnTo>
                      <a:lnTo>
                        <a:pt x="132" y="207"/>
                      </a:lnTo>
                      <a:lnTo>
                        <a:pt x="129" y="207"/>
                      </a:lnTo>
                      <a:lnTo>
                        <a:pt x="128" y="209"/>
                      </a:lnTo>
                      <a:lnTo>
                        <a:pt x="126" y="209"/>
                      </a:lnTo>
                      <a:lnTo>
                        <a:pt x="123" y="212"/>
                      </a:lnTo>
                      <a:lnTo>
                        <a:pt x="114" y="211"/>
                      </a:lnTo>
                      <a:lnTo>
                        <a:pt x="112" y="208"/>
                      </a:lnTo>
                      <a:lnTo>
                        <a:pt x="103" y="205"/>
                      </a:lnTo>
                      <a:lnTo>
                        <a:pt x="102" y="208"/>
                      </a:lnTo>
                      <a:lnTo>
                        <a:pt x="97" y="208"/>
                      </a:lnTo>
                      <a:lnTo>
                        <a:pt x="93" y="210"/>
                      </a:lnTo>
                      <a:lnTo>
                        <a:pt x="91" y="210"/>
                      </a:lnTo>
                      <a:lnTo>
                        <a:pt x="87" y="213"/>
                      </a:lnTo>
                      <a:lnTo>
                        <a:pt x="82" y="212"/>
                      </a:lnTo>
                      <a:lnTo>
                        <a:pt x="81" y="201"/>
                      </a:lnTo>
                      <a:lnTo>
                        <a:pt x="74" y="203"/>
                      </a:lnTo>
                      <a:lnTo>
                        <a:pt x="72" y="208"/>
                      </a:lnTo>
                      <a:lnTo>
                        <a:pt x="69" y="209"/>
                      </a:lnTo>
                      <a:lnTo>
                        <a:pt x="66" y="204"/>
                      </a:lnTo>
                      <a:lnTo>
                        <a:pt x="62" y="204"/>
                      </a:lnTo>
                      <a:lnTo>
                        <a:pt x="61" y="204"/>
                      </a:lnTo>
                      <a:lnTo>
                        <a:pt x="55" y="201"/>
                      </a:lnTo>
                      <a:lnTo>
                        <a:pt x="55" y="203"/>
                      </a:lnTo>
                      <a:lnTo>
                        <a:pt x="49" y="203"/>
                      </a:lnTo>
                      <a:lnTo>
                        <a:pt x="47" y="197"/>
                      </a:lnTo>
                      <a:lnTo>
                        <a:pt x="44" y="196"/>
                      </a:lnTo>
                      <a:lnTo>
                        <a:pt x="40" y="201"/>
                      </a:lnTo>
                      <a:lnTo>
                        <a:pt x="33" y="202"/>
                      </a:lnTo>
                      <a:lnTo>
                        <a:pt x="32" y="198"/>
                      </a:lnTo>
                      <a:lnTo>
                        <a:pt x="23" y="195"/>
                      </a:lnTo>
                      <a:lnTo>
                        <a:pt x="16" y="184"/>
                      </a:lnTo>
                      <a:lnTo>
                        <a:pt x="11" y="188"/>
                      </a:lnTo>
                      <a:lnTo>
                        <a:pt x="4" y="182"/>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59" name="Freeform 136"/>
                <p:cNvSpPr>
                  <a:spLocks/>
                </p:cNvSpPr>
                <p:nvPr/>
              </p:nvSpPr>
              <p:spPr bwMode="auto">
                <a:xfrm>
                  <a:off x="4583" y="2554"/>
                  <a:ext cx="12" cy="4"/>
                </a:xfrm>
                <a:custGeom>
                  <a:avLst/>
                  <a:gdLst>
                    <a:gd name="T0" fmla="*/ 0 w 12"/>
                    <a:gd name="T1" fmla="*/ 3 h 4"/>
                    <a:gd name="T2" fmla="*/ 1 w 12"/>
                    <a:gd name="T3" fmla="*/ 0 h 4"/>
                    <a:gd name="T4" fmla="*/ 12 w 12"/>
                    <a:gd name="T5" fmla="*/ 2 h 4"/>
                    <a:gd name="T6" fmla="*/ 11 w 12"/>
                    <a:gd name="T7" fmla="*/ 4 h 4"/>
                    <a:gd name="T8" fmla="*/ 0 w 12"/>
                    <a:gd name="T9" fmla="*/ 3 h 4"/>
                  </a:gdLst>
                  <a:ahLst/>
                  <a:cxnLst>
                    <a:cxn ang="0">
                      <a:pos x="T0" y="T1"/>
                    </a:cxn>
                    <a:cxn ang="0">
                      <a:pos x="T2" y="T3"/>
                    </a:cxn>
                    <a:cxn ang="0">
                      <a:pos x="T4" y="T5"/>
                    </a:cxn>
                    <a:cxn ang="0">
                      <a:pos x="T6" y="T7"/>
                    </a:cxn>
                    <a:cxn ang="0">
                      <a:pos x="T8" y="T9"/>
                    </a:cxn>
                  </a:cxnLst>
                  <a:rect l="0" t="0" r="r" b="b"/>
                  <a:pathLst>
                    <a:path w="12" h="4">
                      <a:moveTo>
                        <a:pt x="0" y="3"/>
                      </a:moveTo>
                      <a:lnTo>
                        <a:pt x="1" y="0"/>
                      </a:lnTo>
                      <a:lnTo>
                        <a:pt x="12" y="2"/>
                      </a:lnTo>
                      <a:lnTo>
                        <a:pt x="11" y="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60" name="Freeform 137"/>
                <p:cNvSpPr>
                  <a:spLocks/>
                </p:cNvSpPr>
                <p:nvPr/>
              </p:nvSpPr>
              <p:spPr bwMode="auto">
                <a:xfrm>
                  <a:off x="4583" y="2554"/>
                  <a:ext cx="12" cy="4"/>
                </a:xfrm>
                <a:custGeom>
                  <a:avLst/>
                  <a:gdLst>
                    <a:gd name="T0" fmla="*/ 0 w 12"/>
                    <a:gd name="T1" fmla="*/ 3 h 4"/>
                    <a:gd name="T2" fmla="*/ 1 w 12"/>
                    <a:gd name="T3" fmla="*/ 0 h 4"/>
                    <a:gd name="T4" fmla="*/ 12 w 12"/>
                    <a:gd name="T5" fmla="*/ 2 h 4"/>
                    <a:gd name="T6" fmla="*/ 11 w 12"/>
                    <a:gd name="T7" fmla="*/ 4 h 4"/>
                    <a:gd name="T8" fmla="*/ 0 w 12"/>
                    <a:gd name="T9" fmla="*/ 3 h 4"/>
                  </a:gdLst>
                  <a:ahLst/>
                  <a:cxnLst>
                    <a:cxn ang="0">
                      <a:pos x="T0" y="T1"/>
                    </a:cxn>
                    <a:cxn ang="0">
                      <a:pos x="T2" y="T3"/>
                    </a:cxn>
                    <a:cxn ang="0">
                      <a:pos x="T4" y="T5"/>
                    </a:cxn>
                    <a:cxn ang="0">
                      <a:pos x="T6" y="T7"/>
                    </a:cxn>
                    <a:cxn ang="0">
                      <a:pos x="T8" y="T9"/>
                    </a:cxn>
                  </a:cxnLst>
                  <a:rect l="0" t="0" r="r" b="b"/>
                  <a:pathLst>
                    <a:path w="12" h="4">
                      <a:moveTo>
                        <a:pt x="0" y="3"/>
                      </a:moveTo>
                      <a:lnTo>
                        <a:pt x="1" y="0"/>
                      </a:lnTo>
                      <a:lnTo>
                        <a:pt x="12" y="2"/>
                      </a:lnTo>
                      <a:lnTo>
                        <a:pt x="11" y="4"/>
                      </a:lnTo>
                      <a:lnTo>
                        <a:pt x="0" y="3"/>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61" name="Freeform 138"/>
                <p:cNvSpPr>
                  <a:spLocks/>
                </p:cNvSpPr>
                <p:nvPr/>
              </p:nvSpPr>
              <p:spPr bwMode="auto">
                <a:xfrm>
                  <a:off x="4583" y="2554"/>
                  <a:ext cx="12" cy="4"/>
                </a:xfrm>
                <a:custGeom>
                  <a:avLst/>
                  <a:gdLst>
                    <a:gd name="T0" fmla="*/ 0 w 12"/>
                    <a:gd name="T1" fmla="*/ 3 h 4"/>
                    <a:gd name="T2" fmla="*/ 1 w 12"/>
                    <a:gd name="T3" fmla="*/ 0 h 4"/>
                    <a:gd name="T4" fmla="*/ 12 w 12"/>
                    <a:gd name="T5" fmla="*/ 2 h 4"/>
                    <a:gd name="T6" fmla="*/ 11 w 12"/>
                    <a:gd name="T7" fmla="*/ 4 h 4"/>
                    <a:gd name="T8" fmla="*/ 0 w 12"/>
                    <a:gd name="T9" fmla="*/ 3 h 4"/>
                  </a:gdLst>
                  <a:ahLst/>
                  <a:cxnLst>
                    <a:cxn ang="0">
                      <a:pos x="T0" y="T1"/>
                    </a:cxn>
                    <a:cxn ang="0">
                      <a:pos x="T2" y="T3"/>
                    </a:cxn>
                    <a:cxn ang="0">
                      <a:pos x="T4" y="T5"/>
                    </a:cxn>
                    <a:cxn ang="0">
                      <a:pos x="T6" y="T7"/>
                    </a:cxn>
                    <a:cxn ang="0">
                      <a:pos x="T8" y="T9"/>
                    </a:cxn>
                  </a:cxnLst>
                  <a:rect l="0" t="0" r="r" b="b"/>
                  <a:pathLst>
                    <a:path w="12" h="4">
                      <a:moveTo>
                        <a:pt x="0" y="3"/>
                      </a:moveTo>
                      <a:lnTo>
                        <a:pt x="1" y="0"/>
                      </a:lnTo>
                      <a:lnTo>
                        <a:pt x="12" y="2"/>
                      </a:lnTo>
                      <a:lnTo>
                        <a:pt x="11" y="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62" name="Freeform 139"/>
                <p:cNvSpPr>
                  <a:spLocks/>
                </p:cNvSpPr>
                <p:nvPr/>
              </p:nvSpPr>
              <p:spPr bwMode="auto">
                <a:xfrm>
                  <a:off x="4583" y="2554"/>
                  <a:ext cx="12" cy="4"/>
                </a:xfrm>
                <a:custGeom>
                  <a:avLst/>
                  <a:gdLst>
                    <a:gd name="T0" fmla="*/ 0 w 12"/>
                    <a:gd name="T1" fmla="*/ 3 h 4"/>
                    <a:gd name="T2" fmla="*/ 1 w 12"/>
                    <a:gd name="T3" fmla="*/ 0 h 4"/>
                    <a:gd name="T4" fmla="*/ 12 w 12"/>
                    <a:gd name="T5" fmla="*/ 2 h 4"/>
                    <a:gd name="T6" fmla="*/ 11 w 12"/>
                    <a:gd name="T7" fmla="*/ 4 h 4"/>
                    <a:gd name="T8" fmla="*/ 0 w 12"/>
                    <a:gd name="T9" fmla="*/ 3 h 4"/>
                  </a:gdLst>
                  <a:ahLst/>
                  <a:cxnLst>
                    <a:cxn ang="0">
                      <a:pos x="T0" y="T1"/>
                    </a:cxn>
                    <a:cxn ang="0">
                      <a:pos x="T2" y="T3"/>
                    </a:cxn>
                    <a:cxn ang="0">
                      <a:pos x="T4" y="T5"/>
                    </a:cxn>
                    <a:cxn ang="0">
                      <a:pos x="T6" y="T7"/>
                    </a:cxn>
                    <a:cxn ang="0">
                      <a:pos x="T8" y="T9"/>
                    </a:cxn>
                  </a:cxnLst>
                  <a:rect l="0" t="0" r="r" b="b"/>
                  <a:pathLst>
                    <a:path w="12" h="4">
                      <a:moveTo>
                        <a:pt x="0" y="3"/>
                      </a:moveTo>
                      <a:lnTo>
                        <a:pt x="1" y="0"/>
                      </a:lnTo>
                      <a:lnTo>
                        <a:pt x="12" y="2"/>
                      </a:lnTo>
                      <a:lnTo>
                        <a:pt x="11" y="4"/>
                      </a:lnTo>
                      <a:lnTo>
                        <a:pt x="0" y="3"/>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63" name="Freeform 140"/>
                <p:cNvSpPr>
                  <a:spLocks/>
                </p:cNvSpPr>
                <p:nvPr/>
              </p:nvSpPr>
              <p:spPr bwMode="auto">
                <a:xfrm>
                  <a:off x="4553" y="2056"/>
                  <a:ext cx="448" cy="374"/>
                </a:xfrm>
                <a:custGeom>
                  <a:avLst/>
                  <a:gdLst>
                    <a:gd name="T0" fmla="*/ 3 w 448"/>
                    <a:gd name="T1" fmla="*/ 273 h 374"/>
                    <a:gd name="T2" fmla="*/ 38 w 448"/>
                    <a:gd name="T3" fmla="*/ 239 h 374"/>
                    <a:gd name="T4" fmla="*/ 93 w 448"/>
                    <a:gd name="T5" fmla="*/ 217 h 374"/>
                    <a:gd name="T6" fmla="*/ 115 w 448"/>
                    <a:gd name="T7" fmla="*/ 170 h 374"/>
                    <a:gd name="T8" fmla="*/ 133 w 448"/>
                    <a:gd name="T9" fmla="*/ 109 h 374"/>
                    <a:gd name="T10" fmla="*/ 207 w 448"/>
                    <a:gd name="T11" fmla="*/ 52 h 374"/>
                    <a:gd name="T12" fmla="*/ 238 w 448"/>
                    <a:gd name="T13" fmla="*/ 0 h 374"/>
                    <a:gd name="T14" fmla="*/ 244 w 448"/>
                    <a:gd name="T15" fmla="*/ 31 h 374"/>
                    <a:gd name="T16" fmla="*/ 272 w 448"/>
                    <a:gd name="T17" fmla="*/ 44 h 374"/>
                    <a:gd name="T18" fmla="*/ 273 w 448"/>
                    <a:gd name="T19" fmla="*/ 70 h 374"/>
                    <a:gd name="T20" fmla="*/ 270 w 448"/>
                    <a:gd name="T21" fmla="*/ 82 h 374"/>
                    <a:gd name="T22" fmla="*/ 277 w 448"/>
                    <a:gd name="T23" fmla="*/ 103 h 374"/>
                    <a:gd name="T24" fmla="*/ 291 w 448"/>
                    <a:gd name="T25" fmla="*/ 114 h 374"/>
                    <a:gd name="T26" fmla="*/ 317 w 448"/>
                    <a:gd name="T27" fmla="*/ 108 h 374"/>
                    <a:gd name="T28" fmla="*/ 334 w 448"/>
                    <a:gd name="T29" fmla="*/ 123 h 374"/>
                    <a:gd name="T30" fmla="*/ 335 w 448"/>
                    <a:gd name="T31" fmla="*/ 141 h 374"/>
                    <a:gd name="T32" fmla="*/ 351 w 448"/>
                    <a:gd name="T33" fmla="*/ 159 h 374"/>
                    <a:gd name="T34" fmla="*/ 363 w 448"/>
                    <a:gd name="T35" fmla="*/ 184 h 374"/>
                    <a:gd name="T36" fmla="*/ 373 w 448"/>
                    <a:gd name="T37" fmla="*/ 200 h 374"/>
                    <a:gd name="T38" fmla="*/ 401 w 448"/>
                    <a:gd name="T39" fmla="*/ 210 h 374"/>
                    <a:gd name="T40" fmla="*/ 418 w 448"/>
                    <a:gd name="T41" fmla="*/ 242 h 374"/>
                    <a:gd name="T42" fmla="*/ 435 w 448"/>
                    <a:gd name="T43" fmla="*/ 261 h 374"/>
                    <a:gd name="T44" fmla="*/ 448 w 448"/>
                    <a:gd name="T45" fmla="*/ 286 h 374"/>
                    <a:gd name="T46" fmla="*/ 427 w 448"/>
                    <a:gd name="T47" fmla="*/ 312 h 374"/>
                    <a:gd name="T48" fmla="*/ 415 w 448"/>
                    <a:gd name="T49" fmla="*/ 334 h 374"/>
                    <a:gd name="T50" fmla="*/ 395 w 448"/>
                    <a:gd name="T51" fmla="*/ 352 h 374"/>
                    <a:gd name="T52" fmla="*/ 375 w 448"/>
                    <a:gd name="T53" fmla="*/ 370 h 374"/>
                    <a:gd name="T54" fmla="*/ 344 w 448"/>
                    <a:gd name="T55" fmla="*/ 362 h 374"/>
                    <a:gd name="T56" fmla="*/ 328 w 448"/>
                    <a:gd name="T57" fmla="*/ 349 h 374"/>
                    <a:gd name="T58" fmla="*/ 346 w 448"/>
                    <a:gd name="T59" fmla="*/ 324 h 374"/>
                    <a:gd name="T60" fmla="*/ 333 w 448"/>
                    <a:gd name="T61" fmla="*/ 305 h 374"/>
                    <a:gd name="T62" fmla="*/ 322 w 448"/>
                    <a:gd name="T63" fmla="*/ 299 h 374"/>
                    <a:gd name="T64" fmla="*/ 298 w 448"/>
                    <a:gd name="T65" fmla="*/ 285 h 374"/>
                    <a:gd name="T66" fmla="*/ 275 w 448"/>
                    <a:gd name="T67" fmla="*/ 280 h 374"/>
                    <a:gd name="T68" fmla="*/ 239 w 448"/>
                    <a:gd name="T69" fmla="*/ 280 h 374"/>
                    <a:gd name="T70" fmla="*/ 223 w 448"/>
                    <a:gd name="T71" fmla="*/ 272 h 374"/>
                    <a:gd name="T72" fmla="*/ 212 w 448"/>
                    <a:gd name="T73" fmla="*/ 268 h 374"/>
                    <a:gd name="T74" fmla="*/ 202 w 448"/>
                    <a:gd name="T75" fmla="*/ 280 h 374"/>
                    <a:gd name="T76" fmla="*/ 178 w 448"/>
                    <a:gd name="T77" fmla="*/ 291 h 374"/>
                    <a:gd name="T78" fmla="*/ 193 w 448"/>
                    <a:gd name="T79" fmla="*/ 328 h 374"/>
                    <a:gd name="T80" fmla="*/ 191 w 448"/>
                    <a:gd name="T81" fmla="*/ 353 h 374"/>
                    <a:gd name="T82" fmla="*/ 176 w 448"/>
                    <a:gd name="T83" fmla="*/ 359 h 374"/>
                    <a:gd name="T84" fmla="*/ 141 w 448"/>
                    <a:gd name="T85" fmla="*/ 359 h 374"/>
                    <a:gd name="T86" fmla="*/ 123 w 448"/>
                    <a:gd name="T87" fmla="*/ 367 h 374"/>
                    <a:gd name="T88" fmla="*/ 117 w 448"/>
                    <a:gd name="T89" fmla="*/ 337 h 374"/>
                    <a:gd name="T90" fmla="*/ 109 w 448"/>
                    <a:gd name="T91" fmla="*/ 328 h 374"/>
                    <a:gd name="T92" fmla="*/ 90 w 448"/>
                    <a:gd name="T93" fmla="*/ 322 h 374"/>
                    <a:gd name="T94" fmla="*/ 59 w 448"/>
                    <a:gd name="T95" fmla="*/ 323 h 374"/>
                    <a:gd name="T96" fmla="*/ 27 w 448"/>
                    <a:gd name="T97" fmla="*/ 30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8" h="374">
                      <a:moveTo>
                        <a:pt x="27" y="304"/>
                      </a:moveTo>
                      <a:lnTo>
                        <a:pt x="0" y="299"/>
                      </a:lnTo>
                      <a:lnTo>
                        <a:pt x="0" y="288"/>
                      </a:lnTo>
                      <a:lnTo>
                        <a:pt x="3" y="273"/>
                      </a:lnTo>
                      <a:lnTo>
                        <a:pt x="12" y="266"/>
                      </a:lnTo>
                      <a:lnTo>
                        <a:pt x="21" y="250"/>
                      </a:lnTo>
                      <a:lnTo>
                        <a:pt x="30" y="245"/>
                      </a:lnTo>
                      <a:lnTo>
                        <a:pt x="38" y="239"/>
                      </a:lnTo>
                      <a:lnTo>
                        <a:pt x="53" y="232"/>
                      </a:lnTo>
                      <a:lnTo>
                        <a:pt x="73" y="229"/>
                      </a:lnTo>
                      <a:lnTo>
                        <a:pt x="84" y="225"/>
                      </a:lnTo>
                      <a:lnTo>
                        <a:pt x="93" y="217"/>
                      </a:lnTo>
                      <a:lnTo>
                        <a:pt x="95" y="211"/>
                      </a:lnTo>
                      <a:lnTo>
                        <a:pt x="97" y="198"/>
                      </a:lnTo>
                      <a:lnTo>
                        <a:pt x="100" y="189"/>
                      </a:lnTo>
                      <a:lnTo>
                        <a:pt x="115" y="170"/>
                      </a:lnTo>
                      <a:lnTo>
                        <a:pt x="116" y="148"/>
                      </a:lnTo>
                      <a:lnTo>
                        <a:pt x="119" y="134"/>
                      </a:lnTo>
                      <a:lnTo>
                        <a:pt x="129" y="115"/>
                      </a:lnTo>
                      <a:lnTo>
                        <a:pt x="133" y="109"/>
                      </a:lnTo>
                      <a:lnTo>
                        <a:pt x="142" y="102"/>
                      </a:lnTo>
                      <a:lnTo>
                        <a:pt x="174" y="93"/>
                      </a:lnTo>
                      <a:lnTo>
                        <a:pt x="184" y="86"/>
                      </a:lnTo>
                      <a:lnTo>
                        <a:pt x="207" y="52"/>
                      </a:lnTo>
                      <a:lnTo>
                        <a:pt x="208" y="44"/>
                      </a:lnTo>
                      <a:lnTo>
                        <a:pt x="212" y="38"/>
                      </a:lnTo>
                      <a:lnTo>
                        <a:pt x="226" y="21"/>
                      </a:lnTo>
                      <a:lnTo>
                        <a:pt x="238" y="0"/>
                      </a:lnTo>
                      <a:lnTo>
                        <a:pt x="244" y="2"/>
                      </a:lnTo>
                      <a:lnTo>
                        <a:pt x="249" y="12"/>
                      </a:lnTo>
                      <a:lnTo>
                        <a:pt x="244" y="20"/>
                      </a:lnTo>
                      <a:lnTo>
                        <a:pt x="244" y="31"/>
                      </a:lnTo>
                      <a:lnTo>
                        <a:pt x="254" y="37"/>
                      </a:lnTo>
                      <a:lnTo>
                        <a:pt x="264" y="44"/>
                      </a:lnTo>
                      <a:lnTo>
                        <a:pt x="268" y="43"/>
                      </a:lnTo>
                      <a:lnTo>
                        <a:pt x="272" y="44"/>
                      </a:lnTo>
                      <a:lnTo>
                        <a:pt x="274" y="53"/>
                      </a:lnTo>
                      <a:lnTo>
                        <a:pt x="276" y="58"/>
                      </a:lnTo>
                      <a:lnTo>
                        <a:pt x="273" y="63"/>
                      </a:lnTo>
                      <a:lnTo>
                        <a:pt x="273" y="70"/>
                      </a:lnTo>
                      <a:lnTo>
                        <a:pt x="278" y="71"/>
                      </a:lnTo>
                      <a:lnTo>
                        <a:pt x="285" y="71"/>
                      </a:lnTo>
                      <a:lnTo>
                        <a:pt x="285" y="72"/>
                      </a:lnTo>
                      <a:lnTo>
                        <a:pt x="270" y="82"/>
                      </a:lnTo>
                      <a:lnTo>
                        <a:pt x="270" y="88"/>
                      </a:lnTo>
                      <a:lnTo>
                        <a:pt x="275" y="91"/>
                      </a:lnTo>
                      <a:lnTo>
                        <a:pt x="273" y="100"/>
                      </a:lnTo>
                      <a:lnTo>
                        <a:pt x="277" y="103"/>
                      </a:lnTo>
                      <a:lnTo>
                        <a:pt x="281" y="112"/>
                      </a:lnTo>
                      <a:lnTo>
                        <a:pt x="283" y="115"/>
                      </a:lnTo>
                      <a:lnTo>
                        <a:pt x="284" y="117"/>
                      </a:lnTo>
                      <a:lnTo>
                        <a:pt x="291" y="114"/>
                      </a:lnTo>
                      <a:lnTo>
                        <a:pt x="295" y="111"/>
                      </a:lnTo>
                      <a:lnTo>
                        <a:pt x="303" y="108"/>
                      </a:lnTo>
                      <a:lnTo>
                        <a:pt x="308" y="105"/>
                      </a:lnTo>
                      <a:lnTo>
                        <a:pt x="317" y="108"/>
                      </a:lnTo>
                      <a:lnTo>
                        <a:pt x="320" y="112"/>
                      </a:lnTo>
                      <a:lnTo>
                        <a:pt x="324" y="112"/>
                      </a:lnTo>
                      <a:lnTo>
                        <a:pt x="330" y="121"/>
                      </a:lnTo>
                      <a:lnTo>
                        <a:pt x="334" y="123"/>
                      </a:lnTo>
                      <a:lnTo>
                        <a:pt x="334" y="132"/>
                      </a:lnTo>
                      <a:lnTo>
                        <a:pt x="336" y="133"/>
                      </a:lnTo>
                      <a:lnTo>
                        <a:pt x="338" y="140"/>
                      </a:lnTo>
                      <a:lnTo>
                        <a:pt x="335" y="141"/>
                      </a:lnTo>
                      <a:lnTo>
                        <a:pt x="339" y="146"/>
                      </a:lnTo>
                      <a:lnTo>
                        <a:pt x="341" y="146"/>
                      </a:lnTo>
                      <a:lnTo>
                        <a:pt x="350" y="154"/>
                      </a:lnTo>
                      <a:lnTo>
                        <a:pt x="351" y="159"/>
                      </a:lnTo>
                      <a:lnTo>
                        <a:pt x="356" y="164"/>
                      </a:lnTo>
                      <a:lnTo>
                        <a:pt x="358" y="175"/>
                      </a:lnTo>
                      <a:lnTo>
                        <a:pt x="360" y="177"/>
                      </a:lnTo>
                      <a:lnTo>
                        <a:pt x="363" y="184"/>
                      </a:lnTo>
                      <a:lnTo>
                        <a:pt x="366" y="186"/>
                      </a:lnTo>
                      <a:lnTo>
                        <a:pt x="372" y="190"/>
                      </a:lnTo>
                      <a:lnTo>
                        <a:pt x="374" y="196"/>
                      </a:lnTo>
                      <a:lnTo>
                        <a:pt x="373" y="200"/>
                      </a:lnTo>
                      <a:lnTo>
                        <a:pt x="378" y="207"/>
                      </a:lnTo>
                      <a:lnTo>
                        <a:pt x="388" y="208"/>
                      </a:lnTo>
                      <a:lnTo>
                        <a:pt x="398" y="211"/>
                      </a:lnTo>
                      <a:lnTo>
                        <a:pt x="401" y="210"/>
                      </a:lnTo>
                      <a:lnTo>
                        <a:pt x="405" y="211"/>
                      </a:lnTo>
                      <a:lnTo>
                        <a:pt x="408" y="217"/>
                      </a:lnTo>
                      <a:lnTo>
                        <a:pt x="413" y="220"/>
                      </a:lnTo>
                      <a:lnTo>
                        <a:pt x="418" y="242"/>
                      </a:lnTo>
                      <a:lnTo>
                        <a:pt x="421" y="244"/>
                      </a:lnTo>
                      <a:lnTo>
                        <a:pt x="423" y="248"/>
                      </a:lnTo>
                      <a:lnTo>
                        <a:pt x="426" y="250"/>
                      </a:lnTo>
                      <a:lnTo>
                        <a:pt x="435" y="261"/>
                      </a:lnTo>
                      <a:lnTo>
                        <a:pt x="435" y="267"/>
                      </a:lnTo>
                      <a:lnTo>
                        <a:pt x="438" y="271"/>
                      </a:lnTo>
                      <a:lnTo>
                        <a:pt x="446" y="277"/>
                      </a:lnTo>
                      <a:lnTo>
                        <a:pt x="448" y="286"/>
                      </a:lnTo>
                      <a:lnTo>
                        <a:pt x="444" y="296"/>
                      </a:lnTo>
                      <a:lnTo>
                        <a:pt x="438" y="306"/>
                      </a:lnTo>
                      <a:lnTo>
                        <a:pt x="436" y="311"/>
                      </a:lnTo>
                      <a:lnTo>
                        <a:pt x="427" y="312"/>
                      </a:lnTo>
                      <a:lnTo>
                        <a:pt x="423" y="321"/>
                      </a:lnTo>
                      <a:lnTo>
                        <a:pt x="426" y="324"/>
                      </a:lnTo>
                      <a:lnTo>
                        <a:pt x="426" y="329"/>
                      </a:lnTo>
                      <a:lnTo>
                        <a:pt x="415" y="334"/>
                      </a:lnTo>
                      <a:lnTo>
                        <a:pt x="408" y="342"/>
                      </a:lnTo>
                      <a:lnTo>
                        <a:pt x="401" y="344"/>
                      </a:lnTo>
                      <a:lnTo>
                        <a:pt x="396" y="348"/>
                      </a:lnTo>
                      <a:lnTo>
                        <a:pt x="395" y="352"/>
                      </a:lnTo>
                      <a:lnTo>
                        <a:pt x="392" y="352"/>
                      </a:lnTo>
                      <a:lnTo>
                        <a:pt x="384" y="364"/>
                      </a:lnTo>
                      <a:lnTo>
                        <a:pt x="377" y="370"/>
                      </a:lnTo>
                      <a:lnTo>
                        <a:pt x="375" y="370"/>
                      </a:lnTo>
                      <a:lnTo>
                        <a:pt x="372" y="370"/>
                      </a:lnTo>
                      <a:lnTo>
                        <a:pt x="362" y="373"/>
                      </a:lnTo>
                      <a:lnTo>
                        <a:pt x="355" y="374"/>
                      </a:lnTo>
                      <a:lnTo>
                        <a:pt x="344" y="362"/>
                      </a:lnTo>
                      <a:lnTo>
                        <a:pt x="342" y="355"/>
                      </a:lnTo>
                      <a:lnTo>
                        <a:pt x="338" y="354"/>
                      </a:lnTo>
                      <a:lnTo>
                        <a:pt x="333" y="354"/>
                      </a:lnTo>
                      <a:lnTo>
                        <a:pt x="328" y="349"/>
                      </a:lnTo>
                      <a:lnTo>
                        <a:pt x="332" y="344"/>
                      </a:lnTo>
                      <a:lnTo>
                        <a:pt x="340" y="344"/>
                      </a:lnTo>
                      <a:lnTo>
                        <a:pt x="345" y="332"/>
                      </a:lnTo>
                      <a:lnTo>
                        <a:pt x="346" y="324"/>
                      </a:lnTo>
                      <a:lnTo>
                        <a:pt x="338" y="320"/>
                      </a:lnTo>
                      <a:lnTo>
                        <a:pt x="340" y="310"/>
                      </a:lnTo>
                      <a:lnTo>
                        <a:pt x="338" y="307"/>
                      </a:lnTo>
                      <a:lnTo>
                        <a:pt x="333" y="305"/>
                      </a:lnTo>
                      <a:lnTo>
                        <a:pt x="334" y="302"/>
                      </a:lnTo>
                      <a:lnTo>
                        <a:pt x="331" y="301"/>
                      </a:lnTo>
                      <a:lnTo>
                        <a:pt x="328" y="302"/>
                      </a:lnTo>
                      <a:lnTo>
                        <a:pt x="322" y="299"/>
                      </a:lnTo>
                      <a:lnTo>
                        <a:pt x="322" y="292"/>
                      </a:lnTo>
                      <a:lnTo>
                        <a:pt x="315" y="290"/>
                      </a:lnTo>
                      <a:lnTo>
                        <a:pt x="311" y="290"/>
                      </a:lnTo>
                      <a:lnTo>
                        <a:pt x="298" y="285"/>
                      </a:lnTo>
                      <a:lnTo>
                        <a:pt x="294" y="286"/>
                      </a:lnTo>
                      <a:lnTo>
                        <a:pt x="282" y="283"/>
                      </a:lnTo>
                      <a:lnTo>
                        <a:pt x="282" y="282"/>
                      </a:lnTo>
                      <a:lnTo>
                        <a:pt x="275" y="280"/>
                      </a:lnTo>
                      <a:lnTo>
                        <a:pt x="262" y="281"/>
                      </a:lnTo>
                      <a:lnTo>
                        <a:pt x="248" y="284"/>
                      </a:lnTo>
                      <a:lnTo>
                        <a:pt x="244" y="282"/>
                      </a:lnTo>
                      <a:lnTo>
                        <a:pt x="239" y="280"/>
                      </a:lnTo>
                      <a:lnTo>
                        <a:pt x="237" y="281"/>
                      </a:lnTo>
                      <a:lnTo>
                        <a:pt x="228" y="278"/>
                      </a:lnTo>
                      <a:lnTo>
                        <a:pt x="223" y="275"/>
                      </a:lnTo>
                      <a:lnTo>
                        <a:pt x="223" y="272"/>
                      </a:lnTo>
                      <a:lnTo>
                        <a:pt x="215" y="273"/>
                      </a:lnTo>
                      <a:lnTo>
                        <a:pt x="212" y="271"/>
                      </a:lnTo>
                      <a:lnTo>
                        <a:pt x="213" y="268"/>
                      </a:lnTo>
                      <a:lnTo>
                        <a:pt x="212" y="268"/>
                      </a:lnTo>
                      <a:lnTo>
                        <a:pt x="207" y="273"/>
                      </a:lnTo>
                      <a:lnTo>
                        <a:pt x="204" y="272"/>
                      </a:lnTo>
                      <a:lnTo>
                        <a:pt x="202" y="274"/>
                      </a:lnTo>
                      <a:lnTo>
                        <a:pt x="202" y="280"/>
                      </a:lnTo>
                      <a:lnTo>
                        <a:pt x="196" y="281"/>
                      </a:lnTo>
                      <a:lnTo>
                        <a:pt x="189" y="281"/>
                      </a:lnTo>
                      <a:lnTo>
                        <a:pt x="175" y="287"/>
                      </a:lnTo>
                      <a:lnTo>
                        <a:pt x="178" y="291"/>
                      </a:lnTo>
                      <a:lnTo>
                        <a:pt x="170" y="294"/>
                      </a:lnTo>
                      <a:lnTo>
                        <a:pt x="185" y="308"/>
                      </a:lnTo>
                      <a:lnTo>
                        <a:pt x="187" y="315"/>
                      </a:lnTo>
                      <a:lnTo>
                        <a:pt x="193" y="328"/>
                      </a:lnTo>
                      <a:lnTo>
                        <a:pt x="188" y="329"/>
                      </a:lnTo>
                      <a:lnTo>
                        <a:pt x="189" y="341"/>
                      </a:lnTo>
                      <a:lnTo>
                        <a:pt x="191" y="343"/>
                      </a:lnTo>
                      <a:lnTo>
                        <a:pt x="191" y="353"/>
                      </a:lnTo>
                      <a:lnTo>
                        <a:pt x="187" y="351"/>
                      </a:lnTo>
                      <a:lnTo>
                        <a:pt x="185" y="353"/>
                      </a:lnTo>
                      <a:lnTo>
                        <a:pt x="182" y="353"/>
                      </a:lnTo>
                      <a:lnTo>
                        <a:pt x="176" y="359"/>
                      </a:lnTo>
                      <a:lnTo>
                        <a:pt x="161" y="360"/>
                      </a:lnTo>
                      <a:lnTo>
                        <a:pt x="150" y="363"/>
                      </a:lnTo>
                      <a:lnTo>
                        <a:pt x="146" y="359"/>
                      </a:lnTo>
                      <a:lnTo>
                        <a:pt x="141" y="359"/>
                      </a:lnTo>
                      <a:lnTo>
                        <a:pt x="139" y="361"/>
                      </a:lnTo>
                      <a:lnTo>
                        <a:pt x="134" y="362"/>
                      </a:lnTo>
                      <a:lnTo>
                        <a:pt x="127" y="368"/>
                      </a:lnTo>
                      <a:lnTo>
                        <a:pt x="123" y="367"/>
                      </a:lnTo>
                      <a:lnTo>
                        <a:pt x="124" y="362"/>
                      </a:lnTo>
                      <a:lnTo>
                        <a:pt x="119" y="353"/>
                      </a:lnTo>
                      <a:lnTo>
                        <a:pt x="116" y="341"/>
                      </a:lnTo>
                      <a:lnTo>
                        <a:pt x="117" y="337"/>
                      </a:lnTo>
                      <a:lnTo>
                        <a:pt x="115" y="336"/>
                      </a:lnTo>
                      <a:lnTo>
                        <a:pt x="113" y="331"/>
                      </a:lnTo>
                      <a:lnTo>
                        <a:pt x="110" y="329"/>
                      </a:lnTo>
                      <a:lnTo>
                        <a:pt x="109" y="328"/>
                      </a:lnTo>
                      <a:lnTo>
                        <a:pt x="102" y="329"/>
                      </a:lnTo>
                      <a:lnTo>
                        <a:pt x="99" y="330"/>
                      </a:lnTo>
                      <a:lnTo>
                        <a:pt x="99" y="325"/>
                      </a:lnTo>
                      <a:lnTo>
                        <a:pt x="90" y="322"/>
                      </a:lnTo>
                      <a:lnTo>
                        <a:pt x="83" y="323"/>
                      </a:lnTo>
                      <a:lnTo>
                        <a:pt x="83" y="324"/>
                      </a:lnTo>
                      <a:lnTo>
                        <a:pt x="61" y="322"/>
                      </a:lnTo>
                      <a:lnTo>
                        <a:pt x="59" y="323"/>
                      </a:lnTo>
                      <a:lnTo>
                        <a:pt x="60" y="314"/>
                      </a:lnTo>
                      <a:lnTo>
                        <a:pt x="59" y="309"/>
                      </a:lnTo>
                      <a:lnTo>
                        <a:pt x="52" y="305"/>
                      </a:lnTo>
                      <a:lnTo>
                        <a:pt x="27" y="305"/>
                      </a:lnTo>
                      <a:lnTo>
                        <a:pt x="27" y="3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64" name="Freeform 141"/>
                <p:cNvSpPr>
                  <a:spLocks/>
                </p:cNvSpPr>
                <p:nvPr/>
              </p:nvSpPr>
              <p:spPr bwMode="auto">
                <a:xfrm>
                  <a:off x="4553" y="2056"/>
                  <a:ext cx="448" cy="374"/>
                </a:xfrm>
                <a:custGeom>
                  <a:avLst/>
                  <a:gdLst>
                    <a:gd name="T0" fmla="*/ 3 w 448"/>
                    <a:gd name="T1" fmla="*/ 273 h 374"/>
                    <a:gd name="T2" fmla="*/ 38 w 448"/>
                    <a:gd name="T3" fmla="*/ 239 h 374"/>
                    <a:gd name="T4" fmla="*/ 93 w 448"/>
                    <a:gd name="T5" fmla="*/ 217 h 374"/>
                    <a:gd name="T6" fmla="*/ 115 w 448"/>
                    <a:gd name="T7" fmla="*/ 170 h 374"/>
                    <a:gd name="T8" fmla="*/ 133 w 448"/>
                    <a:gd name="T9" fmla="*/ 109 h 374"/>
                    <a:gd name="T10" fmla="*/ 207 w 448"/>
                    <a:gd name="T11" fmla="*/ 52 h 374"/>
                    <a:gd name="T12" fmla="*/ 238 w 448"/>
                    <a:gd name="T13" fmla="*/ 0 h 374"/>
                    <a:gd name="T14" fmla="*/ 244 w 448"/>
                    <a:gd name="T15" fmla="*/ 31 h 374"/>
                    <a:gd name="T16" fmla="*/ 272 w 448"/>
                    <a:gd name="T17" fmla="*/ 44 h 374"/>
                    <a:gd name="T18" fmla="*/ 273 w 448"/>
                    <a:gd name="T19" fmla="*/ 70 h 374"/>
                    <a:gd name="T20" fmla="*/ 270 w 448"/>
                    <a:gd name="T21" fmla="*/ 82 h 374"/>
                    <a:gd name="T22" fmla="*/ 277 w 448"/>
                    <a:gd name="T23" fmla="*/ 103 h 374"/>
                    <a:gd name="T24" fmla="*/ 291 w 448"/>
                    <a:gd name="T25" fmla="*/ 114 h 374"/>
                    <a:gd name="T26" fmla="*/ 317 w 448"/>
                    <a:gd name="T27" fmla="*/ 108 h 374"/>
                    <a:gd name="T28" fmla="*/ 334 w 448"/>
                    <a:gd name="T29" fmla="*/ 123 h 374"/>
                    <a:gd name="T30" fmla="*/ 335 w 448"/>
                    <a:gd name="T31" fmla="*/ 141 h 374"/>
                    <a:gd name="T32" fmla="*/ 351 w 448"/>
                    <a:gd name="T33" fmla="*/ 159 h 374"/>
                    <a:gd name="T34" fmla="*/ 363 w 448"/>
                    <a:gd name="T35" fmla="*/ 184 h 374"/>
                    <a:gd name="T36" fmla="*/ 373 w 448"/>
                    <a:gd name="T37" fmla="*/ 200 h 374"/>
                    <a:gd name="T38" fmla="*/ 401 w 448"/>
                    <a:gd name="T39" fmla="*/ 210 h 374"/>
                    <a:gd name="T40" fmla="*/ 418 w 448"/>
                    <a:gd name="T41" fmla="*/ 242 h 374"/>
                    <a:gd name="T42" fmla="*/ 435 w 448"/>
                    <a:gd name="T43" fmla="*/ 261 h 374"/>
                    <a:gd name="T44" fmla="*/ 448 w 448"/>
                    <a:gd name="T45" fmla="*/ 286 h 374"/>
                    <a:gd name="T46" fmla="*/ 427 w 448"/>
                    <a:gd name="T47" fmla="*/ 312 h 374"/>
                    <a:gd name="T48" fmla="*/ 415 w 448"/>
                    <a:gd name="T49" fmla="*/ 334 h 374"/>
                    <a:gd name="T50" fmla="*/ 395 w 448"/>
                    <a:gd name="T51" fmla="*/ 352 h 374"/>
                    <a:gd name="T52" fmla="*/ 375 w 448"/>
                    <a:gd name="T53" fmla="*/ 370 h 374"/>
                    <a:gd name="T54" fmla="*/ 344 w 448"/>
                    <a:gd name="T55" fmla="*/ 362 h 374"/>
                    <a:gd name="T56" fmla="*/ 328 w 448"/>
                    <a:gd name="T57" fmla="*/ 349 h 374"/>
                    <a:gd name="T58" fmla="*/ 346 w 448"/>
                    <a:gd name="T59" fmla="*/ 324 h 374"/>
                    <a:gd name="T60" fmla="*/ 333 w 448"/>
                    <a:gd name="T61" fmla="*/ 305 h 374"/>
                    <a:gd name="T62" fmla="*/ 322 w 448"/>
                    <a:gd name="T63" fmla="*/ 299 h 374"/>
                    <a:gd name="T64" fmla="*/ 298 w 448"/>
                    <a:gd name="T65" fmla="*/ 285 h 374"/>
                    <a:gd name="T66" fmla="*/ 275 w 448"/>
                    <a:gd name="T67" fmla="*/ 280 h 374"/>
                    <a:gd name="T68" fmla="*/ 239 w 448"/>
                    <a:gd name="T69" fmla="*/ 280 h 374"/>
                    <a:gd name="T70" fmla="*/ 223 w 448"/>
                    <a:gd name="T71" fmla="*/ 272 h 374"/>
                    <a:gd name="T72" fmla="*/ 212 w 448"/>
                    <a:gd name="T73" fmla="*/ 268 h 374"/>
                    <a:gd name="T74" fmla="*/ 202 w 448"/>
                    <a:gd name="T75" fmla="*/ 280 h 374"/>
                    <a:gd name="T76" fmla="*/ 178 w 448"/>
                    <a:gd name="T77" fmla="*/ 291 h 374"/>
                    <a:gd name="T78" fmla="*/ 193 w 448"/>
                    <a:gd name="T79" fmla="*/ 328 h 374"/>
                    <a:gd name="T80" fmla="*/ 191 w 448"/>
                    <a:gd name="T81" fmla="*/ 353 h 374"/>
                    <a:gd name="T82" fmla="*/ 176 w 448"/>
                    <a:gd name="T83" fmla="*/ 359 h 374"/>
                    <a:gd name="T84" fmla="*/ 141 w 448"/>
                    <a:gd name="T85" fmla="*/ 359 h 374"/>
                    <a:gd name="T86" fmla="*/ 123 w 448"/>
                    <a:gd name="T87" fmla="*/ 367 h 374"/>
                    <a:gd name="T88" fmla="*/ 117 w 448"/>
                    <a:gd name="T89" fmla="*/ 337 h 374"/>
                    <a:gd name="T90" fmla="*/ 109 w 448"/>
                    <a:gd name="T91" fmla="*/ 328 h 374"/>
                    <a:gd name="T92" fmla="*/ 90 w 448"/>
                    <a:gd name="T93" fmla="*/ 322 h 374"/>
                    <a:gd name="T94" fmla="*/ 59 w 448"/>
                    <a:gd name="T95" fmla="*/ 323 h 374"/>
                    <a:gd name="T96" fmla="*/ 27 w 448"/>
                    <a:gd name="T97" fmla="*/ 30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8" h="374">
                      <a:moveTo>
                        <a:pt x="27" y="304"/>
                      </a:moveTo>
                      <a:lnTo>
                        <a:pt x="0" y="299"/>
                      </a:lnTo>
                      <a:lnTo>
                        <a:pt x="0" y="288"/>
                      </a:lnTo>
                      <a:lnTo>
                        <a:pt x="3" y="273"/>
                      </a:lnTo>
                      <a:lnTo>
                        <a:pt x="12" y="266"/>
                      </a:lnTo>
                      <a:lnTo>
                        <a:pt x="21" y="250"/>
                      </a:lnTo>
                      <a:lnTo>
                        <a:pt x="30" y="245"/>
                      </a:lnTo>
                      <a:lnTo>
                        <a:pt x="38" y="239"/>
                      </a:lnTo>
                      <a:lnTo>
                        <a:pt x="53" y="232"/>
                      </a:lnTo>
                      <a:lnTo>
                        <a:pt x="73" y="229"/>
                      </a:lnTo>
                      <a:lnTo>
                        <a:pt x="84" y="225"/>
                      </a:lnTo>
                      <a:lnTo>
                        <a:pt x="93" y="217"/>
                      </a:lnTo>
                      <a:lnTo>
                        <a:pt x="95" y="211"/>
                      </a:lnTo>
                      <a:lnTo>
                        <a:pt x="97" y="198"/>
                      </a:lnTo>
                      <a:lnTo>
                        <a:pt x="100" y="189"/>
                      </a:lnTo>
                      <a:lnTo>
                        <a:pt x="115" y="170"/>
                      </a:lnTo>
                      <a:lnTo>
                        <a:pt x="116" y="148"/>
                      </a:lnTo>
                      <a:lnTo>
                        <a:pt x="119" y="134"/>
                      </a:lnTo>
                      <a:lnTo>
                        <a:pt x="129" y="115"/>
                      </a:lnTo>
                      <a:lnTo>
                        <a:pt x="133" y="109"/>
                      </a:lnTo>
                      <a:lnTo>
                        <a:pt x="142" y="102"/>
                      </a:lnTo>
                      <a:lnTo>
                        <a:pt x="174" y="93"/>
                      </a:lnTo>
                      <a:lnTo>
                        <a:pt x="184" y="86"/>
                      </a:lnTo>
                      <a:lnTo>
                        <a:pt x="207" y="52"/>
                      </a:lnTo>
                      <a:lnTo>
                        <a:pt x="208" y="44"/>
                      </a:lnTo>
                      <a:lnTo>
                        <a:pt x="212" y="38"/>
                      </a:lnTo>
                      <a:lnTo>
                        <a:pt x="226" y="21"/>
                      </a:lnTo>
                      <a:lnTo>
                        <a:pt x="238" y="0"/>
                      </a:lnTo>
                      <a:lnTo>
                        <a:pt x="244" y="2"/>
                      </a:lnTo>
                      <a:lnTo>
                        <a:pt x="249" y="12"/>
                      </a:lnTo>
                      <a:lnTo>
                        <a:pt x="244" y="20"/>
                      </a:lnTo>
                      <a:lnTo>
                        <a:pt x="244" y="31"/>
                      </a:lnTo>
                      <a:lnTo>
                        <a:pt x="254" y="37"/>
                      </a:lnTo>
                      <a:lnTo>
                        <a:pt x="264" y="44"/>
                      </a:lnTo>
                      <a:lnTo>
                        <a:pt x="268" y="43"/>
                      </a:lnTo>
                      <a:lnTo>
                        <a:pt x="272" y="44"/>
                      </a:lnTo>
                      <a:lnTo>
                        <a:pt x="274" y="53"/>
                      </a:lnTo>
                      <a:lnTo>
                        <a:pt x="276" y="58"/>
                      </a:lnTo>
                      <a:lnTo>
                        <a:pt x="273" y="63"/>
                      </a:lnTo>
                      <a:lnTo>
                        <a:pt x="273" y="70"/>
                      </a:lnTo>
                      <a:lnTo>
                        <a:pt x="278" y="71"/>
                      </a:lnTo>
                      <a:lnTo>
                        <a:pt x="285" y="71"/>
                      </a:lnTo>
                      <a:lnTo>
                        <a:pt x="285" y="72"/>
                      </a:lnTo>
                      <a:lnTo>
                        <a:pt x="270" y="82"/>
                      </a:lnTo>
                      <a:lnTo>
                        <a:pt x="270" y="88"/>
                      </a:lnTo>
                      <a:lnTo>
                        <a:pt x="275" y="91"/>
                      </a:lnTo>
                      <a:lnTo>
                        <a:pt x="273" y="100"/>
                      </a:lnTo>
                      <a:lnTo>
                        <a:pt x="277" y="103"/>
                      </a:lnTo>
                      <a:lnTo>
                        <a:pt x="281" y="112"/>
                      </a:lnTo>
                      <a:lnTo>
                        <a:pt x="283" y="115"/>
                      </a:lnTo>
                      <a:lnTo>
                        <a:pt x="284" y="117"/>
                      </a:lnTo>
                      <a:lnTo>
                        <a:pt x="291" y="114"/>
                      </a:lnTo>
                      <a:lnTo>
                        <a:pt x="295" y="111"/>
                      </a:lnTo>
                      <a:lnTo>
                        <a:pt x="303" y="108"/>
                      </a:lnTo>
                      <a:lnTo>
                        <a:pt x="308" y="105"/>
                      </a:lnTo>
                      <a:lnTo>
                        <a:pt x="317" y="108"/>
                      </a:lnTo>
                      <a:lnTo>
                        <a:pt x="320" y="112"/>
                      </a:lnTo>
                      <a:lnTo>
                        <a:pt x="324" y="112"/>
                      </a:lnTo>
                      <a:lnTo>
                        <a:pt x="330" y="121"/>
                      </a:lnTo>
                      <a:lnTo>
                        <a:pt x="334" y="123"/>
                      </a:lnTo>
                      <a:lnTo>
                        <a:pt x="334" y="132"/>
                      </a:lnTo>
                      <a:lnTo>
                        <a:pt x="336" y="133"/>
                      </a:lnTo>
                      <a:lnTo>
                        <a:pt x="338" y="140"/>
                      </a:lnTo>
                      <a:lnTo>
                        <a:pt x="335" y="141"/>
                      </a:lnTo>
                      <a:lnTo>
                        <a:pt x="339" y="146"/>
                      </a:lnTo>
                      <a:lnTo>
                        <a:pt x="341" y="146"/>
                      </a:lnTo>
                      <a:lnTo>
                        <a:pt x="350" y="154"/>
                      </a:lnTo>
                      <a:lnTo>
                        <a:pt x="351" y="159"/>
                      </a:lnTo>
                      <a:lnTo>
                        <a:pt x="356" y="164"/>
                      </a:lnTo>
                      <a:lnTo>
                        <a:pt x="358" y="175"/>
                      </a:lnTo>
                      <a:lnTo>
                        <a:pt x="360" y="177"/>
                      </a:lnTo>
                      <a:lnTo>
                        <a:pt x="363" y="184"/>
                      </a:lnTo>
                      <a:lnTo>
                        <a:pt x="366" y="186"/>
                      </a:lnTo>
                      <a:lnTo>
                        <a:pt x="372" y="190"/>
                      </a:lnTo>
                      <a:lnTo>
                        <a:pt x="374" y="196"/>
                      </a:lnTo>
                      <a:lnTo>
                        <a:pt x="373" y="200"/>
                      </a:lnTo>
                      <a:lnTo>
                        <a:pt x="378" y="207"/>
                      </a:lnTo>
                      <a:lnTo>
                        <a:pt x="388" y="208"/>
                      </a:lnTo>
                      <a:lnTo>
                        <a:pt x="398" y="211"/>
                      </a:lnTo>
                      <a:lnTo>
                        <a:pt x="401" y="210"/>
                      </a:lnTo>
                      <a:lnTo>
                        <a:pt x="405" y="211"/>
                      </a:lnTo>
                      <a:lnTo>
                        <a:pt x="408" y="217"/>
                      </a:lnTo>
                      <a:lnTo>
                        <a:pt x="413" y="220"/>
                      </a:lnTo>
                      <a:lnTo>
                        <a:pt x="418" y="242"/>
                      </a:lnTo>
                      <a:lnTo>
                        <a:pt x="421" y="244"/>
                      </a:lnTo>
                      <a:lnTo>
                        <a:pt x="423" y="248"/>
                      </a:lnTo>
                      <a:lnTo>
                        <a:pt x="426" y="250"/>
                      </a:lnTo>
                      <a:lnTo>
                        <a:pt x="435" y="261"/>
                      </a:lnTo>
                      <a:lnTo>
                        <a:pt x="435" y="267"/>
                      </a:lnTo>
                      <a:lnTo>
                        <a:pt x="438" y="271"/>
                      </a:lnTo>
                      <a:lnTo>
                        <a:pt x="446" y="277"/>
                      </a:lnTo>
                      <a:lnTo>
                        <a:pt x="448" y="286"/>
                      </a:lnTo>
                      <a:lnTo>
                        <a:pt x="444" y="296"/>
                      </a:lnTo>
                      <a:lnTo>
                        <a:pt x="438" y="306"/>
                      </a:lnTo>
                      <a:lnTo>
                        <a:pt x="436" y="311"/>
                      </a:lnTo>
                      <a:lnTo>
                        <a:pt x="427" y="312"/>
                      </a:lnTo>
                      <a:lnTo>
                        <a:pt x="423" y="321"/>
                      </a:lnTo>
                      <a:lnTo>
                        <a:pt x="426" y="324"/>
                      </a:lnTo>
                      <a:lnTo>
                        <a:pt x="426" y="329"/>
                      </a:lnTo>
                      <a:lnTo>
                        <a:pt x="415" y="334"/>
                      </a:lnTo>
                      <a:lnTo>
                        <a:pt x="408" y="342"/>
                      </a:lnTo>
                      <a:lnTo>
                        <a:pt x="401" y="344"/>
                      </a:lnTo>
                      <a:lnTo>
                        <a:pt x="396" y="348"/>
                      </a:lnTo>
                      <a:lnTo>
                        <a:pt x="395" y="352"/>
                      </a:lnTo>
                      <a:lnTo>
                        <a:pt x="392" y="352"/>
                      </a:lnTo>
                      <a:lnTo>
                        <a:pt x="384" y="364"/>
                      </a:lnTo>
                      <a:lnTo>
                        <a:pt x="377" y="370"/>
                      </a:lnTo>
                      <a:lnTo>
                        <a:pt x="375" y="370"/>
                      </a:lnTo>
                      <a:lnTo>
                        <a:pt x="372" y="370"/>
                      </a:lnTo>
                      <a:lnTo>
                        <a:pt x="362" y="373"/>
                      </a:lnTo>
                      <a:lnTo>
                        <a:pt x="355" y="374"/>
                      </a:lnTo>
                      <a:lnTo>
                        <a:pt x="344" y="362"/>
                      </a:lnTo>
                      <a:lnTo>
                        <a:pt x="342" y="355"/>
                      </a:lnTo>
                      <a:lnTo>
                        <a:pt x="338" y="354"/>
                      </a:lnTo>
                      <a:lnTo>
                        <a:pt x="333" y="354"/>
                      </a:lnTo>
                      <a:lnTo>
                        <a:pt x="328" y="349"/>
                      </a:lnTo>
                      <a:lnTo>
                        <a:pt x="332" y="344"/>
                      </a:lnTo>
                      <a:lnTo>
                        <a:pt x="340" y="344"/>
                      </a:lnTo>
                      <a:lnTo>
                        <a:pt x="345" y="332"/>
                      </a:lnTo>
                      <a:lnTo>
                        <a:pt x="346" y="324"/>
                      </a:lnTo>
                      <a:lnTo>
                        <a:pt x="338" y="320"/>
                      </a:lnTo>
                      <a:lnTo>
                        <a:pt x="340" y="310"/>
                      </a:lnTo>
                      <a:lnTo>
                        <a:pt x="338" y="307"/>
                      </a:lnTo>
                      <a:lnTo>
                        <a:pt x="333" y="305"/>
                      </a:lnTo>
                      <a:lnTo>
                        <a:pt x="334" y="302"/>
                      </a:lnTo>
                      <a:lnTo>
                        <a:pt x="331" y="301"/>
                      </a:lnTo>
                      <a:lnTo>
                        <a:pt x="328" y="302"/>
                      </a:lnTo>
                      <a:lnTo>
                        <a:pt x="322" y="299"/>
                      </a:lnTo>
                      <a:lnTo>
                        <a:pt x="322" y="292"/>
                      </a:lnTo>
                      <a:lnTo>
                        <a:pt x="315" y="290"/>
                      </a:lnTo>
                      <a:lnTo>
                        <a:pt x="311" y="290"/>
                      </a:lnTo>
                      <a:lnTo>
                        <a:pt x="298" y="285"/>
                      </a:lnTo>
                      <a:lnTo>
                        <a:pt x="294" y="286"/>
                      </a:lnTo>
                      <a:lnTo>
                        <a:pt x="282" y="283"/>
                      </a:lnTo>
                      <a:lnTo>
                        <a:pt x="282" y="282"/>
                      </a:lnTo>
                      <a:lnTo>
                        <a:pt x="275" y="280"/>
                      </a:lnTo>
                      <a:lnTo>
                        <a:pt x="262" y="281"/>
                      </a:lnTo>
                      <a:lnTo>
                        <a:pt x="248" y="284"/>
                      </a:lnTo>
                      <a:lnTo>
                        <a:pt x="244" y="282"/>
                      </a:lnTo>
                      <a:lnTo>
                        <a:pt x="239" y="280"/>
                      </a:lnTo>
                      <a:lnTo>
                        <a:pt x="237" y="281"/>
                      </a:lnTo>
                      <a:lnTo>
                        <a:pt x="228" y="278"/>
                      </a:lnTo>
                      <a:lnTo>
                        <a:pt x="223" y="275"/>
                      </a:lnTo>
                      <a:lnTo>
                        <a:pt x="223" y="272"/>
                      </a:lnTo>
                      <a:lnTo>
                        <a:pt x="215" y="273"/>
                      </a:lnTo>
                      <a:lnTo>
                        <a:pt x="212" y="271"/>
                      </a:lnTo>
                      <a:lnTo>
                        <a:pt x="213" y="268"/>
                      </a:lnTo>
                      <a:lnTo>
                        <a:pt x="212" y="268"/>
                      </a:lnTo>
                      <a:lnTo>
                        <a:pt x="207" y="273"/>
                      </a:lnTo>
                      <a:lnTo>
                        <a:pt x="204" y="272"/>
                      </a:lnTo>
                      <a:lnTo>
                        <a:pt x="202" y="274"/>
                      </a:lnTo>
                      <a:lnTo>
                        <a:pt x="202" y="280"/>
                      </a:lnTo>
                      <a:lnTo>
                        <a:pt x="196" y="281"/>
                      </a:lnTo>
                      <a:lnTo>
                        <a:pt x="189" y="281"/>
                      </a:lnTo>
                      <a:lnTo>
                        <a:pt x="175" y="287"/>
                      </a:lnTo>
                      <a:lnTo>
                        <a:pt x="178" y="291"/>
                      </a:lnTo>
                      <a:lnTo>
                        <a:pt x="170" y="294"/>
                      </a:lnTo>
                      <a:lnTo>
                        <a:pt x="185" y="308"/>
                      </a:lnTo>
                      <a:lnTo>
                        <a:pt x="187" y="315"/>
                      </a:lnTo>
                      <a:lnTo>
                        <a:pt x="193" y="328"/>
                      </a:lnTo>
                      <a:lnTo>
                        <a:pt x="188" y="329"/>
                      </a:lnTo>
                      <a:lnTo>
                        <a:pt x="189" y="341"/>
                      </a:lnTo>
                      <a:lnTo>
                        <a:pt x="191" y="343"/>
                      </a:lnTo>
                      <a:lnTo>
                        <a:pt x="191" y="353"/>
                      </a:lnTo>
                      <a:lnTo>
                        <a:pt x="187" y="351"/>
                      </a:lnTo>
                      <a:lnTo>
                        <a:pt x="185" y="353"/>
                      </a:lnTo>
                      <a:lnTo>
                        <a:pt x="182" y="353"/>
                      </a:lnTo>
                      <a:lnTo>
                        <a:pt x="176" y="359"/>
                      </a:lnTo>
                      <a:lnTo>
                        <a:pt x="161" y="360"/>
                      </a:lnTo>
                      <a:lnTo>
                        <a:pt x="150" y="363"/>
                      </a:lnTo>
                      <a:lnTo>
                        <a:pt x="146" y="359"/>
                      </a:lnTo>
                      <a:lnTo>
                        <a:pt x="141" y="359"/>
                      </a:lnTo>
                      <a:lnTo>
                        <a:pt x="139" y="361"/>
                      </a:lnTo>
                      <a:lnTo>
                        <a:pt x="134" y="362"/>
                      </a:lnTo>
                      <a:lnTo>
                        <a:pt x="127" y="368"/>
                      </a:lnTo>
                      <a:lnTo>
                        <a:pt x="123" y="367"/>
                      </a:lnTo>
                      <a:lnTo>
                        <a:pt x="124" y="362"/>
                      </a:lnTo>
                      <a:lnTo>
                        <a:pt x="119" y="353"/>
                      </a:lnTo>
                      <a:lnTo>
                        <a:pt x="116" y="341"/>
                      </a:lnTo>
                      <a:lnTo>
                        <a:pt x="117" y="337"/>
                      </a:lnTo>
                      <a:lnTo>
                        <a:pt x="115" y="336"/>
                      </a:lnTo>
                      <a:lnTo>
                        <a:pt x="113" y="331"/>
                      </a:lnTo>
                      <a:lnTo>
                        <a:pt x="110" y="329"/>
                      </a:lnTo>
                      <a:lnTo>
                        <a:pt x="109" y="328"/>
                      </a:lnTo>
                      <a:lnTo>
                        <a:pt x="102" y="329"/>
                      </a:lnTo>
                      <a:lnTo>
                        <a:pt x="99" y="330"/>
                      </a:lnTo>
                      <a:lnTo>
                        <a:pt x="99" y="325"/>
                      </a:lnTo>
                      <a:lnTo>
                        <a:pt x="90" y="322"/>
                      </a:lnTo>
                      <a:lnTo>
                        <a:pt x="83" y="323"/>
                      </a:lnTo>
                      <a:lnTo>
                        <a:pt x="83" y="324"/>
                      </a:lnTo>
                      <a:lnTo>
                        <a:pt x="61" y="322"/>
                      </a:lnTo>
                      <a:lnTo>
                        <a:pt x="59" y="323"/>
                      </a:lnTo>
                      <a:lnTo>
                        <a:pt x="60" y="314"/>
                      </a:lnTo>
                      <a:lnTo>
                        <a:pt x="59" y="309"/>
                      </a:lnTo>
                      <a:lnTo>
                        <a:pt x="52" y="305"/>
                      </a:lnTo>
                      <a:lnTo>
                        <a:pt x="27" y="305"/>
                      </a:lnTo>
                      <a:lnTo>
                        <a:pt x="27" y="304"/>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65" name="Freeform 142"/>
                <p:cNvSpPr>
                  <a:spLocks/>
                </p:cNvSpPr>
                <p:nvPr/>
              </p:nvSpPr>
              <p:spPr bwMode="auto">
                <a:xfrm>
                  <a:off x="4625" y="1862"/>
                  <a:ext cx="176" cy="232"/>
                </a:xfrm>
                <a:custGeom>
                  <a:avLst/>
                  <a:gdLst>
                    <a:gd name="T0" fmla="*/ 128 w 176"/>
                    <a:gd name="T1" fmla="*/ 226 h 232"/>
                    <a:gd name="T2" fmla="*/ 108 w 176"/>
                    <a:gd name="T3" fmla="*/ 222 h 232"/>
                    <a:gd name="T4" fmla="*/ 102 w 176"/>
                    <a:gd name="T5" fmla="*/ 217 h 232"/>
                    <a:gd name="T6" fmla="*/ 96 w 176"/>
                    <a:gd name="T7" fmla="*/ 216 h 232"/>
                    <a:gd name="T8" fmla="*/ 88 w 176"/>
                    <a:gd name="T9" fmla="*/ 221 h 232"/>
                    <a:gd name="T10" fmla="*/ 80 w 176"/>
                    <a:gd name="T11" fmla="*/ 220 h 232"/>
                    <a:gd name="T12" fmla="*/ 83 w 176"/>
                    <a:gd name="T13" fmla="*/ 215 h 232"/>
                    <a:gd name="T14" fmla="*/ 73 w 176"/>
                    <a:gd name="T15" fmla="*/ 206 h 232"/>
                    <a:gd name="T16" fmla="*/ 55 w 176"/>
                    <a:gd name="T17" fmla="*/ 189 h 232"/>
                    <a:gd name="T18" fmla="*/ 49 w 176"/>
                    <a:gd name="T19" fmla="*/ 185 h 232"/>
                    <a:gd name="T20" fmla="*/ 50 w 176"/>
                    <a:gd name="T21" fmla="*/ 179 h 232"/>
                    <a:gd name="T22" fmla="*/ 54 w 176"/>
                    <a:gd name="T23" fmla="*/ 168 h 232"/>
                    <a:gd name="T24" fmla="*/ 34 w 176"/>
                    <a:gd name="T25" fmla="*/ 162 h 232"/>
                    <a:gd name="T26" fmla="*/ 38 w 176"/>
                    <a:gd name="T27" fmla="*/ 157 h 232"/>
                    <a:gd name="T28" fmla="*/ 19 w 176"/>
                    <a:gd name="T29" fmla="*/ 153 h 232"/>
                    <a:gd name="T30" fmla="*/ 14 w 176"/>
                    <a:gd name="T31" fmla="*/ 142 h 232"/>
                    <a:gd name="T32" fmla="*/ 13 w 176"/>
                    <a:gd name="T33" fmla="*/ 130 h 232"/>
                    <a:gd name="T34" fmla="*/ 13 w 176"/>
                    <a:gd name="T35" fmla="*/ 116 h 232"/>
                    <a:gd name="T36" fmla="*/ 23 w 176"/>
                    <a:gd name="T37" fmla="*/ 109 h 232"/>
                    <a:gd name="T38" fmla="*/ 24 w 176"/>
                    <a:gd name="T39" fmla="*/ 99 h 232"/>
                    <a:gd name="T40" fmla="*/ 23 w 176"/>
                    <a:gd name="T41" fmla="*/ 87 h 232"/>
                    <a:gd name="T42" fmla="*/ 13 w 176"/>
                    <a:gd name="T43" fmla="*/ 95 h 232"/>
                    <a:gd name="T44" fmla="*/ 2 w 176"/>
                    <a:gd name="T45" fmla="*/ 98 h 232"/>
                    <a:gd name="T46" fmla="*/ 5 w 176"/>
                    <a:gd name="T47" fmla="*/ 81 h 232"/>
                    <a:gd name="T48" fmla="*/ 1 w 176"/>
                    <a:gd name="T49" fmla="*/ 71 h 232"/>
                    <a:gd name="T50" fmla="*/ 1 w 176"/>
                    <a:gd name="T51" fmla="*/ 61 h 232"/>
                    <a:gd name="T52" fmla="*/ 4 w 176"/>
                    <a:gd name="T53" fmla="*/ 53 h 232"/>
                    <a:gd name="T54" fmla="*/ 14 w 176"/>
                    <a:gd name="T55" fmla="*/ 47 h 232"/>
                    <a:gd name="T56" fmla="*/ 10 w 176"/>
                    <a:gd name="T57" fmla="*/ 40 h 232"/>
                    <a:gd name="T58" fmla="*/ 4 w 176"/>
                    <a:gd name="T59" fmla="*/ 24 h 232"/>
                    <a:gd name="T60" fmla="*/ 0 w 176"/>
                    <a:gd name="T61" fmla="*/ 5 h 232"/>
                    <a:gd name="T62" fmla="*/ 9 w 176"/>
                    <a:gd name="T63" fmla="*/ 0 h 232"/>
                    <a:gd name="T64" fmla="*/ 21 w 176"/>
                    <a:gd name="T65" fmla="*/ 6 h 232"/>
                    <a:gd name="T66" fmla="*/ 29 w 176"/>
                    <a:gd name="T67" fmla="*/ 15 h 232"/>
                    <a:gd name="T68" fmla="*/ 40 w 176"/>
                    <a:gd name="T69" fmla="*/ 14 h 232"/>
                    <a:gd name="T70" fmla="*/ 49 w 176"/>
                    <a:gd name="T71" fmla="*/ 17 h 232"/>
                    <a:gd name="T72" fmla="*/ 54 w 176"/>
                    <a:gd name="T73" fmla="*/ 25 h 232"/>
                    <a:gd name="T74" fmla="*/ 70 w 176"/>
                    <a:gd name="T75" fmla="*/ 36 h 232"/>
                    <a:gd name="T76" fmla="*/ 75 w 176"/>
                    <a:gd name="T77" fmla="*/ 44 h 232"/>
                    <a:gd name="T78" fmla="*/ 75 w 176"/>
                    <a:gd name="T79" fmla="*/ 56 h 232"/>
                    <a:gd name="T80" fmla="*/ 82 w 176"/>
                    <a:gd name="T81" fmla="*/ 64 h 232"/>
                    <a:gd name="T82" fmla="*/ 80 w 176"/>
                    <a:gd name="T83" fmla="*/ 67 h 232"/>
                    <a:gd name="T84" fmla="*/ 65 w 176"/>
                    <a:gd name="T85" fmla="*/ 67 h 232"/>
                    <a:gd name="T86" fmla="*/ 65 w 176"/>
                    <a:gd name="T87" fmla="*/ 77 h 232"/>
                    <a:gd name="T88" fmla="*/ 65 w 176"/>
                    <a:gd name="T89" fmla="*/ 91 h 232"/>
                    <a:gd name="T90" fmla="*/ 76 w 176"/>
                    <a:gd name="T91" fmla="*/ 90 h 232"/>
                    <a:gd name="T92" fmla="*/ 91 w 176"/>
                    <a:gd name="T93" fmla="*/ 103 h 232"/>
                    <a:gd name="T94" fmla="*/ 106 w 176"/>
                    <a:gd name="T95" fmla="*/ 111 h 232"/>
                    <a:gd name="T96" fmla="*/ 112 w 176"/>
                    <a:gd name="T97" fmla="*/ 113 h 232"/>
                    <a:gd name="T98" fmla="*/ 115 w 176"/>
                    <a:gd name="T99" fmla="*/ 109 h 232"/>
                    <a:gd name="T100" fmla="*/ 115 w 176"/>
                    <a:gd name="T101" fmla="*/ 119 h 232"/>
                    <a:gd name="T102" fmla="*/ 121 w 176"/>
                    <a:gd name="T103" fmla="*/ 112 h 232"/>
                    <a:gd name="T104" fmla="*/ 132 w 176"/>
                    <a:gd name="T105" fmla="*/ 115 h 232"/>
                    <a:gd name="T106" fmla="*/ 148 w 176"/>
                    <a:gd name="T107" fmla="*/ 127 h 232"/>
                    <a:gd name="T108" fmla="*/ 155 w 176"/>
                    <a:gd name="T109" fmla="*/ 131 h 232"/>
                    <a:gd name="T110" fmla="*/ 157 w 176"/>
                    <a:gd name="T111" fmla="*/ 136 h 232"/>
                    <a:gd name="T112" fmla="*/ 158 w 176"/>
                    <a:gd name="T113" fmla="*/ 145 h 232"/>
                    <a:gd name="T114" fmla="*/ 176 w 176"/>
                    <a:gd name="T115" fmla="*/ 172 h 232"/>
                    <a:gd name="T116" fmla="*/ 167 w 176"/>
                    <a:gd name="T117" fmla="*/ 193 h 232"/>
                    <a:gd name="T118" fmla="*/ 140 w 176"/>
                    <a:gd name="T11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32">
                      <a:moveTo>
                        <a:pt x="140" y="232"/>
                      </a:moveTo>
                      <a:lnTo>
                        <a:pt x="128" y="226"/>
                      </a:lnTo>
                      <a:lnTo>
                        <a:pt x="113" y="221"/>
                      </a:lnTo>
                      <a:lnTo>
                        <a:pt x="108" y="222"/>
                      </a:lnTo>
                      <a:lnTo>
                        <a:pt x="107" y="217"/>
                      </a:lnTo>
                      <a:lnTo>
                        <a:pt x="102" y="217"/>
                      </a:lnTo>
                      <a:lnTo>
                        <a:pt x="101" y="212"/>
                      </a:lnTo>
                      <a:lnTo>
                        <a:pt x="96" y="216"/>
                      </a:lnTo>
                      <a:lnTo>
                        <a:pt x="92" y="217"/>
                      </a:lnTo>
                      <a:lnTo>
                        <a:pt x="88" y="221"/>
                      </a:lnTo>
                      <a:lnTo>
                        <a:pt x="86" y="221"/>
                      </a:lnTo>
                      <a:lnTo>
                        <a:pt x="80" y="220"/>
                      </a:lnTo>
                      <a:lnTo>
                        <a:pt x="79" y="218"/>
                      </a:lnTo>
                      <a:lnTo>
                        <a:pt x="83" y="215"/>
                      </a:lnTo>
                      <a:lnTo>
                        <a:pt x="82" y="210"/>
                      </a:lnTo>
                      <a:lnTo>
                        <a:pt x="73" y="206"/>
                      </a:lnTo>
                      <a:lnTo>
                        <a:pt x="65" y="191"/>
                      </a:lnTo>
                      <a:lnTo>
                        <a:pt x="55" y="189"/>
                      </a:lnTo>
                      <a:lnTo>
                        <a:pt x="53" y="187"/>
                      </a:lnTo>
                      <a:lnTo>
                        <a:pt x="49" y="185"/>
                      </a:lnTo>
                      <a:lnTo>
                        <a:pt x="48" y="182"/>
                      </a:lnTo>
                      <a:lnTo>
                        <a:pt x="50" y="179"/>
                      </a:lnTo>
                      <a:lnTo>
                        <a:pt x="48" y="174"/>
                      </a:lnTo>
                      <a:lnTo>
                        <a:pt x="54" y="168"/>
                      </a:lnTo>
                      <a:lnTo>
                        <a:pt x="48" y="168"/>
                      </a:lnTo>
                      <a:lnTo>
                        <a:pt x="34" y="162"/>
                      </a:lnTo>
                      <a:lnTo>
                        <a:pt x="37" y="160"/>
                      </a:lnTo>
                      <a:lnTo>
                        <a:pt x="38" y="157"/>
                      </a:lnTo>
                      <a:lnTo>
                        <a:pt x="30" y="153"/>
                      </a:lnTo>
                      <a:lnTo>
                        <a:pt x="19" y="153"/>
                      </a:lnTo>
                      <a:lnTo>
                        <a:pt x="16" y="149"/>
                      </a:lnTo>
                      <a:lnTo>
                        <a:pt x="14" y="142"/>
                      </a:lnTo>
                      <a:lnTo>
                        <a:pt x="15" y="135"/>
                      </a:lnTo>
                      <a:lnTo>
                        <a:pt x="13" y="130"/>
                      </a:lnTo>
                      <a:lnTo>
                        <a:pt x="16" y="123"/>
                      </a:lnTo>
                      <a:lnTo>
                        <a:pt x="13" y="116"/>
                      </a:lnTo>
                      <a:lnTo>
                        <a:pt x="18" y="113"/>
                      </a:lnTo>
                      <a:lnTo>
                        <a:pt x="23" y="109"/>
                      </a:lnTo>
                      <a:lnTo>
                        <a:pt x="21" y="101"/>
                      </a:lnTo>
                      <a:lnTo>
                        <a:pt x="24" y="99"/>
                      </a:lnTo>
                      <a:lnTo>
                        <a:pt x="24" y="87"/>
                      </a:lnTo>
                      <a:lnTo>
                        <a:pt x="23" y="87"/>
                      </a:lnTo>
                      <a:lnTo>
                        <a:pt x="16" y="92"/>
                      </a:lnTo>
                      <a:lnTo>
                        <a:pt x="13" y="95"/>
                      </a:lnTo>
                      <a:lnTo>
                        <a:pt x="7" y="99"/>
                      </a:lnTo>
                      <a:lnTo>
                        <a:pt x="2" y="98"/>
                      </a:lnTo>
                      <a:lnTo>
                        <a:pt x="2" y="94"/>
                      </a:lnTo>
                      <a:lnTo>
                        <a:pt x="5" y="81"/>
                      </a:lnTo>
                      <a:lnTo>
                        <a:pt x="5" y="74"/>
                      </a:lnTo>
                      <a:lnTo>
                        <a:pt x="1" y="71"/>
                      </a:lnTo>
                      <a:lnTo>
                        <a:pt x="2" y="66"/>
                      </a:lnTo>
                      <a:lnTo>
                        <a:pt x="1" y="61"/>
                      </a:lnTo>
                      <a:lnTo>
                        <a:pt x="4" y="57"/>
                      </a:lnTo>
                      <a:lnTo>
                        <a:pt x="4" y="53"/>
                      </a:lnTo>
                      <a:lnTo>
                        <a:pt x="8" y="49"/>
                      </a:lnTo>
                      <a:lnTo>
                        <a:pt x="14" y="47"/>
                      </a:lnTo>
                      <a:lnTo>
                        <a:pt x="15" y="40"/>
                      </a:lnTo>
                      <a:lnTo>
                        <a:pt x="10" y="40"/>
                      </a:lnTo>
                      <a:lnTo>
                        <a:pt x="0" y="31"/>
                      </a:lnTo>
                      <a:lnTo>
                        <a:pt x="4" y="24"/>
                      </a:lnTo>
                      <a:lnTo>
                        <a:pt x="4" y="10"/>
                      </a:lnTo>
                      <a:lnTo>
                        <a:pt x="0" y="5"/>
                      </a:lnTo>
                      <a:lnTo>
                        <a:pt x="5" y="0"/>
                      </a:lnTo>
                      <a:lnTo>
                        <a:pt x="9" y="0"/>
                      </a:lnTo>
                      <a:lnTo>
                        <a:pt x="17" y="2"/>
                      </a:lnTo>
                      <a:lnTo>
                        <a:pt x="21" y="6"/>
                      </a:lnTo>
                      <a:lnTo>
                        <a:pt x="21" y="10"/>
                      </a:lnTo>
                      <a:lnTo>
                        <a:pt x="29" y="15"/>
                      </a:lnTo>
                      <a:lnTo>
                        <a:pt x="34" y="12"/>
                      </a:lnTo>
                      <a:lnTo>
                        <a:pt x="40" y="14"/>
                      </a:lnTo>
                      <a:lnTo>
                        <a:pt x="44" y="17"/>
                      </a:lnTo>
                      <a:lnTo>
                        <a:pt x="49" y="17"/>
                      </a:lnTo>
                      <a:lnTo>
                        <a:pt x="51" y="21"/>
                      </a:lnTo>
                      <a:lnTo>
                        <a:pt x="54" y="25"/>
                      </a:lnTo>
                      <a:lnTo>
                        <a:pt x="61" y="32"/>
                      </a:lnTo>
                      <a:lnTo>
                        <a:pt x="70" y="36"/>
                      </a:lnTo>
                      <a:lnTo>
                        <a:pt x="72" y="40"/>
                      </a:lnTo>
                      <a:lnTo>
                        <a:pt x="75" y="44"/>
                      </a:lnTo>
                      <a:lnTo>
                        <a:pt x="73" y="49"/>
                      </a:lnTo>
                      <a:lnTo>
                        <a:pt x="75" y="56"/>
                      </a:lnTo>
                      <a:lnTo>
                        <a:pt x="77" y="61"/>
                      </a:lnTo>
                      <a:lnTo>
                        <a:pt x="82" y="64"/>
                      </a:lnTo>
                      <a:lnTo>
                        <a:pt x="83" y="69"/>
                      </a:lnTo>
                      <a:lnTo>
                        <a:pt x="80" y="67"/>
                      </a:lnTo>
                      <a:lnTo>
                        <a:pt x="66" y="66"/>
                      </a:lnTo>
                      <a:lnTo>
                        <a:pt x="65" y="67"/>
                      </a:lnTo>
                      <a:lnTo>
                        <a:pt x="68" y="74"/>
                      </a:lnTo>
                      <a:lnTo>
                        <a:pt x="65" y="77"/>
                      </a:lnTo>
                      <a:lnTo>
                        <a:pt x="64" y="85"/>
                      </a:lnTo>
                      <a:lnTo>
                        <a:pt x="65" y="91"/>
                      </a:lnTo>
                      <a:lnTo>
                        <a:pt x="73" y="92"/>
                      </a:lnTo>
                      <a:lnTo>
                        <a:pt x="76" y="90"/>
                      </a:lnTo>
                      <a:lnTo>
                        <a:pt x="83" y="92"/>
                      </a:lnTo>
                      <a:lnTo>
                        <a:pt x="91" y="103"/>
                      </a:lnTo>
                      <a:lnTo>
                        <a:pt x="98" y="104"/>
                      </a:lnTo>
                      <a:lnTo>
                        <a:pt x="106" y="111"/>
                      </a:lnTo>
                      <a:lnTo>
                        <a:pt x="110" y="114"/>
                      </a:lnTo>
                      <a:lnTo>
                        <a:pt x="112" y="113"/>
                      </a:lnTo>
                      <a:lnTo>
                        <a:pt x="112" y="109"/>
                      </a:lnTo>
                      <a:lnTo>
                        <a:pt x="115" y="109"/>
                      </a:lnTo>
                      <a:lnTo>
                        <a:pt x="117" y="112"/>
                      </a:lnTo>
                      <a:lnTo>
                        <a:pt x="115" y="119"/>
                      </a:lnTo>
                      <a:lnTo>
                        <a:pt x="116" y="120"/>
                      </a:lnTo>
                      <a:lnTo>
                        <a:pt x="121" y="112"/>
                      </a:lnTo>
                      <a:lnTo>
                        <a:pt x="126" y="113"/>
                      </a:lnTo>
                      <a:lnTo>
                        <a:pt x="132" y="115"/>
                      </a:lnTo>
                      <a:lnTo>
                        <a:pt x="144" y="122"/>
                      </a:lnTo>
                      <a:lnTo>
                        <a:pt x="148" y="127"/>
                      </a:lnTo>
                      <a:lnTo>
                        <a:pt x="151" y="129"/>
                      </a:lnTo>
                      <a:lnTo>
                        <a:pt x="155" y="131"/>
                      </a:lnTo>
                      <a:lnTo>
                        <a:pt x="154" y="133"/>
                      </a:lnTo>
                      <a:lnTo>
                        <a:pt x="157" y="136"/>
                      </a:lnTo>
                      <a:lnTo>
                        <a:pt x="152" y="146"/>
                      </a:lnTo>
                      <a:lnTo>
                        <a:pt x="158" y="145"/>
                      </a:lnTo>
                      <a:lnTo>
                        <a:pt x="166" y="164"/>
                      </a:lnTo>
                      <a:lnTo>
                        <a:pt x="176" y="172"/>
                      </a:lnTo>
                      <a:lnTo>
                        <a:pt x="171" y="179"/>
                      </a:lnTo>
                      <a:lnTo>
                        <a:pt x="167" y="193"/>
                      </a:lnTo>
                      <a:lnTo>
                        <a:pt x="155" y="214"/>
                      </a:lnTo>
                      <a:lnTo>
                        <a:pt x="140" y="2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66" name="Freeform 143"/>
                <p:cNvSpPr>
                  <a:spLocks/>
                </p:cNvSpPr>
                <p:nvPr/>
              </p:nvSpPr>
              <p:spPr bwMode="auto">
                <a:xfrm>
                  <a:off x="4625" y="1862"/>
                  <a:ext cx="176" cy="232"/>
                </a:xfrm>
                <a:custGeom>
                  <a:avLst/>
                  <a:gdLst>
                    <a:gd name="T0" fmla="*/ 128 w 176"/>
                    <a:gd name="T1" fmla="*/ 226 h 232"/>
                    <a:gd name="T2" fmla="*/ 108 w 176"/>
                    <a:gd name="T3" fmla="*/ 222 h 232"/>
                    <a:gd name="T4" fmla="*/ 102 w 176"/>
                    <a:gd name="T5" fmla="*/ 217 h 232"/>
                    <a:gd name="T6" fmla="*/ 96 w 176"/>
                    <a:gd name="T7" fmla="*/ 216 h 232"/>
                    <a:gd name="T8" fmla="*/ 88 w 176"/>
                    <a:gd name="T9" fmla="*/ 221 h 232"/>
                    <a:gd name="T10" fmla="*/ 80 w 176"/>
                    <a:gd name="T11" fmla="*/ 220 h 232"/>
                    <a:gd name="T12" fmla="*/ 83 w 176"/>
                    <a:gd name="T13" fmla="*/ 215 h 232"/>
                    <a:gd name="T14" fmla="*/ 73 w 176"/>
                    <a:gd name="T15" fmla="*/ 206 h 232"/>
                    <a:gd name="T16" fmla="*/ 55 w 176"/>
                    <a:gd name="T17" fmla="*/ 189 h 232"/>
                    <a:gd name="T18" fmla="*/ 49 w 176"/>
                    <a:gd name="T19" fmla="*/ 185 h 232"/>
                    <a:gd name="T20" fmla="*/ 50 w 176"/>
                    <a:gd name="T21" fmla="*/ 179 h 232"/>
                    <a:gd name="T22" fmla="*/ 54 w 176"/>
                    <a:gd name="T23" fmla="*/ 168 h 232"/>
                    <a:gd name="T24" fmla="*/ 34 w 176"/>
                    <a:gd name="T25" fmla="*/ 162 h 232"/>
                    <a:gd name="T26" fmla="*/ 38 w 176"/>
                    <a:gd name="T27" fmla="*/ 157 h 232"/>
                    <a:gd name="T28" fmla="*/ 19 w 176"/>
                    <a:gd name="T29" fmla="*/ 153 h 232"/>
                    <a:gd name="T30" fmla="*/ 14 w 176"/>
                    <a:gd name="T31" fmla="*/ 142 h 232"/>
                    <a:gd name="T32" fmla="*/ 13 w 176"/>
                    <a:gd name="T33" fmla="*/ 130 h 232"/>
                    <a:gd name="T34" fmla="*/ 13 w 176"/>
                    <a:gd name="T35" fmla="*/ 116 h 232"/>
                    <a:gd name="T36" fmla="*/ 23 w 176"/>
                    <a:gd name="T37" fmla="*/ 109 h 232"/>
                    <a:gd name="T38" fmla="*/ 24 w 176"/>
                    <a:gd name="T39" fmla="*/ 99 h 232"/>
                    <a:gd name="T40" fmla="*/ 23 w 176"/>
                    <a:gd name="T41" fmla="*/ 87 h 232"/>
                    <a:gd name="T42" fmla="*/ 13 w 176"/>
                    <a:gd name="T43" fmla="*/ 95 h 232"/>
                    <a:gd name="T44" fmla="*/ 2 w 176"/>
                    <a:gd name="T45" fmla="*/ 98 h 232"/>
                    <a:gd name="T46" fmla="*/ 5 w 176"/>
                    <a:gd name="T47" fmla="*/ 81 h 232"/>
                    <a:gd name="T48" fmla="*/ 1 w 176"/>
                    <a:gd name="T49" fmla="*/ 71 h 232"/>
                    <a:gd name="T50" fmla="*/ 1 w 176"/>
                    <a:gd name="T51" fmla="*/ 61 h 232"/>
                    <a:gd name="T52" fmla="*/ 4 w 176"/>
                    <a:gd name="T53" fmla="*/ 53 h 232"/>
                    <a:gd name="T54" fmla="*/ 14 w 176"/>
                    <a:gd name="T55" fmla="*/ 47 h 232"/>
                    <a:gd name="T56" fmla="*/ 10 w 176"/>
                    <a:gd name="T57" fmla="*/ 40 h 232"/>
                    <a:gd name="T58" fmla="*/ 4 w 176"/>
                    <a:gd name="T59" fmla="*/ 24 h 232"/>
                    <a:gd name="T60" fmla="*/ 0 w 176"/>
                    <a:gd name="T61" fmla="*/ 5 h 232"/>
                    <a:gd name="T62" fmla="*/ 9 w 176"/>
                    <a:gd name="T63" fmla="*/ 0 h 232"/>
                    <a:gd name="T64" fmla="*/ 21 w 176"/>
                    <a:gd name="T65" fmla="*/ 6 h 232"/>
                    <a:gd name="T66" fmla="*/ 29 w 176"/>
                    <a:gd name="T67" fmla="*/ 15 h 232"/>
                    <a:gd name="T68" fmla="*/ 40 w 176"/>
                    <a:gd name="T69" fmla="*/ 14 h 232"/>
                    <a:gd name="T70" fmla="*/ 49 w 176"/>
                    <a:gd name="T71" fmla="*/ 17 h 232"/>
                    <a:gd name="T72" fmla="*/ 54 w 176"/>
                    <a:gd name="T73" fmla="*/ 25 h 232"/>
                    <a:gd name="T74" fmla="*/ 70 w 176"/>
                    <a:gd name="T75" fmla="*/ 36 h 232"/>
                    <a:gd name="T76" fmla="*/ 75 w 176"/>
                    <a:gd name="T77" fmla="*/ 44 h 232"/>
                    <a:gd name="T78" fmla="*/ 75 w 176"/>
                    <a:gd name="T79" fmla="*/ 56 h 232"/>
                    <a:gd name="T80" fmla="*/ 82 w 176"/>
                    <a:gd name="T81" fmla="*/ 64 h 232"/>
                    <a:gd name="T82" fmla="*/ 80 w 176"/>
                    <a:gd name="T83" fmla="*/ 67 h 232"/>
                    <a:gd name="T84" fmla="*/ 65 w 176"/>
                    <a:gd name="T85" fmla="*/ 67 h 232"/>
                    <a:gd name="T86" fmla="*/ 65 w 176"/>
                    <a:gd name="T87" fmla="*/ 77 h 232"/>
                    <a:gd name="T88" fmla="*/ 65 w 176"/>
                    <a:gd name="T89" fmla="*/ 91 h 232"/>
                    <a:gd name="T90" fmla="*/ 76 w 176"/>
                    <a:gd name="T91" fmla="*/ 90 h 232"/>
                    <a:gd name="T92" fmla="*/ 91 w 176"/>
                    <a:gd name="T93" fmla="*/ 103 h 232"/>
                    <a:gd name="T94" fmla="*/ 106 w 176"/>
                    <a:gd name="T95" fmla="*/ 111 h 232"/>
                    <a:gd name="T96" fmla="*/ 112 w 176"/>
                    <a:gd name="T97" fmla="*/ 113 h 232"/>
                    <a:gd name="T98" fmla="*/ 115 w 176"/>
                    <a:gd name="T99" fmla="*/ 109 h 232"/>
                    <a:gd name="T100" fmla="*/ 115 w 176"/>
                    <a:gd name="T101" fmla="*/ 119 h 232"/>
                    <a:gd name="T102" fmla="*/ 121 w 176"/>
                    <a:gd name="T103" fmla="*/ 112 h 232"/>
                    <a:gd name="T104" fmla="*/ 132 w 176"/>
                    <a:gd name="T105" fmla="*/ 115 h 232"/>
                    <a:gd name="T106" fmla="*/ 148 w 176"/>
                    <a:gd name="T107" fmla="*/ 127 h 232"/>
                    <a:gd name="T108" fmla="*/ 155 w 176"/>
                    <a:gd name="T109" fmla="*/ 131 h 232"/>
                    <a:gd name="T110" fmla="*/ 157 w 176"/>
                    <a:gd name="T111" fmla="*/ 136 h 232"/>
                    <a:gd name="T112" fmla="*/ 158 w 176"/>
                    <a:gd name="T113" fmla="*/ 145 h 232"/>
                    <a:gd name="T114" fmla="*/ 176 w 176"/>
                    <a:gd name="T115" fmla="*/ 172 h 232"/>
                    <a:gd name="T116" fmla="*/ 167 w 176"/>
                    <a:gd name="T117" fmla="*/ 193 h 232"/>
                    <a:gd name="T118" fmla="*/ 140 w 176"/>
                    <a:gd name="T11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32">
                      <a:moveTo>
                        <a:pt x="140" y="232"/>
                      </a:moveTo>
                      <a:lnTo>
                        <a:pt x="128" y="226"/>
                      </a:lnTo>
                      <a:lnTo>
                        <a:pt x="113" y="221"/>
                      </a:lnTo>
                      <a:lnTo>
                        <a:pt x="108" y="222"/>
                      </a:lnTo>
                      <a:lnTo>
                        <a:pt x="107" y="217"/>
                      </a:lnTo>
                      <a:lnTo>
                        <a:pt x="102" y="217"/>
                      </a:lnTo>
                      <a:lnTo>
                        <a:pt x="101" y="212"/>
                      </a:lnTo>
                      <a:lnTo>
                        <a:pt x="96" y="216"/>
                      </a:lnTo>
                      <a:lnTo>
                        <a:pt x="92" y="217"/>
                      </a:lnTo>
                      <a:lnTo>
                        <a:pt x="88" y="221"/>
                      </a:lnTo>
                      <a:lnTo>
                        <a:pt x="86" y="221"/>
                      </a:lnTo>
                      <a:lnTo>
                        <a:pt x="80" y="220"/>
                      </a:lnTo>
                      <a:lnTo>
                        <a:pt x="79" y="218"/>
                      </a:lnTo>
                      <a:lnTo>
                        <a:pt x="83" y="215"/>
                      </a:lnTo>
                      <a:lnTo>
                        <a:pt x="82" y="210"/>
                      </a:lnTo>
                      <a:lnTo>
                        <a:pt x="73" y="206"/>
                      </a:lnTo>
                      <a:lnTo>
                        <a:pt x="65" y="191"/>
                      </a:lnTo>
                      <a:lnTo>
                        <a:pt x="55" y="189"/>
                      </a:lnTo>
                      <a:lnTo>
                        <a:pt x="53" y="187"/>
                      </a:lnTo>
                      <a:lnTo>
                        <a:pt x="49" y="185"/>
                      </a:lnTo>
                      <a:lnTo>
                        <a:pt x="48" y="182"/>
                      </a:lnTo>
                      <a:lnTo>
                        <a:pt x="50" y="179"/>
                      </a:lnTo>
                      <a:lnTo>
                        <a:pt x="48" y="174"/>
                      </a:lnTo>
                      <a:lnTo>
                        <a:pt x="54" y="168"/>
                      </a:lnTo>
                      <a:lnTo>
                        <a:pt x="48" y="168"/>
                      </a:lnTo>
                      <a:lnTo>
                        <a:pt x="34" y="162"/>
                      </a:lnTo>
                      <a:lnTo>
                        <a:pt x="37" y="160"/>
                      </a:lnTo>
                      <a:lnTo>
                        <a:pt x="38" y="157"/>
                      </a:lnTo>
                      <a:lnTo>
                        <a:pt x="30" y="153"/>
                      </a:lnTo>
                      <a:lnTo>
                        <a:pt x="19" y="153"/>
                      </a:lnTo>
                      <a:lnTo>
                        <a:pt x="16" y="149"/>
                      </a:lnTo>
                      <a:lnTo>
                        <a:pt x="14" y="142"/>
                      </a:lnTo>
                      <a:lnTo>
                        <a:pt x="15" y="135"/>
                      </a:lnTo>
                      <a:lnTo>
                        <a:pt x="13" y="130"/>
                      </a:lnTo>
                      <a:lnTo>
                        <a:pt x="16" y="123"/>
                      </a:lnTo>
                      <a:lnTo>
                        <a:pt x="13" y="116"/>
                      </a:lnTo>
                      <a:lnTo>
                        <a:pt x="18" y="113"/>
                      </a:lnTo>
                      <a:lnTo>
                        <a:pt x="23" y="109"/>
                      </a:lnTo>
                      <a:lnTo>
                        <a:pt x="21" y="101"/>
                      </a:lnTo>
                      <a:lnTo>
                        <a:pt x="24" y="99"/>
                      </a:lnTo>
                      <a:lnTo>
                        <a:pt x="24" y="87"/>
                      </a:lnTo>
                      <a:lnTo>
                        <a:pt x="23" y="87"/>
                      </a:lnTo>
                      <a:lnTo>
                        <a:pt x="16" y="92"/>
                      </a:lnTo>
                      <a:lnTo>
                        <a:pt x="13" y="95"/>
                      </a:lnTo>
                      <a:lnTo>
                        <a:pt x="7" y="99"/>
                      </a:lnTo>
                      <a:lnTo>
                        <a:pt x="2" y="98"/>
                      </a:lnTo>
                      <a:lnTo>
                        <a:pt x="2" y="94"/>
                      </a:lnTo>
                      <a:lnTo>
                        <a:pt x="5" y="81"/>
                      </a:lnTo>
                      <a:lnTo>
                        <a:pt x="5" y="74"/>
                      </a:lnTo>
                      <a:lnTo>
                        <a:pt x="1" y="71"/>
                      </a:lnTo>
                      <a:lnTo>
                        <a:pt x="2" y="66"/>
                      </a:lnTo>
                      <a:lnTo>
                        <a:pt x="1" y="61"/>
                      </a:lnTo>
                      <a:lnTo>
                        <a:pt x="4" y="57"/>
                      </a:lnTo>
                      <a:lnTo>
                        <a:pt x="4" y="53"/>
                      </a:lnTo>
                      <a:lnTo>
                        <a:pt x="8" y="49"/>
                      </a:lnTo>
                      <a:lnTo>
                        <a:pt x="14" y="47"/>
                      </a:lnTo>
                      <a:lnTo>
                        <a:pt x="15" y="40"/>
                      </a:lnTo>
                      <a:lnTo>
                        <a:pt x="10" y="40"/>
                      </a:lnTo>
                      <a:lnTo>
                        <a:pt x="0" y="31"/>
                      </a:lnTo>
                      <a:lnTo>
                        <a:pt x="4" y="24"/>
                      </a:lnTo>
                      <a:lnTo>
                        <a:pt x="4" y="10"/>
                      </a:lnTo>
                      <a:lnTo>
                        <a:pt x="0" y="5"/>
                      </a:lnTo>
                      <a:lnTo>
                        <a:pt x="5" y="0"/>
                      </a:lnTo>
                      <a:lnTo>
                        <a:pt x="9" y="0"/>
                      </a:lnTo>
                      <a:lnTo>
                        <a:pt x="17" y="2"/>
                      </a:lnTo>
                      <a:lnTo>
                        <a:pt x="21" y="6"/>
                      </a:lnTo>
                      <a:lnTo>
                        <a:pt x="21" y="10"/>
                      </a:lnTo>
                      <a:lnTo>
                        <a:pt x="29" y="15"/>
                      </a:lnTo>
                      <a:lnTo>
                        <a:pt x="34" y="12"/>
                      </a:lnTo>
                      <a:lnTo>
                        <a:pt x="40" y="14"/>
                      </a:lnTo>
                      <a:lnTo>
                        <a:pt x="44" y="17"/>
                      </a:lnTo>
                      <a:lnTo>
                        <a:pt x="49" y="17"/>
                      </a:lnTo>
                      <a:lnTo>
                        <a:pt x="51" y="21"/>
                      </a:lnTo>
                      <a:lnTo>
                        <a:pt x="54" y="25"/>
                      </a:lnTo>
                      <a:lnTo>
                        <a:pt x="61" y="32"/>
                      </a:lnTo>
                      <a:lnTo>
                        <a:pt x="70" y="36"/>
                      </a:lnTo>
                      <a:lnTo>
                        <a:pt x="72" y="40"/>
                      </a:lnTo>
                      <a:lnTo>
                        <a:pt x="75" y="44"/>
                      </a:lnTo>
                      <a:lnTo>
                        <a:pt x="73" y="49"/>
                      </a:lnTo>
                      <a:lnTo>
                        <a:pt x="75" y="56"/>
                      </a:lnTo>
                      <a:lnTo>
                        <a:pt x="77" y="61"/>
                      </a:lnTo>
                      <a:lnTo>
                        <a:pt x="82" y="64"/>
                      </a:lnTo>
                      <a:lnTo>
                        <a:pt x="83" y="69"/>
                      </a:lnTo>
                      <a:lnTo>
                        <a:pt x="80" y="67"/>
                      </a:lnTo>
                      <a:lnTo>
                        <a:pt x="66" y="66"/>
                      </a:lnTo>
                      <a:lnTo>
                        <a:pt x="65" y="67"/>
                      </a:lnTo>
                      <a:lnTo>
                        <a:pt x="68" y="74"/>
                      </a:lnTo>
                      <a:lnTo>
                        <a:pt x="65" y="77"/>
                      </a:lnTo>
                      <a:lnTo>
                        <a:pt x="64" y="85"/>
                      </a:lnTo>
                      <a:lnTo>
                        <a:pt x="65" y="91"/>
                      </a:lnTo>
                      <a:lnTo>
                        <a:pt x="73" y="92"/>
                      </a:lnTo>
                      <a:lnTo>
                        <a:pt x="76" y="90"/>
                      </a:lnTo>
                      <a:lnTo>
                        <a:pt x="83" y="92"/>
                      </a:lnTo>
                      <a:lnTo>
                        <a:pt x="91" y="103"/>
                      </a:lnTo>
                      <a:lnTo>
                        <a:pt x="98" y="104"/>
                      </a:lnTo>
                      <a:lnTo>
                        <a:pt x="106" y="111"/>
                      </a:lnTo>
                      <a:lnTo>
                        <a:pt x="110" y="114"/>
                      </a:lnTo>
                      <a:lnTo>
                        <a:pt x="112" y="113"/>
                      </a:lnTo>
                      <a:lnTo>
                        <a:pt x="112" y="109"/>
                      </a:lnTo>
                      <a:lnTo>
                        <a:pt x="115" y="109"/>
                      </a:lnTo>
                      <a:lnTo>
                        <a:pt x="117" y="112"/>
                      </a:lnTo>
                      <a:lnTo>
                        <a:pt x="115" y="119"/>
                      </a:lnTo>
                      <a:lnTo>
                        <a:pt x="116" y="120"/>
                      </a:lnTo>
                      <a:lnTo>
                        <a:pt x="121" y="112"/>
                      </a:lnTo>
                      <a:lnTo>
                        <a:pt x="126" y="113"/>
                      </a:lnTo>
                      <a:lnTo>
                        <a:pt x="132" y="115"/>
                      </a:lnTo>
                      <a:lnTo>
                        <a:pt x="144" y="122"/>
                      </a:lnTo>
                      <a:lnTo>
                        <a:pt x="148" y="127"/>
                      </a:lnTo>
                      <a:lnTo>
                        <a:pt x="151" y="129"/>
                      </a:lnTo>
                      <a:lnTo>
                        <a:pt x="155" y="131"/>
                      </a:lnTo>
                      <a:lnTo>
                        <a:pt x="154" y="133"/>
                      </a:lnTo>
                      <a:lnTo>
                        <a:pt x="157" y="136"/>
                      </a:lnTo>
                      <a:lnTo>
                        <a:pt x="152" y="146"/>
                      </a:lnTo>
                      <a:lnTo>
                        <a:pt x="158" y="145"/>
                      </a:lnTo>
                      <a:lnTo>
                        <a:pt x="166" y="164"/>
                      </a:lnTo>
                      <a:lnTo>
                        <a:pt x="176" y="172"/>
                      </a:lnTo>
                      <a:lnTo>
                        <a:pt x="171" y="179"/>
                      </a:lnTo>
                      <a:lnTo>
                        <a:pt x="167" y="193"/>
                      </a:lnTo>
                      <a:lnTo>
                        <a:pt x="155" y="214"/>
                      </a:lnTo>
                      <a:lnTo>
                        <a:pt x="140" y="232"/>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67" name="Freeform 144"/>
                <p:cNvSpPr>
                  <a:spLocks/>
                </p:cNvSpPr>
                <p:nvPr/>
              </p:nvSpPr>
              <p:spPr bwMode="auto">
                <a:xfrm>
                  <a:off x="3748" y="2728"/>
                  <a:ext cx="78" cy="50"/>
                </a:xfrm>
                <a:custGeom>
                  <a:avLst/>
                  <a:gdLst>
                    <a:gd name="T0" fmla="*/ 73 w 78"/>
                    <a:gd name="T1" fmla="*/ 13 h 50"/>
                    <a:gd name="T2" fmla="*/ 78 w 78"/>
                    <a:gd name="T3" fmla="*/ 18 h 50"/>
                    <a:gd name="T4" fmla="*/ 71 w 78"/>
                    <a:gd name="T5" fmla="*/ 50 h 50"/>
                    <a:gd name="T6" fmla="*/ 4 w 78"/>
                    <a:gd name="T7" fmla="*/ 35 h 50"/>
                    <a:gd name="T8" fmla="*/ 0 w 78"/>
                    <a:gd name="T9" fmla="*/ 35 h 50"/>
                    <a:gd name="T10" fmla="*/ 5 w 78"/>
                    <a:gd name="T11" fmla="*/ 17 h 50"/>
                    <a:gd name="T12" fmla="*/ 25 w 78"/>
                    <a:gd name="T13" fmla="*/ 11 h 50"/>
                    <a:gd name="T14" fmla="*/ 56 w 78"/>
                    <a:gd name="T15" fmla="*/ 0 h 50"/>
                    <a:gd name="T16" fmla="*/ 73 w 78"/>
                    <a:gd name="T17" fmla="*/ 1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0">
                      <a:moveTo>
                        <a:pt x="73" y="13"/>
                      </a:moveTo>
                      <a:lnTo>
                        <a:pt x="78" y="18"/>
                      </a:lnTo>
                      <a:lnTo>
                        <a:pt x="71" y="50"/>
                      </a:lnTo>
                      <a:lnTo>
                        <a:pt x="4" y="35"/>
                      </a:lnTo>
                      <a:lnTo>
                        <a:pt x="0" y="35"/>
                      </a:lnTo>
                      <a:lnTo>
                        <a:pt x="5" y="17"/>
                      </a:lnTo>
                      <a:lnTo>
                        <a:pt x="25" y="11"/>
                      </a:lnTo>
                      <a:lnTo>
                        <a:pt x="56" y="0"/>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68" name="Freeform 145"/>
                <p:cNvSpPr>
                  <a:spLocks/>
                </p:cNvSpPr>
                <p:nvPr/>
              </p:nvSpPr>
              <p:spPr bwMode="auto">
                <a:xfrm>
                  <a:off x="3748" y="2728"/>
                  <a:ext cx="78" cy="50"/>
                </a:xfrm>
                <a:custGeom>
                  <a:avLst/>
                  <a:gdLst>
                    <a:gd name="T0" fmla="*/ 73 w 78"/>
                    <a:gd name="T1" fmla="*/ 13 h 50"/>
                    <a:gd name="T2" fmla="*/ 78 w 78"/>
                    <a:gd name="T3" fmla="*/ 18 h 50"/>
                    <a:gd name="T4" fmla="*/ 71 w 78"/>
                    <a:gd name="T5" fmla="*/ 50 h 50"/>
                    <a:gd name="T6" fmla="*/ 4 w 78"/>
                    <a:gd name="T7" fmla="*/ 35 h 50"/>
                    <a:gd name="T8" fmla="*/ 0 w 78"/>
                    <a:gd name="T9" fmla="*/ 35 h 50"/>
                    <a:gd name="T10" fmla="*/ 5 w 78"/>
                    <a:gd name="T11" fmla="*/ 17 h 50"/>
                    <a:gd name="T12" fmla="*/ 25 w 78"/>
                    <a:gd name="T13" fmla="*/ 11 h 50"/>
                    <a:gd name="T14" fmla="*/ 56 w 78"/>
                    <a:gd name="T15" fmla="*/ 0 h 50"/>
                    <a:gd name="T16" fmla="*/ 73 w 78"/>
                    <a:gd name="T17" fmla="*/ 1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0">
                      <a:moveTo>
                        <a:pt x="73" y="13"/>
                      </a:moveTo>
                      <a:lnTo>
                        <a:pt x="78" y="18"/>
                      </a:lnTo>
                      <a:lnTo>
                        <a:pt x="71" y="50"/>
                      </a:lnTo>
                      <a:lnTo>
                        <a:pt x="4" y="35"/>
                      </a:lnTo>
                      <a:lnTo>
                        <a:pt x="0" y="35"/>
                      </a:lnTo>
                      <a:lnTo>
                        <a:pt x="5" y="17"/>
                      </a:lnTo>
                      <a:lnTo>
                        <a:pt x="25" y="11"/>
                      </a:lnTo>
                      <a:lnTo>
                        <a:pt x="56" y="0"/>
                      </a:lnTo>
                      <a:lnTo>
                        <a:pt x="73" y="13"/>
                      </a:lnTo>
                      <a:close/>
                    </a:path>
                  </a:pathLst>
                </a:custGeom>
                <a:noFill/>
                <a:ln w="301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69" name="Freeform 146"/>
                <p:cNvSpPr>
                  <a:spLocks/>
                </p:cNvSpPr>
                <p:nvPr/>
              </p:nvSpPr>
              <p:spPr bwMode="auto">
                <a:xfrm>
                  <a:off x="3788" y="2836"/>
                  <a:ext cx="153" cy="73"/>
                </a:xfrm>
                <a:custGeom>
                  <a:avLst/>
                  <a:gdLst>
                    <a:gd name="T0" fmla="*/ 8 w 153"/>
                    <a:gd name="T1" fmla="*/ 15 h 73"/>
                    <a:gd name="T2" fmla="*/ 16 w 153"/>
                    <a:gd name="T3" fmla="*/ 15 h 73"/>
                    <a:gd name="T4" fmla="*/ 102 w 153"/>
                    <a:gd name="T5" fmla="*/ 4 h 73"/>
                    <a:gd name="T6" fmla="*/ 101 w 153"/>
                    <a:gd name="T7" fmla="*/ 2 h 73"/>
                    <a:gd name="T8" fmla="*/ 124 w 153"/>
                    <a:gd name="T9" fmla="*/ 0 h 73"/>
                    <a:gd name="T10" fmla="*/ 124 w 153"/>
                    <a:gd name="T11" fmla="*/ 1 h 73"/>
                    <a:gd name="T12" fmla="*/ 131 w 153"/>
                    <a:gd name="T13" fmla="*/ 2 h 73"/>
                    <a:gd name="T14" fmla="*/ 143 w 153"/>
                    <a:gd name="T15" fmla="*/ 9 h 73"/>
                    <a:gd name="T16" fmla="*/ 143 w 153"/>
                    <a:gd name="T17" fmla="*/ 10 h 73"/>
                    <a:gd name="T18" fmla="*/ 148 w 153"/>
                    <a:gd name="T19" fmla="*/ 9 h 73"/>
                    <a:gd name="T20" fmla="*/ 153 w 153"/>
                    <a:gd name="T21" fmla="*/ 53 h 73"/>
                    <a:gd name="T22" fmla="*/ 143 w 153"/>
                    <a:gd name="T23" fmla="*/ 59 h 73"/>
                    <a:gd name="T24" fmla="*/ 124 w 153"/>
                    <a:gd name="T25" fmla="*/ 65 h 73"/>
                    <a:gd name="T26" fmla="*/ 122 w 153"/>
                    <a:gd name="T27" fmla="*/ 68 h 73"/>
                    <a:gd name="T28" fmla="*/ 118 w 153"/>
                    <a:gd name="T29" fmla="*/ 66 h 73"/>
                    <a:gd name="T30" fmla="*/ 85 w 153"/>
                    <a:gd name="T31" fmla="*/ 73 h 73"/>
                    <a:gd name="T32" fmla="*/ 81 w 153"/>
                    <a:gd name="T33" fmla="*/ 60 h 73"/>
                    <a:gd name="T34" fmla="*/ 66 w 153"/>
                    <a:gd name="T35" fmla="*/ 58 h 73"/>
                    <a:gd name="T36" fmla="*/ 66 w 153"/>
                    <a:gd name="T37" fmla="*/ 59 h 73"/>
                    <a:gd name="T38" fmla="*/ 46 w 153"/>
                    <a:gd name="T39" fmla="*/ 58 h 73"/>
                    <a:gd name="T40" fmla="*/ 36 w 153"/>
                    <a:gd name="T41" fmla="*/ 45 h 73"/>
                    <a:gd name="T42" fmla="*/ 62 w 153"/>
                    <a:gd name="T43" fmla="*/ 28 h 73"/>
                    <a:gd name="T44" fmla="*/ 55 w 153"/>
                    <a:gd name="T45" fmla="*/ 20 h 73"/>
                    <a:gd name="T46" fmla="*/ 27 w 153"/>
                    <a:gd name="T47" fmla="*/ 38 h 73"/>
                    <a:gd name="T48" fmla="*/ 8 w 153"/>
                    <a:gd name="T49" fmla="*/ 39 h 73"/>
                    <a:gd name="T50" fmla="*/ 0 w 153"/>
                    <a:gd name="T51" fmla="*/ 46 h 73"/>
                    <a:gd name="T52" fmla="*/ 0 w 153"/>
                    <a:gd name="T53" fmla="*/ 46 h 73"/>
                    <a:gd name="T54" fmla="*/ 7 w 153"/>
                    <a:gd name="T55" fmla="*/ 37 h 73"/>
                    <a:gd name="T56" fmla="*/ 8 w 153"/>
                    <a:gd name="T57"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3" h="73">
                      <a:moveTo>
                        <a:pt x="8" y="15"/>
                      </a:moveTo>
                      <a:lnTo>
                        <a:pt x="16" y="15"/>
                      </a:lnTo>
                      <a:lnTo>
                        <a:pt x="102" y="4"/>
                      </a:lnTo>
                      <a:lnTo>
                        <a:pt x="101" y="2"/>
                      </a:lnTo>
                      <a:lnTo>
                        <a:pt x="124" y="0"/>
                      </a:lnTo>
                      <a:lnTo>
                        <a:pt x="124" y="1"/>
                      </a:lnTo>
                      <a:lnTo>
                        <a:pt x="131" y="2"/>
                      </a:lnTo>
                      <a:lnTo>
                        <a:pt x="143" y="9"/>
                      </a:lnTo>
                      <a:lnTo>
                        <a:pt x="143" y="10"/>
                      </a:lnTo>
                      <a:lnTo>
                        <a:pt x="148" y="9"/>
                      </a:lnTo>
                      <a:lnTo>
                        <a:pt x="153" y="53"/>
                      </a:lnTo>
                      <a:lnTo>
                        <a:pt x="143" y="59"/>
                      </a:lnTo>
                      <a:lnTo>
                        <a:pt x="124" y="65"/>
                      </a:lnTo>
                      <a:lnTo>
                        <a:pt x="122" y="68"/>
                      </a:lnTo>
                      <a:lnTo>
                        <a:pt x="118" y="66"/>
                      </a:lnTo>
                      <a:lnTo>
                        <a:pt x="85" y="73"/>
                      </a:lnTo>
                      <a:lnTo>
                        <a:pt x="81" y="60"/>
                      </a:lnTo>
                      <a:lnTo>
                        <a:pt x="66" y="58"/>
                      </a:lnTo>
                      <a:lnTo>
                        <a:pt x="66" y="59"/>
                      </a:lnTo>
                      <a:lnTo>
                        <a:pt x="46" y="58"/>
                      </a:lnTo>
                      <a:lnTo>
                        <a:pt x="36" y="45"/>
                      </a:lnTo>
                      <a:lnTo>
                        <a:pt x="62" y="28"/>
                      </a:lnTo>
                      <a:lnTo>
                        <a:pt x="55" y="20"/>
                      </a:lnTo>
                      <a:lnTo>
                        <a:pt x="27" y="38"/>
                      </a:lnTo>
                      <a:lnTo>
                        <a:pt x="8" y="39"/>
                      </a:lnTo>
                      <a:lnTo>
                        <a:pt x="0" y="46"/>
                      </a:lnTo>
                      <a:lnTo>
                        <a:pt x="0" y="46"/>
                      </a:lnTo>
                      <a:lnTo>
                        <a:pt x="7" y="37"/>
                      </a:lnTo>
                      <a:lnTo>
                        <a:pt x="8"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70" name="Freeform 147"/>
                <p:cNvSpPr>
                  <a:spLocks/>
                </p:cNvSpPr>
                <p:nvPr/>
              </p:nvSpPr>
              <p:spPr bwMode="auto">
                <a:xfrm>
                  <a:off x="3788" y="2836"/>
                  <a:ext cx="153" cy="73"/>
                </a:xfrm>
                <a:custGeom>
                  <a:avLst/>
                  <a:gdLst>
                    <a:gd name="T0" fmla="*/ 8 w 153"/>
                    <a:gd name="T1" fmla="*/ 15 h 73"/>
                    <a:gd name="T2" fmla="*/ 16 w 153"/>
                    <a:gd name="T3" fmla="*/ 15 h 73"/>
                    <a:gd name="T4" fmla="*/ 102 w 153"/>
                    <a:gd name="T5" fmla="*/ 4 h 73"/>
                    <a:gd name="T6" fmla="*/ 101 w 153"/>
                    <a:gd name="T7" fmla="*/ 2 h 73"/>
                    <a:gd name="T8" fmla="*/ 124 w 153"/>
                    <a:gd name="T9" fmla="*/ 0 h 73"/>
                    <a:gd name="T10" fmla="*/ 124 w 153"/>
                    <a:gd name="T11" fmla="*/ 1 h 73"/>
                    <a:gd name="T12" fmla="*/ 131 w 153"/>
                    <a:gd name="T13" fmla="*/ 2 h 73"/>
                    <a:gd name="T14" fmla="*/ 143 w 153"/>
                    <a:gd name="T15" fmla="*/ 9 h 73"/>
                    <a:gd name="T16" fmla="*/ 143 w 153"/>
                    <a:gd name="T17" fmla="*/ 10 h 73"/>
                    <a:gd name="T18" fmla="*/ 148 w 153"/>
                    <a:gd name="T19" fmla="*/ 9 h 73"/>
                    <a:gd name="T20" fmla="*/ 153 w 153"/>
                    <a:gd name="T21" fmla="*/ 53 h 73"/>
                    <a:gd name="T22" fmla="*/ 143 w 153"/>
                    <a:gd name="T23" fmla="*/ 59 h 73"/>
                    <a:gd name="T24" fmla="*/ 124 w 153"/>
                    <a:gd name="T25" fmla="*/ 65 h 73"/>
                    <a:gd name="T26" fmla="*/ 122 w 153"/>
                    <a:gd name="T27" fmla="*/ 68 h 73"/>
                    <a:gd name="T28" fmla="*/ 118 w 153"/>
                    <a:gd name="T29" fmla="*/ 66 h 73"/>
                    <a:gd name="T30" fmla="*/ 85 w 153"/>
                    <a:gd name="T31" fmla="*/ 73 h 73"/>
                    <a:gd name="T32" fmla="*/ 81 w 153"/>
                    <a:gd name="T33" fmla="*/ 60 h 73"/>
                    <a:gd name="T34" fmla="*/ 66 w 153"/>
                    <a:gd name="T35" fmla="*/ 58 h 73"/>
                    <a:gd name="T36" fmla="*/ 66 w 153"/>
                    <a:gd name="T37" fmla="*/ 59 h 73"/>
                    <a:gd name="T38" fmla="*/ 46 w 153"/>
                    <a:gd name="T39" fmla="*/ 58 h 73"/>
                    <a:gd name="T40" fmla="*/ 36 w 153"/>
                    <a:gd name="T41" fmla="*/ 45 h 73"/>
                    <a:gd name="T42" fmla="*/ 62 w 153"/>
                    <a:gd name="T43" fmla="*/ 28 h 73"/>
                    <a:gd name="T44" fmla="*/ 55 w 153"/>
                    <a:gd name="T45" fmla="*/ 20 h 73"/>
                    <a:gd name="T46" fmla="*/ 27 w 153"/>
                    <a:gd name="T47" fmla="*/ 38 h 73"/>
                    <a:gd name="T48" fmla="*/ 8 w 153"/>
                    <a:gd name="T49" fmla="*/ 39 h 73"/>
                    <a:gd name="T50" fmla="*/ 0 w 153"/>
                    <a:gd name="T51" fmla="*/ 46 h 73"/>
                    <a:gd name="T52" fmla="*/ 0 w 153"/>
                    <a:gd name="T53" fmla="*/ 46 h 73"/>
                    <a:gd name="T54" fmla="*/ 7 w 153"/>
                    <a:gd name="T55" fmla="*/ 37 h 73"/>
                    <a:gd name="T56" fmla="*/ 8 w 153"/>
                    <a:gd name="T57"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3" h="73">
                      <a:moveTo>
                        <a:pt x="8" y="15"/>
                      </a:moveTo>
                      <a:lnTo>
                        <a:pt x="16" y="15"/>
                      </a:lnTo>
                      <a:lnTo>
                        <a:pt x="102" y="4"/>
                      </a:lnTo>
                      <a:lnTo>
                        <a:pt x="101" y="2"/>
                      </a:lnTo>
                      <a:lnTo>
                        <a:pt x="124" y="0"/>
                      </a:lnTo>
                      <a:lnTo>
                        <a:pt x="124" y="1"/>
                      </a:lnTo>
                      <a:lnTo>
                        <a:pt x="131" y="2"/>
                      </a:lnTo>
                      <a:lnTo>
                        <a:pt x="143" y="9"/>
                      </a:lnTo>
                      <a:lnTo>
                        <a:pt x="143" y="10"/>
                      </a:lnTo>
                      <a:lnTo>
                        <a:pt x="148" y="9"/>
                      </a:lnTo>
                      <a:lnTo>
                        <a:pt x="153" y="53"/>
                      </a:lnTo>
                      <a:lnTo>
                        <a:pt x="143" y="59"/>
                      </a:lnTo>
                      <a:lnTo>
                        <a:pt x="124" y="65"/>
                      </a:lnTo>
                      <a:lnTo>
                        <a:pt x="122" y="68"/>
                      </a:lnTo>
                      <a:lnTo>
                        <a:pt x="118" y="66"/>
                      </a:lnTo>
                      <a:lnTo>
                        <a:pt x="85" y="73"/>
                      </a:lnTo>
                      <a:lnTo>
                        <a:pt x="81" y="60"/>
                      </a:lnTo>
                      <a:lnTo>
                        <a:pt x="66" y="58"/>
                      </a:lnTo>
                      <a:lnTo>
                        <a:pt x="66" y="59"/>
                      </a:lnTo>
                      <a:lnTo>
                        <a:pt x="46" y="58"/>
                      </a:lnTo>
                      <a:lnTo>
                        <a:pt x="36" y="45"/>
                      </a:lnTo>
                      <a:lnTo>
                        <a:pt x="62" y="28"/>
                      </a:lnTo>
                      <a:lnTo>
                        <a:pt x="55" y="20"/>
                      </a:lnTo>
                      <a:lnTo>
                        <a:pt x="27" y="38"/>
                      </a:lnTo>
                      <a:lnTo>
                        <a:pt x="8" y="39"/>
                      </a:lnTo>
                      <a:lnTo>
                        <a:pt x="0" y="46"/>
                      </a:lnTo>
                      <a:lnTo>
                        <a:pt x="0" y="46"/>
                      </a:lnTo>
                      <a:lnTo>
                        <a:pt x="7" y="37"/>
                      </a:lnTo>
                      <a:lnTo>
                        <a:pt x="8" y="15"/>
                      </a:lnTo>
                      <a:close/>
                    </a:path>
                  </a:pathLst>
                </a:custGeom>
                <a:noFill/>
                <a:ln w="301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71" name="Freeform 148"/>
                <p:cNvSpPr>
                  <a:spLocks/>
                </p:cNvSpPr>
                <p:nvPr/>
              </p:nvSpPr>
              <p:spPr bwMode="auto">
                <a:xfrm>
                  <a:off x="4397" y="2496"/>
                  <a:ext cx="177" cy="134"/>
                </a:xfrm>
                <a:custGeom>
                  <a:avLst/>
                  <a:gdLst>
                    <a:gd name="T0" fmla="*/ 171 w 177"/>
                    <a:gd name="T1" fmla="*/ 89 h 134"/>
                    <a:gd name="T2" fmla="*/ 176 w 177"/>
                    <a:gd name="T3" fmla="*/ 102 h 134"/>
                    <a:gd name="T4" fmla="*/ 166 w 177"/>
                    <a:gd name="T5" fmla="*/ 104 h 134"/>
                    <a:gd name="T6" fmla="*/ 150 w 177"/>
                    <a:gd name="T7" fmla="*/ 104 h 134"/>
                    <a:gd name="T8" fmla="*/ 127 w 177"/>
                    <a:gd name="T9" fmla="*/ 98 h 134"/>
                    <a:gd name="T10" fmla="*/ 123 w 177"/>
                    <a:gd name="T11" fmla="*/ 106 h 134"/>
                    <a:gd name="T12" fmla="*/ 118 w 177"/>
                    <a:gd name="T13" fmla="*/ 111 h 134"/>
                    <a:gd name="T14" fmla="*/ 105 w 177"/>
                    <a:gd name="T15" fmla="*/ 115 h 134"/>
                    <a:gd name="T16" fmla="*/ 91 w 177"/>
                    <a:gd name="T17" fmla="*/ 121 h 134"/>
                    <a:gd name="T18" fmla="*/ 60 w 177"/>
                    <a:gd name="T19" fmla="*/ 124 h 134"/>
                    <a:gd name="T20" fmla="*/ 50 w 177"/>
                    <a:gd name="T21" fmla="*/ 134 h 134"/>
                    <a:gd name="T22" fmla="*/ 49 w 177"/>
                    <a:gd name="T23" fmla="*/ 123 h 134"/>
                    <a:gd name="T24" fmla="*/ 44 w 177"/>
                    <a:gd name="T25" fmla="*/ 95 h 134"/>
                    <a:gd name="T26" fmla="*/ 41 w 177"/>
                    <a:gd name="T27" fmla="*/ 92 h 134"/>
                    <a:gd name="T28" fmla="*/ 35 w 177"/>
                    <a:gd name="T29" fmla="*/ 71 h 134"/>
                    <a:gd name="T30" fmla="*/ 29 w 177"/>
                    <a:gd name="T31" fmla="*/ 59 h 134"/>
                    <a:gd name="T32" fmla="*/ 19 w 177"/>
                    <a:gd name="T33" fmla="*/ 47 h 134"/>
                    <a:gd name="T34" fmla="*/ 0 w 177"/>
                    <a:gd name="T35" fmla="*/ 38 h 134"/>
                    <a:gd name="T36" fmla="*/ 6 w 177"/>
                    <a:gd name="T37" fmla="*/ 28 h 134"/>
                    <a:gd name="T38" fmla="*/ 16 w 177"/>
                    <a:gd name="T39" fmla="*/ 29 h 134"/>
                    <a:gd name="T40" fmla="*/ 28 w 177"/>
                    <a:gd name="T41" fmla="*/ 19 h 134"/>
                    <a:gd name="T42" fmla="*/ 33 w 177"/>
                    <a:gd name="T43" fmla="*/ 11 h 134"/>
                    <a:gd name="T44" fmla="*/ 38 w 177"/>
                    <a:gd name="T45" fmla="*/ 4 h 134"/>
                    <a:gd name="T46" fmla="*/ 52 w 177"/>
                    <a:gd name="T47" fmla="*/ 8 h 134"/>
                    <a:gd name="T48" fmla="*/ 63 w 177"/>
                    <a:gd name="T49" fmla="*/ 9 h 134"/>
                    <a:gd name="T50" fmla="*/ 73 w 177"/>
                    <a:gd name="T51" fmla="*/ 8 h 134"/>
                    <a:gd name="T52" fmla="*/ 88 w 177"/>
                    <a:gd name="T53" fmla="*/ 15 h 134"/>
                    <a:gd name="T54" fmla="*/ 95 w 177"/>
                    <a:gd name="T55" fmla="*/ 17 h 134"/>
                    <a:gd name="T56" fmla="*/ 115 w 177"/>
                    <a:gd name="T57" fmla="*/ 16 h 134"/>
                    <a:gd name="T58" fmla="*/ 122 w 177"/>
                    <a:gd name="T59" fmla="*/ 0 h 134"/>
                    <a:gd name="T60" fmla="*/ 126 w 177"/>
                    <a:gd name="T61" fmla="*/ 2 h 134"/>
                    <a:gd name="T62" fmla="*/ 135 w 177"/>
                    <a:gd name="T63" fmla="*/ 11 h 134"/>
                    <a:gd name="T64" fmla="*/ 149 w 177"/>
                    <a:gd name="T65" fmla="*/ 23 h 134"/>
                    <a:gd name="T66" fmla="*/ 168 w 177"/>
                    <a:gd name="T67" fmla="*/ 27 h 134"/>
                    <a:gd name="T68" fmla="*/ 177 w 177"/>
                    <a:gd name="T69" fmla="*/ 50 h 134"/>
                    <a:gd name="T70" fmla="*/ 171 w 177"/>
                    <a:gd name="T71" fmla="*/ 55 h 134"/>
                    <a:gd name="T72" fmla="*/ 166 w 177"/>
                    <a:gd name="T73" fmla="*/ 7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7" h="134">
                      <a:moveTo>
                        <a:pt x="166" y="75"/>
                      </a:moveTo>
                      <a:lnTo>
                        <a:pt x="171" y="89"/>
                      </a:lnTo>
                      <a:lnTo>
                        <a:pt x="177" y="96"/>
                      </a:lnTo>
                      <a:lnTo>
                        <a:pt x="176" y="102"/>
                      </a:lnTo>
                      <a:lnTo>
                        <a:pt x="170" y="102"/>
                      </a:lnTo>
                      <a:lnTo>
                        <a:pt x="166" y="104"/>
                      </a:lnTo>
                      <a:lnTo>
                        <a:pt x="161" y="110"/>
                      </a:lnTo>
                      <a:lnTo>
                        <a:pt x="150" y="104"/>
                      </a:lnTo>
                      <a:lnTo>
                        <a:pt x="141" y="104"/>
                      </a:lnTo>
                      <a:lnTo>
                        <a:pt x="127" y="98"/>
                      </a:lnTo>
                      <a:lnTo>
                        <a:pt x="124" y="98"/>
                      </a:lnTo>
                      <a:lnTo>
                        <a:pt x="123" y="106"/>
                      </a:lnTo>
                      <a:lnTo>
                        <a:pt x="118" y="106"/>
                      </a:lnTo>
                      <a:lnTo>
                        <a:pt x="118" y="111"/>
                      </a:lnTo>
                      <a:lnTo>
                        <a:pt x="107" y="115"/>
                      </a:lnTo>
                      <a:lnTo>
                        <a:pt x="105" y="115"/>
                      </a:lnTo>
                      <a:lnTo>
                        <a:pt x="102" y="117"/>
                      </a:lnTo>
                      <a:lnTo>
                        <a:pt x="91" y="121"/>
                      </a:lnTo>
                      <a:lnTo>
                        <a:pt x="75" y="124"/>
                      </a:lnTo>
                      <a:lnTo>
                        <a:pt x="60" y="124"/>
                      </a:lnTo>
                      <a:lnTo>
                        <a:pt x="52" y="128"/>
                      </a:lnTo>
                      <a:lnTo>
                        <a:pt x="50" y="134"/>
                      </a:lnTo>
                      <a:lnTo>
                        <a:pt x="45" y="130"/>
                      </a:lnTo>
                      <a:lnTo>
                        <a:pt x="49" y="123"/>
                      </a:lnTo>
                      <a:lnTo>
                        <a:pt x="52" y="108"/>
                      </a:lnTo>
                      <a:lnTo>
                        <a:pt x="44" y="95"/>
                      </a:lnTo>
                      <a:lnTo>
                        <a:pt x="44" y="95"/>
                      </a:lnTo>
                      <a:lnTo>
                        <a:pt x="41" y="92"/>
                      </a:lnTo>
                      <a:lnTo>
                        <a:pt x="39" y="82"/>
                      </a:lnTo>
                      <a:lnTo>
                        <a:pt x="35" y="71"/>
                      </a:lnTo>
                      <a:lnTo>
                        <a:pt x="26" y="62"/>
                      </a:lnTo>
                      <a:lnTo>
                        <a:pt x="29" y="59"/>
                      </a:lnTo>
                      <a:lnTo>
                        <a:pt x="17" y="50"/>
                      </a:lnTo>
                      <a:lnTo>
                        <a:pt x="19" y="47"/>
                      </a:lnTo>
                      <a:lnTo>
                        <a:pt x="15" y="41"/>
                      </a:lnTo>
                      <a:lnTo>
                        <a:pt x="0" y="38"/>
                      </a:lnTo>
                      <a:lnTo>
                        <a:pt x="3" y="30"/>
                      </a:lnTo>
                      <a:lnTo>
                        <a:pt x="6" y="28"/>
                      </a:lnTo>
                      <a:lnTo>
                        <a:pt x="11" y="27"/>
                      </a:lnTo>
                      <a:lnTo>
                        <a:pt x="16" y="29"/>
                      </a:lnTo>
                      <a:lnTo>
                        <a:pt x="20" y="25"/>
                      </a:lnTo>
                      <a:lnTo>
                        <a:pt x="28" y="19"/>
                      </a:lnTo>
                      <a:lnTo>
                        <a:pt x="30" y="15"/>
                      </a:lnTo>
                      <a:lnTo>
                        <a:pt x="33" y="11"/>
                      </a:lnTo>
                      <a:lnTo>
                        <a:pt x="34" y="6"/>
                      </a:lnTo>
                      <a:lnTo>
                        <a:pt x="38" y="4"/>
                      </a:lnTo>
                      <a:lnTo>
                        <a:pt x="51" y="6"/>
                      </a:lnTo>
                      <a:lnTo>
                        <a:pt x="52" y="8"/>
                      </a:lnTo>
                      <a:lnTo>
                        <a:pt x="55" y="7"/>
                      </a:lnTo>
                      <a:lnTo>
                        <a:pt x="63" y="9"/>
                      </a:lnTo>
                      <a:lnTo>
                        <a:pt x="69" y="6"/>
                      </a:lnTo>
                      <a:lnTo>
                        <a:pt x="73" y="8"/>
                      </a:lnTo>
                      <a:lnTo>
                        <a:pt x="77" y="12"/>
                      </a:lnTo>
                      <a:lnTo>
                        <a:pt x="88" y="15"/>
                      </a:lnTo>
                      <a:lnTo>
                        <a:pt x="91" y="16"/>
                      </a:lnTo>
                      <a:lnTo>
                        <a:pt x="95" y="17"/>
                      </a:lnTo>
                      <a:lnTo>
                        <a:pt x="99" y="16"/>
                      </a:lnTo>
                      <a:lnTo>
                        <a:pt x="115" y="16"/>
                      </a:lnTo>
                      <a:lnTo>
                        <a:pt x="123" y="5"/>
                      </a:lnTo>
                      <a:lnTo>
                        <a:pt x="122" y="0"/>
                      </a:lnTo>
                      <a:lnTo>
                        <a:pt x="122" y="0"/>
                      </a:lnTo>
                      <a:lnTo>
                        <a:pt x="126" y="2"/>
                      </a:lnTo>
                      <a:lnTo>
                        <a:pt x="128" y="13"/>
                      </a:lnTo>
                      <a:lnTo>
                        <a:pt x="135" y="11"/>
                      </a:lnTo>
                      <a:lnTo>
                        <a:pt x="139" y="21"/>
                      </a:lnTo>
                      <a:lnTo>
                        <a:pt x="149" y="23"/>
                      </a:lnTo>
                      <a:lnTo>
                        <a:pt x="164" y="22"/>
                      </a:lnTo>
                      <a:lnTo>
                        <a:pt x="168" y="27"/>
                      </a:lnTo>
                      <a:lnTo>
                        <a:pt x="174" y="41"/>
                      </a:lnTo>
                      <a:lnTo>
                        <a:pt x="177" y="50"/>
                      </a:lnTo>
                      <a:lnTo>
                        <a:pt x="173" y="54"/>
                      </a:lnTo>
                      <a:lnTo>
                        <a:pt x="171" y="55"/>
                      </a:lnTo>
                      <a:lnTo>
                        <a:pt x="170" y="64"/>
                      </a:lnTo>
                      <a:lnTo>
                        <a:pt x="166"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72" name="Freeform 149"/>
                <p:cNvSpPr>
                  <a:spLocks/>
                </p:cNvSpPr>
                <p:nvPr/>
              </p:nvSpPr>
              <p:spPr bwMode="auto">
                <a:xfrm>
                  <a:off x="4397" y="2496"/>
                  <a:ext cx="177" cy="134"/>
                </a:xfrm>
                <a:custGeom>
                  <a:avLst/>
                  <a:gdLst>
                    <a:gd name="T0" fmla="*/ 171 w 177"/>
                    <a:gd name="T1" fmla="*/ 89 h 134"/>
                    <a:gd name="T2" fmla="*/ 176 w 177"/>
                    <a:gd name="T3" fmla="*/ 102 h 134"/>
                    <a:gd name="T4" fmla="*/ 166 w 177"/>
                    <a:gd name="T5" fmla="*/ 104 h 134"/>
                    <a:gd name="T6" fmla="*/ 150 w 177"/>
                    <a:gd name="T7" fmla="*/ 104 h 134"/>
                    <a:gd name="T8" fmla="*/ 127 w 177"/>
                    <a:gd name="T9" fmla="*/ 98 h 134"/>
                    <a:gd name="T10" fmla="*/ 123 w 177"/>
                    <a:gd name="T11" fmla="*/ 106 h 134"/>
                    <a:gd name="T12" fmla="*/ 118 w 177"/>
                    <a:gd name="T13" fmla="*/ 111 h 134"/>
                    <a:gd name="T14" fmla="*/ 105 w 177"/>
                    <a:gd name="T15" fmla="*/ 115 h 134"/>
                    <a:gd name="T16" fmla="*/ 91 w 177"/>
                    <a:gd name="T17" fmla="*/ 121 h 134"/>
                    <a:gd name="T18" fmla="*/ 60 w 177"/>
                    <a:gd name="T19" fmla="*/ 124 h 134"/>
                    <a:gd name="T20" fmla="*/ 50 w 177"/>
                    <a:gd name="T21" fmla="*/ 134 h 134"/>
                    <a:gd name="T22" fmla="*/ 49 w 177"/>
                    <a:gd name="T23" fmla="*/ 123 h 134"/>
                    <a:gd name="T24" fmla="*/ 44 w 177"/>
                    <a:gd name="T25" fmla="*/ 95 h 134"/>
                    <a:gd name="T26" fmla="*/ 41 w 177"/>
                    <a:gd name="T27" fmla="*/ 92 h 134"/>
                    <a:gd name="T28" fmla="*/ 35 w 177"/>
                    <a:gd name="T29" fmla="*/ 71 h 134"/>
                    <a:gd name="T30" fmla="*/ 29 w 177"/>
                    <a:gd name="T31" fmla="*/ 59 h 134"/>
                    <a:gd name="T32" fmla="*/ 19 w 177"/>
                    <a:gd name="T33" fmla="*/ 47 h 134"/>
                    <a:gd name="T34" fmla="*/ 0 w 177"/>
                    <a:gd name="T35" fmla="*/ 38 h 134"/>
                    <a:gd name="T36" fmla="*/ 6 w 177"/>
                    <a:gd name="T37" fmla="*/ 28 h 134"/>
                    <a:gd name="T38" fmla="*/ 16 w 177"/>
                    <a:gd name="T39" fmla="*/ 29 h 134"/>
                    <a:gd name="T40" fmla="*/ 28 w 177"/>
                    <a:gd name="T41" fmla="*/ 19 h 134"/>
                    <a:gd name="T42" fmla="*/ 33 w 177"/>
                    <a:gd name="T43" fmla="*/ 11 h 134"/>
                    <a:gd name="T44" fmla="*/ 38 w 177"/>
                    <a:gd name="T45" fmla="*/ 4 h 134"/>
                    <a:gd name="T46" fmla="*/ 52 w 177"/>
                    <a:gd name="T47" fmla="*/ 8 h 134"/>
                    <a:gd name="T48" fmla="*/ 63 w 177"/>
                    <a:gd name="T49" fmla="*/ 9 h 134"/>
                    <a:gd name="T50" fmla="*/ 73 w 177"/>
                    <a:gd name="T51" fmla="*/ 8 h 134"/>
                    <a:gd name="T52" fmla="*/ 88 w 177"/>
                    <a:gd name="T53" fmla="*/ 15 h 134"/>
                    <a:gd name="T54" fmla="*/ 95 w 177"/>
                    <a:gd name="T55" fmla="*/ 17 h 134"/>
                    <a:gd name="T56" fmla="*/ 115 w 177"/>
                    <a:gd name="T57" fmla="*/ 16 h 134"/>
                    <a:gd name="T58" fmla="*/ 122 w 177"/>
                    <a:gd name="T59" fmla="*/ 0 h 134"/>
                    <a:gd name="T60" fmla="*/ 126 w 177"/>
                    <a:gd name="T61" fmla="*/ 2 h 134"/>
                    <a:gd name="T62" fmla="*/ 135 w 177"/>
                    <a:gd name="T63" fmla="*/ 11 h 134"/>
                    <a:gd name="T64" fmla="*/ 149 w 177"/>
                    <a:gd name="T65" fmla="*/ 23 h 134"/>
                    <a:gd name="T66" fmla="*/ 168 w 177"/>
                    <a:gd name="T67" fmla="*/ 27 h 134"/>
                    <a:gd name="T68" fmla="*/ 177 w 177"/>
                    <a:gd name="T69" fmla="*/ 50 h 134"/>
                    <a:gd name="T70" fmla="*/ 171 w 177"/>
                    <a:gd name="T71" fmla="*/ 55 h 134"/>
                    <a:gd name="T72" fmla="*/ 166 w 177"/>
                    <a:gd name="T73" fmla="*/ 7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7" h="134">
                      <a:moveTo>
                        <a:pt x="166" y="75"/>
                      </a:moveTo>
                      <a:lnTo>
                        <a:pt x="171" y="89"/>
                      </a:lnTo>
                      <a:lnTo>
                        <a:pt x="177" y="96"/>
                      </a:lnTo>
                      <a:lnTo>
                        <a:pt x="176" y="102"/>
                      </a:lnTo>
                      <a:lnTo>
                        <a:pt x="170" y="102"/>
                      </a:lnTo>
                      <a:lnTo>
                        <a:pt x="166" y="104"/>
                      </a:lnTo>
                      <a:lnTo>
                        <a:pt x="161" y="110"/>
                      </a:lnTo>
                      <a:lnTo>
                        <a:pt x="150" y="104"/>
                      </a:lnTo>
                      <a:lnTo>
                        <a:pt x="141" y="104"/>
                      </a:lnTo>
                      <a:lnTo>
                        <a:pt x="127" y="98"/>
                      </a:lnTo>
                      <a:lnTo>
                        <a:pt x="124" y="98"/>
                      </a:lnTo>
                      <a:lnTo>
                        <a:pt x="123" y="106"/>
                      </a:lnTo>
                      <a:lnTo>
                        <a:pt x="118" y="106"/>
                      </a:lnTo>
                      <a:lnTo>
                        <a:pt x="118" y="111"/>
                      </a:lnTo>
                      <a:lnTo>
                        <a:pt x="107" y="115"/>
                      </a:lnTo>
                      <a:lnTo>
                        <a:pt x="105" y="115"/>
                      </a:lnTo>
                      <a:lnTo>
                        <a:pt x="102" y="117"/>
                      </a:lnTo>
                      <a:lnTo>
                        <a:pt x="91" y="121"/>
                      </a:lnTo>
                      <a:lnTo>
                        <a:pt x="75" y="124"/>
                      </a:lnTo>
                      <a:lnTo>
                        <a:pt x="60" y="124"/>
                      </a:lnTo>
                      <a:lnTo>
                        <a:pt x="52" y="128"/>
                      </a:lnTo>
                      <a:lnTo>
                        <a:pt x="50" y="134"/>
                      </a:lnTo>
                      <a:lnTo>
                        <a:pt x="45" y="130"/>
                      </a:lnTo>
                      <a:lnTo>
                        <a:pt x="49" y="123"/>
                      </a:lnTo>
                      <a:lnTo>
                        <a:pt x="52" y="108"/>
                      </a:lnTo>
                      <a:lnTo>
                        <a:pt x="44" y="95"/>
                      </a:lnTo>
                      <a:lnTo>
                        <a:pt x="44" y="95"/>
                      </a:lnTo>
                      <a:lnTo>
                        <a:pt x="41" y="92"/>
                      </a:lnTo>
                      <a:lnTo>
                        <a:pt x="39" y="82"/>
                      </a:lnTo>
                      <a:lnTo>
                        <a:pt x="35" y="71"/>
                      </a:lnTo>
                      <a:lnTo>
                        <a:pt x="26" y="62"/>
                      </a:lnTo>
                      <a:lnTo>
                        <a:pt x="29" y="59"/>
                      </a:lnTo>
                      <a:lnTo>
                        <a:pt x="17" y="50"/>
                      </a:lnTo>
                      <a:lnTo>
                        <a:pt x="19" y="47"/>
                      </a:lnTo>
                      <a:lnTo>
                        <a:pt x="15" y="41"/>
                      </a:lnTo>
                      <a:lnTo>
                        <a:pt x="0" y="38"/>
                      </a:lnTo>
                      <a:lnTo>
                        <a:pt x="3" y="30"/>
                      </a:lnTo>
                      <a:lnTo>
                        <a:pt x="6" y="28"/>
                      </a:lnTo>
                      <a:lnTo>
                        <a:pt x="11" y="27"/>
                      </a:lnTo>
                      <a:lnTo>
                        <a:pt x="16" y="29"/>
                      </a:lnTo>
                      <a:lnTo>
                        <a:pt x="20" y="25"/>
                      </a:lnTo>
                      <a:lnTo>
                        <a:pt x="28" y="19"/>
                      </a:lnTo>
                      <a:lnTo>
                        <a:pt x="30" y="15"/>
                      </a:lnTo>
                      <a:lnTo>
                        <a:pt x="33" y="11"/>
                      </a:lnTo>
                      <a:lnTo>
                        <a:pt x="34" y="6"/>
                      </a:lnTo>
                      <a:lnTo>
                        <a:pt x="38" y="4"/>
                      </a:lnTo>
                      <a:lnTo>
                        <a:pt x="51" y="6"/>
                      </a:lnTo>
                      <a:lnTo>
                        <a:pt x="52" y="8"/>
                      </a:lnTo>
                      <a:lnTo>
                        <a:pt x="55" y="7"/>
                      </a:lnTo>
                      <a:lnTo>
                        <a:pt x="63" y="9"/>
                      </a:lnTo>
                      <a:lnTo>
                        <a:pt x="69" y="6"/>
                      </a:lnTo>
                      <a:lnTo>
                        <a:pt x="73" y="8"/>
                      </a:lnTo>
                      <a:lnTo>
                        <a:pt x="77" y="12"/>
                      </a:lnTo>
                      <a:lnTo>
                        <a:pt x="88" y="15"/>
                      </a:lnTo>
                      <a:lnTo>
                        <a:pt x="91" y="16"/>
                      </a:lnTo>
                      <a:lnTo>
                        <a:pt x="95" y="17"/>
                      </a:lnTo>
                      <a:lnTo>
                        <a:pt x="99" y="16"/>
                      </a:lnTo>
                      <a:lnTo>
                        <a:pt x="115" y="16"/>
                      </a:lnTo>
                      <a:lnTo>
                        <a:pt x="123" y="5"/>
                      </a:lnTo>
                      <a:lnTo>
                        <a:pt x="122" y="0"/>
                      </a:lnTo>
                      <a:lnTo>
                        <a:pt x="122" y="0"/>
                      </a:lnTo>
                      <a:lnTo>
                        <a:pt x="126" y="2"/>
                      </a:lnTo>
                      <a:lnTo>
                        <a:pt x="128" y="13"/>
                      </a:lnTo>
                      <a:lnTo>
                        <a:pt x="135" y="11"/>
                      </a:lnTo>
                      <a:lnTo>
                        <a:pt x="139" y="21"/>
                      </a:lnTo>
                      <a:lnTo>
                        <a:pt x="149" y="23"/>
                      </a:lnTo>
                      <a:lnTo>
                        <a:pt x="164" y="22"/>
                      </a:lnTo>
                      <a:lnTo>
                        <a:pt x="168" y="27"/>
                      </a:lnTo>
                      <a:lnTo>
                        <a:pt x="174" y="41"/>
                      </a:lnTo>
                      <a:lnTo>
                        <a:pt x="177" y="50"/>
                      </a:lnTo>
                      <a:lnTo>
                        <a:pt x="173" y="54"/>
                      </a:lnTo>
                      <a:lnTo>
                        <a:pt x="171" y="55"/>
                      </a:lnTo>
                      <a:lnTo>
                        <a:pt x="170" y="64"/>
                      </a:lnTo>
                      <a:lnTo>
                        <a:pt x="166" y="75"/>
                      </a:lnTo>
                      <a:close/>
                    </a:path>
                  </a:pathLst>
                </a:custGeom>
                <a:noFill/>
                <a:ln w="31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73" name="Freeform 150"/>
                <p:cNvSpPr>
                  <a:spLocks/>
                </p:cNvSpPr>
                <p:nvPr/>
              </p:nvSpPr>
              <p:spPr bwMode="auto">
                <a:xfrm>
                  <a:off x="3639" y="1419"/>
                  <a:ext cx="544" cy="447"/>
                </a:xfrm>
                <a:custGeom>
                  <a:avLst/>
                  <a:gdLst>
                    <a:gd name="T0" fmla="*/ 77 w 544"/>
                    <a:gd name="T1" fmla="*/ 155 h 447"/>
                    <a:gd name="T2" fmla="*/ 80 w 544"/>
                    <a:gd name="T3" fmla="*/ 126 h 447"/>
                    <a:gd name="T4" fmla="*/ 81 w 544"/>
                    <a:gd name="T5" fmla="*/ 92 h 447"/>
                    <a:gd name="T6" fmla="*/ 43 w 544"/>
                    <a:gd name="T7" fmla="*/ 89 h 447"/>
                    <a:gd name="T8" fmla="*/ 13 w 544"/>
                    <a:gd name="T9" fmla="*/ 56 h 447"/>
                    <a:gd name="T10" fmla="*/ 8 w 544"/>
                    <a:gd name="T11" fmla="*/ 46 h 447"/>
                    <a:gd name="T12" fmla="*/ 29 w 544"/>
                    <a:gd name="T13" fmla="*/ 25 h 447"/>
                    <a:gd name="T14" fmla="*/ 57 w 544"/>
                    <a:gd name="T15" fmla="*/ 22 h 447"/>
                    <a:gd name="T16" fmla="*/ 84 w 544"/>
                    <a:gd name="T17" fmla="*/ 1 h 447"/>
                    <a:gd name="T18" fmla="*/ 111 w 544"/>
                    <a:gd name="T19" fmla="*/ 18 h 447"/>
                    <a:gd name="T20" fmla="*/ 163 w 544"/>
                    <a:gd name="T21" fmla="*/ 41 h 447"/>
                    <a:gd name="T22" fmla="*/ 173 w 544"/>
                    <a:gd name="T23" fmla="*/ 71 h 447"/>
                    <a:gd name="T24" fmla="*/ 166 w 544"/>
                    <a:gd name="T25" fmla="*/ 104 h 447"/>
                    <a:gd name="T26" fmla="*/ 169 w 544"/>
                    <a:gd name="T27" fmla="*/ 138 h 447"/>
                    <a:gd name="T28" fmla="*/ 200 w 544"/>
                    <a:gd name="T29" fmla="*/ 149 h 447"/>
                    <a:gd name="T30" fmla="*/ 242 w 544"/>
                    <a:gd name="T31" fmla="*/ 162 h 447"/>
                    <a:gd name="T32" fmla="*/ 280 w 544"/>
                    <a:gd name="T33" fmla="*/ 164 h 447"/>
                    <a:gd name="T34" fmla="*/ 307 w 544"/>
                    <a:gd name="T35" fmla="*/ 181 h 447"/>
                    <a:gd name="T36" fmla="*/ 344 w 544"/>
                    <a:gd name="T37" fmla="*/ 162 h 447"/>
                    <a:gd name="T38" fmla="*/ 369 w 544"/>
                    <a:gd name="T39" fmla="*/ 165 h 447"/>
                    <a:gd name="T40" fmla="*/ 400 w 544"/>
                    <a:gd name="T41" fmla="*/ 184 h 447"/>
                    <a:gd name="T42" fmla="*/ 424 w 544"/>
                    <a:gd name="T43" fmla="*/ 189 h 447"/>
                    <a:gd name="T44" fmla="*/ 458 w 544"/>
                    <a:gd name="T45" fmla="*/ 206 h 447"/>
                    <a:gd name="T46" fmla="*/ 505 w 544"/>
                    <a:gd name="T47" fmla="*/ 213 h 447"/>
                    <a:gd name="T48" fmla="*/ 528 w 544"/>
                    <a:gd name="T49" fmla="*/ 232 h 447"/>
                    <a:gd name="T50" fmla="*/ 533 w 544"/>
                    <a:gd name="T51" fmla="*/ 245 h 447"/>
                    <a:gd name="T52" fmla="*/ 515 w 544"/>
                    <a:gd name="T53" fmla="*/ 273 h 447"/>
                    <a:gd name="T54" fmla="*/ 520 w 544"/>
                    <a:gd name="T55" fmla="*/ 298 h 447"/>
                    <a:gd name="T56" fmla="*/ 522 w 544"/>
                    <a:gd name="T57" fmla="*/ 313 h 447"/>
                    <a:gd name="T58" fmla="*/ 518 w 544"/>
                    <a:gd name="T59" fmla="*/ 312 h 447"/>
                    <a:gd name="T60" fmla="*/ 505 w 544"/>
                    <a:gd name="T61" fmla="*/ 334 h 447"/>
                    <a:gd name="T62" fmla="*/ 512 w 544"/>
                    <a:gd name="T63" fmla="*/ 349 h 447"/>
                    <a:gd name="T64" fmla="*/ 498 w 544"/>
                    <a:gd name="T65" fmla="*/ 373 h 447"/>
                    <a:gd name="T66" fmla="*/ 495 w 544"/>
                    <a:gd name="T67" fmla="*/ 384 h 447"/>
                    <a:gd name="T68" fmla="*/ 480 w 544"/>
                    <a:gd name="T69" fmla="*/ 406 h 447"/>
                    <a:gd name="T70" fmla="*/ 470 w 544"/>
                    <a:gd name="T71" fmla="*/ 435 h 447"/>
                    <a:gd name="T72" fmla="*/ 429 w 544"/>
                    <a:gd name="T73" fmla="*/ 446 h 447"/>
                    <a:gd name="T74" fmla="*/ 392 w 544"/>
                    <a:gd name="T75" fmla="*/ 428 h 447"/>
                    <a:gd name="T76" fmla="*/ 349 w 544"/>
                    <a:gd name="T77" fmla="*/ 407 h 447"/>
                    <a:gd name="T78" fmla="*/ 310 w 544"/>
                    <a:gd name="T79" fmla="*/ 405 h 447"/>
                    <a:gd name="T80" fmla="*/ 278 w 544"/>
                    <a:gd name="T81" fmla="*/ 405 h 447"/>
                    <a:gd name="T82" fmla="*/ 270 w 544"/>
                    <a:gd name="T83" fmla="*/ 391 h 447"/>
                    <a:gd name="T84" fmla="*/ 258 w 544"/>
                    <a:gd name="T85" fmla="*/ 377 h 447"/>
                    <a:gd name="T86" fmla="*/ 248 w 544"/>
                    <a:gd name="T87" fmla="*/ 384 h 447"/>
                    <a:gd name="T88" fmla="*/ 201 w 544"/>
                    <a:gd name="T89" fmla="*/ 378 h 447"/>
                    <a:gd name="T90" fmla="*/ 182 w 544"/>
                    <a:gd name="T91" fmla="*/ 377 h 447"/>
                    <a:gd name="T92" fmla="*/ 171 w 544"/>
                    <a:gd name="T93" fmla="*/ 340 h 447"/>
                    <a:gd name="T94" fmla="*/ 155 w 544"/>
                    <a:gd name="T95" fmla="*/ 333 h 447"/>
                    <a:gd name="T96" fmla="*/ 129 w 544"/>
                    <a:gd name="T97" fmla="*/ 340 h 447"/>
                    <a:gd name="T98" fmla="*/ 112 w 544"/>
                    <a:gd name="T99" fmla="*/ 330 h 447"/>
                    <a:gd name="T100" fmla="*/ 80 w 544"/>
                    <a:gd name="T101" fmla="*/ 329 h 447"/>
                    <a:gd name="T102" fmla="*/ 50 w 544"/>
                    <a:gd name="T103" fmla="*/ 297 h 447"/>
                    <a:gd name="T104" fmla="*/ 40 w 544"/>
                    <a:gd name="T105" fmla="*/ 286 h 447"/>
                    <a:gd name="T106" fmla="*/ 54 w 544"/>
                    <a:gd name="T107" fmla="*/ 251 h 447"/>
                    <a:gd name="T108" fmla="*/ 82 w 544"/>
                    <a:gd name="T109" fmla="*/ 243 h 447"/>
                    <a:gd name="T110" fmla="*/ 67 w 544"/>
                    <a:gd name="T111" fmla="*/ 208 h 447"/>
                    <a:gd name="T112" fmla="*/ 72 w 544"/>
                    <a:gd name="T113" fmla="*/ 174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447">
                      <a:moveTo>
                        <a:pt x="69" y="165"/>
                      </a:moveTo>
                      <a:lnTo>
                        <a:pt x="67" y="163"/>
                      </a:lnTo>
                      <a:lnTo>
                        <a:pt x="69" y="157"/>
                      </a:lnTo>
                      <a:lnTo>
                        <a:pt x="74" y="157"/>
                      </a:lnTo>
                      <a:lnTo>
                        <a:pt x="77" y="155"/>
                      </a:lnTo>
                      <a:lnTo>
                        <a:pt x="76" y="140"/>
                      </a:lnTo>
                      <a:lnTo>
                        <a:pt x="74" y="137"/>
                      </a:lnTo>
                      <a:lnTo>
                        <a:pt x="76" y="132"/>
                      </a:lnTo>
                      <a:lnTo>
                        <a:pt x="81" y="129"/>
                      </a:lnTo>
                      <a:lnTo>
                        <a:pt x="80" y="126"/>
                      </a:lnTo>
                      <a:lnTo>
                        <a:pt x="83" y="121"/>
                      </a:lnTo>
                      <a:lnTo>
                        <a:pt x="80" y="113"/>
                      </a:lnTo>
                      <a:lnTo>
                        <a:pt x="82" y="110"/>
                      </a:lnTo>
                      <a:lnTo>
                        <a:pt x="82" y="106"/>
                      </a:lnTo>
                      <a:lnTo>
                        <a:pt x="81" y="92"/>
                      </a:lnTo>
                      <a:lnTo>
                        <a:pt x="68" y="86"/>
                      </a:lnTo>
                      <a:lnTo>
                        <a:pt x="65" y="88"/>
                      </a:lnTo>
                      <a:lnTo>
                        <a:pt x="63" y="85"/>
                      </a:lnTo>
                      <a:lnTo>
                        <a:pt x="54" y="84"/>
                      </a:lnTo>
                      <a:lnTo>
                        <a:pt x="43" y="89"/>
                      </a:lnTo>
                      <a:lnTo>
                        <a:pt x="37" y="86"/>
                      </a:lnTo>
                      <a:lnTo>
                        <a:pt x="30" y="86"/>
                      </a:lnTo>
                      <a:lnTo>
                        <a:pt x="26" y="72"/>
                      </a:lnTo>
                      <a:lnTo>
                        <a:pt x="21" y="62"/>
                      </a:lnTo>
                      <a:lnTo>
                        <a:pt x="13" y="56"/>
                      </a:lnTo>
                      <a:lnTo>
                        <a:pt x="12" y="54"/>
                      </a:lnTo>
                      <a:lnTo>
                        <a:pt x="10" y="53"/>
                      </a:lnTo>
                      <a:lnTo>
                        <a:pt x="2" y="55"/>
                      </a:lnTo>
                      <a:lnTo>
                        <a:pt x="0" y="52"/>
                      </a:lnTo>
                      <a:lnTo>
                        <a:pt x="8" y="46"/>
                      </a:lnTo>
                      <a:lnTo>
                        <a:pt x="13" y="38"/>
                      </a:lnTo>
                      <a:lnTo>
                        <a:pt x="22" y="34"/>
                      </a:lnTo>
                      <a:lnTo>
                        <a:pt x="22" y="30"/>
                      </a:lnTo>
                      <a:lnTo>
                        <a:pt x="27" y="27"/>
                      </a:lnTo>
                      <a:lnTo>
                        <a:pt x="29" y="25"/>
                      </a:lnTo>
                      <a:lnTo>
                        <a:pt x="31" y="25"/>
                      </a:lnTo>
                      <a:lnTo>
                        <a:pt x="33" y="28"/>
                      </a:lnTo>
                      <a:lnTo>
                        <a:pt x="42" y="27"/>
                      </a:lnTo>
                      <a:lnTo>
                        <a:pt x="46" y="22"/>
                      </a:lnTo>
                      <a:lnTo>
                        <a:pt x="57" y="22"/>
                      </a:lnTo>
                      <a:lnTo>
                        <a:pt x="64" y="19"/>
                      </a:lnTo>
                      <a:lnTo>
                        <a:pt x="70" y="8"/>
                      </a:lnTo>
                      <a:lnTo>
                        <a:pt x="68" y="2"/>
                      </a:lnTo>
                      <a:lnTo>
                        <a:pt x="70" y="0"/>
                      </a:lnTo>
                      <a:lnTo>
                        <a:pt x="84" y="1"/>
                      </a:lnTo>
                      <a:lnTo>
                        <a:pt x="90" y="5"/>
                      </a:lnTo>
                      <a:lnTo>
                        <a:pt x="102" y="6"/>
                      </a:lnTo>
                      <a:lnTo>
                        <a:pt x="110" y="15"/>
                      </a:lnTo>
                      <a:lnTo>
                        <a:pt x="108" y="18"/>
                      </a:lnTo>
                      <a:lnTo>
                        <a:pt x="111" y="18"/>
                      </a:lnTo>
                      <a:lnTo>
                        <a:pt x="128" y="29"/>
                      </a:lnTo>
                      <a:lnTo>
                        <a:pt x="140" y="24"/>
                      </a:lnTo>
                      <a:lnTo>
                        <a:pt x="144" y="24"/>
                      </a:lnTo>
                      <a:lnTo>
                        <a:pt x="156" y="28"/>
                      </a:lnTo>
                      <a:lnTo>
                        <a:pt x="163" y="41"/>
                      </a:lnTo>
                      <a:lnTo>
                        <a:pt x="169" y="46"/>
                      </a:lnTo>
                      <a:lnTo>
                        <a:pt x="171" y="55"/>
                      </a:lnTo>
                      <a:lnTo>
                        <a:pt x="169" y="58"/>
                      </a:lnTo>
                      <a:lnTo>
                        <a:pt x="171" y="67"/>
                      </a:lnTo>
                      <a:lnTo>
                        <a:pt x="173" y="71"/>
                      </a:lnTo>
                      <a:lnTo>
                        <a:pt x="174" y="76"/>
                      </a:lnTo>
                      <a:lnTo>
                        <a:pt x="173" y="91"/>
                      </a:lnTo>
                      <a:lnTo>
                        <a:pt x="167" y="94"/>
                      </a:lnTo>
                      <a:lnTo>
                        <a:pt x="163" y="99"/>
                      </a:lnTo>
                      <a:lnTo>
                        <a:pt x="166" y="104"/>
                      </a:lnTo>
                      <a:lnTo>
                        <a:pt x="158" y="111"/>
                      </a:lnTo>
                      <a:lnTo>
                        <a:pt x="158" y="119"/>
                      </a:lnTo>
                      <a:lnTo>
                        <a:pt x="162" y="129"/>
                      </a:lnTo>
                      <a:lnTo>
                        <a:pt x="165" y="129"/>
                      </a:lnTo>
                      <a:lnTo>
                        <a:pt x="169" y="138"/>
                      </a:lnTo>
                      <a:lnTo>
                        <a:pt x="169" y="146"/>
                      </a:lnTo>
                      <a:lnTo>
                        <a:pt x="180" y="145"/>
                      </a:lnTo>
                      <a:lnTo>
                        <a:pt x="183" y="144"/>
                      </a:lnTo>
                      <a:lnTo>
                        <a:pt x="195" y="144"/>
                      </a:lnTo>
                      <a:lnTo>
                        <a:pt x="200" y="149"/>
                      </a:lnTo>
                      <a:lnTo>
                        <a:pt x="210" y="154"/>
                      </a:lnTo>
                      <a:lnTo>
                        <a:pt x="218" y="150"/>
                      </a:lnTo>
                      <a:lnTo>
                        <a:pt x="223" y="146"/>
                      </a:lnTo>
                      <a:lnTo>
                        <a:pt x="228" y="154"/>
                      </a:lnTo>
                      <a:lnTo>
                        <a:pt x="242" y="162"/>
                      </a:lnTo>
                      <a:lnTo>
                        <a:pt x="260" y="147"/>
                      </a:lnTo>
                      <a:lnTo>
                        <a:pt x="264" y="147"/>
                      </a:lnTo>
                      <a:lnTo>
                        <a:pt x="272" y="154"/>
                      </a:lnTo>
                      <a:lnTo>
                        <a:pt x="278" y="157"/>
                      </a:lnTo>
                      <a:lnTo>
                        <a:pt x="280" y="164"/>
                      </a:lnTo>
                      <a:lnTo>
                        <a:pt x="286" y="168"/>
                      </a:lnTo>
                      <a:lnTo>
                        <a:pt x="291" y="176"/>
                      </a:lnTo>
                      <a:lnTo>
                        <a:pt x="291" y="178"/>
                      </a:lnTo>
                      <a:lnTo>
                        <a:pt x="301" y="181"/>
                      </a:lnTo>
                      <a:lnTo>
                        <a:pt x="307" y="181"/>
                      </a:lnTo>
                      <a:lnTo>
                        <a:pt x="313" y="177"/>
                      </a:lnTo>
                      <a:lnTo>
                        <a:pt x="316" y="175"/>
                      </a:lnTo>
                      <a:lnTo>
                        <a:pt x="325" y="174"/>
                      </a:lnTo>
                      <a:lnTo>
                        <a:pt x="326" y="170"/>
                      </a:lnTo>
                      <a:lnTo>
                        <a:pt x="344" y="162"/>
                      </a:lnTo>
                      <a:lnTo>
                        <a:pt x="351" y="161"/>
                      </a:lnTo>
                      <a:lnTo>
                        <a:pt x="357" y="163"/>
                      </a:lnTo>
                      <a:lnTo>
                        <a:pt x="363" y="165"/>
                      </a:lnTo>
                      <a:lnTo>
                        <a:pt x="365" y="163"/>
                      </a:lnTo>
                      <a:lnTo>
                        <a:pt x="369" y="165"/>
                      </a:lnTo>
                      <a:lnTo>
                        <a:pt x="375" y="171"/>
                      </a:lnTo>
                      <a:lnTo>
                        <a:pt x="385" y="174"/>
                      </a:lnTo>
                      <a:lnTo>
                        <a:pt x="389" y="173"/>
                      </a:lnTo>
                      <a:lnTo>
                        <a:pt x="399" y="180"/>
                      </a:lnTo>
                      <a:lnTo>
                        <a:pt x="400" y="184"/>
                      </a:lnTo>
                      <a:lnTo>
                        <a:pt x="405" y="188"/>
                      </a:lnTo>
                      <a:lnTo>
                        <a:pt x="407" y="184"/>
                      </a:lnTo>
                      <a:lnTo>
                        <a:pt x="414" y="187"/>
                      </a:lnTo>
                      <a:lnTo>
                        <a:pt x="417" y="185"/>
                      </a:lnTo>
                      <a:lnTo>
                        <a:pt x="424" y="189"/>
                      </a:lnTo>
                      <a:lnTo>
                        <a:pt x="432" y="189"/>
                      </a:lnTo>
                      <a:lnTo>
                        <a:pt x="444" y="199"/>
                      </a:lnTo>
                      <a:lnTo>
                        <a:pt x="448" y="199"/>
                      </a:lnTo>
                      <a:lnTo>
                        <a:pt x="454" y="204"/>
                      </a:lnTo>
                      <a:lnTo>
                        <a:pt x="458" y="206"/>
                      </a:lnTo>
                      <a:lnTo>
                        <a:pt x="469" y="213"/>
                      </a:lnTo>
                      <a:lnTo>
                        <a:pt x="482" y="214"/>
                      </a:lnTo>
                      <a:lnTo>
                        <a:pt x="490" y="216"/>
                      </a:lnTo>
                      <a:lnTo>
                        <a:pt x="497" y="214"/>
                      </a:lnTo>
                      <a:lnTo>
                        <a:pt x="505" y="213"/>
                      </a:lnTo>
                      <a:lnTo>
                        <a:pt x="507" y="217"/>
                      </a:lnTo>
                      <a:lnTo>
                        <a:pt x="509" y="222"/>
                      </a:lnTo>
                      <a:lnTo>
                        <a:pt x="522" y="224"/>
                      </a:lnTo>
                      <a:lnTo>
                        <a:pt x="524" y="226"/>
                      </a:lnTo>
                      <a:lnTo>
                        <a:pt x="528" y="232"/>
                      </a:lnTo>
                      <a:lnTo>
                        <a:pt x="536" y="236"/>
                      </a:lnTo>
                      <a:lnTo>
                        <a:pt x="542" y="235"/>
                      </a:lnTo>
                      <a:lnTo>
                        <a:pt x="544" y="239"/>
                      </a:lnTo>
                      <a:lnTo>
                        <a:pt x="542" y="240"/>
                      </a:lnTo>
                      <a:lnTo>
                        <a:pt x="533" y="245"/>
                      </a:lnTo>
                      <a:lnTo>
                        <a:pt x="522" y="247"/>
                      </a:lnTo>
                      <a:lnTo>
                        <a:pt x="507" y="259"/>
                      </a:lnTo>
                      <a:lnTo>
                        <a:pt x="511" y="263"/>
                      </a:lnTo>
                      <a:lnTo>
                        <a:pt x="511" y="271"/>
                      </a:lnTo>
                      <a:lnTo>
                        <a:pt x="515" y="273"/>
                      </a:lnTo>
                      <a:lnTo>
                        <a:pt x="516" y="279"/>
                      </a:lnTo>
                      <a:lnTo>
                        <a:pt x="520" y="283"/>
                      </a:lnTo>
                      <a:lnTo>
                        <a:pt x="518" y="289"/>
                      </a:lnTo>
                      <a:lnTo>
                        <a:pt x="517" y="293"/>
                      </a:lnTo>
                      <a:lnTo>
                        <a:pt x="520" y="298"/>
                      </a:lnTo>
                      <a:lnTo>
                        <a:pt x="519" y="304"/>
                      </a:lnTo>
                      <a:lnTo>
                        <a:pt x="522" y="311"/>
                      </a:lnTo>
                      <a:lnTo>
                        <a:pt x="531" y="308"/>
                      </a:lnTo>
                      <a:lnTo>
                        <a:pt x="527" y="313"/>
                      </a:lnTo>
                      <a:lnTo>
                        <a:pt x="522" y="313"/>
                      </a:lnTo>
                      <a:lnTo>
                        <a:pt x="516" y="320"/>
                      </a:lnTo>
                      <a:lnTo>
                        <a:pt x="512" y="322"/>
                      </a:lnTo>
                      <a:lnTo>
                        <a:pt x="512" y="320"/>
                      </a:lnTo>
                      <a:lnTo>
                        <a:pt x="518" y="313"/>
                      </a:lnTo>
                      <a:lnTo>
                        <a:pt x="518" y="312"/>
                      </a:lnTo>
                      <a:lnTo>
                        <a:pt x="512" y="313"/>
                      </a:lnTo>
                      <a:lnTo>
                        <a:pt x="505" y="318"/>
                      </a:lnTo>
                      <a:lnTo>
                        <a:pt x="500" y="316"/>
                      </a:lnTo>
                      <a:lnTo>
                        <a:pt x="497" y="326"/>
                      </a:lnTo>
                      <a:lnTo>
                        <a:pt x="505" y="334"/>
                      </a:lnTo>
                      <a:lnTo>
                        <a:pt x="507" y="333"/>
                      </a:lnTo>
                      <a:lnTo>
                        <a:pt x="507" y="337"/>
                      </a:lnTo>
                      <a:lnTo>
                        <a:pt x="510" y="345"/>
                      </a:lnTo>
                      <a:lnTo>
                        <a:pt x="517" y="345"/>
                      </a:lnTo>
                      <a:lnTo>
                        <a:pt x="512" y="349"/>
                      </a:lnTo>
                      <a:lnTo>
                        <a:pt x="510" y="352"/>
                      </a:lnTo>
                      <a:lnTo>
                        <a:pt x="506" y="357"/>
                      </a:lnTo>
                      <a:lnTo>
                        <a:pt x="502" y="360"/>
                      </a:lnTo>
                      <a:lnTo>
                        <a:pt x="494" y="368"/>
                      </a:lnTo>
                      <a:lnTo>
                        <a:pt x="498" y="373"/>
                      </a:lnTo>
                      <a:lnTo>
                        <a:pt x="501" y="373"/>
                      </a:lnTo>
                      <a:lnTo>
                        <a:pt x="505" y="378"/>
                      </a:lnTo>
                      <a:lnTo>
                        <a:pt x="506" y="381"/>
                      </a:lnTo>
                      <a:lnTo>
                        <a:pt x="496" y="386"/>
                      </a:lnTo>
                      <a:lnTo>
                        <a:pt x="495" y="384"/>
                      </a:lnTo>
                      <a:lnTo>
                        <a:pt x="492" y="386"/>
                      </a:lnTo>
                      <a:lnTo>
                        <a:pt x="489" y="386"/>
                      </a:lnTo>
                      <a:lnTo>
                        <a:pt x="484" y="393"/>
                      </a:lnTo>
                      <a:lnTo>
                        <a:pt x="484" y="397"/>
                      </a:lnTo>
                      <a:lnTo>
                        <a:pt x="480" y="406"/>
                      </a:lnTo>
                      <a:lnTo>
                        <a:pt x="477" y="406"/>
                      </a:lnTo>
                      <a:lnTo>
                        <a:pt x="478" y="412"/>
                      </a:lnTo>
                      <a:lnTo>
                        <a:pt x="476" y="422"/>
                      </a:lnTo>
                      <a:lnTo>
                        <a:pt x="470" y="428"/>
                      </a:lnTo>
                      <a:lnTo>
                        <a:pt x="470" y="435"/>
                      </a:lnTo>
                      <a:lnTo>
                        <a:pt x="455" y="439"/>
                      </a:lnTo>
                      <a:lnTo>
                        <a:pt x="446" y="437"/>
                      </a:lnTo>
                      <a:lnTo>
                        <a:pt x="444" y="441"/>
                      </a:lnTo>
                      <a:lnTo>
                        <a:pt x="430" y="443"/>
                      </a:lnTo>
                      <a:lnTo>
                        <a:pt x="429" y="446"/>
                      </a:lnTo>
                      <a:lnTo>
                        <a:pt x="422" y="447"/>
                      </a:lnTo>
                      <a:lnTo>
                        <a:pt x="409" y="437"/>
                      </a:lnTo>
                      <a:lnTo>
                        <a:pt x="398" y="435"/>
                      </a:lnTo>
                      <a:lnTo>
                        <a:pt x="392" y="433"/>
                      </a:lnTo>
                      <a:lnTo>
                        <a:pt x="392" y="428"/>
                      </a:lnTo>
                      <a:lnTo>
                        <a:pt x="385" y="422"/>
                      </a:lnTo>
                      <a:lnTo>
                        <a:pt x="383" y="417"/>
                      </a:lnTo>
                      <a:lnTo>
                        <a:pt x="379" y="418"/>
                      </a:lnTo>
                      <a:lnTo>
                        <a:pt x="359" y="399"/>
                      </a:lnTo>
                      <a:lnTo>
                        <a:pt x="349" y="407"/>
                      </a:lnTo>
                      <a:lnTo>
                        <a:pt x="336" y="402"/>
                      </a:lnTo>
                      <a:lnTo>
                        <a:pt x="329" y="403"/>
                      </a:lnTo>
                      <a:lnTo>
                        <a:pt x="327" y="406"/>
                      </a:lnTo>
                      <a:lnTo>
                        <a:pt x="314" y="407"/>
                      </a:lnTo>
                      <a:lnTo>
                        <a:pt x="310" y="405"/>
                      </a:lnTo>
                      <a:lnTo>
                        <a:pt x="302" y="408"/>
                      </a:lnTo>
                      <a:lnTo>
                        <a:pt x="295" y="413"/>
                      </a:lnTo>
                      <a:lnTo>
                        <a:pt x="287" y="415"/>
                      </a:lnTo>
                      <a:lnTo>
                        <a:pt x="281" y="415"/>
                      </a:lnTo>
                      <a:lnTo>
                        <a:pt x="278" y="405"/>
                      </a:lnTo>
                      <a:lnTo>
                        <a:pt x="276" y="399"/>
                      </a:lnTo>
                      <a:lnTo>
                        <a:pt x="276" y="397"/>
                      </a:lnTo>
                      <a:lnTo>
                        <a:pt x="278" y="395"/>
                      </a:lnTo>
                      <a:lnTo>
                        <a:pt x="278" y="388"/>
                      </a:lnTo>
                      <a:lnTo>
                        <a:pt x="270" y="391"/>
                      </a:lnTo>
                      <a:lnTo>
                        <a:pt x="253" y="392"/>
                      </a:lnTo>
                      <a:lnTo>
                        <a:pt x="251" y="387"/>
                      </a:lnTo>
                      <a:lnTo>
                        <a:pt x="258" y="386"/>
                      </a:lnTo>
                      <a:lnTo>
                        <a:pt x="260" y="383"/>
                      </a:lnTo>
                      <a:lnTo>
                        <a:pt x="258" y="377"/>
                      </a:lnTo>
                      <a:lnTo>
                        <a:pt x="248" y="373"/>
                      </a:lnTo>
                      <a:lnTo>
                        <a:pt x="250" y="376"/>
                      </a:lnTo>
                      <a:lnTo>
                        <a:pt x="258" y="379"/>
                      </a:lnTo>
                      <a:lnTo>
                        <a:pt x="254" y="384"/>
                      </a:lnTo>
                      <a:lnTo>
                        <a:pt x="248" y="384"/>
                      </a:lnTo>
                      <a:lnTo>
                        <a:pt x="244" y="379"/>
                      </a:lnTo>
                      <a:lnTo>
                        <a:pt x="237" y="378"/>
                      </a:lnTo>
                      <a:lnTo>
                        <a:pt x="232" y="379"/>
                      </a:lnTo>
                      <a:lnTo>
                        <a:pt x="205" y="375"/>
                      </a:lnTo>
                      <a:lnTo>
                        <a:pt x="201" y="378"/>
                      </a:lnTo>
                      <a:lnTo>
                        <a:pt x="201" y="380"/>
                      </a:lnTo>
                      <a:lnTo>
                        <a:pt x="193" y="385"/>
                      </a:lnTo>
                      <a:lnTo>
                        <a:pt x="189" y="379"/>
                      </a:lnTo>
                      <a:lnTo>
                        <a:pt x="187" y="377"/>
                      </a:lnTo>
                      <a:lnTo>
                        <a:pt x="182" y="377"/>
                      </a:lnTo>
                      <a:lnTo>
                        <a:pt x="177" y="366"/>
                      </a:lnTo>
                      <a:lnTo>
                        <a:pt x="179" y="361"/>
                      </a:lnTo>
                      <a:lnTo>
                        <a:pt x="179" y="352"/>
                      </a:lnTo>
                      <a:lnTo>
                        <a:pt x="173" y="347"/>
                      </a:lnTo>
                      <a:lnTo>
                        <a:pt x="171" y="340"/>
                      </a:lnTo>
                      <a:lnTo>
                        <a:pt x="166" y="338"/>
                      </a:lnTo>
                      <a:lnTo>
                        <a:pt x="163" y="333"/>
                      </a:lnTo>
                      <a:lnTo>
                        <a:pt x="159" y="333"/>
                      </a:lnTo>
                      <a:lnTo>
                        <a:pt x="157" y="333"/>
                      </a:lnTo>
                      <a:lnTo>
                        <a:pt x="155" y="333"/>
                      </a:lnTo>
                      <a:lnTo>
                        <a:pt x="153" y="334"/>
                      </a:lnTo>
                      <a:lnTo>
                        <a:pt x="145" y="334"/>
                      </a:lnTo>
                      <a:lnTo>
                        <a:pt x="140" y="331"/>
                      </a:lnTo>
                      <a:lnTo>
                        <a:pt x="137" y="335"/>
                      </a:lnTo>
                      <a:lnTo>
                        <a:pt x="129" y="340"/>
                      </a:lnTo>
                      <a:lnTo>
                        <a:pt x="127" y="340"/>
                      </a:lnTo>
                      <a:lnTo>
                        <a:pt x="123" y="336"/>
                      </a:lnTo>
                      <a:lnTo>
                        <a:pt x="120" y="336"/>
                      </a:lnTo>
                      <a:lnTo>
                        <a:pt x="119" y="333"/>
                      </a:lnTo>
                      <a:lnTo>
                        <a:pt x="112" y="330"/>
                      </a:lnTo>
                      <a:lnTo>
                        <a:pt x="108" y="331"/>
                      </a:lnTo>
                      <a:lnTo>
                        <a:pt x="100" y="329"/>
                      </a:lnTo>
                      <a:lnTo>
                        <a:pt x="95" y="332"/>
                      </a:lnTo>
                      <a:lnTo>
                        <a:pt x="87" y="335"/>
                      </a:lnTo>
                      <a:lnTo>
                        <a:pt x="80" y="329"/>
                      </a:lnTo>
                      <a:lnTo>
                        <a:pt x="80" y="326"/>
                      </a:lnTo>
                      <a:lnTo>
                        <a:pt x="71" y="310"/>
                      </a:lnTo>
                      <a:lnTo>
                        <a:pt x="65" y="304"/>
                      </a:lnTo>
                      <a:lnTo>
                        <a:pt x="56" y="303"/>
                      </a:lnTo>
                      <a:lnTo>
                        <a:pt x="50" y="297"/>
                      </a:lnTo>
                      <a:lnTo>
                        <a:pt x="47" y="295"/>
                      </a:lnTo>
                      <a:lnTo>
                        <a:pt x="45" y="297"/>
                      </a:lnTo>
                      <a:lnTo>
                        <a:pt x="42" y="297"/>
                      </a:lnTo>
                      <a:lnTo>
                        <a:pt x="38" y="290"/>
                      </a:lnTo>
                      <a:lnTo>
                        <a:pt x="40" y="286"/>
                      </a:lnTo>
                      <a:lnTo>
                        <a:pt x="43" y="285"/>
                      </a:lnTo>
                      <a:lnTo>
                        <a:pt x="43" y="281"/>
                      </a:lnTo>
                      <a:lnTo>
                        <a:pt x="50" y="273"/>
                      </a:lnTo>
                      <a:lnTo>
                        <a:pt x="50" y="261"/>
                      </a:lnTo>
                      <a:lnTo>
                        <a:pt x="54" y="251"/>
                      </a:lnTo>
                      <a:lnTo>
                        <a:pt x="58" y="244"/>
                      </a:lnTo>
                      <a:lnTo>
                        <a:pt x="60" y="246"/>
                      </a:lnTo>
                      <a:lnTo>
                        <a:pt x="65" y="248"/>
                      </a:lnTo>
                      <a:lnTo>
                        <a:pt x="75" y="243"/>
                      </a:lnTo>
                      <a:lnTo>
                        <a:pt x="82" y="243"/>
                      </a:lnTo>
                      <a:lnTo>
                        <a:pt x="88" y="240"/>
                      </a:lnTo>
                      <a:lnTo>
                        <a:pt x="87" y="233"/>
                      </a:lnTo>
                      <a:lnTo>
                        <a:pt x="78" y="228"/>
                      </a:lnTo>
                      <a:lnTo>
                        <a:pt x="70" y="216"/>
                      </a:lnTo>
                      <a:lnTo>
                        <a:pt x="67" y="208"/>
                      </a:lnTo>
                      <a:lnTo>
                        <a:pt x="72" y="205"/>
                      </a:lnTo>
                      <a:lnTo>
                        <a:pt x="67" y="198"/>
                      </a:lnTo>
                      <a:lnTo>
                        <a:pt x="71" y="183"/>
                      </a:lnTo>
                      <a:lnTo>
                        <a:pt x="70" y="179"/>
                      </a:lnTo>
                      <a:lnTo>
                        <a:pt x="72" y="174"/>
                      </a:lnTo>
                      <a:lnTo>
                        <a:pt x="69" y="1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74" name="Freeform 151"/>
                <p:cNvSpPr>
                  <a:spLocks/>
                </p:cNvSpPr>
                <p:nvPr/>
              </p:nvSpPr>
              <p:spPr bwMode="auto">
                <a:xfrm>
                  <a:off x="3639" y="1419"/>
                  <a:ext cx="544" cy="447"/>
                </a:xfrm>
                <a:custGeom>
                  <a:avLst/>
                  <a:gdLst>
                    <a:gd name="T0" fmla="*/ 77 w 544"/>
                    <a:gd name="T1" fmla="*/ 155 h 447"/>
                    <a:gd name="T2" fmla="*/ 80 w 544"/>
                    <a:gd name="T3" fmla="*/ 126 h 447"/>
                    <a:gd name="T4" fmla="*/ 81 w 544"/>
                    <a:gd name="T5" fmla="*/ 92 h 447"/>
                    <a:gd name="T6" fmla="*/ 43 w 544"/>
                    <a:gd name="T7" fmla="*/ 89 h 447"/>
                    <a:gd name="T8" fmla="*/ 13 w 544"/>
                    <a:gd name="T9" fmla="*/ 56 h 447"/>
                    <a:gd name="T10" fmla="*/ 8 w 544"/>
                    <a:gd name="T11" fmla="*/ 46 h 447"/>
                    <a:gd name="T12" fmla="*/ 29 w 544"/>
                    <a:gd name="T13" fmla="*/ 25 h 447"/>
                    <a:gd name="T14" fmla="*/ 57 w 544"/>
                    <a:gd name="T15" fmla="*/ 22 h 447"/>
                    <a:gd name="T16" fmla="*/ 84 w 544"/>
                    <a:gd name="T17" fmla="*/ 1 h 447"/>
                    <a:gd name="T18" fmla="*/ 111 w 544"/>
                    <a:gd name="T19" fmla="*/ 18 h 447"/>
                    <a:gd name="T20" fmla="*/ 163 w 544"/>
                    <a:gd name="T21" fmla="*/ 41 h 447"/>
                    <a:gd name="T22" fmla="*/ 173 w 544"/>
                    <a:gd name="T23" fmla="*/ 71 h 447"/>
                    <a:gd name="T24" fmla="*/ 166 w 544"/>
                    <a:gd name="T25" fmla="*/ 104 h 447"/>
                    <a:gd name="T26" fmla="*/ 169 w 544"/>
                    <a:gd name="T27" fmla="*/ 138 h 447"/>
                    <a:gd name="T28" fmla="*/ 200 w 544"/>
                    <a:gd name="T29" fmla="*/ 149 h 447"/>
                    <a:gd name="T30" fmla="*/ 242 w 544"/>
                    <a:gd name="T31" fmla="*/ 162 h 447"/>
                    <a:gd name="T32" fmla="*/ 280 w 544"/>
                    <a:gd name="T33" fmla="*/ 164 h 447"/>
                    <a:gd name="T34" fmla="*/ 307 w 544"/>
                    <a:gd name="T35" fmla="*/ 181 h 447"/>
                    <a:gd name="T36" fmla="*/ 344 w 544"/>
                    <a:gd name="T37" fmla="*/ 162 h 447"/>
                    <a:gd name="T38" fmla="*/ 369 w 544"/>
                    <a:gd name="T39" fmla="*/ 165 h 447"/>
                    <a:gd name="T40" fmla="*/ 400 w 544"/>
                    <a:gd name="T41" fmla="*/ 184 h 447"/>
                    <a:gd name="T42" fmla="*/ 424 w 544"/>
                    <a:gd name="T43" fmla="*/ 189 h 447"/>
                    <a:gd name="T44" fmla="*/ 458 w 544"/>
                    <a:gd name="T45" fmla="*/ 206 h 447"/>
                    <a:gd name="T46" fmla="*/ 505 w 544"/>
                    <a:gd name="T47" fmla="*/ 213 h 447"/>
                    <a:gd name="T48" fmla="*/ 528 w 544"/>
                    <a:gd name="T49" fmla="*/ 232 h 447"/>
                    <a:gd name="T50" fmla="*/ 533 w 544"/>
                    <a:gd name="T51" fmla="*/ 245 h 447"/>
                    <a:gd name="T52" fmla="*/ 515 w 544"/>
                    <a:gd name="T53" fmla="*/ 273 h 447"/>
                    <a:gd name="T54" fmla="*/ 520 w 544"/>
                    <a:gd name="T55" fmla="*/ 298 h 447"/>
                    <a:gd name="T56" fmla="*/ 522 w 544"/>
                    <a:gd name="T57" fmla="*/ 313 h 447"/>
                    <a:gd name="T58" fmla="*/ 518 w 544"/>
                    <a:gd name="T59" fmla="*/ 312 h 447"/>
                    <a:gd name="T60" fmla="*/ 505 w 544"/>
                    <a:gd name="T61" fmla="*/ 334 h 447"/>
                    <a:gd name="T62" fmla="*/ 512 w 544"/>
                    <a:gd name="T63" fmla="*/ 349 h 447"/>
                    <a:gd name="T64" fmla="*/ 498 w 544"/>
                    <a:gd name="T65" fmla="*/ 373 h 447"/>
                    <a:gd name="T66" fmla="*/ 495 w 544"/>
                    <a:gd name="T67" fmla="*/ 384 h 447"/>
                    <a:gd name="T68" fmla="*/ 480 w 544"/>
                    <a:gd name="T69" fmla="*/ 406 h 447"/>
                    <a:gd name="T70" fmla="*/ 470 w 544"/>
                    <a:gd name="T71" fmla="*/ 435 h 447"/>
                    <a:gd name="T72" fmla="*/ 429 w 544"/>
                    <a:gd name="T73" fmla="*/ 446 h 447"/>
                    <a:gd name="T74" fmla="*/ 392 w 544"/>
                    <a:gd name="T75" fmla="*/ 428 h 447"/>
                    <a:gd name="T76" fmla="*/ 349 w 544"/>
                    <a:gd name="T77" fmla="*/ 407 h 447"/>
                    <a:gd name="T78" fmla="*/ 310 w 544"/>
                    <a:gd name="T79" fmla="*/ 405 h 447"/>
                    <a:gd name="T80" fmla="*/ 278 w 544"/>
                    <a:gd name="T81" fmla="*/ 405 h 447"/>
                    <a:gd name="T82" fmla="*/ 270 w 544"/>
                    <a:gd name="T83" fmla="*/ 391 h 447"/>
                    <a:gd name="T84" fmla="*/ 258 w 544"/>
                    <a:gd name="T85" fmla="*/ 377 h 447"/>
                    <a:gd name="T86" fmla="*/ 248 w 544"/>
                    <a:gd name="T87" fmla="*/ 384 h 447"/>
                    <a:gd name="T88" fmla="*/ 201 w 544"/>
                    <a:gd name="T89" fmla="*/ 378 h 447"/>
                    <a:gd name="T90" fmla="*/ 182 w 544"/>
                    <a:gd name="T91" fmla="*/ 377 h 447"/>
                    <a:gd name="T92" fmla="*/ 171 w 544"/>
                    <a:gd name="T93" fmla="*/ 340 h 447"/>
                    <a:gd name="T94" fmla="*/ 155 w 544"/>
                    <a:gd name="T95" fmla="*/ 333 h 447"/>
                    <a:gd name="T96" fmla="*/ 129 w 544"/>
                    <a:gd name="T97" fmla="*/ 340 h 447"/>
                    <a:gd name="T98" fmla="*/ 112 w 544"/>
                    <a:gd name="T99" fmla="*/ 330 h 447"/>
                    <a:gd name="T100" fmla="*/ 80 w 544"/>
                    <a:gd name="T101" fmla="*/ 329 h 447"/>
                    <a:gd name="T102" fmla="*/ 50 w 544"/>
                    <a:gd name="T103" fmla="*/ 297 h 447"/>
                    <a:gd name="T104" fmla="*/ 40 w 544"/>
                    <a:gd name="T105" fmla="*/ 286 h 447"/>
                    <a:gd name="T106" fmla="*/ 54 w 544"/>
                    <a:gd name="T107" fmla="*/ 251 h 447"/>
                    <a:gd name="T108" fmla="*/ 82 w 544"/>
                    <a:gd name="T109" fmla="*/ 243 h 447"/>
                    <a:gd name="T110" fmla="*/ 67 w 544"/>
                    <a:gd name="T111" fmla="*/ 208 h 447"/>
                    <a:gd name="T112" fmla="*/ 72 w 544"/>
                    <a:gd name="T113" fmla="*/ 174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447">
                      <a:moveTo>
                        <a:pt x="69" y="165"/>
                      </a:moveTo>
                      <a:lnTo>
                        <a:pt x="67" y="163"/>
                      </a:lnTo>
                      <a:lnTo>
                        <a:pt x="69" y="157"/>
                      </a:lnTo>
                      <a:lnTo>
                        <a:pt x="74" y="157"/>
                      </a:lnTo>
                      <a:lnTo>
                        <a:pt x="77" y="155"/>
                      </a:lnTo>
                      <a:lnTo>
                        <a:pt x="76" y="140"/>
                      </a:lnTo>
                      <a:lnTo>
                        <a:pt x="74" y="137"/>
                      </a:lnTo>
                      <a:lnTo>
                        <a:pt x="76" y="132"/>
                      </a:lnTo>
                      <a:lnTo>
                        <a:pt x="81" y="129"/>
                      </a:lnTo>
                      <a:lnTo>
                        <a:pt x="80" y="126"/>
                      </a:lnTo>
                      <a:lnTo>
                        <a:pt x="83" y="121"/>
                      </a:lnTo>
                      <a:lnTo>
                        <a:pt x="80" y="113"/>
                      </a:lnTo>
                      <a:lnTo>
                        <a:pt x="82" y="110"/>
                      </a:lnTo>
                      <a:lnTo>
                        <a:pt x="82" y="106"/>
                      </a:lnTo>
                      <a:lnTo>
                        <a:pt x="81" y="92"/>
                      </a:lnTo>
                      <a:lnTo>
                        <a:pt x="68" y="86"/>
                      </a:lnTo>
                      <a:lnTo>
                        <a:pt x="65" y="88"/>
                      </a:lnTo>
                      <a:lnTo>
                        <a:pt x="63" y="85"/>
                      </a:lnTo>
                      <a:lnTo>
                        <a:pt x="54" y="84"/>
                      </a:lnTo>
                      <a:lnTo>
                        <a:pt x="43" y="89"/>
                      </a:lnTo>
                      <a:lnTo>
                        <a:pt x="37" y="86"/>
                      </a:lnTo>
                      <a:lnTo>
                        <a:pt x="30" y="86"/>
                      </a:lnTo>
                      <a:lnTo>
                        <a:pt x="26" y="72"/>
                      </a:lnTo>
                      <a:lnTo>
                        <a:pt x="21" y="62"/>
                      </a:lnTo>
                      <a:lnTo>
                        <a:pt x="13" y="56"/>
                      </a:lnTo>
                      <a:lnTo>
                        <a:pt x="12" y="54"/>
                      </a:lnTo>
                      <a:lnTo>
                        <a:pt x="10" y="53"/>
                      </a:lnTo>
                      <a:lnTo>
                        <a:pt x="2" y="55"/>
                      </a:lnTo>
                      <a:lnTo>
                        <a:pt x="0" y="52"/>
                      </a:lnTo>
                      <a:lnTo>
                        <a:pt x="8" y="46"/>
                      </a:lnTo>
                      <a:lnTo>
                        <a:pt x="13" y="38"/>
                      </a:lnTo>
                      <a:lnTo>
                        <a:pt x="22" y="34"/>
                      </a:lnTo>
                      <a:lnTo>
                        <a:pt x="22" y="30"/>
                      </a:lnTo>
                      <a:lnTo>
                        <a:pt x="27" y="27"/>
                      </a:lnTo>
                      <a:lnTo>
                        <a:pt x="29" y="25"/>
                      </a:lnTo>
                      <a:lnTo>
                        <a:pt x="31" y="25"/>
                      </a:lnTo>
                      <a:lnTo>
                        <a:pt x="33" y="28"/>
                      </a:lnTo>
                      <a:lnTo>
                        <a:pt x="42" y="27"/>
                      </a:lnTo>
                      <a:lnTo>
                        <a:pt x="46" y="22"/>
                      </a:lnTo>
                      <a:lnTo>
                        <a:pt x="57" y="22"/>
                      </a:lnTo>
                      <a:lnTo>
                        <a:pt x="64" y="19"/>
                      </a:lnTo>
                      <a:lnTo>
                        <a:pt x="70" y="8"/>
                      </a:lnTo>
                      <a:lnTo>
                        <a:pt x="68" y="2"/>
                      </a:lnTo>
                      <a:lnTo>
                        <a:pt x="70" y="0"/>
                      </a:lnTo>
                      <a:lnTo>
                        <a:pt x="84" y="1"/>
                      </a:lnTo>
                      <a:lnTo>
                        <a:pt x="90" y="5"/>
                      </a:lnTo>
                      <a:lnTo>
                        <a:pt x="102" y="6"/>
                      </a:lnTo>
                      <a:lnTo>
                        <a:pt x="110" y="15"/>
                      </a:lnTo>
                      <a:lnTo>
                        <a:pt x="108" y="18"/>
                      </a:lnTo>
                      <a:lnTo>
                        <a:pt x="111" y="18"/>
                      </a:lnTo>
                      <a:lnTo>
                        <a:pt x="128" y="29"/>
                      </a:lnTo>
                      <a:lnTo>
                        <a:pt x="140" y="24"/>
                      </a:lnTo>
                      <a:lnTo>
                        <a:pt x="144" y="24"/>
                      </a:lnTo>
                      <a:lnTo>
                        <a:pt x="156" y="28"/>
                      </a:lnTo>
                      <a:lnTo>
                        <a:pt x="163" y="41"/>
                      </a:lnTo>
                      <a:lnTo>
                        <a:pt x="169" y="46"/>
                      </a:lnTo>
                      <a:lnTo>
                        <a:pt x="171" y="55"/>
                      </a:lnTo>
                      <a:lnTo>
                        <a:pt x="169" y="58"/>
                      </a:lnTo>
                      <a:lnTo>
                        <a:pt x="171" y="67"/>
                      </a:lnTo>
                      <a:lnTo>
                        <a:pt x="173" y="71"/>
                      </a:lnTo>
                      <a:lnTo>
                        <a:pt x="174" y="76"/>
                      </a:lnTo>
                      <a:lnTo>
                        <a:pt x="173" y="91"/>
                      </a:lnTo>
                      <a:lnTo>
                        <a:pt x="167" y="94"/>
                      </a:lnTo>
                      <a:lnTo>
                        <a:pt x="163" y="99"/>
                      </a:lnTo>
                      <a:lnTo>
                        <a:pt x="166" y="104"/>
                      </a:lnTo>
                      <a:lnTo>
                        <a:pt x="158" y="111"/>
                      </a:lnTo>
                      <a:lnTo>
                        <a:pt x="158" y="119"/>
                      </a:lnTo>
                      <a:lnTo>
                        <a:pt x="162" y="129"/>
                      </a:lnTo>
                      <a:lnTo>
                        <a:pt x="165" y="129"/>
                      </a:lnTo>
                      <a:lnTo>
                        <a:pt x="169" y="138"/>
                      </a:lnTo>
                      <a:lnTo>
                        <a:pt x="169" y="146"/>
                      </a:lnTo>
                      <a:lnTo>
                        <a:pt x="180" y="145"/>
                      </a:lnTo>
                      <a:lnTo>
                        <a:pt x="183" y="144"/>
                      </a:lnTo>
                      <a:lnTo>
                        <a:pt x="195" y="144"/>
                      </a:lnTo>
                      <a:lnTo>
                        <a:pt x="200" y="149"/>
                      </a:lnTo>
                      <a:lnTo>
                        <a:pt x="210" y="154"/>
                      </a:lnTo>
                      <a:lnTo>
                        <a:pt x="218" y="150"/>
                      </a:lnTo>
                      <a:lnTo>
                        <a:pt x="223" y="146"/>
                      </a:lnTo>
                      <a:lnTo>
                        <a:pt x="228" y="154"/>
                      </a:lnTo>
                      <a:lnTo>
                        <a:pt x="242" y="162"/>
                      </a:lnTo>
                      <a:lnTo>
                        <a:pt x="260" y="147"/>
                      </a:lnTo>
                      <a:lnTo>
                        <a:pt x="264" y="147"/>
                      </a:lnTo>
                      <a:lnTo>
                        <a:pt x="272" y="154"/>
                      </a:lnTo>
                      <a:lnTo>
                        <a:pt x="278" y="157"/>
                      </a:lnTo>
                      <a:lnTo>
                        <a:pt x="280" y="164"/>
                      </a:lnTo>
                      <a:lnTo>
                        <a:pt x="286" y="168"/>
                      </a:lnTo>
                      <a:lnTo>
                        <a:pt x="291" y="176"/>
                      </a:lnTo>
                      <a:lnTo>
                        <a:pt x="291" y="178"/>
                      </a:lnTo>
                      <a:lnTo>
                        <a:pt x="301" y="181"/>
                      </a:lnTo>
                      <a:lnTo>
                        <a:pt x="307" y="181"/>
                      </a:lnTo>
                      <a:lnTo>
                        <a:pt x="313" y="177"/>
                      </a:lnTo>
                      <a:lnTo>
                        <a:pt x="316" y="175"/>
                      </a:lnTo>
                      <a:lnTo>
                        <a:pt x="325" y="174"/>
                      </a:lnTo>
                      <a:lnTo>
                        <a:pt x="326" y="170"/>
                      </a:lnTo>
                      <a:lnTo>
                        <a:pt x="344" y="162"/>
                      </a:lnTo>
                      <a:lnTo>
                        <a:pt x="351" y="161"/>
                      </a:lnTo>
                      <a:lnTo>
                        <a:pt x="357" y="163"/>
                      </a:lnTo>
                      <a:lnTo>
                        <a:pt x="363" y="165"/>
                      </a:lnTo>
                      <a:lnTo>
                        <a:pt x="365" y="163"/>
                      </a:lnTo>
                      <a:lnTo>
                        <a:pt x="369" y="165"/>
                      </a:lnTo>
                      <a:lnTo>
                        <a:pt x="375" y="171"/>
                      </a:lnTo>
                      <a:lnTo>
                        <a:pt x="385" y="174"/>
                      </a:lnTo>
                      <a:lnTo>
                        <a:pt x="389" y="173"/>
                      </a:lnTo>
                      <a:lnTo>
                        <a:pt x="399" y="180"/>
                      </a:lnTo>
                      <a:lnTo>
                        <a:pt x="400" y="184"/>
                      </a:lnTo>
                      <a:lnTo>
                        <a:pt x="405" y="188"/>
                      </a:lnTo>
                      <a:lnTo>
                        <a:pt x="407" y="184"/>
                      </a:lnTo>
                      <a:lnTo>
                        <a:pt x="414" y="187"/>
                      </a:lnTo>
                      <a:lnTo>
                        <a:pt x="417" y="185"/>
                      </a:lnTo>
                      <a:lnTo>
                        <a:pt x="424" y="189"/>
                      </a:lnTo>
                      <a:lnTo>
                        <a:pt x="432" y="189"/>
                      </a:lnTo>
                      <a:lnTo>
                        <a:pt x="444" y="199"/>
                      </a:lnTo>
                      <a:lnTo>
                        <a:pt x="448" y="199"/>
                      </a:lnTo>
                      <a:lnTo>
                        <a:pt x="454" y="204"/>
                      </a:lnTo>
                      <a:lnTo>
                        <a:pt x="458" y="206"/>
                      </a:lnTo>
                      <a:lnTo>
                        <a:pt x="469" y="213"/>
                      </a:lnTo>
                      <a:lnTo>
                        <a:pt x="482" y="214"/>
                      </a:lnTo>
                      <a:lnTo>
                        <a:pt x="490" y="216"/>
                      </a:lnTo>
                      <a:lnTo>
                        <a:pt x="497" y="214"/>
                      </a:lnTo>
                      <a:lnTo>
                        <a:pt x="505" y="213"/>
                      </a:lnTo>
                      <a:lnTo>
                        <a:pt x="507" y="217"/>
                      </a:lnTo>
                      <a:lnTo>
                        <a:pt x="509" y="222"/>
                      </a:lnTo>
                      <a:lnTo>
                        <a:pt x="522" y="224"/>
                      </a:lnTo>
                      <a:lnTo>
                        <a:pt x="524" y="226"/>
                      </a:lnTo>
                      <a:lnTo>
                        <a:pt x="528" y="232"/>
                      </a:lnTo>
                      <a:lnTo>
                        <a:pt x="536" y="236"/>
                      </a:lnTo>
                      <a:lnTo>
                        <a:pt x="542" y="235"/>
                      </a:lnTo>
                      <a:lnTo>
                        <a:pt x="544" y="239"/>
                      </a:lnTo>
                      <a:lnTo>
                        <a:pt x="542" y="240"/>
                      </a:lnTo>
                      <a:lnTo>
                        <a:pt x="533" y="245"/>
                      </a:lnTo>
                      <a:lnTo>
                        <a:pt x="522" y="247"/>
                      </a:lnTo>
                      <a:lnTo>
                        <a:pt x="507" y="259"/>
                      </a:lnTo>
                      <a:lnTo>
                        <a:pt x="511" y="263"/>
                      </a:lnTo>
                      <a:lnTo>
                        <a:pt x="511" y="271"/>
                      </a:lnTo>
                      <a:lnTo>
                        <a:pt x="515" y="273"/>
                      </a:lnTo>
                      <a:lnTo>
                        <a:pt x="516" y="279"/>
                      </a:lnTo>
                      <a:lnTo>
                        <a:pt x="520" y="283"/>
                      </a:lnTo>
                      <a:lnTo>
                        <a:pt x="518" y="289"/>
                      </a:lnTo>
                      <a:lnTo>
                        <a:pt x="517" y="293"/>
                      </a:lnTo>
                      <a:lnTo>
                        <a:pt x="520" y="298"/>
                      </a:lnTo>
                      <a:lnTo>
                        <a:pt x="519" y="304"/>
                      </a:lnTo>
                      <a:lnTo>
                        <a:pt x="522" y="311"/>
                      </a:lnTo>
                      <a:lnTo>
                        <a:pt x="531" y="308"/>
                      </a:lnTo>
                      <a:lnTo>
                        <a:pt x="527" y="313"/>
                      </a:lnTo>
                      <a:lnTo>
                        <a:pt x="522" y="313"/>
                      </a:lnTo>
                      <a:lnTo>
                        <a:pt x="516" y="320"/>
                      </a:lnTo>
                      <a:lnTo>
                        <a:pt x="512" y="322"/>
                      </a:lnTo>
                      <a:lnTo>
                        <a:pt x="512" y="320"/>
                      </a:lnTo>
                      <a:lnTo>
                        <a:pt x="518" y="313"/>
                      </a:lnTo>
                      <a:lnTo>
                        <a:pt x="518" y="312"/>
                      </a:lnTo>
                      <a:lnTo>
                        <a:pt x="512" y="313"/>
                      </a:lnTo>
                      <a:lnTo>
                        <a:pt x="505" y="318"/>
                      </a:lnTo>
                      <a:lnTo>
                        <a:pt x="500" y="316"/>
                      </a:lnTo>
                      <a:lnTo>
                        <a:pt x="497" y="326"/>
                      </a:lnTo>
                      <a:lnTo>
                        <a:pt x="505" y="334"/>
                      </a:lnTo>
                      <a:lnTo>
                        <a:pt x="507" y="333"/>
                      </a:lnTo>
                      <a:lnTo>
                        <a:pt x="507" y="337"/>
                      </a:lnTo>
                      <a:lnTo>
                        <a:pt x="510" y="345"/>
                      </a:lnTo>
                      <a:lnTo>
                        <a:pt x="517" y="345"/>
                      </a:lnTo>
                      <a:lnTo>
                        <a:pt x="512" y="349"/>
                      </a:lnTo>
                      <a:lnTo>
                        <a:pt x="510" y="352"/>
                      </a:lnTo>
                      <a:lnTo>
                        <a:pt x="506" y="357"/>
                      </a:lnTo>
                      <a:lnTo>
                        <a:pt x="502" y="360"/>
                      </a:lnTo>
                      <a:lnTo>
                        <a:pt x="494" y="368"/>
                      </a:lnTo>
                      <a:lnTo>
                        <a:pt x="498" y="373"/>
                      </a:lnTo>
                      <a:lnTo>
                        <a:pt x="501" y="373"/>
                      </a:lnTo>
                      <a:lnTo>
                        <a:pt x="505" y="378"/>
                      </a:lnTo>
                      <a:lnTo>
                        <a:pt x="506" y="381"/>
                      </a:lnTo>
                      <a:lnTo>
                        <a:pt x="496" y="386"/>
                      </a:lnTo>
                      <a:lnTo>
                        <a:pt x="495" y="384"/>
                      </a:lnTo>
                      <a:lnTo>
                        <a:pt x="492" y="386"/>
                      </a:lnTo>
                      <a:lnTo>
                        <a:pt x="489" y="386"/>
                      </a:lnTo>
                      <a:lnTo>
                        <a:pt x="484" y="393"/>
                      </a:lnTo>
                      <a:lnTo>
                        <a:pt x="484" y="397"/>
                      </a:lnTo>
                      <a:lnTo>
                        <a:pt x="480" y="406"/>
                      </a:lnTo>
                      <a:lnTo>
                        <a:pt x="477" y="406"/>
                      </a:lnTo>
                      <a:lnTo>
                        <a:pt x="478" y="412"/>
                      </a:lnTo>
                      <a:lnTo>
                        <a:pt x="476" y="422"/>
                      </a:lnTo>
                      <a:lnTo>
                        <a:pt x="470" y="428"/>
                      </a:lnTo>
                      <a:lnTo>
                        <a:pt x="470" y="435"/>
                      </a:lnTo>
                      <a:lnTo>
                        <a:pt x="455" y="439"/>
                      </a:lnTo>
                      <a:lnTo>
                        <a:pt x="446" y="437"/>
                      </a:lnTo>
                      <a:lnTo>
                        <a:pt x="444" y="441"/>
                      </a:lnTo>
                      <a:lnTo>
                        <a:pt x="430" y="443"/>
                      </a:lnTo>
                      <a:lnTo>
                        <a:pt x="429" y="446"/>
                      </a:lnTo>
                      <a:lnTo>
                        <a:pt x="422" y="447"/>
                      </a:lnTo>
                      <a:lnTo>
                        <a:pt x="409" y="437"/>
                      </a:lnTo>
                      <a:lnTo>
                        <a:pt x="398" y="435"/>
                      </a:lnTo>
                      <a:lnTo>
                        <a:pt x="392" y="433"/>
                      </a:lnTo>
                      <a:lnTo>
                        <a:pt x="392" y="428"/>
                      </a:lnTo>
                      <a:lnTo>
                        <a:pt x="385" y="422"/>
                      </a:lnTo>
                      <a:lnTo>
                        <a:pt x="383" y="417"/>
                      </a:lnTo>
                      <a:lnTo>
                        <a:pt x="379" y="418"/>
                      </a:lnTo>
                      <a:lnTo>
                        <a:pt x="359" y="399"/>
                      </a:lnTo>
                      <a:lnTo>
                        <a:pt x="349" y="407"/>
                      </a:lnTo>
                      <a:lnTo>
                        <a:pt x="336" y="402"/>
                      </a:lnTo>
                      <a:lnTo>
                        <a:pt x="329" y="403"/>
                      </a:lnTo>
                      <a:lnTo>
                        <a:pt x="327" y="406"/>
                      </a:lnTo>
                      <a:lnTo>
                        <a:pt x="314" y="407"/>
                      </a:lnTo>
                      <a:lnTo>
                        <a:pt x="310" y="405"/>
                      </a:lnTo>
                      <a:lnTo>
                        <a:pt x="302" y="408"/>
                      </a:lnTo>
                      <a:lnTo>
                        <a:pt x="295" y="413"/>
                      </a:lnTo>
                      <a:lnTo>
                        <a:pt x="287" y="415"/>
                      </a:lnTo>
                      <a:lnTo>
                        <a:pt x="281" y="415"/>
                      </a:lnTo>
                      <a:lnTo>
                        <a:pt x="278" y="405"/>
                      </a:lnTo>
                      <a:lnTo>
                        <a:pt x="276" y="399"/>
                      </a:lnTo>
                      <a:lnTo>
                        <a:pt x="276" y="397"/>
                      </a:lnTo>
                      <a:lnTo>
                        <a:pt x="278" y="395"/>
                      </a:lnTo>
                      <a:lnTo>
                        <a:pt x="278" y="388"/>
                      </a:lnTo>
                      <a:lnTo>
                        <a:pt x="270" y="391"/>
                      </a:lnTo>
                      <a:lnTo>
                        <a:pt x="253" y="392"/>
                      </a:lnTo>
                      <a:lnTo>
                        <a:pt x="251" y="387"/>
                      </a:lnTo>
                      <a:lnTo>
                        <a:pt x="258" y="386"/>
                      </a:lnTo>
                      <a:lnTo>
                        <a:pt x="260" y="383"/>
                      </a:lnTo>
                      <a:lnTo>
                        <a:pt x="258" y="377"/>
                      </a:lnTo>
                      <a:lnTo>
                        <a:pt x="248" y="373"/>
                      </a:lnTo>
                      <a:lnTo>
                        <a:pt x="250" y="376"/>
                      </a:lnTo>
                      <a:lnTo>
                        <a:pt x="258" y="379"/>
                      </a:lnTo>
                      <a:lnTo>
                        <a:pt x="254" y="384"/>
                      </a:lnTo>
                      <a:lnTo>
                        <a:pt x="248" y="384"/>
                      </a:lnTo>
                      <a:lnTo>
                        <a:pt x="244" y="379"/>
                      </a:lnTo>
                      <a:lnTo>
                        <a:pt x="237" y="378"/>
                      </a:lnTo>
                      <a:lnTo>
                        <a:pt x="232" y="379"/>
                      </a:lnTo>
                      <a:lnTo>
                        <a:pt x="205" y="375"/>
                      </a:lnTo>
                      <a:lnTo>
                        <a:pt x="201" y="378"/>
                      </a:lnTo>
                      <a:lnTo>
                        <a:pt x="201" y="380"/>
                      </a:lnTo>
                      <a:lnTo>
                        <a:pt x="193" y="385"/>
                      </a:lnTo>
                      <a:lnTo>
                        <a:pt x="189" y="379"/>
                      </a:lnTo>
                      <a:lnTo>
                        <a:pt x="187" y="377"/>
                      </a:lnTo>
                      <a:lnTo>
                        <a:pt x="182" y="377"/>
                      </a:lnTo>
                      <a:lnTo>
                        <a:pt x="177" y="366"/>
                      </a:lnTo>
                      <a:lnTo>
                        <a:pt x="179" y="361"/>
                      </a:lnTo>
                      <a:lnTo>
                        <a:pt x="179" y="352"/>
                      </a:lnTo>
                      <a:lnTo>
                        <a:pt x="173" y="347"/>
                      </a:lnTo>
                      <a:lnTo>
                        <a:pt x="171" y="340"/>
                      </a:lnTo>
                      <a:lnTo>
                        <a:pt x="166" y="338"/>
                      </a:lnTo>
                      <a:lnTo>
                        <a:pt x="163" y="333"/>
                      </a:lnTo>
                      <a:lnTo>
                        <a:pt x="159" y="333"/>
                      </a:lnTo>
                      <a:lnTo>
                        <a:pt x="157" y="333"/>
                      </a:lnTo>
                      <a:lnTo>
                        <a:pt x="155" y="333"/>
                      </a:lnTo>
                      <a:lnTo>
                        <a:pt x="153" y="334"/>
                      </a:lnTo>
                      <a:lnTo>
                        <a:pt x="145" y="334"/>
                      </a:lnTo>
                      <a:lnTo>
                        <a:pt x="140" y="331"/>
                      </a:lnTo>
                      <a:lnTo>
                        <a:pt x="137" y="335"/>
                      </a:lnTo>
                      <a:lnTo>
                        <a:pt x="129" y="340"/>
                      </a:lnTo>
                      <a:lnTo>
                        <a:pt x="127" y="340"/>
                      </a:lnTo>
                      <a:lnTo>
                        <a:pt x="123" y="336"/>
                      </a:lnTo>
                      <a:lnTo>
                        <a:pt x="120" y="336"/>
                      </a:lnTo>
                      <a:lnTo>
                        <a:pt x="119" y="333"/>
                      </a:lnTo>
                      <a:lnTo>
                        <a:pt x="112" y="330"/>
                      </a:lnTo>
                      <a:lnTo>
                        <a:pt x="108" y="331"/>
                      </a:lnTo>
                      <a:lnTo>
                        <a:pt x="100" y="329"/>
                      </a:lnTo>
                      <a:lnTo>
                        <a:pt x="95" y="332"/>
                      </a:lnTo>
                      <a:lnTo>
                        <a:pt x="87" y="335"/>
                      </a:lnTo>
                      <a:lnTo>
                        <a:pt x="80" y="329"/>
                      </a:lnTo>
                      <a:lnTo>
                        <a:pt x="80" y="326"/>
                      </a:lnTo>
                      <a:lnTo>
                        <a:pt x="71" y="310"/>
                      </a:lnTo>
                      <a:lnTo>
                        <a:pt x="65" y="304"/>
                      </a:lnTo>
                      <a:lnTo>
                        <a:pt x="56" y="303"/>
                      </a:lnTo>
                      <a:lnTo>
                        <a:pt x="50" y="297"/>
                      </a:lnTo>
                      <a:lnTo>
                        <a:pt x="47" y="295"/>
                      </a:lnTo>
                      <a:lnTo>
                        <a:pt x="45" y="297"/>
                      </a:lnTo>
                      <a:lnTo>
                        <a:pt x="42" y="297"/>
                      </a:lnTo>
                      <a:lnTo>
                        <a:pt x="38" y="290"/>
                      </a:lnTo>
                      <a:lnTo>
                        <a:pt x="40" y="286"/>
                      </a:lnTo>
                      <a:lnTo>
                        <a:pt x="43" y="285"/>
                      </a:lnTo>
                      <a:lnTo>
                        <a:pt x="43" y="281"/>
                      </a:lnTo>
                      <a:lnTo>
                        <a:pt x="50" y="273"/>
                      </a:lnTo>
                      <a:lnTo>
                        <a:pt x="50" y="261"/>
                      </a:lnTo>
                      <a:lnTo>
                        <a:pt x="54" y="251"/>
                      </a:lnTo>
                      <a:lnTo>
                        <a:pt x="58" y="244"/>
                      </a:lnTo>
                      <a:lnTo>
                        <a:pt x="60" y="246"/>
                      </a:lnTo>
                      <a:lnTo>
                        <a:pt x="65" y="248"/>
                      </a:lnTo>
                      <a:lnTo>
                        <a:pt x="75" y="243"/>
                      </a:lnTo>
                      <a:lnTo>
                        <a:pt x="82" y="243"/>
                      </a:lnTo>
                      <a:lnTo>
                        <a:pt x="88" y="240"/>
                      </a:lnTo>
                      <a:lnTo>
                        <a:pt x="87" y="233"/>
                      </a:lnTo>
                      <a:lnTo>
                        <a:pt x="78" y="228"/>
                      </a:lnTo>
                      <a:lnTo>
                        <a:pt x="70" y="216"/>
                      </a:lnTo>
                      <a:lnTo>
                        <a:pt x="67" y="208"/>
                      </a:lnTo>
                      <a:lnTo>
                        <a:pt x="72" y="205"/>
                      </a:lnTo>
                      <a:lnTo>
                        <a:pt x="67" y="198"/>
                      </a:lnTo>
                      <a:lnTo>
                        <a:pt x="71" y="183"/>
                      </a:lnTo>
                      <a:lnTo>
                        <a:pt x="70" y="179"/>
                      </a:lnTo>
                      <a:lnTo>
                        <a:pt x="72" y="174"/>
                      </a:lnTo>
                      <a:lnTo>
                        <a:pt x="69" y="165"/>
                      </a:lnTo>
                      <a:close/>
                    </a:path>
                  </a:pathLst>
                </a:custGeom>
                <a:noFill/>
                <a:ln w="31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75" name="Freeform 152"/>
                <p:cNvSpPr>
                  <a:spLocks/>
                </p:cNvSpPr>
                <p:nvPr/>
              </p:nvSpPr>
              <p:spPr bwMode="auto">
                <a:xfrm>
                  <a:off x="3835" y="2422"/>
                  <a:ext cx="653" cy="630"/>
                </a:xfrm>
                <a:custGeom>
                  <a:avLst/>
                  <a:gdLst>
                    <a:gd name="T0" fmla="*/ 612 w 653"/>
                    <a:gd name="T1" fmla="*/ 208 h 630"/>
                    <a:gd name="T2" fmla="*/ 623 w 653"/>
                    <a:gd name="T3" fmla="*/ 221 h 630"/>
                    <a:gd name="T4" fmla="*/ 601 w 653"/>
                    <a:gd name="T5" fmla="*/ 249 h 630"/>
                    <a:gd name="T6" fmla="*/ 559 w 653"/>
                    <a:gd name="T7" fmla="*/ 281 h 630"/>
                    <a:gd name="T8" fmla="*/ 531 w 653"/>
                    <a:gd name="T9" fmla="*/ 287 h 630"/>
                    <a:gd name="T10" fmla="*/ 519 w 653"/>
                    <a:gd name="T11" fmla="*/ 350 h 630"/>
                    <a:gd name="T12" fmla="*/ 516 w 653"/>
                    <a:gd name="T13" fmla="*/ 383 h 630"/>
                    <a:gd name="T14" fmla="*/ 507 w 653"/>
                    <a:gd name="T15" fmla="*/ 396 h 630"/>
                    <a:gd name="T16" fmla="*/ 524 w 653"/>
                    <a:gd name="T17" fmla="*/ 444 h 630"/>
                    <a:gd name="T18" fmla="*/ 555 w 653"/>
                    <a:gd name="T19" fmla="*/ 475 h 630"/>
                    <a:gd name="T20" fmla="*/ 556 w 653"/>
                    <a:gd name="T21" fmla="*/ 515 h 630"/>
                    <a:gd name="T22" fmla="*/ 516 w 653"/>
                    <a:gd name="T23" fmla="*/ 528 h 630"/>
                    <a:gd name="T24" fmla="*/ 549 w 653"/>
                    <a:gd name="T25" fmla="*/ 537 h 630"/>
                    <a:gd name="T26" fmla="*/ 578 w 653"/>
                    <a:gd name="T27" fmla="*/ 547 h 630"/>
                    <a:gd name="T28" fmla="*/ 585 w 653"/>
                    <a:gd name="T29" fmla="*/ 575 h 630"/>
                    <a:gd name="T30" fmla="*/ 565 w 653"/>
                    <a:gd name="T31" fmla="*/ 608 h 630"/>
                    <a:gd name="T32" fmla="*/ 537 w 653"/>
                    <a:gd name="T33" fmla="*/ 614 h 630"/>
                    <a:gd name="T34" fmla="*/ 513 w 653"/>
                    <a:gd name="T35" fmla="*/ 598 h 630"/>
                    <a:gd name="T36" fmla="*/ 444 w 653"/>
                    <a:gd name="T37" fmla="*/ 599 h 630"/>
                    <a:gd name="T38" fmla="*/ 397 w 653"/>
                    <a:gd name="T39" fmla="*/ 607 h 630"/>
                    <a:gd name="T40" fmla="*/ 346 w 653"/>
                    <a:gd name="T41" fmla="*/ 609 h 630"/>
                    <a:gd name="T42" fmla="*/ 286 w 653"/>
                    <a:gd name="T43" fmla="*/ 599 h 630"/>
                    <a:gd name="T44" fmla="*/ 87 w 653"/>
                    <a:gd name="T45" fmla="*/ 538 h 630"/>
                    <a:gd name="T46" fmla="*/ 73 w 653"/>
                    <a:gd name="T47" fmla="*/ 513 h 630"/>
                    <a:gd name="T48" fmla="*/ 69 w 653"/>
                    <a:gd name="T49" fmla="*/ 499 h 630"/>
                    <a:gd name="T50" fmla="*/ 68 w 653"/>
                    <a:gd name="T51" fmla="*/ 491 h 630"/>
                    <a:gd name="T52" fmla="*/ 115 w 653"/>
                    <a:gd name="T53" fmla="*/ 492 h 630"/>
                    <a:gd name="T54" fmla="*/ 139 w 653"/>
                    <a:gd name="T55" fmla="*/ 411 h 630"/>
                    <a:gd name="T56" fmla="*/ 123 w 653"/>
                    <a:gd name="T57" fmla="*/ 406 h 630"/>
                    <a:gd name="T58" fmla="*/ 104 w 653"/>
                    <a:gd name="T59" fmla="*/ 398 h 630"/>
                    <a:gd name="T60" fmla="*/ 56 w 653"/>
                    <a:gd name="T61" fmla="*/ 387 h 630"/>
                    <a:gd name="T62" fmla="*/ 46 w 653"/>
                    <a:gd name="T63" fmla="*/ 368 h 630"/>
                    <a:gd name="T64" fmla="*/ 18 w 653"/>
                    <a:gd name="T65" fmla="*/ 384 h 630"/>
                    <a:gd name="T66" fmla="*/ 29 w 653"/>
                    <a:gd name="T67" fmla="*/ 344 h 630"/>
                    <a:gd name="T68" fmla="*/ 60 w 653"/>
                    <a:gd name="T69" fmla="*/ 312 h 630"/>
                    <a:gd name="T70" fmla="*/ 1 w 653"/>
                    <a:gd name="T71" fmla="*/ 312 h 630"/>
                    <a:gd name="T72" fmla="*/ 43 w 653"/>
                    <a:gd name="T73" fmla="*/ 290 h 630"/>
                    <a:gd name="T74" fmla="*/ 9 w 653"/>
                    <a:gd name="T75" fmla="*/ 218 h 630"/>
                    <a:gd name="T76" fmla="*/ 144 w 653"/>
                    <a:gd name="T77" fmla="*/ 147 h 630"/>
                    <a:gd name="T78" fmla="*/ 188 w 653"/>
                    <a:gd name="T79" fmla="*/ 110 h 630"/>
                    <a:gd name="T80" fmla="*/ 251 w 653"/>
                    <a:gd name="T81" fmla="*/ 99 h 630"/>
                    <a:gd name="T82" fmla="*/ 272 w 653"/>
                    <a:gd name="T83" fmla="*/ 65 h 630"/>
                    <a:gd name="T84" fmla="*/ 308 w 653"/>
                    <a:gd name="T85" fmla="*/ 54 h 630"/>
                    <a:gd name="T86" fmla="*/ 352 w 653"/>
                    <a:gd name="T87" fmla="*/ 79 h 630"/>
                    <a:gd name="T88" fmla="*/ 422 w 653"/>
                    <a:gd name="T89" fmla="*/ 66 h 630"/>
                    <a:gd name="T90" fmla="*/ 435 w 653"/>
                    <a:gd name="T91" fmla="*/ 33 h 630"/>
                    <a:gd name="T92" fmla="*/ 485 w 653"/>
                    <a:gd name="T93" fmla="*/ 3 h 630"/>
                    <a:gd name="T94" fmla="*/ 497 w 653"/>
                    <a:gd name="T95" fmla="*/ 28 h 630"/>
                    <a:gd name="T96" fmla="*/ 517 w 653"/>
                    <a:gd name="T97" fmla="*/ 64 h 630"/>
                    <a:gd name="T98" fmla="*/ 506 w 653"/>
                    <a:gd name="T99" fmla="*/ 133 h 630"/>
                    <a:gd name="T100" fmla="*/ 546 w 653"/>
                    <a:gd name="T101" fmla="*/ 181 h 630"/>
                    <a:gd name="T102" fmla="*/ 567 w 653"/>
                    <a:gd name="T103" fmla="*/ 213 h 630"/>
                    <a:gd name="T104" fmla="*/ 599 w 653"/>
                    <a:gd name="T105" fmla="*/ 177 h 630"/>
                    <a:gd name="T106" fmla="*/ 600 w 653"/>
                    <a:gd name="T107" fmla="*/ 175 h 630"/>
                    <a:gd name="T108" fmla="*/ 596 w 653"/>
                    <a:gd name="T109" fmla="*/ 16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3" h="630">
                      <a:moveTo>
                        <a:pt x="603" y="166"/>
                      </a:moveTo>
                      <a:lnTo>
                        <a:pt x="606" y="169"/>
                      </a:lnTo>
                      <a:lnTo>
                        <a:pt x="606" y="169"/>
                      </a:lnTo>
                      <a:lnTo>
                        <a:pt x="614" y="182"/>
                      </a:lnTo>
                      <a:lnTo>
                        <a:pt x="611" y="197"/>
                      </a:lnTo>
                      <a:lnTo>
                        <a:pt x="607" y="204"/>
                      </a:lnTo>
                      <a:lnTo>
                        <a:pt x="612" y="208"/>
                      </a:lnTo>
                      <a:lnTo>
                        <a:pt x="614" y="202"/>
                      </a:lnTo>
                      <a:lnTo>
                        <a:pt x="622" y="197"/>
                      </a:lnTo>
                      <a:lnTo>
                        <a:pt x="637" y="198"/>
                      </a:lnTo>
                      <a:lnTo>
                        <a:pt x="653" y="195"/>
                      </a:lnTo>
                      <a:lnTo>
                        <a:pt x="644" y="222"/>
                      </a:lnTo>
                      <a:lnTo>
                        <a:pt x="631" y="220"/>
                      </a:lnTo>
                      <a:lnTo>
                        <a:pt x="623" y="221"/>
                      </a:lnTo>
                      <a:lnTo>
                        <a:pt x="637" y="235"/>
                      </a:lnTo>
                      <a:lnTo>
                        <a:pt x="634" y="235"/>
                      </a:lnTo>
                      <a:lnTo>
                        <a:pt x="629" y="236"/>
                      </a:lnTo>
                      <a:lnTo>
                        <a:pt x="620" y="238"/>
                      </a:lnTo>
                      <a:lnTo>
                        <a:pt x="621" y="243"/>
                      </a:lnTo>
                      <a:lnTo>
                        <a:pt x="608" y="249"/>
                      </a:lnTo>
                      <a:lnTo>
                        <a:pt x="601" y="249"/>
                      </a:lnTo>
                      <a:lnTo>
                        <a:pt x="592" y="255"/>
                      </a:lnTo>
                      <a:lnTo>
                        <a:pt x="594" y="257"/>
                      </a:lnTo>
                      <a:lnTo>
                        <a:pt x="585" y="274"/>
                      </a:lnTo>
                      <a:lnTo>
                        <a:pt x="582" y="278"/>
                      </a:lnTo>
                      <a:lnTo>
                        <a:pt x="571" y="283"/>
                      </a:lnTo>
                      <a:lnTo>
                        <a:pt x="562" y="283"/>
                      </a:lnTo>
                      <a:lnTo>
                        <a:pt x="559" y="281"/>
                      </a:lnTo>
                      <a:lnTo>
                        <a:pt x="559" y="283"/>
                      </a:lnTo>
                      <a:lnTo>
                        <a:pt x="553" y="283"/>
                      </a:lnTo>
                      <a:lnTo>
                        <a:pt x="553" y="281"/>
                      </a:lnTo>
                      <a:lnTo>
                        <a:pt x="550" y="281"/>
                      </a:lnTo>
                      <a:lnTo>
                        <a:pt x="549" y="284"/>
                      </a:lnTo>
                      <a:lnTo>
                        <a:pt x="534" y="282"/>
                      </a:lnTo>
                      <a:lnTo>
                        <a:pt x="531" y="287"/>
                      </a:lnTo>
                      <a:lnTo>
                        <a:pt x="531" y="288"/>
                      </a:lnTo>
                      <a:lnTo>
                        <a:pt x="529" y="295"/>
                      </a:lnTo>
                      <a:lnTo>
                        <a:pt x="531" y="298"/>
                      </a:lnTo>
                      <a:lnTo>
                        <a:pt x="527" y="303"/>
                      </a:lnTo>
                      <a:lnTo>
                        <a:pt x="525" y="316"/>
                      </a:lnTo>
                      <a:lnTo>
                        <a:pt x="519" y="343"/>
                      </a:lnTo>
                      <a:lnTo>
                        <a:pt x="519" y="350"/>
                      </a:lnTo>
                      <a:lnTo>
                        <a:pt x="503" y="349"/>
                      </a:lnTo>
                      <a:lnTo>
                        <a:pt x="501" y="362"/>
                      </a:lnTo>
                      <a:lnTo>
                        <a:pt x="501" y="366"/>
                      </a:lnTo>
                      <a:lnTo>
                        <a:pt x="508" y="367"/>
                      </a:lnTo>
                      <a:lnTo>
                        <a:pt x="508" y="369"/>
                      </a:lnTo>
                      <a:lnTo>
                        <a:pt x="515" y="369"/>
                      </a:lnTo>
                      <a:lnTo>
                        <a:pt x="516" y="383"/>
                      </a:lnTo>
                      <a:lnTo>
                        <a:pt x="524" y="384"/>
                      </a:lnTo>
                      <a:lnTo>
                        <a:pt x="523" y="390"/>
                      </a:lnTo>
                      <a:lnTo>
                        <a:pt x="520" y="391"/>
                      </a:lnTo>
                      <a:lnTo>
                        <a:pt x="520" y="393"/>
                      </a:lnTo>
                      <a:lnTo>
                        <a:pt x="506" y="392"/>
                      </a:lnTo>
                      <a:lnTo>
                        <a:pt x="506" y="396"/>
                      </a:lnTo>
                      <a:lnTo>
                        <a:pt x="507" y="396"/>
                      </a:lnTo>
                      <a:lnTo>
                        <a:pt x="508" y="402"/>
                      </a:lnTo>
                      <a:lnTo>
                        <a:pt x="515" y="402"/>
                      </a:lnTo>
                      <a:lnTo>
                        <a:pt x="515" y="412"/>
                      </a:lnTo>
                      <a:lnTo>
                        <a:pt x="511" y="411"/>
                      </a:lnTo>
                      <a:lnTo>
                        <a:pt x="511" y="434"/>
                      </a:lnTo>
                      <a:lnTo>
                        <a:pt x="511" y="444"/>
                      </a:lnTo>
                      <a:lnTo>
                        <a:pt x="524" y="444"/>
                      </a:lnTo>
                      <a:lnTo>
                        <a:pt x="524" y="454"/>
                      </a:lnTo>
                      <a:lnTo>
                        <a:pt x="535" y="454"/>
                      </a:lnTo>
                      <a:lnTo>
                        <a:pt x="535" y="468"/>
                      </a:lnTo>
                      <a:lnTo>
                        <a:pt x="545" y="467"/>
                      </a:lnTo>
                      <a:lnTo>
                        <a:pt x="546" y="469"/>
                      </a:lnTo>
                      <a:lnTo>
                        <a:pt x="555" y="469"/>
                      </a:lnTo>
                      <a:lnTo>
                        <a:pt x="555" y="475"/>
                      </a:lnTo>
                      <a:lnTo>
                        <a:pt x="555" y="481"/>
                      </a:lnTo>
                      <a:lnTo>
                        <a:pt x="559" y="481"/>
                      </a:lnTo>
                      <a:lnTo>
                        <a:pt x="558" y="490"/>
                      </a:lnTo>
                      <a:lnTo>
                        <a:pt x="560" y="495"/>
                      </a:lnTo>
                      <a:lnTo>
                        <a:pt x="555" y="507"/>
                      </a:lnTo>
                      <a:lnTo>
                        <a:pt x="557" y="508"/>
                      </a:lnTo>
                      <a:lnTo>
                        <a:pt x="556" y="515"/>
                      </a:lnTo>
                      <a:lnTo>
                        <a:pt x="554" y="517"/>
                      </a:lnTo>
                      <a:lnTo>
                        <a:pt x="553" y="524"/>
                      </a:lnTo>
                      <a:lnTo>
                        <a:pt x="523" y="512"/>
                      </a:lnTo>
                      <a:lnTo>
                        <a:pt x="516" y="512"/>
                      </a:lnTo>
                      <a:lnTo>
                        <a:pt x="511" y="506"/>
                      </a:lnTo>
                      <a:lnTo>
                        <a:pt x="509" y="526"/>
                      </a:lnTo>
                      <a:lnTo>
                        <a:pt x="516" y="528"/>
                      </a:lnTo>
                      <a:lnTo>
                        <a:pt x="518" y="527"/>
                      </a:lnTo>
                      <a:lnTo>
                        <a:pt x="529" y="531"/>
                      </a:lnTo>
                      <a:lnTo>
                        <a:pt x="529" y="534"/>
                      </a:lnTo>
                      <a:lnTo>
                        <a:pt x="533" y="535"/>
                      </a:lnTo>
                      <a:lnTo>
                        <a:pt x="533" y="538"/>
                      </a:lnTo>
                      <a:lnTo>
                        <a:pt x="549" y="539"/>
                      </a:lnTo>
                      <a:lnTo>
                        <a:pt x="549" y="537"/>
                      </a:lnTo>
                      <a:lnTo>
                        <a:pt x="547" y="527"/>
                      </a:lnTo>
                      <a:lnTo>
                        <a:pt x="554" y="536"/>
                      </a:lnTo>
                      <a:lnTo>
                        <a:pt x="559" y="536"/>
                      </a:lnTo>
                      <a:lnTo>
                        <a:pt x="559" y="539"/>
                      </a:lnTo>
                      <a:lnTo>
                        <a:pt x="556" y="539"/>
                      </a:lnTo>
                      <a:lnTo>
                        <a:pt x="557" y="546"/>
                      </a:lnTo>
                      <a:lnTo>
                        <a:pt x="578" y="547"/>
                      </a:lnTo>
                      <a:lnTo>
                        <a:pt x="579" y="550"/>
                      </a:lnTo>
                      <a:lnTo>
                        <a:pt x="585" y="556"/>
                      </a:lnTo>
                      <a:lnTo>
                        <a:pt x="592" y="556"/>
                      </a:lnTo>
                      <a:lnTo>
                        <a:pt x="591" y="572"/>
                      </a:lnTo>
                      <a:lnTo>
                        <a:pt x="588" y="572"/>
                      </a:lnTo>
                      <a:lnTo>
                        <a:pt x="588" y="575"/>
                      </a:lnTo>
                      <a:lnTo>
                        <a:pt x="585" y="575"/>
                      </a:lnTo>
                      <a:lnTo>
                        <a:pt x="584" y="575"/>
                      </a:lnTo>
                      <a:lnTo>
                        <a:pt x="580" y="575"/>
                      </a:lnTo>
                      <a:lnTo>
                        <a:pt x="579" y="578"/>
                      </a:lnTo>
                      <a:lnTo>
                        <a:pt x="573" y="578"/>
                      </a:lnTo>
                      <a:lnTo>
                        <a:pt x="571" y="584"/>
                      </a:lnTo>
                      <a:lnTo>
                        <a:pt x="567" y="584"/>
                      </a:lnTo>
                      <a:lnTo>
                        <a:pt x="565" y="608"/>
                      </a:lnTo>
                      <a:lnTo>
                        <a:pt x="556" y="608"/>
                      </a:lnTo>
                      <a:lnTo>
                        <a:pt x="555" y="611"/>
                      </a:lnTo>
                      <a:lnTo>
                        <a:pt x="538" y="607"/>
                      </a:lnTo>
                      <a:lnTo>
                        <a:pt x="538" y="610"/>
                      </a:lnTo>
                      <a:lnTo>
                        <a:pt x="535" y="610"/>
                      </a:lnTo>
                      <a:lnTo>
                        <a:pt x="539" y="612"/>
                      </a:lnTo>
                      <a:lnTo>
                        <a:pt x="537" y="614"/>
                      </a:lnTo>
                      <a:lnTo>
                        <a:pt x="535" y="612"/>
                      </a:lnTo>
                      <a:lnTo>
                        <a:pt x="534" y="630"/>
                      </a:lnTo>
                      <a:lnTo>
                        <a:pt x="527" y="629"/>
                      </a:lnTo>
                      <a:lnTo>
                        <a:pt x="529" y="619"/>
                      </a:lnTo>
                      <a:lnTo>
                        <a:pt x="525" y="614"/>
                      </a:lnTo>
                      <a:lnTo>
                        <a:pt x="522" y="601"/>
                      </a:lnTo>
                      <a:lnTo>
                        <a:pt x="513" y="598"/>
                      </a:lnTo>
                      <a:lnTo>
                        <a:pt x="513" y="604"/>
                      </a:lnTo>
                      <a:lnTo>
                        <a:pt x="506" y="602"/>
                      </a:lnTo>
                      <a:lnTo>
                        <a:pt x="463" y="600"/>
                      </a:lnTo>
                      <a:lnTo>
                        <a:pt x="462" y="598"/>
                      </a:lnTo>
                      <a:lnTo>
                        <a:pt x="459" y="600"/>
                      </a:lnTo>
                      <a:lnTo>
                        <a:pt x="454" y="598"/>
                      </a:lnTo>
                      <a:lnTo>
                        <a:pt x="444" y="599"/>
                      </a:lnTo>
                      <a:lnTo>
                        <a:pt x="443" y="584"/>
                      </a:lnTo>
                      <a:lnTo>
                        <a:pt x="414" y="583"/>
                      </a:lnTo>
                      <a:lnTo>
                        <a:pt x="405" y="584"/>
                      </a:lnTo>
                      <a:lnTo>
                        <a:pt x="403" y="585"/>
                      </a:lnTo>
                      <a:lnTo>
                        <a:pt x="403" y="592"/>
                      </a:lnTo>
                      <a:lnTo>
                        <a:pt x="398" y="601"/>
                      </a:lnTo>
                      <a:lnTo>
                        <a:pt x="397" y="607"/>
                      </a:lnTo>
                      <a:lnTo>
                        <a:pt x="396" y="599"/>
                      </a:lnTo>
                      <a:lnTo>
                        <a:pt x="387" y="597"/>
                      </a:lnTo>
                      <a:lnTo>
                        <a:pt x="384" y="591"/>
                      </a:lnTo>
                      <a:lnTo>
                        <a:pt x="372" y="598"/>
                      </a:lnTo>
                      <a:lnTo>
                        <a:pt x="369" y="598"/>
                      </a:lnTo>
                      <a:lnTo>
                        <a:pt x="359" y="603"/>
                      </a:lnTo>
                      <a:lnTo>
                        <a:pt x="346" y="609"/>
                      </a:lnTo>
                      <a:lnTo>
                        <a:pt x="314" y="621"/>
                      </a:lnTo>
                      <a:lnTo>
                        <a:pt x="301" y="623"/>
                      </a:lnTo>
                      <a:lnTo>
                        <a:pt x="298" y="621"/>
                      </a:lnTo>
                      <a:lnTo>
                        <a:pt x="298" y="621"/>
                      </a:lnTo>
                      <a:lnTo>
                        <a:pt x="294" y="619"/>
                      </a:lnTo>
                      <a:lnTo>
                        <a:pt x="289" y="610"/>
                      </a:lnTo>
                      <a:lnTo>
                        <a:pt x="286" y="599"/>
                      </a:lnTo>
                      <a:lnTo>
                        <a:pt x="276" y="592"/>
                      </a:lnTo>
                      <a:lnTo>
                        <a:pt x="253" y="586"/>
                      </a:lnTo>
                      <a:lnTo>
                        <a:pt x="234" y="583"/>
                      </a:lnTo>
                      <a:lnTo>
                        <a:pt x="214" y="574"/>
                      </a:lnTo>
                      <a:lnTo>
                        <a:pt x="200" y="567"/>
                      </a:lnTo>
                      <a:lnTo>
                        <a:pt x="119" y="538"/>
                      </a:lnTo>
                      <a:lnTo>
                        <a:pt x="87" y="538"/>
                      </a:lnTo>
                      <a:lnTo>
                        <a:pt x="88" y="528"/>
                      </a:lnTo>
                      <a:lnTo>
                        <a:pt x="40" y="526"/>
                      </a:lnTo>
                      <a:lnTo>
                        <a:pt x="43" y="497"/>
                      </a:lnTo>
                      <a:lnTo>
                        <a:pt x="51" y="501"/>
                      </a:lnTo>
                      <a:lnTo>
                        <a:pt x="52" y="518"/>
                      </a:lnTo>
                      <a:lnTo>
                        <a:pt x="73" y="519"/>
                      </a:lnTo>
                      <a:lnTo>
                        <a:pt x="73" y="513"/>
                      </a:lnTo>
                      <a:lnTo>
                        <a:pt x="64" y="508"/>
                      </a:lnTo>
                      <a:lnTo>
                        <a:pt x="64" y="504"/>
                      </a:lnTo>
                      <a:lnTo>
                        <a:pt x="70" y="505"/>
                      </a:lnTo>
                      <a:lnTo>
                        <a:pt x="69" y="500"/>
                      </a:lnTo>
                      <a:lnTo>
                        <a:pt x="66" y="500"/>
                      </a:lnTo>
                      <a:lnTo>
                        <a:pt x="66" y="499"/>
                      </a:lnTo>
                      <a:lnTo>
                        <a:pt x="69" y="499"/>
                      </a:lnTo>
                      <a:lnTo>
                        <a:pt x="69" y="496"/>
                      </a:lnTo>
                      <a:lnTo>
                        <a:pt x="65" y="495"/>
                      </a:lnTo>
                      <a:lnTo>
                        <a:pt x="69" y="495"/>
                      </a:lnTo>
                      <a:lnTo>
                        <a:pt x="68" y="491"/>
                      </a:lnTo>
                      <a:lnTo>
                        <a:pt x="65" y="491"/>
                      </a:lnTo>
                      <a:lnTo>
                        <a:pt x="66" y="489"/>
                      </a:lnTo>
                      <a:lnTo>
                        <a:pt x="68" y="491"/>
                      </a:lnTo>
                      <a:lnTo>
                        <a:pt x="69" y="489"/>
                      </a:lnTo>
                      <a:lnTo>
                        <a:pt x="75" y="488"/>
                      </a:lnTo>
                      <a:lnTo>
                        <a:pt x="75" y="485"/>
                      </a:lnTo>
                      <a:lnTo>
                        <a:pt x="81" y="483"/>
                      </a:lnTo>
                      <a:lnTo>
                        <a:pt x="103" y="476"/>
                      </a:lnTo>
                      <a:lnTo>
                        <a:pt x="105" y="483"/>
                      </a:lnTo>
                      <a:lnTo>
                        <a:pt x="115" y="492"/>
                      </a:lnTo>
                      <a:lnTo>
                        <a:pt x="117" y="499"/>
                      </a:lnTo>
                      <a:lnTo>
                        <a:pt x="123" y="504"/>
                      </a:lnTo>
                      <a:lnTo>
                        <a:pt x="127" y="476"/>
                      </a:lnTo>
                      <a:lnTo>
                        <a:pt x="127" y="460"/>
                      </a:lnTo>
                      <a:lnTo>
                        <a:pt x="128" y="460"/>
                      </a:lnTo>
                      <a:lnTo>
                        <a:pt x="144" y="467"/>
                      </a:lnTo>
                      <a:lnTo>
                        <a:pt x="139" y="411"/>
                      </a:lnTo>
                      <a:lnTo>
                        <a:pt x="139" y="409"/>
                      </a:lnTo>
                      <a:lnTo>
                        <a:pt x="136" y="406"/>
                      </a:lnTo>
                      <a:lnTo>
                        <a:pt x="129" y="409"/>
                      </a:lnTo>
                      <a:lnTo>
                        <a:pt x="128" y="410"/>
                      </a:lnTo>
                      <a:lnTo>
                        <a:pt x="116" y="413"/>
                      </a:lnTo>
                      <a:lnTo>
                        <a:pt x="109" y="410"/>
                      </a:lnTo>
                      <a:lnTo>
                        <a:pt x="123" y="406"/>
                      </a:lnTo>
                      <a:lnTo>
                        <a:pt x="126" y="407"/>
                      </a:lnTo>
                      <a:lnTo>
                        <a:pt x="116" y="402"/>
                      </a:lnTo>
                      <a:lnTo>
                        <a:pt x="114" y="404"/>
                      </a:lnTo>
                      <a:lnTo>
                        <a:pt x="102" y="407"/>
                      </a:lnTo>
                      <a:lnTo>
                        <a:pt x="87" y="399"/>
                      </a:lnTo>
                      <a:lnTo>
                        <a:pt x="100" y="396"/>
                      </a:lnTo>
                      <a:lnTo>
                        <a:pt x="104" y="398"/>
                      </a:lnTo>
                      <a:lnTo>
                        <a:pt x="106" y="396"/>
                      </a:lnTo>
                      <a:lnTo>
                        <a:pt x="95" y="390"/>
                      </a:lnTo>
                      <a:lnTo>
                        <a:pt x="80" y="395"/>
                      </a:lnTo>
                      <a:lnTo>
                        <a:pt x="67" y="389"/>
                      </a:lnTo>
                      <a:lnTo>
                        <a:pt x="67" y="387"/>
                      </a:lnTo>
                      <a:lnTo>
                        <a:pt x="57" y="391"/>
                      </a:lnTo>
                      <a:lnTo>
                        <a:pt x="56" y="387"/>
                      </a:lnTo>
                      <a:lnTo>
                        <a:pt x="63" y="385"/>
                      </a:lnTo>
                      <a:lnTo>
                        <a:pt x="64" y="385"/>
                      </a:lnTo>
                      <a:lnTo>
                        <a:pt x="66" y="385"/>
                      </a:lnTo>
                      <a:lnTo>
                        <a:pt x="64" y="375"/>
                      </a:lnTo>
                      <a:lnTo>
                        <a:pt x="58" y="372"/>
                      </a:lnTo>
                      <a:lnTo>
                        <a:pt x="49" y="366"/>
                      </a:lnTo>
                      <a:lnTo>
                        <a:pt x="46" y="368"/>
                      </a:lnTo>
                      <a:lnTo>
                        <a:pt x="46" y="368"/>
                      </a:lnTo>
                      <a:lnTo>
                        <a:pt x="38" y="378"/>
                      </a:lnTo>
                      <a:lnTo>
                        <a:pt x="34" y="378"/>
                      </a:lnTo>
                      <a:lnTo>
                        <a:pt x="40" y="356"/>
                      </a:lnTo>
                      <a:lnTo>
                        <a:pt x="32" y="357"/>
                      </a:lnTo>
                      <a:lnTo>
                        <a:pt x="23" y="382"/>
                      </a:lnTo>
                      <a:lnTo>
                        <a:pt x="18" y="384"/>
                      </a:lnTo>
                      <a:lnTo>
                        <a:pt x="26" y="350"/>
                      </a:lnTo>
                      <a:lnTo>
                        <a:pt x="51" y="344"/>
                      </a:lnTo>
                      <a:lnTo>
                        <a:pt x="56" y="333"/>
                      </a:lnTo>
                      <a:lnTo>
                        <a:pt x="52" y="337"/>
                      </a:lnTo>
                      <a:lnTo>
                        <a:pt x="32" y="342"/>
                      </a:lnTo>
                      <a:lnTo>
                        <a:pt x="32" y="343"/>
                      </a:lnTo>
                      <a:lnTo>
                        <a:pt x="29" y="344"/>
                      </a:lnTo>
                      <a:lnTo>
                        <a:pt x="27" y="342"/>
                      </a:lnTo>
                      <a:lnTo>
                        <a:pt x="30" y="325"/>
                      </a:lnTo>
                      <a:lnTo>
                        <a:pt x="33" y="321"/>
                      </a:lnTo>
                      <a:lnTo>
                        <a:pt x="34" y="319"/>
                      </a:lnTo>
                      <a:lnTo>
                        <a:pt x="55" y="314"/>
                      </a:lnTo>
                      <a:lnTo>
                        <a:pt x="55" y="313"/>
                      </a:lnTo>
                      <a:lnTo>
                        <a:pt x="60" y="312"/>
                      </a:lnTo>
                      <a:lnTo>
                        <a:pt x="58" y="302"/>
                      </a:lnTo>
                      <a:lnTo>
                        <a:pt x="28" y="309"/>
                      </a:lnTo>
                      <a:lnTo>
                        <a:pt x="28" y="310"/>
                      </a:lnTo>
                      <a:lnTo>
                        <a:pt x="7" y="314"/>
                      </a:lnTo>
                      <a:lnTo>
                        <a:pt x="5" y="318"/>
                      </a:lnTo>
                      <a:lnTo>
                        <a:pt x="0" y="313"/>
                      </a:lnTo>
                      <a:lnTo>
                        <a:pt x="1" y="312"/>
                      </a:lnTo>
                      <a:lnTo>
                        <a:pt x="2" y="312"/>
                      </a:lnTo>
                      <a:lnTo>
                        <a:pt x="3" y="309"/>
                      </a:lnTo>
                      <a:lnTo>
                        <a:pt x="2" y="309"/>
                      </a:lnTo>
                      <a:lnTo>
                        <a:pt x="4" y="303"/>
                      </a:lnTo>
                      <a:lnTo>
                        <a:pt x="2" y="301"/>
                      </a:lnTo>
                      <a:lnTo>
                        <a:pt x="15" y="297"/>
                      </a:lnTo>
                      <a:lnTo>
                        <a:pt x="43" y="290"/>
                      </a:lnTo>
                      <a:lnTo>
                        <a:pt x="40" y="278"/>
                      </a:lnTo>
                      <a:lnTo>
                        <a:pt x="35" y="259"/>
                      </a:lnTo>
                      <a:lnTo>
                        <a:pt x="15" y="248"/>
                      </a:lnTo>
                      <a:lnTo>
                        <a:pt x="9" y="241"/>
                      </a:lnTo>
                      <a:lnTo>
                        <a:pt x="5" y="228"/>
                      </a:lnTo>
                      <a:lnTo>
                        <a:pt x="2" y="227"/>
                      </a:lnTo>
                      <a:lnTo>
                        <a:pt x="9" y="218"/>
                      </a:lnTo>
                      <a:lnTo>
                        <a:pt x="20" y="210"/>
                      </a:lnTo>
                      <a:lnTo>
                        <a:pt x="64" y="198"/>
                      </a:lnTo>
                      <a:lnTo>
                        <a:pt x="80" y="180"/>
                      </a:lnTo>
                      <a:lnTo>
                        <a:pt x="97" y="173"/>
                      </a:lnTo>
                      <a:lnTo>
                        <a:pt x="134" y="161"/>
                      </a:lnTo>
                      <a:lnTo>
                        <a:pt x="141" y="154"/>
                      </a:lnTo>
                      <a:lnTo>
                        <a:pt x="144" y="147"/>
                      </a:lnTo>
                      <a:lnTo>
                        <a:pt x="143" y="141"/>
                      </a:lnTo>
                      <a:lnTo>
                        <a:pt x="138" y="130"/>
                      </a:lnTo>
                      <a:lnTo>
                        <a:pt x="137" y="121"/>
                      </a:lnTo>
                      <a:lnTo>
                        <a:pt x="141" y="111"/>
                      </a:lnTo>
                      <a:lnTo>
                        <a:pt x="146" y="106"/>
                      </a:lnTo>
                      <a:lnTo>
                        <a:pt x="178" y="104"/>
                      </a:lnTo>
                      <a:lnTo>
                        <a:pt x="188" y="110"/>
                      </a:lnTo>
                      <a:lnTo>
                        <a:pt x="197" y="115"/>
                      </a:lnTo>
                      <a:lnTo>
                        <a:pt x="211" y="120"/>
                      </a:lnTo>
                      <a:lnTo>
                        <a:pt x="219" y="118"/>
                      </a:lnTo>
                      <a:lnTo>
                        <a:pt x="221" y="114"/>
                      </a:lnTo>
                      <a:lnTo>
                        <a:pt x="223" y="113"/>
                      </a:lnTo>
                      <a:lnTo>
                        <a:pt x="239" y="101"/>
                      </a:lnTo>
                      <a:lnTo>
                        <a:pt x="251" y="99"/>
                      </a:lnTo>
                      <a:lnTo>
                        <a:pt x="260" y="94"/>
                      </a:lnTo>
                      <a:lnTo>
                        <a:pt x="264" y="90"/>
                      </a:lnTo>
                      <a:lnTo>
                        <a:pt x="261" y="88"/>
                      </a:lnTo>
                      <a:lnTo>
                        <a:pt x="263" y="84"/>
                      </a:lnTo>
                      <a:lnTo>
                        <a:pt x="266" y="84"/>
                      </a:lnTo>
                      <a:lnTo>
                        <a:pt x="272" y="72"/>
                      </a:lnTo>
                      <a:lnTo>
                        <a:pt x="272" y="65"/>
                      </a:lnTo>
                      <a:lnTo>
                        <a:pt x="278" y="60"/>
                      </a:lnTo>
                      <a:lnTo>
                        <a:pt x="281" y="60"/>
                      </a:lnTo>
                      <a:lnTo>
                        <a:pt x="284" y="56"/>
                      </a:lnTo>
                      <a:lnTo>
                        <a:pt x="291" y="53"/>
                      </a:lnTo>
                      <a:lnTo>
                        <a:pt x="298" y="52"/>
                      </a:lnTo>
                      <a:lnTo>
                        <a:pt x="304" y="55"/>
                      </a:lnTo>
                      <a:lnTo>
                        <a:pt x="308" y="54"/>
                      </a:lnTo>
                      <a:lnTo>
                        <a:pt x="312" y="55"/>
                      </a:lnTo>
                      <a:lnTo>
                        <a:pt x="315" y="56"/>
                      </a:lnTo>
                      <a:lnTo>
                        <a:pt x="323" y="59"/>
                      </a:lnTo>
                      <a:lnTo>
                        <a:pt x="325" y="58"/>
                      </a:lnTo>
                      <a:lnTo>
                        <a:pt x="323" y="66"/>
                      </a:lnTo>
                      <a:lnTo>
                        <a:pt x="346" y="78"/>
                      </a:lnTo>
                      <a:lnTo>
                        <a:pt x="352" y="79"/>
                      </a:lnTo>
                      <a:lnTo>
                        <a:pt x="369" y="66"/>
                      </a:lnTo>
                      <a:lnTo>
                        <a:pt x="379" y="62"/>
                      </a:lnTo>
                      <a:lnTo>
                        <a:pt x="388" y="61"/>
                      </a:lnTo>
                      <a:lnTo>
                        <a:pt x="389" y="65"/>
                      </a:lnTo>
                      <a:lnTo>
                        <a:pt x="400" y="66"/>
                      </a:lnTo>
                      <a:lnTo>
                        <a:pt x="410" y="70"/>
                      </a:lnTo>
                      <a:lnTo>
                        <a:pt x="422" y="66"/>
                      </a:lnTo>
                      <a:lnTo>
                        <a:pt x="422" y="62"/>
                      </a:lnTo>
                      <a:lnTo>
                        <a:pt x="428" y="60"/>
                      </a:lnTo>
                      <a:lnTo>
                        <a:pt x="428" y="58"/>
                      </a:lnTo>
                      <a:lnTo>
                        <a:pt x="431" y="55"/>
                      </a:lnTo>
                      <a:lnTo>
                        <a:pt x="425" y="52"/>
                      </a:lnTo>
                      <a:lnTo>
                        <a:pt x="423" y="48"/>
                      </a:lnTo>
                      <a:lnTo>
                        <a:pt x="435" y="33"/>
                      </a:lnTo>
                      <a:lnTo>
                        <a:pt x="437" y="30"/>
                      </a:lnTo>
                      <a:lnTo>
                        <a:pt x="458" y="26"/>
                      </a:lnTo>
                      <a:lnTo>
                        <a:pt x="461" y="23"/>
                      </a:lnTo>
                      <a:lnTo>
                        <a:pt x="468" y="9"/>
                      </a:lnTo>
                      <a:lnTo>
                        <a:pt x="472" y="4"/>
                      </a:lnTo>
                      <a:lnTo>
                        <a:pt x="480" y="0"/>
                      </a:lnTo>
                      <a:lnTo>
                        <a:pt x="485" y="3"/>
                      </a:lnTo>
                      <a:lnTo>
                        <a:pt x="493" y="3"/>
                      </a:lnTo>
                      <a:lnTo>
                        <a:pt x="498" y="7"/>
                      </a:lnTo>
                      <a:lnTo>
                        <a:pt x="500" y="12"/>
                      </a:lnTo>
                      <a:lnTo>
                        <a:pt x="499" y="17"/>
                      </a:lnTo>
                      <a:lnTo>
                        <a:pt x="495" y="15"/>
                      </a:lnTo>
                      <a:lnTo>
                        <a:pt x="499" y="19"/>
                      </a:lnTo>
                      <a:lnTo>
                        <a:pt x="497" y="28"/>
                      </a:lnTo>
                      <a:lnTo>
                        <a:pt x="496" y="27"/>
                      </a:lnTo>
                      <a:lnTo>
                        <a:pt x="497" y="41"/>
                      </a:lnTo>
                      <a:lnTo>
                        <a:pt x="522" y="44"/>
                      </a:lnTo>
                      <a:lnTo>
                        <a:pt x="524" y="49"/>
                      </a:lnTo>
                      <a:lnTo>
                        <a:pt x="529" y="54"/>
                      </a:lnTo>
                      <a:lnTo>
                        <a:pt x="525" y="56"/>
                      </a:lnTo>
                      <a:lnTo>
                        <a:pt x="517" y="64"/>
                      </a:lnTo>
                      <a:lnTo>
                        <a:pt x="514" y="81"/>
                      </a:lnTo>
                      <a:lnTo>
                        <a:pt x="527" y="97"/>
                      </a:lnTo>
                      <a:lnTo>
                        <a:pt x="528" y="104"/>
                      </a:lnTo>
                      <a:lnTo>
                        <a:pt x="527" y="113"/>
                      </a:lnTo>
                      <a:lnTo>
                        <a:pt x="517" y="117"/>
                      </a:lnTo>
                      <a:lnTo>
                        <a:pt x="502" y="126"/>
                      </a:lnTo>
                      <a:lnTo>
                        <a:pt x="506" y="133"/>
                      </a:lnTo>
                      <a:lnTo>
                        <a:pt x="506" y="154"/>
                      </a:lnTo>
                      <a:lnTo>
                        <a:pt x="523" y="151"/>
                      </a:lnTo>
                      <a:lnTo>
                        <a:pt x="525" y="154"/>
                      </a:lnTo>
                      <a:lnTo>
                        <a:pt x="534" y="155"/>
                      </a:lnTo>
                      <a:lnTo>
                        <a:pt x="541" y="163"/>
                      </a:lnTo>
                      <a:lnTo>
                        <a:pt x="541" y="167"/>
                      </a:lnTo>
                      <a:lnTo>
                        <a:pt x="546" y="181"/>
                      </a:lnTo>
                      <a:lnTo>
                        <a:pt x="553" y="198"/>
                      </a:lnTo>
                      <a:lnTo>
                        <a:pt x="550" y="201"/>
                      </a:lnTo>
                      <a:lnTo>
                        <a:pt x="552" y="204"/>
                      </a:lnTo>
                      <a:lnTo>
                        <a:pt x="552" y="206"/>
                      </a:lnTo>
                      <a:lnTo>
                        <a:pt x="554" y="206"/>
                      </a:lnTo>
                      <a:lnTo>
                        <a:pt x="553" y="211"/>
                      </a:lnTo>
                      <a:lnTo>
                        <a:pt x="567" y="213"/>
                      </a:lnTo>
                      <a:lnTo>
                        <a:pt x="570" y="198"/>
                      </a:lnTo>
                      <a:lnTo>
                        <a:pt x="580" y="198"/>
                      </a:lnTo>
                      <a:lnTo>
                        <a:pt x="572" y="183"/>
                      </a:lnTo>
                      <a:lnTo>
                        <a:pt x="597" y="185"/>
                      </a:lnTo>
                      <a:lnTo>
                        <a:pt x="601" y="180"/>
                      </a:lnTo>
                      <a:lnTo>
                        <a:pt x="599" y="180"/>
                      </a:lnTo>
                      <a:lnTo>
                        <a:pt x="599" y="177"/>
                      </a:lnTo>
                      <a:lnTo>
                        <a:pt x="599" y="177"/>
                      </a:lnTo>
                      <a:lnTo>
                        <a:pt x="599" y="176"/>
                      </a:lnTo>
                      <a:lnTo>
                        <a:pt x="599" y="176"/>
                      </a:lnTo>
                      <a:lnTo>
                        <a:pt x="599" y="175"/>
                      </a:lnTo>
                      <a:lnTo>
                        <a:pt x="597" y="174"/>
                      </a:lnTo>
                      <a:lnTo>
                        <a:pt x="600" y="175"/>
                      </a:lnTo>
                      <a:lnTo>
                        <a:pt x="600" y="175"/>
                      </a:lnTo>
                      <a:lnTo>
                        <a:pt x="602" y="177"/>
                      </a:lnTo>
                      <a:lnTo>
                        <a:pt x="602" y="174"/>
                      </a:lnTo>
                      <a:lnTo>
                        <a:pt x="600" y="172"/>
                      </a:lnTo>
                      <a:lnTo>
                        <a:pt x="600" y="172"/>
                      </a:lnTo>
                      <a:lnTo>
                        <a:pt x="597" y="171"/>
                      </a:lnTo>
                      <a:lnTo>
                        <a:pt x="598" y="168"/>
                      </a:lnTo>
                      <a:lnTo>
                        <a:pt x="596" y="168"/>
                      </a:lnTo>
                      <a:lnTo>
                        <a:pt x="598" y="163"/>
                      </a:lnTo>
                      <a:lnTo>
                        <a:pt x="599" y="163"/>
                      </a:lnTo>
                      <a:lnTo>
                        <a:pt x="599" y="167"/>
                      </a:lnTo>
                      <a:lnTo>
                        <a:pt x="600" y="164"/>
                      </a:lnTo>
                      <a:lnTo>
                        <a:pt x="602" y="166"/>
                      </a:lnTo>
                      <a:lnTo>
                        <a:pt x="603" y="16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76" name="Freeform 153"/>
                <p:cNvSpPr>
                  <a:spLocks/>
                </p:cNvSpPr>
                <p:nvPr/>
              </p:nvSpPr>
              <p:spPr bwMode="auto">
                <a:xfrm>
                  <a:off x="3835" y="2422"/>
                  <a:ext cx="653" cy="630"/>
                </a:xfrm>
                <a:custGeom>
                  <a:avLst/>
                  <a:gdLst>
                    <a:gd name="T0" fmla="*/ 612 w 653"/>
                    <a:gd name="T1" fmla="*/ 208 h 630"/>
                    <a:gd name="T2" fmla="*/ 623 w 653"/>
                    <a:gd name="T3" fmla="*/ 221 h 630"/>
                    <a:gd name="T4" fmla="*/ 601 w 653"/>
                    <a:gd name="T5" fmla="*/ 249 h 630"/>
                    <a:gd name="T6" fmla="*/ 559 w 653"/>
                    <a:gd name="T7" fmla="*/ 281 h 630"/>
                    <a:gd name="T8" fmla="*/ 531 w 653"/>
                    <a:gd name="T9" fmla="*/ 287 h 630"/>
                    <a:gd name="T10" fmla="*/ 519 w 653"/>
                    <a:gd name="T11" fmla="*/ 350 h 630"/>
                    <a:gd name="T12" fmla="*/ 516 w 653"/>
                    <a:gd name="T13" fmla="*/ 383 h 630"/>
                    <a:gd name="T14" fmla="*/ 507 w 653"/>
                    <a:gd name="T15" fmla="*/ 396 h 630"/>
                    <a:gd name="T16" fmla="*/ 524 w 653"/>
                    <a:gd name="T17" fmla="*/ 444 h 630"/>
                    <a:gd name="T18" fmla="*/ 555 w 653"/>
                    <a:gd name="T19" fmla="*/ 475 h 630"/>
                    <a:gd name="T20" fmla="*/ 556 w 653"/>
                    <a:gd name="T21" fmla="*/ 515 h 630"/>
                    <a:gd name="T22" fmla="*/ 516 w 653"/>
                    <a:gd name="T23" fmla="*/ 528 h 630"/>
                    <a:gd name="T24" fmla="*/ 549 w 653"/>
                    <a:gd name="T25" fmla="*/ 537 h 630"/>
                    <a:gd name="T26" fmla="*/ 578 w 653"/>
                    <a:gd name="T27" fmla="*/ 547 h 630"/>
                    <a:gd name="T28" fmla="*/ 585 w 653"/>
                    <a:gd name="T29" fmla="*/ 575 h 630"/>
                    <a:gd name="T30" fmla="*/ 565 w 653"/>
                    <a:gd name="T31" fmla="*/ 608 h 630"/>
                    <a:gd name="T32" fmla="*/ 537 w 653"/>
                    <a:gd name="T33" fmla="*/ 614 h 630"/>
                    <a:gd name="T34" fmla="*/ 513 w 653"/>
                    <a:gd name="T35" fmla="*/ 598 h 630"/>
                    <a:gd name="T36" fmla="*/ 444 w 653"/>
                    <a:gd name="T37" fmla="*/ 599 h 630"/>
                    <a:gd name="T38" fmla="*/ 397 w 653"/>
                    <a:gd name="T39" fmla="*/ 607 h 630"/>
                    <a:gd name="T40" fmla="*/ 346 w 653"/>
                    <a:gd name="T41" fmla="*/ 609 h 630"/>
                    <a:gd name="T42" fmla="*/ 286 w 653"/>
                    <a:gd name="T43" fmla="*/ 599 h 630"/>
                    <a:gd name="T44" fmla="*/ 87 w 653"/>
                    <a:gd name="T45" fmla="*/ 538 h 630"/>
                    <a:gd name="T46" fmla="*/ 73 w 653"/>
                    <a:gd name="T47" fmla="*/ 513 h 630"/>
                    <a:gd name="T48" fmla="*/ 69 w 653"/>
                    <a:gd name="T49" fmla="*/ 499 h 630"/>
                    <a:gd name="T50" fmla="*/ 68 w 653"/>
                    <a:gd name="T51" fmla="*/ 491 h 630"/>
                    <a:gd name="T52" fmla="*/ 115 w 653"/>
                    <a:gd name="T53" fmla="*/ 492 h 630"/>
                    <a:gd name="T54" fmla="*/ 139 w 653"/>
                    <a:gd name="T55" fmla="*/ 411 h 630"/>
                    <a:gd name="T56" fmla="*/ 123 w 653"/>
                    <a:gd name="T57" fmla="*/ 406 h 630"/>
                    <a:gd name="T58" fmla="*/ 104 w 653"/>
                    <a:gd name="T59" fmla="*/ 398 h 630"/>
                    <a:gd name="T60" fmla="*/ 56 w 653"/>
                    <a:gd name="T61" fmla="*/ 387 h 630"/>
                    <a:gd name="T62" fmla="*/ 46 w 653"/>
                    <a:gd name="T63" fmla="*/ 368 h 630"/>
                    <a:gd name="T64" fmla="*/ 18 w 653"/>
                    <a:gd name="T65" fmla="*/ 384 h 630"/>
                    <a:gd name="T66" fmla="*/ 29 w 653"/>
                    <a:gd name="T67" fmla="*/ 344 h 630"/>
                    <a:gd name="T68" fmla="*/ 60 w 653"/>
                    <a:gd name="T69" fmla="*/ 312 h 630"/>
                    <a:gd name="T70" fmla="*/ 1 w 653"/>
                    <a:gd name="T71" fmla="*/ 312 h 630"/>
                    <a:gd name="T72" fmla="*/ 43 w 653"/>
                    <a:gd name="T73" fmla="*/ 290 h 630"/>
                    <a:gd name="T74" fmla="*/ 9 w 653"/>
                    <a:gd name="T75" fmla="*/ 218 h 630"/>
                    <a:gd name="T76" fmla="*/ 144 w 653"/>
                    <a:gd name="T77" fmla="*/ 147 h 630"/>
                    <a:gd name="T78" fmla="*/ 188 w 653"/>
                    <a:gd name="T79" fmla="*/ 110 h 630"/>
                    <a:gd name="T80" fmla="*/ 251 w 653"/>
                    <a:gd name="T81" fmla="*/ 99 h 630"/>
                    <a:gd name="T82" fmla="*/ 272 w 653"/>
                    <a:gd name="T83" fmla="*/ 65 h 630"/>
                    <a:gd name="T84" fmla="*/ 308 w 653"/>
                    <a:gd name="T85" fmla="*/ 54 h 630"/>
                    <a:gd name="T86" fmla="*/ 352 w 653"/>
                    <a:gd name="T87" fmla="*/ 79 h 630"/>
                    <a:gd name="T88" fmla="*/ 422 w 653"/>
                    <a:gd name="T89" fmla="*/ 66 h 630"/>
                    <a:gd name="T90" fmla="*/ 435 w 653"/>
                    <a:gd name="T91" fmla="*/ 33 h 630"/>
                    <a:gd name="T92" fmla="*/ 485 w 653"/>
                    <a:gd name="T93" fmla="*/ 3 h 630"/>
                    <a:gd name="T94" fmla="*/ 497 w 653"/>
                    <a:gd name="T95" fmla="*/ 28 h 630"/>
                    <a:gd name="T96" fmla="*/ 517 w 653"/>
                    <a:gd name="T97" fmla="*/ 64 h 630"/>
                    <a:gd name="T98" fmla="*/ 506 w 653"/>
                    <a:gd name="T99" fmla="*/ 133 h 630"/>
                    <a:gd name="T100" fmla="*/ 546 w 653"/>
                    <a:gd name="T101" fmla="*/ 181 h 630"/>
                    <a:gd name="T102" fmla="*/ 567 w 653"/>
                    <a:gd name="T103" fmla="*/ 213 h 630"/>
                    <a:gd name="T104" fmla="*/ 599 w 653"/>
                    <a:gd name="T105" fmla="*/ 177 h 630"/>
                    <a:gd name="T106" fmla="*/ 600 w 653"/>
                    <a:gd name="T107" fmla="*/ 175 h 630"/>
                    <a:gd name="T108" fmla="*/ 596 w 653"/>
                    <a:gd name="T109" fmla="*/ 16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3" h="630">
                      <a:moveTo>
                        <a:pt x="603" y="166"/>
                      </a:moveTo>
                      <a:lnTo>
                        <a:pt x="606" y="169"/>
                      </a:lnTo>
                      <a:lnTo>
                        <a:pt x="606" y="169"/>
                      </a:lnTo>
                      <a:lnTo>
                        <a:pt x="614" y="182"/>
                      </a:lnTo>
                      <a:lnTo>
                        <a:pt x="611" y="197"/>
                      </a:lnTo>
                      <a:lnTo>
                        <a:pt x="607" y="204"/>
                      </a:lnTo>
                      <a:lnTo>
                        <a:pt x="612" y="208"/>
                      </a:lnTo>
                      <a:lnTo>
                        <a:pt x="614" y="202"/>
                      </a:lnTo>
                      <a:lnTo>
                        <a:pt x="622" y="197"/>
                      </a:lnTo>
                      <a:lnTo>
                        <a:pt x="637" y="198"/>
                      </a:lnTo>
                      <a:lnTo>
                        <a:pt x="653" y="195"/>
                      </a:lnTo>
                      <a:lnTo>
                        <a:pt x="644" y="222"/>
                      </a:lnTo>
                      <a:lnTo>
                        <a:pt x="631" y="220"/>
                      </a:lnTo>
                      <a:lnTo>
                        <a:pt x="623" y="221"/>
                      </a:lnTo>
                      <a:lnTo>
                        <a:pt x="637" y="235"/>
                      </a:lnTo>
                      <a:lnTo>
                        <a:pt x="634" y="235"/>
                      </a:lnTo>
                      <a:lnTo>
                        <a:pt x="629" y="236"/>
                      </a:lnTo>
                      <a:lnTo>
                        <a:pt x="620" y="238"/>
                      </a:lnTo>
                      <a:lnTo>
                        <a:pt x="621" y="243"/>
                      </a:lnTo>
                      <a:lnTo>
                        <a:pt x="608" y="249"/>
                      </a:lnTo>
                      <a:lnTo>
                        <a:pt x="601" y="249"/>
                      </a:lnTo>
                      <a:lnTo>
                        <a:pt x="592" y="255"/>
                      </a:lnTo>
                      <a:lnTo>
                        <a:pt x="594" y="257"/>
                      </a:lnTo>
                      <a:lnTo>
                        <a:pt x="585" y="274"/>
                      </a:lnTo>
                      <a:lnTo>
                        <a:pt x="582" y="278"/>
                      </a:lnTo>
                      <a:lnTo>
                        <a:pt x="571" y="283"/>
                      </a:lnTo>
                      <a:lnTo>
                        <a:pt x="562" y="283"/>
                      </a:lnTo>
                      <a:lnTo>
                        <a:pt x="559" y="281"/>
                      </a:lnTo>
                      <a:lnTo>
                        <a:pt x="559" y="283"/>
                      </a:lnTo>
                      <a:lnTo>
                        <a:pt x="553" y="283"/>
                      </a:lnTo>
                      <a:lnTo>
                        <a:pt x="553" y="281"/>
                      </a:lnTo>
                      <a:lnTo>
                        <a:pt x="550" y="281"/>
                      </a:lnTo>
                      <a:lnTo>
                        <a:pt x="549" y="284"/>
                      </a:lnTo>
                      <a:lnTo>
                        <a:pt x="534" y="282"/>
                      </a:lnTo>
                      <a:lnTo>
                        <a:pt x="531" y="287"/>
                      </a:lnTo>
                      <a:lnTo>
                        <a:pt x="531" y="288"/>
                      </a:lnTo>
                      <a:lnTo>
                        <a:pt x="529" y="295"/>
                      </a:lnTo>
                      <a:lnTo>
                        <a:pt x="531" y="298"/>
                      </a:lnTo>
                      <a:lnTo>
                        <a:pt x="527" y="303"/>
                      </a:lnTo>
                      <a:lnTo>
                        <a:pt x="525" y="316"/>
                      </a:lnTo>
                      <a:lnTo>
                        <a:pt x="519" y="343"/>
                      </a:lnTo>
                      <a:lnTo>
                        <a:pt x="519" y="350"/>
                      </a:lnTo>
                      <a:lnTo>
                        <a:pt x="503" y="349"/>
                      </a:lnTo>
                      <a:lnTo>
                        <a:pt x="501" y="362"/>
                      </a:lnTo>
                      <a:lnTo>
                        <a:pt x="501" y="366"/>
                      </a:lnTo>
                      <a:lnTo>
                        <a:pt x="508" y="367"/>
                      </a:lnTo>
                      <a:lnTo>
                        <a:pt x="508" y="369"/>
                      </a:lnTo>
                      <a:lnTo>
                        <a:pt x="515" y="369"/>
                      </a:lnTo>
                      <a:lnTo>
                        <a:pt x="516" y="383"/>
                      </a:lnTo>
                      <a:lnTo>
                        <a:pt x="524" y="384"/>
                      </a:lnTo>
                      <a:lnTo>
                        <a:pt x="523" y="390"/>
                      </a:lnTo>
                      <a:lnTo>
                        <a:pt x="520" y="391"/>
                      </a:lnTo>
                      <a:lnTo>
                        <a:pt x="520" y="393"/>
                      </a:lnTo>
                      <a:lnTo>
                        <a:pt x="506" y="392"/>
                      </a:lnTo>
                      <a:lnTo>
                        <a:pt x="506" y="396"/>
                      </a:lnTo>
                      <a:lnTo>
                        <a:pt x="507" y="396"/>
                      </a:lnTo>
                      <a:lnTo>
                        <a:pt x="508" y="402"/>
                      </a:lnTo>
                      <a:lnTo>
                        <a:pt x="515" y="402"/>
                      </a:lnTo>
                      <a:lnTo>
                        <a:pt x="515" y="412"/>
                      </a:lnTo>
                      <a:lnTo>
                        <a:pt x="511" y="411"/>
                      </a:lnTo>
                      <a:lnTo>
                        <a:pt x="511" y="434"/>
                      </a:lnTo>
                      <a:lnTo>
                        <a:pt x="511" y="444"/>
                      </a:lnTo>
                      <a:lnTo>
                        <a:pt x="524" y="444"/>
                      </a:lnTo>
                      <a:lnTo>
                        <a:pt x="524" y="454"/>
                      </a:lnTo>
                      <a:lnTo>
                        <a:pt x="535" y="454"/>
                      </a:lnTo>
                      <a:lnTo>
                        <a:pt x="535" y="468"/>
                      </a:lnTo>
                      <a:lnTo>
                        <a:pt x="545" y="467"/>
                      </a:lnTo>
                      <a:lnTo>
                        <a:pt x="546" y="469"/>
                      </a:lnTo>
                      <a:lnTo>
                        <a:pt x="555" y="469"/>
                      </a:lnTo>
                      <a:lnTo>
                        <a:pt x="555" y="475"/>
                      </a:lnTo>
                      <a:lnTo>
                        <a:pt x="555" y="481"/>
                      </a:lnTo>
                      <a:lnTo>
                        <a:pt x="559" y="481"/>
                      </a:lnTo>
                      <a:lnTo>
                        <a:pt x="558" y="490"/>
                      </a:lnTo>
                      <a:lnTo>
                        <a:pt x="560" y="495"/>
                      </a:lnTo>
                      <a:lnTo>
                        <a:pt x="555" y="507"/>
                      </a:lnTo>
                      <a:lnTo>
                        <a:pt x="557" y="508"/>
                      </a:lnTo>
                      <a:lnTo>
                        <a:pt x="556" y="515"/>
                      </a:lnTo>
                      <a:lnTo>
                        <a:pt x="554" y="517"/>
                      </a:lnTo>
                      <a:lnTo>
                        <a:pt x="553" y="524"/>
                      </a:lnTo>
                      <a:lnTo>
                        <a:pt x="523" y="512"/>
                      </a:lnTo>
                      <a:lnTo>
                        <a:pt x="516" y="512"/>
                      </a:lnTo>
                      <a:lnTo>
                        <a:pt x="511" y="506"/>
                      </a:lnTo>
                      <a:lnTo>
                        <a:pt x="509" y="526"/>
                      </a:lnTo>
                      <a:lnTo>
                        <a:pt x="516" y="528"/>
                      </a:lnTo>
                      <a:lnTo>
                        <a:pt x="518" y="527"/>
                      </a:lnTo>
                      <a:lnTo>
                        <a:pt x="529" y="531"/>
                      </a:lnTo>
                      <a:lnTo>
                        <a:pt x="529" y="534"/>
                      </a:lnTo>
                      <a:lnTo>
                        <a:pt x="533" y="535"/>
                      </a:lnTo>
                      <a:lnTo>
                        <a:pt x="533" y="538"/>
                      </a:lnTo>
                      <a:lnTo>
                        <a:pt x="549" y="539"/>
                      </a:lnTo>
                      <a:lnTo>
                        <a:pt x="549" y="537"/>
                      </a:lnTo>
                      <a:lnTo>
                        <a:pt x="547" y="527"/>
                      </a:lnTo>
                      <a:lnTo>
                        <a:pt x="554" y="536"/>
                      </a:lnTo>
                      <a:lnTo>
                        <a:pt x="559" y="536"/>
                      </a:lnTo>
                      <a:lnTo>
                        <a:pt x="559" y="539"/>
                      </a:lnTo>
                      <a:lnTo>
                        <a:pt x="556" y="539"/>
                      </a:lnTo>
                      <a:lnTo>
                        <a:pt x="557" y="546"/>
                      </a:lnTo>
                      <a:lnTo>
                        <a:pt x="578" y="547"/>
                      </a:lnTo>
                      <a:lnTo>
                        <a:pt x="579" y="550"/>
                      </a:lnTo>
                      <a:lnTo>
                        <a:pt x="585" y="556"/>
                      </a:lnTo>
                      <a:lnTo>
                        <a:pt x="592" y="556"/>
                      </a:lnTo>
                      <a:lnTo>
                        <a:pt x="591" y="572"/>
                      </a:lnTo>
                      <a:lnTo>
                        <a:pt x="588" y="572"/>
                      </a:lnTo>
                      <a:lnTo>
                        <a:pt x="588" y="575"/>
                      </a:lnTo>
                      <a:lnTo>
                        <a:pt x="585" y="575"/>
                      </a:lnTo>
                      <a:lnTo>
                        <a:pt x="584" y="575"/>
                      </a:lnTo>
                      <a:lnTo>
                        <a:pt x="580" y="575"/>
                      </a:lnTo>
                      <a:lnTo>
                        <a:pt x="579" y="578"/>
                      </a:lnTo>
                      <a:lnTo>
                        <a:pt x="573" y="578"/>
                      </a:lnTo>
                      <a:lnTo>
                        <a:pt x="571" y="584"/>
                      </a:lnTo>
                      <a:lnTo>
                        <a:pt x="567" y="584"/>
                      </a:lnTo>
                      <a:lnTo>
                        <a:pt x="565" y="608"/>
                      </a:lnTo>
                      <a:lnTo>
                        <a:pt x="556" y="608"/>
                      </a:lnTo>
                      <a:lnTo>
                        <a:pt x="555" y="611"/>
                      </a:lnTo>
                      <a:lnTo>
                        <a:pt x="538" y="607"/>
                      </a:lnTo>
                      <a:lnTo>
                        <a:pt x="538" y="610"/>
                      </a:lnTo>
                      <a:lnTo>
                        <a:pt x="535" y="610"/>
                      </a:lnTo>
                      <a:lnTo>
                        <a:pt x="539" y="612"/>
                      </a:lnTo>
                      <a:lnTo>
                        <a:pt x="537" y="614"/>
                      </a:lnTo>
                      <a:lnTo>
                        <a:pt x="535" y="612"/>
                      </a:lnTo>
                      <a:lnTo>
                        <a:pt x="534" y="630"/>
                      </a:lnTo>
                      <a:lnTo>
                        <a:pt x="527" y="629"/>
                      </a:lnTo>
                      <a:lnTo>
                        <a:pt x="529" y="619"/>
                      </a:lnTo>
                      <a:lnTo>
                        <a:pt x="525" y="614"/>
                      </a:lnTo>
                      <a:lnTo>
                        <a:pt x="522" y="601"/>
                      </a:lnTo>
                      <a:lnTo>
                        <a:pt x="513" y="598"/>
                      </a:lnTo>
                      <a:lnTo>
                        <a:pt x="513" y="604"/>
                      </a:lnTo>
                      <a:lnTo>
                        <a:pt x="506" y="602"/>
                      </a:lnTo>
                      <a:lnTo>
                        <a:pt x="463" y="600"/>
                      </a:lnTo>
                      <a:lnTo>
                        <a:pt x="462" y="598"/>
                      </a:lnTo>
                      <a:lnTo>
                        <a:pt x="459" y="600"/>
                      </a:lnTo>
                      <a:lnTo>
                        <a:pt x="454" y="598"/>
                      </a:lnTo>
                      <a:lnTo>
                        <a:pt x="444" y="599"/>
                      </a:lnTo>
                      <a:lnTo>
                        <a:pt x="443" y="584"/>
                      </a:lnTo>
                      <a:lnTo>
                        <a:pt x="414" y="583"/>
                      </a:lnTo>
                      <a:lnTo>
                        <a:pt x="405" y="584"/>
                      </a:lnTo>
                      <a:lnTo>
                        <a:pt x="403" y="585"/>
                      </a:lnTo>
                      <a:lnTo>
                        <a:pt x="403" y="592"/>
                      </a:lnTo>
                      <a:lnTo>
                        <a:pt x="398" y="601"/>
                      </a:lnTo>
                      <a:lnTo>
                        <a:pt x="397" y="607"/>
                      </a:lnTo>
                      <a:lnTo>
                        <a:pt x="396" y="599"/>
                      </a:lnTo>
                      <a:lnTo>
                        <a:pt x="387" y="597"/>
                      </a:lnTo>
                      <a:lnTo>
                        <a:pt x="384" y="591"/>
                      </a:lnTo>
                      <a:lnTo>
                        <a:pt x="372" y="598"/>
                      </a:lnTo>
                      <a:lnTo>
                        <a:pt x="369" y="598"/>
                      </a:lnTo>
                      <a:lnTo>
                        <a:pt x="359" y="603"/>
                      </a:lnTo>
                      <a:lnTo>
                        <a:pt x="346" y="609"/>
                      </a:lnTo>
                      <a:lnTo>
                        <a:pt x="314" y="621"/>
                      </a:lnTo>
                      <a:lnTo>
                        <a:pt x="301" y="623"/>
                      </a:lnTo>
                      <a:lnTo>
                        <a:pt x="298" y="621"/>
                      </a:lnTo>
                      <a:lnTo>
                        <a:pt x="298" y="621"/>
                      </a:lnTo>
                      <a:lnTo>
                        <a:pt x="294" y="619"/>
                      </a:lnTo>
                      <a:lnTo>
                        <a:pt x="289" y="610"/>
                      </a:lnTo>
                      <a:lnTo>
                        <a:pt x="286" y="599"/>
                      </a:lnTo>
                      <a:lnTo>
                        <a:pt x="276" y="592"/>
                      </a:lnTo>
                      <a:lnTo>
                        <a:pt x="253" y="586"/>
                      </a:lnTo>
                      <a:lnTo>
                        <a:pt x="234" y="583"/>
                      </a:lnTo>
                      <a:lnTo>
                        <a:pt x="214" y="574"/>
                      </a:lnTo>
                      <a:lnTo>
                        <a:pt x="200" y="567"/>
                      </a:lnTo>
                      <a:lnTo>
                        <a:pt x="119" y="538"/>
                      </a:lnTo>
                      <a:lnTo>
                        <a:pt x="87" y="538"/>
                      </a:lnTo>
                      <a:lnTo>
                        <a:pt x="88" y="528"/>
                      </a:lnTo>
                      <a:lnTo>
                        <a:pt x="40" y="526"/>
                      </a:lnTo>
                      <a:lnTo>
                        <a:pt x="43" y="497"/>
                      </a:lnTo>
                      <a:lnTo>
                        <a:pt x="51" y="501"/>
                      </a:lnTo>
                      <a:lnTo>
                        <a:pt x="52" y="518"/>
                      </a:lnTo>
                      <a:lnTo>
                        <a:pt x="73" y="519"/>
                      </a:lnTo>
                      <a:lnTo>
                        <a:pt x="73" y="513"/>
                      </a:lnTo>
                      <a:lnTo>
                        <a:pt x="64" y="508"/>
                      </a:lnTo>
                      <a:lnTo>
                        <a:pt x="64" y="504"/>
                      </a:lnTo>
                      <a:lnTo>
                        <a:pt x="70" y="505"/>
                      </a:lnTo>
                      <a:lnTo>
                        <a:pt x="69" y="500"/>
                      </a:lnTo>
                      <a:lnTo>
                        <a:pt x="66" y="500"/>
                      </a:lnTo>
                      <a:lnTo>
                        <a:pt x="66" y="499"/>
                      </a:lnTo>
                      <a:lnTo>
                        <a:pt x="69" y="499"/>
                      </a:lnTo>
                      <a:lnTo>
                        <a:pt x="69" y="496"/>
                      </a:lnTo>
                      <a:lnTo>
                        <a:pt x="65" y="495"/>
                      </a:lnTo>
                      <a:lnTo>
                        <a:pt x="69" y="495"/>
                      </a:lnTo>
                      <a:lnTo>
                        <a:pt x="68" y="491"/>
                      </a:lnTo>
                      <a:lnTo>
                        <a:pt x="65" y="491"/>
                      </a:lnTo>
                      <a:lnTo>
                        <a:pt x="66" y="489"/>
                      </a:lnTo>
                      <a:lnTo>
                        <a:pt x="68" y="491"/>
                      </a:lnTo>
                      <a:lnTo>
                        <a:pt x="69" y="489"/>
                      </a:lnTo>
                      <a:lnTo>
                        <a:pt x="75" y="488"/>
                      </a:lnTo>
                      <a:lnTo>
                        <a:pt x="75" y="485"/>
                      </a:lnTo>
                      <a:lnTo>
                        <a:pt x="81" y="483"/>
                      </a:lnTo>
                      <a:lnTo>
                        <a:pt x="103" y="476"/>
                      </a:lnTo>
                      <a:lnTo>
                        <a:pt x="105" y="483"/>
                      </a:lnTo>
                      <a:lnTo>
                        <a:pt x="115" y="492"/>
                      </a:lnTo>
                      <a:lnTo>
                        <a:pt x="117" y="499"/>
                      </a:lnTo>
                      <a:lnTo>
                        <a:pt x="123" y="504"/>
                      </a:lnTo>
                      <a:lnTo>
                        <a:pt x="127" y="476"/>
                      </a:lnTo>
                      <a:lnTo>
                        <a:pt x="127" y="460"/>
                      </a:lnTo>
                      <a:lnTo>
                        <a:pt x="128" y="460"/>
                      </a:lnTo>
                      <a:lnTo>
                        <a:pt x="144" y="467"/>
                      </a:lnTo>
                      <a:lnTo>
                        <a:pt x="139" y="411"/>
                      </a:lnTo>
                      <a:lnTo>
                        <a:pt x="139" y="409"/>
                      </a:lnTo>
                      <a:lnTo>
                        <a:pt x="136" y="406"/>
                      </a:lnTo>
                      <a:lnTo>
                        <a:pt x="129" y="409"/>
                      </a:lnTo>
                      <a:lnTo>
                        <a:pt x="128" y="410"/>
                      </a:lnTo>
                      <a:lnTo>
                        <a:pt x="116" y="413"/>
                      </a:lnTo>
                      <a:lnTo>
                        <a:pt x="109" y="410"/>
                      </a:lnTo>
                      <a:lnTo>
                        <a:pt x="123" y="406"/>
                      </a:lnTo>
                      <a:lnTo>
                        <a:pt x="126" y="407"/>
                      </a:lnTo>
                      <a:lnTo>
                        <a:pt x="116" y="402"/>
                      </a:lnTo>
                      <a:lnTo>
                        <a:pt x="114" y="404"/>
                      </a:lnTo>
                      <a:lnTo>
                        <a:pt x="102" y="407"/>
                      </a:lnTo>
                      <a:lnTo>
                        <a:pt x="87" y="399"/>
                      </a:lnTo>
                      <a:lnTo>
                        <a:pt x="100" y="396"/>
                      </a:lnTo>
                      <a:lnTo>
                        <a:pt x="104" y="398"/>
                      </a:lnTo>
                      <a:lnTo>
                        <a:pt x="106" y="396"/>
                      </a:lnTo>
                      <a:lnTo>
                        <a:pt x="95" y="390"/>
                      </a:lnTo>
                      <a:lnTo>
                        <a:pt x="80" y="395"/>
                      </a:lnTo>
                      <a:lnTo>
                        <a:pt x="67" y="389"/>
                      </a:lnTo>
                      <a:lnTo>
                        <a:pt x="67" y="387"/>
                      </a:lnTo>
                      <a:lnTo>
                        <a:pt x="57" y="391"/>
                      </a:lnTo>
                      <a:lnTo>
                        <a:pt x="56" y="387"/>
                      </a:lnTo>
                      <a:lnTo>
                        <a:pt x="63" y="385"/>
                      </a:lnTo>
                      <a:lnTo>
                        <a:pt x="64" y="385"/>
                      </a:lnTo>
                      <a:lnTo>
                        <a:pt x="66" y="385"/>
                      </a:lnTo>
                      <a:lnTo>
                        <a:pt x="64" y="375"/>
                      </a:lnTo>
                      <a:lnTo>
                        <a:pt x="58" y="372"/>
                      </a:lnTo>
                      <a:lnTo>
                        <a:pt x="49" y="366"/>
                      </a:lnTo>
                      <a:lnTo>
                        <a:pt x="46" y="368"/>
                      </a:lnTo>
                      <a:lnTo>
                        <a:pt x="46" y="368"/>
                      </a:lnTo>
                      <a:lnTo>
                        <a:pt x="38" y="378"/>
                      </a:lnTo>
                      <a:lnTo>
                        <a:pt x="34" y="378"/>
                      </a:lnTo>
                      <a:lnTo>
                        <a:pt x="40" y="356"/>
                      </a:lnTo>
                      <a:lnTo>
                        <a:pt x="32" y="357"/>
                      </a:lnTo>
                      <a:lnTo>
                        <a:pt x="23" y="382"/>
                      </a:lnTo>
                      <a:lnTo>
                        <a:pt x="18" y="384"/>
                      </a:lnTo>
                      <a:lnTo>
                        <a:pt x="26" y="350"/>
                      </a:lnTo>
                      <a:lnTo>
                        <a:pt x="51" y="344"/>
                      </a:lnTo>
                      <a:lnTo>
                        <a:pt x="56" y="333"/>
                      </a:lnTo>
                      <a:lnTo>
                        <a:pt x="52" y="337"/>
                      </a:lnTo>
                      <a:lnTo>
                        <a:pt x="32" y="342"/>
                      </a:lnTo>
                      <a:lnTo>
                        <a:pt x="32" y="343"/>
                      </a:lnTo>
                      <a:lnTo>
                        <a:pt x="29" y="344"/>
                      </a:lnTo>
                      <a:lnTo>
                        <a:pt x="27" y="342"/>
                      </a:lnTo>
                      <a:lnTo>
                        <a:pt x="30" y="325"/>
                      </a:lnTo>
                      <a:lnTo>
                        <a:pt x="33" y="321"/>
                      </a:lnTo>
                      <a:lnTo>
                        <a:pt x="34" y="319"/>
                      </a:lnTo>
                      <a:lnTo>
                        <a:pt x="55" y="314"/>
                      </a:lnTo>
                      <a:lnTo>
                        <a:pt x="55" y="313"/>
                      </a:lnTo>
                      <a:lnTo>
                        <a:pt x="60" y="312"/>
                      </a:lnTo>
                      <a:lnTo>
                        <a:pt x="58" y="302"/>
                      </a:lnTo>
                      <a:lnTo>
                        <a:pt x="28" y="309"/>
                      </a:lnTo>
                      <a:lnTo>
                        <a:pt x="28" y="310"/>
                      </a:lnTo>
                      <a:lnTo>
                        <a:pt x="7" y="314"/>
                      </a:lnTo>
                      <a:lnTo>
                        <a:pt x="5" y="318"/>
                      </a:lnTo>
                      <a:lnTo>
                        <a:pt x="0" y="313"/>
                      </a:lnTo>
                      <a:lnTo>
                        <a:pt x="1" y="312"/>
                      </a:lnTo>
                      <a:lnTo>
                        <a:pt x="2" y="312"/>
                      </a:lnTo>
                      <a:lnTo>
                        <a:pt x="3" y="309"/>
                      </a:lnTo>
                      <a:lnTo>
                        <a:pt x="2" y="309"/>
                      </a:lnTo>
                      <a:lnTo>
                        <a:pt x="4" y="303"/>
                      </a:lnTo>
                      <a:lnTo>
                        <a:pt x="2" y="301"/>
                      </a:lnTo>
                      <a:lnTo>
                        <a:pt x="15" y="297"/>
                      </a:lnTo>
                      <a:lnTo>
                        <a:pt x="43" y="290"/>
                      </a:lnTo>
                      <a:lnTo>
                        <a:pt x="40" y="278"/>
                      </a:lnTo>
                      <a:lnTo>
                        <a:pt x="35" y="259"/>
                      </a:lnTo>
                      <a:lnTo>
                        <a:pt x="15" y="248"/>
                      </a:lnTo>
                      <a:lnTo>
                        <a:pt x="9" y="241"/>
                      </a:lnTo>
                      <a:lnTo>
                        <a:pt x="5" y="228"/>
                      </a:lnTo>
                      <a:lnTo>
                        <a:pt x="2" y="227"/>
                      </a:lnTo>
                      <a:lnTo>
                        <a:pt x="9" y="218"/>
                      </a:lnTo>
                      <a:lnTo>
                        <a:pt x="20" y="210"/>
                      </a:lnTo>
                      <a:lnTo>
                        <a:pt x="64" y="198"/>
                      </a:lnTo>
                      <a:lnTo>
                        <a:pt x="80" y="180"/>
                      </a:lnTo>
                      <a:lnTo>
                        <a:pt x="97" y="173"/>
                      </a:lnTo>
                      <a:lnTo>
                        <a:pt x="134" y="161"/>
                      </a:lnTo>
                      <a:lnTo>
                        <a:pt x="141" y="154"/>
                      </a:lnTo>
                      <a:lnTo>
                        <a:pt x="144" y="147"/>
                      </a:lnTo>
                      <a:lnTo>
                        <a:pt x="143" y="141"/>
                      </a:lnTo>
                      <a:lnTo>
                        <a:pt x="138" y="130"/>
                      </a:lnTo>
                      <a:lnTo>
                        <a:pt x="137" y="121"/>
                      </a:lnTo>
                      <a:lnTo>
                        <a:pt x="141" y="111"/>
                      </a:lnTo>
                      <a:lnTo>
                        <a:pt x="146" y="106"/>
                      </a:lnTo>
                      <a:lnTo>
                        <a:pt x="178" y="104"/>
                      </a:lnTo>
                      <a:lnTo>
                        <a:pt x="188" y="110"/>
                      </a:lnTo>
                      <a:lnTo>
                        <a:pt x="197" y="115"/>
                      </a:lnTo>
                      <a:lnTo>
                        <a:pt x="211" y="120"/>
                      </a:lnTo>
                      <a:lnTo>
                        <a:pt x="219" y="118"/>
                      </a:lnTo>
                      <a:lnTo>
                        <a:pt x="221" y="114"/>
                      </a:lnTo>
                      <a:lnTo>
                        <a:pt x="223" y="113"/>
                      </a:lnTo>
                      <a:lnTo>
                        <a:pt x="239" y="101"/>
                      </a:lnTo>
                      <a:lnTo>
                        <a:pt x="251" y="99"/>
                      </a:lnTo>
                      <a:lnTo>
                        <a:pt x="260" y="94"/>
                      </a:lnTo>
                      <a:lnTo>
                        <a:pt x="264" y="90"/>
                      </a:lnTo>
                      <a:lnTo>
                        <a:pt x="261" y="88"/>
                      </a:lnTo>
                      <a:lnTo>
                        <a:pt x="263" y="84"/>
                      </a:lnTo>
                      <a:lnTo>
                        <a:pt x="266" y="84"/>
                      </a:lnTo>
                      <a:lnTo>
                        <a:pt x="272" y="72"/>
                      </a:lnTo>
                      <a:lnTo>
                        <a:pt x="272" y="65"/>
                      </a:lnTo>
                      <a:lnTo>
                        <a:pt x="278" y="60"/>
                      </a:lnTo>
                      <a:lnTo>
                        <a:pt x="281" y="60"/>
                      </a:lnTo>
                      <a:lnTo>
                        <a:pt x="284" y="56"/>
                      </a:lnTo>
                      <a:lnTo>
                        <a:pt x="291" y="53"/>
                      </a:lnTo>
                      <a:lnTo>
                        <a:pt x="298" y="52"/>
                      </a:lnTo>
                      <a:lnTo>
                        <a:pt x="304" y="55"/>
                      </a:lnTo>
                      <a:lnTo>
                        <a:pt x="308" y="54"/>
                      </a:lnTo>
                      <a:lnTo>
                        <a:pt x="312" y="55"/>
                      </a:lnTo>
                      <a:lnTo>
                        <a:pt x="315" y="56"/>
                      </a:lnTo>
                      <a:lnTo>
                        <a:pt x="323" y="59"/>
                      </a:lnTo>
                      <a:lnTo>
                        <a:pt x="325" y="58"/>
                      </a:lnTo>
                      <a:lnTo>
                        <a:pt x="323" y="66"/>
                      </a:lnTo>
                      <a:lnTo>
                        <a:pt x="346" y="78"/>
                      </a:lnTo>
                      <a:lnTo>
                        <a:pt x="352" y="79"/>
                      </a:lnTo>
                      <a:lnTo>
                        <a:pt x="369" y="66"/>
                      </a:lnTo>
                      <a:lnTo>
                        <a:pt x="379" y="62"/>
                      </a:lnTo>
                      <a:lnTo>
                        <a:pt x="388" y="61"/>
                      </a:lnTo>
                      <a:lnTo>
                        <a:pt x="389" y="65"/>
                      </a:lnTo>
                      <a:lnTo>
                        <a:pt x="400" y="66"/>
                      </a:lnTo>
                      <a:lnTo>
                        <a:pt x="410" y="70"/>
                      </a:lnTo>
                      <a:lnTo>
                        <a:pt x="422" y="66"/>
                      </a:lnTo>
                      <a:lnTo>
                        <a:pt x="422" y="62"/>
                      </a:lnTo>
                      <a:lnTo>
                        <a:pt x="428" y="60"/>
                      </a:lnTo>
                      <a:lnTo>
                        <a:pt x="428" y="58"/>
                      </a:lnTo>
                      <a:lnTo>
                        <a:pt x="431" y="55"/>
                      </a:lnTo>
                      <a:lnTo>
                        <a:pt x="425" y="52"/>
                      </a:lnTo>
                      <a:lnTo>
                        <a:pt x="423" y="48"/>
                      </a:lnTo>
                      <a:lnTo>
                        <a:pt x="435" y="33"/>
                      </a:lnTo>
                      <a:lnTo>
                        <a:pt x="437" y="30"/>
                      </a:lnTo>
                      <a:lnTo>
                        <a:pt x="458" y="26"/>
                      </a:lnTo>
                      <a:lnTo>
                        <a:pt x="461" y="23"/>
                      </a:lnTo>
                      <a:lnTo>
                        <a:pt x="468" y="9"/>
                      </a:lnTo>
                      <a:lnTo>
                        <a:pt x="472" y="4"/>
                      </a:lnTo>
                      <a:lnTo>
                        <a:pt x="480" y="0"/>
                      </a:lnTo>
                      <a:lnTo>
                        <a:pt x="485" y="3"/>
                      </a:lnTo>
                      <a:lnTo>
                        <a:pt x="493" y="3"/>
                      </a:lnTo>
                      <a:lnTo>
                        <a:pt x="498" y="7"/>
                      </a:lnTo>
                      <a:lnTo>
                        <a:pt x="500" y="12"/>
                      </a:lnTo>
                      <a:lnTo>
                        <a:pt x="499" y="17"/>
                      </a:lnTo>
                      <a:lnTo>
                        <a:pt x="495" y="15"/>
                      </a:lnTo>
                      <a:lnTo>
                        <a:pt x="499" y="19"/>
                      </a:lnTo>
                      <a:lnTo>
                        <a:pt x="497" y="28"/>
                      </a:lnTo>
                      <a:lnTo>
                        <a:pt x="496" y="27"/>
                      </a:lnTo>
                      <a:lnTo>
                        <a:pt x="497" y="41"/>
                      </a:lnTo>
                      <a:lnTo>
                        <a:pt x="522" y="44"/>
                      </a:lnTo>
                      <a:lnTo>
                        <a:pt x="524" y="49"/>
                      </a:lnTo>
                      <a:lnTo>
                        <a:pt x="529" y="54"/>
                      </a:lnTo>
                      <a:lnTo>
                        <a:pt x="525" y="56"/>
                      </a:lnTo>
                      <a:lnTo>
                        <a:pt x="517" y="64"/>
                      </a:lnTo>
                      <a:lnTo>
                        <a:pt x="514" y="81"/>
                      </a:lnTo>
                      <a:lnTo>
                        <a:pt x="527" y="97"/>
                      </a:lnTo>
                      <a:lnTo>
                        <a:pt x="528" y="104"/>
                      </a:lnTo>
                      <a:lnTo>
                        <a:pt x="527" y="113"/>
                      </a:lnTo>
                      <a:lnTo>
                        <a:pt x="517" y="117"/>
                      </a:lnTo>
                      <a:lnTo>
                        <a:pt x="502" y="126"/>
                      </a:lnTo>
                      <a:lnTo>
                        <a:pt x="506" y="133"/>
                      </a:lnTo>
                      <a:lnTo>
                        <a:pt x="506" y="154"/>
                      </a:lnTo>
                      <a:lnTo>
                        <a:pt x="523" y="151"/>
                      </a:lnTo>
                      <a:lnTo>
                        <a:pt x="525" y="154"/>
                      </a:lnTo>
                      <a:lnTo>
                        <a:pt x="534" y="155"/>
                      </a:lnTo>
                      <a:lnTo>
                        <a:pt x="541" y="163"/>
                      </a:lnTo>
                      <a:lnTo>
                        <a:pt x="541" y="167"/>
                      </a:lnTo>
                      <a:lnTo>
                        <a:pt x="546" y="181"/>
                      </a:lnTo>
                      <a:lnTo>
                        <a:pt x="553" y="198"/>
                      </a:lnTo>
                      <a:lnTo>
                        <a:pt x="550" y="201"/>
                      </a:lnTo>
                      <a:lnTo>
                        <a:pt x="552" y="204"/>
                      </a:lnTo>
                      <a:lnTo>
                        <a:pt x="552" y="206"/>
                      </a:lnTo>
                      <a:lnTo>
                        <a:pt x="554" y="206"/>
                      </a:lnTo>
                      <a:lnTo>
                        <a:pt x="553" y="211"/>
                      </a:lnTo>
                      <a:lnTo>
                        <a:pt x="567" y="213"/>
                      </a:lnTo>
                      <a:lnTo>
                        <a:pt x="570" y="198"/>
                      </a:lnTo>
                      <a:lnTo>
                        <a:pt x="580" y="198"/>
                      </a:lnTo>
                      <a:lnTo>
                        <a:pt x="572" y="183"/>
                      </a:lnTo>
                      <a:lnTo>
                        <a:pt x="597" y="185"/>
                      </a:lnTo>
                      <a:lnTo>
                        <a:pt x="601" y="180"/>
                      </a:lnTo>
                      <a:lnTo>
                        <a:pt x="599" y="180"/>
                      </a:lnTo>
                      <a:lnTo>
                        <a:pt x="599" y="177"/>
                      </a:lnTo>
                      <a:lnTo>
                        <a:pt x="599" y="177"/>
                      </a:lnTo>
                      <a:lnTo>
                        <a:pt x="599" y="176"/>
                      </a:lnTo>
                      <a:lnTo>
                        <a:pt x="599" y="176"/>
                      </a:lnTo>
                      <a:lnTo>
                        <a:pt x="599" y="175"/>
                      </a:lnTo>
                      <a:lnTo>
                        <a:pt x="597" y="174"/>
                      </a:lnTo>
                      <a:lnTo>
                        <a:pt x="600" y="175"/>
                      </a:lnTo>
                      <a:lnTo>
                        <a:pt x="600" y="175"/>
                      </a:lnTo>
                      <a:lnTo>
                        <a:pt x="602" y="177"/>
                      </a:lnTo>
                      <a:lnTo>
                        <a:pt x="602" y="174"/>
                      </a:lnTo>
                      <a:lnTo>
                        <a:pt x="600" y="172"/>
                      </a:lnTo>
                      <a:lnTo>
                        <a:pt x="600" y="172"/>
                      </a:lnTo>
                      <a:lnTo>
                        <a:pt x="597" y="171"/>
                      </a:lnTo>
                      <a:lnTo>
                        <a:pt x="598" y="168"/>
                      </a:lnTo>
                      <a:lnTo>
                        <a:pt x="596" y="168"/>
                      </a:lnTo>
                      <a:lnTo>
                        <a:pt x="598" y="163"/>
                      </a:lnTo>
                      <a:lnTo>
                        <a:pt x="599" y="163"/>
                      </a:lnTo>
                      <a:lnTo>
                        <a:pt x="599" y="167"/>
                      </a:lnTo>
                      <a:lnTo>
                        <a:pt x="600" y="164"/>
                      </a:lnTo>
                      <a:lnTo>
                        <a:pt x="602" y="166"/>
                      </a:lnTo>
                      <a:lnTo>
                        <a:pt x="603" y="166"/>
                      </a:lnTo>
                      <a:close/>
                    </a:path>
                  </a:pathLst>
                </a:custGeom>
                <a:noFill/>
                <a:ln w="301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77" name="Freeform 154"/>
                <p:cNvSpPr>
                  <a:spLocks/>
                </p:cNvSpPr>
                <p:nvPr/>
              </p:nvSpPr>
              <p:spPr bwMode="auto">
                <a:xfrm>
                  <a:off x="3875" y="2052"/>
                  <a:ext cx="920" cy="643"/>
                </a:xfrm>
                <a:custGeom>
                  <a:avLst/>
                  <a:gdLst>
                    <a:gd name="T0" fmla="*/ 0 w 920"/>
                    <a:gd name="T1" fmla="*/ 643 h 643"/>
                    <a:gd name="T2" fmla="*/ 207 w 920"/>
                    <a:gd name="T3" fmla="*/ 569 h 643"/>
                    <a:gd name="T4" fmla="*/ 242 w 920"/>
                    <a:gd name="T5" fmla="*/ 555 h 643"/>
                    <a:gd name="T6" fmla="*/ 274 w 920"/>
                    <a:gd name="T7" fmla="*/ 551 h 643"/>
                    <a:gd name="T8" fmla="*/ 306 w 920"/>
                    <a:gd name="T9" fmla="*/ 546 h 643"/>
                    <a:gd name="T10" fmla="*/ 317 w 920"/>
                    <a:gd name="T11" fmla="*/ 536 h 643"/>
                    <a:gd name="T12" fmla="*/ 328 w 920"/>
                    <a:gd name="T13" fmla="*/ 520 h 643"/>
                    <a:gd name="T14" fmla="*/ 347 w 920"/>
                    <a:gd name="T15" fmla="*/ 504 h 643"/>
                    <a:gd name="T16" fmla="*/ 374 w 920"/>
                    <a:gd name="T17" fmla="*/ 497 h 643"/>
                    <a:gd name="T18" fmla="*/ 403 w 920"/>
                    <a:gd name="T19" fmla="*/ 497 h 643"/>
                    <a:gd name="T20" fmla="*/ 436 w 920"/>
                    <a:gd name="T21" fmla="*/ 493 h 643"/>
                    <a:gd name="T22" fmla="*/ 460 w 920"/>
                    <a:gd name="T23" fmla="*/ 482 h 643"/>
                    <a:gd name="T24" fmla="*/ 469 w 920"/>
                    <a:gd name="T25" fmla="*/ 476 h 643"/>
                    <a:gd name="T26" fmla="*/ 470 w 920"/>
                    <a:gd name="T27" fmla="*/ 466 h 643"/>
                    <a:gd name="T28" fmla="*/ 471 w 920"/>
                    <a:gd name="T29" fmla="*/ 453 h 643"/>
                    <a:gd name="T30" fmla="*/ 473 w 920"/>
                    <a:gd name="T31" fmla="*/ 437 h 643"/>
                    <a:gd name="T32" fmla="*/ 481 w 920"/>
                    <a:gd name="T33" fmla="*/ 428 h 643"/>
                    <a:gd name="T34" fmla="*/ 501 w 920"/>
                    <a:gd name="T35" fmla="*/ 416 h 643"/>
                    <a:gd name="T36" fmla="*/ 539 w 920"/>
                    <a:gd name="T37" fmla="*/ 410 h 643"/>
                    <a:gd name="T38" fmla="*/ 556 w 920"/>
                    <a:gd name="T39" fmla="*/ 400 h 643"/>
                    <a:gd name="T40" fmla="*/ 582 w 920"/>
                    <a:gd name="T41" fmla="*/ 380 h 643"/>
                    <a:gd name="T42" fmla="*/ 637 w 920"/>
                    <a:gd name="T43" fmla="*/ 339 h 643"/>
                    <a:gd name="T44" fmla="*/ 664 w 920"/>
                    <a:gd name="T45" fmla="*/ 322 h 643"/>
                    <a:gd name="T46" fmla="*/ 677 w 920"/>
                    <a:gd name="T47" fmla="*/ 302 h 643"/>
                    <a:gd name="T48" fmla="*/ 683 w 920"/>
                    <a:gd name="T49" fmla="*/ 276 h 643"/>
                    <a:gd name="T50" fmla="*/ 691 w 920"/>
                    <a:gd name="T51" fmla="*/ 272 h 643"/>
                    <a:gd name="T52" fmla="*/ 697 w 920"/>
                    <a:gd name="T53" fmla="*/ 255 h 643"/>
                    <a:gd name="T54" fmla="*/ 712 w 920"/>
                    <a:gd name="T55" fmla="*/ 246 h 643"/>
                    <a:gd name="T56" fmla="*/ 730 w 920"/>
                    <a:gd name="T57" fmla="*/ 238 h 643"/>
                    <a:gd name="T58" fmla="*/ 752 w 920"/>
                    <a:gd name="T59" fmla="*/ 235 h 643"/>
                    <a:gd name="T60" fmla="*/ 764 w 920"/>
                    <a:gd name="T61" fmla="*/ 230 h 643"/>
                    <a:gd name="T62" fmla="*/ 773 w 920"/>
                    <a:gd name="T63" fmla="*/ 222 h 643"/>
                    <a:gd name="T64" fmla="*/ 776 w 920"/>
                    <a:gd name="T65" fmla="*/ 201 h 643"/>
                    <a:gd name="T66" fmla="*/ 780 w 920"/>
                    <a:gd name="T67" fmla="*/ 191 h 643"/>
                    <a:gd name="T68" fmla="*/ 793 w 920"/>
                    <a:gd name="T69" fmla="*/ 177 h 643"/>
                    <a:gd name="T70" fmla="*/ 794 w 920"/>
                    <a:gd name="T71" fmla="*/ 153 h 643"/>
                    <a:gd name="T72" fmla="*/ 797 w 920"/>
                    <a:gd name="T73" fmla="*/ 140 h 643"/>
                    <a:gd name="T74" fmla="*/ 811 w 920"/>
                    <a:gd name="T75" fmla="*/ 116 h 643"/>
                    <a:gd name="T76" fmla="*/ 823 w 920"/>
                    <a:gd name="T77" fmla="*/ 105 h 643"/>
                    <a:gd name="T78" fmla="*/ 851 w 920"/>
                    <a:gd name="T79" fmla="*/ 99 h 643"/>
                    <a:gd name="T80" fmla="*/ 864 w 920"/>
                    <a:gd name="T81" fmla="*/ 89 h 643"/>
                    <a:gd name="T82" fmla="*/ 886 w 920"/>
                    <a:gd name="T83" fmla="*/ 53 h 643"/>
                    <a:gd name="T84" fmla="*/ 888 w 920"/>
                    <a:gd name="T85" fmla="*/ 43 h 643"/>
                    <a:gd name="T86" fmla="*/ 905 w 920"/>
                    <a:gd name="T87" fmla="*/ 28 h 643"/>
                    <a:gd name="T88" fmla="*/ 920 w 920"/>
                    <a:gd name="T89"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0" h="643">
                      <a:moveTo>
                        <a:pt x="0" y="643"/>
                      </a:moveTo>
                      <a:lnTo>
                        <a:pt x="207" y="569"/>
                      </a:lnTo>
                      <a:lnTo>
                        <a:pt x="242" y="555"/>
                      </a:lnTo>
                      <a:lnTo>
                        <a:pt x="274" y="551"/>
                      </a:lnTo>
                      <a:lnTo>
                        <a:pt x="306" y="546"/>
                      </a:lnTo>
                      <a:lnTo>
                        <a:pt x="317" y="536"/>
                      </a:lnTo>
                      <a:lnTo>
                        <a:pt x="328" y="520"/>
                      </a:lnTo>
                      <a:lnTo>
                        <a:pt x="347" y="504"/>
                      </a:lnTo>
                      <a:lnTo>
                        <a:pt x="374" y="497"/>
                      </a:lnTo>
                      <a:lnTo>
                        <a:pt x="403" y="497"/>
                      </a:lnTo>
                      <a:lnTo>
                        <a:pt x="436" y="493"/>
                      </a:lnTo>
                      <a:lnTo>
                        <a:pt x="460" y="482"/>
                      </a:lnTo>
                      <a:lnTo>
                        <a:pt x="469" y="476"/>
                      </a:lnTo>
                      <a:lnTo>
                        <a:pt x="470" y="466"/>
                      </a:lnTo>
                      <a:lnTo>
                        <a:pt x="471" y="453"/>
                      </a:lnTo>
                      <a:lnTo>
                        <a:pt x="473" y="437"/>
                      </a:lnTo>
                      <a:lnTo>
                        <a:pt x="481" y="428"/>
                      </a:lnTo>
                      <a:lnTo>
                        <a:pt x="501" y="416"/>
                      </a:lnTo>
                      <a:lnTo>
                        <a:pt x="539" y="410"/>
                      </a:lnTo>
                      <a:lnTo>
                        <a:pt x="556" y="400"/>
                      </a:lnTo>
                      <a:lnTo>
                        <a:pt x="582" y="380"/>
                      </a:lnTo>
                      <a:lnTo>
                        <a:pt x="637" y="339"/>
                      </a:lnTo>
                      <a:lnTo>
                        <a:pt x="664" y="322"/>
                      </a:lnTo>
                      <a:lnTo>
                        <a:pt x="677" y="302"/>
                      </a:lnTo>
                      <a:lnTo>
                        <a:pt x="683" y="276"/>
                      </a:lnTo>
                      <a:lnTo>
                        <a:pt x="691" y="272"/>
                      </a:lnTo>
                      <a:lnTo>
                        <a:pt x="697" y="255"/>
                      </a:lnTo>
                      <a:lnTo>
                        <a:pt x="712" y="246"/>
                      </a:lnTo>
                      <a:lnTo>
                        <a:pt x="730" y="238"/>
                      </a:lnTo>
                      <a:lnTo>
                        <a:pt x="752" y="235"/>
                      </a:lnTo>
                      <a:lnTo>
                        <a:pt x="764" y="230"/>
                      </a:lnTo>
                      <a:lnTo>
                        <a:pt x="773" y="222"/>
                      </a:lnTo>
                      <a:lnTo>
                        <a:pt x="776" y="201"/>
                      </a:lnTo>
                      <a:lnTo>
                        <a:pt x="780" y="191"/>
                      </a:lnTo>
                      <a:lnTo>
                        <a:pt x="793" y="177"/>
                      </a:lnTo>
                      <a:lnTo>
                        <a:pt x="794" y="153"/>
                      </a:lnTo>
                      <a:lnTo>
                        <a:pt x="797" y="140"/>
                      </a:lnTo>
                      <a:lnTo>
                        <a:pt x="811" y="116"/>
                      </a:lnTo>
                      <a:lnTo>
                        <a:pt x="823" y="105"/>
                      </a:lnTo>
                      <a:lnTo>
                        <a:pt x="851" y="99"/>
                      </a:lnTo>
                      <a:lnTo>
                        <a:pt x="864" y="89"/>
                      </a:lnTo>
                      <a:lnTo>
                        <a:pt x="886" y="53"/>
                      </a:lnTo>
                      <a:lnTo>
                        <a:pt x="888" y="43"/>
                      </a:lnTo>
                      <a:lnTo>
                        <a:pt x="905" y="28"/>
                      </a:lnTo>
                      <a:lnTo>
                        <a:pt x="920" y="0"/>
                      </a:lnTo>
                    </a:path>
                  </a:pathLst>
                </a:custGeom>
                <a:noFill/>
                <a:ln w="39688" cap="flat">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78" name="Freeform 155"/>
                <p:cNvSpPr>
                  <a:spLocks/>
                </p:cNvSpPr>
                <p:nvPr/>
              </p:nvSpPr>
              <p:spPr bwMode="auto">
                <a:xfrm>
                  <a:off x="2708" y="1419"/>
                  <a:ext cx="2293" cy="2650"/>
                </a:xfrm>
                <a:custGeom>
                  <a:avLst/>
                  <a:gdLst>
                    <a:gd name="T0" fmla="*/ 13316 w 24466"/>
                    <a:gd name="T1" fmla="*/ 6303 h 30609"/>
                    <a:gd name="T2" fmla="*/ 14728 w 24466"/>
                    <a:gd name="T3" fmla="*/ 5086 h 30609"/>
                    <a:gd name="T4" fmla="*/ 12576 w 24466"/>
                    <a:gd name="T5" fmla="*/ 4397 h 30609"/>
                    <a:gd name="T6" fmla="*/ 10771 w 24466"/>
                    <a:gd name="T7" fmla="*/ 3669 h 30609"/>
                    <a:gd name="T8" fmla="*/ 10685 w 24466"/>
                    <a:gd name="T9" fmla="*/ 2063 h 30609"/>
                    <a:gd name="T10" fmla="*/ 9907 w 24466"/>
                    <a:gd name="T11" fmla="*/ 625 h 30609"/>
                    <a:gd name="T12" fmla="*/ 11319 w 24466"/>
                    <a:gd name="T13" fmla="*/ 331 h 30609"/>
                    <a:gd name="T14" fmla="*/ 11762 w 24466"/>
                    <a:gd name="T15" fmla="*/ 1712 h 30609"/>
                    <a:gd name="T16" fmla="*/ 13871 w 24466"/>
                    <a:gd name="T17" fmla="*/ 1905 h 30609"/>
                    <a:gd name="T18" fmla="*/ 15635 w 24466"/>
                    <a:gd name="T19" fmla="*/ 2841 h 30609"/>
                    <a:gd name="T20" fmla="*/ 15413 w 24466"/>
                    <a:gd name="T21" fmla="*/ 3995 h 30609"/>
                    <a:gd name="T22" fmla="*/ 16590 w 24466"/>
                    <a:gd name="T23" fmla="*/ 4976 h 30609"/>
                    <a:gd name="T24" fmla="*/ 18108 w 24466"/>
                    <a:gd name="T25" fmla="*/ 5714 h 30609"/>
                    <a:gd name="T26" fmla="*/ 18075 w 24466"/>
                    <a:gd name="T27" fmla="*/ 4863 h 30609"/>
                    <a:gd name="T28" fmla="*/ 18499 w 24466"/>
                    <a:gd name="T29" fmla="*/ 3581 h 30609"/>
                    <a:gd name="T30" fmla="*/ 20169 w 24466"/>
                    <a:gd name="T31" fmla="*/ 4165 h 30609"/>
                    <a:gd name="T32" fmla="*/ 20415 w 24466"/>
                    <a:gd name="T33" fmla="*/ 5116 h 30609"/>
                    <a:gd name="T34" fmla="*/ 21762 w 24466"/>
                    <a:gd name="T35" fmla="*/ 6428 h 30609"/>
                    <a:gd name="T36" fmla="*/ 22579 w 24466"/>
                    <a:gd name="T37" fmla="*/ 8313 h 30609"/>
                    <a:gd name="T38" fmla="*/ 24466 w 24466"/>
                    <a:gd name="T39" fmla="*/ 10566 h 30609"/>
                    <a:gd name="T40" fmla="*/ 23072 w 24466"/>
                    <a:gd name="T41" fmla="*/ 12479 h 30609"/>
                    <a:gd name="T42" fmla="*/ 21674 w 24466"/>
                    <a:gd name="T43" fmla="*/ 14618 h 30609"/>
                    <a:gd name="T44" fmla="*/ 21140 w 24466"/>
                    <a:gd name="T45" fmla="*/ 16906 h 30609"/>
                    <a:gd name="T46" fmla="*/ 21405 w 24466"/>
                    <a:gd name="T47" fmla="*/ 18391 h 30609"/>
                    <a:gd name="T48" fmla="*/ 20784 w 24466"/>
                    <a:gd name="T49" fmla="*/ 20011 h 30609"/>
                    <a:gd name="T50" fmla="*/ 21143 w 24466"/>
                    <a:gd name="T51" fmla="*/ 21266 h 30609"/>
                    <a:gd name="T52" fmla="*/ 21536 w 24466"/>
                    <a:gd name="T53" fmla="*/ 23502 h 30609"/>
                    <a:gd name="T54" fmla="*/ 20879 w 24466"/>
                    <a:gd name="T55" fmla="*/ 25848 h 30609"/>
                    <a:gd name="T56" fmla="*/ 19480 w 24466"/>
                    <a:gd name="T57" fmla="*/ 27106 h 30609"/>
                    <a:gd name="T58" fmla="*/ 17163 w 24466"/>
                    <a:gd name="T59" fmla="*/ 27452 h 30609"/>
                    <a:gd name="T60" fmla="*/ 14840 w 24466"/>
                    <a:gd name="T61" fmla="*/ 28559 h 30609"/>
                    <a:gd name="T62" fmla="*/ 12878 w 24466"/>
                    <a:gd name="T63" fmla="*/ 28123 h 30609"/>
                    <a:gd name="T64" fmla="*/ 10100 w 24466"/>
                    <a:gd name="T65" fmla="*/ 28689 h 30609"/>
                    <a:gd name="T66" fmla="*/ 7558 w 24466"/>
                    <a:gd name="T67" fmla="*/ 29340 h 30609"/>
                    <a:gd name="T68" fmla="*/ 4845 w 24466"/>
                    <a:gd name="T69" fmla="*/ 29643 h 30609"/>
                    <a:gd name="T70" fmla="*/ 2096 w 24466"/>
                    <a:gd name="T71" fmla="*/ 30551 h 30609"/>
                    <a:gd name="T72" fmla="*/ 385 w 24466"/>
                    <a:gd name="T73" fmla="*/ 30054 h 30609"/>
                    <a:gd name="T74" fmla="*/ 294 w 24466"/>
                    <a:gd name="T75" fmla="*/ 28691 h 30609"/>
                    <a:gd name="T76" fmla="*/ 1991 w 24466"/>
                    <a:gd name="T77" fmla="*/ 28556 h 30609"/>
                    <a:gd name="T78" fmla="*/ 4725 w 24466"/>
                    <a:gd name="T79" fmla="*/ 27817 h 30609"/>
                    <a:gd name="T80" fmla="*/ 7288 w 24466"/>
                    <a:gd name="T81" fmla="*/ 25832 h 30609"/>
                    <a:gd name="T82" fmla="*/ 8183 w 24466"/>
                    <a:gd name="T83" fmla="*/ 25051 h 30609"/>
                    <a:gd name="T84" fmla="*/ 8575 w 24466"/>
                    <a:gd name="T85" fmla="*/ 24407 h 30609"/>
                    <a:gd name="T86" fmla="*/ 9444 w 24466"/>
                    <a:gd name="T87" fmla="*/ 23560 h 30609"/>
                    <a:gd name="T88" fmla="*/ 9877 w 24466"/>
                    <a:gd name="T89" fmla="*/ 23460 h 30609"/>
                    <a:gd name="T90" fmla="*/ 10141 w 24466"/>
                    <a:gd name="T91" fmla="*/ 23126 h 30609"/>
                    <a:gd name="T92" fmla="*/ 10299 w 24466"/>
                    <a:gd name="T93" fmla="*/ 22357 h 30609"/>
                    <a:gd name="T94" fmla="*/ 10935 w 24466"/>
                    <a:gd name="T95" fmla="*/ 21660 h 30609"/>
                    <a:gd name="T96" fmla="*/ 11621 w 24466"/>
                    <a:gd name="T97" fmla="*/ 21451 h 30609"/>
                    <a:gd name="T98" fmla="*/ 11692 w 24466"/>
                    <a:gd name="T99" fmla="*/ 20638 h 30609"/>
                    <a:gd name="T100" fmla="*/ 12979 w 24466"/>
                    <a:gd name="T101" fmla="*/ 20119 h 30609"/>
                    <a:gd name="T102" fmla="*/ 12517 w 24466"/>
                    <a:gd name="T103" fmla="*/ 18535 h 30609"/>
                    <a:gd name="T104" fmla="*/ 13414 w 24466"/>
                    <a:gd name="T105" fmla="*/ 19089 h 30609"/>
                    <a:gd name="T106" fmla="*/ 13736 w 24466"/>
                    <a:gd name="T107" fmla="*/ 18336 h 30609"/>
                    <a:gd name="T108" fmla="*/ 13001 w 24466"/>
                    <a:gd name="T109" fmla="*/ 17855 h 30609"/>
                    <a:gd name="T110" fmla="*/ 17759 w 24466"/>
                    <a:gd name="T111" fmla="*/ 18575 h 30609"/>
                    <a:gd name="T112" fmla="*/ 17585 w 24466"/>
                    <a:gd name="T113" fmla="*/ 15857 h 30609"/>
                    <a:gd name="T114" fmla="*/ 18384 w 24466"/>
                    <a:gd name="T115" fmla="*/ 13688 h 30609"/>
                    <a:gd name="T116" fmla="*/ 17204 w 24466"/>
                    <a:gd name="T117" fmla="*/ 11567 h 30609"/>
                    <a:gd name="T118" fmla="*/ 14304 w 24466"/>
                    <a:gd name="T119" fmla="*/ 12920 h 30609"/>
                    <a:gd name="T120" fmla="*/ 13545 w 24466"/>
                    <a:gd name="T121" fmla="*/ 11410 h 30609"/>
                    <a:gd name="T122" fmla="*/ 12875 w 24466"/>
                    <a:gd name="T123" fmla="*/ 8999 h 30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66" h="30609">
                      <a:moveTo>
                        <a:pt x="13213" y="7923"/>
                      </a:moveTo>
                      <a:cubicBezTo>
                        <a:pt x="13253" y="7869"/>
                        <a:pt x="13174" y="7800"/>
                        <a:pt x="13201" y="7704"/>
                      </a:cubicBezTo>
                      <a:lnTo>
                        <a:pt x="13376" y="7365"/>
                      </a:lnTo>
                      <a:lnTo>
                        <a:pt x="13335" y="7290"/>
                      </a:lnTo>
                      <a:lnTo>
                        <a:pt x="13506" y="7016"/>
                      </a:lnTo>
                      <a:lnTo>
                        <a:pt x="13595" y="6575"/>
                      </a:lnTo>
                      <a:lnTo>
                        <a:pt x="13763" y="6535"/>
                      </a:lnTo>
                      <a:lnTo>
                        <a:pt x="13813" y="6279"/>
                      </a:lnTo>
                      <a:lnTo>
                        <a:pt x="13539" y="6338"/>
                      </a:lnTo>
                      <a:lnTo>
                        <a:pt x="13352" y="6474"/>
                      </a:lnTo>
                      <a:lnTo>
                        <a:pt x="13294" y="6447"/>
                      </a:lnTo>
                      <a:lnTo>
                        <a:pt x="13316" y="6303"/>
                      </a:lnTo>
                      <a:lnTo>
                        <a:pt x="13175" y="5948"/>
                      </a:lnTo>
                      <a:lnTo>
                        <a:pt x="12938" y="5888"/>
                      </a:lnTo>
                      <a:lnTo>
                        <a:pt x="12914" y="5773"/>
                      </a:lnTo>
                      <a:lnTo>
                        <a:pt x="13135" y="5557"/>
                      </a:lnTo>
                      <a:lnTo>
                        <a:pt x="13454" y="5476"/>
                      </a:lnTo>
                      <a:lnTo>
                        <a:pt x="13611" y="5338"/>
                      </a:lnTo>
                      <a:lnTo>
                        <a:pt x="14014" y="5407"/>
                      </a:lnTo>
                      <a:lnTo>
                        <a:pt x="14439" y="5476"/>
                      </a:lnTo>
                      <a:lnTo>
                        <a:pt x="14622" y="5412"/>
                      </a:lnTo>
                      <a:lnTo>
                        <a:pt x="14590" y="5290"/>
                      </a:lnTo>
                      <a:lnTo>
                        <a:pt x="14700" y="5206"/>
                      </a:lnTo>
                      <a:lnTo>
                        <a:pt x="14728" y="5086"/>
                      </a:lnTo>
                      <a:lnTo>
                        <a:pt x="14455" y="5145"/>
                      </a:lnTo>
                      <a:lnTo>
                        <a:pt x="14132" y="4984"/>
                      </a:lnTo>
                      <a:lnTo>
                        <a:pt x="13767" y="4618"/>
                      </a:lnTo>
                      <a:lnTo>
                        <a:pt x="13674" y="4670"/>
                      </a:lnTo>
                      <a:lnTo>
                        <a:pt x="13487" y="4653"/>
                      </a:lnTo>
                      <a:lnTo>
                        <a:pt x="13402" y="4705"/>
                      </a:lnTo>
                      <a:lnTo>
                        <a:pt x="13215" y="4688"/>
                      </a:lnTo>
                      <a:lnTo>
                        <a:pt x="12967" y="4845"/>
                      </a:lnTo>
                      <a:lnTo>
                        <a:pt x="12922" y="4698"/>
                      </a:lnTo>
                      <a:lnTo>
                        <a:pt x="12893" y="4510"/>
                      </a:lnTo>
                      <a:lnTo>
                        <a:pt x="12660" y="4523"/>
                      </a:lnTo>
                      <a:lnTo>
                        <a:pt x="12576" y="4397"/>
                      </a:lnTo>
                      <a:lnTo>
                        <a:pt x="12128" y="4343"/>
                      </a:lnTo>
                      <a:lnTo>
                        <a:pt x="11995" y="4433"/>
                      </a:lnTo>
                      <a:lnTo>
                        <a:pt x="11923" y="4381"/>
                      </a:lnTo>
                      <a:lnTo>
                        <a:pt x="11860" y="4281"/>
                      </a:lnTo>
                      <a:lnTo>
                        <a:pt x="11815" y="3972"/>
                      </a:lnTo>
                      <a:lnTo>
                        <a:pt x="11686" y="3844"/>
                      </a:lnTo>
                      <a:lnTo>
                        <a:pt x="11521" y="3852"/>
                      </a:lnTo>
                      <a:lnTo>
                        <a:pt x="11432" y="3831"/>
                      </a:lnTo>
                      <a:lnTo>
                        <a:pt x="11314" y="3923"/>
                      </a:lnTo>
                      <a:lnTo>
                        <a:pt x="11028" y="3787"/>
                      </a:lnTo>
                      <a:lnTo>
                        <a:pt x="10846" y="3827"/>
                      </a:lnTo>
                      <a:lnTo>
                        <a:pt x="10771" y="3669"/>
                      </a:lnTo>
                      <a:lnTo>
                        <a:pt x="10643" y="3517"/>
                      </a:lnTo>
                      <a:lnTo>
                        <a:pt x="10546" y="3496"/>
                      </a:lnTo>
                      <a:lnTo>
                        <a:pt x="10378" y="3415"/>
                      </a:lnTo>
                      <a:lnTo>
                        <a:pt x="10350" y="3365"/>
                      </a:lnTo>
                      <a:lnTo>
                        <a:pt x="10433" y="3200"/>
                      </a:lnTo>
                      <a:lnTo>
                        <a:pt x="10489" y="2976"/>
                      </a:lnTo>
                      <a:lnTo>
                        <a:pt x="10540" y="2857"/>
                      </a:lnTo>
                      <a:lnTo>
                        <a:pt x="10853" y="2759"/>
                      </a:lnTo>
                      <a:lnTo>
                        <a:pt x="10834" y="2685"/>
                      </a:lnTo>
                      <a:lnTo>
                        <a:pt x="10707" y="2525"/>
                      </a:lnTo>
                      <a:lnTo>
                        <a:pt x="10655" y="2353"/>
                      </a:lnTo>
                      <a:lnTo>
                        <a:pt x="10685" y="2063"/>
                      </a:lnTo>
                      <a:lnTo>
                        <a:pt x="10659" y="1819"/>
                      </a:lnTo>
                      <a:lnTo>
                        <a:pt x="10743" y="1799"/>
                      </a:lnTo>
                      <a:lnTo>
                        <a:pt x="10731" y="1588"/>
                      </a:lnTo>
                      <a:lnTo>
                        <a:pt x="10828" y="1439"/>
                      </a:lnTo>
                      <a:lnTo>
                        <a:pt x="10789" y="1316"/>
                      </a:lnTo>
                      <a:lnTo>
                        <a:pt x="10810" y="1050"/>
                      </a:lnTo>
                      <a:lnTo>
                        <a:pt x="10633" y="977"/>
                      </a:lnTo>
                      <a:lnTo>
                        <a:pt x="10421" y="1007"/>
                      </a:lnTo>
                      <a:lnTo>
                        <a:pt x="10242" y="982"/>
                      </a:lnTo>
                      <a:lnTo>
                        <a:pt x="10151" y="702"/>
                      </a:lnTo>
                      <a:lnTo>
                        <a:pt x="10035" y="607"/>
                      </a:lnTo>
                      <a:lnTo>
                        <a:pt x="9907" y="625"/>
                      </a:lnTo>
                      <a:lnTo>
                        <a:pt x="10074" y="431"/>
                      </a:lnTo>
                      <a:lnTo>
                        <a:pt x="10190" y="372"/>
                      </a:lnTo>
                      <a:lnTo>
                        <a:pt x="10232" y="269"/>
                      </a:lnTo>
                      <a:lnTo>
                        <a:pt x="10365" y="324"/>
                      </a:lnTo>
                      <a:lnTo>
                        <a:pt x="10490" y="217"/>
                      </a:lnTo>
                      <a:lnTo>
                        <a:pt x="10602" y="239"/>
                      </a:lnTo>
                      <a:lnTo>
                        <a:pt x="10690" y="130"/>
                      </a:lnTo>
                      <a:lnTo>
                        <a:pt x="10674" y="0"/>
                      </a:lnTo>
                      <a:lnTo>
                        <a:pt x="10861" y="9"/>
                      </a:lnTo>
                      <a:lnTo>
                        <a:pt x="11016" y="73"/>
                      </a:lnTo>
                      <a:lnTo>
                        <a:pt x="11114" y="216"/>
                      </a:lnTo>
                      <a:lnTo>
                        <a:pt x="11319" y="331"/>
                      </a:lnTo>
                      <a:lnTo>
                        <a:pt x="11434" y="280"/>
                      </a:lnTo>
                      <a:lnTo>
                        <a:pt x="11569" y="295"/>
                      </a:lnTo>
                      <a:lnTo>
                        <a:pt x="11771" y="612"/>
                      </a:lnTo>
                      <a:lnTo>
                        <a:pt x="11727" y="731"/>
                      </a:lnTo>
                      <a:lnTo>
                        <a:pt x="11804" y="857"/>
                      </a:lnTo>
                      <a:lnTo>
                        <a:pt x="11784" y="953"/>
                      </a:lnTo>
                      <a:lnTo>
                        <a:pt x="11780" y="1033"/>
                      </a:lnTo>
                      <a:lnTo>
                        <a:pt x="11674" y="1198"/>
                      </a:lnTo>
                      <a:lnTo>
                        <a:pt x="11623" y="1317"/>
                      </a:lnTo>
                      <a:lnTo>
                        <a:pt x="11659" y="1505"/>
                      </a:lnTo>
                      <a:lnTo>
                        <a:pt x="11735" y="1484"/>
                      </a:lnTo>
                      <a:lnTo>
                        <a:pt x="11762" y="1712"/>
                      </a:lnTo>
                      <a:lnTo>
                        <a:pt x="11990" y="1642"/>
                      </a:lnTo>
                      <a:lnTo>
                        <a:pt x="12187" y="1773"/>
                      </a:lnTo>
                      <a:lnTo>
                        <a:pt x="12310" y="1707"/>
                      </a:lnTo>
                      <a:lnTo>
                        <a:pt x="12527" y="1887"/>
                      </a:lnTo>
                      <a:lnTo>
                        <a:pt x="12755" y="1688"/>
                      </a:lnTo>
                      <a:lnTo>
                        <a:pt x="12883" y="1816"/>
                      </a:lnTo>
                      <a:lnTo>
                        <a:pt x="13061" y="2035"/>
                      </a:lnTo>
                      <a:lnTo>
                        <a:pt x="13163" y="2088"/>
                      </a:lnTo>
                      <a:lnTo>
                        <a:pt x="13263" y="2053"/>
                      </a:lnTo>
                      <a:lnTo>
                        <a:pt x="13471" y="1934"/>
                      </a:lnTo>
                      <a:lnTo>
                        <a:pt x="13715" y="1857"/>
                      </a:lnTo>
                      <a:lnTo>
                        <a:pt x="13871" y="1905"/>
                      </a:lnTo>
                      <a:lnTo>
                        <a:pt x="14272" y="2143"/>
                      </a:lnTo>
                      <a:lnTo>
                        <a:pt x="14452" y="2160"/>
                      </a:lnTo>
                      <a:lnTo>
                        <a:pt x="14556" y="2190"/>
                      </a:lnTo>
                      <a:lnTo>
                        <a:pt x="14715" y="2319"/>
                      </a:lnTo>
                      <a:lnTo>
                        <a:pt x="14970" y="2469"/>
                      </a:lnTo>
                      <a:lnTo>
                        <a:pt x="15173" y="2479"/>
                      </a:lnTo>
                      <a:lnTo>
                        <a:pt x="15294" y="2461"/>
                      </a:lnTo>
                      <a:lnTo>
                        <a:pt x="15380" y="2546"/>
                      </a:lnTo>
                      <a:lnTo>
                        <a:pt x="15513" y="2577"/>
                      </a:lnTo>
                      <a:lnTo>
                        <a:pt x="15613" y="2679"/>
                      </a:lnTo>
                      <a:lnTo>
                        <a:pt x="15724" y="2733"/>
                      </a:lnTo>
                      <a:lnTo>
                        <a:pt x="15635" y="2841"/>
                      </a:lnTo>
                      <a:lnTo>
                        <a:pt x="15491" y="2867"/>
                      </a:lnTo>
                      <a:lnTo>
                        <a:pt x="15349" y="3021"/>
                      </a:lnTo>
                      <a:lnTo>
                        <a:pt x="15492" y="3304"/>
                      </a:lnTo>
                      <a:lnTo>
                        <a:pt x="15463" y="3440"/>
                      </a:lnTo>
                      <a:lnTo>
                        <a:pt x="15531" y="3597"/>
                      </a:lnTo>
                      <a:lnTo>
                        <a:pt x="15457" y="3714"/>
                      </a:lnTo>
                      <a:lnTo>
                        <a:pt x="15454" y="3617"/>
                      </a:lnTo>
                      <a:lnTo>
                        <a:pt x="15345" y="3709"/>
                      </a:lnTo>
                      <a:lnTo>
                        <a:pt x="15271" y="3673"/>
                      </a:lnTo>
                      <a:lnTo>
                        <a:pt x="15241" y="3825"/>
                      </a:lnTo>
                      <a:lnTo>
                        <a:pt x="15338" y="3854"/>
                      </a:lnTo>
                      <a:lnTo>
                        <a:pt x="15413" y="3995"/>
                      </a:lnTo>
                      <a:lnTo>
                        <a:pt x="15268" y="4191"/>
                      </a:lnTo>
                      <a:lnTo>
                        <a:pt x="15219" y="4277"/>
                      </a:lnTo>
                      <a:lnTo>
                        <a:pt x="15357" y="4381"/>
                      </a:lnTo>
                      <a:lnTo>
                        <a:pt x="15444" y="4442"/>
                      </a:lnTo>
                      <a:lnTo>
                        <a:pt x="15540" y="4616"/>
                      </a:lnTo>
                      <a:lnTo>
                        <a:pt x="15794" y="4645"/>
                      </a:lnTo>
                      <a:lnTo>
                        <a:pt x="16044" y="4463"/>
                      </a:lnTo>
                      <a:lnTo>
                        <a:pt x="16250" y="4554"/>
                      </a:lnTo>
                      <a:lnTo>
                        <a:pt x="16400" y="4562"/>
                      </a:lnTo>
                      <a:lnTo>
                        <a:pt x="16398" y="4748"/>
                      </a:lnTo>
                      <a:lnTo>
                        <a:pt x="16476" y="5002"/>
                      </a:lnTo>
                      <a:lnTo>
                        <a:pt x="16590" y="4976"/>
                      </a:lnTo>
                      <a:lnTo>
                        <a:pt x="16709" y="5135"/>
                      </a:lnTo>
                      <a:lnTo>
                        <a:pt x="17069" y="5315"/>
                      </a:lnTo>
                      <a:lnTo>
                        <a:pt x="17225" y="5355"/>
                      </a:lnTo>
                      <a:lnTo>
                        <a:pt x="17165" y="5489"/>
                      </a:lnTo>
                      <a:lnTo>
                        <a:pt x="17169" y="5571"/>
                      </a:lnTo>
                      <a:lnTo>
                        <a:pt x="17312" y="5723"/>
                      </a:lnTo>
                      <a:lnTo>
                        <a:pt x="17404" y="5671"/>
                      </a:lnTo>
                      <a:lnTo>
                        <a:pt x="17568" y="5712"/>
                      </a:lnTo>
                      <a:lnTo>
                        <a:pt x="17594" y="5632"/>
                      </a:lnTo>
                      <a:lnTo>
                        <a:pt x="17748" y="5720"/>
                      </a:lnTo>
                      <a:lnTo>
                        <a:pt x="17996" y="5700"/>
                      </a:lnTo>
                      <a:lnTo>
                        <a:pt x="18108" y="5714"/>
                      </a:lnTo>
                      <a:lnTo>
                        <a:pt x="18391" y="5776"/>
                      </a:lnTo>
                      <a:lnTo>
                        <a:pt x="18609" y="5617"/>
                      </a:lnTo>
                      <a:lnTo>
                        <a:pt x="18786" y="5545"/>
                      </a:lnTo>
                      <a:lnTo>
                        <a:pt x="18753" y="5285"/>
                      </a:lnTo>
                      <a:lnTo>
                        <a:pt x="18791" y="4971"/>
                      </a:lnTo>
                      <a:lnTo>
                        <a:pt x="18533" y="4886"/>
                      </a:lnTo>
                      <a:lnTo>
                        <a:pt x="18320" y="4940"/>
                      </a:lnTo>
                      <a:lnTo>
                        <a:pt x="18185" y="5079"/>
                      </a:lnTo>
                      <a:lnTo>
                        <a:pt x="18134" y="5036"/>
                      </a:lnTo>
                      <a:lnTo>
                        <a:pt x="18239" y="4895"/>
                      </a:lnTo>
                      <a:lnTo>
                        <a:pt x="18201" y="4748"/>
                      </a:lnTo>
                      <a:lnTo>
                        <a:pt x="18075" y="4863"/>
                      </a:lnTo>
                      <a:lnTo>
                        <a:pt x="18020" y="5079"/>
                      </a:lnTo>
                      <a:lnTo>
                        <a:pt x="17958" y="5100"/>
                      </a:lnTo>
                      <a:lnTo>
                        <a:pt x="17941" y="4848"/>
                      </a:lnTo>
                      <a:lnTo>
                        <a:pt x="18115" y="4663"/>
                      </a:lnTo>
                      <a:lnTo>
                        <a:pt x="18092" y="4524"/>
                      </a:lnTo>
                      <a:lnTo>
                        <a:pt x="18193" y="4302"/>
                      </a:lnTo>
                      <a:lnTo>
                        <a:pt x="18315" y="4268"/>
                      </a:lnTo>
                      <a:lnTo>
                        <a:pt x="18745" y="4233"/>
                      </a:lnTo>
                      <a:lnTo>
                        <a:pt x="18748" y="4022"/>
                      </a:lnTo>
                      <a:lnTo>
                        <a:pt x="18555" y="3981"/>
                      </a:lnTo>
                      <a:lnTo>
                        <a:pt x="18463" y="3855"/>
                      </a:lnTo>
                      <a:lnTo>
                        <a:pt x="18499" y="3581"/>
                      </a:lnTo>
                      <a:lnTo>
                        <a:pt x="18736" y="3504"/>
                      </a:lnTo>
                      <a:lnTo>
                        <a:pt x="18938" y="3377"/>
                      </a:lnTo>
                      <a:lnTo>
                        <a:pt x="19026" y="3421"/>
                      </a:lnTo>
                      <a:lnTo>
                        <a:pt x="19078" y="3723"/>
                      </a:lnTo>
                      <a:lnTo>
                        <a:pt x="19255" y="3805"/>
                      </a:lnTo>
                      <a:lnTo>
                        <a:pt x="19305" y="3702"/>
                      </a:lnTo>
                      <a:lnTo>
                        <a:pt x="19561" y="3690"/>
                      </a:lnTo>
                      <a:lnTo>
                        <a:pt x="19669" y="3631"/>
                      </a:lnTo>
                      <a:lnTo>
                        <a:pt x="19823" y="3703"/>
                      </a:lnTo>
                      <a:lnTo>
                        <a:pt x="20013" y="3664"/>
                      </a:lnTo>
                      <a:lnTo>
                        <a:pt x="20070" y="3869"/>
                      </a:lnTo>
                      <a:lnTo>
                        <a:pt x="20169" y="4165"/>
                      </a:lnTo>
                      <a:lnTo>
                        <a:pt x="20044" y="4402"/>
                      </a:lnTo>
                      <a:lnTo>
                        <a:pt x="19978" y="4682"/>
                      </a:lnTo>
                      <a:lnTo>
                        <a:pt x="19883" y="4774"/>
                      </a:lnTo>
                      <a:lnTo>
                        <a:pt x="19933" y="4833"/>
                      </a:lnTo>
                      <a:lnTo>
                        <a:pt x="19771" y="4922"/>
                      </a:lnTo>
                      <a:lnTo>
                        <a:pt x="19712" y="5041"/>
                      </a:lnTo>
                      <a:lnTo>
                        <a:pt x="19605" y="5076"/>
                      </a:lnTo>
                      <a:lnTo>
                        <a:pt x="19447" y="5384"/>
                      </a:lnTo>
                      <a:lnTo>
                        <a:pt x="19727" y="5349"/>
                      </a:lnTo>
                      <a:lnTo>
                        <a:pt x="20011" y="5387"/>
                      </a:lnTo>
                      <a:lnTo>
                        <a:pt x="20210" y="5154"/>
                      </a:lnTo>
                      <a:lnTo>
                        <a:pt x="20415" y="5116"/>
                      </a:lnTo>
                      <a:lnTo>
                        <a:pt x="20610" y="5126"/>
                      </a:lnTo>
                      <a:lnTo>
                        <a:pt x="20725" y="5228"/>
                      </a:lnTo>
                      <a:lnTo>
                        <a:pt x="20827" y="5282"/>
                      </a:lnTo>
                      <a:lnTo>
                        <a:pt x="20983" y="5322"/>
                      </a:lnTo>
                      <a:lnTo>
                        <a:pt x="21272" y="5555"/>
                      </a:lnTo>
                      <a:lnTo>
                        <a:pt x="21263" y="5740"/>
                      </a:lnTo>
                      <a:lnTo>
                        <a:pt x="21360" y="5899"/>
                      </a:lnTo>
                      <a:lnTo>
                        <a:pt x="21182" y="5866"/>
                      </a:lnTo>
                      <a:lnTo>
                        <a:pt x="21150" y="6196"/>
                      </a:lnTo>
                      <a:lnTo>
                        <a:pt x="21332" y="6164"/>
                      </a:lnTo>
                      <a:lnTo>
                        <a:pt x="21649" y="6447"/>
                      </a:lnTo>
                      <a:lnTo>
                        <a:pt x="21762" y="6428"/>
                      </a:lnTo>
                      <a:lnTo>
                        <a:pt x="22028" y="6530"/>
                      </a:lnTo>
                      <a:lnTo>
                        <a:pt x="22139" y="6714"/>
                      </a:lnTo>
                      <a:lnTo>
                        <a:pt x="22272" y="7060"/>
                      </a:lnTo>
                      <a:lnTo>
                        <a:pt x="22323" y="7103"/>
                      </a:lnTo>
                      <a:lnTo>
                        <a:pt x="22265" y="7367"/>
                      </a:lnTo>
                      <a:lnTo>
                        <a:pt x="22351" y="7452"/>
                      </a:lnTo>
                      <a:lnTo>
                        <a:pt x="22294" y="7684"/>
                      </a:lnTo>
                      <a:lnTo>
                        <a:pt x="22569" y="7892"/>
                      </a:lnTo>
                      <a:lnTo>
                        <a:pt x="22638" y="8025"/>
                      </a:lnTo>
                      <a:lnTo>
                        <a:pt x="22601" y="8160"/>
                      </a:lnTo>
                      <a:lnTo>
                        <a:pt x="22743" y="8175"/>
                      </a:lnTo>
                      <a:lnTo>
                        <a:pt x="22579" y="8313"/>
                      </a:lnTo>
                      <a:lnTo>
                        <a:pt x="22733" y="8685"/>
                      </a:lnTo>
                      <a:lnTo>
                        <a:pt x="22972" y="8567"/>
                      </a:lnTo>
                      <a:lnTo>
                        <a:pt x="23185" y="8658"/>
                      </a:lnTo>
                      <a:lnTo>
                        <a:pt x="23353" y="9055"/>
                      </a:lnTo>
                      <a:lnTo>
                        <a:pt x="23480" y="9223"/>
                      </a:lnTo>
                      <a:lnTo>
                        <a:pt x="23578" y="9527"/>
                      </a:lnTo>
                      <a:lnTo>
                        <a:pt x="23726" y="9729"/>
                      </a:lnTo>
                      <a:lnTo>
                        <a:pt x="23994" y="9782"/>
                      </a:lnTo>
                      <a:lnTo>
                        <a:pt x="24092" y="9917"/>
                      </a:lnTo>
                      <a:lnTo>
                        <a:pt x="24232" y="10287"/>
                      </a:lnTo>
                      <a:lnTo>
                        <a:pt x="24318" y="10364"/>
                      </a:lnTo>
                      <a:lnTo>
                        <a:pt x="24466" y="10566"/>
                      </a:lnTo>
                      <a:lnTo>
                        <a:pt x="24333" y="10988"/>
                      </a:lnTo>
                      <a:lnTo>
                        <a:pt x="24241" y="11178"/>
                      </a:lnTo>
                      <a:lnTo>
                        <a:pt x="24024" y="11296"/>
                      </a:lnTo>
                      <a:lnTo>
                        <a:pt x="23809" y="11545"/>
                      </a:lnTo>
                      <a:lnTo>
                        <a:pt x="23532" y="11677"/>
                      </a:lnTo>
                      <a:lnTo>
                        <a:pt x="23367" y="11531"/>
                      </a:lnTo>
                      <a:lnTo>
                        <a:pt x="23186" y="11376"/>
                      </a:lnTo>
                      <a:lnTo>
                        <a:pt x="23092" y="11614"/>
                      </a:lnTo>
                      <a:lnTo>
                        <a:pt x="22972" y="11770"/>
                      </a:lnTo>
                      <a:lnTo>
                        <a:pt x="23084" y="11776"/>
                      </a:lnTo>
                      <a:lnTo>
                        <a:pt x="23032" y="12210"/>
                      </a:lnTo>
                      <a:lnTo>
                        <a:pt x="23072" y="12479"/>
                      </a:lnTo>
                      <a:lnTo>
                        <a:pt x="22919" y="12690"/>
                      </a:lnTo>
                      <a:lnTo>
                        <a:pt x="22752" y="12568"/>
                      </a:lnTo>
                      <a:lnTo>
                        <a:pt x="22606" y="12634"/>
                      </a:lnTo>
                      <a:lnTo>
                        <a:pt x="22666" y="12775"/>
                      </a:lnTo>
                      <a:lnTo>
                        <a:pt x="22579" y="12867"/>
                      </a:lnTo>
                      <a:lnTo>
                        <a:pt x="22692" y="13172"/>
                      </a:lnTo>
                      <a:lnTo>
                        <a:pt x="22771" y="13702"/>
                      </a:lnTo>
                      <a:lnTo>
                        <a:pt x="22181" y="14085"/>
                      </a:lnTo>
                      <a:lnTo>
                        <a:pt x="22000" y="14109"/>
                      </a:lnTo>
                      <a:lnTo>
                        <a:pt x="21705" y="14450"/>
                      </a:lnTo>
                      <a:lnTo>
                        <a:pt x="21640" y="14544"/>
                      </a:lnTo>
                      <a:lnTo>
                        <a:pt x="21674" y="14618"/>
                      </a:lnTo>
                      <a:lnTo>
                        <a:pt x="21602" y="14866"/>
                      </a:lnTo>
                      <a:lnTo>
                        <a:pt x="21726" y="15090"/>
                      </a:lnTo>
                      <a:lnTo>
                        <a:pt x="21802" y="15215"/>
                      </a:lnTo>
                      <a:lnTo>
                        <a:pt x="21791" y="15449"/>
                      </a:lnTo>
                      <a:lnTo>
                        <a:pt x="21458" y="15943"/>
                      </a:lnTo>
                      <a:lnTo>
                        <a:pt x="21466" y="16089"/>
                      </a:lnTo>
                      <a:lnTo>
                        <a:pt x="21420" y="16264"/>
                      </a:lnTo>
                      <a:lnTo>
                        <a:pt x="21323" y="16397"/>
                      </a:lnTo>
                      <a:lnTo>
                        <a:pt x="21220" y="16497"/>
                      </a:lnTo>
                      <a:lnTo>
                        <a:pt x="21247" y="16571"/>
                      </a:lnTo>
                      <a:lnTo>
                        <a:pt x="21259" y="16790"/>
                      </a:lnTo>
                      <a:lnTo>
                        <a:pt x="21140" y="16906"/>
                      </a:lnTo>
                      <a:lnTo>
                        <a:pt x="21128" y="17148"/>
                      </a:lnTo>
                      <a:lnTo>
                        <a:pt x="21169" y="17239"/>
                      </a:lnTo>
                      <a:lnTo>
                        <a:pt x="21115" y="17414"/>
                      </a:lnTo>
                      <a:lnTo>
                        <a:pt x="20969" y="17641"/>
                      </a:lnTo>
                      <a:lnTo>
                        <a:pt x="20925" y="17906"/>
                      </a:lnTo>
                      <a:lnTo>
                        <a:pt x="20872" y="18074"/>
                      </a:lnTo>
                      <a:lnTo>
                        <a:pt x="20722" y="18074"/>
                      </a:lnTo>
                      <a:lnTo>
                        <a:pt x="20643" y="18143"/>
                      </a:lnTo>
                      <a:lnTo>
                        <a:pt x="20659" y="18290"/>
                      </a:lnTo>
                      <a:lnTo>
                        <a:pt x="20856" y="18396"/>
                      </a:lnTo>
                      <a:lnTo>
                        <a:pt x="21215" y="18430"/>
                      </a:lnTo>
                      <a:lnTo>
                        <a:pt x="21405" y="18391"/>
                      </a:lnTo>
                      <a:lnTo>
                        <a:pt x="21530" y="18454"/>
                      </a:lnTo>
                      <a:lnTo>
                        <a:pt x="21560" y="18747"/>
                      </a:lnTo>
                      <a:lnTo>
                        <a:pt x="21644" y="18872"/>
                      </a:lnTo>
                      <a:lnTo>
                        <a:pt x="21556" y="18981"/>
                      </a:lnTo>
                      <a:lnTo>
                        <a:pt x="21680" y="19060"/>
                      </a:lnTo>
                      <a:lnTo>
                        <a:pt x="21720" y="19167"/>
                      </a:lnTo>
                      <a:lnTo>
                        <a:pt x="21494" y="19326"/>
                      </a:lnTo>
                      <a:lnTo>
                        <a:pt x="21380" y="19344"/>
                      </a:lnTo>
                      <a:lnTo>
                        <a:pt x="21318" y="19552"/>
                      </a:lnTo>
                      <a:lnTo>
                        <a:pt x="21400" y="19701"/>
                      </a:lnTo>
                      <a:lnTo>
                        <a:pt x="20997" y="19811"/>
                      </a:lnTo>
                      <a:lnTo>
                        <a:pt x="20784" y="20011"/>
                      </a:lnTo>
                      <a:lnTo>
                        <a:pt x="20771" y="20277"/>
                      </a:lnTo>
                      <a:lnTo>
                        <a:pt x="20672" y="20296"/>
                      </a:lnTo>
                      <a:lnTo>
                        <a:pt x="20737" y="20348"/>
                      </a:lnTo>
                      <a:lnTo>
                        <a:pt x="20707" y="20500"/>
                      </a:lnTo>
                      <a:lnTo>
                        <a:pt x="20501" y="20725"/>
                      </a:lnTo>
                      <a:lnTo>
                        <a:pt x="20652" y="20862"/>
                      </a:lnTo>
                      <a:lnTo>
                        <a:pt x="20852" y="20766"/>
                      </a:lnTo>
                      <a:lnTo>
                        <a:pt x="20829" y="20919"/>
                      </a:lnTo>
                      <a:lnTo>
                        <a:pt x="20907" y="21020"/>
                      </a:lnTo>
                      <a:lnTo>
                        <a:pt x="20888" y="21245"/>
                      </a:lnTo>
                      <a:lnTo>
                        <a:pt x="21058" y="21319"/>
                      </a:lnTo>
                      <a:lnTo>
                        <a:pt x="21143" y="21266"/>
                      </a:lnTo>
                      <a:lnTo>
                        <a:pt x="21425" y="21482"/>
                      </a:lnTo>
                      <a:lnTo>
                        <a:pt x="21373" y="21625"/>
                      </a:lnTo>
                      <a:lnTo>
                        <a:pt x="21416" y="21813"/>
                      </a:lnTo>
                      <a:lnTo>
                        <a:pt x="21401" y="22128"/>
                      </a:lnTo>
                      <a:lnTo>
                        <a:pt x="21221" y="22419"/>
                      </a:lnTo>
                      <a:lnTo>
                        <a:pt x="21384" y="22467"/>
                      </a:lnTo>
                      <a:lnTo>
                        <a:pt x="21455" y="22697"/>
                      </a:lnTo>
                      <a:lnTo>
                        <a:pt x="21451" y="22932"/>
                      </a:lnTo>
                      <a:lnTo>
                        <a:pt x="21522" y="23024"/>
                      </a:lnTo>
                      <a:lnTo>
                        <a:pt x="21614" y="23134"/>
                      </a:lnTo>
                      <a:lnTo>
                        <a:pt x="21517" y="23283"/>
                      </a:lnTo>
                      <a:lnTo>
                        <a:pt x="21536" y="23502"/>
                      </a:lnTo>
                      <a:lnTo>
                        <a:pt x="21506" y="23962"/>
                      </a:lnTo>
                      <a:lnTo>
                        <a:pt x="21512" y="24294"/>
                      </a:lnTo>
                      <a:lnTo>
                        <a:pt x="21625" y="24445"/>
                      </a:lnTo>
                      <a:lnTo>
                        <a:pt x="21654" y="24616"/>
                      </a:lnTo>
                      <a:lnTo>
                        <a:pt x="21451" y="24776"/>
                      </a:lnTo>
                      <a:lnTo>
                        <a:pt x="21416" y="25017"/>
                      </a:lnTo>
                      <a:lnTo>
                        <a:pt x="21283" y="25277"/>
                      </a:lnTo>
                      <a:lnTo>
                        <a:pt x="21049" y="25460"/>
                      </a:lnTo>
                      <a:lnTo>
                        <a:pt x="20938" y="25414"/>
                      </a:lnTo>
                      <a:lnTo>
                        <a:pt x="20774" y="25543"/>
                      </a:lnTo>
                      <a:lnTo>
                        <a:pt x="20825" y="25570"/>
                      </a:lnTo>
                      <a:lnTo>
                        <a:pt x="20879" y="25848"/>
                      </a:lnTo>
                      <a:lnTo>
                        <a:pt x="21029" y="26001"/>
                      </a:lnTo>
                      <a:lnTo>
                        <a:pt x="21182" y="25952"/>
                      </a:lnTo>
                      <a:lnTo>
                        <a:pt x="21221" y="26075"/>
                      </a:lnTo>
                      <a:lnTo>
                        <a:pt x="21330" y="26153"/>
                      </a:lnTo>
                      <a:lnTo>
                        <a:pt x="21166" y="26275"/>
                      </a:lnTo>
                      <a:lnTo>
                        <a:pt x="21155" y="26493"/>
                      </a:lnTo>
                      <a:lnTo>
                        <a:pt x="20699" y="26608"/>
                      </a:lnTo>
                      <a:lnTo>
                        <a:pt x="20322" y="27099"/>
                      </a:lnTo>
                      <a:lnTo>
                        <a:pt x="19819" y="27082"/>
                      </a:lnTo>
                      <a:lnTo>
                        <a:pt x="19756" y="27143"/>
                      </a:lnTo>
                      <a:lnTo>
                        <a:pt x="19687" y="27172"/>
                      </a:lnTo>
                      <a:lnTo>
                        <a:pt x="19480" y="27106"/>
                      </a:lnTo>
                      <a:lnTo>
                        <a:pt x="19064" y="27012"/>
                      </a:lnTo>
                      <a:lnTo>
                        <a:pt x="18845" y="27325"/>
                      </a:lnTo>
                      <a:lnTo>
                        <a:pt x="18593" y="27256"/>
                      </a:lnTo>
                      <a:lnTo>
                        <a:pt x="18436" y="27248"/>
                      </a:lnTo>
                      <a:lnTo>
                        <a:pt x="18351" y="27131"/>
                      </a:lnTo>
                      <a:lnTo>
                        <a:pt x="18237" y="27174"/>
                      </a:lnTo>
                      <a:lnTo>
                        <a:pt x="18191" y="27341"/>
                      </a:lnTo>
                      <a:lnTo>
                        <a:pt x="17892" y="27302"/>
                      </a:lnTo>
                      <a:lnTo>
                        <a:pt x="17737" y="27246"/>
                      </a:lnTo>
                      <a:lnTo>
                        <a:pt x="17494" y="27307"/>
                      </a:lnTo>
                      <a:lnTo>
                        <a:pt x="17306" y="27459"/>
                      </a:lnTo>
                      <a:lnTo>
                        <a:pt x="17163" y="27452"/>
                      </a:lnTo>
                      <a:lnTo>
                        <a:pt x="16882" y="27665"/>
                      </a:lnTo>
                      <a:lnTo>
                        <a:pt x="16697" y="27923"/>
                      </a:lnTo>
                      <a:lnTo>
                        <a:pt x="16608" y="27894"/>
                      </a:lnTo>
                      <a:lnTo>
                        <a:pt x="16438" y="27999"/>
                      </a:lnTo>
                      <a:lnTo>
                        <a:pt x="16280" y="27999"/>
                      </a:lnTo>
                      <a:lnTo>
                        <a:pt x="16176" y="27962"/>
                      </a:lnTo>
                      <a:lnTo>
                        <a:pt x="15872" y="28189"/>
                      </a:lnTo>
                      <a:lnTo>
                        <a:pt x="15662" y="28179"/>
                      </a:lnTo>
                      <a:lnTo>
                        <a:pt x="15027" y="28730"/>
                      </a:lnTo>
                      <a:lnTo>
                        <a:pt x="14785" y="28743"/>
                      </a:lnTo>
                      <a:lnTo>
                        <a:pt x="14768" y="28645"/>
                      </a:lnTo>
                      <a:lnTo>
                        <a:pt x="14840" y="28559"/>
                      </a:lnTo>
                      <a:lnTo>
                        <a:pt x="14795" y="28403"/>
                      </a:lnTo>
                      <a:lnTo>
                        <a:pt x="14762" y="28159"/>
                      </a:lnTo>
                      <a:lnTo>
                        <a:pt x="14679" y="28155"/>
                      </a:lnTo>
                      <a:lnTo>
                        <a:pt x="14587" y="28053"/>
                      </a:lnTo>
                      <a:lnTo>
                        <a:pt x="14342" y="27993"/>
                      </a:lnTo>
                      <a:lnTo>
                        <a:pt x="14231" y="27655"/>
                      </a:lnTo>
                      <a:lnTo>
                        <a:pt x="13943" y="27852"/>
                      </a:lnTo>
                      <a:lnTo>
                        <a:pt x="13897" y="28019"/>
                      </a:lnTo>
                      <a:lnTo>
                        <a:pt x="13710" y="27994"/>
                      </a:lnTo>
                      <a:lnTo>
                        <a:pt x="13452" y="28199"/>
                      </a:lnTo>
                      <a:lnTo>
                        <a:pt x="13100" y="28182"/>
                      </a:lnTo>
                      <a:lnTo>
                        <a:pt x="12878" y="28123"/>
                      </a:lnTo>
                      <a:lnTo>
                        <a:pt x="12627" y="28183"/>
                      </a:lnTo>
                      <a:lnTo>
                        <a:pt x="12352" y="28121"/>
                      </a:lnTo>
                      <a:lnTo>
                        <a:pt x="12151" y="28224"/>
                      </a:lnTo>
                      <a:lnTo>
                        <a:pt x="12020" y="28444"/>
                      </a:lnTo>
                      <a:lnTo>
                        <a:pt x="11713" y="28429"/>
                      </a:lnTo>
                      <a:lnTo>
                        <a:pt x="11425" y="28318"/>
                      </a:lnTo>
                      <a:lnTo>
                        <a:pt x="11298" y="28603"/>
                      </a:lnTo>
                      <a:lnTo>
                        <a:pt x="10974" y="28781"/>
                      </a:lnTo>
                      <a:lnTo>
                        <a:pt x="10688" y="28645"/>
                      </a:lnTo>
                      <a:lnTo>
                        <a:pt x="10547" y="28752"/>
                      </a:lnTo>
                      <a:lnTo>
                        <a:pt x="10319" y="28813"/>
                      </a:lnTo>
                      <a:lnTo>
                        <a:pt x="10100" y="28689"/>
                      </a:lnTo>
                      <a:lnTo>
                        <a:pt x="9727" y="28768"/>
                      </a:lnTo>
                      <a:lnTo>
                        <a:pt x="9608" y="28592"/>
                      </a:lnTo>
                      <a:lnTo>
                        <a:pt x="9124" y="28657"/>
                      </a:lnTo>
                      <a:lnTo>
                        <a:pt x="8976" y="28464"/>
                      </a:lnTo>
                      <a:lnTo>
                        <a:pt x="8881" y="28572"/>
                      </a:lnTo>
                      <a:lnTo>
                        <a:pt x="8831" y="28813"/>
                      </a:lnTo>
                      <a:lnTo>
                        <a:pt x="8444" y="28891"/>
                      </a:lnTo>
                      <a:lnTo>
                        <a:pt x="8512" y="29185"/>
                      </a:lnTo>
                      <a:lnTo>
                        <a:pt x="8298" y="29110"/>
                      </a:lnTo>
                      <a:lnTo>
                        <a:pt x="8105" y="29222"/>
                      </a:lnTo>
                      <a:lnTo>
                        <a:pt x="7772" y="29270"/>
                      </a:lnTo>
                      <a:lnTo>
                        <a:pt x="7558" y="29340"/>
                      </a:lnTo>
                      <a:lnTo>
                        <a:pt x="7549" y="29510"/>
                      </a:lnTo>
                      <a:lnTo>
                        <a:pt x="7435" y="29698"/>
                      </a:lnTo>
                      <a:lnTo>
                        <a:pt x="7149" y="29854"/>
                      </a:lnTo>
                      <a:lnTo>
                        <a:pt x="6921" y="29455"/>
                      </a:lnTo>
                      <a:lnTo>
                        <a:pt x="6958" y="29311"/>
                      </a:lnTo>
                      <a:lnTo>
                        <a:pt x="6827" y="29086"/>
                      </a:lnTo>
                      <a:lnTo>
                        <a:pt x="6420" y="29260"/>
                      </a:lnTo>
                      <a:lnTo>
                        <a:pt x="6080" y="29292"/>
                      </a:lnTo>
                      <a:lnTo>
                        <a:pt x="5953" y="29116"/>
                      </a:lnTo>
                      <a:lnTo>
                        <a:pt x="5591" y="29162"/>
                      </a:lnTo>
                      <a:lnTo>
                        <a:pt x="5254" y="29437"/>
                      </a:lnTo>
                      <a:lnTo>
                        <a:pt x="4845" y="29643"/>
                      </a:lnTo>
                      <a:lnTo>
                        <a:pt x="4688" y="29636"/>
                      </a:lnTo>
                      <a:lnTo>
                        <a:pt x="4442" y="29445"/>
                      </a:lnTo>
                      <a:lnTo>
                        <a:pt x="4115" y="29381"/>
                      </a:lnTo>
                      <a:lnTo>
                        <a:pt x="4079" y="29500"/>
                      </a:lnTo>
                      <a:lnTo>
                        <a:pt x="3957" y="29672"/>
                      </a:lnTo>
                      <a:lnTo>
                        <a:pt x="3967" y="30085"/>
                      </a:lnTo>
                      <a:lnTo>
                        <a:pt x="3799" y="30142"/>
                      </a:lnTo>
                      <a:lnTo>
                        <a:pt x="3398" y="30203"/>
                      </a:lnTo>
                      <a:lnTo>
                        <a:pt x="3198" y="30452"/>
                      </a:lnTo>
                      <a:lnTo>
                        <a:pt x="2480" y="30368"/>
                      </a:lnTo>
                      <a:lnTo>
                        <a:pt x="2295" y="30480"/>
                      </a:lnTo>
                      <a:lnTo>
                        <a:pt x="2096" y="30551"/>
                      </a:lnTo>
                      <a:lnTo>
                        <a:pt x="2080" y="30251"/>
                      </a:lnTo>
                      <a:lnTo>
                        <a:pt x="1705" y="30257"/>
                      </a:lnTo>
                      <a:lnTo>
                        <a:pt x="1553" y="30443"/>
                      </a:lnTo>
                      <a:lnTo>
                        <a:pt x="1304" y="30609"/>
                      </a:lnTo>
                      <a:lnTo>
                        <a:pt x="1040" y="30475"/>
                      </a:lnTo>
                      <a:lnTo>
                        <a:pt x="870" y="30563"/>
                      </a:lnTo>
                      <a:lnTo>
                        <a:pt x="655" y="30504"/>
                      </a:lnTo>
                      <a:lnTo>
                        <a:pt x="531" y="30587"/>
                      </a:lnTo>
                      <a:lnTo>
                        <a:pt x="455" y="30446"/>
                      </a:lnTo>
                      <a:lnTo>
                        <a:pt x="431" y="30323"/>
                      </a:lnTo>
                      <a:lnTo>
                        <a:pt x="486" y="30124"/>
                      </a:lnTo>
                      <a:lnTo>
                        <a:pt x="385" y="30054"/>
                      </a:lnTo>
                      <a:lnTo>
                        <a:pt x="266" y="30024"/>
                      </a:lnTo>
                      <a:lnTo>
                        <a:pt x="136" y="29912"/>
                      </a:lnTo>
                      <a:lnTo>
                        <a:pt x="188" y="29769"/>
                      </a:lnTo>
                      <a:lnTo>
                        <a:pt x="70" y="29578"/>
                      </a:lnTo>
                      <a:lnTo>
                        <a:pt x="449" y="29200"/>
                      </a:lnTo>
                      <a:lnTo>
                        <a:pt x="360" y="29034"/>
                      </a:lnTo>
                      <a:lnTo>
                        <a:pt x="129" y="29136"/>
                      </a:lnTo>
                      <a:lnTo>
                        <a:pt x="0" y="29008"/>
                      </a:lnTo>
                      <a:lnTo>
                        <a:pt x="16" y="28839"/>
                      </a:lnTo>
                      <a:lnTo>
                        <a:pt x="81" y="28890"/>
                      </a:lnTo>
                      <a:lnTo>
                        <a:pt x="173" y="28855"/>
                      </a:lnTo>
                      <a:lnTo>
                        <a:pt x="294" y="28691"/>
                      </a:lnTo>
                      <a:lnTo>
                        <a:pt x="401" y="28664"/>
                      </a:lnTo>
                      <a:lnTo>
                        <a:pt x="660" y="28579"/>
                      </a:lnTo>
                      <a:lnTo>
                        <a:pt x="899" y="28615"/>
                      </a:lnTo>
                      <a:lnTo>
                        <a:pt x="1107" y="28504"/>
                      </a:lnTo>
                      <a:lnTo>
                        <a:pt x="1271" y="28537"/>
                      </a:lnTo>
                      <a:lnTo>
                        <a:pt x="1357" y="28476"/>
                      </a:lnTo>
                      <a:lnTo>
                        <a:pt x="1396" y="28591"/>
                      </a:lnTo>
                      <a:lnTo>
                        <a:pt x="1347" y="28670"/>
                      </a:lnTo>
                      <a:lnTo>
                        <a:pt x="1411" y="28738"/>
                      </a:lnTo>
                      <a:lnTo>
                        <a:pt x="1685" y="28824"/>
                      </a:lnTo>
                      <a:lnTo>
                        <a:pt x="1796" y="28708"/>
                      </a:lnTo>
                      <a:lnTo>
                        <a:pt x="1991" y="28556"/>
                      </a:lnTo>
                      <a:lnTo>
                        <a:pt x="2231" y="28277"/>
                      </a:lnTo>
                      <a:lnTo>
                        <a:pt x="2582" y="28310"/>
                      </a:lnTo>
                      <a:lnTo>
                        <a:pt x="2770" y="28150"/>
                      </a:lnTo>
                      <a:lnTo>
                        <a:pt x="3028" y="28098"/>
                      </a:lnTo>
                      <a:lnTo>
                        <a:pt x="3096" y="28101"/>
                      </a:lnTo>
                      <a:lnTo>
                        <a:pt x="3474" y="28192"/>
                      </a:lnTo>
                      <a:lnTo>
                        <a:pt x="3723" y="28172"/>
                      </a:lnTo>
                      <a:lnTo>
                        <a:pt x="3842" y="28057"/>
                      </a:lnTo>
                      <a:lnTo>
                        <a:pt x="3975" y="27950"/>
                      </a:lnTo>
                      <a:lnTo>
                        <a:pt x="4049" y="27970"/>
                      </a:lnTo>
                      <a:lnTo>
                        <a:pt x="4165" y="27911"/>
                      </a:lnTo>
                      <a:lnTo>
                        <a:pt x="4725" y="27817"/>
                      </a:lnTo>
                      <a:lnTo>
                        <a:pt x="5134" y="27295"/>
                      </a:lnTo>
                      <a:lnTo>
                        <a:pt x="5487" y="26997"/>
                      </a:lnTo>
                      <a:lnTo>
                        <a:pt x="5713" y="26677"/>
                      </a:lnTo>
                      <a:lnTo>
                        <a:pt x="5819" y="26674"/>
                      </a:lnTo>
                      <a:lnTo>
                        <a:pt x="5927" y="26760"/>
                      </a:lnTo>
                      <a:lnTo>
                        <a:pt x="6299" y="26682"/>
                      </a:lnTo>
                      <a:lnTo>
                        <a:pt x="6499" y="26586"/>
                      </a:lnTo>
                      <a:lnTo>
                        <a:pt x="6706" y="26192"/>
                      </a:lnTo>
                      <a:lnTo>
                        <a:pt x="6710" y="26111"/>
                      </a:lnTo>
                      <a:lnTo>
                        <a:pt x="6804" y="26043"/>
                      </a:lnTo>
                      <a:lnTo>
                        <a:pt x="6985" y="26036"/>
                      </a:lnTo>
                      <a:lnTo>
                        <a:pt x="7288" y="25832"/>
                      </a:lnTo>
                      <a:lnTo>
                        <a:pt x="7517" y="25601"/>
                      </a:lnTo>
                      <a:lnTo>
                        <a:pt x="6285" y="24222"/>
                      </a:lnTo>
                      <a:lnTo>
                        <a:pt x="4994" y="25112"/>
                      </a:lnTo>
                      <a:lnTo>
                        <a:pt x="4704" y="24750"/>
                      </a:lnTo>
                      <a:lnTo>
                        <a:pt x="5869" y="23967"/>
                      </a:lnTo>
                      <a:lnTo>
                        <a:pt x="6116" y="23995"/>
                      </a:lnTo>
                      <a:lnTo>
                        <a:pt x="7503" y="25576"/>
                      </a:lnTo>
                      <a:lnTo>
                        <a:pt x="8032" y="25206"/>
                      </a:lnTo>
                      <a:lnTo>
                        <a:pt x="8147" y="25171"/>
                      </a:lnTo>
                      <a:lnTo>
                        <a:pt x="8293" y="25105"/>
                      </a:lnTo>
                      <a:lnTo>
                        <a:pt x="8296" y="25049"/>
                      </a:lnTo>
                      <a:lnTo>
                        <a:pt x="8183" y="25051"/>
                      </a:lnTo>
                      <a:lnTo>
                        <a:pt x="8179" y="24978"/>
                      </a:lnTo>
                      <a:lnTo>
                        <a:pt x="8366" y="24988"/>
                      </a:lnTo>
                      <a:lnTo>
                        <a:pt x="8173" y="24800"/>
                      </a:lnTo>
                      <a:lnTo>
                        <a:pt x="8310" y="24613"/>
                      </a:lnTo>
                      <a:lnTo>
                        <a:pt x="8491" y="24751"/>
                      </a:lnTo>
                      <a:lnTo>
                        <a:pt x="8418" y="24861"/>
                      </a:lnTo>
                      <a:lnTo>
                        <a:pt x="8498" y="24897"/>
                      </a:lnTo>
                      <a:lnTo>
                        <a:pt x="8689" y="24688"/>
                      </a:lnTo>
                      <a:lnTo>
                        <a:pt x="8631" y="24653"/>
                      </a:lnTo>
                      <a:lnTo>
                        <a:pt x="8578" y="24658"/>
                      </a:lnTo>
                      <a:lnTo>
                        <a:pt x="8433" y="24546"/>
                      </a:lnTo>
                      <a:lnTo>
                        <a:pt x="8575" y="24407"/>
                      </a:lnTo>
                      <a:lnTo>
                        <a:pt x="8833" y="24517"/>
                      </a:lnTo>
                      <a:lnTo>
                        <a:pt x="8982" y="24233"/>
                      </a:lnTo>
                      <a:lnTo>
                        <a:pt x="9058" y="24213"/>
                      </a:lnTo>
                      <a:lnTo>
                        <a:pt x="9040" y="24123"/>
                      </a:lnTo>
                      <a:lnTo>
                        <a:pt x="9065" y="24068"/>
                      </a:lnTo>
                      <a:lnTo>
                        <a:pt x="9174" y="24000"/>
                      </a:lnTo>
                      <a:lnTo>
                        <a:pt x="9093" y="23972"/>
                      </a:lnTo>
                      <a:lnTo>
                        <a:pt x="8907" y="24084"/>
                      </a:lnTo>
                      <a:lnTo>
                        <a:pt x="8813" y="24007"/>
                      </a:lnTo>
                      <a:lnTo>
                        <a:pt x="8688" y="23952"/>
                      </a:lnTo>
                      <a:lnTo>
                        <a:pt x="9218" y="23250"/>
                      </a:lnTo>
                      <a:lnTo>
                        <a:pt x="9444" y="23560"/>
                      </a:lnTo>
                      <a:lnTo>
                        <a:pt x="9374" y="23751"/>
                      </a:lnTo>
                      <a:lnTo>
                        <a:pt x="9116" y="23949"/>
                      </a:lnTo>
                      <a:lnTo>
                        <a:pt x="9182" y="23984"/>
                      </a:lnTo>
                      <a:lnTo>
                        <a:pt x="9299" y="23909"/>
                      </a:lnTo>
                      <a:lnTo>
                        <a:pt x="9408" y="23971"/>
                      </a:lnTo>
                      <a:lnTo>
                        <a:pt x="9528" y="23823"/>
                      </a:lnTo>
                      <a:lnTo>
                        <a:pt x="9599" y="23617"/>
                      </a:lnTo>
                      <a:lnTo>
                        <a:pt x="9650" y="23635"/>
                      </a:lnTo>
                      <a:lnTo>
                        <a:pt x="9587" y="23859"/>
                      </a:lnTo>
                      <a:lnTo>
                        <a:pt x="9654" y="23862"/>
                      </a:lnTo>
                      <a:lnTo>
                        <a:pt x="9919" y="23511"/>
                      </a:lnTo>
                      <a:lnTo>
                        <a:pt x="9877" y="23460"/>
                      </a:lnTo>
                      <a:lnTo>
                        <a:pt x="9815" y="23498"/>
                      </a:lnTo>
                      <a:lnTo>
                        <a:pt x="9684" y="23402"/>
                      </a:lnTo>
                      <a:lnTo>
                        <a:pt x="10007" y="23095"/>
                      </a:lnTo>
                      <a:lnTo>
                        <a:pt x="10027" y="23152"/>
                      </a:lnTo>
                      <a:lnTo>
                        <a:pt x="9985" y="23239"/>
                      </a:lnTo>
                      <a:lnTo>
                        <a:pt x="10004" y="23313"/>
                      </a:lnTo>
                      <a:lnTo>
                        <a:pt x="10042" y="23315"/>
                      </a:lnTo>
                      <a:lnTo>
                        <a:pt x="10120" y="23246"/>
                      </a:lnTo>
                      <a:lnTo>
                        <a:pt x="10164" y="23272"/>
                      </a:lnTo>
                      <a:lnTo>
                        <a:pt x="10257" y="23212"/>
                      </a:lnTo>
                      <a:lnTo>
                        <a:pt x="10346" y="23095"/>
                      </a:lnTo>
                      <a:lnTo>
                        <a:pt x="10141" y="23126"/>
                      </a:lnTo>
                      <a:lnTo>
                        <a:pt x="10195" y="23104"/>
                      </a:lnTo>
                      <a:lnTo>
                        <a:pt x="10064" y="22863"/>
                      </a:lnTo>
                      <a:lnTo>
                        <a:pt x="10122" y="22745"/>
                      </a:lnTo>
                      <a:lnTo>
                        <a:pt x="10421" y="22929"/>
                      </a:lnTo>
                      <a:lnTo>
                        <a:pt x="10404" y="22977"/>
                      </a:lnTo>
                      <a:lnTo>
                        <a:pt x="10461" y="23044"/>
                      </a:lnTo>
                      <a:lnTo>
                        <a:pt x="10502" y="22828"/>
                      </a:lnTo>
                      <a:lnTo>
                        <a:pt x="10371" y="22724"/>
                      </a:lnTo>
                      <a:lnTo>
                        <a:pt x="10397" y="22661"/>
                      </a:lnTo>
                      <a:lnTo>
                        <a:pt x="10509" y="22683"/>
                      </a:lnTo>
                      <a:lnTo>
                        <a:pt x="10540" y="22498"/>
                      </a:lnTo>
                      <a:lnTo>
                        <a:pt x="10299" y="22357"/>
                      </a:lnTo>
                      <a:lnTo>
                        <a:pt x="10389" y="22216"/>
                      </a:lnTo>
                      <a:lnTo>
                        <a:pt x="10345" y="22189"/>
                      </a:lnTo>
                      <a:lnTo>
                        <a:pt x="10345" y="21898"/>
                      </a:lnTo>
                      <a:lnTo>
                        <a:pt x="10444" y="21709"/>
                      </a:lnTo>
                      <a:lnTo>
                        <a:pt x="10584" y="21619"/>
                      </a:lnTo>
                      <a:lnTo>
                        <a:pt x="10793" y="21338"/>
                      </a:lnTo>
                      <a:lnTo>
                        <a:pt x="10889" y="21367"/>
                      </a:lnTo>
                      <a:lnTo>
                        <a:pt x="10761" y="21530"/>
                      </a:lnTo>
                      <a:lnTo>
                        <a:pt x="10833" y="21590"/>
                      </a:lnTo>
                      <a:lnTo>
                        <a:pt x="10975" y="21452"/>
                      </a:lnTo>
                      <a:lnTo>
                        <a:pt x="11040" y="21504"/>
                      </a:lnTo>
                      <a:lnTo>
                        <a:pt x="10935" y="21660"/>
                      </a:lnTo>
                      <a:lnTo>
                        <a:pt x="11071" y="21788"/>
                      </a:lnTo>
                      <a:lnTo>
                        <a:pt x="11158" y="21704"/>
                      </a:lnTo>
                      <a:lnTo>
                        <a:pt x="11292" y="21726"/>
                      </a:lnTo>
                      <a:lnTo>
                        <a:pt x="11417" y="21644"/>
                      </a:lnTo>
                      <a:lnTo>
                        <a:pt x="11526" y="21714"/>
                      </a:lnTo>
                      <a:lnTo>
                        <a:pt x="11351" y="21446"/>
                      </a:lnTo>
                      <a:lnTo>
                        <a:pt x="11493" y="21308"/>
                      </a:lnTo>
                      <a:lnTo>
                        <a:pt x="11536" y="21350"/>
                      </a:lnTo>
                      <a:lnTo>
                        <a:pt x="11449" y="21451"/>
                      </a:lnTo>
                      <a:lnTo>
                        <a:pt x="11527" y="21528"/>
                      </a:lnTo>
                      <a:lnTo>
                        <a:pt x="11585" y="21425"/>
                      </a:lnTo>
                      <a:lnTo>
                        <a:pt x="11621" y="21451"/>
                      </a:lnTo>
                      <a:lnTo>
                        <a:pt x="11555" y="21578"/>
                      </a:lnTo>
                      <a:lnTo>
                        <a:pt x="11636" y="21622"/>
                      </a:lnTo>
                      <a:lnTo>
                        <a:pt x="11806" y="21509"/>
                      </a:lnTo>
                      <a:lnTo>
                        <a:pt x="11678" y="21365"/>
                      </a:lnTo>
                      <a:lnTo>
                        <a:pt x="11794" y="21144"/>
                      </a:lnTo>
                      <a:lnTo>
                        <a:pt x="12126" y="21282"/>
                      </a:lnTo>
                      <a:lnTo>
                        <a:pt x="12419" y="20981"/>
                      </a:lnTo>
                      <a:lnTo>
                        <a:pt x="12369" y="20914"/>
                      </a:lnTo>
                      <a:lnTo>
                        <a:pt x="12203" y="21076"/>
                      </a:lnTo>
                      <a:lnTo>
                        <a:pt x="12075" y="21086"/>
                      </a:lnTo>
                      <a:lnTo>
                        <a:pt x="11636" y="20845"/>
                      </a:lnTo>
                      <a:lnTo>
                        <a:pt x="11692" y="20638"/>
                      </a:lnTo>
                      <a:lnTo>
                        <a:pt x="11603" y="20601"/>
                      </a:lnTo>
                      <a:lnTo>
                        <a:pt x="11481" y="20652"/>
                      </a:lnTo>
                      <a:lnTo>
                        <a:pt x="11425" y="20568"/>
                      </a:lnTo>
                      <a:lnTo>
                        <a:pt x="11841" y="19885"/>
                      </a:lnTo>
                      <a:lnTo>
                        <a:pt x="12073" y="20066"/>
                      </a:lnTo>
                      <a:lnTo>
                        <a:pt x="11885" y="20372"/>
                      </a:lnTo>
                      <a:lnTo>
                        <a:pt x="12207" y="20542"/>
                      </a:lnTo>
                      <a:lnTo>
                        <a:pt x="12606" y="19931"/>
                      </a:lnTo>
                      <a:lnTo>
                        <a:pt x="12783" y="19988"/>
                      </a:lnTo>
                      <a:lnTo>
                        <a:pt x="12848" y="19886"/>
                      </a:lnTo>
                      <a:lnTo>
                        <a:pt x="12967" y="19924"/>
                      </a:lnTo>
                      <a:lnTo>
                        <a:pt x="12979" y="20119"/>
                      </a:lnTo>
                      <a:lnTo>
                        <a:pt x="12376" y="20930"/>
                      </a:lnTo>
                      <a:lnTo>
                        <a:pt x="12442" y="20966"/>
                      </a:lnTo>
                      <a:lnTo>
                        <a:pt x="12529" y="20873"/>
                      </a:lnTo>
                      <a:lnTo>
                        <a:pt x="12864" y="20477"/>
                      </a:lnTo>
                      <a:lnTo>
                        <a:pt x="13151" y="19836"/>
                      </a:lnTo>
                      <a:lnTo>
                        <a:pt x="12483" y="19674"/>
                      </a:lnTo>
                      <a:lnTo>
                        <a:pt x="11890" y="19653"/>
                      </a:lnTo>
                      <a:lnTo>
                        <a:pt x="11682" y="18089"/>
                      </a:lnTo>
                      <a:lnTo>
                        <a:pt x="12145" y="18306"/>
                      </a:lnTo>
                      <a:lnTo>
                        <a:pt x="12292" y="19284"/>
                      </a:lnTo>
                      <a:lnTo>
                        <a:pt x="12585" y="19274"/>
                      </a:lnTo>
                      <a:lnTo>
                        <a:pt x="12517" y="18535"/>
                      </a:lnTo>
                      <a:lnTo>
                        <a:pt x="12774" y="18645"/>
                      </a:lnTo>
                      <a:lnTo>
                        <a:pt x="12812" y="18800"/>
                      </a:lnTo>
                      <a:lnTo>
                        <a:pt x="13037" y="18811"/>
                      </a:lnTo>
                      <a:lnTo>
                        <a:pt x="13148" y="19440"/>
                      </a:lnTo>
                      <a:lnTo>
                        <a:pt x="13427" y="19583"/>
                      </a:lnTo>
                      <a:lnTo>
                        <a:pt x="13461" y="19488"/>
                      </a:lnTo>
                      <a:lnTo>
                        <a:pt x="13306" y="19431"/>
                      </a:lnTo>
                      <a:lnTo>
                        <a:pt x="13389" y="19136"/>
                      </a:lnTo>
                      <a:lnTo>
                        <a:pt x="13560" y="19169"/>
                      </a:lnTo>
                      <a:lnTo>
                        <a:pt x="13602" y="19227"/>
                      </a:lnTo>
                      <a:lnTo>
                        <a:pt x="13630" y="19124"/>
                      </a:lnTo>
                      <a:lnTo>
                        <a:pt x="13414" y="19089"/>
                      </a:lnTo>
                      <a:lnTo>
                        <a:pt x="13374" y="18820"/>
                      </a:lnTo>
                      <a:lnTo>
                        <a:pt x="13645" y="18817"/>
                      </a:lnTo>
                      <a:lnTo>
                        <a:pt x="13889" y="18894"/>
                      </a:lnTo>
                      <a:lnTo>
                        <a:pt x="13880" y="18780"/>
                      </a:lnTo>
                      <a:lnTo>
                        <a:pt x="13876" y="18853"/>
                      </a:lnTo>
                      <a:lnTo>
                        <a:pt x="13346" y="18632"/>
                      </a:lnTo>
                      <a:lnTo>
                        <a:pt x="13462" y="18565"/>
                      </a:lnTo>
                      <a:lnTo>
                        <a:pt x="13810" y="18671"/>
                      </a:lnTo>
                      <a:lnTo>
                        <a:pt x="13825" y="18510"/>
                      </a:lnTo>
                      <a:lnTo>
                        <a:pt x="13780" y="18508"/>
                      </a:lnTo>
                      <a:lnTo>
                        <a:pt x="13789" y="18331"/>
                      </a:lnTo>
                      <a:lnTo>
                        <a:pt x="13736" y="18336"/>
                      </a:lnTo>
                      <a:lnTo>
                        <a:pt x="13725" y="18554"/>
                      </a:lnTo>
                      <a:lnTo>
                        <a:pt x="13458" y="18484"/>
                      </a:lnTo>
                      <a:lnTo>
                        <a:pt x="13126" y="18524"/>
                      </a:lnTo>
                      <a:lnTo>
                        <a:pt x="12921" y="18555"/>
                      </a:lnTo>
                      <a:lnTo>
                        <a:pt x="12504" y="18340"/>
                      </a:lnTo>
                      <a:lnTo>
                        <a:pt x="12450" y="17909"/>
                      </a:lnTo>
                      <a:lnTo>
                        <a:pt x="12782" y="18022"/>
                      </a:lnTo>
                      <a:lnTo>
                        <a:pt x="12801" y="18096"/>
                      </a:lnTo>
                      <a:lnTo>
                        <a:pt x="13200" y="18237"/>
                      </a:lnTo>
                      <a:lnTo>
                        <a:pt x="13262" y="18046"/>
                      </a:lnTo>
                      <a:lnTo>
                        <a:pt x="12930" y="17932"/>
                      </a:lnTo>
                      <a:lnTo>
                        <a:pt x="13001" y="17855"/>
                      </a:lnTo>
                      <a:lnTo>
                        <a:pt x="13288" y="17821"/>
                      </a:lnTo>
                      <a:lnTo>
                        <a:pt x="13952" y="18080"/>
                      </a:lnTo>
                      <a:lnTo>
                        <a:pt x="15021" y="18497"/>
                      </a:lnTo>
                      <a:lnTo>
                        <a:pt x="15122" y="18720"/>
                      </a:lnTo>
                      <a:lnTo>
                        <a:pt x="15335" y="18820"/>
                      </a:lnTo>
                      <a:lnTo>
                        <a:pt x="16052" y="18467"/>
                      </a:lnTo>
                      <a:lnTo>
                        <a:pt x="16296" y="18535"/>
                      </a:lnTo>
                      <a:lnTo>
                        <a:pt x="16352" y="18320"/>
                      </a:lnTo>
                      <a:lnTo>
                        <a:pt x="16734" y="18339"/>
                      </a:lnTo>
                      <a:lnTo>
                        <a:pt x="16755" y="18526"/>
                      </a:lnTo>
                      <a:lnTo>
                        <a:pt x="17078" y="18517"/>
                      </a:lnTo>
                      <a:lnTo>
                        <a:pt x="17759" y="18575"/>
                      </a:lnTo>
                      <a:lnTo>
                        <a:pt x="18057" y="18638"/>
                      </a:lnTo>
                      <a:lnTo>
                        <a:pt x="18133" y="18302"/>
                      </a:lnTo>
                      <a:lnTo>
                        <a:pt x="18339" y="18248"/>
                      </a:lnTo>
                      <a:lnTo>
                        <a:pt x="18359" y="17998"/>
                      </a:lnTo>
                      <a:lnTo>
                        <a:pt x="17842" y="17803"/>
                      </a:lnTo>
                      <a:lnTo>
                        <a:pt x="17467" y="17647"/>
                      </a:lnTo>
                      <a:lnTo>
                        <a:pt x="17484" y="17453"/>
                      </a:lnTo>
                      <a:lnTo>
                        <a:pt x="17942" y="17613"/>
                      </a:lnTo>
                      <a:lnTo>
                        <a:pt x="17993" y="17042"/>
                      </a:lnTo>
                      <a:lnTo>
                        <a:pt x="17710" y="16825"/>
                      </a:lnTo>
                      <a:lnTo>
                        <a:pt x="17479" y="16644"/>
                      </a:lnTo>
                      <a:lnTo>
                        <a:pt x="17585" y="15857"/>
                      </a:lnTo>
                      <a:lnTo>
                        <a:pt x="17363" y="15789"/>
                      </a:lnTo>
                      <a:lnTo>
                        <a:pt x="17393" y="15653"/>
                      </a:lnTo>
                      <a:lnTo>
                        <a:pt x="17529" y="15627"/>
                      </a:lnTo>
                      <a:lnTo>
                        <a:pt x="17716" y="14884"/>
                      </a:lnTo>
                      <a:lnTo>
                        <a:pt x="18197" y="14884"/>
                      </a:lnTo>
                      <a:lnTo>
                        <a:pt x="18388" y="14505"/>
                      </a:lnTo>
                      <a:lnTo>
                        <a:pt x="18689" y="14350"/>
                      </a:lnTo>
                      <a:lnTo>
                        <a:pt x="18927" y="14103"/>
                      </a:lnTo>
                      <a:lnTo>
                        <a:pt x="19014" y="13856"/>
                      </a:lnTo>
                      <a:lnTo>
                        <a:pt x="18554" y="13890"/>
                      </a:lnTo>
                      <a:lnTo>
                        <a:pt x="18566" y="13640"/>
                      </a:lnTo>
                      <a:lnTo>
                        <a:pt x="18384" y="13688"/>
                      </a:lnTo>
                      <a:lnTo>
                        <a:pt x="18134" y="13724"/>
                      </a:lnTo>
                      <a:lnTo>
                        <a:pt x="18096" y="14029"/>
                      </a:lnTo>
                      <a:lnTo>
                        <a:pt x="17961" y="14023"/>
                      </a:lnTo>
                      <a:lnTo>
                        <a:pt x="17755" y="13333"/>
                      </a:lnTo>
                      <a:lnTo>
                        <a:pt x="17439" y="13342"/>
                      </a:lnTo>
                      <a:lnTo>
                        <a:pt x="17403" y="13008"/>
                      </a:lnTo>
                      <a:lnTo>
                        <a:pt x="17690" y="12820"/>
                      </a:lnTo>
                      <a:lnTo>
                        <a:pt x="17548" y="12498"/>
                      </a:lnTo>
                      <a:lnTo>
                        <a:pt x="17607" y="12072"/>
                      </a:lnTo>
                      <a:lnTo>
                        <a:pt x="17323" y="12034"/>
                      </a:lnTo>
                      <a:lnTo>
                        <a:pt x="17377" y="11713"/>
                      </a:lnTo>
                      <a:lnTo>
                        <a:pt x="17204" y="11567"/>
                      </a:lnTo>
                      <a:lnTo>
                        <a:pt x="16902" y="11883"/>
                      </a:lnTo>
                      <a:lnTo>
                        <a:pt x="16667" y="11928"/>
                      </a:lnTo>
                      <a:lnTo>
                        <a:pt x="16565" y="12166"/>
                      </a:lnTo>
                      <a:lnTo>
                        <a:pt x="16452" y="12330"/>
                      </a:lnTo>
                      <a:lnTo>
                        <a:pt x="16086" y="12288"/>
                      </a:lnTo>
                      <a:lnTo>
                        <a:pt x="15682" y="12414"/>
                      </a:lnTo>
                      <a:lnTo>
                        <a:pt x="15479" y="12258"/>
                      </a:lnTo>
                      <a:lnTo>
                        <a:pt x="15168" y="12162"/>
                      </a:lnTo>
                      <a:lnTo>
                        <a:pt x="14943" y="12296"/>
                      </a:lnTo>
                      <a:lnTo>
                        <a:pt x="14832" y="12582"/>
                      </a:lnTo>
                      <a:lnTo>
                        <a:pt x="14622" y="12725"/>
                      </a:lnTo>
                      <a:lnTo>
                        <a:pt x="14304" y="12920"/>
                      </a:lnTo>
                      <a:lnTo>
                        <a:pt x="13973" y="12782"/>
                      </a:lnTo>
                      <a:lnTo>
                        <a:pt x="14036" y="12405"/>
                      </a:lnTo>
                      <a:lnTo>
                        <a:pt x="14044" y="12252"/>
                      </a:lnTo>
                      <a:lnTo>
                        <a:pt x="14006" y="12113"/>
                      </a:lnTo>
                      <a:lnTo>
                        <a:pt x="13937" y="12133"/>
                      </a:lnTo>
                      <a:lnTo>
                        <a:pt x="13947" y="11786"/>
                      </a:lnTo>
                      <a:lnTo>
                        <a:pt x="13832" y="11829"/>
                      </a:lnTo>
                      <a:lnTo>
                        <a:pt x="13743" y="11808"/>
                      </a:lnTo>
                      <a:lnTo>
                        <a:pt x="13729" y="11638"/>
                      </a:lnTo>
                      <a:lnTo>
                        <a:pt x="13765" y="11510"/>
                      </a:lnTo>
                      <a:lnTo>
                        <a:pt x="13694" y="11434"/>
                      </a:lnTo>
                      <a:lnTo>
                        <a:pt x="13545" y="11410"/>
                      </a:lnTo>
                      <a:lnTo>
                        <a:pt x="13596" y="11122"/>
                      </a:lnTo>
                      <a:lnTo>
                        <a:pt x="13591" y="10927"/>
                      </a:lnTo>
                      <a:lnTo>
                        <a:pt x="13464" y="10605"/>
                      </a:lnTo>
                      <a:lnTo>
                        <a:pt x="13476" y="10525"/>
                      </a:lnTo>
                      <a:lnTo>
                        <a:pt x="13316" y="10404"/>
                      </a:lnTo>
                      <a:lnTo>
                        <a:pt x="13242" y="10230"/>
                      </a:lnTo>
                      <a:lnTo>
                        <a:pt x="13123" y="10216"/>
                      </a:lnTo>
                      <a:lnTo>
                        <a:pt x="13041" y="10051"/>
                      </a:lnTo>
                      <a:lnTo>
                        <a:pt x="12824" y="10016"/>
                      </a:lnTo>
                      <a:lnTo>
                        <a:pt x="12602" y="9495"/>
                      </a:lnTo>
                      <a:lnTo>
                        <a:pt x="12587" y="9341"/>
                      </a:lnTo>
                      <a:lnTo>
                        <a:pt x="12875" y="8999"/>
                      </a:lnTo>
                      <a:lnTo>
                        <a:pt x="12941" y="8565"/>
                      </a:lnTo>
                      <a:lnTo>
                        <a:pt x="12711" y="8044"/>
                      </a:lnTo>
                      <a:lnTo>
                        <a:pt x="12944" y="8056"/>
                      </a:lnTo>
                      <a:lnTo>
                        <a:pt x="13213" y="7923"/>
                      </a:lnTo>
                      <a:close/>
                    </a:path>
                  </a:pathLst>
                </a:custGeom>
                <a:noFill/>
                <a:ln w="301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79" name="Freeform 156"/>
                <p:cNvSpPr>
                  <a:spLocks/>
                </p:cNvSpPr>
                <p:nvPr/>
              </p:nvSpPr>
              <p:spPr bwMode="auto">
                <a:xfrm>
                  <a:off x="4107" y="1813"/>
                  <a:ext cx="171" cy="374"/>
                </a:xfrm>
                <a:custGeom>
                  <a:avLst/>
                  <a:gdLst>
                    <a:gd name="T0" fmla="*/ 0 w 171"/>
                    <a:gd name="T1" fmla="*/ 0 h 374"/>
                    <a:gd name="T2" fmla="*/ 68 w 171"/>
                    <a:gd name="T3" fmla="*/ 50 h 374"/>
                    <a:gd name="T4" fmla="*/ 66 w 171"/>
                    <a:gd name="T5" fmla="*/ 76 h 374"/>
                    <a:gd name="T6" fmla="*/ 150 w 171"/>
                    <a:gd name="T7" fmla="*/ 139 h 374"/>
                    <a:gd name="T8" fmla="*/ 153 w 171"/>
                    <a:gd name="T9" fmla="*/ 199 h 374"/>
                    <a:gd name="T10" fmla="*/ 155 w 171"/>
                    <a:gd name="T11" fmla="*/ 297 h 374"/>
                    <a:gd name="T12" fmla="*/ 171 w 171"/>
                    <a:gd name="T13" fmla="*/ 299 h 374"/>
                    <a:gd name="T14" fmla="*/ 169 w 171"/>
                    <a:gd name="T15" fmla="*/ 374 h 3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374">
                      <a:moveTo>
                        <a:pt x="0" y="0"/>
                      </a:moveTo>
                      <a:lnTo>
                        <a:pt x="68" y="50"/>
                      </a:lnTo>
                      <a:lnTo>
                        <a:pt x="66" y="76"/>
                      </a:lnTo>
                      <a:lnTo>
                        <a:pt x="150" y="139"/>
                      </a:lnTo>
                      <a:lnTo>
                        <a:pt x="153" y="199"/>
                      </a:lnTo>
                      <a:lnTo>
                        <a:pt x="155" y="297"/>
                      </a:lnTo>
                      <a:lnTo>
                        <a:pt x="171" y="299"/>
                      </a:lnTo>
                      <a:lnTo>
                        <a:pt x="169" y="374"/>
                      </a:lnTo>
                    </a:path>
                  </a:pathLst>
                </a:custGeom>
                <a:noFill/>
                <a:ln w="15875" cap="flat">
                  <a:solidFill>
                    <a:srgbClr val="1F497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80" name="Freeform 157"/>
                <p:cNvSpPr>
                  <a:spLocks/>
                </p:cNvSpPr>
                <p:nvPr/>
              </p:nvSpPr>
              <p:spPr bwMode="auto">
                <a:xfrm>
                  <a:off x="4147" y="2131"/>
                  <a:ext cx="607" cy="191"/>
                </a:xfrm>
                <a:custGeom>
                  <a:avLst/>
                  <a:gdLst>
                    <a:gd name="T0" fmla="*/ 0 w 607"/>
                    <a:gd name="T1" fmla="*/ 65 h 191"/>
                    <a:gd name="T2" fmla="*/ 89 w 607"/>
                    <a:gd name="T3" fmla="*/ 61 h 191"/>
                    <a:gd name="T4" fmla="*/ 131 w 607"/>
                    <a:gd name="T5" fmla="*/ 57 h 191"/>
                    <a:gd name="T6" fmla="*/ 181 w 607"/>
                    <a:gd name="T7" fmla="*/ 50 h 191"/>
                    <a:gd name="T8" fmla="*/ 237 w 607"/>
                    <a:gd name="T9" fmla="*/ 26 h 191"/>
                    <a:gd name="T10" fmla="*/ 288 w 607"/>
                    <a:gd name="T11" fmla="*/ 18 h 191"/>
                    <a:gd name="T12" fmla="*/ 328 w 607"/>
                    <a:gd name="T13" fmla="*/ 0 h 191"/>
                    <a:gd name="T14" fmla="*/ 413 w 607"/>
                    <a:gd name="T15" fmla="*/ 7 h 191"/>
                    <a:gd name="T16" fmla="*/ 406 w 607"/>
                    <a:gd name="T17" fmla="*/ 41 h 191"/>
                    <a:gd name="T18" fmla="*/ 427 w 607"/>
                    <a:gd name="T19" fmla="*/ 39 h 191"/>
                    <a:gd name="T20" fmla="*/ 427 w 607"/>
                    <a:gd name="T21" fmla="*/ 65 h 191"/>
                    <a:gd name="T22" fmla="*/ 473 w 607"/>
                    <a:gd name="T23" fmla="*/ 67 h 191"/>
                    <a:gd name="T24" fmla="*/ 471 w 607"/>
                    <a:gd name="T25" fmla="*/ 145 h 191"/>
                    <a:gd name="T26" fmla="*/ 518 w 607"/>
                    <a:gd name="T27" fmla="*/ 163 h 191"/>
                    <a:gd name="T28" fmla="*/ 534 w 607"/>
                    <a:gd name="T29" fmla="*/ 191 h 191"/>
                    <a:gd name="T30" fmla="*/ 607 w 607"/>
                    <a:gd name="T31" fmla="*/ 16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7" h="191">
                      <a:moveTo>
                        <a:pt x="0" y="65"/>
                      </a:moveTo>
                      <a:lnTo>
                        <a:pt x="89" y="61"/>
                      </a:lnTo>
                      <a:lnTo>
                        <a:pt x="131" y="57"/>
                      </a:lnTo>
                      <a:lnTo>
                        <a:pt x="181" y="50"/>
                      </a:lnTo>
                      <a:lnTo>
                        <a:pt x="237" y="26"/>
                      </a:lnTo>
                      <a:lnTo>
                        <a:pt x="288" y="18"/>
                      </a:lnTo>
                      <a:lnTo>
                        <a:pt x="328" y="0"/>
                      </a:lnTo>
                      <a:lnTo>
                        <a:pt x="413" y="7"/>
                      </a:lnTo>
                      <a:lnTo>
                        <a:pt x="406" y="41"/>
                      </a:lnTo>
                      <a:lnTo>
                        <a:pt x="427" y="39"/>
                      </a:lnTo>
                      <a:lnTo>
                        <a:pt x="427" y="65"/>
                      </a:lnTo>
                      <a:lnTo>
                        <a:pt x="473" y="67"/>
                      </a:lnTo>
                      <a:lnTo>
                        <a:pt x="471" y="145"/>
                      </a:lnTo>
                      <a:lnTo>
                        <a:pt x="518" y="163"/>
                      </a:lnTo>
                      <a:lnTo>
                        <a:pt x="534" y="191"/>
                      </a:lnTo>
                      <a:lnTo>
                        <a:pt x="607" y="169"/>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81" name="Freeform 158"/>
                <p:cNvSpPr>
                  <a:spLocks/>
                </p:cNvSpPr>
                <p:nvPr/>
              </p:nvSpPr>
              <p:spPr bwMode="auto">
                <a:xfrm>
                  <a:off x="4009" y="2175"/>
                  <a:ext cx="154" cy="43"/>
                </a:xfrm>
                <a:custGeom>
                  <a:avLst/>
                  <a:gdLst>
                    <a:gd name="T0" fmla="*/ 0 w 154"/>
                    <a:gd name="T1" fmla="*/ 0 h 43"/>
                    <a:gd name="T2" fmla="*/ 89 w 154"/>
                    <a:gd name="T3" fmla="*/ 26 h 43"/>
                    <a:gd name="T4" fmla="*/ 105 w 154"/>
                    <a:gd name="T5" fmla="*/ 43 h 43"/>
                    <a:gd name="T6" fmla="*/ 154 w 154"/>
                    <a:gd name="T7" fmla="*/ 36 h 43"/>
                  </a:gdLst>
                  <a:ahLst/>
                  <a:cxnLst>
                    <a:cxn ang="0">
                      <a:pos x="T0" y="T1"/>
                    </a:cxn>
                    <a:cxn ang="0">
                      <a:pos x="T2" y="T3"/>
                    </a:cxn>
                    <a:cxn ang="0">
                      <a:pos x="T4" y="T5"/>
                    </a:cxn>
                    <a:cxn ang="0">
                      <a:pos x="T6" y="T7"/>
                    </a:cxn>
                  </a:cxnLst>
                  <a:rect l="0" t="0" r="r" b="b"/>
                  <a:pathLst>
                    <a:path w="154" h="43">
                      <a:moveTo>
                        <a:pt x="0" y="0"/>
                      </a:moveTo>
                      <a:lnTo>
                        <a:pt x="89" y="26"/>
                      </a:lnTo>
                      <a:lnTo>
                        <a:pt x="105" y="43"/>
                      </a:lnTo>
                      <a:lnTo>
                        <a:pt x="154" y="36"/>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82" name="Line 159"/>
                <p:cNvSpPr>
                  <a:spLocks noChangeShapeType="1"/>
                </p:cNvSpPr>
                <p:nvPr/>
              </p:nvSpPr>
              <p:spPr bwMode="auto">
                <a:xfrm flipH="1">
                  <a:off x="4152" y="2220"/>
                  <a:ext cx="2" cy="95"/>
                </a:xfrm>
                <a:prstGeom prst="line">
                  <a:avLst/>
                </a:prstGeom>
                <a:noFill/>
                <a:ln w="15875" cap="flat">
                  <a:solidFill>
                    <a:srgbClr val="385D8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83" name="Freeform 160"/>
                <p:cNvSpPr>
                  <a:spLocks noEditPoints="1"/>
                </p:cNvSpPr>
                <p:nvPr/>
              </p:nvSpPr>
              <p:spPr bwMode="auto">
                <a:xfrm>
                  <a:off x="4170" y="2218"/>
                  <a:ext cx="12" cy="99"/>
                </a:xfrm>
                <a:custGeom>
                  <a:avLst/>
                  <a:gdLst>
                    <a:gd name="T0" fmla="*/ 10 w 12"/>
                    <a:gd name="T1" fmla="*/ 0 h 99"/>
                    <a:gd name="T2" fmla="*/ 10 w 12"/>
                    <a:gd name="T3" fmla="*/ 9 h 99"/>
                    <a:gd name="T4" fmla="*/ 0 w 12"/>
                    <a:gd name="T5" fmla="*/ 9 h 99"/>
                    <a:gd name="T6" fmla="*/ 0 w 12"/>
                    <a:gd name="T7" fmla="*/ 0 h 99"/>
                    <a:gd name="T8" fmla="*/ 10 w 12"/>
                    <a:gd name="T9" fmla="*/ 0 h 99"/>
                    <a:gd name="T10" fmla="*/ 10 w 12"/>
                    <a:gd name="T11" fmla="*/ 18 h 99"/>
                    <a:gd name="T12" fmla="*/ 11 w 12"/>
                    <a:gd name="T13" fmla="*/ 27 h 99"/>
                    <a:gd name="T14" fmla="*/ 1 w 12"/>
                    <a:gd name="T15" fmla="*/ 27 h 99"/>
                    <a:gd name="T16" fmla="*/ 1 w 12"/>
                    <a:gd name="T17" fmla="*/ 18 h 99"/>
                    <a:gd name="T18" fmla="*/ 10 w 12"/>
                    <a:gd name="T19" fmla="*/ 18 h 99"/>
                    <a:gd name="T20" fmla="*/ 11 w 12"/>
                    <a:gd name="T21" fmla="*/ 36 h 99"/>
                    <a:gd name="T22" fmla="*/ 11 w 12"/>
                    <a:gd name="T23" fmla="*/ 45 h 99"/>
                    <a:gd name="T24" fmla="*/ 1 w 12"/>
                    <a:gd name="T25" fmla="*/ 45 h 99"/>
                    <a:gd name="T26" fmla="*/ 1 w 12"/>
                    <a:gd name="T27" fmla="*/ 36 h 99"/>
                    <a:gd name="T28" fmla="*/ 11 w 12"/>
                    <a:gd name="T29" fmla="*/ 36 h 99"/>
                    <a:gd name="T30" fmla="*/ 11 w 12"/>
                    <a:gd name="T31" fmla="*/ 54 h 99"/>
                    <a:gd name="T32" fmla="*/ 11 w 12"/>
                    <a:gd name="T33" fmla="*/ 63 h 99"/>
                    <a:gd name="T34" fmla="*/ 2 w 12"/>
                    <a:gd name="T35" fmla="*/ 63 h 99"/>
                    <a:gd name="T36" fmla="*/ 1 w 12"/>
                    <a:gd name="T37" fmla="*/ 54 h 99"/>
                    <a:gd name="T38" fmla="*/ 11 w 12"/>
                    <a:gd name="T39" fmla="*/ 54 h 99"/>
                    <a:gd name="T40" fmla="*/ 11 w 12"/>
                    <a:gd name="T41" fmla="*/ 72 h 99"/>
                    <a:gd name="T42" fmla="*/ 12 w 12"/>
                    <a:gd name="T43" fmla="*/ 81 h 99"/>
                    <a:gd name="T44" fmla="*/ 2 w 12"/>
                    <a:gd name="T45" fmla="*/ 81 h 99"/>
                    <a:gd name="T46" fmla="*/ 2 w 12"/>
                    <a:gd name="T47" fmla="*/ 72 h 99"/>
                    <a:gd name="T48" fmla="*/ 11 w 12"/>
                    <a:gd name="T49" fmla="*/ 72 h 99"/>
                    <a:gd name="T50" fmla="*/ 12 w 12"/>
                    <a:gd name="T51" fmla="*/ 90 h 99"/>
                    <a:gd name="T52" fmla="*/ 12 w 12"/>
                    <a:gd name="T53" fmla="*/ 99 h 99"/>
                    <a:gd name="T54" fmla="*/ 2 w 12"/>
                    <a:gd name="T55" fmla="*/ 99 h 99"/>
                    <a:gd name="T56" fmla="*/ 2 w 12"/>
                    <a:gd name="T57" fmla="*/ 90 h 99"/>
                    <a:gd name="T58" fmla="*/ 12 w 12"/>
                    <a:gd name="T59" fmla="*/ 9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99">
                      <a:moveTo>
                        <a:pt x="10" y="0"/>
                      </a:moveTo>
                      <a:lnTo>
                        <a:pt x="10" y="9"/>
                      </a:lnTo>
                      <a:lnTo>
                        <a:pt x="0" y="9"/>
                      </a:lnTo>
                      <a:lnTo>
                        <a:pt x="0" y="0"/>
                      </a:lnTo>
                      <a:lnTo>
                        <a:pt x="10" y="0"/>
                      </a:lnTo>
                      <a:close/>
                      <a:moveTo>
                        <a:pt x="10" y="18"/>
                      </a:moveTo>
                      <a:lnTo>
                        <a:pt x="11" y="27"/>
                      </a:lnTo>
                      <a:lnTo>
                        <a:pt x="1" y="27"/>
                      </a:lnTo>
                      <a:lnTo>
                        <a:pt x="1" y="18"/>
                      </a:lnTo>
                      <a:lnTo>
                        <a:pt x="10" y="18"/>
                      </a:lnTo>
                      <a:close/>
                      <a:moveTo>
                        <a:pt x="11" y="36"/>
                      </a:moveTo>
                      <a:lnTo>
                        <a:pt x="11" y="45"/>
                      </a:lnTo>
                      <a:lnTo>
                        <a:pt x="1" y="45"/>
                      </a:lnTo>
                      <a:lnTo>
                        <a:pt x="1" y="36"/>
                      </a:lnTo>
                      <a:lnTo>
                        <a:pt x="11" y="36"/>
                      </a:lnTo>
                      <a:close/>
                      <a:moveTo>
                        <a:pt x="11" y="54"/>
                      </a:moveTo>
                      <a:lnTo>
                        <a:pt x="11" y="63"/>
                      </a:lnTo>
                      <a:lnTo>
                        <a:pt x="2" y="63"/>
                      </a:lnTo>
                      <a:lnTo>
                        <a:pt x="1" y="54"/>
                      </a:lnTo>
                      <a:lnTo>
                        <a:pt x="11" y="54"/>
                      </a:lnTo>
                      <a:close/>
                      <a:moveTo>
                        <a:pt x="11" y="72"/>
                      </a:moveTo>
                      <a:lnTo>
                        <a:pt x="12" y="81"/>
                      </a:lnTo>
                      <a:lnTo>
                        <a:pt x="2" y="81"/>
                      </a:lnTo>
                      <a:lnTo>
                        <a:pt x="2" y="72"/>
                      </a:lnTo>
                      <a:lnTo>
                        <a:pt x="11" y="72"/>
                      </a:lnTo>
                      <a:close/>
                      <a:moveTo>
                        <a:pt x="12" y="90"/>
                      </a:moveTo>
                      <a:lnTo>
                        <a:pt x="12" y="99"/>
                      </a:lnTo>
                      <a:lnTo>
                        <a:pt x="2" y="99"/>
                      </a:lnTo>
                      <a:lnTo>
                        <a:pt x="2" y="90"/>
                      </a:lnTo>
                      <a:lnTo>
                        <a:pt x="12" y="90"/>
                      </a:lnTo>
                      <a:close/>
                    </a:path>
                  </a:pathLst>
                </a:custGeom>
                <a:solidFill>
                  <a:srgbClr val="385D8A"/>
                </a:solidFill>
                <a:ln w="0" cap="flat">
                  <a:solidFill>
                    <a:srgbClr val="385D8A"/>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84" name="Freeform 161"/>
                <p:cNvSpPr>
                  <a:spLocks/>
                </p:cNvSpPr>
                <p:nvPr/>
              </p:nvSpPr>
              <p:spPr bwMode="auto">
                <a:xfrm>
                  <a:off x="4175" y="2216"/>
                  <a:ext cx="106" cy="60"/>
                </a:xfrm>
                <a:custGeom>
                  <a:avLst/>
                  <a:gdLst>
                    <a:gd name="T0" fmla="*/ 0 w 106"/>
                    <a:gd name="T1" fmla="*/ 0 h 60"/>
                    <a:gd name="T2" fmla="*/ 33 w 106"/>
                    <a:gd name="T3" fmla="*/ 4 h 60"/>
                    <a:gd name="T4" fmla="*/ 59 w 106"/>
                    <a:gd name="T5" fmla="*/ 49 h 60"/>
                    <a:gd name="T6" fmla="*/ 106 w 106"/>
                    <a:gd name="T7" fmla="*/ 60 h 60"/>
                    <a:gd name="T8" fmla="*/ 101 w 106"/>
                    <a:gd name="T9" fmla="*/ 60 h 60"/>
                  </a:gdLst>
                  <a:ahLst/>
                  <a:cxnLst>
                    <a:cxn ang="0">
                      <a:pos x="T0" y="T1"/>
                    </a:cxn>
                    <a:cxn ang="0">
                      <a:pos x="T2" y="T3"/>
                    </a:cxn>
                    <a:cxn ang="0">
                      <a:pos x="T4" y="T5"/>
                    </a:cxn>
                    <a:cxn ang="0">
                      <a:pos x="T6" y="T7"/>
                    </a:cxn>
                    <a:cxn ang="0">
                      <a:pos x="T8" y="T9"/>
                    </a:cxn>
                  </a:cxnLst>
                  <a:rect l="0" t="0" r="r" b="b"/>
                  <a:pathLst>
                    <a:path w="106" h="60">
                      <a:moveTo>
                        <a:pt x="0" y="0"/>
                      </a:moveTo>
                      <a:lnTo>
                        <a:pt x="33" y="4"/>
                      </a:lnTo>
                      <a:lnTo>
                        <a:pt x="59" y="49"/>
                      </a:lnTo>
                      <a:lnTo>
                        <a:pt x="106" y="60"/>
                      </a:lnTo>
                      <a:lnTo>
                        <a:pt x="101" y="60"/>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85" name="Freeform 162"/>
                <p:cNvSpPr>
                  <a:spLocks/>
                </p:cNvSpPr>
                <p:nvPr/>
              </p:nvSpPr>
              <p:spPr bwMode="auto">
                <a:xfrm>
                  <a:off x="4264" y="2289"/>
                  <a:ext cx="14" cy="50"/>
                </a:xfrm>
                <a:custGeom>
                  <a:avLst/>
                  <a:gdLst>
                    <a:gd name="T0" fmla="*/ 14 w 14"/>
                    <a:gd name="T1" fmla="*/ 0 h 50"/>
                    <a:gd name="T2" fmla="*/ 0 w 14"/>
                    <a:gd name="T3" fmla="*/ 20 h 50"/>
                    <a:gd name="T4" fmla="*/ 12 w 14"/>
                    <a:gd name="T5" fmla="*/ 50 h 50"/>
                  </a:gdLst>
                  <a:ahLst/>
                  <a:cxnLst>
                    <a:cxn ang="0">
                      <a:pos x="T0" y="T1"/>
                    </a:cxn>
                    <a:cxn ang="0">
                      <a:pos x="T2" y="T3"/>
                    </a:cxn>
                    <a:cxn ang="0">
                      <a:pos x="T4" y="T5"/>
                    </a:cxn>
                  </a:cxnLst>
                  <a:rect l="0" t="0" r="r" b="b"/>
                  <a:pathLst>
                    <a:path w="14" h="50">
                      <a:moveTo>
                        <a:pt x="14" y="0"/>
                      </a:moveTo>
                      <a:lnTo>
                        <a:pt x="0" y="20"/>
                      </a:lnTo>
                      <a:lnTo>
                        <a:pt x="12" y="50"/>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86" name="Freeform 163"/>
                <p:cNvSpPr>
                  <a:spLocks noEditPoints="1"/>
                </p:cNvSpPr>
                <p:nvPr/>
              </p:nvSpPr>
              <p:spPr bwMode="auto">
                <a:xfrm>
                  <a:off x="4271" y="2335"/>
                  <a:ext cx="178" cy="145"/>
                </a:xfrm>
                <a:custGeom>
                  <a:avLst/>
                  <a:gdLst>
                    <a:gd name="T0" fmla="*/ 140 w 1898"/>
                    <a:gd name="T1" fmla="*/ 93 h 1679"/>
                    <a:gd name="T2" fmla="*/ 0 w 1898"/>
                    <a:gd name="T3" fmla="*/ 47 h 1679"/>
                    <a:gd name="T4" fmla="*/ 186 w 1898"/>
                    <a:gd name="T5" fmla="*/ 186 h 1679"/>
                    <a:gd name="T6" fmla="*/ 140 w 1898"/>
                    <a:gd name="T7" fmla="*/ 326 h 1679"/>
                    <a:gd name="T8" fmla="*/ 186 w 1898"/>
                    <a:gd name="T9" fmla="*/ 186 h 1679"/>
                    <a:gd name="T10" fmla="*/ 318 w 1898"/>
                    <a:gd name="T11" fmla="*/ 450 h 1679"/>
                    <a:gd name="T12" fmla="*/ 302 w 1898"/>
                    <a:gd name="T13" fmla="*/ 427 h 1679"/>
                    <a:gd name="T14" fmla="*/ 258 w 1898"/>
                    <a:gd name="T15" fmla="*/ 523 h 1679"/>
                    <a:gd name="T16" fmla="*/ 186 w 1898"/>
                    <a:gd name="T17" fmla="*/ 419 h 1679"/>
                    <a:gd name="T18" fmla="*/ 402 w 1898"/>
                    <a:gd name="T19" fmla="*/ 455 h 1679"/>
                    <a:gd name="T20" fmla="*/ 475 w 1898"/>
                    <a:gd name="T21" fmla="*/ 583 h 1679"/>
                    <a:gd name="T22" fmla="*/ 402 w 1898"/>
                    <a:gd name="T23" fmla="*/ 455 h 1679"/>
                    <a:gd name="T24" fmla="*/ 703 w 1898"/>
                    <a:gd name="T25" fmla="*/ 539 h 1679"/>
                    <a:gd name="T26" fmla="*/ 575 w 1898"/>
                    <a:gd name="T27" fmla="*/ 611 h 1679"/>
                    <a:gd name="T28" fmla="*/ 793 w 1898"/>
                    <a:gd name="T29" fmla="*/ 548 h 1679"/>
                    <a:gd name="T30" fmla="*/ 894 w 1898"/>
                    <a:gd name="T31" fmla="*/ 654 h 1679"/>
                    <a:gd name="T32" fmla="*/ 793 w 1898"/>
                    <a:gd name="T33" fmla="*/ 548 h 1679"/>
                    <a:gd name="T34" fmla="*/ 1105 w 1898"/>
                    <a:gd name="T35" fmla="*/ 556 h 1679"/>
                    <a:gd name="T36" fmla="*/ 998 w 1898"/>
                    <a:gd name="T37" fmla="*/ 657 h 1679"/>
                    <a:gd name="T38" fmla="*/ 1209 w 1898"/>
                    <a:gd name="T39" fmla="*/ 558 h 1679"/>
                    <a:gd name="T40" fmla="*/ 1310 w 1898"/>
                    <a:gd name="T41" fmla="*/ 665 h 1679"/>
                    <a:gd name="T42" fmla="*/ 1209 w 1898"/>
                    <a:gd name="T43" fmla="*/ 558 h 1679"/>
                    <a:gd name="T44" fmla="*/ 1521 w 1898"/>
                    <a:gd name="T45" fmla="*/ 566 h 1679"/>
                    <a:gd name="T46" fmla="*/ 1414 w 1898"/>
                    <a:gd name="T47" fmla="*/ 668 h 1679"/>
                    <a:gd name="T48" fmla="*/ 1625 w 1898"/>
                    <a:gd name="T49" fmla="*/ 569 h 1679"/>
                    <a:gd name="T50" fmla="*/ 1748 w 1898"/>
                    <a:gd name="T51" fmla="*/ 615 h 1679"/>
                    <a:gd name="T52" fmla="*/ 1649 w 1898"/>
                    <a:gd name="T53" fmla="*/ 661 h 1679"/>
                    <a:gd name="T54" fmla="*/ 1695 w 1898"/>
                    <a:gd name="T55" fmla="*/ 675 h 1679"/>
                    <a:gd name="T56" fmla="*/ 1625 w 1898"/>
                    <a:gd name="T57" fmla="*/ 569 h 1679"/>
                    <a:gd name="T58" fmla="*/ 1782 w 1898"/>
                    <a:gd name="T59" fmla="*/ 852 h 1679"/>
                    <a:gd name="T60" fmla="*/ 1664 w 1898"/>
                    <a:gd name="T61" fmla="*/ 764 h 1679"/>
                    <a:gd name="T62" fmla="*/ 1797 w 1898"/>
                    <a:gd name="T63" fmla="*/ 955 h 1679"/>
                    <a:gd name="T64" fmla="*/ 1708 w 1898"/>
                    <a:gd name="T65" fmla="*/ 1073 h 1679"/>
                    <a:gd name="T66" fmla="*/ 1797 w 1898"/>
                    <a:gd name="T67" fmla="*/ 955 h 1679"/>
                    <a:gd name="T68" fmla="*/ 1841 w 1898"/>
                    <a:gd name="T69" fmla="*/ 1264 h 1679"/>
                    <a:gd name="T70" fmla="*/ 1723 w 1898"/>
                    <a:gd name="T71" fmla="*/ 1176 h 1679"/>
                    <a:gd name="T72" fmla="*/ 1855 w 1898"/>
                    <a:gd name="T73" fmla="*/ 1367 h 1679"/>
                    <a:gd name="T74" fmla="*/ 1767 w 1898"/>
                    <a:gd name="T75" fmla="*/ 1484 h 1679"/>
                    <a:gd name="T76" fmla="*/ 1855 w 1898"/>
                    <a:gd name="T77" fmla="*/ 1367 h 1679"/>
                    <a:gd name="T78" fmla="*/ 1898 w 1898"/>
                    <a:gd name="T79" fmla="*/ 1664 h 1679"/>
                    <a:gd name="T80" fmla="*/ 1782 w 1898"/>
                    <a:gd name="T81" fmla="*/ 1587 h 1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8" h="1679">
                      <a:moveTo>
                        <a:pt x="93" y="0"/>
                      </a:moveTo>
                      <a:lnTo>
                        <a:pt x="140" y="93"/>
                      </a:lnTo>
                      <a:lnTo>
                        <a:pt x="47" y="140"/>
                      </a:lnTo>
                      <a:lnTo>
                        <a:pt x="0" y="47"/>
                      </a:lnTo>
                      <a:lnTo>
                        <a:pt x="93" y="0"/>
                      </a:lnTo>
                      <a:close/>
                      <a:moveTo>
                        <a:pt x="186" y="186"/>
                      </a:moveTo>
                      <a:lnTo>
                        <a:pt x="233" y="279"/>
                      </a:lnTo>
                      <a:lnTo>
                        <a:pt x="140" y="326"/>
                      </a:lnTo>
                      <a:lnTo>
                        <a:pt x="93" y="233"/>
                      </a:lnTo>
                      <a:lnTo>
                        <a:pt x="186" y="186"/>
                      </a:lnTo>
                      <a:close/>
                      <a:moveTo>
                        <a:pt x="279" y="372"/>
                      </a:moveTo>
                      <a:lnTo>
                        <a:pt x="318" y="450"/>
                      </a:lnTo>
                      <a:lnTo>
                        <a:pt x="285" y="423"/>
                      </a:lnTo>
                      <a:lnTo>
                        <a:pt x="302" y="427"/>
                      </a:lnTo>
                      <a:lnTo>
                        <a:pt x="274" y="528"/>
                      </a:lnTo>
                      <a:lnTo>
                        <a:pt x="258" y="523"/>
                      </a:lnTo>
                      <a:cubicBezTo>
                        <a:pt x="243" y="519"/>
                        <a:pt x="232" y="509"/>
                        <a:pt x="225" y="496"/>
                      </a:cubicBezTo>
                      <a:lnTo>
                        <a:pt x="186" y="419"/>
                      </a:lnTo>
                      <a:lnTo>
                        <a:pt x="279" y="372"/>
                      </a:lnTo>
                      <a:close/>
                      <a:moveTo>
                        <a:pt x="402" y="455"/>
                      </a:moveTo>
                      <a:lnTo>
                        <a:pt x="503" y="483"/>
                      </a:lnTo>
                      <a:lnTo>
                        <a:pt x="475" y="583"/>
                      </a:lnTo>
                      <a:lnTo>
                        <a:pt x="375" y="555"/>
                      </a:lnTo>
                      <a:lnTo>
                        <a:pt x="402" y="455"/>
                      </a:lnTo>
                      <a:close/>
                      <a:moveTo>
                        <a:pt x="603" y="511"/>
                      </a:moveTo>
                      <a:lnTo>
                        <a:pt x="703" y="539"/>
                      </a:lnTo>
                      <a:lnTo>
                        <a:pt x="675" y="639"/>
                      </a:lnTo>
                      <a:lnTo>
                        <a:pt x="575" y="611"/>
                      </a:lnTo>
                      <a:lnTo>
                        <a:pt x="603" y="511"/>
                      </a:lnTo>
                      <a:close/>
                      <a:moveTo>
                        <a:pt x="793" y="548"/>
                      </a:moveTo>
                      <a:lnTo>
                        <a:pt x="897" y="550"/>
                      </a:lnTo>
                      <a:lnTo>
                        <a:pt x="894" y="654"/>
                      </a:lnTo>
                      <a:lnTo>
                        <a:pt x="790" y="652"/>
                      </a:lnTo>
                      <a:lnTo>
                        <a:pt x="793" y="548"/>
                      </a:lnTo>
                      <a:close/>
                      <a:moveTo>
                        <a:pt x="1001" y="553"/>
                      </a:moveTo>
                      <a:lnTo>
                        <a:pt x="1105" y="556"/>
                      </a:lnTo>
                      <a:lnTo>
                        <a:pt x="1102" y="660"/>
                      </a:lnTo>
                      <a:lnTo>
                        <a:pt x="998" y="657"/>
                      </a:lnTo>
                      <a:lnTo>
                        <a:pt x="1001" y="553"/>
                      </a:lnTo>
                      <a:close/>
                      <a:moveTo>
                        <a:pt x="1209" y="558"/>
                      </a:moveTo>
                      <a:lnTo>
                        <a:pt x="1313" y="561"/>
                      </a:lnTo>
                      <a:lnTo>
                        <a:pt x="1310" y="665"/>
                      </a:lnTo>
                      <a:lnTo>
                        <a:pt x="1206" y="662"/>
                      </a:lnTo>
                      <a:lnTo>
                        <a:pt x="1209" y="558"/>
                      </a:lnTo>
                      <a:close/>
                      <a:moveTo>
                        <a:pt x="1417" y="564"/>
                      </a:moveTo>
                      <a:lnTo>
                        <a:pt x="1521" y="566"/>
                      </a:lnTo>
                      <a:lnTo>
                        <a:pt x="1518" y="670"/>
                      </a:lnTo>
                      <a:lnTo>
                        <a:pt x="1414" y="668"/>
                      </a:lnTo>
                      <a:lnTo>
                        <a:pt x="1417" y="564"/>
                      </a:lnTo>
                      <a:close/>
                      <a:moveTo>
                        <a:pt x="1625" y="569"/>
                      </a:moveTo>
                      <a:lnTo>
                        <a:pt x="1698" y="571"/>
                      </a:lnTo>
                      <a:cubicBezTo>
                        <a:pt x="1723" y="571"/>
                        <a:pt x="1744" y="590"/>
                        <a:pt x="1748" y="615"/>
                      </a:cubicBezTo>
                      <a:lnTo>
                        <a:pt x="1752" y="646"/>
                      </a:lnTo>
                      <a:lnTo>
                        <a:pt x="1649" y="661"/>
                      </a:lnTo>
                      <a:lnTo>
                        <a:pt x="1645" y="630"/>
                      </a:lnTo>
                      <a:lnTo>
                        <a:pt x="1695" y="675"/>
                      </a:lnTo>
                      <a:lnTo>
                        <a:pt x="1622" y="673"/>
                      </a:lnTo>
                      <a:lnTo>
                        <a:pt x="1625" y="569"/>
                      </a:lnTo>
                      <a:close/>
                      <a:moveTo>
                        <a:pt x="1767" y="749"/>
                      </a:moveTo>
                      <a:lnTo>
                        <a:pt x="1782" y="852"/>
                      </a:lnTo>
                      <a:lnTo>
                        <a:pt x="1679" y="867"/>
                      </a:lnTo>
                      <a:lnTo>
                        <a:pt x="1664" y="764"/>
                      </a:lnTo>
                      <a:lnTo>
                        <a:pt x="1767" y="749"/>
                      </a:lnTo>
                      <a:close/>
                      <a:moveTo>
                        <a:pt x="1797" y="955"/>
                      </a:moveTo>
                      <a:lnTo>
                        <a:pt x="1811" y="1058"/>
                      </a:lnTo>
                      <a:lnTo>
                        <a:pt x="1708" y="1073"/>
                      </a:lnTo>
                      <a:lnTo>
                        <a:pt x="1694" y="970"/>
                      </a:lnTo>
                      <a:lnTo>
                        <a:pt x="1797" y="955"/>
                      </a:lnTo>
                      <a:close/>
                      <a:moveTo>
                        <a:pt x="1826" y="1161"/>
                      </a:moveTo>
                      <a:lnTo>
                        <a:pt x="1841" y="1264"/>
                      </a:lnTo>
                      <a:lnTo>
                        <a:pt x="1738" y="1279"/>
                      </a:lnTo>
                      <a:lnTo>
                        <a:pt x="1723" y="1176"/>
                      </a:lnTo>
                      <a:lnTo>
                        <a:pt x="1826" y="1161"/>
                      </a:lnTo>
                      <a:close/>
                      <a:moveTo>
                        <a:pt x="1855" y="1367"/>
                      </a:moveTo>
                      <a:lnTo>
                        <a:pt x="1870" y="1470"/>
                      </a:lnTo>
                      <a:lnTo>
                        <a:pt x="1767" y="1484"/>
                      </a:lnTo>
                      <a:lnTo>
                        <a:pt x="1752" y="1382"/>
                      </a:lnTo>
                      <a:lnTo>
                        <a:pt x="1855" y="1367"/>
                      </a:lnTo>
                      <a:close/>
                      <a:moveTo>
                        <a:pt x="1885" y="1573"/>
                      </a:moveTo>
                      <a:lnTo>
                        <a:pt x="1898" y="1664"/>
                      </a:lnTo>
                      <a:lnTo>
                        <a:pt x="1795" y="1679"/>
                      </a:lnTo>
                      <a:lnTo>
                        <a:pt x="1782" y="1587"/>
                      </a:lnTo>
                      <a:lnTo>
                        <a:pt x="1885" y="1573"/>
                      </a:lnTo>
                      <a:close/>
                    </a:path>
                  </a:pathLst>
                </a:custGeom>
                <a:solidFill>
                  <a:srgbClr val="385D8A"/>
                </a:solidFill>
                <a:ln w="0" cap="flat">
                  <a:solidFill>
                    <a:srgbClr val="385D8A"/>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87" name="Freeform 164"/>
                <p:cNvSpPr>
                  <a:spLocks/>
                </p:cNvSpPr>
                <p:nvPr/>
              </p:nvSpPr>
              <p:spPr bwMode="auto">
                <a:xfrm>
                  <a:off x="4431" y="2092"/>
                  <a:ext cx="42" cy="52"/>
                </a:xfrm>
                <a:custGeom>
                  <a:avLst/>
                  <a:gdLst>
                    <a:gd name="T0" fmla="*/ 0 w 42"/>
                    <a:gd name="T1" fmla="*/ 52 h 52"/>
                    <a:gd name="T2" fmla="*/ 39 w 42"/>
                    <a:gd name="T3" fmla="*/ 31 h 52"/>
                    <a:gd name="T4" fmla="*/ 42 w 42"/>
                    <a:gd name="T5" fmla="*/ 0 h 52"/>
                  </a:gdLst>
                  <a:ahLst/>
                  <a:cxnLst>
                    <a:cxn ang="0">
                      <a:pos x="T0" y="T1"/>
                    </a:cxn>
                    <a:cxn ang="0">
                      <a:pos x="T2" y="T3"/>
                    </a:cxn>
                    <a:cxn ang="0">
                      <a:pos x="T4" y="T5"/>
                    </a:cxn>
                  </a:cxnLst>
                  <a:rect l="0" t="0" r="r" b="b"/>
                  <a:pathLst>
                    <a:path w="42" h="52">
                      <a:moveTo>
                        <a:pt x="0" y="52"/>
                      </a:moveTo>
                      <a:lnTo>
                        <a:pt x="39" y="31"/>
                      </a:lnTo>
                      <a:lnTo>
                        <a:pt x="42" y="0"/>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88" name="Line 165"/>
                <p:cNvSpPr>
                  <a:spLocks noChangeShapeType="1"/>
                </p:cNvSpPr>
                <p:nvPr/>
              </p:nvSpPr>
              <p:spPr bwMode="auto">
                <a:xfrm flipV="1">
                  <a:off x="4489" y="2090"/>
                  <a:ext cx="5" cy="41"/>
                </a:xfrm>
                <a:prstGeom prst="line">
                  <a:avLst/>
                </a:prstGeom>
                <a:noFill/>
                <a:ln w="15875" cap="flat">
                  <a:solidFill>
                    <a:srgbClr val="385D8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89" name="Line 166"/>
                <p:cNvSpPr>
                  <a:spLocks noChangeShapeType="1"/>
                </p:cNvSpPr>
                <p:nvPr/>
              </p:nvSpPr>
              <p:spPr bwMode="auto">
                <a:xfrm flipV="1">
                  <a:off x="4618" y="2071"/>
                  <a:ext cx="107" cy="123"/>
                </a:xfrm>
                <a:prstGeom prst="line">
                  <a:avLst/>
                </a:prstGeom>
                <a:noFill/>
                <a:ln w="15875" cap="flat">
                  <a:solidFill>
                    <a:srgbClr val="385D8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90" name="Freeform 167"/>
                <p:cNvSpPr>
                  <a:spLocks/>
                </p:cNvSpPr>
                <p:nvPr/>
              </p:nvSpPr>
              <p:spPr bwMode="auto">
                <a:xfrm>
                  <a:off x="4177" y="2146"/>
                  <a:ext cx="577" cy="191"/>
                </a:xfrm>
                <a:custGeom>
                  <a:avLst/>
                  <a:gdLst>
                    <a:gd name="T0" fmla="*/ 0 w 577"/>
                    <a:gd name="T1" fmla="*/ 59 h 191"/>
                    <a:gd name="T2" fmla="*/ 59 w 577"/>
                    <a:gd name="T3" fmla="*/ 55 h 191"/>
                    <a:gd name="T4" fmla="*/ 136 w 577"/>
                    <a:gd name="T5" fmla="*/ 52 h 191"/>
                    <a:gd name="T6" fmla="*/ 162 w 577"/>
                    <a:gd name="T7" fmla="*/ 55 h 191"/>
                    <a:gd name="T8" fmla="*/ 300 w 577"/>
                    <a:gd name="T9" fmla="*/ 0 h 191"/>
                    <a:gd name="T10" fmla="*/ 361 w 577"/>
                    <a:gd name="T11" fmla="*/ 0 h 191"/>
                    <a:gd name="T12" fmla="*/ 354 w 577"/>
                    <a:gd name="T13" fmla="*/ 37 h 191"/>
                    <a:gd name="T14" fmla="*/ 382 w 577"/>
                    <a:gd name="T15" fmla="*/ 37 h 191"/>
                    <a:gd name="T16" fmla="*/ 377 w 577"/>
                    <a:gd name="T17" fmla="*/ 65 h 191"/>
                    <a:gd name="T18" fmla="*/ 422 w 577"/>
                    <a:gd name="T19" fmla="*/ 72 h 191"/>
                    <a:gd name="T20" fmla="*/ 424 w 577"/>
                    <a:gd name="T21" fmla="*/ 141 h 191"/>
                    <a:gd name="T22" fmla="*/ 476 w 577"/>
                    <a:gd name="T23" fmla="*/ 163 h 191"/>
                    <a:gd name="T24" fmla="*/ 497 w 577"/>
                    <a:gd name="T25" fmla="*/ 191 h 191"/>
                    <a:gd name="T26" fmla="*/ 577 w 577"/>
                    <a:gd name="T27" fmla="*/ 16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7" h="191">
                      <a:moveTo>
                        <a:pt x="0" y="59"/>
                      </a:moveTo>
                      <a:lnTo>
                        <a:pt x="59" y="55"/>
                      </a:lnTo>
                      <a:lnTo>
                        <a:pt x="136" y="52"/>
                      </a:lnTo>
                      <a:lnTo>
                        <a:pt x="162" y="55"/>
                      </a:lnTo>
                      <a:lnTo>
                        <a:pt x="300" y="0"/>
                      </a:lnTo>
                      <a:lnTo>
                        <a:pt x="361" y="0"/>
                      </a:lnTo>
                      <a:lnTo>
                        <a:pt x="354" y="37"/>
                      </a:lnTo>
                      <a:lnTo>
                        <a:pt x="382" y="37"/>
                      </a:lnTo>
                      <a:lnTo>
                        <a:pt x="377" y="65"/>
                      </a:lnTo>
                      <a:lnTo>
                        <a:pt x="422" y="72"/>
                      </a:lnTo>
                      <a:lnTo>
                        <a:pt x="424" y="141"/>
                      </a:lnTo>
                      <a:lnTo>
                        <a:pt x="476" y="163"/>
                      </a:lnTo>
                      <a:lnTo>
                        <a:pt x="497" y="191"/>
                      </a:lnTo>
                      <a:lnTo>
                        <a:pt x="577" y="163"/>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91" name="Freeform 168"/>
                <p:cNvSpPr>
                  <a:spLocks/>
                </p:cNvSpPr>
                <p:nvPr/>
              </p:nvSpPr>
              <p:spPr bwMode="auto">
                <a:xfrm>
                  <a:off x="4437" y="2205"/>
                  <a:ext cx="120" cy="207"/>
                </a:xfrm>
                <a:custGeom>
                  <a:avLst/>
                  <a:gdLst>
                    <a:gd name="T0" fmla="*/ 120 w 120"/>
                    <a:gd name="T1" fmla="*/ 0 h 207"/>
                    <a:gd name="T2" fmla="*/ 64 w 120"/>
                    <a:gd name="T3" fmla="*/ 2 h 207"/>
                    <a:gd name="T4" fmla="*/ 64 w 120"/>
                    <a:gd name="T5" fmla="*/ 62 h 207"/>
                    <a:gd name="T6" fmla="*/ 42 w 120"/>
                    <a:gd name="T7" fmla="*/ 62 h 207"/>
                    <a:gd name="T8" fmla="*/ 36 w 120"/>
                    <a:gd name="T9" fmla="*/ 117 h 207"/>
                    <a:gd name="T10" fmla="*/ 21 w 120"/>
                    <a:gd name="T11" fmla="*/ 140 h 207"/>
                    <a:gd name="T12" fmla="*/ 45 w 120"/>
                    <a:gd name="T13" fmla="*/ 177 h 207"/>
                    <a:gd name="T14" fmla="*/ 0 w 120"/>
                    <a:gd name="T15" fmla="*/ 207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207">
                      <a:moveTo>
                        <a:pt x="120" y="0"/>
                      </a:moveTo>
                      <a:lnTo>
                        <a:pt x="64" y="2"/>
                      </a:lnTo>
                      <a:lnTo>
                        <a:pt x="64" y="62"/>
                      </a:lnTo>
                      <a:lnTo>
                        <a:pt x="42" y="62"/>
                      </a:lnTo>
                      <a:lnTo>
                        <a:pt x="36" y="117"/>
                      </a:lnTo>
                      <a:lnTo>
                        <a:pt x="21" y="140"/>
                      </a:lnTo>
                      <a:lnTo>
                        <a:pt x="45" y="177"/>
                      </a:lnTo>
                      <a:lnTo>
                        <a:pt x="0" y="207"/>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92" name="Freeform 169"/>
                <p:cNvSpPr>
                  <a:spLocks/>
                </p:cNvSpPr>
                <p:nvPr/>
              </p:nvSpPr>
              <p:spPr bwMode="auto">
                <a:xfrm>
                  <a:off x="4329" y="2430"/>
                  <a:ext cx="27" cy="41"/>
                </a:xfrm>
                <a:custGeom>
                  <a:avLst/>
                  <a:gdLst>
                    <a:gd name="T0" fmla="*/ 24 w 27"/>
                    <a:gd name="T1" fmla="*/ 41 h 41"/>
                    <a:gd name="T2" fmla="*/ 0 w 27"/>
                    <a:gd name="T3" fmla="*/ 13 h 41"/>
                    <a:gd name="T4" fmla="*/ 27 w 27"/>
                    <a:gd name="T5" fmla="*/ 0 h 41"/>
                  </a:gdLst>
                  <a:ahLst/>
                  <a:cxnLst>
                    <a:cxn ang="0">
                      <a:pos x="T0" y="T1"/>
                    </a:cxn>
                    <a:cxn ang="0">
                      <a:pos x="T2" y="T3"/>
                    </a:cxn>
                    <a:cxn ang="0">
                      <a:pos x="T4" y="T5"/>
                    </a:cxn>
                  </a:cxnLst>
                  <a:rect l="0" t="0" r="r" b="b"/>
                  <a:pathLst>
                    <a:path w="27" h="41">
                      <a:moveTo>
                        <a:pt x="24" y="41"/>
                      </a:moveTo>
                      <a:lnTo>
                        <a:pt x="0" y="13"/>
                      </a:lnTo>
                      <a:lnTo>
                        <a:pt x="27" y="0"/>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93" name="Freeform 170"/>
                <p:cNvSpPr>
                  <a:spLocks/>
                </p:cNvSpPr>
                <p:nvPr/>
              </p:nvSpPr>
              <p:spPr bwMode="auto">
                <a:xfrm>
                  <a:off x="4302" y="2276"/>
                  <a:ext cx="89" cy="152"/>
                </a:xfrm>
                <a:custGeom>
                  <a:avLst/>
                  <a:gdLst>
                    <a:gd name="T0" fmla="*/ 0 w 89"/>
                    <a:gd name="T1" fmla="*/ 0 h 152"/>
                    <a:gd name="T2" fmla="*/ 63 w 89"/>
                    <a:gd name="T3" fmla="*/ 2 h 152"/>
                    <a:gd name="T4" fmla="*/ 82 w 89"/>
                    <a:gd name="T5" fmla="*/ 33 h 152"/>
                    <a:gd name="T6" fmla="*/ 77 w 89"/>
                    <a:gd name="T7" fmla="*/ 98 h 152"/>
                    <a:gd name="T8" fmla="*/ 89 w 89"/>
                    <a:gd name="T9" fmla="*/ 152 h 152"/>
                  </a:gdLst>
                  <a:ahLst/>
                  <a:cxnLst>
                    <a:cxn ang="0">
                      <a:pos x="T0" y="T1"/>
                    </a:cxn>
                    <a:cxn ang="0">
                      <a:pos x="T2" y="T3"/>
                    </a:cxn>
                    <a:cxn ang="0">
                      <a:pos x="T4" y="T5"/>
                    </a:cxn>
                    <a:cxn ang="0">
                      <a:pos x="T6" y="T7"/>
                    </a:cxn>
                    <a:cxn ang="0">
                      <a:pos x="T8" y="T9"/>
                    </a:cxn>
                  </a:cxnLst>
                  <a:rect l="0" t="0" r="r" b="b"/>
                  <a:pathLst>
                    <a:path w="89" h="152">
                      <a:moveTo>
                        <a:pt x="0" y="0"/>
                      </a:moveTo>
                      <a:lnTo>
                        <a:pt x="63" y="2"/>
                      </a:lnTo>
                      <a:lnTo>
                        <a:pt x="82" y="33"/>
                      </a:lnTo>
                      <a:lnTo>
                        <a:pt x="77" y="98"/>
                      </a:lnTo>
                      <a:lnTo>
                        <a:pt x="89" y="152"/>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94" name="Oval 171"/>
                <p:cNvSpPr>
                  <a:spLocks noChangeArrowheads="1"/>
                </p:cNvSpPr>
                <p:nvPr/>
              </p:nvSpPr>
              <p:spPr bwMode="auto">
                <a:xfrm>
                  <a:off x="4132" y="1830"/>
                  <a:ext cx="36" cy="3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95" name="Oval 172"/>
                <p:cNvSpPr>
                  <a:spLocks noChangeArrowheads="1"/>
                </p:cNvSpPr>
                <p:nvPr/>
              </p:nvSpPr>
              <p:spPr bwMode="auto">
                <a:xfrm>
                  <a:off x="4132" y="1830"/>
                  <a:ext cx="36" cy="33"/>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96" name="Oval 173"/>
                <p:cNvSpPr>
                  <a:spLocks noChangeArrowheads="1"/>
                </p:cNvSpPr>
                <p:nvPr/>
              </p:nvSpPr>
              <p:spPr bwMode="auto">
                <a:xfrm>
                  <a:off x="4241" y="1998"/>
                  <a:ext cx="35" cy="3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97" name="Oval 174"/>
                <p:cNvSpPr>
                  <a:spLocks noChangeArrowheads="1"/>
                </p:cNvSpPr>
                <p:nvPr/>
              </p:nvSpPr>
              <p:spPr bwMode="auto">
                <a:xfrm>
                  <a:off x="4241" y="1998"/>
                  <a:ext cx="35" cy="32"/>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98" name="Oval 175"/>
                <p:cNvSpPr>
                  <a:spLocks noChangeArrowheads="1"/>
                </p:cNvSpPr>
                <p:nvPr/>
              </p:nvSpPr>
              <p:spPr bwMode="auto">
                <a:xfrm>
                  <a:off x="4245" y="2087"/>
                  <a:ext cx="36" cy="3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299" name="Freeform 176"/>
                <p:cNvSpPr>
                  <a:spLocks/>
                </p:cNvSpPr>
                <p:nvPr/>
              </p:nvSpPr>
              <p:spPr bwMode="auto">
                <a:xfrm>
                  <a:off x="4245" y="2087"/>
                  <a:ext cx="36" cy="33"/>
                </a:xfrm>
                <a:custGeom>
                  <a:avLst/>
                  <a:gdLst>
                    <a:gd name="T0" fmla="*/ 0 w 36"/>
                    <a:gd name="T1" fmla="*/ 17 h 33"/>
                    <a:gd name="T2" fmla="*/ 18 w 36"/>
                    <a:gd name="T3" fmla="*/ 0 h 33"/>
                    <a:gd name="T4" fmla="*/ 36 w 36"/>
                    <a:gd name="T5" fmla="*/ 17 h 33"/>
                    <a:gd name="T6" fmla="*/ 18 w 36"/>
                    <a:gd name="T7" fmla="*/ 33 h 33"/>
                    <a:gd name="T8" fmla="*/ 0 w 36"/>
                    <a:gd name="T9" fmla="*/ 17 h 33"/>
                  </a:gdLst>
                  <a:ahLst/>
                  <a:cxnLst>
                    <a:cxn ang="0">
                      <a:pos x="T0" y="T1"/>
                    </a:cxn>
                    <a:cxn ang="0">
                      <a:pos x="T2" y="T3"/>
                    </a:cxn>
                    <a:cxn ang="0">
                      <a:pos x="T4" y="T5"/>
                    </a:cxn>
                    <a:cxn ang="0">
                      <a:pos x="T6" y="T7"/>
                    </a:cxn>
                    <a:cxn ang="0">
                      <a:pos x="T8" y="T9"/>
                    </a:cxn>
                  </a:cxnLst>
                  <a:rect l="0" t="0" r="r" b="b"/>
                  <a:pathLst>
                    <a:path w="36" h="33">
                      <a:moveTo>
                        <a:pt x="0" y="17"/>
                      </a:moveTo>
                      <a:cubicBezTo>
                        <a:pt x="0" y="7"/>
                        <a:pt x="9" y="0"/>
                        <a:pt x="18" y="0"/>
                      </a:cubicBezTo>
                      <a:cubicBezTo>
                        <a:pt x="29" y="0"/>
                        <a:pt x="36" y="7"/>
                        <a:pt x="36" y="17"/>
                      </a:cubicBezTo>
                      <a:cubicBezTo>
                        <a:pt x="36" y="26"/>
                        <a:pt x="29" y="33"/>
                        <a:pt x="18" y="33"/>
                      </a:cubicBezTo>
                      <a:cubicBezTo>
                        <a:pt x="9" y="33"/>
                        <a:pt x="0" y="26"/>
                        <a:pt x="0" y="17"/>
                      </a:cubicBez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00" name="Oval 177"/>
                <p:cNvSpPr>
                  <a:spLocks noChangeArrowheads="1"/>
                </p:cNvSpPr>
                <p:nvPr/>
              </p:nvSpPr>
              <p:spPr bwMode="auto">
                <a:xfrm>
                  <a:off x="4255" y="2157"/>
                  <a:ext cx="35" cy="3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01" name="Oval 178"/>
                <p:cNvSpPr>
                  <a:spLocks noChangeArrowheads="1"/>
                </p:cNvSpPr>
                <p:nvPr/>
              </p:nvSpPr>
              <p:spPr bwMode="auto">
                <a:xfrm>
                  <a:off x="4255" y="2157"/>
                  <a:ext cx="35" cy="32"/>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02" name="Oval 179"/>
                <p:cNvSpPr>
                  <a:spLocks noChangeArrowheads="1"/>
                </p:cNvSpPr>
                <p:nvPr/>
              </p:nvSpPr>
              <p:spPr bwMode="auto">
                <a:xfrm>
                  <a:off x="4204" y="2166"/>
                  <a:ext cx="35" cy="3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03" name="Oval 180"/>
                <p:cNvSpPr>
                  <a:spLocks noChangeArrowheads="1"/>
                </p:cNvSpPr>
                <p:nvPr/>
              </p:nvSpPr>
              <p:spPr bwMode="auto">
                <a:xfrm>
                  <a:off x="4204" y="2166"/>
                  <a:ext cx="35" cy="32"/>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04" name="Oval 181"/>
                <p:cNvSpPr>
                  <a:spLocks noChangeArrowheads="1"/>
                </p:cNvSpPr>
                <p:nvPr/>
              </p:nvSpPr>
              <p:spPr bwMode="auto">
                <a:xfrm>
                  <a:off x="4517" y="2133"/>
                  <a:ext cx="36" cy="3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05" name="Oval 182"/>
                <p:cNvSpPr>
                  <a:spLocks noChangeArrowheads="1"/>
                </p:cNvSpPr>
                <p:nvPr/>
              </p:nvSpPr>
              <p:spPr bwMode="auto">
                <a:xfrm>
                  <a:off x="4517" y="2133"/>
                  <a:ext cx="36" cy="33"/>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06" name="Oval 183"/>
                <p:cNvSpPr>
                  <a:spLocks noChangeArrowheads="1"/>
                </p:cNvSpPr>
                <p:nvPr/>
              </p:nvSpPr>
              <p:spPr bwMode="auto">
                <a:xfrm>
                  <a:off x="4569" y="2204"/>
                  <a:ext cx="36" cy="3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07" name="Oval 184"/>
                <p:cNvSpPr>
                  <a:spLocks noChangeArrowheads="1"/>
                </p:cNvSpPr>
                <p:nvPr/>
              </p:nvSpPr>
              <p:spPr bwMode="auto">
                <a:xfrm>
                  <a:off x="4569" y="2204"/>
                  <a:ext cx="36" cy="33"/>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08" name="Oval 185"/>
                <p:cNvSpPr>
                  <a:spLocks noChangeArrowheads="1"/>
                </p:cNvSpPr>
                <p:nvPr/>
              </p:nvSpPr>
              <p:spPr bwMode="auto">
                <a:xfrm>
                  <a:off x="4335" y="2460"/>
                  <a:ext cx="36" cy="3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09" name="Oval 186"/>
                <p:cNvSpPr>
                  <a:spLocks noChangeArrowheads="1"/>
                </p:cNvSpPr>
                <p:nvPr/>
              </p:nvSpPr>
              <p:spPr bwMode="auto">
                <a:xfrm>
                  <a:off x="4335" y="2460"/>
                  <a:ext cx="36" cy="33"/>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10" name="Freeform 187"/>
                <p:cNvSpPr>
                  <a:spLocks/>
                </p:cNvSpPr>
                <p:nvPr/>
              </p:nvSpPr>
              <p:spPr bwMode="auto">
                <a:xfrm>
                  <a:off x="4137" y="2193"/>
                  <a:ext cx="57" cy="32"/>
                </a:xfrm>
                <a:custGeom>
                  <a:avLst/>
                  <a:gdLst>
                    <a:gd name="T0" fmla="*/ 0 w 57"/>
                    <a:gd name="T1" fmla="*/ 0 h 32"/>
                    <a:gd name="T2" fmla="*/ 8 w 57"/>
                    <a:gd name="T3" fmla="*/ 32 h 32"/>
                    <a:gd name="T4" fmla="*/ 48 w 57"/>
                    <a:gd name="T5" fmla="*/ 32 h 32"/>
                    <a:gd name="T6" fmla="*/ 57 w 57"/>
                    <a:gd name="T7" fmla="*/ 0 h 32"/>
                    <a:gd name="T8" fmla="*/ 0 w 57"/>
                    <a:gd name="T9" fmla="*/ 0 h 32"/>
                  </a:gdLst>
                  <a:ahLst/>
                  <a:cxnLst>
                    <a:cxn ang="0">
                      <a:pos x="T0" y="T1"/>
                    </a:cxn>
                    <a:cxn ang="0">
                      <a:pos x="T2" y="T3"/>
                    </a:cxn>
                    <a:cxn ang="0">
                      <a:pos x="T4" y="T5"/>
                    </a:cxn>
                    <a:cxn ang="0">
                      <a:pos x="T6" y="T7"/>
                    </a:cxn>
                    <a:cxn ang="0">
                      <a:pos x="T8" y="T9"/>
                    </a:cxn>
                  </a:cxnLst>
                  <a:rect l="0" t="0" r="r" b="b"/>
                  <a:pathLst>
                    <a:path w="57" h="32">
                      <a:moveTo>
                        <a:pt x="0" y="0"/>
                      </a:moveTo>
                      <a:lnTo>
                        <a:pt x="8" y="32"/>
                      </a:lnTo>
                      <a:lnTo>
                        <a:pt x="48" y="32"/>
                      </a:lnTo>
                      <a:lnTo>
                        <a:pt x="57" y="0"/>
                      </a:lnTo>
                      <a:lnTo>
                        <a:pt x="0" y="0"/>
                      </a:lnTo>
                      <a:close/>
                    </a:path>
                  </a:pathLst>
                </a:custGeom>
                <a:solidFill>
                  <a:srgbClr val="4F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11" name="Freeform 188"/>
                <p:cNvSpPr>
                  <a:spLocks/>
                </p:cNvSpPr>
                <p:nvPr/>
              </p:nvSpPr>
              <p:spPr bwMode="auto">
                <a:xfrm>
                  <a:off x="4137" y="2193"/>
                  <a:ext cx="57" cy="32"/>
                </a:xfrm>
                <a:custGeom>
                  <a:avLst/>
                  <a:gdLst>
                    <a:gd name="T0" fmla="*/ 0 w 57"/>
                    <a:gd name="T1" fmla="*/ 0 h 32"/>
                    <a:gd name="T2" fmla="*/ 8 w 57"/>
                    <a:gd name="T3" fmla="*/ 32 h 32"/>
                    <a:gd name="T4" fmla="*/ 48 w 57"/>
                    <a:gd name="T5" fmla="*/ 32 h 32"/>
                    <a:gd name="T6" fmla="*/ 57 w 57"/>
                    <a:gd name="T7" fmla="*/ 0 h 32"/>
                    <a:gd name="T8" fmla="*/ 0 w 57"/>
                    <a:gd name="T9" fmla="*/ 0 h 32"/>
                  </a:gdLst>
                  <a:ahLst/>
                  <a:cxnLst>
                    <a:cxn ang="0">
                      <a:pos x="T0" y="T1"/>
                    </a:cxn>
                    <a:cxn ang="0">
                      <a:pos x="T2" y="T3"/>
                    </a:cxn>
                    <a:cxn ang="0">
                      <a:pos x="T4" y="T5"/>
                    </a:cxn>
                    <a:cxn ang="0">
                      <a:pos x="T6" y="T7"/>
                    </a:cxn>
                    <a:cxn ang="0">
                      <a:pos x="T8" y="T9"/>
                    </a:cxn>
                  </a:cxnLst>
                  <a:rect l="0" t="0" r="r" b="b"/>
                  <a:pathLst>
                    <a:path w="57" h="32">
                      <a:moveTo>
                        <a:pt x="0" y="0"/>
                      </a:moveTo>
                      <a:lnTo>
                        <a:pt x="8" y="32"/>
                      </a:lnTo>
                      <a:lnTo>
                        <a:pt x="48" y="32"/>
                      </a:lnTo>
                      <a:lnTo>
                        <a:pt x="57" y="0"/>
                      </a:lnTo>
                      <a:lnTo>
                        <a:pt x="0" y="0"/>
                      </a:lnTo>
                      <a:close/>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12" name="Freeform 189"/>
                <p:cNvSpPr>
                  <a:spLocks/>
                </p:cNvSpPr>
                <p:nvPr/>
              </p:nvSpPr>
              <p:spPr bwMode="auto">
                <a:xfrm>
                  <a:off x="4220" y="1937"/>
                  <a:ext cx="57" cy="31"/>
                </a:xfrm>
                <a:custGeom>
                  <a:avLst/>
                  <a:gdLst>
                    <a:gd name="T0" fmla="*/ 0 w 57"/>
                    <a:gd name="T1" fmla="*/ 0 h 31"/>
                    <a:gd name="T2" fmla="*/ 8 w 57"/>
                    <a:gd name="T3" fmla="*/ 31 h 31"/>
                    <a:gd name="T4" fmla="*/ 49 w 57"/>
                    <a:gd name="T5" fmla="*/ 31 h 31"/>
                    <a:gd name="T6" fmla="*/ 57 w 57"/>
                    <a:gd name="T7" fmla="*/ 0 h 31"/>
                    <a:gd name="T8" fmla="*/ 0 w 57"/>
                    <a:gd name="T9" fmla="*/ 0 h 31"/>
                  </a:gdLst>
                  <a:ahLst/>
                  <a:cxnLst>
                    <a:cxn ang="0">
                      <a:pos x="T0" y="T1"/>
                    </a:cxn>
                    <a:cxn ang="0">
                      <a:pos x="T2" y="T3"/>
                    </a:cxn>
                    <a:cxn ang="0">
                      <a:pos x="T4" y="T5"/>
                    </a:cxn>
                    <a:cxn ang="0">
                      <a:pos x="T6" y="T7"/>
                    </a:cxn>
                    <a:cxn ang="0">
                      <a:pos x="T8" y="T9"/>
                    </a:cxn>
                  </a:cxnLst>
                  <a:rect l="0" t="0" r="r" b="b"/>
                  <a:pathLst>
                    <a:path w="57" h="31">
                      <a:moveTo>
                        <a:pt x="0" y="0"/>
                      </a:moveTo>
                      <a:lnTo>
                        <a:pt x="8" y="31"/>
                      </a:lnTo>
                      <a:lnTo>
                        <a:pt x="49" y="31"/>
                      </a:lnTo>
                      <a:lnTo>
                        <a:pt x="57" y="0"/>
                      </a:lnTo>
                      <a:lnTo>
                        <a:pt x="0" y="0"/>
                      </a:lnTo>
                      <a:close/>
                    </a:path>
                  </a:pathLst>
                </a:custGeom>
                <a:solidFill>
                  <a:srgbClr val="4F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13" name="Freeform 190"/>
                <p:cNvSpPr>
                  <a:spLocks/>
                </p:cNvSpPr>
                <p:nvPr/>
              </p:nvSpPr>
              <p:spPr bwMode="auto">
                <a:xfrm>
                  <a:off x="4220" y="1937"/>
                  <a:ext cx="57" cy="31"/>
                </a:xfrm>
                <a:custGeom>
                  <a:avLst/>
                  <a:gdLst>
                    <a:gd name="T0" fmla="*/ 0 w 57"/>
                    <a:gd name="T1" fmla="*/ 0 h 31"/>
                    <a:gd name="T2" fmla="*/ 8 w 57"/>
                    <a:gd name="T3" fmla="*/ 31 h 31"/>
                    <a:gd name="T4" fmla="*/ 49 w 57"/>
                    <a:gd name="T5" fmla="*/ 31 h 31"/>
                    <a:gd name="T6" fmla="*/ 57 w 57"/>
                    <a:gd name="T7" fmla="*/ 0 h 31"/>
                    <a:gd name="T8" fmla="*/ 0 w 57"/>
                    <a:gd name="T9" fmla="*/ 0 h 31"/>
                  </a:gdLst>
                  <a:ahLst/>
                  <a:cxnLst>
                    <a:cxn ang="0">
                      <a:pos x="T0" y="T1"/>
                    </a:cxn>
                    <a:cxn ang="0">
                      <a:pos x="T2" y="T3"/>
                    </a:cxn>
                    <a:cxn ang="0">
                      <a:pos x="T4" y="T5"/>
                    </a:cxn>
                    <a:cxn ang="0">
                      <a:pos x="T6" y="T7"/>
                    </a:cxn>
                    <a:cxn ang="0">
                      <a:pos x="T8" y="T9"/>
                    </a:cxn>
                  </a:cxnLst>
                  <a:rect l="0" t="0" r="r" b="b"/>
                  <a:pathLst>
                    <a:path w="57" h="31">
                      <a:moveTo>
                        <a:pt x="0" y="0"/>
                      </a:moveTo>
                      <a:lnTo>
                        <a:pt x="8" y="31"/>
                      </a:lnTo>
                      <a:lnTo>
                        <a:pt x="49" y="31"/>
                      </a:lnTo>
                      <a:lnTo>
                        <a:pt x="57" y="0"/>
                      </a:lnTo>
                      <a:lnTo>
                        <a:pt x="0" y="0"/>
                      </a:lnTo>
                      <a:close/>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14" name="Freeform 191"/>
                <p:cNvSpPr>
                  <a:spLocks/>
                </p:cNvSpPr>
                <p:nvPr/>
              </p:nvSpPr>
              <p:spPr bwMode="auto">
                <a:xfrm>
                  <a:off x="4453" y="2069"/>
                  <a:ext cx="57" cy="31"/>
                </a:xfrm>
                <a:custGeom>
                  <a:avLst/>
                  <a:gdLst>
                    <a:gd name="T0" fmla="*/ 0 w 57"/>
                    <a:gd name="T1" fmla="*/ 0 h 31"/>
                    <a:gd name="T2" fmla="*/ 9 w 57"/>
                    <a:gd name="T3" fmla="*/ 31 h 31"/>
                    <a:gd name="T4" fmla="*/ 49 w 57"/>
                    <a:gd name="T5" fmla="*/ 31 h 31"/>
                    <a:gd name="T6" fmla="*/ 57 w 57"/>
                    <a:gd name="T7" fmla="*/ 0 h 31"/>
                    <a:gd name="T8" fmla="*/ 0 w 57"/>
                    <a:gd name="T9" fmla="*/ 0 h 31"/>
                  </a:gdLst>
                  <a:ahLst/>
                  <a:cxnLst>
                    <a:cxn ang="0">
                      <a:pos x="T0" y="T1"/>
                    </a:cxn>
                    <a:cxn ang="0">
                      <a:pos x="T2" y="T3"/>
                    </a:cxn>
                    <a:cxn ang="0">
                      <a:pos x="T4" y="T5"/>
                    </a:cxn>
                    <a:cxn ang="0">
                      <a:pos x="T6" y="T7"/>
                    </a:cxn>
                    <a:cxn ang="0">
                      <a:pos x="T8" y="T9"/>
                    </a:cxn>
                  </a:cxnLst>
                  <a:rect l="0" t="0" r="r" b="b"/>
                  <a:pathLst>
                    <a:path w="57" h="31">
                      <a:moveTo>
                        <a:pt x="0" y="0"/>
                      </a:moveTo>
                      <a:lnTo>
                        <a:pt x="9" y="31"/>
                      </a:lnTo>
                      <a:lnTo>
                        <a:pt x="49" y="31"/>
                      </a:lnTo>
                      <a:lnTo>
                        <a:pt x="57" y="0"/>
                      </a:lnTo>
                      <a:lnTo>
                        <a:pt x="0" y="0"/>
                      </a:lnTo>
                      <a:close/>
                    </a:path>
                  </a:pathLst>
                </a:custGeom>
                <a:solidFill>
                  <a:srgbClr val="4F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15" name="Freeform 192"/>
                <p:cNvSpPr>
                  <a:spLocks/>
                </p:cNvSpPr>
                <p:nvPr/>
              </p:nvSpPr>
              <p:spPr bwMode="auto">
                <a:xfrm>
                  <a:off x="4453" y="2069"/>
                  <a:ext cx="57" cy="31"/>
                </a:xfrm>
                <a:custGeom>
                  <a:avLst/>
                  <a:gdLst>
                    <a:gd name="T0" fmla="*/ 0 w 57"/>
                    <a:gd name="T1" fmla="*/ 0 h 31"/>
                    <a:gd name="T2" fmla="*/ 9 w 57"/>
                    <a:gd name="T3" fmla="*/ 31 h 31"/>
                    <a:gd name="T4" fmla="*/ 49 w 57"/>
                    <a:gd name="T5" fmla="*/ 31 h 31"/>
                    <a:gd name="T6" fmla="*/ 57 w 57"/>
                    <a:gd name="T7" fmla="*/ 0 h 31"/>
                    <a:gd name="T8" fmla="*/ 0 w 57"/>
                    <a:gd name="T9" fmla="*/ 0 h 31"/>
                  </a:gdLst>
                  <a:ahLst/>
                  <a:cxnLst>
                    <a:cxn ang="0">
                      <a:pos x="T0" y="T1"/>
                    </a:cxn>
                    <a:cxn ang="0">
                      <a:pos x="T2" y="T3"/>
                    </a:cxn>
                    <a:cxn ang="0">
                      <a:pos x="T4" y="T5"/>
                    </a:cxn>
                    <a:cxn ang="0">
                      <a:pos x="T6" y="T7"/>
                    </a:cxn>
                    <a:cxn ang="0">
                      <a:pos x="T8" y="T9"/>
                    </a:cxn>
                  </a:cxnLst>
                  <a:rect l="0" t="0" r="r" b="b"/>
                  <a:pathLst>
                    <a:path w="57" h="31">
                      <a:moveTo>
                        <a:pt x="0" y="0"/>
                      </a:moveTo>
                      <a:lnTo>
                        <a:pt x="9" y="31"/>
                      </a:lnTo>
                      <a:lnTo>
                        <a:pt x="49" y="31"/>
                      </a:lnTo>
                      <a:lnTo>
                        <a:pt x="57" y="0"/>
                      </a:lnTo>
                      <a:lnTo>
                        <a:pt x="0" y="0"/>
                      </a:lnTo>
                      <a:close/>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16" name="Rectangle 193"/>
                <p:cNvSpPr>
                  <a:spLocks noChangeArrowheads="1"/>
                </p:cNvSpPr>
                <p:nvPr/>
              </p:nvSpPr>
              <p:spPr bwMode="auto">
                <a:xfrm>
                  <a:off x="4254" y="2261"/>
                  <a:ext cx="55" cy="33"/>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17" name="Rectangle 194"/>
                <p:cNvSpPr>
                  <a:spLocks noChangeArrowheads="1"/>
                </p:cNvSpPr>
                <p:nvPr/>
              </p:nvSpPr>
              <p:spPr bwMode="auto">
                <a:xfrm>
                  <a:off x="4254" y="2261"/>
                  <a:ext cx="55" cy="33"/>
                </a:xfrm>
                <a:prstGeom prst="rect">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18" name="Rectangle 195"/>
                <p:cNvSpPr>
                  <a:spLocks noChangeArrowheads="1"/>
                </p:cNvSpPr>
                <p:nvPr/>
              </p:nvSpPr>
              <p:spPr bwMode="auto">
                <a:xfrm>
                  <a:off x="4348" y="2419"/>
                  <a:ext cx="55" cy="32"/>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19" name="Rectangle 196"/>
                <p:cNvSpPr>
                  <a:spLocks noChangeArrowheads="1"/>
                </p:cNvSpPr>
                <p:nvPr/>
              </p:nvSpPr>
              <p:spPr bwMode="auto">
                <a:xfrm>
                  <a:off x="4348" y="2419"/>
                  <a:ext cx="55" cy="32"/>
                </a:xfrm>
                <a:prstGeom prst="rect">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20" name="Freeform 197"/>
                <p:cNvSpPr>
                  <a:spLocks/>
                </p:cNvSpPr>
                <p:nvPr/>
              </p:nvSpPr>
              <p:spPr bwMode="auto">
                <a:xfrm>
                  <a:off x="4681" y="2216"/>
                  <a:ext cx="73" cy="88"/>
                </a:xfrm>
                <a:custGeom>
                  <a:avLst/>
                  <a:gdLst>
                    <a:gd name="T0" fmla="*/ 0 w 73"/>
                    <a:gd name="T1" fmla="*/ 0 h 88"/>
                    <a:gd name="T2" fmla="*/ 35 w 73"/>
                    <a:gd name="T3" fmla="*/ 71 h 88"/>
                    <a:gd name="T4" fmla="*/ 73 w 73"/>
                    <a:gd name="T5" fmla="*/ 88 h 88"/>
                  </a:gdLst>
                  <a:ahLst/>
                  <a:cxnLst>
                    <a:cxn ang="0">
                      <a:pos x="T0" y="T1"/>
                    </a:cxn>
                    <a:cxn ang="0">
                      <a:pos x="T2" y="T3"/>
                    </a:cxn>
                    <a:cxn ang="0">
                      <a:pos x="T4" y="T5"/>
                    </a:cxn>
                  </a:cxnLst>
                  <a:rect l="0" t="0" r="r" b="b"/>
                  <a:pathLst>
                    <a:path w="73" h="88">
                      <a:moveTo>
                        <a:pt x="0" y="0"/>
                      </a:moveTo>
                      <a:lnTo>
                        <a:pt x="35" y="71"/>
                      </a:lnTo>
                      <a:lnTo>
                        <a:pt x="73" y="88"/>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21" name="Line 198"/>
                <p:cNvSpPr>
                  <a:spLocks noChangeShapeType="1"/>
                </p:cNvSpPr>
                <p:nvPr/>
              </p:nvSpPr>
              <p:spPr bwMode="auto">
                <a:xfrm>
                  <a:off x="4698" y="2214"/>
                  <a:ext cx="39" cy="86"/>
                </a:xfrm>
                <a:prstGeom prst="line">
                  <a:avLst/>
                </a:prstGeom>
                <a:noFill/>
                <a:ln w="15875" cap="flat">
                  <a:solidFill>
                    <a:srgbClr val="385D8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22" name="Freeform 199"/>
                <p:cNvSpPr>
                  <a:spLocks/>
                </p:cNvSpPr>
                <p:nvPr/>
              </p:nvSpPr>
              <p:spPr bwMode="auto">
                <a:xfrm>
                  <a:off x="4700" y="2196"/>
                  <a:ext cx="68" cy="89"/>
                </a:xfrm>
                <a:custGeom>
                  <a:avLst/>
                  <a:gdLst>
                    <a:gd name="T0" fmla="*/ 0 w 68"/>
                    <a:gd name="T1" fmla="*/ 0 h 89"/>
                    <a:gd name="T2" fmla="*/ 23 w 68"/>
                    <a:gd name="T3" fmla="*/ 18 h 89"/>
                    <a:gd name="T4" fmla="*/ 44 w 68"/>
                    <a:gd name="T5" fmla="*/ 18 h 89"/>
                    <a:gd name="T6" fmla="*/ 47 w 68"/>
                    <a:gd name="T7" fmla="*/ 50 h 89"/>
                    <a:gd name="T8" fmla="*/ 68 w 68"/>
                    <a:gd name="T9" fmla="*/ 52 h 89"/>
                    <a:gd name="T10" fmla="*/ 63 w 68"/>
                    <a:gd name="T11" fmla="*/ 89 h 89"/>
                  </a:gdLst>
                  <a:ahLst/>
                  <a:cxnLst>
                    <a:cxn ang="0">
                      <a:pos x="T0" y="T1"/>
                    </a:cxn>
                    <a:cxn ang="0">
                      <a:pos x="T2" y="T3"/>
                    </a:cxn>
                    <a:cxn ang="0">
                      <a:pos x="T4" y="T5"/>
                    </a:cxn>
                    <a:cxn ang="0">
                      <a:pos x="T6" y="T7"/>
                    </a:cxn>
                    <a:cxn ang="0">
                      <a:pos x="T8" y="T9"/>
                    </a:cxn>
                    <a:cxn ang="0">
                      <a:pos x="T10" y="T11"/>
                    </a:cxn>
                  </a:cxnLst>
                  <a:rect l="0" t="0" r="r" b="b"/>
                  <a:pathLst>
                    <a:path w="68" h="89">
                      <a:moveTo>
                        <a:pt x="0" y="0"/>
                      </a:moveTo>
                      <a:lnTo>
                        <a:pt x="23" y="18"/>
                      </a:lnTo>
                      <a:lnTo>
                        <a:pt x="44" y="18"/>
                      </a:lnTo>
                      <a:lnTo>
                        <a:pt x="47" y="50"/>
                      </a:lnTo>
                      <a:lnTo>
                        <a:pt x="68" y="52"/>
                      </a:lnTo>
                      <a:lnTo>
                        <a:pt x="63" y="89"/>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23" name="Line 200"/>
                <p:cNvSpPr>
                  <a:spLocks noChangeShapeType="1"/>
                </p:cNvSpPr>
                <p:nvPr/>
              </p:nvSpPr>
              <p:spPr bwMode="auto">
                <a:xfrm>
                  <a:off x="4698" y="2201"/>
                  <a:ext cx="60" cy="82"/>
                </a:xfrm>
                <a:prstGeom prst="line">
                  <a:avLst/>
                </a:prstGeom>
                <a:noFill/>
                <a:ln w="15875" cap="flat">
                  <a:solidFill>
                    <a:srgbClr val="385D8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24" name="Freeform 201"/>
                <p:cNvSpPr>
                  <a:spLocks/>
                </p:cNvSpPr>
                <p:nvPr/>
              </p:nvSpPr>
              <p:spPr bwMode="auto">
                <a:xfrm>
                  <a:off x="4517" y="2320"/>
                  <a:ext cx="249" cy="471"/>
                </a:xfrm>
                <a:custGeom>
                  <a:avLst/>
                  <a:gdLst>
                    <a:gd name="T0" fmla="*/ 249 w 249"/>
                    <a:gd name="T1" fmla="*/ 0 h 471"/>
                    <a:gd name="T2" fmla="*/ 195 w 249"/>
                    <a:gd name="T3" fmla="*/ 84 h 471"/>
                    <a:gd name="T4" fmla="*/ 204 w 249"/>
                    <a:gd name="T5" fmla="*/ 112 h 471"/>
                    <a:gd name="T6" fmla="*/ 129 w 249"/>
                    <a:gd name="T7" fmla="*/ 166 h 471"/>
                    <a:gd name="T8" fmla="*/ 99 w 249"/>
                    <a:gd name="T9" fmla="*/ 162 h 471"/>
                    <a:gd name="T10" fmla="*/ 87 w 249"/>
                    <a:gd name="T11" fmla="*/ 205 h 471"/>
                    <a:gd name="T12" fmla="*/ 49 w 249"/>
                    <a:gd name="T13" fmla="*/ 197 h 471"/>
                    <a:gd name="T14" fmla="*/ 49 w 249"/>
                    <a:gd name="T15" fmla="*/ 212 h 471"/>
                    <a:gd name="T16" fmla="*/ 33 w 249"/>
                    <a:gd name="T17" fmla="*/ 214 h 471"/>
                    <a:gd name="T18" fmla="*/ 37 w 249"/>
                    <a:gd name="T19" fmla="*/ 235 h 471"/>
                    <a:gd name="T20" fmla="*/ 0 w 249"/>
                    <a:gd name="T21" fmla="*/ 233 h 471"/>
                    <a:gd name="T22" fmla="*/ 5 w 249"/>
                    <a:gd name="T23" fmla="*/ 328 h 471"/>
                    <a:gd name="T24" fmla="*/ 16 w 249"/>
                    <a:gd name="T25" fmla="*/ 339 h 471"/>
                    <a:gd name="T26" fmla="*/ 19 w 249"/>
                    <a:gd name="T27" fmla="*/ 383 h 471"/>
                    <a:gd name="T28" fmla="*/ 2 w 249"/>
                    <a:gd name="T29" fmla="*/ 389 h 471"/>
                    <a:gd name="T30" fmla="*/ 0 w 249"/>
                    <a:gd name="T31" fmla="*/ 435 h 471"/>
                    <a:gd name="T32" fmla="*/ 63 w 249"/>
                    <a:gd name="T33" fmla="*/ 441 h 471"/>
                    <a:gd name="T34" fmla="*/ 63 w 249"/>
                    <a:gd name="T35" fmla="*/ 47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71">
                      <a:moveTo>
                        <a:pt x="249" y="0"/>
                      </a:moveTo>
                      <a:lnTo>
                        <a:pt x="195" y="84"/>
                      </a:lnTo>
                      <a:lnTo>
                        <a:pt x="204" y="112"/>
                      </a:lnTo>
                      <a:lnTo>
                        <a:pt x="129" y="166"/>
                      </a:lnTo>
                      <a:lnTo>
                        <a:pt x="99" y="162"/>
                      </a:lnTo>
                      <a:lnTo>
                        <a:pt x="87" y="205"/>
                      </a:lnTo>
                      <a:lnTo>
                        <a:pt x="49" y="197"/>
                      </a:lnTo>
                      <a:lnTo>
                        <a:pt x="49" y="212"/>
                      </a:lnTo>
                      <a:lnTo>
                        <a:pt x="33" y="214"/>
                      </a:lnTo>
                      <a:lnTo>
                        <a:pt x="37" y="235"/>
                      </a:lnTo>
                      <a:lnTo>
                        <a:pt x="0" y="233"/>
                      </a:lnTo>
                      <a:lnTo>
                        <a:pt x="5" y="328"/>
                      </a:lnTo>
                      <a:lnTo>
                        <a:pt x="16" y="339"/>
                      </a:lnTo>
                      <a:lnTo>
                        <a:pt x="19" y="383"/>
                      </a:lnTo>
                      <a:lnTo>
                        <a:pt x="2" y="389"/>
                      </a:lnTo>
                      <a:lnTo>
                        <a:pt x="0" y="435"/>
                      </a:lnTo>
                      <a:lnTo>
                        <a:pt x="63" y="441"/>
                      </a:lnTo>
                      <a:lnTo>
                        <a:pt x="63" y="471"/>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25" name="Freeform 202"/>
                <p:cNvSpPr>
                  <a:spLocks/>
                </p:cNvSpPr>
                <p:nvPr/>
              </p:nvSpPr>
              <p:spPr bwMode="auto">
                <a:xfrm>
                  <a:off x="4581" y="2315"/>
                  <a:ext cx="173" cy="489"/>
                </a:xfrm>
                <a:custGeom>
                  <a:avLst/>
                  <a:gdLst>
                    <a:gd name="T0" fmla="*/ 173 w 173"/>
                    <a:gd name="T1" fmla="*/ 0 h 489"/>
                    <a:gd name="T2" fmla="*/ 105 w 173"/>
                    <a:gd name="T3" fmla="*/ 102 h 489"/>
                    <a:gd name="T4" fmla="*/ 53 w 173"/>
                    <a:gd name="T5" fmla="*/ 150 h 489"/>
                    <a:gd name="T6" fmla="*/ 25 w 173"/>
                    <a:gd name="T7" fmla="*/ 148 h 489"/>
                    <a:gd name="T8" fmla="*/ 16 w 173"/>
                    <a:gd name="T9" fmla="*/ 251 h 489"/>
                    <a:gd name="T10" fmla="*/ 37 w 173"/>
                    <a:gd name="T11" fmla="*/ 338 h 489"/>
                    <a:gd name="T12" fmla="*/ 28 w 173"/>
                    <a:gd name="T13" fmla="*/ 472 h 489"/>
                    <a:gd name="T14" fmla="*/ 0 w 173"/>
                    <a:gd name="T15" fmla="*/ 489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489">
                      <a:moveTo>
                        <a:pt x="173" y="0"/>
                      </a:moveTo>
                      <a:lnTo>
                        <a:pt x="105" y="102"/>
                      </a:lnTo>
                      <a:lnTo>
                        <a:pt x="53" y="150"/>
                      </a:lnTo>
                      <a:lnTo>
                        <a:pt x="25" y="148"/>
                      </a:lnTo>
                      <a:lnTo>
                        <a:pt x="16" y="251"/>
                      </a:lnTo>
                      <a:lnTo>
                        <a:pt x="37" y="338"/>
                      </a:lnTo>
                      <a:lnTo>
                        <a:pt x="28" y="472"/>
                      </a:lnTo>
                      <a:lnTo>
                        <a:pt x="0" y="489"/>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26" name="Freeform 203"/>
                <p:cNvSpPr>
                  <a:spLocks/>
                </p:cNvSpPr>
                <p:nvPr/>
              </p:nvSpPr>
              <p:spPr bwMode="auto">
                <a:xfrm>
                  <a:off x="4575" y="2306"/>
                  <a:ext cx="179" cy="492"/>
                </a:xfrm>
                <a:custGeom>
                  <a:avLst/>
                  <a:gdLst>
                    <a:gd name="T0" fmla="*/ 179 w 179"/>
                    <a:gd name="T1" fmla="*/ 0 h 492"/>
                    <a:gd name="T2" fmla="*/ 92 w 179"/>
                    <a:gd name="T3" fmla="*/ 105 h 492"/>
                    <a:gd name="T4" fmla="*/ 45 w 179"/>
                    <a:gd name="T5" fmla="*/ 146 h 492"/>
                    <a:gd name="T6" fmla="*/ 5 w 179"/>
                    <a:gd name="T7" fmla="*/ 146 h 492"/>
                    <a:gd name="T8" fmla="*/ 0 w 179"/>
                    <a:gd name="T9" fmla="*/ 276 h 492"/>
                    <a:gd name="T10" fmla="*/ 21 w 179"/>
                    <a:gd name="T11" fmla="*/ 351 h 492"/>
                    <a:gd name="T12" fmla="*/ 5 w 179"/>
                    <a:gd name="T13" fmla="*/ 492 h 492"/>
                  </a:gdLst>
                  <a:ahLst/>
                  <a:cxnLst>
                    <a:cxn ang="0">
                      <a:pos x="T0" y="T1"/>
                    </a:cxn>
                    <a:cxn ang="0">
                      <a:pos x="T2" y="T3"/>
                    </a:cxn>
                    <a:cxn ang="0">
                      <a:pos x="T4" y="T5"/>
                    </a:cxn>
                    <a:cxn ang="0">
                      <a:pos x="T6" y="T7"/>
                    </a:cxn>
                    <a:cxn ang="0">
                      <a:pos x="T8" y="T9"/>
                    </a:cxn>
                    <a:cxn ang="0">
                      <a:pos x="T10" y="T11"/>
                    </a:cxn>
                    <a:cxn ang="0">
                      <a:pos x="T12" y="T13"/>
                    </a:cxn>
                  </a:cxnLst>
                  <a:rect l="0" t="0" r="r" b="b"/>
                  <a:pathLst>
                    <a:path w="179" h="492">
                      <a:moveTo>
                        <a:pt x="179" y="0"/>
                      </a:moveTo>
                      <a:lnTo>
                        <a:pt x="92" y="105"/>
                      </a:lnTo>
                      <a:lnTo>
                        <a:pt x="45" y="146"/>
                      </a:lnTo>
                      <a:lnTo>
                        <a:pt x="5" y="146"/>
                      </a:lnTo>
                      <a:lnTo>
                        <a:pt x="0" y="276"/>
                      </a:lnTo>
                      <a:lnTo>
                        <a:pt x="21" y="351"/>
                      </a:lnTo>
                      <a:lnTo>
                        <a:pt x="5" y="492"/>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327" name="Freeform 204"/>
                <p:cNvSpPr>
                  <a:spLocks/>
                </p:cNvSpPr>
                <p:nvPr/>
              </p:nvSpPr>
              <p:spPr bwMode="auto">
                <a:xfrm>
                  <a:off x="4444" y="2499"/>
                  <a:ext cx="29" cy="438"/>
                </a:xfrm>
                <a:custGeom>
                  <a:avLst/>
                  <a:gdLst>
                    <a:gd name="T0" fmla="*/ 0 w 29"/>
                    <a:gd name="T1" fmla="*/ 0 h 438"/>
                    <a:gd name="T2" fmla="*/ 0 w 29"/>
                    <a:gd name="T3" fmla="*/ 95 h 438"/>
                    <a:gd name="T4" fmla="*/ 26 w 29"/>
                    <a:gd name="T5" fmla="*/ 137 h 438"/>
                    <a:gd name="T6" fmla="*/ 10 w 29"/>
                    <a:gd name="T7" fmla="*/ 293 h 438"/>
                    <a:gd name="T8" fmla="*/ 10 w 29"/>
                    <a:gd name="T9" fmla="*/ 381 h 438"/>
                    <a:gd name="T10" fmla="*/ 29 w 29"/>
                    <a:gd name="T11" fmla="*/ 397 h 438"/>
                    <a:gd name="T12" fmla="*/ 24 w 29"/>
                    <a:gd name="T13" fmla="*/ 438 h 438"/>
                  </a:gdLst>
                  <a:ahLst/>
                  <a:cxnLst>
                    <a:cxn ang="0">
                      <a:pos x="T0" y="T1"/>
                    </a:cxn>
                    <a:cxn ang="0">
                      <a:pos x="T2" y="T3"/>
                    </a:cxn>
                    <a:cxn ang="0">
                      <a:pos x="T4" y="T5"/>
                    </a:cxn>
                    <a:cxn ang="0">
                      <a:pos x="T6" y="T7"/>
                    </a:cxn>
                    <a:cxn ang="0">
                      <a:pos x="T8" y="T9"/>
                    </a:cxn>
                    <a:cxn ang="0">
                      <a:pos x="T10" y="T11"/>
                    </a:cxn>
                    <a:cxn ang="0">
                      <a:pos x="T12" y="T13"/>
                    </a:cxn>
                  </a:cxnLst>
                  <a:rect l="0" t="0" r="r" b="b"/>
                  <a:pathLst>
                    <a:path w="29" h="438">
                      <a:moveTo>
                        <a:pt x="0" y="0"/>
                      </a:moveTo>
                      <a:lnTo>
                        <a:pt x="0" y="95"/>
                      </a:lnTo>
                      <a:lnTo>
                        <a:pt x="26" y="137"/>
                      </a:lnTo>
                      <a:lnTo>
                        <a:pt x="10" y="293"/>
                      </a:lnTo>
                      <a:lnTo>
                        <a:pt x="10" y="381"/>
                      </a:lnTo>
                      <a:lnTo>
                        <a:pt x="29" y="397"/>
                      </a:lnTo>
                      <a:lnTo>
                        <a:pt x="24" y="438"/>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grpSp>
          <p:sp>
            <p:nvSpPr>
              <p:cNvPr id="1045" name="Freeform 206"/>
              <p:cNvSpPr>
                <a:spLocks noEditPoints="1"/>
              </p:cNvSpPr>
              <p:nvPr/>
            </p:nvSpPr>
            <p:spPr bwMode="auto">
              <a:xfrm>
                <a:off x="4449" y="2496"/>
                <a:ext cx="69" cy="123"/>
              </a:xfrm>
              <a:custGeom>
                <a:avLst/>
                <a:gdLst>
                  <a:gd name="T0" fmla="*/ 10 w 69"/>
                  <a:gd name="T1" fmla="*/ 0 h 123"/>
                  <a:gd name="T2" fmla="*/ 11 w 69"/>
                  <a:gd name="T3" fmla="*/ 9 h 123"/>
                  <a:gd name="T4" fmla="*/ 1 w 69"/>
                  <a:gd name="T5" fmla="*/ 10 h 123"/>
                  <a:gd name="T6" fmla="*/ 0 w 69"/>
                  <a:gd name="T7" fmla="*/ 2 h 123"/>
                  <a:gd name="T8" fmla="*/ 10 w 69"/>
                  <a:gd name="T9" fmla="*/ 0 h 123"/>
                  <a:gd name="T10" fmla="*/ 12 w 69"/>
                  <a:gd name="T11" fmla="*/ 18 h 123"/>
                  <a:gd name="T12" fmla="*/ 13 w 69"/>
                  <a:gd name="T13" fmla="*/ 27 h 123"/>
                  <a:gd name="T14" fmla="*/ 4 w 69"/>
                  <a:gd name="T15" fmla="*/ 28 h 123"/>
                  <a:gd name="T16" fmla="*/ 3 w 69"/>
                  <a:gd name="T17" fmla="*/ 19 h 123"/>
                  <a:gd name="T18" fmla="*/ 12 w 69"/>
                  <a:gd name="T19" fmla="*/ 18 h 123"/>
                  <a:gd name="T20" fmla="*/ 15 w 69"/>
                  <a:gd name="T21" fmla="*/ 36 h 123"/>
                  <a:gd name="T22" fmla="*/ 16 w 69"/>
                  <a:gd name="T23" fmla="*/ 45 h 123"/>
                  <a:gd name="T24" fmla="*/ 6 w 69"/>
                  <a:gd name="T25" fmla="*/ 46 h 123"/>
                  <a:gd name="T26" fmla="*/ 5 w 69"/>
                  <a:gd name="T27" fmla="*/ 37 h 123"/>
                  <a:gd name="T28" fmla="*/ 15 w 69"/>
                  <a:gd name="T29" fmla="*/ 36 h 123"/>
                  <a:gd name="T30" fmla="*/ 17 w 69"/>
                  <a:gd name="T31" fmla="*/ 54 h 123"/>
                  <a:gd name="T32" fmla="*/ 18 w 69"/>
                  <a:gd name="T33" fmla="*/ 63 h 123"/>
                  <a:gd name="T34" fmla="*/ 9 w 69"/>
                  <a:gd name="T35" fmla="*/ 64 h 123"/>
                  <a:gd name="T36" fmla="*/ 7 w 69"/>
                  <a:gd name="T37" fmla="*/ 55 h 123"/>
                  <a:gd name="T38" fmla="*/ 17 w 69"/>
                  <a:gd name="T39" fmla="*/ 54 h 123"/>
                  <a:gd name="T40" fmla="*/ 20 w 69"/>
                  <a:gd name="T41" fmla="*/ 72 h 123"/>
                  <a:gd name="T42" fmla="*/ 21 w 69"/>
                  <a:gd name="T43" fmla="*/ 81 h 123"/>
                  <a:gd name="T44" fmla="*/ 11 w 69"/>
                  <a:gd name="T45" fmla="*/ 82 h 123"/>
                  <a:gd name="T46" fmla="*/ 10 w 69"/>
                  <a:gd name="T47" fmla="*/ 73 h 123"/>
                  <a:gd name="T48" fmla="*/ 20 w 69"/>
                  <a:gd name="T49" fmla="*/ 72 h 123"/>
                  <a:gd name="T50" fmla="*/ 22 w 69"/>
                  <a:gd name="T51" fmla="*/ 90 h 123"/>
                  <a:gd name="T52" fmla="*/ 23 w 69"/>
                  <a:gd name="T53" fmla="*/ 99 h 123"/>
                  <a:gd name="T54" fmla="*/ 14 w 69"/>
                  <a:gd name="T55" fmla="*/ 100 h 123"/>
                  <a:gd name="T56" fmla="*/ 12 w 69"/>
                  <a:gd name="T57" fmla="*/ 91 h 123"/>
                  <a:gd name="T58" fmla="*/ 22 w 69"/>
                  <a:gd name="T59" fmla="*/ 90 h 123"/>
                  <a:gd name="T60" fmla="*/ 24 w 69"/>
                  <a:gd name="T61" fmla="*/ 108 h 123"/>
                  <a:gd name="T62" fmla="*/ 26 w 69"/>
                  <a:gd name="T63" fmla="*/ 116 h 123"/>
                  <a:gd name="T64" fmla="*/ 16 w 69"/>
                  <a:gd name="T65" fmla="*/ 118 h 123"/>
                  <a:gd name="T66" fmla="*/ 15 w 69"/>
                  <a:gd name="T67" fmla="*/ 109 h 123"/>
                  <a:gd name="T68" fmla="*/ 24 w 69"/>
                  <a:gd name="T69" fmla="*/ 108 h 123"/>
                  <a:gd name="T70" fmla="*/ 26 w 69"/>
                  <a:gd name="T71" fmla="*/ 114 h 123"/>
                  <a:gd name="T72" fmla="*/ 36 w 69"/>
                  <a:gd name="T73" fmla="*/ 112 h 123"/>
                  <a:gd name="T74" fmla="*/ 38 w 69"/>
                  <a:gd name="T75" fmla="*/ 121 h 123"/>
                  <a:gd name="T76" fmla="*/ 29 w 69"/>
                  <a:gd name="T77" fmla="*/ 123 h 123"/>
                  <a:gd name="T78" fmla="*/ 26 w 69"/>
                  <a:gd name="T79" fmla="*/ 114 h 123"/>
                  <a:gd name="T80" fmla="*/ 45 w 69"/>
                  <a:gd name="T81" fmla="*/ 110 h 123"/>
                  <a:gd name="T82" fmla="*/ 55 w 69"/>
                  <a:gd name="T83" fmla="*/ 108 h 123"/>
                  <a:gd name="T84" fmla="*/ 57 w 69"/>
                  <a:gd name="T85" fmla="*/ 116 h 123"/>
                  <a:gd name="T86" fmla="*/ 48 w 69"/>
                  <a:gd name="T87" fmla="*/ 119 h 123"/>
                  <a:gd name="T88" fmla="*/ 45 w 69"/>
                  <a:gd name="T89" fmla="*/ 110 h 123"/>
                  <a:gd name="T90" fmla="*/ 64 w 69"/>
                  <a:gd name="T91" fmla="*/ 105 h 123"/>
                  <a:gd name="T92" fmla="*/ 67 w 69"/>
                  <a:gd name="T93" fmla="*/ 105 h 123"/>
                  <a:gd name="T94" fmla="*/ 69 w 69"/>
                  <a:gd name="T95" fmla="*/ 114 h 123"/>
                  <a:gd name="T96" fmla="*/ 67 w 69"/>
                  <a:gd name="T97" fmla="*/ 114 h 123"/>
                  <a:gd name="T98" fmla="*/ 64 w 69"/>
                  <a:gd name="T99" fmla="*/ 10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123">
                    <a:moveTo>
                      <a:pt x="10" y="0"/>
                    </a:moveTo>
                    <a:lnTo>
                      <a:pt x="11" y="9"/>
                    </a:lnTo>
                    <a:lnTo>
                      <a:pt x="1" y="10"/>
                    </a:lnTo>
                    <a:lnTo>
                      <a:pt x="0" y="2"/>
                    </a:lnTo>
                    <a:lnTo>
                      <a:pt x="10" y="0"/>
                    </a:lnTo>
                    <a:close/>
                    <a:moveTo>
                      <a:pt x="12" y="18"/>
                    </a:moveTo>
                    <a:lnTo>
                      <a:pt x="13" y="27"/>
                    </a:lnTo>
                    <a:lnTo>
                      <a:pt x="4" y="28"/>
                    </a:lnTo>
                    <a:lnTo>
                      <a:pt x="3" y="19"/>
                    </a:lnTo>
                    <a:lnTo>
                      <a:pt x="12" y="18"/>
                    </a:lnTo>
                    <a:close/>
                    <a:moveTo>
                      <a:pt x="15" y="36"/>
                    </a:moveTo>
                    <a:lnTo>
                      <a:pt x="16" y="45"/>
                    </a:lnTo>
                    <a:lnTo>
                      <a:pt x="6" y="46"/>
                    </a:lnTo>
                    <a:lnTo>
                      <a:pt x="5" y="37"/>
                    </a:lnTo>
                    <a:lnTo>
                      <a:pt x="15" y="36"/>
                    </a:lnTo>
                    <a:close/>
                    <a:moveTo>
                      <a:pt x="17" y="54"/>
                    </a:moveTo>
                    <a:lnTo>
                      <a:pt x="18" y="63"/>
                    </a:lnTo>
                    <a:lnTo>
                      <a:pt x="9" y="64"/>
                    </a:lnTo>
                    <a:lnTo>
                      <a:pt x="7" y="55"/>
                    </a:lnTo>
                    <a:lnTo>
                      <a:pt x="17" y="54"/>
                    </a:lnTo>
                    <a:close/>
                    <a:moveTo>
                      <a:pt x="20" y="72"/>
                    </a:moveTo>
                    <a:lnTo>
                      <a:pt x="21" y="81"/>
                    </a:lnTo>
                    <a:lnTo>
                      <a:pt x="11" y="82"/>
                    </a:lnTo>
                    <a:lnTo>
                      <a:pt x="10" y="73"/>
                    </a:lnTo>
                    <a:lnTo>
                      <a:pt x="20" y="72"/>
                    </a:lnTo>
                    <a:close/>
                    <a:moveTo>
                      <a:pt x="22" y="90"/>
                    </a:moveTo>
                    <a:lnTo>
                      <a:pt x="23" y="99"/>
                    </a:lnTo>
                    <a:lnTo>
                      <a:pt x="14" y="100"/>
                    </a:lnTo>
                    <a:lnTo>
                      <a:pt x="12" y="91"/>
                    </a:lnTo>
                    <a:lnTo>
                      <a:pt x="22" y="90"/>
                    </a:lnTo>
                    <a:close/>
                    <a:moveTo>
                      <a:pt x="24" y="108"/>
                    </a:moveTo>
                    <a:lnTo>
                      <a:pt x="26" y="116"/>
                    </a:lnTo>
                    <a:lnTo>
                      <a:pt x="16" y="118"/>
                    </a:lnTo>
                    <a:lnTo>
                      <a:pt x="15" y="109"/>
                    </a:lnTo>
                    <a:lnTo>
                      <a:pt x="24" y="108"/>
                    </a:lnTo>
                    <a:close/>
                    <a:moveTo>
                      <a:pt x="26" y="114"/>
                    </a:moveTo>
                    <a:lnTo>
                      <a:pt x="36" y="112"/>
                    </a:lnTo>
                    <a:lnTo>
                      <a:pt x="38" y="121"/>
                    </a:lnTo>
                    <a:lnTo>
                      <a:pt x="29" y="123"/>
                    </a:lnTo>
                    <a:lnTo>
                      <a:pt x="26" y="114"/>
                    </a:lnTo>
                    <a:close/>
                    <a:moveTo>
                      <a:pt x="45" y="110"/>
                    </a:moveTo>
                    <a:lnTo>
                      <a:pt x="55" y="108"/>
                    </a:lnTo>
                    <a:lnTo>
                      <a:pt x="57" y="116"/>
                    </a:lnTo>
                    <a:lnTo>
                      <a:pt x="48" y="119"/>
                    </a:lnTo>
                    <a:lnTo>
                      <a:pt x="45" y="110"/>
                    </a:lnTo>
                    <a:close/>
                    <a:moveTo>
                      <a:pt x="64" y="105"/>
                    </a:moveTo>
                    <a:lnTo>
                      <a:pt x="67" y="105"/>
                    </a:lnTo>
                    <a:lnTo>
                      <a:pt x="69" y="114"/>
                    </a:lnTo>
                    <a:lnTo>
                      <a:pt x="67" y="114"/>
                    </a:lnTo>
                    <a:lnTo>
                      <a:pt x="64" y="105"/>
                    </a:lnTo>
                    <a:close/>
                  </a:path>
                </a:pathLst>
              </a:custGeom>
              <a:solidFill>
                <a:srgbClr val="385D8A"/>
              </a:solidFill>
              <a:ln w="0" cap="flat">
                <a:solidFill>
                  <a:srgbClr val="385D8A"/>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46" name="Line 207"/>
              <p:cNvSpPr>
                <a:spLocks noChangeShapeType="1"/>
              </p:cNvSpPr>
              <p:nvPr/>
            </p:nvSpPr>
            <p:spPr bwMode="auto">
              <a:xfrm>
                <a:off x="4456" y="2785"/>
                <a:ext cx="122" cy="2"/>
              </a:xfrm>
              <a:prstGeom prst="line">
                <a:avLst/>
              </a:prstGeom>
              <a:noFill/>
              <a:ln w="15875" cap="flat">
                <a:solidFill>
                  <a:srgbClr val="385D8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47" name="Line 208"/>
              <p:cNvSpPr>
                <a:spLocks noChangeShapeType="1"/>
              </p:cNvSpPr>
              <p:nvPr/>
            </p:nvSpPr>
            <p:spPr bwMode="auto">
              <a:xfrm flipV="1">
                <a:off x="4452" y="2804"/>
                <a:ext cx="121" cy="2"/>
              </a:xfrm>
              <a:prstGeom prst="line">
                <a:avLst/>
              </a:prstGeom>
              <a:noFill/>
              <a:ln w="15875" cap="flat">
                <a:solidFill>
                  <a:srgbClr val="385D8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48" name="Rectangle 209"/>
              <p:cNvSpPr>
                <a:spLocks noChangeArrowheads="1"/>
              </p:cNvSpPr>
              <p:nvPr/>
            </p:nvSpPr>
            <p:spPr bwMode="auto">
              <a:xfrm>
                <a:off x="4418" y="2466"/>
                <a:ext cx="55" cy="33"/>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49" name="Rectangle 210"/>
              <p:cNvSpPr>
                <a:spLocks noChangeArrowheads="1"/>
              </p:cNvSpPr>
              <p:nvPr/>
            </p:nvSpPr>
            <p:spPr bwMode="auto">
              <a:xfrm>
                <a:off x="4418" y="2466"/>
                <a:ext cx="55" cy="33"/>
              </a:xfrm>
              <a:prstGeom prst="rect">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50" name="Freeform 211"/>
              <p:cNvSpPr>
                <a:spLocks/>
              </p:cNvSpPr>
              <p:nvPr/>
            </p:nvSpPr>
            <p:spPr bwMode="auto">
              <a:xfrm>
                <a:off x="4734" y="2265"/>
                <a:ext cx="62" cy="60"/>
              </a:xfrm>
              <a:custGeom>
                <a:avLst/>
                <a:gdLst>
                  <a:gd name="T0" fmla="*/ 0 w 62"/>
                  <a:gd name="T1" fmla="*/ 39 h 60"/>
                  <a:gd name="T2" fmla="*/ 35 w 62"/>
                  <a:gd name="T3" fmla="*/ 0 h 60"/>
                  <a:gd name="T4" fmla="*/ 62 w 62"/>
                  <a:gd name="T5" fmla="*/ 21 h 60"/>
                  <a:gd name="T6" fmla="*/ 27 w 62"/>
                  <a:gd name="T7" fmla="*/ 60 h 60"/>
                  <a:gd name="T8" fmla="*/ 0 w 62"/>
                  <a:gd name="T9" fmla="*/ 39 h 60"/>
                </a:gdLst>
                <a:ahLst/>
                <a:cxnLst>
                  <a:cxn ang="0">
                    <a:pos x="T0" y="T1"/>
                  </a:cxn>
                  <a:cxn ang="0">
                    <a:pos x="T2" y="T3"/>
                  </a:cxn>
                  <a:cxn ang="0">
                    <a:pos x="T4" y="T5"/>
                  </a:cxn>
                  <a:cxn ang="0">
                    <a:pos x="T6" y="T7"/>
                  </a:cxn>
                  <a:cxn ang="0">
                    <a:pos x="T8" y="T9"/>
                  </a:cxn>
                </a:cxnLst>
                <a:rect l="0" t="0" r="r" b="b"/>
                <a:pathLst>
                  <a:path w="62" h="60">
                    <a:moveTo>
                      <a:pt x="0" y="39"/>
                    </a:moveTo>
                    <a:lnTo>
                      <a:pt x="35" y="0"/>
                    </a:lnTo>
                    <a:lnTo>
                      <a:pt x="62" y="21"/>
                    </a:lnTo>
                    <a:lnTo>
                      <a:pt x="27" y="60"/>
                    </a:lnTo>
                    <a:lnTo>
                      <a:pt x="0" y="39"/>
                    </a:lnTo>
                    <a:close/>
                  </a:path>
                </a:pathLst>
              </a:custGeom>
              <a:solidFill>
                <a:srgbClr val="4F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51" name="Freeform 212"/>
              <p:cNvSpPr>
                <a:spLocks/>
              </p:cNvSpPr>
              <p:nvPr/>
            </p:nvSpPr>
            <p:spPr bwMode="auto">
              <a:xfrm>
                <a:off x="4734" y="2265"/>
                <a:ext cx="62" cy="60"/>
              </a:xfrm>
              <a:custGeom>
                <a:avLst/>
                <a:gdLst>
                  <a:gd name="T0" fmla="*/ 0 w 62"/>
                  <a:gd name="T1" fmla="*/ 39 h 60"/>
                  <a:gd name="T2" fmla="*/ 35 w 62"/>
                  <a:gd name="T3" fmla="*/ 0 h 60"/>
                  <a:gd name="T4" fmla="*/ 62 w 62"/>
                  <a:gd name="T5" fmla="*/ 21 h 60"/>
                  <a:gd name="T6" fmla="*/ 27 w 62"/>
                  <a:gd name="T7" fmla="*/ 60 h 60"/>
                  <a:gd name="T8" fmla="*/ 0 w 62"/>
                  <a:gd name="T9" fmla="*/ 39 h 60"/>
                </a:gdLst>
                <a:ahLst/>
                <a:cxnLst>
                  <a:cxn ang="0">
                    <a:pos x="T0" y="T1"/>
                  </a:cxn>
                  <a:cxn ang="0">
                    <a:pos x="T2" y="T3"/>
                  </a:cxn>
                  <a:cxn ang="0">
                    <a:pos x="T4" y="T5"/>
                  </a:cxn>
                  <a:cxn ang="0">
                    <a:pos x="T6" y="T7"/>
                  </a:cxn>
                  <a:cxn ang="0">
                    <a:pos x="T8" y="T9"/>
                  </a:cxn>
                </a:cxnLst>
                <a:rect l="0" t="0" r="r" b="b"/>
                <a:pathLst>
                  <a:path w="62" h="60">
                    <a:moveTo>
                      <a:pt x="0" y="39"/>
                    </a:moveTo>
                    <a:lnTo>
                      <a:pt x="35" y="0"/>
                    </a:lnTo>
                    <a:lnTo>
                      <a:pt x="62" y="21"/>
                    </a:lnTo>
                    <a:lnTo>
                      <a:pt x="27" y="60"/>
                    </a:lnTo>
                    <a:lnTo>
                      <a:pt x="0" y="39"/>
                    </a:lnTo>
                    <a:close/>
                  </a:path>
                </a:pathLst>
              </a:custGeom>
              <a:noFill/>
              <a:ln w="14288"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52" name="Oval 213"/>
              <p:cNvSpPr>
                <a:spLocks noChangeArrowheads="1"/>
              </p:cNvSpPr>
              <p:nvPr/>
            </p:nvSpPr>
            <p:spPr bwMode="auto">
              <a:xfrm>
                <a:off x="4673" y="2185"/>
                <a:ext cx="36" cy="3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53" name="Oval 214"/>
              <p:cNvSpPr>
                <a:spLocks noChangeArrowheads="1"/>
              </p:cNvSpPr>
              <p:nvPr/>
            </p:nvSpPr>
            <p:spPr bwMode="auto">
              <a:xfrm>
                <a:off x="4673" y="2185"/>
                <a:ext cx="36" cy="33"/>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54" name="Oval 215"/>
              <p:cNvSpPr>
                <a:spLocks noChangeArrowheads="1"/>
              </p:cNvSpPr>
              <p:nvPr/>
            </p:nvSpPr>
            <p:spPr bwMode="auto">
              <a:xfrm>
                <a:off x="4602" y="2525"/>
                <a:ext cx="36" cy="34"/>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55" name="Oval 216"/>
              <p:cNvSpPr>
                <a:spLocks noChangeArrowheads="1"/>
              </p:cNvSpPr>
              <p:nvPr/>
            </p:nvSpPr>
            <p:spPr bwMode="auto">
              <a:xfrm>
                <a:off x="4602" y="2525"/>
                <a:ext cx="36" cy="34"/>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56" name="Freeform 217"/>
              <p:cNvSpPr>
                <a:spLocks/>
              </p:cNvSpPr>
              <p:nvPr/>
            </p:nvSpPr>
            <p:spPr bwMode="auto">
              <a:xfrm>
                <a:off x="4501" y="2802"/>
                <a:ext cx="66" cy="264"/>
              </a:xfrm>
              <a:custGeom>
                <a:avLst/>
                <a:gdLst>
                  <a:gd name="T0" fmla="*/ 66 w 66"/>
                  <a:gd name="T1" fmla="*/ 0 h 264"/>
                  <a:gd name="T2" fmla="*/ 61 w 66"/>
                  <a:gd name="T3" fmla="*/ 38 h 264"/>
                  <a:gd name="T4" fmla="*/ 11 w 66"/>
                  <a:gd name="T5" fmla="*/ 38 h 264"/>
                  <a:gd name="T6" fmla="*/ 14 w 66"/>
                  <a:gd name="T7" fmla="*/ 77 h 264"/>
                  <a:gd name="T8" fmla="*/ 0 w 66"/>
                  <a:gd name="T9" fmla="*/ 96 h 264"/>
                  <a:gd name="T10" fmla="*/ 6 w 66"/>
                  <a:gd name="T11" fmla="*/ 122 h 264"/>
                  <a:gd name="T12" fmla="*/ 0 w 66"/>
                  <a:gd name="T13" fmla="*/ 145 h 264"/>
                  <a:gd name="T14" fmla="*/ 17 w 66"/>
                  <a:gd name="T15" fmla="*/ 158 h 264"/>
                  <a:gd name="T16" fmla="*/ 17 w 66"/>
                  <a:gd name="T17" fmla="*/ 181 h 264"/>
                  <a:gd name="T18" fmla="*/ 30 w 66"/>
                  <a:gd name="T19" fmla="*/ 191 h 264"/>
                  <a:gd name="T20" fmla="*/ 14 w 66"/>
                  <a:gd name="T21" fmla="*/ 243 h 264"/>
                  <a:gd name="T22" fmla="*/ 13 w 66"/>
                  <a:gd name="T2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264">
                    <a:moveTo>
                      <a:pt x="66" y="0"/>
                    </a:moveTo>
                    <a:lnTo>
                      <a:pt x="61" y="38"/>
                    </a:lnTo>
                    <a:lnTo>
                      <a:pt x="11" y="38"/>
                    </a:lnTo>
                    <a:lnTo>
                      <a:pt x="14" y="77"/>
                    </a:lnTo>
                    <a:lnTo>
                      <a:pt x="0" y="96"/>
                    </a:lnTo>
                    <a:lnTo>
                      <a:pt x="6" y="122"/>
                    </a:lnTo>
                    <a:lnTo>
                      <a:pt x="0" y="145"/>
                    </a:lnTo>
                    <a:lnTo>
                      <a:pt x="17" y="158"/>
                    </a:lnTo>
                    <a:lnTo>
                      <a:pt x="17" y="181"/>
                    </a:lnTo>
                    <a:lnTo>
                      <a:pt x="30" y="191"/>
                    </a:lnTo>
                    <a:lnTo>
                      <a:pt x="14" y="243"/>
                    </a:lnTo>
                    <a:lnTo>
                      <a:pt x="13" y="264"/>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57" name="Freeform 218"/>
              <p:cNvSpPr>
                <a:spLocks/>
              </p:cNvSpPr>
              <p:nvPr/>
            </p:nvSpPr>
            <p:spPr bwMode="auto">
              <a:xfrm>
                <a:off x="4481" y="2806"/>
                <a:ext cx="105" cy="364"/>
              </a:xfrm>
              <a:custGeom>
                <a:avLst/>
                <a:gdLst>
                  <a:gd name="T0" fmla="*/ 95 w 105"/>
                  <a:gd name="T1" fmla="*/ 0 h 364"/>
                  <a:gd name="T2" fmla="*/ 105 w 105"/>
                  <a:gd name="T3" fmla="*/ 22 h 364"/>
                  <a:gd name="T4" fmla="*/ 16 w 105"/>
                  <a:gd name="T5" fmla="*/ 216 h 364"/>
                  <a:gd name="T6" fmla="*/ 0 w 105"/>
                  <a:gd name="T7" fmla="*/ 364 h 364"/>
                </a:gdLst>
                <a:ahLst/>
                <a:cxnLst>
                  <a:cxn ang="0">
                    <a:pos x="T0" y="T1"/>
                  </a:cxn>
                  <a:cxn ang="0">
                    <a:pos x="T2" y="T3"/>
                  </a:cxn>
                  <a:cxn ang="0">
                    <a:pos x="T4" y="T5"/>
                  </a:cxn>
                  <a:cxn ang="0">
                    <a:pos x="T6" y="T7"/>
                  </a:cxn>
                </a:cxnLst>
                <a:rect l="0" t="0" r="r" b="b"/>
                <a:pathLst>
                  <a:path w="105" h="364">
                    <a:moveTo>
                      <a:pt x="95" y="0"/>
                    </a:moveTo>
                    <a:lnTo>
                      <a:pt x="105" y="22"/>
                    </a:lnTo>
                    <a:lnTo>
                      <a:pt x="16" y="216"/>
                    </a:lnTo>
                    <a:lnTo>
                      <a:pt x="0" y="364"/>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58" name="Freeform 219"/>
              <p:cNvSpPr>
                <a:spLocks/>
              </p:cNvSpPr>
              <p:nvPr/>
            </p:nvSpPr>
            <p:spPr bwMode="auto">
              <a:xfrm>
                <a:off x="4495" y="2801"/>
                <a:ext cx="114" cy="372"/>
              </a:xfrm>
              <a:custGeom>
                <a:avLst/>
                <a:gdLst>
                  <a:gd name="T0" fmla="*/ 83 w 114"/>
                  <a:gd name="T1" fmla="*/ 0 h 372"/>
                  <a:gd name="T2" fmla="*/ 114 w 114"/>
                  <a:gd name="T3" fmla="*/ 32 h 372"/>
                  <a:gd name="T4" fmla="*/ 56 w 114"/>
                  <a:gd name="T5" fmla="*/ 150 h 372"/>
                  <a:gd name="T6" fmla="*/ 64 w 114"/>
                  <a:gd name="T7" fmla="*/ 172 h 372"/>
                  <a:gd name="T8" fmla="*/ 16 w 114"/>
                  <a:gd name="T9" fmla="*/ 268 h 372"/>
                  <a:gd name="T10" fmla="*/ 0 w 114"/>
                  <a:gd name="T11" fmla="*/ 372 h 372"/>
                </a:gdLst>
                <a:ahLst/>
                <a:cxnLst>
                  <a:cxn ang="0">
                    <a:pos x="T0" y="T1"/>
                  </a:cxn>
                  <a:cxn ang="0">
                    <a:pos x="T2" y="T3"/>
                  </a:cxn>
                  <a:cxn ang="0">
                    <a:pos x="T4" y="T5"/>
                  </a:cxn>
                  <a:cxn ang="0">
                    <a:pos x="T6" y="T7"/>
                  </a:cxn>
                  <a:cxn ang="0">
                    <a:pos x="T8" y="T9"/>
                  </a:cxn>
                  <a:cxn ang="0">
                    <a:pos x="T10" y="T11"/>
                  </a:cxn>
                </a:cxnLst>
                <a:rect l="0" t="0" r="r" b="b"/>
                <a:pathLst>
                  <a:path w="114" h="372">
                    <a:moveTo>
                      <a:pt x="83" y="0"/>
                    </a:moveTo>
                    <a:lnTo>
                      <a:pt x="114" y="32"/>
                    </a:lnTo>
                    <a:lnTo>
                      <a:pt x="56" y="150"/>
                    </a:lnTo>
                    <a:lnTo>
                      <a:pt x="64" y="172"/>
                    </a:lnTo>
                    <a:lnTo>
                      <a:pt x="16" y="268"/>
                    </a:lnTo>
                    <a:lnTo>
                      <a:pt x="0" y="372"/>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59" name="Freeform 220"/>
              <p:cNvSpPr>
                <a:spLocks/>
              </p:cNvSpPr>
              <p:nvPr/>
            </p:nvSpPr>
            <p:spPr bwMode="auto">
              <a:xfrm>
                <a:off x="4576" y="2801"/>
                <a:ext cx="50" cy="80"/>
              </a:xfrm>
              <a:custGeom>
                <a:avLst/>
                <a:gdLst>
                  <a:gd name="T0" fmla="*/ 0 w 50"/>
                  <a:gd name="T1" fmla="*/ 0 h 80"/>
                  <a:gd name="T2" fmla="*/ 50 w 50"/>
                  <a:gd name="T3" fmla="*/ 24 h 80"/>
                  <a:gd name="T4" fmla="*/ 33 w 50"/>
                  <a:gd name="T5" fmla="*/ 80 h 80"/>
                </a:gdLst>
                <a:ahLst/>
                <a:cxnLst>
                  <a:cxn ang="0">
                    <a:pos x="T0" y="T1"/>
                  </a:cxn>
                  <a:cxn ang="0">
                    <a:pos x="T2" y="T3"/>
                  </a:cxn>
                  <a:cxn ang="0">
                    <a:pos x="T4" y="T5"/>
                  </a:cxn>
                </a:cxnLst>
                <a:rect l="0" t="0" r="r" b="b"/>
                <a:pathLst>
                  <a:path w="50" h="80">
                    <a:moveTo>
                      <a:pt x="0" y="0"/>
                    </a:moveTo>
                    <a:lnTo>
                      <a:pt x="50" y="24"/>
                    </a:lnTo>
                    <a:lnTo>
                      <a:pt x="33" y="80"/>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60" name="Freeform 221"/>
              <p:cNvSpPr>
                <a:spLocks/>
              </p:cNvSpPr>
              <p:nvPr/>
            </p:nvSpPr>
            <p:spPr bwMode="auto">
              <a:xfrm>
                <a:off x="4469" y="3065"/>
                <a:ext cx="49" cy="102"/>
              </a:xfrm>
              <a:custGeom>
                <a:avLst/>
                <a:gdLst>
                  <a:gd name="T0" fmla="*/ 43 w 49"/>
                  <a:gd name="T1" fmla="*/ 0 h 102"/>
                  <a:gd name="T2" fmla="*/ 49 w 49"/>
                  <a:gd name="T3" fmla="*/ 40 h 102"/>
                  <a:gd name="T4" fmla="*/ 6 w 49"/>
                  <a:gd name="T5" fmla="*/ 43 h 102"/>
                  <a:gd name="T6" fmla="*/ 0 w 49"/>
                  <a:gd name="T7" fmla="*/ 102 h 102"/>
                </a:gdLst>
                <a:ahLst/>
                <a:cxnLst>
                  <a:cxn ang="0">
                    <a:pos x="T0" y="T1"/>
                  </a:cxn>
                  <a:cxn ang="0">
                    <a:pos x="T2" y="T3"/>
                  </a:cxn>
                  <a:cxn ang="0">
                    <a:pos x="T4" y="T5"/>
                  </a:cxn>
                  <a:cxn ang="0">
                    <a:pos x="T6" y="T7"/>
                  </a:cxn>
                </a:cxnLst>
                <a:rect l="0" t="0" r="r" b="b"/>
                <a:pathLst>
                  <a:path w="49" h="102">
                    <a:moveTo>
                      <a:pt x="43" y="0"/>
                    </a:moveTo>
                    <a:lnTo>
                      <a:pt x="49" y="40"/>
                    </a:lnTo>
                    <a:lnTo>
                      <a:pt x="6" y="43"/>
                    </a:lnTo>
                    <a:lnTo>
                      <a:pt x="0" y="102"/>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61" name="Oval 222"/>
              <p:cNvSpPr>
                <a:spLocks noChangeArrowheads="1"/>
              </p:cNvSpPr>
              <p:nvPr/>
            </p:nvSpPr>
            <p:spPr bwMode="auto">
              <a:xfrm>
                <a:off x="4562" y="2782"/>
                <a:ext cx="36" cy="3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62" name="Oval 223"/>
              <p:cNvSpPr>
                <a:spLocks noChangeArrowheads="1"/>
              </p:cNvSpPr>
              <p:nvPr/>
            </p:nvSpPr>
            <p:spPr bwMode="auto">
              <a:xfrm>
                <a:off x="4562" y="2782"/>
                <a:ext cx="36" cy="32"/>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63" name="Freeform 224"/>
              <p:cNvSpPr>
                <a:spLocks/>
              </p:cNvSpPr>
              <p:nvPr/>
            </p:nvSpPr>
            <p:spPr bwMode="auto">
              <a:xfrm>
                <a:off x="4501" y="3130"/>
                <a:ext cx="63" cy="33"/>
              </a:xfrm>
              <a:custGeom>
                <a:avLst/>
                <a:gdLst>
                  <a:gd name="T0" fmla="*/ 0 w 63"/>
                  <a:gd name="T1" fmla="*/ 0 h 33"/>
                  <a:gd name="T2" fmla="*/ 41 w 63"/>
                  <a:gd name="T3" fmla="*/ 17 h 33"/>
                  <a:gd name="T4" fmla="*/ 63 w 63"/>
                  <a:gd name="T5" fmla="*/ 33 h 33"/>
                </a:gdLst>
                <a:ahLst/>
                <a:cxnLst>
                  <a:cxn ang="0">
                    <a:pos x="T0" y="T1"/>
                  </a:cxn>
                  <a:cxn ang="0">
                    <a:pos x="T2" y="T3"/>
                  </a:cxn>
                  <a:cxn ang="0">
                    <a:pos x="T4" y="T5"/>
                  </a:cxn>
                </a:cxnLst>
                <a:rect l="0" t="0" r="r" b="b"/>
                <a:pathLst>
                  <a:path w="63" h="33">
                    <a:moveTo>
                      <a:pt x="0" y="0"/>
                    </a:moveTo>
                    <a:lnTo>
                      <a:pt x="41" y="17"/>
                    </a:lnTo>
                    <a:lnTo>
                      <a:pt x="63" y="33"/>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64" name="Freeform 225"/>
              <p:cNvSpPr>
                <a:spLocks/>
              </p:cNvSpPr>
              <p:nvPr/>
            </p:nvSpPr>
            <p:spPr bwMode="auto">
              <a:xfrm>
                <a:off x="4461" y="3190"/>
                <a:ext cx="24" cy="126"/>
              </a:xfrm>
              <a:custGeom>
                <a:avLst/>
                <a:gdLst>
                  <a:gd name="T0" fmla="*/ 9 w 24"/>
                  <a:gd name="T1" fmla="*/ 0 h 126"/>
                  <a:gd name="T2" fmla="*/ 24 w 24"/>
                  <a:gd name="T3" fmla="*/ 26 h 126"/>
                  <a:gd name="T4" fmla="*/ 19 w 24"/>
                  <a:gd name="T5" fmla="*/ 111 h 126"/>
                  <a:gd name="T6" fmla="*/ 0 w 24"/>
                  <a:gd name="T7" fmla="*/ 126 h 126"/>
                </a:gdLst>
                <a:ahLst/>
                <a:cxnLst>
                  <a:cxn ang="0">
                    <a:pos x="T0" y="T1"/>
                  </a:cxn>
                  <a:cxn ang="0">
                    <a:pos x="T2" y="T3"/>
                  </a:cxn>
                  <a:cxn ang="0">
                    <a:pos x="T4" y="T5"/>
                  </a:cxn>
                  <a:cxn ang="0">
                    <a:pos x="T6" y="T7"/>
                  </a:cxn>
                </a:cxnLst>
                <a:rect l="0" t="0" r="r" b="b"/>
                <a:pathLst>
                  <a:path w="24" h="126">
                    <a:moveTo>
                      <a:pt x="9" y="0"/>
                    </a:moveTo>
                    <a:lnTo>
                      <a:pt x="24" y="26"/>
                    </a:lnTo>
                    <a:lnTo>
                      <a:pt x="19" y="111"/>
                    </a:lnTo>
                    <a:lnTo>
                      <a:pt x="0" y="126"/>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65" name="Freeform 226"/>
              <p:cNvSpPr>
                <a:spLocks/>
              </p:cNvSpPr>
              <p:nvPr/>
            </p:nvSpPr>
            <p:spPr bwMode="auto">
              <a:xfrm>
                <a:off x="4230" y="3330"/>
                <a:ext cx="219" cy="76"/>
              </a:xfrm>
              <a:custGeom>
                <a:avLst/>
                <a:gdLst>
                  <a:gd name="T0" fmla="*/ 219 w 219"/>
                  <a:gd name="T1" fmla="*/ 0 h 76"/>
                  <a:gd name="T2" fmla="*/ 186 w 219"/>
                  <a:gd name="T3" fmla="*/ 36 h 76"/>
                  <a:gd name="T4" fmla="*/ 180 w 219"/>
                  <a:gd name="T5" fmla="*/ 35 h 76"/>
                  <a:gd name="T6" fmla="*/ 0 w 219"/>
                  <a:gd name="T7" fmla="*/ 76 h 76"/>
                </a:gdLst>
                <a:ahLst/>
                <a:cxnLst>
                  <a:cxn ang="0">
                    <a:pos x="T0" y="T1"/>
                  </a:cxn>
                  <a:cxn ang="0">
                    <a:pos x="T2" y="T3"/>
                  </a:cxn>
                  <a:cxn ang="0">
                    <a:pos x="T4" y="T5"/>
                  </a:cxn>
                  <a:cxn ang="0">
                    <a:pos x="T6" y="T7"/>
                  </a:cxn>
                </a:cxnLst>
                <a:rect l="0" t="0" r="r" b="b"/>
                <a:pathLst>
                  <a:path w="219" h="76">
                    <a:moveTo>
                      <a:pt x="219" y="0"/>
                    </a:moveTo>
                    <a:lnTo>
                      <a:pt x="186" y="36"/>
                    </a:lnTo>
                    <a:lnTo>
                      <a:pt x="180" y="35"/>
                    </a:lnTo>
                    <a:lnTo>
                      <a:pt x="0" y="76"/>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66" name="Freeform 227"/>
              <p:cNvSpPr>
                <a:spLocks/>
              </p:cNvSpPr>
              <p:nvPr/>
            </p:nvSpPr>
            <p:spPr bwMode="auto">
              <a:xfrm>
                <a:off x="3789" y="3171"/>
                <a:ext cx="677" cy="380"/>
              </a:xfrm>
              <a:custGeom>
                <a:avLst/>
                <a:gdLst>
                  <a:gd name="T0" fmla="*/ 677 w 677"/>
                  <a:gd name="T1" fmla="*/ 0 h 380"/>
                  <a:gd name="T2" fmla="*/ 500 w 677"/>
                  <a:gd name="T3" fmla="*/ 8 h 380"/>
                  <a:gd name="T4" fmla="*/ 433 w 677"/>
                  <a:gd name="T5" fmla="*/ 28 h 380"/>
                  <a:gd name="T6" fmla="*/ 280 w 677"/>
                  <a:gd name="T7" fmla="*/ 100 h 380"/>
                  <a:gd name="T8" fmla="*/ 180 w 677"/>
                  <a:gd name="T9" fmla="*/ 106 h 380"/>
                  <a:gd name="T10" fmla="*/ 136 w 677"/>
                  <a:gd name="T11" fmla="*/ 138 h 380"/>
                  <a:gd name="T12" fmla="*/ 111 w 677"/>
                  <a:gd name="T13" fmla="*/ 133 h 380"/>
                  <a:gd name="T14" fmla="*/ 99 w 677"/>
                  <a:gd name="T15" fmla="*/ 156 h 380"/>
                  <a:gd name="T16" fmla="*/ 0 w 677"/>
                  <a:gd name="T17" fmla="*/ 250 h 380"/>
                  <a:gd name="T18" fmla="*/ 91 w 677"/>
                  <a:gd name="T19"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7" h="380">
                    <a:moveTo>
                      <a:pt x="677" y="0"/>
                    </a:moveTo>
                    <a:lnTo>
                      <a:pt x="500" y="8"/>
                    </a:lnTo>
                    <a:lnTo>
                      <a:pt x="433" y="28"/>
                    </a:lnTo>
                    <a:lnTo>
                      <a:pt x="280" y="100"/>
                    </a:lnTo>
                    <a:lnTo>
                      <a:pt x="180" y="106"/>
                    </a:lnTo>
                    <a:lnTo>
                      <a:pt x="136" y="138"/>
                    </a:lnTo>
                    <a:lnTo>
                      <a:pt x="111" y="133"/>
                    </a:lnTo>
                    <a:lnTo>
                      <a:pt x="99" y="156"/>
                    </a:lnTo>
                    <a:lnTo>
                      <a:pt x="0" y="250"/>
                    </a:lnTo>
                    <a:lnTo>
                      <a:pt x="91" y="380"/>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67" name="Freeform 228"/>
              <p:cNvSpPr>
                <a:spLocks/>
              </p:cNvSpPr>
              <p:nvPr/>
            </p:nvSpPr>
            <p:spPr bwMode="auto">
              <a:xfrm>
                <a:off x="4233" y="3182"/>
                <a:ext cx="229" cy="205"/>
              </a:xfrm>
              <a:custGeom>
                <a:avLst/>
                <a:gdLst>
                  <a:gd name="T0" fmla="*/ 229 w 229"/>
                  <a:gd name="T1" fmla="*/ 0 h 205"/>
                  <a:gd name="T2" fmla="*/ 123 w 229"/>
                  <a:gd name="T3" fmla="*/ 7 h 205"/>
                  <a:gd name="T4" fmla="*/ 97 w 229"/>
                  <a:gd name="T5" fmla="*/ 120 h 205"/>
                  <a:gd name="T6" fmla="*/ 65 w 229"/>
                  <a:gd name="T7" fmla="*/ 193 h 205"/>
                  <a:gd name="T8" fmla="*/ 0 w 229"/>
                  <a:gd name="T9" fmla="*/ 205 h 205"/>
                </a:gdLst>
                <a:ahLst/>
                <a:cxnLst>
                  <a:cxn ang="0">
                    <a:pos x="T0" y="T1"/>
                  </a:cxn>
                  <a:cxn ang="0">
                    <a:pos x="T2" y="T3"/>
                  </a:cxn>
                  <a:cxn ang="0">
                    <a:pos x="T4" y="T5"/>
                  </a:cxn>
                  <a:cxn ang="0">
                    <a:pos x="T6" y="T7"/>
                  </a:cxn>
                  <a:cxn ang="0">
                    <a:pos x="T8" y="T9"/>
                  </a:cxn>
                </a:cxnLst>
                <a:rect l="0" t="0" r="r" b="b"/>
                <a:pathLst>
                  <a:path w="229" h="205">
                    <a:moveTo>
                      <a:pt x="229" y="0"/>
                    </a:moveTo>
                    <a:lnTo>
                      <a:pt x="123" y="7"/>
                    </a:lnTo>
                    <a:lnTo>
                      <a:pt x="97" y="120"/>
                    </a:lnTo>
                    <a:lnTo>
                      <a:pt x="65" y="193"/>
                    </a:lnTo>
                    <a:lnTo>
                      <a:pt x="0" y="205"/>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68" name="Freeform 229"/>
              <p:cNvSpPr>
                <a:spLocks noEditPoints="1"/>
              </p:cNvSpPr>
              <p:nvPr/>
            </p:nvSpPr>
            <p:spPr bwMode="auto">
              <a:xfrm>
                <a:off x="4147" y="2988"/>
                <a:ext cx="355" cy="406"/>
              </a:xfrm>
              <a:custGeom>
                <a:avLst/>
                <a:gdLst>
                  <a:gd name="T0" fmla="*/ 3774 w 3789"/>
                  <a:gd name="T1" fmla="*/ 735 h 4689"/>
                  <a:gd name="T2" fmla="*/ 3465 w 3789"/>
                  <a:gd name="T3" fmla="*/ 781 h 4689"/>
                  <a:gd name="T4" fmla="*/ 3371 w 3789"/>
                  <a:gd name="T5" fmla="*/ 661 h 4689"/>
                  <a:gd name="T6" fmla="*/ 3371 w 3789"/>
                  <a:gd name="T7" fmla="*/ 661 h 4689"/>
                  <a:gd name="T8" fmla="*/ 3371 w 3789"/>
                  <a:gd name="T9" fmla="*/ 661 h 4689"/>
                  <a:gd name="T10" fmla="*/ 3210 w 3789"/>
                  <a:gd name="T11" fmla="*/ 585 h 4689"/>
                  <a:gd name="T12" fmla="*/ 3024 w 3789"/>
                  <a:gd name="T13" fmla="*/ 334 h 4689"/>
                  <a:gd name="T14" fmla="*/ 2817 w 3789"/>
                  <a:gd name="T15" fmla="*/ 229 h 4689"/>
                  <a:gd name="T16" fmla="*/ 2755 w 3789"/>
                  <a:gd name="T17" fmla="*/ 145 h 4689"/>
                  <a:gd name="T18" fmla="*/ 2755 w 3789"/>
                  <a:gd name="T19" fmla="*/ 145 h 4689"/>
                  <a:gd name="T20" fmla="*/ 2650 w 3789"/>
                  <a:gd name="T21" fmla="*/ 95 h 4689"/>
                  <a:gd name="T22" fmla="*/ 2550 w 3789"/>
                  <a:gd name="T23" fmla="*/ 390 h 4689"/>
                  <a:gd name="T24" fmla="*/ 2707 w 3789"/>
                  <a:gd name="T25" fmla="*/ 554 h 4689"/>
                  <a:gd name="T26" fmla="*/ 2720 w 3789"/>
                  <a:gd name="T27" fmla="*/ 696 h 4689"/>
                  <a:gd name="T28" fmla="*/ 2720 w 3789"/>
                  <a:gd name="T29" fmla="*/ 696 h 4689"/>
                  <a:gd name="T30" fmla="*/ 2534 w 3789"/>
                  <a:gd name="T31" fmla="*/ 838 h 4689"/>
                  <a:gd name="T32" fmla="*/ 2362 w 3789"/>
                  <a:gd name="T33" fmla="*/ 1047 h 4689"/>
                  <a:gd name="T34" fmla="*/ 2283 w 3789"/>
                  <a:gd name="T35" fmla="*/ 1222 h 4689"/>
                  <a:gd name="T36" fmla="*/ 2205 w 3789"/>
                  <a:gd name="T37" fmla="*/ 1162 h 4689"/>
                  <a:gd name="T38" fmla="*/ 2259 w 3789"/>
                  <a:gd name="T39" fmla="*/ 1338 h 4689"/>
                  <a:gd name="T40" fmla="*/ 2181 w 3789"/>
                  <a:gd name="T41" fmla="*/ 1352 h 4689"/>
                  <a:gd name="T42" fmla="*/ 2107 w 3789"/>
                  <a:gd name="T43" fmla="*/ 1315 h 4689"/>
                  <a:gd name="T44" fmla="*/ 2259 w 3789"/>
                  <a:gd name="T45" fmla="*/ 1338 h 4689"/>
                  <a:gd name="T46" fmla="*/ 2101 w 3789"/>
                  <a:gd name="T47" fmla="*/ 1488 h 4689"/>
                  <a:gd name="T48" fmla="*/ 2158 w 3789"/>
                  <a:gd name="T49" fmla="*/ 1795 h 4689"/>
                  <a:gd name="T50" fmla="*/ 2299 w 3789"/>
                  <a:gd name="T51" fmla="*/ 1980 h 4689"/>
                  <a:gd name="T52" fmla="*/ 2318 w 3789"/>
                  <a:gd name="T53" fmla="*/ 2082 h 4689"/>
                  <a:gd name="T54" fmla="*/ 2318 w 3789"/>
                  <a:gd name="T55" fmla="*/ 2082 h 4689"/>
                  <a:gd name="T56" fmla="*/ 2254 w 3789"/>
                  <a:gd name="T57" fmla="*/ 2306 h 4689"/>
                  <a:gd name="T58" fmla="*/ 2341 w 3789"/>
                  <a:gd name="T59" fmla="*/ 2547 h 4689"/>
                  <a:gd name="T60" fmla="*/ 2209 w 3789"/>
                  <a:gd name="T61" fmla="*/ 2542 h 4689"/>
                  <a:gd name="T62" fmla="*/ 2245 w 3789"/>
                  <a:gd name="T63" fmla="*/ 2503 h 4689"/>
                  <a:gd name="T64" fmla="*/ 2121 w 3789"/>
                  <a:gd name="T65" fmla="*/ 2757 h 4689"/>
                  <a:gd name="T66" fmla="*/ 2043 w 3789"/>
                  <a:gd name="T67" fmla="*/ 2826 h 4689"/>
                  <a:gd name="T68" fmla="*/ 2043 w 3789"/>
                  <a:gd name="T69" fmla="*/ 2826 h 4689"/>
                  <a:gd name="T70" fmla="*/ 1819 w 3789"/>
                  <a:gd name="T71" fmla="*/ 2886 h 4689"/>
                  <a:gd name="T72" fmla="*/ 1585 w 3789"/>
                  <a:gd name="T73" fmla="*/ 3092 h 4689"/>
                  <a:gd name="T74" fmla="*/ 1497 w 3789"/>
                  <a:gd name="T75" fmla="*/ 3307 h 4689"/>
                  <a:gd name="T76" fmla="*/ 1419 w 3789"/>
                  <a:gd name="T77" fmla="*/ 3376 h 4689"/>
                  <a:gd name="T78" fmla="*/ 1419 w 3789"/>
                  <a:gd name="T79" fmla="*/ 3376 h 4689"/>
                  <a:gd name="T80" fmla="*/ 1194 w 3789"/>
                  <a:gd name="T81" fmla="*/ 3436 h 4689"/>
                  <a:gd name="T82" fmla="*/ 946 w 3789"/>
                  <a:gd name="T83" fmla="*/ 3590 h 4689"/>
                  <a:gd name="T84" fmla="*/ 798 w 3789"/>
                  <a:gd name="T85" fmla="*/ 3769 h 4689"/>
                  <a:gd name="T86" fmla="*/ 702 w 3789"/>
                  <a:gd name="T87" fmla="*/ 3811 h 4689"/>
                  <a:gd name="T88" fmla="*/ 702 w 3789"/>
                  <a:gd name="T89" fmla="*/ 3811 h 4689"/>
                  <a:gd name="T90" fmla="*/ 470 w 3789"/>
                  <a:gd name="T91" fmla="*/ 3799 h 4689"/>
                  <a:gd name="T92" fmla="*/ 184 w 3789"/>
                  <a:gd name="T93" fmla="*/ 3924 h 4689"/>
                  <a:gd name="T94" fmla="*/ 74 w 3789"/>
                  <a:gd name="T95" fmla="*/ 4086 h 4689"/>
                  <a:gd name="T96" fmla="*/ 6 w 3789"/>
                  <a:gd name="T97" fmla="*/ 4060 h 4689"/>
                  <a:gd name="T98" fmla="*/ 131 w 3789"/>
                  <a:gd name="T99" fmla="*/ 4061 h 4689"/>
                  <a:gd name="T100" fmla="*/ 189 w 3789"/>
                  <a:gd name="T101" fmla="*/ 4271 h 4689"/>
                  <a:gd name="T102" fmla="*/ 67 w 3789"/>
                  <a:gd name="T103" fmla="*/ 4193 h 4689"/>
                  <a:gd name="T104" fmla="*/ 85 w 3789"/>
                  <a:gd name="T105" fmla="*/ 4479 h 4689"/>
                  <a:gd name="T106" fmla="*/ 309 w 3789"/>
                  <a:gd name="T107" fmla="*/ 4509 h 4689"/>
                  <a:gd name="T108" fmla="*/ 410 w 3789"/>
                  <a:gd name="T109" fmla="*/ 4532 h 4689"/>
                  <a:gd name="T110" fmla="*/ 410 w 3789"/>
                  <a:gd name="T111" fmla="*/ 4532 h 4689"/>
                  <a:gd name="T112" fmla="*/ 589 w 3789"/>
                  <a:gd name="T113" fmla="*/ 4681 h 4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89" h="4689">
                    <a:moveTo>
                      <a:pt x="3789" y="837"/>
                    </a:moveTo>
                    <a:lnTo>
                      <a:pt x="3686" y="853"/>
                    </a:lnTo>
                    <a:lnTo>
                      <a:pt x="3671" y="750"/>
                    </a:lnTo>
                    <a:lnTo>
                      <a:pt x="3774" y="735"/>
                    </a:lnTo>
                    <a:lnTo>
                      <a:pt x="3789" y="837"/>
                    </a:lnTo>
                    <a:close/>
                    <a:moveTo>
                      <a:pt x="3584" y="868"/>
                    </a:moveTo>
                    <a:lnTo>
                      <a:pt x="3481" y="884"/>
                    </a:lnTo>
                    <a:lnTo>
                      <a:pt x="3465" y="781"/>
                    </a:lnTo>
                    <a:lnTo>
                      <a:pt x="3568" y="765"/>
                    </a:lnTo>
                    <a:lnTo>
                      <a:pt x="3584" y="868"/>
                    </a:lnTo>
                    <a:close/>
                    <a:moveTo>
                      <a:pt x="3386" y="764"/>
                    </a:moveTo>
                    <a:lnTo>
                      <a:pt x="3371" y="661"/>
                    </a:lnTo>
                    <a:lnTo>
                      <a:pt x="3474" y="647"/>
                    </a:lnTo>
                    <a:lnTo>
                      <a:pt x="3489" y="750"/>
                    </a:lnTo>
                    <a:lnTo>
                      <a:pt x="3386" y="764"/>
                    </a:lnTo>
                    <a:close/>
                    <a:moveTo>
                      <a:pt x="3371" y="661"/>
                    </a:moveTo>
                    <a:lnTo>
                      <a:pt x="3268" y="676"/>
                    </a:lnTo>
                    <a:lnTo>
                      <a:pt x="3254" y="573"/>
                    </a:lnTo>
                    <a:lnTo>
                      <a:pt x="3357" y="558"/>
                    </a:lnTo>
                    <a:lnTo>
                      <a:pt x="3371" y="661"/>
                    </a:lnTo>
                    <a:close/>
                    <a:moveTo>
                      <a:pt x="3126" y="647"/>
                    </a:moveTo>
                    <a:lnTo>
                      <a:pt x="3064" y="563"/>
                    </a:lnTo>
                    <a:lnTo>
                      <a:pt x="3148" y="501"/>
                    </a:lnTo>
                    <a:lnTo>
                      <a:pt x="3210" y="585"/>
                    </a:lnTo>
                    <a:lnTo>
                      <a:pt x="3126" y="647"/>
                    </a:lnTo>
                    <a:close/>
                    <a:moveTo>
                      <a:pt x="3002" y="479"/>
                    </a:moveTo>
                    <a:lnTo>
                      <a:pt x="2941" y="396"/>
                    </a:lnTo>
                    <a:lnTo>
                      <a:pt x="3024" y="334"/>
                    </a:lnTo>
                    <a:lnTo>
                      <a:pt x="3086" y="418"/>
                    </a:lnTo>
                    <a:lnTo>
                      <a:pt x="3002" y="479"/>
                    </a:lnTo>
                    <a:close/>
                    <a:moveTo>
                      <a:pt x="2879" y="312"/>
                    </a:moveTo>
                    <a:lnTo>
                      <a:pt x="2817" y="229"/>
                    </a:lnTo>
                    <a:lnTo>
                      <a:pt x="2900" y="167"/>
                    </a:lnTo>
                    <a:lnTo>
                      <a:pt x="2962" y="250"/>
                    </a:lnTo>
                    <a:lnTo>
                      <a:pt x="2879" y="312"/>
                    </a:lnTo>
                    <a:close/>
                    <a:moveTo>
                      <a:pt x="2755" y="145"/>
                    </a:moveTo>
                    <a:lnTo>
                      <a:pt x="2693" y="61"/>
                    </a:lnTo>
                    <a:lnTo>
                      <a:pt x="2777" y="0"/>
                    </a:lnTo>
                    <a:lnTo>
                      <a:pt x="2839" y="83"/>
                    </a:lnTo>
                    <a:lnTo>
                      <a:pt x="2755" y="145"/>
                    </a:lnTo>
                    <a:close/>
                    <a:moveTo>
                      <a:pt x="2748" y="128"/>
                    </a:moveTo>
                    <a:lnTo>
                      <a:pt x="2715" y="227"/>
                    </a:lnTo>
                    <a:lnTo>
                      <a:pt x="2616" y="193"/>
                    </a:lnTo>
                    <a:lnTo>
                      <a:pt x="2650" y="95"/>
                    </a:lnTo>
                    <a:lnTo>
                      <a:pt x="2748" y="128"/>
                    </a:lnTo>
                    <a:close/>
                    <a:moveTo>
                      <a:pt x="2681" y="325"/>
                    </a:moveTo>
                    <a:lnTo>
                      <a:pt x="2648" y="424"/>
                    </a:lnTo>
                    <a:lnTo>
                      <a:pt x="2550" y="390"/>
                    </a:lnTo>
                    <a:lnTo>
                      <a:pt x="2583" y="292"/>
                    </a:lnTo>
                    <a:lnTo>
                      <a:pt x="2681" y="325"/>
                    </a:lnTo>
                    <a:close/>
                    <a:moveTo>
                      <a:pt x="2647" y="470"/>
                    </a:moveTo>
                    <a:lnTo>
                      <a:pt x="2707" y="554"/>
                    </a:lnTo>
                    <a:lnTo>
                      <a:pt x="2623" y="615"/>
                    </a:lnTo>
                    <a:lnTo>
                      <a:pt x="2562" y="530"/>
                    </a:lnTo>
                    <a:lnTo>
                      <a:pt x="2647" y="470"/>
                    </a:lnTo>
                    <a:close/>
                    <a:moveTo>
                      <a:pt x="2720" y="696"/>
                    </a:moveTo>
                    <a:lnTo>
                      <a:pt x="2673" y="789"/>
                    </a:lnTo>
                    <a:lnTo>
                      <a:pt x="2580" y="743"/>
                    </a:lnTo>
                    <a:lnTo>
                      <a:pt x="2627" y="650"/>
                    </a:lnTo>
                    <a:lnTo>
                      <a:pt x="2720" y="696"/>
                    </a:lnTo>
                    <a:close/>
                    <a:moveTo>
                      <a:pt x="2628" y="882"/>
                    </a:moveTo>
                    <a:lnTo>
                      <a:pt x="2584" y="976"/>
                    </a:lnTo>
                    <a:lnTo>
                      <a:pt x="2490" y="932"/>
                    </a:lnTo>
                    <a:lnTo>
                      <a:pt x="2534" y="838"/>
                    </a:lnTo>
                    <a:lnTo>
                      <a:pt x="2628" y="882"/>
                    </a:lnTo>
                    <a:close/>
                    <a:moveTo>
                      <a:pt x="2506" y="1078"/>
                    </a:moveTo>
                    <a:lnTo>
                      <a:pt x="2418" y="1135"/>
                    </a:lnTo>
                    <a:lnTo>
                      <a:pt x="2362" y="1047"/>
                    </a:lnTo>
                    <a:lnTo>
                      <a:pt x="2450" y="991"/>
                    </a:lnTo>
                    <a:lnTo>
                      <a:pt x="2506" y="1078"/>
                    </a:lnTo>
                    <a:close/>
                    <a:moveTo>
                      <a:pt x="2331" y="1191"/>
                    </a:moveTo>
                    <a:lnTo>
                      <a:pt x="2283" y="1222"/>
                    </a:lnTo>
                    <a:lnTo>
                      <a:pt x="2305" y="1194"/>
                    </a:lnTo>
                    <a:lnTo>
                      <a:pt x="2290" y="1239"/>
                    </a:lnTo>
                    <a:lnTo>
                      <a:pt x="2191" y="1207"/>
                    </a:lnTo>
                    <a:lnTo>
                      <a:pt x="2205" y="1162"/>
                    </a:lnTo>
                    <a:cubicBezTo>
                      <a:pt x="2209" y="1151"/>
                      <a:pt x="2217" y="1141"/>
                      <a:pt x="2227" y="1134"/>
                    </a:cubicBezTo>
                    <a:lnTo>
                      <a:pt x="2275" y="1103"/>
                    </a:lnTo>
                    <a:lnTo>
                      <a:pt x="2331" y="1191"/>
                    </a:lnTo>
                    <a:close/>
                    <a:moveTo>
                      <a:pt x="2259" y="1338"/>
                    </a:moveTo>
                    <a:lnTo>
                      <a:pt x="2259" y="1339"/>
                    </a:lnTo>
                    <a:cubicBezTo>
                      <a:pt x="2254" y="1353"/>
                      <a:pt x="2244" y="1364"/>
                      <a:pt x="2232" y="1370"/>
                    </a:cubicBezTo>
                    <a:lnTo>
                      <a:pt x="2153" y="1408"/>
                    </a:lnTo>
                    <a:lnTo>
                      <a:pt x="2181" y="1352"/>
                    </a:lnTo>
                    <a:lnTo>
                      <a:pt x="2184" y="1367"/>
                    </a:lnTo>
                    <a:lnTo>
                      <a:pt x="2082" y="1386"/>
                    </a:lnTo>
                    <a:lnTo>
                      <a:pt x="2079" y="1371"/>
                    </a:lnTo>
                    <a:cubicBezTo>
                      <a:pt x="2075" y="1348"/>
                      <a:pt x="2086" y="1325"/>
                      <a:pt x="2107" y="1315"/>
                    </a:cubicBezTo>
                    <a:lnTo>
                      <a:pt x="2186" y="1277"/>
                    </a:lnTo>
                    <a:lnTo>
                      <a:pt x="2159" y="1308"/>
                    </a:lnTo>
                    <a:lnTo>
                      <a:pt x="2160" y="1306"/>
                    </a:lnTo>
                    <a:lnTo>
                      <a:pt x="2259" y="1338"/>
                    </a:lnTo>
                    <a:close/>
                    <a:moveTo>
                      <a:pt x="2203" y="1469"/>
                    </a:moveTo>
                    <a:lnTo>
                      <a:pt x="2222" y="1571"/>
                    </a:lnTo>
                    <a:lnTo>
                      <a:pt x="2120" y="1590"/>
                    </a:lnTo>
                    <a:lnTo>
                      <a:pt x="2101" y="1488"/>
                    </a:lnTo>
                    <a:lnTo>
                      <a:pt x="2203" y="1469"/>
                    </a:lnTo>
                    <a:close/>
                    <a:moveTo>
                      <a:pt x="2241" y="1673"/>
                    </a:moveTo>
                    <a:lnTo>
                      <a:pt x="2261" y="1775"/>
                    </a:lnTo>
                    <a:lnTo>
                      <a:pt x="2158" y="1795"/>
                    </a:lnTo>
                    <a:lnTo>
                      <a:pt x="2139" y="1692"/>
                    </a:lnTo>
                    <a:lnTo>
                      <a:pt x="2241" y="1673"/>
                    </a:lnTo>
                    <a:close/>
                    <a:moveTo>
                      <a:pt x="2280" y="1878"/>
                    </a:moveTo>
                    <a:lnTo>
                      <a:pt x="2299" y="1980"/>
                    </a:lnTo>
                    <a:lnTo>
                      <a:pt x="2197" y="1999"/>
                    </a:lnTo>
                    <a:lnTo>
                      <a:pt x="2177" y="1897"/>
                    </a:lnTo>
                    <a:lnTo>
                      <a:pt x="2280" y="1878"/>
                    </a:lnTo>
                    <a:close/>
                    <a:moveTo>
                      <a:pt x="2318" y="2082"/>
                    </a:moveTo>
                    <a:lnTo>
                      <a:pt x="2337" y="2184"/>
                    </a:lnTo>
                    <a:lnTo>
                      <a:pt x="2235" y="2203"/>
                    </a:lnTo>
                    <a:lnTo>
                      <a:pt x="2216" y="2101"/>
                    </a:lnTo>
                    <a:lnTo>
                      <a:pt x="2318" y="2082"/>
                    </a:lnTo>
                    <a:close/>
                    <a:moveTo>
                      <a:pt x="2356" y="2286"/>
                    </a:moveTo>
                    <a:lnTo>
                      <a:pt x="2376" y="2389"/>
                    </a:lnTo>
                    <a:lnTo>
                      <a:pt x="2273" y="2408"/>
                    </a:lnTo>
                    <a:lnTo>
                      <a:pt x="2254" y="2306"/>
                    </a:lnTo>
                    <a:lnTo>
                      <a:pt x="2356" y="2286"/>
                    </a:lnTo>
                    <a:close/>
                    <a:moveTo>
                      <a:pt x="2350" y="2512"/>
                    </a:moveTo>
                    <a:lnTo>
                      <a:pt x="2345" y="2530"/>
                    </a:lnTo>
                    <a:lnTo>
                      <a:pt x="2341" y="2547"/>
                    </a:lnTo>
                    <a:lnTo>
                      <a:pt x="2338" y="2555"/>
                    </a:lnTo>
                    <a:cubicBezTo>
                      <a:pt x="2335" y="2565"/>
                      <a:pt x="2330" y="2574"/>
                      <a:pt x="2322" y="2580"/>
                    </a:cubicBezTo>
                    <a:lnTo>
                      <a:pt x="2278" y="2620"/>
                    </a:lnTo>
                    <a:lnTo>
                      <a:pt x="2209" y="2542"/>
                    </a:lnTo>
                    <a:lnTo>
                      <a:pt x="2254" y="2502"/>
                    </a:lnTo>
                    <a:lnTo>
                      <a:pt x="2238" y="2528"/>
                    </a:lnTo>
                    <a:lnTo>
                      <a:pt x="2240" y="2518"/>
                    </a:lnTo>
                    <a:lnTo>
                      <a:pt x="2245" y="2503"/>
                    </a:lnTo>
                    <a:lnTo>
                      <a:pt x="2249" y="2486"/>
                    </a:lnTo>
                    <a:lnTo>
                      <a:pt x="2350" y="2512"/>
                    </a:lnTo>
                    <a:close/>
                    <a:moveTo>
                      <a:pt x="2199" y="2689"/>
                    </a:moveTo>
                    <a:lnTo>
                      <a:pt x="2121" y="2757"/>
                    </a:lnTo>
                    <a:lnTo>
                      <a:pt x="2053" y="2679"/>
                    </a:lnTo>
                    <a:lnTo>
                      <a:pt x="2131" y="2611"/>
                    </a:lnTo>
                    <a:lnTo>
                      <a:pt x="2199" y="2689"/>
                    </a:lnTo>
                    <a:close/>
                    <a:moveTo>
                      <a:pt x="2043" y="2826"/>
                    </a:moveTo>
                    <a:lnTo>
                      <a:pt x="1965" y="2895"/>
                    </a:lnTo>
                    <a:lnTo>
                      <a:pt x="1897" y="2817"/>
                    </a:lnTo>
                    <a:lnTo>
                      <a:pt x="1975" y="2748"/>
                    </a:lnTo>
                    <a:lnTo>
                      <a:pt x="2043" y="2826"/>
                    </a:lnTo>
                    <a:close/>
                    <a:moveTo>
                      <a:pt x="1887" y="2964"/>
                    </a:moveTo>
                    <a:lnTo>
                      <a:pt x="1809" y="3032"/>
                    </a:lnTo>
                    <a:lnTo>
                      <a:pt x="1741" y="2954"/>
                    </a:lnTo>
                    <a:lnTo>
                      <a:pt x="1819" y="2886"/>
                    </a:lnTo>
                    <a:lnTo>
                      <a:pt x="1887" y="2964"/>
                    </a:lnTo>
                    <a:close/>
                    <a:moveTo>
                      <a:pt x="1731" y="3101"/>
                    </a:moveTo>
                    <a:lnTo>
                      <a:pt x="1653" y="3170"/>
                    </a:lnTo>
                    <a:lnTo>
                      <a:pt x="1585" y="3092"/>
                    </a:lnTo>
                    <a:lnTo>
                      <a:pt x="1663" y="3023"/>
                    </a:lnTo>
                    <a:lnTo>
                      <a:pt x="1731" y="3101"/>
                    </a:lnTo>
                    <a:close/>
                    <a:moveTo>
                      <a:pt x="1575" y="3239"/>
                    </a:moveTo>
                    <a:lnTo>
                      <a:pt x="1497" y="3307"/>
                    </a:lnTo>
                    <a:lnTo>
                      <a:pt x="1428" y="3229"/>
                    </a:lnTo>
                    <a:lnTo>
                      <a:pt x="1506" y="3161"/>
                    </a:lnTo>
                    <a:lnTo>
                      <a:pt x="1575" y="3239"/>
                    </a:lnTo>
                    <a:close/>
                    <a:moveTo>
                      <a:pt x="1419" y="3376"/>
                    </a:moveTo>
                    <a:lnTo>
                      <a:pt x="1341" y="3445"/>
                    </a:lnTo>
                    <a:lnTo>
                      <a:pt x="1272" y="3367"/>
                    </a:lnTo>
                    <a:lnTo>
                      <a:pt x="1350" y="3298"/>
                    </a:lnTo>
                    <a:lnTo>
                      <a:pt x="1419" y="3376"/>
                    </a:lnTo>
                    <a:close/>
                    <a:moveTo>
                      <a:pt x="1263" y="3514"/>
                    </a:moveTo>
                    <a:lnTo>
                      <a:pt x="1185" y="3583"/>
                    </a:lnTo>
                    <a:lnTo>
                      <a:pt x="1116" y="3504"/>
                    </a:lnTo>
                    <a:lnTo>
                      <a:pt x="1194" y="3436"/>
                    </a:lnTo>
                    <a:lnTo>
                      <a:pt x="1263" y="3514"/>
                    </a:lnTo>
                    <a:close/>
                    <a:moveTo>
                      <a:pt x="1083" y="3644"/>
                    </a:moveTo>
                    <a:lnTo>
                      <a:pt x="988" y="3686"/>
                    </a:lnTo>
                    <a:lnTo>
                      <a:pt x="946" y="3590"/>
                    </a:lnTo>
                    <a:lnTo>
                      <a:pt x="1042" y="3549"/>
                    </a:lnTo>
                    <a:lnTo>
                      <a:pt x="1083" y="3644"/>
                    </a:lnTo>
                    <a:close/>
                    <a:moveTo>
                      <a:pt x="893" y="3727"/>
                    </a:moveTo>
                    <a:lnTo>
                      <a:pt x="798" y="3769"/>
                    </a:lnTo>
                    <a:lnTo>
                      <a:pt x="756" y="3674"/>
                    </a:lnTo>
                    <a:lnTo>
                      <a:pt x="851" y="3632"/>
                    </a:lnTo>
                    <a:lnTo>
                      <a:pt x="893" y="3727"/>
                    </a:lnTo>
                    <a:close/>
                    <a:moveTo>
                      <a:pt x="702" y="3811"/>
                    </a:moveTo>
                    <a:lnTo>
                      <a:pt x="607" y="3853"/>
                    </a:lnTo>
                    <a:lnTo>
                      <a:pt x="565" y="3757"/>
                    </a:lnTo>
                    <a:lnTo>
                      <a:pt x="661" y="3716"/>
                    </a:lnTo>
                    <a:lnTo>
                      <a:pt x="702" y="3811"/>
                    </a:lnTo>
                    <a:close/>
                    <a:moveTo>
                      <a:pt x="512" y="3894"/>
                    </a:moveTo>
                    <a:lnTo>
                      <a:pt x="417" y="3936"/>
                    </a:lnTo>
                    <a:lnTo>
                      <a:pt x="375" y="3841"/>
                    </a:lnTo>
                    <a:lnTo>
                      <a:pt x="470" y="3799"/>
                    </a:lnTo>
                    <a:lnTo>
                      <a:pt x="512" y="3894"/>
                    </a:lnTo>
                    <a:close/>
                    <a:moveTo>
                      <a:pt x="321" y="3978"/>
                    </a:moveTo>
                    <a:lnTo>
                      <a:pt x="226" y="4020"/>
                    </a:lnTo>
                    <a:lnTo>
                      <a:pt x="184" y="3924"/>
                    </a:lnTo>
                    <a:lnTo>
                      <a:pt x="280" y="3883"/>
                    </a:lnTo>
                    <a:lnTo>
                      <a:pt x="321" y="3978"/>
                    </a:lnTo>
                    <a:close/>
                    <a:moveTo>
                      <a:pt x="131" y="4061"/>
                    </a:moveTo>
                    <a:lnTo>
                      <a:pt x="74" y="4086"/>
                    </a:lnTo>
                    <a:lnTo>
                      <a:pt x="101" y="4017"/>
                    </a:lnTo>
                    <a:lnTo>
                      <a:pt x="118" y="4055"/>
                    </a:lnTo>
                    <a:lnTo>
                      <a:pt x="24" y="4099"/>
                    </a:lnTo>
                    <a:lnTo>
                      <a:pt x="6" y="4060"/>
                    </a:lnTo>
                    <a:cubicBezTo>
                      <a:pt x="0" y="4047"/>
                      <a:pt x="0" y="4033"/>
                      <a:pt x="5" y="4020"/>
                    </a:cubicBezTo>
                    <a:cubicBezTo>
                      <a:pt x="10" y="4007"/>
                      <a:pt x="20" y="3996"/>
                      <a:pt x="33" y="3991"/>
                    </a:cubicBezTo>
                    <a:lnTo>
                      <a:pt x="89" y="3966"/>
                    </a:lnTo>
                    <a:lnTo>
                      <a:pt x="131" y="4061"/>
                    </a:lnTo>
                    <a:close/>
                    <a:moveTo>
                      <a:pt x="161" y="4150"/>
                    </a:moveTo>
                    <a:lnTo>
                      <a:pt x="184" y="4200"/>
                    </a:lnTo>
                    <a:cubicBezTo>
                      <a:pt x="187" y="4207"/>
                      <a:pt x="189" y="4215"/>
                      <a:pt x="189" y="4222"/>
                    </a:cubicBezTo>
                    <a:lnTo>
                      <a:pt x="189" y="4271"/>
                    </a:lnTo>
                    <a:lnTo>
                      <a:pt x="85" y="4271"/>
                    </a:lnTo>
                    <a:lnTo>
                      <a:pt x="85" y="4222"/>
                    </a:lnTo>
                    <a:lnTo>
                      <a:pt x="90" y="4243"/>
                    </a:lnTo>
                    <a:lnTo>
                      <a:pt x="67" y="4193"/>
                    </a:lnTo>
                    <a:lnTo>
                      <a:pt x="161" y="4150"/>
                    </a:lnTo>
                    <a:close/>
                    <a:moveTo>
                      <a:pt x="189" y="4375"/>
                    </a:moveTo>
                    <a:lnTo>
                      <a:pt x="189" y="4479"/>
                    </a:lnTo>
                    <a:lnTo>
                      <a:pt x="85" y="4479"/>
                    </a:lnTo>
                    <a:lnTo>
                      <a:pt x="85" y="4375"/>
                    </a:lnTo>
                    <a:lnTo>
                      <a:pt x="189" y="4375"/>
                    </a:lnTo>
                    <a:close/>
                    <a:moveTo>
                      <a:pt x="208" y="4485"/>
                    </a:moveTo>
                    <a:lnTo>
                      <a:pt x="309" y="4509"/>
                    </a:lnTo>
                    <a:lnTo>
                      <a:pt x="286" y="4610"/>
                    </a:lnTo>
                    <a:lnTo>
                      <a:pt x="184" y="4586"/>
                    </a:lnTo>
                    <a:lnTo>
                      <a:pt x="208" y="4485"/>
                    </a:lnTo>
                    <a:close/>
                    <a:moveTo>
                      <a:pt x="410" y="4532"/>
                    </a:moveTo>
                    <a:lnTo>
                      <a:pt x="512" y="4556"/>
                    </a:lnTo>
                    <a:lnTo>
                      <a:pt x="488" y="4657"/>
                    </a:lnTo>
                    <a:lnTo>
                      <a:pt x="387" y="4634"/>
                    </a:lnTo>
                    <a:lnTo>
                      <a:pt x="410" y="4532"/>
                    </a:lnTo>
                    <a:close/>
                    <a:moveTo>
                      <a:pt x="613" y="4580"/>
                    </a:moveTo>
                    <a:lnTo>
                      <a:pt x="648" y="4588"/>
                    </a:lnTo>
                    <a:lnTo>
                      <a:pt x="624" y="4689"/>
                    </a:lnTo>
                    <a:lnTo>
                      <a:pt x="589" y="4681"/>
                    </a:lnTo>
                    <a:lnTo>
                      <a:pt x="613" y="4580"/>
                    </a:lnTo>
                    <a:close/>
                  </a:path>
                </a:pathLst>
              </a:custGeom>
              <a:solidFill>
                <a:srgbClr val="385D8A"/>
              </a:solidFill>
              <a:ln w="0" cap="flat">
                <a:solidFill>
                  <a:srgbClr val="385D8A"/>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69" name="Freeform 230"/>
              <p:cNvSpPr>
                <a:spLocks/>
              </p:cNvSpPr>
              <p:nvPr/>
            </p:nvSpPr>
            <p:spPr bwMode="auto">
              <a:xfrm>
                <a:off x="4560" y="3298"/>
                <a:ext cx="20" cy="194"/>
              </a:xfrm>
              <a:custGeom>
                <a:avLst/>
                <a:gdLst>
                  <a:gd name="T0" fmla="*/ 1 w 20"/>
                  <a:gd name="T1" fmla="*/ 0 h 194"/>
                  <a:gd name="T2" fmla="*/ 0 w 20"/>
                  <a:gd name="T3" fmla="*/ 32 h 194"/>
                  <a:gd name="T4" fmla="*/ 20 w 20"/>
                  <a:gd name="T5" fmla="*/ 110 h 194"/>
                  <a:gd name="T6" fmla="*/ 17 w 20"/>
                  <a:gd name="T7" fmla="*/ 194 h 194"/>
                </a:gdLst>
                <a:ahLst/>
                <a:cxnLst>
                  <a:cxn ang="0">
                    <a:pos x="T0" y="T1"/>
                  </a:cxn>
                  <a:cxn ang="0">
                    <a:pos x="T2" y="T3"/>
                  </a:cxn>
                  <a:cxn ang="0">
                    <a:pos x="T4" y="T5"/>
                  </a:cxn>
                  <a:cxn ang="0">
                    <a:pos x="T6" y="T7"/>
                  </a:cxn>
                </a:cxnLst>
                <a:rect l="0" t="0" r="r" b="b"/>
                <a:pathLst>
                  <a:path w="20" h="194">
                    <a:moveTo>
                      <a:pt x="1" y="0"/>
                    </a:moveTo>
                    <a:lnTo>
                      <a:pt x="0" y="32"/>
                    </a:lnTo>
                    <a:lnTo>
                      <a:pt x="20" y="110"/>
                    </a:lnTo>
                    <a:lnTo>
                      <a:pt x="17" y="194"/>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70" name="Freeform 231"/>
              <p:cNvSpPr>
                <a:spLocks/>
              </p:cNvSpPr>
              <p:nvPr/>
            </p:nvSpPr>
            <p:spPr bwMode="auto">
              <a:xfrm>
                <a:off x="4462" y="3314"/>
                <a:ext cx="95" cy="17"/>
              </a:xfrm>
              <a:custGeom>
                <a:avLst/>
                <a:gdLst>
                  <a:gd name="T0" fmla="*/ 0 w 95"/>
                  <a:gd name="T1" fmla="*/ 0 h 17"/>
                  <a:gd name="T2" fmla="*/ 24 w 95"/>
                  <a:gd name="T3" fmla="*/ 17 h 17"/>
                  <a:gd name="T4" fmla="*/ 95 w 95"/>
                  <a:gd name="T5" fmla="*/ 16 h 17"/>
                </a:gdLst>
                <a:ahLst/>
                <a:cxnLst>
                  <a:cxn ang="0">
                    <a:pos x="T0" y="T1"/>
                  </a:cxn>
                  <a:cxn ang="0">
                    <a:pos x="T2" y="T3"/>
                  </a:cxn>
                  <a:cxn ang="0">
                    <a:pos x="T4" y="T5"/>
                  </a:cxn>
                </a:cxnLst>
                <a:rect l="0" t="0" r="r" b="b"/>
                <a:pathLst>
                  <a:path w="95" h="17">
                    <a:moveTo>
                      <a:pt x="0" y="0"/>
                    </a:moveTo>
                    <a:lnTo>
                      <a:pt x="24" y="17"/>
                    </a:lnTo>
                    <a:lnTo>
                      <a:pt x="95" y="16"/>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71" name="Freeform 232"/>
              <p:cNvSpPr>
                <a:spLocks/>
              </p:cNvSpPr>
              <p:nvPr/>
            </p:nvSpPr>
            <p:spPr bwMode="auto">
              <a:xfrm>
                <a:off x="4387" y="3367"/>
                <a:ext cx="29" cy="100"/>
              </a:xfrm>
              <a:custGeom>
                <a:avLst/>
                <a:gdLst>
                  <a:gd name="T0" fmla="*/ 29 w 29"/>
                  <a:gd name="T1" fmla="*/ 0 h 100"/>
                  <a:gd name="T2" fmla="*/ 0 w 29"/>
                  <a:gd name="T3" fmla="*/ 100 h 100"/>
                  <a:gd name="T4" fmla="*/ 0 w 29"/>
                  <a:gd name="T5" fmla="*/ 100 h 100"/>
                </a:gdLst>
                <a:ahLst/>
                <a:cxnLst>
                  <a:cxn ang="0">
                    <a:pos x="T0" y="T1"/>
                  </a:cxn>
                  <a:cxn ang="0">
                    <a:pos x="T2" y="T3"/>
                  </a:cxn>
                  <a:cxn ang="0">
                    <a:pos x="T4" y="T5"/>
                  </a:cxn>
                </a:cxnLst>
                <a:rect l="0" t="0" r="r" b="b"/>
                <a:pathLst>
                  <a:path w="29" h="100">
                    <a:moveTo>
                      <a:pt x="29" y="0"/>
                    </a:moveTo>
                    <a:lnTo>
                      <a:pt x="0" y="100"/>
                    </a:lnTo>
                    <a:lnTo>
                      <a:pt x="0" y="100"/>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72" name="Freeform 233"/>
              <p:cNvSpPr>
                <a:spLocks noEditPoints="1"/>
              </p:cNvSpPr>
              <p:nvPr/>
            </p:nvSpPr>
            <p:spPr bwMode="auto">
              <a:xfrm>
                <a:off x="4558" y="3158"/>
                <a:ext cx="80" cy="111"/>
              </a:xfrm>
              <a:custGeom>
                <a:avLst/>
                <a:gdLst>
                  <a:gd name="T0" fmla="*/ 6 w 80"/>
                  <a:gd name="T1" fmla="*/ 0 h 111"/>
                  <a:gd name="T2" fmla="*/ 14 w 80"/>
                  <a:gd name="T3" fmla="*/ 5 h 111"/>
                  <a:gd name="T4" fmla="*/ 8 w 80"/>
                  <a:gd name="T5" fmla="*/ 13 h 111"/>
                  <a:gd name="T6" fmla="*/ 0 w 80"/>
                  <a:gd name="T7" fmla="*/ 7 h 111"/>
                  <a:gd name="T8" fmla="*/ 6 w 80"/>
                  <a:gd name="T9" fmla="*/ 0 h 111"/>
                  <a:gd name="T10" fmla="*/ 22 w 80"/>
                  <a:gd name="T11" fmla="*/ 11 h 111"/>
                  <a:gd name="T12" fmla="*/ 30 w 80"/>
                  <a:gd name="T13" fmla="*/ 16 h 111"/>
                  <a:gd name="T14" fmla="*/ 24 w 80"/>
                  <a:gd name="T15" fmla="*/ 23 h 111"/>
                  <a:gd name="T16" fmla="*/ 16 w 80"/>
                  <a:gd name="T17" fmla="*/ 18 h 111"/>
                  <a:gd name="T18" fmla="*/ 22 w 80"/>
                  <a:gd name="T19" fmla="*/ 11 h 111"/>
                  <a:gd name="T20" fmla="*/ 37 w 80"/>
                  <a:gd name="T21" fmla="*/ 22 h 111"/>
                  <a:gd name="T22" fmla="*/ 45 w 80"/>
                  <a:gd name="T23" fmla="*/ 27 h 111"/>
                  <a:gd name="T24" fmla="*/ 40 w 80"/>
                  <a:gd name="T25" fmla="*/ 34 h 111"/>
                  <a:gd name="T26" fmla="*/ 32 w 80"/>
                  <a:gd name="T27" fmla="*/ 29 h 111"/>
                  <a:gd name="T28" fmla="*/ 37 w 80"/>
                  <a:gd name="T29" fmla="*/ 22 h 111"/>
                  <a:gd name="T30" fmla="*/ 53 w 80"/>
                  <a:gd name="T31" fmla="*/ 32 h 111"/>
                  <a:gd name="T32" fmla="*/ 61 w 80"/>
                  <a:gd name="T33" fmla="*/ 37 h 111"/>
                  <a:gd name="T34" fmla="*/ 55 w 80"/>
                  <a:gd name="T35" fmla="*/ 45 h 111"/>
                  <a:gd name="T36" fmla="*/ 47 w 80"/>
                  <a:gd name="T37" fmla="*/ 39 h 111"/>
                  <a:gd name="T38" fmla="*/ 53 w 80"/>
                  <a:gd name="T39" fmla="*/ 32 h 111"/>
                  <a:gd name="T40" fmla="*/ 68 w 80"/>
                  <a:gd name="T41" fmla="*/ 47 h 111"/>
                  <a:gd name="T42" fmla="*/ 70 w 80"/>
                  <a:gd name="T43" fmla="*/ 56 h 111"/>
                  <a:gd name="T44" fmla="*/ 60 w 80"/>
                  <a:gd name="T45" fmla="*/ 58 h 111"/>
                  <a:gd name="T46" fmla="*/ 58 w 80"/>
                  <a:gd name="T47" fmla="*/ 49 h 111"/>
                  <a:gd name="T48" fmla="*/ 68 w 80"/>
                  <a:gd name="T49" fmla="*/ 47 h 111"/>
                  <a:gd name="T50" fmla="*/ 71 w 80"/>
                  <a:gd name="T51" fmla="*/ 65 h 111"/>
                  <a:gd name="T52" fmla="*/ 73 w 80"/>
                  <a:gd name="T53" fmla="*/ 74 h 111"/>
                  <a:gd name="T54" fmla="*/ 63 w 80"/>
                  <a:gd name="T55" fmla="*/ 75 h 111"/>
                  <a:gd name="T56" fmla="*/ 62 w 80"/>
                  <a:gd name="T57" fmla="*/ 66 h 111"/>
                  <a:gd name="T58" fmla="*/ 71 w 80"/>
                  <a:gd name="T59" fmla="*/ 65 h 111"/>
                  <a:gd name="T60" fmla="*/ 75 w 80"/>
                  <a:gd name="T61" fmla="*/ 83 h 111"/>
                  <a:gd name="T62" fmla="*/ 76 w 80"/>
                  <a:gd name="T63" fmla="*/ 92 h 111"/>
                  <a:gd name="T64" fmla="*/ 67 w 80"/>
                  <a:gd name="T65" fmla="*/ 93 h 111"/>
                  <a:gd name="T66" fmla="*/ 65 w 80"/>
                  <a:gd name="T67" fmla="*/ 84 h 111"/>
                  <a:gd name="T68" fmla="*/ 75 w 80"/>
                  <a:gd name="T69" fmla="*/ 83 h 111"/>
                  <a:gd name="T70" fmla="*/ 78 w 80"/>
                  <a:gd name="T71" fmla="*/ 100 h 111"/>
                  <a:gd name="T72" fmla="*/ 80 w 80"/>
                  <a:gd name="T73" fmla="*/ 109 h 111"/>
                  <a:gd name="T74" fmla="*/ 70 w 80"/>
                  <a:gd name="T75" fmla="*/ 111 h 111"/>
                  <a:gd name="T76" fmla="*/ 68 w 80"/>
                  <a:gd name="T77" fmla="*/ 102 h 111"/>
                  <a:gd name="T78" fmla="*/ 78 w 80"/>
                  <a:gd name="T79" fmla="*/ 10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111">
                    <a:moveTo>
                      <a:pt x="6" y="0"/>
                    </a:moveTo>
                    <a:lnTo>
                      <a:pt x="14" y="5"/>
                    </a:lnTo>
                    <a:lnTo>
                      <a:pt x="8" y="13"/>
                    </a:lnTo>
                    <a:lnTo>
                      <a:pt x="0" y="7"/>
                    </a:lnTo>
                    <a:lnTo>
                      <a:pt x="6" y="0"/>
                    </a:lnTo>
                    <a:close/>
                    <a:moveTo>
                      <a:pt x="22" y="11"/>
                    </a:moveTo>
                    <a:lnTo>
                      <a:pt x="30" y="16"/>
                    </a:lnTo>
                    <a:lnTo>
                      <a:pt x="24" y="23"/>
                    </a:lnTo>
                    <a:lnTo>
                      <a:pt x="16" y="18"/>
                    </a:lnTo>
                    <a:lnTo>
                      <a:pt x="22" y="11"/>
                    </a:lnTo>
                    <a:close/>
                    <a:moveTo>
                      <a:pt x="37" y="22"/>
                    </a:moveTo>
                    <a:lnTo>
                      <a:pt x="45" y="27"/>
                    </a:lnTo>
                    <a:lnTo>
                      <a:pt x="40" y="34"/>
                    </a:lnTo>
                    <a:lnTo>
                      <a:pt x="32" y="29"/>
                    </a:lnTo>
                    <a:lnTo>
                      <a:pt x="37" y="22"/>
                    </a:lnTo>
                    <a:close/>
                    <a:moveTo>
                      <a:pt x="53" y="32"/>
                    </a:moveTo>
                    <a:lnTo>
                      <a:pt x="61" y="37"/>
                    </a:lnTo>
                    <a:lnTo>
                      <a:pt x="55" y="45"/>
                    </a:lnTo>
                    <a:lnTo>
                      <a:pt x="47" y="39"/>
                    </a:lnTo>
                    <a:lnTo>
                      <a:pt x="53" y="32"/>
                    </a:lnTo>
                    <a:close/>
                    <a:moveTo>
                      <a:pt x="68" y="47"/>
                    </a:moveTo>
                    <a:lnTo>
                      <a:pt x="70" y="56"/>
                    </a:lnTo>
                    <a:lnTo>
                      <a:pt x="60" y="58"/>
                    </a:lnTo>
                    <a:lnTo>
                      <a:pt x="58" y="49"/>
                    </a:lnTo>
                    <a:lnTo>
                      <a:pt x="68" y="47"/>
                    </a:lnTo>
                    <a:close/>
                    <a:moveTo>
                      <a:pt x="71" y="65"/>
                    </a:moveTo>
                    <a:lnTo>
                      <a:pt x="73" y="74"/>
                    </a:lnTo>
                    <a:lnTo>
                      <a:pt x="63" y="75"/>
                    </a:lnTo>
                    <a:lnTo>
                      <a:pt x="62" y="66"/>
                    </a:lnTo>
                    <a:lnTo>
                      <a:pt x="71" y="65"/>
                    </a:lnTo>
                    <a:close/>
                    <a:moveTo>
                      <a:pt x="75" y="83"/>
                    </a:moveTo>
                    <a:lnTo>
                      <a:pt x="76" y="92"/>
                    </a:lnTo>
                    <a:lnTo>
                      <a:pt x="67" y="93"/>
                    </a:lnTo>
                    <a:lnTo>
                      <a:pt x="65" y="84"/>
                    </a:lnTo>
                    <a:lnTo>
                      <a:pt x="75" y="83"/>
                    </a:lnTo>
                    <a:close/>
                    <a:moveTo>
                      <a:pt x="78" y="100"/>
                    </a:moveTo>
                    <a:lnTo>
                      <a:pt x="80" y="109"/>
                    </a:lnTo>
                    <a:lnTo>
                      <a:pt x="70" y="111"/>
                    </a:lnTo>
                    <a:lnTo>
                      <a:pt x="68" y="102"/>
                    </a:lnTo>
                    <a:lnTo>
                      <a:pt x="78" y="100"/>
                    </a:lnTo>
                    <a:close/>
                  </a:path>
                </a:pathLst>
              </a:custGeom>
              <a:solidFill>
                <a:srgbClr val="385D8A"/>
              </a:solidFill>
              <a:ln w="0" cap="flat">
                <a:solidFill>
                  <a:srgbClr val="385D8A"/>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73" name="Freeform 234"/>
              <p:cNvSpPr>
                <a:spLocks noEditPoints="1"/>
              </p:cNvSpPr>
              <p:nvPr/>
            </p:nvSpPr>
            <p:spPr bwMode="auto">
              <a:xfrm>
                <a:off x="4409" y="3368"/>
                <a:ext cx="158" cy="27"/>
              </a:xfrm>
              <a:custGeom>
                <a:avLst/>
                <a:gdLst>
                  <a:gd name="T0" fmla="*/ 0 w 1692"/>
                  <a:gd name="T1" fmla="*/ 185 h 320"/>
                  <a:gd name="T2" fmla="*/ 101 w 1692"/>
                  <a:gd name="T3" fmla="*/ 163 h 320"/>
                  <a:gd name="T4" fmla="*/ 123 w 1692"/>
                  <a:gd name="T5" fmla="*/ 265 h 320"/>
                  <a:gd name="T6" fmla="*/ 21 w 1692"/>
                  <a:gd name="T7" fmla="*/ 287 h 320"/>
                  <a:gd name="T8" fmla="*/ 0 w 1692"/>
                  <a:gd name="T9" fmla="*/ 185 h 320"/>
                  <a:gd name="T10" fmla="*/ 203 w 1692"/>
                  <a:gd name="T11" fmla="*/ 142 h 320"/>
                  <a:gd name="T12" fmla="*/ 305 w 1692"/>
                  <a:gd name="T13" fmla="*/ 120 h 320"/>
                  <a:gd name="T14" fmla="*/ 326 w 1692"/>
                  <a:gd name="T15" fmla="*/ 221 h 320"/>
                  <a:gd name="T16" fmla="*/ 225 w 1692"/>
                  <a:gd name="T17" fmla="*/ 243 h 320"/>
                  <a:gd name="T18" fmla="*/ 203 w 1692"/>
                  <a:gd name="T19" fmla="*/ 142 h 320"/>
                  <a:gd name="T20" fmla="*/ 406 w 1692"/>
                  <a:gd name="T21" fmla="*/ 98 h 320"/>
                  <a:gd name="T22" fmla="*/ 508 w 1692"/>
                  <a:gd name="T23" fmla="*/ 76 h 320"/>
                  <a:gd name="T24" fmla="*/ 530 w 1692"/>
                  <a:gd name="T25" fmla="*/ 178 h 320"/>
                  <a:gd name="T26" fmla="*/ 428 w 1692"/>
                  <a:gd name="T27" fmla="*/ 199 h 320"/>
                  <a:gd name="T28" fmla="*/ 406 w 1692"/>
                  <a:gd name="T29" fmla="*/ 98 h 320"/>
                  <a:gd name="T30" fmla="*/ 610 w 1692"/>
                  <a:gd name="T31" fmla="*/ 54 h 320"/>
                  <a:gd name="T32" fmla="*/ 711 w 1692"/>
                  <a:gd name="T33" fmla="*/ 32 h 320"/>
                  <a:gd name="T34" fmla="*/ 733 w 1692"/>
                  <a:gd name="T35" fmla="*/ 134 h 320"/>
                  <a:gd name="T36" fmla="*/ 631 w 1692"/>
                  <a:gd name="T37" fmla="*/ 156 h 320"/>
                  <a:gd name="T38" fmla="*/ 610 w 1692"/>
                  <a:gd name="T39" fmla="*/ 54 h 320"/>
                  <a:gd name="T40" fmla="*/ 813 w 1692"/>
                  <a:gd name="T41" fmla="*/ 10 h 320"/>
                  <a:gd name="T42" fmla="*/ 848 w 1692"/>
                  <a:gd name="T43" fmla="*/ 3 h 320"/>
                  <a:gd name="T44" fmla="*/ 889 w 1692"/>
                  <a:gd name="T45" fmla="*/ 11 h 320"/>
                  <a:gd name="T46" fmla="*/ 944 w 1692"/>
                  <a:gd name="T47" fmla="*/ 51 h 320"/>
                  <a:gd name="T48" fmla="*/ 884 w 1692"/>
                  <a:gd name="T49" fmla="*/ 136 h 320"/>
                  <a:gd name="T50" fmla="*/ 828 w 1692"/>
                  <a:gd name="T51" fmla="*/ 96 h 320"/>
                  <a:gd name="T52" fmla="*/ 869 w 1692"/>
                  <a:gd name="T53" fmla="*/ 104 h 320"/>
                  <a:gd name="T54" fmla="*/ 835 w 1692"/>
                  <a:gd name="T55" fmla="*/ 112 h 320"/>
                  <a:gd name="T56" fmla="*/ 813 w 1692"/>
                  <a:gd name="T57" fmla="*/ 10 h 320"/>
                  <a:gd name="T58" fmla="*/ 1029 w 1692"/>
                  <a:gd name="T59" fmla="*/ 112 h 320"/>
                  <a:gd name="T60" fmla="*/ 1113 w 1692"/>
                  <a:gd name="T61" fmla="*/ 173 h 320"/>
                  <a:gd name="T62" fmla="*/ 1052 w 1692"/>
                  <a:gd name="T63" fmla="*/ 257 h 320"/>
                  <a:gd name="T64" fmla="*/ 968 w 1692"/>
                  <a:gd name="T65" fmla="*/ 197 h 320"/>
                  <a:gd name="T66" fmla="*/ 1029 w 1692"/>
                  <a:gd name="T67" fmla="*/ 112 h 320"/>
                  <a:gd name="T68" fmla="*/ 1163 w 1692"/>
                  <a:gd name="T69" fmla="*/ 216 h 320"/>
                  <a:gd name="T70" fmla="*/ 1266 w 1692"/>
                  <a:gd name="T71" fmla="*/ 204 h 320"/>
                  <a:gd name="T72" fmla="*/ 1279 w 1692"/>
                  <a:gd name="T73" fmla="*/ 307 h 320"/>
                  <a:gd name="T74" fmla="*/ 1175 w 1692"/>
                  <a:gd name="T75" fmla="*/ 320 h 320"/>
                  <a:gd name="T76" fmla="*/ 1163 w 1692"/>
                  <a:gd name="T77" fmla="*/ 216 h 320"/>
                  <a:gd name="T78" fmla="*/ 1369 w 1692"/>
                  <a:gd name="T79" fmla="*/ 191 h 320"/>
                  <a:gd name="T80" fmla="*/ 1473 w 1692"/>
                  <a:gd name="T81" fmla="*/ 179 h 320"/>
                  <a:gd name="T82" fmla="*/ 1485 w 1692"/>
                  <a:gd name="T83" fmla="*/ 282 h 320"/>
                  <a:gd name="T84" fmla="*/ 1382 w 1692"/>
                  <a:gd name="T85" fmla="*/ 295 h 320"/>
                  <a:gd name="T86" fmla="*/ 1369 w 1692"/>
                  <a:gd name="T87" fmla="*/ 191 h 320"/>
                  <a:gd name="T88" fmla="*/ 1576 w 1692"/>
                  <a:gd name="T89" fmla="*/ 166 h 320"/>
                  <a:gd name="T90" fmla="*/ 1679 w 1692"/>
                  <a:gd name="T91" fmla="*/ 154 h 320"/>
                  <a:gd name="T92" fmla="*/ 1692 w 1692"/>
                  <a:gd name="T93" fmla="*/ 257 h 320"/>
                  <a:gd name="T94" fmla="*/ 1588 w 1692"/>
                  <a:gd name="T95" fmla="*/ 270 h 320"/>
                  <a:gd name="T96" fmla="*/ 1576 w 1692"/>
                  <a:gd name="T97" fmla="*/ 16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2" h="320">
                    <a:moveTo>
                      <a:pt x="0" y="185"/>
                    </a:moveTo>
                    <a:lnTo>
                      <a:pt x="101" y="163"/>
                    </a:lnTo>
                    <a:lnTo>
                      <a:pt x="123" y="265"/>
                    </a:lnTo>
                    <a:lnTo>
                      <a:pt x="21" y="287"/>
                    </a:lnTo>
                    <a:lnTo>
                      <a:pt x="0" y="185"/>
                    </a:lnTo>
                    <a:close/>
                    <a:moveTo>
                      <a:pt x="203" y="142"/>
                    </a:moveTo>
                    <a:lnTo>
                      <a:pt x="305" y="120"/>
                    </a:lnTo>
                    <a:lnTo>
                      <a:pt x="326" y="221"/>
                    </a:lnTo>
                    <a:lnTo>
                      <a:pt x="225" y="243"/>
                    </a:lnTo>
                    <a:lnTo>
                      <a:pt x="203" y="142"/>
                    </a:lnTo>
                    <a:close/>
                    <a:moveTo>
                      <a:pt x="406" y="98"/>
                    </a:moveTo>
                    <a:lnTo>
                      <a:pt x="508" y="76"/>
                    </a:lnTo>
                    <a:lnTo>
                      <a:pt x="530" y="178"/>
                    </a:lnTo>
                    <a:lnTo>
                      <a:pt x="428" y="199"/>
                    </a:lnTo>
                    <a:lnTo>
                      <a:pt x="406" y="98"/>
                    </a:lnTo>
                    <a:close/>
                    <a:moveTo>
                      <a:pt x="610" y="54"/>
                    </a:moveTo>
                    <a:lnTo>
                      <a:pt x="711" y="32"/>
                    </a:lnTo>
                    <a:lnTo>
                      <a:pt x="733" y="134"/>
                    </a:lnTo>
                    <a:lnTo>
                      <a:pt x="631" y="156"/>
                    </a:lnTo>
                    <a:lnTo>
                      <a:pt x="610" y="54"/>
                    </a:lnTo>
                    <a:close/>
                    <a:moveTo>
                      <a:pt x="813" y="10"/>
                    </a:moveTo>
                    <a:lnTo>
                      <a:pt x="848" y="3"/>
                    </a:lnTo>
                    <a:cubicBezTo>
                      <a:pt x="862" y="0"/>
                      <a:pt x="877" y="3"/>
                      <a:pt x="889" y="11"/>
                    </a:cubicBezTo>
                    <a:lnTo>
                      <a:pt x="944" y="51"/>
                    </a:lnTo>
                    <a:lnTo>
                      <a:pt x="884" y="136"/>
                    </a:lnTo>
                    <a:lnTo>
                      <a:pt x="828" y="96"/>
                    </a:lnTo>
                    <a:lnTo>
                      <a:pt x="869" y="104"/>
                    </a:lnTo>
                    <a:lnTo>
                      <a:pt x="835" y="112"/>
                    </a:lnTo>
                    <a:lnTo>
                      <a:pt x="813" y="10"/>
                    </a:lnTo>
                    <a:close/>
                    <a:moveTo>
                      <a:pt x="1029" y="112"/>
                    </a:moveTo>
                    <a:lnTo>
                      <a:pt x="1113" y="173"/>
                    </a:lnTo>
                    <a:lnTo>
                      <a:pt x="1052" y="257"/>
                    </a:lnTo>
                    <a:lnTo>
                      <a:pt x="968" y="197"/>
                    </a:lnTo>
                    <a:lnTo>
                      <a:pt x="1029" y="112"/>
                    </a:lnTo>
                    <a:close/>
                    <a:moveTo>
                      <a:pt x="1163" y="216"/>
                    </a:moveTo>
                    <a:lnTo>
                      <a:pt x="1266" y="204"/>
                    </a:lnTo>
                    <a:lnTo>
                      <a:pt x="1279" y="307"/>
                    </a:lnTo>
                    <a:lnTo>
                      <a:pt x="1175" y="320"/>
                    </a:lnTo>
                    <a:lnTo>
                      <a:pt x="1163" y="216"/>
                    </a:lnTo>
                    <a:close/>
                    <a:moveTo>
                      <a:pt x="1369" y="191"/>
                    </a:moveTo>
                    <a:lnTo>
                      <a:pt x="1473" y="179"/>
                    </a:lnTo>
                    <a:lnTo>
                      <a:pt x="1485" y="282"/>
                    </a:lnTo>
                    <a:lnTo>
                      <a:pt x="1382" y="295"/>
                    </a:lnTo>
                    <a:lnTo>
                      <a:pt x="1369" y="191"/>
                    </a:lnTo>
                    <a:close/>
                    <a:moveTo>
                      <a:pt x="1576" y="166"/>
                    </a:moveTo>
                    <a:lnTo>
                      <a:pt x="1679" y="154"/>
                    </a:lnTo>
                    <a:lnTo>
                      <a:pt x="1692" y="257"/>
                    </a:lnTo>
                    <a:lnTo>
                      <a:pt x="1588" y="270"/>
                    </a:lnTo>
                    <a:lnTo>
                      <a:pt x="1576" y="166"/>
                    </a:lnTo>
                    <a:close/>
                  </a:path>
                </a:pathLst>
              </a:custGeom>
              <a:solidFill>
                <a:srgbClr val="385D8A"/>
              </a:solidFill>
              <a:ln w="0" cap="flat">
                <a:solidFill>
                  <a:srgbClr val="385D8A"/>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74" name="Freeform 235"/>
              <p:cNvSpPr>
                <a:spLocks noEditPoints="1"/>
              </p:cNvSpPr>
              <p:nvPr/>
            </p:nvSpPr>
            <p:spPr bwMode="auto">
              <a:xfrm>
                <a:off x="4473" y="3372"/>
                <a:ext cx="36" cy="181"/>
              </a:xfrm>
              <a:custGeom>
                <a:avLst/>
                <a:gdLst>
                  <a:gd name="T0" fmla="*/ 18 w 36"/>
                  <a:gd name="T1" fmla="*/ 1 h 181"/>
                  <a:gd name="T2" fmla="*/ 17 w 36"/>
                  <a:gd name="T3" fmla="*/ 10 h 181"/>
                  <a:gd name="T4" fmla="*/ 7 w 36"/>
                  <a:gd name="T5" fmla="*/ 9 h 181"/>
                  <a:gd name="T6" fmla="*/ 8 w 36"/>
                  <a:gd name="T7" fmla="*/ 0 h 181"/>
                  <a:gd name="T8" fmla="*/ 18 w 36"/>
                  <a:gd name="T9" fmla="*/ 1 h 181"/>
                  <a:gd name="T10" fmla="*/ 16 w 36"/>
                  <a:gd name="T11" fmla="*/ 19 h 181"/>
                  <a:gd name="T12" fmla="*/ 16 w 36"/>
                  <a:gd name="T13" fmla="*/ 28 h 181"/>
                  <a:gd name="T14" fmla="*/ 6 w 36"/>
                  <a:gd name="T15" fmla="*/ 27 h 181"/>
                  <a:gd name="T16" fmla="*/ 7 w 36"/>
                  <a:gd name="T17" fmla="*/ 18 h 181"/>
                  <a:gd name="T18" fmla="*/ 16 w 36"/>
                  <a:gd name="T19" fmla="*/ 19 h 181"/>
                  <a:gd name="T20" fmla="*/ 15 w 36"/>
                  <a:gd name="T21" fmla="*/ 37 h 181"/>
                  <a:gd name="T22" fmla="*/ 15 w 36"/>
                  <a:gd name="T23" fmla="*/ 46 h 181"/>
                  <a:gd name="T24" fmla="*/ 5 w 36"/>
                  <a:gd name="T25" fmla="*/ 45 h 181"/>
                  <a:gd name="T26" fmla="*/ 6 w 36"/>
                  <a:gd name="T27" fmla="*/ 36 h 181"/>
                  <a:gd name="T28" fmla="*/ 15 w 36"/>
                  <a:gd name="T29" fmla="*/ 37 h 181"/>
                  <a:gd name="T30" fmla="*/ 14 w 36"/>
                  <a:gd name="T31" fmla="*/ 54 h 181"/>
                  <a:gd name="T32" fmla="*/ 14 w 36"/>
                  <a:gd name="T33" fmla="*/ 63 h 181"/>
                  <a:gd name="T34" fmla="*/ 4 w 36"/>
                  <a:gd name="T35" fmla="*/ 63 h 181"/>
                  <a:gd name="T36" fmla="*/ 4 w 36"/>
                  <a:gd name="T37" fmla="*/ 54 h 181"/>
                  <a:gd name="T38" fmla="*/ 14 w 36"/>
                  <a:gd name="T39" fmla="*/ 54 h 181"/>
                  <a:gd name="T40" fmla="*/ 13 w 36"/>
                  <a:gd name="T41" fmla="*/ 72 h 181"/>
                  <a:gd name="T42" fmla="*/ 12 w 36"/>
                  <a:gd name="T43" fmla="*/ 81 h 181"/>
                  <a:gd name="T44" fmla="*/ 3 w 36"/>
                  <a:gd name="T45" fmla="*/ 81 h 181"/>
                  <a:gd name="T46" fmla="*/ 3 w 36"/>
                  <a:gd name="T47" fmla="*/ 72 h 181"/>
                  <a:gd name="T48" fmla="*/ 13 w 36"/>
                  <a:gd name="T49" fmla="*/ 72 h 181"/>
                  <a:gd name="T50" fmla="*/ 12 w 36"/>
                  <a:gd name="T51" fmla="*/ 90 h 181"/>
                  <a:gd name="T52" fmla="*/ 11 w 36"/>
                  <a:gd name="T53" fmla="*/ 99 h 181"/>
                  <a:gd name="T54" fmla="*/ 1 w 36"/>
                  <a:gd name="T55" fmla="*/ 99 h 181"/>
                  <a:gd name="T56" fmla="*/ 2 w 36"/>
                  <a:gd name="T57" fmla="*/ 90 h 181"/>
                  <a:gd name="T58" fmla="*/ 12 w 36"/>
                  <a:gd name="T59" fmla="*/ 90 h 181"/>
                  <a:gd name="T60" fmla="*/ 11 w 36"/>
                  <a:gd name="T61" fmla="*/ 108 h 181"/>
                  <a:gd name="T62" fmla="*/ 10 w 36"/>
                  <a:gd name="T63" fmla="*/ 117 h 181"/>
                  <a:gd name="T64" fmla="*/ 0 w 36"/>
                  <a:gd name="T65" fmla="*/ 117 h 181"/>
                  <a:gd name="T66" fmla="*/ 1 w 36"/>
                  <a:gd name="T67" fmla="*/ 108 h 181"/>
                  <a:gd name="T68" fmla="*/ 11 w 36"/>
                  <a:gd name="T69" fmla="*/ 108 h 181"/>
                  <a:gd name="T70" fmla="*/ 12 w 36"/>
                  <a:gd name="T71" fmla="*/ 124 h 181"/>
                  <a:gd name="T72" fmla="*/ 16 w 36"/>
                  <a:gd name="T73" fmla="*/ 132 h 181"/>
                  <a:gd name="T74" fmla="*/ 7 w 36"/>
                  <a:gd name="T75" fmla="*/ 136 h 181"/>
                  <a:gd name="T76" fmla="*/ 3 w 36"/>
                  <a:gd name="T77" fmla="*/ 127 h 181"/>
                  <a:gd name="T78" fmla="*/ 12 w 36"/>
                  <a:gd name="T79" fmla="*/ 124 h 181"/>
                  <a:gd name="T80" fmla="*/ 20 w 36"/>
                  <a:gd name="T81" fmla="*/ 141 h 181"/>
                  <a:gd name="T82" fmla="*/ 23 w 36"/>
                  <a:gd name="T83" fmla="*/ 149 h 181"/>
                  <a:gd name="T84" fmla="*/ 14 w 36"/>
                  <a:gd name="T85" fmla="*/ 152 h 181"/>
                  <a:gd name="T86" fmla="*/ 11 w 36"/>
                  <a:gd name="T87" fmla="*/ 144 h 181"/>
                  <a:gd name="T88" fmla="*/ 20 w 36"/>
                  <a:gd name="T89" fmla="*/ 141 h 181"/>
                  <a:gd name="T90" fmla="*/ 27 w 36"/>
                  <a:gd name="T91" fmla="*/ 157 h 181"/>
                  <a:gd name="T92" fmla="*/ 31 w 36"/>
                  <a:gd name="T93" fmla="*/ 165 h 181"/>
                  <a:gd name="T94" fmla="*/ 22 w 36"/>
                  <a:gd name="T95" fmla="*/ 169 h 181"/>
                  <a:gd name="T96" fmla="*/ 18 w 36"/>
                  <a:gd name="T97" fmla="*/ 161 h 181"/>
                  <a:gd name="T98" fmla="*/ 27 w 36"/>
                  <a:gd name="T99" fmla="*/ 157 h 181"/>
                  <a:gd name="T100" fmla="*/ 35 w 36"/>
                  <a:gd name="T101" fmla="*/ 174 h 181"/>
                  <a:gd name="T102" fmla="*/ 36 w 36"/>
                  <a:gd name="T103" fmla="*/ 177 h 181"/>
                  <a:gd name="T104" fmla="*/ 27 w 36"/>
                  <a:gd name="T105" fmla="*/ 181 h 181"/>
                  <a:gd name="T106" fmla="*/ 26 w 36"/>
                  <a:gd name="T107" fmla="*/ 177 h 181"/>
                  <a:gd name="T108" fmla="*/ 35 w 36"/>
                  <a:gd name="T109"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181">
                    <a:moveTo>
                      <a:pt x="18" y="1"/>
                    </a:moveTo>
                    <a:lnTo>
                      <a:pt x="17" y="10"/>
                    </a:lnTo>
                    <a:lnTo>
                      <a:pt x="7" y="9"/>
                    </a:lnTo>
                    <a:lnTo>
                      <a:pt x="8" y="0"/>
                    </a:lnTo>
                    <a:lnTo>
                      <a:pt x="18" y="1"/>
                    </a:lnTo>
                    <a:close/>
                    <a:moveTo>
                      <a:pt x="16" y="19"/>
                    </a:moveTo>
                    <a:lnTo>
                      <a:pt x="16" y="28"/>
                    </a:lnTo>
                    <a:lnTo>
                      <a:pt x="6" y="27"/>
                    </a:lnTo>
                    <a:lnTo>
                      <a:pt x="7" y="18"/>
                    </a:lnTo>
                    <a:lnTo>
                      <a:pt x="16" y="19"/>
                    </a:lnTo>
                    <a:close/>
                    <a:moveTo>
                      <a:pt x="15" y="37"/>
                    </a:moveTo>
                    <a:lnTo>
                      <a:pt x="15" y="46"/>
                    </a:lnTo>
                    <a:lnTo>
                      <a:pt x="5" y="45"/>
                    </a:lnTo>
                    <a:lnTo>
                      <a:pt x="6" y="36"/>
                    </a:lnTo>
                    <a:lnTo>
                      <a:pt x="15" y="37"/>
                    </a:lnTo>
                    <a:close/>
                    <a:moveTo>
                      <a:pt x="14" y="54"/>
                    </a:moveTo>
                    <a:lnTo>
                      <a:pt x="14" y="63"/>
                    </a:lnTo>
                    <a:lnTo>
                      <a:pt x="4" y="63"/>
                    </a:lnTo>
                    <a:lnTo>
                      <a:pt x="4" y="54"/>
                    </a:lnTo>
                    <a:lnTo>
                      <a:pt x="14" y="54"/>
                    </a:lnTo>
                    <a:close/>
                    <a:moveTo>
                      <a:pt x="13" y="72"/>
                    </a:moveTo>
                    <a:lnTo>
                      <a:pt x="12" y="81"/>
                    </a:lnTo>
                    <a:lnTo>
                      <a:pt x="3" y="81"/>
                    </a:lnTo>
                    <a:lnTo>
                      <a:pt x="3" y="72"/>
                    </a:lnTo>
                    <a:lnTo>
                      <a:pt x="13" y="72"/>
                    </a:lnTo>
                    <a:close/>
                    <a:moveTo>
                      <a:pt x="12" y="90"/>
                    </a:moveTo>
                    <a:lnTo>
                      <a:pt x="11" y="99"/>
                    </a:lnTo>
                    <a:lnTo>
                      <a:pt x="1" y="99"/>
                    </a:lnTo>
                    <a:lnTo>
                      <a:pt x="2" y="90"/>
                    </a:lnTo>
                    <a:lnTo>
                      <a:pt x="12" y="90"/>
                    </a:lnTo>
                    <a:close/>
                    <a:moveTo>
                      <a:pt x="11" y="108"/>
                    </a:moveTo>
                    <a:lnTo>
                      <a:pt x="10" y="117"/>
                    </a:lnTo>
                    <a:lnTo>
                      <a:pt x="0" y="117"/>
                    </a:lnTo>
                    <a:lnTo>
                      <a:pt x="1" y="108"/>
                    </a:lnTo>
                    <a:lnTo>
                      <a:pt x="11" y="108"/>
                    </a:lnTo>
                    <a:close/>
                    <a:moveTo>
                      <a:pt x="12" y="124"/>
                    </a:moveTo>
                    <a:lnTo>
                      <a:pt x="16" y="132"/>
                    </a:lnTo>
                    <a:lnTo>
                      <a:pt x="7" y="136"/>
                    </a:lnTo>
                    <a:lnTo>
                      <a:pt x="3" y="127"/>
                    </a:lnTo>
                    <a:lnTo>
                      <a:pt x="12" y="124"/>
                    </a:lnTo>
                    <a:close/>
                    <a:moveTo>
                      <a:pt x="20" y="141"/>
                    </a:moveTo>
                    <a:lnTo>
                      <a:pt x="23" y="149"/>
                    </a:lnTo>
                    <a:lnTo>
                      <a:pt x="14" y="152"/>
                    </a:lnTo>
                    <a:lnTo>
                      <a:pt x="11" y="144"/>
                    </a:lnTo>
                    <a:lnTo>
                      <a:pt x="20" y="141"/>
                    </a:lnTo>
                    <a:close/>
                    <a:moveTo>
                      <a:pt x="27" y="157"/>
                    </a:moveTo>
                    <a:lnTo>
                      <a:pt x="31" y="165"/>
                    </a:lnTo>
                    <a:lnTo>
                      <a:pt x="22" y="169"/>
                    </a:lnTo>
                    <a:lnTo>
                      <a:pt x="18" y="161"/>
                    </a:lnTo>
                    <a:lnTo>
                      <a:pt x="27" y="157"/>
                    </a:lnTo>
                    <a:close/>
                    <a:moveTo>
                      <a:pt x="35" y="174"/>
                    </a:moveTo>
                    <a:lnTo>
                      <a:pt x="36" y="177"/>
                    </a:lnTo>
                    <a:lnTo>
                      <a:pt x="27" y="181"/>
                    </a:lnTo>
                    <a:lnTo>
                      <a:pt x="26" y="177"/>
                    </a:lnTo>
                    <a:lnTo>
                      <a:pt x="35" y="174"/>
                    </a:lnTo>
                    <a:close/>
                  </a:path>
                </a:pathLst>
              </a:custGeom>
              <a:solidFill>
                <a:srgbClr val="385D8A"/>
              </a:solidFill>
              <a:ln w="0" cap="flat">
                <a:solidFill>
                  <a:srgbClr val="385D8A"/>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75" name="Freeform 236"/>
              <p:cNvSpPr>
                <a:spLocks noEditPoints="1"/>
              </p:cNvSpPr>
              <p:nvPr/>
            </p:nvSpPr>
            <p:spPr bwMode="auto">
              <a:xfrm>
                <a:off x="4241" y="3401"/>
                <a:ext cx="94" cy="99"/>
              </a:xfrm>
              <a:custGeom>
                <a:avLst/>
                <a:gdLst>
                  <a:gd name="T0" fmla="*/ 14 w 94"/>
                  <a:gd name="T1" fmla="*/ 2 h 99"/>
                  <a:gd name="T2" fmla="*/ 12 w 94"/>
                  <a:gd name="T3" fmla="*/ 11 h 99"/>
                  <a:gd name="T4" fmla="*/ 3 w 94"/>
                  <a:gd name="T5" fmla="*/ 9 h 99"/>
                  <a:gd name="T6" fmla="*/ 4 w 94"/>
                  <a:gd name="T7" fmla="*/ 0 h 99"/>
                  <a:gd name="T8" fmla="*/ 14 w 94"/>
                  <a:gd name="T9" fmla="*/ 2 h 99"/>
                  <a:gd name="T10" fmla="*/ 11 w 94"/>
                  <a:gd name="T11" fmla="*/ 20 h 99"/>
                  <a:gd name="T12" fmla="*/ 9 w 94"/>
                  <a:gd name="T13" fmla="*/ 29 h 99"/>
                  <a:gd name="T14" fmla="*/ 0 w 94"/>
                  <a:gd name="T15" fmla="*/ 27 h 99"/>
                  <a:gd name="T16" fmla="*/ 1 w 94"/>
                  <a:gd name="T17" fmla="*/ 18 h 99"/>
                  <a:gd name="T18" fmla="*/ 11 w 94"/>
                  <a:gd name="T19" fmla="*/ 20 h 99"/>
                  <a:gd name="T20" fmla="*/ 8 w 94"/>
                  <a:gd name="T21" fmla="*/ 32 h 99"/>
                  <a:gd name="T22" fmla="*/ 16 w 94"/>
                  <a:gd name="T23" fmla="*/ 38 h 99"/>
                  <a:gd name="T24" fmla="*/ 10 w 94"/>
                  <a:gd name="T25" fmla="*/ 45 h 99"/>
                  <a:gd name="T26" fmla="*/ 2 w 94"/>
                  <a:gd name="T27" fmla="*/ 39 h 99"/>
                  <a:gd name="T28" fmla="*/ 8 w 94"/>
                  <a:gd name="T29" fmla="*/ 32 h 99"/>
                  <a:gd name="T30" fmla="*/ 24 w 94"/>
                  <a:gd name="T31" fmla="*/ 43 h 99"/>
                  <a:gd name="T32" fmla="*/ 31 w 94"/>
                  <a:gd name="T33" fmla="*/ 48 h 99"/>
                  <a:gd name="T34" fmla="*/ 25 w 94"/>
                  <a:gd name="T35" fmla="*/ 56 h 99"/>
                  <a:gd name="T36" fmla="*/ 18 w 94"/>
                  <a:gd name="T37" fmla="*/ 50 h 99"/>
                  <a:gd name="T38" fmla="*/ 24 w 94"/>
                  <a:gd name="T39" fmla="*/ 43 h 99"/>
                  <a:gd name="T40" fmla="*/ 39 w 94"/>
                  <a:gd name="T41" fmla="*/ 54 h 99"/>
                  <a:gd name="T42" fmla="*/ 47 w 94"/>
                  <a:gd name="T43" fmla="*/ 59 h 99"/>
                  <a:gd name="T44" fmla="*/ 41 w 94"/>
                  <a:gd name="T45" fmla="*/ 66 h 99"/>
                  <a:gd name="T46" fmla="*/ 33 w 94"/>
                  <a:gd name="T47" fmla="*/ 61 h 99"/>
                  <a:gd name="T48" fmla="*/ 39 w 94"/>
                  <a:gd name="T49" fmla="*/ 54 h 99"/>
                  <a:gd name="T50" fmla="*/ 55 w 94"/>
                  <a:gd name="T51" fmla="*/ 64 h 99"/>
                  <a:gd name="T52" fmla="*/ 63 w 94"/>
                  <a:gd name="T53" fmla="*/ 70 h 99"/>
                  <a:gd name="T54" fmla="*/ 57 w 94"/>
                  <a:gd name="T55" fmla="*/ 77 h 99"/>
                  <a:gd name="T56" fmla="*/ 49 w 94"/>
                  <a:gd name="T57" fmla="*/ 72 h 99"/>
                  <a:gd name="T58" fmla="*/ 55 w 94"/>
                  <a:gd name="T59" fmla="*/ 64 h 99"/>
                  <a:gd name="T60" fmla="*/ 70 w 94"/>
                  <a:gd name="T61" fmla="*/ 75 h 99"/>
                  <a:gd name="T62" fmla="*/ 78 w 94"/>
                  <a:gd name="T63" fmla="*/ 81 h 99"/>
                  <a:gd name="T64" fmla="*/ 72 w 94"/>
                  <a:gd name="T65" fmla="*/ 88 h 99"/>
                  <a:gd name="T66" fmla="*/ 65 w 94"/>
                  <a:gd name="T67" fmla="*/ 82 h 99"/>
                  <a:gd name="T68" fmla="*/ 70 w 94"/>
                  <a:gd name="T69" fmla="*/ 75 h 99"/>
                  <a:gd name="T70" fmla="*/ 86 w 94"/>
                  <a:gd name="T71" fmla="*/ 86 h 99"/>
                  <a:gd name="T72" fmla="*/ 94 w 94"/>
                  <a:gd name="T73" fmla="*/ 91 h 99"/>
                  <a:gd name="T74" fmla="*/ 88 w 94"/>
                  <a:gd name="T75" fmla="*/ 99 h 99"/>
                  <a:gd name="T76" fmla="*/ 80 w 94"/>
                  <a:gd name="T77" fmla="*/ 93 h 99"/>
                  <a:gd name="T78" fmla="*/ 86 w 94"/>
                  <a:gd name="T79" fmla="*/ 8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 h="99">
                    <a:moveTo>
                      <a:pt x="14" y="2"/>
                    </a:moveTo>
                    <a:lnTo>
                      <a:pt x="12" y="11"/>
                    </a:lnTo>
                    <a:lnTo>
                      <a:pt x="3" y="9"/>
                    </a:lnTo>
                    <a:lnTo>
                      <a:pt x="4" y="0"/>
                    </a:lnTo>
                    <a:lnTo>
                      <a:pt x="14" y="2"/>
                    </a:lnTo>
                    <a:close/>
                    <a:moveTo>
                      <a:pt x="11" y="20"/>
                    </a:moveTo>
                    <a:lnTo>
                      <a:pt x="9" y="29"/>
                    </a:lnTo>
                    <a:lnTo>
                      <a:pt x="0" y="27"/>
                    </a:lnTo>
                    <a:lnTo>
                      <a:pt x="1" y="18"/>
                    </a:lnTo>
                    <a:lnTo>
                      <a:pt x="11" y="20"/>
                    </a:lnTo>
                    <a:close/>
                    <a:moveTo>
                      <a:pt x="8" y="32"/>
                    </a:moveTo>
                    <a:lnTo>
                      <a:pt x="16" y="38"/>
                    </a:lnTo>
                    <a:lnTo>
                      <a:pt x="10" y="45"/>
                    </a:lnTo>
                    <a:lnTo>
                      <a:pt x="2" y="39"/>
                    </a:lnTo>
                    <a:lnTo>
                      <a:pt x="8" y="32"/>
                    </a:lnTo>
                    <a:close/>
                    <a:moveTo>
                      <a:pt x="24" y="43"/>
                    </a:moveTo>
                    <a:lnTo>
                      <a:pt x="31" y="48"/>
                    </a:lnTo>
                    <a:lnTo>
                      <a:pt x="25" y="56"/>
                    </a:lnTo>
                    <a:lnTo>
                      <a:pt x="18" y="50"/>
                    </a:lnTo>
                    <a:lnTo>
                      <a:pt x="24" y="43"/>
                    </a:lnTo>
                    <a:close/>
                    <a:moveTo>
                      <a:pt x="39" y="54"/>
                    </a:moveTo>
                    <a:lnTo>
                      <a:pt x="47" y="59"/>
                    </a:lnTo>
                    <a:lnTo>
                      <a:pt x="41" y="66"/>
                    </a:lnTo>
                    <a:lnTo>
                      <a:pt x="33" y="61"/>
                    </a:lnTo>
                    <a:lnTo>
                      <a:pt x="39" y="54"/>
                    </a:lnTo>
                    <a:close/>
                    <a:moveTo>
                      <a:pt x="55" y="64"/>
                    </a:moveTo>
                    <a:lnTo>
                      <a:pt x="63" y="70"/>
                    </a:lnTo>
                    <a:lnTo>
                      <a:pt x="57" y="77"/>
                    </a:lnTo>
                    <a:lnTo>
                      <a:pt x="49" y="72"/>
                    </a:lnTo>
                    <a:lnTo>
                      <a:pt x="55" y="64"/>
                    </a:lnTo>
                    <a:close/>
                    <a:moveTo>
                      <a:pt x="70" y="75"/>
                    </a:moveTo>
                    <a:lnTo>
                      <a:pt x="78" y="81"/>
                    </a:lnTo>
                    <a:lnTo>
                      <a:pt x="72" y="88"/>
                    </a:lnTo>
                    <a:lnTo>
                      <a:pt x="65" y="82"/>
                    </a:lnTo>
                    <a:lnTo>
                      <a:pt x="70" y="75"/>
                    </a:lnTo>
                    <a:close/>
                    <a:moveTo>
                      <a:pt x="86" y="86"/>
                    </a:moveTo>
                    <a:lnTo>
                      <a:pt x="94" y="91"/>
                    </a:lnTo>
                    <a:lnTo>
                      <a:pt x="88" y="99"/>
                    </a:lnTo>
                    <a:lnTo>
                      <a:pt x="80" y="93"/>
                    </a:lnTo>
                    <a:lnTo>
                      <a:pt x="86" y="86"/>
                    </a:lnTo>
                    <a:close/>
                  </a:path>
                </a:pathLst>
              </a:custGeom>
              <a:solidFill>
                <a:srgbClr val="385D8A"/>
              </a:solidFill>
              <a:ln w="0" cap="flat">
                <a:solidFill>
                  <a:srgbClr val="385D8A"/>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76" name="Freeform 237"/>
              <p:cNvSpPr>
                <a:spLocks/>
              </p:cNvSpPr>
              <p:nvPr/>
            </p:nvSpPr>
            <p:spPr bwMode="auto">
              <a:xfrm>
                <a:off x="3796" y="3038"/>
                <a:ext cx="581" cy="361"/>
              </a:xfrm>
              <a:custGeom>
                <a:avLst/>
                <a:gdLst>
                  <a:gd name="T0" fmla="*/ 581 w 581"/>
                  <a:gd name="T1" fmla="*/ 0 h 361"/>
                  <a:gd name="T2" fmla="*/ 576 w 581"/>
                  <a:gd name="T3" fmla="*/ 18 h 361"/>
                  <a:gd name="T4" fmla="*/ 481 w 581"/>
                  <a:gd name="T5" fmla="*/ 18 h 361"/>
                  <a:gd name="T6" fmla="*/ 476 w 581"/>
                  <a:gd name="T7" fmla="*/ 44 h 361"/>
                  <a:gd name="T8" fmla="*/ 375 w 581"/>
                  <a:gd name="T9" fmla="*/ 44 h 361"/>
                  <a:gd name="T10" fmla="*/ 373 w 581"/>
                  <a:gd name="T11" fmla="*/ 67 h 361"/>
                  <a:gd name="T12" fmla="*/ 351 w 581"/>
                  <a:gd name="T13" fmla="*/ 73 h 361"/>
                  <a:gd name="T14" fmla="*/ 326 w 581"/>
                  <a:gd name="T15" fmla="*/ 113 h 361"/>
                  <a:gd name="T16" fmla="*/ 307 w 581"/>
                  <a:gd name="T17" fmla="*/ 129 h 361"/>
                  <a:gd name="T18" fmla="*/ 296 w 581"/>
                  <a:gd name="T19" fmla="*/ 159 h 361"/>
                  <a:gd name="T20" fmla="*/ 245 w 581"/>
                  <a:gd name="T21" fmla="*/ 158 h 361"/>
                  <a:gd name="T22" fmla="*/ 225 w 581"/>
                  <a:gd name="T23" fmla="*/ 198 h 361"/>
                  <a:gd name="T24" fmla="*/ 125 w 581"/>
                  <a:gd name="T25" fmla="*/ 201 h 361"/>
                  <a:gd name="T26" fmla="*/ 50 w 581"/>
                  <a:gd name="T27" fmla="*/ 276 h 361"/>
                  <a:gd name="T28" fmla="*/ 54 w 581"/>
                  <a:gd name="T29" fmla="*/ 285 h 361"/>
                  <a:gd name="T30" fmla="*/ 22 w 581"/>
                  <a:gd name="T31" fmla="*/ 314 h 361"/>
                  <a:gd name="T32" fmla="*/ 28 w 581"/>
                  <a:gd name="T33" fmla="*/ 324 h 361"/>
                  <a:gd name="T34" fmla="*/ 0 w 581"/>
                  <a:gd name="T35" fmla="*/ 344 h 361"/>
                  <a:gd name="T36" fmla="*/ 14 w 581"/>
                  <a:gd name="T37"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1" h="361">
                    <a:moveTo>
                      <a:pt x="581" y="0"/>
                    </a:moveTo>
                    <a:lnTo>
                      <a:pt x="576" y="18"/>
                    </a:lnTo>
                    <a:lnTo>
                      <a:pt x="481" y="18"/>
                    </a:lnTo>
                    <a:lnTo>
                      <a:pt x="476" y="44"/>
                    </a:lnTo>
                    <a:lnTo>
                      <a:pt x="375" y="44"/>
                    </a:lnTo>
                    <a:lnTo>
                      <a:pt x="373" y="67"/>
                    </a:lnTo>
                    <a:lnTo>
                      <a:pt x="351" y="73"/>
                    </a:lnTo>
                    <a:lnTo>
                      <a:pt x="326" y="113"/>
                    </a:lnTo>
                    <a:lnTo>
                      <a:pt x="307" y="129"/>
                    </a:lnTo>
                    <a:lnTo>
                      <a:pt x="296" y="159"/>
                    </a:lnTo>
                    <a:lnTo>
                      <a:pt x="245" y="158"/>
                    </a:lnTo>
                    <a:lnTo>
                      <a:pt x="225" y="198"/>
                    </a:lnTo>
                    <a:lnTo>
                      <a:pt x="125" y="201"/>
                    </a:lnTo>
                    <a:lnTo>
                      <a:pt x="50" y="276"/>
                    </a:lnTo>
                    <a:lnTo>
                      <a:pt x="54" y="285"/>
                    </a:lnTo>
                    <a:lnTo>
                      <a:pt x="22" y="314"/>
                    </a:lnTo>
                    <a:lnTo>
                      <a:pt x="28" y="324"/>
                    </a:lnTo>
                    <a:lnTo>
                      <a:pt x="0" y="344"/>
                    </a:lnTo>
                    <a:lnTo>
                      <a:pt x="14" y="361"/>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77" name="Oval 238"/>
              <p:cNvSpPr>
                <a:spLocks noChangeArrowheads="1"/>
              </p:cNvSpPr>
              <p:nvPr/>
            </p:nvSpPr>
            <p:spPr bwMode="auto">
              <a:xfrm>
                <a:off x="4489" y="3043"/>
                <a:ext cx="35" cy="3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78" name="Oval 239"/>
              <p:cNvSpPr>
                <a:spLocks noChangeArrowheads="1"/>
              </p:cNvSpPr>
              <p:nvPr/>
            </p:nvSpPr>
            <p:spPr bwMode="auto">
              <a:xfrm>
                <a:off x="4489" y="3043"/>
                <a:ext cx="35" cy="33"/>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79" name="Oval 240"/>
              <p:cNvSpPr>
                <a:spLocks noChangeArrowheads="1"/>
              </p:cNvSpPr>
              <p:nvPr/>
            </p:nvSpPr>
            <p:spPr bwMode="auto">
              <a:xfrm>
                <a:off x="4461" y="3165"/>
                <a:ext cx="35" cy="3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80" name="Oval 241"/>
              <p:cNvSpPr>
                <a:spLocks noChangeArrowheads="1"/>
              </p:cNvSpPr>
              <p:nvPr/>
            </p:nvSpPr>
            <p:spPr bwMode="auto">
              <a:xfrm>
                <a:off x="4461" y="3165"/>
                <a:ext cx="35" cy="33"/>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81" name="Oval 242"/>
              <p:cNvSpPr>
                <a:spLocks noChangeArrowheads="1"/>
              </p:cNvSpPr>
              <p:nvPr/>
            </p:nvSpPr>
            <p:spPr bwMode="auto">
              <a:xfrm>
                <a:off x="4434" y="3307"/>
                <a:ext cx="36" cy="3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82" name="Oval 243"/>
              <p:cNvSpPr>
                <a:spLocks noChangeArrowheads="1"/>
              </p:cNvSpPr>
              <p:nvPr/>
            </p:nvSpPr>
            <p:spPr bwMode="auto">
              <a:xfrm>
                <a:off x="4434" y="3307"/>
                <a:ext cx="36" cy="32"/>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83" name="Oval 244"/>
              <p:cNvSpPr>
                <a:spLocks noChangeArrowheads="1"/>
              </p:cNvSpPr>
              <p:nvPr/>
            </p:nvSpPr>
            <p:spPr bwMode="auto">
              <a:xfrm>
                <a:off x="4559" y="3408"/>
                <a:ext cx="35" cy="34"/>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84" name="Oval 245"/>
              <p:cNvSpPr>
                <a:spLocks noChangeArrowheads="1"/>
              </p:cNvSpPr>
              <p:nvPr/>
            </p:nvSpPr>
            <p:spPr bwMode="auto">
              <a:xfrm>
                <a:off x="4559" y="3408"/>
                <a:ext cx="35" cy="34"/>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85" name="Oval 246"/>
              <p:cNvSpPr>
                <a:spLocks noChangeArrowheads="1"/>
              </p:cNvSpPr>
              <p:nvPr/>
            </p:nvSpPr>
            <p:spPr bwMode="auto">
              <a:xfrm>
                <a:off x="4331" y="3109"/>
                <a:ext cx="35" cy="3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86" name="Freeform 247"/>
              <p:cNvSpPr>
                <a:spLocks noEditPoints="1"/>
              </p:cNvSpPr>
              <p:nvPr/>
            </p:nvSpPr>
            <p:spPr bwMode="auto">
              <a:xfrm>
                <a:off x="4326" y="3105"/>
                <a:ext cx="45" cy="41"/>
              </a:xfrm>
              <a:custGeom>
                <a:avLst/>
                <a:gdLst>
                  <a:gd name="T0" fmla="*/ 1 w 481"/>
                  <a:gd name="T1" fmla="*/ 243 h 478"/>
                  <a:gd name="T2" fmla="*/ 5 w 481"/>
                  <a:gd name="T3" fmla="*/ 194 h 478"/>
                  <a:gd name="T4" fmla="*/ 15 w 481"/>
                  <a:gd name="T5" fmla="*/ 158 h 478"/>
                  <a:gd name="T6" fmla="*/ 106 w 481"/>
                  <a:gd name="T7" fmla="*/ 215 h 478"/>
                  <a:gd name="T8" fmla="*/ 104 w 481"/>
                  <a:gd name="T9" fmla="*/ 243 h 478"/>
                  <a:gd name="T10" fmla="*/ 108 w 481"/>
                  <a:gd name="T11" fmla="*/ 270 h 478"/>
                  <a:gd name="T12" fmla="*/ 92 w 481"/>
                  <a:gd name="T13" fmla="*/ 50 h 478"/>
                  <a:gd name="T14" fmla="*/ 111 w 481"/>
                  <a:gd name="T15" fmla="*/ 36 h 478"/>
                  <a:gd name="T16" fmla="*/ 152 w 481"/>
                  <a:gd name="T17" fmla="*/ 15 h 478"/>
                  <a:gd name="T18" fmla="*/ 197 w 481"/>
                  <a:gd name="T19" fmla="*/ 2 h 478"/>
                  <a:gd name="T20" fmla="*/ 225 w 481"/>
                  <a:gd name="T21" fmla="*/ 103 h 478"/>
                  <a:gd name="T22" fmla="*/ 218 w 481"/>
                  <a:gd name="T23" fmla="*/ 103 h 478"/>
                  <a:gd name="T24" fmla="*/ 192 w 481"/>
                  <a:gd name="T25" fmla="*/ 110 h 478"/>
                  <a:gd name="T26" fmla="*/ 168 w 481"/>
                  <a:gd name="T27" fmla="*/ 122 h 478"/>
                  <a:gd name="T28" fmla="*/ 92 w 481"/>
                  <a:gd name="T29" fmla="*/ 50 h 478"/>
                  <a:gd name="T30" fmla="*/ 370 w 481"/>
                  <a:gd name="T31" fmla="*/ 36 h 478"/>
                  <a:gd name="T32" fmla="*/ 406 w 481"/>
                  <a:gd name="T33" fmla="*/ 64 h 478"/>
                  <a:gd name="T34" fmla="*/ 437 w 481"/>
                  <a:gd name="T35" fmla="*/ 99 h 478"/>
                  <a:gd name="T36" fmla="*/ 444 w 481"/>
                  <a:gd name="T37" fmla="*/ 111 h 478"/>
                  <a:gd name="T38" fmla="*/ 351 w 481"/>
                  <a:gd name="T39" fmla="*/ 157 h 478"/>
                  <a:gd name="T40" fmla="*/ 333 w 481"/>
                  <a:gd name="T41" fmla="*/ 137 h 478"/>
                  <a:gd name="T42" fmla="*/ 312 w 481"/>
                  <a:gd name="T43" fmla="*/ 122 h 478"/>
                  <a:gd name="T44" fmla="*/ 296 w 481"/>
                  <a:gd name="T45" fmla="*/ 114 h 478"/>
                  <a:gd name="T46" fmla="*/ 480 w 481"/>
                  <a:gd name="T47" fmla="*/ 228 h 478"/>
                  <a:gd name="T48" fmla="*/ 480 w 481"/>
                  <a:gd name="T49" fmla="*/ 243 h 478"/>
                  <a:gd name="T50" fmla="*/ 474 w 481"/>
                  <a:gd name="T51" fmla="*/ 290 h 478"/>
                  <a:gd name="T52" fmla="*/ 459 w 481"/>
                  <a:gd name="T53" fmla="*/ 336 h 478"/>
                  <a:gd name="T54" fmla="*/ 356 w 481"/>
                  <a:gd name="T55" fmla="*/ 308 h 478"/>
                  <a:gd name="T56" fmla="*/ 364 w 481"/>
                  <a:gd name="T57" fmla="*/ 296 h 478"/>
                  <a:gd name="T58" fmla="*/ 373 w 481"/>
                  <a:gd name="T59" fmla="*/ 270 h 478"/>
                  <a:gd name="T60" fmla="*/ 377 w 481"/>
                  <a:gd name="T61" fmla="*/ 243 h 478"/>
                  <a:gd name="T62" fmla="*/ 480 w 481"/>
                  <a:gd name="T63" fmla="*/ 228 h 478"/>
                  <a:gd name="T64" fmla="*/ 339 w 481"/>
                  <a:gd name="T65" fmla="*/ 456 h 478"/>
                  <a:gd name="T66" fmla="*/ 293 w 481"/>
                  <a:gd name="T67" fmla="*/ 471 h 478"/>
                  <a:gd name="T68" fmla="*/ 246 w 481"/>
                  <a:gd name="T69" fmla="*/ 477 h 478"/>
                  <a:gd name="T70" fmla="*/ 222 w 481"/>
                  <a:gd name="T71" fmla="*/ 476 h 478"/>
                  <a:gd name="T72" fmla="*/ 246 w 481"/>
                  <a:gd name="T73" fmla="*/ 374 h 478"/>
                  <a:gd name="T74" fmla="*/ 273 w 481"/>
                  <a:gd name="T75" fmla="*/ 370 h 478"/>
                  <a:gd name="T76" fmla="*/ 299 w 481"/>
                  <a:gd name="T77" fmla="*/ 361 h 478"/>
                  <a:gd name="T78" fmla="*/ 302 w 481"/>
                  <a:gd name="T79" fmla="*/ 358 h 478"/>
                  <a:gd name="T80" fmla="*/ 98 w 481"/>
                  <a:gd name="T81" fmla="*/ 430 h 478"/>
                  <a:gd name="T82" fmla="*/ 67 w 481"/>
                  <a:gd name="T83" fmla="*/ 403 h 478"/>
                  <a:gd name="T84" fmla="*/ 39 w 481"/>
                  <a:gd name="T85" fmla="*/ 367 h 478"/>
                  <a:gd name="T86" fmla="*/ 18 w 481"/>
                  <a:gd name="T87" fmla="*/ 326 h 478"/>
                  <a:gd name="T88" fmla="*/ 117 w 481"/>
                  <a:gd name="T89" fmla="*/ 294 h 478"/>
                  <a:gd name="T90" fmla="*/ 113 w 481"/>
                  <a:gd name="T91" fmla="*/ 286 h 478"/>
                  <a:gd name="T92" fmla="*/ 125 w 481"/>
                  <a:gd name="T93" fmla="*/ 309 h 478"/>
                  <a:gd name="T94" fmla="*/ 140 w 481"/>
                  <a:gd name="T95" fmla="*/ 330 h 478"/>
                  <a:gd name="T96" fmla="*/ 98 w 481"/>
                  <a:gd name="T97" fmla="*/ 43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1" h="478">
                    <a:moveTo>
                      <a:pt x="5" y="281"/>
                    </a:moveTo>
                    <a:lnTo>
                      <a:pt x="1" y="243"/>
                    </a:lnTo>
                    <a:cubicBezTo>
                      <a:pt x="0" y="239"/>
                      <a:pt x="0" y="236"/>
                      <a:pt x="1" y="232"/>
                    </a:cubicBezTo>
                    <a:lnTo>
                      <a:pt x="5" y="194"/>
                    </a:lnTo>
                    <a:cubicBezTo>
                      <a:pt x="5" y="191"/>
                      <a:pt x="6" y="187"/>
                      <a:pt x="7" y="184"/>
                    </a:cubicBezTo>
                    <a:lnTo>
                      <a:pt x="15" y="158"/>
                    </a:lnTo>
                    <a:lnTo>
                      <a:pt x="114" y="189"/>
                    </a:lnTo>
                    <a:lnTo>
                      <a:pt x="106" y="215"/>
                    </a:lnTo>
                    <a:lnTo>
                      <a:pt x="108" y="205"/>
                    </a:lnTo>
                    <a:lnTo>
                      <a:pt x="104" y="243"/>
                    </a:lnTo>
                    <a:lnTo>
                      <a:pt x="104" y="232"/>
                    </a:lnTo>
                    <a:lnTo>
                      <a:pt x="108" y="270"/>
                    </a:lnTo>
                    <a:lnTo>
                      <a:pt x="5" y="281"/>
                    </a:lnTo>
                    <a:close/>
                    <a:moveTo>
                      <a:pt x="92" y="50"/>
                    </a:moveTo>
                    <a:lnTo>
                      <a:pt x="102" y="41"/>
                    </a:lnTo>
                    <a:cubicBezTo>
                      <a:pt x="105" y="39"/>
                      <a:pt x="108" y="37"/>
                      <a:pt x="111" y="36"/>
                    </a:cubicBezTo>
                    <a:lnTo>
                      <a:pt x="143" y="19"/>
                    </a:lnTo>
                    <a:cubicBezTo>
                      <a:pt x="146" y="17"/>
                      <a:pt x="149" y="16"/>
                      <a:pt x="152" y="15"/>
                    </a:cubicBezTo>
                    <a:lnTo>
                      <a:pt x="187" y="4"/>
                    </a:lnTo>
                    <a:cubicBezTo>
                      <a:pt x="190" y="3"/>
                      <a:pt x="194" y="2"/>
                      <a:pt x="197" y="2"/>
                    </a:cubicBezTo>
                    <a:lnTo>
                      <a:pt x="214" y="0"/>
                    </a:lnTo>
                    <a:lnTo>
                      <a:pt x="225" y="103"/>
                    </a:lnTo>
                    <a:lnTo>
                      <a:pt x="208" y="105"/>
                    </a:lnTo>
                    <a:lnTo>
                      <a:pt x="218" y="103"/>
                    </a:lnTo>
                    <a:lnTo>
                      <a:pt x="183" y="114"/>
                    </a:lnTo>
                    <a:lnTo>
                      <a:pt x="192" y="110"/>
                    </a:lnTo>
                    <a:lnTo>
                      <a:pt x="160" y="127"/>
                    </a:lnTo>
                    <a:lnTo>
                      <a:pt x="168" y="122"/>
                    </a:lnTo>
                    <a:lnTo>
                      <a:pt x="158" y="130"/>
                    </a:lnTo>
                    <a:lnTo>
                      <a:pt x="92" y="50"/>
                    </a:lnTo>
                    <a:close/>
                    <a:moveTo>
                      <a:pt x="345" y="22"/>
                    </a:moveTo>
                    <a:lnTo>
                      <a:pt x="370" y="36"/>
                    </a:lnTo>
                    <a:cubicBezTo>
                      <a:pt x="373" y="37"/>
                      <a:pt x="376" y="39"/>
                      <a:pt x="378" y="41"/>
                    </a:cubicBezTo>
                    <a:lnTo>
                      <a:pt x="406" y="64"/>
                    </a:lnTo>
                    <a:cubicBezTo>
                      <a:pt x="409" y="66"/>
                      <a:pt x="411" y="69"/>
                      <a:pt x="414" y="71"/>
                    </a:cubicBezTo>
                    <a:lnTo>
                      <a:pt x="437" y="99"/>
                    </a:lnTo>
                    <a:cubicBezTo>
                      <a:pt x="439" y="102"/>
                      <a:pt x="441" y="105"/>
                      <a:pt x="442" y="108"/>
                    </a:cubicBezTo>
                    <a:lnTo>
                      <a:pt x="444" y="111"/>
                    </a:lnTo>
                    <a:lnTo>
                      <a:pt x="352" y="160"/>
                    </a:lnTo>
                    <a:lnTo>
                      <a:pt x="351" y="157"/>
                    </a:lnTo>
                    <a:lnTo>
                      <a:pt x="356" y="165"/>
                    </a:lnTo>
                    <a:lnTo>
                      <a:pt x="333" y="137"/>
                    </a:lnTo>
                    <a:lnTo>
                      <a:pt x="340" y="145"/>
                    </a:lnTo>
                    <a:lnTo>
                      <a:pt x="312" y="122"/>
                    </a:lnTo>
                    <a:lnTo>
                      <a:pt x="321" y="127"/>
                    </a:lnTo>
                    <a:lnTo>
                      <a:pt x="296" y="114"/>
                    </a:lnTo>
                    <a:lnTo>
                      <a:pt x="345" y="22"/>
                    </a:lnTo>
                    <a:close/>
                    <a:moveTo>
                      <a:pt x="480" y="228"/>
                    </a:moveTo>
                    <a:lnTo>
                      <a:pt x="480" y="232"/>
                    </a:lnTo>
                    <a:cubicBezTo>
                      <a:pt x="481" y="236"/>
                      <a:pt x="481" y="239"/>
                      <a:pt x="480" y="243"/>
                    </a:cubicBezTo>
                    <a:lnTo>
                      <a:pt x="476" y="281"/>
                    </a:lnTo>
                    <a:cubicBezTo>
                      <a:pt x="476" y="284"/>
                      <a:pt x="475" y="287"/>
                      <a:pt x="474" y="290"/>
                    </a:cubicBezTo>
                    <a:lnTo>
                      <a:pt x="464" y="326"/>
                    </a:lnTo>
                    <a:cubicBezTo>
                      <a:pt x="463" y="329"/>
                      <a:pt x="461" y="333"/>
                      <a:pt x="459" y="336"/>
                    </a:cubicBezTo>
                    <a:lnTo>
                      <a:pt x="447" y="358"/>
                    </a:lnTo>
                    <a:lnTo>
                      <a:pt x="356" y="308"/>
                    </a:lnTo>
                    <a:lnTo>
                      <a:pt x="369" y="286"/>
                    </a:lnTo>
                    <a:lnTo>
                      <a:pt x="364" y="296"/>
                    </a:lnTo>
                    <a:lnTo>
                      <a:pt x="375" y="261"/>
                    </a:lnTo>
                    <a:lnTo>
                      <a:pt x="373" y="270"/>
                    </a:lnTo>
                    <a:lnTo>
                      <a:pt x="377" y="232"/>
                    </a:lnTo>
                    <a:lnTo>
                      <a:pt x="377" y="243"/>
                    </a:lnTo>
                    <a:lnTo>
                      <a:pt x="376" y="239"/>
                    </a:lnTo>
                    <a:lnTo>
                      <a:pt x="480" y="228"/>
                    </a:lnTo>
                    <a:close/>
                    <a:moveTo>
                      <a:pt x="353" y="449"/>
                    </a:moveTo>
                    <a:lnTo>
                      <a:pt x="339" y="456"/>
                    </a:lnTo>
                    <a:cubicBezTo>
                      <a:pt x="336" y="458"/>
                      <a:pt x="332" y="460"/>
                      <a:pt x="329" y="461"/>
                    </a:cubicBezTo>
                    <a:lnTo>
                      <a:pt x="293" y="471"/>
                    </a:lnTo>
                    <a:cubicBezTo>
                      <a:pt x="290" y="472"/>
                      <a:pt x="287" y="473"/>
                      <a:pt x="284" y="473"/>
                    </a:cubicBezTo>
                    <a:lnTo>
                      <a:pt x="246" y="477"/>
                    </a:lnTo>
                    <a:cubicBezTo>
                      <a:pt x="242" y="478"/>
                      <a:pt x="239" y="478"/>
                      <a:pt x="235" y="477"/>
                    </a:cubicBezTo>
                    <a:lnTo>
                      <a:pt x="222" y="476"/>
                    </a:lnTo>
                    <a:lnTo>
                      <a:pt x="233" y="372"/>
                    </a:lnTo>
                    <a:lnTo>
                      <a:pt x="246" y="374"/>
                    </a:lnTo>
                    <a:lnTo>
                      <a:pt x="235" y="374"/>
                    </a:lnTo>
                    <a:lnTo>
                      <a:pt x="273" y="370"/>
                    </a:lnTo>
                    <a:lnTo>
                      <a:pt x="264" y="372"/>
                    </a:lnTo>
                    <a:lnTo>
                      <a:pt x="299" y="361"/>
                    </a:lnTo>
                    <a:lnTo>
                      <a:pt x="289" y="366"/>
                    </a:lnTo>
                    <a:lnTo>
                      <a:pt x="302" y="358"/>
                    </a:lnTo>
                    <a:lnTo>
                      <a:pt x="353" y="449"/>
                    </a:lnTo>
                    <a:close/>
                    <a:moveTo>
                      <a:pt x="98" y="430"/>
                    </a:moveTo>
                    <a:lnTo>
                      <a:pt x="74" y="411"/>
                    </a:lnTo>
                    <a:cubicBezTo>
                      <a:pt x="72" y="408"/>
                      <a:pt x="69" y="406"/>
                      <a:pt x="67" y="403"/>
                    </a:cubicBezTo>
                    <a:lnTo>
                      <a:pt x="44" y="375"/>
                    </a:lnTo>
                    <a:cubicBezTo>
                      <a:pt x="42" y="373"/>
                      <a:pt x="40" y="370"/>
                      <a:pt x="39" y="367"/>
                    </a:cubicBezTo>
                    <a:lnTo>
                      <a:pt x="22" y="336"/>
                    </a:lnTo>
                    <a:cubicBezTo>
                      <a:pt x="20" y="333"/>
                      <a:pt x="19" y="330"/>
                      <a:pt x="18" y="326"/>
                    </a:cubicBezTo>
                    <a:lnTo>
                      <a:pt x="17" y="325"/>
                    </a:lnTo>
                    <a:lnTo>
                      <a:pt x="117" y="294"/>
                    </a:lnTo>
                    <a:lnTo>
                      <a:pt x="117" y="296"/>
                    </a:lnTo>
                    <a:lnTo>
                      <a:pt x="113" y="286"/>
                    </a:lnTo>
                    <a:lnTo>
                      <a:pt x="130" y="318"/>
                    </a:lnTo>
                    <a:lnTo>
                      <a:pt x="125" y="309"/>
                    </a:lnTo>
                    <a:lnTo>
                      <a:pt x="148" y="337"/>
                    </a:lnTo>
                    <a:lnTo>
                      <a:pt x="140" y="330"/>
                    </a:lnTo>
                    <a:lnTo>
                      <a:pt x="164" y="349"/>
                    </a:lnTo>
                    <a:lnTo>
                      <a:pt x="98" y="430"/>
                    </a:lnTo>
                    <a:close/>
                  </a:path>
                </a:pathLst>
              </a:custGeom>
              <a:solidFill>
                <a:srgbClr val="385D8A"/>
              </a:solidFill>
              <a:ln w="0" cap="flat">
                <a:solidFill>
                  <a:srgbClr val="385D8A"/>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87" name="Freeform 248"/>
              <p:cNvSpPr>
                <a:spLocks/>
              </p:cNvSpPr>
              <p:nvPr/>
            </p:nvSpPr>
            <p:spPr bwMode="auto">
              <a:xfrm>
                <a:off x="4224" y="3081"/>
                <a:ext cx="1" cy="115"/>
              </a:xfrm>
              <a:custGeom>
                <a:avLst/>
                <a:gdLst>
                  <a:gd name="T0" fmla="*/ 1 w 1"/>
                  <a:gd name="T1" fmla="*/ 0 h 115"/>
                  <a:gd name="T2" fmla="*/ 0 w 1"/>
                  <a:gd name="T3" fmla="*/ 115 h 115"/>
                </a:gdLst>
                <a:ahLst/>
                <a:cxnLst>
                  <a:cxn ang="0">
                    <a:pos x="T0" y="T1"/>
                  </a:cxn>
                  <a:cxn ang="0">
                    <a:pos x="T2" y="T3"/>
                  </a:cxn>
                </a:cxnLst>
                <a:rect l="0" t="0" r="r" b="b"/>
                <a:pathLst>
                  <a:path w="1" h="115">
                    <a:moveTo>
                      <a:pt x="1" y="0"/>
                    </a:moveTo>
                    <a:cubicBezTo>
                      <a:pt x="1" y="38"/>
                      <a:pt x="0" y="77"/>
                      <a:pt x="0" y="115"/>
                    </a:cubicBez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88" name="Freeform 249"/>
              <p:cNvSpPr>
                <a:spLocks/>
              </p:cNvSpPr>
              <p:nvPr/>
            </p:nvSpPr>
            <p:spPr bwMode="auto">
              <a:xfrm>
                <a:off x="4293" y="3182"/>
                <a:ext cx="23" cy="39"/>
              </a:xfrm>
              <a:custGeom>
                <a:avLst/>
                <a:gdLst>
                  <a:gd name="T0" fmla="*/ 0 w 23"/>
                  <a:gd name="T1" fmla="*/ 0 h 39"/>
                  <a:gd name="T2" fmla="*/ 0 w 23"/>
                  <a:gd name="T3" fmla="*/ 39 h 39"/>
                  <a:gd name="T4" fmla="*/ 23 w 23"/>
                  <a:gd name="T5" fmla="*/ 36 h 39"/>
                </a:gdLst>
                <a:ahLst/>
                <a:cxnLst>
                  <a:cxn ang="0">
                    <a:pos x="T0" y="T1"/>
                  </a:cxn>
                  <a:cxn ang="0">
                    <a:pos x="T2" y="T3"/>
                  </a:cxn>
                  <a:cxn ang="0">
                    <a:pos x="T4" y="T5"/>
                  </a:cxn>
                </a:cxnLst>
                <a:rect l="0" t="0" r="r" b="b"/>
                <a:pathLst>
                  <a:path w="23" h="39">
                    <a:moveTo>
                      <a:pt x="0" y="0"/>
                    </a:moveTo>
                    <a:lnTo>
                      <a:pt x="0" y="39"/>
                    </a:lnTo>
                    <a:lnTo>
                      <a:pt x="23" y="36"/>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89" name="Line 250"/>
              <p:cNvSpPr>
                <a:spLocks noChangeShapeType="1"/>
              </p:cNvSpPr>
              <p:nvPr/>
            </p:nvSpPr>
            <p:spPr bwMode="auto">
              <a:xfrm>
                <a:off x="4311" y="3255"/>
                <a:ext cx="3" cy="33"/>
              </a:xfrm>
              <a:prstGeom prst="line">
                <a:avLst/>
              </a:prstGeom>
              <a:noFill/>
              <a:ln w="15875" cap="flat">
                <a:solidFill>
                  <a:srgbClr val="385D8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90" name="Oval 251"/>
              <p:cNvSpPr>
                <a:spLocks noChangeArrowheads="1"/>
              </p:cNvSpPr>
              <p:nvPr/>
            </p:nvSpPr>
            <p:spPr bwMode="auto">
              <a:xfrm>
                <a:off x="4305" y="3278"/>
                <a:ext cx="36" cy="3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91" name="Oval 252"/>
              <p:cNvSpPr>
                <a:spLocks noChangeArrowheads="1"/>
              </p:cNvSpPr>
              <p:nvPr/>
            </p:nvSpPr>
            <p:spPr bwMode="auto">
              <a:xfrm>
                <a:off x="4305" y="3278"/>
                <a:ext cx="36" cy="33"/>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92" name="Freeform 253"/>
              <p:cNvSpPr>
                <a:spLocks/>
              </p:cNvSpPr>
              <p:nvPr/>
            </p:nvSpPr>
            <p:spPr bwMode="auto">
              <a:xfrm>
                <a:off x="3956" y="3278"/>
                <a:ext cx="60" cy="162"/>
              </a:xfrm>
              <a:custGeom>
                <a:avLst/>
                <a:gdLst>
                  <a:gd name="T0" fmla="*/ 14 w 60"/>
                  <a:gd name="T1" fmla="*/ 0 h 162"/>
                  <a:gd name="T2" fmla="*/ 16 w 60"/>
                  <a:gd name="T3" fmla="*/ 29 h 162"/>
                  <a:gd name="T4" fmla="*/ 0 w 60"/>
                  <a:gd name="T5" fmla="*/ 52 h 162"/>
                  <a:gd name="T6" fmla="*/ 5 w 60"/>
                  <a:gd name="T7" fmla="*/ 113 h 162"/>
                  <a:gd name="T8" fmla="*/ 60 w 60"/>
                  <a:gd name="T9" fmla="*/ 162 h 162"/>
                </a:gdLst>
                <a:ahLst/>
                <a:cxnLst>
                  <a:cxn ang="0">
                    <a:pos x="T0" y="T1"/>
                  </a:cxn>
                  <a:cxn ang="0">
                    <a:pos x="T2" y="T3"/>
                  </a:cxn>
                  <a:cxn ang="0">
                    <a:pos x="T4" y="T5"/>
                  </a:cxn>
                  <a:cxn ang="0">
                    <a:pos x="T6" y="T7"/>
                  </a:cxn>
                  <a:cxn ang="0">
                    <a:pos x="T8" y="T9"/>
                  </a:cxn>
                </a:cxnLst>
                <a:rect l="0" t="0" r="r" b="b"/>
                <a:pathLst>
                  <a:path w="60" h="162">
                    <a:moveTo>
                      <a:pt x="14" y="0"/>
                    </a:moveTo>
                    <a:lnTo>
                      <a:pt x="16" y="29"/>
                    </a:lnTo>
                    <a:lnTo>
                      <a:pt x="0" y="52"/>
                    </a:lnTo>
                    <a:lnTo>
                      <a:pt x="5" y="113"/>
                    </a:lnTo>
                    <a:lnTo>
                      <a:pt x="60" y="162"/>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93" name="Freeform 254"/>
              <p:cNvSpPr>
                <a:spLocks/>
              </p:cNvSpPr>
              <p:nvPr/>
            </p:nvSpPr>
            <p:spPr bwMode="auto">
              <a:xfrm>
                <a:off x="3224" y="3386"/>
                <a:ext cx="971" cy="461"/>
              </a:xfrm>
              <a:custGeom>
                <a:avLst/>
                <a:gdLst>
                  <a:gd name="T0" fmla="*/ 10368 w 10368"/>
                  <a:gd name="T1" fmla="*/ 67 h 5320"/>
                  <a:gd name="T2" fmla="*/ 9652 w 10368"/>
                  <a:gd name="T3" fmla="*/ 0 h 5320"/>
                  <a:gd name="T4" fmla="*/ 8752 w 10368"/>
                  <a:gd name="T5" fmla="*/ 784 h 5320"/>
                  <a:gd name="T6" fmla="*/ 7901 w 10368"/>
                  <a:gd name="T7" fmla="*/ 1318 h 5320"/>
                  <a:gd name="T8" fmla="*/ 7785 w 10368"/>
                  <a:gd name="T9" fmla="*/ 1785 h 5320"/>
                  <a:gd name="T10" fmla="*/ 6018 w 10368"/>
                  <a:gd name="T11" fmla="*/ 2569 h 5320"/>
                  <a:gd name="T12" fmla="*/ 5326 w 10368"/>
                  <a:gd name="T13" fmla="*/ 2769 h 5320"/>
                  <a:gd name="T14" fmla="*/ 5610 w 10368"/>
                  <a:gd name="T15" fmla="*/ 3311 h 5320"/>
                  <a:gd name="T16" fmla="*/ 5184 w 10368"/>
                  <a:gd name="T17" fmla="*/ 3503 h 5320"/>
                  <a:gd name="T18" fmla="*/ 4534 w 10368"/>
                  <a:gd name="T19" fmla="*/ 3553 h 5320"/>
                  <a:gd name="T20" fmla="*/ 3834 w 10368"/>
                  <a:gd name="T21" fmla="*/ 3036 h 5320"/>
                  <a:gd name="T22" fmla="*/ 3551 w 10368"/>
                  <a:gd name="T23" fmla="*/ 3719 h 5320"/>
                  <a:gd name="T24" fmla="*/ 3409 w 10368"/>
                  <a:gd name="T25" fmla="*/ 3669 h 5320"/>
                  <a:gd name="T26" fmla="*/ 3234 w 10368"/>
                  <a:gd name="T27" fmla="*/ 3845 h 5320"/>
                  <a:gd name="T28" fmla="*/ 2909 w 10368"/>
                  <a:gd name="T29" fmla="*/ 3694 h 5320"/>
                  <a:gd name="T30" fmla="*/ 1651 w 10368"/>
                  <a:gd name="T31" fmla="*/ 4295 h 5320"/>
                  <a:gd name="T32" fmla="*/ 1809 w 10368"/>
                  <a:gd name="T33" fmla="*/ 4612 h 5320"/>
                  <a:gd name="T34" fmla="*/ 1101 w 10368"/>
                  <a:gd name="T35" fmla="*/ 4745 h 5320"/>
                  <a:gd name="T36" fmla="*/ 626 w 10368"/>
                  <a:gd name="T37" fmla="*/ 5195 h 5320"/>
                  <a:gd name="T38" fmla="*/ 0 w 10368"/>
                  <a:gd name="T39" fmla="*/ 5320 h 5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68" h="5320">
                    <a:moveTo>
                      <a:pt x="10368" y="67"/>
                    </a:moveTo>
                    <a:lnTo>
                      <a:pt x="9652" y="0"/>
                    </a:lnTo>
                    <a:lnTo>
                      <a:pt x="8752" y="784"/>
                    </a:lnTo>
                    <a:lnTo>
                      <a:pt x="7901" y="1318"/>
                    </a:lnTo>
                    <a:lnTo>
                      <a:pt x="7785" y="1785"/>
                    </a:lnTo>
                    <a:lnTo>
                      <a:pt x="6018" y="2569"/>
                    </a:lnTo>
                    <a:lnTo>
                      <a:pt x="5326" y="2769"/>
                    </a:lnTo>
                    <a:lnTo>
                      <a:pt x="5610" y="3311"/>
                    </a:lnTo>
                    <a:lnTo>
                      <a:pt x="5184" y="3503"/>
                    </a:lnTo>
                    <a:lnTo>
                      <a:pt x="4534" y="3553"/>
                    </a:lnTo>
                    <a:lnTo>
                      <a:pt x="3834" y="3036"/>
                    </a:lnTo>
                    <a:cubicBezTo>
                      <a:pt x="3840" y="3514"/>
                      <a:pt x="3545" y="3241"/>
                      <a:pt x="3551" y="3719"/>
                    </a:cubicBezTo>
                    <a:lnTo>
                      <a:pt x="3409" y="3669"/>
                    </a:lnTo>
                    <a:lnTo>
                      <a:pt x="3234" y="3845"/>
                    </a:lnTo>
                    <a:lnTo>
                      <a:pt x="2909" y="3694"/>
                    </a:lnTo>
                    <a:lnTo>
                      <a:pt x="1651" y="4295"/>
                    </a:lnTo>
                    <a:lnTo>
                      <a:pt x="1809" y="4612"/>
                    </a:lnTo>
                    <a:lnTo>
                      <a:pt x="1101" y="4745"/>
                    </a:lnTo>
                    <a:lnTo>
                      <a:pt x="626" y="5195"/>
                    </a:lnTo>
                    <a:lnTo>
                      <a:pt x="0" y="5320"/>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94" name="Freeform 255"/>
              <p:cNvSpPr>
                <a:spLocks/>
              </p:cNvSpPr>
              <p:nvPr/>
            </p:nvSpPr>
            <p:spPr bwMode="auto">
              <a:xfrm>
                <a:off x="3289" y="3399"/>
                <a:ext cx="914" cy="429"/>
              </a:xfrm>
              <a:custGeom>
                <a:avLst/>
                <a:gdLst>
                  <a:gd name="T0" fmla="*/ 914 w 914"/>
                  <a:gd name="T1" fmla="*/ 3 h 429"/>
                  <a:gd name="T2" fmla="*/ 846 w 914"/>
                  <a:gd name="T3" fmla="*/ 5 h 429"/>
                  <a:gd name="T4" fmla="*/ 816 w 914"/>
                  <a:gd name="T5" fmla="*/ 28 h 429"/>
                  <a:gd name="T6" fmla="*/ 789 w 914"/>
                  <a:gd name="T7" fmla="*/ 0 h 429"/>
                  <a:gd name="T8" fmla="*/ 761 w 914"/>
                  <a:gd name="T9" fmla="*/ 19 h 429"/>
                  <a:gd name="T10" fmla="*/ 733 w 914"/>
                  <a:gd name="T11" fmla="*/ 6 h 429"/>
                  <a:gd name="T12" fmla="*/ 654 w 914"/>
                  <a:gd name="T13" fmla="*/ 54 h 429"/>
                  <a:gd name="T14" fmla="*/ 652 w 914"/>
                  <a:gd name="T15" fmla="*/ 74 h 429"/>
                  <a:gd name="T16" fmla="*/ 657 w 914"/>
                  <a:gd name="T17" fmla="*/ 87 h 429"/>
                  <a:gd name="T18" fmla="*/ 643 w 914"/>
                  <a:gd name="T19" fmla="*/ 126 h 429"/>
                  <a:gd name="T20" fmla="*/ 585 w 914"/>
                  <a:gd name="T21" fmla="*/ 149 h 429"/>
                  <a:gd name="T22" fmla="*/ 493 w 914"/>
                  <a:gd name="T23" fmla="*/ 186 h 429"/>
                  <a:gd name="T24" fmla="*/ 318 w 914"/>
                  <a:gd name="T25" fmla="*/ 275 h 429"/>
                  <a:gd name="T26" fmla="*/ 258 w 914"/>
                  <a:gd name="T27" fmla="*/ 305 h 429"/>
                  <a:gd name="T28" fmla="*/ 232 w 914"/>
                  <a:gd name="T29" fmla="*/ 325 h 429"/>
                  <a:gd name="T30" fmla="*/ 177 w 914"/>
                  <a:gd name="T31" fmla="*/ 349 h 429"/>
                  <a:gd name="T32" fmla="*/ 166 w 914"/>
                  <a:gd name="T33" fmla="*/ 339 h 429"/>
                  <a:gd name="T34" fmla="*/ 116 w 914"/>
                  <a:gd name="T35" fmla="*/ 362 h 429"/>
                  <a:gd name="T36" fmla="*/ 82 w 914"/>
                  <a:gd name="T37" fmla="*/ 336 h 429"/>
                  <a:gd name="T38" fmla="*/ 0 w 914"/>
                  <a:gd name="T39" fmla="*/ 366 h 429"/>
                  <a:gd name="T40" fmla="*/ 2 w 914"/>
                  <a:gd name="T41" fmla="*/ 392 h 429"/>
                  <a:gd name="T42" fmla="*/ 5 w 914"/>
                  <a:gd name="T43" fmla="*/ 42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4" h="429">
                    <a:moveTo>
                      <a:pt x="914" y="3"/>
                    </a:moveTo>
                    <a:lnTo>
                      <a:pt x="846" y="5"/>
                    </a:lnTo>
                    <a:lnTo>
                      <a:pt x="816" y="28"/>
                    </a:lnTo>
                    <a:lnTo>
                      <a:pt x="789" y="0"/>
                    </a:lnTo>
                    <a:lnTo>
                      <a:pt x="761" y="19"/>
                    </a:lnTo>
                    <a:lnTo>
                      <a:pt x="733" y="6"/>
                    </a:lnTo>
                    <a:lnTo>
                      <a:pt x="654" y="54"/>
                    </a:lnTo>
                    <a:lnTo>
                      <a:pt x="652" y="74"/>
                    </a:lnTo>
                    <a:lnTo>
                      <a:pt x="657" y="87"/>
                    </a:lnTo>
                    <a:lnTo>
                      <a:pt x="643" y="126"/>
                    </a:lnTo>
                    <a:lnTo>
                      <a:pt x="585" y="149"/>
                    </a:lnTo>
                    <a:lnTo>
                      <a:pt x="493" y="186"/>
                    </a:lnTo>
                    <a:lnTo>
                      <a:pt x="318" y="275"/>
                    </a:lnTo>
                    <a:lnTo>
                      <a:pt x="258" y="305"/>
                    </a:lnTo>
                    <a:lnTo>
                      <a:pt x="232" y="325"/>
                    </a:lnTo>
                    <a:lnTo>
                      <a:pt x="177" y="349"/>
                    </a:lnTo>
                    <a:lnTo>
                      <a:pt x="166" y="339"/>
                    </a:lnTo>
                    <a:lnTo>
                      <a:pt x="116" y="362"/>
                    </a:lnTo>
                    <a:lnTo>
                      <a:pt x="82" y="336"/>
                    </a:lnTo>
                    <a:lnTo>
                      <a:pt x="0" y="366"/>
                    </a:lnTo>
                    <a:lnTo>
                      <a:pt x="2" y="392"/>
                    </a:lnTo>
                    <a:lnTo>
                      <a:pt x="5" y="429"/>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95" name="Freeform 256"/>
              <p:cNvSpPr>
                <a:spLocks/>
              </p:cNvSpPr>
              <p:nvPr/>
            </p:nvSpPr>
            <p:spPr bwMode="auto">
              <a:xfrm>
                <a:off x="3564" y="3419"/>
                <a:ext cx="230" cy="185"/>
              </a:xfrm>
              <a:custGeom>
                <a:avLst/>
                <a:gdLst>
                  <a:gd name="T0" fmla="*/ 230 w 230"/>
                  <a:gd name="T1" fmla="*/ 0 h 185"/>
                  <a:gd name="T2" fmla="*/ 208 w 230"/>
                  <a:gd name="T3" fmla="*/ 22 h 185"/>
                  <a:gd name="T4" fmla="*/ 194 w 230"/>
                  <a:gd name="T5" fmla="*/ 15 h 185"/>
                  <a:gd name="T6" fmla="*/ 116 w 230"/>
                  <a:gd name="T7" fmla="*/ 96 h 185"/>
                  <a:gd name="T8" fmla="*/ 119 w 230"/>
                  <a:gd name="T9" fmla="*/ 113 h 185"/>
                  <a:gd name="T10" fmla="*/ 77 w 230"/>
                  <a:gd name="T11" fmla="*/ 132 h 185"/>
                  <a:gd name="T12" fmla="*/ 87 w 230"/>
                  <a:gd name="T13" fmla="*/ 149 h 185"/>
                  <a:gd name="T14" fmla="*/ 0 w 230"/>
                  <a:gd name="T15" fmla="*/ 185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185">
                    <a:moveTo>
                      <a:pt x="230" y="0"/>
                    </a:moveTo>
                    <a:lnTo>
                      <a:pt x="208" y="22"/>
                    </a:lnTo>
                    <a:lnTo>
                      <a:pt x="194" y="15"/>
                    </a:lnTo>
                    <a:lnTo>
                      <a:pt x="116" y="96"/>
                    </a:lnTo>
                    <a:lnTo>
                      <a:pt x="119" y="113"/>
                    </a:lnTo>
                    <a:lnTo>
                      <a:pt x="77" y="132"/>
                    </a:lnTo>
                    <a:lnTo>
                      <a:pt x="87" y="149"/>
                    </a:lnTo>
                    <a:lnTo>
                      <a:pt x="0" y="185"/>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96" name="Freeform 257"/>
              <p:cNvSpPr>
                <a:spLocks/>
              </p:cNvSpPr>
              <p:nvPr/>
            </p:nvSpPr>
            <p:spPr bwMode="auto">
              <a:xfrm>
                <a:off x="3943" y="3406"/>
                <a:ext cx="143" cy="89"/>
              </a:xfrm>
              <a:custGeom>
                <a:avLst/>
                <a:gdLst>
                  <a:gd name="T0" fmla="*/ 143 w 143"/>
                  <a:gd name="T1" fmla="*/ 0 h 89"/>
                  <a:gd name="T2" fmla="*/ 93 w 143"/>
                  <a:gd name="T3" fmla="*/ 33 h 89"/>
                  <a:gd name="T4" fmla="*/ 0 w 143"/>
                  <a:gd name="T5" fmla="*/ 89 h 89"/>
                </a:gdLst>
                <a:ahLst/>
                <a:cxnLst>
                  <a:cxn ang="0">
                    <a:pos x="T0" y="T1"/>
                  </a:cxn>
                  <a:cxn ang="0">
                    <a:pos x="T2" y="T3"/>
                  </a:cxn>
                  <a:cxn ang="0">
                    <a:pos x="T4" y="T5"/>
                  </a:cxn>
                </a:cxnLst>
                <a:rect l="0" t="0" r="r" b="b"/>
                <a:pathLst>
                  <a:path w="143" h="89">
                    <a:moveTo>
                      <a:pt x="143" y="0"/>
                    </a:moveTo>
                    <a:lnTo>
                      <a:pt x="93" y="33"/>
                    </a:lnTo>
                    <a:lnTo>
                      <a:pt x="0" y="89"/>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97" name="Freeform 258"/>
              <p:cNvSpPr>
                <a:spLocks/>
              </p:cNvSpPr>
              <p:nvPr/>
            </p:nvSpPr>
            <p:spPr bwMode="auto">
              <a:xfrm>
                <a:off x="3404" y="3693"/>
                <a:ext cx="18" cy="55"/>
              </a:xfrm>
              <a:custGeom>
                <a:avLst/>
                <a:gdLst>
                  <a:gd name="T0" fmla="*/ 13 w 18"/>
                  <a:gd name="T1" fmla="*/ 55 h 55"/>
                  <a:gd name="T2" fmla="*/ 18 w 18"/>
                  <a:gd name="T3" fmla="*/ 26 h 55"/>
                  <a:gd name="T4" fmla="*/ 0 w 18"/>
                  <a:gd name="T5" fmla="*/ 0 h 55"/>
                </a:gdLst>
                <a:ahLst/>
                <a:cxnLst>
                  <a:cxn ang="0">
                    <a:pos x="T0" y="T1"/>
                  </a:cxn>
                  <a:cxn ang="0">
                    <a:pos x="T2" y="T3"/>
                  </a:cxn>
                  <a:cxn ang="0">
                    <a:pos x="T4" y="T5"/>
                  </a:cxn>
                </a:cxnLst>
                <a:rect l="0" t="0" r="r" b="b"/>
                <a:pathLst>
                  <a:path w="18" h="55">
                    <a:moveTo>
                      <a:pt x="13" y="55"/>
                    </a:moveTo>
                    <a:lnTo>
                      <a:pt x="18" y="26"/>
                    </a:lnTo>
                    <a:lnTo>
                      <a:pt x="0" y="0"/>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98" name="Freeform 259"/>
              <p:cNvSpPr>
                <a:spLocks/>
              </p:cNvSpPr>
              <p:nvPr/>
            </p:nvSpPr>
            <p:spPr bwMode="auto">
              <a:xfrm>
                <a:off x="3365" y="3700"/>
                <a:ext cx="35" cy="45"/>
              </a:xfrm>
              <a:custGeom>
                <a:avLst/>
                <a:gdLst>
                  <a:gd name="T0" fmla="*/ 0 w 35"/>
                  <a:gd name="T1" fmla="*/ 45 h 45"/>
                  <a:gd name="T2" fmla="*/ 35 w 35"/>
                  <a:gd name="T3" fmla="*/ 29 h 45"/>
                  <a:gd name="T4" fmla="*/ 29 w 35"/>
                  <a:gd name="T5" fmla="*/ 0 h 45"/>
                </a:gdLst>
                <a:ahLst/>
                <a:cxnLst>
                  <a:cxn ang="0">
                    <a:pos x="T0" y="T1"/>
                  </a:cxn>
                  <a:cxn ang="0">
                    <a:pos x="T2" y="T3"/>
                  </a:cxn>
                  <a:cxn ang="0">
                    <a:pos x="T4" y="T5"/>
                  </a:cxn>
                </a:cxnLst>
                <a:rect l="0" t="0" r="r" b="b"/>
                <a:pathLst>
                  <a:path w="35" h="45">
                    <a:moveTo>
                      <a:pt x="0" y="45"/>
                    </a:moveTo>
                    <a:lnTo>
                      <a:pt x="35" y="29"/>
                    </a:lnTo>
                    <a:lnTo>
                      <a:pt x="29" y="0"/>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099" name="Freeform 260"/>
              <p:cNvSpPr>
                <a:spLocks/>
              </p:cNvSpPr>
              <p:nvPr/>
            </p:nvSpPr>
            <p:spPr bwMode="auto">
              <a:xfrm>
                <a:off x="3118" y="3772"/>
                <a:ext cx="175" cy="107"/>
              </a:xfrm>
              <a:custGeom>
                <a:avLst/>
                <a:gdLst>
                  <a:gd name="T0" fmla="*/ 1864 w 1864"/>
                  <a:gd name="T1" fmla="*/ 14 h 1237"/>
                  <a:gd name="T2" fmla="*/ 1149 w 1864"/>
                  <a:gd name="T3" fmla="*/ 802 h 1237"/>
                  <a:gd name="T4" fmla="*/ 949 w 1864"/>
                  <a:gd name="T5" fmla="*/ 986 h 1237"/>
                  <a:gd name="T6" fmla="*/ 267 w 1864"/>
                  <a:gd name="T7" fmla="*/ 1103 h 1237"/>
                  <a:gd name="T8" fmla="*/ 0 w 1864"/>
                  <a:gd name="T9" fmla="*/ 1237 h 1237"/>
                </a:gdLst>
                <a:ahLst/>
                <a:cxnLst>
                  <a:cxn ang="0">
                    <a:pos x="T0" y="T1"/>
                  </a:cxn>
                  <a:cxn ang="0">
                    <a:pos x="T2" y="T3"/>
                  </a:cxn>
                  <a:cxn ang="0">
                    <a:pos x="T4" y="T5"/>
                  </a:cxn>
                  <a:cxn ang="0">
                    <a:pos x="T6" y="T7"/>
                  </a:cxn>
                  <a:cxn ang="0">
                    <a:pos x="T8" y="T9"/>
                  </a:cxn>
                </a:cxnLst>
                <a:rect l="0" t="0" r="r" b="b"/>
                <a:pathLst>
                  <a:path w="1864" h="1237">
                    <a:moveTo>
                      <a:pt x="1864" y="14"/>
                    </a:moveTo>
                    <a:cubicBezTo>
                      <a:pt x="1451" y="0"/>
                      <a:pt x="1387" y="589"/>
                      <a:pt x="1149" y="802"/>
                    </a:cubicBezTo>
                    <a:lnTo>
                      <a:pt x="949" y="986"/>
                    </a:lnTo>
                    <a:lnTo>
                      <a:pt x="267" y="1103"/>
                    </a:lnTo>
                    <a:lnTo>
                      <a:pt x="0" y="1237"/>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00" name="Freeform 261"/>
              <p:cNvSpPr>
                <a:spLocks/>
              </p:cNvSpPr>
              <p:nvPr/>
            </p:nvSpPr>
            <p:spPr bwMode="auto">
              <a:xfrm>
                <a:off x="2924" y="3836"/>
                <a:ext cx="277" cy="115"/>
              </a:xfrm>
              <a:custGeom>
                <a:avLst/>
                <a:gdLst>
                  <a:gd name="T0" fmla="*/ 277 w 277"/>
                  <a:gd name="T1" fmla="*/ 19 h 115"/>
                  <a:gd name="T2" fmla="*/ 256 w 277"/>
                  <a:gd name="T3" fmla="*/ 0 h 115"/>
                  <a:gd name="T4" fmla="*/ 195 w 277"/>
                  <a:gd name="T5" fmla="*/ 26 h 115"/>
                  <a:gd name="T6" fmla="*/ 184 w 277"/>
                  <a:gd name="T7" fmla="*/ 48 h 115"/>
                  <a:gd name="T8" fmla="*/ 92 w 277"/>
                  <a:gd name="T9" fmla="*/ 80 h 115"/>
                  <a:gd name="T10" fmla="*/ 78 w 277"/>
                  <a:gd name="T11" fmla="*/ 74 h 115"/>
                  <a:gd name="T12" fmla="*/ 0 w 277"/>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277" h="115">
                    <a:moveTo>
                      <a:pt x="277" y="19"/>
                    </a:moveTo>
                    <a:lnTo>
                      <a:pt x="256" y="0"/>
                    </a:lnTo>
                    <a:lnTo>
                      <a:pt x="195" y="26"/>
                    </a:lnTo>
                    <a:lnTo>
                      <a:pt x="184" y="48"/>
                    </a:lnTo>
                    <a:lnTo>
                      <a:pt x="92" y="80"/>
                    </a:lnTo>
                    <a:lnTo>
                      <a:pt x="78" y="74"/>
                    </a:lnTo>
                    <a:lnTo>
                      <a:pt x="0" y="115"/>
                    </a:lnTo>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01" name="Freeform 262"/>
              <p:cNvSpPr>
                <a:spLocks noEditPoints="1"/>
              </p:cNvSpPr>
              <p:nvPr/>
            </p:nvSpPr>
            <p:spPr bwMode="auto">
              <a:xfrm>
                <a:off x="2936" y="3876"/>
                <a:ext cx="187" cy="108"/>
              </a:xfrm>
              <a:custGeom>
                <a:avLst/>
                <a:gdLst>
                  <a:gd name="T0" fmla="*/ 187 w 187"/>
                  <a:gd name="T1" fmla="*/ 6 h 108"/>
                  <a:gd name="T2" fmla="*/ 181 w 187"/>
                  <a:gd name="T3" fmla="*/ 12 h 108"/>
                  <a:gd name="T4" fmla="*/ 173 w 187"/>
                  <a:gd name="T5" fmla="*/ 6 h 108"/>
                  <a:gd name="T6" fmla="*/ 180 w 187"/>
                  <a:gd name="T7" fmla="*/ 0 h 108"/>
                  <a:gd name="T8" fmla="*/ 187 w 187"/>
                  <a:gd name="T9" fmla="*/ 6 h 108"/>
                  <a:gd name="T10" fmla="*/ 174 w 187"/>
                  <a:gd name="T11" fmla="*/ 19 h 108"/>
                  <a:gd name="T12" fmla="*/ 168 w 187"/>
                  <a:gd name="T13" fmla="*/ 26 h 108"/>
                  <a:gd name="T14" fmla="*/ 160 w 187"/>
                  <a:gd name="T15" fmla="*/ 20 h 108"/>
                  <a:gd name="T16" fmla="*/ 167 w 187"/>
                  <a:gd name="T17" fmla="*/ 13 h 108"/>
                  <a:gd name="T18" fmla="*/ 174 w 187"/>
                  <a:gd name="T19" fmla="*/ 19 h 108"/>
                  <a:gd name="T20" fmla="*/ 161 w 187"/>
                  <a:gd name="T21" fmla="*/ 32 h 108"/>
                  <a:gd name="T22" fmla="*/ 154 w 187"/>
                  <a:gd name="T23" fmla="*/ 39 h 108"/>
                  <a:gd name="T24" fmla="*/ 147 w 187"/>
                  <a:gd name="T25" fmla="*/ 33 h 108"/>
                  <a:gd name="T26" fmla="*/ 154 w 187"/>
                  <a:gd name="T27" fmla="*/ 26 h 108"/>
                  <a:gd name="T28" fmla="*/ 161 w 187"/>
                  <a:gd name="T29" fmla="*/ 32 h 108"/>
                  <a:gd name="T30" fmla="*/ 148 w 187"/>
                  <a:gd name="T31" fmla="*/ 46 h 108"/>
                  <a:gd name="T32" fmla="*/ 141 w 187"/>
                  <a:gd name="T33" fmla="*/ 52 h 108"/>
                  <a:gd name="T34" fmla="*/ 134 w 187"/>
                  <a:gd name="T35" fmla="*/ 46 h 108"/>
                  <a:gd name="T36" fmla="*/ 141 w 187"/>
                  <a:gd name="T37" fmla="*/ 40 h 108"/>
                  <a:gd name="T38" fmla="*/ 148 w 187"/>
                  <a:gd name="T39" fmla="*/ 46 h 108"/>
                  <a:gd name="T40" fmla="*/ 131 w 187"/>
                  <a:gd name="T41" fmla="*/ 57 h 108"/>
                  <a:gd name="T42" fmla="*/ 122 w 187"/>
                  <a:gd name="T43" fmla="*/ 61 h 108"/>
                  <a:gd name="T44" fmla="*/ 118 w 187"/>
                  <a:gd name="T45" fmla="*/ 53 h 108"/>
                  <a:gd name="T46" fmla="*/ 127 w 187"/>
                  <a:gd name="T47" fmla="*/ 49 h 108"/>
                  <a:gd name="T48" fmla="*/ 131 w 187"/>
                  <a:gd name="T49" fmla="*/ 57 h 108"/>
                  <a:gd name="T50" fmla="*/ 113 w 187"/>
                  <a:gd name="T51" fmla="*/ 65 h 108"/>
                  <a:gd name="T52" fmla="*/ 104 w 187"/>
                  <a:gd name="T53" fmla="*/ 68 h 108"/>
                  <a:gd name="T54" fmla="*/ 100 w 187"/>
                  <a:gd name="T55" fmla="*/ 60 h 108"/>
                  <a:gd name="T56" fmla="*/ 109 w 187"/>
                  <a:gd name="T57" fmla="*/ 56 h 108"/>
                  <a:gd name="T58" fmla="*/ 113 w 187"/>
                  <a:gd name="T59" fmla="*/ 65 h 108"/>
                  <a:gd name="T60" fmla="*/ 95 w 187"/>
                  <a:gd name="T61" fmla="*/ 72 h 108"/>
                  <a:gd name="T62" fmla="*/ 86 w 187"/>
                  <a:gd name="T63" fmla="*/ 75 h 108"/>
                  <a:gd name="T64" fmla="*/ 82 w 187"/>
                  <a:gd name="T65" fmla="*/ 67 h 108"/>
                  <a:gd name="T66" fmla="*/ 91 w 187"/>
                  <a:gd name="T67" fmla="*/ 63 h 108"/>
                  <a:gd name="T68" fmla="*/ 95 w 187"/>
                  <a:gd name="T69" fmla="*/ 72 h 108"/>
                  <a:gd name="T70" fmla="*/ 77 w 187"/>
                  <a:gd name="T71" fmla="*/ 79 h 108"/>
                  <a:gd name="T72" fmla="*/ 68 w 187"/>
                  <a:gd name="T73" fmla="*/ 82 h 108"/>
                  <a:gd name="T74" fmla="*/ 65 w 187"/>
                  <a:gd name="T75" fmla="*/ 74 h 108"/>
                  <a:gd name="T76" fmla="*/ 73 w 187"/>
                  <a:gd name="T77" fmla="*/ 70 h 108"/>
                  <a:gd name="T78" fmla="*/ 77 w 187"/>
                  <a:gd name="T79" fmla="*/ 79 h 108"/>
                  <a:gd name="T80" fmla="*/ 59 w 187"/>
                  <a:gd name="T81" fmla="*/ 86 h 108"/>
                  <a:gd name="T82" fmla="*/ 50 w 187"/>
                  <a:gd name="T83" fmla="*/ 89 h 108"/>
                  <a:gd name="T84" fmla="*/ 47 w 187"/>
                  <a:gd name="T85" fmla="*/ 81 h 108"/>
                  <a:gd name="T86" fmla="*/ 56 w 187"/>
                  <a:gd name="T87" fmla="*/ 78 h 108"/>
                  <a:gd name="T88" fmla="*/ 59 w 187"/>
                  <a:gd name="T89" fmla="*/ 86 h 108"/>
                  <a:gd name="T90" fmla="*/ 41 w 187"/>
                  <a:gd name="T91" fmla="*/ 93 h 108"/>
                  <a:gd name="T92" fmla="*/ 33 w 187"/>
                  <a:gd name="T93" fmla="*/ 97 h 108"/>
                  <a:gd name="T94" fmla="*/ 29 w 187"/>
                  <a:gd name="T95" fmla="*/ 88 h 108"/>
                  <a:gd name="T96" fmla="*/ 38 w 187"/>
                  <a:gd name="T97" fmla="*/ 85 h 108"/>
                  <a:gd name="T98" fmla="*/ 41 w 187"/>
                  <a:gd name="T99" fmla="*/ 93 h 108"/>
                  <a:gd name="T100" fmla="*/ 24 w 187"/>
                  <a:gd name="T101" fmla="*/ 100 h 108"/>
                  <a:gd name="T102" fmla="*/ 15 w 187"/>
                  <a:gd name="T103" fmla="*/ 104 h 108"/>
                  <a:gd name="T104" fmla="*/ 11 w 187"/>
                  <a:gd name="T105" fmla="*/ 95 h 108"/>
                  <a:gd name="T106" fmla="*/ 20 w 187"/>
                  <a:gd name="T107" fmla="*/ 92 h 108"/>
                  <a:gd name="T108" fmla="*/ 24 w 187"/>
                  <a:gd name="T109" fmla="*/ 100 h 108"/>
                  <a:gd name="T110" fmla="*/ 6 w 187"/>
                  <a:gd name="T111" fmla="*/ 107 h 108"/>
                  <a:gd name="T112" fmla="*/ 4 w 187"/>
                  <a:gd name="T113" fmla="*/ 108 h 108"/>
                  <a:gd name="T114" fmla="*/ 0 w 187"/>
                  <a:gd name="T115" fmla="*/ 100 h 108"/>
                  <a:gd name="T116" fmla="*/ 2 w 187"/>
                  <a:gd name="T117" fmla="*/ 99 h 108"/>
                  <a:gd name="T118" fmla="*/ 6 w 187"/>
                  <a:gd name="T119" fmla="*/ 10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108">
                    <a:moveTo>
                      <a:pt x="187" y="6"/>
                    </a:moveTo>
                    <a:lnTo>
                      <a:pt x="181" y="12"/>
                    </a:lnTo>
                    <a:lnTo>
                      <a:pt x="173" y="6"/>
                    </a:lnTo>
                    <a:lnTo>
                      <a:pt x="180" y="0"/>
                    </a:lnTo>
                    <a:lnTo>
                      <a:pt x="187" y="6"/>
                    </a:lnTo>
                    <a:close/>
                    <a:moveTo>
                      <a:pt x="174" y="19"/>
                    </a:moveTo>
                    <a:lnTo>
                      <a:pt x="168" y="26"/>
                    </a:lnTo>
                    <a:lnTo>
                      <a:pt x="160" y="20"/>
                    </a:lnTo>
                    <a:lnTo>
                      <a:pt x="167" y="13"/>
                    </a:lnTo>
                    <a:lnTo>
                      <a:pt x="174" y="19"/>
                    </a:lnTo>
                    <a:close/>
                    <a:moveTo>
                      <a:pt x="161" y="32"/>
                    </a:moveTo>
                    <a:lnTo>
                      <a:pt x="154" y="39"/>
                    </a:lnTo>
                    <a:lnTo>
                      <a:pt x="147" y="33"/>
                    </a:lnTo>
                    <a:lnTo>
                      <a:pt x="154" y="26"/>
                    </a:lnTo>
                    <a:lnTo>
                      <a:pt x="161" y="32"/>
                    </a:lnTo>
                    <a:close/>
                    <a:moveTo>
                      <a:pt x="148" y="46"/>
                    </a:moveTo>
                    <a:lnTo>
                      <a:pt x="141" y="52"/>
                    </a:lnTo>
                    <a:lnTo>
                      <a:pt x="134" y="46"/>
                    </a:lnTo>
                    <a:lnTo>
                      <a:pt x="141" y="40"/>
                    </a:lnTo>
                    <a:lnTo>
                      <a:pt x="148" y="46"/>
                    </a:lnTo>
                    <a:close/>
                    <a:moveTo>
                      <a:pt x="131" y="57"/>
                    </a:moveTo>
                    <a:lnTo>
                      <a:pt x="122" y="61"/>
                    </a:lnTo>
                    <a:lnTo>
                      <a:pt x="118" y="53"/>
                    </a:lnTo>
                    <a:lnTo>
                      <a:pt x="127" y="49"/>
                    </a:lnTo>
                    <a:lnTo>
                      <a:pt x="131" y="57"/>
                    </a:lnTo>
                    <a:close/>
                    <a:moveTo>
                      <a:pt x="113" y="65"/>
                    </a:moveTo>
                    <a:lnTo>
                      <a:pt x="104" y="68"/>
                    </a:lnTo>
                    <a:lnTo>
                      <a:pt x="100" y="60"/>
                    </a:lnTo>
                    <a:lnTo>
                      <a:pt x="109" y="56"/>
                    </a:lnTo>
                    <a:lnTo>
                      <a:pt x="113" y="65"/>
                    </a:lnTo>
                    <a:close/>
                    <a:moveTo>
                      <a:pt x="95" y="72"/>
                    </a:moveTo>
                    <a:lnTo>
                      <a:pt x="86" y="75"/>
                    </a:lnTo>
                    <a:lnTo>
                      <a:pt x="82" y="67"/>
                    </a:lnTo>
                    <a:lnTo>
                      <a:pt x="91" y="63"/>
                    </a:lnTo>
                    <a:lnTo>
                      <a:pt x="95" y="72"/>
                    </a:lnTo>
                    <a:close/>
                    <a:moveTo>
                      <a:pt x="77" y="79"/>
                    </a:moveTo>
                    <a:lnTo>
                      <a:pt x="68" y="82"/>
                    </a:lnTo>
                    <a:lnTo>
                      <a:pt x="65" y="74"/>
                    </a:lnTo>
                    <a:lnTo>
                      <a:pt x="73" y="70"/>
                    </a:lnTo>
                    <a:lnTo>
                      <a:pt x="77" y="79"/>
                    </a:lnTo>
                    <a:close/>
                    <a:moveTo>
                      <a:pt x="59" y="86"/>
                    </a:moveTo>
                    <a:lnTo>
                      <a:pt x="50" y="89"/>
                    </a:lnTo>
                    <a:lnTo>
                      <a:pt x="47" y="81"/>
                    </a:lnTo>
                    <a:lnTo>
                      <a:pt x="56" y="78"/>
                    </a:lnTo>
                    <a:lnTo>
                      <a:pt x="59" y="86"/>
                    </a:lnTo>
                    <a:close/>
                    <a:moveTo>
                      <a:pt x="41" y="93"/>
                    </a:moveTo>
                    <a:lnTo>
                      <a:pt x="33" y="97"/>
                    </a:lnTo>
                    <a:lnTo>
                      <a:pt x="29" y="88"/>
                    </a:lnTo>
                    <a:lnTo>
                      <a:pt x="38" y="85"/>
                    </a:lnTo>
                    <a:lnTo>
                      <a:pt x="41" y="93"/>
                    </a:lnTo>
                    <a:close/>
                    <a:moveTo>
                      <a:pt x="24" y="100"/>
                    </a:moveTo>
                    <a:lnTo>
                      <a:pt x="15" y="104"/>
                    </a:lnTo>
                    <a:lnTo>
                      <a:pt x="11" y="95"/>
                    </a:lnTo>
                    <a:lnTo>
                      <a:pt x="20" y="92"/>
                    </a:lnTo>
                    <a:lnTo>
                      <a:pt x="24" y="100"/>
                    </a:lnTo>
                    <a:close/>
                    <a:moveTo>
                      <a:pt x="6" y="107"/>
                    </a:moveTo>
                    <a:lnTo>
                      <a:pt x="4" y="108"/>
                    </a:lnTo>
                    <a:lnTo>
                      <a:pt x="0" y="100"/>
                    </a:lnTo>
                    <a:lnTo>
                      <a:pt x="2" y="99"/>
                    </a:lnTo>
                    <a:lnTo>
                      <a:pt x="6" y="107"/>
                    </a:lnTo>
                    <a:close/>
                  </a:path>
                </a:pathLst>
              </a:custGeom>
              <a:solidFill>
                <a:srgbClr val="385D8A"/>
              </a:solidFill>
              <a:ln w="0" cap="flat">
                <a:solidFill>
                  <a:srgbClr val="385D8A"/>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02" name="Oval 263"/>
              <p:cNvSpPr>
                <a:spLocks noChangeArrowheads="1"/>
              </p:cNvSpPr>
              <p:nvPr/>
            </p:nvSpPr>
            <p:spPr bwMode="auto">
              <a:xfrm>
                <a:off x="3524" y="3694"/>
                <a:ext cx="35" cy="3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03" name="Oval 264"/>
              <p:cNvSpPr>
                <a:spLocks noChangeArrowheads="1"/>
              </p:cNvSpPr>
              <p:nvPr/>
            </p:nvSpPr>
            <p:spPr bwMode="auto">
              <a:xfrm>
                <a:off x="3524" y="3694"/>
                <a:ext cx="35" cy="32"/>
              </a:xfrm>
              <a:prstGeom prst="ellipse">
                <a:avLst/>
              </a:pr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04" name="Freeform 265"/>
              <p:cNvSpPr>
                <a:spLocks/>
              </p:cNvSpPr>
              <p:nvPr/>
            </p:nvSpPr>
            <p:spPr bwMode="auto">
              <a:xfrm>
                <a:off x="4186" y="3381"/>
                <a:ext cx="57" cy="32"/>
              </a:xfrm>
              <a:custGeom>
                <a:avLst/>
                <a:gdLst>
                  <a:gd name="T0" fmla="*/ 0 w 57"/>
                  <a:gd name="T1" fmla="*/ 0 h 32"/>
                  <a:gd name="T2" fmla="*/ 9 w 57"/>
                  <a:gd name="T3" fmla="*/ 32 h 32"/>
                  <a:gd name="T4" fmla="*/ 49 w 57"/>
                  <a:gd name="T5" fmla="*/ 32 h 32"/>
                  <a:gd name="T6" fmla="*/ 57 w 57"/>
                  <a:gd name="T7" fmla="*/ 0 h 32"/>
                  <a:gd name="T8" fmla="*/ 0 w 57"/>
                  <a:gd name="T9" fmla="*/ 0 h 32"/>
                </a:gdLst>
                <a:ahLst/>
                <a:cxnLst>
                  <a:cxn ang="0">
                    <a:pos x="T0" y="T1"/>
                  </a:cxn>
                  <a:cxn ang="0">
                    <a:pos x="T2" y="T3"/>
                  </a:cxn>
                  <a:cxn ang="0">
                    <a:pos x="T4" y="T5"/>
                  </a:cxn>
                  <a:cxn ang="0">
                    <a:pos x="T6" y="T7"/>
                  </a:cxn>
                  <a:cxn ang="0">
                    <a:pos x="T8" y="T9"/>
                  </a:cxn>
                </a:cxnLst>
                <a:rect l="0" t="0" r="r" b="b"/>
                <a:pathLst>
                  <a:path w="57" h="32">
                    <a:moveTo>
                      <a:pt x="0" y="0"/>
                    </a:moveTo>
                    <a:lnTo>
                      <a:pt x="9" y="32"/>
                    </a:lnTo>
                    <a:lnTo>
                      <a:pt x="49" y="32"/>
                    </a:lnTo>
                    <a:lnTo>
                      <a:pt x="57" y="0"/>
                    </a:lnTo>
                    <a:lnTo>
                      <a:pt x="0" y="0"/>
                    </a:lnTo>
                    <a:close/>
                  </a:path>
                </a:pathLst>
              </a:custGeom>
              <a:solidFill>
                <a:srgbClr val="4F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05" name="Freeform 266"/>
              <p:cNvSpPr>
                <a:spLocks/>
              </p:cNvSpPr>
              <p:nvPr/>
            </p:nvSpPr>
            <p:spPr bwMode="auto">
              <a:xfrm>
                <a:off x="4186" y="3381"/>
                <a:ext cx="57" cy="32"/>
              </a:xfrm>
              <a:custGeom>
                <a:avLst/>
                <a:gdLst>
                  <a:gd name="T0" fmla="*/ 0 w 57"/>
                  <a:gd name="T1" fmla="*/ 0 h 32"/>
                  <a:gd name="T2" fmla="*/ 9 w 57"/>
                  <a:gd name="T3" fmla="*/ 32 h 32"/>
                  <a:gd name="T4" fmla="*/ 49 w 57"/>
                  <a:gd name="T5" fmla="*/ 32 h 32"/>
                  <a:gd name="T6" fmla="*/ 57 w 57"/>
                  <a:gd name="T7" fmla="*/ 0 h 32"/>
                  <a:gd name="T8" fmla="*/ 0 w 57"/>
                  <a:gd name="T9" fmla="*/ 0 h 32"/>
                </a:gdLst>
                <a:ahLst/>
                <a:cxnLst>
                  <a:cxn ang="0">
                    <a:pos x="T0" y="T1"/>
                  </a:cxn>
                  <a:cxn ang="0">
                    <a:pos x="T2" y="T3"/>
                  </a:cxn>
                  <a:cxn ang="0">
                    <a:pos x="T4" y="T5"/>
                  </a:cxn>
                  <a:cxn ang="0">
                    <a:pos x="T6" y="T7"/>
                  </a:cxn>
                  <a:cxn ang="0">
                    <a:pos x="T8" y="T9"/>
                  </a:cxn>
                </a:cxnLst>
                <a:rect l="0" t="0" r="r" b="b"/>
                <a:pathLst>
                  <a:path w="57" h="32">
                    <a:moveTo>
                      <a:pt x="0" y="0"/>
                    </a:moveTo>
                    <a:lnTo>
                      <a:pt x="9" y="32"/>
                    </a:lnTo>
                    <a:lnTo>
                      <a:pt x="49" y="32"/>
                    </a:lnTo>
                    <a:lnTo>
                      <a:pt x="57" y="0"/>
                    </a:lnTo>
                    <a:lnTo>
                      <a:pt x="0" y="0"/>
                    </a:lnTo>
                    <a:close/>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06" name="Freeform 267"/>
              <p:cNvSpPr>
                <a:spLocks/>
              </p:cNvSpPr>
              <p:nvPr/>
            </p:nvSpPr>
            <p:spPr bwMode="auto">
              <a:xfrm>
                <a:off x="4009" y="3430"/>
                <a:ext cx="57" cy="32"/>
              </a:xfrm>
              <a:custGeom>
                <a:avLst/>
                <a:gdLst>
                  <a:gd name="T0" fmla="*/ 0 w 57"/>
                  <a:gd name="T1" fmla="*/ 0 h 32"/>
                  <a:gd name="T2" fmla="*/ 8 w 57"/>
                  <a:gd name="T3" fmla="*/ 32 h 32"/>
                  <a:gd name="T4" fmla="*/ 48 w 57"/>
                  <a:gd name="T5" fmla="*/ 32 h 32"/>
                  <a:gd name="T6" fmla="*/ 57 w 57"/>
                  <a:gd name="T7" fmla="*/ 0 h 32"/>
                  <a:gd name="T8" fmla="*/ 0 w 57"/>
                  <a:gd name="T9" fmla="*/ 0 h 32"/>
                </a:gdLst>
                <a:ahLst/>
                <a:cxnLst>
                  <a:cxn ang="0">
                    <a:pos x="T0" y="T1"/>
                  </a:cxn>
                  <a:cxn ang="0">
                    <a:pos x="T2" y="T3"/>
                  </a:cxn>
                  <a:cxn ang="0">
                    <a:pos x="T4" y="T5"/>
                  </a:cxn>
                  <a:cxn ang="0">
                    <a:pos x="T6" y="T7"/>
                  </a:cxn>
                  <a:cxn ang="0">
                    <a:pos x="T8" y="T9"/>
                  </a:cxn>
                </a:cxnLst>
                <a:rect l="0" t="0" r="r" b="b"/>
                <a:pathLst>
                  <a:path w="57" h="32">
                    <a:moveTo>
                      <a:pt x="0" y="0"/>
                    </a:moveTo>
                    <a:lnTo>
                      <a:pt x="8" y="32"/>
                    </a:lnTo>
                    <a:lnTo>
                      <a:pt x="48" y="32"/>
                    </a:lnTo>
                    <a:lnTo>
                      <a:pt x="57" y="0"/>
                    </a:lnTo>
                    <a:lnTo>
                      <a:pt x="0" y="0"/>
                    </a:lnTo>
                    <a:close/>
                  </a:path>
                </a:pathLst>
              </a:custGeom>
              <a:solidFill>
                <a:srgbClr val="4F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07" name="Freeform 268"/>
              <p:cNvSpPr>
                <a:spLocks/>
              </p:cNvSpPr>
              <p:nvPr/>
            </p:nvSpPr>
            <p:spPr bwMode="auto">
              <a:xfrm>
                <a:off x="4009" y="3430"/>
                <a:ext cx="57" cy="32"/>
              </a:xfrm>
              <a:custGeom>
                <a:avLst/>
                <a:gdLst>
                  <a:gd name="T0" fmla="*/ 0 w 57"/>
                  <a:gd name="T1" fmla="*/ 0 h 32"/>
                  <a:gd name="T2" fmla="*/ 8 w 57"/>
                  <a:gd name="T3" fmla="*/ 32 h 32"/>
                  <a:gd name="T4" fmla="*/ 48 w 57"/>
                  <a:gd name="T5" fmla="*/ 32 h 32"/>
                  <a:gd name="T6" fmla="*/ 57 w 57"/>
                  <a:gd name="T7" fmla="*/ 0 h 32"/>
                  <a:gd name="T8" fmla="*/ 0 w 57"/>
                  <a:gd name="T9" fmla="*/ 0 h 32"/>
                </a:gdLst>
                <a:ahLst/>
                <a:cxnLst>
                  <a:cxn ang="0">
                    <a:pos x="T0" y="T1"/>
                  </a:cxn>
                  <a:cxn ang="0">
                    <a:pos x="T2" y="T3"/>
                  </a:cxn>
                  <a:cxn ang="0">
                    <a:pos x="T4" y="T5"/>
                  </a:cxn>
                  <a:cxn ang="0">
                    <a:pos x="T6" y="T7"/>
                  </a:cxn>
                  <a:cxn ang="0">
                    <a:pos x="T8" y="T9"/>
                  </a:cxn>
                </a:cxnLst>
                <a:rect l="0" t="0" r="r" b="b"/>
                <a:pathLst>
                  <a:path w="57" h="32">
                    <a:moveTo>
                      <a:pt x="0" y="0"/>
                    </a:moveTo>
                    <a:lnTo>
                      <a:pt x="8" y="32"/>
                    </a:lnTo>
                    <a:lnTo>
                      <a:pt x="48" y="32"/>
                    </a:lnTo>
                    <a:lnTo>
                      <a:pt x="57" y="0"/>
                    </a:lnTo>
                    <a:lnTo>
                      <a:pt x="0" y="0"/>
                    </a:lnTo>
                    <a:close/>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08" name="Freeform 269"/>
              <p:cNvSpPr>
                <a:spLocks/>
              </p:cNvSpPr>
              <p:nvPr/>
            </p:nvSpPr>
            <p:spPr bwMode="auto">
              <a:xfrm>
                <a:off x="3181" y="3827"/>
                <a:ext cx="58" cy="31"/>
              </a:xfrm>
              <a:custGeom>
                <a:avLst/>
                <a:gdLst>
                  <a:gd name="T0" fmla="*/ 0 w 58"/>
                  <a:gd name="T1" fmla="*/ 0 h 31"/>
                  <a:gd name="T2" fmla="*/ 8 w 58"/>
                  <a:gd name="T3" fmla="*/ 31 h 31"/>
                  <a:gd name="T4" fmla="*/ 49 w 58"/>
                  <a:gd name="T5" fmla="*/ 31 h 31"/>
                  <a:gd name="T6" fmla="*/ 58 w 58"/>
                  <a:gd name="T7" fmla="*/ 0 h 31"/>
                  <a:gd name="T8" fmla="*/ 0 w 58"/>
                  <a:gd name="T9" fmla="*/ 0 h 31"/>
                </a:gdLst>
                <a:ahLst/>
                <a:cxnLst>
                  <a:cxn ang="0">
                    <a:pos x="T0" y="T1"/>
                  </a:cxn>
                  <a:cxn ang="0">
                    <a:pos x="T2" y="T3"/>
                  </a:cxn>
                  <a:cxn ang="0">
                    <a:pos x="T4" y="T5"/>
                  </a:cxn>
                  <a:cxn ang="0">
                    <a:pos x="T6" y="T7"/>
                  </a:cxn>
                  <a:cxn ang="0">
                    <a:pos x="T8" y="T9"/>
                  </a:cxn>
                </a:cxnLst>
                <a:rect l="0" t="0" r="r" b="b"/>
                <a:pathLst>
                  <a:path w="58" h="31">
                    <a:moveTo>
                      <a:pt x="0" y="0"/>
                    </a:moveTo>
                    <a:lnTo>
                      <a:pt x="8" y="31"/>
                    </a:lnTo>
                    <a:lnTo>
                      <a:pt x="49" y="31"/>
                    </a:lnTo>
                    <a:lnTo>
                      <a:pt x="58" y="0"/>
                    </a:lnTo>
                    <a:lnTo>
                      <a:pt x="0" y="0"/>
                    </a:lnTo>
                    <a:close/>
                  </a:path>
                </a:pathLst>
              </a:custGeom>
              <a:solidFill>
                <a:srgbClr val="4F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09" name="Freeform 270"/>
              <p:cNvSpPr>
                <a:spLocks/>
              </p:cNvSpPr>
              <p:nvPr/>
            </p:nvSpPr>
            <p:spPr bwMode="auto">
              <a:xfrm>
                <a:off x="3181" y="3827"/>
                <a:ext cx="58" cy="31"/>
              </a:xfrm>
              <a:custGeom>
                <a:avLst/>
                <a:gdLst>
                  <a:gd name="T0" fmla="*/ 0 w 58"/>
                  <a:gd name="T1" fmla="*/ 0 h 31"/>
                  <a:gd name="T2" fmla="*/ 8 w 58"/>
                  <a:gd name="T3" fmla="*/ 31 h 31"/>
                  <a:gd name="T4" fmla="*/ 49 w 58"/>
                  <a:gd name="T5" fmla="*/ 31 h 31"/>
                  <a:gd name="T6" fmla="*/ 58 w 58"/>
                  <a:gd name="T7" fmla="*/ 0 h 31"/>
                  <a:gd name="T8" fmla="*/ 0 w 58"/>
                  <a:gd name="T9" fmla="*/ 0 h 31"/>
                </a:gdLst>
                <a:ahLst/>
                <a:cxnLst>
                  <a:cxn ang="0">
                    <a:pos x="T0" y="T1"/>
                  </a:cxn>
                  <a:cxn ang="0">
                    <a:pos x="T2" y="T3"/>
                  </a:cxn>
                  <a:cxn ang="0">
                    <a:pos x="T4" y="T5"/>
                  </a:cxn>
                  <a:cxn ang="0">
                    <a:pos x="T6" y="T7"/>
                  </a:cxn>
                  <a:cxn ang="0">
                    <a:pos x="T8" y="T9"/>
                  </a:cxn>
                </a:cxnLst>
                <a:rect l="0" t="0" r="r" b="b"/>
                <a:pathLst>
                  <a:path w="58" h="31">
                    <a:moveTo>
                      <a:pt x="0" y="0"/>
                    </a:moveTo>
                    <a:lnTo>
                      <a:pt x="8" y="31"/>
                    </a:lnTo>
                    <a:lnTo>
                      <a:pt x="49" y="31"/>
                    </a:lnTo>
                    <a:lnTo>
                      <a:pt x="58" y="0"/>
                    </a:lnTo>
                    <a:lnTo>
                      <a:pt x="0" y="0"/>
                    </a:lnTo>
                    <a:close/>
                  </a:path>
                </a:pathLst>
              </a:custGeom>
              <a:noFill/>
              <a:ln w="1587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10" name="Freeform 271"/>
              <p:cNvSpPr>
                <a:spLocks/>
              </p:cNvSpPr>
              <p:nvPr/>
            </p:nvSpPr>
            <p:spPr bwMode="auto">
              <a:xfrm>
                <a:off x="4672" y="2122"/>
                <a:ext cx="425" cy="240"/>
              </a:xfrm>
              <a:custGeom>
                <a:avLst/>
                <a:gdLst>
                  <a:gd name="T0" fmla="*/ 0 w 4536"/>
                  <a:gd name="T1" fmla="*/ 0 h 2770"/>
                  <a:gd name="T2" fmla="*/ 2268 w 4536"/>
                  <a:gd name="T3" fmla="*/ 469 h 2770"/>
                  <a:gd name="T4" fmla="*/ 4536 w 4536"/>
                  <a:gd name="T5" fmla="*/ 0 h 2770"/>
                  <a:gd name="T6" fmla="*/ 4536 w 4536"/>
                  <a:gd name="T7" fmla="*/ 2301 h 2770"/>
                  <a:gd name="T8" fmla="*/ 2268 w 4536"/>
                  <a:gd name="T9" fmla="*/ 2770 h 2770"/>
                  <a:gd name="T10" fmla="*/ 0 w 4536"/>
                  <a:gd name="T11" fmla="*/ 2301 h 2770"/>
                  <a:gd name="T12" fmla="*/ 0 w 4536"/>
                  <a:gd name="T13" fmla="*/ 0 h 2770"/>
                </a:gdLst>
                <a:ahLst/>
                <a:cxnLst>
                  <a:cxn ang="0">
                    <a:pos x="T0" y="T1"/>
                  </a:cxn>
                  <a:cxn ang="0">
                    <a:pos x="T2" y="T3"/>
                  </a:cxn>
                  <a:cxn ang="0">
                    <a:pos x="T4" y="T5"/>
                  </a:cxn>
                  <a:cxn ang="0">
                    <a:pos x="T6" y="T7"/>
                  </a:cxn>
                  <a:cxn ang="0">
                    <a:pos x="T8" y="T9"/>
                  </a:cxn>
                  <a:cxn ang="0">
                    <a:pos x="T10" y="T11"/>
                  </a:cxn>
                  <a:cxn ang="0">
                    <a:pos x="T12" y="T13"/>
                  </a:cxn>
                </a:cxnLst>
                <a:rect l="0" t="0" r="r" b="b"/>
                <a:pathLst>
                  <a:path w="4536" h="2770">
                    <a:moveTo>
                      <a:pt x="0" y="0"/>
                    </a:moveTo>
                    <a:cubicBezTo>
                      <a:pt x="0" y="259"/>
                      <a:pt x="1016" y="469"/>
                      <a:pt x="2268" y="469"/>
                    </a:cubicBezTo>
                    <a:cubicBezTo>
                      <a:pt x="3521" y="469"/>
                      <a:pt x="4536" y="259"/>
                      <a:pt x="4536" y="0"/>
                    </a:cubicBezTo>
                    <a:lnTo>
                      <a:pt x="4536" y="2301"/>
                    </a:lnTo>
                    <a:cubicBezTo>
                      <a:pt x="4536" y="2560"/>
                      <a:pt x="3521" y="2770"/>
                      <a:pt x="2268" y="2770"/>
                    </a:cubicBezTo>
                    <a:cubicBezTo>
                      <a:pt x="1016" y="2770"/>
                      <a:pt x="0" y="2560"/>
                      <a:pt x="0" y="2301"/>
                    </a:cubicBezTo>
                    <a:lnTo>
                      <a:pt x="0"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11" name="Oval 272"/>
              <p:cNvSpPr>
                <a:spLocks noChangeArrowheads="1"/>
              </p:cNvSpPr>
              <p:nvPr/>
            </p:nvSpPr>
            <p:spPr bwMode="auto">
              <a:xfrm>
                <a:off x="4672" y="2081"/>
                <a:ext cx="425" cy="81"/>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12" name="Freeform 273"/>
              <p:cNvSpPr>
                <a:spLocks noEditPoints="1"/>
              </p:cNvSpPr>
              <p:nvPr/>
            </p:nvSpPr>
            <p:spPr bwMode="auto">
              <a:xfrm>
                <a:off x="4672" y="2081"/>
                <a:ext cx="425" cy="281"/>
              </a:xfrm>
              <a:custGeom>
                <a:avLst/>
                <a:gdLst>
                  <a:gd name="T0" fmla="*/ 4536 w 4536"/>
                  <a:gd name="T1" fmla="*/ 470 h 3240"/>
                  <a:gd name="T2" fmla="*/ 2268 w 4536"/>
                  <a:gd name="T3" fmla="*/ 939 h 3240"/>
                  <a:gd name="T4" fmla="*/ 0 w 4536"/>
                  <a:gd name="T5" fmla="*/ 470 h 3240"/>
                  <a:gd name="T6" fmla="*/ 2268 w 4536"/>
                  <a:gd name="T7" fmla="*/ 0 h 3240"/>
                  <a:gd name="T8" fmla="*/ 4536 w 4536"/>
                  <a:gd name="T9" fmla="*/ 470 h 3240"/>
                  <a:gd name="T10" fmla="*/ 4536 w 4536"/>
                  <a:gd name="T11" fmla="*/ 470 h 3240"/>
                  <a:gd name="T12" fmla="*/ 4536 w 4536"/>
                  <a:gd name="T13" fmla="*/ 2771 h 3240"/>
                  <a:gd name="T14" fmla="*/ 2268 w 4536"/>
                  <a:gd name="T15" fmla="*/ 3240 h 3240"/>
                  <a:gd name="T16" fmla="*/ 0 w 4536"/>
                  <a:gd name="T17" fmla="*/ 2771 h 3240"/>
                  <a:gd name="T18" fmla="*/ 0 w 4536"/>
                  <a:gd name="T19" fmla="*/ 470 h 3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36" h="3240">
                    <a:moveTo>
                      <a:pt x="4536" y="470"/>
                    </a:moveTo>
                    <a:cubicBezTo>
                      <a:pt x="4536" y="729"/>
                      <a:pt x="3521" y="939"/>
                      <a:pt x="2268" y="939"/>
                    </a:cubicBezTo>
                    <a:cubicBezTo>
                      <a:pt x="1016" y="939"/>
                      <a:pt x="0" y="729"/>
                      <a:pt x="0" y="470"/>
                    </a:cubicBezTo>
                    <a:cubicBezTo>
                      <a:pt x="0" y="211"/>
                      <a:pt x="1016" y="0"/>
                      <a:pt x="2268" y="0"/>
                    </a:cubicBezTo>
                    <a:cubicBezTo>
                      <a:pt x="3521" y="0"/>
                      <a:pt x="4536" y="211"/>
                      <a:pt x="4536" y="470"/>
                    </a:cubicBezTo>
                    <a:close/>
                    <a:moveTo>
                      <a:pt x="4536" y="470"/>
                    </a:moveTo>
                    <a:lnTo>
                      <a:pt x="4536" y="2771"/>
                    </a:lnTo>
                    <a:cubicBezTo>
                      <a:pt x="4536" y="3030"/>
                      <a:pt x="3521" y="3240"/>
                      <a:pt x="2268" y="3240"/>
                    </a:cubicBezTo>
                    <a:cubicBezTo>
                      <a:pt x="1016" y="3240"/>
                      <a:pt x="0" y="3030"/>
                      <a:pt x="0" y="2771"/>
                    </a:cubicBezTo>
                    <a:lnTo>
                      <a:pt x="0" y="470"/>
                    </a:lnTo>
                  </a:path>
                </a:pathLst>
              </a:custGeom>
              <a:noFill/>
              <a:ln w="952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13" name="Freeform 274"/>
              <p:cNvSpPr>
                <a:spLocks/>
              </p:cNvSpPr>
              <p:nvPr/>
            </p:nvSpPr>
            <p:spPr bwMode="auto">
              <a:xfrm>
                <a:off x="4672" y="2213"/>
                <a:ext cx="425" cy="149"/>
              </a:xfrm>
              <a:custGeom>
                <a:avLst/>
                <a:gdLst>
                  <a:gd name="T0" fmla="*/ 0 w 4536"/>
                  <a:gd name="T1" fmla="*/ 0 h 1718"/>
                  <a:gd name="T2" fmla="*/ 2268 w 4536"/>
                  <a:gd name="T3" fmla="*/ 313 h 1718"/>
                  <a:gd name="T4" fmla="*/ 4536 w 4536"/>
                  <a:gd name="T5" fmla="*/ 0 h 1718"/>
                  <a:gd name="T6" fmla="*/ 4536 w 4536"/>
                  <a:gd name="T7" fmla="*/ 1405 h 1718"/>
                  <a:gd name="T8" fmla="*/ 2268 w 4536"/>
                  <a:gd name="T9" fmla="*/ 1718 h 1718"/>
                  <a:gd name="T10" fmla="*/ 0 w 4536"/>
                  <a:gd name="T11" fmla="*/ 1405 h 1718"/>
                  <a:gd name="T12" fmla="*/ 0 w 4536"/>
                  <a:gd name="T13" fmla="*/ 0 h 1718"/>
                </a:gdLst>
                <a:ahLst/>
                <a:cxnLst>
                  <a:cxn ang="0">
                    <a:pos x="T0" y="T1"/>
                  </a:cxn>
                  <a:cxn ang="0">
                    <a:pos x="T2" y="T3"/>
                  </a:cxn>
                  <a:cxn ang="0">
                    <a:pos x="T4" y="T5"/>
                  </a:cxn>
                  <a:cxn ang="0">
                    <a:pos x="T6" y="T7"/>
                  </a:cxn>
                  <a:cxn ang="0">
                    <a:pos x="T8" y="T9"/>
                  </a:cxn>
                  <a:cxn ang="0">
                    <a:pos x="T10" y="T11"/>
                  </a:cxn>
                  <a:cxn ang="0">
                    <a:pos x="T12" y="T13"/>
                  </a:cxn>
                </a:cxnLst>
                <a:rect l="0" t="0" r="r" b="b"/>
                <a:pathLst>
                  <a:path w="4536" h="1718">
                    <a:moveTo>
                      <a:pt x="0" y="0"/>
                    </a:moveTo>
                    <a:cubicBezTo>
                      <a:pt x="0" y="173"/>
                      <a:pt x="1016" y="313"/>
                      <a:pt x="2268" y="313"/>
                    </a:cubicBezTo>
                    <a:cubicBezTo>
                      <a:pt x="3521" y="313"/>
                      <a:pt x="4536" y="173"/>
                      <a:pt x="4536" y="0"/>
                    </a:cubicBezTo>
                    <a:lnTo>
                      <a:pt x="4536" y="1405"/>
                    </a:lnTo>
                    <a:cubicBezTo>
                      <a:pt x="4536" y="1578"/>
                      <a:pt x="3521" y="1718"/>
                      <a:pt x="2268" y="1718"/>
                    </a:cubicBezTo>
                    <a:cubicBezTo>
                      <a:pt x="1016" y="1718"/>
                      <a:pt x="0" y="1578"/>
                      <a:pt x="0" y="1405"/>
                    </a:cubicBezTo>
                    <a:lnTo>
                      <a:pt x="0" y="0"/>
                    </a:lnTo>
                    <a:close/>
                  </a:path>
                </a:pathLst>
              </a:custGeom>
              <a:solidFill>
                <a:srgbClr val="1F497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14" name="Oval 275"/>
              <p:cNvSpPr>
                <a:spLocks noChangeArrowheads="1"/>
              </p:cNvSpPr>
              <p:nvPr/>
            </p:nvSpPr>
            <p:spPr bwMode="auto">
              <a:xfrm>
                <a:off x="4672" y="2186"/>
                <a:ext cx="425" cy="54"/>
              </a:xfrm>
              <a:prstGeom prst="ellipse">
                <a:avLst/>
              </a:prstGeom>
              <a:solidFill>
                <a:srgbClr val="7992B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15" name="Freeform 276"/>
              <p:cNvSpPr>
                <a:spLocks noEditPoints="1"/>
              </p:cNvSpPr>
              <p:nvPr/>
            </p:nvSpPr>
            <p:spPr bwMode="auto">
              <a:xfrm>
                <a:off x="4672" y="2186"/>
                <a:ext cx="425" cy="176"/>
              </a:xfrm>
              <a:custGeom>
                <a:avLst/>
                <a:gdLst>
                  <a:gd name="T0" fmla="*/ 4536 w 4536"/>
                  <a:gd name="T1" fmla="*/ 314 h 2032"/>
                  <a:gd name="T2" fmla="*/ 2268 w 4536"/>
                  <a:gd name="T3" fmla="*/ 627 h 2032"/>
                  <a:gd name="T4" fmla="*/ 0 w 4536"/>
                  <a:gd name="T5" fmla="*/ 314 h 2032"/>
                  <a:gd name="T6" fmla="*/ 2268 w 4536"/>
                  <a:gd name="T7" fmla="*/ 0 h 2032"/>
                  <a:gd name="T8" fmla="*/ 4536 w 4536"/>
                  <a:gd name="T9" fmla="*/ 314 h 2032"/>
                  <a:gd name="T10" fmla="*/ 4536 w 4536"/>
                  <a:gd name="T11" fmla="*/ 314 h 2032"/>
                  <a:gd name="T12" fmla="*/ 4536 w 4536"/>
                  <a:gd name="T13" fmla="*/ 1719 h 2032"/>
                  <a:gd name="T14" fmla="*/ 2268 w 4536"/>
                  <a:gd name="T15" fmla="*/ 2032 h 2032"/>
                  <a:gd name="T16" fmla="*/ 0 w 4536"/>
                  <a:gd name="T17" fmla="*/ 1719 h 2032"/>
                  <a:gd name="T18" fmla="*/ 0 w 4536"/>
                  <a:gd name="T19" fmla="*/ 314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36" h="2032">
                    <a:moveTo>
                      <a:pt x="4536" y="314"/>
                    </a:moveTo>
                    <a:cubicBezTo>
                      <a:pt x="4536" y="487"/>
                      <a:pt x="3521" y="627"/>
                      <a:pt x="2268" y="627"/>
                    </a:cubicBezTo>
                    <a:cubicBezTo>
                      <a:pt x="1016" y="627"/>
                      <a:pt x="0" y="487"/>
                      <a:pt x="0" y="314"/>
                    </a:cubicBezTo>
                    <a:cubicBezTo>
                      <a:pt x="0" y="141"/>
                      <a:pt x="1016" y="0"/>
                      <a:pt x="2268" y="0"/>
                    </a:cubicBezTo>
                    <a:cubicBezTo>
                      <a:pt x="3521" y="0"/>
                      <a:pt x="4536" y="141"/>
                      <a:pt x="4536" y="314"/>
                    </a:cubicBezTo>
                    <a:close/>
                    <a:moveTo>
                      <a:pt x="4536" y="314"/>
                    </a:moveTo>
                    <a:lnTo>
                      <a:pt x="4536" y="1719"/>
                    </a:lnTo>
                    <a:cubicBezTo>
                      <a:pt x="4536" y="1892"/>
                      <a:pt x="3521" y="2032"/>
                      <a:pt x="2268" y="2032"/>
                    </a:cubicBezTo>
                    <a:cubicBezTo>
                      <a:pt x="1016" y="2032"/>
                      <a:pt x="0" y="1892"/>
                      <a:pt x="0" y="1719"/>
                    </a:cubicBezTo>
                    <a:lnTo>
                      <a:pt x="0" y="314"/>
                    </a:lnTo>
                  </a:path>
                </a:pathLst>
              </a:custGeom>
              <a:noFill/>
              <a:ln w="952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16" name="Freeform 277"/>
              <p:cNvSpPr>
                <a:spLocks/>
              </p:cNvSpPr>
              <p:nvPr/>
            </p:nvSpPr>
            <p:spPr bwMode="auto">
              <a:xfrm>
                <a:off x="4174" y="2219"/>
                <a:ext cx="177" cy="100"/>
              </a:xfrm>
              <a:custGeom>
                <a:avLst/>
                <a:gdLst>
                  <a:gd name="T0" fmla="*/ 0 w 1888"/>
                  <a:gd name="T1" fmla="*/ 0 h 1162"/>
                  <a:gd name="T2" fmla="*/ 944 w 1888"/>
                  <a:gd name="T3" fmla="*/ 197 h 1162"/>
                  <a:gd name="T4" fmla="*/ 1888 w 1888"/>
                  <a:gd name="T5" fmla="*/ 0 h 1162"/>
                  <a:gd name="T6" fmla="*/ 1888 w 1888"/>
                  <a:gd name="T7" fmla="*/ 965 h 1162"/>
                  <a:gd name="T8" fmla="*/ 944 w 1888"/>
                  <a:gd name="T9" fmla="*/ 1162 h 1162"/>
                  <a:gd name="T10" fmla="*/ 0 w 1888"/>
                  <a:gd name="T11" fmla="*/ 965 h 1162"/>
                  <a:gd name="T12" fmla="*/ 0 w 1888"/>
                  <a:gd name="T13" fmla="*/ 0 h 1162"/>
                </a:gdLst>
                <a:ahLst/>
                <a:cxnLst>
                  <a:cxn ang="0">
                    <a:pos x="T0" y="T1"/>
                  </a:cxn>
                  <a:cxn ang="0">
                    <a:pos x="T2" y="T3"/>
                  </a:cxn>
                  <a:cxn ang="0">
                    <a:pos x="T4" y="T5"/>
                  </a:cxn>
                  <a:cxn ang="0">
                    <a:pos x="T6" y="T7"/>
                  </a:cxn>
                  <a:cxn ang="0">
                    <a:pos x="T8" y="T9"/>
                  </a:cxn>
                  <a:cxn ang="0">
                    <a:pos x="T10" y="T11"/>
                  </a:cxn>
                  <a:cxn ang="0">
                    <a:pos x="T12" y="T13"/>
                  </a:cxn>
                </a:cxnLst>
                <a:rect l="0" t="0" r="r" b="b"/>
                <a:pathLst>
                  <a:path w="1888" h="1162">
                    <a:moveTo>
                      <a:pt x="0" y="0"/>
                    </a:moveTo>
                    <a:cubicBezTo>
                      <a:pt x="0" y="108"/>
                      <a:pt x="423" y="197"/>
                      <a:pt x="944" y="197"/>
                    </a:cubicBezTo>
                    <a:cubicBezTo>
                      <a:pt x="1466" y="197"/>
                      <a:pt x="1888" y="108"/>
                      <a:pt x="1888" y="0"/>
                    </a:cubicBezTo>
                    <a:lnTo>
                      <a:pt x="1888" y="965"/>
                    </a:lnTo>
                    <a:cubicBezTo>
                      <a:pt x="1888" y="1074"/>
                      <a:pt x="1466" y="1162"/>
                      <a:pt x="944" y="1162"/>
                    </a:cubicBezTo>
                    <a:cubicBezTo>
                      <a:pt x="423" y="1162"/>
                      <a:pt x="0" y="1074"/>
                      <a:pt x="0" y="965"/>
                    </a:cubicBezTo>
                    <a:lnTo>
                      <a:pt x="0"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17" name="Oval 278"/>
              <p:cNvSpPr>
                <a:spLocks noChangeArrowheads="1"/>
              </p:cNvSpPr>
              <p:nvPr/>
            </p:nvSpPr>
            <p:spPr bwMode="auto">
              <a:xfrm>
                <a:off x="4174" y="2202"/>
                <a:ext cx="177" cy="34"/>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18" name="Freeform 279"/>
              <p:cNvSpPr>
                <a:spLocks noEditPoints="1"/>
              </p:cNvSpPr>
              <p:nvPr/>
            </p:nvSpPr>
            <p:spPr bwMode="auto">
              <a:xfrm>
                <a:off x="4174" y="2202"/>
                <a:ext cx="177" cy="117"/>
              </a:xfrm>
              <a:custGeom>
                <a:avLst/>
                <a:gdLst>
                  <a:gd name="T0" fmla="*/ 1888 w 1888"/>
                  <a:gd name="T1" fmla="*/ 198 h 1360"/>
                  <a:gd name="T2" fmla="*/ 944 w 1888"/>
                  <a:gd name="T3" fmla="*/ 395 h 1360"/>
                  <a:gd name="T4" fmla="*/ 0 w 1888"/>
                  <a:gd name="T5" fmla="*/ 198 h 1360"/>
                  <a:gd name="T6" fmla="*/ 944 w 1888"/>
                  <a:gd name="T7" fmla="*/ 0 h 1360"/>
                  <a:gd name="T8" fmla="*/ 1888 w 1888"/>
                  <a:gd name="T9" fmla="*/ 198 h 1360"/>
                  <a:gd name="T10" fmla="*/ 1888 w 1888"/>
                  <a:gd name="T11" fmla="*/ 198 h 1360"/>
                  <a:gd name="T12" fmla="*/ 1888 w 1888"/>
                  <a:gd name="T13" fmla="*/ 1163 h 1360"/>
                  <a:gd name="T14" fmla="*/ 944 w 1888"/>
                  <a:gd name="T15" fmla="*/ 1360 h 1360"/>
                  <a:gd name="T16" fmla="*/ 0 w 1888"/>
                  <a:gd name="T17" fmla="*/ 1163 h 1360"/>
                  <a:gd name="T18" fmla="*/ 0 w 1888"/>
                  <a:gd name="T19" fmla="*/ 198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8" h="1360">
                    <a:moveTo>
                      <a:pt x="1888" y="198"/>
                    </a:moveTo>
                    <a:cubicBezTo>
                      <a:pt x="1888" y="306"/>
                      <a:pt x="1466" y="395"/>
                      <a:pt x="944" y="395"/>
                    </a:cubicBezTo>
                    <a:cubicBezTo>
                      <a:pt x="423" y="395"/>
                      <a:pt x="0" y="306"/>
                      <a:pt x="0" y="198"/>
                    </a:cubicBezTo>
                    <a:cubicBezTo>
                      <a:pt x="0" y="89"/>
                      <a:pt x="423" y="0"/>
                      <a:pt x="944" y="0"/>
                    </a:cubicBezTo>
                    <a:cubicBezTo>
                      <a:pt x="1466" y="0"/>
                      <a:pt x="1888" y="89"/>
                      <a:pt x="1888" y="198"/>
                    </a:cubicBezTo>
                    <a:close/>
                    <a:moveTo>
                      <a:pt x="1888" y="198"/>
                    </a:moveTo>
                    <a:lnTo>
                      <a:pt x="1888" y="1163"/>
                    </a:lnTo>
                    <a:cubicBezTo>
                      <a:pt x="1888" y="1272"/>
                      <a:pt x="1466" y="1360"/>
                      <a:pt x="944" y="1360"/>
                    </a:cubicBezTo>
                    <a:cubicBezTo>
                      <a:pt x="423" y="1360"/>
                      <a:pt x="0" y="1272"/>
                      <a:pt x="0" y="1163"/>
                    </a:cubicBezTo>
                    <a:lnTo>
                      <a:pt x="0" y="198"/>
                    </a:lnTo>
                  </a:path>
                </a:pathLst>
              </a:custGeom>
              <a:noFill/>
              <a:ln w="952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19" name="Freeform 280"/>
              <p:cNvSpPr>
                <a:spLocks/>
              </p:cNvSpPr>
              <p:nvPr/>
            </p:nvSpPr>
            <p:spPr bwMode="auto">
              <a:xfrm>
                <a:off x="4174" y="2257"/>
                <a:ext cx="177" cy="62"/>
              </a:xfrm>
              <a:custGeom>
                <a:avLst/>
                <a:gdLst>
                  <a:gd name="T0" fmla="*/ 0 w 1888"/>
                  <a:gd name="T1" fmla="*/ 0 h 724"/>
                  <a:gd name="T2" fmla="*/ 944 w 1888"/>
                  <a:gd name="T3" fmla="*/ 132 h 724"/>
                  <a:gd name="T4" fmla="*/ 1888 w 1888"/>
                  <a:gd name="T5" fmla="*/ 0 h 724"/>
                  <a:gd name="T6" fmla="*/ 1888 w 1888"/>
                  <a:gd name="T7" fmla="*/ 592 h 724"/>
                  <a:gd name="T8" fmla="*/ 944 w 1888"/>
                  <a:gd name="T9" fmla="*/ 724 h 724"/>
                  <a:gd name="T10" fmla="*/ 0 w 1888"/>
                  <a:gd name="T11" fmla="*/ 592 h 724"/>
                  <a:gd name="T12" fmla="*/ 0 w 1888"/>
                  <a:gd name="T13" fmla="*/ 0 h 724"/>
                </a:gdLst>
                <a:ahLst/>
                <a:cxnLst>
                  <a:cxn ang="0">
                    <a:pos x="T0" y="T1"/>
                  </a:cxn>
                  <a:cxn ang="0">
                    <a:pos x="T2" y="T3"/>
                  </a:cxn>
                  <a:cxn ang="0">
                    <a:pos x="T4" y="T5"/>
                  </a:cxn>
                  <a:cxn ang="0">
                    <a:pos x="T6" y="T7"/>
                  </a:cxn>
                  <a:cxn ang="0">
                    <a:pos x="T8" y="T9"/>
                  </a:cxn>
                  <a:cxn ang="0">
                    <a:pos x="T10" y="T11"/>
                  </a:cxn>
                  <a:cxn ang="0">
                    <a:pos x="T12" y="T13"/>
                  </a:cxn>
                </a:cxnLst>
                <a:rect l="0" t="0" r="r" b="b"/>
                <a:pathLst>
                  <a:path w="1888" h="724">
                    <a:moveTo>
                      <a:pt x="0" y="0"/>
                    </a:moveTo>
                    <a:cubicBezTo>
                      <a:pt x="0" y="73"/>
                      <a:pt x="423" y="132"/>
                      <a:pt x="944" y="132"/>
                    </a:cubicBezTo>
                    <a:cubicBezTo>
                      <a:pt x="1466" y="132"/>
                      <a:pt x="1888" y="73"/>
                      <a:pt x="1888" y="0"/>
                    </a:cubicBezTo>
                    <a:lnTo>
                      <a:pt x="1888" y="592"/>
                    </a:lnTo>
                    <a:cubicBezTo>
                      <a:pt x="1888" y="665"/>
                      <a:pt x="1466" y="724"/>
                      <a:pt x="944" y="724"/>
                    </a:cubicBezTo>
                    <a:cubicBezTo>
                      <a:pt x="423" y="724"/>
                      <a:pt x="0" y="665"/>
                      <a:pt x="0" y="592"/>
                    </a:cubicBezTo>
                    <a:lnTo>
                      <a:pt x="0" y="0"/>
                    </a:lnTo>
                    <a:close/>
                  </a:path>
                </a:pathLst>
              </a:custGeom>
              <a:solidFill>
                <a:srgbClr val="1F497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20" name="Oval 281"/>
              <p:cNvSpPr>
                <a:spLocks noChangeArrowheads="1"/>
              </p:cNvSpPr>
              <p:nvPr/>
            </p:nvSpPr>
            <p:spPr bwMode="auto">
              <a:xfrm>
                <a:off x="4174" y="2245"/>
                <a:ext cx="177" cy="23"/>
              </a:xfrm>
              <a:prstGeom prst="ellipse">
                <a:avLst/>
              </a:prstGeom>
              <a:solidFill>
                <a:srgbClr val="7992B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21" name="Freeform 282"/>
              <p:cNvSpPr>
                <a:spLocks noEditPoints="1"/>
              </p:cNvSpPr>
              <p:nvPr/>
            </p:nvSpPr>
            <p:spPr bwMode="auto">
              <a:xfrm>
                <a:off x="4174" y="2245"/>
                <a:ext cx="177" cy="74"/>
              </a:xfrm>
              <a:custGeom>
                <a:avLst/>
                <a:gdLst>
                  <a:gd name="T0" fmla="*/ 1888 w 1888"/>
                  <a:gd name="T1" fmla="*/ 132 h 856"/>
                  <a:gd name="T2" fmla="*/ 944 w 1888"/>
                  <a:gd name="T3" fmla="*/ 264 h 856"/>
                  <a:gd name="T4" fmla="*/ 0 w 1888"/>
                  <a:gd name="T5" fmla="*/ 132 h 856"/>
                  <a:gd name="T6" fmla="*/ 944 w 1888"/>
                  <a:gd name="T7" fmla="*/ 0 h 856"/>
                  <a:gd name="T8" fmla="*/ 1888 w 1888"/>
                  <a:gd name="T9" fmla="*/ 132 h 856"/>
                  <a:gd name="T10" fmla="*/ 1888 w 1888"/>
                  <a:gd name="T11" fmla="*/ 132 h 856"/>
                  <a:gd name="T12" fmla="*/ 1888 w 1888"/>
                  <a:gd name="T13" fmla="*/ 724 h 856"/>
                  <a:gd name="T14" fmla="*/ 944 w 1888"/>
                  <a:gd name="T15" fmla="*/ 856 h 856"/>
                  <a:gd name="T16" fmla="*/ 0 w 1888"/>
                  <a:gd name="T17" fmla="*/ 724 h 856"/>
                  <a:gd name="T18" fmla="*/ 0 w 1888"/>
                  <a:gd name="T19" fmla="*/ 132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8" h="856">
                    <a:moveTo>
                      <a:pt x="1888" y="132"/>
                    </a:moveTo>
                    <a:cubicBezTo>
                      <a:pt x="1888" y="205"/>
                      <a:pt x="1466" y="264"/>
                      <a:pt x="944" y="264"/>
                    </a:cubicBezTo>
                    <a:cubicBezTo>
                      <a:pt x="423" y="264"/>
                      <a:pt x="0" y="205"/>
                      <a:pt x="0" y="132"/>
                    </a:cubicBezTo>
                    <a:cubicBezTo>
                      <a:pt x="0" y="60"/>
                      <a:pt x="423" y="0"/>
                      <a:pt x="944" y="0"/>
                    </a:cubicBezTo>
                    <a:cubicBezTo>
                      <a:pt x="1466" y="0"/>
                      <a:pt x="1888" y="60"/>
                      <a:pt x="1888" y="132"/>
                    </a:cubicBezTo>
                    <a:close/>
                    <a:moveTo>
                      <a:pt x="1888" y="132"/>
                    </a:moveTo>
                    <a:lnTo>
                      <a:pt x="1888" y="724"/>
                    </a:lnTo>
                    <a:cubicBezTo>
                      <a:pt x="1888" y="797"/>
                      <a:pt x="1466" y="856"/>
                      <a:pt x="944" y="856"/>
                    </a:cubicBezTo>
                    <a:cubicBezTo>
                      <a:pt x="423" y="856"/>
                      <a:pt x="0" y="797"/>
                      <a:pt x="0" y="724"/>
                    </a:cubicBezTo>
                    <a:lnTo>
                      <a:pt x="0" y="132"/>
                    </a:lnTo>
                  </a:path>
                </a:pathLst>
              </a:custGeom>
              <a:noFill/>
              <a:ln w="952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22" name="Freeform 283"/>
              <p:cNvSpPr>
                <a:spLocks/>
              </p:cNvSpPr>
              <p:nvPr/>
            </p:nvSpPr>
            <p:spPr bwMode="auto">
              <a:xfrm>
                <a:off x="4354" y="2444"/>
                <a:ext cx="177" cy="101"/>
              </a:xfrm>
              <a:custGeom>
                <a:avLst/>
                <a:gdLst>
                  <a:gd name="T0" fmla="*/ 0 w 1888"/>
                  <a:gd name="T1" fmla="*/ 0 h 1162"/>
                  <a:gd name="T2" fmla="*/ 944 w 1888"/>
                  <a:gd name="T3" fmla="*/ 197 h 1162"/>
                  <a:gd name="T4" fmla="*/ 1888 w 1888"/>
                  <a:gd name="T5" fmla="*/ 0 h 1162"/>
                  <a:gd name="T6" fmla="*/ 1888 w 1888"/>
                  <a:gd name="T7" fmla="*/ 965 h 1162"/>
                  <a:gd name="T8" fmla="*/ 944 w 1888"/>
                  <a:gd name="T9" fmla="*/ 1162 h 1162"/>
                  <a:gd name="T10" fmla="*/ 0 w 1888"/>
                  <a:gd name="T11" fmla="*/ 965 h 1162"/>
                  <a:gd name="T12" fmla="*/ 0 w 1888"/>
                  <a:gd name="T13" fmla="*/ 0 h 1162"/>
                </a:gdLst>
                <a:ahLst/>
                <a:cxnLst>
                  <a:cxn ang="0">
                    <a:pos x="T0" y="T1"/>
                  </a:cxn>
                  <a:cxn ang="0">
                    <a:pos x="T2" y="T3"/>
                  </a:cxn>
                  <a:cxn ang="0">
                    <a:pos x="T4" y="T5"/>
                  </a:cxn>
                  <a:cxn ang="0">
                    <a:pos x="T6" y="T7"/>
                  </a:cxn>
                  <a:cxn ang="0">
                    <a:pos x="T8" y="T9"/>
                  </a:cxn>
                  <a:cxn ang="0">
                    <a:pos x="T10" y="T11"/>
                  </a:cxn>
                  <a:cxn ang="0">
                    <a:pos x="T12" y="T13"/>
                  </a:cxn>
                </a:cxnLst>
                <a:rect l="0" t="0" r="r" b="b"/>
                <a:pathLst>
                  <a:path w="1888" h="1162">
                    <a:moveTo>
                      <a:pt x="0" y="0"/>
                    </a:moveTo>
                    <a:cubicBezTo>
                      <a:pt x="0" y="108"/>
                      <a:pt x="423" y="197"/>
                      <a:pt x="944" y="197"/>
                    </a:cubicBezTo>
                    <a:cubicBezTo>
                      <a:pt x="1466" y="197"/>
                      <a:pt x="1888" y="108"/>
                      <a:pt x="1888" y="0"/>
                    </a:cubicBezTo>
                    <a:lnTo>
                      <a:pt x="1888" y="965"/>
                    </a:lnTo>
                    <a:cubicBezTo>
                      <a:pt x="1888" y="1074"/>
                      <a:pt x="1466" y="1162"/>
                      <a:pt x="944" y="1162"/>
                    </a:cubicBezTo>
                    <a:cubicBezTo>
                      <a:pt x="423" y="1162"/>
                      <a:pt x="0" y="1074"/>
                      <a:pt x="0" y="965"/>
                    </a:cubicBezTo>
                    <a:lnTo>
                      <a:pt x="0"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23" name="Oval 284"/>
              <p:cNvSpPr>
                <a:spLocks noChangeArrowheads="1"/>
              </p:cNvSpPr>
              <p:nvPr/>
            </p:nvSpPr>
            <p:spPr bwMode="auto">
              <a:xfrm>
                <a:off x="4354" y="2427"/>
                <a:ext cx="177" cy="35"/>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24" name="Freeform 285"/>
              <p:cNvSpPr>
                <a:spLocks noEditPoints="1"/>
              </p:cNvSpPr>
              <p:nvPr/>
            </p:nvSpPr>
            <p:spPr bwMode="auto">
              <a:xfrm>
                <a:off x="4354" y="2427"/>
                <a:ext cx="177" cy="118"/>
              </a:xfrm>
              <a:custGeom>
                <a:avLst/>
                <a:gdLst>
                  <a:gd name="T0" fmla="*/ 1888 w 1888"/>
                  <a:gd name="T1" fmla="*/ 198 h 1360"/>
                  <a:gd name="T2" fmla="*/ 944 w 1888"/>
                  <a:gd name="T3" fmla="*/ 395 h 1360"/>
                  <a:gd name="T4" fmla="*/ 0 w 1888"/>
                  <a:gd name="T5" fmla="*/ 198 h 1360"/>
                  <a:gd name="T6" fmla="*/ 944 w 1888"/>
                  <a:gd name="T7" fmla="*/ 0 h 1360"/>
                  <a:gd name="T8" fmla="*/ 1888 w 1888"/>
                  <a:gd name="T9" fmla="*/ 198 h 1360"/>
                  <a:gd name="T10" fmla="*/ 1888 w 1888"/>
                  <a:gd name="T11" fmla="*/ 198 h 1360"/>
                  <a:gd name="T12" fmla="*/ 1888 w 1888"/>
                  <a:gd name="T13" fmla="*/ 1163 h 1360"/>
                  <a:gd name="T14" fmla="*/ 944 w 1888"/>
                  <a:gd name="T15" fmla="*/ 1360 h 1360"/>
                  <a:gd name="T16" fmla="*/ 0 w 1888"/>
                  <a:gd name="T17" fmla="*/ 1163 h 1360"/>
                  <a:gd name="T18" fmla="*/ 0 w 1888"/>
                  <a:gd name="T19" fmla="*/ 198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8" h="1360">
                    <a:moveTo>
                      <a:pt x="1888" y="198"/>
                    </a:moveTo>
                    <a:cubicBezTo>
                      <a:pt x="1888" y="306"/>
                      <a:pt x="1466" y="395"/>
                      <a:pt x="944" y="395"/>
                    </a:cubicBezTo>
                    <a:cubicBezTo>
                      <a:pt x="423" y="395"/>
                      <a:pt x="0" y="306"/>
                      <a:pt x="0" y="198"/>
                    </a:cubicBezTo>
                    <a:cubicBezTo>
                      <a:pt x="0" y="89"/>
                      <a:pt x="423" y="0"/>
                      <a:pt x="944" y="0"/>
                    </a:cubicBezTo>
                    <a:cubicBezTo>
                      <a:pt x="1466" y="0"/>
                      <a:pt x="1888" y="89"/>
                      <a:pt x="1888" y="198"/>
                    </a:cubicBezTo>
                    <a:close/>
                    <a:moveTo>
                      <a:pt x="1888" y="198"/>
                    </a:moveTo>
                    <a:lnTo>
                      <a:pt x="1888" y="1163"/>
                    </a:lnTo>
                    <a:cubicBezTo>
                      <a:pt x="1888" y="1272"/>
                      <a:pt x="1466" y="1360"/>
                      <a:pt x="944" y="1360"/>
                    </a:cubicBezTo>
                    <a:cubicBezTo>
                      <a:pt x="423" y="1360"/>
                      <a:pt x="0" y="1272"/>
                      <a:pt x="0" y="1163"/>
                    </a:cubicBezTo>
                    <a:lnTo>
                      <a:pt x="0" y="198"/>
                    </a:lnTo>
                  </a:path>
                </a:pathLst>
              </a:custGeom>
              <a:noFill/>
              <a:ln w="952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25" name="Freeform 286"/>
              <p:cNvSpPr>
                <a:spLocks/>
              </p:cNvSpPr>
              <p:nvPr/>
            </p:nvSpPr>
            <p:spPr bwMode="auto">
              <a:xfrm>
                <a:off x="4354" y="2482"/>
                <a:ext cx="177" cy="63"/>
              </a:xfrm>
              <a:custGeom>
                <a:avLst/>
                <a:gdLst>
                  <a:gd name="T0" fmla="*/ 0 w 1888"/>
                  <a:gd name="T1" fmla="*/ 0 h 724"/>
                  <a:gd name="T2" fmla="*/ 944 w 1888"/>
                  <a:gd name="T3" fmla="*/ 132 h 724"/>
                  <a:gd name="T4" fmla="*/ 1888 w 1888"/>
                  <a:gd name="T5" fmla="*/ 0 h 724"/>
                  <a:gd name="T6" fmla="*/ 1888 w 1888"/>
                  <a:gd name="T7" fmla="*/ 592 h 724"/>
                  <a:gd name="T8" fmla="*/ 944 w 1888"/>
                  <a:gd name="T9" fmla="*/ 724 h 724"/>
                  <a:gd name="T10" fmla="*/ 0 w 1888"/>
                  <a:gd name="T11" fmla="*/ 592 h 724"/>
                  <a:gd name="T12" fmla="*/ 0 w 1888"/>
                  <a:gd name="T13" fmla="*/ 0 h 724"/>
                </a:gdLst>
                <a:ahLst/>
                <a:cxnLst>
                  <a:cxn ang="0">
                    <a:pos x="T0" y="T1"/>
                  </a:cxn>
                  <a:cxn ang="0">
                    <a:pos x="T2" y="T3"/>
                  </a:cxn>
                  <a:cxn ang="0">
                    <a:pos x="T4" y="T5"/>
                  </a:cxn>
                  <a:cxn ang="0">
                    <a:pos x="T6" y="T7"/>
                  </a:cxn>
                  <a:cxn ang="0">
                    <a:pos x="T8" y="T9"/>
                  </a:cxn>
                  <a:cxn ang="0">
                    <a:pos x="T10" y="T11"/>
                  </a:cxn>
                  <a:cxn ang="0">
                    <a:pos x="T12" y="T13"/>
                  </a:cxn>
                </a:cxnLst>
                <a:rect l="0" t="0" r="r" b="b"/>
                <a:pathLst>
                  <a:path w="1888" h="724">
                    <a:moveTo>
                      <a:pt x="0" y="0"/>
                    </a:moveTo>
                    <a:cubicBezTo>
                      <a:pt x="0" y="73"/>
                      <a:pt x="423" y="132"/>
                      <a:pt x="944" y="132"/>
                    </a:cubicBezTo>
                    <a:cubicBezTo>
                      <a:pt x="1466" y="132"/>
                      <a:pt x="1888" y="73"/>
                      <a:pt x="1888" y="0"/>
                    </a:cubicBezTo>
                    <a:lnTo>
                      <a:pt x="1888" y="592"/>
                    </a:lnTo>
                    <a:cubicBezTo>
                      <a:pt x="1888" y="665"/>
                      <a:pt x="1466" y="724"/>
                      <a:pt x="944" y="724"/>
                    </a:cubicBezTo>
                    <a:cubicBezTo>
                      <a:pt x="423" y="724"/>
                      <a:pt x="0" y="665"/>
                      <a:pt x="0" y="592"/>
                    </a:cubicBezTo>
                    <a:lnTo>
                      <a:pt x="0" y="0"/>
                    </a:lnTo>
                    <a:close/>
                  </a:path>
                </a:pathLst>
              </a:custGeom>
              <a:solidFill>
                <a:srgbClr val="1F497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26" name="Oval 287"/>
              <p:cNvSpPr>
                <a:spLocks noChangeArrowheads="1"/>
              </p:cNvSpPr>
              <p:nvPr/>
            </p:nvSpPr>
            <p:spPr bwMode="auto">
              <a:xfrm>
                <a:off x="4354" y="2471"/>
                <a:ext cx="177" cy="23"/>
              </a:xfrm>
              <a:prstGeom prst="ellipse">
                <a:avLst/>
              </a:prstGeom>
              <a:solidFill>
                <a:srgbClr val="7992B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127" name="Freeform 288"/>
              <p:cNvSpPr>
                <a:spLocks noEditPoints="1"/>
              </p:cNvSpPr>
              <p:nvPr/>
            </p:nvSpPr>
            <p:spPr bwMode="auto">
              <a:xfrm>
                <a:off x="4354" y="2471"/>
                <a:ext cx="177" cy="74"/>
              </a:xfrm>
              <a:custGeom>
                <a:avLst/>
                <a:gdLst>
                  <a:gd name="T0" fmla="*/ 1888 w 1888"/>
                  <a:gd name="T1" fmla="*/ 132 h 856"/>
                  <a:gd name="T2" fmla="*/ 944 w 1888"/>
                  <a:gd name="T3" fmla="*/ 264 h 856"/>
                  <a:gd name="T4" fmla="*/ 0 w 1888"/>
                  <a:gd name="T5" fmla="*/ 132 h 856"/>
                  <a:gd name="T6" fmla="*/ 944 w 1888"/>
                  <a:gd name="T7" fmla="*/ 0 h 856"/>
                  <a:gd name="T8" fmla="*/ 1888 w 1888"/>
                  <a:gd name="T9" fmla="*/ 132 h 856"/>
                  <a:gd name="T10" fmla="*/ 1888 w 1888"/>
                  <a:gd name="T11" fmla="*/ 132 h 856"/>
                  <a:gd name="T12" fmla="*/ 1888 w 1888"/>
                  <a:gd name="T13" fmla="*/ 724 h 856"/>
                  <a:gd name="T14" fmla="*/ 944 w 1888"/>
                  <a:gd name="T15" fmla="*/ 856 h 856"/>
                  <a:gd name="T16" fmla="*/ 0 w 1888"/>
                  <a:gd name="T17" fmla="*/ 724 h 856"/>
                  <a:gd name="T18" fmla="*/ 0 w 1888"/>
                  <a:gd name="T19" fmla="*/ 132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8" h="856">
                    <a:moveTo>
                      <a:pt x="1888" y="132"/>
                    </a:moveTo>
                    <a:cubicBezTo>
                      <a:pt x="1888" y="205"/>
                      <a:pt x="1466" y="264"/>
                      <a:pt x="944" y="264"/>
                    </a:cubicBezTo>
                    <a:cubicBezTo>
                      <a:pt x="423" y="264"/>
                      <a:pt x="0" y="205"/>
                      <a:pt x="0" y="132"/>
                    </a:cubicBezTo>
                    <a:cubicBezTo>
                      <a:pt x="0" y="60"/>
                      <a:pt x="423" y="0"/>
                      <a:pt x="944" y="0"/>
                    </a:cubicBezTo>
                    <a:cubicBezTo>
                      <a:pt x="1466" y="0"/>
                      <a:pt x="1888" y="60"/>
                      <a:pt x="1888" y="132"/>
                    </a:cubicBezTo>
                    <a:close/>
                    <a:moveTo>
                      <a:pt x="1888" y="132"/>
                    </a:moveTo>
                    <a:lnTo>
                      <a:pt x="1888" y="724"/>
                    </a:lnTo>
                    <a:cubicBezTo>
                      <a:pt x="1888" y="797"/>
                      <a:pt x="1466" y="856"/>
                      <a:pt x="944" y="856"/>
                    </a:cubicBezTo>
                    <a:cubicBezTo>
                      <a:pt x="423" y="856"/>
                      <a:pt x="0" y="797"/>
                      <a:pt x="0" y="724"/>
                    </a:cubicBezTo>
                    <a:lnTo>
                      <a:pt x="0" y="132"/>
                    </a:lnTo>
                  </a:path>
                </a:pathLst>
              </a:custGeom>
              <a:noFill/>
              <a:ln w="9525" cap="flat">
                <a:solidFill>
                  <a:srgbClr val="385D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grpSp>
        <p:sp>
          <p:nvSpPr>
            <p:cNvPr id="1040" name="Oval 251"/>
            <p:cNvSpPr>
              <a:spLocks noChangeArrowheads="1"/>
            </p:cNvSpPr>
            <p:nvPr/>
          </p:nvSpPr>
          <p:spPr bwMode="auto">
            <a:xfrm>
              <a:off x="6160293" y="5341937"/>
              <a:ext cx="57150" cy="523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cxnSp>
          <p:nvCxnSpPr>
            <p:cNvPr id="1041" name="直線コネクタ 1040"/>
            <p:cNvCxnSpPr>
              <a:endCxn id="1040" idx="2"/>
            </p:cNvCxnSpPr>
            <p:nvPr/>
          </p:nvCxnSpPr>
          <p:spPr>
            <a:xfrm>
              <a:off x="5311774" y="5118101"/>
              <a:ext cx="848519" cy="250030"/>
            </a:xfrm>
            <a:prstGeom prst="line">
              <a:avLst/>
            </a:prstGeom>
            <a:ln w="12700">
              <a:solidFill>
                <a:srgbClr val="002060"/>
              </a:solidFill>
              <a:prstDash val="sysDot"/>
            </a:ln>
          </p:spPr>
          <p:style>
            <a:lnRef idx="1">
              <a:schemeClr val="accent1"/>
            </a:lnRef>
            <a:fillRef idx="0">
              <a:schemeClr val="accent1"/>
            </a:fillRef>
            <a:effectRef idx="0">
              <a:schemeClr val="accent1"/>
            </a:effectRef>
            <a:fontRef idx="minor">
              <a:schemeClr val="tx1"/>
            </a:fontRef>
          </p:style>
        </p:cxnSp>
        <p:sp>
          <p:nvSpPr>
            <p:cNvPr id="1042" name="テキスト ボックス 1041"/>
            <p:cNvSpPr txBox="1"/>
            <p:nvPr/>
          </p:nvSpPr>
          <p:spPr>
            <a:xfrm>
              <a:off x="4350293" y="4907549"/>
              <a:ext cx="1332162" cy="461665"/>
            </a:xfrm>
            <a:prstGeom prst="rect">
              <a:avLst/>
            </a:prstGeom>
            <a:noFill/>
          </p:spPr>
          <p:txBody>
            <a:bodyPr wrap="square" rtlCol="0">
              <a:spAutoFit/>
            </a:bodyPr>
            <a:lstStyle/>
            <a:p>
              <a:r>
                <a:rPr lang="ja-JP" altLang="en-US" sz="1200" dirty="0">
                  <a:solidFill>
                    <a:prstClr val="black"/>
                  </a:solidFill>
                  <a:latin typeface="ＭＳ Ｐゴシック" panose="020B0600070205080204" pitchFamily="50" charset="-128"/>
                </a:rPr>
                <a:t>泉北水道企業団 浄水場（１）</a:t>
              </a:r>
            </a:p>
          </p:txBody>
        </p:sp>
      </p:grpSp>
      <p:grpSp>
        <p:nvGrpSpPr>
          <p:cNvPr id="1328" name="グループ化 1327"/>
          <p:cNvGrpSpPr/>
          <p:nvPr/>
        </p:nvGrpSpPr>
        <p:grpSpPr>
          <a:xfrm>
            <a:off x="311875" y="2886977"/>
            <a:ext cx="3027779" cy="3727959"/>
            <a:chOff x="0" y="2363539"/>
            <a:chExt cx="3665606" cy="4127100"/>
          </a:xfrm>
        </p:grpSpPr>
        <p:pic>
          <p:nvPicPr>
            <p:cNvPr id="1329"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9141"/>
            <a:stretch/>
          </p:blipFill>
          <p:spPr bwMode="auto">
            <a:xfrm>
              <a:off x="0" y="2363539"/>
              <a:ext cx="3665606" cy="4127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30" name="Freeform 6"/>
            <p:cNvSpPr>
              <a:spLocks/>
            </p:cNvSpPr>
            <p:nvPr/>
          </p:nvSpPr>
          <p:spPr bwMode="auto">
            <a:xfrm rot="163658">
              <a:off x="1860150" y="3878536"/>
              <a:ext cx="983396" cy="1051144"/>
            </a:xfrm>
            <a:custGeom>
              <a:avLst/>
              <a:gdLst>
                <a:gd name="T0" fmla="*/ 1936601471 w 886"/>
                <a:gd name="T1" fmla="*/ 638709280 h 1025"/>
                <a:gd name="T2" fmla="*/ 1973888180 w 886"/>
                <a:gd name="T3" fmla="*/ 677654923 h 1025"/>
                <a:gd name="T4" fmla="*/ 1908636057 w 886"/>
                <a:gd name="T5" fmla="*/ 769177150 h 1025"/>
                <a:gd name="T6" fmla="*/ 1778131810 w 886"/>
                <a:gd name="T7" fmla="*/ 878226067 h 1025"/>
                <a:gd name="T8" fmla="*/ 1691904481 w 886"/>
                <a:gd name="T9" fmla="*/ 901592895 h 1025"/>
                <a:gd name="T10" fmla="*/ 1663939068 w 886"/>
                <a:gd name="T11" fmla="*/ 1102163864 h 1025"/>
                <a:gd name="T12" fmla="*/ 1661609507 w 886"/>
                <a:gd name="T13" fmla="*/ 1207316682 h 1025"/>
                <a:gd name="T14" fmla="*/ 1633644093 w 886"/>
                <a:gd name="T15" fmla="*/ 1248208979 h 1025"/>
                <a:gd name="T16" fmla="*/ 1696565129 w 886"/>
                <a:gd name="T17" fmla="*/ 1400098243 h 1025"/>
                <a:gd name="T18" fmla="*/ 1799105489 w 886"/>
                <a:gd name="T19" fmla="*/ 1493567299 h 1025"/>
                <a:gd name="T20" fmla="*/ 1810757872 w 886"/>
                <a:gd name="T21" fmla="*/ 1620141685 h 1025"/>
                <a:gd name="T22" fmla="*/ 1684914273 w 886"/>
                <a:gd name="T23" fmla="*/ 1666875341 h 1025"/>
                <a:gd name="T24" fmla="*/ 1792113754 w 886"/>
                <a:gd name="T25" fmla="*/ 1688295514 h 1025"/>
                <a:gd name="T26" fmla="*/ 1885331291 w 886"/>
                <a:gd name="T27" fmla="*/ 1715558441 h 1025"/>
                <a:gd name="T28" fmla="*/ 1910967144 w 886"/>
                <a:gd name="T29" fmla="*/ 1803185790 h 1025"/>
                <a:gd name="T30" fmla="*/ 1855036316 w 886"/>
                <a:gd name="T31" fmla="*/ 1912233311 h 1025"/>
                <a:gd name="T32" fmla="*/ 1766479427 w 886"/>
                <a:gd name="T33" fmla="*/ 1933653485 h 1025"/>
                <a:gd name="T34" fmla="*/ 1687243834 w 886"/>
                <a:gd name="T35" fmla="*/ 1886918434 h 1025"/>
                <a:gd name="T36" fmla="*/ 1468182316 w 886"/>
                <a:gd name="T37" fmla="*/ 1900550595 h 1025"/>
                <a:gd name="T38" fmla="*/ 1321363512 w 886"/>
                <a:gd name="T39" fmla="*/ 1933653485 h 1025"/>
                <a:gd name="T40" fmla="*/ 1158231677 w 886"/>
                <a:gd name="T41" fmla="*/ 1947284251 h 1025"/>
                <a:gd name="T42" fmla="*/ 967135955 w 886"/>
                <a:gd name="T43" fmla="*/ 1923917423 h 1025"/>
                <a:gd name="T44" fmla="*/ 323932678 w 886"/>
                <a:gd name="T45" fmla="*/ 1758398788 h 1025"/>
                <a:gd name="T46" fmla="*/ 274992059 w 886"/>
                <a:gd name="T47" fmla="*/ 1682454156 h 1025"/>
                <a:gd name="T48" fmla="*/ 258679028 w 886"/>
                <a:gd name="T49" fmla="*/ 1639613809 h 1025"/>
                <a:gd name="T50" fmla="*/ 256349467 w 886"/>
                <a:gd name="T51" fmla="*/ 1612352278 h 1025"/>
                <a:gd name="T52" fmla="*/ 405497928 w 886"/>
                <a:gd name="T53" fmla="*/ 1608457574 h 1025"/>
                <a:gd name="T54" fmla="*/ 468420490 w 886"/>
                <a:gd name="T55" fmla="*/ 1351415143 h 1025"/>
                <a:gd name="T56" fmla="*/ 414819223 w 886"/>
                <a:gd name="T57" fmla="*/ 1335837723 h 1025"/>
                <a:gd name="T58" fmla="*/ 354227652 w 886"/>
                <a:gd name="T59" fmla="*/ 1312469500 h 1025"/>
                <a:gd name="T60" fmla="*/ 198087505 w 886"/>
                <a:gd name="T61" fmla="*/ 1287154622 h 1025"/>
                <a:gd name="T62" fmla="*/ 165461443 w 886"/>
                <a:gd name="T63" fmla="*/ 1226788806 h 1025"/>
                <a:gd name="T64" fmla="*/ 76904530 w 886"/>
                <a:gd name="T65" fmla="*/ 1283261314 h 1025"/>
                <a:gd name="T66" fmla="*/ 107201055 w 886"/>
                <a:gd name="T67" fmla="*/ 1154740273 h 1025"/>
                <a:gd name="T68" fmla="*/ 200418640 w 886"/>
                <a:gd name="T69" fmla="*/ 1047639405 h 1025"/>
                <a:gd name="T70" fmla="*/ 11652386 w 886"/>
                <a:gd name="T71" fmla="*/ 1055428813 h 1025"/>
                <a:gd name="T72" fmla="*/ 142156677 w 886"/>
                <a:gd name="T73" fmla="*/ 979484181 h 1025"/>
                <a:gd name="T74" fmla="*/ 20973685 w 886"/>
                <a:gd name="T75" fmla="*/ 759441088 h 1025"/>
                <a:gd name="T76" fmla="*/ 438123989 w 886"/>
                <a:gd name="T77" fmla="*/ 514082943 h 1025"/>
                <a:gd name="T78" fmla="*/ 570959323 w 886"/>
                <a:gd name="T79" fmla="*/ 389456606 h 1025"/>
                <a:gd name="T80" fmla="*/ 769046780 w 886"/>
                <a:gd name="T81" fmla="*/ 346616172 h 1025"/>
                <a:gd name="T82" fmla="*/ 829639973 w 886"/>
                <a:gd name="T83" fmla="*/ 237568650 h 1025"/>
                <a:gd name="T84" fmla="*/ 943831189 w 886"/>
                <a:gd name="T85" fmla="*/ 194728303 h 1025"/>
                <a:gd name="T86" fmla="*/ 1085987819 w 886"/>
                <a:gd name="T87" fmla="*/ 268724885 h 1025"/>
                <a:gd name="T88" fmla="*/ 1307381568 w 886"/>
                <a:gd name="T89" fmla="*/ 216148476 h 1025"/>
                <a:gd name="T90" fmla="*/ 1342337191 w 886"/>
                <a:gd name="T91" fmla="*/ 110995615 h 1025"/>
                <a:gd name="T92" fmla="*/ 1498477290 w 886"/>
                <a:gd name="T93" fmla="*/ 9736065 h 1025"/>
                <a:gd name="T94" fmla="*/ 1538095087 w 886"/>
                <a:gd name="T95" fmla="*/ 85680716 h 1025"/>
                <a:gd name="T96" fmla="*/ 1610339327 w 886"/>
                <a:gd name="T97" fmla="*/ 198623007 h 1025"/>
                <a:gd name="T98" fmla="*/ 1584704619 w 886"/>
                <a:gd name="T99" fmla="*/ 416719533 h 1025"/>
                <a:gd name="T100" fmla="*/ 1722200982 w 886"/>
                <a:gd name="T101" fmla="*/ 562766044 h 1025"/>
                <a:gd name="T102" fmla="*/ 1794444841 w 886"/>
                <a:gd name="T103" fmla="*/ 660129454 h 1025"/>
                <a:gd name="T104" fmla="*/ 1887662378 w 886"/>
                <a:gd name="T105" fmla="*/ 543292524 h 1025"/>
                <a:gd name="T106" fmla="*/ 1892323026 w 886"/>
                <a:gd name="T107" fmla="*/ 537451166 h 1025"/>
                <a:gd name="T108" fmla="*/ 1878341082 w 886"/>
                <a:gd name="T109" fmla="*/ 514082943 h 102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86"/>
                <a:gd name="T166" fmla="*/ 0 h 1025"/>
                <a:gd name="T167" fmla="*/ 886 w 886"/>
                <a:gd name="T168" fmla="*/ 1025 h 102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86" h="1025">
                  <a:moveTo>
                    <a:pt x="815" y="261"/>
                  </a:moveTo>
                  <a:lnTo>
                    <a:pt x="819" y="265"/>
                  </a:lnTo>
                  <a:lnTo>
                    <a:pt x="820" y="265"/>
                  </a:lnTo>
                  <a:lnTo>
                    <a:pt x="831" y="286"/>
                  </a:lnTo>
                  <a:lnTo>
                    <a:pt x="828" y="310"/>
                  </a:lnTo>
                  <a:lnTo>
                    <a:pt x="823" y="322"/>
                  </a:lnTo>
                  <a:lnTo>
                    <a:pt x="831" y="328"/>
                  </a:lnTo>
                  <a:lnTo>
                    <a:pt x="833" y="318"/>
                  </a:lnTo>
                  <a:lnTo>
                    <a:pt x="843" y="310"/>
                  </a:lnTo>
                  <a:lnTo>
                    <a:pt x="864" y="310"/>
                  </a:lnTo>
                  <a:lnTo>
                    <a:pt x="886" y="304"/>
                  </a:lnTo>
                  <a:lnTo>
                    <a:pt x="875" y="348"/>
                  </a:lnTo>
                  <a:lnTo>
                    <a:pt x="858" y="347"/>
                  </a:lnTo>
                  <a:lnTo>
                    <a:pt x="847" y="348"/>
                  </a:lnTo>
                  <a:lnTo>
                    <a:pt x="866" y="370"/>
                  </a:lnTo>
                  <a:lnTo>
                    <a:pt x="863" y="370"/>
                  </a:lnTo>
                  <a:lnTo>
                    <a:pt x="856" y="373"/>
                  </a:lnTo>
                  <a:lnTo>
                    <a:pt x="843" y="376"/>
                  </a:lnTo>
                  <a:lnTo>
                    <a:pt x="845" y="384"/>
                  </a:lnTo>
                  <a:lnTo>
                    <a:pt x="828" y="396"/>
                  </a:lnTo>
                  <a:lnTo>
                    <a:pt x="819" y="395"/>
                  </a:lnTo>
                  <a:lnTo>
                    <a:pt x="806" y="406"/>
                  </a:lnTo>
                  <a:lnTo>
                    <a:pt x="810" y="409"/>
                  </a:lnTo>
                  <a:lnTo>
                    <a:pt x="799" y="438"/>
                  </a:lnTo>
                  <a:lnTo>
                    <a:pt x="795" y="444"/>
                  </a:lnTo>
                  <a:lnTo>
                    <a:pt x="780" y="454"/>
                  </a:lnTo>
                  <a:lnTo>
                    <a:pt x="768" y="454"/>
                  </a:lnTo>
                  <a:lnTo>
                    <a:pt x="763" y="451"/>
                  </a:lnTo>
                  <a:lnTo>
                    <a:pt x="764" y="454"/>
                  </a:lnTo>
                  <a:lnTo>
                    <a:pt x="756" y="454"/>
                  </a:lnTo>
                  <a:lnTo>
                    <a:pt x="756" y="451"/>
                  </a:lnTo>
                  <a:lnTo>
                    <a:pt x="752" y="451"/>
                  </a:lnTo>
                  <a:lnTo>
                    <a:pt x="750" y="457"/>
                  </a:lnTo>
                  <a:lnTo>
                    <a:pt x="729" y="455"/>
                  </a:lnTo>
                  <a:lnTo>
                    <a:pt x="726" y="463"/>
                  </a:lnTo>
                  <a:lnTo>
                    <a:pt x="726" y="465"/>
                  </a:lnTo>
                  <a:lnTo>
                    <a:pt x="724" y="476"/>
                  </a:lnTo>
                  <a:lnTo>
                    <a:pt x="726" y="480"/>
                  </a:lnTo>
                  <a:lnTo>
                    <a:pt x="722" y="489"/>
                  </a:lnTo>
                  <a:lnTo>
                    <a:pt x="720" y="510"/>
                  </a:lnTo>
                  <a:lnTo>
                    <a:pt x="714" y="555"/>
                  </a:lnTo>
                  <a:lnTo>
                    <a:pt x="714" y="566"/>
                  </a:lnTo>
                  <a:lnTo>
                    <a:pt x="692" y="566"/>
                  </a:lnTo>
                  <a:lnTo>
                    <a:pt x="691" y="586"/>
                  </a:lnTo>
                  <a:lnTo>
                    <a:pt x="691" y="593"/>
                  </a:lnTo>
                  <a:lnTo>
                    <a:pt x="700" y="594"/>
                  </a:lnTo>
                  <a:lnTo>
                    <a:pt x="700" y="597"/>
                  </a:lnTo>
                  <a:lnTo>
                    <a:pt x="710" y="597"/>
                  </a:lnTo>
                  <a:lnTo>
                    <a:pt x="713" y="620"/>
                  </a:lnTo>
                  <a:lnTo>
                    <a:pt x="723" y="620"/>
                  </a:lnTo>
                  <a:lnTo>
                    <a:pt x="723" y="630"/>
                  </a:lnTo>
                  <a:lnTo>
                    <a:pt x="719" y="632"/>
                  </a:lnTo>
                  <a:lnTo>
                    <a:pt x="718" y="635"/>
                  </a:lnTo>
                  <a:lnTo>
                    <a:pt x="699" y="635"/>
                  </a:lnTo>
                  <a:lnTo>
                    <a:pt x="699" y="641"/>
                  </a:lnTo>
                  <a:lnTo>
                    <a:pt x="701" y="641"/>
                  </a:lnTo>
                  <a:lnTo>
                    <a:pt x="703" y="651"/>
                  </a:lnTo>
                  <a:lnTo>
                    <a:pt x="713" y="651"/>
                  </a:lnTo>
                  <a:lnTo>
                    <a:pt x="713" y="667"/>
                  </a:lnTo>
                  <a:lnTo>
                    <a:pt x="708" y="666"/>
                  </a:lnTo>
                  <a:lnTo>
                    <a:pt x="709" y="703"/>
                  </a:lnTo>
                  <a:lnTo>
                    <a:pt x="710" y="719"/>
                  </a:lnTo>
                  <a:lnTo>
                    <a:pt x="728" y="719"/>
                  </a:lnTo>
                  <a:lnTo>
                    <a:pt x="729" y="734"/>
                  </a:lnTo>
                  <a:lnTo>
                    <a:pt x="743" y="734"/>
                  </a:lnTo>
                  <a:lnTo>
                    <a:pt x="745" y="756"/>
                  </a:lnTo>
                  <a:lnTo>
                    <a:pt x="758" y="754"/>
                  </a:lnTo>
                  <a:lnTo>
                    <a:pt x="759" y="757"/>
                  </a:lnTo>
                  <a:lnTo>
                    <a:pt x="772" y="757"/>
                  </a:lnTo>
                  <a:lnTo>
                    <a:pt x="772" y="767"/>
                  </a:lnTo>
                  <a:lnTo>
                    <a:pt x="773" y="776"/>
                  </a:lnTo>
                  <a:lnTo>
                    <a:pt x="778" y="776"/>
                  </a:lnTo>
                  <a:lnTo>
                    <a:pt x="778" y="790"/>
                  </a:lnTo>
                  <a:lnTo>
                    <a:pt x="780" y="798"/>
                  </a:lnTo>
                  <a:lnTo>
                    <a:pt x="774" y="818"/>
                  </a:lnTo>
                  <a:lnTo>
                    <a:pt x="777" y="820"/>
                  </a:lnTo>
                  <a:lnTo>
                    <a:pt x="777" y="832"/>
                  </a:lnTo>
                  <a:lnTo>
                    <a:pt x="774" y="834"/>
                  </a:lnTo>
                  <a:lnTo>
                    <a:pt x="773" y="846"/>
                  </a:lnTo>
                  <a:lnTo>
                    <a:pt x="732" y="828"/>
                  </a:lnTo>
                  <a:lnTo>
                    <a:pt x="722" y="829"/>
                  </a:lnTo>
                  <a:lnTo>
                    <a:pt x="715" y="820"/>
                  </a:lnTo>
                  <a:lnTo>
                    <a:pt x="713" y="852"/>
                  </a:lnTo>
                  <a:lnTo>
                    <a:pt x="723" y="856"/>
                  </a:lnTo>
                  <a:lnTo>
                    <a:pt x="726" y="854"/>
                  </a:lnTo>
                  <a:lnTo>
                    <a:pt x="741" y="859"/>
                  </a:lnTo>
                  <a:lnTo>
                    <a:pt x="741" y="864"/>
                  </a:lnTo>
                  <a:lnTo>
                    <a:pt x="747" y="865"/>
                  </a:lnTo>
                  <a:lnTo>
                    <a:pt x="747" y="870"/>
                  </a:lnTo>
                  <a:lnTo>
                    <a:pt x="769" y="870"/>
                  </a:lnTo>
                  <a:lnTo>
                    <a:pt x="769" y="867"/>
                  </a:lnTo>
                  <a:lnTo>
                    <a:pt x="765" y="851"/>
                  </a:lnTo>
                  <a:lnTo>
                    <a:pt x="775" y="865"/>
                  </a:lnTo>
                  <a:lnTo>
                    <a:pt x="782" y="865"/>
                  </a:lnTo>
                  <a:lnTo>
                    <a:pt x="782" y="870"/>
                  </a:lnTo>
                  <a:lnTo>
                    <a:pt x="779" y="870"/>
                  </a:lnTo>
                  <a:lnTo>
                    <a:pt x="780" y="881"/>
                  </a:lnTo>
                  <a:lnTo>
                    <a:pt x="809" y="881"/>
                  </a:lnTo>
                  <a:lnTo>
                    <a:pt x="810" y="887"/>
                  </a:lnTo>
                  <a:lnTo>
                    <a:pt x="819" y="896"/>
                  </a:lnTo>
                  <a:lnTo>
                    <a:pt x="829" y="896"/>
                  </a:lnTo>
                  <a:lnTo>
                    <a:pt x="829" y="921"/>
                  </a:lnTo>
                  <a:lnTo>
                    <a:pt x="824" y="921"/>
                  </a:lnTo>
                  <a:lnTo>
                    <a:pt x="824" y="926"/>
                  </a:lnTo>
                  <a:lnTo>
                    <a:pt x="820" y="926"/>
                  </a:lnTo>
                  <a:lnTo>
                    <a:pt x="819" y="927"/>
                  </a:lnTo>
                  <a:lnTo>
                    <a:pt x="814" y="927"/>
                  </a:lnTo>
                  <a:lnTo>
                    <a:pt x="812" y="932"/>
                  </a:lnTo>
                  <a:lnTo>
                    <a:pt x="804" y="932"/>
                  </a:lnTo>
                  <a:lnTo>
                    <a:pt x="802" y="943"/>
                  </a:lnTo>
                  <a:lnTo>
                    <a:pt x="797" y="943"/>
                  </a:lnTo>
                  <a:lnTo>
                    <a:pt x="796" y="982"/>
                  </a:lnTo>
                  <a:lnTo>
                    <a:pt x="783" y="982"/>
                  </a:lnTo>
                  <a:lnTo>
                    <a:pt x="782" y="987"/>
                  </a:lnTo>
                  <a:lnTo>
                    <a:pt x="759" y="982"/>
                  </a:lnTo>
                  <a:lnTo>
                    <a:pt x="759" y="987"/>
                  </a:lnTo>
                  <a:lnTo>
                    <a:pt x="755" y="987"/>
                  </a:lnTo>
                  <a:lnTo>
                    <a:pt x="760" y="990"/>
                  </a:lnTo>
                  <a:lnTo>
                    <a:pt x="758" y="993"/>
                  </a:lnTo>
                  <a:lnTo>
                    <a:pt x="755" y="991"/>
                  </a:lnTo>
                  <a:lnTo>
                    <a:pt x="755" y="1019"/>
                  </a:lnTo>
                  <a:lnTo>
                    <a:pt x="746" y="1019"/>
                  </a:lnTo>
                  <a:lnTo>
                    <a:pt x="747" y="1002"/>
                  </a:lnTo>
                  <a:lnTo>
                    <a:pt x="742" y="994"/>
                  </a:lnTo>
                  <a:lnTo>
                    <a:pt x="737" y="973"/>
                  </a:lnTo>
                  <a:lnTo>
                    <a:pt x="724" y="969"/>
                  </a:lnTo>
                  <a:lnTo>
                    <a:pt x="724" y="979"/>
                  </a:lnTo>
                  <a:lnTo>
                    <a:pt x="714" y="976"/>
                  </a:lnTo>
                  <a:lnTo>
                    <a:pt x="656" y="977"/>
                  </a:lnTo>
                  <a:lnTo>
                    <a:pt x="655" y="973"/>
                  </a:lnTo>
                  <a:lnTo>
                    <a:pt x="651" y="976"/>
                  </a:lnTo>
                  <a:lnTo>
                    <a:pt x="643" y="974"/>
                  </a:lnTo>
                  <a:lnTo>
                    <a:pt x="630" y="976"/>
                  </a:lnTo>
                  <a:lnTo>
                    <a:pt x="628" y="951"/>
                  </a:lnTo>
                  <a:lnTo>
                    <a:pt x="588" y="952"/>
                  </a:lnTo>
                  <a:lnTo>
                    <a:pt x="576" y="955"/>
                  </a:lnTo>
                  <a:lnTo>
                    <a:pt x="573" y="957"/>
                  </a:lnTo>
                  <a:lnTo>
                    <a:pt x="574" y="968"/>
                  </a:lnTo>
                  <a:lnTo>
                    <a:pt x="567" y="983"/>
                  </a:lnTo>
                  <a:lnTo>
                    <a:pt x="567" y="993"/>
                  </a:lnTo>
                  <a:lnTo>
                    <a:pt x="564" y="979"/>
                  </a:lnTo>
                  <a:lnTo>
                    <a:pt x="552" y="977"/>
                  </a:lnTo>
                  <a:lnTo>
                    <a:pt x="548" y="968"/>
                  </a:lnTo>
                  <a:lnTo>
                    <a:pt x="532" y="979"/>
                  </a:lnTo>
                  <a:lnTo>
                    <a:pt x="527" y="980"/>
                  </a:lnTo>
                  <a:lnTo>
                    <a:pt x="514" y="988"/>
                  </a:lnTo>
                  <a:lnTo>
                    <a:pt x="497" y="1000"/>
                  </a:lnTo>
                  <a:lnTo>
                    <a:pt x="455" y="1022"/>
                  </a:lnTo>
                  <a:lnTo>
                    <a:pt x="437" y="1025"/>
                  </a:lnTo>
                  <a:lnTo>
                    <a:pt x="433" y="1022"/>
                  </a:lnTo>
                  <a:lnTo>
                    <a:pt x="432" y="1022"/>
                  </a:lnTo>
                  <a:lnTo>
                    <a:pt x="427" y="1019"/>
                  </a:lnTo>
                  <a:lnTo>
                    <a:pt x="420" y="1005"/>
                  </a:lnTo>
                  <a:lnTo>
                    <a:pt x="415" y="988"/>
                  </a:lnTo>
                  <a:lnTo>
                    <a:pt x="401" y="977"/>
                  </a:lnTo>
                  <a:lnTo>
                    <a:pt x="368" y="969"/>
                  </a:lnTo>
                  <a:lnTo>
                    <a:pt x="343" y="965"/>
                  </a:lnTo>
                  <a:lnTo>
                    <a:pt x="315" y="952"/>
                  </a:lnTo>
                  <a:lnTo>
                    <a:pt x="295" y="942"/>
                  </a:lnTo>
                  <a:lnTo>
                    <a:pt x="182" y="901"/>
                  </a:lnTo>
                  <a:lnTo>
                    <a:pt x="139" y="903"/>
                  </a:lnTo>
                  <a:lnTo>
                    <a:pt x="139" y="887"/>
                  </a:lnTo>
                  <a:lnTo>
                    <a:pt x="74" y="887"/>
                  </a:lnTo>
                  <a:lnTo>
                    <a:pt x="76" y="840"/>
                  </a:lnTo>
                  <a:lnTo>
                    <a:pt x="87" y="846"/>
                  </a:lnTo>
                  <a:lnTo>
                    <a:pt x="90" y="874"/>
                  </a:lnTo>
                  <a:lnTo>
                    <a:pt x="118" y="874"/>
                  </a:lnTo>
                  <a:lnTo>
                    <a:pt x="118" y="864"/>
                  </a:lnTo>
                  <a:lnTo>
                    <a:pt x="105" y="857"/>
                  </a:lnTo>
                  <a:lnTo>
                    <a:pt x="105" y="850"/>
                  </a:lnTo>
                  <a:lnTo>
                    <a:pt x="113" y="851"/>
                  </a:lnTo>
                  <a:lnTo>
                    <a:pt x="111" y="843"/>
                  </a:lnTo>
                  <a:lnTo>
                    <a:pt x="108" y="843"/>
                  </a:lnTo>
                  <a:lnTo>
                    <a:pt x="108" y="842"/>
                  </a:lnTo>
                  <a:lnTo>
                    <a:pt x="111" y="842"/>
                  </a:lnTo>
                  <a:lnTo>
                    <a:pt x="111" y="837"/>
                  </a:lnTo>
                  <a:lnTo>
                    <a:pt x="106" y="835"/>
                  </a:lnTo>
                  <a:lnTo>
                    <a:pt x="111" y="835"/>
                  </a:lnTo>
                  <a:lnTo>
                    <a:pt x="110" y="829"/>
                  </a:lnTo>
                  <a:lnTo>
                    <a:pt x="106" y="828"/>
                  </a:lnTo>
                  <a:lnTo>
                    <a:pt x="106" y="826"/>
                  </a:lnTo>
                  <a:lnTo>
                    <a:pt x="110" y="828"/>
                  </a:lnTo>
                  <a:lnTo>
                    <a:pt x="111" y="825"/>
                  </a:lnTo>
                  <a:lnTo>
                    <a:pt x="119" y="823"/>
                  </a:lnTo>
                  <a:lnTo>
                    <a:pt x="118" y="818"/>
                  </a:lnTo>
                  <a:lnTo>
                    <a:pt x="126" y="815"/>
                  </a:lnTo>
                  <a:lnTo>
                    <a:pt x="156" y="801"/>
                  </a:lnTo>
                  <a:lnTo>
                    <a:pt x="159" y="812"/>
                  </a:lnTo>
                  <a:lnTo>
                    <a:pt x="174" y="826"/>
                  </a:lnTo>
                  <a:lnTo>
                    <a:pt x="177" y="838"/>
                  </a:lnTo>
                  <a:lnTo>
                    <a:pt x="185" y="846"/>
                  </a:lnTo>
                  <a:lnTo>
                    <a:pt x="189" y="799"/>
                  </a:lnTo>
                  <a:lnTo>
                    <a:pt x="188" y="774"/>
                  </a:lnTo>
                  <a:lnTo>
                    <a:pt x="189" y="774"/>
                  </a:lnTo>
                  <a:lnTo>
                    <a:pt x="212" y="784"/>
                  </a:lnTo>
                  <a:lnTo>
                    <a:pt x="201" y="694"/>
                  </a:lnTo>
                  <a:lnTo>
                    <a:pt x="200" y="690"/>
                  </a:lnTo>
                  <a:lnTo>
                    <a:pt x="196" y="686"/>
                  </a:lnTo>
                  <a:lnTo>
                    <a:pt x="186" y="690"/>
                  </a:lnTo>
                  <a:lnTo>
                    <a:pt x="185" y="692"/>
                  </a:lnTo>
                  <a:lnTo>
                    <a:pt x="169" y="698"/>
                  </a:lnTo>
                  <a:lnTo>
                    <a:pt x="160" y="694"/>
                  </a:lnTo>
                  <a:lnTo>
                    <a:pt x="178" y="686"/>
                  </a:lnTo>
                  <a:lnTo>
                    <a:pt x="182" y="687"/>
                  </a:lnTo>
                  <a:lnTo>
                    <a:pt x="169" y="680"/>
                  </a:lnTo>
                  <a:lnTo>
                    <a:pt x="166" y="683"/>
                  </a:lnTo>
                  <a:lnTo>
                    <a:pt x="150" y="689"/>
                  </a:lnTo>
                  <a:lnTo>
                    <a:pt x="129" y="678"/>
                  </a:lnTo>
                  <a:lnTo>
                    <a:pt x="146" y="671"/>
                  </a:lnTo>
                  <a:lnTo>
                    <a:pt x="152" y="674"/>
                  </a:lnTo>
                  <a:lnTo>
                    <a:pt x="154" y="671"/>
                  </a:lnTo>
                  <a:lnTo>
                    <a:pt x="139" y="663"/>
                  </a:lnTo>
                  <a:lnTo>
                    <a:pt x="119" y="672"/>
                  </a:lnTo>
                  <a:lnTo>
                    <a:pt x="101" y="663"/>
                  </a:lnTo>
                  <a:lnTo>
                    <a:pt x="101" y="659"/>
                  </a:lnTo>
                  <a:lnTo>
                    <a:pt x="87" y="667"/>
                  </a:lnTo>
                  <a:lnTo>
                    <a:pt x="85" y="661"/>
                  </a:lnTo>
                  <a:lnTo>
                    <a:pt x="95" y="656"/>
                  </a:lnTo>
                  <a:lnTo>
                    <a:pt x="96" y="656"/>
                  </a:lnTo>
                  <a:lnTo>
                    <a:pt x="99" y="656"/>
                  </a:lnTo>
                  <a:lnTo>
                    <a:pt x="95" y="641"/>
                  </a:lnTo>
                  <a:lnTo>
                    <a:pt x="87" y="636"/>
                  </a:lnTo>
                  <a:lnTo>
                    <a:pt x="74" y="627"/>
                  </a:lnTo>
                  <a:lnTo>
                    <a:pt x="71" y="630"/>
                  </a:lnTo>
                  <a:lnTo>
                    <a:pt x="70" y="630"/>
                  </a:lnTo>
                  <a:lnTo>
                    <a:pt x="61" y="647"/>
                  </a:lnTo>
                  <a:lnTo>
                    <a:pt x="55" y="648"/>
                  </a:lnTo>
                  <a:lnTo>
                    <a:pt x="61" y="611"/>
                  </a:lnTo>
                  <a:lnTo>
                    <a:pt x="50" y="614"/>
                  </a:lnTo>
                  <a:lnTo>
                    <a:pt x="40" y="655"/>
                  </a:lnTo>
                  <a:lnTo>
                    <a:pt x="33" y="659"/>
                  </a:lnTo>
                  <a:lnTo>
                    <a:pt x="42" y="603"/>
                  </a:lnTo>
                  <a:lnTo>
                    <a:pt x="76" y="591"/>
                  </a:lnTo>
                  <a:lnTo>
                    <a:pt x="82" y="572"/>
                  </a:lnTo>
                  <a:lnTo>
                    <a:pt x="77" y="580"/>
                  </a:lnTo>
                  <a:lnTo>
                    <a:pt x="49" y="589"/>
                  </a:lnTo>
                  <a:lnTo>
                    <a:pt x="50" y="591"/>
                  </a:lnTo>
                  <a:lnTo>
                    <a:pt x="46" y="593"/>
                  </a:lnTo>
                  <a:lnTo>
                    <a:pt x="43" y="589"/>
                  </a:lnTo>
                  <a:lnTo>
                    <a:pt x="45" y="561"/>
                  </a:lnTo>
                  <a:lnTo>
                    <a:pt x="49" y="555"/>
                  </a:lnTo>
                  <a:lnTo>
                    <a:pt x="51" y="552"/>
                  </a:lnTo>
                  <a:lnTo>
                    <a:pt x="79" y="542"/>
                  </a:lnTo>
                  <a:lnTo>
                    <a:pt x="79" y="541"/>
                  </a:lnTo>
                  <a:lnTo>
                    <a:pt x="86" y="538"/>
                  </a:lnTo>
                  <a:lnTo>
                    <a:pt x="82" y="522"/>
                  </a:lnTo>
                  <a:lnTo>
                    <a:pt x="42" y="536"/>
                  </a:lnTo>
                  <a:lnTo>
                    <a:pt x="42" y="538"/>
                  </a:lnTo>
                  <a:lnTo>
                    <a:pt x="14" y="546"/>
                  </a:lnTo>
                  <a:lnTo>
                    <a:pt x="11" y="552"/>
                  </a:lnTo>
                  <a:lnTo>
                    <a:pt x="4" y="544"/>
                  </a:lnTo>
                  <a:lnTo>
                    <a:pt x="5" y="542"/>
                  </a:lnTo>
                  <a:lnTo>
                    <a:pt x="6" y="542"/>
                  </a:lnTo>
                  <a:lnTo>
                    <a:pt x="7" y="538"/>
                  </a:lnTo>
                  <a:lnTo>
                    <a:pt x="6" y="538"/>
                  </a:lnTo>
                  <a:lnTo>
                    <a:pt x="9" y="528"/>
                  </a:lnTo>
                  <a:lnTo>
                    <a:pt x="6" y="524"/>
                  </a:lnTo>
                  <a:lnTo>
                    <a:pt x="23" y="518"/>
                  </a:lnTo>
                  <a:lnTo>
                    <a:pt x="61" y="503"/>
                  </a:lnTo>
                  <a:lnTo>
                    <a:pt x="56" y="485"/>
                  </a:lnTo>
                  <a:lnTo>
                    <a:pt x="47" y="454"/>
                  </a:lnTo>
                  <a:lnTo>
                    <a:pt x="20" y="438"/>
                  </a:lnTo>
                  <a:lnTo>
                    <a:pt x="11" y="427"/>
                  </a:lnTo>
                  <a:lnTo>
                    <a:pt x="4" y="406"/>
                  </a:lnTo>
                  <a:lnTo>
                    <a:pt x="0" y="404"/>
                  </a:lnTo>
                  <a:lnTo>
                    <a:pt x="9" y="390"/>
                  </a:lnTo>
                  <a:lnTo>
                    <a:pt x="24" y="376"/>
                  </a:lnTo>
                  <a:lnTo>
                    <a:pt x="82" y="353"/>
                  </a:lnTo>
                  <a:lnTo>
                    <a:pt x="103" y="323"/>
                  </a:lnTo>
                  <a:lnTo>
                    <a:pt x="126" y="309"/>
                  </a:lnTo>
                  <a:lnTo>
                    <a:pt x="175" y="287"/>
                  </a:lnTo>
                  <a:lnTo>
                    <a:pt x="185" y="276"/>
                  </a:lnTo>
                  <a:lnTo>
                    <a:pt x="188" y="264"/>
                  </a:lnTo>
                  <a:lnTo>
                    <a:pt x="186" y="254"/>
                  </a:lnTo>
                  <a:lnTo>
                    <a:pt x="178" y="236"/>
                  </a:lnTo>
                  <a:lnTo>
                    <a:pt x="177" y="223"/>
                  </a:lnTo>
                  <a:lnTo>
                    <a:pt x="181" y="205"/>
                  </a:lnTo>
                  <a:lnTo>
                    <a:pt x="188" y="197"/>
                  </a:lnTo>
                  <a:lnTo>
                    <a:pt x="231" y="192"/>
                  </a:lnTo>
                  <a:lnTo>
                    <a:pt x="245" y="200"/>
                  </a:lnTo>
                  <a:lnTo>
                    <a:pt x="258" y="208"/>
                  </a:lnTo>
                  <a:lnTo>
                    <a:pt x="277" y="215"/>
                  </a:lnTo>
                  <a:lnTo>
                    <a:pt x="288" y="212"/>
                  </a:lnTo>
                  <a:lnTo>
                    <a:pt x="290" y="205"/>
                  </a:lnTo>
                  <a:lnTo>
                    <a:pt x="293" y="203"/>
                  </a:lnTo>
                  <a:lnTo>
                    <a:pt x="314" y="183"/>
                  </a:lnTo>
                  <a:lnTo>
                    <a:pt x="330" y="178"/>
                  </a:lnTo>
                  <a:lnTo>
                    <a:pt x="342" y="170"/>
                  </a:lnTo>
                  <a:lnTo>
                    <a:pt x="347" y="163"/>
                  </a:lnTo>
                  <a:lnTo>
                    <a:pt x="344" y="160"/>
                  </a:lnTo>
                  <a:lnTo>
                    <a:pt x="346" y="153"/>
                  </a:lnTo>
                  <a:lnTo>
                    <a:pt x="350" y="153"/>
                  </a:lnTo>
                  <a:lnTo>
                    <a:pt x="357" y="133"/>
                  </a:lnTo>
                  <a:lnTo>
                    <a:pt x="356" y="122"/>
                  </a:lnTo>
                  <a:lnTo>
                    <a:pt x="364" y="113"/>
                  </a:lnTo>
                  <a:lnTo>
                    <a:pt x="369" y="113"/>
                  </a:lnTo>
                  <a:lnTo>
                    <a:pt x="372" y="106"/>
                  </a:lnTo>
                  <a:lnTo>
                    <a:pt x="382" y="100"/>
                  </a:lnTo>
                  <a:lnTo>
                    <a:pt x="391" y="99"/>
                  </a:lnTo>
                  <a:lnTo>
                    <a:pt x="400" y="103"/>
                  </a:lnTo>
                  <a:lnTo>
                    <a:pt x="405" y="100"/>
                  </a:lnTo>
                  <a:lnTo>
                    <a:pt x="410" y="102"/>
                  </a:lnTo>
                  <a:lnTo>
                    <a:pt x="415" y="103"/>
                  </a:lnTo>
                  <a:lnTo>
                    <a:pt x="426" y="108"/>
                  </a:lnTo>
                  <a:lnTo>
                    <a:pt x="428" y="106"/>
                  </a:lnTo>
                  <a:lnTo>
                    <a:pt x="426" y="119"/>
                  </a:lnTo>
                  <a:lnTo>
                    <a:pt x="459" y="136"/>
                  </a:lnTo>
                  <a:lnTo>
                    <a:pt x="466" y="138"/>
                  </a:lnTo>
                  <a:lnTo>
                    <a:pt x="489" y="116"/>
                  </a:lnTo>
                  <a:lnTo>
                    <a:pt x="502" y="108"/>
                  </a:lnTo>
                  <a:lnTo>
                    <a:pt x="515" y="106"/>
                  </a:lnTo>
                  <a:lnTo>
                    <a:pt x="516" y="113"/>
                  </a:lnTo>
                  <a:lnTo>
                    <a:pt x="531" y="113"/>
                  </a:lnTo>
                  <a:lnTo>
                    <a:pt x="545" y="119"/>
                  </a:lnTo>
                  <a:lnTo>
                    <a:pt x="561" y="111"/>
                  </a:lnTo>
                  <a:lnTo>
                    <a:pt x="561" y="105"/>
                  </a:lnTo>
                  <a:lnTo>
                    <a:pt x="569" y="102"/>
                  </a:lnTo>
                  <a:lnTo>
                    <a:pt x="569" y="99"/>
                  </a:lnTo>
                  <a:lnTo>
                    <a:pt x="573" y="93"/>
                  </a:lnTo>
                  <a:lnTo>
                    <a:pt x="564" y="88"/>
                  </a:lnTo>
                  <a:lnTo>
                    <a:pt x="561" y="82"/>
                  </a:lnTo>
                  <a:lnTo>
                    <a:pt x="576" y="57"/>
                  </a:lnTo>
                  <a:lnTo>
                    <a:pt x="579" y="52"/>
                  </a:lnTo>
                  <a:lnTo>
                    <a:pt x="607" y="44"/>
                  </a:lnTo>
                  <a:lnTo>
                    <a:pt x="611" y="39"/>
                  </a:lnTo>
                  <a:lnTo>
                    <a:pt x="620" y="15"/>
                  </a:lnTo>
                  <a:lnTo>
                    <a:pt x="625" y="8"/>
                  </a:lnTo>
                  <a:lnTo>
                    <a:pt x="636" y="0"/>
                  </a:lnTo>
                  <a:lnTo>
                    <a:pt x="643" y="5"/>
                  </a:lnTo>
                  <a:lnTo>
                    <a:pt x="653" y="4"/>
                  </a:lnTo>
                  <a:lnTo>
                    <a:pt x="661" y="10"/>
                  </a:lnTo>
                  <a:lnTo>
                    <a:pt x="664" y="19"/>
                  </a:lnTo>
                  <a:lnTo>
                    <a:pt x="663" y="27"/>
                  </a:lnTo>
                  <a:lnTo>
                    <a:pt x="657" y="24"/>
                  </a:lnTo>
                  <a:lnTo>
                    <a:pt x="663" y="30"/>
                  </a:lnTo>
                  <a:lnTo>
                    <a:pt x="660" y="44"/>
                  </a:lnTo>
                  <a:lnTo>
                    <a:pt x="659" y="43"/>
                  </a:lnTo>
                  <a:lnTo>
                    <a:pt x="661" y="66"/>
                  </a:lnTo>
                  <a:lnTo>
                    <a:pt x="696" y="68"/>
                  </a:lnTo>
                  <a:lnTo>
                    <a:pt x="699" y="76"/>
                  </a:lnTo>
                  <a:lnTo>
                    <a:pt x="706" y="85"/>
                  </a:lnTo>
                  <a:lnTo>
                    <a:pt x="701" y="88"/>
                  </a:lnTo>
                  <a:lnTo>
                    <a:pt x="691" y="102"/>
                  </a:lnTo>
                  <a:lnTo>
                    <a:pt x="688" y="130"/>
                  </a:lnTo>
                  <a:lnTo>
                    <a:pt x="706" y="155"/>
                  </a:lnTo>
                  <a:lnTo>
                    <a:pt x="709" y="166"/>
                  </a:lnTo>
                  <a:lnTo>
                    <a:pt x="708" y="181"/>
                  </a:lnTo>
                  <a:lnTo>
                    <a:pt x="695" y="187"/>
                  </a:lnTo>
                  <a:lnTo>
                    <a:pt x="674" y="203"/>
                  </a:lnTo>
                  <a:lnTo>
                    <a:pt x="680" y="214"/>
                  </a:lnTo>
                  <a:lnTo>
                    <a:pt x="682" y="248"/>
                  </a:lnTo>
                  <a:lnTo>
                    <a:pt x="705" y="242"/>
                  </a:lnTo>
                  <a:lnTo>
                    <a:pt x="708" y="247"/>
                  </a:lnTo>
                  <a:lnTo>
                    <a:pt x="720" y="248"/>
                  </a:lnTo>
                  <a:lnTo>
                    <a:pt x="731" y="261"/>
                  </a:lnTo>
                  <a:lnTo>
                    <a:pt x="731" y="267"/>
                  </a:lnTo>
                  <a:lnTo>
                    <a:pt x="739" y="289"/>
                  </a:lnTo>
                  <a:lnTo>
                    <a:pt x="749" y="317"/>
                  </a:lnTo>
                  <a:lnTo>
                    <a:pt x="746" y="322"/>
                  </a:lnTo>
                  <a:lnTo>
                    <a:pt x="749" y="326"/>
                  </a:lnTo>
                  <a:lnTo>
                    <a:pt x="749" y="329"/>
                  </a:lnTo>
                  <a:lnTo>
                    <a:pt x="751" y="329"/>
                  </a:lnTo>
                  <a:lnTo>
                    <a:pt x="750" y="337"/>
                  </a:lnTo>
                  <a:lnTo>
                    <a:pt x="770" y="339"/>
                  </a:lnTo>
                  <a:lnTo>
                    <a:pt x="773" y="315"/>
                  </a:lnTo>
                  <a:lnTo>
                    <a:pt x="786" y="315"/>
                  </a:lnTo>
                  <a:lnTo>
                    <a:pt x="774" y="290"/>
                  </a:lnTo>
                  <a:lnTo>
                    <a:pt x="809" y="292"/>
                  </a:lnTo>
                  <a:lnTo>
                    <a:pt x="814" y="283"/>
                  </a:lnTo>
                  <a:lnTo>
                    <a:pt x="811" y="284"/>
                  </a:lnTo>
                  <a:lnTo>
                    <a:pt x="810" y="279"/>
                  </a:lnTo>
                  <a:lnTo>
                    <a:pt x="811" y="279"/>
                  </a:lnTo>
                  <a:lnTo>
                    <a:pt x="810" y="278"/>
                  </a:lnTo>
                  <a:lnTo>
                    <a:pt x="811" y="278"/>
                  </a:lnTo>
                  <a:lnTo>
                    <a:pt x="811" y="276"/>
                  </a:lnTo>
                  <a:lnTo>
                    <a:pt x="808" y="275"/>
                  </a:lnTo>
                  <a:lnTo>
                    <a:pt x="812" y="275"/>
                  </a:lnTo>
                  <a:lnTo>
                    <a:pt x="812" y="276"/>
                  </a:lnTo>
                  <a:lnTo>
                    <a:pt x="815" y="278"/>
                  </a:lnTo>
                  <a:lnTo>
                    <a:pt x="815" y="273"/>
                  </a:lnTo>
                  <a:lnTo>
                    <a:pt x="812" y="271"/>
                  </a:lnTo>
                  <a:lnTo>
                    <a:pt x="811" y="270"/>
                  </a:lnTo>
                  <a:lnTo>
                    <a:pt x="808" y="269"/>
                  </a:lnTo>
                  <a:lnTo>
                    <a:pt x="808" y="265"/>
                  </a:lnTo>
                  <a:lnTo>
                    <a:pt x="806" y="264"/>
                  </a:lnTo>
                  <a:lnTo>
                    <a:pt x="808" y="256"/>
                  </a:lnTo>
                  <a:lnTo>
                    <a:pt x="809" y="256"/>
                  </a:lnTo>
                  <a:lnTo>
                    <a:pt x="810" y="262"/>
                  </a:lnTo>
                  <a:lnTo>
                    <a:pt x="811" y="257"/>
                  </a:lnTo>
                  <a:lnTo>
                    <a:pt x="814" y="261"/>
                  </a:lnTo>
                  <a:lnTo>
                    <a:pt x="815" y="261"/>
                  </a:lnTo>
                  <a:close/>
                </a:path>
              </a:pathLst>
            </a:custGeom>
            <a:solidFill>
              <a:srgbClr val="FFCCCC"/>
            </a:solidFill>
            <a:ln w="38100" cap="rnd">
              <a:solidFill>
                <a:srgbClr val="808080"/>
              </a:solidFill>
              <a:prstDash val="solid"/>
              <a:round/>
              <a:headEnd/>
              <a:tailEnd/>
            </a:ln>
          </p:spPr>
          <p:txBody>
            <a:bodyPr/>
            <a:lstStyle/>
            <a:p>
              <a:pPr algn="ctr" fontAlgn="base">
                <a:spcBef>
                  <a:spcPct val="0"/>
                </a:spcBef>
                <a:spcAft>
                  <a:spcPct val="0"/>
                </a:spcAft>
              </a:pPr>
              <a:endParaRPr lang="ja-JP" altLang="en-US">
                <a:solidFill>
                  <a:srgbClr val="000000"/>
                </a:solidFill>
                <a:latin typeface="HG丸ｺﾞｼｯｸM-PRO" pitchFamily="50" charset="-128"/>
                <a:ea typeface="HG丸ｺﾞｼｯｸM-PRO" pitchFamily="50" charset="-128"/>
              </a:endParaRPr>
            </a:p>
          </p:txBody>
        </p:sp>
        <p:sp>
          <p:nvSpPr>
            <p:cNvPr id="1331" name="円柱 1330"/>
            <p:cNvSpPr/>
            <p:nvPr/>
          </p:nvSpPr>
          <p:spPr>
            <a:xfrm>
              <a:off x="2762706" y="3904805"/>
              <a:ext cx="256529" cy="269538"/>
            </a:xfrm>
            <a:prstGeom prst="can">
              <a:avLst>
                <a:gd name="adj" fmla="val 28979"/>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32" name="円柱 1331"/>
            <p:cNvSpPr/>
            <p:nvPr/>
          </p:nvSpPr>
          <p:spPr>
            <a:xfrm>
              <a:off x="2762706" y="4005080"/>
              <a:ext cx="256529" cy="169262"/>
            </a:xfrm>
            <a:prstGeom prst="can">
              <a:avLst>
                <a:gd name="adj" fmla="val 30838"/>
              </a:avLst>
            </a:pr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33" name="円柱 1332"/>
            <p:cNvSpPr/>
            <p:nvPr/>
          </p:nvSpPr>
          <p:spPr>
            <a:xfrm>
              <a:off x="2471663" y="3979610"/>
              <a:ext cx="359140" cy="374025"/>
            </a:xfrm>
            <a:prstGeom prst="can">
              <a:avLst>
                <a:gd name="adj" fmla="val 28979"/>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34" name="円柱 1333"/>
            <p:cNvSpPr/>
            <p:nvPr/>
          </p:nvSpPr>
          <p:spPr>
            <a:xfrm>
              <a:off x="2471663" y="4118757"/>
              <a:ext cx="359140" cy="234876"/>
            </a:xfrm>
            <a:prstGeom prst="can">
              <a:avLst>
                <a:gd name="adj" fmla="val 30838"/>
              </a:avLst>
            </a:pr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35" name="円柱 1334"/>
            <p:cNvSpPr/>
            <p:nvPr/>
          </p:nvSpPr>
          <p:spPr>
            <a:xfrm>
              <a:off x="1993120" y="3979610"/>
              <a:ext cx="358728" cy="374025"/>
            </a:xfrm>
            <a:prstGeom prst="can">
              <a:avLst>
                <a:gd name="adj" fmla="val 28979"/>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36" name="円柱 1335"/>
            <p:cNvSpPr/>
            <p:nvPr/>
          </p:nvSpPr>
          <p:spPr>
            <a:xfrm>
              <a:off x="1993120" y="4208885"/>
              <a:ext cx="359140" cy="144750"/>
            </a:xfrm>
            <a:prstGeom prst="can">
              <a:avLst>
                <a:gd name="adj" fmla="val 50000"/>
              </a:avLst>
            </a:pr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37" name="正方形/長方形 1336"/>
            <p:cNvSpPr/>
            <p:nvPr/>
          </p:nvSpPr>
          <p:spPr>
            <a:xfrm>
              <a:off x="137000" y="3596224"/>
              <a:ext cx="432000" cy="180000"/>
            </a:xfrm>
            <a:prstGeom prst="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38" name="テキスト ボックス 1337"/>
            <p:cNvSpPr txBox="1"/>
            <p:nvPr/>
          </p:nvSpPr>
          <p:spPr>
            <a:xfrm>
              <a:off x="600645" y="3587763"/>
              <a:ext cx="1232157" cy="255546"/>
            </a:xfrm>
            <a:prstGeom prst="rect">
              <a:avLst/>
            </a:prstGeom>
            <a:noFill/>
          </p:spPr>
          <p:txBody>
            <a:bodyPr wrap="square" rtlCol="0">
              <a:spAutoFit/>
            </a:bodyPr>
            <a:lstStyle/>
            <a:p>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大阪市の浄水場</a:t>
              </a:r>
            </a:p>
          </p:txBody>
        </p:sp>
      </p:grpSp>
      <p:sp>
        <p:nvSpPr>
          <p:cNvPr id="1339" name="テキスト ボックス 1338"/>
          <p:cNvSpPr txBox="1"/>
          <p:nvPr/>
        </p:nvSpPr>
        <p:spPr>
          <a:xfrm>
            <a:off x="6341240" y="2480577"/>
            <a:ext cx="2800173" cy="307777"/>
          </a:xfrm>
          <a:prstGeom prst="rect">
            <a:avLst/>
          </a:prstGeom>
          <a:noFill/>
        </p:spPr>
        <p:txBody>
          <a:bodyPr wrap="square" rtlCol="0">
            <a:spAutoFit/>
          </a:bodyPr>
          <a:lstStyle/>
          <a:p>
            <a:pPr algn="ctr"/>
            <a:r>
              <a:rPr lang="ja-JP" altLang="en-US" sz="1400" b="1" dirty="0">
                <a:solidFill>
                  <a:prstClr val="black"/>
                </a:solidFill>
                <a:latin typeface="HGPｺﾞｼｯｸM" panose="020B0600000000000000" pitchFamily="50" charset="-128"/>
                <a:ea typeface="HGPｺﾞｼｯｸM" panose="020B0600000000000000" pitchFamily="50" charset="-128"/>
              </a:rPr>
              <a:t>③大阪市からの連絡管（</a:t>
            </a:r>
            <a:r>
              <a:rPr lang="en-US" altLang="ja-JP" sz="1400" b="1" dirty="0">
                <a:solidFill>
                  <a:prstClr val="black"/>
                </a:solidFill>
                <a:latin typeface="HGPｺﾞｼｯｸM" panose="020B0600000000000000" pitchFamily="50" charset="-128"/>
                <a:ea typeface="HGPｺﾞｼｯｸM" panose="020B0600000000000000" pitchFamily="50" charset="-128"/>
              </a:rPr>
              <a:t>11</a:t>
            </a:r>
            <a:r>
              <a:rPr lang="ja-JP" altLang="en-US" sz="1400" b="1" dirty="0">
                <a:solidFill>
                  <a:prstClr val="black"/>
                </a:solidFill>
                <a:latin typeface="HGPｺﾞｼｯｸM" panose="020B0600000000000000" pitchFamily="50" charset="-128"/>
                <a:ea typeface="HGPｺﾞｼｯｸM" panose="020B0600000000000000" pitchFamily="50" charset="-128"/>
              </a:rPr>
              <a:t>市）</a:t>
            </a:r>
          </a:p>
        </p:txBody>
      </p:sp>
      <p:grpSp>
        <p:nvGrpSpPr>
          <p:cNvPr id="1481" name="グループ化 1480"/>
          <p:cNvGrpSpPr/>
          <p:nvPr/>
        </p:nvGrpSpPr>
        <p:grpSpPr>
          <a:xfrm>
            <a:off x="5802235" y="2892685"/>
            <a:ext cx="3291819" cy="3780000"/>
            <a:chOff x="4259638" y="1449090"/>
            <a:chExt cx="6417227" cy="7807520"/>
          </a:xfrm>
        </p:grpSpPr>
        <p:sp>
          <p:nvSpPr>
            <p:cNvPr id="1482" name="Freeform 9"/>
            <p:cNvSpPr>
              <a:spLocks/>
            </p:cNvSpPr>
            <p:nvPr/>
          </p:nvSpPr>
          <p:spPr bwMode="auto">
            <a:xfrm>
              <a:off x="7080988" y="4290496"/>
              <a:ext cx="1457517" cy="1047665"/>
            </a:xfrm>
            <a:custGeom>
              <a:avLst/>
              <a:gdLst>
                <a:gd name="T0" fmla="*/ 0 w 1298"/>
                <a:gd name="T1" fmla="*/ 633 h 933"/>
                <a:gd name="T2" fmla="*/ 51 w 1298"/>
                <a:gd name="T3" fmla="*/ 585 h 933"/>
                <a:gd name="T4" fmla="*/ 149 w 1298"/>
                <a:gd name="T5" fmla="*/ 557 h 933"/>
                <a:gd name="T6" fmla="*/ 186 w 1298"/>
                <a:gd name="T7" fmla="*/ 499 h 933"/>
                <a:gd name="T8" fmla="*/ 279 w 1298"/>
                <a:gd name="T9" fmla="*/ 465 h 933"/>
                <a:gd name="T10" fmla="*/ 326 w 1298"/>
                <a:gd name="T11" fmla="*/ 405 h 933"/>
                <a:gd name="T12" fmla="*/ 304 w 1298"/>
                <a:gd name="T13" fmla="*/ 340 h 933"/>
                <a:gd name="T14" fmla="*/ 324 w 1298"/>
                <a:gd name="T15" fmla="*/ 315 h 933"/>
                <a:gd name="T16" fmla="*/ 389 w 1298"/>
                <a:gd name="T17" fmla="*/ 297 h 933"/>
                <a:gd name="T18" fmla="*/ 446 w 1298"/>
                <a:gd name="T19" fmla="*/ 330 h 933"/>
                <a:gd name="T20" fmla="*/ 510 w 1298"/>
                <a:gd name="T21" fmla="*/ 326 h 933"/>
                <a:gd name="T22" fmla="*/ 557 w 1298"/>
                <a:gd name="T23" fmla="*/ 288 h 933"/>
                <a:gd name="T24" fmla="*/ 605 w 1298"/>
                <a:gd name="T25" fmla="*/ 254 h 933"/>
                <a:gd name="T26" fmla="*/ 632 w 1298"/>
                <a:gd name="T27" fmla="*/ 169 h 933"/>
                <a:gd name="T28" fmla="*/ 692 w 1298"/>
                <a:gd name="T29" fmla="*/ 161 h 933"/>
                <a:gd name="T30" fmla="*/ 747 w 1298"/>
                <a:gd name="T31" fmla="*/ 188 h 933"/>
                <a:gd name="T32" fmla="*/ 797 w 1298"/>
                <a:gd name="T33" fmla="*/ 212 h 933"/>
                <a:gd name="T34" fmla="*/ 870 w 1298"/>
                <a:gd name="T35" fmla="*/ 172 h 933"/>
                <a:gd name="T36" fmla="*/ 942 w 1298"/>
                <a:gd name="T37" fmla="*/ 185 h 933"/>
                <a:gd name="T38" fmla="*/ 990 w 1298"/>
                <a:gd name="T39" fmla="*/ 152 h 933"/>
                <a:gd name="T40" fmla="*/ 985 w 1298"/>
                <a:gd name="T41" fmla="*/ 98 h 933"/>
                <a:gd name="T42" fmla="*/ 1051 w 1298"/>
                <a:gd name="T43" fmla="*/ 66 h 933"/>
                <a:gd name="T44" fmla="*/ 1097 w 1298"/>
                <a:gd name="T45" fmla="*/ 0 h 933"/>
                <a:gd name="T46" fmla="*/ 1137 w 1298"/>
                <a:gd name="T47" fmla="*/ 15 h 933"/>
                <a:gd name="T48" fmla="*/ 1137 w 1298"/>
                <a:gd name="T49" fmla="*/ 76 h 933"/>
                <a:gd name="T50" fmla="*/ 1181 w 1298"/>
                <a:gd name="T51" fmla="*/ 107 h 933"/>
                <a:gd name="T52" fmla="*/ 1196 w 1298"/>
                <a:gd name="T53" fmla="*/ 194 h 933"/>
                <a:gd name="T54" fmla="*/ 1231 w 1298"/>
                <a:gd name="T55" fmla="*/ 270 h 933"/>
                <a:gd name="T56" fmla="*/ 1161 w 1298"/>
                <a:gd name="T57" fmla="*/ 304 h 933"/>
                <a:gd name="T58" fmla="*/ 1171 w 1298"/>
                <a:gd name="T59" fmla="*/ 389 h 933"/>
                <a:gd name="T60" fmla="*/ 1241 w 1298"/>
                <a:gd name="T61" fmla="*/ 395 h 933"/>
                <a:gd name="T62" fmla="*/ 1268 w 1298"/>
                <a:gd name="T63" fmla="*/ 451 h 933"/>
                <a:gd name="T64" fmla="*/ 1298 w 1298"/>
                <a:gd name="T65" fmla="*/ 543 h 933"/>
                <a:gd name="T66" fmla="*/ 1296 w 1298"/>
                <a:gd name="T67" fmla="*/ 619 h 933"/>
                <a:gd name="T68" fmla="*/ 1071 w 1298"/>
                <a:gd name="T69" fmla="*/ 617 h 933"/>
                <a:gd name="T70" fmla="*/ 925 w 1298"/>
                <a:gd name="T71" fmla="*/ 668 h 933"/>
                <a:gd name="T72" fmla="*/ 892 w 1298"/>
                <a:gd name="T73" fmla="*/ 698 h 933"/>
                <a:gd name="T74" fmla="*/ 940 w 1298"/>
                <a:gd name="T75" fmla="*/ 709 h 933"/>
                <a:gd name="T76" fmla="*/ 937 w 1298"/>
                <a:gd name="T77" fmla="*/ 933 h 933"/>
                <a:gd name="T78" fmla="*/ 777 w 1298"/>
                <a:gd name="T79" fmla="*/ 933 h 933"/>
                <a:gd name="T80" fmla="*/ 775 w 1298"/>
                <a:gd name="T81" fmla="*/ 711 h 933"/>
                <a:gd name="T82" fmla="*/ 712 w 1298"/>
                <a:gd name="T83" fmla="*/ 715 h 933"/>
                <a:gd name="T84" fmla="*/ 662 w 1298"/>
                <a:gd name="T85" fmla="*/ 754 h 933"/>
                <a:gd name="T86" fmla="*/ 632 w 1298"/>
                <a:gd name="T87" fmla="*/ 715 h 933"/>
                <a:gd name="T88" fmla="*/ 491 w 1298"/>
                <a:gd name="T89" fmla="*/ 787 h 933"/>
                <a:gd name="T90" fmla="*/ 374 w 1298"/>
                <a:gd name="T91" fmla="*/ 818 h 933"/>
                <a:gd name="T92" fmla="*/ 326 w 1298"/>
                <a:gd name="T93" fmla="*/ 868 h 933"/>
                <a:gd name="T94" fmla="*/ 139 w 1298"/>
                <a:gd name="T95" fmla="*/ 926 h 933"/>
                <a:gd name="T96" fmla="*/ 79 w 1298"/>
                <a:gd name="T97" fmla="*/ 928 h 933"/>
                <a:gd name="T98" fmla="*/ 79 w 1298"/>
                <a:gd name="T99" fmla="*/ 888 h 933"/>
                <a:gd name="T100" fmla="*/ 136 w 1298"/>
                <a:gd name="T101" fmla="*/ 857 h 933"/>
                <a:gd name="T102" fmla="*/ 131 w 1298"/>
                <a:gd name="T103" fmla="*/ 823 h 933"/>
                <a:gd name="T104" fmla="*/ 19 w 1298"/>
                <a:gd name="T105" fmla="*/ 861 h 933"/>
                <a:gd name="T106" fmla="*/ 0 w 1298"/>
                <a:gd name="T107" fmla="*/ 830 h 933"/>
                <a:gd name="T108" fmla="*/ 94 w 1298"/>
                <a:gd name="T109" fmla="*/ 792 h 933"/>
                <a:gd name="T110" fmla="*/ 71 w 1298"/>
                <a:gd name="T111" fmla="*/ 711 h 933"/>
                <a:gd name="T112" fmla="*/ 26 w 1298"/>
                <a:gd name="T113" fmla="*/ 679 h 933"/>
                <a:gd name="T114" fmla="*/ 0 w 1298"/>
                <a:gd name="T115" fmla="*/ 633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8" h="933">
                  <a:moveTo>
                    <a:pt x="0" y="633"/>
                  </a:moveTo>
                  <a:lnTo>
                    <a:pt x="51" y="585"/>
                  </a:lnTo>
                  <a:lnTo>
                    <a:pt x="149" y="557"/>
                  </a:lnTo>
                  <a:lnTo>
                    <a:pt x="186" y="499"/>
                  </a:lnTo>
                  <a:lnTo>
                    <a:pt x="279" y="465"/>
                  </a:lnTo>
                  <a:lnTo>
                    <a:pt x="326" y="405"/>
                  </a:lnTo>
                  <a:lnTo>
                    <a:pt x="304" y="340"/>
                  </a:lnTo>
                  <a:lnTo>
                    <a:pt x="324" y="315"/>
                  </a:lnTo>
                  <a:lnTo>
                    <a:pt x="389" y="297"/>
                  </a:lnTo>
                  <a:lnTo>
                    <a:pt x="446" y="330"/>
                  </a:lnTo>
                  <a:lnTo>
                    <a:pt x="510" y="326"/>
                  </a:lnTo>
                  <a:lnTo>
                    <a:pt x="557" y="288"/>
                  </a:lnTo>
                  <a:lnTo>
                    <a:pt x="605" y="254"/>
                  </a:lnTo>
                  <a:lnTo>
                    <a:pt x="632" y="169"/>
                  </a:lnTo>
                  <a:lnTo>
                    <a:pt x="692" y="161"/>
                  </a:lnTo>
                  <a:lnTo>
                    <a:pt x="747" y="188"/>
                  </a:lnTo>
                  <a:lnTo>
                    <a:pt x="797" y="212"/>
                  </a:lnTo>
                  <a:lnTo>
                    <a:pt x="870" y="172"/>
                  </a:lnTo>
                  <a:lnTo>
                    <a:pt x="942" y="185"/>
                  </a:lnTo>
                  <a:lnTo>
                    <a:pt x="990" y="152"/>
                  </a:lnTo>
                  <a:lnTo>
                    <a:pt x="985" y="98"/>
                  </a:lnTo>
                  <a:lnTo>
                    <a:pt x="1051" y="66"/>
                  </a:lnTo>
                  <a:lnTo>
                    <a:pt x="1097" y="0"/>
                  </a:lnTo>
                  <a:lnTo>
                    <a:pt x="1137" y="15"/>
                  </a:lnTo>
                  <a:lnTo>
                    <a:pt x="1137" y="76"/>
                  </a:lnTo>
                  <a:lnTo>
                    <a:pt x="1181" y="107"/>
                  </a:lnTo>
                  <a:lnTo>
                    <a:pt x="1196" y="194"/>
                  </a:lnTo>
                  <a:lnTo>
                    <a:pt x="1231" y="270"/>
                  </a:lnTo>
                  <a:lnTo>
                    <a:pt x="1161" y="304"/>
                  </a:lnTo>
                  <a:lnTo>
                    <a:pt x="1171" y="389"/>
                  </a:lnTo>
                  <a:lnTo>
                    <a:pt x="1241" y="395"/>
                  </a:lnTo>
                  <a:lnTo>
                    <a:pt x="1268" y="451"/>
                  </a:lnTo>
                  <a:lnTo>
                    <a:pt x="1298" y="543"/>
                  </a:lnTo>
                  <a:lnTo>
                    <a:pt x="1296" y="619"/>
                  </a:lnTo>
                  <a:lnTo>
                    <a:pt x="1071" y="617"/>
                  </a:lnTo>
                  <a:lnTo>
                    <a:pt x="925" y="668"/>
                  </a:lnTo>
                  <a:lnTo>
                    <a:pt x="892" y="698"/>
                  </a:lnTo>
                  <a:lnTo>
                    <a:pt x="940" y="709"/>
                  </a:lnTo>
                  <a:lnTo>
                    <a:pt x="937" y="933"/>
                  </a:lnTo>
                  <a:lnTo>
                    <a:pt x="777" y="933"/>
                  </a:lnTo>
                  <a:lnTo>
                    <a:pt x="775" y="711"/>
                  </a:lnTo>
                  <a:lnTo>
                    <a:pt x="712" y="715"/>
                  </a:lnTo>
                  <a:lnTo>
                    <a:pt x="662" y="754"/>
                  </a:lnTo>
                  <a:lnTo>
                    <a:pt x="632" y="715"/>
                  </a:lnTo>
                  <a:lnTo>
                    <a:pt x="491" y="787"/>
                  </a:lnTo>
                  <a:lnTo>
                    <a:pt x="374" y="818"/>
                  </a:lnTo>
                  <a:lnTo>
                    <a:pt x="326" y="868"/>
                  </a:lnTo>
                  <a:lnTo>
                    <a:pt x="139" y="926"/>
                  </a:lnTo>
                  <a:lnTo>
                    <a:pt x="79" y="928"/>
                  </a:lnTo>
                  <a:lnTo>
                    <a:pt x="79" y="888"/>
                  </a:lnTo>
                  <a:lnTo>
                    <a:pt x="136" y="857"/>
                  </a:lnTo>
                  <a:lnTo>
                    <a:pt x="131" y="823"/>
                  </a:lnTo>
                  <a:lnTo>
                    <a:pt x="19" y="861"/>
                  </a:lnTo>
                  <a:lnTo>
                    <a:pt x="0" y="830"/>
                  </a:lnTo>
                  <a:lnTo>
                    <a:pt x="94" y="792"/>
                  </a:lnTo>
                  <a:lnTo>
                    <a:pt x="71" y="711"/>
                  </a:lnTo>
                  <a:lnTo>
                    <a:pt x="26" y="679"/>
                  </a:lnTo>
                  <a:lnTo>
                    <a:pt x="0" y="63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83" name="Freeform 10"/>
            <p:cNvSpPr>
              <a:spLocks/>
            </p:cNvSpPr>
            <p:nvPr/>
          </p:nvSpPr>
          <p:spPr bwMode="auto">
            <a:xfrm>
              <a:off x="7074251" y="4288250"/>
              <a:ext cx="1730381" cy="1831449"/>
            </a:xfrm>
            <a:custGeom>
              <a:avLst/>
              <a:gdLst>
                <a:gd name="T0" fmla="*/ 1445 w 1541"/>
                <a:gd name="T1" fmla="*/ 522 h 1631"/>
                <a:gd name="T2" fmla="*/ 1473 w 1541"/>
                <a:gd name="T3" fmla="*/ 554 h 1631"/>
                <a:gd name="T4" fmla="*/ 1424 w 1541"/>
                <a:gd name="T5" fmla="*/ 629 h 1631"/>
                <a:gd name="T6" fmla="*/ 1327 w 1541"/>
                <a:gd name="T7" fmla="*/ 718 h 1631"/>
                <a:gd name="T8" fmla="*/ 1263 w 1541"/>
                <a:gd name="T9" fmla="*/ 737 h 1631"/>
                <a:gd name="T10" fmla="*/ 1242 w 1541"/>
                <a:gd name="T11" fmla="*/ 901 h 1631"/>
                <a:gd name="T12" fmla="*/ 1240 w 1541"/>
                <a:gd name="T13" fmla="*/ 987 h 1631"/>
                <a:gd name="T14" fmla="*/ 1219 w 1541"/>
                <a:gd name="T15" fmla="*/ 1020 h 1631"/>
                <a:gd name="T16" fmla="*/ 1266 w 1541"/>
                <a:gd name="T17" fmla="*/ 1144 h 1631"/>
                <a:gd name="T18" fmla="*/ 1342 w 1541"/>
                <a:gd name="T19" fmla="*/ 1221 h 1631"/>
                <a:gd name="T20" fmla="*/ 1351 w 1541"/>
                <a:gd name="T21" fmla="*/ 1324 h 1631"/>
                <a:gd name="T22" fmla="*/ 1257 w 1541"/>
                <a:gd name="T23" fmla="*/ 1362 h 1631"/>
                <a:gd name="T24" fmla="*/ 1337 w 1541"/>
                <a:gd name="T25" fmla="*/ 1380 h 1631"/>
                <a:gd name="T26" fmla="*/ 1407 w 1541"/>
                <a:gd name="T27" fmla="*/ 1402 h 1631"/>
                <a:gd name="T28" fmla="*/ 1426 w 1541"/>
                <a:gd name="T29" fmla="*/ 1474 h 1631"/>
                <a:gd name="T30" fmla="*/ 1384 w 1541"/>
                <a:gd name="T31" fmla="*/ 1563 h 1631"/>
                <a:gd name="T32" fmla="*/ 1318 w 1541"/>
                <a:gd name="T33" fmla="*/ 1580 h 1631"/>
                <a:gd name="T34" fmla="*/ 1259 w 1541"/>
                <a:gd name="T35" fmla="*/ 1542 h 1631"/>
                <a:gd name="T36" fmla="*/ 1096 w 1541"/>
                <a:gd name="T37" fmla="*/ 1553 h 1631"/>
                <a:gd name="T38" fmla="*/ 986 w 1541"/>
                <a:gd name="T39" fmla="*/ 1580 h 1631"/>
                <a:gd name="T40" fmla="*/ 864 w 1541"/>
                <a:gd name="T41" fmla="*/ 1591 h 1631"/>
                <a:gd name="T42" fmla="*/ 722 w 1541"/>
                <a:gd name="T43" fmla="*/ 1572 h 1631"/>
                <a:gd name="T44" fmla="*/ 242 w 1541"/>
                <a:gd name="T45" fmla="*/ 1437 h 1631"/>
                <a:gd name="T46" fmla="*/ 206 w 1541"/>
                <a:gd name="T47" fmla="*/ 1375 h 1631"/>
                <a:gd name="T48" fmla="*/ 193 w 1541"/>
                <a:gd name="T49" fmla="*/ 1340 h 1631"/>
                <a:gd name="T50" fmla="*/ 192 w 1541"/>
                <a:gd name="T51" fmla="*/ 1318 h 1631"/>
                <a:gd name="T52" fmla="*/ 303 w 1541"/>
                <a:gd name="T53" fmla="*/ 1315 h 1631"/>
                <a:gd name="T54" fmla="*/ 350 w 1541"/>
                <a:gd name="T55" fmla="*/ 1105 h 1631"/>
                <a:gd name="T56" fmla="*/ 310 w 1541"/>
                <a:gd name="T57" fmla="*/ 1092 h 1631"/>
                <a:gd name="T58" fmla="*/ 265 w 1541"/>
                <a:gd name="T59" fmla="*/ 1073 h 1631"/>
                <a:gd name="T60" fmla="*/ 148 w 1541"/>
                <a:gd name="T61" fmla="*/ 1052 h 1631"/>
                <a:gd name="T62" fmla="*/ 124 w 1541"/>
                <a:gd name="T63" fmla="*/ 1003 h 1631"/>
                <a:gd name="T64" fmla="*/ 58 w 1541"/>
                <a:gd name="T65" fmla="*/ 1049 h 1631"/>
                <a:gd name="T66" fmla="*/ 80 w 1541"/>
                <a:gd name="T67" fmla="*/ 944 h 1631"/>
                <a:gd name="T68" fmla="*/ 150 w 1541"/>
                <a:gd name="T69" fmla="*/ 856 h 1631"/>
                <a:gd name="T70" fmla="*/ 9 w 1541"/>
                <a:gd name="T71" fmla="*/ 863 h 1631"/>
                <a:gd name="T72" fmla="*/ 106 w 1541"/>
                <a:gd name="T73" fmla="*/ 801 h 1631"/>
                <a:gd name="T74" fmla="*/ 16 w 1541"/>
                <a:gd name="T75" fmla="*/ 621 h 1631"/>
                <a:gd name="T76" fmla="*/ 327 w 1541"/>
                <a:gd name="T77" fmla="*/ 420 h 1631"/>
                <a:gd name="T78" fmla="*/ 426 w 1541"/>
                <a:gd name="T79" fmla="*/ 318 h 1631"/>
                <a:gd name="T80" fmla="*/ 574 w 1541"/>
                <a:gd name="T81" fmla="*/ 284 h 1631"/>
                <a:gd name="T82" fmla="*/ 619 w 1541"/>
                <a:gd name="T83" fmla="*/ 194 h 1631"/>
                <a:gd name="T84" fmla="*/ 704 w 1541"/>
                <a:gd name="T85" fmla="*/ 159 h 1631"/>
                <a:gd name="T86" fmla="*/ 811 w 1541"/>
                <a:gd name="T87" fmla="*/ 220 h 1631"/>
                <a:gd name="T88" fmla="*/ 976 w 1541"/>
                <a:gd name="T89" fmla="*/ 177 h 1631"/>
                <a:gd name="T90" fmla="*/ 1002 w 1541"/>
                <a:gd name="T91" fmla="*/ 91 h 1631"/>
                <a:gd name="T92" fmla="*/ 1118 w 1541"/>
                <a:gd name="T93" fmla="*/ 8 h 1631"/>
                <a:gd name="T94" fmla="*/ 1148 w 1541"/>
                <a:gd name="T95" fmla="*/ 70 h 1631"/>
                <a:gd name="T96" fmla="*/ 1202 w 1541"/>
                <a:gd name="T97" fmla="*/ 163 h 1631"/>
                <a:gd name="T98" fmla="*/ 1183 w 1541"/>
                <a:gd name="T99" fmla="*/ 341 h 1631"/>
                <a:gd name="T100" fmla="*/ 1285 w 1541"/>
                <a:gd name="T101" fmla="*/ 460 h 1631"/>
                <a:gd name="T102" fmla="*/ 1339 w 1541"/>
                <a:gd name="T103" fmla="*/ 540 h 1631"/>
                <a:gd name="T104" fmla="*/ 1409 w 1541"/>
                <a:gd name="T105" fmla="*/ 444 h 1631"/>
                <a:gd name="T106" fmla="*/ 1412 w 1541"/>
                <a:gd name="T107" fmla="*/ 439 h 1631"/>
                <a:gd name="T108" fmla="*/ 1402 w 1541"/>
                <a:gd name="T109" fmla="*/ 420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1631">
                  <a:moveTo>
                    <a:pt x="1417" y="416"/>
                  </a:moveTo>
                  <a:lnTo>
                    <a:pt x="1424" y="422"/>
                  </a:lnTo>
                  <a:lnTo>
                    <a:pt x="1426" y="422"/>
                  </a:lnTo>
                  <a:lnTo>
                    <a:pt x="1445" y="455"/>
                  </a:lnTo>
                  <a:lnTo>
                    <a:pt x="1440" y="493"/>
                  </a:lnTo>
                  <a:lnTo>
                    <a:pt x="1431" y="513"/>
                  </a:lnTo>
                  <a:lnTo>
                    <a:pt x="1445" y="522"/>
                  </a:lnTo>
                  <a:lnTo>
                    <a:pt x="1449" y="506"/>
                  </a:lnTo>
                  <a:lnTo>
                    <a:pt x="1466" y="493"/>
                  </a:lnTo>
                  <a:lnTo>
                    <a:pt x="1502" y="493"/>
                  </a:lnTo>
                  <a:lnTo>
                    <a:pt x="1541" y="484"/>
                  </a:lnTo>
                  <a:lnTo>
                    <a:pt x="1521" y="554"/>
                  </a:lnTo>
                  <a:lnTo>
                    <a:pt x="1492" y="553"/>
                  </a:lnTo>
                  <a:lnTo>
                    <a:pt x="1473" y="554"/>
                  </a:lnTo>
                  <a:lnTo>
                    <a:pt x="1506" y="589"/>
                  </a:lnTo>
                  <a:lnTo>
                    <a:pt x="1501" y="589"/>
                  </a:lnTo>
                  <a:lnTo>
                    <a:pt x="1488" y="594"/>
                  </a:lnTo>
                  <a:lnTo>
                    <a:pt x="1466" y="599"/>
                  </a:lnTo>
                  <a:lnTo>
                    <a:pt x="1469" y="611"/>
                  </a:lnTo>
                  <a:lnTo>
                    <a:pt x="1440" y="630"/>
                  </a:lnTo>
                  <a:lnTo>
                    <a:pt x="1424" y="629"/>
                  </a:lnTo>
                  <a:lnTo>
                    <a:pt x="1402" y="646"/>
                  </a:lnTo>
                  <a:lnTo>
                    <a:pt x="1409" y="651"/>
                  </a:lnTo>
                  <a:lnTo>
                    <a:pt x="1390" y="697"/>
                  </a:lnTo>
                  <a:lnTo>
                    <a:pt x="1383" y="707"/>
                  </a:lnTo>
                  <a:lnTo>
                    <a:pt x="1357" y="723"/>
                  </a:lnTo>
                  <a:lnTo>
                    <a:pt x="1335" y="723"/>
                  </a:lnTo>
                  <a:lnTo>
                    <a:pt x="1327" y="718"/>
                  </a:lnTo>
                  <a:lnTo>
                    <a:pt x="1329" y="723"/>
                  </a:lnTo>
                  <a:lnTo>
                    <a:pt x="1315" y="723"/>
                  </a:lnTo>
                  <a:lnTo>
                    <a:pt x="1315" y="718"/>
                  </a:lnTo>
                  <a:lnTo>
                    <a:pt x="1308" y="718"/>
                  </a:lnTo>
                  <a:lnTo>
                    <a:pt x="1304" y="728"/>
                  </a:lnTo>
                  <a:lnTo>
                    <a:pt x="1268" y="724"/>
                  </a:lnTo>
                  <a:lnTo>
                    <a:pt x="1263" y="737"/>
                  </a:lnTo>
                  <a:lnTo>
                    <a:pt x="1263" y="740"/>
                  </a:lnTo>
                  <a:lnTo>
                    <a:pt x="1259" y="758"/>
                  </a:lnTo>
                  <a:lnTo>
                    <a:pt x="1263" y="764"/>
                  </a:lnTo>
                  <a:lnTo>
                    <a:pt x="1256" y="778"/>
                  </a:lnTo>
                  <a:lnTo>
                    <a:pt x="1252" y="812"/>
                  </a:lnTo>
                  <a:lnTo>
                    <a:pt x="1242" y="883"/>
                  </a:lnTo>
                  <a:lnTo>
                    <a:pt x="1242" y="901"/>
                  </a:lnTo>
                  <a:lnTo>
                    <a:pt x="1203" y="901"/>
                  </a:lnTo>
                  <a:lnTo>
                    <a:pt x="1202" y="933"/>
                  </a:lnTo>
                  <a:lnTo>
                    <a:pt x="1202" y="944"/>
                  </a:lnTo>
                  <a:lnTo>
                    <a:pt x="1217" y="946"/>
                  </a:lnTo>
                  <a:lnTo>
                    <a:pt x="1217" y="950"/>
                  </a:lnTo>
                  <a:lnTo>
                    <a:pt x="1235" y="950"/>
                  </a:lnTo>
                  <a:lnTo>
                    <a:pt x="1240" y="987"/>
                  </a:lnTo>
                  <a:lnTo>
                    <a:pt x="1257" y="987"/>
                  </a:lnTo>
                  <a:lnTo>
                    <a:pt x="1257" y="1003"/>
                  </a:lnTo>
                  <a:lnTo>
                    <a:pt x="1250" y="1006"/>
                  </a:lnTo>
                  <a:lnTo>
                    <a:pt x="1249" y="1011"/>
                  </a:lnTo>
                  <a:lnTo>
                    <a:pt x="1216" y="1011"/>
                  </a:lnTo>
                  <a:lnTo>
                    <a:pt x="1216" y="1020"/>
                  </a:lnTo>
                  <a:lnTo>
                    <a:pt x="1219" y="1020"/>
                  </a:lnTo>
                  <a:lnTo>
                    <a:pt x="1223" y="1036"/>
                  </a:lnTo>
                  <a:lnTo>
                    <a:pt x="1240" y="1036"/>
                  </a:lnTo>
                  <a:lnTo>
                    <a:pt x="1240" y="1062"/>
                  </a:lnTo>
                  <a:lnTo>
                    <a:pt x="1231" y="1060"/>
                  </a:lnTo>
                  <a:lnTo>
                    <a:pt x="1233" y="1119"/>
                  </a:lnTo>
                  <a:lnTo>
                    <a:pt x="1235" y="1144"/>
                  </a:lnTo>
                  <a:lnTo>
                    <a:pt x="1266" y="1144"/>
                  </a:lnTo>
                  <a:lnTo>
                    <a:pt x="1268" y="1168"/>
                  </a:lnTo>
                  <a:lnTo>
                    <a:pt x="1292" y="1168"/>
                  </a:lnTo>
                  <a:lnTo>
                    <a:pt x="1296" y="1203"/>
                  </a:lnTo>
                  <a:lnTo>
                    <a:pt x="1318" y="1200"/>
                  </a:lnTo>
                  <a:lnTo>
                    <a:pt x="1320" y="1205"/>
                  </a:lnTo>
                  <a:lnTo>
                    <a:pt x="1342" y="1205"/>
                  </a:lnTo>
                  <a:lnTo>
                    <a:pt x="1342" y="1221"/>
                  </a:lnTo>
                  <a:lnTo>
                    <a:pt x="1344" y="1235"/>
                  </a:lnTo>
                  <a:lnTo>
                    <a:pt x="1353" y="1235"/>
                  </a:lnTo>
                  <a:lnTo>
                    <a:pt x="1353" y="1257"/>
                  </a:lnTo>
                  <a:lnTo>
                    <a:pt x="1357" y="1270"/>
                  </a:lnTo>
                  <a:lnTo>
                    <a:pt x="1346" y="1302"/>
                  </a:lnTo>
                  <a:lnTo>
                    <a:pt x="1351" y="1305"/>
                  </a:lnTo>
                  <a:lnTo>
                    <a:pt x="1351" y="1324"/>
                  </a:lnTo>
                  <a:lnTo>
                    <a:pt x="1346" y="1327"/>
                  </a:lnTo>
                  <a:lnTo>
                    <a:pt x="1344" y="1347"/>
                  </a:lnTo>
                  <a:lnTo>
                    <a:pt x="1273" y="1318"/>
                  </a:lnTo>
                  <a:lnTo>
                    <a:pt x="1256" y="1319"/>
                  </a:lnTo>
                  <a:lnTo>
                    <a:pt x="1243" y="1305"/>
                  </a:lnTo>
                  <a:lnTo>
                    <a:pt x="1240" y="1356"/>
                  </a:lnTo>
                  <a:lnTo>
                    <a:pt x="1257" y="1362"/>
                  </a:lnTo>
                  <a:lnTo>
                    <a:pt x="1263" y="1359"/>
                  </a:lnTo>
                  <a:lnTo>
                    <a:pt x="1289" y="1367"/>
                  </a:lnTo>
                  <a:lnTo>
                    <a:pt x="1289" y="1375"/>
                  </a:lnTo>
                  <a:lnTo>
                    <a:pt x="1299" y="1377"/>
                  </a:lnTo>
                  <a:lnTo>
                    <a:pt x="1299" y="1385"/>
                  </a:lnTo>
                  <a:lnTo>
                    <a:pt x="1337" y="1385"/>
                  </a:lnTo>
                  <a:lnTo>
                    <a:pt x="1337" y="1380"/>
                  </a:lnTo>
                  <a:lnTo>
                    <a:pt x="1330" y="1354"/>
                  </a:lnTo>
                  <a:lnTo>
                    <a:pt x="1348" y="1377"/>
                  </a:lnTo>
                  <a:lnTo>
                    <a:pt x="1360" y="1377"/>
                  </a:lnTo>
                  <a:lnTo>
                    <a:pt x="1360" y="1385"/>
                  </a:lnTo>
                  <a:lnTo>
                    <a:pt x="1355" y="1385"/>
                  </a:lnTo>
                  <a:lnTo>
                    <a:pt x="1357" y="1402"/>
                  </a:lnTo>
                  <a:lnTo>
                    <a:pt x="1407" y="1402"/>
                  </a:lnTo>
                  <a:lnTo>
                    <a:pt x="1409" y="1412"/>
                  </a:lnTo>
                  <a:lnTo>
                    <a:pt x="1424" y="1426"/>
                  </a:lnTo>
                  <a:lnTo>
                    <a:pt x="1442" y="1426"/>
                  </a:lnTo>
                  <a:lnTo>
                    <a:pt x="1442" y="1466"/>
                  </a:lnTo>
                  <a:lnTo>
                    <a:pt x="1433" y="1466"/>
                  </a:lnTo>
                  <a:lnTo>
                    <a:pt x="1433" y="1474"/>
                  </a:lnTo>
                  <a:lnTo>
                    <a:pt x="1426" y="1474"/>
                  </a:lnTo>
                  <a:lnTo>
                    <a:pt x="1424" y="1475"/>
                  </a:lnTo>
                  <a:lnTo>
                    <a:pt x="1416" y="1475"/>
                  </a:lnTo>
                  <a:lnTo>
                    <a:pt x="1412" y="1483"/>
                  </a:lnTo>
                  <a:lnTo>
                    <a:pt x="1398" y="1483"/>
                  </a:lnTo>
                  <a:lnTo>
                    <a:pt x="1395" y="1501"/>
                  </a:lnTo>
                  <a:lnTo>
                    <a:pt x="1386" y="1501"/>
                  </a:lnTo>
                  <a:lnTo>
                    <a:pt x="1384" y="1563"/>
                  </a:lnTo>
                  <a:lnTo>
                    <a:pt x="1362" y="1563"/>
                  </a:lnTo>
                  <a:lnTo>
                    <a:pt x="1360" y="1571"/>
                  </a:lnTo>
                  <a:lnTo>
                    <a:pt x="1320" y="1563"/>
                  </a:lnTo>
                  <a:lnTo>
                    <a:pt x="1320" y="1571"/>
                  </a:lnTo>
                  <a:lnTo>
                    <a:pt x="1313" y="1571"/>
                  </a:lnTo>
                  <a:lnTo>
                    <a:pt x="1322" y="1576"/>
                  </a:lnTo>
                  <a:lnTo>
                    <a:pt x="1318" y="1580"/>
                  </a:lnTo>
                  <a:lnTo>
                    <a:pt x="1313" y="1577"/>
                  </a:lnTo>
                  <a:lnTo>
                    <a:pt x="1313" y="1622"/>
                  </a:lnTo>
                  <a:lnTo>
                    <a:pt x="1297" y="1622"/>
                  </a:lnTo>
                  <a:lnTo>
                    <a:pt x="1299" y="1595"/>
                  </a:lnTo>
                  <a:lnTo>
                    <a:pt x="1290" y="1582"/>
                  </a:lnTo>
                  <a:lnTo>
                    <a:pt x="1282" y="1548"/>
                  </a:lnTo>
                  <a:lnTo>
                    <a:pt x="1259" y="1542"/>
                  </a:lnTo>
                  <a:lnTo>
                    <a:pt x="1259" y="1558"/>
                  </a:lnTo>
                  <a:lnTo>
                    <a:pt x="1242" y="1553"/>
                  </a:lnTo>
                  <a:lnTo>
                    <a:pt x="1141" y="1555"/>
                  </a:lnTo>
                  <a:lnTo>
                    <a:pt x="1139" y="1548"/>
                  </a:lnTo>
                  <a:lnTo>
                    <a:pt x="1132" y="1553"/>
                  </a:lnTo>
                  <a:lnTo>
                    <a:pt x="1118" y="1550"/>
                  </a:lnTo>
                  <a:lnTo>
                    <a:pt x="1096" y="1553"/>
                  </a:lnTo>
                  <a:lnTo>
                    <a:pt x="1092" y="1514"/>
                  </a:lnTo>
                  <a:lnTo>
                    <a:pt x="1023" y="1515"/>
                  </a:lnTo>
                  <a:lnTo>
                    <a:pt x="1002" y="1520"/>
                  </a:lnTo>
                  <a:lnTo>
                    <a:pt x="997" y="1523"/>
                  </a:lnTo>
                  <a:lnTo>
                    <a:pt x="998" y="1541"/>
                  </a:lnTo>
                  <a:lnTo>
                    <a:pt x="986" y="1565"/>
                  </a:lnTo>
                  <a:lnTo>
                    <a:pt x="986" y="1580"/>
                  </a:lnTo>
                  <a:lnTo>
                    <a:pt x="981" y="1558"/>
                  </a:lnTo>
                  <a:lnTo>
                    <a:pt x="960" y="1555"/>
                  </a:lnTo>
                  <a:lnTo>
                    <a:pt x="953" y="1541"/>
                  </a:lnTo>
                  <a:lnTo>
                    <a:pt x="925" y="1558"/>
                  </a:lnTo>
                  <a:lnTo>
                    <a:pt x="917" y="1560"/>
                  </a:lnTo>
                  <a:lnTo>
                    <a:pt x="894" y="1572"/>
                  </a:lnTo>
                  <a:lnTo>
                    <a:pt x="864" y="1591"/>
                  </a:lnTo>
                  <a:lnTo>
                    <a:pt x="792" y="1626"/>
                  </a:lnTo>
                  <a:lnTo>
                    <a:pt x="760" y="1631"/>
                  </a:lnTo>
                  <a:lnTo>
                    <a:pt x="753" y="1626"/>
                  </a:lnTo>
                  <a:lnTo>
                    <a:pt x="751" y="1626"/>
                  </a:lnTo>
                  <a:lnTo>
                    <a:pt x="743" y="1622"/>
                  </a:lnTo>
                  <a:lnTo>
                    <a:pt x="731" y="1599"/>
                  </a:lnTo>
                  <a:lnTo>
                    <a:pt x="722" y="1572"/>
                  </a:lnTo>
                  <a:lnTo>
                    <a:pt x="698" y="1555"/>
                  </a:lnTo>
                  <a:lnTo>
                    <a:pt x="640" y="1542"/>
                  </a:lnTo>
                  <a:lnTo>
                    <a:pt x="597" y="1536"/>
                  </a:lnTo>
                  <a:lnTo>
                    <a:pt x="548" y="1515"/>
                  </a:lnTo>
                  <a:lnTo>
                    <a:pt x="513" y="1499"/>
                  </a:lnTo>
                  <a:lnTo>
                    <a:pt x="317" y="1434"/>
                  </a:lnTo>
                  <a:lnTo>
                    <a:pt x="242" y="1437"/>
                  </a:lnTo>
                  <a:lnTo>
                    <a:pt x="242" y="1412"/>
                  </a:lnTo>
                  <a:lnTo>
                    <a:pt x="129" y="1412"/>
                  </a:lnTo>
                  <a:lnTo>
                    <a:pt x="133" y="1337"/>
                  </a:lnTo>
                  <a:lnTo>
                    <a:pt x="152" y="1347"/>
                  </a:lnTo>
                  <a:lnTo>
                    <a:pt x="157" y="1391"/>
                  </a:lnTo>
                  <a:lnTo>
                    <a:pt x="206" y="1391"/>
                  </a:lnTo>
                  <a:lnTo>
                    <a:pt x="206" y="1375"/>
                  </a:lnTo>
                  <a:lnTo>
                    <a:pt x="183" y="1364"/>
                  </a:lnTo>
                  <a:lnTo>
                    <a:pt x="183" y="1353"/>
                  </a:lnTo>
                  <a:lnTo>
                    <a:pt x="197" y="1354"/>
                  </a:lnTo>
                  <a:lnTo>
                    <a:pt x="193" y="1342"/>
                  </a:lnTo>
                  <a:lnTo>
                    <a:pt x="188" y="1342"/>
                  </a:lnTo>
                  <a:lnTo>
                    <a:pt x="188" y="1340"/>
                  </a:lnTo>
                  <a:lnTo>
                    <a:pt x="193" y="1340"/>
                  </a:lnTo>
                  <a:lnTo>
                    <a:pt x="193" y="1332"/>
                  </a:lnTo>
                  <a:lnTo>
                    <a:pt x="185" y="1329"/>
                  </a:lnTo>
                  <a:lnTo>
                    <a:pt x="193" y="1329"/>
                  </a:lnTo>
                  <a:lnTo>
                    <a:pt x="192" y="1319"/>
                  </a:lnTo>
                  <a:lnTo>
                    <a:pt x="185" y="1318"/>
                  </a:lnTo>
                  <a:lnTo>
                    <a:pt x="185" y="1315"/>
                  </a:lnTo>
                  <a:lnTo>
                    <a:pt x="192" y="1318"/>
                  </a:lnTo>
                  <a:lnTo>
                    <a:pt x="193" y="1313"/>
                  </a:lnTo>
                  <a:lnTo>
                    <a:pt x="207" y="1310"/>
                  </a:lnTo>
                  <a:lnTo>
                    <a:pt x="206" y="1302"/>
                  </a:lnTo>
                  <a:lnTo>
                    <a:pt x="220" y="1297"/>
                  </a:lnTo>
                  <a:lnTo>
                    <a:pt x="272" y="1275"/>
                  </a:lnTo>
                  <a:lnTo>
                    <a:pt x="277" y="1292"/>
                  </a:lnTo>
                  <a:lnTo>
                    <a:pt x="303" y="1315"/>
                  </a:lnTo>
                  <a:lnTo>
                    <a:pt x="308" y="1334"/>
                  </a:lnTo>
                  <a:lnTo>
                    <a:pt x="322" y="1347"/>
                  </a:lnTo>
                  <a:lnTo>
                    <a:pt x="329" y="1272"/>
                  </a:lnTo>
                  <a:lnTo>
                    <a:pt x="327" y="1232"/>
                  </a:lnTo>
                  <a:lnTo>
                    <a:pt x="329" y="1232"/>
                  </a:lnTo>
                  <a:lnTo>
                    <a:pt x="369" y="1248"/>
                  </a:lnTo>
                  <a:lnTo>
                    <a:pt x="350" y="1105"/>
                  </a:lnTo>
                  <a:lnTo>
                    <a:pt x="348" y="1098"/>
                  </a:lnTo>
                  <a:lnTo>
                    <a:pt x="341" y="1092"/>
                  </a:lnTo>
                  <a:lnTo>
                    <a:pt x="324" y="1098"/>
                  </a:lnTo>
                  <a:lnTo>
                    <a:pt x="322" y="1101"/>
                  </a:lnTo>
                  <a:lnTo>
                    <a:pt x="294" y="1111"/>
                  </a:lnTo>
                  <a:lnTo>
                    <a:pt x="279" y="1105"/>
                  </a:lnTo>
                  <a:lnTo>
                    <a:pt x="310" y="1092"/>
                  </a:lnTo>
                  <a:lnTo>
                    <a:pt x="317" y="1093"/>
                  </a:lnTo>
                  <a:lnTo>
                    <a:pt x="294" y="1082"/>
                  </a:lnTo>
                  <a:lnTo>
                    <a:pt x="289" y="1087"/>
                  </a:lnTo>
                  <a:lnTo>
                    <a:pt x="261" y="1097"/>
                  </a:lnTo>
                  <a:lnTo>
                    <a:pt x="225" y="1079"/>
                  </a:lnTo>
                  <a:lnTo>
                    <a:pt x="254" y="1068"/>
                  </a:lnTo>
                  <a:lnTo>
                    <a:pt x="265" y="1073"/>
                  </a:lnTo>
                  <a:lnTo>
                    <a:pt x="268" y="1068"/>
                  </a:lnTo>
                  <a:lnTo>
                    <a:pt x="242" y="1055"/>
                  </a:lnTo>
                  <a:lnTo>
                    <a:pt x="207" y="1070"/>
                  </a:lnTo>
                  <a:lnTo>
                    <a:pt x="176" y="1055"/>
                  </a:lnTo>
                  <a:lnTo>
                    <a:pt x="176" y="1049"/>
                  </a:lnTo>
                  <a:lnTo>
                    <a:pt x="152" y="1062"/>
                  </a:lnTo>
                  <a:lnTo>
                    <a:pt x="148" y="1052"/>
                  </a:lnTo>
                  <a:lnTo>
                    <a:pt x="166" y="1044"/>
                  </a:lnTo>
                  <a:lnTo>
                    <a:pt x="167" y="1044"/>
                  </a:lnTo>
                  <a:lnTo>
                    <a:pt x="172" y="1044"/>
                  </a:lnTo>
                  <a:lnTo>
                    <a:pt x="166" y="1020"/>
                  </a:lnTo>
                  <a:lnTo>
                    <a:pt x="152" y="1012"/>
                  </a:lnTo>
                  <a:lnTo>
                    <a:pt x="129" y="998"/>
                  </a:lnTo>
                  <a:lnTo>
                    <a:pt x="124" y="1003"/>
                  </a:lnTo>
                  <a:lnTo>
                    <a:pt x="122" y="1003"/>
                  </a:lnTo>
                  <a:lnTo>
                    <a:pt x="106" y="1030"/>
                  </a:lnTo>
                  <a:lnTo>
                    <a:pt x="96" y="1032"/>
                  </a:lnTo>
                  <a:lnTo>
                    <a:pt x="106" y="972"/>
                  </a:lnTo>
                  <a:lnTo>
                    <a:pt x="87" y="977"/>
                  </a:lnTo>
                  <a:lnTo>
                    <a:pt x="70" y="1043"/>
                  </a:lnTo>
                  <a:lnTo>
                    <a:pt x="58" y="1049"/>
                  </a:lnTo>
                  <a:lnTo>
                    <a:pt x="74" y="960"/>
                  </a:lnTo>
                  <a:lnTo>
                    <a:pt x="133" y="941"/>
                  </a:lnTo>
                  <a:lnTo>
                    <a:pt x="143" y="911"/>
                  </a:lnTo>
                  <a:lnTo>
                    <a:pt x="134" y="923"/>
                  </a:lnTo>
                  <a:lnTo>
                    <a:pt x="86" y="937"/>
                  </a:lnTo>
                  <a:lnTo>
                    <a:pt x="87" y="941"/>
                  </a:lnTo>
                  <a:lnTo>
                    <a:pt x="80" y="944"/>
                  </a:lnTo>
                  <a:lnTo>
                    <a:pt x="75" y="937"/>
                  </a:lnTo>
                  <a:lnTo>
                    <a:pt x="79" y="893"/>
                  </a:lnTo>
                  <a:lnTo>
                    <a:pt x="86" y="883"/>
                  </a:lnTo>
                  <a:lnTo>
                    <a:pt x="89" y="879"/>
                  </a:lnTo>
                  <a:lnTo>
                    <a:pt x="138" y="863"/>
                  </a:lnTo>
                  <a:lnTo>
                    <a:pt x="138" y="861"/>
                  </a:lnTo>
                  <a:lnTo>
                    <a:pt x="150" y="856"/>
                  </a:lnTo>
                  <a:lnTo>
                    <a:pt x="143" y="831"/>
                  </a:lnTo>
                  <a:lnTo>
                    <a:pt x="74" y="853"/>
                  </a:lnTo>
                  <a:lnTo>
                    <a:pt x="74" y="856"/>
                  </a:lnTo>
                  <a:lnTo>
                    <a:pt x="25" y="869"/>
                  </a:lnTo>
                  <a:lnTo>
                    <a:pt x="20" y="879"/>
                  </a:lnTo>
                  <a:lnTo>
                    <a:pt x="8" y="866"/>
                  </a:lnTo>
                  <a:lnTo>
                    <a:pt x="9" y="863"/>
                  </a:lnTo>
                  <a:lnTo>
                    <a:pt x="11" y="863"/>
                  </a:lnTo>
                  <a:lnTo>
                    <a:pt x="13" y="856"/>
                  </a:lnTo>
                  <a:lnTo>
                    <a:pt x="11" y="856"/>
                  </a:lnTo>
                  <a:lnTo>
                    <a:pt x="16" y="840"/>
                  </a:lnTo>
                  <a:lnTo>
                    <a:pt x="11" y="834"/>
                  </a:lnTo>
                  <a:lnTo>
                    <a:pt x="41" y="825"/>
                  </a:lnTo>
                  <a:lnTo>
                    <a:pt x="106" y="801"/>
                  </a:lnTo>
                  <a:lnTo>
                    <a:pt x="98" y="772"/>
                  </a:lnTo>
                  <a:lnTo>
                    <a:pt x="82" y="723"/>
                  </a:lnTo>
                  <a:lnTo>
                    <a:pt x="35" y="697"/>
                  </a:lnTo>
                  <a:lnTo>
                    <a:pt x="20" y="680"/>
                  </a:lnTo>
                  <a:lnTo>
                    <a:pt x="8" y="646"/>
                  </a:lnTo>
                  <a:lnTo>
                    <a:pt x="0" y="643"/>
                  </a:lnTo>
                  <a:lnTo>
                    <a:pt x="16" y="621"/>
                  </a:lnTo>
                  <a:lnTo>
                    <a:pt x="42" y="599"/>
                  </a:lnTo>
                  <a:lnTo>
                    <a:pt x="143" y="562"/>
                  </a:lnTo>
                  <a:lnTo>
                    <a:pt x="179" y="514"/>
                  </a:lnTo>
                  <a:lnTo>
                    <a:pt x="220" y="492"/>
                  </a:lnTo>
                  <a:lnTo>
                    <a:pt x="305" y="457"/>
                  </a:lnTo>
                  <a:lnTo>
                    <a:pt x="322" y="439"/>
                  </a:lnTo>
                  <a:lnTo>
                    <a:pt x="327" y="420"/>
                  </a:lnTo>
                  <a:lnTo>
                    <a:pt x="324" y="404"/>
                  </a:lnTo>
                  <a:lnTo>
                    <a:pt x="310" y="376"/>
                  </a:lnTo>
                  <a:lnTo>
                    <a:pt x="308" y="355"/>
                  </a:lnTo>
                  <a:lnTo>
                    <a:pt x="315" y="327"/>
                  </a:lnTo>
                  <a:lnTo>
                    <a:pt x="327" y="314"/>
                  </a:lnTo>
                  <a:lnTo>
                    <a:pt x="402" y="306"/>
                  </a:lnTo>
                  <a:lnTo>
                    <a:pt x="426" y="318"/>
                  </a:lnTo>
                  <a:lnTo>
                    <a:pt x="449" y="331"/>
                  </a:lnTo>
                  <a:lnTo>
                    <a:pt x="482" y="342"/>
                  </a:lnTo>
                  <a:lnTo>
                    <a:pt x="501" y="338"/>
                  </a:lnTo>
                  <a:lnTo>
                    <a:pt x="505" y="327"/>
                  </a:lnTo>
                  <a:lnTo>
                    <a:pt x="510" y="323"/>
                  </a:lnTo>
                  <a:lnTo>
                    <a:pt x="546" y="292"/>
                  </a:lnTo>
                  <a:lnTo>
                    <a:pt x="574" y="284"/>
                  </a:lnTo>
                  <a:lnTo>
                    <a:pt x="595" y="271"/>
                  </a:lnTo>
                  <a:lnTo>
                    <a:pt x="604" y="260"/>
                  </a:lnTo>
                  <a:lnTo>
                    <a:pt x="599" y="255"/>
                  </a:lnTo>
                  <a:lnTo>
                    <a:pt x="602" y="244"/>
                  </a:lnTo>
                  <a:lnTo>
                    <a:pt x="609" y="244"/>
                  </a:lnTo>
                  <a:lnTo>
                    <a:pt x="621" y="212"/>
                  </a:lnTo>
                  <a:lnTo>
                    <a:pt x="619" y="194"/>
                  </a:lnTo>
                  <a:lnTo>
                    <a:pt x="633" y="180"/>
                  </a:lnTo>
                  <a:lnTo>
                    <a:pt x="642" y="180"/>
                  </a:lnTo>
                  <a:lnTo>
                    <a:pt x="647" y="169"/>
                  </a:lnTo>
                  <a:lnTo>
                    <a:pt x="665" y="159"/>
                  </a:lnTo>
                  <a:lnTo>
                    <a:pt x="680" y="158"/>
                  </a:lnTo>
                  <a:lnTo>
                    <a:pt x="696" y="164"/>
                  </a:lnTo>
                  <a:lnTo>
                    <a:pt x="704" y="159"/>
                  </a:lnTo>
                  <a:lnTo>
                    <a:pt x="713" y="163"/>
                  </a:lnTo>
                  <a:lnTo>
                    <a:pt x="722" y="164"/>
                  </a:lnTo>
                  <a:lnTo>
                    <a:pt x="741" y="172"/>
                  </a:lnTo>
                  <a:lnTo>
                    <a:pt x="744" y="169"/>
                  </a:lnTo>
                  <a:lnTo>
                    <a:pt x="741" y="190"/>
                  </a:lnTo>
                  <a:lnTo>
                    <a:pt x="798" y="217"/>
                  </a:lnTo>
                  <a:lnTo>
                    <a:pt x="811" y="220"/>
                  </a:lnTo>
                  <a:lnTo>
                    <a:pt x="851" y="185"/>
                  </a:lnTo>
                  <a:lnTo>
                    <a:pt x="873" y="172"/>
                  </a:lnTo>
                  <a:lnTo>
                    <a:pt x="896" y="169"/>
                  </a:lnTo>
                  <a:lnTo>
                    <a:pt x="897" y="180"/>
                  </a:lnTo>
                  <a:lnTo>
                    <a:pt x="923" y="180"/>
                  </a:lnTo>
                  <a:lnTo>
                    <a:pt x="948" y="190"/>
                  </a:lnTo>
                  <a:lnTo>
                    <a:pt x="976" y="177"/>
                  </a:lnTo>
                  <a:lnTo>
                    <a:pt x="976" y="167"/>
                  </a:lnTo>
                  <a:lnTo>
                    <a:pt x="990" y="163"/>
                  </a:lnTo>
                  <a:lnTo>
                    <a:pt x="990" y="158"/>
                  </a:lnTo>
                  <a:lnTo>
                    <a:pt x="997" y="148"/>
                  </a:lnTo>
                  <a:lnTo>
                    <a:pt x="981" y="140"/>
                  </a:lnTo>
                  <a:lnTo>
                    <a:pt x="976" y="131"/>
                  </a:lnTo>
                  <a:lnTo>
                    <a:pt x="1002" y="91"/>
                  </a:lnTo>
                  <a:lnTo>
                    <a:pt x="1007" y="83"/>
                  </a:lnTo>
                  <a:lnTo>
                    <a:pt x="1056" y="70"/>
                  </a:lnTo>
                  <a:lnTo>
                    <a:pt x="1063" y="62"/>
                  </a:lnTo>
                  <a:lnTo>
                    <a:pt x="1078" y="24"/>
                  </a:lnTo>
                  <a:lnTo>
                    <a:pt x="1087" y="13"/>
                  </a:lnTo>
                  <a:lnTo>
                    <a:pt x="1106" y="0"/>
                  </a:lnTo>
                  <a:lnTo>
                    <a:pt x="1118" y="8"/>
                  </a:lnTo>
                  <a:lnTo>
                    <a:pt x="1136" y="7"/>
                  </a:lnTo>
                  <a:lnTo>
                    <a:pt x="1149" y="16"/>
                  </a:lnTo>
                  <a:lnTo>
                    <a:pt x="1155" y="31"/>
                  </a:lnTo>
                  <a:lnTo>
                    <a:pt x="1153" y="43"/>
                  </a:lnTo>
                  <a:lnTo>
                    <a:pt x="1142" y="38"/>
                  </a:lnTo>
                  <a:lnTo>
                    <a:pt x="1153" y="48"/>
                  </a:lnTo>
                  <a:lnTo>
                    <a:pt x="1148" y="70"/>
                  </a:lnTo>
                  <a:lnTo>
                    <a:pt x="1146" y="69"/>
                  </a:lnTo>
                  <a:lnTo>
                    <a:pt x="1149" y="105"/>
                  </a:lnTo>
                  <a:lnTo>
                    <a:pt x="1210" y="109"/>
                  </a:lnTo>
                  <a:lnTo>
                    <a:pt x="1216" y="121"/>
                  </a:lnTo>
                  <a:lnTo>
                    <a:pt x="1228" y="135"/>
                  </a:lnTo>
                  <a:lnTo>
                    <a:pt x="1219" y="140"/>
                  </a:lnTo>
                  <a:lnTo>
                    <a:pt x="1202" y="163"/>
                  </a:lnTo>
                  <a:lnTo>
                    <a:pt x="1197" y="207"/>
                  </a:lnTo>
                  <a:lnTo>
                    <a:pt x="1228" y="247"/>
                  </a:lnTo>
                  <a:lnTo>
                    <a:pt x="1233" y="264"/>
                  </a:lnTo>
                  <a:lnTo>
                    <a:pt x="1231" y="288"/>
                  </a:lnTo>
                  <a:lnTo>
                    <a:pt x="1209" y="298"/>
                  </a:lnTo>
                  <a:lnTo>
                    <a:pt x="1172" y="323"/>
                  </a:lnTo>
                  <a:lnTo>
                    <a:pt x="1183" y="341"/>
                  </a:lnTo>
                  <a:lnTo>
                    <a:pt x="1186" y="395"/>
                  </a:lnTo>
                  <a:lnTo>
                    <a:pt x="1226" y="385"/>
                  </a:lnTo>
                  <a:lnTo>
                    <a:pt x="1231" y="393"/>
                  </a:lnTo>
                  <a:lnTo>
                    <a:pt x="1252" y="395"/>
                  </a:lnTo>
                  <a:lnTo>
                    <a:pt x="1271" y="416"/>
                  </a:lnTo>
                  <a:lnTo>
                    <a:pt x="1271" y="425"/>
                  </a:lnTo>
                  <a:lnTo>
                    <a:pt x="1285" y="460"/>
                  </a:lnTo>
                  <a:lnTo>
                    <a:pt x="1302" y="505"/>
                  </a:lnTo>
                  <a:lnTo>
                    <a:pt x="1297" y="513"/>
                  </a:lnTo>
                  <a:lnTo>
                    <a:pt x="1302" y="519"/>
                  </a:lnTo>
                  <a:lnTo>
                    <a:pt x="1302" y="524"/>
                  </a:lnTo>
                  <a:lnTo>
                    <a:pt x="1306" y="524"/>
                  </a:lnTo>
                  <a:lnTo>
                    <a:pt x="1304" y="536"/>
                  </a:lnTo>
                  <a:lnTo>
                    <a:pt x="1339" y="540"/>
                  </a:lnTo>
                  <a:lnTo>
                    <a:pt x="1344" y="502"/>
                  </a:lnTo>
                  <a:lnTo>
                    <a:pt x="1367" y="502"/>
                  </a:lnTo>
                  <a:lnTo>
                    <a:pt x="1346" y="462"/>
                  </a:lnTo>
                  <a:lnTo>
                    <a:pt x="1407" y="465"/>
                  </a:lnTo>
                  <a:lnTo>
                    <a:pt x="1416" y="451"/>
                  </a:lnTo>
                  <a:lnTo>
                    <a:pt x="1410" y="452"/>
                  </a:lnTo>
                  <a:lnTo>
                    <a:pt x="1409" y="444"/>
                  </a:lnTo>
                  <a:lnTo>
                    <a:pt x="1410" y="444"/>
                  </a:lnTo>
                  <a:lnTo>
                    <a:pt x="1409" y="443"/>
                  </a:lnTo>
                  <a:lnTo>
                    <a:pt x="1410" y="443"/>
                  </a:lnTo>
                  <a:lnTo>
                    <a:pt x="1410" y="439"/>
                  </a:lnTo>
                  <a:lnTo>
                    <a:pt x="1405" y="438"/>
                  </a:lnTo>
                  <a:lnTo>
                    <a:pt x="1412" y="438"/>
                  </a:lnTo>
                  <a:lnTo>
                    <a:pt x="1412" y="439"/>
                  </a:lnTo>
                  <a:lnTo>
                    <a:pt x="1417" y="443"/>
                  </a:lnTo>
                  <a:lnTo>
                    <a:pt x="1417" y="435"/>
                  </a:lnTo>
                  <a:lnTo>
                    <a:pt x="1412" y="432"/>
                  </a:lnTo>
                  <a:lnTo>
                    <a:pt x="1410" y="430"/>
                  </a:lnTo>
                  <a:lnTo>
                    <a:pt x="1405" y="428"/>
                  </a:lnTo>
                  <a:lnTo>
                    <a:pt x="1405" y="422"/>
                  </a:lnTo>
                  <a:lnTo>
                    <a:pt x="1402" y="420"/>
                  </a:lnTo>
                  <a:lnTo>
                    <a:pt x="1405" y="408"/>
                  </a:lnTo>
                  <a:lnTo>
                    <a:pt x="1407" y="408"/>
                  </a:lnTo>
                  <a:lnTo>
                    <a:pt x="1409" y="417"/>
                  </a:lnTo>
                  <a:lnTo>
                    <a:pt x="1410" y="409"/>
                  </a:lnTo>
                  <a:lnTo>
                    <a:pt x="1416" y="416"/>
                  </a:lnTo>
                  <a:lnTo>
                    <a:pt x="1417" y="4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84" name="Freeform 11"/>
            <p:cNvSpPr>
              <a:spLocks/>
            </p:cNvSpPr>
            <p:nvPr/>
          </p:nvSpPr>
          <p:spPr bwMode="auto">
            <a:xfrm>
              <a:off x="7074251" y="4278144"/>
              <a:ext cx="1730381" cy="1831449"/>
            </a:xfrm>
            <a:custGeom>
              <a:avLst/>
              <a:gdLst>
                <a:gd name="T0" fmla="*/ 1445 w 1541"/>
                <a:gd name="T1" fmla="*/ 522 h 1631"/>
                <a:gd name="T2" fmla="*/ 1473 w 1541"/>
                <a:gd name="T3" fmla="*/ 554 h 1631"/>
                <a:gd name="T4" fmla="*/ 1424 w 1541"/>
                <a:gd name="T5" fmla="*/ 629 h 1631"/>
                <a:gd name="T6" fmla="*/ 1327 w 1541"/>
                <a:gd name="T7" fmla="*/ 718 h 1631"/>
                <a:gd name="T8" fmla="*/ 1263 w 1541"/>
                <a:gd name="T9" fmla="*/ 737 h 1631"/>
                <a:gd name="T10" fmla="*/ 1242 w 1541"/>
                <a:gd name="T11" fmla="*/ 901 h 1631"/>
                <a:gd name="T12" fmla="*/ 1240 w 1541"/>
                <a:gd name="T13" fmla="*/ 987 h 1631"/>
                <a:gd name="T14" fmla="*/ 1219 w 1541"/>
                <a:gd name="T15" fmla="*/ 1020 h 1631"/>
                <a:gd name="T16" fmla="*/ 1266 w 1541"/>
                <a:gd name="T17" fmla="*/ 1144 h 1631"/>
                <a:gd name="T18" fmla="*/ 1342 w 1541"/>
                <a:gd name="T19" fmla="*/ 1221 h 1631"/>
                <a:gd name="T20" fmla="*/ 1351 w 1541"/>
                <a:gd name="T21" fmla="*/ 1324 h 1631"/>
                <a:gd name="T22" fmla="*/ 1257 w 1541"/>
                <a:gd name="T23" fmla="*/ 1362 h 1631"/>
                <a:gd name="T24" fmla="*/ 1337 w 1541"/>
                <a:gd name="T25" fmla="*/ 1380 h 1631"/>
                <a:gd name="T26" fmla="*/ 1407 w 1541"/>
                <a:gd name="T27" fmla="*/ 1402 h 1631"/>
                <a:gd name="T28" fmla="*/ 1426 w 1541"/>
                <a:gd name="T29" fmla="*/ 1474 h 1631"/>
                <a:gd name="T30" fmla="*/ 1384 w 1541"/>
                <a:gd name="T31" fmla="*/ 1563 h 1631"/>
                <a:gd name="T32" fmla="*/ 1318 w 1541"/>
                <a:gd name="T33" fmla="*/ 1580 h 1631"/>
                <a:gd name="T34" fmla="*/ 1259 w 1541"/>
                <a:gd name="T35" fmla="*/ 1542 h 1631"/>
                <a:gd name="T36" fmla="*/ 1096 w 1541"/>
                <a:gd name="T37" fmla="*/ 1553 h 1631"/>
                <a:gd name="T38" fmla="*/ 986 w 1541"/>
                <a:gd name="T39" fmla="*/ 1580 h 1631"/>
                <a:gd name="T40" fmla="*/ 864 w 1541"/>
                <a:gd name="T41" fmla="*/ 1591 h 1631"/>
                <a:gd name="T42" fmla="*/ 722 w 1541"/>
                <a:gd name="T43" fmla="*/ 1572 h 1631"/>
                <a:gd name="T44" fmla="*/ 242 w 1541"/>
                <a:gd name="T45" fmla="*/ 1437 h 1631"/>
                <a:gd name="T46" fmla="*/ 206 w 1541"/>
                <a:gd name="T47" fmla="*/ 1375 h 1631"/>
                <a:gd name="T48" fmla="*/ 193 w 1541"/>
                <a:gd name="T49" fmla="*/ 1340 h 1631"/>
                <a:gd name="T50" fmla="*/ 192 w 1541"/>
                <a:gd name="T51" fmla="*/ 1318 h 1631"/>
                <a:gd name="T52" fmla="*/ 303 w 1541"/>
                <a:gd name="T53" fmla="*/ 1315 h 1631"/>
                <a:gd name="T54" fmla="*/ 350 w 1541"/>
                <a:gd name="T55" fmla="*/ 1105 h 1631"/>
                <a:gd name="T56" fmla="*/ 310 w 1541"/>
                <a:gd name="T57" fmla="*/ 1092 h 1631"/>
                <a:gd name="T58" fmla="*/ 265 w 1541"/>
                <a:gd name="T59" fmla="*/ 1073 h 1631"/>
                <a:gd name="T60" fmla="*/ 148 w 1541"/>
                <a:gd name="T61" fmla="*/ 1052 h 1631"/>
                <a:gd name="T62" fmla="*/ 124 w 1541"/>
                <a:gd name="T63" fmla="*/ 1003 h 1631"/>
                <a:gd name="T64" fmla="*/ 58 w 1541"/>
                <a:gd name="T65" fmla="*/ 1049 h 1631"/>
                <a:gd name="T66" fmla="*/ 80 w 1541"/>
                <a:gd name="T67" fmla="*/ 944 h 1631"/>
                <a:gd name="T68" fmla="*/ 150 w 1541"/>
                <a:gd name="T69" fmla="*/ 856 h 1631"/>
                <a:gd name="T70" fmla="*/ 9 w 1541"/>
                <a:gd name="T71" fmla="*/ 863 h 1631"/>
                <a:gd name="T72" fmla="*/ 106 w 1541"/>
                <a:gd name="T73" fmla="*/ 801 h 1631"/>
                <a:gd name="T74" fmla="*/ 16 w 1541"/>
                <a:gd name="T75" fmla="*/ 621 h 1631"/>
                <a:gd name="T76" fmla="*/ 327 w 1541"/>
                <a:gd name="T77" fmla="*/ 420 h 1631"/>
                <a:gd name="T78" fmla="*/ 426 w 1541"/>
                <a:gd name="T79" fmla="*/ 318 h 1631"/>
                <a:gd name="T80" fmla="*/ 574 w 1541"/>
                <a:gd name="T81" fmla="*/ 284 h 1631"/>
                <a:gd name="T82" fmla="*/ 619 w 1541"/>
                <a:gd name="T83" fmla="*/ 194 h 1631"/>
                <a:gd name="T84" fmla="*/ 704 w 1541"/>
                <a:gd name="T85" fmla="*/ 159 h 1631"/>
                <a:gd name="T86" fmla="*/ 811 w 1541"/>
                <a:gd name="T87" fmla="*/ 220 h 1631"/>
                <a:gd name="T88" fmla="*/ 976 w 1541"/>
                <a:gd name="T89" fmla="*/ 177 h 1631"/>
                <a:gd name="T90" fmla="*/ 1002 w 1541"/>
                <a:gd name="T91" fmla="*/ 91 h 1631"/>
                <a:gd name="T92" fmla="*/ 1118 w 1541"/>
                <a:gd name="T93" fmla="*/ 8 h 1631"/>
                <a:gd name="T94" fmla="*/ 1148 w 1541"/>
                <a:gd name="T95" fmla="*/ 70 h 1631"/>
                <a:gd name="T96" fmla="*/ 1202 w 1541"/>
                <a:gd name="T97" fmla="*/ 163 h 1631"/>
                <a:gd name="T98" fmla="*/ 1183 w 1541"/>
                <a:gd name="T99" fmla="*/ 341 h 1631"/>
                <a:gd name="T100" fmla="*/ 1285 w 1541"/>
                <a:gd name="T101" fmla="*/ 460 h 1631"/>
                <a:gd name="T102" fmla="*/ 1339 w 1541"/>
                <a:gd name="T103" fmla="*/ 540 h 1631"/>
                <a:gd name="T104" fmla="*/ 1409 w 1541"/>
                <a:gd name="T105" fmla="*/ 444 h 1631"/>
                <a:gd name="T106" fmla="*/ 1412 w 1541"/>
                <a:gd name="T107" fmla="*/ 439 h 1631"/>
                <a:gd name="T108" fmla="*/ 1402 w 1541"/>
                <a:gd name="T109" fmla="*/ 420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1631">
                  <a:moveTo>
                    <a:pt x="1417" y="416"/>
                  </a:moveTo>
                  <a:lnTo>
                    <a:pt x="1424" y="422"/>
                  </a:lnTo>
                  <a:lnTo>
                    <a:pt x="1426" y="422"/>
                  </a:lnTo>
                  <a:lnTo>
                    <a:pt x="1445" y="455"/>
                  </a:lnTo>
                  <a:lnTo>
                    <a:pt x="1440" y="493"/>
                  </a:lnTo>
                  <a:lnTo>
                    <a:pt x="1431" y="513"/>
                  </a:lnTo>
                  <a:lnTo>
                    <a:pt x="1445" y="522"/>
                  </a:lnTo>
                  <a:lnTo>
                    <a:pt x="1449" y="506"/>
                  </a:lnTo>
                  <a:lnTo>
                    <a:pt x="1466" y="493"/>
                  </a:lnTo>
                  <a:lnTo>
                    <a:pt x="1502" y="493"/>
                  </a:lnTo>
                  <a:lnTo>
                    <a:pt x="1541" y="484"/>
                  </a:lnTo>
                  <a:lnTo>
                    <a:pt x="1521" y="554"/>
                  </a:lnTo>
                  <a:lnTo>
                    <a:pt x="1492" y="553"/>
                  </a:lnTo>
                  <a:lnTo>
                    <a:pt x="1473" y="554"/>
                  </a:lnTo>
                  <a:lnTo>
                    <a:pt x="1506" y="589"/>
                  </a:lnTo>
                  <a:lnTo>
                    <a:pt x="1501" y="589"/>
                  </a:lnTo>
                  <a:lnTo>
                    <a:pt x="1488" y="594"/>
                  </a:lnTo>
                  <a:lnTo>
                    <a:pt x="1466" y="599"/>
                  </a:lnTo>
                  <a:lnTo>
                    <a:pt x="1469" y="611"/>
                  </a:lnTo>
                  <a:lnTo>
                    <a:pt x="1440" y="630"/>
                  </a:lnTo>
                  <a:lnTo>
                    <a:pt x="1424" y="629"/>
                  </a:lnTo>
                  <a:lnTo>
                    <a:pt x="1402" y="646"/>
                  </a:lnTo>
                  <a:lnTo>
                    <a:pt x="1409" y="651"/>
                  </a:lnTo>
                  <a:lnTo>
                    <a:pt x="1390" y="697"/>
                  </a:lnTo>
                  <a:lnTo>
                    <a:pt x="1383" y="707"/>
                  </a:lnTo>
                  <a:lnTo>
                    <a:pt x="1357" y="723"/>
                  </a:lnTo>
                  <a:lnTo>
                    <a:pt x="1335" y="723"/>
                  </a:lnTo>
                  <a:lnTo>
                    <a:pt x="1327" y="718"/>
                  </a:lnTo>
                  <a:lnTo>
                    <a:pt x="1329" y="723"/>
                  </a:lnTo>
                  <a:lnTo>
                    <a:pt x="1315" y="723"/>
                  </a:lnTo>
                  <a:lnTo>
                    <a:pt x="1315" y="718"/>
                  </a:lnTo>
                  <a:lnTo>
                    <a:pt x="1308" y="718"/>
                  </a:lnTo>
                  <a:lnTo>
                    <a:pt x="1304" y="728"/>
                  </a:lnTo>
                  <a:lnTo>
                    <a:pt x="1268" y="724"/>
                  </a:lnTo>
                  <a:lnTo>
                    <a:pt x="1263" y="737"/>
                  </a:lnTo>
                  <a:lnTo>
                    <a:pt x="1263" y="740"/>
                  </a:lnTo>
                  <a:lnTo>
                    <a:pt x="1259" y="758"/>
                  </a:lnTo>
                  <a:lnTo>
                    <a:pt x="1263" y="764"/>
                  </a:lnTo>
                  <a:lnTo>
                    <a:pt x="1256" y="778"/>
                  </a:lnTo>
                  <a:lnTo>
                    <a:pt x="1252" y="812"/>
                  </a:lnTo>
                  <a:lnTo>
                    <a:pt x="1242" y="883"/>
                  </a:lnTo>
                  <a:lnTo>
                    <a:pt x="1242" y="901"/>
                  </a:lnTo>
                  <a:lnTo>
                    <a:pt x="1203" y="901"/>
                  </a:lnTo>
                  <a:lnTo>
                    <a:pt x="1202" y="933"/>
                  </a:lnTo>
                  <a:lnTo>
                    <a:pt x="1202" y="944"/>
                  </a:lnTo>
                  <a:lnTo>
                    <a:pt x="1217" y="946"/>
                  </a:lnTo>
                  <a:lnTo>
                    <a:pt x="1217" y="950"/>
                  </a:lnTo>
                  <a:lnTo>
                    <a:pt x="1235" y="950"/>
                  </a:lnTo>
                  <a:lnTo>
                    <a:pt x="1240" y="987"/>
                  </a:lnTo>
                  <a:lnTo>
                    <a:pt x="1257" y="987"/>
                  </a:lnTo>
                  <a:lnTo>
                    <a:pt x="1257" y="1003"/>
                  </a:lnTo>
                  <a:lnTo>
                    <a:pt x="1250" y="1006"/>
                  </a:lnTo>
                  <a:lnTo>
                    <a:pt x="1249" y="1011"/>
                  </a:lnTo>
                  <a:lnTo>
                    <a:pt x="1216" y="1011"/>
                  </a:lnTo>
                  <a:lnTo>
                    <a:pt x="1216" y="1020"/>
                  </a:lnTo>
                  <a:lnTo>
                    <a:pt x="1219" y="1020"/>
                  </a:lnTo>
                  <a:lnTo>
                    <a:pt x="1223" y="1036"/>
                  </a:lnTo>
                  <a:lnTo>
                    <a:pt x="1240" y="1036"/>
                  </a:lnTo>
                  <a:lnTo>
                    <a:pt x="1240" y="1062"/>
                  </a:lnTo>
                  <a:lnTo>
                    <a:pt x="1231" y="1060"/>
                  </a:lnTo>
                  <a:lnTo>
                    <a:pt x="1233" y="1119"/>
                  </a:lnTo>
                  <a:lnTo>
                    <a:pt x="1235" y="1144"/>
                  </a:lnTo>
                  <a:lnTo>
                    <a:pt x="1266" y="1144"/>
                  </a:lnTo>
                  <a:lnTo>
                    <a:pt x="1268" y="1168"/>
                  </a:lnTo>
                  <a:lnTo>
                    <a:pt x="1292" y="1168"/>
                  </a:lnTo>
                  <a:lnTo>
                    <a:pt x="1296" y="1203"/>
                  </a:lnTo>
                  <a:lnTo>
                    <a:pt x="1318" y="1200"/>
                  </a:lnTo>
                  <a:lnTo>
                    <a:pt x="1320" y="1205"/>
                  </a:lnTo>
                  <a:lnTo>
                    <a:pt x="1342" y="1205"/>
                  </a:lnTo>
                  <a:lnTo>
                    <a:pt x="1342" y="1221"/>
                  </a:lnTo>
                  <a:lnTo>
                    <a:pt x="1344" y="1235"/>
                  </a:lnTo>
                  <a:lnTo>
                    <a:pt x="1353" y="1235"/>
                  </a:lnTo>
                  <a:lnTo>
                    <a:pt x="1353" y="1257"/>
                  </a:lnTo>
                  <a:lnTo>
                    <a:pt x="1357" y="1270"/>
                  </a:lnTo>
                  <a:lnTo>
                    <a:pt x="1346" y="1302"/>
                  </a:lnTo>
                  <a:lnTo>
                    <a:pt x="1351" y="1305"/>
                  </a:lnTo>
                  <a:lnTo>
                    <a:pt x="1351" y="1324"/>
                  </a:lnTo>
                  <a:lnTo>
                    <a:pt x="1346" y="1327"/>
                  </a:lnTo>
                  <a:lnTo>
                    <a:pt x="1344" y="1347"/>
                  </a:lnTo>
                  <a:lnTo>
                    <a:pt x="1273" y="1318"/>
                  </a:lnTo>
                  <a:lnTo>
                    <a:pt x="1256" y="1319"/>
                  </a:lnTo>
                  <a:lnTo>
                    <a:pt x="1243" y="1305"/>
                  </a:lnTo>
                  <a:lnTo>
                    <a:pt x="1240" y="1356"/>
                  </a:lnTo>
                  <a:lnTo>
                    <a:pt x="1257" y="1362"/>
                  </a:lnTo>
                  <a:lnTo>
                    <a:pt x="1263" y="1359"/>
                  </a:lnTo>
                  <a:lnTo>
                    <a:pt x="1289" y="1367"/>
                  </a:lnTo>
                  <a:lnTo>
                    <a:pt x="1289" y="1375"/>
                  </a:lnTo>
                  <a:lnTo>
                    <a:pt x="1299" y="1377"/>
                  </a:lnTo>
                  <a:lnTo>
                    <a:pt x="1299" y="1385"/>
                  </a:lnTo>
                  <a:lnTo>
                    <a:pt x="1337" y="1385"/>
                  </a:lnTo>
                  <a:lnTo>
                    <a:pt x="1337" y="1380"/>
                  </a:lnTo>
                  <a:lnTo>
                    <a:pt x="1330" y="1354"/>
                  </a:lnTo>
                  <a:lnTo>
                    <a:pt x="1348" y="1377"/>
                  </a:lnTo>
                  <a:lnTo>
                    <a:pt x="1360" y="1377"/>
                  </a:lnTo>
                  <a:lnTo>
                    <a:pt x="1360" y="1385"/>
                  </a:lnTo>
                  <a:lnTo>
                    <a:pt x="1355" y="1385"/>
                  </a:lnTo>
                  <a:lnTo>
                    <a:pt x="1357" y="1402"/>
                  </a:lnTo>
                  <a:lnTo>
                    <a:pt x="1407" y="1402"/>
                  </a:lnTo>
                  <a:lnTo>
                    <a:pt x="1409" y="1412"/>
                  </a:lnTo>
                  <a:lnTo>
                    <a:pt x="1424" y="1426"/>
                  </a:lnTo>
                  <a:lnTo>
                    <a:pt x="1442" y="1426"/>
                  </a:lnTo>
                  <a:lnTo>
                    <a:pt x="1442" y="1466"/>
                  </a:lnTo>
                  <a:lnTo>
                    <a:pt x="1433" y="1466"/>
                  </a:lnTo>
                  <a:lnTo>
                    <a:pt x="1433" y="1474"/>
                  </a:lnTo>
                  <a:lnTo>
                    <a:pt x="1426" y="1474"/>
                  </a:lnTo>
                  <a:lnTo>
                    <a:pt x="1424" y="1475"/>
                  </a:lnTo>
                  <a:lnTo>
                    <a:pt x="1416" y="1475"/>
                  </a:lnTo>
                  <a:lnTo>
                    <a:pt x="1412" y="1483"/>
                  </a:lnTo>
                  <a:lnTo>
                    <a:pt x="1398" y="1483"/>
                  </a:lnTo>
                  <a:lnTo>
                    <a:pt x="1395" y="1501"/>
                  </a:lnTo>
                  <a:lnTo>
                    <a:pt x="1386" y="1501"/>
                  </a:lnTo>
                  <a:lnTo>
                    <a:pt x="1384" y="1563"/>
                  </a:lnTo>
                  <a:lnTo>
                    <a:pt x="1362" y="1563"/>
                  </a:lnTo>
                  <a:lnTo>
                    <a:pt x="1360" y="1571"/>
                  </a:lnTo>
                  <a:lnTo>
                    <a:pt x="1320" y="1563"/>
                  </a:lnTo>
                  <a:lnTo>
                    <a:pt x="1320" y="1571"/>
                  </a:lnTo>
                  <a:lnTo>
                    <a:pt x="1313" y="1571"/>
                  </a:lnTo>
                  <a:lnTo>
                    <a:pt x="1322" y="1576"/>
                  </a:lnTo>
                  <a:lnTo>
                    <a:pt x="1318" y="1580"/>
                  </a:lnTo>
                  <a:lnTo>
                    <a:pt x="1313" y="1577"/>
                  </a:lnTo>
                  <a:lnTo>
                    <a:pt x="1313" y="1622"/>
                  </a:lnTo>
                  <a:lnTo>
                    <a:pt x="1297" y="1622"/>
                  </a:lnTo>
                  <a:lnTo>
                    <a:pt x="1299" y="1595"/>
                  </a:lnTo>
                  <a:lnTo>
                    <a:pt x="1290" y="1582"/>
                  </a:lnTo>
                  <a:lnTo>
                    <a:pt x="1282" y="1548"/>
                  </a:lnTo>
                  <a:lnTo>
                    <a:pt x="1259" y="1542"/>
                  </a:lnTo>
                  <a:lnTo>
                    <a:pt x="1259" y="1558"/>
                  </a:lnTo>
                  <a:lnTo>
                    <a:pt x="1242" y="1553"/>
                  </a:lnTo>
                  <a:lnTo>
                    <a:pt x="1141" y="1555"/>
                  </a:lnTo>
                  <a:lnTo>
                    <a:pt x="1139" y="1548"/>
                  </a:lnTo>
                  <a:lnTo>
                    <a:pt x="1132" y="1553"/>
                  </a:lnTo>
                  <a:lnTo>
                    <a:pt x="1118" y="1550"/>
                  </a:lnTo>
                  <a:lnTo>
                    <a:pt x="1096" y="1553"/>
                  </a:lnTo>
                  <a:lnTo>
                    <a:pt x="1092" y="1514"/>
                  </a:lnTo>
                  <a:lnTo>
                    <a:pt x="1023" y="1515"/>
                  </a:lnTo>
                  <a:lnTo>
                    <a:pt x="1002" y="1520"/>
                  </a:lnTo>
                  <a:lnTo>
                    <a:pt x="997" y="1523"/>
                  </a:lnTo>
                  <a:lnTo>
                    <a:pt x="998" y="1541"/>
                  </a:lnTo>
                  <a:lnTo>
                    <a:pt x="986" y="1565"/>
                  </a:lnTo>
                  <a:lnTo>
                    <a:pt x="986" y="1580"/>
                  </a:lnTo>
                  <a:lnTo>
                    <a:pt x="981" y="1558"/>
                  </a:lnTo>
                  <a:lnTo>
                    <a:pt x="960" y="1555"/>
                  </a:lnTo>
                  <a:lnTo>
                    <a:pt x="953" y="1541"/>
                  </a:lnTo>
                  <a:lnTo>
                    <a:pt x="925" y="1558"/>
                  </a:lnTo>
                  <a:lnTo>
                    <a:pt x="917" y="1560"/>
                  </a:lnTo>
                  <a:lnTo>
                    <a:pt x="894" y="1572"/>
                  </a:lnTo>
                  <a:lnTo>
                    <a:pt x="864" y="1591"/>
                  </a:lnTo>
                  <a:lnTo>
                    <a:pt x="792" y="1626"/>
                  </a:lnTo>
                  <a:lnTo>
                    <a:pt x="760" y="1631"/>
                  </a:lnTo>
                  <a:lnTo>
                    <a:pt x="753" y="1626"/>
                  </a:lnTo>
                  <a:lnTo>
                    <a:pt x="751" y="1626"/>
                  </a:lnTo>
                  <a:lnTo>
                    <a:pt x="743" y="1622"/>
                  </a:lnTo>
                  <a:lnTo>
                    <a:pt x="731" y="1599"/>
                  </a:lnTo>
                  <a:lnTo>
                    <a:pt x="722" y="1572"/>
                  </a:lnTo>
                  <a:lnTo>
                    <a:pt x="698" y="1555"/>
                  </a:lnTo>
                  <a:lnTo>
                    <a:pt x="640" y="1542"/>
                  </a:lnTo>
                  <a:lnTo>
                    <a:pt x="597" y="1536"/>
                  </a:lnTo>
                  <a:lnTo>
                    <a:pt x="548" y="1515"/>
                  </a:lnTo>
                  <a:lnTo>
                    <a:pt x="513" y="1499"/>
                  </a:lnTo>
                  <a:lnTo>
                    <a:pt x="317" y="1434"/>
                  </a:lnTo>
                  <a:lnTo>
                    <a:pt x="242" y="1437"/>
                  </a:lnTo>
                  <a:lnTo>
                    <a:pt x="242" y="1412"/>
                  </a:lnTo>
                  <a:lnTo>
                    <a:pt x="129" y="1412"/>
                  </a:lnTo>
                  <a:lnTo>
                    <a:pt x="133" y="1337"/>
                  </a:lnTo>
                  <a:lnTo>
                    <a:pt x="152" y="1347"/>
                  </a:lnTo>
                  <a:lnTo>
                    <a:pt x="157" y="1391"/>
                  </a:lnTo>
                  <a:lnTo>
                    <a:pt x="206" y="1391"/>
                  </a:lnTo>
                  <a:lnTo>
                    <a:pt x="206" y="1375"/>
                  </a:lnTo>
                  <a:lnTo>
                    <a:pt x="183" y="1364"/>
                  </a:lnTo>
                  <a:lnTo>
                    <a:pt x="183" y="1353"/>
                  </a:lnTo>
                  <a:lnTo>
                    <a:pt x="197" y="1354"/>
                  </a:lnTo>
                  <a:lnTo>
                    <a:pt x="193" y="1342"/>
                  </a:lnTo>
                  <a:lnTo>
                    <a:pt x="188" y="1342"/>
                  </a:lnTo>
                  <a:lnTo>
                    <a:pt x="188" y="1340"/>
                  </a:lnTo>
                  <a:lnTo>
                    <a:pt x="193" y="1340"/>
                  </a:lnTo>
                  <a:lnTo>
                    <a:pt x="193" y="1332"/>
                  </a:lnTo>
                  <a:lnTo>
                    <a:pt x="185" y="1329"/>
                  </a:lnTo>
                  <a:lnTo>
                    <a:pt x="193" y="1329"/>
                  </a:lnTo>
                  <a:lnTo>
                    <a:pt x="192" y="1319"/>
                  </a:lnTo>
                  <a:lnTo>
                    <a:pt x="185" y="1318"/>
                  </a:lnTo>
                  <a:lnTo>
                    <a:pt x="185" y="1315"/>
                  </a:lnTo>
                  <a:lnTo>
                    <a:pt x="192" y="1318"/>
                  </a:lnTo>
                  <a:lnTo>
                    <a:pt x="193" y="1313"/>
                  </a:lnTo>
                  <a:lnTo>
                    <a:pt x="207" y="1310"/>
                  </a:lnTo>
                  <a:lnTo>
                    <a:pt x="206" y="1302"/>
                  </a:lnTo>
                  <a:lnTo>
                    <a:pt x="220" y="1297"/>
                  </a:lnTo>
                  <a:lnTo>
                    <a:pt x="272" y="1275"/>
                  </a:lnTo>
                  <a:lnTo>
                    <a:pt x="277" y="1292"/>
                  </a:lnTo>
                  <a:lnTo>
                    <a:pt x="303" y="1315"/>
                  </a:lnTo>
                  <a:lnTo>
                    <a:pt x="308" y="1334"/>
                  </a:lnTo>
                  <a:lnTo>
                    <a:pt x="322" y="1347"/>
                  </a:lnTo>
                  <a:lnTo>
                    <a:pt x="329" y="1272"/>
                  </a:lnTo>
                  <a:lnTo>
                    <a:pt x="327" y="1232"/>
                  </a:lnTo>
                  <a:lnTo>
                    <a:pt x="329" y="1232"/>
                  </a:lnTo>
                  <a:lnTo>
                    <a:pt x="369" y="1248"/>
                  </a:lnTo>
                  <a:lnTo>
                    <a:pt x="350" y="1105"/>
                  </a:lnTo>
                  <a:lnTo>
                    <a:pt x="348" y="1098"/>
                  </a:lnTo>
                  <a:lnTo>
                    <a:pt x="341" y="1092"/>
                  </a:lnTo>
                  <a:lnTo>
                    <a:pt x="324" y="1098"/>
                  </a:lnTo>
                  <a:lnTo>
                    <a:pt x="322" y="1101"/>
                  </a:lnTo>
                  <a:lnTo>
                    <a:pt x="294" y="1111"/>
                  </a:lnTo>
                  <a:lnTo>
                    <a:pt x="279" y="1105"/>
                  </a:lnTo>
                  <a:lnTo>
                    <a:pt x="310" y="1092"/>
                  </a:lnTo>
                  <a:lnTo>
                    <a:pt x="317" y="1093"/>
                  </a:lnTo>
                  <a:lnTo>
                    <a:pt x="294" y="1082"/>
                  </a:lnTo>
                  <a:lnTo>
                    <a:pt x="289" y="1087"/>
                  </a:lnTo>
                  <a:lnTo>
                    <a:pt x="261" y="1097"/>
                  </a:lnTo>
                  <a:lnTo>
                    <a:pt x="225" y="1079"/>
                  </a:lnTo>
                  <a:lnTo>
                    <a:pt x="254" y="1068"/>
                  </a:lnTo>
                  <a:lnTo>
                    <a:pt x="265" y="1073"/>
                  </a:lnTo>
                  <a:lnTo>
                    <a:pt x="268" y="1068"/>
                  </a:lnTo>
                  <a:lnTo>
                    <a:pt x="242" y="1055"/>
                  </a:lnTo>
                  <a:lnTo>
                    <a:pt x="207" y="1070"/>
                  </a:lnTo>
                  <a:lnTo>
                    <a:pt x="176" y="1055"/>
                  </a:lnTo>
                  <a:lnTo>
                    <a:pt x="176" y="1049"/>
                  </a:lnTo>
                  <a:lnTo>
                    <a:pt x="152" y="1062"/>
                  </a:lnTo>
                  <a:lnTo>
                    <a:pt x="148" y="1052"/>
                  </a:lnTo>
                  <a:lnTo>
                    <a:pt x="166" y="1044"/>
                  </a:lnTo>
                  <a:lnTo>
                    <a:pt x="167" y="1044"/>
                  </a:lnTo>
                  <a:lnTo>
                    <a:pt x="172" y="1044"/>
                  </a:lnTo>
                  <a:lnTo>
                    <a:pt x="166" y="1020"/>
                  </a:lnTo>
                  <a:lnTo>
                    <a:pt x="152" y="1012"/>
                  </a:lnTo>
                  <a:lnTo>
                    <a:pt x="129" y="998"/>
                  </a:lnTo>
                  <a:lnTo>
                    <a:pt x="124" y="1003"/>
                  </a:lnTo>
                  <a:lnTo>
                    <a:pt x="122" y="1003"/>
                  </a:lnTo>
                  <a:lnTo>
                    <a:pt x="106" y="1030"/>
                  </a:lnTo>
                  <a:lnTo>
                    <a:pt x="96" y="1032"/>
                  </a:lnTo>
                  <a:lnTo>
                    <a:pt x="106" y="972"/>
                  </a:lnTo>
                  <a:lnTo>
                    <a:pt x="87" y="977"/>
                  </a:lnTo>
                  <a:lnTo>
                    <a:pt x="70" y="1043"/>
                  </a:lnTo>
                  <a:lnTo>
                    <a:pt x="58" y="1049"/>
                  </a:lnTo>
                  <a:lnTo>
                    <a:pt x="74" y="960"/>
                  </a:lnTo>
                  <a:lnTo>
                    <a:pt x="133" y="941"/>
                  </a:lnTo>
                  <a:lnTo>
                    <a:pt x="143" y="911"/>
                  </a:lnTo>
                  <a:lnTo>
                    <a:pt x="134" y="923"/>
                  </a:lnTo>
                  <a:lnTo>
                    <a:pt x="86" y="937"/>
                  </a:lnTo>
                  <a:lnTo>
                    <a:pt x="87" y="941"/>
                  </a:lnTo>
                  <a:lnTo>
                    <a:pt x="80" y="944"/>
                  </a:lnTo>
                  <a:lnTo>
                    <a:pt x="75" y="937"/>
                  </a:lnTo>
                  <a:lnTo>
                    <a:pt x="79" y="893"/>
                  </a:lnTo>
                  <a:lnTo>
                    <a:pt x="86" y="883"/>
                  </a:lnTo>
                  <a:lnTo>
                    <a:pt x="89" y="879"/>
                  </a:lnTo>
                  <a:lnTo>
                    <a:pt x="138" y="863"/>
                  </a:lnTo>
                  <a:lnTo>
                    <a:pt x="138" y="861"/>
                  </a:lnTo>
                  <a:lnTo>
                    <a:pt x="150" y="856"/>
                  </a:lnTo>
                  <a:lnTo>
                    <a:pt x="143" y="831"/>
                  </a:lnTo>
                  <a:lnTo>
                    <a:pt x="74" y="853"/>
                  </a:lnTo>
                  <a:lnTo>
                    <a:pt x="74" y="856"/>
                  </a:lnTo>
                  <a:lnTo>
                    <a:pt x="25" y="869"/>
                  </a:lnTo>
                  <a:lnTo>
                    <a:pt x="20" y="879"/>
                  </a:lnTo>
                  <a:lnTo>
                    <a:pt x="8" y="866"/>
                  </a:lnTo>
                  <a:lnTo>
                    <a:pt x="9" y="863"/>
                  </a:lnTo>
                  <a:lnTo>
                    <a:pt x="11" y="863"/>
                  </a:lnTo>
                  <a:lnTo>
                    <a:pt x="13" y="856"/>
                  </a:lnTo>
                  <a:lnTo>
                    <a:pt x="11" y="856"/>
                  </a:lnTo>
                  <a:lnTo>
                    <a:pt x="16" y="840"/>
                  </a:lnTo>
                  <a:lnTo>
                    <a:pt x="11" y="834"/>
                  </a:lnTo>
                  <a:lnTo>
                    <a:pt x="41" y="825"/>
                  </a:lnTo>
                  <a:lnTo>
                    <a:pt x="106" y="801"/>
                  </a:lnTo>
                  <a:lnTo>
                    <a:pt x="98" y="772"/>
                  </a:lnTo>
                  <a:lnTo>
                    <a:pt x="82" y="723"/>
                  </a:lnTo>
                  <a:lnTo>
                    <a:pt x="35" y="697"/>
                  </a:lnTo>
                  <a:lnTo>
                    <a:pt x="20" y="680"/>
                  </a:lnTo>
                  <a:lnTo>
                    <a:pt x="8" y="646"/>
                  </a:lnTo>
                  <a:lnTo>
                    <a:pt x="0" y="643"/>
                  </a:lnTo>
                  <a:lnTo>
                    <a:pt x="16" y="621"/>
                  </a:lnTo>
                  <a:lnTo>
                    <a:pt x="42" y="599"/>
                  </a:lnTo>
                  <a:lnTo>
                    <a:pt x="143" y="562"/>
                  </a:lnTo>
                  <a:lnTo>
                    <a:pt x="179" y="514"/>
                  </a:lnTo>
                  <a:lnTo>
                    <a:pt x="220" y="492"/>
                  </a:lnTo>
                  <a:lnTo>
                    <a:pt x="305" y="457"/>
                  </a:lnTo>
                  <a:lnTo>
                    <a:pt x="322" y="439"/>
                  </a:lnTo>
                  <a:lnTo>
                    <a:pt x="327" y="420"/>
                  </a:lnTo>
                  <a:lnTo>
                    <a:pt x="324" y="404"/>
                  </a:lnTo>
                  <a:lnTo>
                    <a:pt x="310" y="376"/>
                  </a:lnTo>
                  <a:lnTo>
                    <a:pt x="308" y="355"/>
                  </a:lnTo>
                  <a:lnTo>
                    <a:pt x="315" y="327"/>
                  </a:lnTo>
                  <a:lnTo>
                    <a:pt x="327" y="314"/>
                  </a:lnTo>
                  <a:lnTo>
                    <a:pt x="402" y="306"/>
                  </a:lnTo>
                  <a:lnTo>
                    <a:pt x="426" y="318"/>
                  </a:lnTo>
                  <a:lnTo>
                    <a:pt x="449" y="331"/>
                  </a:lnTo>
                  <a:lnTo>
                    <a:pt x="482" y="342"/>
                  </a:lnTo>
                  <a:lnTo>
                    <a:pt x="501" y="338"/>
                  </a:lnTo>
                  <a:lnTo>
                    <a:pt x="505" y="327"/>
                  </a:lnTo>
                  <a:lnTo>
                    <a:pt x="510" y="323"/>
                  </a:lnTo>
                  <a:lnTo>
                    <a:pt x="546" y="292"/>
                  </a:lnTo>
                  <a:lnTo>
                    <a:pt x="574" y="284"/>
                  </a:lnTo>
                  <a:lnTo>
                    <a:pt x="595" y="271"/>
                  </a:lnTo>
                  <a:lnTo>
                    <a:pt x="604" y="260"/>
                  </a:lnTo>
                  <a:lnTo>
                    <a:pt x="599" y="255"/>
                  </a:lnTo>
                  <a:lnTo>
                    <a:pt x="602" y="244"/>
                  </a:lnTo>
                  <a:lnTo>
                    <a:pt x="609" y="244"/>
                  </a:lnTo>
                  <a:lnTo>
                    <a:pt x="621" y="212"/>
                  </a:lnTo>
                  <a:lnTo>
                    <a:pt x="619" y="194"/>
                  </a:lnTo>
                  <a:lnTo>
                    <a:pt x="633" y="180"/>
                  </a:lnTo>
                  <a:lnTo>
                    <a:pt x="642" y="180"/>
                  </a:lnTo>
                  <a:lnTo>
                    <a:pt x="647" y="169"/>
                  </a:lnTo>
                  <a:lnTo>
                    <a:pt x="665" y="159"/>
                  </a:lnTo>
                  <a:lnTo>
                    <a:pt x="680" y="158"/>
                  </a:lnTo>
                  <a:lnTo>
                    <a:pt x="696" y="164"/>
                  </a:lnTo>
                  <a:lnTo>
                    <a:pt x="704" y="159"/>
                  </a:lnTo>
                  <a:lnTo>
                    <a:pt x="713" y="163"/>
                  </a:lnTo>
                  <a:lnTo>
                    <a:pt x="722" y="164"/>
                  </a:lnTo>
                  <a:lnTo>
                    <a:pt x="741" y="172"/>
                  </a:lnTo>
                  <a:lnTo>
                    <a:pt x="744" y="169"/>
                  </a:lnTo>
                  <a:lnTo>
                    <a:pt x="741" y="190"/>
                  </a:lnTo>
                  <a:lnTo>
                    <a:pt x="798" y="217"/>
                  </a:lnTo>
                  <a:lnTo>
                    <a:pt x="811" y="220"/>
                  </a:lnTo>
                  <a:lnTo>
                    <a:pt x="851" y="185"/>
                  </a:lnTo>
                  <a:lnTo>
                    <a:pt x="873" y="172"/>
                  </a:lnTo>
                  <a:lnTo>
                    <a:pt x="896" y="169"/>
                  </a:lnTo>
                  <a:lnTo>
                    <a:pt x="897" y="180"/>
                  </a:lnTo>
                  <a:lnTo>
                    <a:pt x="923" y="180"/>
                  </a:lnTo>
                  <a:lnTo>
                    <a:pt x="948" y="190"/>
                  </a:lnTo>
                  <a:lnTo>
                    <a:pt x="976" y="177"/>
                  </a:lnTo>
                  <a:lnTo>
                    <a:pt x="976" y="167"/>
                  </a:lnTo>
                  <a:lnTo>
                    <a:pt x="990" y="163"/>
                  </a:lnTo>
                  <a:lnTo>
                    <a:pt x="990" y="158"/>
                  </a:lnTo>
                  <a:lnTo>
                    <a:pt x="997" y="148"/>
                  </a:lnTo>
                  <a:lnTo>
                    <a:pt x="981" y="140"/>
                  </a:lnTo>
                  <a:lnTo>
                    <a:pt x="976" y="131"/>
                  </a:lnTo>
                  <a:lnTo>
                    <a:pt x="1002" y="91"/>
                  </a:lnTo>
                  <a:lnTo>
                    <a:pt x="1007" y="83"/>
                  </a:lnTo>
                  <a:lnTo>
                    <a:pt x="1056" y="70"/>
                  </a:lnTo>
                  <a:lnTo>
                    <a:pt x="1063" y="62"/>
                  </a:lnTo>
                  <a:lnTo>
                    <a:pt x="1078" y="24"/>
                  </a:lnTo>
                  <a:lnTo>
                    <a:pt x="1087" y="13"/>
                  </a:lnTo>
                  <a:lnTo>
                    <a:pt x="1106" y="0"/>
                  </a:lnTo>
                  <a:lnTo>
                    <a:pt x="1118" y="8"/>
                  </a:lnTo>
                  <a:lnTo>
                    <a:pt x="1136" y="7"/>
                  </a:lnTo>
                  <a:lnTo>
                    <a:pt x="1149" y="16"/>
                  </a:lnTo>
                  <a:lnTo>
                    <a:pt x="1155" y="31"/>
                  </a:lnTo>
                  <a:lnTo>
                    <a:pt x="1153" y="43"/>
                  </a:lnTo>
                  <a:lnTo>
                    <a:pt x="1142" y="38"/>
                  </a:lnTo>
                  <a:lnTo>
                    <a:pt x="1153" y="48"/>
                  </a:lnTo>
                  <a:lnTo>
                    <a:pt x="1148" y="70"/>
                  </a:lnTo>
                  <a:lnTo>
                    <a:pt x="1146" y="69"/>
                  </a:lnTo>
                  <a:lnTo>
                    <a:pt x="1149" y="105"/>
                  </a:lnTo>
                  <a:lnTo>
                    <a:pt x="1210" y="109"/>
                  </a:lnTo>
                  <a:lnTo>
                    <a:pt x="1216" y="121"/>
                  </a:lnTo>
                  <a:lnTo>
                    <a:pt x="1228" y="135"/>
                  </a:lnTo>
                  <a:lnTo>
                    <a:pt x="1219" y="140"/>
                  </a:lnTo>
                  <a:lnTo>
                    <a:pt x="1202" y="163"/>
                  </a:lnTo>
                  <a:lnTo>
                    <a:pt x="1197" y="207"/>
                  </a:lnTo>
                  <a:lnTo>
                    <a:pt x="1228" y="247"/>
                  </a:lnTo>
                  <a:lnTo>
                    <a:pt x="1233" y="264"/>
                  </a:lnTo>
                  <a:lnTo>
                    <a:pt x="1231" y="288"/>
                  </a:lnTo>
                  <a:lnTo>
                    <a:pt x="1209" y="298"/>
                  </a:lnTo>
                  <a:lnTo>
                    <a:pt x="1172" y="323"/>
                  </a:lnTo>
                  <a:lnTo>
                    <a:pt x="1183" y="341"/>
                  </a:lnTo>
                  <a:lnTo>
                    <a:pt x="1186" y="395"/>
                  </a:lnTo>
                  <a:lnTo>
                    <a:pt x="1226" y="385"/>
                  </a:lnTo>
                  <a:lnTo>
                    <a:pt x="1231" y="393"/>
                  </a:lnTo>
                  <a:lnTo>
                    <a:pt x="1252" y="395"/>
                  </a:lnTo>
                  <a:lnTo>
                    <a:pt x="1271" y="416"/>
                  </a:lnTo>
                  <a:lnTo>
                    <a:pt x="1271" y="425"/>
                  </a:lnTo>
                  <a:lnTo>
                    <a:pt x="1285" y="460"/>
                  </a:lnTo>
                  <a:lnTo>
                    <a:pt x="1302" y="505"/>
                  </a:lnTo>
                  <a:lnTo>
                    <a:pt x="1297" y="513"/>
                  </a:lnTo>
                  <a:lnTo>
                    <a:pt x="1302" y="519"/>
                  </a:lnTo>
                  <a:lnTo>
                    <a:pt x="1302" y="524"/>
                  </a:lnTo>
                  <a:lnTo>
                    <a:pt x="1306" y="524"/>
                  </a:lnTo>
                  <a:lnTo>
                    <a:pt x="1304" y="536"/>
                  </a:lnTo>
                  <a:lnTo>
                    <a:pt x="1339" y="540"/>
                  </a:lnTo>
                  <a:lnTo>
                    <a:pt x="1344" y="502"/>
                  </a:lnTo>
                  <a:lnTo>
                    <a:pt x="1367" y="502"/>
                  </a:lnTo>
                  <a:lnTo>
                    <a:pt x="1346" y="462"/>
                  </a:lnTo>
                  <a:lnTo>
                    <a:pt x="1407" y="465"/>
                  </a:lnTo>
                  <a:lnTo>
                    <a:pt x="1416" y="451"/>
                  </a:lnTo>
                  <a:lnTo>
                    <a:pt x="1410" y="452"/>
                  </a:lnTo>
                  <a:lnTo>
                    <a:pt x="1409" y="444"/>
                  </a:lnTo>
                  <a:lnTo>
                    <a:pt x="1410" y="444"/>
                  </a:lnTo>
                  <a:lnTo>
                    <a:pt x="1409" y="443"/>
                  </a:lnTo>
                  <a:lnTo>
                    <a:pt x="1410" y="443"/>
                  </a:lnTo>
                  <a:lnTo>
                    <a:pt x="1410" y="439"/>
                  </a:lnTo>
                  <a:lnTo>
                    <a:pt x="1405" y="438"/>
                  </a:lnTo>
                  <a:lnTo>
                    <a:pt x="1412" y="438"/>
                  </a:lnTo>
                  <a:lnTo>
                    <a:pt x="1412" y="439"/>
                  </a:lnTo>
                  <a:lnTo>
                    <a:pt x="1417" y="443"/>
                  </a:lnTo>
                  <a:lnTo>
                    <a:pt x="1417" y="435"/>
                  </a:lnTo>
                  <a:lnTo>
                    <a:pt x="1412" y="432"/>
                  </a:lnTo>
                  <a:lnTo>
                    <a:pt x="1410" y="430"/>
                  </a:lnTo>
                  <a:lnTo>
                    <a:pt x="1405" y="428"/>
                  </a:lnTo>
                  <a:lnTo>
                    <a:pt x="1405" y="422"/>
                  </a:lnTo>
                  <a:lnTo>
                    <a:pt x="1402" y="420"/>
                  </a:lnTo>
                  <a:lnTo>
                    <a:pt x="1405" y="408"/>
                  </a:lnTo>
                  <a:lnTo>
                    <a:pt x="1407" y="408"/>
                  </a:lnTo>
                  <a:lnTo>
                    <a:pt x="1409" y="417"/>
                  </a:lnTo>
                  <a:lnTo>
                    <a:pt x="1410" y="409"/>
                  </a:lnTo>
                  <a:lnTo>
                    <a:pt x="1416" y="416"/>
                  </a:lnTo>
                  <a:lnTo>
                    <a:pt x="1417" y="416"/>
                  </a:lnTo>
                  <a:close/>
                </a:path>
              </a:pathLst>
            </a:custGeom>
            <a:solidFill>
              <a:srgbClr val="FFD1FF">
                <a:alpha val="84706"/>
              </a:srgbClr>
            </a:solidFill>
            <a:ln w="28575"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85" name="Freeform 15"/>
            <p:cNvSpPr>
              <a:spLocks/>
            </p:cNvSpPr>
            <p:nvPr/>
          </p:nvSpPr>
          <p:spPr bwMode="auto">
            <a:xfrm>
              <a:off x="8242061" y="3974961"/>
              <a:ext cx="591766" cy="450283"/>
            </a:xfrm>
            <a:custGeom>
              <a:avLst/>
              <a:gdLst>
                <a:gd name="T0" fmla="*/ 345 w 527"/>
                <a:gd name="T1" fmla="*/ 336 h 401"/>
                <a:gd name="T2" fmla="*/ 209 w 527"/>
                <a:gd name="T3" fmla="*/ 389 h 401"/>
                <a:gd name="T4" fmla="*/ 177 w 527"/>
                <a:gd name="T5" fmla="*/ 387 h 401"/>
                <a:gd name="T6" fmla="*/ 111 w 527"/>
                <a:gd name="T7" fmla="*/ 371 h 401"/>
                <a:gd name="T8" fmla="*/ 109 w 527"/>
                <a:gd name="T9" fmla="*/ 336 h 401"/>
                <a:gd name="T10" fmla="*/ 104 w 527"/>
                <a:gd name="T11" fmla="*/ 305 h 401"/>
                <a:gd name="T12" fmla="*/ 116 w 527"/>
                <a:gd name="T13" fmla="*/ 297 h 401"/>
                <a:gd name="T14" fmla="*/ 96 w 527"/>
                <a:gd name="T15" fmla="*/ 273 h 401"/>
                <a:gd name="T16" fmla="*/ 116 w 527"/>
                <a:gd name="T17" fmla="*/ 270 h 401"/>
                <a:gd name="T18" fmla="*/ 12 w 527"/>
                <a:gd name="T19" fmla="*/ 122 h 401"/>
                <a:gd name="T20" fmla="*/ 0 w 527"/>
                <a:gd name="T21" fmla="*/ 114 h 401"/>
                <a:gd name="T22" fmla="*/ 7 w 527"/>
                <a:gd name="T23" fmla="*/ 97 h 401"/>
                <a:gd name="T24" fmla="*/ 19 w 527"/>
                <a:gd name="T25" fmla="*/ 87 h 401"/>
                <a:gd name="T26" fmla="*/ 31 w 527"/>
                <a:gd name="T27" fmla="*/ 100 h 401"/>
                <a:gd name="T28" fmla="*/ 87 w 527"/>
                <a:gd name="T29" fmla="*/ 65 h 401"/>
                <a:gd name="T30" fmla="*/ 139 w 527"/>
                <a:gd name="T31" fmla="*/ 48 h 401"/>
                <a:gd name="T32" fmla="*/ 144 w 527"/>
                <a:gd name="T33" fmla="*/ 53 h 401"/>
                <a:gd name="T34" fmla="*/ 155 w 527"/>
                <a:gd name="T35" fmla="*/ 65 h 401"/>
                <a:gd name="T36" fmla="*/ 174 w 527"/>
                <a:gd name="T37" fmla="*/ 67 h 401"/>
                <a:gd name="T38" fmla="*/ 209 w 527"/>
                <a:gd name="T39" fmla="*/ 56 h 401"/>
                <a:gd name="T40" fmla="*/ 204 w 527"/>
                <a:gd name="T41" fmla="*/ 67 h 401"/>
                <a:gd name="T42" fmla="*/ 207 w 527"/>
                <a:gd name="T43" fmla="*/ 75 h 401"/>
                <a:gd name="T44" fmla="*/ 212 w 527"/>
                <a:gd name="T45" fmla="*/ 102 h 401"/>
                <a:gd name="T46" fmla="*/ 212 w 527"/>
                <a:gd name="T47" fmla="*/ 116 h 401"/>
                <a:gd name="T48" fmla="*/ 252 w 527"/>
                <a:gd name="T49" fmla="*/ 119 h 401"/>
                <a:gd name="T50" fmla="*/ 233 w 527"/>
                <a:gd name="T51" fmla="*/ 202 h 401"/>
                <a:gd name="T52" fmla="*/ 257 w 527"/>
                <a:gd name="T53" fmla="*/ 202 h 401"/>
                <a:gd name="T54" fmla="*/ 279 w 527"/>
                <a:gd name="T55" fmla="*/ 190 h 401"/>
                <a:gd name="T56" fmla="*/ 299 w 527"/>
                <a:gd name="T57" fmla="*/ 167 h 401"/>
                <a:gd name="T58" fmla="*/ 322 w 527"/>
                <a:gd name="T59" fmla="*/ 137 h 401"/>
                <a:gd name="T60" fmla="*/ 409 w 527"/>
                <a:gd name="T61" fmla="*/ 67 h 401"/>
                <a:gd name="T62" fmla="*/ 420 w 527"/>
                <a:gd name="T63" fmla="*/ 48 h 401"/>
                <a:gd name="T64" fmla="*/ 437 w 527"/>
                <a:gd name="T65" fmla="*/ 38 h 401"/>
                <a:gd name="T66" fmla="*/ 468 w 527"/>
                <a:gd name="T67" fmla="*/ 13 h 401"/>
                <a:gd name="T68" fmla="*/ 498 w 527"/>
                <a:gd name="T69" fmla="*/ 13 h 401"/>
                <a:gd name="T70" fmla="*/ 494 w 527"/>
                <a:gd name="T71" fmla="*/ 25 h 401"/>
                <a:gd name="T72" fmla="*/ 498 w 527"/>
                <a:gd name="T73" fmla="*/ 40 h 401"/>
                <a:gd name="T74" fmla="*/ 500 w 527"/>
                <a:gd name="T75" fmla="*/ 56 h 401"/>
                <a:gd name="T76" fmla="*/ 498 w 527"/>
                <a:gd name="T77" fmla="*/ 105 h 401"/>
                <a:gd name="T78" fmla="*/ 500 w 527"/>
                <a:gd name="T79" fmla="*/ 119 h 401"/>
                <a:gd name="T80" fmla="*/ 503 w 527"/>
                <a:gd name="T81" fmla="*/ 127 h 401"/>
                <a:gd name="T82" fmla="*/ 505 w 527"/>
                <a:gd name="T83" fmla="*/ 137 h 401"/>
                <a:gd name="T84" fmla="*/ 477 w 527"/>
                <a:gd name="T85" fmla="*/ 2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7" h="401">
                  <a:moveTo>
                    <a:pt x="404" y="279"/>
                  </a:moveTo>
                  <a:lnTo>
                    <a:pt x="345" y="336"/>
                  </a:lnTo>
                  <a:lnTo>
                    <a:pt x="306" y="363"/>
                  </a:lnTo>
                  <a:lnTo>
                    <a:pt x="209" y="389"/>
                  </a:lnTo>
                  <a:lnTo>
                    <a:pt x="190" y="401"/>
                  </a:lnTo>
                  <a:lnTo>
                    <a:pt x="177" y="387"/>
                  </a:lnTo>
                  <a:lnTo>
                    <a:pt x="172" y="374"/>
                  </a:lnTo>
                  <a:lnTo>
                    <a:pt x="111" y="371"/>
                  </a:lnTo>
                  <a:lnTo>
                    <a:pt x="108" y="335"/>
                  </a:lnTo>
                  <a:lnTo>
                    <a:pt x="109" y="336"/>
                  </a:lnTo>
                  <a:lnTo>
                    <a:pt x="113" y="314"/>
                  </a:lnTo>
                  <a:lnTo>
                    <a:pt x="104" y="305"/>
                  </a:lnTo>
                  <a:lnTo>
                    <a:pt x="113" y="309"/>
                  </a:lnTo>
                  <a:lnTo>
                    <a:pt x="116" y="297"/>
                  </a:lnTo>
                  <a:lnTo>
                    <a:pt x="111" y="283"/>
                  </a:lnTo>
                  <a:lnTo>
                    <a:pt x="96" y="273"/>
                  </a:lnTo>
                  <a:lnTo>
                    <a:pt x="102" y="267"/>
                  </a:lnTo>
                  <a:lnTo>
                    <a:pt x="116" y="270"/>
                  </a:lnTo>
                  <a:lnTo>
                    <a:pt x="92" y="233"/>
                  </a:lnTo>
                  <a:lnTo>
                    <a:pt x="12" y="122"/>
                  </a:lnTo>
                  <a:lnTo>
                    <a:pt x="7" y="124"/>
                  </a:lnTo>
                  <a:lnTo>
                    <a:pt x="0" y="114"/>
                  </a:lnTo>
                  <a:lnTo>
                    <a:pt x="9" y="105"/>
                  </a:lnTo>
                  <a:lnTo>
                    <a:pt x="7" y="97"/>
                  </a:lnTo>
                  <a:lnTo>
                    <a:pt x="22" y="92"/>
                  </a:lnTo>
                  <a:lnTo>
                    <a:pt x="19" y="87"/>
                  </a:lnTo>
                  <a:lnTo>
                    <a:pt x="24" y="87"/>
                  </a:lnTo>
                  <a:lnTo>
                    <a:pt x="31" y="100"/>
                  </a:lnTo>
                  <a:lnTo>
                    <a:pt x="38" y="100"/>
                  </a:lnTo>
                  <a:lnTo>
                    <a:pt x="87" y="65"/>
                  </a:lnTo>
                  <a:lnTo>
                    <a:pt x="122" y="51"/>
                  </a:lnTo>
                  <a:lnTo>
                    <a:pt x="139" y="48"/>
                  </a:lnTo>
                  <a:lnTo>
                    <a:pt x="141" y="53"/>
                  </a:lnTo>
                  <a:lnTo>
                    <a:pt x="144" y="53"/>
                  </a:lnTo>
                  <a:lnTo>
                    <a:pt x="148" y="62"/>
                  </a:lnTo>
                  <a:lnTo>
                    <a:pt x="155" y="65"/>
                  </a:lnTo>
                  <a:lnTo>
                    <a:pt x="155" y="67"/>
                  </a:lnTo>
                  <a:lnTo>
                    <a:pt x="174" y="67"/>
                  </a:lnTo>
                  <a:lnTo>
                    <a:pt x="177" y="56"/>
                  </a:lnTo>
                  <a:lnTo>
                    <a:pt x="209" y="56"/>
                  </a:lnTo>
                  <a:lnTo>
                    <a:pt x="207" y="67"/>
                  </a:lnTo>
                  <a:lnTo>
                    <a:pt x="204" y="67"/>
                  </a:lnTo>
                  <a:lnTo>
                    <a:pt x="204" y="75"/>
                  </a:lnTo>
                  <a:lnTo>
                    <a:pt x="207" y="75"/>
                  </a:lnTo>
                  <a:lnTo>
                    <a:pt x="207" y="92"/>
                  </a:lnTo>
                  <a:lnTo>
                    <a:pt x="212" y="102"/>
                  </a:lnTo>
                  <a:lnTo>
                    <a:pt x="207" y="114"/>
                  </a:lnTo>
                  <a:lnTo>
                    <a:pt x="212" y="116"/>
                  </a:lnTo>
                  <a:lnTo>
                    <a:pt x="205" y="144"/>
                  </a:lnTo>
                  <a:lnTo>
                    <a:pt x="252" y="119"/>
                  </a:lnTo>
                  <a:lnTo>
                    <a:pt x="249" y="189"/>
                  </a:lnTo>
                  <a:lnTo>
                    <a:pt x="233" y="202"/>
                  </a:lnTo>
                  <a:lnTo>
                    <a:pt x="242" y="211"/>
                  </a:lnTo>
                  <a:lnTo>
                    <a:pt x="257" y="202"/>
                  </a:lnTo>
                  <a:lnTo>
                    <a:pt x="275" y="199"/>
                  </a:lnTo>
                  <a:lnTo>
                    <a:pt x="279" y="190"/>
                  </a:lnTo>
                  <a:lnTo>
                    <a:pt x="298" y="176"/>
                  </a:lnTo>
                  <a:lnTo>
                    <a:pt x="299" y="167"/>
                  </a:lnTo>
                  <a:lnTo>
                    <a:pt x="313" y="154"/>
                  </a:lnTo>
                  <a:lnTo>
                    <a:pt x="322" y="137"/>
                  </a:lnTo>
                  <a:lnTo>
                    <a:pt x="369" y="109"/>
                  </a:lnTo>
                  <a:lnTo>
                    <a:pt x="409" y="67"/>
                  </a:lnTo>
                  <a:lnTo>
                    <a:pt x="409" y="57"/>
                  </a:lnTo>
                  <a:lnTo>
                    <a:pt x="420" y="48"/>
                  </a:lnTo>
                  <a:lnTo>
                    <a:pt x="428" y="51"/>
                  </a:lnTo>
                  <a:lnTo>
                    <a:pt x="437" y="38"/>
                  </a:lnTo>
                  <a:lnTo>
                    <a:pt x="463" y="21"/>
                  </a:lnTo>
                  <a:lnTo>
                    <a:pt x="468" y="13"/>
                  </a:lnTo>
                  <a:lnTo>
                    <a:pt x="489" y="0"/>
                  </a:lnTo>
                  <a:lnTo>
                    <a:pt x="498" y="13"/>
                  </a:lnTo>
                  <a:lnTo>
                    <a:pt x="498" y="25"/>
                  </a:lnTo>
                  <a:lnTo>
                    <a:pt x="494" y="25"/>
                  </a:lnTo>
                  <a:lnTo>
                    <a:pt x="494" y="38"/>
                  </a:lnTo>
                  <a:lnTo>
                    <a:pt x="498" y="40"/>
                  </a:lnTo>
                  <a:lnTo>
                    <a:pt x="496" y="53"/>
                  </a:lnTo>
                  <a:lnTo>
                    <a:pt x="500" y="56"/>
                  </a:lnTo>
                  <a:lnTo>
                    <a:pt x="494" y="75"/>
                  </a:lnTo>
                  <a:lnTo>
                    <a:pt x="498" y="105"/>
                  </a:lnTo>
                  <a:lnTo>
                    <a:pt x="494" y="122"/>
                  </a:lnTo>
                  <a:lnTo>
                    <a:pt x="500" y="119"/>
                  </a:lnTo>
                  <a:lnTo>
                    <a:pt x="498" y="127"/>
                  </a:lnTo>
                  <a:lnTo>
                    <a:pt x="503" y="127"/>
                  </a:lnTo>
                  <a:lnTo>
                    <a:pt x="507" y="133"/>
                  </a:lnTo>
                  <a:lnTo>
                    <a:pt x="505" y="137"/>
                  </a:lnTo>
                  <a:lnTo>
                    <a:pt x="527" y="164"/>
                  </a:lnTo>
                  <a:lnTo>
                    <a:pt x="477" y="214"/>
                  </a:lnTo>
                  <a:lnTo>
                    <a:pt x="404" y="279"/>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86" name="Freeform 16"/>
            <p:cNvSpPr>
              <a:spLocks/>
            </p:cNvSpPr>
            <p:nvPr/>
          </p:nvSpPr>
          <p:spPr bwMode="auto">
            <a:xfrm>
              <a:off x="8242061" y="3974961"/>
              <a:ext cx="591766" cy="450283"/>
            </a:xfrm>
            <a:custGeom>
              <a:avLst/>
              <a:gdLst>
                <a:gd name="T0" fmla="*/ 345 w 527"/>
                <a:gd name="T1" fmla="*/ 336 h 401"/>
                <a:gd name="T2" fmla="*/ 209 w 527"/>
                <a:gd name="T3" fmla="*/ 389 h 401"/>
                <a:gd name="T4" fmla="*/ 177 w 527"/>
                <a:gd name="T5" fmla="*/ 387 h 401"/>
                <a:gd name="T6" fmla="*/ 111 w 527"/>
                <a:gd name="T7" fmla="*/ 371 h 401"/>
                <a:gd name="T8" fmla="*/ 109 w 527"/>
                <a:gd name="T9" fmla="*/ 336 h 401"/>
                <a:gd name="T10" fmla="*/ 104 w 527"/>
                <a:gd name="T11" fmla="*/ 305 h 401"/>
                <a:gd name="T12" fmla="*/ 116 w 527"/>
                <a:gd name="T13" fmla="*/ 297 h 401"/>
                <a:gd name="T14" fmla="*/ 96 w 527"/>
                <a:gd name="T15" fmla="*/ 273 h 401"/>
                <a:gd name="T16" fmla="*/ 116 w 527"/>
                <a:gd name="T17" fmla="*/ 270 h 401"/>
                <a:gd name="T18" fmla="*/ 12 w 527"/>
                <a:gd name="T19" fmla="*/ 122 h 401"/>
                <a:gd name="T20" fmla="*/ 0 w 527"/>
                <a:gd name="T21" fmla="*/ 114 h 401"/>
                <a:gd name="T22" fmla="*/ 7 w 527"/>
                <a:gd name="T23" fmla="*/ 97 h 401"/>
                <a:gd name="T24" fmla="*/ 19 w 527"/>
                <a:gd name="T25" fmla="*/ 87 h 401"/>
                <a:gd name="T26" fmla="*/ 31 w 527"/>
                <a:gd name="T27" fmla="*/ 100 h 401"/>
                <a:gd name="T28" fmla="*/ 87 w 527"/>
                <a:gd name="T29" fmla="*/ 65 h 401"/>
                <a:gd name="T30" fmla="*/ 139 w 527"/>
                <a:gd name="T31" fmla="*/ 48 h 401"/>
                <a:gd name="T32" fmla="*/ 144 w 527"/>
                <a:gd name="T33" fmla="*/ 53 h 401"/>
                <a:gd name="T34" fmla="*/ 155 w 527"/>
                <a:gd name="T35" fmla="*/ 65 h 401"/>
                <a:gd name="T36" fmla="*/ 174 w 527"/>
                <a:gd name="T37" fmla="*/ 67 h 401"/>
                <a:gd name="T38" fmla="*/ 209 w 527"/>
                <a:gd name="T39" fmla="*/ 56 h 401"/>
                <a:gd name="T40" fmla="*/ 204 w 527"/>
                <a:gd name="T41" fmla="*/ 67 h 401"/>
                <a:gd name="T42" fmla="*/ 207 w 527"/>
                <a:gd name="T43" fmla="*/ 75 h 401"/>
                <a:gd name="T44" fmla="*/ 212 w 527"/>
                <a:gd name="T45" fmla="*/ 102 h 401"/>
                <a:gd name="T46" fmla="*/ 212 w 527"/>
                <a:gd name="T47" fmla="*/ 116 h 401"/>
                <a:gd name="T48" fmla="*/ 252 w 527"/>
                <a:gd name="T49" fmla="*/ 119 h 401"/>
                <a:gd name="T50" fmla="*/ 233 w 527"/>
                <a:gd name="T51" fmla="*/ 202 h 401"/>
                <a:gd name="T52" fmla="*/ 257 w 527"/>
                <a:gd name="T53" fmla="*/ 202 h 401"/>
                <a:gd name="T54" fmla="*/ 279 w 527"/>
                <a:gd name="T55" fmla="*/ 190 h 401"/>
                <a:gd name="T56" fmla="*/ 299 w 527"/>
                <a:gd name="T57" fmla="*/ 167 h 401"/>
                <a:gd name="T58" fmla="*/ 322 w 527"/>
                <a:gd name="T59" fmla="*/ 137 h 401"/>
                <a:gd name="T60" fmla="*/ 409 w 527"/>
                <a:gd name="T61" fmla="*/ 67 h 401"/>
                <a:gd name="T62" fmla="*/ 420 w 527"/>
                <a:gd name="T63" fmla="*/ 48 h 401"/>
                <a:gd name="T64" fmla="*/ 437 w 527"/>
                <a:gd name="T65" fmla="*/ 38 h 401"/>
                <a:gd name="T66" fmla="*/ 468 w 527"/>
                <a:gd name="T67" fmla="*/ 13 h 401"/>
                <a:gd name="T68" fmla="*/ 498 w 527"/>
                <a:gd name="T69" fmla="*/ 13 h 401"/>
                <a:gd name="T70" fmla="*/ 494 w 527"/>
                <a:gd name="T71" fmla="*/ 25 h 401"/>
                <a:gd name="T72" fmla="*/ 498 w 527"/>
                <a:gd name="T73" fmla="*/ 40 h 401"/>
                <a:gd name="T74" fmla="*/ 500 w 527"/>
                <a:gd name="T75" fmla="*/ 56 h 401"/>
                <a:gd name="T76" fmla="*/ 498 w 527"/>
                <a:gd name="T77" fmla="*/ 105 h 401"/>
                <a:gd name="T78" fmla="*/ 500 w 527"/>
                <a:gd name="T79" fmla="*/ 119 h 401"/>
                <a:gd name="T80" fmla="*/ 503 w 527"/>
                <a:gd name="T81" fmla="*/ 127 h 401"/>
                <a:gd name="T82" fmla="*/ 505 w 527"/>
                <a:gd name="T83" fmla="*/ 137 h 401"/>
                <a:gd name="T84" fmla="*/ 477 w 527"/>
                <a:gd name="T85" fmla="*/ 2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7" h="401">
                  <a:moveTo>
                    <a:pt x="404" y="279"/>
                  </a:moveTo>
                  <a:lnTo>
                    <a:pt x="345" y="336"/>
                  </a:lnTo>
                  <a:lnTo>
                    <a:pt x="306" y="363"/>
                  </a:lnTo>
                  <a:lnTo>
                    <a:pt x="209" y="389"/>
                  </a:lnTo>
                  <a:lnTo>
                    <a:pt x="190" y="401"/>
                  </a:lnTo>
                  <a:lnTo>
                    <a:pt x="177" y="387"/>
                  </a:lnTo>
                  <a:lnTo>
                    <a:pt x="172" y="374"/>
                  </a:lnTo>
                  <a:lnTo>
                    <a:pt x="111" y="371"/>
                  </a:lnTo>
                  <a:lnTo>
                    <a:pt x="108" y="335"/>
                  </a:lnTo>
                  <a:lnTo>
                    <a:pt x="109" y="336"/>
                  </a:lnTo>
                  <a:lnTo>
                    <a:pt x="113" y="314"/>
                  </a:lnTo>
                  <a:lnTo>
                    <a:pt x="104" y="305"/>
                  </a:lnTo>
                  <a:lnTo>
                    <a:pt x="113" y="309"/>
                  </a:lnTo>
                  <a:lnTo>
                    <a:pt x="116" y="297"/>
                  </a:lnTo>
                  <a:lnTo>
                    <a:pt x="111" y="283"/>
                  </a:lnTo>
                  <a:lnTo>
                    <a:pt x="96" y="273"/>
                  </a:lnTo>
                  <a:lnTo>
                    <a:pt x="102" y="267"/>
                  </a:lnTo>
                  <a:lnTo>
                    <a:pt x="116" y="270"/>
                  </a:lnTo>
                  <a:lnTo>
                    <a:pt x="92" y="233"/>
                  </a:lnTo>
                  <a:lnTo>
                    <a:pt x="12" y="122"/>
                  </a:lnTo>
                  <a:lnTo>
                    <a:pt x="7" y="124"/>
                  </a:lnTo>
                  <a:lnTo>
                    <a:pt x="0" y="114"/>
                  </a:lnTo>
                  <a:lnTo>
                    <a:pt x="9" y="105"/>
                  </a:lnTo>
                  <a:lnTo>
                    <a:pt x="7" y="97"/>
                  </a:lnTo>
                  <a:lnTo>
                    <a:pt x="22" y="92"/>
                  </a:lnTo>
                  <a:lnTo>
                    <a:pt x="19" y="87"/>
                  </a:lnTo>
                  <a:lnTo>
                    <a:pt x="24" y="87"/>
                  </a:lnTo>
                  <a:lnTo>
                    <a:pt x="31" y="100"/>
                  </a:lnTo>
                  <a:lnTo>
                    <a:pt x="38" y="100"/>
                  </a:lnTo>
                  <a:lnTo>
                    <a:pt x="87" y="65"/>
                  </a:lnTo>
                  <a:lnTo>
                    <a:pt x="122" y="51"/>
                  </a:lnTo>
                  <a:lnTo>
                    <a:pt x="139" y="48"/>
                  </a:lnTo>
                  <a:lnTo>
                    <a:pt x="141" y="53"/>
                  </a:lnTo>
                  <a:lnTo>
                    <a:pt x="144" y="53"/>
                  </a:lnTo>
                  <a:lnTo>
                    <a:pt x="148" y="62"/>
                  </a:lnTo>
                  <a:lnTo>
                    <a:pt x="155" y="65"/>
                  </a:lnTo>
                  <a:lnTo>
                    <a:pt x="155" y="67"/>
                  </a:lnTo>
                  <a:lnTo>
                    <a:pt x="174" y="67"/>
                  </a:lnTo>
                  <a:lnTo>
                    <a:pt x="177" y="56"/>
                  </a:lnTo>
                  <a:lnTo>
                    <a:pt x="209" y="56"/>
                  </a:lnTo>
                  <a:lnTo>
                    <a:pt x="207" y="67"/>
                  </a:lnTo>
                  <a:lnTo>
                    <a:pt x="204" y="67"/>
                  </a:lnTo>
                  <a:lnTo>
                    <a:pt x="204" y="75"/>
                  </a:lnTo>
                  <a:lnTo>
                    <a:pt x="207" y="75"/>
                  </a:lnTo>
                  <a:lnTo>
                    <a:pt x="207" y="92"/>
                  </a:lnTo>
                  <a:lnTo>
                    <a:pt x="212" y="102"/>
                  </a:lnTo>
                  <a:lnTo>
                    <a:pt x="207" y="114"/>
                  </a:lnTo>
                  <a:lnTo>
                    <a:pt x="212" y="116"/>
                  </a:lnTo>
                  <a:lnTo>
                    <a:pt x="205" y="144"/>
                  </a:lnTo>
                  <a:lnTo>
                    <a:pt x="252" y="119"/>
                  </a:lnTo>
                  <a:lnTo>
                    <a:pt x="249" y="189"/>
                  </a:lnTo>
                  <a:lnTo>
                    <a:pt x="233" y="202"/>
                  </a:lnTo>
                  <a:lnTo>
                    <a:pt x="242" y="211"/>
                  </a:lnTo>
                  <a:lnTo>
                    <a:pt x="257" y="202"/>
                  </a:lnTo>
                  <a:lnTo>
                    <a:pt x="275" y="199"/>
                  </a:lnTo>
                  <a:lnTo>
                    <a:pt x="279" y="190"/>
                  </a:lnTo>
                  <a:lnTo>
                    <a:pt x="298" y="176"/>
                  </a:lnTo>
                  <a:lnTo>
                    <a:pt x="299" y="167"/>
                  </a:lnTo>
                  <a:lnTo>
                    <a:pt x="313" y="154"/>
                  </a:lnTo>
                  <a:lnTo>
                    <a:pt x="322" y="137"/>
                  </a:lnTo>
                  <a:lnTo>
                    <a:pt x="369" y="109"/>
                  </a:lnTo>
                  <a:lnTo>
                    <a:pt x="409" y="67"/>
                  </a:lnTo>
                  <a:lnTo>
                    <a:pt x="409" y="57"/>
                  </a:lnTo>
                  <a:lnTo>
                    <a:pt x="420" y="48"/>
                  </a:lnTo>
                  <a:lnTo>
                    <a:pt x="428" y="51"/>
                  </a:lnTo>
                  <a:lnTo>
                    <a:pt x="437" y="38"/>
                  </a:lnTo>
                  <a:lnTo>
                    <a:pt x="463" y="21"/>
                  </a:lnTo>
                  <a:lnTo>
                    <a:pt x="468" y="13"/>
                  </a:lnTo>
                  <a:lnTo>
                    <a:pt x="489" y="0"/>
                  </a:lnTo>
                  <a:lnTo>
                    <a:pt x="498" y="13"/>
                  </a:lnTo>
                  <a:lnTo>
                    <a:pt x="498" y="25"/>
                  </a:lnTo>
                  <a:lnTo>
                    <a:pt x="494" y="25"/>
                  </a:lnTo>
                  <a:lnTo>
                    <a:pt x="494" y="38"/>
                  </a:lnTo>
                  <a:lnTo>
                    <a:pt x="498" y="40"/>
                  </a:lnTo>
                  <a:lnTo>
                    <a:pt x="496" y="53"/>
                  </a:lnTo>
                  <a:lnTo>
                    <a:pt x="500" y="56"/>
                  </a:lnTo>
                  <a:lnTo>
                    <a:pt x="494" y="75"/>
                  </a:lnTo>
                  <a:lnTo>
                    <a:pt x="498" y="105"/>
                  </a:lnTo>
                  <a:lnTo>
                    <a:pt x="494" y="122"/>
                  </a:lnTo>
                  <a:lnTo>
                    <a:pt x="500" y="119"/>
                  </a:lnTo>
                  <a:lnTo>
                    <a:pt x="498" y="127"/>
                  </a:lnTo>
                  <a:lnTo>
                    <a:pt x="503" y="127"/>
                  </a:lnTo>
                  <a:lnTo>
                    <a:pt x="507" y="133"/>
                  </a:lnTo>
                  <a:lnTo>
                    <a:pt x="505" y="137"/>
                  </a:lnTo>
                  <a:lnTo>
                    <a:pt x="527" y="164"/>
                  </a:lnTo>
                  <a:lnTo>
                    <a:pt x="477" y="214"/>
                  </a:lnTo>
                  <a:lnTo>
                    <a:pt x="404" y="27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87" name="Freeform 17"/>
            <p:cNvSpPr>
              <a:spLocks/>
            </p:cNvSpPr>
            <p:nvPr/>
          </p:nvSpPr>
          <p:spPr bwMode="auto">
            <a:xfrm>
              <a:off x="8642935" y="6054571"/>
              <a:ext cx="413225" cy="387401"/>
            </a:xfrm>
            <a:custGeom>
              <a:avLst/>
              <a:gdLst>
                <a:gd name="T0" fmla="*/ 13 w 368"/>
                <a:gd name="T1" fmla="*/ 92 h 345"/>
                <a:gd name="T2" fmla="*/ 27 w 368"/>
                <a:gd name="T3" fmla="*/ 94 h 345"/>
                <a:gd name="T4" fmla="*/ 27 w 368"/>
                <a:gd name="T5" fmla="*/ 122 h 345"/>
                <a:gd name="T6" fmla="*/ 42 w 368"/>
                <a:gd name="T7" fmla="*/ 135 h 345"/>
                <a:gd name="T8" fmla="*/ 42 w 368"/>
                <a:gd name="T9" fmla="*/ 184 h 345"/>
                <a:gd name="T10" fmla="*/ 52 w 368"/>
                <a:gd name="T11" fmla="*/ 208 h 345"/>
                <a:gd name="T12" fmla="*/ 57 w 368"/>
                <a:gd name="T13" fmla="*/ 207 h 345"/>
                <a:gd name="T14" fmla="*/ 72 w 368"/>
                <a:gd name="T15" fmla="*/ 219 h 345"/>
                <a:gd name="T16" fmla="*/ 83 w 368"/>
                <a:gd name="T17" fmla="*/ 244 h 345"/>
                <a:gd name="T18" fmla="*/ 105 w 368"/>
                <a:gd name="T19" fmla="*/ 259 h 345"/>
                <a:gd name="T20" fmla="*/ 113 w 368"/>
                <a:gd name="T21" fmla="*/ 251 h 345"/>
                <a:gd name="T22" fmla="*/ 117 w 368"/>
                <a:gd name="T23" fmla="*/ 254 h 345"/>
                <a:gd name="T24" fmla="*/ 113 w 368"/>
                <a:gd name="T25" fmla="*/ 274 h 345"/>
                <a:gd name="T26" fmla="*/ 92 w 368"/>
                <a:gd name="T27" fmla="*/ 261 h 345"/>
                <a:gd name="T28" fmla="*/ 87 w 368"/>
                <a:gd name="T29" fmla="*/ 268 h 345"/>
                <a:gd name="T30" fmla="*/ 113 w 368"/>
                <a:gd name="T31" fmla="*/ 286 h 345"/>
                <a:gd name="T32" fmla="*/ 117 w 368"/>
                <a:gd name="T33" fmla="*/ 310 h 345"/>
                <a:gd name="T34" fmla="*/ 111 w 368"/>
                <a:gd name="T35" fmla="*/ 320 h 345"/>
                <a:gd name="T36" fmla="*/ 135 w 368"/>
                <a:gd name="T37" fmla="*/ 338 h 345"/>
                <a:gd name="T38" fmla="*/ 142 w 368"/>
                <a:gd name="T39" fmla="*/ 335 h 345"/>
                <a:gd name="T40" fmla="*/ 158 w 368"/>
                <a:gd name="T41" fmla="*/ 335 h 345"/>
                <a:gd name="T42" fmla="*/ 172 w 368"/>
                <a:gd name="T43" fmla="*/ 320 h 345"/>
                <a:gd name="T44" fmla="*/ 170 w 368"/>
                <a:gd name="T45" fmla="*/ 303 h 345"/>
                <a:gd name="T46" fmla="*/ 188 w 368"/>
                <a:gd name="T47" fmla="*/ 298 h 345"/>
                <a:gd name="T48" fmla="*/ 199 w 368"/>
                <a:gd name="T49" fmla="*/ 279 h 345"/>
                <a:gd name="T50" fmla="*/ 180 w 368"/>
                <a:gd name="T51" fmla="*/ 233 h 345"/>
                <a:gd name="T52" fmla="*/ 224 w 368"/>
                <a:gd name="T53" fmla="*/ 235 h 345"/>
                <a:gd name="T54" fmla="*/ 247 w 368"/>
                <a:gd name="T55" fmla="*/ 248 h 345"/>
                <a:gd name="T56" fmla="*/ 268 w 368"/>
                <a:gd name="T57" fmla="*/ 261 h 345"/>
                <a:gd name="T58" fmla="*/ 279 w 368"/>
                <a:gd name="T59" fmla="*/ 254 h 345"/>
                <a:gd name="T60" fmla="*/ 322 w 368"/>
                <a:gd name="T61" fmla="*/ 248 h 345"/>
                <a:gd name="T62" fmla="*/ 367 w 368"/>
                <a:gd name="T63" fmla="*/ 132 h 345"/>
                <a:gd name="T64" fmla="*/ 330 w 368"/>
                <a:gd name="T65" fmla="*/ 98 h 345"/>
                <a:gd name="T66" fmla="*/ 287 w 368"/>
                <a:gd name="T67" fmla="*/ 13 h 345"/>
                <a:gd name="T68" fmla="*/ 232 w 368"/>
                <a:gd name="T69" fmla="*/ 4 h 345"/>
                <a:gd name="T70" fmla="*/ 201 w 368"/>
                <a:gd name="T71" fmla="*/ 44 h 345"/>
                <a:gd name="T72" fmla="*/ 154 w 368"/>
                <a:gd name="T73" fmla="*/ 79 h 345"/>
                <a:gd name="T74" fmla="*/ 131 w 368"/>
                <a:gd name="T75" fmla="*/ 54 h 345"/>
                <a:gd name="T76" fmla="*/ 97 w 368"/>
                <a:gd name="T77" fmla="*/ 58 h 345"/>
                <a:gd name="T78" fmla="*/ 69 w 368"/>
                <a:gd name="T79" fmla="*/ 59 h 345"/>
                <a:gd name="T80" fmla="*/ 47 w 368"/>
                <a:gd name="T81" fmla="*/ 44 h 345"/>
                <a:gd name="T82" fmla="*/ 20 w 368"/>
                <a:gd name="T83" fmla="*/ 36 h 345"/>
                <a:gd name="T84" fmla="*/ 16 w 368"/>
                <a:gd name="T85" fmla="*/ 67 h 345"/>
                <a:gd name="T86" fmla="*/ 4 w 368"/>
                <a:gd name="T87" fmla="*/ 9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8" h="345">
                  <a:moveTo>
                    <a:pt x="4" y="98"/>
                  </a:moveTo>
                  <a:lnTo>
                    <a:pt x="13" y="92"/>
                  </a:lnTo>
                  <a:lnTo>
                    <a:pt x="12" y="97"/>
                  </a:lnTo>
                  <a:lnTo>
                    <a:pt x="27" y="94"/>
                  </a:lnTo>
                  <a:lnTo>
                    <a:pt x="33" y="116"/>
                  </a:lnTo>
                  <a:lnTo>
                    <a:pt x="27" y="122"/>
                  </a:lnTo>
                  <a:lnTo>
                    <a:pt x="27" y="129"/>
                  </a:lnTo>
                  <a:lnTo>
                    <a:pt x="42" y="135"/>
                  </a:lnTo>
                  <a:lnTo>
                    <a:pt x="48" y="135"/>
                  </a:lnTo>
                  <a:lnTo>
                    <a:pt x="42" y="184"/>
                  </a:lnTo>
                  <a:lnTo>
                    <a:pt x="50" y="194"/>
                  </a:lnTo>
                  <a:lnTo>
                    <a:pt x="52" y="208"/>
                  </a:lnTo>
                  <a:lnTo>
                    <a:pt x="68" y="221"/>
                  </a:lnTo>
                  <a:lnTo>
                    <a:pt x="57" y="207"/>
                  </a:lnTo>
                  <a:lnTo>
                    <a:pt x="64" y="207"/>
                  </a:lnTo>
                  <a:lnTo>
                    <a:pt x="72" y="219"/>
                  </a:lnTo>
                  <a:lnTo>
                    <a:pt x="77" y="219"/>
                  </a:lnTo>
                  <a:lnTo>
                    <a:pt x="83" y="244"/>
                  </a:lnTo>
                  <a:lnTo>
                    <a:pt x="82" y="251"/>
                  </a:lnTo>
                  <a:lnTo>
                    <a:pt x="105" y="259"/>
                  </a:lnTo>
                  <a:lnTo>
                    <a:pt x="108" y="251"/>
                  </a:lnTo>
                  <a:lnTo>
                    <a:pt x="113" y="251"/>
                  </a:lnTo>
                  <a:lnTo>
                    <a:pt x="113" y="256"/>
                  </a:lnTo>
                  <a:lnTo>
                    <a:pt x="117" y="254"/>
                  </a:lnTo>
                  <a:lnTo>
                    <a:pt x="117" y="274"/>
                  </a:lnTo>
                  <a:lnTo>
                    <a:pt x="113" y="274"/>
                  </a:lnTo>
                  <a:lnTo>
                    <a:pt x="108" y="268"/>
                  </a:lnTo>
                  <a:lnTo>
                    <a:pt x="92" y="261"/>
                  </a:lnTo>
                  <a:lnTo>
                    <a:pt x="88" y="263"/>
                  </a:lnTo>
                  <a:lnTo>
                    <a:pt x="87" y="268"/>
                  </a:lnTo>
                  <a:lnTo>
                    <a:pt x="113" y="275"/>
                  </a:lnTo>
                  <a:lnTo>
                    <a:pt x="113" y="286"/>
                  </a:lnTo>
                  <a:lnTo>
                    <a:pt x="118" y="290"/>
                  </a:lnTo>
                  <a:lnTo>
                    <a:pt x="117" y="310"/>
                  </a:lnTo>
                  <a:lnTo>
                    <a:pt x="111" y="316"/>
                  </a:lnTo>
                  <a:lnTo>
                    <a:pt x="111" y="320"/>
                  </a:lnTo>
                  <a:lnTo>
                    <a:pt x="127" y="334"/>
                  </a:lnTo>
                  <a:lnTo>
                    <a:pt x="135" y="338"/>
                  </a:lnTo>
                  <a:lnTo>
                    <a:pt x="137" y="334"/>
                  </a:lnTo>
                  <a:lnTo>
                    <a:pt x="142" y="335"/>
                  </a:lnTo>
                  <a:lnTo>
                    <a:pt x="158" y="345"/>
                  </a:lnTo>
                  <a:lnTo>
                    <a:pt x="158" y="335"/>
                  </a:lnTo>
                  <a:lnTo>
                    <a:pt x="167" y="320"/>
                  </a:lnTo>
                  <a:lnTo>
                    <a:pt x="172" y="320"/>
                  </a:lnTo>
                  <a:lnTo>
                    <a:pt x="170" y="316"/>
                  </a:lnTo>
                  <a:lnTo>
                    <a:pt x="170" y="303"/>
                  </a:lnTo>
                  <a:lnTo>
                    <a:pt x="179" y="303"/>
                  </a:lnTo>
                  <a:lnTo>
                    <a:pt x="188" y="298"/>
                  </a:lnTo>
                  <a:lnTo>
                    <a:pt x="188" y="288"/>
                  </a:lnTo>
                  <a:lnTo>
                    <a:pt x="199" y="279"/>
                  </a:lnTo>
                  <a:lnTo>
                    <a:pt x="188" y="259"/>
                  </a:lnTo>
                  <a:lnTo>
                    <a:pt x="180" y="233"/>
                  </a:lnTo>
                  <a:lnTo>
                    <a:pt x="215" y="232"/>
                  </a:lnTo>
                  <a:lnTo>
                    <a:pt x="224" y="235"/>
                  </a:lnTo>
                  <a:lnTo>
                    <a:pt x="239" y="233"/>
                  </a:lnTo>
                  <a:lnTo>
                    <a:pt x="247" y="248"/>
                  </a:lnTo>
                  <a:lnTo>
                    <a:pt x="255" y="248"/>
                  </a:lnTo>
                  <a:lnTo>
                    <a:pt x="268" y="261"/>
                  </a:lnTo>
                  <a:lnTo>
                    <a:pt x="278" y="259"/>
                  </a:lnTo>
                  <a:lnTo>
                    <a:pt x="279" y="254"/>
                  </a:lnTo>
                  <a:lnTo>
                    <a:pt x="297" y="254"/>
                  </a:lnTo>
                  <a:lnTo>
                    <a:pt x="322" y="248"/>
                  </a:lnTo>
                  <a:lnTo>
                    <a:pt x="326" y="191"/>
                  </a:lnTo>
                  <a:lnTo>
                    <a:pt x="367" y="132"/>
                  </a:lnTo>
                  <a:lnTo>
                    <a:pt x="368" y="122"/>
                  </a:lnTo>
                  <a:lnTo>
                    <a:pt x="330" y="98"/>
                  </a:lnTo>
                  <a:lnTo>
                    <a:pt x="295" y="90"/>
                  </a:lnTo>
                  <a:lnTo>
                    <a:pt x="287" y="13"/>
                  </a:lnTo>
                  <a:lnTo>
                    <a:pt x="255" y="0"/>
                  </a:lnTo>
                  <a:lnTo>
                    <a:pt x="232" y="4"/>
                  </a:lnTo>
                  <a:lnTo>
                    <a:pt x="216" y="13"/>
                  </a:lnTo>
                  <a:lnTo>
                    <a:pt x="201" y="44"/>
                  </a:lnTo>
                  <a:lnTo>
                    <a:pt x="197" y="81"/>
                  </a:lnTo>
                  <a:lnTo>
                    <a:pt x="154" y="79"/>
                  </a:lnTo>
                  <a:lnTo>
                    <a:pt x="146" y="52"/>
                  </a:lnTo>
                  <a:lnTo>
                    <a:pt x="131" y="54"/>
                  </a:lnTo>
                  <a:lnTo>
                    <a:pt x="117" y="66"/>
                  </a:lnTo>
                  <a:lnTo>
                    <a:pt x="97" y="58"/>
                  </a:lnTo>
                  <a:lnTo>
                    <a:pt x="88" y="66"/>
                  </a:lnTo>
                  <a:lnTo>
                    <a:pt x="69" y="59"/>
                  </a:lnTo>
                  <a:lnTo>
                    <a:pt x="51" y="62"/>
                  </a:lnTo>
                  <a:lnTo>
                    <a:pt x="47" y="44"/>
                  </a:lnTo>
                  <a:lnTo>
                    <a:pt x="38" y="32"/>
                  </a:lnTo>
                  <a:lnTo>
                    <a:pt x="20" y="36"/>
                  </a:lnTo>
                  <a:lnTo>
                    <a:pt x="16" y="52"/>
                  </a:lnTo>
                  <a:lnTo>
                    <a:pt x="16" y="67"/>
                  </a:lnTo>
                  <a:lnTo>
                    <a:pt x="0" y="79"/>
                  </a:lnTo>
                  <a:lnTo>
                    <a:pt x="4" y="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88" name="Freeform 19"/>
            <p:cNvSpPr>
              <a:spLocks/>
            </p:cNvSpPr>
            <p:nvPr/>
          </p:nvSpPr>
          <p:spPr bwMode="auto">
            <a:xfrm>
              <a:off x="8878743" y="5904102"/>
              <a:ext cx="666999" cy="596260"/>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89" name="Freeform 20"/>
            <p:cNvSpPr>
              <a:spLocks/>
            </p:cNvSpPr>
            <p:nvPr/>
          </p:nvSpPr>
          <p:spPr bwMode="auto">
            <a:xfrm>
              <a:off x="8878743" y="5904102"/>
              <a:ext cx="666999" cy="596260"/>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90" name="Freeform 21"/>
            <p:cNvSpPr>
              <a:spLocks/>
            </p:cNvSpPr>
            <p:nvPr/>
          </p:nvSpPr>
          <p:spPr bwMode="auto">
            <a:xfrm>
              <a:off x="8878743" y="5904102"/>
              <a:ext cx="666999" cy="596260"/>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91" name="Freeform 22"/>
            <p:cNvSpPr>
              <a:spLocks/>
            </p:cNvSpPr>
            <p:nvPr/>
          </p:nvSpPr>
          <p:spPr bwMode="auto">
            <a:xfrm>
              <a:off x="6731768" y="5386446"/>
              <a:ext cx="231316" cy="175172"/>
            </a:xfrm>
            <a:custGeom>
              <a:avLst/>
              <a:gdLst>
                <a:gd name="T0" fmla="*/ 54 w 206"/>
                <a:gd name="T1" fmla="*/ 0 h 156"/>
                <a:gd name="T2" fmla="*/ 193 w 206"/>
                <a:gd name="T3" fmla="*/ 29 h 156"/>
                <a:gd name="T4" fmla="*/ 206 w 206"/>
                <a:gd name="T5" fmla="*/ 67 h 156"/>
                <a:gd name="T6" fmla="*/ 139 w 206"/>
                <a:gd name="T7" fmla="*/ 156 h 156"/>
                <a:gd name="T8" fmla="*/ 49 w 206"/>
                <a:gd name="T9" fmla="*/ 151 h 156"/>
                <a:gd name="T10" fmla="*/ 0 w 206"/>
                <a:gd name="T11" fmla="*/ 73 h 156"/>
                <a:gd name="T12" fmla="*/ 54 w 206"/>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6" h="156">
                  <a:moveTo>
                    <a:pt x="54" y="0"/>
                  </a:moveTo>
                  <a:lnTo>
                    <a:pt x="193" y="29"/>
                  </a:lnTo>
                  <a:lnTo>
                    <a:pt x="206" y="67"/>
                  </a:lnTo>
                  <a:lnTo>
                    <a:pt x="139" y="156"/>
                  </a:lnTo>
                  <a:lnTo>
                    <a:pt x="49" y="151"/>
                  </a:lnTo>
                  <a:lnTo>
                    <a:pt x="0" y="73"/>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92" name="Freeform 23"/>
            <p:cNvSpPr>
              <a:spLocks/>
            </p:cNvSpPr>
            <p:nvPr/>
          </p:nvSpPr>
          <p:spPr bwMode="auto">
            <a:xfrm>
              <a:off x="6731768" y="5386446"/>
              <a:ext cx="231316" cy="175172"/>
            </a:xfrm>
            <a:custGeom>
              <a:avLst/>
              <a:gdLst>
                <a:gd name="T0" fmla="*/ 54 w 206"/>
                <a:gd name="T1" fmla="*/ 0 h 156"/>
                <a:gd name="T2" fmla="*/ 193 w 206"/>
                <a:gd name="T3" fmla="*/ 29 h 156"/>
                <a:gd name="T4" fmla="*/ 206 w 206"/>
                <a:gd name="T5" fmla="*/ 67 h 156"/>
                <a:gd name="T6" fmla="*/ 139 w 206"/>
                <a:gd name="T7" fmla="*/ 156 h 156"/>
                <a:gd name="T8" fmla="*/ 49 w 206"/>
                <a:gd name="T9" fmla="*/ 151 h 156"/>
                <a:gd name="T10" fmla="*/ 0 w 206"/>
                <a:gd name="T11" fmla="*/ 73 h 156"/>
                <a:gd name="T12" fmla="*/ 54 w 206"/>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6" h="156">
                  <a:moveTo>
                    <a:pt x="54" y="0"/>
                  </a:moveTo>
                  <a:lnTo>
                    <a:pt x="193" y="29"/>
                  </a:lnTo>
                  <a:lnTo>
                    <a:pt x="206" y="67"/>
                  </a:lnTo>
                  <a:lnTo>
                    <a:pt x="139" y="156"/>
                  </a:lnTo>
                  <a:lnTo>
                    <a:pt x="49" y="151"/>
                  </a:lnTo>
                  <a:lnTo>
                    <a:pt x="0" y="73"/>
                  </a:lnTo>
                  <a:lnTo>
                    <a:pt x="54" y="0"/>
                  </a:lnTo>
                  <a:close/>
                </a:path>
              </a:pathLst>
            </a:custGeom>
            <a:noFill/>
            <a:ln w="285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93" name="Freeform 24"/>
            <p:cNvSpPr>
              <a:spLocks/>
            </p:cNvSpPr>
            <p:nvPr/>
          </p:nvSpPr>
          <p:spPr bwMode="auto">
            <a:xfrm>
              <a:off x="6979928" y="5533545"/>
              <a:ext cx="409857" cy="220088"/>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94" name="Freeform 25"/>
            <p:cNvSpPr>
              <a:spLocks/>
            </p:cNvSpPr>
            <p:nvPr/>
          </p:nvSpPr>
          <p:spPr bwMode="auto">
            <a:xfrm>
              <a:off x="6979928" y="5533545"/>
              <a:ext cx="409857" cy="220088"/>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95" name="Freeform 26"/>
            <p:cNvSpPr>
              <a:spLocks/>
            </p:cNvSpPr>
            <p:nvPr/>
          </p:nvSpPr>
          <p:spPr bwMode="auto">
            <a:xfrm>
              <a:off x="6979928" y="5533545"/>
              <a:ext cx="409857" cy="220088"/>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96" name="Freeform 27"/>
            <p:cNvSpPr>
              <a:spLocks/>
            </p:cNvSpPr>
            <p:nvPr/>
          </p:nvSpPr>
          <p:spPr bwMode="auto">
            <a:xfrm>
              <a:off x="6979928" y="5533545"/>
              <a:ext cx="409857" cy="220088"/>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97" name="Freeform 28"/>
            <p:cNvSpPr>
              <a:spLocks/>
            </p:cNvSpPr>
            <p:nvPr/>
          </p:nvSpPr>
          <p:spPr bwMode="auto">
            <a:xfrm>
              <a:off x="7005755" y="5767109"/>
              <a:ext cx="186401" cy="97692"/>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6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6" y="7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98" name="Freeform 29"/>
            <p:cNvSpPr>
              <a:spLocks/>
            </p:cNvSpPr>
            <p:nvPr/>
          </p:nvSpPr>
          <p:spPr bwMode="auto">
            <a:xfrm>
              <a:off x="7005755" y="5767109"/>
              <a:ext cx="186401" cy="97692"/>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6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6" y="78"/>
                  </a:lnTo>
                  <a:lnTo>
                    <a:pt x="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499" name="Freeform 30"/>
            <p:cNvSpPr>
              <a:spLocks/>
            </p:cNvSpPr>
            <p:nvPr/>
          </p:nvSpPr>
          <p:spPr bwMode="auto">
            <a:xfrm>
              <a:off x="7006877" y="5768232"/>
              <a:ext cx="186401" cy="97692"/>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5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5" y="7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00" name="Freeform 31"/>
            <p:cNvSpPr>
              <a:spLocks/>
            </p:cNvSpPr>
            <p:nvPr/>
          </p:nvSpPr>
          <p:spPr bwMode="auto">
            <a:xfrm>
              <a:off x="7006877" y="5768232"/>
              <a:ext cx="186401" cy="97692"/>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5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5" y="78"/>
                  </a:lnTo>
                  <a:lnTo>
                    <a:pt x="0" y="0"/>
                  </a:lnTo>
                  <a:close/>
                </a:path>
              </a:pathLst>
            </a:custGeom>
            <a:noFill/>
            <a:ln w="285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01" name="Freeform 32"/>
            <p:cNvSpPr>
              <a:spLocks/>
            </p:cNvSpPr>
            <p:nvPr/>
          </p:nvSpPr>
          <p:spPr bwMode="auto">
            <a:xfrm>
              <a:off x="8687851" y="4054687"/>
              <a:ext cx="686089" cy="555835"/>
            </a:xfrm>
            <a:custGeom>
              <a:avLst/>
              <a:gdLst>
                <a:gd name="T0" fmla="*/ 288 w 611"/>
                <a:gd name="T1" fmla="*/ 470 h 495"/>
                <a:gd name="T2" fmla="*/ 262 w 611"/>
                <a:gd name="T3" fmla="*/ 422 h 495"/>
                <a:gd name="T4" fmla="*/ 203 w 611"/>
                <a:gd name="T5" fmla="*/ 420 h 495"/>
                <a:gd name="T6" fmla="*/ 175 w 611"/>
                <a:gd name="T7" fmla="*/ 403 h 495"/>
                <a:gd name="T8" fmla="*/ 159 w 611"/>
                <a:gd name="T9" fmla="*/ 368 h 495"/>
                <a:gd name="T10" fmla="*/ 147 w 611"/>
                <a:gd name="T11" fmla="*/ 368 h 495"/>
                <a:gd name="T12" fmla="*/ 138 w 611"/>
                <a:gd name="T13" fmla="*/ 341 h 495"/>
                <a:gd name="T14" fmla="*/ 145 w 611"/>
                <a:gd name="T15" fmla="*/ 328 h 495"/>
                <a:gd name="T16" fmla="*/ 131 w 611"/>
                <a:gd name="T17" fmla="*/ 315 h 495"/>
                <a:gd name="T18" fmla="*/ 117 w 611"/>
                <a:gd name="T19" fmla="*/ 325 h 495"/>
                <a:gd name="T20" fmla="*/ 110 w 611"/>
                <a:gd name="T21" fmla="*/ 321 h 495"/>
                <a:gd name="T22" fmla="*/ 96 w 611"/>
                <a:gd name="T23" fmla="*/ 312 h 495"/>
                <a:gd name="T24" fmla="*/ 85 w 611"/>
                <a:gd name="T25" fmla="*/ 253 h 495"/>
                <a:gd name="T26" fmla="*/ 45 w 611"/>
                <a:gd name="T27" fmla="*/ 238 h 495"/>
                <a:gd name="T28" fmla="*/ 20 w 611"/>
                <a:gd name="T29" fmla="*/ 229 h 495"/>
                <a:gd name="T30" fmla="*/ 74 w 611"/>
                <a:gd name="T31" fmla="*/ 147 h 495"/>
                <a:gd name="T32" fmla="*/ 127 w 611"/>
                <a:gd name="T33" fmla="*/ 91 h 495"/>
                <a:gd name="T34" fmla="*/ 175 w 611"/>
                <a:gd name="T35" fmla="*/ 66 h 495"/>
                <a:gd name="T36" fmla="*/ 223 w 611"/>
                <a:gd name="T37" fmla="*/ 0 h 495"/>
                <a:gd name="T38" fmla="*/ 290 w 611"/>
                <a:gd name="T39" fmla="*/ 13 h 495"/>
                <a:gd name="T40" fmla="*/ 368 w 611"/>
                <a:gd name="T41" fmla="*/ 20 h 495"/>
                <a:gd name="T42" fmla="*/ 368 w 611"/>
                <a:gd name="T43" fmla="*/ 55 h 495"/>
                <a:gd name="T44" fmla="*/ 426 w 611"/>
                <a:gd name="T45" fmla="*/ 55 h 495"/>
                <a:gd name="T46" fmla="*/ 445 w 611"/>
                <a:gd name="T47" fmla="*/ 50 h 495"/>
                <a:gd name="T48" fmla="*/ 465 w 611"/>
                <a:gd name="T49" fmla="*/ 69 h 495"/>
                <a:gd name="T50" fmla="*/ 490 w 611"/>
                <a:gd name="T51" fmla="*/ 63 h 495"/>
                <a:gd name="T52" fmla="*/ 500 w 611"/>
                <a:gd name="T53" fmla="*/ 69 h 495"/>
                <a:gd name="T54" fmla="*/ 511 w 611"/>
                <a:gd name="T55" fmla="*/ 85 h 495"/>
                <a:gd name="T56" fmla="*/ 516 w 611"/>
                <a:gd name="T57" fmla="*/ 127 h 495"/>
                <a:gd name="T58" fmla="*/ 527 w 611"/>
                <a:gd name="T59" fmla="*/ 162 h 495"/>
                <a:gd name="T60" fmla="*/ 555 w 611"/>
                <a:gd name="T61" fmla="*/ 147 h 495"/>
                <a:gd name="T62" fmla="*/ 571 w 611"/>
                <a:gd name="T63" fmla="*/ 138 h 495"/>
                <a:gd name="T64" fmla="*/ 592 w 611"/>
                <a:gd name="T65" fmla="*/ 147 h 495"/>
                <a:gd name="T66" fmla="*/ 610 w 611"/>
                <a:gd name="T67" fmla="*/ 190 h 495"/>
                <a:gd name="T68" fmla="*/ 603 w 611"/>
                <a:gd name="T69" fmla="*/ 251 h 495"/>
                <a:gd name="T70" fmla="*/ 587 w 611"/>
                <a:gd name="T71" fmla="*/ 278 h 495"/>
                <a:gd name="T72" fmla="*/ 589 w 611"/>
                <a:gd name="T73" fmla="*/ 299 h 495"/>
                <a:gd name="T74" fmla="*/ 582 w 611"/>
                <a:gd name="T75" fmla="*/ 301 h 495"/>
                <a:gd name="T76" fmla="*/ 583 w 611"/>
                <a:gd name="T77" fmla="*/ 323 h 495"/>
                <a:gd name="T78" fmla="*/ 589 w 611"/>
                <a:gd name="T79" fmla="*/ 341 h 495"/>
                <a:gd name="T80" fmla="*/ 592 w 611"/>
                <a:gd name="T81" fmla="*/ 355 h 495"/>
                <a:gd name="T82" fmla="*/ 587 w 611"/>
                <a:gd name="T83" fmla="*/ 355 h 495"/>
                <a:gd name="T84" fmla="*/ 592 w 611"/>
                <a:gd name="T85" fmla="*/ 380 h 495"/>
                <a:gd name="T86" fmla="*/ 567 w 611"/>
                <a:gd name="T87" fmla="*/ 387 h 495"/>
                <a:gd name="T88" fmla="*/ 567 w 611"/>
                <a:gd name="T89" fmla="*/ 403 h 495"/>
                <a:gd name="T90" fmla="*/ 562 w 611"/>
                <a:gd name="T91" fmla="*/ 404 h 495"/>
                <a:gd name="T92" fmla="*/ 537 w 611"/>
                <a:gd name="T93" fmla="*/ 395 h 495"/>
                <a:gd name="T94" fmla="*/ 523 w 611"/>
                <a:gd name="T95" fmla="*/ 377 h 495"/>
                <a:gd name="T96" fmla="*/ 514 w 611"/>
                <a:gd name="T97" fmla="*/ 380 h 495"/>
                <a:gd name="T98" fmla="*/ 472 w 611"/>
                <a:gd name="T99" fmla="*/ 377 h 495"/>
                <a:gd name="T100" fmla="*/ 430 w 611"/>
                <a:gd name="T101" fmla="*/ 374 h 495"/>
                <a:gd name="T102" fmla="*/ 401 w 611"/>
                <a:gd name="T103" fmla="*/ 374 h 495"/>
                <a:gd name="T104" fmla="*/ 354 w 611"/>
                <a:gd name="T105" fmla="*/ 398 h 495"/>
                <a:gd name="T106" fmla="*/ 345 w 611"/>
                <a:gd name="T107" fmla="*/ 404 h 495"/>
                <a:gd name="T108" fmla="*/ 334 w 611"/>
                <a:gd name="T109" fmla="*/ 414 h 495"/>
                <a:gd name="T110" fmla="*/ 324 w 611"/>
                <a:gd name="T111" fmla="*/ 452 h 495"/>
                <a:gd name="T112" fmla="*/ 324 w 611"/>
                <a:gd name="T113" fmla="*/ 475 h 495"/>
                <a:gd name="T114" fmla="*/ 308 w 611"/>
                <a:gd name="T115"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1" h="495">
                  <a:moveTo>
                    <a:pt x="297" y="492"/>
                  </a:moveTo>
                  <a:lnTo>
                    <a:pt x="288" y="470"/>
                  </a:lnTo>
                  <a:lnTo>
                    <a:pt x="272" y="435"/>
                  </a:lnTo>
                  <a:lnTo>
                    <a:pt x="262" y="422"/>
                  </a:lnTo>
                  <a:lnTo>
                    <a:pt x="226" y="425"/>
                  </a:lnTo>
                  <a:lnTo>
                    <a:pt x="203" y="420"/>
                  </a:lnTo>
                  <a:lnTo>
                    <a:pt x="191" y="395"/>
                  </a:lnTo>
                  <a:lnTo>
                    <a:pt x="175" y="403"/>
                  </a:lnTo>
                  <a:lnTo>
                    <a:pt x="168" y="374"/>
                  </a:lnTo>
                  <a:lnTo>
                    <a:pt x="159" y="368"/>
                  </a:lnTo>
                  <a:lnTo>
                    <a:pt x="159" y="371"/>
                  </a:lnTo>
                  <a:lnTo>
                    <a:pt x="147" y="368"/>
                  </a:lnTo>
                  <a:lnTo>
                    <a:pt x="138" y="353"/>
                  </a:lnTo>
                  <a:lnTo>
                    <a:pt x="138" y="341"/>
                  </a:lnTo>
                  <a:lnTo>
                    <a:pt x="138" y="336"/>
                  </a:lnTo>
                  <a:lnTo>
                    <a:pt x="145" y="328"/>
                  </a:lnTo>
                  <a:lnTo>
                    <a:pt x="142" y="318"/>
                  </a:lnTo>
                  <a:lnTo>
                    <a:pt x="131" y="315"/>
                  </a:lnTo>
                  <a:lnTo>
                    <a:pt x="127" y="321"/>
                  </a:lnTo>
                  <a:lnTo>
                    <a:pt x="117" y="325"/>
                  </a:lnTo>
                  <a:lnTo>
                    <a:pt x="115" y="321"/>
                  </a:lnTo>
                  <a:lnTo>
                    <a:pt x="110" y="321"/>
                  </a:lnTo>
                  <a:lnTo>
                    <a:pt x="101" y="309"/>
                  </a:lnTo>
                  <a:lnTo>
                    <a:pt x="96" y="312"/>
                  </a:lnTo>
                  <a:lnTo>
                    <a:pt x="80" y="312"/>
                  </a:lnTo>
                  <a:lnTo>
                    <a:pt x="85" y="253"/>
                  </a:lnTo>
                  <a:lnTo>
                    <a:pt x="60" y="253"/>
                  </a:lnTo>
                  <a:lnTo>
                    <a:pt x="45" y="238"/>
                  </a:lnTo>
                  <a:lnTo>
                    <a:pt x="15" y="237"/>
                  </a:lnTo>
                  <a:lnTo>
                    <a:pt x="20" y="229"/>
                  </a:lnTo>
                  <a:lnTo>
                    <a:pt x="0" y="213"/>
                  </a:lnTo>
                  <a:lnTo>
                    <a:pt x="74" y="147"/>
                  </a:lnTo>
                  <a:lnTo>
                    <a:pt x="126" y="96"/>
                  </a:lnTo>
                  <a:lnTo>
                    <a:pt x="127" y="91"/>
                  </a:lnTo>
                  <a:lnTo>
                    <a:pt x="135" y="90"/>
                  </a:lnTo>
                  <a:lnTo>
                    <a:pt x="175" y="66"/>
                  </a:lnTo>
                  <a:lnTo>
                    <a:pt x="198" y="43"/>
                  </a:lnTo>
                  <a:lnTo>
                    <a:pt x="223" y="0"/>
                  </a:lnTo>
                  <a:lnTo>
                    <a:pt x="288" y="10"/>
                  </a:lnTo>
                  <a:lnTo>
                    <a:pt x="290" y="13"/>
                  </a:lnTo>
                  <a:lnTo>
                    <a:pt x="350" y="10"/>
                  </a:lnTo>
                  <a:lnTo>
                    <a:pt x="368" y="20"/>
                  </a:lnTo>
                  <a:lnTo>
                    <a:pt x="369" y="32"/>
                  </a:lnTo>
                  <a:lnTo>
                    <a:pt x="368" y="55"/>
                  </a:lnTo>
                  <a:lnTo>
                    <a:pt x="375" y="52"/>
                  </a:lnTo>
                  <a:lnTo>
                    <a:pt x="426" y="55"/>
                  </a:lnTo>
                  <a:lnTo>
                    <a:pt x="426" y="52"/>
                  </a:lnTo>
                  <a:lnTo>
                    <a:pt x="445" y="50"/>
                  </a:lnTo>
                  <a:lnTo>
                    <a:pt x="465" y="55"/>
                  </a:lnTo>
                  <a:lnTo>
                    <a:pt x="465" y="69"/>
                  </a:lnTo>
                  <a:lnTo>
                    <a:pt x="472" y="64"/>
                  </a:lnTo>
                  <a:lnTo>
                    <a:pt x="490" y="63"/>
                  </a:lnTo>
                  <a:lnTo>
                    <a:pt x="491" y="64"/>
                  </a:lnTo>
                  <a:lnTo>
                    <a:pt x="500" y="69"/>
                  </a:lnTo>
                  <a:lnTo>
                    <a:pt x="506" y="82"/>
                  </a:lnTo>
                  <a:lnTo>
                    <a:pt x="511" y="85"/>
                  </a:lnTo>
                  <a:lnTo>
                    <a:pt x="507" y="96"/>
                  </a:lnTo>
                  <a:lnTo>
                    <a:pt x="516" y="127"/>
                  </a:lnTo>
                  <a:lnTo>
                    <a:pt x="530" y="149"/>
                  </a:lnTo>
                  <a:lnTo>
                    <a:pt x="527" y="162"/>
                  </a:lnTo>
                  <a:lnTo>
                    <a:pt x="537" y="163"/>
                  </a:lnTo>
                  <a:lnTo>
                    <a:pt x="555" y="147"/>
                  </a:lnTo>
                  <a:lnTo>
                    <a:pt x="567" y="144"/>
                  </a:lnTo>
                  <a:lnTo>
                    <a:pt x="571" y="138"/>
                  </a:lnTo>
                  <a:lnTo>
                    <a:pt x="583" y="138"/>
                  </a:lnTo>
                  <a:lnTo>
                    <a:pt x="592" y="147"/>
                  </a:lnTo>
                  <a:lnTo>
                    <a:pt x="596" y="174"/>
                  </a:lnTo>
                  <a:lnTo>
                    <a:pt x="610" y="190"/>
                  </a:lnTo>
                  <a:lnTo>
                    <a:pt x="611" y="230"/>
                  </a:lnTo>
                  <a:lnTo>
                    <a:pt x="603" y="251"/>
                  </a:lnTo>
                  <a:lnTo>
                    <a:pt x="601" y="261"/>
                  </a:lnTo>
                  <a:lnTo>
                    <a:pt x="587" y="278"/>
                  </a:lnTo>
                  <a:lnTo>
                    <a:pt x="582" y="296"/>
                  </a:lnTo>
                  <a:lnTo>
                    <a:pt x="589" y="299"/>
                  </a:lnTo>
                  <a:lnTo>
                    <a:pt x="587" y="302"/>
                  </a:lnTo>
                  <a:lnTo>
                    <a:pt x="582" y="301"/>
                  </a:lnTo>
                  <a:lnTo>
                    <a:pt x="582" y="318"/>
                  </a:lnTo>
                  <a:lnTo>
                    <a:pt x="583" y="323"/>
                  </a:lnTo>
                  <a:lnTo>
                    <a:pt x="583" y="336"/>
                  </a:lnTo>
                  <a:lnTo>
                    <a:pt x="589" y="341"/>
                  </a:lnTo>
                  <a:lnTo>
                    <a:pt x="597" y="350"/>
                  </a:lnTo>
                  <a:lnTo>
                    <a:pt x="592" y="355"/>
                  </a:lnTo>
                  <a:lnTo>
                    <a:pt x="587" y="353"/>
                  </a:lnTo>
                  <a:lnTo>
                    <a:pt x="587" y="355"/>
                  </a:lnTo>
                  <a:lnTo>
                    <a:pt x="594" y="371"/>
                  </a:lnTo>
                  <a:lnTo>
                    <a:pt x="592" y="380"/>
                  </a:lnTo>
                  <a:lnTo>
                    <a:pt x="573" y="384"/>
                  </a:lnTo>
                  <a:lnTo>
                    <a:pt x="567" y="387"/>
                  </a:lnTo>
                  <a:lnTo>
                    <a:pt x="576" y="403"/>
                  </a:lnTo>
                  <a:lnTo>
                    <a:pt x="567" y="403"/>
                  </a:lnTo>
                  <a:lnTo>
                    <a:pt x="562" y="400"/>
                  </a:lnTo>
                  <a:lnTo>
                    <a:pt x="562" y="404"/>
                  </a:lnTo>
                  <a:lnTo>
                    <a:pt x="541" y="395"/>
                  </a:lnTo>
                  <a:lnTo>
                    <a:pt x="537" y="395"/>
                  </a:lnTo>
                  <a:lnTo>
                    <a:pt x="530" y="380"/>
                  </a:lnTo>
                  <a:lnTo>
                    <a:pt x="523" y="377"/>
                  </a:lnTo>
                  <a:lnTo>
                    <a:pt x="521" y="374"/>
                  </a:lnTo>
                  <a:lnTo>
                    <a:pt x="514" y="380"/>
                  </a:lnTo>
                  <a:lnTo>
                    <a:pt x="513" y="374"/>
                  </a:lnTo>
                  <a:lnTo>
                    <a:pt x="472" y="377"/>
                  </a:lnTo>
                  <a:lnTo>
                    <a:pt x="470" y="374"/>
                  </a:lnTo>
                  <a:lnTo>
                    <a:pt x="430" y="374"/>
                  </a:lnTo>
                  <a:lnTo>
                    <a:pt x="415" y="374"/>
                  </a:lnTo>
                  <a:lnTo>
                    <a:pt x="401" y="374"/>
                  </a:lnTo>
                  <a:lnTo>
                    <a:pt x="354" y="374"/>
                  </a:lnTo>
                  <a:lnTo>
                    <a:pt x="354" y="398"/>
                  </a:lnTo>
                  <a:lnTo>
                    <a:pt x="345" y="398"/>
                  </a:lnTo>
                  <a:lnTo>
                    <a:pt x="345" y="404"/>
                  </a:lnTo>
                  <a:lnTo>
                    <a:pt x="334" y="404"/>
                  </a:lnTo>
                  <a:lnTo>
                    <a:pt x="334" y="414"/>
                  </a:lnTo>
                  <a:lnTo>
                    <a:pt x="324" y="414"/>
                  </a:lnTo>
                  <a:lnTo>
                    <a:pt x="324" y="452"/>
                  </a:lnTo>
                  <a:lnTo>
                    <a:pt x="318" y="467"/>
                  </a:lnTo>
                  <a:lnTo>
                    <a:pt x="324" y="475"/>
                  </a:lnTo>
                  <a:lnTo>
                    <a:pt x="320" y="488"/>
                  </a:lnTo>
                  <a:lnTo>
                    <a:pt x="308" y="495"/>
                  </a:lnTo>
                  <a:lnTo>
                    <a:pt x="297" y="492"/>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02" name="Freeform 33"/>
            <p:cNvSpPr>
              <a:spLocks/>
            </p:cNvSpPr>
            <p:nvPr/>
          </p:nvSpPr>
          <p:spPr bwMode="auto">
            <a:xfrm>
              <a:off x="8687851" y="4054687"/>
              <a:ext cx="686089" cy="555835"/>
            </a:xfrm>
            <a:custGeom>
              <a:avLst/>
              <a:gdLst>
                <a:gd name="T0" fmla="*/ 288 w 611"/>
                <a:gd name="T1" fmla="*/ 470 h 495"/>
                <a:gd name="T2" fmla="*/ 262 w 611"/>
                <a:gd name="T3" fmla="*/ 422 h 495"/>
                <a:gd name="T4" fmla="*/ 203 w 611"/>
                <a:gd name="T5" fmla="*/ 420 h 495"/>
                <a:gd name="T6" fmla="*/ 175 w 611"/>
                <a:gd name="T7" fmla="*/ 403 h 495"/>
                <a:gd name="T8" fmla="*/ 159 w 611"/>
                <a:gd name="T9" fmla="*/ 368 h 495"/>
                <a:gd name="T10" fmla="*/ 147 w 611"/>
                <a:gd name="T11" fmla="*/ 368 h 495"/>
                <a:gd name="T12" fmla="*/ 138 w 611"/>
                <a:gd name="T13" fmla="*/ 341 h 495"/>
                <a:gd name="T14" fmla="*/ 145 w 611"/>
                <a:gd name="T15" fmla="*/ 328 h 495"/>
                <a:gd name="T16" fmla="*/ 131 w 611"/>
                <a:gd name="T17" fmla="*/ 315 h 495"/>
                <a:gd name="T18" fmla="*/ 117 w 611"/>
                <a:gd name="T19" fmla="*/ 325 h 495"/>
                <a:gd name="T20" fmla="*/ 110 w 611"/>
                <a:gd name="T21" fmla="*/ 321 h 495"/>
                <a:gd name="T22" fmla="*/ 96 w 611"/>
                <a:gd name="T23" fmla="*/ 312 h 495"/>
                <a:gd name="T24" fmla="*/ 85 w 611"/>
                <a:gd name="T25" fmla="*/ 253 h 495"/>
                <a:gd name="T26" fmla="*/ 45 w 611"/>
                <a:gd name="T27" fmla="*/ 238 h 495"/>
                <a:gd name="T28" fmla="*/ 20 w 611"/>
                <a:gd name="T29" fmla="*/ 229 h 495"/>
                <a:gd name="T30" fmla="*/ 74 w 611"/>
                <a:gd name="T31" fmla="*/ 147 h 495"/>
                <a:gd name="T32" fmla="*/ 127 w 611"/>
                <a:gd name="T33" fmla="*/ 91 h 495"/>
                <a:gd name="T34" fmla="*/ 175 w 611"/>
                <a:gd name="T35" fmla="*/ 66 h 495"/>
                <a:gd name="T36" fmla="*/ 223 w 611"/>
                <a:gd name="T37" fmla="*/ 0 h 495"/>
                <a:gd name="T38" fmla="*/ 290 w 611"/>
                <a:gd name="T39" fmla="*/ 13 h 495"/>
                <a:gd name="T40" fmla="*/ 368 w 611"/>
                <a:gd name="T41" fmla="*/ 20 h 495"/>
                <a:gd name="T42" fmla="*/ 368 w 611"/>
                <a:gd name="T43" fmla="*/ 55 h 495"/>
                <a:gd name="T44" fmla="*/ 426 w 611"/>
                <a:gd name="T45" fmla="*/ 55 h 495"/>
                <a:gd name="T46" fmla="*/ 445 w 611"/>
                <a:gd name="T47" fmla="*/ 50 h 495"/>
                <a:gd name="T48" fmla="*/ 465 w 611"/>
                <a:gd name="T49" fmla="*/ 69 h 495"/>
                <a:gd name="T50" fmla="*/ 490 w 611"/>
                <a:gd name="T51" fmla="*/ 63 h 495"/>
                <a:gd name="T52" fmla="*/ 500 w 611"/>
                <a:gd name="T53" fmla="*/ 69 h 495"/>
                <a:gd name="T54" fmla="*/ 511 w 611"/>
                <a:gd name="T55" fmla="*/ 85 h 495"/>
                <a:gd name="T56" fmla="*/ 516 w 611"/>
                <a:gd name="T57" fmla="*/ 127 h 495"/>
                <a:gd name="T58" fmla="*/ 527 w 611"/>
                <a:gd name="T59" fmla="*/ 162 h 495"/>
                <a:gd name="T60" fmla="*/ 555 w 611"/>
                <a:gd name="T61" fmla="*/ 147 h 495"/>
                <a:gd name="T62" fmla="*/ 571 w 611"/>
                <a:gd name="T63" fmla="*/ 138 h 495"/>
                <a:gd name="T64" fmla="*/ 592 w 611"/>
                <a:gd name="T65" fmla="*/ 147 h 495"/>
                <a:gd name="T66" fmla="*/ 610 w 611"/>
                <a:gd name="T67" fmla="*/ 190 h 495"/>
                <a:gd name="T68" fmla="*/ 603 w 611"/>
                <a:gd name="T69" fmla="*/ 251 h 495"/>
                <a:gd name="T70" fmla="*/ 587 w 611"/>
                <a:gd name="T71" fmla="*/ 278 h 495"/>
                <a:gd name="T72" fmla="*/ 589 w 611"/>
                <a:gd name="T73" fmla="*/ 299 h 495"/>
                <a:gd name="T74" fmla="*/ 582 w 611"/>
                <a:gd name="T75" fmla="*/ 301 h 495"/>
                <a:gd name="T76" fmla="*/ 583 w 611"/>
                <a:gd name="T77" fmla="*/ 323 h 495"/>
                <a:gd name="T78" fmla="*/ 589 w 611"/>
                <a:gd name="T79" fmla="*/ 341 h 495"/>
                <a:gd name="T80" fmla="*/ 592 w 611"/>
                <a:gd name="T81" fmla="*/ 355 h 495"/>
                <a:gd name="T82" fmla="*/ 587 w 611"/>
                <a:gd name="T83" fmla="*/ 355 h 495"/>
                <a:gd name="T84" fmla="*/ 592 w 611"/>
                <a:gd name="T85" fmla="*/ 380 h 495"/>
                <a:gd name="T86" fmla="*/ 567 w 611"/>
                <a:gd name="T87" fmla="*/ 387 h 495"/>
                <a:gd name="T88" fmla="*/ 567 w 611"/>
                <a:gd name="T89" fmla="*/ 403 h 495"/>
                <a:gd name="T90" fmla="*/ 562 w 611"/>
                <a:gd name="T91" fmla="*/ 404 h 495"/>
                <a:gd name="T92" fmla="*/ 537 w 611"/>
                <a:gd name="T93" fmla="*/ 395 h 495"/>
                <a:gd name="T94" fmla="*/ 523 w 611"/>
                <a:gd name="T95" fmla="*/ 377 h 495"/>
                <a:gd name="T96" fmla="*/ 514 w 611"/>
                <a:gd name="T97" fmla="*/ 380 h 495"/>
                <a:gd name="T98" fmla="*/ 472 w 611"/>
                <a:gd name="T99" fmla="*/ 377 h 495"/>
                <a:gd name="T100" fmla="*/ 430 w 611"/>
                <a:gd name="T101" fmla="*/ 374 h 495"/>
                <a:gd name="T102" fmla="*/ 401 w 611"/>
                <a:gd name="T103" fmla="*/ 374 h 495"/>
                <a:gd name="T104" fmla="*/ 354 w 611"/>
                <a:gd name="T105" fmla="*/ 398 h 495"/>
                <a:gd name="T106" fmla="*/ 345 w 611"/>
                <a:gd name="T107" fmla="*/ 404 h 495"/>
                <a:gd name="T108" fmla="*/ 334 w 611"/>
                <a:gd name="T109" fmla="*/ 414 h 495"/>
                <a:gd name="T110" fmla="*/ 324 w 611"/>
                <a:gd name="T111" fmla="*/ 452 h 495"/>
                <a:gd name="T112" fmla="*/ 324 w 611"/>
                <a:gd name="T113" fmla="*/ 475 h 495"/>
                <a:gd name="T114" fmla="*/ 308 w 611"/>
                <a:gd name="T115"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1" h="495">
                  <a:moveTo>
                    <a:pt x="297" y="492"/>
                  </a:moveTo>
                  <a:lnTo>
                    <a:pt x="288" y="470"/>
                  </a:lnTo>
                  <a:lnTo>
                    <a:pt x="272" y="435"/>
                  </a:lnTo>
                  <a:lnTo>
                    <a:pt x="262" y="422"/>
                  </a:lnTo>
                  <a:lnTo>
                    <a:pt x="226" y="425"/>
                  </a:lnTo>
                  <a:lnTo>
                    <a:pt x="203" y="420"/>
                  </a:lnTo>
                  <a:lnTo>
                    <a:pt x="191" y="395"/>
                  </a:lnTo>
                  <a:lnTo>
                    <a:pt x="175" y="403"/>
                  </a:lnTo>
                  <a:lnTo>
                    <a:pt x="168" y="374"/>
                  </a:lnTo>
                  <a:lnTo>
                    <a:pt x="159" y="368"/>
                  </a:lnTo>
                  <a:lnTo>
                    <a:pt x="159" y="371"/>
                  </a:lnTo>
                  <a:lnTo>
                    <a:pt x="147" y="368"/>
                  </a:lnTo>
                  <a:lnTo>
                    <a:pt x="138" y="353"/>
                  </a:lnTo>
                  <a:lnTo>
                    <a:pt x="138" y="341"/>
                  </a:lnTo>
                  <a:lnTo>
                    <a:pt x="138" y="336"/>
                  </a:lnTo>
                  <a:lnTo>
                    <a:pt x="145" y="328"/>
                  </a:lnTo>
                  <a:lnTo>
                    <a:pt x="142" y="318"/>
                  </a:lnTo>
                  <a:lnTo>
                    <a:pt x="131" y="315"/>
                  </a:lnTo>
                  <a:lnTo>
                    <a:pt x="127" y="321"/>
                  </a:lnTo>
                  <a:lnTo>
                    <a:pt x="117" y="325"/>
                  </a:lnTo>
                  <a:lnTo>
                    <a:pt x="115" y="321"/>
                  </a:lnTo>
                  <a:lnTo>
                    <a:pt x="110" y="321"/>
                  </a:lnTo>
                  <a:lnTo>
                    <a:pt x="101" y="309"/>
                  </a:lnTo>
                  <a:lnTo>
                    <a:pt x="96" y="312"/>
                  </a:lnTo>
                  <a:lnTo>
                    <a:pt x="80" y="312"/>
                  </a:lnTo>
                  <a:lnTo>
                    <a:pt x="85" y="253"/>
                  </a:lnTo>
                  <a:lnTo>
                    <a:pt x="60" y="253"/>
                  </a:lnTo>
                  <a:lnTo>
                    <a:pt x="45" y="238"/>
                  </a:lnTo>
                  <a:lnTo>
                    <a:pt x="15" y="237"/>
                  </a:lnTo>
                  <a:lnTo>
                    <a:pt x="20" y="229"/>
                  </a:lnTo>
                  <a:lnTo>
                    <a:pt x="0" y="213"/>
                  </a:lnTo>
                  <a:lnTo>
                    <a:pt x="74" y="147"/>
                  </a:lnTo>
                  <a:lnTo>
                    <a:pt x="126" y="96"/>
                  </a:lnTo>
                  <a:lnTo>
                    <a:pt x="127" y="91"/>
                  </a:lnTo>
                  <a:lnTo>
                    <a:pt x="135" y="90"/>
                  </a:lnTo>
                  <a:lnTo>
                    <a:pt x="175" y="66"/>
                  </a:lnTo>
                  <a:lnTo>
                    <a:pt x="198" y="43"/>
                  </a:lnTo>
                  <a:lnTo>
                    <a:pt x="223" y="0"/>
                  </a:lnTo>
                  <a:lnTo>
                    <a:pt x="288" y="10"/>
                  </a:lnTo>
                  <a:lnTo>
                    <a:pt x="290" y="13"/>
                  </a:lnTo>
                  <a:lnTo>
                    <a:pt x="350" y="10"/>
                  </a:lnTo>
                  <a:lnTo>
                    <a:pt x="368" y="20"/>
                  </a:lnTo>
                  <a:lnTo>
                    <a:pt x="369" y="32"/>
                  </a:lnTo>
                  <a:lnTo>
                    <a:pt x="368" y="55"/>
                  </a:lnTo>
                  <a:lnTo>
                    <a:pt x="375" y="52"/>
                  </a:lnTo>
                  <a:lnTo>
                    <a:pt x="426" y="55"/>
                  </a:lnTo>
                  <a:lnTo>
                    <a:pt x="426" y="52"/>
                  </a:lnTo>
                  <a:lnTo>
                    <a:pt x="445" y="50"/>
                  </a:lnTo>
                  <a:lnTo>
                    <a:pt x="465" y="55"/>
                  </a:lnTo>
                  <a:lnTo>
                    <a:pt x="465" y="69"/>
                  </a:lnTo>
                  <a:lnTo>
                    <a:pt x="472" y="64"/>
                  </a:lnTo>
                  <a:lnTo>
                    <a:pt x="490" y="63"/>
                  </a:lnTo>
                  <a:lnTo>
                    <a:pt x="491" y="64"/>
                  </a:lnTo>
                  <a:lnTo>
                    <a:pt x="500" y="69"/>
                  </a:lnTo>
                  <a:lnTo>
                    <a:pt x="506" y="82"/>
                  </a:lnTo>
                  <a:lnTo>
                    <a:pt x="511" y="85"/>
                  </a:lnTo>
                  <a:lnTo>
                    <a:pt x="507" y="96"/>
                  </a:lnTo>
                  <a:lnTo>
                    <a:pt x="516" y="127"/>
                  </a:lnTo>
                  <a:lnTo>
                    <a:pt x="530" y="149"/>
                  </a:lnTo>
                  <a:lnTo>
                    <a:pt x="527" y="162"/>
                  </a:lnTo>
                  <a:lnTo>
                    <a:pt x="537" y="163"/>
                  </a:lnTo>
                  <a:lnTo>
                    <a:pt x="555" y="147"/>
                  </a:lnTo>
                  <a:lnTo>
                    <a:pt x="567" y="144"/>
                  </a:lnTo>
                  <a:lnTo>
                    <a:pt x="571" y="138"/>
                  </a:lnTo>
                  <a:lnTo>
                    <a:pt x="583" y="138"/>
                  </a:lnTo>
                  <a:lnTo>
                    <a:pt x="592" y="147"/>
                  </a:lnTo>
                  <a:lnTo>
                    <a:pt x="596" y="174"/>
                  </a:lnTo>
                  <a:lnTo>
                    <a:pt x="610" y="190"/>
                  </a:lnTo>
                  <a:lnTo>
                    <a:pt x="611" y="230"/>
                  </a:lnTo>
                  <a:lnTo>
                    <a:pt x="603" y="251"/>
                  </a:lnTo>
                  <a:lnTo>
                    <a:pt x="601" y="261"/>
                  </a:lnTo>
                  <a:lnTo>
                    <a:pt x="587" y="278"/>
                  </a:lnTo>
                  <a:lnTo>
                    <a:pt x="582" y="296"/>
                  </a:lnTo>
                  <a:lnTo>
                    <a:pt x="589" y="299"/>
                  </a:lnTo>
                  <a:lnTo>
                    <a:pt x="587" y="302"/>
                  </a:lnTo>
                  <a:lnTo>
                    <a:pt x="582" y="301"/>
                  </a:lnTo>
                  <a:lnTo>
                    <a:pt x="582" y="318"/>
                  </a:lnTo>
                  <a:lnTo>
                    <a:pt x="583" y="323"/>
                  </a:lnTo>
                  <a:lnTo>
                    <a:pt x="583" y="336"/>
                  </a:lnTo>
                  <a:lnTo>
                    <a:pt x="589" y="341"/>
                  </a:lnTo>
                  <a:lnTo>
                    <a:pt x="597" y="350"/>
                  </a:lnTo>
                  <a:lnTo>
                    <a:pt x="592" y="355"/>
                  </a:lnTo>
                  <a:lnTo>
                    <a:pt x="587" y="353"/>
                  </a:lnTo>
                  <a:lnTo>
                    <a:pt x="587" y="355"/>
                  </a:lnTo>
                  <a:lnTo>
                    <a:pt x="594" y="371"/>
                  </a:lnTo>
                  <a:lnTo>
                    <a:pt x="592" y="380"/>
                  </a:lnTo>
                  <a:lnTo>
                    <a:pt x="573" y="384"/>
                  </a:lnTo>
                  <a:lnTo>
                    <a:pt x="567" y="387"/>
                  </a:lnTo>
                  <a:lnTo>
                    <a:pt x="576" y="403"/>
                  </a:lnTo>
                  <a:lnTo>
                    <a:pt x="567" y="403"/>
                  </a:lnTo>
                  <a:lnTo>
                    <a:pt x="562" y="400"/>
                  </a:lnTo>
                  <a:lnTo>
                    <a:pt x="562" y="404"/>
                  </a:lnTo>
                  <a:lnTo>
                    <a:pt x="541" y="395"/>
                  </a:lnTo>
                  <a:lnTo>
                    <a:pt x="537" y="395"/>
                  </a:lnTo>
                  <a:lnTo>
                    <a:pt x="530" y="380"/>
                  </a:lnTo>
                  <a:lnTo>
                    <a:pt x="523" y="377"/>
                  </a:lnTo>
                  <a:lnTo>
                    <a:pt x="521" y="374"/>
                  </a:lnTo>
                  <a:lnTo>
                    <a:pt x="514" y="380"/>
                  </a:lnTo>
                  <a:lnTo>
                    <a:pt x="513" y="374"/>
                  </a:lnTo>
                  <a:lnTo>
                    <a:pt x="472" y="377"/>
                  </a:lnTo>
                  <a:lnTo>
                    <a:pt x="470" y="374"/>
                  </a:lnTo>
                  <a:lnTo>
                    <a:pt x="430" y="374"/>
                  </a:lnTo>
                  <a:lnTo>
                    <a:pt x="415" y="374"/>
                  </a:lnTo>
                  <a:lnTo>
                    <a:pt x="401" y="374"/>
                  </a:lnTo>
                  <a:lnTo>
                    <a:pt x="354" y="374"/>
                  </a:lnTo>
                  <a:lnTo>
                    <a:pt x="354" y="398"/>
                  </a:lnTo>
                  <a:lnTo>
                    <a:pt x="345" y="398"/>
                  </a:lnTo>
                  <a:lnTo>
                    <a:pt x="345" y="404"/>
                  </a:lnTo>
                  <a:lnTo>
                    <a:pt x="334" y="404"/>
                  </a:lnTo>
                  <a:lnTo>
                    <a:pt x="334" y="414"/>
                  </a:lnTo>
                  <a:lnTo>
                    <a:pt x="324" y="414"/>
                  </a:lnTo>
                  <a:lnTo>
                    <a:pt x="324" y="452"/>
                  </a:lnTo>
                  <a:lnTo>
                    <a:pt x="318" y="467"/>
                  </a:lnTo>
                  <a:lnTo>
                    <a:pt x="324" y="475"/>
                  </a:lnTo>
                  <a:lnTo>
                    <a:pt x="320" y="488"/>
                  </a:lnTo>
                  <a:lnTo>
                    <a:pt x="308" y="495"/>
                  </a:lnTo>
                  <a:lnTo>
                    <a:pt x="297" y="49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03" name="Freeform 34"/>
            <p:cNvSpPr>
              <a:spLocks/>
            </p:cNvSpPr>
            <p:nvPr/>
          </p:nvSpPr>
          <p:spPr bwMode="auto">
            <a:xfrm>
              <a:off x="7029335" y="5888382"/>
              <a:ext cx="1748347" cy="1791025"/>
            </a:xfrm>
            <a:custGeom>
              <a:avLst/>
              <a:gdLst>
                <a:gd name="T0" fmla="*/ 469 w 1557"/>
                <a:gd name="T1" fmla="*/ 996 h 1595"/>
                <a:gd name="T2" fmla="*/ 497 w 1557"/>
                <a:gd name="T3" fmla="*/ 907 h 1595"/>
                <a:gd name="T4" fmla="*/ 468 w 1557"/>
                <a:gd name="T5" fmla="*/ 900 h 1595"/>
                <a:gd name="T6" fmla="*/ 447 w 1557"/>
                <a:gd name="T7" fmla="*/ 849 h 1595"/>
                <a:gd name="T8" fmla="*/ 429 w 1557"/>
                <a:gd name="T9" fmla="*/ 824 h 1595"/>
                <a:gd name="T10" fmla="*/ 461 w 1557"/>
                <a:gd name="T11" fmla="*/ 799 h 1595"/>
                <a:gd name="T12" fmla="*/ 433 w 1557"/>
                <a:gd name="T13" fmla="*/ 766 h 1595"/>
                <a:gd name="T14" fmla="*/ 411 w 1557"/>
                <a:gd name="T15" fmla="*/ 744 h 1595"/>
                <a:gd name="T16" fmla="*/ 355 w 1557"/>
                <a:gd name="T17" fmla="*/ 719 h 1595"/>
                <a:gd name="T18" fmla="*/ 382 w 1557"/>
                <a:gd name="T19" fmla="*/ 697 h 1595"/>
                <a:gd name="T20" fmla="*/ 355 w 1557"/>
                <a:gd name="T21" fmla="*/ 644 h 1595"/>
                <a:gd name="T22" fmla="*/ 318 w 1557"/>
                <a:gd name="T23" fmla="*/ 615 h 1595"/>
                <a:gd name="T24" fmla="*/ 332 w 1557"/>
                <a:gd name="T25" fmla="*/ 511 h 1595"/>
                <a:gd name="T26" fmla="*/ 333 w 1557"/>
                <a:gd name="T27" fmla="*/ 479 h 1595"/>
                <a:gd name="T28" fmla="*/ 347 w 1557"/>
                <a:gd name="T29" fmla="*/ 458 h 1595"/>
                <a:gd name="T30" fmla="*/ 64 w 1557"/>
                <a:gd name="T31" fmla="*/ 427 h 1595"/>
                <a:gd name="T32" fmla="*/ 147 w 1557"/>
                <a:gd name="T33" fmla="*/ 320 h 1595"/>
                <a:gd name="T34" fmla="*/ 147 w 1557"/>
                <a:gd name="T35" fmla="*/ 340 h 1595"/>
                <a:gd name="T36" fmla="*/ 196 w 1557"/>
                <a:gd name="T37" fmla="*/ 212 h 1595"/>
                <a:gd name="T38" fmla="*/ 254 w 1557"/>
                <a:gd name="T39" fmla="*/ 213 h 1595"/>
                <a:gd name="T40" fmla="*/ 411 w 1557"/>
                <a:gd name="T41" fmla="*/ 374 h 1595"/>
                <a:gd name="T42" fmla="*/ 426 w 1557"/>
                <a:gd name="T43" fmla="*/ 291 h 1595"/>
                <a:gd name="T44" fmla="*/ 435 w 1557"/>
                <a:gd name="T45" fmla="*/ 285 h 1595"/>
                <a:gd name="T46" fmla="*/ 397 w 1557"/>
                <a:gd name="T47" fmla="*/ 227 h 1595"/>
                <a:gd name="T48" fmla="*/ 482 w 1557"/>
                <a:gd name="T49" fmla="*/ 229 h 1595"/>
                <a:gd name="T50" fmla="*/ 493 w 1557"/>
                <a:gd name="T51" fmla="*/ 208 h 1595"/>
                <a:gd name="T52" fmla="*/ 377 w 1557"/>
                <a:gd name="T53" fmla="*/ 192 h 1595"/>
                <a:gd name="T54" fmla="*/ 468 w 1557"/>
                <a:gd name="T55" fmla="*/ 122 h 1595"/>
                <a:gd name="T56" fmla="*/ 328 w 1557"/>
                <a:gd name="T57" fmla="*/ 163 h 1595"/>
                <a:gd name="T58" fmla="*/ 252 w 1557"/>
                <a:gd name="T59" fmla="*/ 53 h 1595"/>
                <a:gd name="T60" fmla="*/ 283 w 1557"/>
                <a:gd name="T61" fmla="*/ 21 h 1595"/>
                <a:gd name="T62" fmla="*/ 680 w 1557"/>
                <a:gd name="T63" fmla="*/ 110 h 1595"/>
                <a:gd name="T64" fmla="*/ 793 w 1557"/>
                <a:gd name="T65" fmla="*/ 194 h 1595"/>
                <a:gd name="T66" fmla="*/ 965 w 1557"/>
                <a:gd name="T67" fmla="*/ 142 h 1595"/>
                <a:gd name="T68" fmla="*/ 964 w 1557"/>
                <a:gd name="T69" fmla="*/ 283 h 1595"/>
                <a:gd name="T70" fmla="*/ 1054 w 1557"/>
                <a:gd name="T71" fmla="*/ 330 h 1595"/>
                <a:gd name="T72" fmla="*/ 1082 w 1557"/>
                <a:gd name="T73" fmla="*/ 365 h 1595"/>
                <a:gd name="T74" fmla="*/ 1180 w 1557"/>
                <a:gd name="T75" fmla="*/ 426 h 1595"/>
                <a:gd name="T76" fmla="*/ 1557 w 1557"/>
                <a:gd name="T77" fmla="*/ 551 h 1595"/>
                <a:gd name="T78" fmla="*/ 1226 w 1557"/>
                <a:gd name="T79" fmla="*/ 806 h 1595"/>
                <a:gd name="T80" fmla="*/ 1137 w 1557"/>
                <a:gd name="T81" fmla="*/ 838 h 1595"/>
                <a:gd name="T82" fmla="*/ 1114 w 1557"/>
                <a:gd name="T83" fmla="*/ 861 h 1595"/>
                <a:gd name="T84" fmla="*/ 1056 w 1557"/>
                <a:gd name="T85" fmla="*/ 834 h 1595"/>
                <a:gd name="T86" fmla="*/ 1074 w 1557"/>
                <a:gd name="T87" fmla="*/ 927 h 1595"/>
                <a:gd name="T88" fmla="*/ 1082 w 1557"/>
                <a:gd name="T89" fmla="*/ 1024 h 1595"/>
                <a:gd name="T90" fmla="*/ 1074 w 1557"/>
                <a:gd name="T91" fmla="*/ 1092 h 1595"/>
                <a:gd name="T92" fmla="*/ 1089 w 1557"/>
                <a:gd name="T93" fmla="*/ 1227 h 1595"/>
                <a:gd name="T94" fmla="*/ 1124 w 1557"/>
                <a:gd name="T95" fmla="*/ 1283 h 1595"/>
                <a:gd name="T96" fmla="*/ 1102 w 1557"/>
                <a:gd name="T97" fmla="*/ 1361 h 1595"/>
                <a:gd name="T98" fmla="*/ 1039 w 1557"/>
                <a:gd name="T99" fmla="*/ 1442 h 1595"/>
                <a:gd name="T100" fmla="*/ 961 w 1557"/>
                <a:gd name="T101" fmla="*/ 1503 h 1595"/>
                <a:gd name="T102" fmla="*/ 939 w 1557"/>
                <a:gd name="T103" fmla="*/ 1592 h 1595"/>
                <a:gd name="T104" fmla="*/ 833 w 1557"/>
                <a:gd name="T105" fmla="*/ 1556 h 1595"/>
                <a:gd name="T106" fmla="*/ 783 w 1557"/>
                <a:gd name="T107" fmla="*/ 1539 h 1595"/>
                <a:gd name="T108" fmla="*/ 773 w 1557"/>
                <a:gd name="T109" fmla="*/ 1451 h 1595"/>
                <a:gd name="T110" fmla="*/ 695 w 1557"/>
                <a:gd name="T111" fmla="*/ 1319 h 1595"/>
                <a:gd name="T112" fmla="*/ 594 w 1557"/>
                <a:gd name="T113" fmla="*/ 1258 h 1595"/>
                <a:gd name="T114" fmla="*/ 562 w 1557"/>
                <a:gd name="T115" fmla="*/ 1217 h 1595"/>
                <a:gd name="T116" fmla="*/ 548 w 1557"/>
                <a:gd name="T117" fmla="*/ 1133 h 1595"/>
                <a:gd name="T118" fmla="*/ 513 w 1557"/>
                <a:gd name="T119" fmla="*/ 1118 h 1595"/>
                <a:gd name="T120" fmla="*/ 501 w 1557"/>
                <a:gd name="T121" fmla="*/ 96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595">
                  <a:moveTo>
                    <a:pt x="492" y="938"/>
                  </a:moveTo>
                  <a:lnTo>
                    <a:pt x="493" y="979"/>
                  </a:lnTo>
                  <a:lnTo>
                    <a:pt x="492" y="982"/>
                  </a:lnTo>
                  <a:lnTo>
                    <a:pt x="491" y="969"/>
                  </a:lnTo>
                  <a:lnTo>
                    <a:pt x="487" y="968"/>
                  </a:lnTo>
                  <a:lnTo>
                    <a:pt x="469" y="996"/>
                  </a:lnTo>
                  <a:lnTo>
                    <a:pt x="471" y="965"/>
                  </a:lnTo>
                  <a:lnTo>
                    <a:pt x="483" y="951"/>
                  </a:lnTo>
                  <a:lnTo>
                    <a:pt x="487" y="938"/>
                  </a:lnTo>
                  <a:lnTo>
                    <a:pt x="491" y="912"/>
                  </a:lnTo>
                  <a:lnTo>
                    <a:pt x="499" y="911"/>
                  </a:lnTo>
                  <a:lnTo>
                    <a:pt x="497" y="907"/>
                  </a:lnTo>
                  <a:lnTo>
                    <a:pt x="491" y="911"/>
                  </a:lnTo>
                  <a:lnTo>
                    <a:pt x="483" y="907"/>
                  </a:lnTo>
                  <a:lnTo>
                    <a:pt x="478" y="911"/>
                  </a:lnTo>
                  <a:lnTo>
                    <a:pt x="478" y="896"/>
                  </a:lnTo>
                  <a:lnTo>
                    <a:pt x="474" y="900"/>
                  </a:lnTo>
                  <a:lnTo>
                    <a:pt x="468" y="900"/>
                  </a:lnTo>
                  <a:lnTo>
                    <a:pt x="477" y="880"/>
                  </a:lnTo>
                  <a:lnTo>
                    <a:pt x="468" y="857"/>
                  </a:lnTo>
                  <a:lnTo>
                    <a:pt x="459" y="857"/>
                  </a:lnTo>
                  <a:lnTo>
                    <a:pt x="453" y="872"/>
                  </a:lnTo>
                  <a:lnTo>
                    <a:pt x="447" y="872"/>
                  </a:lnTo>
                  <a:lnTo>
                    <a:pt x="447" y="849"/>
                  </a:lnTo>
                  <a:lnTo>
                    <a:pt x="442" y="834"/>
                  </a:lnTo>
                  <a:lnTo>
                    <a:pt x="433" y="830"/>
                  </a:lnTo>
                  <a:lnTo>
                    <a:pt x="421" y="834"/>
                  </a:lnTo>
                  <a:lnTo>
                    <a:pt x="417" y="828"/>
                  </a:lnTo>
                  <a:lnTo>
                    <a:pt x="417" y="821"/>
                  </a:lnTo>
                  <a:lnTo>
                    <a:pt x="429" y="824"/>
                  </a:lnTo>
                  <a:lnTo>
                    <a:pt x="435" y="824"/>
                  </a:lnTo>
                  <a:lnTo>
                    <a:pt x="436" y="828"/>
                  </a:lnTo>
                  <a:lnTo>
                    <a:pt x="446" y="808"/>
                  </a:lnTo>
                  <a:lnTo>
                    <a:pt x="452" y="803"/>
                  </a:lnTo>
                  <a:lnTo>
                    <a:pt x="459" y="806"/>
                  </a:lnTo>
                  <a:lnTo>
                    <a:pt x="461" y="799"/>
                  </a:lnTo>
                  <a:lnTo>
                    <a:pt x="453" y="789"/>
                  </a:lnTo>
                  <a:lnTo>
                    <a:pt x="443" y="785"/>
                  </a:lnTo>
                  <a:lnTo>
                    <a:pt x="443" y="779"/>
                  </a:lnTo>
                  <a:lnTo>
                    <a:pt x="447" y="773"/>
                  </a:lnTo>
                  <a:lnTo>
                    <a:pt x="436" y="766"/>
                  </a:lnTo>
                  <a:lnTo>
                    <a:pt x="433" y="766"/>
                  </a:lnTo>
                  <a:lnTo>
                    <a:pt x="429" y="759"/>
                  </a:lnTo>
                  <a:lnTo>
                    <a:pt x="429" y="750"/>
                  </a:lnTo>
                  <a:lnTo>
                    <a:pt x="426" y="754"/>
                  </a:lnTo>
                  <a:lnTo>
                    <a:pt x="418" y="752"/>
                  </a:lnTo>
                  <a:lnTo>
                    <a:pt x="413" y="744"/>
                  </a:lnTo>
                  <a:lnTo>
                    <a:pt x="411" y="744"/>
                  </a:lnTo>
                  <a:lnTo>
                    <a:pt x="407" y="746"/>
                  </a:lnTo>
                  <a:lnTo>
                    <a:pt x="393" y="741"/>
                  </a:lnTo>
                  <a:lnTo>
                    <a:pt x="368" y="744"/>
                  </a:lnTo>
                  <a:lnTo>
                    <a:pt x="363" y="737"/>
                  </a:lnTo>
                  <a:lnTo>
                    <a:pt x="347" y="737"/>
                  </a:lnTo>
                  <a:lnTo>
                    <a:pt x="355" y="719"/>
                  </a:lnTo>
                  <a:lnTo>
                    <a:pt x="366" y="715"/>
                  </a:lnTo>
                  <a:lnTo>
                    <a:pt x="367" y="704"/>
                  </a:lnTo>
                  <a:lnTo>
                    <a:pt x="386" y="706"/>
                  </a:lnTo>
                  <a:lnTo>
                    <a:pt x="393" y="702"/>
                  </a:lnTo>
                  <a:lnTo>
                    <a:pt x="393" y="697"/>
                  </a:lnTo>
                  <a:lnTo>
                    <a:pt x="382" y="697"/>
                  </a:lnTo>
                  <a:lnTo>
                    <a:pt x="351" y="691"/>
                  </a:lnTo>
                  <a:lnTo>
                    <a:pt x="355" y="684"/>
                  </a:lnTo>
                  <a:lnTo>
                    <a:pt x="366" y="671"/>
                  </a:lnTo>
                  <a:lnTo>
                    <a:pt x="367" y="665"/>
                  </a:lnTo>
                  <a:lnTo>
                    <a:pt x="355" y="662"/>
                  </a:lnTo>
                  <a:lnTo>
                    <a:pt x="355" y="644"/>
                  </a:lnTo>
                  <a:lnTo>
                    <a:pt x="355" y="654"/>
                  </a:lnTo>
                  <a:lnTo>
                    <a:pt x="351" y="644"/>
                  </a:lnTo>
                  <a:lnTo>
                    <a:pt x="347" y="654"/>
                  </a:lnTo>
                  <a:lnTo>
                    <a:pt x="342" y="653"/>
                  </a:lnTo>
                  <a:lnTo>
                    <a:pt x="351" y="640"/>
                  </a:lnTo>
                  <a:lnTo>
                    <a:pt x="318" y="615"/>
                  </a:lnTo>
                  <a:lnTo>
                    <a:pt x="292" y="615"/>
                  </a:lnTo>
                  <a:lnTo>
                    <a:pt x="293" y="605"/>
                  </a:lnTo>
                  <a:lnTo>
                    <a:pt x="283" y="603"/>
                  </a:lnTo>
                  <a:lnTo>
                    <a:pt x="321" y="537"/>
                  </a:lnTo>
                  <a:lnTo>
                    <a:pt x="323" y="519"/>
                  </a:lnTo>
                  <a:lnTo>
                    <a:pt x="332" y="511"/>
                  </a:lnTo>
                  <a:lnTo>
                    <a:pt x="333" y="502"/>
                  </a:lnTo>
                  <a:lnTo>
                    <a:pt x="328" y="498"/>
                  </a:lnTo>
                  <a:lnTo>
                    <a:pt x="333" y="485"/>
                  </a:lnTo>
                  <a:lnTo>
                    <a:pt x="328" y="484"/>
                  </a:lnTo>
                  <a:lnTo>
                    <a:pt x="332" y="484"/>
                  </a:lnTo>
                  <a:lnTo>
                    <a:pt x="333" y="479"/>
                  </a:lnTo>
                  <a:lnTo>
                    <a:pt x="338" y="479"/>
                  </a:lnTo>
                  <a:lnTo>
                    <a:pt x="338" y="471"/>
                  </a:lnTo>
                  <a:lnTo>
                    <a:pt x="342" y="471"/>
                  </a:lnTo>
                  <a:lnTo>
                    <a:pt x="342" y="467"/>
                  </a:lnTo>
                  <a:lnTo>
                    <a:pt x="345" y="467"/>
                  </a:lnTo>
                  <a:lnTo>
                    <a:pt x="347" y="458"/>
                  </a:lnTo>
                  <a:lnTo>
                    <a:pt x="231" y="427"/>
                  </a:lnTo>
                  <a:lnTo>
                    <a:pt x="160" y="427"/>
                  </a:lnTo>
                  <a:lnTo>
                    <a:pt x="160" y="430"/>
                  </a:lnTo>
                  <a:lnTo>
                    <a:pt x="157" y="430"/>
                  </a:lnTo>
                  <a:lnTo>
                    <a:pt x="155" y="427"/>
                  </a:lnTo>
                  <a:lnTo>
                    <a:pt x="64" y="427"/>
                  </a:lnTo>
                  <a:lnTo>
                    <a:pt x="19" y="194"/>
                  </a:lnTo>
                  <a:lnTo>
                    <a:pt x="0" y="75"/>
                  </a:lnTo>
                  <a:lnTo>
                    <a:pt x="106" y="129"/>
                  </a:lnTo>
                  <a:lnTo>
                    <a:pt x="120" y="194"/>
                  </a:lnTo>
                  <a:lnTo>
                    <a:pt x="144" y="320"/>
                  </a:lnTo>
                  <a:lnTo>
                    <a:pt x="147" y="320"/>
                  </a:lnTo>
                  <a:lnTo>
                    <a:pt x="150" y="327"/>
                  </a:lnTo>
                  <a:lnTo>
                    <a:pt x="144" y="330"/>
                  </a:lnTo>
                  <a:lnTo>
                    <a:pt x="147" y="332"/>
                  </a:lnTo>
                  <a:lnTo>
                    <a:pt x="150" y="332"/>
                  </a:lnTo>
                  <a:lnTo>
                    <a:pt x="151" y="340"/>
                  </a:lnTo>
                  <a:lnTo>
                    <a:pt x="147" y="340"/>
                  </a:lnTo>
                  <a:lnTo>
                    <a:pt x="150" y="347"/>
                  </a:lnTo>
                  <a:lnTo>
                    <a:pt x="219" y="338"/>
                  </a:lnTo>
                  <a:lnTo>
                    <a:pt x="201" y="243"/>
                  </a:lnTo>
                  <a:lnTo>
                    <a:pt x="200" y="243"/>
                  </a:lnTo>
                  <a:lnTo>
                    <a:pt x="198" y="212"/>
                  </a:lnTo>
                  <a:lnTo>
                    <a:pt x="196" y="212"/>
                  </a:lnTo>
                  <a:lnTo>
                    <a:pt x="191" y="194"/>
                  </a:lnTo>
                  <a:lnTo>
                    <a:pt x="191" y="167"/>
                  </a:lnTo>
                  <a:lnTo>
                    <a:pt x="252" y="194"/>
                  </a:lnTo>
                  <a:lnTo>
                    <a:pt x="257" y="195"/>
                  </a:lnTo>
                  <a:lnTo>
                    <a:pt x="259" y="213"/>
                  </a:lnTo>
                  <a:lnTo>
                    <a:pt x="254" y="213"/>
                  </a:lnTo>
                  <a:lnTo>
                    <a:pt x="257" y="230"/>
                  </a:lnTo>
                  <a:lnTo>
                    <a:pt x="313" y="229"/>
                  </a:lnTo>
                  <a:lnTo>
                    <a:pt x="328" y="289"/>
                  </a:lnTo>
                  <a:lnTo>
                    <a:pt x="341" y="367"/>
                  </a:lnTo>
                  <a:lnTo>
                    <a:pt x="402" y="389"/>
                  </a:lnTo>
                  <a:lnTo>
                    <a:pt x="411" y="374"/>
                  </a:lnTo>
                  <a:lnTo>
                    <a:pt x="377" y="364"/>
                  </a:lnTo>
                  <a:lnTo>
                    <a:pt x="387" y="324"/>
                  </a:lnTo>
                  <a:lnTo>
                    <a:pt x="386" y="324"/>
                  </a:lnTo>
                  <a:lnTo>
                    <a:pt x="397" y="293"/>
                  </a:lnTo>
                  <a:lnTo>
                    <a:pt x="403" y="291"/>
                  </a:lnTo>
                  <a:lnTo>
                    <a:pt x="426" y="291"/>
                  </a:lnTo>
                  <a:lnTo>
                    <a:pt x="426" y="311"/>
                  </a:lnTo>
                  <a:lnTo>
                    <a:pt x="436" y="320"/>
                  </a:lnTo>
                  <a:lnTo>
                    <a:pt x="442" y="307"/>
                  </a:lnTo>
                  <a:lnTo>
                    <a:pt x="443" y="293"/>
                  </a:lnTo>
                  <a:lnTo>
                    <a:pt x="436" y="289"/>
                  </a:lnTo>
                  <a:lnTo>
                    <a:pt x="435" y="285"/>
                  </a:lnTo>
                  <a:lnTo>
                    <a:pt x="405" y="285"/>
                  </a:lnTo>
                  <a:lnTo>
                    <a:pt x="398" y="281"/>
                  </a:lnTo>
                  <a:lnTo>
                    <a:pt x="382" y="223"/>
                  </a:lnTo>
                  <a:lnTo>
                    <a:pt x="386" y="221"/>
                  </a:lnTo>
                  <a:lnTo>
                    <a:pt x="398" y="223"/>
                  </a:lnTo>
                  <a:lnTo>
                    <a:pt x="397" y="227"/>
                  </a:lnTo>
                  <a:lnTo>
                    <a:pt x="413" y="230"/>
                  </a:lnTo>
                  <a:lnTo>
                    <a:pt x="433" y="230"/>
                  </a:lnTo>
                  <a:lnTo>
                    <a:pt x="435" y="230"/>
                  </a:lnTo>
                  <a:lnTo>
                    <a:pt x="442" y="230"/>
                  </a:lnTo>
                  <a:lnTo>
                    <a:pt x="453" y="221"/>
                  </a:lnTo>
                  <a:lnTo>
                    <a:pt x="482" y="229"/>
                  </a:lnTo>
                  <a:lnTo>
                    <a:pt x="487" y="241"/>
                  </a:lnTo>
                  <a:lnTo>
                    <a:pt x="497" y="241"/>
                  </a:lnTo>
                  <a:lnTo>
                    <a:pt x="508" y="230"/>
                  </a:lnTo>
                  <a:lnTo>
                    <a:pt x="508" y="221"/>
                  </a:lnTo>
                  <a:lnTo>
                    <a:pt x="513" y="213"/>
                  </a:lnTo>
                  <a:lnTo>
                    <a:pt x="493" y="208"/>
                  </a:lnTo>
                  <a:lnTo>
                    <a:pt x="487" y="213"/>
                  </a:lnTo>
                  <a:lnTo>
                    <a:pt x="492" y="223"/>
                  </a:lnTo>
                  <a:lnTo>
                    <a:pt x="497" y="223"/>
                  </a:lnTo>
                  <a:lnTo>
                    <a:pt x="497" y="227"/>
                  </a:lnTo>
                  <a:lnTo>
                    <a:pt x="387" y="194"/>
                  </a:lnTo>
                  <a:lnTo>
                    <a:pt x="377" y="192"/>
                  </a:lnTo>
                  <a:lnTo>
                    <a:pt x="403" y="164"/>
                  </a:lnTo>
                  <a:lnTo>
                    <a:pt x="468" y="184"/>
                  </a:lnTo>
                  <a:lnTo>
                    <a:pt x="482" y="188"/>
                  </a:lnTo>
                  <a:lnTo>
                    <a:pt x="483" y="151"/>
                  </a:lnTo>
                  <a:lnTo>
                    <a:pt x="469" y="146"/>
                  </a:lnTo>
                  <a:lnTo>
                    <a:pt x="468" y="122"/>
                  </a:lnTo>
                  <a:lnTo>
                    <a:pt x="461" y="122"/>
                  </a:lnTo>
                  <a:lnTo>
                    <a:pt x="461" y="159"/>
                  </a:lnTo>
                  <a:lnTo>
                    <a:pt x="453" y="164"/>
                  </a:lnTo>
                  <a:lnTo>
                    <a:pt x="397" y="146"/>
                  </a:lnTo>
                  <a:lnTo>
                    <a:pt x="333" y="172"/>
                  </a:lnTo>
                  <a:lnTo>
                    <a:pt x="328" y="163"/>
                  </a:lnTo>
                  <a:lnTo>
                    <a:pt x="283" y="177"/>
                  </a:lnTo>
                  <a:lnTo>
                    <a:pt x="187" y="133"/>
                  </a:lnTo>
                  <a:lnTo>
                    <a:pt x="169" y="30"/>
                  </a:lnTo>
                  <a:lnTo>
                    <a:pt x="230" y="49"/>
                  </a:lnTo>
                  <a:lnTo>
                    <a:pt x="240" y="49"/>
                  </a:lnTo>
                  <a:lnTo>
                    <a:pt x="252" y="53"/>
                  </a:lnTo>
                  <a:lnTo>
                    <a:pt x="248" y="67"/>
                  </a:lnTo>
                  <a:lnTo>
                    <a:pt x="341" y="97"/>
                  </a:lnTo>
                  <a:lnTo>
                    <a:pt x="355" y="65"/>
                  </a:lnTo>
                  <a:lnTo>
                    <a:pt x="355" y="57"/>
                  </a:lnTo>
                  <a:lnTo>
                    <a:pt x="278" y="34"/>
                  </a:lnTo>
                  <a:lnTo>
                    <a:pt x="283" y="21"/>
                  </a:lnTo>
                  <a:lnTo>
                    <a:pt x="283" y="3"/>
                  </a:lnTo>
                  <a:lnTo>
                    <a:pt x="356" y="0"/>
                  </a:lnTo>
                  <a:lnTo>
                    <a:pt x="553" y="65"/>
                  </a:lnTo>
                  <a:lnTo>
                    <a:pt x="588" y="83"/>
                  </a:lnTo>
                  <a:lnTo>
                    <a:pt x="637" y="102"/>
                  </a:lnTo>
                  <a:lnTo>
                    <a:pt x="680" y="110"/>
                  </a:lnTo>
                  <a:lnTo>
                    <a:pt x="738" y="122"/>
                  </a:lnTo>
                  <a:lnTo>
                    <a:pt x="762" y="139"/>
                  </a:lnTo>
                  <a:lnTo>
                    <a:pt x="773" y="167"/>
                  </a:lnTo>
                  <a:lnTo>
                    <a:pt x="783" y="188"/>
                  </a:lnTo>
                  <a:lnTo>
                    <a:pt x="791" y="194"/>
                  </a:lnTo>
                  <a:lnTo>
                    <a:pt x="793" y="194"/>
                  </a:lnTo>
                  <a:lnTo>
                    <a:pt x="800" y="199"/>
                  </a:lnTo>
                  <a:lnTo>
                    <a:pt x="831" y="194"/>
                  </a:lnTo>
                  <a:lnTo>
                    <a:pt x="906" y="159"/>
                  </a:lnTo>
                  <a:lnTo>
                    <a:pt x="934" y="139"/>
                  </a:lnTo>
                  <a:lnTo>
                    <a:pt x="956" y="126"/>
                  </a:lnTo>
                  <a:lnTo>
                    <a:pt x="965" y="142"/>
                  </a:lnTo>
                  <a:lnTo>
                    <a:pt x="965" y="167"/>
                  </a:lnTo>
                  <a:lnTo>
                    <a:pt x="951" y="167"/>
                  </a:lnTo>
                  <a:lnTo>
                    <a:pt x="954" y="186"/>
                  </a:lnTo>
                  <a:lnTo>
                    <a:pt x="965" y="188"/>
                  </a:lnTo>
                  <a:lnTo>
                    <a:pt x="965" y="194"/>
                  </a:lnTo>
                  <a:lnTo>
                    <a:pt x="964" y="283"/>
                  </a:lnTo>
                  <a:lnTo>
                    <a:pt x="1039" y="283"/>
                  </a:lnTo>
                  <a:lnTo>
                    <a:pt x="1036" y="303"/>
                  </a:lnTo>
                  <a:lnTo>
                    <a:pt x="1034" y="305"/>
                  </a:lnTo>
                  <a:lnTo>
                    <a:pt x="1039" y="305"/>
                  </a:lnTo>
                  <a:lnTo>
                    <a:pt x="1044" y="320"/>
                  </a:lnTo>
                  <a:lnTo>
                    <a:pt x="1054" y="330"/>
                  </a:lnTo>
                  <a:lnTo>
                    <a:pt x="1071" y="327"/>
                  </a:lnTo>
                  <a:lnTo>
                    <a:pt x="1071" y="345"/>
                  </a:lnTo>
                  <a:lnTo>
                    <a:pt x="1066" y="345"/>
                  </a:lnTo>
                  <a:lnTo>
                    <a:pt x="1074" y="351"/>
                  </a:lnTo>
                  <a:lnTo>
                    <a:pt x="1074" y="365"/>
                  </a:lnTo>
                  <a:lnTo>
                    <a:pt x="1082" y="365"/>
                  </a:lnTo>
                  <a:lnTo>
                    <a:pt x="1082" y="382"/>
                  </a:lnTo>
                  <a:lnTo>
                    <a:pt x="1171" y="379"/>
                  </a:lnTo>
                  <a:lnTo>
                    <a:pt x="1180" y="389"/>
                  </a:lnTo>
                  <a:lnTo>
                    <a:pt x="1171" y="395"/>
                  </a:lnTo>
                  <a:lnTo>
                    <a:pt x="1166" y="416"/>
                  </a:lnTo>
                  <a:lnTo>
                    <a:pt x="1180" y="426"/>
                  </a:lnTo>
                  <a:lnTo>
                    <a:pt x="1180" y="430"/>
                  </a:lnTo>
                  <a:lnTo>
                    <a:pt x="1172" y="435"/>
                  </a:lnTo>
                  <a:lnTo>
                    <a:pt x="1159" y="435"/>
                  </a:lnTo>
                  <a:lnTo>
                    <a:pt x="1203" y="424"/>
                  </a:lnTo>
                  <a:lnTo>
                    <a:pt x="1322" y="367"/>
                  </a:lnTo>
                  <a:lnTo>
                    <a:pt x="1557" y="551"/>
                  </a:lnTo>
                  <a:lnTo>
                    <a:pt x="1425" y="973"/>
                  </a:lnTo>
                  <a:lnTo>
                    <a:pt x="1217" y="757"/>
                  </a:lnTo>
                  <a:lnTo>
                    <a:pt x="1217" y="777"/>
                  </a:lnTo>
                  <a:lnTo>
                    <a:pt x="1211" y="785"/>
                  </a:lnTo>
                  <a:lnTo>
                    <a:pt x="1212" y="794"/>
                  </a:lnTo>
                  <a:lnTo>
                    <a:pt x="1226" y="806"/>
                  </a:lnTo>
                  <a:lnTo>
                    <a:pt x="1217" y="810"/>
                  </a:lnTo>
                  <a:lnTo>
                    <a:pt x="1210" y="806"/>
                  </a:lnTo>
                  <a:lnTo>
                    <a:pt x="1166" y="810"/>
                  </a:lnTo>
                  <a:lnTo>
                    <a:pt x="1162" y="803"/>
                  </a:lnTo>
                  <a:lnTo>
                    <a:pt x="1136" y="828"/>
                  </a:lnTo>
                  <a:lnTo>
                    <a:pt x="1137" y="838"/>
                  </a:lnTo>
                  <a:lnTo>
                    <a:pt x="1137" y="865"/>
                  </a:lnTo>
                  <a:lnTo>
                    <a:pt x="1132" y="865"/>
                  </a:lnTo>
                  <a:lnTo>
                    <a:pt x="1132" y="877"/>
                  </a:lnTo>
                  <a:lnTo>
                    <a:pt x="1127" y="877"/>
                  </a:lnTo>
                  <a:lnTo>
                    <a:pt x="1124" y="861"/>
                  </a:lnTo>
                  <a:lnTo>
                    <a:pt x="1114" y="861"/>
                  </a:lnTo>
                  <a:lnTo>
                    <a:pt x="1114" y="868"/>
                  </a:lnTo>
                  <a:lnTo>
                    <a:pt x="1079" y="849"/>
                  </a:lnTo>
                  <a:lnTo>
                    <a:pt x="1071" y="841"/>
                  </a:lnTo>
                  <a:lnTo>
                    <a:pt x="1069" y="843"/>
                  </a:lnTo>
                  <a:lnTo>
                    <a:pt x="1066" y="836"/>
                  </a:lnTo>
                  <a:lnTo>
                    <a:pt x="1056" y="834"/>
                  </a:lnTo>
                  <a:lnTo>
                    <a:pt x="1061" y="851"/>
                  </a:lnTo>
                  <a:lnTo>
                    <a:pt x="1054" y="843"/>
                  </a:lnTo>
                  <a:lnTo>
                    <a:pt x="1052" y="838"/>
                  </a:lnTo>
                  <a:lnTo>
                    <a:pt x="1047" y="836"/>
                  </a:lnTo>
                  <a:lnTo>
                    <a:pt x="1060" y="896"/>
                  </a:lnTo>
                  <a:lnTo>
                    <a:pt x="1074" y="927"/>
                  </a:lnTo>
                  <a:lnTo>
                    <a:pt x="1089" y="938"/>
                  </a:lnTo>
                  <a:lnTo>
                    <a:pt x="1101" y="957"/>
                  </a:lnTo>
                  <a:lnTo>
                    <a:pt x="1106" y="982"/>
                  </a:lnTo>
                  <a:lnTo>
                    <a:pt x="1095" y="1009"/>
                  </a:lnTo>
                  <a:lnTo>
                    <a:pt x="1084" y="1017"/>
                  </a:lnTo>
                  <a:lnTo>
                    <a:pt x="1082" y="1024"/>
                  </a:lnTo>
                  <a:lnTo>
                    <a:pt x="1071" y="1030"/>
                  </a:lnTo>
                  <a:lnTo>
                    <a:pt x="1061" y="1040"/>
                  </a:lnTo>
                  <a:lnTo>
                    <a:pt x="1056" y="1050"/>
                  </a:lnTo>
                  <a:lnTo>
                    <a:pt x="1060" y="1063"/>
                  </a:lnTo>
                  <a:lnTo>
                    <a:pt x="1054" y="1079"/>
                  </a:lnTo>
                  <a:lnTo>
                    <a:pt x="1074" y="1092"/>
                  </a:lnTo>
                  <a:lnTo>
                    <a:pt x="1074" y="1138"/>
                  </a:lnTo>
                  <a:lnTo>
                    <a:pt x="1071" y="1151"/>
                  </a:lnTo>
                  <a:lnTo>
                    <a:pt x="1079" y="1165"/>
                  </a:lnTo>
                  <a:lnTo>
                    <a:pt x="1076" y="1196"/>
                  </a:lnTo>
                  <a:lnTo>
                    <a:pt x="1089" y="1217"/>
                  </a:lnTo>
                  <a:lnTo>
                    <a:pt x="1089" y="1227"/>
                  </a:lnTo>
                  <a:lnTo>
                    <a:pt x="1095" y="1235"/>
                  </a:lnTo>
                  <a:lnTo>
                    <a:pt x="1095" y="1242"/>
                  </a:lnTo>
                  <a:lnTo>
                    <a:pt x="1115" y="1257"/>
                  </a:lnTo>
                  <a:lnTo>
                    <a:pt x="1119" y="1268"/>
                  </a:lnTo>
                  <a:lnTo>
                    <a:pt x="1122" y="1268"/>
                  </a:lnTo>
                  <a:lnTo>
                    <a:pt x="1124" y="1283"/>
                  </a:lnTo>
                  <a:lnTo>
                    <a:pt x="1136" y="1288"/>
                  </a:lnTo>
                  <a:lnTo>
                    <a:pt x="1148" y="1304"/>
                  </a:lnTo>
                  <a:lnTo>
                    <a:pt x="1132" y="1327"/>
                  </a:lnTo>
                  <a:lnTo>
                    <a:pt x="1117" y="1333"/>
                  </a:lnTo>
                  <a:lnTo>
                    <a:pt x="1110" y="1348"/>
                  </a:lnTo>
                  <a:lnTo>
                    <a:pt x="1102" y="1361"/>
                  </a:lnTo>
                  <a:lnTo>
                    <a:pt x="1074" y="1388"/>
                  </a:lnTo>
                  <a:lnTo>
                    <a:pt x="1069" y="1403"/>
                  </a:lnTo>
                  <a:lnTo>
                    <a:pt x="1062" y="1406"/>
                  </a:lnTo>
                  <a:lnTo>
                    <a:pt x="1061" y="1415"/>
                  </a:lnTo>
                  <a:lnTo>
                    <a:pt x="1051" y="1430"/>
                  </a:lnTo>
                  <a:lnTo>
                    <a:pt x="1039" y="1442"/>
                  </a:lnTo>
                  <a:lnTo>
                    <a:pt x="1031" y="1442"/>
                  </a:lnTo>
                  <a:lnTo>
                    <a:pt x="1005" y="1472"/>
                  </a:lnTo>
                  <a:lnTo>
                    <a:pt x="999" y="1476"/>
                  </a:lnTo>
                  <a:lnTo>
                    <a:pt x="994" y="1485"/>
                  </a:lnTo>
                  <a:lnTo>
                    <a:pt x="979" y="1490"/>
                  </a:lnTo>
                  <a:lnTo>
                    <a:pt x="961" y="1503"/>
                  </a:lnTo>
                  <a:lnTo>
                    <a:pt x="956" y="1517"/>
                  </a:lnTo>
                  <a:lnTo>
                    <a:pt x="941" y="1534"/>
                  </a:lnTo>
                  <a:lnTo>
                    <a:pt x="933" y="1566"/>
                  </a:lnTo>
                  <a:lnTo>
                    <a:pt x="943" y="1586"/>
                  </a:lnTo>
                  <a:lnTo>
                    <a:pt x="939" y="1590"/>
                  </a:lnTo>
                  <a:lnTo>
                    <a:pt x="939" y="1592"/>
                  </a:lnTo>
                  <a:lnTo>
                    <a:pt x="933" y="1595"/>
                  </a:lnTo>
                  <a:lnTo>
                    <a:pt x="911" y="1586"/>
                  </a:lnTo>
                  <a:lnTo>
                    <a:pt x="901" y="1587"/>
                  </a:lnTo>
                  <a:lnTo>
                    <a:pt x="871" y="1579"/>
                  </a:lnTo>
                  <a:lnTo>
                    <a:pt x="863" y="1573"/>
                  </a:lnTo>
                  <a:lnTo>
                    <a:pt x="833" y="1556"/>
                  </a:lnTo>
                  <a:lnTo>
                    <a:pt x="826" y="1562"/>
                  </a:lnTo>
                  <a:lnTo>
                    <a:pt x="810" y="1562"/>
                  </a:lnTo>
                  <a:lnTo>
                    <a:pt x="804" y="1556"/>
                  </a:lnTo>
                  <a:lnTo>
                    <a:pt x="786" y="1560"/>
                  </a:lnTo>
                  <a:lnTo>
                    <a:pt x="783" y="1547"/>
                  </a:lnTo>
                  <a:lnTo>
                    <a:pt x="783" y="1539"/>
                  </a:lnTo>
                  <a:lnTo>
                    <a:pt x="769" y="1525"/>
                  </a:lnTo>
                  <a:lnTo>
                    <a:pt x="773" y="1511"/>
                  </a:lnTo>
                  <a:lnTo>
                    <a:pt x="778" y="1503"/>
                  </a:lnTo>
                  <a:lnTo>
                    <a:pt x="778" y="1490"/>
                  </a:lnTo>
                  <a:lnTo>
                    <a:pt x="769" y="1463"/>
                  </a:lnTo>
                  <a:lnTo>
                    <a:pt x="773" y="1451"/>
                  </a:lnTo>
                  <a:lnTo>
                    <a:pt x="767" y="1436"/>
                  </a:lnTo>
                  <a:lnTo>
                    <a:pt x="762" y="1401"/>
                  </a:lnTo>
                  <a:lnTo>
                    <a:pt x="744" y="1374"/>
                  </a:lnTo>
                  <a:lnTo>
                    <a:pt x="738" y="1359"/>
                  </a:lnTo>
                  <a:lnTo>
                    <a:pt x="703" y="1325"/>
                  </a:lnTo>
                  <a:lnTo>
                    <a:pt x="695" y="1319"/>
                  </a:lnTo>
                  <a:lnTo>
                    <a:pt x="689" y="1321"/>
                  </a:lnTo>
                  <a:lnTo>
                    <a:pt x="672" y="1314"/>
                  </a:lnTo>
                  <a:lnTo>
                    <a:pt x="658" y="1314"/>
                  </a:lnTo>
                  <a:lnTo>
                    <a:pt x="634" y="1292"/>
                  </a:lnTo>
                  <a:lnTo>
                    <a:pt x="608" y="1278"/>
                  </a:lnTo>
                  <a:lnTo>
                    <a:pt x="594" y="1258"/>
                  </a:lnTo>
                  <a:lnTo>
                    <a:pt x="598" y="1249"/>
                  </a:lnTo>
                  <a:lnTo>
                    <a:pt x="597" y="1226"/>
                  </a:lnTo>
                  <a:lnTo>
                    <a:pt x="598" y="1216"/>
                  </a:lnTo>
                  <a:lnTo>
                    <a:pt x="586" y="1206"/>
                  </a:lnTo>
                  <a:lnTo>
                    <a:pt x="571" y="1208"/>
                  </a:lnTo>
                  <a:lnTo>
                    <a:pt x="562" y="1217"/>
                  </a:lnTo>
                  <a:lnTo>
                    <a:pt x="557" y="1213"/>
                  </a:lnTo>
                  <a:lnTo>
                    <a:pt x="554" y="1181"/>
                  </a:lnTo>
                  <a:lnTo>
                    <a:pt x="563" y="1147"/>
                  </a:lnTo>
                  <a:lnTo>
                    <a:pt x="562" y="1141"/>
                  </a:lnTo>
                  <a:lnTo>
                    <a:pt x="553" y="1134"/>
                  </a:lnTo>
                  <a:lnTo>
                    <a:pt x="548" y="1133"/>
                  </a:lnTo>
                  <a:lnTo>
                    <a:pt x="554" y="1120"/>
                  </a:lnTo>
                  <a:lnTo>
                    <a:pt x="553" y="1112"/>
                  </a:lnTo>
                  <a:lnTo>
                    <a:pt x="547" y="1116"/>
                  </a:lnTo>
                  <a:lnTo>
                    <a:pt x="531" y="1116"/>
                  </a:lnTo>
                  <a:lnTo>
                    <a:pt x="527" y="1118"/>
                  </a:lnTo>
                  <a:lnTo>
                    <a:pt x="513" y="1118"/>
                  </a:lnTo>
                  <a:lnTo>
                    <a:pt x="509" y="1035"/>
                  </a:lnTo>
                  <a:lnTo>
                    <a:pt x="514" y="1004"/>
                  </a:lnTo>
                  <a:lnTo>
                    <a:pt x="508" y="1001"/>
                  </a:lnTo>
                  <a:lnTo>
                    <a:pt x="509" y="996"/>
                  </a:lnTo>
                  <a:lnTo>
                    <a:pt x="506" y="973"/>
                  </a:lnTo>
                  <a:lnTo>
                    <a:pt x="501" y="968"/>
                  </a:lnTo>
                  <a:lnTo>
                    <a:pt x="499" y="960"/>
                  </a:lnTo>
                  <a:lnTo>
                    <a:pt x="509" y="938"/>
                  </a:lnTo>
                  <a:lnTo>
                    <a:pt x="499" y="930"/>
                  </a:lnTo>
                  <a:lnTo>
                    <a:pt x="492" y="938"/>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04" name="Freeform 35"/>
            <p:cNvSpPr>
              <a:spLocks/>
            </p:cNvSpPr>
            <p:nvPr/>
          </p:nvSpPr>
          <p:spPr bwMode="auto">
            <a:xfrm>
              <a:off x="7029335" y="5888382"/>
              <a:ext cx="1748347" cy="1791025"/>
            </a:xfrm>
            <a:custGeom>
              <a:avLst/>
              <a:gdLst>
                <a:gd name="T0" fmla="*/ 469 w 1557"/>
                <a:gd name="T1" fmla="*/ 996 h 1595"/>
                <a:gd name="T2" fmla="*/ 497 w 1557"/>
                <a:gd name="T3" fmla="*/ 907 h 1595"/>
                <a:gd name="T4" fmla="*/ 468 w 1557"/>
                <a:gd name="T5" fmla="*/ 900 h 1595"/>
                <a:gd name="T6" fmla="*/ 447 w 1557"/>
                <a:gd name="T7" fmla="*/ 849 h 1595"/>
                <a:gd name="T8" fmla="*/ 429 w 1557"/>
                <a:gd name="T9" fmla="*/ 824 h 1595"/>
                <a:gd name="T10" fmla="*/ 461 w 1557"/>
                <a:gd name="T11" fmla="*/ 799 h 1595"/>
                <a:gd name="T12" fmla="*/ 433 w 1557"/>
                <a:gd name="T13" fmla="*/ 766 h 1595"/>
                <a:gd name="T14" fmla="*/ 411 w 1557"/>
                <a:gd name="T15" fmla="*/ 744 h 1595"/>
                <a:gd name="T16" fmla="*/ 355 w 1557"/>
                <a:gd name="T17" fmla="*/ 719 h 1595"/>
                <a:gd name="T18" fmla="*/ 382 w 1557"/>
                <a:gd name="T19" fmla="*/ 697 h 1595"/>
                <a:gd name="T20" fmla="*/ 355 w 1557"/>
                <a:gd name="T21" fmla="*/ 644 h 1595"/>
                <a:gd name="T22" fmla="*/ 318 w 1557"/>
                <a:gd name="T23" fmla="*/ 615 h 1595"/>
                <a:gd name="T24" fmla="*/ 332 w 1557"/>
                <a:gd name="T25" fmla="*/ 511 h 1595"/>
                <a:gd name="T26" fmla="*/ 333 w 1557"/>
                <a:gd name="T27" fmla="*/ 479 h 1595"/>
                <a:gd name="T28" fmla="*/ 347 w 1557"/>
                <a:gd name="T29" fmla="*/ 458 h 1595"/>
                <a:gd name="T30" fmla="*/ 64 w 1557"/>
                <a:gd name="T31" fmla="*/ 427 h 1595"/>
                <a:gd name="T32" fmla="*/ 147 w 1557"/>
                <a:gd name="T33" fmla="*/ 320 h 1595"/>
                <a:gd name="T34" fmla="*/ 147 w 1557"/>
                <a:gd name="T35" fmla="*/ 340 h 1595"/>
                <a:gd name="T36" fmla="*/ 196 w 1557"/>
                <a:gd name="T37" fmla="*/ 212 h 1595"/>
                <a:gd name="T38" fmla="*/ 254 w 1557"/>
                <a:gd name="T39" fmla="*/ 213 h 1595"/>
                <a:gd name="T40" fmla="*/ 411 w 1557"/>
                <a:gd name="T41" fmla="*/ 374 h 1595"/>
                <a:gd name="T42" fmla="*/ 426 w 1557"/>
                <a:gd name="T43" fmla="*/ 291 h 1595"/>
                <a:gd name="T44" fmla="*/ 435 w 1557"/>
                <a:gd name="T45" fmla="*/ 285 h 1595"/>
                <a:gd name="T46" fmla="*/ 397 w 1557"/>
                <a:gd name="T47" fmla="*/ 227 h 1595"/>
                <a:gd name="T48" fmla="*/ 482 w 1557"/>
                <a:gd name="T49" fmla="*/ 229 h 1595"/>
                <a:gd name="T50" fmla="*/ 493 w 1557"/>
                <a:gd name="T51" fmla="*/ 208 h 1595"/>
                <a:gd name="T52" fmla="*/ 377 w 1557"/>
                <a:gd name="T53" fmla="*/ 192 h 1595"/>
                <a:gd name="T54" fmla="*/ 468 w 1557"/>
                <a:gd name="T55" fmla="*/ 122 h 1595"/>
                <a:gd name="T56" fmla="*/ 328 w 1557"/>
                <a:gd name="T57" fmla="*/ 163 h 1595"/>
                <a:gd name="T58" fmla="*/ 252 w 1557"/>
                <a:gd name="T59" fmla="*/ 53 h 1595"/>
                <a:gd name="T60" fmla="*/ 283 w 1557"/>
                <a:gd name="T61" fmla="*/ 21 h 1595"/>
                <a:gd name="T62" fmla="*/ 680 w 1557"/>
                <a:gd name="T63" fmla="*/ 110 h 1595"/>
                <a:gd name="T64" fmla="*/ 793 w 1557"/>
                <a:gd name="T65" fmla="*/ 194 h 1595"/>
                <a:gd name="T66" fmla="*/ 965 w 1557"/>
                <a:gd name="T67" fmla="*/ 142 h 1595"/>
                <a:gd name="T68" fmla="*/ 964 w 1557"/>
                <a:gd name="T69" fmla="*/ 283 h 1595"/>
                <a:gd name="T70" fmla="*/ 1054 w 1557"/>
                <a:gd name="T71" fmla="*/ 330 h 1595"/>
                <a:gd name="T72" fmla="*/ 1082 w 1557"/>
                <a:gd name="T73" fmla="*/ 365 h 1595"/>
                <a:gd name="T74" fmla="*/ 1180 w 1557"/>
                <a:gd name="T75" fmla="*/ 426 h 1595"/>
                <a:gd name="T76" fmla="*/ 1557 w 1557"/>
                <a:gd name="T77" fmla="*/ 551 h 1595"/>
                <a:gd name="T78" fmla="*/ 1226 w 1557"/>
                <a:gd name="T79" fmla="*/ 806 h 1595"/>
                <a:gd name="T80" fmla="*/ 1137 w 1557"/>
                <a:gd name="T81" fmla="*/ 838 h 1595"/>
                <a:gd name="T82" fmla="*/ 1114 w 1557"/>
                <a:gd name="T83" fmla="*/ 861 h 1595"/>
                <a:gd name="T84" fmla="*/ 1056 w 1557"/>
                <a:gd name="T85" fmla="*/ 834 h 1595"/>
                <a:gd name="T86" fmla="*/ 1074 w 1557"/>
                <a:gd name="T87" fmla="*/ 927 h 1595"/>
                <a:gd name="T88" fmla="*/ 1082 w 1557"/>
                <a:gd name="T89" fmla="*/ 1024 h 1595"/>
                <a:gd name="T90" fmla="*/ 1074 w 1557"/>
                <a:gd name="T91" fmla="*/ 1092 h 1595"/>
                <a:gd name="T92" fmla="*/ 1089 w 1557"/>
                <a:gd name="T93" fmla="*/ 1227 h 1595"/>
                <a:gd name="T94" fmla="*/ 1124 w 1557"/>
                <a:gd name="T95" fmla="*/ 1283 h 1595"/>
                <a:gd name="T96" fmla="*/ 1102 w 1557"/>
                <a:gd name="T97" fmla="*/ 1361 h 1595"/>
                <a:gd name="T98" fmla="*/ 1039 w 1557"/>
                <a:gd name="T99" fmla="*/ 1442 h 1595"/>
                <a:gd name="T100" fmla="*/ 961 w 1557"/>
                <a:gd name="T101" fmla="*/ 1503 h 1595"/>
                <a:gd name="T102" fmla="*/ 939 w 1557"/>
                <a:gd name="T103" fmla="*/ 1592 h 1595"/>
                <a:gd name="T104" fmla="*/ 833 w 1557"/>
                <a:gd name="T105" fmla="*/ 1556 h 1595"/>
                <a:gd name="T106" fmla="*/ 783 w 1557"/>
                <a:gd name="T107" fmla="*/ 1539 h 1595"/>
                <a:gd name="T108" fmla="*/ 773 w 1557"/>
                <a:gd name="T109" fmla="*/ 1451 h 1595"/>
                <a:gd name="T110" fmla="*/ 695 w 1557"/>
                <a:gd name="T111" fmla="*/ 1319 h 1595"/>
                <a:gd name="T112" fmla="*/ 594 w 1557"/>
                <a:gd name="T113" fmla="*/ 1258 h 1595"/>
                <a:gd name="T114" fmla="*/ 562 w 1557"/>
                <a:gd name="T115" fmla="*/ 1217 h 1595"/>
                <a:gd name="T116" fmla="*/ 548 w 1557"/>
                <a:gd name="T117" fmla="*/ 1133 h 1595"/>
                <a:gd name="T118" fmla="*/ 513 w 1557"/>
                <a:gd name="T119" fmla="*/ 1118 h 1595"/>
                <a:gd name="T120" fmla="*/ 501 w 1557"/>
                <a:gd name="T121" fmla="*/ 96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595">
                  <a:moveTo>
                    <a:pt x="492" y="938"/>
                  </a:moveTo>
                  <a:lnTo>
                    <a:pt x="493" y="979"/>
                  </a:lnTo>
                  <a:lnTo>
                    <a:pt x="492" y="982"/>
                  </a:lnTo>
                  <a:lnTo>
                    <a:pt x="491" y="969"/>
                  </a:lnTo>
                  <a:lnTo>
                    <a:pt x="487" y="968"/>
                  </a:lnTo>
                  <a:lnTo>
                    <a:pt x="469" y="996"/>
                  </a:lnTo>
                  <a:lnTo>
                    <a:pt x="471" y="965"/>
                  </a:lnTo>
                  <a:lnTo>
                    <a:pt x="483" y="951"/>
                  </a:lnTo>
                  <a:lnTo>
                    <a:pt x="487" y="938"/>
                  </a:lnTo>
                  <a:lnTo>
                    <a:pt x="491" y="912"/>
                  </a:lnTo>
                  <a:lnTo>
                    <a:pt x="499" y="911"/>
                  </a:lnTo>
                  <a:lnTo>
                    <a:pt x="497" y="907"/>
                  </a:lnTo>
                  <a:lnTo>
                    <a:pt x="491" y="911"/>
                  </a:lnTo>
                  <a:lnTo>
                    <a:pt x="483" y="907"/>
                  </a:lnTo>
                  <a:lnTo>
                    <a:pt x="478" y="911"/>
                  </a:lnTo>
                  <a:lnTo>
                    <a:pt x="478" y="896"/>
                  </a:lnTo>
                  <a:lnTo>
                    <a:pt x="474" y="900"/>
                  </a:lnTo>
                  <a:lnTo>
                    <a:pt x="468" y="900"/>
                  </a:lnTo>
                  <a:lnTo>
                    <a:pt x="477" y="880"/>
                  </a:lnTo>
                  <a:lnTo>
                    <a:pt x="468" y="857"/>
                  </a:lnTo>
                  <a:lnTo>
                    <a:pt x="459" y="857"/>
                  </a:lnTo>
                  <a:lnTo>
                    <a:pt x="453" y="872"/>
                  </a:lnTo>
                  <a:lnTo>
                    <a:pt x="447" y="872"/>
                  </a:lnTo>
                  <a:lnTo>
                    <a:pt x="447" y="849"/>
                  </a:lnTo>
                  <a:lnTo>
                    <a:pt x="442" y="834"/>
                  </a:lnTo>
                  <a:lnTo>
                    <a:pt x="433" y="830"/>
                  </a:lnTo>
                  <a:lnTo>
                    <a:pt x="421" y="834"/>
                  </a:lnTo>
                  <a:lnTo>
                    <a:pt x="417" y="828"/>
                  </a:lnTo>
                  <a:lnTo>
                    <a:pt x="417" y="821"/>
                  </a:lnTo>
                  <a:lnTo>
                    <a:pt x="429" y="824"/>
                  </a:lnTo>
                  <a:lnTo>
                    <a:pt x="435" y="824"/>
                  </a:lnTo>
                  <a:lnTo>
                    <a:pt x="436" y="828"/>
                  </a:lnTo>
                  <a:lnTo>
                    <a:pt x="446" y="808"/>
                  </a:lnTo>
                  <a:lnTo>
                    <a:pt x="452" y="803"/>
                  </a:lnTo>
                  <a:lnTo>
                    <a:pt x="459" y="806"/>
                  </a:lnTo>
                  <a:lnTo>
                    <a:pt x="461" y="799"/>
                  </a:lnTo>
                  <a:lnTo>
                    <a:pt x="453" y="789"/>
                  </a:lnTo>
                  <a:lnTo>
                    <a:pt x="443" y="785"/>
                  </a:lnTo>
                  <a:lnTo>
                    <a:pt x="443" y="779"/>
                  </a:lnTo>
                  <a:lnTo>
                    <a:pt x="447" y="773"/>
                  </a:lnTo>
                  <a:lnTo>
                    <a:pt x="436" y="766"/>
                  </a:lnTo>
                  <a:lnTo>
                    <a:pt x="433" y="766"/>
                  </a:lnTo>
                  <a:lnTo>
                    <a:pt x="429" y="759"/>
                  </a:lnTo>
                  <a:lnTo>
                    <a:pt x="429" y="750"/>
                  </a:lnTo>
                  <a:lnTo>
                    <a:pt x="426" y="754"/>
                  </a:lnTo>
                  <a:lnTo>
                    <a:pt x="418" y="752"/>
                  </a:lnTo>
                  <a:lnTo>
                    <a:pt x="413" y="744"/>
                  </a:lnTo>
                  <a:lnTo>
                    <a:pt x="411" y="744"/>
                  </a:lnTo>
                  <a:lnTo>
                    <a:pt x="407" y="746"/>
                  </a:lnTo>
                  <a:lnTo>
                    <a:pt x="393" y="741"/>
                  </a:lnTo>
                  <a:lnTo>
                    <a:pt x="368" y="744"/>
                  </a:lnTo>
                  <a:lnTo>
                    <a:pt x="363" y="737"/>
                  </a:lnTo>
                  <a:lnTo>
                    <a:pt x="347" y="737"/>
                  </a:lnTo>
                  <a:lnTo>
                    <a:pt x="355" y="719"/>
                  </a:lnTo>
                  <a:lnTo>
                    <a:pt x="366" y="715"/>
                  </a:lnTo>
                  <a:lnTo>
                    <a:pt x="367" y="704"/>
                  </a:lnTo>
                  <a:lnTo>
                    <a:pt x="386" y="706"/>
                  </a:lnTo>
                  <a:lnTo>
                    <a:pt x="393" y="702"/>
                  </a:lnTo>
                  <a:lnTo>
                    <a:pt x="393" y="697"/>
                  </a:lnTo>
                  <a:lnTo>
                    <a:pt x="382" y="697"/>
                  </a:lnTo>
                  <a:lnTo>
                    <a:pt x="351" y="691"/>
                  </a:lnTo>
                  <a:lnTo>
                    <a:pt x="355" y="684"/>
                  </a:lnTo>
                  <a:lnTo>
                    <a:pt x="366" y="671"/>
                  </a:lnTo>
                  <a:lnTo>
                    <a:pt x="367" y="665"/>
                  </a:lnTo>
                  <a:lnTo>
                    <a:pt x="355" y="662"/>
                  </a:lnTo>
                  <a:lnTo>
                    <a:pt x="355" y="644"/>
                  </a:lnTo>
                  <a:lnTo>
                    <a:pt x="355" y="654"/>
                  </a:lnTo>
                  <a:lnTo>
                    <a:pt x="351" y="644"/>
                  </a:lnTo>
                  <a:lnTo>
                    <a:pt x="347" y="654"/>
                  </a:lnTo>
                  <a:lnTo>
                    <a:pt x="342" y="653"/>
                  </a:lnTo>
                  <a:lnTo>
                    <a:pt x="351" y="640"/>
                  </a:lnTo>
                  <a:lnTo>
                    <a:pt x="318" y="615"/>
                  </a:lnTo>
                  <a:lnTo>
                    <a:pt x="292" y="615"/>
                  </a:lnTo>
                  <a:lnTo>
                    <a:pt x="293" y="605"/>
                  </a:lnTo>
                  <a:lnTo>
                    <a:pt x="283" y="603"/>
                  </a:lnTo>
                  <a:lnTo>
                    <a:pt x="321" y="537"/>
                  </a:lnTo>
                  <a:lnTo>
                    <a:pt x="323" y="519"/>
                  </a:lnTo>
                  <a:lnTo>
                    <a:pt x="332" y="511"/>
                  </a:lnTo>
                  <a:lnTo>
                    <a:pt x="333" y="502"/>
                  </a:lnTo>
                  <a:lnTo>
                    <a:pt x="328" y="498"/>
                  </a:lnTo>
                  <a:lnTo>
                    <a:pt x="333" y="485"/>
                  </a:lnTo>
                  <a:lnTo>
                    <a:pt x="328" y="484"/>
                  </a:lnTo>
                  <a:lnTo>
                    <a:pt x="332" y="484"/>
                  </a:lnTo>
                  <a:lnTo>
                    <a:pt x="333" y="479"/>
                  </a:lnTo>
                  <a:lnTo>
                    <a:pt x="338" y="479"/>
                  </a:lnTo>
                  <a:lnTo>
                    <a:pt x="338" y="471"/>
                  </a:lnTo>
                  <a:lnTo>
                    <a:pt x="342" y="471"/>
                  </a:lnTo>
                  <a:lnTo>
                    <a:pt x="342" y="467"/>
                  </a:lnTo>
                  <a:lnTo>
                    <a:pt x="345" y="467"/>
                  </a:lnTo>
                  <a:lnTo>
                    <a:pt x="347" y="458"/>
                  </a:lnTo>
                  <a:lnTo>
                    <a:pt x="231" y="427"/>
                  </a:lnTo>
                  <a:lnTo>
                    <a:pt x="160" y="427"/>
                  </a:lnTo>
                  <a:lnTo>
                    <a:pt x="160" y="430"/>
                  </a:lnTo>
                  <a:lnTo>
                    <a:pt x="157" y="430"/>
                  </a:lnTo>
                  <a:lnTo>
                    <a:pt x="155" y="427"/>
                  </a:lnTo>
                  <a:lnTo>
                    <a:pt x="64" y="427"/>
                  </a:lnTo>
                  <a:lnTo>
                    <a:pt x="19" y="194"/>
                  </a:lnTo>
                  <a:lnTo>
                    <a:pt x="0" y="75"/>
                  </a:lnTo>
                  <a:lnTo>
                    <a:pt x="106" y="129"/>
                  </a:lnTo>
                  <a:lnTo>
                    <a:pt x="120" y="194"/>
                  </a:lnTo>
                  <a:lnTo>
                    <a:pt x="144" y="320"/>
                  </a:lnTo>
                  <a:lnTo>
                    <a:pt x="147" y="320"/>
                  </a:lnTo>
                  <a:lnTo>
                    <a:pt x="150" y="327"/>
                  </a:lnTo>
                  <a:lnTo>
                    <a:pt x="144" y="330"/>
                  </a:lnTo>
                  <a:lnTo>
                    <a:pt x="147" y="332"/>
                  </a:lnTo>
                  <a:lnTo>
                    <a:pt x="150" y="332"/>
                  </a:lnTo>
                  <a:lnTo>
                    <a:pt x="151" y="340"/>
                  </a:lnTo>
                  <a:lnTo>
                    <a:pt x="147" y="340"/>
                  </a:lnTo>
                  <a:lnTo>
                    <a:pt x="150" y="347"/>
                  </a:lnTo>
                  <a:lnTo>
                    <a:pt x="219" y="338"/>
                  </a:lnTo>
                  <a:lnTo>
                    <a:pt x="201" y="243"/>
                  </a:lnTo>
                  <a:lnTo>
                    <a:pt x="200" y="243"/>
                  </a:lnTo>
                  <a:lnTo>
                    <a:pt x="198" y="212"/>
                  </a:lnTo>
                  <a:lnTo>
                    <a:pt x="196" y="212"/>
                  </a:lnTo>
                  <a:lnTo>
                    <a:pt x="191" y="194"/>
                  </a:lnTo>
                  <a:lnTo>
                    <a:pt x="191" y="167"/>
                  </a:lnTo>
                  <a:lnTo>
                    <a:pt x="252" y="194"/>
                  </a:lnTo>
                  <a:lnTo>
                    <a:pt x="257" y="195"/>
                  </a:lnTo>
                  <a:lnTo>
                    <a:pt x="259" y="213"/>
                  </a:lnTo>
                  <a:lnTo>
                    <a:pt x="254" y="213"/>
                  </a:lnTo>
                  <a:lnTo>
                    <a:pt x="257" y="230"/>
                  </a:lnTo>
                  <a:lnTo>
                    <a:pt x="313" y="229"/>
                  </a:lnTo>
                  <a:lnTo>
                    <a:pt x="328" y="289"/>
                  </a:lnTo>
                  <a:lnTo>
                    <a:pt x="341" y="367"/>
                  </a:lnTo>
                  <a:lnTo>
                    <a:pt x="402" y="389"/>
                  </a:lnTo>
                  <a:lnTo>
                    <a:pt x="411" y="374"/>
                  </a:lnTo>
                  <a:lnTo>
                    <a:pt x="377" y="364"/>
                  </a:lnTo>
                  <a:lnTo>
                    <a:pt x="387" y="324"/>
                  </a:lnTo>
                  <a:lnTo>
                    <a:pt x="386" y="324"/>
                  </a:lnTo>
                  <a:lnTo>
                    <a:pt x="397" y="293"/>
                  </a:lnTo>
                  <a:lnTo>
                    <a:pt x="403" y="291"/>
                  </a:lnTo>
                  <a:lnTo>
                    <a:pt x="426" y="291"/>
                  </a:lnTo>
                  <a:lnTo>
                    <a:pt x="426" y="311"/>
                  </a:lnTo>
                  <a:lnTo>
                    <a:pt x="436" y="320"/>
                  </a:lnTo>
                  <a:lnTo>
                    <a:pt x="442" y="307"/>
                  </a:lnTo>
                  <a:lnTo>
                    <a:pt x="443" y="293"/>
                  </a:lnTo>
                  <a:lnTo>
                    <a:pt x="436" y="289"/>
                  </a:lnTo>
                  <a:lnTo>
                    <a:pt x="435" y="285"/>
                  </a:lnTo>
                  <a:lnTo>
                    <a:pt x="405" y="285"/>
                  </a:lnTo>
                  <a:lnTo>
                    <a:pt x="398" y="281"/>
                  </a:lnTo>
                  <a:lnTo>
                    <a:pt x="382" y="223"/>
                  </a:lnTo>
                  <a:lnTo>
                    <a:pt x="386" y="221"/>
                  </a:lnTo>
                  <a:lnTo>
                    <a:pt x="398" y="223"/>
                  </a:lnTo>
                  <a:lnTo>
                    <a:pt x="397" y="227"/>
                  </a:lnTo>
                  <a:lnTo>
                    <a:pt x="413" y="230"/>
                  </a:lnTo>
                  <a:lnTo>
                    <a:pt x="433" y="230"/>
                  </a:lnTo>
                  <a:lnTo>
                    <a:pt x="435" y="230"/>
                  </a:lnTo>
                  <a:lnTo>
                    <a:pt x="442" y="230"/>
                  </a:lnTo>
                  <a:lnTo>
                    <a:pt x="453" y="221"/>
                  </a:lnTo>
                  <a:lnTo>
                    <a:pt x="482" y="229"/>
                  </a:lnTo>
                  <a:lnTo>
                    <a:pt x="487" y="241"/>
                  </a:lnTo>
                  <a:lnTo>
                    <a:pt x="497" y="241"/>
                  </a:lnTo>
                  <a:lnTo>
                    <a:pt x="508" y="230"/>
                  </a:lnTo>
                  <a:lnTo>
                    <a:pt x="508" y="221"/>
                  </a:lnTo>
                  <a:lnTo>
                    <a:pt x="513" y="213"/>
                  </a:lnTo>
                  <a:lnTo>
                    <a:pt x="493" y="208"/>
                  </a:lnTo>
                  <a:lnTo>
                    <a:pt x="487" y="213"/>
                  </a:lnTo>
                  <a:lnTo>
                    <a:pt x="492" y="223"/>
                  </a:lnTo>
                  <a:lnTo>
                    <a:pt x="497" y="223"/>
                  </a:lnTo>
                  <a:lnTo>
                    <a:pt x="497" y="227"/>
                  </a:lnTo>
                  <a:lnTo>
                    <a:pt x="387" y="194"/>
                  </a:lnTo>
                  <a:lnTo>
                    <a:pt x="377" y="192"/>
                  </a:lnTo>
                  <a:lnTo>
                    <a:pt x="403" y="164"/>
                  </a:lnTo>
                  <a:lnTo>
                    <a:pt x="468" y="184"/>
                  </a:lnTo>
                  <a:lnTo>
                    <a:pt x="482" y="188"/>
                  </a:lnTo>
                  <a:lnTo>
                    <a:pt x="483" y="151"/>
                  </a:lnTo>
                  <a:lnTo>
                    <a:pt x="469" y="146"/>
                  </a:lnTo>
                  <a:lnTo>
                    <a:pt x="468" y="122"/>
                  </a:lnTo>
                  <a:lnTo>
                    <a:pt x="461" y="122"/>
                  </a:lnTo>
                  <a:lnTo>
                    <a:pt x="461" y="159"/>
                  </a:lnTo>
                  <a:lnTo>
                    <a:pt x="453" y="164"/>
                  </a:lnTo>
                  <a:lnTo>
                    <a:pt x="397" y="146"/>
                  </a:lnTo>
                  <a:lnTo>
                    <a:pt x="333" y="172"/>
                  </a:lnTo>
                  <a:lnTo>
                    <a:pt x="328" y="163"/>
                  </a:lnTo>
                  <a:lnTo>
                    <a:pt x="283" y="177"/>
                  </a:lnTo>
                  <a:lnTo>
                    <a:pt x="187" y="133"/>
                  </a:lnTo>
                  <a:lnTo>
                    <a:pt x="169" y="30"/>
                  </a:lnTo>
                  <a:lnTo>
                    <a:pt x="230" y="49"/>
                  </a:lnTo>
                  <a:lnTo>
                    <a:pt x="240" y="49"/>
                  </a:lnTo>
                  <a:lnTo>
                    <a:pt x="252" y="53"/>
                  </a:lnTo>
                  <a:lnTo>
                    <a:pt x="248" y="67"/>
                  </a:lnTo>
                  <a:lnTo>
                    <a:pt x="341" y="97"/>
                  </a:lnTo>
                  <a:lnTo>
                    <a:pt x="355" y="65"/>
                  </a:lnTo>
                  <a:lnTo>
                    <a:pt x="355" y="57"/>
                  </a:lnTo>
                  <a:lnTo>
                    <a:pt x="278" y="34"/>
                  </a:lnTo>
                  <a:lnTo>
                    <a:pt x="283" y="21"/>
                  </a:lnTo>
                  <a:lnTo>
                    <a:pt x="283" y="3"/>
                  </a:lnTo>
                  <a:lnTo>
                    <a:pt x="356" y="0"/>
                  </a:lnTo>
                  <a:lnTo>
                    <a:pt x="553" y="65"/>
                  </a:lnTo>
                  <a:lnTo>
                    <a:pt x="588" y="83"/>
                  </a:lnTo>
                  <a:lnTo>
                    <a:pt x="637" y="102"/>
                  </a:lnTo>
                  <a:lnTo>
                    <a:pt x="680" y="110"/>
                  </a:lnTo>
                  <a:lnTo>
                    <a:pt x="738" y="122"/>
                  </a:lnTo>
                  <a:lnTo>
                    <a:pt x="762" y="139"/>
                  </a:lnTo>
                  <a:lnTo>
                    <a:pt x="773" y="167"/>
                  </a:lnTo>
                  <a:lnTo>
                    <a:pt x="783" y="188"/>
                  </a:lnTo>
                  <a:lnTo>
                    <a:pt x="791" y="194"/>
                  </a:lnTo>
                  <a:lnTo>
                    <a:pt x="793" y="194"/>
                  </a:lnTo>
                  <a:lnTo>
                    <a:pt x="800" y="199"/>
                  </a:lnTo>
                  <a:lnTo>
                    <a:pt x="831" y="194"/>
                  </a:lnTo>
                  <a:lnTo>
                    <a:pt x="906" y="159"/>
                  </a:lnTo>
                  <a:lnTo>
                    <a:pt x="934" y="139"/>
                  </a:lnTo>
                  <a:lnTo>
                    <a:pt x="956" y="126"/>
                  </a:lnTo>
                  <a:lnTo>
                    <a:pt x="965" y="142"/>
                  </a:lnTo>
                  <a:lnTo>
                    <a:pt x="965" y="167"/>
                  </a:lnTo>
                  <a:lnTo>
                    <a:pt x="951" y="167"/>
                  </a:lnTo>
                  <a:lnTo>
                    <a:pt x="954" y="186"/>
                  </a:lnTo>
                  <a:lnTo>
                    <a:pt x="965" y="188"/>
                  </a:lnTo>
                  <a:lnTo>
                    <a:pt x="965" y="194"/>
                  </a:lnTo>
                  <a:lnTo>
                    <a:pt x="964" y="283"/>
                  </a:lnTo>
                  <a:lnTo>
                    <a:pt x="1039" y="283"/>
                  </a:lnTo>
                  <a:lnTo>
                    <a:pt x="1036" y="303"/>
                  </a:lnTo>
                  <a:lnTo>
                    <a:pt x="1034" y="305"/>
                  </a:lnTo>
                  <a:lnTo>
                    <a:pt x="1039" y="305"/>
                  </a:lnTo>
                  <a:lnTo>
                    <a:pt x="1044" y="320"/>
                  </a:lnTo>
                  <a:lnTo>
                    <a:pt x="1054" y="330"/>
                  </a:lnTo>
                  <a:lnTo>
                    <a:pt x="1071" y="327"/>
                  </a:lnTo>
                  <a:lnTo>
                    <a:pt x="1071" y="345"/>
                  </a:lnTo>
                  <a:lnTo>
                    <a:pt x="1066" y="345"/>
                  </a:lnTo>
                  <a:lnTo>
                    <a:pt x="1074" y="351"/>
                  </a:lnTo>
                  <a:lnTo>
                    <a:pt x="1074" y="365"/>
                  </a:lnTo>
                  <a:lnTo>
                    <a:pt x="1082" y="365"/>
                  </a:lnTo>
                  <a:lnTo>
                    <a:pt x="1082" y="382"/>
                  </a:lnTo>
                  <a:lnTo>
                    <a:pt x="1171" y="379"/>
                  </a:lnTo>
                  <a:lnTo>
                    <a:pt x="1180" y="389"/>
                  </a:lnTo>
                  <a:lnTo>
                    <a:pt x="1171" y="395"/>
                  </a:lnTo>
                  <a:lnTo>
                    <a:pt x="1166" y="416"/>
                  </a:lnTo>
                  <a:lnTo>
                    <a:pt x="1180" y="426"/>
                  </a:lnTo>
                  <a:lnTo>
                    <a:pt x="1180" y="430"/>
                  </a:lnTo>
                  <a:lnTo>
                    <a:pt x="1172" y="435"/>
                  </a:lnTo>
                  <a:lnTo>
                    <a:pt x="1159" y="435"/>
                  </a:lnTo>
                  <a:lnTo>
                    <a:pt x="1203" y="424"/>
                  </a:lnTo>
                  <a:lnTo>
                    <a:pt x="1322" y="367"/>
                  </a:lnTo>
                  <a:lnTo>
                    <a:pt x="1557" y="551"/>
                  </a:lnTo>
                  <a:lnTo>
                    <a:pt x="1425" y="973"/>
                  </a:lnTo>
                  <a:lnTo>
                    <a:pt x="1217" y="757"/>
                  </a:lnTo>
                  <a:lnTo>
                    <a:pt x="1217" y="777"/>
                  </a:lnTo>
                  <a:lnTo>
                    <a:pt x="1211" y="785"/>
                  </a:lnTo>
                  <a:lnTo>
                    <a:pt x="1212" y="794"/>
                  </a:lnTo>
                  <a:lnTo>
                    <a:pt x="1226" y="806"/>
                  </a:lnTo>
                  <a:lnTo>
                    <a:pt x="1217" y="810"/>
                  </a:lnTo>
                  <a:lnTo>
                    <a:pt x="1210" y="806"/>
                  </a:lnTo>
                  <a:lnTo>
                    <a:pt x="1166" y="810"/>
                  </a:lnTo>
                  <a:lnTo>
                    <a:pt x="1162" y="803"/>
                  </a:lnTo>
                  <a:lnTo>
                    <a:pt x="1136" y="828"/>
                  </a:lnTo>
                  <a:lnTo>
                    <a:pt x="1137" y="838"/>
                  </a:lnTo>
                  <a:lnTo>
                    <a:pt x="1137" y="865"/>
                  </a:lnTo>
                  <a:lnTo>
                    <a:pt x="1132" y="865"/>
                  </a:lnTo>
                  <a:lnTo>
                    <a:pt x="1132" y="877"/>
                  </a:lnTo>
                  <a:lnTo>
                    <a:pt x="1127" y="877"/>
                  </a:lnTo>
                  <a:lnTo>
                    <a:pt x="1124" y="861"/>
                  </a:lnTo>
                  <a:lnTo>
                    <a:pt x="1114" y="861"/>
                  </a:lnTo>
                  <a:lnTo>
                    <a:pt x="1114" y="868"/>
                  </a:lnTo>
                  <a:lnTo>
                    <a:pt x="1079" y="849"/>
                  </a:lnTo>
                  <a:lnTo>
                    <a:pt x="1071" y="841"/>
                  </a:lnTo>
                  <a:lnTo>
                    <a:pt x="1069" y="843"/>
                  </a:lnTo>
                  <a:lnTo>
                    <a:pt x="1066" y="836"/>
                  </a:lnTo>
                  <a:lnTo>
                    <a:pt x="1056" y="834"/>
                  </a:lnTo>
                  <a:lnTo>
                    <a:pt x="1061" y="851"/>
                  </a:lnTo>
                  <a:lnTo>
                    <a:pt x="1054" y="843"/>
                  </a:lnTo>
                  <a:lnTo>
                    <a:pt x="1052" y="838"/>
                  </a:lnTo>
                  <a:lnTo>
                    <a:pt x="1047" y="836"/>
                  </a:lnTo>
                  <a:lnTo>
                    <a:pt x="1060" y="896"/>
                  </a:lnTo>
                  <a:lnTo>
                    <a:pt x="1074" y="927"/>
                  </a:lnTo>
                  <a:lnTo>
                    <a:pt x="1089" y="938"/>
                  </a:lnTo>
                  <a:lnTo>
                    <a:pt x="1101" y="957"/>
                  </a:lnTo>
                  <a:lnTo>
                    <a:pt x="1106" y="982"/>
                  </a:lnTo>
                  <a:lnTo>
                    <a:pt x="1095" y="1009"/>
                  </a:lnTo>
                  <a:lnTo>
                    <a:pt x="1084" y="1017"/>
                  </a:lnTo>
                  <a:lnTo>
                    <a:pt x="1082" y="1024"/>
                  </a:lnTo>
                  <a:lnTo>
                    <a:pt x="1071" y="1030"/>
                  </a:lnTo>
                  <a:lnTo>
                    <a:pt x="1061" y="1040"/>
                  </a:lnTo>
                  <a:lnTo>
                    <a:pt x="1056" y="1050"/>
                  </a:lnTo>
                  <a:lnTo>
                    <a:pt x="1060" y="1063"/>
                  </a:lnTo>
                  <a:lnTo>
                    <a:pt x="1054" y="1079"/>
                  </a:lnTo>
                  <a:lnTo>
                    <a:pt x="1074" y="1092"/>
                  </a:lnTo>
                  <a:lnTo>
                    <a:pt x="1074" y="1138"/>
                  </a:lnTo>
                  <a:lnTo>
                    <a:pt x="1071" y="1151"/>
                  </a:lnTo>
                  <a:lnTo>
                    <a:pt x="1079" y="1165"/>
                  </a:lnTo>
                  <a:lnTo>
                    <a:pt x="1076" y="1196"/>
                  </a:lnTo>
                  <a:lnTo>
                    <a:pt x="1089" y="1217"/>
                  </a:lnTo>
                  <a:lnTo>
                    <a:pt x="1089" y="1227"/>
                  </a:lnTo>
                  <a:lnTo>
                    <a:pt x="1095" y="1235"/>
                  </a:lnTo>
                  <a:lnTo>
                    <a:pt x="1095" y="1242"/>
                  </a:lnTo>
                  <a:lnTo>
                    <a:pt x="1115" y="1257"/>
                  </a:lnTo>
                  <a:lnTo>
                    <a:pt x="1119" y="1268"/>
                  </a:lnTo>
                  <a:lnTo>
                    <a:pt x="1122" y="1268"/>
                  </a:lnTo>
                  <a:lnTo>
                    <a:pt x="1124" y="1283"/>
                  </a:lnTo>
                  <a:lnTo>
                    <a:pt x="1136" y="1288"/>
                  </a:lnTo>
                  <a:lnTo>
                    <a:pt x="1148" y="1304"/>
                  </a:lnTo>
                  <a:lnTo>
                    <a:pt x="1132" y="1327"/>
                  </a:lnTo>
                  <a:lnTo>
                    <a:pt x="1117" y="1333"/>
                  </a:lnTo>
                  <a:lnTo>
                    <a:pt x="1110" y="1348"/>
                  </a:lnTo>
                  <a:lnTo>
                    <a:pt x="1102" y="1361"/>
                  </a:lnTo>
                  <a:lnTo>
                    <a:pt x="1074" y="1388"/>
                  </a:lnTo>
                  <a:lnTo>
                    <a:pt x="1069" y="1403"/>
                  </a:lnTo>
                  <a:lnTo>
                    <a:pt x="1062" y="1406"/>
                  </a:lnTo>
                  <a:lnTo>
                    <a:pt x="1061" y="1415"/>
                  </a:lnTo>
                  <a:lnTo>
                    <a:pt x="1051" y="1430"/>
                  </a:lnTo>
                  <a:lnTo>
                    <a:pt x="1039" y="1442"/>
                  </a:lnTo>
                  <a:lnTo>
                    <a:pt x="1031" y="1442"/>
                  </a:lnTo>
                  <a:lnTo>
                    <a:pt x="1005" y="1472"/>
                  </a:lnTo>
                  <a:lnTo>
                    <a:pt x="999" y="1476"/>
                  </a:lnTo>
                  <a:lnTo>
                    <a:pt x="994" y="1485"/>
                  </a:lnTo>
                  <a:lnTo>
                    <a:pt x="979" y="1490"/>
                  </a:lnTo>
                  <a:lnTo>
                    <a:pt x="961" y="1503"/>
                  </a:lnTo>
                  <a:lnTo>
                    <a:pt x="956" y="1517"/>
                  </a:lnTo>
                  <a:lnTo>
                    <a:pt x="941" y="1534"/>
                  </a:lnTo>
                  <a:lnTo>
                    <a:pt x="933" y="1566"/>
                  </a:lnTo>
                  <a:lnTo>
                    <a:pt x="943" y="1586"/>
                  </a:lnTo>
                  <a:lnTo>
                    <a:pt x="939" y="1590"/>
                  </a:lnTo>
                  <a:lnTo>
                    <a:pt x="939" y="1592"/>
                  </a:lnTo>
                  <a:lnTo>
                    <a:pt x="933" y="1595"/>
                  </a:lnTo>
                  <a:lnTo>
                    <a:pt x="911" y="1586"/>
                  </a:lnTo>
                  <a:lnTo>
                    <a:pt x="901" y="1587"/>
                  </a:lnTo>
                  <a:lnTo>
                    <a:pt x="871" y="1579"/>
                  </a:lnTo>
                  <a:lnTo>
                    <a:pt x="863" y="1573"/>
                  </a:lnTo>
                  <a:lnTo>
                    <a:pt x="833" y="1556"/>
                  </a:lnTo>
                  <a:lnTo>
                    <a:pt x="826" y="1562"/>
                  </a:lnTo>
                  <a:lnTo>
                    <a:pt x="810" y="1562"/>
                  </a:lnTo>
                  <a:lnTo>
                    <a:pt x="804" y="1556"/>
                  </a:lnTo>
                  <a:lnTo>
                    <a:pt x="786" y="1560"/>
                  </a:lnTo>
                  <a:lnTo>
                    <a:pt x="783" y="1547"/>
                  </a:lnTo>
                  <a:lnTo>
                    <a:pt x="783" y="1539"/>
                  </a:lnTo>
                  <a:lnTo>
                    <a:pt x="769" y="1525"/>
                  </a:lnTo>
                  <a:lnTo>
                    <a:pt x="773" y="1511"/>
                  </a:lnTo>
                  <a:lnTo>
                    <a:pt x="778" y="1503"/>
                  </a:lnTo>
                  <a:lnTo>
                    <a:pt x="778" y="1490"/>
                  </a:lnTo>
                  <a:lnTo>
                    <a:pt x="769" y="1463"/>
                  </a:lnTo>
                  <a:lnTo>
                    <a:pt x="773" y="1451"/>
                  </a:lnTo>
                  <a:lnTo>
                    <a:pt x="767" y="1436"/>
                  </a:lnTo>
                  <a:lnTo>
                    <a:pt x="762" y="1401"/>
                  </a:lnTo>
                  <a:lnTo>
                    <a:pt x="744" y="1374"/>
                  </a:lnTo>
                  <a:lnTo>
                    <a:pt x="738" y="1359"/>
                  </a:lnTo>
                  <a:lnTo>
                    <a:pt x="703" y="1325"/>
                  </a:lnTo>
                  <a:lnTo>
                    <a:pt x="695" y="1319"/>
                  </a:lnTo>
                  <a:lnTo>
                    <a:pt x="689" y="1321"/>
                  </a:lnTo>
                  <a:lnTo>
                    <a:pt x="672" y="1314"/>
                  </a:lnTo>
                  <a:lnTo>
                    <a:pt x="658" y="1314"/>
                  </a:lnTo>
                  <a:lnTo>
                    <a:pt x="634" y="1292"/>
                  </a:lnTo>
                  <a:lnTo>
                    <a:pt x="608" y="1278"/>
                  </a:lnTo>
                  <a:lnTo>
                    <a:pt x="594" y="1258"/>
                  </a:lnTo>
                  <a:lnTo>
                    <a:pt x="598" y="1249"/>
                  </a:lnTo>
                  <a:lnTo>
                    <a:pt x="597" y="1226"/>
                  </a:lnTo>
                  <a:lnTo>
                    <a:pt x="598" y="1216"/>
                  </a:lnTo>
                  <a:lnTo>
                    <a:pt x="586" y="1206"/>
                  </a:lnTo>
                  <a:lnTo>
                    <a:pt x="571" y="1208"/>
                  </a:lnTo>
                  <a:lnTo>
                    <a:pt x="562" y="1217"/>
                  </a:lnTo>
                  <a:lnTo>
                    <a:pt x="557" y="1213"/>
                  </a:lnTo>
                  <a:lnTo>
                    <a:pt x="554" y="1181"/>
                  </a:lnTo>
                  <a:lnTo>
                    <a:pt x="563" y="1147"/>
                  </a:lnTo>
                  <a:lnTo>
                    <a:pt x="562" y="1141"/>
                  </a:lnTo>
                  <a:lnTo>
                    <a:pt x="553" y="1134"/>
                  </a:lnTo>
                  <a:lnTo>
                    <a:pt x="548" y="1133"/>
                  </a:lnTo>
                  <a:lnTo>
                    <a:pt x="554" y="1120"/>
                  </a:lnTo>
                  <a:lnTo>
                    <a:pt x="553" y="1112"/>
                  </a:lnTo>
                  <a:lnTo>
                    <a:pt x="547" y="1116"/>
                  </a:lnTo>
                  <a:lnTo>
                    <a:pt x="531" y="1116"/>
                  </a:lnTo>
                  <a:lnTo>
                    <a:pt x="527" y="1118"/>
                  </a:lnTo>
                  <a:lnTo>
                    <a:pt x="513" y="1118"/>
                  </a:lnTo>
                  <a:lnTo>
                    <a:pt x="509" y="1035"/>
                  </a:lnTo>
                  <a:lnTo>
                    <a:pt x="514" y="1004"/>
                  </a:lnTo>
                  <a:lnTo>
                    <a:pt x="508" y="1001"/>
                  </a:lnTo>
                  <a:lnTo>
                    <a:pt x="509" y="996"/>
                  </a:lnTo>
                  <a:lnTo>
                    <a:pt x="506" y="973"/>
                  </a:lnTo>
                  <a:lnTo>
                    <a:pt x="501" y="968"/>
                  </a:lnTo>
                  <a:lnTo>
                    <a:pt x="499" y="960"/>
                  </a:lnTo>
                  <a:lnTo>
                    <a:pt x="509" y="938"/>
                  </a:lnTo>
                  <a:lnTo>
                    <a:pt x="499" y="930"/>
                  </a:lnTo>
                  <a:lnTo>
                    <a:pt x="492" y="938"/>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05" name="Freeform 37"/>
            <p:cNvSpPr>
              <a:spLocks/>
            </p:cNvSpPr>
            <p:nvPr/>
          </p:nvSpPr>
          <p:spPr bwMode="auto">
            <a:xfrm>
              <a:off x="8099454" y="5978214"/>
              <a:ext cx="582783" cy="455897"/>
            </a:xfrm>
            <a:custGeom>
              <a:avLst/>
              <a:gdLst>
                <a:gd name="T0" fmla="*/ 14 w 519"/>
                <a:gd name="T1" fmla="*/ 109 h 406"/>
                <a:gd name="T2" fmla="*/ 0 w 519"/>
                <a:gd name="T3" fmla="*/ 86 h 406"/>
                <a:gd name="T4" fmla="*/ 14 w 519"/>
                <a:gd name="T5" fmla="*/ 62 h 406"/>
                <a:gd name="T6" fmla="*/ 14 w 519"/>
                <a:gd name="T7" fmla="*/ 45 h 406"/>
                <a:gd name="T8" fmla="*/ 50 w 519"/>
                <a:gd name="T9" fmla="*/ 41 h 406"/>
                <a:gd name="T10" fmla="*/ 75 w 519"/>
                <a:gd name="T11" fmla="*/ 67 h 406"/>
                <a:gd name="T12" fmla="*/ 87 w 519"/>
                <a:gd name="T13" fmla="*/ 27 h 406"/>
                <a:gd name="T14" fmla="*/ 90 w 519"/>
                <a:gd name="T15" fmla="*/ 6 h 406"/>
                <a:gd name="T16" fmla="*/ 180 w 519"/>
                <a:gd name="T17" fmla="*/ 0 h 406"/>
                <a:gd name="T18" fmla="*/ 206 w 519"/>
                <a:gd name="T19" fmla="*/ 37 h 406"/>
                <a:gd name="T20" fmla="*/ 227 w 519"/>
                <a:gd name="T21" fmla="*/ 35 h 406"/>
                <a:gd name="T22" fmla="*/ 330 w 519"/>
                <a:gd name="T23" fmla="*/ 40 h 406"/>
                <a:gd name="T24" fmla="*/ 347 w 519"/>
                <a:gd name="T25" fmla="*/ 29 h 406"/>
                <a:gd name="T26" fmla="*/ 378 w 519"/>
                <a:gd name="T27" fmla="*/ 69 h 406"/>
                <a:gd name="T28" fmla="*/ 385 w 519"/>
                <a:gd name="T29" fmla="*/ 109 h 406"/>
                <a:gd name="T30" fmla="*/ 401 w 519"/>
                <a:gd name="T31" fmla="*/ 64 h 406"/>
                <a:gd name="T32" fmla="*/ 410 w 519"/>
                <a:gd name="T33" fmla="*/ 62 h 406"/>
                <a:gd name="T34" fmla="*/ 408 w 519"/>
                <a:gd name="T35" fmla="*/ 57 h 406"/>
                <a:gd name="T36" fmla="*/ 448 w 519"/>
                <a:gd name="T37" fmla="*/ 57 h 406"/>
                <a:gd name="T38" fmla="*/ 512 w 519"/>
                <a:gd name="T39" fmla="*/ 97 h 406"/>
                <a:gd name="T40" fmla="*/ 500 w 519"/>
                <a:gd name="T41" fmla="*/ 104 h 406"/>
                <a:gd name="T42" fmla="*/ 493 w 519"/>
                <a:gd name="T43" fmla="*/ 112 h 406"/>
                <a:gd name="T44" fmla="*/ 493 w 519"/>
                <a:gd name="T45" fmla="*/ 113 h 406"/>
                <a:gd name="T46" fmla="*/ 500 w 519"/>
                <a:gd name="T47" fmla="*/ 131 h 406"/>
                <a:gd name="T48" fmla="*/ 493 w 519"/>
                <a:gd name="T49" fmla="*/ 140 h 406"/>
                <a:gd name="T50" fmla="*/ 483 w 519"/>
                <a:gd name="T51" fmla="*/ 147 h 406"/>
                <a:gd name="T52" fmla="*/ 465 w 519"/>
                <a:gd name="T53" fmla="*/ 156 h 406"/>
                <a:gd name="T54" fmla="*/ 450 w 519"/>
                <a:gd name="T55" fmla="*/ 166 h 406"/>
                <a:gd name="T56" fmla="*/ 446 w 519"/>
                <a:gd name="T57" fmla="*/ 198 h 406"/>
                <a:gd name="T58" fmla="*/ 396 w 519"/>
                <a:gd name="T59" fmla="*/ 203 h 406"/>
                <a:gd name="T60" fmla="*/ 380 w 519"/>
                <a:gd name="T61" fmla="*/ 225 h 406"/>
                <a:gd name="T62" fmla="*/ 387 w 519"/>
                <a:gd name="T63" fmla="*/ 295 h 406"/>
                <a:gd name="T64" fmla="*/ 392 w 519"/>
                <a:gd name="T65" fmla="*/ 309 h 406"/>
                <a:gd name="T66" fmla="*/ 365 w 519"/>
                <a:gd name="T67" fmla="*/ 340 h 406"/>
                <a:gd name="T68" fmla="*/ 344 w 519"/>
                <a:gd name="T69" fmla="*/ 356 h 406"/>
                <a:gd name="T70" fmla="*/ 325 w 519"/>
                <a:gd name="T71" fmla="*/ 392 h 406"/>
                <a:gd name="T72" fmla="*/ 325 w 519"/>
                <a:gd name="T73" fmla="*/ 402 h 406"/>
                <a:gd name="T74" fmla="*/ 319 w 519"/>
                <a:gd name="T75" fmla="*/ 397 h 406"/>
                <a:gd name="T76" fmla="*/ 304 w 519"/>
                <a:gd name="T77" fmla="*/ 406 h 406"/>
                <a:gd name="T78" fmla="*/ 285 w 519"/>
                <a:gd name="T79" fmla="*/ 402 h 406"/>
                <a:gd name="T80" fmla="*/ 279 w 519"/>
                <a:gd name="T81" fmla="*/ 405 h 406"/>
                <a:gd name="T82" fmla="*/ 264 w 519"/>
                <a:gd name="T83" fmla="*/ 402 h 406"/>
                <a:gd name="T84" fmla="*/ 259 w 519"/>
                <a:gd name="T85" fmla="*/ 406 h 406"/>
                <a:gd name="T86" fmla="*/ 253 w 519"/>
                <a:gd name="T87" fmla="*/ 405 h 406"/>
                <a:gd name="T88" fmla="*/ 243 w 519"/>
                <a:gd name="T89" fmla="*/ 384 h 406"/>
                <a:gd name="T90" fmla="*/ 217 w 519"/>
                <a:gd name="T91" fmla="*/ 370 h 406"/>
                <a:gd name="T92" fmla="*/ 227 w 519"/>
                <a:gd name="T93" fmla="*/ 349 h 406"/>
                <a:gd name="T94" fmla="*/ 213 w 519"/>
                <a:gd name="T95" fmla="*/ 336 h 406"/>
                <a:gd name="T96" fmla="*/ 227 w 519"/>
                <a:gd name="T97" fmla="*/ 309 h 406"/>
                <a:gd name="T98" fmla="*/ 130 w 519"/>
                <a:gd name="T99" fmla="*/ 303 h 406"/>
                <a:gd name="T100" fmla="*/ 121 w 519"/>
                <a:gd name="T101" fmla="*/ 285 h 406"/>
                <a:gd name="T102" fmla="*/ 114 w 519"/>
                <a:gd name="T103" fmla="*/ 265 h 406"/>
                <a:gd name="T104" fmla="*/ 118 w 519"/>
                <a:gd name="T105" fmla="*/ 247 h 406"/>
                <a:gd name="T106" fmla="*/ 92 w 519"/>
                <a:gd name="T107" fmla="*/ 241 h 406"/>
                <a:gd name="T108" fmla="*/ 81 w 519"/>
                <a:gd name="T109" fmla="*/ 225 h 406"/>
                <a:gd name="T110" fmla="*/ 87 w 519"/>
                <a:gd name="T111" fmla="*/ 203 h 406"/>
                <a:gd name="T112" fmla="*/ 14 w 519"/>
                <a:gd name="T113" fmla="*/ 11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9" h="406">
                  <a:moveTo>
                    <a:pt x="14" y="113"/>
                  </a:moveTo>
                  <a:lnTo>
                    <a:pt x="14" y="109"/>
                  </a:lnTo>
                  <a:lnTo>
                    <a:pt x="2" y="107"/>
                  </a:lnTo>
                  <a:lnTo>
                    <a:pt x="0" y="86"/>
                  </a:lnTo>
                  <a:lnTo>
                    <a:pt x="14" y="86"/>
                  </a:lnTo>
                  <a:lnTo>
                    <a:pt x="14" y="62"/>
                  </a:lnTo>
                  <a:lnTo>
                    <a:pt x="5" y="46"/>
                  </a:lnTo>
                  <a:lnTo>
                    <a:pt x="14" y="45"/>
                  </a:lnTo>
                  <a:lnTo>
                    <a:pt x="42" y="27"/>
                  </a:lnTo>
                  <a:lnTo>
                    <a:pt x="50" y="41"/>
                  </a:lnTo>
                  <a:lnTo>
                    <a:pt x="69" y="45"/>
                  </a:lnTo>
                  <a:lnTo>
                    <a:pt x="75" y="67"/>
                  </a:lnTo>
                  <a:lnTo>
                    <a:pt x="75" y="51"/>
                  </a:lnTo>
                  <a:lnTo>
                    <a:pt x="87" y="27"/>
                  </a:lnTo>
                  <a:lnTo>
                    <a:pt x="85" y="10"/>
                  </a:lnTo>
                  <a:lnTo>
                    <a:pt x="90" y="6"/>
                  </a:lnTo>
                  <a:lnTo>
                    <a:pt x="111" y="2"/>
                  </a:lnTo>
                  <a:lnTo>
                    <a:pt x="180" y="0"/>
                  </a:lnTo>
                  <a:lnTo>
                    <a:pt x="184" y="40"/>
                  </a:lnTo>
                  <a:lnTo>
                    <a:pt x="206" y="37"/>
                  </a:lnTo>
                  <a:lnTo>
                    <a:pt x="220" y="40"/>
                  </a:lnTo>
                  <a:lnTo>
                    <a:pt x="227" y="35"/>
                  </a:lnTo>
                  <a:lnTo>
                    <a:pt x="229" y="41"/>
                  </a:lnTo>
                  <a:lnTo>
                    <a:pt x="330" y="40"/>
                  </a:lnTo>
                  <a:lnTo>
                    <a:pt x="347" y="45"/>
                  </a:lnTo>
                  <a:lnTo>
                    <a:pt x="347" y="29"/>
                  </a:lnTo>
                  <a:lnTo>
                    <a:pt x="370" y="35"/>
                  </a:lnTo>
                  <a:lnTo>
                    <a:pt x="378" y="69"/>
                  </a:lnTo>
                  <a:lnTo>
                    <a:pt x="387" y="81"/>
                  </a:lnTo>
                  <a:lnTo>
                    <a:pt x="385" y="109"/>
                  </a:lnTo>
                  <a:lnTo>
                    <a:pt x="401" y="109"/>
                  </a:lnTo>
                  <a:lnTo>
                    <a:pt x="401" y="64"/>
                  </a:lnTo>
                  <a:lnTo>
                    <a:pt x="406" y="67"/>
                  </a:lnTo>
                  <a:lnTo>
                    <a:pt x="410" y="62"/>
                  </a:lnTo>
                  <a:lnTo>
                    <a:pt x="401" y="57"/>
                  </a:lnTo>
                  <a:lnTo>
                    <a:pt x="408" y="57"/>
                  </a:lnTo>
                  <a:lnTo>
                    <a:pt x="408" y="49"/>
                  </a:lnTo>
                  <a:lnTo>
                    <a:pt x="448" y="57"/>
                  </a:lnTo>
                  <a:lnTo>
                    <a:pt x="519" y="85"/>
                  </a:lnTo>
                  <a:lnTo>
                    <a:pt x="512" y="97"/>
                  </a:lnTo>
                  <a:lnTo>
                    <a:pt x="510" y="102"/>
                  </a:lnTo>
                  <a:lnTo>
                    <a:pt x="500" y="104"/>
                  </a:lnTo>
                  <a:lnTo>
                    <a:pt x="500" y="112"/>
                  </a:lnTo>
                  <a:lnTo>
                    <a:pt x="493" y="112"/>
                  </a:lnTo>
                  <a:lnTo>
                    <a:pt x="490" y="113"/>
                  </a:lnTo>
                  <a:lnTo>
                    <a:pt x="493" y="113"/>
                  </a:lnTo>
                  <a:lnTo>
                    <a:pt x="493" y="126"/>
                  </a:lnTo>
                  <a:lnTo>
                    <a:pt x="500" y="131"/>
                  </a:lnTo>
                  <a:lnTo>
                    <a:pt x="500" y="139"/>
                  </a:lnTo>
                  <a:lnTo>
                    <a:pt x="493" y="140"/>
                  </a:lnTo>
                  <a:lnTo>
                    <a:pt x="493" y="147"/>
                  </a:lnTo>
                  <a:lnTo>
                    <a:pt x="483" y="147"/>
                  </a:lnTo>
                  <a:lnTo>
                    <a:pt x="483" y="156"/>
                  </a:lnTo>
                  <a:lnTo>
                    <a:pt x="465" y="156"/>
                  </a:lnTo>
                  <a:lnTo>
                    <a:pt x="463" y="166"/>
                  </a:lnTo>
                  <a:lnTo>
                    <a:pt x="450" y="166"/>
                  </a:lnTo>
                  <a:lnTo>
                    <a:pt x="455" y="175"/>
                  </a:lnTo>
                  <a:lnTo>
                    <a:pt x="446" y="198"/>
                  </a:lnTo>
                  <a:lnTo>
                    <a:pt x="410" y="196"/>
                  </a:lnTo>
                  <a:lnTo>
                    <a:pt x="396" y="203"/>
                  </a:lnTo>
                  <a:lnTo>
                    <a:pt x="373" y="203"/>
                  </a:lnTo>
                  <a:lnTo>
                    <a:pt x="380" y="225"/>
                  </a:lnTo>
                  <a:lnTo>
                    <a:pt x="373" y="225"/>
                  </a:lnTo>
                  <a:lnTo>
                    <a:pt x="387" y="295"/>
                  </a:lnTo>
                  <a:lnTo>
                    <a:pt x="391" y="295"/>
                  </a:lnTo>
                  <a:lnTo>
                    <a:pt x="392" y="309"/>
                  </a:lnTo>
                  <a:lnTo>
                    <a:pt x="385" y="309"/>
                  </a:lnTo>
                  <a:lnTo>
                    <a:pt x="365" y="340"/>
                  </a:lnTo>
                  <a:lnTo>
                    <a:pt x="373" y="352"/>
                  </a:lnTo>
                  <a:lnTo>
                    <a:pt x="344" y="356"/>
                  </a:lnTo>
                  <a:lnTo>
                    <a:pt x="321" y="352"/>
                  </a:lnTo>
                  <a:lnTo>
                    <a:pt x="325" y="392"/>
                  </a:lnTo>
                  <a:lnTo>
                    <a:pt x="328" y="394"/>
                  </a:lnTo>
                  <a:lnTo>
                    <a:pt x="325" y="402"/>
                  </a:lnTo>
                  <a:lnTo>
                    <a:pt x="319" y="402"/>
                  </a:lnTo>
                  <a:lnTo>
                    <a:pt x="319" y="397"/>
                  </a:lnTo>
                  <a:lnTo>
                    <a:pt x="304" y="399"/>
                  </a:lnTo>
                  <a:lnTo>
                    <a:pt x="304" y="406"/>
                  </a:lnTo>
                  <a:lnTo>
                    <a:pt x="292" y="406"/>
                  </a:lnTo>
                  <a:lnTo>
                    <a:pt x="285" y="402"/>
                  </a:lnTo>
                  <a:lnTo>
                    <a:pt x="283" y="405"/>
                  </a:lnTo>
                  <a:lnTo>
                    <a:pt x="279" y="405"/>
                  </a:lnTo>
                  <a:lnTo>
                    <a:pt x="274" y="399"/>
                  </a:lnTo>
                  <a:lnTo>
                    <a:pt x="264" y="402"/>
                  </a:lnTo>
                  <a:lnTo>
                    <a:pt x="264" y="406"/>
                  </a:lnTo>
                  <a:lnTo>
                    <a:pt x="259" y="406"/>
                  </a:lnTo>
                  <a:lnTo>
                    <a:pt x="257" y="399"/>
                  </a:lnTo>
                  <a:lnTo>
                    <a:pt x="253" y="405"/>
                  </a:lnTo>
                  <a:lnTo>
                    <a:pt x="245" y="392"/>
                  </a:lnTo>
                  <a:lnTo>
                    <a:pt x="243" y="384"/>
                  </a:lnTo>
                  <a:lnTo>
                    <a:pt x="219" y="376"/>
                  </a:lnTo>
                  <a:lnTo>
                    <a:pt x="217" y="370"/>
                  </a:lnTo>
                  <a:lnTo>
                    <a:pt x="220" y="356"/>
                  </a:lnTo>
                  <a:lnTo>
                    <a:pt x="227" y="349"/>
                  </a:lnTo>
                  <a:lnTo>
                    <a:pt x="227" y="344"/>
                  </a:lnTo>
                  <a:lnTo>
                    <a:pt x="213" y="336"/>
                  </a:lnTo>
                  <a:lnTo>
                    <a:pt x="219" y="314"/>
                  </a:lnTo>
                  <a:lnTo>
                    <a:pt x="227" y="309"/>
                  </a:lnTo>
                  <a:lnTo>
                    <a:pt x="219" y="300"/>
                  </a:lnTo>
                  <a:lnTo>
                    <a:pt x="130" y="303"/>
                  </a:lnTo>
                  <a:lnTo>
                    <a:pt x="130" y="285"/>
                  </a:lnTo>
                  <a:lnTo>
                    <a:pt x="121" y="285"/>
                  </a:lnTo>
                  <a:lnTo>
                    <a:pt x="121" y="271"/>
                  </a:lnTo>
                  <a:lnTo>
                    <a:pt x="114" y="265"/>
                  </a:lnTo>
                  <a:lnTo>
                    <a:pt x="118" y="265"/>
                  </a:lnTo>
                  <a:lnTo>
                    <a:pt x="118" y="247"/>
                  </a:lnTo>
                  <a:lnTo>
                    <a:pt x="102" y="250"/>
                  </a:lnTo>
                  <a:lnTo>
                    <a:pt x="92" y="241"/>
                  </a:lnTo>
                  <a:lnTo>
                    <a:pt x="87" y="225"/>
                  </a:lnTo>
                  <a:lnTo>
                    <a:pt x="81" y="225"/>
                  </a:lnTo>
                  <a:lnTo>
                    <a:pt x="85" y="223"/>
                  </a:lnTo>
                  <a:lnTo>
                    <a:pt x="87" y="203"/>
                  </a:lnTo>
                  <a:lnTo>
                    <a:pt x="12" y="203"/>
                  </a:lnTo>
                  <a:lnTo>
                    <a:pt x="14" y="11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06" name="Freeform 39"/>
            <p:cNvSpPr>
              <a:spLocks/>
            </p:cNvSpPr>
            <p:nvPr/>
          </p:nvSpPr>
          <p:spPr bwMode="auto">
            <a:xfrm>
              <a:off x="8099454" y="5978214"/>
              <a:ext cx="582783" cy="455897"/>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07" name="Freeform 41"/>
            <p:cNvSpPr>
              <a:spLocks/>
            </p:cNvSpPr>
            <p:nvPr/>
          </p:nvSpPr>
          <p:spPr bwMode="auto">
            <a:xfrm>
              <a:off x="9033702" y="4464546"/>
              <a:ext cx="715284" cy="486215"/>
            </a:xfrm>
            <a:custGeom>
              <a:avLst/>
              <a:gdLst>
                <a:gd name="T0" fmla="*/ 309 w 637"/>
                <a:gd name="T1" fmla="*/ 5 h 433"/>
                <a:gd name="T2" fmla="*/ 352 w 637"/>
                <a:gd name="T3" fmla="*/ 50 h 433"/>
                <a:gd name="T4" fmla="*/ 383 w 637"/>
                <a:gd name="T5" fmla="*/ 34 h 433"/>
                <a:gd name="T6" fmla="*/ 404 w 637"/>
                <a:gd name="T7" fmla="*/ 43 h 433"/>
                <a:gd name="T8" fmla="*/ 430 w 637"/>
                <a:gd name="T9" fmla="*/ 51 h 433"/>
                <a:gd name="T10" fmla="*/ 449 w 637"/>
                <a:gd name="T11" fmla="*/ 47 h 433"/>
                <a:gd name="T12" fmla="*/ 481 w 637"/>
                <a:gd name="T13" fmla="*/ 72 h 433"/>
                <a:gd name="T14" fmla="*/ 503 w 637"/>
                <a:gd name="T15" fmla="*/ 56 h 433"/>
                <a:gd name="T16" fmla="*/ 540 w 637"/>
                <a:gd name="T17" fmla="*/ 54 h 433"/>
                <a:gd name="T18" fmla="*/ 573 w 637"/>
                <a:gd name="T19" fmla="*/ 56 h 433"/>
                <a:gd name="T20" fmla="*/ 580 w 637"/>
                <a:gd name="T21" fmla="*/ 77 h 433"/>
                <a:gd name="T22" fmla="*/ 602 w 637"/>
                <a:gd name="T23" fmla="*/ 139 h 433"/>
                <a:gd name="T24" fmla="*/ 626 w 637"/>
                <a:gd name="T25" fmla="*/ 243 h 433"/>
                <a:gd name="T26" fmla="*/ 597 w 637"/>
                <a:gd name="T27" fmla="*/ 256 h 433"/>
                <a:gd name="T28" fmla="*/ 559 w 637"/>
                <a:gd name="T29" fmla="*/ 291 h 433"/>
                <a:gd name="T30" fmla="*/ 527 w 637"/>
                <a:gd name="T31" fmla="*/ 316 h 433"/>
                <a:gd name="T32" fmla="*/ 491 w 637"/>
                <a:gd name="T33" fmla="*/ 345 h 433"/>
                <a:gd name="T34" fmla="*/ 435 w 637"/>
                <a:gd name="T35" fmla="*/ 388 h 433"/>
                <a:gd name="T36" fmla="*/ 401 w 637"/>
                <a:gd name="T37" fmla="*/ 425 h 433"/>
                <a:gd name="T38" fmla="*/ 385 w 637"/>
                <a:gd name="T39" fmla="*/ 412 h 433"/>
                <a:gd name="T40" fmla="*/ 399 w 637"/>
                <a:gd name="T41" fmla="*/ 383 h 433"/>
                <a:gd name="T42" fmla="*/ 406 w 637"/>
                <a:gd name="T43" fmla="*/ 348 h 433"/>
                <a:gd name="T44" fmla="*/ 392 w 637"/>
                <a:gd name="T45" fmla="*/ 326 h 433"/>
                <a:gd name="T46" fmla="*/ 383 w 637"/>
                <a:gd name="T47" fmla="*/ 303 h 433"/>
                <a:gd name="T48" fmla="*/ 342 w 637"/>
                <a:gd name="T49" fmla="*/ 288 h 433"/>
                <a:gd name="T50" fmla="*/ 288 w 637"/>
                <a:gd name="T51" fmla="*/ 268 h 433"/>
                <a:gd name="T52" fmla="*/ 264 w 637"/>
                <a:gd name="T53" fmla="*/ 254 h 433"/>
                <a:gd name="T54" fmla="*/ 231 w 637"/>
                <a:gd name="T55" fmla="*/ 209 h 433"/>
                <a:gd name="T56" fmla="*/ 206 w 637"/>
                <a:gd name="T57" fmla="*/ 184 h 433"/>
                <a:gd name="T58" fmla="*/ 59 w 637"/>
                <a:gd name="T59" fmla="*/ 158 h 433"/>
                <a:gd name="T60" fmla="*/ 46 w 637"/>
                <a:gd name="T61" fmla="*/ 153 h 433"/>
                <a:gd name="T62" fmla="*/ 26 w 637"/>
                <a:gd name="T63" fmla="*/ 139 h 433"/>
                <a:gd name="T64" fmla="*/ 12 w 637"/>
                <a:gd name="T65" fmla="*/ 117 h 433"/>
                <a:gd name="T66" fmla="*/ 17 w 637"/>
                <a:gd name="T67" fmla="*/ 81 h 433"/>
                <a:gd name="T68" fmla="*/ 27 w 637"/>
                <a:gd name="T69" fmla="*/ 34 h 433"/>
                <a:gd name="T70" fmla="*/ 45 w 637"/>
                <a:gd name="T71" fmla="*/ 27 h 433"/>
                <a:gd name="T72" fmla="*/ 106 w 637"/>
                <a:gd name="T73" fmla="*/ 3 h 433"/>
                <a:gd name="T74" fmla="*/ 161 w 637"/>
                <a:gd name="T75" fmla="*/ 8 h 433"/>
                <a:gd name="T76" fmla="*/ 210 w 637"/>
                <a:gd name="T77" fmla="*/ 3 h 433"/>
                <a:gd name="T78" fmla="*/ 225 w 637"/>
                <a:gd name="T79" fmla="*/ 24 h 433"/>
                <a:gd name="T80" fmla="*/ 250 w 637"/>
                <a:gd name="T81" fmla="*/ 29 h 433"/>
                <a:gd name="T82" fmla="*/ 255 w 637"/>
                <a:gd name="T83" fmla="*/ 18 h 433"/>
                <a:gd name="T84" fmla="*/ 281 w 637"/>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433">
                  <a:moveTo>
                    <a:pt x="281" y="0"/>
                  </a:moveTo>
                  <a:lnTo>
                    <a:pt x="297" y="15"/>
                  </a:lnTo>
                  <a:lnTo>
                    <a:pt x="309" y="5"/>
                  </a:lnTo>
                  <a:lnTo>
                    <a:pt x="326" y="32"/>
                  </a:lnTo>
                  <a:lnTo>
                    <a:pt x="349" y="40"/>
                  </a:lnTo>
                  <a:lnTo>
                    <a:pt x="352" y="50"/>
                  </a:lnTo>
                  <a:lnTo>
                    <a:pt x="368" y="47"/>
                  </a:lnTo>
                  <a:lnTo>
                    <a:pt x="378" y="32"/>
                  </a:lnTo>
                  <a:lnTo>
                    <a:pt x="383" y="34"/>
                  </a:lnTo>
                  <a:lnTo>
                    <a:pt x="389" y="50"/>
                  </a:lnTo>
                  <a:lnTo>
                    <a:pt x="404" y="50"/>
                  </a:lnTo>
                  <a:lnTo>
                    <a:pt x="404" y="43"/>
                  </a:lnTo>
                  <a:lnTo>
                    <a:pt x="418" y="51"/>
                  </a:lnTo>
                  <a:lnTo>
                    <a:pt x="422" y="50"/>
                  </a:lnTo>
                  <a:lnTo>
                    <a:pt x="430" y="51"/>
                  </a:lnTo>
                  <a:lnTo>
                    <a:pt x="439" y="62"/>
                  </a:lnTo>
                  <a:lnTo>
                    <a:pt x="444" y="59"/>
                  </a:lnTo>
                  <a:lnTo>
                    <a:pt x="449" y="47"/>
                  </a:lnTo>
                  <a:lnTo>
                    <a:pt x="465" y="42"/>
                  </a:lnTo>
                  <a:lnTo>
                    <a:pt x="470" y="69"/>
                  </a:lnTo>
                  <a:lnTo>
                    <a:pt x="481" y="72"/>
                  </a:lnTo>
                  <a:lnTo>
                    <a:pt x="491" y="64"/>
                  </a:lnTo>
                  <a:lnTo>
                    <a:pt x="494" y="64"/>
                  </a:lnTo>
                  <a:lnTo>
                    <a:pt x="503" y="56"/>
                  </a:lnTo>
                  <a:lnTo>
                    <a:pt x="515" y="56"/>
                  </a:lnTo>
                  <a:lnTo>
                    <a:pt x="519" y="50"/>
                  </a:lnTo>
                  <a:lnTo>
                    <a:pt x="540" y="54"/>
                  </a:lnTo>
                  <a:lnTo>
                    <a:pt x="545" y="64"/>
                  </a:lnTo>
                  <a:lnTo>
                    <a:pt x="567" y="64"/>
                  </a:lnTo>
                  <a:lnTo>
                    <a:pt x="573" y="56"/>
                  </a:lnTo>
                  <a:lnTo>
                    <a:pt x="578" y="56"/>
                  </a:lnTo>
                  <a:lnTo>
                    <a:pt x="585" y="64"/>
                  </a:lnTo>
                  <a:lnTo>
                    <a:pt x="580" y="77"/>
                  </a:lnTo>
                  <a:lnTo>
                    <a:pt x="607" y="126"/>
                  </a:lnTo>
                  <a:lnTo>
                    <a:pt x="607" y="137"/>
                  </a:lnTo>
                  <a:lnTo>
                    <a:pt x="602" y="139"/>
                  </a:lnTo>
                  <a:lnTo>
                    <a:pt x="625" y="220"/>
                  </a:lnTo>
                  <a:lnTo>
                    <a:pt x="637" y="236"/>
                  </a:lnTo>
                  <a:lnTo>
                    <a:pt x="626" y="243"/>
                  </a:lnTo>
                  <a:lnTo>
                    <a:pt x="620" y="254"/>
                  </a:lnTo>
                  <a:lnTo>
                    <a:pt x="607" y="259"/>
                  </a:lnTo>
                  <a:lnTo>
                    <a:pt x="597" y="256"/>
                  </a:lnTo>
                  <a:lnTo>
                    <a:pt x="585" y="267"/>
                  </a:lnTo>
                  <a:lnTo>
                    <a:pt x="580" y="276"/>
                  </a:lnTo>
                  <a:lnTo>
                    <a:pt x="559" y="291"/>
                  </a:lnTo>
                  <a:lnTo>
                    <a:pt x="552" y="292"/>
                  </a:lnTo>
                  <a:lnTo>
                    <a:pt x="545" y="308"/>
                  </a:lnTo>
                  <a:lnTo>
                    <a:pt x="527" y="316"/>
                  </a:lnTo>
                  <a:lnTo>
                    <a:pt x="501" y="345"/>
                  </a:lnTo>
                  <a:lnTo>
                    <a:pt x="494" y="343"/>
                  </a:lnTo>
                  <a:lnTo>
                    <a:pt x="491" y="345"/>
                  </a:lnTo>
                  <a:lnTo>
                    <a:pt x="465" y="345"/>
                  </a:lnTo>
                  <a:lnTo>
                    <a:pt x="439" y="374"/>
                  </a:lnTo>
                  <a:lnTo>
                    <a:pt x="435" y="388"/>
                  </a:lnTo>
                  <a:lnTo>
                    <a:pt x="409" y="412"/>
                  </a:lnTo>
                  <a:lnTo>
                    <a:pt x="404" y="415"/>
                  </a:lnTo>
                  <a:lnTo>
                    <a:pt x="401" y="425"/>
                  </a:lnTo>
                  <a:lnTo>
                    <a:pt x="389" y="433"/>
                  </a:lnTo>
                  <a:lnTo>
                    <a:pt x="389" y="425"/>
                  </a:lnTo>
                  <a:lnTo>
                    <a:pt x="385" y="412"/>
                  </a:lnTo>
                  <a:lnTo>
                    <a:pt x="390" y="410"/>
                  </a:lnTo>
                  <a:lnTo>
                    <a:pt x="390" y="398"/>
                  </a:lnTo>
                  <a:lnTo>
                    <a:pt x="399" y="383"/>
                  </a:lnTo>
                  <a:lnTo>
                    <a:pt x="397" y="370"/>
                  </a:lnTo>
                  <a:lnTo>
                    <a:pt x="401" y="358"/>
                  </a:lnTo>
                  <a:lnTo>
                    <a:pt x="406" y="348"/>
                  </a:lnTo>
                  <a:lnTo>
                    <a:pt x="399" y="345"/>
                  </a:lnTo>
                  <a:lnTo>
                    <a:pt x="401" y="343"/>
                  </a:lnTo>
                  <a:lnTo>
                    <a:pt x="392" y="326"/>
                  </a:lnTo>
                  <a:lnTo>
                    <a:pt x="392" y="316"/>
                  </a:lnTo>
                  <a:lnTo>
                    <a:pt x="385" y="311"/>
                  </a:lnTo>
                  <a:lnTo>
                    <a:pt x="383" y="303"/>
                  </a:lnTo>
                  <a:lnTo>
                    <a:pt x="350" y="303"/>
                  </a:lnTo>
                  <a:lnTo>
                    <a:pt x="352" y="292"/>
                  </a:lnTo>
                  <a:lnTo>
                    <a:pt x="342" y="288"/>
                  </a:lnTo>
                  <a:lnTo>
                    <a:pt x="336" y="283"/>
                  </a:lnTo>
                  <a:lnTo>
                    <a:pt x="333" y="283"/>
                  </a:lnTo>
                  <a:lnTo>
                    <a:pt x="288" y="268"/>
                  </a:lnTo>
                  <a:lnTo>
                    <a:pt x="283" y="262"/>
                  </a:lnTo>
                  <a:lnTo>
                    <a:pt x="272" y="254"/>
                  </a:lnTo>
                  <a:lnTo>
                    <a:pt x="264" y="254"/>
                  </a:lnTo>
                  <a:lnTo>
                    <a:pt x="257" y="246"/>
                  </a:lnTo>
                  <a:lnTo>
                    <a:pt x="257" y="200"/>
                  </a:lnTo>
                  <a:lnTo>
                    <a:pt x="231" y="209"/>
                  </a:lnTo>
                  <a:lnTo>
                    <a:pt x="224" y="189"/>
                  </a:lnTo>
                  <a:lnTo>
                    <a:pt x="211" y="180"/>
                  </a:lnTo>
                  <a:lnTo>
                    <a:pt x="206" y="184"/>
                  </a:lnTo>
                  <a:lnTo>
                    <a:pt x="189" y="168"/>
                  </a:lnTo>
                  <a:lnTo>
                    <a:pt x="184" y="166"/>
                  </a:lnTo>
                  <a:lnTo>
                    <a:pt x="59" y="158"/>
                  </a:lnTo>
                  <a:lnTo>
                    <a:pt x="52" y="158"/>
                  </a:lnTo>
                  <a:lnTo>
                    <a:pt x="52" y="153"/>
                  </a:lnTo>
                  <a:lnTo>
                    <a:pt x="46" y="153"/>
                  </a:lnTo>
                  <a:lnTo>
                    <a:pt x="45" y="144"/>
                  </a:lnTo>
                  <a:lnTo>
                    <a:pt x="50" y="144"/>
                  </a:lnTo>
                  <a:lnTo>
                    <a:pt x="26" y="139"/>
                  </a:lnTo>
                  <a:lnTo>
                    <a:pt x="1" y="142"/>
                  </a:lnTo>
                  <a:lnTo>
                    <a:pt x="0" y="125"/>
                  </a:lnTo>
                  <a:lnTo>
                    <a:pt x="12" y="117"/>
                  </a:lnTo>
                  <a:lnTo>
                    <a:pt x="17" y="104"/>
                  </a:lnTo>
                  <a:lnTo>
                    <a:pt x="10" y="96"/>
                  </a:lnTo>
                  <a:lnTo>
                    <a:pt x="17" y="81"/>
                  </a:lnTo>
                  <a:lnTo>
                    <a:pt x="17" y="43"/>
                  </a:lnTo>
                  <a:lnTo>
                    <a:pt x="26" y="43"/>
                  </a:lnTo>
                  <a:lnTo>
                    <a:pt x="27" y="34"/>
                  </a:lnTo>
                  <a:lnTo>
                    <a:pt x="36" y="34"/>
                  </a:lnTo>
                  <a:lnTo>
                    <a:pt x="36" y="27"/>
                  </a:lnTo>
                  <a:lnTo>
                    <a:pt x="45" y="27"/>
                  </a:lnTo>
                  <a:lnTo>
                    <a:pt x="45" y="3"/>
                  </a:lnTo>
                  <a:lnTo>
                    <a:pt x="92" y="5"/>
                  </a:lnTo>
                  <a:lnTo>
                    <a:pt x="106" y="3"/>
                  </a:lnTo>
                  <a:lnTo>
                    <a:pt x="119" y="5"/>
                  </a:lnTo>
                  <a:lnTo>
                    <a:pt x="159" y="5"/>
                  </a:lnTo>
                  <a:lnTo>
                    <a:pt x="161" y="8"/>
                  </a:lnTo>
                  <a:lnTo>
                    <a:pt x="201" y="5"/>
                  </a:lnTo>
                  <a:lnTo>
                    <a:pt x="203" y="10"/>
                  </a:lnTo>
                  <a:lnTo>
                    <a:pt x="210" y="3"/>
                  </a:lnTo>
                  <a:lnTo>
                    <a:pt x="211" y="8"/>
                  </a:lnTo>
                  <a:lnTo>
                    <a:pt x="218" y="10"/>
                  </a:lnTo>
                  <a:lnTo>
                    <a:pt x="225" y="24"/>
                  </a:lnTo>
                  <a:lnTo>
                    <a:pt x="231" y="24"/>
                  </a:lnTo>
                  <a:lnTo>
                    <a:pt x="250" y="34"/>
                  </a:lnTo>
                  <a:lnTo>
                    <a:pt x="250" y="29"/>
                  </a:lnTo>
                  <a:lnTo>
                    <a:pt x="255" y="32"/>
                  </a:lnTo>
                  <a:lnTo>
                    <a:pt x="264" y="32"/>
                  </a:lnTo>
                  <a:lnTo>
                    <a:pt x="255" y="18"/>
                  </a:lnTo>
                  <a:lnTo>
                    <a:pt x="262" y="13"/>
                  </a:lnTo>
                  <a:lnTo>
                    <a:pt x="279" y="10"/>
                  </a:lnTo>
                  <a:lnTo>
                    <a:pt x="2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08" name="Freeform 42"/>
            <p:cNvSpPr>
              <a:spLocks/>
            </p:cNvSpPr>
            <p:nvPr/>
          </p:nvSpPr>
          <p:spPr bwMode="auto">
            <a:xfrm>
              <a:off x="9033702" y="4464546"/>
              <a:ext cx="715284" cy="486215"/>
            </a:xfrm>
            <a:custGeom>
              <a:avLst/>
              <a:gdLst>
                <a:gd name="T0" fmla="*/ 309 w 637"/>
                <a:gd name="T1" fmla="*/ 5 h 433"/>
                <a:gd name="T2" fmla="*/ 352 w 637"/>
                <a:gd name="T3" fmla="*/ 50 h 433"/>
                <a:gd name="T4" fmla="*/ 383 w 637"/>
                <a:gd name="T5" fmla="*/ 34 h 433"/>
                <a:gd name="T6" fmla="*/ 404 w 637"/>
                <a:gd name="T7" fmla="*/ 43 h 433"/>
                <a:gd name="T8" fmla="*/ 430 w 637"/>
                <a:gd name="T9" fmla="*/ 51 h 433"/>
                <a:gd name="T10" fmla="*/ 449 w 637"/>
                <a:gd name="T11" fmla="*/ 47 h 433"/>
                <a:gd name="T12" fmla="*/ 481 w 637"/>
                <a:gd name="T13" fmla="*/ 72 h 433"/>
                <a:gd name="T14" fmla="*/ 503 w 637"/>
                <a:gd name="T15" fmla="*/ 56 h 433"/>
                <a:gd name="T16" fmla="*/ 540 w 637"/>
                <a:gd name="T17" fmla="*/ 54 h 433"/>
                <a:gd name="T18" fmla="*/ 573 w 637"/>
                <a:gd name="T19" fmla="*/ 56 h 433"/>
                <a:gd name="T20" fmla="*/ 580 w 637"/>
                <a:gd name="T21" fmla="*/ 77 h 433"/>
                <a:gd name="T22" fmla="*/ 602 w 637"/>
                <a:gd name="T23" fmla="*/ 139 h 433"/>
                <a:gd name="T24" fmla="*/ 626 w 637"/>
                <a:gd name="T25" fmla="*/ 243 h 433"/>
                <a:gd name="T26" fmla="*/ 597 w 637"/>
                <a:gd name="T27" fmla="*/ 256 h 433"/>
                <a:gd name="T28" fmla="*/ 559 w 637"/>
                <a:gd name="T29" fmla="*/ 291 h 433"/>
                <a:gd name="T30" fmla="*/ 527 w 637"/>
                <a:gd name="T31" fmla="*/ 316 h 433"/>
                <a:gd name="T32" fmla="*/ 491 w 637"/>
                <a:gd name="T33" fmla="*/ 345 h 433"/>
                <a:gd name="T34" fmla="*/ 435 w 637"/>
                <a:gd name="T35" fmla="*/ 388 h 433"/>
                <a:gd name="T36" fmla="*/ 401 w 637"/>
                <a:gd name="T37" fmla="*/ 425 h 433"/>
                <a:gd name="T38" fmla="*/ 385 w 637"/>
                <a:gd name="T39" fmla="*/ 412 h 433"/>
                <a:gd name="T40" fmla="*/ 399 w 637"/>
                <a:gd name="T41" fmla="*/ 383 h 433"/>
                <a:gd name="T42" fmla="*/ 406 w 637"/>
                <a:gd name="T43" fmla="*/ 348 h 433"/>
                <a:gd name="T44" fmla="*/ 392 w 637"/>
                <a:gd name="T45" fmla="*/ 326 h 433"/>
                <a:gd name="T46" fmla="*/ 383 w 637"/>
                <a:gd name="T47" fmla="*/ 303 h 433"/>
                <a:gd name="T48" fmla="*/ 342 w 637"/>
                <a:gd name="T49" fmla="*/ 288 h 433"/>
                <a:gd name="T50" fmla="*/ 288 w 637"/>
                <a:gd name="T51" fmla="*/ 268 h 433"/>
                <a:gd name="T52" fmla="*/ 264 w 637"/>
                <a:gd name="T53" fmla="*/ 254 h 433"/>
                <a:gd name="T54" fmla="*/ 231 w 637"/>
                <a:gd name="T55" fmla="*/ 209 h 433"/>
                <a:gd name="T56" fmla="*/ 206 w 637"/>
                <a:gd name="T57" fmla="*/ 184 h 433"/>
                <a:gd name="T58" fmla="*/ 59 w 637"/>
                <a:gd name="T59" fmla="*/ 158 h 433"/>
                <a:gd name="T60" fmla="*/ 46 w 637"/>
                <a:gd name="T61" fmla="*/ 153 h 433"/>
                <a:gd name="T62" fmla="*/ 26 w 637"/>
                <a:gd name="T63" fmla="*/ 139 h 433"/>
                <a:gd name="T64" fmla="*/ 12 w 637"/>
                <a:gd name="T65" fmla="*/ 117 h 433"/>
                <a:gd name="T66" fmla="*/ 17 w 637"/>
                <a:gd name="T67" fmla="*/ 81 h 433"/>
                <a:gd name="T68" fmla="*/ 27 w 637"/>
                <a:gd name="T69" fmla="*/ 34 h 433"/>
                <a:gd name="T70" fmla="*/ 45 w 637"/>
                <a:gd name="T71" fmla="*/ 27 h 433"/>
                <a:gd name="T72" fmla="*/ 106 w 637"/>
                <a:gd name="T73" fmla="*/ 3 h 433"/>
                <a:gd name="T74" fmla="*/ 161 w 637"/>
                <a:gd name="T75" fmla="*/ 8 h 433"/>
                <a:gd name="T76" fmla="*/ 210 w 637"/>
                <a:gd name="T77" fmla="*/ 3 h 433"/>
                <a:gd name="T78" fmla="*/ 225 w 637"/>
                <a:gd name="T79" fmla="*/ 24 h 433"/>
                <a:gd name="T80" fmla="*/ 250 w 637"/>
                <a:gd name="T81" fmla="*/ 29 h 433"/>
                <a:gd name="T82" fmla="*/ 255 w 637"/>
                <a:gd name="T83" fmla="*/ 18 h 433"/>
                <a:gd name="T84" fmla="*/ 281 w 637"/>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433">
                  <a:moveTo>
                    <a:pt x="281" y="0"/>
                  </a:moveTo>
                  <a:lnTo>
                    <a:pt x="297" y="15"/>
                  </a:lnTo>
                  <a:lnTo>
                    <a:pt x="309" y="5"/>
                  </a:lnTo>
                  <a:lnTo>
                    <a:pt x="326" y="32"/>
                  </a:lnTo>
                  <a:lnTo>
                    <a:pt x="349" y="40"/>
                  </a:lnTo>
                  <a:lnTo>
                    <a:pt x="352" y="50"/>
                  </a:lnTo>
                  <a:lnTo>
                    <a:pt x="368" y="47"/>
                  </a:lnTo>
                  <a:lnTo>
                    <a:pt x="378" y="32"/>
                  </a:lnTo>
                  <a:lnTo>
                    <a:pt x="383" y="34"/>
                  </a:lnTo>
                  <a:lnTo>
                    <a:pt x="389" y="50"/>
                  </a:lnTo>
                  <a:lnTo>
                    <a:pt x="404" y="50"/>
                  </a:lnTo>
                  <a:lnTo>
                    <a:pt x="404" y="43"/>
                  </a:lnTo>
                  <a:lnTo>
                    <a:pt x="418" y="51"/>
                  </a:lnTo>
                  <a:lnTo>
                    <a:pt x="422" y="50"/>
                  </a:lnTo>
                  <a:lnTo>
                    <a:pt x="430" y="51"/>
                  </a:lnTo>
                  <a:lnTo>
                    <a:pt x="439" y="62"/>
                  </a:lnTo>
                  <a:lnTo>
                    <a:pt x="444" y="59"/>
                  </a:lnTo>
                  <a:lnTo>
                    <a:pt x="449" y="47"/>
                  </a:lnTo>
                  <a:lnTo>
                    <a:pt x="465" y="42"/>
                  </a:lnTo>
                  <a:lnTo>
                    <a:pt x="470" y="69"/>
                  </a:lnTo>
                  <a:lnTo>
                    <a:pt x="481" y="72"/>
                  </a:lnTo>
                  <a:lnTo>
                    <a:pt x="491" y="64"/>
                  </a:lnTo>
                  <a:lnTo>
                    <a:pt x="494" y="64"/>
                  </a:lnTo>
                  <a:lnTo>
                    <a:pt x="503" y="56"/>
                  </a:lnTo>
                  <a:lnTo>
                    <a:pt x="515" y="56"/>
                  </a:lnTo>
                  <a:lnTo>
                    <a:pt x="519" y="50"/>
                  </a:lnTo>
                  <a:lnTo>
                    <a:pt x="540" y="54"/>
                  </a:lnTo>
                  <a:lnTo>
                    <a:pt x="545" y="64"/>
                  </a:lnTo>
                  <a:lnTo>
                    <a:pt x="567" y="64"/>
                  </a:lnTo>
                  <a:lnTo>
                    <a:pt x="573" y="56"/>
                  </a:lnTo>
                  <a:lnTo>
                    <a:pt x="578" y="56"/>
                  </a:lnTo>
                  <a:lnTo>
                    <a:pt x="585" y="64"/>
                  </a:lnTo>
                  <a:lnTo>
                    <a:pt x="580" y="77"/>
                  </a:lnTo>
                  <a:lnTo>
                    <a:pt x="607" y="126"/>
                  </a:lnTo>
                  <a:lnTo>
                    <a:pt x="607" y="137"/>
                  </a:lnTo>
                  <a:lnTo>
                    <a:pt x="602" y="139"/>
                  </a:lnTo>
                  <a:lnTo>
                    <a:pt x="625" y="220"/>
                  </a:lnTo>
                  <a:lnTo>
                    <a:pt x="637" y="236"/>
                  </a:lnTo>
                  <a:lnTo>
                    <a:pt x="626" y="243"/>
                  </a:lnTo>
                  <a:lnTo>
                    <a:pt x="620" y="254"/>
                  </a:lnTo>
                  <a:lnTo>
                    <a:pt x="607" y="259"/>
                  </a:lnTo>
                  <a:lnTo>
                    <a:pt x="597" y="256"/>
                  </a:lnTo>
                  <a:lnTo>
                    <a:pt x="585" y="267"/>
                  </a:lnTo>
                  <a:lnTo>
                    <a:pt x="580" y="276"/>
                  </a:lnTo>
                  <a:lnTo>
                    <a:pt x="559" y="291"/>
                  </a:lnTo>
                  <a:lnTo>
                    <a:pt x="552" y="292"/>
                  </a:lnTo>
                  <a:lnTo>
                    <a:pt x="545" y="308"/>
                  </a:lnTo>
                  <a:lnTo>
                    <a:pt x="527" y="316"/>
                  </a:lnTo>
                  <a:lnTo>
                    <a:pt x="501" y="345"/>
                  </a:lnTo>
                  <a:lnTo>
                    <a:pt x="494" y="343"/>
                  </a:lnTo>
                  <a:lnTo>
                    <a:pt x="491" y="345"/>
                  </a:lnTo>
                  <a:lnTo>
                    <a:pt x="465" y="345"/>
                  </a:lnTo>
                  <a:lnTo>
                    <a:pt x="439" y="374"/>
                  </a:lnTo>
                  <a:lnTo>
                    <a:pt x="435" y="388"/>
                  </a:lnTo>
                  <a:lnTo>
                    <a:pt x="409" y="412"/>
                  </a:lnTo>
                  <a:lnTo>
                    <a:pt x="404" y="415"/>
                  </a:lnTo>
                  <a:lnTo>
                    <a:pt x="401" y="425"/>
                  </a:lnTo>
                  <a:lnTo>
                    <a:pt x="389" y="433"/>
                  </a:lnTo>
                  <a:lnTo>
                    <a:pt x="389" y="425"/>
                  </a:lnTo>
                  <a:lnTo>
                    <a:pt x="385" y="412"/>
                  </a:lnTo>
                  <a:lnTo>
                    <a:pt x="390" y="410"/>
                  </a:lnTo>
                  <a:lnTo>
                    <a:pt x="390" y="398"/>
                  </a:lnTo>
                  <a:lnTo>
                    <a:pt x="399" y="383"/>
                  </a:lnTo>
                  <a:lnTo>
                    <a:pt x="397" y="370"/>
                  </a:lnTo>
                  <a:lnTo>
                    <a:pt x="401" y="358"/>
                  </a:lnTo>
                  <a:lnTo>
                    <a:pt x="406" y="348"/>
                  </a:lnTo>
                  <a:lnTo>
                    <a:pt x="399" y="345"/>
                  </a:lnTo>
                  <a:lnTo>
                    <a:pt x="401" y="343"/>
                  </a:lnTo>
                  <a:lnTo>
                    <a:pt x="392" y="326"/>
                  </a:lnTo>
                  <a:lnTo>
                    <a:pt x="392" y="316"/>
                  </a:lnTo>
                  <a:lnTo>
                    <a:pt x="385" y="311"/>
                  </a:lnTo>
                  <a:lnTo>
                    <a:pt x="383" y="303"/>
                  </a:lnTo>
                  <a:lnTo>
                    <a:pt x="350" y="303"/>
                  </a:lnTo>
                  <a:lnTo>
                    <a:pt x="352" y="292"/>
                  </a:lnTo>
                  <a:lnTo>
                    <a:pt x="342" y="288"/>
                  </a:lnTo>
                  <a:lnTo>
                    <a:pt x="336" y="283"/>
                  </a:lnTo>
                  <a:lnTo>
                    <a:pt x="333" y="283"/>
                  </a:lnTo>
                  <a:lnTo>
                    <a:pt x="288" y="268"/>
                  </a:lnTo>
                  <a:lnTo>
                    <a:pt x="283" y="262"/>
                  </a:lnTo>
                  <a:lnTo>
                    <a:pt x="272" y="254"/>
                  </a:lnTo>
                  <a:lnTo>
                    <a:pt x="264" y="254"/>
                  </a:lnTo>
                  <a:lnTo>
                    <a:pt x="257" y="246"/>
                  </a:lnTo>
                  <a:lnTo>
                    <a:pt x="257" y="200"/>
                  </a:lnTo>
                  <a:lnTo>
                    <a:pt x="231" y="209"/>
                  </a:lnTo>
                  <a:lnTo>
                    <a:pt x="224" y="189"/>
                  </a:lnTo>
                  <a:lnTo>
                    <a:pt x="211" y="180"/>
                  </a:lnTo>
                  <a:lnTo>
                    <a:pt x="206" y="184"/>
                  </a:lnTo>
                  <a:lnTo>
                    <a:pt x="189" y="168"/>
                  </a:lnTo>
                  <a:lnTo>
                    <a:pt x="184" y="166"/>
                  </a:lnTo>
                  <a:lnTo>
                    <a:pt x="59" y="158"/>
                  </a:lnTo>
                  <a:lnTo>
                    <a:pt x="52" y="158"/>
                  </a:lnTo>
                  <a:lnTo>
                    <a:pt x="52" y="153"/>
                  </a:lnTo>
                  <a:lnTo>
                    <a:pt x="46" y="153"/>
                  </a:lnTo>
                  <a:lnTo>
                    <a:pt x="45" y="144"/>
                  </a:lnTo>
                  <a:lnTo>
                    <a:pt x="50" y="144"/>
                  </a:lnTo>
                  <a:lnTo>
                    <a:pt x="26" y="139"/>
                  </a:lnTo>
                  <a:lnTo>
                    <a:pt x="1" y="142"/>
                  </a:lnTo>
                  <a:lnTo>
                    <a:pt x="0" y="125"/>
                  </a:lnTo>
                  <a:lnTo>
                    <a:pt x="12" y="117"/>
                  </a:lnTo>
                  <a:lnTo>
                    <a:pt x="17" y="104"/>
                  </a:lnTo>
                  <a:lnTo>
                    <a:pt x="10" y="96"/>
                  </a:lnTo>
                  <a:lnTo>
                    <a:pt x="17" y="81"/>
                  </a:lnTo>
                  <a:lnTo>
                    <a:pt x="17" y="43"/>
                  </a:lnTo>
                  <a:lnTo>
                    <a:pt x="26" y="43"/>
                  </a:lnTo>
                  <a:lnTo>
                    <a:pt x="27" y="34"/>
                  </a:lnTo>
                  <a:lnTo>
                    <a:pt x="36" y="34"/>
                  </a:lnTo>
                  <a:lnTo>
                    <a:pt x="36" y="27"/>
                  </a:lnTo>
                  <a:lnTo>
                    <a:pt x="45" y="27"/>
                  </a:lnTo>
                  <a:lnTo>
                    <a:pt x="45" y="3"/>
                  </a:lnTo>
                  <a:lnTo>
                    <a:pt x="92" y="5"/>
                  </a:lnTo>
                  <a:lnTo>
                    <a:pt x="106" y="3"/>
                  </a:lnTo>
                  <a:lnTo>
                    <a:pt x="119" y="5"/>
                  </a:lnTo>
                  <a:lnTo>
                    <a:pt x="159" y="5"/>
                  </a:lnTo>
                  <a:lnTo>
                    <a:pt x="161" y="8"/>
                  </a:lnTo>
                  <a:lnTo>
                    <a:pt x="201" y="5"/>
                  </a:lnTo>
                  <a:lnTo>
                    <a:pt x="203" y="10"/>
                  </a:lnTo>
                  <a:lnTo>
                    <a:pt x="210" y="3"/>
                  </a:lnTo>
                  <a:lnTo>
                    <a:pt x="211" y="8"/>
                  </a:lnTo>
                  <a:lnTo>
                    <a:pt x="218" y="10"/>
                  </a:lnTo>
                  <a:lnTo>
                    <a:pt x="225" y="24"/>
                  </a:lnTo>
                  <a:lnTo>
                    <a:pt x="231" y="24"/>
                  </a:lnTo>
                  <a:lnTo>
                    <a:pt x="250" y="34"/>
                  </a:lnTo>
                  <a:lnTo>
                    <a:pt x="250" y="29"/>
                  </a:lnTo>
                  <a:lnTo>
                    <a:pt x="255" y="32"/>
                  </a:lnTo>
                  <a:lnTo>
                    <a:pt x="264" y="32"/>
                  </a:lnTo>
                  <a:lnTo>
                    <a:pt x="255" y="18"/>
                  </a:lnTo>
                  <a:lnTo>
                    <a:pt x="262" y="13"/>
                  </a:lnTo>
                  <a:lnTo>
                    <a:pt x="279" y="10"/>
                  </a:lnTo>
                  <a:lnTo>
                    <a:pt x="281"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09" name="Freeform 43"/>
            <p:cNvSpPr>
              <a:spLocks/>
            </p:cNvSpPr>
            <p:nvPr/>
          </p:nvSpPr>
          <p:spPr bwMode="auto">
            <a:xfrm>
              <a:off x="8729398" y="4602662"/>
              <a:ext cx="757954" cy="406490"/>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10" name="Freeform 44"/>
            <p:cNvSpPr>
              <a:spLocks/>
            </p:cNvSpPr>
            <p:nvPr/>
          </p:nvSpPr>
          <p:spPr bwMode="auto">
            <a:xfrm>
              <a:off x="8729398" y="4602662"/>
              <a:ext cx="757954" cy="406490"/>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11" name="Freeform 45"/>
            <p:cNvSpPr>
              <a:spLocks/>
            </p:cNvSpPr>
            <p:nvPr/>
          </p:nvSpPr>
          <p:spPr bwMode="auto">
            <a:xfrm>
              <a:off x="8729398" y="4598216"/>
              <a:ext cx="757954" cy="406490"/>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12" name="Freeform 46"/>
            <p:cNvSpPr>
              <a:spLocks/>
            </p:cNvSpPr>
            <p:nvPr/>
          </p:nvSpPr>
          <p:spPr bwMode="auto">
            <a:xfrm>
              <a:off x="8729398" y="4602662"/>
              <a:ext cx="757954" cy="406490"/>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13" name="Freeform 47"/>
            <p:cNvSpPr>
              <a:spLocks/>
            </p:cNvSpPr>
            <p:nvPr/>
          </p:nvSpPr>
          <p:spPr bwMode="auto">
            <a:xfrm>
              <a:off x="8403758" y="4306216"/>
              <a:ext cx="467124" cy="570433"/>
            </a:xfrm>
            <a:custGeom>
              <a:avLst/>
              <a:gdLst>
                <a:gd name="T0" fmla="*/ 264 w 416"/>
                <a:gd name="T1" fmla="*/ 2 h 508"/>
                <a:gd name="T2" fmla="*/ 193 w 416"/>
                <a:gd name="T3" fmla="*/ 61 h 508"/>
                <a:gd name="T4" fmla="*/ 164 w 416"/>
                <a:gd name="T5" fmla="*/ 83 h 508"/>
                <a:gd name="T6" fmla="*/ 75 w 416"/>
                <a:gd name="T7" fmla="*/ 104 h 508"/>
                <a:gd name="T8" fmla="*/ 23 w 416"/>
                <a:gd name="T9" fmla="*/ 143 h 508"/>
                <a:gd name="T10" fmla="*/ 19 w 416"/>
                <a:gd name="T11" fmla="*/ 186 h 508"/>
                <a:gd name="T12" fmla="*/ 55 w 416"/>
                <a:gd name="T13" fmla="*/ 231 h 508"/>
                <a:gd name="T14" fmla="*/ 54 w 416"/>
                <a:gd name="T15" fmla="*/ 270 h 508"/>
                <a:gd name="T16" fmla="*/ 32 w 416"/>
                <a:gd name="T17" fmla="*/ 275 h 508"/>
                <a:gd name="T18" fmla="*/ 0 w 416"/>
                <a:gd name="T19" fmla="*/ 297 h 508"/>
                <a:gd name="T20" fmla="*/ 5 w 416"/>
                <a:gd name="T21" fmla="*/ 310 h 508"/>
                <a:gd name="T22" fmla="*/ 8 w 416"/>
                <a:gd name="T23" fmla="*/ 364 h 508"/>
                <a:gd name="T24" fmla="*/ 47 w 416"/>
                <a:gd name="T25" fmla="*/ 355 h 508"/>
                <a:gd name="T26" fmla="*/ 47 w 416"/>
                <a:gd name="T27" fmla="*/ 363 h 508"/>
                <a:gd name="T28" fmla="*/ 71 w 416"/>
                <a:gd name="T29" fmla="*/ 364 h 508"/>
                <a:gd name="T30" fmla="*/ 98 w 416"/>
                <a:gd name="T31" fmla="*/ 396 h 508"/>
                <a:gd name="T32" fmla="*/ 98 w 416"/>
                <a:gd name="T33" fmla="*/ 407 h 508"/>
                <a:gd name="T34" fmla="*/ 131 w 416"/>
                <a:gd name="T35" fmla="*/ 508 h 508"/>
                <a:gd name="T36" fmla="*/ 152 w 416"/>
                <a:gd name="T37" fmla="*/ 506 h 508"/>
                <a:gd name="T38" fmla="*/ 159 w 416"/>
                <a:gd name="T39" fmla="*/ 479 h 508"/>
                <a:gd name="T40" fmla="*/ 175 w 416"/>
                <a:gd name="T41" fmla="*/ 474 h 508"/>
                <a:gd name="T42" fmla="*/ 159 w 416"/>
                <a:gd name="T43" fmla="*/ 434 h 508"/>
                <a:gd name="T44" fmla="*/ 214 w 416"/>
                <a:gd name="T45" fmla="*/ 438 h 508"/>
                <a:gd name="T46" fmla="*/ 213 w 416"/>
                <a:gd name="T47" fmla="*/ 383 h 508"/>
                <a:gd name="T48" fmla="*/ 230 w 416"/>
                <a:gd name="T49" fmla="*/ 374 h 508"/>
                <a:gd name="T50" fmla="*/ 237 w 416"/>
                <a:gd name="T51" fmla="*/ 343 h 508"/>
                <a:gd name="T52" fmla="*/ 222 w 416"/>
                <a:gd name="T53" fmla="*/ 324 h 508"/>
                <a:gd name="T54" fmla="*/ 197 w 416"/>
                <a:gd name="T55" fmla="*/ 312 h 508"/>
                <a:gd name="T56" fmla="*/ 200 w 416"/>
                <a:gd name="T57" fmla="*/ 292 h 508"/>
                <a:gd name="T58" fmla="*/ 188 w 416"/>
                <a:gd name="T59" fmla="*/ 270 h 508"/>
                <a:gd name="T60" fmla="*/ 156 w 416"/>
                <a:gd name="T61" fmla="*/ 260 h 508"/>
                <a:gd name="T62" fmla="*/ 160 w 416"/>
                <a:gd name="T63" fmla="*/ 237 h 508"/>
                <a:gd name="T64" fmla="*/ 170 w 416"/>
                <a:gd name="T65" fmla="*/ 221 h 508"/>
                <a:gd name="T66" fmla="*/ 193 w 416"/>
                <a:gd name="T67" fmla="*/ 200 h 508"/>
                <a:gd name="T68" fmla="*/ 207 w 416"/>
                <a:gd name="T69" fmla="*/ 183 h 508"/>
                <a:gd name="T70" fmla="*/ 246 w 416"/>
                <a:gd name="T71" fmla="*/ 167 h 508"/>
                <a:gd name="T72" fmla="*/ 275 w 416"/>
                <a:gd name="T73" fmla="*/ 170 h 508"/>
                <a:gd name="T74" fmla="*/ 286 w 416"/>
                <a:gd name="T75" fmla="*/ 158 h 508"/>
                <a:gd name="T76" fmla="*/ 304 w 416"/>
                <a:gd name="T77" fmla="*/ 179 h 508"/>
                <a:gd name="T78" fmla="*/ 327 w 416"/>
                <a:gd name="T79" fmla="*/ 180 h 508"/>
                <a:gd name="T80" fmla="*/ 342 w 416"/>
                <a:gd name="T81" fmla="*/ 227 h 508"/>
                <a:gd name="T82" fmla="*/ 382 w 416"/>
                <a:gd name="T83" fmla="*/ 237 h 508"/>
                <a:gd name="T84" fmla="*/ 401 w 416"/>
                <a:gd name="T85" fmla="*/ 187 h 508"/>
                <a:gd name="T86" fmla="*/ 416 w 416"/>
                <a:gd name="T87" fmla="*/ 152 h 508"/>
                <a:gd name="T88" fmla="*/ 400 w 416"/>
                <a:gd name="T89" fmla="*/ 145 h 508"/>
                <a:gd name="T90" fmla="*/ 384 w 416"/>
                <a:gd name="T91" fmla="*/ 134 h 508"/>
                <a:gd name="T92" fmla="*/ 384 w 416"/>
                <a:gd name="T93" fmla="*/ 110 h 508"/>
                <a:gd name="T94" fmla="*/ 392 w 416"/>
                <a:gd name="T95" fmla="*/ 95 h 508"/>
                <a:gd name="T96" fmla="*/ 369 w 416"/>
                <a:gd name="T97" fmla="*/ 104 h 508"/>
                <a:gd name="T98" fmla="*/ 357 w 416"/>
                <a:gd name="T99" fmla="*/ 92 h 508"/>
                <a:gd name="T100" fmla="*/ 341 w 416"/>
                <a:gd name="T101" fmla="*/ 92 h 508"/>
                <a:gd name="T102" fmla="*/ 329 w 416"/>
                <a:gd name="T103" fmla="*/ 83 h 508"/>
                <a:gd name="T104" fmla="*/ 334 w 416"/>
                <a:gd name="T105" fmla="*/ 34 h 508"/>
                <a:gd name="T106" fmla="*/ 315 w 416"/>
                <a:gd name="T107" fmla="*/ 34 h 508"/>
                <a:gd name="T108" fmla="*/ 302 w 416"/>
                <a:gd name="T109" fmla="*/ 19 h 508"/>
                <a:gd name="T110" fmla="*/ 267 w 416"/>
                <a:gd name="T111" fmla="*/ 19 h 508"/>
                <a:gd name="T112" fmla="*/ 264 w 416"/>
                <a:gd name="T113" fmla="*/ 0 h 508"/>
                <a:gd name="T114" fmla="*/ 264 w 416"/>
                <a:gd name="T115" fmla="*/ 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6" h="508">
                  <a:moveTo>
                    <a:pt x="264" y="2"/>
                  </a:moveTo>
                  <a:lnTo>
                    <a:pt x="193" y="61"/>
                  </a:lnTo>
                  <a:lnTo>
                    <a:pt x="164" y="83"/>
                  </a:lnTo>
                  <a:lnTo>
                    <a:pt x="75" y="104"/>
                  </a:lnTo>
                  <a:lnTo>
                    <a:pt x="23" y="143"/>
                  </a:lnTo>
                  <a:lnTo>
                    <a:pt x="19" y="186"/>
                  </a:lnTo>
                  <a:lnTo>
                    <a:pt x="55" y="231"/>
                  </a:lnTo>
                  <a:lnTo>
                    <a:pt x="54" y="270"/>
                  </a:lnTo>
                  <a:lnTo>
                    <a:pt x="32" y="275"/>
                  </a:lnTo>
                  <a:lnTo>
                    <a:pt x="0" y="297"/>
                  </a:lnTo>
                  <a:lnTo>
                    <a:pt x="5" y="310"/>
                  </a:lnTo>
                  <a:lnTo>
                    <a:pt x="8" y="364"/>
                  </a:lnTo>
                  <a:lnTo>
                    <a:pt x="47" y="355"/>
                  </a:lnTo>
                  <a:lnTo>
                    <a:pt x="47" y="363"/>
                  </a:lnTo>
                  <a:lnTo>
                    <a:pt x="71" y="364"/>
                  </a:lnTo>
                  <a:lnTo>
                    <a:pt x="98" y="396"/>
                  </a:lnTo>
                  <a:lnTo>
                    <a:pt x="98" y="407"/>
                  </a:lnTo>
                  <a:lnTo>
                    <a:pt x="131" y="508"/>
                  </a:lnTo>
                  <a:lnTo>
                    <a:pt x="152" y="506"/>
                  </a:lnTo>
                  <a:lnTo>
                    <a:pt x="159" y="479"/>
                  </a:lnTo>
                  <a:lnTo>
                    <a:pt x="175" y="474"/>
                  </a:lnTo>
                  <a:lnTo>
                    <a:pt x="159" y="434"/>
                  </a:lnTo>
                  <a:lnTo>
                    <a:pt x="214" y="438"/>
                  </a:lnTo>
                  <a:lnTo>
                    <a:pt x="213" y="383"/>
                  </a:lnTo>
                  <a:lnTo>
                    <a:pt x="230" y="374"/>
                  </a:lnTo>
                  <a:lnTo>
                    <a:pt x="237" y="343"/>
                  </a:lnTo>
                  <a:lnTo>
                    <a:pt x="222" y="324"/>
                  </a:lnTo>
                  <a:lnTo>
                    <a:pt x="197" y="312"/>
                  </a:lnTo>
                  <a:lnTo>
                    <a:pt x="200" y="292"/>
                  </a:lnTo>
                  <a:lnTo>
                    <a:pt x="188" y="270"/>
                  </a:lnTo>
                  <a:lnTo>
                    <a:pt x="156" y="260"/>
                  </a:lnTo>
                  <a:lnTo>
                    <a:pt x="160" y="237"/>
                  </a:lnTo>
                  <a:lnTo>
                    <a:pt x="170" y="221"/>
                  </a:lnTo>
                  <a:lnTo>
                    <a:pt x="193" y="200"/>
                  </a:lnTo>
                  <a:lnTo>
                    <a:pt x="207" y="183"/>
                  </a:lnTo>
                  <a:lnTo>
                    <a:pt x="246" y="167"/>
                  </a:lnTo>
                  <a:lnTo>
                    <a:pt x="275" y="170"/>
                  </a:lnTo>
                  <a:lnTo>
                    <a:pt x="286" y="158"/>
                  </a:lnTo>
                  <a:lnTo>
                    <a:pt x="304" y="179"/>
                  </a:lnTo>
                  <a:lnTo>
                    <a:pt x="327" y="180"/>
                  </a:lnTo>
                  <a:lnTo>
                    <a:pt x="342" y="227"/>
                  </a:lnTo>
                  <a:lnTo>
                    <a:pt x="382" y="237"/>
                  </a:lnTo>
                  <a:lnTo>
                    <a:pt x="401" y="187"/>
                  </a:lnTo>
                  <a:lnTo>
                    <a:pt x="416" y="152"/>
                  </a:lnTo>
                  <a:lnTo>
                    <a:pt x="400" y="145"/>
                  </a:lnTo>
                  <a:lnTo>
                    <a:pt x="384" y="134"/>
                  </a:lnTo>
                  <a:lnTo>
                    <a:pt x="384" y="110"/>
                  </a:lnTo>
                  <a:lnTo>
                    <a:pt x="392" y="95"/>
                  </a:lnTo>
                  <a:lnTo>
                    <a:pt x="369" y="104"/>
                  </a:lnTo>
                  <a:lnTo>
                    <a:pt x="357" y="92"/>
                  </a:lnTo>
                  <a:lnTo>
                    <a:pt x="341" y="92"/>
                  </a:lnTo>
                  <a:lnTo>
                    <a:pt x="329" y="83"/>
                  </a:lnTo>
                  <a:lnTo>
                    <a:pt x="334" y="34"/>
                  </a:lnTo>
                  <a:lnTo>
                    <a:pt x="315" y="34"/>
                  </a:lnTo>
                  <a:lnTo>
                    <a:pt x="302" y="19"/>
                  </a:lnTo>
                  <a:lnTo>
                    <a:pt x="267" y="19"/>
                  </a:lnTo>
                  <a:lnTo>
                    <a:pt x="264" y="0"/>
                  </a:lnTo>
                  <a:lnTo>
                    <a:pt x="264" y="2"/>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14" name="Freeform 48"/>
            <p:cNvSpPr>
              <a:spLocks/>
            </p:cNvSpPr>
            <p:nvPr/>
          </p:nvSpPr>
          <p:spPr bwMode="auto">
            <a:xfrm>
              <a:off x="8403758" y="4306216"/>
              <a:ext cx="467124" cy="570433"/>
            </a:xfrm>
            <a:custGeom>
              <a:avLst/>
              <a:gdLst>
                <a:gd name="T0" fmla="*/ 264 w 416"/>
                <a:gd name="T1" fmla="*/ 2 h 508"/>
                <a:gd name="T2" fmla="*/ 193 w 416"/>
                <a:gd name="T3" fmla="*/ 61 h 508"/>
                <a:gd name="T4" fmla="*/ 164 w 416"/>
                <a:gd name="T5" fmla="*/ 83 h 508"/>
                <a:gd name="T6" fmla="*/ 75 w 416"/>
                <a:gd name="T7" fmla="*/ 104 h 508"/>
                <a:gd name="T8" fmla="*/ 23 w 416"/>
                <a:gd name="T9" fmla="*/ 143 h 508"/>
                <a:gd name="T10" fmla="*/ 19 w 416"/>
                <a:gd name="T11" fmla="*/ 186 h 508"/>
                <a:gd name="T12" fmla="*/ 55 w 416"/>
                <a:gd name="T13" fmla="*/ 231 h 508"/>
                <a:gd name="T14" fmla="*/ 54 w 416"/>
                <a:gd name="T15" fmla="*/ 270 h 508"/>
                <a:gd name="T16" fmla="*/ 32 w 416"/>
                <a:gd name="T17" fmla="*/ 275 h 508"/>
                <a:gd name="T18" fmla="*/ 0 w 416"/>
                <a:gd name="T19" fmla="*/ 297 h 508"/>
                <a:gd name="T20" fmla="*/ 5 w 416"/>
                <a:gd name="T21" fmla="*/ 310 h 508"/>
                <a:gd name="T22" fmla="*/ 8 w 416"/>
                <a:gd name="T23" fmla="*/ 364 h 508"/>
                <a:gd name="T24" fmla="*/ 47 w 416"/>
                <a:gd name="T25" fmla="*/ 355 h 508"/>
                <a:gd name="T26" fmla="*/ 47 w 416"/>
                <a:gd name="T27" fmla="*/ 363 h 508"/>
                <a:gd name="T28" fmla="*/ 71 w 416"/>
                <a:gd name="T29" fmla="*/ 364 h 508"/>
                <a:gd name="T30" fmla="*/ 98 w 416"/>
                <a:gd name="T31" fmla="*/ 396 h 508"/>
                <a:gd name="T32" fmla="*/ 98 w 416"/>
                <a:gd name="T33" fmla="*/ 407 h 508"/>
                <a:gd name="T34" fmla="*/ 131 w 416"/>
                <a:gd name="T35" fmla="*/ 508 h 508"/>
                <a:gd name="T36" fmla="*/ 152 w 416"/>
                <a:gd name="T37" fmla="*/ 506 h 508"/>
                <a:gd name="T38" fmla="*/ 159 w 416"/>
                <a:gd name="T39" fmla="*/ 479 h 508"/>
                <a:gd name="T40" fmla="*/ 175 w 416"/>
                <a:gd name="T41" fmla="*/ 474 h 508"/>
                <a:gd name="T42" fmla="*/ 159 w 416"/>
                <a:gd name="T43" fmla="*/ 434 h 508"/>
                <a:gd name="T44" fmla="*/ 214 w 416"/>
                <a:gd name="T45" fmla="*/ 438 h 508"/>
                <a:gd name="T46" fmla="*/ 213 w 416"/>
                <a:gd name="T47" fmla="*/ 383 h 508"/>
                <a:gd name="T48" fmla="*/ 230 w 416"/>
                <a:gd name="T49" fmla="*/ 374 h 508"/>
                <a:gd name="T50" fmla="*/ 237 w 416"/>
                <a:gd name="T51" fmla="*/ 343 h 508"/>
                <a:gd name="T52" fmla="*/ 222 w 416"/>
                <a:gd name="T53" fmla="*/ 324 h 508"/>
                <a:gd name="T54" fmla="*/ 197 w 416"/>
                <a:gd name="T55" fmla="*/ 312 h 508"/>
                <a:gd name="T56" fmla="*/ 200 w 416"/>
                <a:gd name="T57" fmla="*/ 292 h 508"/>
                <a:gd name="T58" fmla="*/ 188 w 416"/>
                <a:gd name="T59" fmla="*/ 270 h 508"/>
                <a:gd name="T60" fmla="*/ 156 w 416"/>
                <a:gd name="T61" fmla="*/ 260 h 508"/>
                <a:gd name="T62" fmla="*/ 160 w 416"/>
                <a:gd name="T63" fmla="*/ 237 h 508"/>
                <a:gd name="T64" fmla="*/ 170 w 416"/>
                <a:gd name="T65" fmla="*/ 221 h 508"/>
                <a:gd name="T66" fmla="*/ 193 w 416"/>
                <a:gd name="T67" fmla="*/ 200 h 508"/>
                <a:gd name="T68" fmla="*/ 207 w 416"/>
                <a:gd name="T69" fmla="*/ 183 h 508"/>
                <a:gd name="T70" fmla="*/ 246 w 416"/>
                <a:gd name="T71" fmla="*/ 167 h 508"/>
                <a:gd name="T72" fmla="*/ 275 w 416"/>
                <a:gd name="T73" fmla="*/ 170 h 508"/>
                <a:gd name="T74" fmla="*/ 286 w 416"/>
                <a:gd name="T75" fmla="*/ 158 h 508"/>
                <a:gd name="T76" fmla="*/ 304 w 416"/>
                <a:gd name="T77" fmla="*/ 179 h 508"/>
                <a:gd name="T78" fmla="*/ 327 w 416"/>
                <a:gd name="T79" fmla="*/ 180 h 508"/>
                <a:gd name="T80" fmla="*/ 342 w 416"/>
                <a:gd name="T81" fmla="*/ 227 h 508"/>
                <a:gd name="T82" fmla="*/ 382 w 416"/>
                <a:gd name="T83" fmla="*/ 237 h 508"/>
                <a:gd name="T84" fmla="*/ 401 w 416"/>
                <a:gd name="T85" fmla="*/ 187 h 508"/>
                <a:gd name="T86" fmla="*/ 416 w 416"/>
                <a:gd name="T87" fmla="*/ 152 h 508"/>
                <a:gd name="T88" fmla="*/ 400 w 416"/>
                <a:gd name="T89" fmla="*/ 145 h 508"/>
                <a:gd name="T90" fmla="*/ 384 w 416"/>
                <a:gd name="T91" fmla="*/ 134 h 508"/>
                <a:gd name="T92" fmla="*/ 384 w 416"/>
                <a:gd name="T93" fmla="*/ 110 h 508"/>
                <a:gd name="T94" fmla="*/ 392 w 416"/>
                <a:gd name="T95" fmla="*/ 95 h 508"/>
                <a:gd name="T96" fmla="*/ 369 w 416"/>
                <a:gd name="T97" fmla="*/ 104 h 508"/>
                <a:gd name="T98" fmla="*/ 357 w 416"/>
                <a:gd name="T99" fmla="*/ 92 h 508"/>
                <a:gd name="T100" fmla="*/ 341 w 416"/>
                <a:gd name="T101" fmla="*/ 92 h 508"/>
                <a:gd name="T102" fmla="*/ 329 w 416"/>
                <a:gd name="T103" fmla="*/ 83 h 508"/>
                <a:gd name="T104" fmla="*/ 334 w 416"/>
                <a:gd name="T105" fmla="*/ 34 h 508"/>
                <a:gd name="T106" fmla="*/ 315 w 416"/>
                <a:gd name="T107" fmla="*/ 34 h 508"/>
                <a:gd name="T108" fmla="*/ 302 w 416"/>
                <a:gd name="T109" fmla="*/ 19 h 508"/>
                <a:gd name="T110" fmla="*/ 267 w 416"/>
                <a:gd name="T111" fmla="*/ 19 h 508"/>
                <a:gd name="T112" fmla="*/ 264 w 416"/>
                <a:gd name="T113"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 h="508">
                  <a:moveTo>
                    <a:pt x="264" y="2"/>
                  </a:moveTo>
                  <a:lnTo>
                    <a:pt x="193" y="61"/>
                  </a:lnTo>
                  <a:lnTo>
                    <a:pt x="164" y="83"/>
                  </a:lnTo>
                  <a:lnTo>
                    <a:pt x="75" y="104"/>
                  </a:lnTo>
                  <a:lnTo>
                    <a:pt x="23" y="143"/>
                  </a:lnTo>
                  <a:lnTo>
                    <a:pt x="19" y="186"/>
                  </a:lnTo>
                  <a:lnTo>
                    <a:pt x="55" y="231"/>
                  </a:lnTo>
                  <a:lnTo>
                    <a:pt x="54" y="270"/>
                  </a:lnTo>
                  <a:lnTo>
                    <a:pt x="32" y="275"/>
                  </a:lnTo>
                  <a:lnTo>
                    <a:pt x="0" y="297"/>
                  </a:lnTo>
                  <a:lnTo>
                    <a:pt x="5" y="310"/>
                  </a:lnTo>
                  <a:lnTo>
                    <a:pt x="8" y="364"/>
                  </a:lnTo>
                  <a:lnTo>
                    <a:pt x="47" y="355"/>
                  </a:lnTo>
                  <a:lnTo>
                    <a:pt x="47" y="363"/>
                  </a:lnTo>
                  <a:lnTo>
                    <a:pt x="71" y="364"/>
                  </a:lnTo>
                  <a:lnTo>
                    <a:pt x="98" y="396"/>
                  </a:lnTo>
                  <a:lnTo>
                    <a:pt x="98" y="407"/>
                  </a:lnTo>
                  <a:lnTo>
                    <a:pt x="131" y="508"/>
                  </a:lnTo>
                  <a:lnTo>
                    <a:pt x="152" y="506"/>
                  </a:lnTo>
                  <a:lnTo>
                    <a:pt x="159" y="479"/>
                  </a:lnTo>
                  <a:lnTo>
                    <a:pt x="175" y="474"/>
                  </a:lnTo>
                  <a:lnTo>
                    <a:pt x="159" y="434"/>
                  </a:lnTo>
                  <a:lnTo>
                    <a:pt x="214" y="438"/>
                  </a:lnTo>
                  <a:lnTo>
                    <a:pt x="213" y="383"/>
                  </a:lnTo>
                  <a:lnTo>
                    <a:pt x="230" y="374"/>
                  </a:lnTo>
                  <a:lnTo>
                    <a:pt x="237" y="343"/>
                  </a:lnTo>
                  <a:lnTo>
                    <a:pt x="222" y="324"/>
                  </a:lnTo>
                  <a:lnTo>
                    <a:pt x="197" y="312"/>
                  </a:lnTo>
                  <a:lnTo>
                    <a:pt x="200" y="292"/>
                  </a:lnTo>
                  <a:lnTo>
                    <a:pt x="188" y="270"/>
                  </a:lnTo>
                  <a:lnTo>
                    <a:pt x="156" y="260"/>
                  </a:lnTo>
                  <a:lnTo>
                    <a:pt x="160" y="237"/>
                  </a:lnTo>
                  <a:lnTo>
                    <a:pt x="170" y="221"/>
                  </a:lnTo>
                  <a:lnTo>
                    <a:pt x="193" y="200"/>
                  </a:lnTo>
                  <a:lnTo>
                    <a:pt x="207" y="183"/>
                  </a:lnTo>
                  <a:lnTo>
                    <a:pt x="246" y="167"/>
                  </a:lnTo>
                  <a:lnTo>
                    <a:pt x="275" y="170"/>
                  </a:lnTo>
                  <a:lnTo>
                    <a:pt x="286" y="158"/>
                  </a:lnTo>
                  <a:lnTo>
                    <a:pt x="304" y="179"/>
                  </a:lnTo>
                  <a:lnTo>
                    <a:pt x="327" y="180"/>
                  </a:lnTo>
                  <a:lnTo>
                    <a:pt x="342" y="227"/>
                  </a:lnTo>
                  <a:lnTo>
                    <a:pt x="382" y="237"/>
                  </a:lnTo>
                  <a:lnTo>
                    <a:pt x="401" y="187"/>
                  </a:lnTo>
                  <a:lnTo>
                    <a:pt x="416" y="152"/>
                  </a:lnTo>
                  <a:lnTo>
                    <a:pt x="400" y="145"/>
                  </a:lnTo>
                  <a:lnTo>
                    <a:pt x="384" y="134"/>
                  </a:lnTo>
                  <a:lnTo>
                    <a:pt x="384" y="110"/>
                  </a:lnTo>
                  <a:lnTo>
                    <a:pt x="392" y="95"/>
                  </a:lnTo>
                  <a:lnTo>
                    <a:pt x="369" y="104"/>
                  </a:lnTo>
                  <a:lnTo>
                    <a:pt x="357" y="92"/>
                  </a:lnTo>
                  <a:lnTo>
                    <a:pt x="341" y="92"/>
                  </a:lnTo>
                  <a:lnTo>
                    <a:pt x="329" y="83"/>
                  </a:lnTo>
                  <a:lnTo>
                    <a:pt x="334" y="34"/>
                  </a:lnTo>
                  <a:lnTo>
                    <a:pt x="315" y="34"/>
                  </a:lnTo>
                  <a:lnTo>
                    <a:pt x="302" y="19"/>
                  </a:lnTo>
                  <a:lnTo>
                    <a:pt x="267" y="19"/>
                  </a:lnTo>
                  <a:lnTo>
                    <a:pt x="264" y="0"/>
                  </a:lnTo>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15" name="Freeform 49"/>
            <p:cNvSpPr>
              <a:spLocks/>
            </p:cNvSpPr>
            <p:nvPr/>
          </p:nvSpPr>
          <p:spPr bwMode="auto">
            <a:xfrm>
              <a:off x="7789535" y="3657181"/>
              <a:ext cx="615346" cy="865755"/>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16" name="Freeform 50"/>
            <p:cNvSpPr>
              <a:spLocks/>
            </p:cNvSpPr>
            <p:nvPr/>
          </p:nvSpPr>
          <p:spPr bwMode="auto">
            <a:xfrm>
              <a:off x="7789535" y="3657181"/>
              <a:ext cx="615346" cy="865755"/>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17" name="Freeform 51"/>
            <p:cNvSpPr>
              <a:spLocks/>
            </p:cNvSpPr>
            <p:nvPr/>
          </p:nvSpPr>
          <p:spPr bwMode="auto">
            <a:xfrm>
              <a:off x="7789535" y="3657181"/>
              <a:ext cx="615346" cy="865755"/>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18" name="Freeform 52"/>
            <p:cNvSpPr>
              <a:spLocks/>
            </p:cNvSpPr>
            <p:nvPr/>
          </p:nvSpPr>
          <p:spPr bwMode="auto">
            <a:xfrm>
              <a:off x="7789535" y="3657181"/>
              <a:ext cx="615346" cy="865755"/>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19" name="Freeform 53"/>
            <p:cNvSpPr>
              <a:spLocks/>
            </p:cNvSpPr>
            <p:nvPr/>
          </p:nvSpPr>
          <p:spPr bwMode="auto">
            <a:xfrm>
              <a:off x="7377432" y="3713325"/>
              <a:ext cx="608609" cy="946605"/>
            </a:xfrm>
            <a:custGeom>
              <a:avLst/>
              <a:gdLst>
                <a:gd name="T0" fmla="*/ 125 w 542"/>
                <a:gd name="T1" fmla="*/ 582 h 843"/>
                <a:gd name="T2" fmla="*/ 99 w 542"/>
                <a:gd name="T3" fmla="*/ 598 h 843"/>
                <a:gd name="T4" fmla="*/ 73 w 542"/>
                <a:gd name="T5" fmla="*/ 581 h 843"/>
                <a:gd name="T6" fmla="*/ 77 w 542"/>
                <a:gd name="T7" fmla="*/ 528 h 843"/>
                <a:gd name="T8" fmla="*/ 32 w 542"/>
                <a:gd name="T9" fmla="*/ 506 h 843"/>
                <a:gd name="T10" fmla="*/ 40 w 542"/>
                <a:gd name="T11" fmla="*/ 444 h 843"/>
                <a:gd name="T12" fmla="*/ 39 w 542"/>
                <a:gd name="T13" fmla="*/ 425 h 843"/>
                <a:gd name="T14" fmla="*/ 30 w 542"/>
                <a:gd name="T15" fmla="*/ 382 h 843"/>
                <a:gd name="T16" fmla="*/ 13 w 542"/>
                <a:gd name="T17" fmla="*/ 364 h 843"/>
                <a:gd name="T18" fmla="*/ 13 w 542"/>
                <a:gd name="T19" fmla="*/ 320 h 843"/>
                <a:gd name="T20" fmla="*/ 16 w 542"/>
                <a:gd name="T21" fmla="*/ 306 h 843"/>
                <a:gd name="T22" fmla="*/ 0 w 542"/>
                <a:gd name="T23" fmla="*/ 298 h 843"/>
                <a:gd name="T24" fmla="*/ 7 w 542"/>
                <a:gd name="T25" fmla="*/ 275 h 843"/>
                <a:gd name="T26" fmla="*/ 18 w 542"/>
                <a:gd name="T27" fmla="*/ 244 h 843"/>
                <a:gd name="T28" fmla="*/ 23 w 542"/>
                <a:gd name="T29" fmla="*/ 229 h 843"/>
                <a:gd name="T30" fmla="*/ 42 w 542"/>
                <a:gd name="T31" fmla="*/ 226 h 843"/>
                <a:gd name="T32" fmla="*/ 47 w 542"/>
                <a:gd name="T33" fmla="*/ 199 h 843"/>
                <a:gd name="T34" fmla="*/ 47 w 542"/>
                <a:gd name="T35" fmla="*/ 185 h 843"/>
                <a:gd name="T36" fmla="*/ 87 w 542"/>
                <a:gd name="T37" fmla="*/ 177 h 843"/>
                <a:gd name="T38" fmla="*/ 72 w 542"/>
                <a:gd name="T39" fmla="*/ 172 h 843"/>
                <a:gd name="T40" fmla="*/ 72 w 542"/>
                <a:gd name="T41" fmla="*/ 156 h 843"/>
                <a:gd name="T42" fmla="*/ 127 w 542"/>
                <a:gd name="T43" fmla="*/ 142 h 843"/>
                <a:gd name="T44" fmla="*/ 162 w 542"/>
                <a:gd name="T45" fmla="*/ 124 h 843"/>
                <a:gd name="T46" fmla="*/ 214 w 542"/>
                <a:gd name="T47" fmla="*/ 80 h 843"/>
                <a:gd name="T48" fmla="*/ 283 w 542"/>
                <a:gd name="T49" fmla="*/ 37 h 843"/>
                <a:gd name="T50" fmla="*/ 316 w 542"/>
                <a:gd name="T51" fmla="*/ 56 h 843"/>
                <a:gd name="T52" fmla="*/ 384 w 542"/>
                <a:gd name="T53" fmla="*/ 75 h 843"/>
                <a:gd name="T54" fmla="*/ 407 w 542"/>
                <a:gd name="T55" fmla="*/ 69 h 843"/>
                <a:gd name="T56" fmla="*/ 421 w 542"/>
                <a:gd name="T57" fmla="*/ 27 h 843"/>
                <a:gd name="T58" fmla="*/ 441 w 542"/>
                <a:gd name="T59" fmla="*/ 26 h 843"/>
                <a:gd name="T60" fmla="*/ 452 w 542"/>
                <a:gd name="T61" fmla="*/ 4 h 843"/>
                <a:gd name="T62" fmla="*/ 492 w 542"/>
                <a:gd name="T63" fmla="*/ 53 h 843"/>
                <a:gd name="T64" fmla="*/ 528 w 542"/>
                <a:gd name="T65" fmla="*/ 105 h 843"/>
                <a:gd name="T66" fmla="*/ 542 w 542"/>
                <a:gd name="T67" fmla="*/ 129 h 843"/>
                <a:gd name="T68" fmla="*/ 504 w 542"/>
                <a:gd name="T69" fmla="*/ 156 h 843"/>
                <a:gd name="T70" fmla="*/ 506 w 542"/>
                <a:gd name="T71" fmla="*/ 226 h 843"/>
                <a:gd name="T72" fmla="*/ 459 w 542"/>
                <a:gd name="T73" fmla="*/ 248 h 843"/>
                <a:gd name="T74" fmla="*/ 436 w 542"/>
                <a:gd name="T75" fmla="*/ 258 h 843"/>
                <a:gd name="T76" fmla="*/ 421 w 542"/>
                <a:gd name="T77" fmla="*/ 307 h 843"/>
                <a:gd name="T78" fmla="*/ 419 w 542"/>
                <a:gd name="T79" fmla="*/ 323 h 843"/>
                <a:gd name="T80" fmla="*/ 407 w 542"/>
                <a:gd name="T81" fmla="*/ 368 h 843"/>
                <a:gd name="T82" fmla="*/ 434 w 542"/>
                <a:gd name="T83" fmla="*/ 417 h 843"/>
                <a:gd name="T84" fmla="*/ 467 w 542"/>
                <a:gd name="T85" fmla="*/ 426 h 843"/>
                <a:gd name="T86" fmla="*/ 462 w 542"/>
                <a:gd name="T87" fmla="*/ 452 h 843"/>
                <a:gd name="T88" fmla="*/ 450 w 542"/>
                <a:gd name="T89" fmla="*/ 461 h 843"/>
                <a:gd name="T90" fmla="*/ 443 w 542"/>
                <a:gd name="T91" fmla="*/ 474 h 843"/>
                <a:gd name="T92" fmla="*/ 407 w 542"/>
                <a:gd name="T93" fmla="*/ 487 h 843"/>
                <a:gd name="T94" fmla="*/ 379 w 542"/>
                <a:gd name="T95" fmla="*/ 519 h 843"/>
                <a:gd name="T96" fmla="*/ 370 w 542"/>
                <a:gd name="T97" fmla="*/ 665 h 843"/>
                <a:gd name="T98" fmla="*/ 363 w 542"/>
                <a:gd name="T99" fmla="*/ 679 h 843"/>
                <a:gd name="T100" fmla="*/ 339 w 542"/>
                <a:gd name="T101" fmla="*/ 744 h 843"/>
                <a:gd name="T102" fmla="*/ 334 w 542"/>
                <a:gd name="T103" fmla="*/ 759 h 843"/>
                <a:gd name="T104" fmla="*/ 276 w 542"/>
                <a:gd name="T105" fmla="*/ 790 h 843"/>
                <a:gd name="T106" fmla="*/ 231 w 542"/>
                <a:gd name="T107" fmla="*/ 836 h 843"/>
                <a:gd name="T108" fmla="*/ 157 w 542"/>
                <a:gd name="T109" fmla="*/ 817 h 843"/>
                <a:gd name="T110" fmla="*/ 141 w 542"/>
                <a:gd name="T111" fmla="*/ 795 h 843"/>
                <a:gd name="T112" fmla="*/ 144 w 542"/>
                <a:gd name="T113" fmla="*/ 666 h 843"/>
                <a:gd name="T114" fmla="*/ 143 w 542"/>
                <a:gd name="T115" fmla="*/ 652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2" h="843">
                  <a:moveTo>
                    <a:pt x="122" y="639"/>
                  </a:moveTo>
                  <a:lnTo>
                    <a:pt x="120" y="627"/>
                  </a:lnTo>
                  <a:lnTo>
                    <a:pt x="125" y="582"/>
                  </a:lnTo>
                  <a:lnTo>
                    <a:pt x="122" y="577"/>
                  </a:lnTo>
                  <a:lnTo>
                    <a:pt x="112" y="581"/>
                  </a:lnTo>
                  <a:lnTo>
                    <a:pt x="99" y="598"/>
                  </a:lnTo>
                  <a:lnTo>
                    <a:pt x="94" y="600"/>
                  </a:lnTo>
                  <a:lnTo>
                    <a:pt x="85" y="595"/>
                  </a:lnTo>
                  <a:lnTo>
                    <a:pt x="73" y="581"/>
                  </a:lnTo>
                  <a:lnTo>
                    <a:pt x="77" y="565"/>
                  </a:lnTo>
                  <a:lnTo>
                    <a:pt x="72" y="536"/>
                  </a:lnTo>
                  <a:lnTo>
                    <a:pt x="77" y="528"/>
                  </a:lnTo>
                  <a:lnTo>
                    <a:pt x="70" y="514"/>
                  </a:lnTo>
                  <a:lnTo>
                    <a:pt x="54" y="506"/>
                  </a:lnTo>
                  <a:lnTo>
                    <a:pt x="32" y="506"/>
                  </a:lnTo>
                  <a:lnTo>
                    <a:pt x="30" y="488"/>
                  </a:lnTo>
                  <a:lnTo>
                    <a:pt x="39" y="474"/>
                  </a:lnTo>
                  <a:lnTo>
                    <a:pt x="40" y="444"/>
                  </a:lnTo>
                  <a:lnTo>
                    <a:pt x="42" y="444"/>
                  </a:lnTo>
                  <a:lnTo>
                    <a:pt x="42" y="426"/>
                  </a:lnTo>
                  <a:lnTo>
                    <a:pt x="39" y="425"/>
                  </a:lnTo>
                  <a:lnTo>
                    <a:pt x="33" y="396"/>
                  </a:lnTo>
                  <a:lnTo>
                    <a:pt x="30" y="390"/>
                  </a:lnTo>
                  <a:lnTo>
                    <a:pt x="30" y="382"/>
                  </a:lnTo>
                  <a:lnTo>
                    <a:pt x="25" y="382"/>
                  </a:lnTo>
                  <a:lnTo>
                    <a:pt x="23" y="364"/>
                  </a:lnTo>
                  <a:lnTo>
                    <a:pt x="13" y="364"/>
                  </a:lnTo>
                  <a:lnTo>
                    <a:pt x="16" y="344"/>
                  </a:lnTo>
                  <a:lnTo>
                    <a:pt x="4" y="318"/>
                  </a:lnTo>
                  <a:lnTo>
                    <a:pt x="13" y="320"/>
                  </a:lnTo>
                  <a:lnTo>
                    <a:pt x="14" y="314"/>
                  </a:lnTo>
                  <a:lnTo>
                    <a:pt x="4" y="307"/>
                  </a:lnTo>
                  <a:lnTo>
                    <a:pt x="16" y="306"/>
                  </a:lnTo>
                  <a:lnTo>
                    <a:pt x="7" y="301"/>
                  </a:lnTo>
                  <a:lnTo>
                    <a:pt x="7" y="295"/>
                  </a:lnTo>
                  <a:lnTo>
                    <a:pt x="0" y="298"/>
                  </a:lnTo>
                  <a:lnTo>
                    <a:pt x="0" y="288"/>
                  </a:lnTo>
                  <a:lnTo>
                    <a:pt x="7" y="283"/>
                  </a:lnTo>
                  <a:lnTo>
                    <a:pt x="7" y="275"/>
                  </a:lnTo>
                  <a:lnTo>
                    <a:pt x="16" y="275"/>
                  </a:lnTo>
                  <a:lnTo>
                    <a:pt x="23" y="248"/>
                  </a:lnTo>
                  <a:lnTo>
                    <a:pt x="18" y="244"/>
                  </a:lnTo>
                  <a:lnTo>
                    <a:pt x="16" y="226"/>
                  </a:lnTo>
                  <a:lnTo>
                    <a:pt x="18" y="223"/>
                  </a:lnTo>
                  <a:lnTo>
                    <a:pt x="23" y="229"/>
                  </a:lnTo>
                  <a:lnTo>
                    <a:pt x="33" y="226"/>
                  </a:lnTo>
                  <a:lnTo>
                    <a:pt x="35" y="229"/>
                  </a:lnTo>
                  <a:lnTo>
                    <a:pt x="42" y="226"/>
                  </a:lnTo>
                  <a:lnTo>
                    <a:pt x="47" y="229"/>
                  </a:lnTo>
                  <a:lnTo>
                    <a:pt x="56" y="229"/>
                  </a:lnTo>
                  <a:lnTo>
                    <a:pt x="47" y="199"/>
                  </a:lnTo>
                  <a:lnTo>
                    <a:pt x="49" y="199"/>
                  </a:lnTo>
                  <a:lnTo>
                    <a:pt x="44" y="190"/>
                  </a:lnTo>
                  <a:lnTo>
                    <a:pt x="47" y="185"/>
                  </a:lnTo>
                  <a:lnTo>
                    <a:pt x="65" y="185"/>
                  </a:lnTo>
                  <a:lnTo>
                    <a:pt x="73" y="177"/>
                  </a:lnTo>
                  <a:lnTo>
                    <a:pt x="87" y="177"/>
                  </a:lnTo>
                  <a:lnTo>
                    <a:pt x="92" y="172"/>
                  </a:lnTo>
                  <a:lnTo>
                    <a:pt x="80" y="167"/>
                  </a:lnTo>
                  <a:lnTo>
                    <a:pt x="72" y="172"/>
                  </a:lnTo>
                  <a:lnTo>
                    <a:pt x="58" y="169"/>
                  </a:lnTo>
                  <a:lnTo>
                    <a:pt x="58" y="147"/>
                  </a:lnTo>
                  <a:lnTo>
                    <a:pt x="72" y="156"/>
                  </a:lnTo>
                  <a:lnTo>
                    <a:pt x="99" y="159"/>
                  </a:lnTo>
                  <a:lnTo>
                    <a:pt x="112" y="147"/>
                  </a:lnTo>
                  <a:lnTo>
                    <a:pt x="127" y="142"/>
                  </a:lnTo>
                  <a:lnTo>
                    <a:pt x="134" y="132"/>
                  </a:lnTo>
                  <a:lnTo>
                    <a:pt x="143" y="132"/>
                  </a:lnTo>
                  <a:lnTo>
                    <a:pt x="162" y="124"/>
                  </a:lnTo>
                  <a:lnTo>
                    <a:pt x="172" y="110"/>
                  </a:lnTo>
                  <a:lnTo>
                    <a:pt x="200" y="85"/>
                  </a:lnTo>
                  <a:lnTo>
                    <a:pt x="214" y="80"/>
                  </a:lnTo>
                  <a:lnTo>
                    <a:pt x="252" y="48"/>
                  </a:lnTo>
                  <a:lnTo>
                    <a:pt x="283" y="35"/>
                  </a:lnTo>
                  <a:lnTo>
                    <a:pt x="283" y="37"/>
                  </a:lnTo>
                  <a:lnTo>
                    <a:pt x="294" y="43"/>
                  </a:lnTo>
                  <a:lnTo>
                    <a:pt x="303" y="50"/>
                  </a:lnTo>
                  <a:lnTo>
                    <a:pt x="316" y="56"/>
                  </a:lnTo>
                  <a:lnTo>
                    <a:pt x="341" y="72"/>
                  </a:lnTo>
                  <a:lnTo>
                    <a:pt x="377" y="75"/>
                  </a:lnTo>
                  <a:lnTo>
                    <a:pt x="384" y="75"/>
                  </a:lnTo>
                  <a:lnTo>
                    <a:pt x="395" y="78"/>
                  </a:lnTo>
                  <a:lnTo>
                    <a:pt x="407" y="72"/>
                  </a:lnTo>
                  <a:lnTo>
                    <a:pt x="407" y="69"/>
                  </a:lnTo>
                  <a:lnTo>
                    <a:pt x="417" y="69"/>
                  </a:lnTo>
                  <a:lnTo>
                    <a:pt x="412" y="43"/>
                  </a:lnTo>
                  <a:lnTo>
                    <a:pt x="421" y="27"/>
                  </a:lnTo>
                  <a:lnTo>
                    <a:pt x="428" y="31"/>
                  </a:lnTo>
                  <a:lnTo>
                    <a:pt x="434" y="26"/>
                  </a:lnTo>
                  <a:lnTo>
                    <a:pt x="441" y="26"/>
                  </a:lnTo>
                  <a:lnTo>
                    <a:pt x="441" y="13"/>
                  </a:lnTo>
                  <a:lnTo>
                    <a:pt x="450" y="0"/>
                  </a:lnTo>
                  <a:lnTo>
                    <a:pt x="452" y="4"/>
                  </a:lnTo>
                  <a:lnTo>
                    <a:pt x="452" y="0"/>
                  </a:lnTo>
                  <a:lnTo>
                    <a:pt x="473" y="32"/>
                  </a:lnTo>
                  <a:lnTo>
                    <a:pt x="492" y="53"/>
                  </a:lnTo>
                  <a:lnTo>
                    <a:pt x="504" y="66"/>
                  </a:lnTo>
                  <a:lnTo>
                    <a:pt x="520" y="94"/>
                  </a:lnTo>
                  <a:lnTo>
                    <a:pt x="528" y="105"/>
                  </a:lnTo>
                  <a:lnTo>
                    <a:pt x="533" y="105"/>
                  </a:lnTo>
                  <a:lnTo>
                    <a:pt x="530" y="123"/>
                  </a:lnTo>
                  <a:lnTo>
                    <a:pt x="542" y="129"/>
                  </a:lnTo>
                  <a:lnTo>
                    <a:pt x="527" y="142"/>
                  </a:lnTo>
                  <a:lnTo>
                    <a:pt x="514" y="156"/>
                  </a:lnTo>
                  <a:lnTo>
                    <a:pt x="504" y="156"/>
                  </a:lnTo>
                  <a:lnTo>
                    <a:pt x="507" y="194"/>
                  </a:lnTo>
                  <a:lnTo>
                    <a:pt x="514" y="221"/>
                  </a:lnTo>
                  <a:lnTo>
                    <a:pt x="506" y="226"/>
                  </a:lnTo>
                  <a:lnTo>
                    <a:pt x="492" y="239"/>
                  </a:lnTo>
                  <a:lnTo>
                    <a:pt x="474" y="248"/>
                  </a:lnTo>
                  <a:lnTo>
                    <a:pt x="459" y="248"/>
                  </a:lnTo>
                  <a:lnTo>
                    <a:pt x="452" y="253"/>
                  </a:lnTo>
                  <a:lnTo>
                    <a:pt x="450" y="253"/>
                  </a:lnTo>
                  <a:lnTo>
                    <a:pt x="436" y="258"/>
                  </a:lnTo>
                  <a:lnTo>
                    <a:pt x="448" y="290"/>
                  </a:lnTo>
                  <a:lnTo>
                    <a:pt x="433" y="293"/>
                  </a:lnTo>
                  <a:lnTo>
                    <a:pt x="421" y="307"/>
                  </a:lnTo>
                  <a:lnTo>
                    <a:pt x="403" y="318"/>
                  </a:lnTo>
                  <a:lnTo>
                    <a:pt x="407" y="323"/>
                  </a:lnTo>
                  <a:lnTo>
                    <a:pt x="419" y="323"/>
                  </a:lnTo>
                  <a:lnTo>
                    <a:pt x="424" y="333"/>
                  </a:lnTo>
                  <a:lnTo>
                    <a:pt x="412" y="344"/>
                  </a:lnTo>
                  <a:lnTo>
                    <a:pt x="407" y="368"/>
                  </a:lnTo>
                  <a:lnTo>
                    <a:pt x="412" y="391"/>
                  </a:lnTo>
                  <a:lnTo>
                    <a:pt x="433" y="399"/>
                  </a:lnTo>
                  <a:lnTo>
                    <a:pt x="434" y="417"/>
                  </a:lnTo>
                  <a:lnTo>
                    <a:pt x="452" y="422"/>
                  </a:lnTo>
                  <a:lnTo>
                    <a:pt x="466" y="430"/>
                  </a:lnTo>
                  <a:lnTo>
                    <a:pt x="467" y="426"/>
                  </a:lnTo>
                  <a:lnTo>
                    <a:pt x="474" y="431"/>
                  </a:lnTo>
                  <a:lnTo>
                    <a:pt x="459" y="444"/>
                  </a:lnTo>
                  <a:lnTo>
                    <a:pt x="462" y="452"/>
                  </a:lnTo>
                  <a:lnTo>
                    <a:pt x="452" y="453"/>
                  </a:lnTo>
                  <a:lnTo>
                    <a:pt x="448" y="453"/>
                  </a:lnTo>
                  <a:lnTo>
                    <a:pt x="450" y="461"/>
                  </a:lnTo>
                  <a:lnTo>
                    <a:pt x="447" y="463"/>
                  </a:lnTo>
                  <a:lnTo>
                    <a:pt x="448" y="468"/>
                  </a:lnTo>
                  <a:lnTo>
                    <a:pt x="443" y="474"/>
                  </a:lnTo>
                  <a:lnTo>
                    <a:pt x="443" y="479"/>
                  </a:lnTo>
                  <a:lnTo>
                    <a:pt x="412" y="484"/>
                  </a:lnTo>
                  <a:lnTo>
                    <a:pt x="407" y="487"/>
                  </a:lnTo>
                  <a:lnTo>
                    <a:pt x="403" y="493"/>
                  </a:lnTo>
                  <a:lnTo>
                    <a:pt x="395" y="492"/>
                  </a:lnTo>
                  <a:lnTo>
                    <a:pt x="379" y="519"/>
                  </a:lnTo>
                  <a:lnTo>
                    <a:pt x="379" y="581"/>
                  </a:lnTo>
                  <a:lnTo>
                    <a:pt x="367" y="639"/>
                  </a:lnTo>
                  <a:lnTo>
                    <a:pt x="370" y="665"/>
                  </a:lnTo>
                  <a:lnTo>
                    <a:pt x="377" y="670"/>
                  </a:lnTo>
                  <a:lnTo>
                    <a:pt x="372" y="679"/>
                  </a:lnTo>
                  <a:lnTo>
                    <a:pt x="363" y="679"/>
                  </a:lnTo>
                  <a:lnTo>
                    <a:pt x="349" y="693"/>
                  </a:lnTo>
                  <a:lnTo>
                    <a:pt x="353" y="711"/>
                  </a:lnTo>
                  <a:lnTo>
                    <a:pt x="339" y="744"/>
                  </a:lnTo>
                  <a:lnTo>
                    <a:pt x="332" y="744"/>
                  </a:lnTo>
                  <a:lnTo>
                    <a:pt x="329" y="754"/>
                  </a:lnTo>
                  <a:lnTo>
                    <a:pt x="334" y="759"/>
                  </a:lnTo>
                  <a:lnTo>
                    <a:pt x="325" y="771"/>
                  </a:lnTo>
                  <a:lnTo>
                    <a:pt x="304" y="782"/>
                  </a:lnTo>
                  <a:lnTo>
                    <a:pt x="276" y="790"/>
                  </a:lnTo>
                  <a:lnTo>
                    <a:pt x="240" y="822"/>
                  </a:lnTo>
                  <a:lnTo>
                    <a:pt x="235" y="825"/>
                  </a:lnTo>
                  <a:lnTo>
                    <a:pt x="231" y="836"/>
                  </a:lnTo>
                  <a:lnTo>
                    <a:pt x="212" y="843"/>
                  </a:lnTo>
                  <a:lnTo>
                    <a:pt x="179" y="830"/>
                  </a:lnTo>
                  <a:lnTo>
                    <a:pt x="157" y="817"/>
                  </a:lnTo>
                  <a:lnTo>
                    <a:pt x="151" y="808"/>
                  </a:lnTo>
                  <a:lnTo>
                    <a:pt x="144" y="806"/>
                  </a:lnTo>
                  <a:lnTo>
                    <a:pt x="141" y="795"/>
                  </a:lnTo>
                  <a:lnTo>
                    <a:pt x="144" y="782"/>
                  </a:lnTo>
                  <a:lnTo>
                    <a:pt x="153" y="689"/>
                  </a:lnTo>
                  <a:lnTo>
                    <a:pt x="144" y="666"/>
                  </a:lnTo>
                  <a:lnTo>
                    <a:pt x="151" y="662"/>
                  </a:lnTo>
                  <a:lnTo>
                    <a:pt x="148" y="652"/>
                  </a:lnTo>
                  <a:lnTo>
                    <a:pt x="143" y="652"/>
                  </a:lnTo>
                  <a:lnTo>
                    <a:pt x="129" y="662"/>
                  </a:lnTo>
                  <a:lnTo>
                    <a:pt x="122" y="639"/>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20" name="Freeform 54"/>
            <p:cNvSpPr>
              <a:spLocks/>
            </p:cNvSpPr>
            <p:nvPr/>
          </p:nvSpPr>
          <p:spPr bwMode="auto">
            <a:xfrm>
              <a:off x="7377432" y="3713325"/>
              <a:ext cx="608609" cy="946605"/>
            </a:xfrm>
            <a:custGeom>
              <a:avLst/>
              <a:gdLst>
                <a:gd name="T0" fmla="*/ 125 w 542"/>
                <a:gd name="T1" fmla="*/ 582 h 843"/>
                <a:gd name="T2" fmla="*/ 99 w 542"/>
                <a:gd name="T3" fmla="*/ 598 h 843"/>
                <a:gd name="T4" fmla="*/ 73 w 542"/>
                <a:gd name="T5" fmla="*/ 581 h 843"/>
                <a:gd name="T6" fmla="*/ 77 w 542"/>
                <a:gd name="T7" fmla="*/ 528 h 843"/>
                <a:gd name="T8" fmla="*/ 32 w 542"/>
                <a:gd name="T9" fmla="*/ 506 h 843"/>
                <a:gd name="T10" fmla="*/ 40 w 542"/>
                <a:gd name="T11" fmla="*/ 444 h 843"/>
                <a:gd name="T12" fmla="*/ 39 w 542"/>
                <a:gd name="T13" fmla="*/ 425 h 843"/>
                <a:gd name="T14" fmla="*/ 30 w 542"/>
                <a:gd name="T15" fmla="*/ 382 h 843"/>
                <a:gd name="T16" fmla="*/ 13 w 542"/>
                <a:gd name="T17" fmla="*/ 364 h 843"/>
                <a:gd name="T18" fmla="*/ 13 w 542"/>
                <a:gd name="T19" fmla="*/ 320 h 843"/>
                <a:gd name="T20" fmla="*/ 16 w 542"/>
                <a:gd name="T21" fmla="*/ 306 h 843"/>
                <a:gd name="T22" fmla="*/ 0 w 542"/>
                <a:gd name="T23" fmla="*/ 298 h 843"/>
                <a:gd name="T24" fmla="*/ 7 w 542"/>
                <a:gd name="T25" fmla="*/ 275 h 843"/>
                <a:gd name="T26" fmla="*/ 18 w 542"/>
                <a:gd name="T27" fmla="*/ 244 h 843"/>
                <a:gd name="T28" fmla="*/ 23 w 542"/>
                <a:gd name="T29" fmla="*/ 229 h 843"/>
                <a:gd name="T30" fmla="*/ 42 w 542"/>
                <a:gd name="T31" fmla="*/ 226 h 843"/>
                <a:gd name="T32" fmla="*/ 47 w 542"/>
                <a:gd name="T33" fmla="*/ 199 h 843"/>
                <a:gd name="T34" fmla="*/ 47 w 542"/>
                <a:gd name="T35" fmla="*/ 185 h 843"/>
                <a:gd name="T36" fmla="*/ 87 w 542"/>
                <a:gd name="T37" fmla="*/ 177 h 843"/>
                <a:gd name="T38" fmla="*/ 72 w 542"/>
                <a:gd name="T39" fmla="*/ 172 h 843"/>
                <a:gd name="T40" fmla="*/ 72 w 542"/>
                <a:gd name="T41" fmla="*/ 156 h 843"/>
                <a:gd name="T42" fmla="*/ 127 w 542"/>
                <a:gd name="T43" fmla="*/ 142 h 843"/>
                <a:gd name="T44" fmla="*/ 162 w 542"/>
                <a:gd name="T45" fmla="*/ 124 h 843"/>
                <a:gd name="T46" fmla="*/ 214 w 542"/>
                <a:gd name="T47" fmla="*/ 80 h 843"/>
                <a:gd name="T48" fmla="*/ 283 w 542"/>
                <a:gd name="T49" fmla="*/ 37 h 843"/>
                <a:gd name="T50" fmla="*/ 316 w 542"/>
                <a:gd name="T51" fmla="*/ 56 h 843"/>
                <a:gd name="T52" fmla="*/ 384 w 542"/>
                <a:gd name="T53" fmla="*/ 75 h 843"/>
                <a:gd name="T54" fmla="*/ 407 w 542"/>
                <a:gd name="T55" fmla="*/ 69 h 843"/>
                <a:gd name="T56" fmla="*/ 421 w 542"/>
                <a:gd name="T57" fmla="*/ 27 h 843"/>
                <a:gd name="T58" fmla="*/ 441 w 542"/>
                <a:gd name="T59" fmla="*/ 26 h 843"/>
                <a:gd name="T60" fmla="*/ 452 w 542"/>
                <a:gd name="T61" fmla="*/ 4 h 843"/>
                <a:gd name="T62" fmla="*/ 492 w 542"/>
                <a:gd name="T63" fmla="*/ 53 h 843"/>
                <a:gd name="T64" fmla="*/ 528 w 542"/>
                <a:gd name="T65" fmla="*/ 105 h 843"/>
                <a:gd name="T66" fmla="*/ 542 w 542"/>
                <a:gd name="T67" fmla="*/ 129 h 843"/>
                <a:gd name="T68" fmla="*/ 504 w 542"/>
                <a:gd name="T69" fmla="*/ 156 h 843"/>
                <a:gd name="T70" fmla="*/ 506 w 542"/>
                <a:gd name="T71" fmla="*/ 226 h 843"/>
                <a:gd name="T72" fmla="*/ 459 w 542"/>
                <a:gd name="T73" fmla="*/ 248 h 843"/>
                <a:gd name="T74" fmla="*/ 436 w 542"/>
                <a:gd name="T75" fmla="*/ 258 h 843"/>
                <a:gd name="T76" fmla="*/ 421 w 542"/>
                <a:gd name="T77" fmla="*/ 307 h 843"/>
                <a:gd name="T78" fmla="*/ 419 w 542"/>
                <a:gd name="T79" fmla="*/ 323 h 843"/>
                <a:gd name="T80" fmla="*/ 407 w 542"/>
                <a:gd name="T81" fmla="*/ 368 h 843"/>
                <a:gd name="T82" fmla="*/ 434 w 542"/>
                <a:gd name="T83" fmla="*/ 417 h 843"/>
                <a:gd name="T84" fmla="*/ 467 w 542"/>
                <a:gd name="T85" fmla="*/ 426 h 843"/>
                <a:gd name="T86" fmla="*/ 462 w 542"/>
                <a:gd name="T87" fmla="*/ 452 h 843"/>
                <a:gd name="T88" fmla="*/ 450 w 542"/>
                <a:gd name="T89" fmla="*/ 461 h 843"/>
                <a:gd name="T90" fmla="*/ 443 w 542"/>
                <a:gd name="T91" fmla="*/ 474 h 843"/>
                <a:gd name="T92" fmla="*/ 407 w 542"/>
                <a:gd name="T93" fmla="*/ 487 h 843"/>
                <a:gd name="T94" fmla="*/ 379 w 542"/>
                <a:gd name="T95" fmla="*/ 519 h 843"/>
                <a:gd name="T96" fmla="*/ 370 w 542"/>
                <a:gd name="T97" fmla="*/ 665 h 843"/>
                <a:gd name="T98" fmla="*/ 363 w 542"/>
                <a:gd name="T99" fmla="*/ 679 h 843"/>
                <a:gd name="T100" fmla="*/ 339 w 542"/>
                <a:gd name="T101" fmla="*/ 744 h 843"/>
                <a:gd name="T102" fmla="*/ 334 w 542"/>
                <a:gd name="T103" fmla="*/ 759 h 843"/>
                <a:gd name="T104" fmla="*/ 276 w 542"/>
                <a:gd name="T105" fmla="*/ 790 h 843"/>
                <a:gd name="T106" fmla="*/ 231 w 542"/>
                <a:gd name="T107" fmla="*/ 836 h 843"/>
                <a:gd name="T108" fmla="*/ 157 w 542"/>
                <a:gd name="T109" fmla="*/ 817 h 843"/>
                <a:gd name="T110" fmla="*/ 141 w 542"/>
                <a:gd name="T111" fmla="*/ 795 h 843"/>
                <a:gd name="T112" fmla="*/ 144 w 542"/>
                <a:gd name="T113" fmla="*/ 666 h 843"/>
                <a:gd name="T114" fmla="*/ 143 w 542"/>
                <a:gd name="T115" fmla="*/ 652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2" h="843">
                  <a:moveTo>
                    <a:pt x="122" y="639"/>
                  </a:moveTo>
                  <a:lnTo>
                    <a:pt x="120" y="627"/>
                  </a:lnTo>
                  <a:lnTo>
                    <a:pt x="125" y="582"/>
                  </a:lnTo>
                  <a:lnTo>
                    <a:pt x="122" y="577"/>
                  </a:lnTo>
                  <a:lnTo>
                    <a:pt x="112" y="581"/>
                  </a:lnTo>
                  <a:lnTo>
                    <a:pt x="99" y="598"/>
                  </a:lnTo>
                  <a:lnTo>
                    <a:pt x="94" y="600"/>
                  </a:lnTo>
                  <a:lnTo>
                    <a:pt x="85" y="595"/>
                  </a:lnTo>
                  <a:lnTo>
                    <a:pt x="73" y="581"/>
                  </a:lnTo>
                  <a:lnTo>
                    <a:pt x="77" y="565"/>
                  </a:lnTo>
                  <a:lnTo>
                    <a:pt x="72" y="536"/>
                  </a:lnTo>
                  <a:lnTo>
                    <a:pt x="77" y="528"/>
                  </a:lnTo>
                  <a:lnTo>
                    <a:pt x="70" y="514"/>
                  </a:lnTo>
                  <a:lnTo>
                    <a:pt x="54" y="506"/>
                  </a:lnTo>
                  <a:lnTo>
                    <a:pt x="32" y="506"/>
                  </a:lnTo>
                  <a:lnTo>
                    <a:pt x="30" y="488"/>
                  </a:lnTo>
                  <a:lnTo>
                    <a:pt x="39" y="474"/>
                  </a:lnTo>
                  <a:lnTo>
                    <a:pt x="40" y="444"/>
                  </a:lnTo>
                  <a:lnTo>
                    <a:pt x="42" y="444"/>
                  </a:lnTo>
                  <a:lnTo>
                    <a:pt x="42" y="426"/>
                  </a:lnTo>
                  <a:lnTo>
                    <a:pt x="39" y="425"/>
                  </a:lnTo>
                  <a:lnTo>
                    <a:pt x="33" y="396"/>
                  </a:lnTo>
                  <a:lnTo>
                    <a:pt x="30" y="390"/>
                  </a:lnTo>
                  <a:lnTo>
                    <a:pt x="30" y="382"/>
                  </a:lnTo>
                  <a:lnTo>
                    <a:pt x="25" y="382"/>
                  </a:lnTo>
                  <a:lnTo>
                    <a:pt x="23" y="364"/>
                  </a:lnTo>
                  <a:lnTo>
                    <a:pt x="13" y="364"/>
                  </a:lnTo>
                  <a:lnTo>
                    <a:pt x="16" y="344"/>
                  </a:lnTo>
                  <a:lnTo>
                    <a:pt x="4" y="318"/>
                  </a:lnTo>
                  <a:lnTo>
                    <a:pt x="13" y="320"/>
                  </a:lnTo>
                  <a:lnTo>
                    <a:pt x="14" y="314"/>
                  </a:lnTo>
                  <a:lnTo>
                    <a:pt x="4" y="307"/>
                  </a:lnTo>
                  <a:lnTo>
                    <a:pt x="16" y="306"/>
                  </a:lnTo>
                  <a:lnTo>
                    <a:pt x="7" y="301"/>
                  </a:lnTo>
                  <a:lnTo>
                    <a:pt x="7" y="295"/>
                  </a:lnTo>
                  <a:lnTo>
                    <a:pt x="0" y="298"/>
                  </a:lnTo>
                  <a:lnTo>
                    <a:pt x="0" y="288"/>
                  </a:lnTo>
                  <a:lnTo>
                    <a:pt x="7" y="283"/>
                  </a:lnTo>
                  <a:lnTo>
                    <a:pt x="7" y="275"/>
                  </a:lnTo>
                  <a:lnTo>
                    <a:pt x="16" y="275"/>
                  </a:lnTo>
                  <a:lnTo>
                    <a:pt x="23" y="248"/>
                  </a:lnTo>
                  <a:lnTo>
                    <a:pt x="18" y="244"/>
                  </a:lnTo>
                  <a:lnTo>
                    <a:pt x="16" y="226"/>
                  </a:lnTo>
                  <a:lnTo>
                    <a:pt x="18" y="223"/>
                  </a:lnTo>
                  <a:lnTo>
                    <a:pt x="23" y="229"/>
                  </a:lnTo>
                  <a:lnTo>
                    <a:pt x="33" y="226"/>
                  </a:lnTo>
                  <a:lnTo>
                    <a:pt x="35" y="229"/>
                  </a:lnTo>
                  <a:lnTo>
                    <a:pt x="42" y="226"/>
                  </a:lnTo>
                  <a:lnTo>
                    <a:pt x="47" y="229"/>
                  </a:lnTo>
                  <a:lnTo>
                    <a:pt x="56" y="229"/>
                  </a:lnTo>
                  <a:lnTo>
                    <a:pt x="47" y="199"/>
                  </a:lnTo>
                  <a:lnTo>
                    <a:pt x="49" y="199"/>
                  </a:lnTo>
                  <a:lnTo>
                    <a:pt x="44" y="190"/>
                  </a:lnTo>
                  <a:lnTo>
                    <a:pt x="47" y="185"/>
                  </a:lnTo>
                  <a:lnTo>
                    <a:pt x="65" y="185"/>
                  </a:lnTo>
                  <a:lnTo>
                    <a:pt x="73" y="177"/>
                  </a:lnTo>
                  <a:lnTo>
                    <a:pt x="87" y="177"/>
                  </a:lnTo>
                  <a:lnTo>
                    <a:pt x="92" y="172"/>
                  </a:lnTo>
                  <a:lnTo>
                    <a:pt x="80" y="167"/>
                  </a:lnTo>
                  <a:lnTo>
                    <a:pt x="72" y="172"/>
                  </a:lnTo>
                  <a:lnTo>
                    <a:pt x="58" y="169"/>
                  </a:lnTo>
                  <a:lnTo>
                    <a:pt x="58" y="147"/>
                  </a:lnTo>
                  <a:lnTo>
                    <a:pt x="72" y="156"/>
                  </a:lnTo>
                  <a:lnTo>
                    <a:pt x="99" y="159"/>
                  </a:lnTo>
                  <a:lnTo>
                    <a:pt x="112" y="147"/>
                  </a:lnTo>
                  <a:lnTo>
                    <a:pt x="127" y="142"/>
                  </a:lnTo>
                  <a:lnTo>
                    <a:pt x="134" y="132"/>
                  </a:lnTo>
                  <a:lnTo>
                    <a:pt x="143" y="132"/>
                  </a:lnTo>
                  <a:lnTo>
                    <a:pt x="162" y="124"/>
                  </a:lnTo>
                  <a:lnTo>
                    <a:pt x="172" y="110"/>
                  </a:lnTo>
                  <a:lnTo>
                    <a:pt x="200" y="85"/>
                  </a:lnTo>
                  <a:lnTo>
                    <a:pt x="214" y="80"/>
                  </a:lnTo>
                  <a:lnTo>
                    <a:pt x="252" y="48"/>
                  </a:lnTo>
                  <a:lnTo>
                    <a:pt x="283" y="35"/>
                  </a:lnTo>
                  <a:lnTo>
                    <a:pt x="283" y="37"/>
                  </a:lnTo>
                  <a:lnTo>
                    <a:pt x="294" y="43"/>
                  </a:lnTo>
                  <a:lnTo>
                    <a:pt x="303" y="50"/>
                  </a:lnTo>
                  <a:lnTo>
                    <a:pt x="316" y="56"/>
                  </a:lnTo>
                  <a:lnTo>
                    <a:pt x="341" y="72"/>
                  </a:lnTo>
                  <a:lnTo>
                    <a:pt x="377" y="75"/>
                  </a:lnTo>
                  <a:lnTo>
                    <a:pt x="384" y="75"/>
                  </a:lnTo>
                  <a:lnTo>
                    <a:pt x="395" y="78"/>
                  </a:lnTo>
                  <a:lnTo>
                    <a:pt x="407" y="72"/>
                  </a:lnTo>
                  <a:lnTo>
                    <a:pt x="407" y="69"/>
                  </a:lnTo>
                  <a:lnTo>
                    <a:pt x="417" y="69"/>
                  </a:lnTo>
                  <a:lnTo>
                    <a:pt x="412" y="43"/>
                  </a:lnTo>
                  <a:lnTo>
                    <a:pt x="421" y="27"/>
                  </a:lnTo>
                  <a:lnTo>
                    <a:pt x="428" y="31"/>
                  </a:lnTo>
                  <a:lnTo>
                    <a:pt x="434" y="26"/>
                  </a:lnTo>
                  <a:lnTo>
                    <a:pt x="441" y="26"/>
                  </a:lnTo>
                  <a:lnTo>
                    <a:pt x="441" y="13"/>
                  </a:lnTo>
                  <a:lnTo>
                    <a:pt x="450" y="0"/>
                  </a:lnTo>
                  <a:lnTo>
                    <a:pt x="452" y="4"/>
                  </a:lnTo>
                  <a:lnTo>
                    <a:pt x="452" y="0"/>
                  </a:lnTo>
                  <a:lnTo>
                    <a:pt x="473" y="32"/>
                  </a:lnTo>
                  <a:lnTo>
                    <a:pt x="492" y="53"/>
                  </a:lnTo>
                  <a:lnTo>
                    <a:pt x="504" y="66"/>
                  </a:lnTo>
                  <a:lnTo>
                    <a:pt x="520" y="94"/>
                  </a:lnTo>
                  <a:lnTo>
                    <a:pt x="528" y="105"/>
                  </a:lnTo>
                  <a:lnTo>
                    <a:pt x="533" y="105"/>
                  </a:lnTo>
                  <a:lnTo>
                    <a:pt x="530" y="123"/>
                  </a:lnTo>
                  <a:lnTo>
                    <a:pt x="542" y="129"/>
                  </a:lnTo>
                  <a:lnTo>
                    <a:pt x="527" y="142"/>
                  </a:lnTo>
                  <a:lnTo>
                    <a:pt x="514" y="156"/>
                  </a:lnTo>
                  <a:lnTo>
                    <a:pt x="504" y="156"/>
                  </a:lnTo>
                  <a:lnTo>
                    <a:pt x="507" y="194"/>
                  </a:lnTo>
                  <a:lnTo>
                    <a:pt x="514" y="221"/>
                  </a:lnTo>
                  <a:lnTo>
                    <a:pt x="506" y="226"/>
                  </a:lnTo>
                  <a:lnTo>
                    <a:pt x="492" y="239"/>
                  </a:lnTo>
                  <a:lnTo>
                    <a:pt x="474" y="248"/>
                  </a:lnTo>
                  <a:lnTo>
                    <a:pt x="459" y="248"/>
                  </a:lnTo>
                  <a:lnTo>
                    <a:pt x="452" y="253"/>
                  </a:lnTo>
                  <a:lnTo>
                    <a:pt x="450" y="253"/>
                  </a:lnTo>
                  <a:lnTo>
                    <a:pt x="436" y="258"/>
                  </a:lnTo>
                  <a:lnTo>
                    <a:pt x="448" y="290"/>
                  </a:lnTo>
                  <a:lnTo>
                    <a:pt x="433" y="293"/>
                  </a:lnTo>
                  <a:lnTo>
                    <a:pt x="421" y="307"/>
                  </a:lnTo>
                  <a:lnTo>
                    <a:pt x="403" y="318"/>
                  </a:lnTo>
                  <a:lnTo>
                    <a:pt x="407" y="323"/>
                  </a:lnTo>
                  <a:lnTo>
                    <a:pt x="419" y="323"/>
                  </a:lnTo>
                  <a:lnTo>
                    <a:pt x="424" y="333"/>
                  </a:lnTo>
                  <a:lnTo>
                    <a:pt x="412" y="344"/>
                  </a:lnTo>
                  <a:lnTo>
                    <a:pt x="407" y="368"/>
                  </a:lnTo>
                  <a:lnTo>
                    <a:pt x="412" y="391"/>
                  </a:lnTo>
                  <a:lnTo>
                    <a:pt x="433" y="399"/>
                  </a:lnTo>
                  <a:lnTo>
                    <a:pt x="434" y="417"/>
                  </a:lnTo>
                  <a:lnTo>
                    <a:pt x="452" y="422"/>
                  </a:lnTo>
                  <a:lnTo>
                    <a:pt x="466" y="430"/>
                  </a:lnTo>
                  <a:lnTo>
                    <a:pt x="467" y="426"/>
                  </a:lnTo>
                  <a:lnTo>
                    <a:pt x="474" y="431"/>
                  </a:lnTo>
                  <a:lnTo>
                    <a:pt x="459" y="444"/>
                  </a:lnTo>
                  <a:lnTo>
                    <a:pt x="462" y="452"/>
                  </a:lnTo>
                  <a:lnTo>
                    <a:pt x="452" y="453"/>
                  </a:lnTo>
                  <a:lnTo>
                    <a:pt x="448" y="453"/>
                  </a:lnTo>
                  <a:lnTo>
                    <a:pt x="450" y="461"/>
                  </a:lnTo>
                  <a:lnTo>
                    <a:pt x="447" y="463"/>
                  </a:lnTo>
                  <a:lnTo>
                    <a:pt x="448" y="468"/>
                  </a:lnTo>
                  <a:lnTo>
                    <a:pt x="443" y="474"/>
                  </a:lnTo>
                  <a:lnTo>
                    <a:pt x="443" y="479"/>
                  </a:lnTo>
                  <a:lnTo>
                    <a:pt x="412" y="484"/>
                  </a:lnTo>
                  <a:lnTo>
                    <a:pt x="407" y="487"/>
                  </a:lnTo>
                  <a:lnTo>
                    <a:pt x="403" y="493"/>
                  </a:lnTo>
                  <a:lnTo>
                    <a:pt x="395" y="492"/>
                  </a:lnTo>
                  <a:lnTo>
                    <a:pt x="379" y="519"/>
                  </a:lnTo>
                  <a:lnTo>
                    <a:pt x="379" y="581"/>
                  </a:lnTo>
                  <a:lnTo>
                    <a:pt x="367" y="639"/>
                  </a:lnTo>
                  <a:lnTo>
                    <a:pt x="370" y="665"/>
                  </a:lnTo>
                  <a:lnTo>
                    <a:pt x="377" y="670"/>
                  </a:lnTo>
                  <a:lnTo>
                    <a:pt x="372" y="679"/>
                  </a:lnTo>
                  <a:lnTo>
                    <a:pt x="363" y="679"/>
                  </a:lnTo>
                  <a:lnTo>
                    <a:pt x="349" y="693"/>
                  </a:lnTo>
                  <a:lnTo>
                    <a:pt x="353" y="711"/>
                  </a:lnTo>
                  <a:lnTo>
                    <a:pt x="339" y="744"/>
                  </a:lnTo>
                  <a:lnTo>
                    <a:pt x="332" y="744"/>
                  </a:lnTo>
                  <a:lnTo>
                    <a:pt x="329" y="754"/>
                  </a:lnTo>
                  <a:lnTo>
                    <a:pt x="334" y="759"/>
                  </a:lnTo>
                  <a:lnTo>
                    <a:pt x="325" y="771"/>
                  </a:lnTo>
                  <a:lnTo>
                    <a:pt x="304" y="782"/>
                  </a:lnTo>
                  <a:lnTo>
                    <a:pt x="276" y="790"/>
                  </a:lnTo>
                  <a:lnTo>
                    <a:pt x="240" y="822"/>
                  </a:lnTo>
                  <a:lnTo>
                    <a:pt x="235" y="825"/>
                  </a:lnTo>
                  <a:lnTo>
                    <a:pt x="231" y="836"/>
                  </a:lnTo>
                  <a:lnTo>
                    <a:pt x="212" y="843"/>
                  </a:lnTo>
                  <a:lnTo>
                    <a:pt x="179" y="830"/>
                  </a:lnTo>
                  <a:lnTo>
                    <a:pt x="157" y="817"/>
                  </a:lnTo>
                  <a:lnTo>
                    <a:pt x="151" y="808"/>
                  </a:lnTo>
                  <a:lnTo>
                    <a:pt x="144" y="806"/>
                  </a:lnTo>
                  <a:lnTo>
                    <a:pt x="141" y="795"/>
                  </a:lnTo>
                  <a:lnTo>
                    <a:pt x="144" y="782"/>
                  </a:lnTo>
                  <a:lnTo>
                    <a:pt x="153" y="689"/>
                  </a:lnTo>
                  <a:lnTo>
                    <a:pt x="144" y="666"/>
                  </a:lnTo>
                  <a:lnTo>
                    <a:pt x="151" y="662"/>
                  </a:lnTo>
                  <a:lnTo>
                    <a:pt x="148" y="652"/>
                  </a:lnTo>
                  <a:lnTo>
                    <a:pt x="143" y="652"/>
                  </a:lnTo>
                  <a:lnTo>
                    <a:pt x="129" y="662"/>
                  </a:lnTo>
                  <a:lnTo>
                    <a:pt x="122" y="63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21" name="Freeform 55"/>
            <p:cNvSpPr>
              <a:spLocks/>
            </p:cNvSpPr>
            <p:nvPr/>
          </p:nvSpPr>
          <p:spPr bwMode="auto">
            <a:xfrm>
              <a:off x="8509310" y="6153386"/>
              <a:ext cx="843294" cy="568187"/>
            </a:xfrm>
            <a:custGeom>
              <a:avLst/>
              <a:gdLst>
                <a:gd name="T0" fmla="*/ 28 w 751"/>
                <a:gd name="T1" fmla="*/ 155 h 506"/>
                <a:gd name="T2" fmla="*/ 15 w 751"/>
                <a:gd name="T3" fmla="*/ 70 h 506"/>
                <a:gd name="T4" fmla="*/ 80 w 751"/>
                <a:gd name="T5" fmla="*/ 43 h 506"/>
                <a:gd name="T6" fmla="*/ 101 w 751"/>
                <a:gd name="T7" fmla="*/ 0 h 506"/>
                <a:gd name="T8" fmla="*/ 127 w 751"/>
                <a:gd name="T9" fmla="*/ 0 h 506"/>
                <a:gd name="T10" fmla="*/ 154 w 751"/>
                <a:gd name="T11" fmla="*/ 27 h 506"/>
                <a:gd name="T12" fmla="*/ 170 w 751"/>
                <a:gd name="T13" fmla="*/ 45 h 506"/>
                <a:gd name="T14" fmla="*/ 189 w 751"/>
                <a:gd name="T15" fmla="*/ 132 h 506"/>
                <a:gd name="T16" fmla="*/ 198 w 751"/>
                <a:gd name="T17" fmla="*/ 129 h 506"/>
                <a:gd name="T18" fmla="*/ 229 w 751"/>
                <a:gd name="T19" fmla="*/ 161 h 506"/>
                <a:gd name="T20" fmla="*/ 238 w 751"/>
                <a:gd name="T21" fmla="*/ 185 h 506"/>
                <a:gd name="T22" fmla="*/ 210 w 751"/>
                <a:gd name="T23" fmla="*/ 174 h 506"/>
                <a:gd name="T24" fmla="*/ 240 w 751"/>
                <a:gd name="T25" fmla="*/ 201 h 506"/>
                <a:gd name="T26" fmla="*/ 248 w 751"/>
                <a:gd name="T27" fmla="*/ 244 h 506"/>
                <a:gd name="T28" fmla="*/ 280 w 751"/>
                <a:gd name="T29" fmla="*/ 256 h 506"/>
                <a:gd name="T30" fmla="*/ 292 w 751"/>
                <a:gd name="T31" fmla="*/ 226 h 506"/>
                <a:gd name="T32" fmla="*/ 309 w 751"/>
                <a:gd name="T33" fmla="*/ 199 h 506"/>
                <a:gd name="T34" fmla="*/ 337 w 751"/>
                <a:gd name="T35" fmla="*/ 142 h 506"/>
                <a:gd name="T36" fmla="*/ 377 w 751"/>
                <a:gd name="T37" fmla="*/ 159 h 506"/>
                <a:gd name="T38" fmla="*/ 419 w 751"/>
                <a:gd name="T39" fmla="*/ 164 h 506"/>
                <a:gd name="T40" fmla="*/ 449 w 751"/>
                <a:gd name="T41" fmla="*/ 204 h 506"/>
                <a:gd name="T42" fmla="*/ 447 w 751"/>
                <a:gd name="T43" fmla="*/ 236 h 506"/>
                <a:gd name="T44" fmla="*/ 459 w 751"/>
                <a:gd name="T45" fmla="*/ 271 h 506"/>
                <a:gd name="T46" fmla="*/ 510 w 751"/>
                <a:gd name="T47" fmla="*/ 271 h 506"/>
                <a:gd name="T48" fmla="*/ 551 w 751"/>
                <a:gd name="T49" fmla="*/ 221 h 506"/>
                <a:gd name="T50" fmla="*/ 560 w 751"/>
                <a:gd name="T51" fmla="*/ 258 h 506"/>
                <a:gd name="T52" fmla="*/ 578 w 751"/>
                <a:gd name="T53" fmla="*/ 290 h 506"/>
                <a:gd name="T54" fmla="*/ 684 w 751"/>
                <a:gd name="T55" fmla="*/ 298 h 506"/>
                <a:gd name="T56" fmla="*/ 685 w 751"/>
                <a:gd name="T57" fmla="*/ 352 h 506"/>
                <a:gd name="T58" fmla="*/ 739 w 751"/>
                <a:gd name="T59" fmla="*/ 342 h 506"/>
                <a:gd name="T60" fmla="*/ 717 w 751"/>
                <a:gd name="T61" fmla="*/ 404 h 506"/>
                <a:gd name="T62" fmla="*/ 649 w 751"/>
                <a:gd name="T63" fmla="*/ 422 h 506"/>
                <a:gd name="T64" fmla="*/ 598 w 751"/>
                <a:gd name="T65" fmla="*/ 455 h 506"/>
                <a:gd name="T66" fmla="*/ 515 w 751"/>
                <a:gd name="T67" fmla="*/ 493 h 506"/>
                <a:gd name="T68" fmla="*/ 511 w 751"/>
                <a:gd name="T69" fmla="*/ 503 h 506"/>
                <a:gd name="T70" fmla="*/ 456 w 751"/>
                <a:gd name="T71" fmla="*/ 501 h 506"/>
                <a:gd name="T72" fmla="*/ 409 w 751"/>
                <a:gd name="T73" fmla="*/ 498 h 506"/>
                <a:gd name="T74" fmla="*/ 355 w 751"/>
                <a:gd name="T75" fmla="*/ 492 h 506"/>
                <a:gd name="T76" fmla="*/ 289 w 751"/>
                <a:gd name="T77" fmla="*/ 466 h 506"/>
                <a:gd name="T78" fmla="*/ 228 w 751"/>
                <a:gd name="T79" fmla="*/ 461 h 506"/>
                <a:gd name="T80" fmla="*/ 165 w 751"/>
                <a:gd name="T81" fmla="*/ 445 h 506"/>
                <a:gd name="T82" fmla="*/ 118 w 751"/>
                <a:gd name="T83" fmla="*/ 418 h 506"/>
                <a:gd name="T84" fmla="*/ 116 w 751"/>
                <a:gd name="T85" fmla="*/ 391 h 506"/>
                <a:gd name="T86" fmla="*/ 90 w 751"/>
                <a:gd name="T87" fmla="*/ 356 h 506"/>
                <a:gd name="T88" fmla="*/ 76 w 751"/>
                <a:gd name="T89" fmla="*/ 328 h 506"/>
                <a:gd name="T90" fmla="*/ 50 w 751"/>
                <a:gd name="T91" fmla="*/ 320 h 506"/>
                <a:gd name="T92" fmla="*/ 29 w 751"/>
                <a:gd name="T93" fmla="*/ 293 h 506"/>
                <a:gd name="T94" fmla="*/ 21 w 751"/>
                <a:gd name="T95" fmla="*/ 2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06">
                  <a:moveTo>
                    <a:pt x="7" y="196"/>
                  </a:moveTo>
                  <a:lnTo>
                    <a:pt x="0" y="185"/>
                  </a:lnTo>
                  <a:lnTo>
                    <a:pt x="21" y="155"/>
                  </a:lnTo>
                  <a:lnTo>
                    <a:pt x="28" y="155"/>
                  </a:lnTo>
                  <a:lnTo>
                    <a:pt x="24" y="139"/>
                  </a:lnTo>
                  <a:lnTo>
                    <a:pt x="22" y="139"/>
                  </a:lnTo>
                  <a:lnTo>
                    <a:pt x="8" y="70"/>
                  </a:lnTo>
                  <a:lnTo>
                    <a:pt x="15" y="70"/>
                  </a:lnTo>
                  <a:lnTo>
                    <a:pt x="7" y="48"/>
                  </a:lnTo>
                  <a:lnTo>
                    <a:pt x="31" y="48"/>
                  </a:lnTo>
                  <a:lnTo>
                    <a:pt x="45" y="40"/>
                  </a:lnTo>
                  <a:lnTo>
                    <a:pt x="80" y="43"/>
                  </a:lnTo>
                  <a:lnTo>
                    <a:pt x="90" y="19"/>
                  </a:lnTo>
                  <a:lnTo>
                    <a:pt x="85" y="10"/>
                  </a:lnTo>
                  <a:lnTo>
                    <a:pt x="99" y="10"/>
                  </a:lnTo>
                  <a:lnTo>
                    <a:pt x="101" y="0"/>
                  </a:lnTo>
                  <a:lnTo>
                    <a:pt x="118" y="0"/>
                  </a:lnTo>
                  <a:lnTo>
                    <a:pt x="118" y="10"/>
                  </a:lnTo>
                  <a:lnTo>
                    <a:pt x="127" y="10"/>
                  </a:lnTo>
                  <a:lnTo>
                    <a:pt x="127" y="0"/>
                  </a:lnTo>
                  <a:lnTo>
                    <a:pt x="135" y="4"/>
                  </a:lnTo>
                  <a:lnTo>
                    <a:pt x="134" y="8"/>
                  </a:lnTo>
                  <a:lnTo>
                    <a:pt x="149" y="5"/>
                  </a:lnTo>
                  <a:lnTo>
                    <a:pt x="154" y="27"/>
                  </a:lnTo>
                  <a:lnTo>
                    <a:pt x="149" y="32"/>
                  </a:lnTo>
                  <a:lnTo>
                    <a:pt x="149" y="40"/>
                  </a:lnTo>
                  <a:lnTo>
                    <a:pt x="163" y="45"/>
                  </a:lnTo>
                  <a:lnTo>
                    <a:pt x="170" y="45"/>
                  </a:lnTo>
                  <a:lnTo>
                    <a:pt x="163" y="94"/>
                  </a:lnTo>
                  <a:lnTo>
                    <a:pt x="172" y="105"/>
                  </a:lnTo>
                  <a:lnTo>
                    <a:pt x="174" y="120"/>
                  </a:lnTo>
                  <a:lnTo>
                    <a:pt x="189" y="132"/>
                  </a:lnTo>
                  <a:lnTo>
                    <a:pt x="179" y="118"/>
                  </a:lnTo>
                  <a:lnTo>
                    <a:pt x="186" y="118"/>
                  </a:lnTo>
                  <a:lnTo>
                    <a:pt x="193" y="129"/>
                  </a:lnTo>
                  <a:lnTo>
                    <a:pt x="198" y="129"/>
                  </a:lnTo>
                  <a:lnTo>
                    <a:pt x="205" y="155"/>
                  </a:lnTo>
                  <a:lnTo>
                    <a:pt x="203" y="161"/>
                  </a:lnTo>
                  <a:lnTo>
                    <a:pt x="228" y="169"/>
                  </a:lnTo>
                  <a:lnTo>
                    <a:pt x="229" y="161"/>
                  </a:lnTo>
                  <a:lnTo>
                    <a:pt x="235" y="161"/>
                  </a:lnTo>
                  <a:lnTo>
                    <a:pt x="235" y="167"/>
                  </a:lnTo>
                  <a:lnTo>
                    <a:pt x="238" y="164"/>
                  </a:lnTo>
                  <a:lnTo>
                    <a:pt x="238" y="185"/>
                  </a:lnTo>
                  <a:lnTo>
                    <a:pt x="235" y="185"/>
                  </a:lnTo>
                  <a:lnTo>
                    <a:pt x="229" y="178"/>
                  </a:lnTo>
                  <a:lnTo>
                    <a:pt x="214" y="172"/>
                  </a:lnTo>
                  <a:lnTo>
                    <a:pt x="210" y="174"/>
                  </a:lnTo>
                  <a:lnTo>
                    <a:pt x="209" y="178"/>
                  </a:lnTo>
                  <a:lnTo>
                    <a:pt x="235" y="186"/>
                  </a:lnTo>
                  <a:lnTo>
                    <a:pt x="235" y="196"/>
                  </a:lnTo>
                  <a:lnTo>
                    <a:pt x="240" y="201"/>
                  </a:lnTo>
                  <a:lnTo>
                    <a:pt x="238" y="221"/>
                  </a:lnTo>
                  <a:lnTo>
                    <a:pt x="233" y="226"/>
                  </a:lnTo>
                  <a:lnTo>
                    <a:pt x="233" y="229"/>
                  </a:lnTo>
                  <a:lnTo>
                    <a:pt x="248" y="244"/>
                  </a:lnTo>
                  <a:lnTo>
                    <a:pt x="257" y="248"/>
                  </a:lnTo>
                  <a:lnTo>
                    <a:pt x="259" y="244"/>
                  </a:lnTo>
                  <a:lnTo>
                    <a:pt x="264" y="245"/>
                  </a:lnTo>
                  <a:lnTo>
                    <a:pt x="280" y="256"/>
                  </a:lnTo>
                  <a:lnTo>
                    <a:pt x="280" y="245"/>
                  </a:lnTo>
                  <a:lnTo>
                    <a:pt x="289" y="229"/>
                  </a:lnTo>
                  <a:lnTo>
                    <a:pt x="294" y="229"/>
                  </a:lnTo>
                  <a:lnTo>
                    <a:pt x="292" y="226"/>
                  </a:lnTo>
                  <a:lnTo>
                    <a:pt x="292" y="213"/>
                  </a:lnTo>
                  <a:lnTo>
                    <a:pt x="301" y="213"/>
                  </a:lnTo>
                  <a:lnTo>
                    <a:pt x="309" y="209"/>
                  </a:lnTo>
                  <a:lnTo>
                    <a:pt x="309" y="199"/>
                  </a:lnTo>
                  <a:lnTo>
                    <a:pt x="322" y="190"/>
                  </a:lnTo>
                  <a:lnTo>
                    <a:pt x="309" y="169"/>
                  </a:lnTo>
                  <a:lnTo>
                    <a:pt x="303" y="143"/>
                  </a:lnTo>
                  <a:lnTo>
                    <a:pt x="337" y="142"/>
                  </a:lnTo>
                  <a:lnTo>
                    <a:pt x="346" y="147"/>
                  </a:lnTo>
                  <a:lnTo>
                    <a:pt x="362" y="143"/>
                  </a:lnTo>
                  <a:lnTo>
                    <a:pt x="368" y="159"/>
                  </a:lnTo>
                  <a:lnTo>
                    <a:pt x="377" y="159"/>
                  </a:lnTo>
                  <a:lnTo>
                    <a:pt x="390" y="172"/>
                  </a:lnTo>
                  <a:lnTo>
                    <a:pt x="400" y="169"/>
                  </a:lnTo>
                  <a:lnTo>
                    <a:pt x="402" y="164"/>
                  </a:lnTo>
                  <a:lnTo>
                    <a:pt x="419" y="164"/>
                  </a:lnTo>
                  <a:lnTo>
                    <a:pt x="443" y="159"/>
                  </a:lnTo>
                  <a:lnTo>
                    <a:pt x="443" y="201"/>
                  </a:lnTo>
                  <a:lnTo>
                    <a:pt x="449" y="201"/>
                  </a:lnTo>
                  <a:lnTo>
                    <a:pt x="449" y="204"/>
                  </a:lnTo>
                  <a:lnTo>
                    <a:pt x="449" y="209"/>
                  </a:lnTo>
                  <a:lnTo>
                    <a:pt x="449" y="213"/>
                  </a:lnTo>
                  <a:lnTo>
                    <a:pt x="449" y="217"/>
                  </a:lnTo>
                  <a:lnTo>
                    <a:pt x="447" y="236"/>
                  </a:lnTo>
                  <a:lnTo>
                    <a:pt x="449" y="256"/>
                  </a:lnTo>
                  <a:lnTo>
                    <a:pt x="449" y="258"/>
                  </a:lnTo>
                  <a:lnTo>
                    <a:pt x="450" y="272"/>
                  </a:lnTo>
                  <a:lnTo>
                    <a:pt x="459" y="271"/>
                  </a:lnTo>
                  <a:lnTo>
                    <a:pt x="471" y="256"/>
                  </a:lnTo>
                  <a:lnTo>
                    <a:pt x="504" y="261"/>
                  </a:lnTo>
                  <a:lnTo>
                    <a:pt x="504" y="267"/>
                  </a:lnTo>
                  <a:lnTo>
                    <a:pt x="510" y="271"/>
                  </a:lnTo>
                  <a:lnTo>
                    <a:pt x="513" y="256"/>
                  </a:lnTo>
                  <a:lnTo>
                    <a:pt x="543" y="226"/>
                  </a:lnTo>
                  <a:lnTo>
                    <a:pt x="551" y="226"/>
                  </a:lnTo>
                  <a:lnTo>
                    <a:pt x="551" y="221"/>
                  </a:lnTo>
                  <a:lnTo>
                    <a:pt x="562" y="221"/>
                  </a:lnTo>
                  <a:lnTo>
                    <a:pt x="567" y="229"/>
                  </a:lnTo>
                  <a:lnTo>
                    <a:pt x="558" y="253"/>
                  </a:lnTo>
                  <a:lnTo>
                    <a:pt x="560" y="258"/>
                  </a:lnTo>
                  <a:lnTo>
                    <a:pt x="558" y="263"/>
                  </a:lnTo>
                  <a:lnTo>
                    <a:pt x="560" y="280"/>
                  </a:lnTo>
                  <a:lnTo>
                    <a:pt x="578" y="279"/>
                  </a:lnTo>
                  <a:lnTo>
                    <a:pt x="578" y="290"/>
                  </a:lnTo>
                  <a:lnTo>
                    <a:pt x="591" y="298"/>
                  </a:lnTo>
                  <a:lnTo>
                    <a:pt x="612" y="294"/>
                  </a:lnTo>
                  <a:lnTo>
                    <a:pt x="640" y="307"/>
                  </a:lnTo>
                  <a:lnTo>
                    <a:pt x="684" y="298"/>
                  </a:lnTo>
                  <a:lnTo>
                    <a:pt x="698" y="312"/>
                  </a:lnTo>
                  <a:lnTo>
                    <a:pt x="684" y="321"/>
                  </a:lnTo>
                  <a:lnTo>
                    <a:pt x="675" y="341"/>
                  </a:lnTo>
                  <a:lnTo>
                    <a:pt x="685" y="352"/>
                  </a:lnTo>
                  <a:lnTo>
                    <a:pt x="701" y="363"/>
                  </a:lnTo>
                  <a:lnTo>
                    <a:pt x="711" y="356"/>
                  </a:lnTo>
                  <a:lnTo>
                    <a:pt x="724" y="360"/>
                  </a:lnTo>
                  <a:lnTo>
                    <a:pt x="739" y="342"/>
                  </a:lnTo>
                  <a:lnTo>
                    <a:pt x="748" y="341"/>
                  </a:lnTo>
                  <a:lnTo>
                    <a:pt x="751" y="364"/>
                  </a:lnTo>
                  <a:lnTo>
                    <a:pt x="725" y="382"/>
                  </a:lnTo>
                  <a:lnTo>
                    <a:pt x="717" y="404"/>
                  </a:lnTo>
                  <a:lnTo>
                    <a:pt x="694" y="425"/>
                  </a:lnTo>
                  <a:lnTo>
                    <a:pt x="670" y="436"/>
                  </a:lnTo>
                  <a:lnTo>
                    <a:pt x="657" y="425"/>
                  </a:lnTo>
                  <a:lnTo>
                    <a:pt x="649" y="422"/>
                  </a:lnTo>
                  <a:lnTo>
                    <a:pt x="616" y="461"/>
                  </a:lnTo>
                  <a:lnTo>
                    <a:pt x="612" y="458"/>
                  </a:lnTo>
                  <a:lnTo>
                    <a:pt x="607" y="461"/>
                  </a:lnTo>
                  <a:lnTo>
                    <a:pt x="598" y="455"/>
                  </a:lnTo>
                  <a:lnTo>
                    <a:pt x="590" y="453"/>
                  </a:lnTo>
                  <a:lnTo>
                    <a:pt x="550" y="492"/>
                  </a:lnTo>
                  <a:lnTo>
                    <a:pt x="527" y="487"/>
                  </a:lnTo>
                  <a:lnTo>
                    <a:pt x="515" y="493"/>
                  </a:lnTo>
                  <a:lnTo>
                    <a:pt x="510" y="493"/>
                  </a:lnTo>
                  <a:lnTo>
                    <a:pt x="510" y="498"/>
                  </a:lnTo>
                  <a:lnTo>
                    <a:pt x="513" y="498"/>
                  </a:lnTo>
                  <a:lnTo>
                    <a:pt x="511" y="503"/>
                  </a:lnTo>
                  <a:lnTo>
                    <a:pt x="497" y="501"/>
                  </a:lnTo>
                  <a:lnTo>
                    <a:pt x="496" y="506"/>
                  </a:lnTo>
                  <a:lnTo>
                    <a:pt x="487" y="506"/>
                  </a:lnTo>
                  <a:lnTo>
                    <a:pt x="456" y="501"/>
                  </a:lnTo>
                  <a:lnTo>
                    <a:pt x="449" y="496"/>
                  </a:lnTo>
                  <a:lnTo>
                    <a:pt x="447" y="496"/>
                  </a:lnTo>
                  <a:lnTo>
                    <a:pt x="435" y="501"/>
                  </a:lnTo>
                  <a:lnTo>
                    <a:pt x="409" y="498"/>
                  </a:lnTo>
                  <a:lnTo>
                    <a:pt x="388" y="501"/>
                  </a:lnTo>
                  <a:lnTo>
                    <a:pt x="365" y="498"/>
                  </a:lnTo>
                  <a:lnTo>
                    <a:pt x="363" y="492"/>
                  </a:lnTo>
                  <a:lnTo>
                    <a:pt x="355" y="492"/>
                  </a:lnTo>
                  <a:lnTo>
                    <a:pt x="355" y="471"/>
                  </a:lnTo>
                  <a:lnTo>
                    <a:pt x="342" y="471"/>
                  </a:lnTo>
                  <a:lnTo>
                    <a:pt x="339" y="468"/>
                  </a:lnTo>
                  <a:lnTo>
                    <a:pt x="289" y="466"/>
                  </a:lnTo>
                  <a:lnTo>
                    <a:pt x="266" y="471"/>
                  </a:lnTo>
                  <a:lnTo>
                    <a:pt x="259" y="476"/>
                  </a:lnTo>
                  <a:lnTo>
                    <a:pt x="252" y="476"/>
                  </a:lnTo>
                  <a:lnTo>
                    <a:pt x="228" y="461"/>
                  </a:lnTo>
                  <a:lnTo>
                    <a:pt x="210" y="463"/>
                  </a:lnTo>
                  <a:lnTo>
                    <a:pt x="195" y="455"/>
                  </a:lnTo>
                  <a:lnTo>
                    <a:pt x="187" y="441"/>
                  </a:lnTo>
                  <a:lnTo>
                    <a:pt x="165" y="445"/>
                  </a:lnTo>
                  <a:lnTo>
                    <a:pt x="154" y="444"/>
                  </a:lnTo>
                  <a:lnTo>
                    <a:pt x="139" y="431"/>
                  </a:lnTo>
                  <a:lnTo>
                    <a:pt x="125" y="431"/>
                  </a:lnTo>
                  <a:lnTo>
                    <a:pt x="118" y="418"/>
                  </a:lnTo>
                  <a:lnTo>
                    <a:pt x="125" y="426"/>
                  </a:lnTo>
                  <a:lnTo>
                    <a:pt x="130" y="422"/>
                  </a:lnTo>
                  <a:lnTo>
                    <a:pt x="116" y="404"/>
                  </a:lnTo>
                  <a:lnTo>
                    <a:pt x="116" y="391"/>
                  </a:lnTo>
                  <a:lnTo>
                    <a:pt x="123" y="399"/>
                  </a:lnTo>
                  <a:lnTo>
                    <a:pt x="125" y="395"/>
                  </a:lnTo>
                  <a:lnTo>
                    <a:pt x="93" y="368"/>
                  </a:lnTo>
                  <a:lnTo>
                    <a:pt x="90" y="356"/>
                  </a:lnTo>
                  <a:lnTo>
                    <a:pt x="67" y="344"/>
                  </a:lnTo>
                  <a:lnTo>
                    <a:pt x="64" y="337"/>
                  </a:lnTo>
                  <a:lnTo>
                    <a:pt x="71" y="337"/>
                  </a:lnTo>
                  <a:lnTo>
                    <a:pt x="76" y="328"/>
                  </a:lnTo>
                  <a:lnTo>
                    <a:pt x="60" y="317"/>
                  </a:lnTo>
                  <a:lnTo>
                    <a:pt x="59" y="312"/>
                  </a:lnTo>
                  <a:lnTo>
                    <a:pt x="54" y="312"/>
                  </a:lnTo>
                  <a:lnTo>
                    <a:pt x="50" y="320"/>
                  </a:lnTo>
                  <a:lnTo>
                    <a:pt x="43" y="317"/>
                  </a:lnTo>
                  <a:lnTo>
                    <a:pt x="50" y="301"/>
                  </a:lnTo>
                  <a:lnTo>
                    <a:pt x="29" y="298"/>
                  </a:lnTo>
                  <a:lnTo>
                    <a:pt x="29" y="293"/>
                  </a:lnTo>
                  <a:lnTo>
                    <a:pt x="7" y="298"/>
                  </a:lnTo>
                  <a:lnTo>
                    <a:pt x="8" y="258"/>
                  </a:lnTo>
                  <a:lnTo>
                    <a:pt x="15" y="253"/>
                  </a:lnTo>
                  <a:lnTo>
                    <a:pt x="21" y="223"/>
                  </a:lnTo>
                  <a:lnTo>
                    <a:pt x="15" y="209"/>
                  </a:lnTo>
                  <a:lnTo>
                    <a:pt x="7" y="1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22" name="Freeform 56"/>
            <p:cNvSpPr>
              <a:spLocks/>
            </p:cNvSpPr>
            <p:nvPr/>
          </p:nvSpPr>
          <p:spPr bwMode="auto">
            <a:xfrm>
              <a:off x="8509310" y="6153386"/>
              <a:ext cx="843294" cy="568187"/>
            </a:xfrm>
            <a:custGeom>
              <a:avLst/>
              <a:gdLst>
                <a:gd name="T0" fmla="*/ 28 w 751"/>
                <a:gd name="T1" fmla="*/ 155 h 506"/>
                <a:gd name="T2" fmla="*/ 15 w 751"/>
                <a:gd name="T3" fmla="*/ 70 h 506"/>
                <a:gd name="T4" fmla="*/ 80 w 751"/>
                <a:gd name="T5" fmla="*/ 43 h 506"/>
                <a:gd name="T6" fmla="*/ 101 w 751"/>
                <a:gd name="T7" fmla="*/ 0 h 506"/>
                <a:gd name="T8" fmla="*/ 127 w 751"/>
                <a:gd name="T9" fmla="*/ 0 h 506"/>
                <a:gd name="T10" fmla="*/ 154 w 751"/>
                <a:gd name="T11" fmla="*/ 27 h 506"/>
                <a:gd name="T12" fmla="*/ 170 w 751"/>
                <a:gd name="T13" fmla="*/ 45 h 506"/>
                <a:gd name="T14" fmla="*/ 189 w 751"/>
                <a:gd name="T15" fmla="*/ 132 h 506"/>
                <a:gd name="T16" fmla="*/ 198 w 751"/>
                <a:gd name="T17" fmla="*/ 129 h 506"/>
                <a:gd name="T18" fmla="*/ 229 w 751"/>
                <a:gd name="T19" fmla="*/ 161 h 506"/>
                <a:gd name="T20" fmla="*/ 238 w 751"/>
                <a:gd name="T21" fmla="*/ 185 h 506"/>
                <a:gd name="T22" fmla="*/ 210 w 751"/>
                <a:gd name="T23" fmla="*/ 174 h 506"/>
                <a:gd name="T24" fmla="*/ 240 w 751"/>
                <a:gd name="T25" fmla="*/ 201 h 506"/>
                <a:gd name="T26" fmla="*/ 248 w 751"/>
                <a:gd name="T27" fmla="*/ 244 h 506"/>
                <a:gd name="T28" fmla="*/ 280 w 751"/>
                <a:gd name="T29" fmla="*/ 256 h 506"/>
                <a:gd name="T30" fmla="*/ 292 w 751"/>
                <a:gd name="T31" fmla="*/ 226 h 506"/>
                <a:gd name="T32" fmla="*/ 309 w 751"/>
                <a:gd name="T33" fmla="*/ 199 h 506"/>
                <a:gd name="T34" fmla="*/ 337 w 751"/>
                <a:gd name="T35" fmla="*/ 142 h 506"/>
                <a:gd name="T36" fmla="*/ 377 w 751"/>
                <a:gd name="T37" fmla="*/ 159 h 506"/>
                <a:gd name="T38" fmla="*/ 419 w 751"/>
                <a:gd name="T39" fmla="*/ 164 h 506"/>
                <a:gd name="T40" fmla="*/ 449 w 751"/>
                <a:gd name="T41" fmla="*/ 204 h 506"/>
                <a:gd name="T42" fmla="*/ 447 w 751"/>
                <a:gd name="T43" fmla="*/ 236 h 506"/>
                <a:gd name="T44" fmla="*/ 459 w 751"/>
                <a:gd name="T45" fmla="*/ 271 h 506"/>
                <a:gd name="T46" fmla="*/ 510 w 751"/>
                <a:gd name="T47" fmla="*/ 271 h 506"/>
                <a:gd name="T48" fmla="*/ 551 w 751"/>
                <a:gd name="T49" fmla="*/ 221 h 506"/>
                <a:gd name="T50" fmla="*/ 560 w 751"/>
                <a:gd name="T51" fmla="*/ 258 h 506"/>
                <a:gd name="T52" fmla="*/ 578 w 751"/>
                <a:gd name="T53" fmla="*/ 290 h 506"/>
                <a:gd name="T54" fmla="*/ 684 w 751"/>
                <a:gd name="T55" fmla="*/ 298 h 506"/>
                <a:gd name="T56" fmla="*/ 685 w 751"/>
                <a:gd name="T57" fmla="*/ 352 h 506"/>
                <a:gd name="T58" fmla="*/ 739 w 751"/>
                <a:gd name="T59" fmla="*/ 342 h 506"/>
                <a:gd name="T60" fmla="*/ 717 w 751"/>
                <a:gd name="T61" fmla="*/ 404 h 506"/>
                <a:gd name="T62" fmla="*/ 649 w 751"/>
                <a:gd name="T63" fmla="*/ 422 h 506"/>
                <a:gd name="T64" fmla="*/ 598 w 751"/>
                <a:gd name="T65" fmla="*/ 455 h 506"/>
                <a:gd name="T66" fmla="*/ 515 w 751"/>
                <a:gd name="T67" fmla="*/ 493 h 506"/>
                <a:gd name="T68" fmla="*/ 511 w 751"/>
                <a:gd name="T69" fmla="*/ 503 h 506"/>
                <a:gd name="T70" fmla="*/ 456 w 751"/>
                <a:gd name="T71" fmla="*/ 501 h 506"/>
                <a:gd name="T72" fmla="*/ 409 w 751"/>
                <a:gd name="T73" fmla="*/ 498 h 506"/>
                <a:gd name="T74" fmla="*/ 355 w 751"/>
                <a:gd name="T75" fmla="*/ 492 h 506"/>
                <a:gd name="T76" fmla="*/ 289 w 751"/>
                <a:gd name="T77" fmla="*/ 466 h 506"/>
                <a:gd name="T78" fmla="*/ 228 w 751"/>
                <a:gd name="T79" fmla="*/ 461 h 506"/>
                <a:gd name="T80" fmla="*/ 165 w 751"/>
                <a:gd name="T81" fmla="*/ 445 h 506"/>
                <a:gd name="T82" fmla="*/ 118 w 751"/>
                <a:gd name="T83" fmla="*/ 418 h 506"/>
                <a:gd name="T84" fmla="*/ 116 w 751"/>
                <a:gd name="T85" fmla="*/ 391 h 506"/>
                <a:gd name="T86" fmla="*/ 90 w 751"/>
                <a:gd name="T87" fmla="*/ 356 h 506"/>
                <a:gd name="T88" fmla="*/ 76 w 751"/>
                <a:gd name="T89" fmla="*/ 328 h 506"/>
                <a:gd name="T90" fmla="*/ 50 w 751"/>
                <a:gd name="T91" fmla="*/ 320 h 506"/>
                <a:gd name="T92" fmla="*/ 29 w 751"/>
                <a:gd name="T93" fmla="*/ 293 h 506"/>
                <a:gd name="T94" fmla="*/ 21 w 751"/>
                <a:gd name="T95" fmla="*/ 2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06">
                  <a:moveTo>
                    <a:pt x="7" y="196"/>
                  </a:moveTo>
                  <a:lnTo>
                    <a:pt x="0" y="185"/>
                  </a:lnTo>
                  <a:lnTo>
                    <a:pt x="21" y="155"/>
                  </a:lnTo>
                  <a:lnTo>
                    <a:pt x="28" y="155"/>
                  </a:lnTo>
                  <a:lnTo>
                    <a:pt x="24" y="139"/>
                  </a:lnTo>
                  <a:lnTo>
                    <a:pt x="22" y="139"/>
                  </a:lnTo>
                  <a:lnTo>
                    <a:pt x="8" y="70"/>
                  </a:lnTo>
                  <a:lnTo>
                    <a:pt x="15" y="70"/>
                  </a:lnTo>
                  <a:lnTo>
                    <a:pt x="7" y="48"/>
                  </a:lnTo>
                  <a:lnTo>
                    <a:pt x="31" y="48"/>
                  </a:lnTo>
                  <a:lnTo>
                    <a:pt x="45" y="40"/>
                  </a:lnTo>
                  <a:lnTo>
                    <a:pt x="80" y="43"/>
                  </a:lnTo>
                  <a:lnTo>
                    <a:pt x="90" y="19"/>
                  </a:lnTo>
                  <a:lnTo>
                    <a:pt x="85" y="10"/>
                  </a:lnTo>
                  <a:lnTo>
                    <a:pt x="99" y="10"/>
                  </a:lnTo>
                  <a:lnTo>
                    <a:pt x="101" y="0"/>
                  </a:lnTo>
                  <a:lnTo>
                    <a:pt x="118" y="0"/>
                  </a:lnTo>
                  <a:lnTo>
                    <a:pt x="118" y="10"/>
                  </a:lnTo>
                  <a:lnTo>
                    <a:pt x="127" y="10"/>
                  </a:lnTo>
                  <a:lnTo>
                    <a:pt x="127" y="0"/>
                  </a:lnTo>
                  <a:lnTo>
                    <a:pt x="135" y="4"/>
                  </a:lnTo>
                  <a:lnTo>
                    <a:pt x="134" y="8"/>
                  </a:lnTo>
                  <a:lnTo>
                    <a:pt x="149" y="5"/>
                  </a:lnTo>
                  <a:lnTo>
                    <a:pt x="154" y="27"/>
                  </a:lnTo>
                  <a:lnTo>
                    <a:pt x="149" y="32"/>
                  </a:lnTo>
                  <a:lnTo>
                    <a:pt x="149" y="40"/>
                  </a:lnTo>
                  <a:lnTo>
                    <a:pt x="163" y="45"/>
                  </a:lnTo>
                  <a:lnTo>
                    <a:pt x="170" y="45"/>
                  </a:lnTo>
                  <a:lnTo>
                    <a:pt x="163" y="94"/>
                  </a:lnTo>
                  <a:lnTo>
                    <a:pt x="172" y="105"/>
                  </a:lnTo>
                  <a:lnTo>
                    <a:pt x="174" y="120"/>
                  </a:lnTo>
                  <a:lnTo>
                    <a:pt x="189" y="132"/>
                  </a:lnTo>
                  <a:lnTo>
                    <a:pt x="179" y="118"/>
                  </a:lnTo>
                  <a:lnTo>
                    <a:pt x="186" y="118"/>
                  </a:lnTo>
                  <a:lnTo>
                    <a:pt x="193" y="129"/>
                  </a:lnTo>
                  <a:lnTo>
                    <a:pt x="198" y="129"/>
                  </a:lnTo>
                  <a:lnTo>
                    <a:pt x="205" y="155"/>
                  </a:lnTo>
                  <a:lnTo>
                    <a:pt x="203" y="161"/>
                  </a:lnTo>
                  <a:lnTo>
                    <a:pt x="228" y="169"/>
                  </a:lnTo>
                  <a:lnTo>
                    <a:pt x="229" y="161"/>
                  </a:lnTo>
                  <a:lnTo>
                    <a:pt x="235" y="161"/>
                  </a:lnTo>
                  <a:lnTo>
                    <a:pt x="235" y="167"/>
                  </a:lnTo>
                  <a:lnTo>
                    <a:pt x="238" y="164"/>
                  </a:lnTo>
                  <a:lnTo>
                    <a:pt x="238" y="185"/>
                  </a:lnTo>
                  <a:lnTo>
                    <a:pt x="235" y="185"/>
                  </a:lnTo>
                  <a:lnTo>
                    <a:pt x="229" y="178"/>
                  </a:lnTo>
                  <a:lnTo>
                    <a:pt x="214" y="172"/>
                  </a:lnTo>
                  <a:lnTo>
                    <a:pt x="210" y="174"/>
                  </a:lnTo>
                  <a:lnTo>
                    <a:pt x="209" y="178"/>
                  </a:lnTo>
                  <a:lnTo>
                    <a:pt x="235" y="186"/>
                  </a:lnTo>
                  <a:lnTo>
                    <a:pt x="235" y="196"/>
                  </a:lnTo>
                  <a:lnTo>
                    <a:pt x="240" y="201"/>
                  </a:lnTo>
                  <a:lnTo>
                    <a:pt x="238" y="221"/>
                  </a:lnTo>
                  <a:lnTo>
                    <a:pt x="233" y="226"/>
                  </a:lnTo>
                  <a:lnTo>
                    <a:pt x="233" y="229"/>
                  </a:lnTo>
                  <a:lnTo>
                    <a:pt x="248" y="244"/>
                  </a:lnTo>
                  <a:lnTo>
                    <a:pt x="257" y="248"/>
                  </a:lnTo>
                  <a:lnTo>
                    <a:pt x="259" y="244"/>
                  </a:lnTo>
                  <a:lnTo>
                    <a:pt x="264" y="245"/>
                  </a:lnTo>
                  <a:lnTo>
                    <a:pt x="280" y="256"/>
                  </a:lnTo>
                  <a:lnTo>
                    <a:pt x="280" y="245"/>
                  </a:lnTo>
                  <a:lnTo>
                    <a:pt x="289" y="229"/>
                  </a:lnTo>
                  <a:lnTo>
                    <a:pt x="294" y="229"/>
                  </a:lnTo>
                  <a:lnTo>
                    <a:pt x="292" y="226"/>
                  </a:lnTo>
                  <a:lnTo>
                    <a:pt x="292" y="213"/>
                  </a:lnTo>
                  <a:lnTo>
                    <a:pt x="301" y="213"/>
                  </a:lnTo>
                  <a:lnTo>
                    <a:pt x="309" y="209"/>
                  </a:lnTo>
                  <a:lnTo>
                    <a:pt x="309" y="199"/>
                  </a:lnTo>
                  <a:lnTo>
                    <a:pt x="322" y="190"/>
                  </a:lnTo>
                  <a:lnTo>
                    <a:pt x="309" y="169"/>
                  </a:lnTo>
                  <a:lnTo>
                    <a:pt x="303" y="143"/>
                  </a:lnTo>
                  <a:lnTo>
                    <a:pt x="337" y="142"/>
                  </a:lnTo>
                  <a:lnTo>
                    <a:pt x="346" y="147"/>
                  </a:lnTo>
                  <a:lnTo>
                    <a:pt x="362" y="143"/>
                  </a:lnTo>
                  <a:lnTo>
                    <a:pt x="368" y="159"/>
                  </a:lnTo>
                  <a:lnTo>
                    <a:pt x="377" y="159"/>
                  </a:lnTo>
                  <a:lnTo>
                    <a:pt x="390" y="172"/>
                  </a:lnTo>
                  <a:lnTo>
                    <a:pt x="400" y="169"/>
                  </a:lnTo>
                  <a:lnTo>
                    <a:pt x="402" y="164"/>
                  </a:lnTo>
                  <a:lnTo>
                    <a:pt x="419" y="164"/>
                  </a:lnTo>
                  <a:lnTo>
                    <a:pt x="443" y="159"/>
                  </a:lnTo>
                  <a:lnTo>
                    <a:pt x="443" y="201"/>
                  </a:lnTo>
                  <a:lnTo>
                    <a:pt x="449" y="201"/>
                  </a:lnTo>
                  <a:lnTo>
                    <a:pt x="449" y="204"/>
                  </a:lnTo>
                  <a:lnTo>
                    <a:pt x="449" y="209"/>
                  </a:lnTo>
                  <a:lnTo>
                    <a:pt x="449" y="213"/>
                  </a:lnTo>
                  <a:lnTo>
                    <a:pt x="449" y="217"/>
                  </a:lnTo>
                  <a:lnTo>
                    <a:pt x="447" y="236"/>
                  </a:lnTo>
                  <a:lnTo>
                    <a:pt x="449" y="256"/>
                  </a:lnTo>
                  <a:lnTo>
                    <a:pt x="449" y="258"/>
                  </a:lnTo>
                  <a:lnTo>
                    <a:pt x="450" y="272"/>
                  </a:lnTo>
                  <a:lnTo>
                    <a:pt x="459" y="271"/>
                  </a:lnTo>
                  <a:lnTo>
                    <a:pt x="471" y="256"/>
                  </a:lnTo>
                  <a:lnTo>
                    <a:pt x="504" y="261"/>
                  </a:lnTo>
                  <a:lnTo>
                    <a:pt x="504" y="267"/>
                  </a:lnTo>
                  <a:lnTo>
                    <a:pt x="510" y="271"/>
                  </a:lnTo>
                  <a:lnTo>
                    <a:pt x="513" y="256"/>
                  </a:lnTo>
                  <a:lnTo>
                    <a:pt x="543" y="226"/>
                  </a:lnTo>
                  <a:lnTo>
                    <a:pt x="551" y="226"/>
                  </a:lnTo>
                  <a:lnTo>
                    <a:pt x="551" y="221"/>
                  </a:lnTo>
                  <a:lnTo>
                    <a:pt x="562" y="221"/>
                  </a:lnTo>
                  <a:lnTo>
                    <a:pt x="567" y="229"/>
                  </a:lnTo>
                  <a:lnTo>
                    <a:pt x="558" y="253"/>
                  </a:lnTo>
                  <a:lnTo>
                    <a:pt x="560" y="258"/>
                  </a:lnTo>
                  <a:lnTo>
                    <a:pt x="558" y="263"/>
                  </a:lnTo>
                  <a:lnTo>
                    <a:pt x="560" y="280"/>
                  </a:lnTo>
                  <a:lnTo>
                    <a:pt x="578" y="279"/>
                  </a:lnTo>
                  <a:lnTo>
                    <a:pt x="578" y="290"/>
                  </a:lnTo>
                  <a:lnTo>
                    <a:pt x="591" y="298"/>
                  </a:lnTo>
                  <a:lnTo>
                    <a:pt x="612" y="294"/>
                  </a:lnTo>
                  <a:lnTo>
                    <a:pt x="640" y="307"/>
                  </a:lnTo>
                  <a:lnTo>
                    <a:pt x="684" y="298"/>
                  </a:lnTo>
                  <a:lnTo>
                    <a:pt x="698" y="312"/>
                  </a:lnTo>
                  <a:lnTo>
                    <a:pt x="684" y="321"/>
                  </a:lnTo>
                  <a:lnTo>
                    <a:pt x="675" y="341"/>
                  </a:lnTo>
                  <a:lnTo>
                    <a:pt x="685" y="352"/>
                  </a:lnTo>
                  <a:lnTo>
                    <a:pt x="701" y="363"/>
                  </a:lnTo>
                  <a:lnTo>
                    <a:pt x="711" y="356"/>
                  </a:lnTo>
                  <a:lnTo>
                    <a:pt x="724" y="360"/>
                  </a:lnTo>
                  <a:lnTo>
                    <a:pt x="739" y="342"/>
                  </a:lnTo>
                  <a:lnTo>
                    <a:pt x="748" y="341"/>
                  </a:lnTo>
                  <a:lnTo>
                    <a:pt x="751" y="364"/>
                  </a:lnTo>
                  <a:lnTo>
                    <a:pt x="725" y="382"/>
                  </a:lnTo>
                  <a:lnTo>
                    <a:pt x="717" y="404"/>
                  </a:lnTo>
                  <a:lnTo>
                    <a:pt x="694" y="425"/>
                  </a:lnTo>
                  <a:lnTo>
                    <a:pt x="670" y="436"/>
                  </a:lnTo>
                  <a:lnTo>
                    <a:pt x="657" y="425"/>
                  </a:lnTo>
                  <a:lnTo>
                    <a:pt x="649" y="422"/>
                  </a:lnTo>
                  <a:lnTo>
                    <a:pt x="616" y="461"/>
                  </a:lnTo>
                  <a:lnTo>
                    <a:pt x="612" y="458"/>
                  </a:lnTo>
                  <a:lnTo>
                    <a:pt x="607" y="461"/>
                  </a:lnTo>
                  <a:lnTo>
                    <a:pt x="598" y="455"/>
                  </a:lnTo>
                  <a:lnTo>
                    <a:pt x="590" y="453"/>
                  </a:lnTo>
                  <a:lnTo>
                    <a:pt x="550" y="492"/>
                  </a:lnTo>
                  <a:lnTo>
                    <a:pt x="527" y="487"/>
                  </a:lnTo>
                  <a:lnTo>
                    <a:pt x="515" y="493"/>
                  </a:lnTo>
                  <a:lnTo>
                    <a:pt x="510" y="493"/>
                  </a:lnTo>
                  <a:lnTo>
                    <a:pt x="510" y="498"/>
                  </a:lnTo>
                  <a:lnTo>
                    <a:pt x="513" y="498"/>
                  </a:lnTo>
                  <a:lnTo>
                    <a:pt x="511" y="503"/>
                  </a:lnTo>
                  <a:lnTo>
                    <a:pt x="497" y="501"/>
                  </a:lnTo>
                  <a:lnTo>
                    <a:pt x="496" y="506"/>
                  </a:lnTo>
                  <a:lnTo>
                    <a:pt x="487" y="506"/>
                  </a:lnTo>
                  <a:lnTo>
                    <a:pt x="456" y="501"/>
                  </a:lnTo>
                  <a:lnTo>
                    <a:pt x="449" y="496"/>
                  </a:lnTo>
                  <a:lnTo>
                    <a:pt x="447" y="496"/>
                  </a:lnTo>
                  <a:lnTo>
                    <a:pt x="435" y="501"/>
                  </a:lnTo>
                  <a:lnTo>
                    <a:pt x="409" y="498"/>
                  </a:lnTo>
                  <a:lnTo>
                    <a:pt x="388" y="501"/>
                  </a:lnTo>
                  <a:lnTo>
                    <a:pt x="365" y="498"/>
                  </a:lnTo>
                  <a:lnTo>
                    <a:pt x="363" y="492"/>
                  </a:lnTo>
                  <a:lnTo>
                    <a:pt x="355" y="492"/>
                  </a:lnTo>
                  <a:lnTo>
                    <a:pt x="355" y="471"/>
                  </a:lnTo>
                  <a:lnTo>
                    <a:pt x="342" y="471"/>
                  </a:lnTo>
                  <a:lnTo>
                    <a:pt x="339" y="468"/>
                  </a:lnTo>
                  <a:lnTo>
                    <a:pt x="289" y="466"/>
                  </a:lnTo>
                  <a:lnTo>
                    <a:pt x="266" y="471"/>
                  </a:lnTo>
                  <a:lnTo>
                    <a:pt x="259" y="476"/>
                  </a:lnTo>
                  <a:lnTo>
                    <a:pt x="252" y="476"/>
                  </a:lnTo>
                  <a:lnTo>
                    <a:pt x="228" y="461"/>
                  </a:lnTo>
                  <a:lnTo>
                    <a:pt x="210" y="463"/>
                  </a:lnTo>
                  <a:lnTo>
                    <a:pt x="195" y="455"/>
                  </a:lnTo>
                  <a:lnTo>
                    <a:pt x="187" y="441"/>
                  </a:lnTo>
                  <a:lnTo>
                    <a:pt x="165" y="445"/>
                  </a:lnTo>
                  <a:lnTo>
                    <a:pt x="154" y="444"/>
                  </a:lnTo>
                  <a:lnTo>
                    <a:pt x="139" y="431"/>
                  </a:lnTo>
                  <a:lnTo>
                    <a:pt x="125" y="431"/>
                  </a:lnTo>
                  <a:lnTo>
                    <a:pt x="118" y="418"/>
                  </a:lnTo>
                  <a:lnTo>
                    <a:pt x="125" y="426"/>
                  </a:lnTo>
                  <a:lnTo>
                    <a:pt x="130" y="422"/>
                  </a:lnTo>
                  <a:lnTo>
                    <a:pt x="116" y="404"/>
                  </a:lnTo>
                  <a:lnTo>
                    <a:pt x="116" y="391"/>
                  </a:lnTo>
                  <a:lnTo>
                    <a:pt x="123" y="399"/>
                  </a:lnTo>
                  <a:lnTo>
                    <a:pt x="125" y="395"/>
                  </a:lnTo>
                  <a:lnTo>
                    <a:pt x="93" y="368"/>
                  </a:lnTo>
                  <a:lnTo>
                    <a:pt x="90" y="356"/>
                  </a:lnTo>
                  <a:lnTo>
                    <a:pt x="67" y="344"/>
                  </a:lnTo>
                  <a:lnTo>
                    <a:pt x="64" y="337"/>
                  </a:lnTo>
                  <a:lnTo>
                    <a:pt x="71" y="337"/>
                  </a:lnTo>
                  <a:lnTo>
                    <a:pt x="76" y="328"/>
                  </a:lnTo>
                  <a:lnTo>
                    <a:pt x="60" y="317"/>
                  </a:lnTo>
                  <a:lnTo>
                    <a:pt x="59" y="312"/>
                  </a:lnTo>
                  <a:lnTo>
                    <a:pt x="54" y="312"/>
                  </a:lnTo>
                  <a:lnTo>
                    <a:pt x="50" y="320"/>
                  </a:lnTo>
                  <a:lnTo>
                    <a:pt x="43" y="317"/>
                  </a:lnTo>
                  <a:lnTo>
                    <a:pt x="50" y="301"/>
                  </a:lnTo>
                  <a:lnTo>
                    <a:pt x="29" y="298"/>
                  </a:lnTo>
                  <a:lnTo>
                    <a:pt x="29" y="293"/>
                  </a:lnTo>
                  <a:lnTo>
                    <a:pt x="7" y="298"/>
                  </a:lnTo>
                  <a:lnTo>
                    <a:pt x="8" y="258"/>
                  </a:lnTo>
                  <a:lnTo>
                    <a:pt x="15" y="253"/>
                  </a:lnTo>
                  <a:lnTo>
                    <a:pt x="21" y="223"/>
                  </a:lnTo>
                  <a:lnTo>
                    <a:pt x="15" y="209"/>
                  </a:lnTo>
                  <a:lnTo>
                    <a:pt x="7" y="19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23" name="Freeform 58"/>
            <p:cNvSpPr>
              <a:spLocks/>
            </p:cNvSpPr>
            <p:nvPr/>
          </p:nvSpPr>
          <p:spPr bwMode="auto">
            <a:xfrm>
              <a:off x="8428462" y="6647462"/>
              <a:ext cx="629944" cy="934252"/>
            </a:xfrm>
            <a:custGeom>
              <a:avLst/>
              <a:gdLst>
                <a:gd name="T0" fmla="*/ 460 w 561"/>
                <a:gd name="T1" fmla="*/ 575 h 832"/>
                <a:gd name="T2" fmla="*/ 467 w 561"/>
                <a:gd name="T3" fmla="*/ 643 h 832"/>
                <a:gd name="T4" fmla="*/ 467 w 561"/>
                <a:gd name="T5" fmla="*/ 683 h 832"/>
                <a:gd name="T6" fmla="*/ 448 w 561"/>
                <a:gd name="T7" fmla="*/ 744 h 832"/>
                <a:gd name="T8" fmla="*/ 401 w 561"/>
                <a:gd name="T9" fmla="*/ 773 h 832"/>
                <a:gd name="T10" fmla="*/ 365 w 561"/>
                <a:gd name="T11" fmla="*/ 829 h 832"/>
                <a:gd name="T12" fmla="*/ 311 w 561"/>
                <a:gd name="T13" fmla="*/ 811 h 832"/>
                <a:gd name="T14" fmla="*/ 235 w 561"/>
                <a:gd name="T15" fmla="*/ 749 h 832"/>
                <a:gd name="T16" fmla="*/ 195 w 561"/>
                <a:gd name="T17" fmla="*/ 737 h 832"/>
                <a:gd name="T18" fmla="*/ 158 w 561"/>
                <a:gd name="T19" fmla="*/ 692 h 832"/>
                <a:gd name="T20" fmla="*/ 174 w 561"/>
                <a:gd name="T21" fmla="*/ 602 h 832"/>
                <a:gd name="T22" fmla="*/ 183 w 561"/>
                <a:gd name="T23" fmla="*/ 562 h 832"/>
                <a:gd name="T24" fmla="*/ 155 w 561"/>
                <a:gd name="T25" fmla="*/ 517 h 832"/>
                <a:gd name="T26" fmla="*/ 118 w 561"/>
                <a:gd name="T27" fmla="*/ 505 h 832"/>
                <a:gd name="T28" fmla="*/ 92 w 561"/>
                <a:gd name="T29" fmla="*/ 500 h 832"/>
                <a:gd name="T30" fmla="*/ 23 w 561"/>
                <a:gd name="T31" fmla="*/ 490 h 832"/>
                <a:gd name="T32" fmla="*/ 23 w 561"/>
                <a:gd name="T33" fmla="*/ 454 h 832"/>
                <a:gd name="T34" fmla="*/ 7 w 561"/>
                <a:gd name="T35" fmla="*/ 424 h 832"/>
                <a:gd name="T36" fmla="*/ 0 w 561"/>
                <a:gd name="T37" fmla="*/ 386 h 832"/>
                <a:gd name="T38" fmla="*/ 26 w 561"/>
                <a:gd name="T39" fmla="*/ 363 h 832"/>
                <a:gd name="T40" fmla="*/ 23 w 561"/>
                <a:gd name="T41" fmla="*/ 344 h 832"/>
                <a:gd name="T42" fmla="*/ 23 w 561"/>
                <a:gd name="T43" fmla="*/ 311 h 832"/>
                <a:gd name="T44" fmla="*/ 12 w 561"/>
                <a:gd name="T45" fmla="*/ 275 h 832"/>
                <a:gd name="T46" fmla="*/ 18 w 561"/>
                <a:gd name="T47" fmla="*/ 230 h 832"/>
                <a:gd name="T48" fmla="*/ 70 w 561"/>
                <a:gd name="T49" fmla="*/ 171 h 832"/>
                <a:gd name="T50" fmla="*/ 110 w 561"/>
                <a:gd name="T51" fmla="*/ 189 h 832"/>
                <a:gd name="T52" fmla="*/ 165 w 561"/>
                <a:gd name="T53" fmla="*/ 189 h 832"/>
                <a:gd name="T54" fmla="*/ 197 w 561"/>
                <a:gd name="T55" fmla="*/ 176 h 832"/>
                <a:gd name="T56" fmla="*/ 195 w 561"/>
                <a:gd name="T57" fmla="*/ 124 h 832"/>
                <a:gd name="T58" fmla="*/ 209 w 561"/>
                <a:gd name="T59" fmla="*/ 84 h 832"/>
                <a:gd name="T60" fmla="*/ 216 w 561"/>
                <a:gd name="T61" fmla="*/ 51 h 832"/>
                <a:gd name="T62" fmla="*/ 235 w 561"/>
                <a:gd name="T63" fmla="*/ 13 h 832"/>
                <a:gd name="T64" fmla="*/ 276 w 561"/>
                <a:gd name="T65" fmla="*/ 24 h 832"/>
                <a:gd name="T66" fmla="*/ 332 w 561"/>
                <a:gd name="T67" fmla="*/ 30 h 832"/>
                <a:gd name="T68" fmla="*/ 421 w 561"/>
                <a:gd name="T69" fmla="*/ 30 h 832"/>
                <a:gd name="T70" fmla="*/ 454 w 561"/>
                <a:gd name="T71" fmla="*/ 60 h 832"/>
                <a:gd name="T72" fmla="*/ 514 w 561"/>
                <a:gd name="T73" fmla="*/ 55 h 832"/>
                <a:gd name="T74" fmla="*/ 552 w 561"/>
                <a:gd name="T75" fmla="*/ 95 h 832"/>
                <a:gd name="T76" fmla="*/ 532 w 561"/>
                <a:gd name="T77" fmla="*/ 82 h 832"/>
                <a:gd name="T78" fmla="*/ 509 w 561"/>
                <a:gd name="T79" fmla="*/ 100 h 832"/>
                <a:gd name="T80" fmla="*/ 499 w 561"/>
                <a:gd name="T81" fmla="*/ 157 h 832"/>
                <a:gd name="T82" fmla="*/ 483 w 561"/>
                <a:gd name="T83" fmla="*/ 238 h 832"/>
                <a:gd name="T84" fmla="*/ 514 w 561"/>
                <a:gd name="T85" fmla="*/ 290 h 832"/>
                <a:gd name="T86" fmla="*/ 561 w 561"/>
                <a:gd name="T87" fmla="*/ 379 h 832"/>
                <a:gd name="T88" fmla="*/ 540 w 561"/>
                <a:gd name="T89" fmla="*/ 397 h 832"/>
                <a:gd name="T90" fmla="*/ 507 w 561"/>
                <a:gd name="T91" fmla="*/ 367 h 832"/>
                <a:gd name="T92" fmla="*/ 483 w 561"/>
                <a:gd name="T93" fmla="*/ 357 h 832"/>
                <a:gd name="T94" fmla="*/ 469 w 561"/>
                <a:gd name="T95" fmla="*/ 381 h 832"/>
                <a:gd name="T96" fmla="*/ 436 w 561"/>
                <a:gd name="T97" fmla="*/ 397 h 832"/>
                <a:gd name="T98" fmla="*/ 436 w 561"/>
                <a:gd name="T99" fmla="*/ 429 h 832"/>
                <a:gd name="T100" fmla="*/ 474 w 561"/>
                <a:gd name="T101" fmla="*/ 48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832">
                  <a:moveTo>
                    <a:pt x="469" y="517"/>
                  </a:moveTo>
                  <a:lnTo>
                    <a:pt x="459" y="538"/>
                  </a:lnTo>
                  <a:lnTo>
                    <a:pt x="455" y="562"/>
                  </a:lnTo>
                  <a:lnTo>
                    <a:pt x="460" y="575"/>
                  </a:lnTo>
                  <a:lnTo>
                    <a:pt x="460" y="587"/>
                  </a:lnTo>
                  <a:lnTo>
                    <a:pt x="471" y="602"/>
                  </a:lnTo>
                  <a:lnTo>
                    <a:pt x="476" y="630"/>
                  </a:lnTo>
                  <a:lnTo>
                    <a:pt x="467" y="643"/>
                  </a:lnTo>
                  <a:lnTo>
                    <a:pt x="469" y="654"/>
                  </a:lnTo>
                  <a:lnTo>
                    <a:pt x="466" y="667"/>
                  </a:lnTo>
                  <a:lnTo>
                    <a:pt x="454" y="670"/>
                  </a:lnTo>
                  <a:lnTo>
                    <a:pt x="467" y="683"/>
                  </a:lnTo>
                  <a:lnTo>
                    <a:pt x="459" y="695"/>
                  </a:lnTo>
                  <a:lnTo>
                    <a:pt x="462" y="718"/>
                  </a:lnTo>
                  <a:lnTo>
                    <a:pt x="452" y="727"/>
                  </a:lnTo>
                  <a:lnTo>
                    <a:pt x="448" y="744"/>
                  </a:lnTo>
                  <a:lnTo>
                    <a:pt x="436" y="749"/>
                  </a:lnTo>
                  <a:lnTo>
                    <a:pt x="436" y="757"/>
                  </a:lnTo>
                  <a:lnTo>
                    <a:pt x="419" y="778"/>
                  </a:lnTo>
                  <a:lnTo>
                    <a:pt x="401" y="773"/>
                  </a:lnTo>
                  <a:lnTo>
                    <a:pt x="391" y="775"/>
                  </a:lnTo>
                  <a:lnTo>
                    <a:pt x="381" y="799"/>
                  </a:lnTo>
                  <a:lnTo>
                    <a:pt x="372" y="803"/>
                  </a:lnTo>
                  <a:lnTo>
                    <a:pt x="365" y="829"/>
                  </a:lnTo>
                  <a:lnTo>
                    <a:pt x="355" y="832"/>
                  </a:lnTo>
                  <a:lnTo>
                    <a:pt x="341" y="819"/>
                  </a:lnTo>
                  <a:lnTo>
                    <a:pt x="325" y="816"/>
                  </a:lnTo>
                  <a:lnTo>
                    <a:pt x="311" y="811"/>
                  </a:lnTo>
                  <a:lnTo>
                    <a:pt x="301" y="819"/>
                  </a:lnTo>
                  <a:lnTo>
                    <a:pt x="263" y="792"/>
                  </a:lnTo>
                  <a:lnTo>
                    <a:pt x="254" y="770"/>
                  </a:lnTo>
                  <a:lnTo>
                    <a:pt x="235" y="749"/>
                  </a:lnTo>
                  <a:lnTo>
                    <a:pt x="224" y="754"/>
                  </a:lnTo>
                  <a:lnTo>
                    <a:pt x="221" y="749"/>
                  </a:lnTo>
                  <a:lnTo>
                    <a:pt x="209" y="748"/>
                  </a:lnTo>
                  <a:lnTo>
                    <a:pt x="195" y="737"/>
                  </a:lnTo>
                  <a:lnTo>
                    <a:pt x="195" y="727"/>
                  </a:lnTo>
                  <a:lnTo>
                    <a:pt x="200" y="705"/>
                  </a:lnTo>
                  <a:lnTo>
                    <a:pt x="186" y="705"/>
                  </a:lnTo>
                  <a:lnTo>
                    <a:pt x="158" y="692"/>
                  </a:lnTo>
                  <a:lnTo>
                    <a:pt x="162" y="683"/>
                  </a:lnTo>
                  <a:lnTo>
                    <a:pt x="158" y="649"/>
                  </a:lnTo>
                  <a:lnTo>
                    <a:pt x="167" y="614"/>
                  </a:lnTo>
                  <a:lnTo>
                    <a:pt x="174" y="602"/>
                  </a:lnTo>
                  <a:lnTo>
                    <a:pt x="190" y="602"/>
                  </a:lnTo>
                  <a:lnTo>
                    <a:pt x="197" y="578"/>
                  </a:lnTo>
                  <a:lnTo>
                    <a:pt x="195" y="567"/>
                  </a:lnTo>
                  <a:lnTo>
                    <a:pt x="183" y="562"/>
                  </a:lnTo>
                  <a:lnTo>
                    <a:pt x="165" y="540"/>
                  </a:lnTo>
                  <a:lnTo>
                    <a:pt x="150" y="535"/>
                  </a:lnTo>
                  <a:lnTo>
                    <a:pt x="146" y="527"/>
                  </a:lnTo>
                  <a:lnTo>
                    <a:pt x="155" y="517"/>
                  </a:lnTo>
                  <a:lnTo>
                    <a:pt x="134" y="505"/>
                  </a:lnTo>
                  <a:lnTo>
                    <a:pt x="129" y="505"/>
                  </a:lnTo>
                  <a:lnTo>
                    <a:pt x="122" y="500"/>
                  </a:lnTo>
                  <a:lnTo>
                    <a:pt x="118" y="505"/>
                  </a:lnTo>
                  <a:lnTo>
                    <a:pt x="115" y="505"/>
                  </a:lnTo>
                  <a:lnTo>
                    <a:pt x="115" y="514"/>
                  </a:lnTo>
                  <a:lnTo>
                    <a:pt x="111" y="505"/>
                  </a:lnTo>
                  <a:lnTo>
                    <a:pt x="92" y="500"/>
                  </a:lnTo>
                  <a:lnTo>
                    <a:pt x="72" y="490"/>
                  </a:lnTo>
                  <a:lnTo>
                    <a:pt x="51" y="505"/>
                  </a:lnTo>
                  <a:lnTo>
                    <a:pt x="40" y="505"/>
                  </a:lnTo>
                  <a:lnTo>
                    <a:pt x="23" y="490"/>
                  </a:lnTo>
                  <a:lnTo>
                    <a:pt x="18" y="476"/>
                  </a:lnTo>
                  <a:lnTo>
                    <a:pt x="12" y="473"/>
                  </a:lnTo>
                  <a:lnTo>
                    <a:pt x="9" y="468"/>
                  </a:lnTo>
                  <a:lnTo>
                    <a:pt x="23" y="454"/>
                  </a:lnTo>
                  <a:lnTo>
                    <a:pt x="12" y="433"/>
                  </a:lnTo>
                  <a:lnTo>
                    <a:pt x="7" y="433"/>
                  </a:lnTo>
                  <a:lnTo>
                    <a:pt x="0" y="425"/>
                  </a:lnTo>
                  <a:lnTo>
                    <a:pt x="7" y="424"/>
                  </a:lnTo>
                  <a:lnTo>
                    <a:pt x="0" y="416"/>
                  </a:lnTo>
                  <a:lnTo>
                    <a:pt x="2" y="411"/>
                  </a:lnTo>
                  <a:lnTo>
                    <a:pt x="7" y="411"/>
                  </a:lnTo>
                  <a:lnTo>
                    <a:pt x="0" y="386"/>
                  </a:lnTo>
                  <a:lnTo>
                    <a:pt x="7" y="379"/>
                  </a:lnTo>
                  <a:lnTo>
                    <a:pt x="12" y="376"/>
                  </a:lnTo>
                  <a:lnTo>
                    <a:pt x="16" y="367"/>
                  </a:lnTo>
                  <a:lnTo>
                    <a:pt x="26" y="363"/>
                  </a:lnTo>
                  <a:lnTo>
                    <a:pt x="42" y="368"/>
                  </a:lnTo>
                  <a:lnTo>
                    <a:pt x="47" y="354"/>
                  </a:lnTo>
                  <a:lnTo>
                    <a:pt x="33" y="354"/>
                  </a:lnTo>
                  <a:lnTo>
                    <a:pt x="23" y="344"/>
                  </a:lnTo>
                  <a:lnTo>
                    <a:pt x="21" y="330"/>
                  </a:lnTo>
                  <a:lnTo>
                    <a:pt x="12" y="332"/>
                  </a:lnTo>
                  <a:lnTo>
                    <a:pt x="9" y="314"/>
                  </a:lnTo>
                  <a:lnTo>
                    <a:pt x="23" y="311"/>
                  </a:lnTo>
                  <a:lnTo>
                    <a:pt x="23" y="292"/>
                  </a:lnTo>
                  <a:lnTo>
                    <a:pt x="25" y="290"/>
                  </a:lnTo>
                  <a:lnTo>
                    <a:pt x="25" y="282"/>
                  </a:lnTo>
                  <a:lnTo>
                    <a:pt x="12" y="275"/>
                  </a:lnTo>
                  <a:lnTo>
                    <a:pt x="12" y="260"/>
                  </a:lnTo>
                  <a:lnTo>
                    <a:pt x="9" y="256"/>
                  </a:lnTo>
                  <a:lnTo>
                    <a:pt x="16" y="251"/>
                  </a:lnTo>
                  <a:lnTo>
                    <a:pt x="18" y="230"/>
                  </a:lnTo>
                  <a:lnTo>
                    <a:pt x="16" y="224"/>
                  </a:lnTo>
                  <a:lnTo>
                    <a:pt x="21" y="181"/>
                  </a:lnTo>
                  <a:lnTo>
                    <a:pt x="26" y="176"/>
                  </a:lnTo>
                  <a:lnTo>
                    <a:pt x="70" y="171"/>
                  </a:lnTo>
                  <a:lnTo>
                    <a:pt x="78" y="175"/>
                  </a:lnTo>
                  <a:lnTo>
                    <a:pt x="91" y="181"/>
                  </a:lnTo>
                  <a:lnTo>
                    <a:pt x="108" y="184"/>
                  </a:lnTo>
                  <a:lnTo>
                    <a:pt x="110" y="189"/>
                  </a:lnTo>
                  <a:lnTo>
                    <a:pt x="129" y="184"/>
                  </a:lnTo>
                  <a:lnTo>
                    <a:pt x="134" y="194"/>
                  </a:lnTo>
                  <a:lnTo>
                    <a:pt x="160" y="195"/>
                  </a:lnTo>
                  <a:lnTo>
                    <a:pt x="165" y="189"/>
                  </a:lnTo>
                  <a:lnTo>
                    <a:pt x="176" y="190"/>
                  </a:lnTo>
                  <a:lnTo>
                    <a:pt x="183" y="198"/>
                  </a:lnTo>
                  <a:lnTo>
                    <a:pt x="191" y="195"/>
                  </a:lnTo>
                  <a:lnTo>
                    <a:pt x="197" y="176"/>
                  </a:lnTo>
                  <a:lnTo>
                    <a:pt x="195" y="154"/>
                  </a:lnTo>
                  <a:lnTo>
                    <a:pt x="183" y="133"/>
                  </a:lnTo>
                  <a:lnTo>
                    <a:pt x="186" y="128"/>
                  </a:lnTo>
                  <a:lnTo>
                    <a:pt x="195" y="124"/>
                  </a:lnTo>
                  <a:lnTo>
                    <a:pt x="197" y="119"/>
                  </a:lnTo>
                  <a:lnTo>
                    <a:pt x="221" y="122"/>
                  </a:lnTo>
                  <a:lnTo>
                    <a:pt x="221" y="108"/>
                  </a:lnTo>
                  <a:lnTo>
                    <a:pt x="209" y="84"/>
                  </a:lnTo>
                  <a:lnTo>
                    <a:pt x="214" y="62"/>
                  </a:lnTo>
                  <a:lnTo>
                    <a:pt x="212" y="55"/>
                  </a:lnTo>
                  <a:lnTo>
                    <a:pt x="221" y="55"/>
                  </a:lnTo>
                  <a:lnTo>
                    <a:pt x="216" y="51"/>
                  </a:lnTo>
                  <a:lnTo>
                    <a:pt x="219" y="46"/>
                  </a:lnTo>
                  <a:lnTo>
                    <a:pt x="221" y="43"/>
                  </a:lnTo>
                  <a:lnTo>
                    <a:pt x="230" y="14"/>
                  </a:lnTo>
                  <a:lnTo>
                    <a:pt x="235" y="13"/>
                  </a:lnTo>
                  <a:lnTo>
                    <a:pt x="231" y="5"/>
                  </a:lnTo>
                  <a:lnTo>
                    <a:pt x="254" y="0"/>
                  </a:lnTo>
                  <a:lnTo>
                    <a:pt x="261" y="14"/>
                  </a:lnTo>
                  <a:lnTo>
                    <a:pt x="276" y="24"/>
                  </a:lnTo>
                  <a:lnTo>
                    <a:pt x="294" y="21"/>
                  </a:lnTo>
                  <a:lnTo>
                    <a:pt x="318" y="35"/>
                  </a:lnTo>
                  <a:lnTo>
                    <a:pt x="325" y="35"/>
                  </a:lnTo>
                  <a:lnTo>
                    <a:pt x="332" y="30"/>
                  </a:lnTo>
                  <a:lnTo>
                    <a:pt x="355" y="25"/>
                  </a:lnTo>
                  <a:lnTo>
                    <a:pt x="405" y="27"/>
                  </a:lnTo>
                  <a:lnTo>
                    <a:pt x="408" y="30"/>
                  </a:lnTo>
                  <a:lnTo>
                    <a:pt x="421" y="30"/>
                  </a:lnTo>
                  <a:lnTo>
                    <a:pt x="421" y="51"/>
                  </a:lnTo>
                  <a:lnTo>
                    <a:pt x="429" y="51"/>
                  </a:lnTo>
                  <a:lnTo>
                    <a:pt x="431" y="57"/>
                  </a:lnTo>
                  <a:lnTo>
                    <a:pt x="454" y="60"/>
                  </a:lnTo>
                  <a:lnTo>
                    <a:pt x="474" y="57"/>
                  </a:lnTo>
                  <a:lnTo>
                    <a:pt x="500" y="60"/>
                  </a:lnTo>
                  <a:lnTo>
                    <a:pt x="513" y="55"/>
                  </a:lnTo>
                  <a:lnTo>
                    <a:pt x="514" y="55"/>
                  </a:lnTo>
                  <a:lnTo>
                    <a:pt x="521" y="60"/>
                  </a:lnTo>
                  <a:lnTo>
                    <a:pt x="552" y="65"/>
                  </a:lnTo>
                  <a:lnTo>
                    <a:pt x="554" y="95"/>
                  </a:lnTo>
                  <a:lnTo>
                    <a:pt x="552" y="95"/>
                  </a:lnTo>
                  <a:lnTo>
                    <a:pt x="549" y="84"/>
                  </a:lnTo>
                  <a:lnTo>
                    <a:pt x="546" y="78"/>
                  </a:lnTo>
                  <a:lnTo>
                    <a:pt x="533" y="82"/>
                  </a:lnTo>
                  <a:lnTo>
                    <a:pt x="532" y="82"/>
                  </a:lnTo>
                  <a:lnTo>
                    <a:pt x="532" y="89"/>
                  </a:lnTo>
                  <a:lnTo>
                    <a:pt x="514" y="87"/>
                  </a:lnTo>
                  <a:lnTo>
                    <a:pt x="507" y="89"/>
                  </a:lnTo>
                  <a:lnTo>
                    <a:pt x="509" y="100"/>
                  </a:lnTo>
                  <a:lnTo>
                    <a:pt x="507" y="105"/>
                  </a:lnTo>
                  <a:lnTo>
                    <a:pt x="506" y="117"/>
                  </a:lnTo>
                  <a:lnTo>
                    <a:pt x="509" y="138"/>
                  </a:lnTo>
                  <a:lnTo>
                    <a:pt x="499" y="157"/>
                  </a:lnTo>
                  <a:lnTo>
                    <a:pt x="483" y="168"/>
                  </a:lnTo>
                  <a:lnTo>
                    <a:pt x="474" y="194"/>
                  </a:lnTo>
                  <a:lnTo>
                    <a:pt x="476" y="225"/>
                  </a:lnTo>
                  <a:lnTo>
                    <a:pt x="483" y="238"/>
                  </a:lnTo>
                  <a:lnTo>
                    <a:pt x="492" y="243"/>
                  </a:lnTo>
                  <a:lnTo>
                    <a:pt x="500" y="260"/>
                  </a:lnTo>
                  <a:lnTo>
                    <a:pt x="509" y="287"/>
                  </a:lnTo>
                  <a:lnTo>
                    <a:pt x="514" y="290"/>
                  </a:lnTo>
                  <a:lnTo>
                    <a:pt x="530" y="295"/>
                  </a:lnTo>
                  <a:lnTo>
                    <a:pt x="544" y="309"/>
                  </a:lnTo>
                  <a:lnTo>
                    <a:pt x="558" y="309"/>
                  </a:lnTo>
                  <a:lnTo>
                    <a:pt x="561" y="379"/>
                  </a:lnTo>
                  <a:lnTo>
                    <a:pt x="552" y="379"/>
                  </a:lnTo>
                  <a:lnTo>
                    <a:pt x="552" y="414"/>
                  </a:lnTo>
                  <a:lnTo>
                    <a:pt x="540" y="414"/>
                  </a:lnTo>
                  <a:lnTo>
                    <a:pt x="540" y="397"/>
                  </a:lnTo>
                  <a:lnTo>
                    <a:pt x="518" y="392"/>
                  </a:lnTo>
                  <a:lnTo>
                    <a:pt x="523" y="379"/>
                  </a:lnTo>
                  <a:lnTo>
                    <a:pt x="514" y="367"/>
                  </a:lnTo>
                  <a:lnTo>
                    <a:pt x="507" y="367"/>
                  </a:lnTo>
                  <a:lnTo>
                    <a:pt x="506" y="348"/>
                  </a:lnTo>
                  <a:lnTo>
                    <a:pt x="504" y="344"/>
                  </a:lnTo>
                  <a:lnTo>
                    <a:pt x="485" y="348"/>
                  </a:lnTo>
                  <a:lnTo>
                    <a:pt x="483" y="357"/>
                  </a:lnTo>
                  <a:lnTo>
                    <a:pt x="481" y="362"/>
                  </a:lnTo>
                  <a:lnTo>
                    <a:pt x="483" y="367"/>
                  </a:lnTo>
                  <a:lnTo>
                    <a:pt x="481" y="379"/>
                  </a:lnTo>
                  <a:lnTo>
                    <a:pt x="469" y="381"/>
                  </a:lnTo>
                  <a:lnTo>
                    <a:pt x="460" y="376"/>
                  </a:lnTo>
                  <a:lnTo>
                    <a:pt x="441" y="373"/>
                  </a:lnTo>
                  <a:lnTo>
                    <a:pt x="438" y="394"/>
                  </a:lnTo>
                  <a:lnTo>
                    <a:pt x="436" y="397"/>
                  </a:lnTo>
                  <a:lnTo>
                    <a:pt x="448" y="414"/>
                  </a:lnTo>
                  <a:lnTo>
                    <a:pt x="448" y="424"/>
                  </a:lnTo>
                  <a:lnTo>
                    <a:pt x="441" y="429"/>
                  </a:lnTo>
                  <a:lnTo>
                    <a:pt x="436" y="429"/>
                  </a:lnTo>
                  <a:lnTo>
                    <a:pt x="434" y="444"/>
                  </a:lnTo>
                  <a:lnTo>
                    <a:pt x="443" y="455"/>
                  </a:lnTo>
                  <a:lnTo>
                    <a:pt x="454" y="460"/>
                  </a:lnTo>
                  <a:lnTo>
                    <a:pt x="474" y="487"/>
                  </a:lnTo>
                  <a:lnTo>
                    <a:pt x="469" y="51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24" name="Freeform 60"/>
            <p:cNvSpPr>
              <a:spLocks/>
            </p:cNvSpPr>
            <p:nvPr/>
          </p:nvSpPr>
          <p:spPr bwMode="auto">
            <a:xfrm>
              <a:off x="8205006" y="6682272"/>
              <a:ext cx="302059" cy="629947"/>
            </a:xfrm>
            <a:custGeom>
              <a:avLst/>
              <a:gdLst>
                <a:gd name="T0" fmla="*/ 70 w 269"/>
                <a:gd name="T1" fmla="*/ 561 h 561"/>
                <a:gd name="T2" fmla="*/ 46 w 269"/>
                <a:gd name="T3" fmla="*/ 536 h 561"/>
                <a:gd name="T4" fmla="*/ 39 w 269"/>
                <a:gd name="T5" fmla="*/ 522 h 561"/>
                <a:gd name="T6" fmla="*/ 29 w 269"/>
                <a:gd name="T7" fmla="*/ 491 h 561"/>
                <a:gd name="T8" fmla="*/ 22 w 269"/>
                <a:gd name="T9" fmla="*/ 446 h 561"/>
                <a:gd name="T10" fmla="*/ 24 w 269"/>
                <a:gd name="T11" fmla="*/ 385 h 561"/>
                <a:gd name="T12" fmla="*/ 10 w 269"/>
                <a:gd name="T13" fmla="*/ 358 h 561"/>
                <a:gd name="T14" fmla="*/ 14 w 269"/>
                <a:gd name="T15" fmla="*/ 335 h 561"/>
                <a:gd name="T16" fmla="*/ 32 w 269"/>
                <a:gd name="T17" fmla="*/ 319 h 561"/>
                <a:gd name="T18" fmla="*/ 46 w 269"/>
                <a:gd name="T19" fmla="*/ 304 h 561"/>
                <a:gd name="T20" fmla="*/ 53 w 269"/>
                <a:gd name="T21" fmla="*/ 252 h 561"/>
                <a:gd name="T22" fmla="*/ 25 w 269"/>
                <a:gd name="T23" fmla="*/ 224 h 561"/>
                <a:gd name="T24" fmla="*/ 0 w 269"/>
                <a:gd name="T25" fmla="*/ 132 h 561"/>
                <a:gd name="T26" fmla="*/ 7 w 269"/>
                <a:gd name="T27" fmla="*/ 140 h 561"/>
                <a:gd name="T28" fmla="*/ 8 w 269"/>
                <a:gd name="T29" fmla="*/ 129 h 561"/>
                <a:gd name="T30" fmla="*/ 20 w 269"/>
                <a:gd name="T31" fmla="*/ 140 h 561"/>
                <a:gd name="T32" fmla="*/ 31 w 269"/>
                <a:gd name="T33" fmla="*/ 143 h 561"/>
                <a:gd name="T34" fmla="*/ 65 w 269"/>
                <a:gd name="T35" fmla="*/ 155 h 561"/>
                <a:gd name="T36" fmla="*/ 79 w 269"/>
                <a:gd name="T37" fmla="*/ 173 h 561"/>
                <a:gd name="T38" fmla="*/ 84 w 269"/>
                <a:gd name="T39" fmla="*/ 162 h 561"/>
                <a:gd name="T40" fmla="*/ 87 w 269"/>
                <a:gd name="T41" fmla="*/ 133 h 561"/>
                <a:gd name="T42" fmla="*/ 113 w 269"/>
                <a:gd name="T43" fmla="*/ 100 h 561"/>
                <a:gd name="T44" fmla="*/ 157 w 269"/>
                <a:gd name="T45" fmla="*/ 102 h 561"/>
                <a:gd name="T46" fmla="*/ 176 w 269"/>
                <a:gd name="T47" fmla="*/ 102 h 561"/>
                <a:gd name="T48" fmla="*/ 161 w 269"/>
                <a:gd name="T49" fmla="*/ 79 h 561"/>
                <a:gd name="T50" fmla="*/ 168 w 269"/>
                <a:gd name="T51" fmla="*/ 52 h 561"/>
                <a:gd name="T52" fmla="*/ 176 w 269"/>
                <a:gd name="T53" fmla="*/ 16 h 561"/>
                <a:gd name="T54" fmla="*/ 190 w 269"/>
                <a:gd name="T55" fmla="*/ 5 h 561"/>
                <a:gd name="T56" fmla="*/ 199 w 269"/>
                <a:gd name="T57" fmla="*/ 8 h 561"/>
                <a:gd name="T58" fmla="*/ 202 w 269"/>
                <a:gd name="T59" fmla="*/ 0 h 561"/>
                <a:gd name="T60" fmla="*/ 205 w 269"/>
                <a:gd name="T61" fmla="*/ 13 h 561"/>
                <a:gd name="T62" fmla="*/ 224 w 269"/>
                <a:gd name="T63" fmla="*/ 25 h 561"/>
                <a:gd name="T64" fmla="*/ 224 w 269"/>
                <a:gd name="T65" fmla="*/ 43 h 561"/>
                <a:gd name="T66" fmla="*/ 229 w 269"/>
                <a:gd name="T67" fmla="*/ 38 h 561"/>
                <a:gd name="T68" fmla="*/ 235 w 269"/>
                <a:gd name="T69" fmla="*/ 48 h 561"/>
                <a:gd name="T70" fmla="*/ 240 w 269"/>
                <a:gd name="T71" fmla="*/ 65 h 561"/>
                <a:gd name="T72" fmla="*/ 247 w 269"/>
                <a:gd name="T73" fmla="*/ 87 h 561"/>
                <a:gd name="T74" fmla="*/ 238 w 269"/>
                <a:gd name="T75" fmla="*/ 84 h 561"/>
                <a:gd name="T76" fmla="*/ 262 w 269"/>
                <a:gd name="T77" fmla="*/ 119 h 561"/>
                <a:gd name="T78" fmla="*/ 226 w 269"/>
                <a:gd name="T79" fmla="*/ 149 h 561"/>
                <a:gd name="T80" fmla="*/ 216 w 269"/>
                <a:gd name="T81" fmla="*/ 195 h 561"/>
                <a:gd name="T82" fmla="*/ 216 w 269"/>
                <a:gd name="T83" fmla="*/ 224 h 561"/>
                <a:gd name="T84" fmla="*/ 212 w 269"/>
                <a:gd name="T85" fmla="*/ 233 h 561"/>
                <a:gd name="T86" fmla="*/ 224 w 269"/>
                <a:gd name="T87" fmla="*/ 255 h 561"/>
                <a:gd name="T88" fmla="*/ 223 w 269"/>
                <a:gd name="T89" fmla="*/ 265 h 561"/>
                <a:gd name="T90" fmla="*/ 209 w 269"/>
                <a:gd name="T91" fmla="*/ 287 h 561"/>
                <a:gd name="T92" fmla="*/ 221 w 269"/>
                <a:gd name="T93" fmla="*/ 301 h 561"/>
                <a:gd name="T94" fmla="*/ 233 w 269"/>
                <a:gd name="T95" fmla="*/ 327 h 561"/>
                <a:gd name="T96" fmla="*/ 241 w 269"/>
                <a:gd name="T97" fmla="*/ 341 h 561"/>
                <a:gd name="T98" fmla="*/ 216 w 269"/>
                <a:gd name="T99" fmla="*/ 339 h 561"/>
                <a:gd name="T100" fmla="*/ 207 w 269"/>
                <a:gd name="T101" fmla="*/ 350 h 561"/>
                <a:gd name="T102" fmla="*/ 207 w 269"/>
                <a:gd name="T103" fmla="*/ 384 h 561"/>
                <a:gd name="T104" fmla="*/ 200 w 269"/>
                <a:gd name="T105" fmla="*/ 387 h 561"/>
                <a:gd name="T106" fmla="*/ 200 w 269"/>
                <a:gd name="T107" fmla="*/ 398 h 561"/>
                <a:gd name="T108" fmla="*/ 212 w 269"/>
                <a:gd name="T109" fmla="*/ 406 h 561"/>
                <a:gd name="T110" fmla="*/ 209 w 269"/>
                <a:gd name="T111" fmla="*/ 439 h 561"/>
                <a:gd name="T112" fmla="*/ 207 w 269"/>
                <a:gd name="T113" fmla="*/ 442 h 561"/>
                <a:gd name="T114" fmla="*/ 185 w 269"/>
                <a:gd name="T115" fmla="*/ 461 h 561"/>
                <a:gd name="T116" fmla="*/ 163 w 269"/>
                <a:gd name="T117" fmla="*/ 512 h 561"/>
                <a:gd name="T118" fmla="*/ 130 w 269"/>
                <a:gd name="T119" fmla="*/ 522 h 561"/>
                <a:gd name="T120" fmla="*/ 72 w 269"/>
                <a:gd name="T1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561">
                  <a:moveTo>
                    <a:pt x="72" y="561"/>
                  </a:moveTo>
                  <a:lnTo>
                    <a:pt x="70" y="561"/>
                  </a:lnTo>
                  <a:lnTo>
                    <a:pt x="66" y="550"/>
                  </a:lnTo>
                  <a:lnTo>
                    <a:pt x="46" y="536"/>
                  </a:lnTo>
                  <a:lnTo>
                    <a:pt x="46" y="529"/>
                  </a:lnTo>
                  <a:lnTo>
                    <a:pt x="39" y="522"/>
                  </a:lnTo>
                  <a:lnTo>
                    <a:pt x="39" y="512"/>
                  </a:lnTo>
                  <a:lnTo>
                    <a:pt x="29" y="491"/>
                  </a:lnTo>
                  <a:lnTo>
                    <a:pt x="31" y="460"/>
                  </a:lnTo>
                  <a:lnTo>
                    <a:pt x="22" y="446"/>
                  </a:lnTo>
                  <a:lnTo>
                    <a:pt x="24" y="433"/>
                  </a:lnTo>
                  <a:lnTo>
                    <a:pt x="24" y="385"/>
                  </a:lnTo>
                  <a:lnTo>
                    <a:pt x="7" y="373"/>
                  </a:lnTo>
                  <a:lnTo>
                    <a:pt x="10" y="358"/>
                  </a:lnTo>
                  <a:lnTo>
                    <a:pt x="8" y="346"/>
                  </a:lnTo>
                  <a:lnTo>
                    <a:pt x="14" y="335"/>
                  </a:lnTo>
                  <a:lnTo>
                    <a:pt x="22" y="325"/>
                  </a:lnTo>
                  <a:lnTo>
                    <a:pt x="32" y="319"/>
                  </a:lnTo>
                  <a:lnTo>
                    <a:pt x="36" y="311"/>
                  </a:lnTo>
                  <a:lnTo>
                    <a:pt x="46" y="304"/>
                  </a:lnTo>
                  <a:lnTo>
                    <a:pt x="58" y="277"/>
                  </a:lnTo>
                  <a:lnTo>
                    <a:pt x="53" y="252"/>
                  </a:lnTo>
                  <a:lnTo>
                    <a:pt x="39" y="233"/>
                  </a:lnTo>
                  <a:lnTo>
                    <a:pt x="25" y="224"/>
                  </a:lnTo>
                  <a:lnTo>
                    <a:pt x="10" y="190"/>
                  </a:lnTo>
                  <a:lnTo>
                    <a:pt x="0" y="132"/>
                  </a:lnTo>
                  <a:lnTo>
                    <a:pt x="5" y="133"/>
                  </a:lnTo>
                  <a:lnTo>
                    <a:pt x="7" y="140"/>
                  </a:lnTo>
                  <a:lnTo>
                    <a:pt x="14" y="146"/>
                  </a:lnTo>
                  <a:lnTo>
                    <a:pt x="8" y="129"/>
                  </a:lnTo>
                  <a:lnTo>
                    <a:pt x="19" y="132"/>
                  </a:lnTo>
                  <a:lnTo>
                    <a:pt x="20" y="140"/>
                  </a:lnTo>
                  <a:lnTo>
                    <a:pt x="22" y="136"/>
                  </a:lnTo>
                  <a:lnTo>
                    <a:pt x="31" y="143"/>
                  </a:lnTo>
                  <a:lnTo>
                    <a:pt x="65" y="163"/>
                  </a:lnTo>
                  <a:lnTo>
                    <a:pt x="65" y="155"/>
                  </a:lnTo>
                  <a:lnTo>
                    <a:pt x="75" y="155"/>
                  </a:lnTo>
                  <a:lnTo>
                    <a:pt x="79" y="173"/>
                  </a:lnTo>
                  <a:lnTo>
                    <a:pt x="84" y="173"/>
                  </a:lnTo>
                  <a:lnTo>
                    <a:pt x="84" y="162"/>
                  </a:lnTo>
                  <a:lnTo>
                    <a:pt x="87" y="162"/>
                  </a:lnTo>
                  <a:lnTo>
                    <a:pt x="87" y="133"/>
                  </a:lnTo>
                  <a:lnTo>
                    <a:pt x="87" y="124"/>
                  </a:lnTo>
                  <a:lnTo>
                    <a:pt x="113" y="100"/>
                  </a:lnTo>
                  <a:lnTo>
                    <a:pt x="116" y="106"/>
                  </a:lnTo>
                  <a:lnTo>
                    <a:pt x="157" y="102"/>
                  </a:lnTo>
                  <a:lnTo>
                    <a:pt x="168" y="106"/>
                  </a:lnTo>
                  <a:lnTo>
                    <a:pt x="176" y="102"/>
                  </a:lnTo>
                  <a:lnTo>
                    <a:pt x="163" y="91"/>
                  </a:lnTo>
                  <a:lnTo>
                    <a:pt x="161" y="79"/>
                  </a:lnTo>
                  <a:lnTo>
                    <a:pt x="168" y="71"/>
                  </a:lnTo>
                  <a:lnTo>
                    <a:pt x="168" y="52"/>
                  </a:lnTo>
                  <a:lnTo>
                    <a:pt x="176" y="27"/>
                  </a:lnTo>
                  <a:lnTo>
                    <a:pt x="176" y="16"/>
                  </a:lnTo>
                  <a:lnTo>
                    <a:pt x="183" y="16"/>
                  </a:lnTo>
                  <a:lnTo>
                    <a:pt x="190" y="5"/>
                  </a:lnTo>
                  <a:lnTo>
                    <a:pt x="199" y="3"/>
                  </a:lnTo>
                  <a:lnTo>
                    <a:pt x="199" y="8"/>
                  </a:lnTo>
                  <a:lnTo>
                    <a:pt x="200" y="8"/>
                  </a:lnTo>
                  <a:lnTo>
                    <a:pt x="202" y="0"/>
                  </a:lnTo>
                  <a:lnTo>
                    <a:pt x="212" y="3"/>
                  </a:lnTo>
                  <a:lnTo>
                    <a:pt x="205" y="13"/>
                  </a:lnTo>
                  <a:lnTo>
                    <a:pt x="202" y="25"/>
                  </a:lnTo>
                  <a:lnTo>
                    <a:pt x="224" y="25"/>
                  </a:lnTo>
                  <a:lnTo>
                    <a:pt x="229" y="27"/>
                  </a:lnTo>
                  <a:lnTo>
                    <a:pt x="224" y="43"/>
                  </a:lnTo>
                  <a:lnTo>
                    <a:pt x="231" y="45"/>
                  </a:lnTo>
                  <a:lnTo>
                    <a:pt x="229" y="38"/>
                  </a:lnTo>
                  <a:lnTo>
                    <a:pt x="235" y="38"/>
                  </a:lnTo>
                  <a:lnTo>
                    <a:pt x="235" y="48"/>
                  </a:lnTo>
                  <a:lnTo>
                    <a:pt x="241" y="49"/>
                  </a:lnTo>
                  <a:lnTo>
                    <a:pt x="240" y="65"/>
                  </a:lnTo>
                  <a:lnTo>
                    <a:pt x="250" y="84"/>
                  </a:lnTo>
                  <a:lnTo>
                    <a:pt x="247" y="87"/>
                  </a:lnTo>
                  <a:lnTo>
                    <a:pt x="241" y="84"/>
                  </a:lnTo>
                  <a:lnTo>
                    <a:pt x="238" y="84"/>
                  </a:lnTo>
                  <a:lnTo>
                    <a:pt x="241" y="109"/>
                  </a:lnTo>
                  <a:lnTo>
                    <a:pt x="262" y="119"/>
                  </a:lnTo>
                  <a:lnTo>
                    <a:pt x="269" y="143"/>
                  </a:lnTo>
                  <a:lnTo>
                    <a:pt x="226" y="149"/>
                  </a:lnTo>
                  <a:lnTo>
                    <a:pt x="221" y="154"/>
                  </a:lnTo>
                  <a:lnTo>
                    <a:pt x="216" y="195"/>
                  </a:lnTo>
                  <a:lnTo>
                    <a:pt x="218" y="203"/>
                  </a:lnTo>
                  <a:lnTo>
                    <a:pt x="216" y="224"/>
                  </a:lnTo>
                  <a:lnTo>
                    <a:pt x="209" y="228"/>
                  </a:lnTo>
                  <a:lnTo>
                    <a:pt x="212" y="233"/>
                  </a:lnTo>
                  <a:lnTo>
                    <a:pt x="212" y="247"/>
                  </a:lnTo>
                  <a:lnTo>
                    <a:pt x="224" y="255"/>
                  </a:lnTo>
                  <a:lnTo>
                    <a:pt x="224" y="262"/>
                  </a:lnTo>
                  <a:lnTo>
                    <a:pt x="223" y="265"/>
                  </a:lnTo>
                  <a:lnTo>
                    <a:pt x="223" y="284"/>
                  </a:lnTo>
                  <a:lnTo>
                    <a:pt x="209" y="287"/>
                  </a:lnTo>
                  <a:lnTo>
                    <a:pt x="212" y="304"/>
                  </a:lnTo>
                  <a:lnTo>
                    <a:pt x="221" y="301"/>
                  </a:lnTo>
                  <a:lnTo>
                    <a:pt x="223" y="315"/>
                  </a:lnTo>
                  <a:lnTo>
                    <a:pt x="233" y="327"/>
                  </a:lnTo>
                  <a:lnTo>
                    <a:pt x="247" y="327"/>
                  </a:lnTo>
                  <a:lnTo>
                    <a:pt x="241" y="341"/>
                  </a:lnTo>
                  <a:lnTo>
                    <a:pt x="226" y="336"/>
                  </a:lnTo>
                  <a:lnTo>
                    <a:pt x="216" y="339"/>
                  </a:lnTo>
                  <a:lnTo>
                    <a:pt x="212" y="349"/>
                  </a:lnTo>
                  <a:lnTo>
                    <a:pt x="207" y="350"/>
                  </a:lnTo>
                  <a:lnTo>
                    <a:pt x="200" y="358"/>
                  </a:lnTo>
                  <a:lnTo>
                    <a:pt x="207" y="384"/>
                  </a:lnTo>
                  <a:lnTo>
                    <a:pt x="202" y="384"/>
                  </a:lnTo>
                  <a:lnTo>
                    <a:pt x="200" y="387"/>
                  </a:lnTo>
                  <a:lnTo>
                    <a:pt x="207" y="396"/>
                  </a:lnTo>
                  <a:lnTo>
                    <a:pt x="200" y="398"/>
                  </a:lnTo>
                  <a:lnTo>
                    <a:pt x="207" y="406"/>
                  </a:lnTo>
                  <a:lnTo>
                    <a:pt x="212" y="406"/>
                  </a:lnTo>
                  <a:lnTo>
                    <a:pt x="223" y="425"/>
                  </a:lnTo>
                  <a:lnTo>
                    <a:pt x="209" y="439"/>
                  </a:lnTo>
                  <a:lnTo>
                    <a:pt x="212" y="446"/>
                  </a:lnTo>
                  <a:lnTo>
                    <a:pt x="207" y="442"/>
                  </a:lnTo>
                  <a:lnTo>
                    <a:pt x="190" y="464"/>
                  </a:lnTo>
                  <a:lnTo>
                    <a:pt x="185" y="461"/>
                  </a:lnTo>
                  <a:lnTo>
                    <a:pt x="169" y="468"/>
                  </a:lnTo>
                  <a:lnTo>
                    <a:pt x="163" y="512"/>
                  </a:lnTo>
                  <a:lnTo>
                    <a:pt x="152" y="517"/>
                  </a:lnTo>
                  <a:lnTo>
                    <a:pt x="130" y="522"/>
                  </a:lnTo>
                  <a:lnTo>
                    <a:pt x="99" y="553"/>
                  </a:lnTo>
                  <a:lnTo>
                    <a:pt x="72" y="56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25" name="Freeform 76"/>
            <p:cNvSpPr>
              <a:spLocks/>
            </p:cNvSpPr>
            <p:nvPr/>
          </p:nvSpPr>
          <p:spPr bwMode="auto">
            <a:xfrm>
              <a:off x="6593652" y="6970857"/>
              <a:ext cx="987025" cy="1531635"/>
            </a:xfrm>
            <a:custGeom>
              <a:avLst/>
              <a:gdLst>
                <a:gd name="T0" fmla="*/ 768 w 879"/>
                <a:gd name="T1" fmla="*/ 763 h 1364"/>
                <a:gd name="T2" fmla="*/ 799 w 879"/>
                <a:gd name="T3" fmla="*/ 830 h 1364"/>
                <a:gd name="T4" fmla="*/ 794 w 879"/>
                <a:gd name="T5" fmla="*/ 893 h 1364"/>
                <a:gd name="T6" fmla="*/ 799 w 879"/>
                <a:gd name="T7" fmla="*/ 982 h 1364"/>
                <a:gd name="T8" fmla="*/ 832 w 879"/>
                <a:gd name="T9" fmla="*/ 1033 h 1364"/>
                <a:gd name="T10" fmla="*/ 867 w 879"/>
                <a:gd name="T11" fmla="*/ 1119 h 1364"/>
                <a:gd name="T12" fmla="*/ 832 w 879"/>
                <a:gd name="T13" fmla="*/ 1184 h 1364"/>
                <a:gd name="T14" fmla="*/ 804 w 879"/>
                <a:gd name="T15" fmla="*/ 1262 h 1364"/>
                <a:gd name="T16" fmla="*/ 783 w 879"/>
                <a:gd name="T17" fmla="*/ 1350 h 1364"/>
                <a:gd name="T18" fmla="*/ 702 w 879"/>
                <a:gd name="T19" fmla="*/ 1364 h 1364"/>
                <a:gd name="T20" fmla="*/ 634 w 879"/>
                <a:gd name="T21" fmla="*/ 1350 h 1364"/>
                <a:gd name="T22" fmla="*/ 620 w 879"/>
                <a:gd name="T23" fmla="*/ 1283 h 1364"/>
                <a:gd name="T24" fmla="*/ 592 w 879"/>
                <a:gd name="T25" fmla="*/ 1159 h 1364"/>
                <a:gd name="T26" fmla="*/ 568 w 879"/>
                <a:gd name="T27" fmla="*/ 1106 h 1364"/>
                <a:gd name="T28" fmla="*/ 525 w 879"/>
                <a:gd name="T29" fmla="*/ 1082 h 1364"/>
                <a:gd name="T30" fmla="*/ 476 w 879"/>
                <a:gd name="T31" fmla="*/ 1019 h 1364"/>
                <a:gd name="T32" fmla="*/ 441 w 879"/>
                <a:gd name="T33" fmla="*/ 932 h 1364"/>
                <a:gd name="T34" fmla="*/ 412 w 879"/>
                <a:gd name="T35" fmla="*/ 874 h 1364"/>
                <a:gd name="T36" fmla="*/ 445 w 879"/>
                <a:gd name="T37" fmla="*/ 820 h 1364"/>
                <a:gd name="T38" fmla="*/ 445 w 879"/>
                <a:gd name="T39" fmla="*/ 785 h 1364"/>
                <a:gd name="T40" fmla="*/ 405 w 879"/>
                <a:gd name="T41" fmla="*/ 790 h 1364"/>
                <a:gd name="T42" fmla="*/ 353 w 879"/>
                <a:gd name="T43" fmla="*/ 768 h 1364"/>
                <a:gd name="T44" fmla="*/ 330 w 879"/>
                <a:gd name="T45" fmla="*/ 750 h 1364"/>
                <a:gd name="T46" fmla="*/ 263 w 879"/>
                <a:gd name="T47" fmla="*/ 715 h 1364"/>
                <a:gd name="T48" fmla="*/ 214 w 879"/>
                <a:gd name="T49" fmla="*/ 588 h 1364"/>
                <a:gd name="T50" fmla="*/ 205 w 879"/>
                <a:gd name="T51" fmla="*/ 532 h 1364"/>
                <a:gd name="T52" fmla="*/ 148 w 879"/>
                <a:gd name="T53" fmla="*/ 440 h 1364"/>
                <a:gd name="T54" fmla="*/ 131 w 879"/>
                <a:gd name="T55" fmla="*/ 434 h 1364"/>
                <a:gd name="T56" fmla="*/ 115 w 879"/>
                <a:gd name="T57" fmla="*/ 431 h 1364"/>
                <a:gd name="T58" fmla="*/ 96 w 879"/>
                <a:gd name="T59" fmla="*/ 407 h 1364"/>
                <a:gd name="T60" fmla="*/ 82 w 879"/>
                <a:gd name="T61" fmla="*/ 399 h 1364"/>
                <a:gd name="T62" fmla="*/ 66 w 879"/>
                <a:gd name="T63" fmla="*/ 385 h 1364"/>
                <a:gd name="T64" fmla="*/ 66 w 879"/>
                <a:gd name="T65" fmla="*/ 374 h 1364"/>
                <a:gd name="T66" fmla="*/ 0 w 879"/>
                <a:gd name="T67" fmla="*/ 332 h 1364"/>
                <a:gd name="T68" fmla="*/ 77 w 879"/>
                <a:gd name="T69" fmla="*/ 290 h 1364"/>
                <a:gd name="T70" fmla="*/ 105 w 879"/>
                <a:gd name="T71" fmla="*/ 281 h 1364"/>
                <a:gd name="T72" fmla="*/ 127 w 879"/>
                <a:gd name="T73" fmla="*/ 293 h 1364"/>
                <a:gd name="T74" fmla="*/ 118 w 879"/>
                <a:gd name="T75" fmla="*/ 256 h 1364"/>
                <a:gd name="T76" fmla="*/ 108 w 879"/>
                <a:gd name="T77" fmla="*/ 243 h 1364"/>
                <a:gd name="T78" fmla="*/ 146 w 879"/>
                <a:gd name="T79" fmla="*/ 205 h 1364"/>
                <a:gd name="T80" fmla="*/ 170 w 879"/>
                <a:gd name="T81" fmla="*/ 238 h 1364"/>
                <a:gd name="T82" fmla="*/ 181 w 879"/>
                <a:gd name="T83" fmla="*/ 220 h 1364"/>
                <a:gd name="T84" fmla="*/ 146 w 879"/>
                <a:gd name="T85" fmla="*/ 161 h 1364"/>
                <a:gd name="T86" fmla="*/ 148 w 879"/>
                <a:gd name="T87" fmla="*/ 149 h 1364"/>
                <a:gd name="T88" fmla="*/ 191 w 879"/>
                <a:gd name="T89" fmla="*/ 131 h 1364"/>
                <a:gd name="T90" fmla="*/ 129 w 879"/>
                <a:gd name="T91" fmla="*/ 89 h 1364"/>
                <a:gd name="T92" fmla="*/ 136 w 879"/>
                <a:gd name="T93" fmla="*/ 0 h 1364"/>
                <a:gd name="T94" fmla="*/ 320 w 879"/>
                <a:gd name="T95" fmla="*/ 97 h 1364"/>
                <a:gd name="T96" fmla="*/ 565 w 879"/>
                <a:gd name="T97" fmla="*/ 305 h 1364"/>
                <a:gd name="T98" fmla="*/ 705 w 879"/>
                <a:gd name="T99" fmla="*/ 367 h 1364"/>
                <a:gd name="T100" fmla="*/ 691 w 879"/>
                <a:gd name="T101" fmla="*/ 444 h 1364"/>
                <a:gd name="T102" fmla="*/ 709 w 879"/>
                <a:gd name="T103" fmla="*/ 458 h 1364"/>
                <a:gd name="T104" fmla="*/ 726 w 879"/>
                <a:gd name="T105" fmla="*/ 564 h 1364"/>
                <a:gd name="T106" fmla="*/ 756 w 879"/>
                <a:gd name="T107" fmla="*/ 621 h 1364"/>
                <a:gd name="T108" fmla="*/ 777 w 879"/>
                <a:gd name="T109" fmla="*/ 706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9" h="1364">
                  <a:moveTo>
                    <a:pt x="782" y="715"/>
                  </a:moveTo>
                  <a:lnTo>
                    <a:pt x="780" y="726"/>
                  </a:lnTo>
                  <a:lnTo>
                    <a:pt x="782" y="741"/>
                  </a:lnTo>
                  <a:lnTo>
                    <a:pt x="766" y="753"/>
                  </a:lnTo>
                  <a:lnTo>
                    <a:pt x="768" y="763"/>
                  </a:lnTo>
                  <a:lnTo>
                    <a:pt x="785" y="765"/>
                  </a:lnTo>
                  <a:lnTo>
                    <a:pt x="783" y="777"/>
                  </a:lnTo>
                  <a:lnTo>
                    <a:pt x="794" y="787"/>
                  </a:lnTo>
                  <a:lnTo>
                    <a:pt x="794" y="812"/>
                  </a:lnTo>
                  <a:lnTo>
                    <a:pt x="799" y="830"/>
                  </a:lnTo>
                  <a:lnTo>
                    <a:pt x="813" y="839"/>
                  </a:lnTo>
                  <a:lnTo>
                    <a:pt x="813" y="849"/>
                  </a:lnTo>
                  <a:lnTo>
                    <a:pt x="799" y="874"/>
                  </a:lnTo>
                  <a:lnTo>
                    <a:pt x="806" y="889"/>
                  </a:lnTo>
                  <a:lnTo>
                    <a:pt x="794" y="893"/>
                  </a:lnTo>
                  <a:lnTo>
                    <a:pt x="785" y="914"/>
                  </a:lnTo>
                  <a:lnTo>
                    <a:pt x="790" y="936"/>
                  </a:lnTo>
                  <a:lnTo>
                    <a:pt x="771" y="960"/>
                  </a:lnTo>
                  <a:lnTo>
                    <a:pt x="768" y="976"/>
                  </a:lnTo>
                  <a:lnTo>
                    <a:pt x="799" y="982"/>
                  </a:lnTo>
                  <a:lnTo>
                    <a:pt x="810" y="990"/>
                  </a:lnTo>
                  <a:lnTo>
                    <a:pt x="810" y="1004"/>
                  </a:lnTo>
                  <a:lnTo>
                    <a:pt x="820" y="1014"/>
                  </a:lnTo>
                  <a:lnTo>
                    <a:pt x="820" y="1022"/>
                  </a:lnTo>
                  <a:lnTo>
                    <a:pt x="832" y="1033"/>
                  </a:lnTo>
                  <a:lnTo>
                    <a:pt x="856" y="1039"/>
                  </a:lnTo>
                  <a:lnTo>
                    <a:pt x="869" y="1056"/>
                  </a:lnTo>
                  <a:lnTo>
                    <a:pt x="879" y="1100"/>
                  </a:lnTo>
                  <a:lnTo>
                    <a:pt x="875" y="1113"/>
                  </a:lnTo>
                  <a:lnTo>
                    <a:pt x="867" y="1119"/>
                  </a:lnTo>
                  <a:lnTo>
                    <a:pt x="849" y="1119"/>
                  </a:lnTo>
                  <a:lnTo>
                    <a:pt x="841" y="1137"/>
                  </a:lnTo>
                  <a:lnTo>
                    <a:pt x="839" y="1159"/>
                  </a:lnTo>
                  <a:lnTo>
                    <a:pt x="844" y="1168"/>
                  </a:lnTo>
                  <a:lnTo>
                    <a:pt x="832" y="1184"/>
                  </a:lnTo>
                  <a:lnTo>
                    <a:pt x="822" y="1189"/>
                  </a:lnTo>
                  <a:lnTo>
                    <a:pt x="816" y="1203"/>
                  </a:lnTo>
                  <a:lnTo>
                    <a:pt x="822" y="1221"/>
                  </a:lnTo>
                  <a:lnTo>
                    <a:pt x="815" y="1246"/>
                  </a:lnTo>
                  <a:lnTo>
                    <a:pt x="804" y="1262"/>
                  </a:lnTo>
                  <a:lnTo>
                    <a:pt x="827" y="1313"/>
                  </a:lnTo>
                  <a:lnTo>
                    <a:pt x="820" y="1324"/>
                  </a:lnTo>
                  <a:lnTo>
                    <a:pt x="810" y="1327"/>
                  </a:lnTo>
                  <a:lnTo>
                    <a:pt x="794" y="1341"/>
                  </a:lnTo>
                  <a:lnTo>
                    <a:pt x="783" y="1350"/>
                  </a:lnTo>
                  <a:lnTo>
                    <a:pt x="771" y="1348"/>
                  </a:lnTo>
                  <a:lnTo>
                    <a:pt x="759" y="1350"/>
                  </a:lnTo>
                  <a:lnTo>
                    <a:pt x="749" y="1348"/>
                  </a:lnTo>
                  <a:lnTo>
                    <a:pt x="724" y="1362"/>
                  </a:lnTo>
                  <a:lnTo>
                    <a:pt x="702" y="1364"/>
                  </a:lnTo>
                  <a:lnTo>
                    <a:pt x="697" y="1362"/>
                  </a:lnTo>
                  <a:lnTo>
                    <a:pt x="669" y="1359"/>
                  </a:lnTo>
                  <a:lnTo>
                    <a:pt x="657" y="1353"/>
                  </a:lnTo>
                  <a:lnTo>
                    <a:pt x="645" y="1357"/>
                  </a:lnTo>
                  <a:lnTo>
                    <a:pt x="634" y="1350"/>
                  </a:lnTo>
                  <a:lnTo>
                    <a:pt x="631" y="1338"/>
                  </a:lnTo>
                  <a:lnTo>
                    <a:pt x="627" y="1315"/>
                  </a:lnTo>
                  <a:lnTo>
                    <a:pt x="620" y="1310"/>
                  </a:lnTo>
                  <a:lnTo>
                    <a:pt x="615" y="1297"/>
                  </a:lnTo>
                  <a:lnTo>
                    <a:pt x="620" y="1283"/>
                  </a:lnTo>
                  <a:lnTo>
                    <a:pt x="610" y="1262"/>
                  </a:lnTo>
                  <a:lnTo>
                    <a:pt x="617" y="1243"/>
                  </a:lnTo>
                  <a:lnTo>
                    <a:pt x="608" y="1224"/>
                  </a:lnTo>
                  <a:lnTo>
                    <a:pt x="601" y="1168"/>
                  </a:lnTo>
                  <a:lnTo>
                    <a:pt x="592" y="1159"/>
                  </a:lnTo>
                  <a:lnTo>
                    <a:pt x="584" y="1137"/>
                  </a:lnTo>
                  <a:lnTo>
                    <a:pt x="586" y="1124"/>
                  </a:lnTo>
                  <a:lnTo>
                    <a:pt x="579" y="1113"/>
                  </a:lnTo>
                  <a:lnTo>
                    <a:pt x="577" y="1105"/>
                  </a:lnTo>
                  <a:lnTo>
                    <a:pt x="568" y="1106"/>
                  </a:lnTo>
                  <a:lnTo>
                    <a:pt x="559" y="1105"/>
                  </a:lnTo>
                  <a:lnTo>
                    <a:pt x="551" y="1106"/>
                  </a:lnTo>
                  <a:lnTo>
                    <a:pt x="540" y="1094"/>
                  </a:lnTo>
                  <a:lnTo>
                    <a:pt x="537" y="1094"/>
                  </a:lnTo>
                  <a:lnTo>
                    <a:pt x="525" y="1082"/>
                  </a:lnTo>
                  <a:lnTo>
                    <a:pt x="500" y="1079"/>
                  </a:lnTo>
                  <a:lnTo>
                    <a:pt x="499" y="1047"/>
                  </a:lnTo>
                  <a:lnTo>
                    <a:pt x="490" y="1038"/>
                  </a:lnTo>
                  <a:lnTo>
                    <a:pt x="481" y="1035"/>
                  </a:lnTo>
                  <a:lnTo>
                    <a:pt x="476" y="1019"/>
                  </a:lnTo>
                  <a:lnTo>
                    <a:pt x="467" y="1017"/>
                  </a:lnTo>
                  <a:lnTo>
                    <a:pt x="452" y="990"/>
                  </a:lnTo>
                  <a:lnTo>
                    <a:pt x="450" y="963"/>
                  </a:lnTo>
                  <a:lnTo>
                    <a:pt x="438" y="955"/>
                  </a:lnTo>
                  <a:lnTo>
                    <a:pt x="441" y="932"/>
                  </a:lnTo>
                  <a:lnTo>
                    <a:pt x="445" y="924"/>
                  </a:lnTo>
                  <a:lnTo>
                    <a:pt x="438" y="911"/>
                  </a:lnTo>
                  <a:lnTo>
                    <a:pt x="438" y="898"/>
                  </a:lnTo>
                  <a:lnTo>
                    <a:pt x="417" y="887"/>
                  </a:lnTo>
                  <a:lnTo>
                    <a:pt x="412" y="874"/>
                  </a:lnTo>
                  <a:lnTo>
                    <a:pt x="412" y="852"/>
                  </a:lnTo>
                  <a:lnTo>
                    <a:pt x="431" y="839"/>
                  </a:lnTo>
                  <a:lnTo>
                    <a:pt x="434" y="830"/>
                  </a:lnTo>
                  <a:lnTo>
                    <a:pt x="438" y="830"/>
                  </a:lnTo>
                  <a:lnTo>
                    <a:pt x="445" y="820"/>
                  </a:lnTo>
                  <a:lnTo>
                    <a:pt x="459" y="817"/>
                  </a:lnTo>
                  <a:lnTo>
                    <a:pt x="459" y="809"/>
                  </a:lnTo>
                  <a:lnTo>
                    <a:pt x="447" y="804"/>
                  </a:lnTo>
                  <a:lnTo>
                    <a:pt x="452" y="793"/>
                  </a:lnTo>
                  <a:lnTo>
                    <a:pt x="445" y="785"/>
                  </a:lnTo>
                  <a:lnTo>
                    <a:pt x="445" y="777"/>
                  </a:lnTo>
                  <a:lnTo>
                    <a:pt x="441" y="773"/>
                  </a:lnTo>
                  <a:lnTo>
                    <a:pt x="417" y="780"/>
                  </a:lnTo>
                  <a:lnTo>
                    <a:pt x="414" y="787"/>
                  </a:lnTo>
                  <a:lnTo>
                    <a:pt x="405" y="790"/>
                  </a:lnTo>
                  <a:lnTo>
                    <a:pt x="394" y="782"/>
                  </a:lnTo>
                  <a:lnTo>
                    <a:pt x="381" y="785"/>
                  </a:lnTo>
                  <a:lnTo>
                    <a:pt x="375" y="795"/>
                  </a:lnTo>
                  <a:lnTo>
                    <a:pt x="372" y="795"/>
                  </a:lnTo>
                  <a:lnTo>
                    <a:pt x="353" y="768"/>
                  </a:lnTo>
                  <a:lnTo>
                    <a:pt x="358" y="755"/>
                  </a:lnTo>
                  <a:lnTo>
                    <a:pt x="358" y="738"/>
                  </a:lnTo>
                  <a:lnTo>
                    <a:pt x="349" y="728"/>
                  </a:lnTo>
                  <a:lnTo>
                    <a:pt x="346" y="726"/>
                  </a:lnTo>
                  <a:lnTo>
                    <a:pt x="330" y="750"/>
                  </a:lnTo>
                  <a:lnTo>
                    <a:pt x="323" y="750"/>
                  </a:lnTo>
                  <a:lnTo>
                    <a:pt x="308" y="719"/>
                  </a:lnTo>
                  <a:lnTo>
                    <a:pt x="292" y="731"/>
                  </a:lnTo>
                  <a:lnTo>
                    <a:pt x="276" y="741"/>
                  </a:lnTo>
                  <a:lnTo>
                    <a:pt x="263" y="715"/>
                  </a:lnTo>
                  <a:lnTo>
                    <a:pt x="252" y="707"/>
                  </a:lnTo>
                  <a:lnTo>
                    <a:pt x="243" y="687"/>
                  </a:lnTo>
                  <a:lnTo>
                    <a:pt x="238" y="684"/>
                  </a:lnTo>
                  <a:lnTo>
                    <a:pt x="205" y="612"/>
                  </a:lnTo>
                  <a:lnTo>
                    <a:pt x="214" y="588"/>
                  </a:lnTo>
                  <a:lnTo>
                    <a:pt x="202" y="569"/>
                  </a:lnTo>
                  <a:lnTo>
                    <a:pt x="191" y="558"/>
                  </a:lnTo>
                  <a:lnTo>
                    <a:pt x="193" y="545"/>
                  </a:lnTo>
                  <a:lnTo>
                    <a:pt x="205" y="545"/>
                  </a:lnTo>
                  <a:lnTo>
                    <a:pt x="205" y="532"/>
                  </a:lnTo>
                  <a:lnTo>
                    <a:pt x="221" y="512"/>
                  </a:lnTo>
                  <a:lnTo>
                    <a:pt x="217" y="491"/>
                  </a:lnTo>
                  <a:lnTo>
                    <a:pt x="148" y="436"/>
                  </a:lnTo>
                  <a:lnTo>
                    <a:pt x="146" y="439"/>
                  </a:lnTo>
                  <a:lnTo>
                    <a:pt x="148" y="440"/>
                  </a:lnTo>
                  <a:lnTo>
                    <a:pt x="146" y="444"/>
                  </a:lnTo>
                  <a:lnTo>
                    <a:pt x="144" y="442"/>
                  </a:lnTo>
                  <a:lnTo>
                    <a:pt x="138" y="437"/>
                  </a:lnTo>
                  <a:lnTo>
                    <a:pt x="136" y="439"/>
                  </a:lnTo>
                  <a:lnTo>
                    <a:pt x="131" y="434"/>
                  </a:lnTo>
                  <a:lnTo>
                    <a:pt x="127" y="437"/>
                  </a:lnTo>
                  <a:lnTo>
                    <a:pt x="125" y="437"/>
                  </a:lnTo>
                  <a:lnTo>
                    <a:pt x="122" y="436"/>
                  </a:lnTo>
                  <a:lnTo>
                    <a:pt x="118" y="432"/>
                  </a:lnTo>
                  <a:lnTo>
                    <a:pt x="115" y="431"/>
                  </a:lnTo>
                  <a:lnTo>
                    <a:pt x="111" y="426"/>
                  </a:lnTo>
                  <a:lnTo>
                    <a:pt x="106" y="421"/>
                  </a:lnTo>
                  <a:lnTo>
                    <a:pt x="103" y="413"/>
                  </a:lnTo>
                  <a:lnTo>
                    <a:pt x="99" y="410"/>
                  </a:lnTo>
                  <a:lnTo>
                    <a:pt x="96" y="407"/>
                  </a:lnTo>
                  <a:lnTo>
                    <a:pt x="92" y="407"/>
                  </a:lnTo>
                  <a:lnTo>
                    <a:pt x="91" y="407"/>
                  </a:lnTo>
                  <a:lnTo>
                    <a:pt x="91" y="405"/>
                  </a:lnTo>
                  <a:lnTo>
                    <a:pt x="87" y="404"/>
                  </a:lnTo>
                  <a:lnTo>
                    <a:pt x="82" y="399"/>
                  </a:lnTo>
                  <a:lnTo>
                    <a:pt x="78" y="393"/>
                  </a:lnTo>
                  <a:lnTo>
                    <a:pt x="77" y="390"/>
                  </a:lnTo>
                  <a:lnTo>
                    <a:pt x="73" y="388"/>
                  </a:lnTo>
                  <a:lnTo>
                    <a:pt x="70" y="383"/>
                  </a:lnTo>
                  <a:lnTo>
                    <a:pt x="66" y="385"/>
                  </a:lnTo>
                  <a:lnTo>
                    <a:pt x="65" y="386"/>
                  </a:lnTo>
                  <a:lnTo>
                    <a:pt x="59" y="390"/>
                  </a:lnTo>
                  <a:lnTo>
                    <a:pt x="56" y="382"/>
                  </a:lnTo>
                  <a:lnTo>
                    <a:pt x="66" y="377"/>
                  </a:lnTo>
                  <a:lnTo>
                    <a:pt x="66" y="374"/>
                  </a:lnTo>
                  <a:lnTo>
                    <a:pt x="45" y="361"/>
                  </a:lnTo>
                  <a:lnTo>
                    <a:pt x="56" y="345"/>
                  </a:lnTo>
                  <a:lnTo>
                    <a:pt x="42" y="337"/>
                  </a:lnTo>
                  <a:lnTo>
                    <a:pt x="32" y="351"/>
                  </a:lnTo>
                  <a:lnTo>
                    <a:pt x="0" y="332"/>
                  </a:lnTo>
                  <a:lnTo>
                    <a:pt x="21" y="321"/>
                  </a:lnTo>
                  <a:lnTo>
                    <a:pt x="72" y="251"/>
                  </a:lnTo>
                  <a:lnTo>
                    <a:pt x="82" y="266"/>
                  </a:lnTo>
                  <a:lnTo>
                    <a:pt x="68" y="283"/>
                  </a:lnTo>
                  <a:lnTo>
                    <a:pt x="77" y="290"/>
                  </a:lnTo>
                  <a:lnTo>
                    <a:pt x="66" y="302"/>
                  </a:lnTo>
                  <a:lnTo>
                    <a:pt x="78" y="307"/>
                  </a:lnTo>
                  <a:lnTo>
                    <a:pt x="94" y="286"/>
                  </a:lnTo>
                  <a:lnTo>
                    <a:pt x="105" y="288"/>
                  </a:lnTo>
                  <a:lnTo>
                    <a:pt x="105" y="281"/>
                  </a:lnTo>
                  <a:lnTo>
                    <a:pt x="108" y="281"/>
                  </a:lnTo>
                  <a:lnTo>
                    <a:pt x="106" y="291"/>
                  </a:lnTo>
                  <a:lnTo>
                    <a:pt x="110" y="293"/>
                  </a:lnTo>
                  <a:lnTo>
                    <a:pt x="118" y="291"/>
                  </a:lnTo>
                  <a:lnTo>
                    <a:pt x="127" y="293"/>
                  </a:lnTo>
                  <a:lnTo>
                    <a:pt x="132" y="288"/>
                  </a:lnTo>
                  <a:lnTo>
                    <a:pt x="134" y="272"/>
                  </a:lnTo>
                  <a:lnTo>
                    <a:pt x="146" y="256"/>
                  </a:lnTo>
                  <a:lnTo>
                    <a:pt x="139" y="253"/>
                  </a:lnTo>
                  <a:lnTo>
                    <a:pt x="118" y="256"/>
                  </a:lnTo>
                  <a:lnTo>
                    <a:pt x="103" y="267"/>
                  </a:lnTo>
                  <a:lnTo>
                    <a:pt x="99" y="261"/>
                  </a:lnTo>
                  <a:lnTo>
                    <a:pt x="111" y="253"/>
                  </a:lnTo>
                  <a:lnTo>
                    <a:pt x="106" y="245"/>
                  </a:lnTo>
                  <a:lnTo>
                    <a:pt x="108" y="243"/>
                  </a:lnTo>
                  <a:lnTo>
                    <a:pt x="80" y="202"/>
                  </a:lnTo>
                  <a:lnTo>
                    <a:pt x="98" y="175"/>
                  </a:lnTo>
                  <a:lnTo>
                    <a:pt x="141" y="200"/>
                  </a:lnTo>
                  <a:lnTo>
                    <a:pt x="143" y="199"/>
                  </a:lnTo>
                  <a:lnTo>
                    <a:pt x="146" y="205"/>
                  </a:lnTo>
                  <a:lnTo>
                    <a:pt x="162" y="215"/>
                  </a:lnTo>
                  <a:lnTo>
                    <a:pt x="162" y="216"/>
                  </a:lnTo>
                  <a:lnTo>
                    <a:pt x="165" y="218"/>
                  </a:lnTo>
                  <a:lnTo>
                    <a:pt x="157" y="227"/>
                  </a:lnTo>
                  <a:lnTo>
                    <a:pt x="170" y="238"/>
                  </a:lnTo>
                  <a:lnTo>
                    <a:pt x="177" y="226"/>
                  </a:lnTo>
                  <a:lnTo>
                    <a:pt x="170" y="221"/>
                  </a:lnTo>
                  <a:lnTo>
                    <a:pt x="172" y="220"/>
                  </a:lnTo>
                  <a:lnTo>
                    <a:pt x="179" y="224"/>
                  </a:lnTo>
                  <a:lnTo>
                    <a:pt x="181" y="220"/>
                  </a:lnTo>
                  <a:lnTo>
                    <a:pt x="179" y="216"/>
                  </a:lnTo>
                  <a:lnTo>
                    <a:pt x="184" y="192"/>
                  </a:lnTo>
                  <a:lnTo>
                    <a:pt x="146" y="170"/>
                  </a:lnTo>
                  <a:lnTo>
                    <a:pt x="143" y="170"/>
                  </a:lnTo>
                  <a:lnTo>
                    <a:pt x="146" y="161"/>
                  </a:lnTo>
                  <a:lnTo>
                    <a:pt x="146" y="156"/>
                  </a:lnTo>
                  <a:lnTo>
                    <a:pt x="148" y="156"/>
                  </a:lnTo>
                  <a:lnTo>
                    <a:pt x="146" y="156"/>
                  </a:lnTo>
                  <a:lnTo>
                    <a:pt x="148" y="153"/>
                  </a:lnTo>
                  <a:lnTo>
                    <a:pt x="148" y="149"/>
                  </a:lnTo>
                  <a:lnTo>
                    <a:pt x="176" y="157"/>
                  </a:lnTo>
                  <a:lnTo>
                    <a:pt x="177" y="157"/>
                  </a:lnTo>
                  <a:lnTo>
                    <a:pt x="186" y="129"/>
                  </a:lnTo>
                  <a:lnTo>
                    <a:pt x="191" y="132"/>
                  </a:lnTo>
                  <a:lnTo>
                    <a:pt x="191" y="131"/>
                  </a:lnTo>
                  <a:lnTo>
                    <a:pt x="188" y="127"/>
                  </a:lnTo>
                  <a:lnTo>
                    <a:pt x="186" y="126"/>
                  </a:lnTo>
                  <a:lnTo>
                    <a:pt x="188" y="123"/>
                  </a:lnTo>
                  <a:lnTo>
                    <a:pt x="146" y="99"/>
                  </a:lnTo>
                  <a:lnTo>
                    <a:pt x="129" y="89"/>
                  </a:lnTo>
                  <a:lnTo>
                    <a:pt x="146" y="57"/>
                  </a:lnTo>
                  <a:lnTo>
                    <a:pt x="148" y="56"/>
                  </a:lnTo>
                  <a:lnTo>
                    <a:pt x="146" y="53"/>
                  </a:lnTo>
                  <a:lnTo>
                    <a:pt x="136" y="43"/>
                  </a:lnTo>
                  <a:lnTo>
                    <a:pt x="136" y="0"/>
                  </a:lnTo>
                  <a:lnTo>
                    <a:pt x="146" y="5"/>
                  </a:lnTo>
                  <a:lnTo>
                    <a:pt x="223" y="49"/>
                  </a:lnTo>
                  <a:lnTo>
                    <a:pt x="238" y="53"/>
                  </a:lnTo>
                  <a:lnTo>
                    <a:pt x="266" y="65"/>
                  </a:lnTo>
                  <a:lnTo>
                    <a:pt x="320" y="97"/>
                  </a:lnTo>
                  <a:lnTo>
                    <a:pt x="474" y="227"/>
                  </a:lnTo>
                  <a:lnTo>
                    <a:pt x="480" y="238"/>
                  </a:lnTo>
                  <a:lnTo>
                    <a:pt x="485" y="235"/>
                  </a:lnTo>
                  <a:lnTo>
                    <a:pt x="490" y="238"/>
                  </a:lnTo>
                  <a:lnTo>
                    <a:pt x="565" y="305"/>
                  </a:lnTo>
                  <a:lnTo>
                    <a:pt x="575" y="301"/>
                  </a:lnTo>
                  <a:lnTo>
                    <a:pt x="599" y="267"/>
                  </a:lnTo>
                  <a:lnTo>
                    <a:pt x="610" y="270"/>
                  </a:lnTo>
                  <a:lnTo>
                    <a:pt x="705" y="355"/>
                  </a:lnTo>
                  <a:lnTo>
                    <a:pt x="705" y="367"/>
                  </a:lnTo>
                  <a:lnTo>
                    <a:pt x="700" y="391"/>
                  </a:lnTo>
                  <a:lnTo>
                    <a:pt x="705" y="396"/>
                  </a:lnTo>
                  <a:lnTo>
                    <a:pt x="704" y="412"/>
                  </a:lnTo>
                  <a:lnTo>
                    <a:pt x="690" y="428"/>
                  </a:lnTo>
                  <a:lnTo>
                    <a:pt x="691" y="444"/>
                  </a:lnTo>
                  <a:lnTo>
                    <a:pt x="695" y="445"/>
                  </a:lnTo>
                  <a:lnTo>
                    <a:pt x="695" y="450"/>
                  </a:lnTo>
                  <a:lnTo>
                    <a:pt x="700" y="450"/>
                  </a:lnTo>
                  <a:lnTo>
                    <a:pt x="700" y="458"/>
                  </a:lnTo>
                  <a:lnTo>
                    <a:pt x="709" y="458"/>
                  </a:lnTo>
                  <a:lnTo>
                    <a:pt x="704" y="474"/>
                  </a:lnTo>
                  <a:lnTo>
                    <a:pt x="717" y="491"/>
                  </a:lnTo>
                  <a:lnTo>
                    <a:pt x="709" y="498"/>
                  </a:lnTo>
                  <a:lnTo>
                    <a:pt x="709" y="525"/>
                  </a:lnTo>
                  <a:lnTo>
                    <a:pt x="726" y="564"/>
                  </a:lnTo>
                  <a:lnTo>
                    <a:pt x="719" y="577"/>
                  </a:lnTo>
                  <a:lnTo>
                    <a:pt x="730" y="595"/>
                  </a:lnTo>
                  <a:lnTo>
                    <a:pt x="742" y="595"/>
                  </a:lnTo>
                  <a:lnTo>
                    <a:pt x="759" y="607"/>
                  </a:lnTo>
                  <a:lnTo>
                    <a:pt x="756" y="621"/>
                  </a:lnTo>
                  <a:lnTo>
                    <a:pt x="759" y="630"/>
                  </a:lnTo>
                  <a:lnTo>
                    <a:pt x="756" y="641"/>
                  </a:lnTo>
                  <a:lnTo>
                    <a:pt x="782" y="684"/>
                  </a:lnTo>
                  <a:lnTo>
                    <a:pt x="777" y="688"/>
                  </a:lnTo>
                  <a:lnTo>
                    <a:pt x="777" y="706"/>
                  </a:lnTo>
                  <a:lnTo>
                    <a:pt x="783" y="712"/>
                  </a:lnTo>
                  <a:lnTo>
                    <a:pt x="782" y="71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26" name="Freeform 78"/>
            <p:cNvSpPr>
              <a:spLocks/>
            </p:cNvSpPr>
            <p:nvPr/>
          </p:nvSpPr>
          <p:spPr bwMode="auto">
            <a:xfrm>
              <a:off x="6744120" y="6883271"/>
              <a:ext cx="434561" cy="354836"/>
            </a:xfrm>
            <a:custGeom>
              <a:avLst/>
              <a:gdLst>
                <a:gd name="T0" fmla="*/ 0 w 387"/>
                <a:gd name="T1" fmla="*/ 78 h 316"/>
                <a:gd name="T2" fmla="*/ 0 w 387"/>
                <a:gd name="T3" fmla="*/ 57 h 316"/>
                <a:gd name="T4" fmla="*/ 2 w 387"/>
                <a:gd name="T5" fmla="*/ 51 h 316"/>
                <a:gd name="T6" fmla="*/ 12 w 387"/>
                <a:gd name="T7" fmla="*/ 38 h 316"/>
                <a:gd name="T8" fmla="*/ 23 w 387"/>
                <a:gd name="T9" fmla="*/ 16 h 316"/>
                <a:gd name="T10" fmla="*/ 46 w 387"/>
                <a:gd name="T11" fmla="*/ 0 h 316"/>
                <a:gd name="T12" fmla="*/ 107 w 387"/>
                <a:gd name="T13" fmla="*/ 51 h 316"/>
                <a:gd name="T14" fmla="*/ 119 w 387"/>
                <a:gd name="T15" fmla="*/ 68 h 316"/>
                <a:gd name="T16" fmla="*/ 172 w 387"/>
                <a:gd name="T17" fmla="*/ 100 h 316"/>
                <a:gd name="T18" fmla="*/ 202 w 387"/>
                <a:gd name="T19" fmla="*/ 114 h 316"/>
                <a:gd name="T20" fmla="*/ 263 w 387"/>
                <a:gd name="T21" fmla="*/ 124 h 316"/>
                <a:gd name="T22" fmla="*/ 279 w 387"/>
                <a:gd name="T23" fmla="*/ 148 h 316"/>
                <a:gd name="T24" fmla="*/ 282 w 387"/>
                <a:gd name="T25" fmla="*/ 181 h 316"/>
                <a:gd name="T26" fmla="*/ 310 w 387"/>
                <a:gd name="T27" fmla="*/ 221 h 316"/>
                <a:gd name="T28" fmla="*/ 328 w 387"/>
                <a:gd name="T29" fmla="*/ 238 h 316"/>
                <a:gd name="T30" fmla="*/ 354 w 387"/>
                <a:gd name="T31" fmla="*/ 238 h 316"/>
                <a:gd name="T32" fmla="*/ 365 w 387"/>
                <a:gd name="T33" fmla="*/ 251 h 316"/>
                <a:gd name="T34" fmla="*/ 370 w 387"/>
                <a:gd name="T35" fmla="*/ 254 h 316"/>
                <a:gd name="T36" fmla="*/ 366 w 387"/>
                <a:gd name="T37" fmla="*/ 256 h 316"/>
                <a:gd name="T38" fmla="*/ 379 w 387"/>
                <a:gd name="T39" fmla="*/ 260 h 316"/>
                <a:gd name="T40" fmla="*/ 380 w 387"/>
                <a:gd name="T41" fmla="*/ 272 h 316"/>
                <a:gd name="T42" fmla="*/ 387 w 387"/>
                <a:gd name="T43" fmla="*/ 278 h 316"/>
                <a:gd name="T44" fmla="*/ 375 w 387"/>
                <a:gd name="T45" fmla="*/ 291 h 316"/>
                <a:gd name="T46" fmla="*/ 365 w 387"/>
                <a:gd name="T47" fmla="*/ 295 h 316"/>
                <a:gd name="T48" fmla="*/ 358 w 387"/>
                <a:gd name="T49" fmla="*/ 316 h 316"/>
                <a:gd name="T50" fmla="*/ 354 w 387"/>
                <a:gd name="T51" fmla="*/ 313 h 316"/>
                <a:gd name="T52" fmla="*/ 347 w 387"/>
                <a:gd name="T53" fmla="*/ 316 h 316"/>
                <a:gd name="T54" fmla="*/ 342 w 387"/>
                <a:gd name="T55" fmla="*/ 305 h 316"/>
                <a:gd name="T56" fmla="*/ 188 w 387"/>
                <a:gd name="T57" fmla="*/ 175 h 316"/>
                <a:gd name="T58" fmla="*/ 132 w 387"/>
                <a:gd name="T59" fmla="*/ 143 h 316"/>
                <a:gd name="T60" fmla="*/ 104 w 387"/>
                <a:gd name="T61" fmla="*/ 130 h 316"/>
                <a:gd name="T62" fmla="*/ 88 w 387"/>
                <a:gd name="T63" fmla="*/ 127 h 316"/>
                <a:gd name="T64" fmla="*/ 12 w 387"/>
                <a:gd name="T65" fmla="*/ 83 h 316"/>
                <a:gd name="T66" fmla="*/ 0 w 387"/>
                <a:gd name="T67" fmla="*/ 7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7" h="316">
                  <a:moveTo>
                    <a:pt x="0" y="78"/>
                  </a:moveTo>
                  <a:lnTo>
                    <a:pt x="0" y="57"/>
                  </a:lnTo>
                  <a:lnTo>
                    <a:pt x="2" y="51"/>
                  </a:lnTo>
                  <a:lnTo>
                    <a:pt x="12" y="38"/>
                  </a:lnTo>
                  <a:lnTo>
                    <a:pt x="23" y="16"/>
                  </a:lnTo>
                  <a:lnTo>
                    <a:pt x="46" y="0"/>
                  </a:lnTo>
                  <a:lnTo>
                    <a:pt x="107" y="51"/>
                  </a:lnTo>
                  <a:lnTo>
                    <a:pt x="119" y="68"/>
                  </a:lnTo>
                  <a:lnTo>
                    <a:pt x="172" y="100"/>
                  </a:lnTo>
                  <a:lnTo>
                    <a:pt x="202" y="114"/>
                  </a:lnTo>
                  <a:lnTo>
                    <a:pt x="263" y="124"/>
                  </a:lnTo>
                  <a:lnTo>
                    <a:pt x="279" y="148"/>
                  </a:lnTo>
                  <a:lnTo>
                    <a:pt x="282" y="181"/>
                  </a:lnTo>
                  <a:lnTo>
                    <a:pt x="310" y="221"/>
                  </a:lnTo>
                  <a:lnTo>
                    <a:pt x="328" y="238"/>
                  </a:lnTo>
                  <a:lnTo>
                    <a:pt x="354" y="238"/>
                  </a:lnTo>
                  <a:lnTo>
                    <a:pt x="365" y="251"/>
                  </a:lnTo>
                  <a:lnTo>
                    <a:pt x="370" y="254"/>
                  </a:lnTo>
                  <a:lnTo>
                    <a:pt x="366" y="256"/>
                  </a:lnTo>
                  <a:lnTo>
                    <a:pt x="379" y="260"/>
                  </a:lnTo>
                  <a:lnTo>
                    <a:pt x="380" y="272"/>
                  </a:lnTo>
                  <a:lnTo>
                    <a:pt x="387" y="278"/>
                  </a:lnTo>
                  <a:lnTo>
                    <a:pt x="375" y="291"/>
                  </a:lnTo>
                  <a:lnTo>
                    <a:pt x="365" y="295"/>
                  </a:lnTo>
                  <a:lnTo>
                    <a:pt x="358" y="316"/>
                  </a:lnTo>
                  <a:lnTo>
                    <a:pt x="354" y="313"/>
                  </a:lnTo>
                  <a:lnTo>
                    <a:pt x="347" y="316"/>
                  </a:lnTo>
                  <a:lnTo>
                    <a:pt x="342" y="305"/>
                  </a:lnTo>
                  <a:lnTo>
                    <a:pt x="188" y="175"/>
                  </a:lnTo>
                  <a:lnTo>
                    <a:pt x="132" y="143"/>
                  </a:lnTo>
                  <a:lnTo>
                    <a:pt x="104" y="130"/>
                  </a:lnTo>
                  <a:lnTo>
                    <a:pt x="88" y="127"/>
                  </a:lnTo>
                  <a:lnTo>
                    <a:pt x="12" y="83"/>
                  </a:lnTo>
                  <a:lnTo>
                    <a:pt x="0" y="7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27" name="Freeform 82"/>
            <p:cNvSpPr>
              <a:spLocks/>
            </p:cNvSpPr>
            <p:nvPr/>
          </p:nvSpPr>
          <p:spPr bwMode="auto">
            <a:xfrm>
              <a:off x="6794650" y="6742908"/>
              <a:ext cx="526638" cy="405367"/>
            </a:xfrm>
            <a:custGeom>
              <a:avLst/>
              <a:gdLst>
                <a:gd name="T0" fmla="*/ 387 w 469"/>
                <a:gd name="T1" fmla="*/ 192 h 361"/>
                <a:gd name="T2" fmla="*/ 383 w 469"/>
                <a:gd name="T3" fmla="*/ 196 h 361"/>
                <a:gd name="T4" fmla="*/ 387 w 469"/>
                <a:gd name="T5" fmla="*/ 203 h 361"/>
                <a:gd name="T6" fmla="*/ 403 w 469"/>
                <a:gd name="T7" fmla="*/ 214 h 361"/>
                <a:gd name="T8" fmla="*/ 406 w 469"/>
                <a:gd name="T9" fmla="*/ 223 h 361"/>
                <a:gd name="T10" fmla="*/ 417 w 469"/>
                <a:gd name="T11" fmla="*/ 223 h 361"/>
                <a:gd name="T12" fmla="*/ 410 w 469"/>
                <a:gd name="T13" fmla="*/ 242 h 361"/>
                <a:gd name="T14" fmla="*/ 417 w 469"/>
                <a:gd name="T15" fmla="*/ 266 h 361"/>
                <a:gd name="T16" fmla="*/ 424 w 469"/>
                <a:gd name="T17" fmla="*/ 285 h 361"/>
                <a:gd name="T18" fmla="*/ 406 w 469"/>
                <a:gd name="T19" fmla="*/ 280 h 361"/>
                <a:gd name="T20" fmla="*/ 399 w 469"/>
                <a:gd name="T21" fmla="*/ 290 h 361"/>
                <a:gd name="T22" fmla="*/ 387 w 469"/>
                <a:gd name="T23" fmla="*/ 298 h 361"/>
                <a:gd name="T24" fmla="*/ 373 w 469"/>
                <a:gd name="T25" fmla="*/ 299 h 361"/>
                <a:gd name="T26" fmla="*/ 359 w 469"/>
                <a:gd name="T27" fmla="*/ 295 h 361"/>
                <a:gd name="T28" fmla="*/ 329 w 469"/>
                <a:gd name="T29" fmla="*/ 339 h 361"/>
                <a:gd name="T30" fmla="*/ 327 w 469"/>
                <a:gd name="T31" fmla="*/ 358 h 361"/>
                <a:gd name="T32" fmla="*/ 306 w 469"/>
                <a:gd name="T33" fmla="*/ 361 h 361"/>
                <a:gd name="T34" fmla="*/ 264 w 469"/>
                <a:gd name="T35" fmla="*/ 344 h 361"/>
                <a:gd name="T36" fmla="*/ 233 w 469"/>
                <a:gd name="T37" fmla="*/ 269 h 361"/>
                <a:gd name="T38" fmla="*/ 156 w 469"/>
                <a:gd name="T39" fmla="*/ 238 h 361"/>
                <a:gd name="T40" fmla="*/ 74 w 469"/>
                <a:gd name="T41" fmla="*/ 192 h 361"/>
                <a:gd name="T42" fmla="*/ 0 w 469"/>
                <a:gd name="T43" fmla="*/ 124 h 361"/>
                <a:gd name="T44" fmla="*/ 51 w 469"/>
                <a:gd name="T45" fmla="*/ 57 h 361"/>
                <a:gd name="T46" fmla="*/ 42 w 469"/>
                <a:gd name="T47" fmla="*/ 100 h 361"/>
                <a:gd name="T48" fmla="*/ 90 w 469"/>
                <a:gd name="T49" fmla="*/ 74 h 361"/>
                <a:gd name="T50" fmla="*/ 79 w 469"/>
                <a:gd name="T51" fmla="*/ 128 h 361"/>
                <a:gd name="T52" fmla="*/ 128 w 469"/>
                <a:gd name="T53" fmla="*/ 133 h 361"/>
                <a:gd name="T54" fmla="*/ 138 w 469"/>
                <a:gd name="T55" fmla="*/ 143 h 361"/>
                <a:gd name="T56" fmla="*/ 154 w 469"/>
                <a:gd name="T57" fmla="*/ 147 h 361"/>
                <a:gd name="T58" fmla="*/ 161 w 469"/>
                <a:gd name="T59" fmla="*/ 133 h 361"/>
                <a:gd name="T60" fmla="*/ 177 w 469"/>
                <a:gd name="T61" fmla="*/ 136 h 361"/>
                <a:gd name="T62" fmla="*/ 179 w 469"/>
                <a:gd name="T63" fmla="*/ 122 h 361"/>
                <a:gd name="T64" fmla="*/ 200 w 469"/>
                <a:gd name="T65" fmla="*/ 131 h 361"/>
                <a:gd name="T66" fmla="*/ 209 w 469"/>
                <a:gd name="T67" fmla="*/ 133 h 361"/>
                <a:gd name="T68" fmla="*/ 168 w 469"/>
                <a:gd name="T69" fmla="*/ 78 h 361"/>
                <a:gd name="T70" fmla="*/ 175 w 469"/>
                <a:gd name="T71" fmla="*/ 68 h 361"/>
                <a:gd name="T72" fmla="*/ 196 w 469"/>
                <a:gd name="T73" fmla="*/ 55 h 361"/>
                <a:gd name="T74" fmla="*/ 215 w 469"/>
                <a:gd name="T75" fmla="*/ 51 h 361"/>
                <a:gd name="T76" fmla="*/ 210 w 469"/>
                <a:gd name="T77" fmla="*/ 90 h 361"/>
                <a:gd name="T78" fmla="*/ 235 w 469"/>
                <a:gd name="T79" fmla="*/ 70 h 361"/>
                <a:gd name="T80" fmla="*/ 235 w 469"/>
                <a:gd name="T81" fmla="*/ 114 h 361"/>
                <a:gd name="T82" fmla="*/ 242 w 469"/>
                <a:gd name="T83" fmla="*/ 52 h 361"/>
                <a:gd name="T84" fmla="*/ 341 w 469"/>
                <a:gd name="T85" fmla="*/ 33 h 361"/>
                <a:gd name="T86" fmla="*/ 378 w 469"/>
                <a:gd name="T87" fmla="*/ 57 h 361"/>
                <a:gd name="T88" fmla="*/ 376 w 469"/>
                <a:gd name="T89" fmla="*/ 68 h 361"/>
                <a:gd name="T90" fmla="*/ 443 w 469"/>
                <a:gd name="T91" fmla="*/ 55 h 361"/>
                <a:gd name="T92" fmla="*/ 450 w 469"/>
                <a:gd name="T93" fmla="*/ 73 h 361"/>
                <a:gd name="T94" fmla="*/ 469 w 469"/>
                <a:gd name="T95" fmla="*/ 87 h 361"/>
                <a:gd name="T96" fmla="*/ 455 w 469"/>
                <a:gd name="T97" fmla="*/ 109 h 361"/>
                <a:gd name="T98" fmla="*/ 462 w 469"/>
                <a:gd name="T99" fmla="*/ 124 h 361"/>
                <a:gd name="T100" fmla="*/ 448 w 469"/>
                <a:gd name="T101" fmla="*/ 152 h 361"/>
                <a:gd name="T102" fmla="*/ 429 w 469"/>
                <a:gd name="T103" fmla="*/ 158 h 361"/>
                <a:gd name="T104" fmla="*/ 417 w 469"/>
                <a:gd name="T105" fmla="*/ 162 h 361"/>
                <a:gd name="T106" fmla="*/ 422 w 469"/>
                <a:gd name="T107" fmla="*/ 166 h 361"/>
                <a:gd name="T108" fmla="*/ 418 w 469"/>
                <a:gd name="T109" fmla="*/ 169 h 361"/>
                <a:gd name="T110" fmla="*/ 415 w 469"/>
                <a:gd name="T111" fmla="*/ 174 h 361"/>
                <a:gd name="T112" fmla="*/ 403 w 469"/>
                <a:gd name="T113" fmla="*/ 1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9" h="361">
                  <a:moveTo>
                    <a:pt x="403" y="174"/>
                  </a:moveTo>
                  <a:lnTo>
                    <a:pt x="387" y="192"/>
                  </a:lnTo>
                  <a:lnTo>
                    <a:pt x="387" y="196"/>
                  </a:lnTo>
                  <a:lnTo>
                    <a:pt x="383" y="196"/>
                  </a:lnTo>
                  <a:lnTo>
                    <a:pt x="383" y="198"/>
                  </a:lnTo>
                  <a:lnTo>
                    <a:pt x="387" y="203"/>
                  </a:lnTo>
                  <a:lnTo>
                    <a:pt x="390" y="201"/>
                  </a:lnTo>
                  <a:lnTo>
                    <a:pt x="403" y="214"/>
                  </a:lnTo>
                  <a:lnTo>
                    <a:pt x="399" y="219"/>
                  </a:lnTo>
                  <a:lnTo>
                    <a:pt x="406" y="223"/>
                  </a:lnTo>
                  <a:lnTo>
                    <a:pt x="411" y="219"/>
                  </a:lnTo>
                  <a:lnTo>
                    <a:pt x="417" y="223"/>
                  </a:lnTo>
                  <a:lnTo>
                    <a:pt x="410" y="231"/>
                  </a:lnTo>
                  <a:lnTo>
                    <a:pt x="410" y="242"/>
                  </a:lnTo>
                  <a:lnTo>
                    <a:pt x="425" y="255"/>
                  </a:lnTo>
                  <a:lnTo>
                    <a:pt x="417" y="266"/>
                  </a:lnTo>
                  <a:lnTo>
                    <a:pt x="425" y="276"/>
                  </a:lnTo>
                  <a:lnTo>
                    <a:pt x="424" y="285"/>
                  </a:lnTo>
                  <a:lnTo>
                    <a:pt x="417" y="290"/>
                  </a:lnTo>
                  <a:lnTo>
                    <a:pt x="406" y="280"/>
                  </a:lnTo>
                  <a:lnTo>
                    <a:pt x="408" y="285"/>
                  </a:lnTo>
                  <a:lnTo>
                    <a:pt x="399" y="290"/>
                  </a:lnTo>
                  <a:lnTo>
                    <a:pt x="397" y="287"/>
                  </a:lnTo>
                  <a:lnTo>
                    <a:pt x="387" y="298"/>
                  </a:lnTo>
                  <a:lnTo>
                    <a:pt x="378" y="290"/>
                  </a:lnTo>
                  <a:lnTo>
                    <a:pt x="373" y="299"/>
                  </a:lnTo>
                  <a:lnTo>
                    <a:pt x="364" y="295"/>
                  </a:lnTo>
                  <a:lnTo>
                    <a:pt x="359" y="295"/>
                  </a:lnTo>
                  <a:lnTo>
                    <a:pt x="324" y="334"/>
                  </a:lnTo>
                  <a:lnTo>
                    <a:pt x="329" y="339"/>
                  </a:lnTo>
                  <a:lnTo>
                    <a:pt x="320" y="352"/>
                  </a:lnTo>
                  <a:lnTo>
                    <a:pt x="327" y="358"/>
                  </a:lnTo>
                  <a:lnTo>
                    <a:pt x="324" y="358"/>
                  </a:lnTo>
                  <a:lnTo>
                    <a:pt x="306" y="361"/>
                  </a:lnTo>
                  <a:lnTo>
                    <a:pt x="282" y="361"/>
                  </a:lnTo>
                  <a:lnTo>
                    <a:pt x="264" y="344"/>
                  </a:lnTo>
                  <a:lnTo>
                    <a:pt x="235" y="304"/>
                  </a:lnTo>
                  <a:lnTo>
                    <a:pt x="233" y="269"/>
                  </a:lnTo>
                  <a:lnTo>
                    <a:pt x="217" y="247"/>
                  </a:lnTo>
                  <a:lnTo>
                    <a:pt x="156" y="238"/>
                  </a:lnTo>
                  <a:lnTo>
                    <a:pt x="126" y="223"/>
                  </a:lnTo>
                  <a:lnTo>
                    <a:pt x="74" y="192"/>
                  </a:lnTo>
                  <a:lnTo>
                    <a:pt x="62" y="174"/>
                  </a:lnTo>
                  <a:lnTo>
                    <a:pt x="0" y="124"/>
                  </a:lnTo>
                  <a:lnTo>
                    <a:pt x="9" y="119"/>
                  </a:lnTo>
                  <a:lnTo>
                    <a:pt x="51" y="57"/>
                  </a:lnTo>
                  <a:lnTo>
                    <a:pt x="67" y="65"/>
                  </a:lnTo>
                  <a:lnTo>
                    <a:pt x="42" y="100"/>
                  </a:lnTo>
                  <a:lnTo>
                    <a:pt x="63" y="114"/>
                  </a:lnTo>
                  <a:lnTo>
                    <a:pt x="90" y="74"/>
                  </a:lnTo>
                  <a:lnTo>
                    <a:pt x="107" y="90"/>
                  </a:lnTo>
                  <a:lnTo>
                    <a:pt x="79" y="128"/>
                  </a:lnTo>
                  <a:lnTo>
                    <a:pt x="110" y="154"/>
                  </a:lnTo>
                  <a:lnTo>
                    <a:pt x="128" y="133"/>
                  </a:lnTo>
                  <a:lnTo>
                    <a:pt x="137" y="133"/>
                  </a:lnTo>
                  <a:lnTo>
                    <a:pt x="138" y="143"/>
                  </a:lnTo>
                  <a:lnTo>
                    <a:pt x="151" y="133"/>
                  </a:lnTo>
                  <a:lnTo>
                    <a:pt x="154" y="147"/>
                  </a:lnTo>
                  <a:lnTo>
                    <a:pt x="163" y="143"/>
                  </a:lnTo>
                  <a:lnTo>
                    <a:pt x="161" y="133"/>
                  </a:lnTo>
                  <a:lnTo>
                    <a:pt x="173" y="131"/>
                  </a:lnTo>
                  <a:lnTo>
                    <a:pt x="177" y="136"/>
                  </a:lnTo>
                  <a:lnTo>
                    <a:pt x="186" y="131"/>
                  </a:lnTo>
                  <a:lnTo>
                    <a:pt x="179" y="122"/>
                  </a:lnTo>
                  <a:lnTo>
                    <a:pt x="193" y="119"/>
                  </a:lnTo>
                  <a:lnTo>
                    <a:pt x="200" y="131"/>
                  </a:lnTo>
                  <a:lnTo>
                    <a:pt x="207" y="131"/>
                  </a:lnTo>
                  <a:lnTo>
                    <a:pt x="209" y="133"/>
                  </a:lnTo>
                  <a:lnTo>
                    <a:pt x="215" y="131"/>
                  </a:lnTo>
                  <a:lnTo>
                    <a:pt x="168" y="78"/>
                  </a:lnTo>
                  <a:lnTo>
                    <a:pt x="177" y="74"/>
                  </a:lnTo>
                  <a:lnTo>
                    <a:pt x="175" y="68"/>
                  </a:lnTo>
                  <a:lnTo>
                    <a:pt x="193" y="57"/>
                  </a:lnTo>
                  <a:lnTo>
                    <a:pt x="196" y="55"/>
                  </a:lnTo>
                  <a:lnTo>
                    <a:pt x="207" y="41"/>
                  </a:lnTo>
                  <a:lnTo>
                    <a:pt x="215" y="51"/>
                  </a:lnTo>
                  <a:lnTo>
                    <a:pt x="200" y="78"/>
                  </a:lnTo>
                  <a:lnTo>
                    <a:pt x="210" y="90"/>
                  </a:lnTo>
                  <a:lnTo>
                    <a:pt x="224" y="60"/>
                  </a:lnTo>
                  <a:lnTo>
                    <a:pt x="235" y="70"/>
                  </a:lnTo>
                  <a:lnTo>
                    <a:pt x="219" y="100"/>
                  </a:lnTo>
                  <a:lnTo>
                    <a:pt x="235" y="114"/>
                  </a:lnTo>
                  <a:lnTo>
                    <a:pt x="273" y="87"/>
                  </a:lnTo>
                  <a:lnTo>
                    <a:pt x="242" y="52"/>
                  </a:lnTo>
                  <a:lnTo>
                    <a:pt x="273" y="0"/>
                  </a:lnTo>
                  <a:lnTo>
                    <a:pt x="341" y="33"/>
                  </a:lnTo>
                  <a:lnTo>
                    <a:pt x="375" y="47"/>
                  </a:lnTo>
                  <a:lnTo>
                    <a:pt x="378" y="57"/>
                  </a:lnTo>
                  <a:lnTo>
                    <a:pt x="385" y="60"/>
                  </a:lnTo>
                  <a:lnTo>
                    <a:pt x="376" y="68"/>
                  </a:lnTo>
                  <a:lnTo>
                    <a:pt x="406" y="90"/>
                  </a:lnTo>
                  <a:lnTo>
                    <a:pt x="443" y="55"/>
                  </a:lnTo>
                  <a:lnTo>
                    <a:pt x="459" y="68"/>
                  </a:lnTo>
                  <a:lnTo>
                    <a:pt x="450" y="73"/>
                  </a:lnTo>
                  <a:lnTo>
                    <a:pt x="459" y="81"/>
                  </a:lnTo>
                  <a:lnTo>
                    <a:pt x="469" y="87"/>
                  </a:lnTo>
                  <a:lnTo>
                    <a:pt x="469" y="95"/>
                  </a:lnTo>
                  <a:lnTo>
                    <a:pt x="455" y="109"/>
                  </a:lnTo>
                  <a:lnTo>
                    <a:pt x="469" y="124"/>
                  </a:lnTo>
                  <a:lnTo>
                    <a:pt x="462" y="124"/>
                  </a:lnTo>
                  <a:lnTo>
                    <a:pt x="443" y="147"/>
                  </a:lnTo>
                  <a:lnTo>
                    <a:pt x="448" y="152"/>
                  </a:lnTo>
                  <a:lnTo>
                    <a:pt x="434" y="166"/>
                  </a:lnTo>
                  <a:lnTo>
                    <a:pt x="429" y="158"/>
                  </a:lnTo>
                  <a:lnTo>
                    <a:pt x="424" y="166"/>
                  </a:lnTo>
                  <a:lnTo>
                    <a:pt x="417" y="162"/>
                  </a:lnTo>
                  <a:lnTo>
                    <a:pt x="415" y="165"/>
                  </a:lnTo>
                  <a:lnTo>
                    <a:pt x="422" y="166"/>
                  </a:lnTo>
                  <a:lnTo>
                    <a:pt x="415" y="165"/>
                  </a:lnTo>
                  <a:lnTo>
                    <a:pt x="418" y="169"/>
                  </a:lnTo>
                  <a:lnTo>
                    <a:pt x="411" y="166"/>
                  </a:lnTo>
                  <a:lnTo>
                    <a:pt x="415" y="174"/>
                  </a:lnTo>
                  <a:lnTo>
                    <a:pt x="408" y="169"/>
                  </a:lnTo>
                  <a:lnTo>
                    <a:pt x="403" y="17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28" name="Freeform 84"/>
            <p:cNvSpPr>
              <a:spLocks/>
            </p:cNvSpPr>
            <p:nvPr/>
          </p:nvSpPr>
          <p:spPr bwMode="auto">
            <a:xfrm>
              <a:off x="7178680" y="6560999"/>
              <a:ext cx="367187" cy="298692"/>
            </a:xfrm>
            <a:custGeom>
              <a:avLst/>
              <a:gdLst>
                <a:gd name="T0" fmla="*/ 88 w 327"/>
                <a:gd name="T1" fmla="*/ 94 h 266"/>
                <a:gd name="T2" fmla="*/ 92 w 327"/>
                <a:gd name="T3" fmla="*/ 102 h 266"/>
                <a:gd name="T4" fmla="*/ 104 w 327"/>
                <a:gd name="T5" fmla="*/ 83 h 266"/>
                <a:gd name="T6" fmla="*/ 161 w 327"/>
                <a:gd name="T7" fmla="*/ 4 h 266"/>
                <a:gd name="T8" fmla="*/ 185 w 327"/>
                <a:gd name="T9" fmla="*/ 13 h 266"/>
                <a:gd name="T10" fmla="*/ 211 w 327"/>
                <a:gd name="T11" fmla="*/ 50 h 266"/>
                <a:gd name="T12" fmla="*/ 220 w 327"/>
                <a:gd name="T13" fmla="*/ 43 h 266"/>
                <a:gd name="T14" fmla="*/ 221 w 327"/>
                <a:gd name="T15" fmla="*/ 43 h 266"/>
                <a:gd name="T16" fmla="*/ 234 w 327"/>
                <a:gd name="T17" fmla="*/ 62 h 266"/>
                <a:gd name="T18" fmla="*/ 221 w 327"/>
                <a:gd name="T19" fmla="*/ 83 h 266"/>
                <a:gd name="T20" fmla="*/ 251 w 327"/>
                <a:gd name="T21" fmla="*/ 94 h 266"/>
                <a:gd name="T22" fmla="*/ 259 w 327"/>
                <a:gd name="T23" fmla="*/ 99 h 266"/>
                <a:gd name="T24" fmla="*/ 234 w 327"/>
                <a:gd name="T25" fmla="*/ 102 h 266"/>
                <a:gd name="T26" fmla="*/ 221 w 327"/>
                <a:gd name="T27" fmla="*/ 118 h 266"/>
                <a:gd name="T28" fmla="*/ 230 w 327"/>
                <a:gd name="T29" fmla="*/ 134 h 266"/>
                <a:gd name="T30" fmla="*/ 259 w 327"/>
                <a:gd name="T31" fmla="*/ 140 h 266"/>
                <a:gd name="T32" fmla="*/ 277 w 327"/>
                <a:gd name="T33" fmla="*/ 142 h 266"/>
                <a:gd name="T34" fmla="*/ 285 w 327"/>
                <a:gd name="T35" fmla="*/ 150 h 266"/>
                <a:gd name="T36" fmla="*/ 296 w 327"/>
                <a:gd name="T37" fmla="*/ 147 h 266"/>
                <a:gd name="T38" fmla="*/ 299 w 327"/>
                <a:gd name="T39" fmla="*/ 164 h 266"/>
                <a:gd name="T40" fmla="*/ 313 w 327"/>
                <a:gd name="T41" fmla="*/ 172 h 266"/>
                <a:gd name="T42" fmla="*/ 310 w 327"/>
                <a:gd name="T43" fmla="*/ 182 h 266"/>
                <a:gd name="T44" fmla="*/ 327 w 327"/>
                <a:gd name="T45" fmla="*/ 196 h 266"/>
                <a:gd name="T46" fmla="*/ 318 w 327"/>
                <a:gd name="T47" fmla="*/ 202 h 266"/>
                <a:gd name="T48" fmla="*/ 303 w 327"/>
                <a:gd name="T49" fmla="*/ 226 h 266"/>
                <a:gd name="T50" fmla="*/ 296 w 327"/>
                <a:gd name="T51" fmla="*/ 222 h 266"/>
                <a:gd name="T52" fmla="*/ 284 w 327"/>
                <a:gd name="T53" fmla="*/ 226 h 266"/>
                <a:gd name="T54" fmla="*/ 280 w 327"/>
                <a:gd name="T55" fmla="*/ 244 h 266"/>
                <a:gd name="T56" fmla="*/ 268 w 327"/>
                <a:gd name="T57" fmla="*/ 258 h 266"/>
                <a:gd name="T58" fmla="*/ 230 w 327"/>
                <a:gd name="T59" fmla="*/ 266 h 266"/>
                <a:gd name="T60" fmla="*/ 208 w 327"/>
                <a:gd name="T61" fmla="*/ 265 h 266"/>
                <a:gd name="T62" fmla="*/ 204 w 327"/>
                <a:gd name="T63" fmla="*/ 265 h 266"/>
                <a:gd name="T64" fmla="*/ 208 w 327"/>
                <a:gd name="T65" fmla="*/ 258 h 266"/>
                <a:gd name="T66" fmla="*/ 177 w 327"/>
                <a:gd name="T67" fmla="*/ 245 h 266"/>
                <a:gd name="T68" fmla="*/ 154 w 327"/>
                <a:gd name="T69" fmla="*/ 239 h 266"/>
                <a:gd name="T70" fmla="*/ 145 w 327"/>
                <a:gd name="T71" fmla="*/ 239 h 266"/>
                <a:gd name="T72" fmla="*/ 137 w 327"/>
                <a:gd name="T73" fmla="*/ 233 h 266"/>
                <a:gd name="T74" fmla="*/ 120 w 327"/>
                <a:gd name="T75" fmla="*/ 239 h 266"/>
                <a:gd name="T76" fmla="*/ 107 w 327"/>
                <a:gd name="T77" fmla="*/ 233 h 266"/>
                <a:gd name="T78" fmla="*/ 102 w 327"/>
                <a:gd name="T79" fmla="*/ 217 h 266"/>
                <a:gd name="T80" fmla="*/ 35 w 327"/>
                <a:gd name="T81" fmla="*/ 230 h 266"/>
                <a:gd name="T82" fmla="*/ 37 w 327"/>
                <a:gd name="T83" fmla="*/ 219 h 266"/>
                <a:gd name="T84" fmla="*/ 0 w 327"/>
                <a:gd name="T85" fmla="*/ 19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66">
                  <a:moveTo>
                    <a:pt x="0" y="195"/>
                  </a:moveTo>
                  <a:lnTo>
                    <a:pt x="88" y="94"/>
                  </a:lnTo>
                  <a:lnTo>
                    <a:pt x="88" y="99"/>
                  </a:lnTo>
                  <a:lnTo>
                    <a:pt x="92" y="102"/>
                  </a:lnTo>
                  <a:lnTo>
                    <a:pt x="106" y="85"/>
                  </a:lnTo>
                  <a:lnTo>
                    <a:pt x="104" y="83"/>
                  </a:lnTo>
                  <a:lnTo>
                    <a:pt x="151" y="0"/>
                  </a:lnTo>
                  <a:lnTo>
                    <a:pt x="161" y="4"/>
                  </a:lnTo>
                  <a:lnTo>
                    <a:pt x="159" y="13"/>
                  </a:lnTo>
                  <a:lnTo>
                    <a:pt x="185" y="13"/>
                  </a:lnTo>
                  <a:lnTo>
                    <a:pt x="220" y="39"/>
                  </a:lnTo>
                  <a:lnTo>
                    <a:pt x="211" y="50"/>
                  </a:lnTo>
                  <a:lnTo>
                    <a:pt x="214" y="53"/>
                  </a:lnTo>
                  <a:lnTo>
                    <a:pt x="220" y="43"/>
                  </a:lnTo>
                  <a:lnTo>
                    <a:pt x="221" y="53"/>
                  </a:lnTo>
                  <a:lnTo>
                    <a:pt x="221" y="43"/>
                  </a:lnTo>
                  <a:lnTo>
                    <a:pt x="221" y="59"/>
                  </a:lnTo>
                  <a:lnTo>
                    <a:pt x="234" y="62"/>
                  </a:lnTo>
                  <a:lnTo>
                    <a:pt x="232" y="70"/>
                  </a:lnTo>
                  <a:lnTo>
                    <a:pt x="221" y="83"/>
                  </a:lnTo>
                  <a:lnTo>
                    <a:pt x="220" y="90"/>
                  </a:lnTo>
                  <a:lnTo>
                    <a:pt x="251" y="94"/>
                  </a:lnTo>
                  <a:lnTo>
                    <a:pt x="259" y="94"/>
                  </a:lnTo>
                  <a:lnTo>
                    <a:pt x="259" y="99"/>
                  </a:lnTo>
                  <a:lnTo>
                    <a:pt x="252" y="105"/>
                  </a:lnTo>
                  <a:lnTo>
                    <a:pt x="234" y="102"/>
                  </a:lnTo>
                  <a:lnTo>
                    <a:pt x="232" y="112"/>
                  </a:lnTo>
                  <a:lnTo>
                    <a:pt x="221" y="118"/>
                  </a:lnTo>
                  <a:lnTo>
                    <a:pt x="214" y="134"/>
                  </a:lnTo>
                  <a:lnTo>
                    <a:pt x="230" y="134"/>
                  </a:lnTo>
                  <a:lnTo>
                    <a:pt x="237" y="142"/>
                  </a:lnTo>
                  <a:lnTo>
                    <a:pt x="259" y="140"/>
                  </a:lnTo>
                  <a:lnTo>
                    <a:pt x="273" y="145"/>
                  </a:lnTo>
                  <a:lnTo>
                    <a:pt x="277" y="142"/>
                  </a:lnTo>
                  <a:lnTo>
                    <a:pt x="280" y="142"/>
                  </a:lnTo>
                  <a:lnTo>
                    <a:pt x="285" y="150"/>
                  </a:lnTo>
                  <a:lnTo>
                    <a:pt x="292" y="152"/>
                  </a:lnTo>
                  <a:lnTo>
                    <a:pt x="296" y="147"/>
                  </a:lnTo>
                  <a:lnTo>
                    <a:pt x="296" y="156"/>
                  </a:lnTo>
                  <a:lnTo>
                    <a:pt x="299" y="164"/>
                  </a:lnTo>
                  <a:lnTo>
                    <a:pt x="303" y="164"/>
                  </a:lnTo>
                  <a:lnTo>
                    <a:pt x="313" y="172"/>
                  </a:lnTo>
                  <a:lnTo>
                    <a:pt x="310" y="177"/>
                  </a:lnTo>
                  <a:lnTo>
                    <a:pt x="310" y="182"/>
                  </a:lnTo>
                  <a:lnTo>
                    <a:pt x="320" y="187"/>
                  </a:lnTo>
                  <a:lnTo>
                    <a:pt x="327" y="196"/>
                  </a:lnTo>
                  <a:lnTo>
                    <a:pt x="325" y="204"/>
                  </a:lnTo>
                  <a:lnTo>
                    <a:pt x="318" y="202"/>
                  </a:lnTo>
                  <a:lnTo>
                    <a:pt x="311" y="207"/>
                  </a:lnTo>
                  <a:lnTo>
                    <a:pt x="303" y="226"/>
                  </a:lnTo>
                  <a:lnTo>
                    <a:pt x="301" y="222"/>
                  </a:lnTo>
                  <a:lnTo>
                    <a:pt x="296" y="222"/>
                  </a:lnTo>
                  <a:lnTo>
                    <a:pt x="284" y="219"/>
                  </a:lnTo>
                  <a:lnTo>
                    <a:pt x="284" y="226"/>
                  </a:lnTo>
                  <a:lnTo>
                    <a:pt x="287" y="231"/>
                  </a:lnTo>
                  <a:lnTo>
                    <a:pt x="280" y="244"/>
                  </a:lnTo>
                  <a:lnTo>
                    <a:pt x="280" y="253"/>
                  </a:lnTo>
                  <a:lnTo>
                    <a:pt x="268" y="258"/>
                  </a:lnTo>
                  <a:lnTo>
                    <a:pt x="252" y="244"/>
                  </a:lnTo>
                  <a:lnTo>
                    <a:pt x="230" y="266"/>
                  </a:lnTo>
                  <a:lnTo>
                    <a:pt x="220" y="258"/>
                  </a:lnTo>
                  <a:lnTo>
                    <a:pt x="208" y="265"/>
                  </a:lnTo>
                  <a:lnTo>
                    <a:pt x="206" y="266"/>
                  </a:lnTo>
                  <a:lnTo>
                    <a:pt x="204" y="265"/>
                  </a:lnTo>
                  <a:lnTo>
                    <a:pt x="211" y="258"/>
                  </a:lnTo>
                  <a:lnTo>
                    <a:pt x="208" y="258"/>
                  </a:lnTo>
                  <a:lnTo>
                    <a:pt x="201" y="265"/>
                  </a:lnTo>
                  <a:lnTo>
                    <a:pt x="177" y="245"/>
                  </a:lnTo>
                  <a:lnTo>
                    <a:pt x="171" y="253"/>
                  </a:lnTo>
                  <a:lnTo>
                    <a:pt x="154" y="239"/>
                  </a:lnTo>
                  <a:lnTo>
                    <a:pt x="152" y="242"/>
                  </a:lnTo>
                  <a:lnTo>
                    <a:pt x="145" y="239"/>
                  </a:lnTo>
                  <a:lnTo>
                    <a:pt x="139" y="245"/>
                  </a:lnTo>
                  <a:lnTo>
                    <a:pt x="137" y="233"/>
                  </a:lnTo>
                  <a:lnTo>
                    <a:pt x="130" y="242"/>
                  </a:lnTo>
                  <a:lnTo>
                    <a:pt x="120" y="239"/>
                  </a:lnTo>
                  <a:lnTo>
                    <a:pt x="116" y="242"/>
                  </a:lnTo>
                  <a:lnTo>
                    <a:pt x="107" y="233"/>
                  </a:lnTo>
                  <a:lnTo>
                    <a:pt x="116" y="230"/>
                  </a:lnTo>
                  <a:lnTo>
                    <a:pt x="102" y="217"/>
                  </a:lnTo>
                  <a:lnTo>
                    <a:pt x="64" y="252"/>
                  </a:lnTo>
                  <a:lnTo>
                    <a:pt x="35" y="230"/>
                  </a:lnTo>
                  <a:lnTo>
                    <a:pt x="45" y="222"/>
                  </a:lnTo>
                  <a:lnTo>
                    <a:pt x="37" y="219"/>
                  </a:lnTo>
                  <a:lnTo>
                    <a:pt x="33" y="209"/>
                  </a:lnTo>
                  <a:lnTo>
                    <a:pt x="0" y="19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29" name="Freeform 85"/>
            <p:cNvSpPr>
              <a:spLocks/>
            </p:cNvSpPr>
            <p:nvPr/>
          </p:nvSpPr>
          <p:spPr bwMode="auto">
            <a:xfrm>
              <a:off x="7276372" y="6851830"/>
              <a:ext cx="19090" cy="19090"/>
            </a:xfrm>
            <a:custGeom>
              <a:avLst/>
              <a:gdLst>
                <a:gd name="T0" fmla="*/ 10 w 17"/>
                <a:gd name="T1" fmla="*/ 0 h 17"/>
                <a:gd name="T2" fmla="*/ 17 w 17"/>
                <a:gd name="T3" fmla="*/ 7 h 17"/>
                <a:gd name="T4" fmla="*/ 5 w 17"/>
                <a:gd name="T5" fmla="*/ 17 h 17"/>
                <a:gd name="T6" fmla="*/ 0 w 17"/>
                <a:gd name="T7" fmla="*/ 13 h 17"/>
                <a:gd name="T8" fmla="*/ 10 w 17"/>
                <a:gd name="T9" fmla="*/ 0 h 17"/>
              </a:gdLst>
              <a:ahLst/>
              <a:cxnLst>
                <a:cxn ang="0">
                  <a:pos x="T0" y="T1"/>
                </a:cxn>
                <a:cxn ang="0">
                  <a:pos x="T2" y="T3"/>
                </a:cxn>
                <a:cxn ang="0">
                  <a:pos x="T4" y="T5"/>
                </a:cxn>
                <a:cxn ang="0">
                  <a:pos x="T6" y="T7"/>
                </a:cxn>
                <a:cxn ang="0">
                  <a:pos x="T8" y="T9"/>
                </a:cxn>
              </a:cxnLst>
              <a:rect l="0" t="0" r="r" b="b"/>
              <a:pathLst>
                <a:path w="17" h="17">
                  <a:moveTo>
                    <a:pt x="10" y="0"/>
                  </a:moveTo>
                  <a:lnTo>
                    <a:pt x="17" y="7"/>
                  </a:lnTo>
                  <a:lnTo>
                    <a:pt x="5" y="17"/>
                  </a:lnTo>
                  <a:lnTo>
                    <a:pt x="0" y="13"/>
                  </a:lnTo>
                  <a:lnTo>
                    <a:pt x="1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30" name="Freeform 87"/>
            <p:cNvSpPr>
              <a:spLocks/>
            </p:cNvSpPr>
            <p:nvPr/>
          </p:nvSpPr>
          <p:spPr bwMode="auto">
            <a:xfrm>
              <a:off x="7000140" y="6499240"/>
              <a:ext cx="334623" cy="231317"/>
            </a:xfrm>
            <a:custGeom>
              <a:avLst/>
              <a:gdLst>
                <a:gd name="T0" fmla="*/ 298 w 298"/>
                <a:gd name="T1" fmla="*/ 41 h 206"/>
                <a:gd name="T2" fmla="*/ 248 w 298"/>
                <a:gd name="T3" fmla="*/ 125 h 206"/>
                <a:gd name="T4" fmla="*/ 178 w 298"/>
                <a:gd name="T5" fmla="*/ 202 h 206"/>
                <a:gd name="T6" fmla="*/ 177 w 298"/>
                <a:gd name="T7" fmla="*/ 202 h 206"/>
                <a:gd name="T8" fmla="*/ 177 w 298"/>
                <a:gd name="T9" fmla="*/ 203 h 206"/>
                <a:gd name="T10" fmla="*/ 170 w 298"/>
                <a:gd name="T11" fmla="*/ 202 h 206"/>
                <a:gd name="T12" fmla="*/ 170 w 298"/>
                <a:gd name="T13" fmla="*/ 203 h 206"/>
                <a:gd name="T14" fmla="*/ 164 w 298"/>
                <a:gd name="T15" fmla="*/ 206 h 206"/>
                <a:gd name="T16" fmla="*/ 164 w 298"/>
                <a:gd name="T17" fmla="*/ 203 h 206"/>
                <a:gd name="T18" fmla="*/ 147 w 298"/>
                <a:gd name="T19" fmla="*/ 206 h 206"/>
                <a:gd name="T20" fmla="*/ 43 w 298"/>
                <a:gd name="T21" fmla="*/ 154 h 206"/>
                <a:gd name="T22" fmla="*/ 64 w 298"/>
                <a:gd name="T23" fmla="*/ 109 h 206"/>
                <a:gd name="T24" fmla="*/ 41 w 298"/>
                <a:gd name="T25" fmla="*/ 99 h 206"/>
                <a:gd name="T26" fmla="*/ 13 w 298"/>
                <a:gd name="T27" fmla="*/ 117 h 206"/>
                <a:gd name="T28" fmla="*/ 0 w 298"/>
                <a:gd name="T29" fmla="*/ 96 h 206"/>
                <a:gd name="T30" fmla="*/ 50 w 298"/>
                <a:gd name="T31" fmla="*/ 0 h 206"/>
                <a:gd name="T32" fmla="*/ 81 w 298"/>
                <a:gd name="T33" fmla="*/ 14 h 206"/>
                <a:gd name="T34" fmla="*/ 76 w 298"/>
                <a:gd name="T35" fmla="*/ 22 h 206"/>
                <a:gd name="T36" fmla="*/ 104 w 298"/>
                <a:gd name="T37" fmla="*/ 33 h 206"/>
                <a:gd name="T38" fmla="*/ 97 w 298"/>
                <a:gd name="T39" fmla="*/ 46 h 206"/>
                <a:gd name="T40" fmla="*/ 154 w 298"/>
                <a:gd name="T41" fmla="*/ 77 h 206"/>
                <a:gd name="T42" fmla="*/ 158 w 298"/>
                <a:gd name="T43" fmla="*/ 74 h 206"/>
                <a:gd name="T44" fmla="*/ 159 w 298"/>
                <a:gd name="T45" fmla="*/ 77 h 206"/>
                <a:gd name="T46" fmla="*/ 159 w 298"/>
                <a:gd name="T47" fmla="*/ 80 h 206"/>
                <a:gd name="T48" fmla="*/ 168 w 298"/>
                <a:gd name="T49" fmla="*/ 85 h 206"/>
                <a:gd name="T50" fmla="*/ 187 w 298"/>
                <a:gd name="T51" fmla="*/ 49 h 206"/>
                <a:gd name="T52" fmla="*/ 184 w 298"/>
                <a:gd name="T53" fmla="*/ 46 h 206"/>
                <a:gd name="T54" fmla="*/ 201 w 298"/>
                <a:gd name="T55" fmla="*/ 18 h 206"/>
                <a:gd name="T56" fmla="*/ 204 w 298"/>
                <a:gd name="T57" fmla="*/ 19 h 206"/>
                <a:gd name="T58" fmla="*/ 217 w 298"/>
                <a:gd name="T59" fmla="*/ 1 h 206"/>
                <a:gd name="T60" fmla="*/ 298 w 298"/>
                <a:gd name="T61" fmla="*/ 4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8" h="206">
                  <a:moveTo>
                    <a:pt x="298" y="41"/>
                  </a:moveTo>
                  <a:lnTo>
                    <a:pt x="248" y="125"/>
                  </a:lnTo>
                  <a:lnTo>
                    <a:pt x="178" y="202"/>
                  </a:lnTo>
                  <a:lnTo>
                    <a:pt x="177" y="202"/>
                  </a:lnTo>
                  <a:lnTo>
                    <a:pt x="177" y="203"/>
                  </a:lnTo>
                  <a:lnTo>
                    <a:pt x="170" y="202"/>
                  </a:lnTo>
                  <a:lnTo>
                    <a:pt x="170" y="203"/>
                  </a:lnTo>
                  <a:lnTo>
                    <a:pt x="164" y="206"/>
                  </a:lnTo>
                  <a:lnTo>
                    <a:pt x="164" y="203"/>
                  </a:lnTo>
                  <a:lnTo>
                    <a:pt x="147" y="206"/>
                  </a:lnTo>
                  <a:lnTo>
                    <a:pt x="43" y="154"/>
                  </a:lnTo>
                  <a:lnTo>
                    <a:pt x="64" y="109"/>
                  </a:lnTo>
                  <a:lnTo>
                    <a:pt x="41" y="99"/>
                  </a:lnTo>
                  <a:lnTo>
                    <a:pt x="13" y="117"/>
                  </a:lnTo>
                  <a:lnTo>
                    <a:pt x="0" y="96"/>
                  </a:lnTo>
                  <a:lnTo>
                    <a:pt x="50" y="0"/>
                  </a:lnTo>
                  <a:lnTo>
                    <a:pt x="81" y="14"/>
                  </a:lnTo>
                  <a:lnTo>
                    <a:pt x="76" y="22"/>
                  </a:lnTo>
                  <a:lnTo>
                    <a:pt x="104" y="33"/>
                  </a:lnTo>
                  <a:lnTo>
                    <a:pt x="97" y="46"/>
                  </a:lnTo>
                  <a:lnTo>
                    <a:pt x="154" y="77"/>
                  </a:lnTo>
                  <a:lnTo>
                    <a:pt x="158" y="74"/>
                  </a:lnTo>
                  <a:lnTo>
                    <a:pt x="159" y="77"/>
                  </a:lnTo>
                  <a:lnTo>
                    <a:pt x="159" y="80"/>
                  </a:lnTo>
                  <a:lnTo>
                    <a:pt x="168" y="85"/>
                  </a:lnTo>
                  <a:lnTo>
                    <a:pt x="187" y="49"/>
                  </a:lnTo>
                  <a:lnTo>
                    <a:pt x="184" y="46"/>
                  </a:lnTo>
                  <a:lnTo>
                    <a:pt x="201" y="18"/>
                  </a:lnTo>
                  <a:lnTo>
                    <a:pt x="204" y="19"/>
                  </a:lnTo>
                  <a:lnTo>
                    <a:pt x="217" y="1"/>
                  </a:lnTo>
                  <a:lnTo>
                    <a:pt x="298" y="4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31" name="Freeform 88"/>
            <p:cNvSpPr>
              <a:spLocks/>
            </p:cNvSpPr>
            <p:nvPr/>
          </p:nvSpPr>
          <p:spPr bwMode="auto">
            <a:xfrm>
              <a:off x="7276372" y="6851830"/>
              <a:ext cx="19090" cy="19090"/>
            </a:xfrm>
            <a:custGeom>
              <a:avLst/>
              <a:gdLst>
                <a:gd name="T0" fmla="*/ 10 w 17"/>
                <a:gd name="T1" fmla="*/ 0 h 17"/>
                <a:gd name="T2" fmla="*/ 17 w 17"/>
                <a:gd name="T3" fmla="*/ 7 h 17"/>
                <a:gd name="T4" fmla="*/ 5 w 17"/>
                <a:gd name="T5" fmla="*/ 17 h 17"/>
                <a:gd name="T6" fmla="*/ 0 w 17"/>
                <a:gd name="T7" fmla="*/ 13 h 17"/>
                <a:gd name="T8" fmla="*/ 10 w 17"/>
                <a:gd name="T9" fmla="*/ 0 h 17"/>
              </a:gdLst>
              <a:ahLst/>
              <a:cxnLst>
                <a:cxn ang="0">
                  <a:pos x="T0" y="T1"/>
                </a:cxn>
                <a:cxn ang="0">
                  <a:pos x="T2" y="T3"/>
                </a:cxn>
                <a:cxn ang="0">
                  <a:pos x="T4" y="T5"/>
                </a:cxn>
                <a:cxn ang="0">
                  <a:pos x="T6" y="T7"/>
                </a:cxn>
                <a:cxn ang="0">
                  <a:pos x="T8" y="T9"/>
                </a:cxn>
              </a:cxnLst>
              <a:rect l="0" t="0" r="r" b="b"/>
              <a:pathLst>
                <a:path w="17" h="17">
                  <a:moveTo>
                    <a:pt x="10" y="0"/>
                  </a:moveTo>
                  <a:lnTo>
                    <a:pt x="17" y="7"/>
                  </a:lnTo>
                  <a:lnTo>
                    <a:pt x="5" y="17"/>
                  </a:lnTo>
                  <a:lnTo>
                    <a:pt x="0" y="13"/>
                  </a:lnTo>
                  <a:lnTo>
                    <a:pt x="1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32" name="Freeform 90"/>
            <p:cNvSpPr>
              <a:spLocks/>
            </p:cNvSpPr>
            <p:nvPr/>
          </p:nvSpPr>
          <p:spPr bwMode="auto">
            <a:xfrm>
              <a:off x="7140502" y="6819266"/>
              <a:ext cx="1015097" cy="1683227"/>
            </a:xfrm>
            <a:custGeom>
              <a:avLst/>
              <a:gdLst>
                <a:gd name="T0" fmla="*/ 599 w 904"/>
                <a:gd name="T1" fmla="*/ 1335 h 1499"/>
                <a:gd name="T2" fmla="*/ 503 w 904"/>
                <a:gd name="T3" fmla="*/ 1427 h 1499"/>
                <a:gd name="T4" fmla="*/ 463 w 904"/>
                <a:gd name="T5" fmla="*/ 1449 h 1499"/>
                <a:gd name="T6" fmla="*/ 383 w 904"/>
                <a:gd name="T7" fmla="*/ 1494 h 1499"/>
                <a:gd name="T8" fmla="*/ 324 w 904"/>
                <a:gd name="T9" fmla="*/ 1462 h 1499"/>
                <a:gd name="T10" fmla="*/ 336 w 904"/>
                <a:gd name="T11" fmla="*/ 1356 h 1499"/>
                <a:gd name="T12" fmla="*/ 354 w 904"/>
                <a:gd name="T13" fmla="*/ 1293 h 1499"/>
                <a:gd name="T14" fmla="*/ 393 w 904"/>
                <a:gd name="T15" fmla="*/ 1235 h 1499"/>
                <a:gd name="T16" fmla="*/ 334 w 904"/>
                <a:gd name="T17" fmla="*/ 1149 h 1499"/>
                <a:gd name="T18" fmla="*/ 286 w 904"/>
                <a:gd name="T19" fmla="*/ 1095 h 1499"/>
                <a:gd name="T20" fmla="*/ 313 w 904"/>
                <a:gd name="T21" fmla="*/ 1009 h 1499"/>
                <a:gd name="T22" fmla="*/ 308 w 904"/>
                <a:gd name="T23" fmla="*/ 921 h 1499"/>
                <a:gd name="T24" fmla="*/ 296 w 904"/>
                <a:gd name="T25" fmla="*/ 875 h 1499"/>
                <a:gd name="T26" fmla="*/ 291 w 904"/>
                <a:gd name="T27" fmla="*/ 822 h 1499"/>
                <a:gd name="T28" fmla="*/ 273 w 904"/>
                <a:gd name="T29" fmla="*/ 741 h 1499"/>
                <a:gd name="T30" fmla="*/ 223 w 904"/>
                <a:gd name="T31" fmla="*/ 659 h 1499"/>
                <a:gd name="T32" fmla="*/ 214 w 904"/>
                <a:gd name="T33" fmla="*/ 592 h 1499"/>
                <a:gd name="T34" fmla="*/ 204 w 904"/>
                <a:gd name="T35" fmla="*/ 562 h 1499"/>
                <a:gd name="T36" fmla="*/ 219 w 904"/>
                <a:gd name="T37" fmla="*/ 488 h 1499"/>
                <a:gd name="T38" fmla="*/ 3 w 904"/>
                <a:gd name="T39" fmla="*/ 372 h 1499"/>
                <a:gd name="T40" fmla="*/ 24 w 904"/>
                <a:gd name="T41" fmla="*/ 316 h 1499"/>
                <a:gd name="T42" fmla="*/ 17 w 904"/>
                <a:gd name="T43" fmla="*/ 291 h 1499"/>
                <a:gd name="T44" fmla="*/ 50 w 904"/>
                <a:gd name="T45" fmla="*/ 227 h 1499"/>
                <a:gd name="T46" fmla="*/ 89 w 904"/>
                <a:gd name="T47" fmla="*/ 219 h 1499"/>
                <a:gd name="T48" fmla="*/ 115 w 904"/>
                <a:gd name="T49" fmla="*/ 218 h 1499"/>
                <a:gd name="T50" fmla="*/ 101 w 904"/>
                <a:gd name="T51" fmla="*/ 164 h 1499"/>
                <a:gd name="T52" fmla="*/ 95 w 904"/>
                <a:gd name="T53" fmla="*/ 146 h 1499"/>
                <a:gd name="T54" fmla="*/ 78 w 904"/>
                <a:gd name="T55" fmla="*/ 129 h 1499"/>
                <a:gd name="T56" fmla="*/ 104 w 904"/>
                <a:gd name="T57" fmla="*/ 98 h 1499"/>
                <a:gd name="T58" fmla="*/ 108 w 904"/>
                <a:gd name="T59" fmla="*/ 94 h 1499"/>
                <a:gd name="T60" fmla="*/ 136 w 904"/>
                <a:gd name="T61" fmla="*/ 79 h 1499"/>
                <a:gd name="T62" fmla="*/ 160 w 904"/>
                <a:gd name="T63" fmla="*/ 20 h 1499"/>
                <a:gd name="T64" fmla="*/ 172 w 904"/>
                <a:gd name="T65" fmla="*/ 17 h 1499"/>
                <a:gd name="T66" fmla="*/ 211 w 904"/>
                <a:gd name="T67" fmla="*/ 17 h 1499"/>
                <a:gd name="T68" fmla="*/ 240 w 904"/>
                <a:gd name="T69" fmla="*/ 36 h 1499"/>
                <a:gd name="T70" fmla="*/ 303 w 904"/>
                <a:gd name="T71" fmla="*/ 30 h 1499"/>
                <a:gd name="T72" fmla="*/ 343 w 904"/>
                <a:gd name="T73" fmla="*/ 3 h 1499"/>
                <a:gd name="T74" fmla="*/ 369 w 904"/>
                <a:gd name="T75" fmla="*/ 27 h 1499"/>
                <a:gd name="T76" fmla="*/ 381 w 904"/>
                <a:gd name="T77" fmla="*/ 79 h 1499"/>
                <a:gd name="T78" fmla="*/ 392 w 904"/>
                <a:gd name="T79" fmla="*/ 81 h 1499"/>
                <a:gd name="T80" fmla="*/ 390 w 904"/>
                <a:gd name="T81" fmla="*/ 137 h 1499"/>
                <a:gd name="T82" fmla="*/ 401 w 904"/>
                <a:gd name="T83" fmla="*/ 98 h 1499"/>
                <a:gd name="T84" fmla="*/ 411 w 904"/>
                <a:gd name="T85" fmla="*/ 165 h 1499"/>
                <a:gd name="T86" fmla="*/ 428 w 904"/>
                <a:gd name="T87" fmla="*/ 286 h 1499"/>
                <a:gd name="T88" fmla="*/ 451 w 904"/>
                <a:gd name="T89" fmla="*/ 302 h 1499"/>
                <a:gd name="T90" fmla="*/ 458 w 904"/>
                <a:gd name="T91" fmla="*/ 382 h 1499"/>
                <a:gd name="T92" fmla="*/ 500 w 904"/>
                <a:gd name="T93" fmla="*/ 394 h 1499"/>
                <a:gd name="T94" fmla="*/ 559 w 904"/>
                <a:gd name="T95" fmla="*/ 484 h 1499"/>
                <a:gd name="T96" fmla="*/ 639 w 904"/>
                <a:gd name="T97" fmla="*/ 528 h 1499"/>
                <a:gd name="T98" fmla="*/ 671 w 904"/>
                <a:gd name="T99" fmla="*/ 631 h 1499"/>
                <a:gd name="T100" fmla="*/ 685 w 904"/>
                <a:gd name="T101" fmla="*/ 708 h 1499"/>
                <a:gd name="T102" fmla="*/ 728 w 904"/>
                <a:gd name="T103" fmla="*/ 732 h 1499"/>
                <a:gd name="T104" fmla="*/ 814 w 904"/>
                <a:gd name="T105" fmla="*/ 754 h 1499"/>
                <a:gd name="T106" fmla="*/ 866 w 904"/>
                <a:gd name="T107" fmla="*/ 760 h 1499"/>
                <a:gd name="T108" fmla="*/ 889 w 904"/>
                <a:gd name="T109" fmla="*/ 832 h 1499"/>
                <a:gd name="T110" fmla="*/ 890 w 904"/>
                <a:gd name="T111" fmla="*/ 920 h 1499"/>
                <a:gd name="T112" fmla="*/ 876 w 904"/>
                <a:gd name="T113" fmla="*/ 999 h 1499"/>
                <a:gd name="T114" fmla="*/ 841 w 904"/>
                <a:gd name="T115" fmla="*/ 1061 h 1499"/>
                <a:gd name="T116" fmla="*/ 843 w 904"/>
                <a:gd name="T117" fmla="*/ 1120 h 1499"/>
                <a:gd name="T118" fmla="*/ 782 w 904"/>
                <a:gd name="T119" fmla="*/ 1192 h 1499"/>
                <a:gd name="T120" fmla="*/ 714 w 904"/>
                <a:gd name="T121" fmla="*/ 1209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1499">
                  <a:moveTo>
                    <a:pt x="664" y="1254"/>
                  </a:moveTo>
                  <a:lnTo>
                    <a:pt x="611" y="1271"/>
                  </a:lnTo>
                  <a:lnTo>
                    <a:pt x="611" y="1297"/>
                  </a:lnTo>
                  <a:lnTo>
                    <a:pt x="604" y="1309"/>
                  </a:lnTo>
                  <a:lnTo>
                    <a:pt x="599" y="1335"/>
                  </a:lnTo>
                  <a:lnTo>
                    <a:pt x="568" y="1360"/>
                  </a:lnTo>
                  <a:lnTo>
                    <a:pt x="540" y="1386"/>
                  </a:lnTo>
                  <a:lnTo>
                    <a:pt x="537" y="1392"/>
                  </a:lnTo>
                  <a:lnTo>
                    <a:pt x="521" y="1402"/>
                  </a:lnTo>
                  <a:lnTo>
                    <a:pt x="503" y="1427"/>
                  </a:lnTo>
                  <a:lnTo>
                    <a:pt x="509" y="1442"/>
                  </a:lnTo>
                  <a:lnTo>
                    <a:pt x="503" y="1448"/>
                  </a:lnTo>
                  <a:lnTo>
                    <a:pt x="484" y="1449"/>
                  </a:lnTo>
                  <a:lnTo>
                    <a:pt x="472" y="1448"/>
                  </a:lnTo>
                  <a:lnTo>
                    <a:pt x="463" y="1449"/>
                  </a:lnTo>
                  <a:lnTo>
                    <a:pt x="444" y="1472"/>
                  </a:lnTo>
                  <a:lnTo>
                    <a:pt x="425" y="1476"/>
                  </a:lnTo>
                  <a:lnTo>
                    <a:pt x="411" y="1499"/>
                  </a:lnTo>
                  <a:lnTo>
                    <a:pt x="388" y="1489"/>
                  </a:lnTo>
                  <a:lnTo>
                    <a:pt x="383" y="1494"/>
                  </a:lnTo>
                  <a:lnTo>
                    <a:pt x="345" y="1499"/>
                  </a:lnTo>
                  <a:lnTo>
                    <a:pt x="331" y="1494"/>
                  </a:lnTo>
                  <a:lnTo>
                    <a:pt x="326" y="1485"/>
                  </a:lnTo>
                  <a:lnTo>
                    <a:pt x="308" y="1476"/>
                  </a:lnTo>
                  <a:lnTo>
                    <a:pt x="324" y="1462"/>
                  </a:lnTo>
                  <a:lnTo>
                    <a:pt x="334" y="1459"/>
                  </a:lnTo>
                  <a:lnTo>
                    <a:pt x="341" y="1448"/>
                  </a:lnTo>
                  <a:lnTo>
                    <a:pt x="319" y="1397"/>
                  </a:lnTo>
                  <a:lnTo>
                    <a:pt x="329" y="1381"/>
                  </a:lnTo>
                  <a:lnTo>
                    <a:pt x="336" y="1356"/>
                  </a:lnTo>
                  <a:lnTo>
                    <a:pt x="331" y="1338"/>
                  </a:lnTo>
                  <a:lnTo>
                    <a:pt x="336" y="1324"/>
                  </a:lnTo>
                  <a:lnTo>
                    <a:pt x="347" y="1319"/>
                  </a:lnTo>
                  <a:lnTo>
                    <a:pt x="359" y="1303"/>
                  </a:lnTo>
                  <a:lnTo>
                    <a:pt x="354" y="1293"/>
                  </a:lnTo>
                  <a:lnTo>
                    <a:pt x="355" y="1271"/>
                  </a:lnTo>
                  <a:lnTo>
                    <a:pt x="364" y="1254"/>
                  </a:lnTo>
                  <a:lnTo>
                    <a:pt x="381" y="1254"/>
                  </a:lnTo>
                  <a:lnTo>
                    <a:pt x="390" y="1247"/>
                  </a:lnTo>
                  <a:lnTo>
                    <a:pt x="393" y="1235"/>
                  </a:lnTo>
                  <a:lnTo>
                    <a:pt x="383" y="1190"/>
                  </a:lnTo>
                  <a:lnTo>
                    <a:pt x="371" y="1174"/>
                  </a:lnTo>
                  <a:lnTo>
                    <a:pt x="347" y="1168"/>
                  </a:lnTo>
                  <a:lnTo>
                    <a:pt x="334" y="1157"/>
                  </a:lnTo>
                  <a:lnTo>
                    <a:pt x="334" y="1149"/>
                  </a:lnTo>
                  <a:lnTo>
                    <a:pt x="324" y="1139"/>
                  </a:lnTo>
                  <a:lnTo>
                    <a:pt x="324" y="1125"/>
                  </a:lnTo>
                  <a:lnTo>
                    <a:pt x="313" y="1117"/>
                  </a:lnTo>
                  <a:lnTo>
                    <a:pt x="282" y="1110"/>
                  </a:lnTo>
                  <a:lnTo>
                    <a:pt x="286" y="1095"/>
                  </a:lnTo>
                  <a:lnTo>
                    <a:pt x="305" y="1071"/>
                  </a:lnTo>
                  <a:lnTo>
                    <a:pt x="301" y="1048"/>
                  </a:lnTo>
                  <a:lnTo>
                    <a:pt x="308" y="1028"/>
                  </a:lnTo>
                  <a:lnTo>
                    <a:pt x="320" y="1023"/>
                  </a:lnTo>
                  <a:lnTo>
                    <a:pt x="313" y="1009"/>
                  </a:lnTo>
                  <a:lnTo>
                    <a:pt x="327" y="983"/>
                  </a:lnTo>
                  <a:lnTo>
                    <a:pt x="327" y="974"/>
                  </a:lnTo>
                  <a:lnTo>
                    <a:pt x="313" y="964"/>
                  </a:lnTo>
                  <a:lnTo>
                    <a:pt x="308" y="946"/>
                  </a:lnTo>
                  <a:lnTo>
                    <a:pt x="308" y="921"/>
                  </a:lnTo>
                  <a:lnTo>
                    <a:pt x="298" y="912"/>
                  </a:lnTo>
                  <a:lnTo>
                    <a:pt x="301" y="899"/>
                  </a:lnTo>
                  <a:lnTo>
                    <a:pt x="282" y="897"/>
                  </a:lnTo>
                  <a:lnTo>
                    <a:pt x="280" y="888"/>
                  </a:lnTo>
                  <a:lnTo>
                    <a:pt x="296" y="875"/>
                  </a:lnTo>
                  <a:lnTo>
                    <a:pt x="294" y="861"/>
                  </a:lnTo>
                  <a:lnTo>
                    <a:pt x="296" y="849"/>
                  </a:lnTo>
                  <a:lnTo>
                    <a:pt x="298" y="846"/>
                  </a:lnTo>
                  <a:lnTo>
                    <a:pt x="291" y="840"/>
                  </a:lnTo>
                  <a:lnTo>
                    <a:pt x="291" y="822"/>
                  </a:lnTo>
                  <a:lnTo>
                    <a:pt x="296" y="818"/>
                  </a:lnTo>
                  <a:lnTo>
                    <a:pt x="270" y="775"/>
                  </a:lnTo>
                  <a:lnTo>
                    <a:pt x="273" y="763"/>
                  </a:lnTo>
                  <a:lnTo>
                    <a:pt x="270" y="756"/>
                  </a:lnTo>
                  <a:lnTo>
                    <a:pt x="273" y="741"/>
                  </a:lnTo>
                  <a:lnTo>
                    <a:pt x="256" y="728"/>
                  </a:lnTo>
                  <a:lnTo>
                    <a:pt x="245" y="728"/>
                  </a:lnTo>
                  <a:lnTo>
                    <a:pt x="233" y="711"/>
                  </a:lnTo>
                  <a:lnTo>
                    <a:pt x="240" y="698"/>
                  </a:lnTo>
                  <a:lnTo>
                    <a:pt x="223" y="659"/>
                  </a:lnTo>
                  <a:lnTo>
                    <a:pt x="223" y="631"/>
                  </a:lnTo>
                  <a:lnTo>
                    <a:pt x="232" y="625"/>
                  </a:lnTo>
                  <a:lnTo>
                    <a:pt x="217" y="608"/>
                  </a:lnTo>
                  <a:lnTo>
                    <a:pt x="223" y="592"/>
                  </a:lnTo>
                  <a:lnTo>
                    <a:pt x="214" y="592"/>
                  </a:lnTo>
                  <a:lnTo>
                    <a:pt x="214" y="584"/>
                  </a:lnTo>
                  <a:lnTo>
                    <a:pt x="209" y="584"/>
                  </a:lnTo>
                  <a:lnTo>
                    <a:pt x="209" y="579"/>
                  </a:lnTo>
                  <a:lnTo>
                    <a:pt x="205" y="577"/>
                  </a:lnTo>
                  <a:lnTo>
                    <a:pt x="204" y="562"/>
                  </a:lnTo>
                  <a:lnTo>
                    <a:pt x="217" y="545"/>
                  </a:lnTo>
                  <a:lnTo>
                    <a:pt x="219" y="530"/>
                  </a:lnTo>
                  <a:lnTo>
                    <a:pt x="214" y="525"/>
                  </a:lnTo>
                  <a:lnTo>
                    <a:pt x="219" y="501"/>
                  </a:lnTo>
                  <a:lnTo>
                    <a:pt x="219" y="488"/>
                  </a:lnTo>
                  <a:lnTo>
                    <a:pt x="123" y="404"/>
                  </a:lnTo>
                  <a:lnTo>
                    <a:pt x="113" y="401"/>
                  </a:lnTo>
                  <a:lnTo>
                    <a:pt x="89" y="434"/>
                  </a:lnTo>
                  <a:lnTo>
                    <a:pt x="78" y="439"/>
                  </a:lnTo>
                  <a:lnTo>
                    <a:pt x="3" y="372"/>
                  </a:lnTo>
                  <a:lnTo>
                    <a:pt x="10" y="351"/>
                  </a:lnTo>
                  <a:lnTo>
                    <a:pt x="21" y="347"/>
                  </a:lnTo>
                  <a:lnTo>
                    <a:pt x="33" y="334"/>
                  </a:lnTo>
                  <a:lnTo>
                    <a:pt x="26" y="327"/>
                  </a:lnTo>
                  <a:lnTo>
                    <a:pt x="24" y="316"/>
                  </a:lnTo>
                  <a:lnTo>
                    <a:pt x="12" y="312"/>
                  </a:lnTo>
                  <a:lnTo>
                    <a:pt x="15" y="310"/>
                  </a:lnTo>
                  <a:lnTo>
                    <a:pt x="10" y="307"/>
                  </a:lnTo>
                  <a:lnTo>
                    <a:pt x="0" y="294"/>
                  </a:lnTo>
                  <a:lnTo>
                    <a:pt x="17" y="291"/>
                  </a:lnTo>
                  <a:lnTo>
                    <a:pt x="19" y="291"/>
                  </a:lnTo>
                  <a:lnTo>
                    <a:pt x="12" y="284"/>
                  </a:lnTo>
                  <a:lnTo>
                    <a:pt x="21" y="272"/>
                  </a:lnTo>
                  <a:lnTo>
                    <a:pt x="17" y="267"/>
                  </a:lnTo>
                  <a:lnTo>
                    <a:pt x="50" y="227"/>
                  </a:lnTo>
                  <a:lnTo>
                    <a:pt x="55" y="227"/>
                  </a:lnTo>
                  <a:lnTo>
                    <a:pt x="64" y="232"/>
                  </a:lnTo>
                  <a:lnTo>
                    <a:pt x="71" y="223"/>
                  </a:lnTo>
                  <a:lnTo>
                    <a:pt x="78" y="230"/>
                  </a:lnTo>
                  <a:lnTo>
                    <a:pt x="89" y="219"/>
                  </a:lnTo>
                  <a:lnTo>
                    <a:pt x="90" y="223"/>
                  </a:lnTo>
                  <a:lnTo>
                    <a:pt x="99" y="218"/>
                  </a:lnTo>
                  <a:lnTo>
                    <a:pt x="97" y="213"/>
                  </a:lnTo>
                  <a:lnTo>
                    <a:pt x="108" y="223"/>
                  </a:lnTo>
                  <a:lnTo>
                    <a:pt x="115" y="218"/>
                  </a:lnTo>
                  <a:lnTo>
                    <a:pt x="118" y="208"/>
                  </a:lnTo>
                  <a:lnTo>
                    <a:pt x="108" y="199"/>
                  </a:lnTo>
                  <a:lnTo>
                    <a:pt x="118" y="189"/>
                  </a:lnTo>
                  <a:lnTo>
                    <a:pt x="101" y="176"/>
                  </a:lnTo>
                  <a:lnTo>
                    <a:pt x="101" y="164"/>
                  </a:lnTo>
                  <a:lnTo>
                    <a:pt x="108" y="156"/>
                  </a:lnTo>
                  <a:lnTo>
                    <a:pt x="104" y="151"/>
                  </a:lnTo>
                  <a:lnTo>
                    <a:pt x="97" y="156"/>
                  </a:lnTo>
                  <a:lnTo>
                    <a:pt x="90" y="151"/>
                  </a:lnTo>
                  <a:lnTo>
                    <a:pt x="95" y="146"/>
                  </a:lnTo>
                  <a:lnTo>
                    <a:pt x="82" y="133"/>
                  </a:lnTo>
                  <a:lnTo>
                    <a:pt x="78" y="137"/>
                  </a:lnTo>
                  <a:lnTo>
                    <a:pt x="75" y="130"/>
                  </a:lnTo>
                  <a:lnTo>
                    <a:pt x="75" y="129"/>
                  </a:lnTo>
                  <a:lnTo>
                    <a:pt x="78" y="129"/>
                  </a:lnTo>
                  <a:lnTo>
                    <a:pt x="78" y="124"/>
                  </a:lnTo>
                  <a:lnTo>
                    <a:pt x="95" y="106"/>
                  </a:lnTo>
                  <a:lnTo>
                    <a:pt x="99" y="102"/>
                  </a:lnTo>
                  <a:lnTo>
                    <a:pt x="106" y="106"/>
                  </a:lnTo>
                  <a:lnTo>
                    <a:pt x="104" y="98"/>
                  </a:lnTo>
                  <a:lnTo>
                    <a:pt x="111" y="102"/>
                  </a:lnTo>
                  <a:lnTo>
                    <a:pt x="106" y="97"/>
                  </a:lnTo>
                  <a:lnTo>
                    <a:pt x="113" y="98"/>
                  </a:lnTo>
                  <a:lnTo>
                    <a:pt x="106" y="97"/>
                  </a:lnTo>
                  <a:lnTo>
                    <a:pt x="108" y="94"/>
                  </a:lnTo>
                  <a:lnTo>
                    <a:pt x="115" y="98"/>
                  </a:lnTo>
                  <a:lnTo>
                    <a:pt x="122" y="92"/>
                  </a:lnTo>
                  <a:lnTo>
                    <a:pt x="125" y="98"/>
                  </a:lnTo>
                  <a:lnTo>
                    <a:pt x="139" y="84"/>
                  </a:lnTo>
                  <a:lnTo>
                    <a:pt x="136" y="79"/>
                  </a:lnTo>
                  <a:lnTo>
                    <a:pt x="153" y="57"/>
                  </a:lnTo>
                  <a:lnTo>
                    <a:pt x="162" y="57"/>
                  </a:lnTo>
                  <a:lnTo>
                    <a:pt x="146" y="41"/>
                  </a:lnTo>
                  <a:lnTo>
                    <a:pt x="160" y="27"/>
                  </a:lnTo>
                  <a:lnTo>
                    <a:pt x="160" y="20"/>
                  </a:lnTo>
                  <a:lnTo>
                    <a:pt x="150" y="12"/>
                  </a:lnTo>
                  <a:lnTo>
                    <a:pt x="153" y="9"/>
                  </a:lnTo>
                  <a:lnTo>
                    <a:pt x="163" y="12"/>
                  </a:lnTo>
                  <a:lnTo>
                    <a:pt x="170" y="4"/>
                  </a:lnTo>
                  <a:lnTo>
                    <a:pt x="172" y="17"/>
                  </a:lnTo>
                  <a:lnTo>
                    <a:pt x="181" y="9"/>
                  </a:lnTo>
                  <a:lnTo>
                    <a:pt x="186" y="12"/>
                  </a:lnTo>
                  <a:lnTo>
                    <a:pt x="188" y="9"/>
                  </a:lnTo>
                  <a:lnTo>
                    <a:pt x="205" y="25"/>
                  </a:lnTo>
                  <a:lnTo>
                    <a:pt x="211" y="17"/>
                  </a:lnTo>
                  <a:lnTo>
                    <a:pt x="235" y="35"/>
                  </a:lnTo>
                  <a:lnTo>
                    <a:pt x="242" y="30"/>
                  </a:lnTo>
                  <a:lnTo>
                    <a:pt x="245" y="30"/>
                  </a:lnTo>
                  <a:lnTo>
                    <a:pt x="239" y="35"/>
                  </a:lnTo>
                  <a:lnTo>
                    <a:pt x="240" y="36"/>
                  </a:lnTo>
                  <a:lnTo>
                    <a:pt x="242" y="35"/>
                  </a:lnTo>
                  <a:lnTo>
                    <a:pt x="254" y="30"/>
                  </a:lnTo>
                  <a:lnTo>
                    <a:pt x="265" y="36"/>
                  </a:lnTo>
                  <a:lnTo>
                    <a:pt x="287" y="14"/>
                  </a:lnTo>
                  <a:lnTo>
                    <a:pt x="303" y="30"/>
                  </a:lnTo>
                  <a:lnTo>
                    <a:pt x="315" y="25"/>
                  </a:lnTo>
                  <a:lnTo>
                    <a:pt x="315" y="14"/>
                  </a:lnTo>
                  <a:lnTo>
                    <a:pt x="324" y="3"/>
                  </a:lnTo>
                  <a:lnTo>
                    <a:pt x="334" y="0"/>
                  </a:lnTo>
                  <a:lnTo>
                    <a:pt x="343" y="3"/>
                  </a:lnTo>
                  <a:lnTo>
                    <a:pt x="348" y="17"/>
                  </a:lnTo>
                  <a:lnTo>
                    <a:pt x="348" y="41"/>
                  </a:lnTo>
                  <a:lnTo>
                    <a:pt x="355" y="41"/>
                  </a:lnTo>
                  <a:lnTo>
                    <a:pt x="360" y="27"/>
                  </a:lnTo>
                  <a:lnTo>
                    <a:pt x="369" y="27"/>
                  </a:lnTo>
                  <a:lnTo>
                    <a:pt x="378" y="49"/>
                  </a:lnTo>
                  <a:lnTo>
                    <a:pt x="369" y="70"/>
                  </a:lnTo>
                  <a:lnTo>
                    <a:pt x="376" y="70"/>
                  </a:lnTo>
                  <a:lnTo>
                    <a:pt x="381" y="65"/>
                  </a:lnTo>
                  <a:lnTo>
                    <a:pt x="381" y="79"/>
                  </a:lnTo>
                  <a:lnTo>
                    <a:pt x="385" y="76"/>
                  </a:lnTo>
                  <a:lnTo>
                    <a:pt x="392" y="79"/>
                  </a:lnTo>
                  <a:lnTo>
                    <a:pt x="399" y="76"/>
                  </a:lnTo>
                  <a:lnTo>
                    <a:pt x="401" y="79"/>
                  </a:lnTo>
                  <a:lnTo>
                    <a:pt x="392" y="81"/>
                  </a:lnTo>
                  <a:lnTo>
                    <a:pt x="388" y="106"/>
                  </a:lnTo>
                  <a:lnTo>
                    <a:pt x="385" y="119"/>
                  </a:lnTo>
                  <a:lnTo>
                    <a:pt x="374" y="133"/>
                  </a:lnTo>
                  <a:lnTo>
                    <a:pt x="371" y="165"/>
                  </a:lnTo>
                  <a:lnTo>
                    <a:pt x="390" y="137"/>
                  </a:lnTo>
                  <a:lnTo>
                    <a:pt x="392" y="138"/>
                  </a:lnTo>
                  <a:lnTo>
                    <a:pt x="393" y="151"/>
                  </a:lnTo>
                  <a:lnTo>
                    <a:pt x="395" y="148"/>
                  </a:lnTo>
                  <a:lnTo>
                    <a:pt x="393" y="106"/>
                  </a:lnTo>
                  <a:lnTo>
                    <a:pt x="401" y="98"/>
                  </a:lnTo>
                  <a:lnTo>
                    <a:pt x="411" y="106"/>
                  </a:lnTo>
                  <a:lnTo>
                    <a:pt x="401" y="129"/>
                  </a:lnTo>
                  <a:lnTo>
                    <a:pt x="404" y="137"/>
                  </a:lnTo>
                  <a:lnTo>
                    <a:pt x="408" y="141"/>
                  </a:lnTo>
                  <a:lnTo>
                    <a:pt x="411" y="165"/>
                  </a:lnTo>
                  <a:lnTo>
                    <a:pt x="409" y="170"/>
                  </a:lnTo>
                  <a:lnTo>
                    <a:pt x="416" y="173"/>
                  </a:lnTo>
                  <a:lnTo>
                    <a:pt x="411" y="203"/>
                  </a:lnTo>
                  <a:lnTo>
                    <a:pt x="415" y="286"/>
                  </a:lnTo>
                  <a:lnTo>
                    <a:pt x="428" y="286"/>
                  </a:lnTo>
                  <a:lnTo>
                    <a:pt x="432" y="284"/>
                  </a:lnTo>
                  <a:lnTo>
                    <a:pt x="448" y="284"/>
                  </a:lnTo>
                  <a:lnTo>
                    <a:pt x="455" y="281"/>
                  </a:lnTo>
                  <a:lnTo>
                    <a:pt x="456" y="289"/>
                  </a:lnTo>
                  <a:lnTo>
                    <a:pt x="451" y="302"/>
                  </a:lnTo>
                  <a:lnTo>
                    <a:pt x="455" y="304"/>
                  </a:lnTo>
                  <a:lnTo>
                    <a:pt x="463" y="310"/>
                  </a:lnTo>
                  <a:lnTo>
                    <a:pt x="465" y="316"/>
                  </a:lnTo>
                  <a:lnTo>
                    <a:pt x="456" y="350"/>
                  </a:lnTo>
                  <a:lnTo>
                    <a:pt x="458" y="382"/>
                  </a:lnTo>
                  <a:lnTo>
                    <a:pt x="463" y="386"/>
                  </a:lnTo>
                  <a:lnTo>
                    <a:pt x="472" y="377"/>
                  </a:lnTo>
                  <a:lnTo>
                    <a:pt x="488" y="374"/>
                  </a:lnTo>
                  <a:lnTo>
                    <a:pt x="502" y="385"/>
                  </a:lnTo>
                  <a:lnTo>
                    <a:pt x="500" y="394"/>
                  </a:lnTo>
                  <a:lnTo>
                    <a:pt x="502" y="418"/>
                  </a:lnTo>
                  <a:lnTo>
                    <a:pt x="496" y="428"/>
                  </a:lnTo>
                  <a:lnTo>
                    <a:pt x="510" y="447"/>
                  </a:lnTo>
                  <a:lnTo>
                    <a:pt x="537" y="461"/>
                  </a:lnTo>
                  <a:lnTo>
                    <a:pt x="559" y="484"/>
                  </a:lnTo>
                  <a:lnTo>
                    <a:pt x="573" y="484"/>
                  </a:lnTo>
                  <a:lnTo>
                    <a:pt x="591" y="490"/>
                  </a:lnTo>
                  <a:lnTo>
                    <a:pt x="598" y="488"/>
                  </a:lnTo>
                  <a:lnTo>
                    <a:pt x="604" y="493"/>
                  </a:lnTo>
                  <a:lnTo>
                    <a:pt x="639" y="528"/>
                  </a:lnTo>
                  <a:lnTo>
                    <a:pt x="646" y="542"/>
                  </a:lnTo>
                  <a:lnTo>
                    <a:pt x="664" y="569"/>
                  </a:lnTo>
                  <a:lnTo>
                    <a:pt x="669" y="605"/>
                  </a:lnTo>
                  <a:lnTo>
                    <a:pt x="674" y="620"/>
                  </a:lnTo>
                  <a:lnTo>
                    <a:pt x="671" y="631"/>
                  </a:lnTo>
                  <a:lnTo>
                    <a:pt x="681" y="659"/>
                  </a:lnTo>
                  <a:lnTo>
                    <a:pt x="681" y="671"/>
                  </a:lnTo>
                  <a:lnTo>
                    <a:pt x="674" y="679"/>
                  </a:lnTo>
                  <a:lnTo>
                    <a:pt x="671" y="694"/>
                  </a:lnTo>
                  <a:lnTo>
                    <a:pt x="685" y="708"/>
                  </a:lnTo>
                  <a:lnTo>
                    <a:pt x="685" y="716"/>
                  </a:lnTo>
                  <a:lnTo>
                    <a:pt x="688" y="728"/>
                  </a:lnTo>
                  <a:lnTo>
                    <a:pt x="706" y="725"/>
                  </a:lnTo>
                  <a:lnTo>
                    <a:pt x="714" y="732"/>
                  </a:lnTo>
                  <a:lnTo>
                    <a:pt x="728" y="732"/>
                  </a:lnTo>
                  <a:lnTo>
                    <a:pt x="735" y="725"/>
                  </a:lnTo>
                  <a:lnTo>
                    <a:pt x="765" y="741"/>
                  </a:lnTo>
                  <a:lnTo>
                    <a:pt x="774" y="748"/>
                  </a:lnTo>
                  <a:lnTo>
                    <a:pt x="803" y="756"/>
                  </a:lnTo>
                  <a:lnTo>
                    <a:pt x="814" y="754"/>
                  </a:lnTo>
                  <a:lnTo>
                    <a:pt x="835" y="763"/>
                  </a:lnTo>
                  <a:lnTo>
                    <a:pt x="841" y="760"/>
                  </a:lnTo>
                  <a:lnTo>
                    <a:pt x="841" y="759"/>
                  </a:lnTo>
                  <a:lnTo>
                    <a:pt x="845" y="754"/>
                  </a:lnTo>
                  <a:lnTo>
                    <a:pt x="866" y="760"/>
                  </a:lnTo>
                  <a:lnTo>
                    <a:pt x="875" y="760"/>
                  </a:lnTo>
                  <a:lnTo>
                    <a:pt x="883" y="768"/>
                  </a:lnTo>
                  <a:lnTo>
                    <a:pt x="899" y="805"/>
                  </a:lnTo>
                  <a:lnTo>
                    <a:pt x="896" y="826"/>
                  </a:lnTo>
                  <a:lnTo>
                    <a:pt x="889" y="832"/>
                  </a:lnTo>
                  <a:lnTo>
                    <a:pt x="894" y="845"/>
                  </a:lnTo>
                  <a:lnTo>
                    <a:pt x="894" y="849"/>
                  </a:lnTo>
                  <a:lnTo>
                    <a:pt x="892" y="889"/>
                  </a:lnTo>
                  <a:lnTo>
                    <a:pt x="904" y="903"/>
                  </a:lnTo>
                  <a:lnTo>
                    <a:pt x="890" y="920"/>
                  </a:lnTo>
                  <a:lnTo>
                    <a:pt x="885" y="937"/>
                  </a:lnTo>
                  <a:lnTo>
                    <a:pt x="889" y="955"/>
                  </a:lnTo>
                  <a:lnTo>
                    <a:pt x="871" y="978"/>
                  </a:lnTo>
                  <a:lnTo>
                    <a:pt x="882" y="996"/>
                  </a:lnTo>
                  <a:lnTo>
                    <a:pt x="876" y="999"/>
                  </a:lnTo>
                  <a:lnTo>
                    <a:pt x="868" y="1017"/>
                  </a:lnTo>
                  <a:lnTo>
                    <a:pt x="868" y="1028"/>
                  </a:lnTo>
                  <a:lnTo>
                    <a:pt x="859" y="1031"/>
                  </a:lnTo>
                  <a:lnTo>
                    <a:pt x="850" y="1039"/>
                  </a:lnTo>
                  <a:lnTo>
                    <a:pt x="841" y="1061"/>
                  </a:lnTo>
                  <a:lnTo>
                    <a:pt x="848" y="1063"/>
                  </a:lnTo>
                  <a:lnTo>
                    <a:pt x="841" y="1085"/>
                  </a:lnTo>
                  <a:lnTo>
                    <a:pt x="845" y="1088"/>
                  </a:lnTo>
                  <a:lnTo>
                    <a:pt x="848" y="1110"/>
                  </a:lnTo>
                  <a:lnTo>
                    <a:pt x="843" y="1120"/>
                  </a:lnTo>
                  <a:lnTo>
                    <a:pt x="843" y="1134"/>
                  </a:lnTo>
                  <a:lnTo>
                    <a:pt x="835" y="1142"/>
                  </a:lnTo>
                  <a:lnTo>
                    <a:pt x="821" y="1164"/>
                  </a:lnTo>
                  <a:lnTo>
                    <a:pt x="810" y="1169"/>
                  </a:lnTo>
                  <a:lnTo>
                    <a:pt x="782" y="1192"/>
                  </a:lnTo>
                  <a:lnTo>
                    <a:pt x="742" y="1196"/>
                  </a:lnTo>
                  <a:lnTo>
                    <a:pt x="732" y="1192"/>
                  </a:lnTo>
                  <a:lnTo>
                    <a:pt x="721" y="1190"/>
                  </a:lnTo>
                  <a:lnTo>
                    <a:pt x="711" y="1200"/>
                  </a:lnTo>
                  <a:lnTo>
                    <a:pt x="714" y="1209"/>
                  </a:lnTo>
                  <a:lnTo>
                    <a:pt x="693" y="1235"/>
                  </a:lnTo>
                  <a:lnTo>
                    <a:pt x="687" y="1249"/>
                  </a:lnTo>
                  <a:lnTo>
                    <a:pt x="674" y="1249"/>
                  </a:lnTo>
                  <a:lnTo>
                    <a:pt x="664" y="125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33" name="Freeform 91"/>
            <p:cNvSpPr>
              <a:spLocks/>
            </p:cNvSpPr>
            <p:nvPr/>
          </p:nvSpPr>
          <p:spPr bwMode="auto">
            <a:xfrm>
              <a:off x="7056285" y="6426251"/>
              <a:ext cx="95446" cy="111167"/>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34" name="Freeform 92"/>
            <p:cNvSpPr>
              <a:spLocks/>
            </p:cNvSpPr>
            <p:nvPr/>
          </p:nvSpPr>
          <p:spPr bwMode="auto">
            <a:xfrm>
              <a:off x="7056285" y="6426251"/>
              <a:ext cx="95446" cy="111167"/>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35" name="Freeform 93"/>
            <p:cNvSpPr>
              <a:spLocks/>
            </p:cNvSpPr>
            <p:nvPr/>
          </p:nvSpPr>
          <p:spPr bwMode="auto">
            <a:xfrm>
              <a:off x="7056285" y="6426251"/>
              <a:ext cx="95446" cy="111167"/>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36" name="Freeform 94"/>
            <p:cNvSpPr>
              <a:spLocks/>
            </p:cNvSpPr>
            <p:nvPr/>
          </p:nvSpPr>
          <p:spPr bwMode="auto">
            <a:xfrm>
              <a:off x="7056285" y="6426251"/>
              <a:ext cx="95446" cy="111167"/>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37" name="Freeform 95"/>
            <p:cNvSpPr>
              <a:spLocks/>
            </p:cNvSpPr>
            <p:nvPr/>
          </p:nvSpPr>
          <p:spPr bwMode="auto">
            <a:xfrm>
              <a:off x="7243808" y="6419514"/>
              <a:ext cx="132502" cy="125765"/>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38" name="Freeform 96"/>
            <p:cNvSpPr>
              <a:spLocks/>
            </p:cNvSpPr>
            <p:nvPr/>
          </p:nvSpPr>
          <p:spPr bwMode="auto">
            <a:xfrm>
              <a:off x="7243808" y="6419514"/>
              <a:ext cx="132502" cy="125765"/>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39" name="Freeform 97"/>
            <p:cNvSpPr>
              <a:spLocks/>
            </p:cNvSpPr>
            <p:nvPr/>
          </p:nvSpPr>
          <p:spPr bwMode="auto">
            <a:xfrm>
              <a:off x="7243808" y="6419514"/>
              <a:ext cx="132502" cy="125765"/>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40" name="Freeform 98"/>
            <p:cNvSpPr>
              <a:spLocks/>
            </p:cNvSpPr>
            <p:nvPr/>
          </p:nvSpPr>
          <p:spPr bwMode="auto">
            <a:xfrm>
              <a:off x="7243808" y="6419514"/>
              <a:ext cx="132502" cy="125765"/>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41" name="Freeform 99"/>
            <p:cNvSpPr>
              <a:spLocks/>
            </p:cNvSpPr>
            <p:nvPr/>
          </p:nvSpPr>
          <p:spPr bwMode="auto">
            <a:xfrm>
              <a:off x="7151731" y="3191177"/>
              <a:ext cx="401996" cy="860141"/>
            </a:xfrm>
            <a:custGeom>
              <a:avLst/>
              <a:gdLst>
                <a:gd name="T0" fmla="*/ 56 w 358"/>
                <a:gd name="T1" fmla="*/ 664 h 766"/>
                <a:gd name="T2" fmla="*/ 36 w 358"/>
                <a:gd name="T3" fmla="*/ 624 h 766"/>
                <a:gd name="T4" fmla="*/ 0 w 358"/>
                <a:gd name="T5" fmla="*/ 517 h 766"/>
                <a:gd name="T6" fmla="*/ 42 w 358"/>
                <a:gd name="T7" fmla="*/ 465 h 766"/>
                <a:gd name="T8" fmla="*/ 62 w 358"/>
                <a:gd name="T9" fmla="*/ 393 h 766"/>
                <a:gd name="T10" fmla="*/ 66 w 358"/>
                <a:gd name="T11" fmla="*/ 353 h 766"/>
                <a:gd name="T12" fmla="*/ 9 w 358"/>
                <a:gd name="T13" fmla="*/ 226 h 766"/>
                <a:gd name="T14" fmla="*/ 69 w 358"/>
                <a:gd name="T15" fmla="*/ 226 h 766"/>
                <a:gd name="T16" fmla="*/ 99 w 358"/>
                <a:gd name="T17" fmla="*/ 207 h 766"/>
                <a:gd name="T18" fmla="*/ 127 w 358"/>
                <a:gd name="T19" fmla="*/ 173 h 766"/>
                <a:gd name="T20" fmla="*/ 127 w 358"/>
                <a:gd name="T21" fmla="*/ 129 h 766"/>
                <a:gd name="T22" fmla="*/ 151 w 358"/>
                <a:gd name="T23" fmla="*/ 67 h 766"/>
                <a:gd name="T24" fmla="*/ 154 w 358"/>
                <a:gd name="T25" fmla="*/ 24 h 766"/>
                <a:gd name="T26" fmla="*/ 174 w 358"/>
                <a:gd name="T27" fmla="*/ 5 h 766"/>
                <a:gd name="T28" fmla="*/ 177 w 358"/>
                <a:gd name="T29" fmla="*/ 5 h 766"/>
                <a:gd name="T30" fmla="*/ 186 w 358"/>
                <a:gd name="T31" fmla="*/ 35 h 766"/>
                <a:gd name="T32" fmla="*/ 208 w 358"/>
                <a:gd name="T33" fmla="*/ 22 h 766"/>
                <a:gd name="T34" fmla="*/ 217 w 358"/>
                <a:gd name="T35" fmla="*/ 30 h 766"/>
                <a:gd name="T36" fmla="*/ 227 w 358"/>
                <a:gd name="T37" fmla="*/ 44 h 766"/>
                <a:gd name="T38" fmla="*/ 252 w 358"/>
                <a:gd name="T39" fmla="*/ 72 h 766"/>
                <a:gd name="T40" fmla="*/ 262 w 358"/>
                <a:gd name="T41" fmla="*/ 86 h 766"/>
                <a:gd name="T42" fmla="*/ 297 w 358"/>
                <a:gd name="T43" fmla="*/ 108 h 766"/>
                <a:gd name="T44" fmla="*/ 347 w 358"/>
                <a:gd name="T45" fmla="*/ 143 h 766"/>
                <a:gd name="T46" fmla="*/ 337 w 358"/>
                <a:gd name="T47" fmla="*/ 196 h 766"/>
                <a:gd name="T48" fmla="*/ 351 w 358"/>
                <a:gd name="T49" fmla="*/ 236 h 766"/>
                <a:gd name="T50" fmla="*/ 351 w 358"/>
                <a:gd name="T51" fmla="*/ 242 h 766"/>
                <a:gd name="T52" fmla="*/ 351 w 358"/>
                <a:gd name="T53" fmla="*/ 294 h 766"/>
                <a:gd name="T54" fmla="*/ 326 w 358"/>
                <a:gd name="T55" fmla="*/ 293 h 766"/>
                <a:gd name="T56" fmla="*/ 307 w 358"/>
                <a:gd name="T57" fmla="*/ 299 h 766"/>
                <a:gd name="T58" fmla="*/ 307 w 358"/>
                <a:gd name="T59" fmla="*/ 326 h 766"/>
                <a:gd name="T60" fmla="*/ 297 w 358"/>
                <a:gd name="T61" fmla="*/ 352 h 766"/>
                <a:gd name="T62" fmla="*/ 293 w 358"/>
                <a:gd name="T63" fmla="*/ 376 h 766"/>
                <a:gd name="T64" fmla="*/ 293 w 358"/>
                <a:gd name="T65" fmla="*/ 412 h 766"/>
                <a:gd name="T66" fmla="*/ 280 w 358"/>
                <a:gd name="T67" fmla="*/ 428 h 766"/>
                <a:gd name="T68" fmla="*/ 276 w 358"/>
                <a:gd name="T69" fmla="*/ 490 h 766"/>
                <a:gd name="T70" fmla="*/ 288 w 358"/>
                <a:gd name="T71" fmla="*/ 522 h 766"/>
                <a:gd name="T72" fmla="*/ 283 w 358"/>
                <a:gd name="T73" fmla="*/ 538 h 766"/>
                <a:gd name="T74" fmla="*/ 255 w 358"/>
                <a:gd name="T75" fmla="*/ 551 h 766"/>
                <a:gd name="T76" fmla="*/ 267 w 358"/>
                <a:gd name="T77" fmla="*/ 595 h 766"/>
                <a:gd name="T78" fmla="*/ 248 w 358"/>
                <a:gd name="T79" fmla="*/ 605 h 766"/>
                <a:gd name="T80" fmla="*/ 262 w 358"/>
                <a:gd name="T81" fmla="*/ 599 h 766"/>
                <a:gd name="T82" fmla="*/ 257 w 358"/>
                <a:gd name="T83" fmla="*/ 637 h 766"/>
                <a:gd name="T84" fmla="*/ 280 w 358"/>
                <a:gd name="T85" fmla="*/ 634 h 766"/>
                <a:gd name="T86" fmla="*/ 286 w 358"/>
                <a:gd name="T87" fmla="*/ 645 h 766"/>
                <a:gd name="T88" fmla="*/ 264 w 358"/>
                <a:gd name="T89" fmla="*/ 651 h 766"/>
                <a:gd name="T90" fmla="*/ 245 w 358"/>
                <a:gd name="T91" fmla="*/ 658 h 766"/>
                <a:gd name="T92" fmla="*/ 247 w 358"/>
                <a:gd name="T93" fmla="*/ 667 h 766"/>
                <a:gd name="T94" fmla="*/ 247 w 358"/>
                <a:gd name="T95" fmla="*/ 696 h 766"/>
                <a:gd name="T96" fmla="*/ 234 w 358"/>
                <a:gd name="T97" fmla="*/ 696 h 766"/>
                <a:gd name="T98" fmla="*/ 222 w 358"/>
                <a:gd name="T99" fmla="*/ 696 h 766"/>
                <a:gd name="T100" fmla="*/ 215 w 358"/>
                <a:gd name="T101" fmla="*/ 694 h 766"/>
                <a:gd name="T102" fmla="*/ 222 w 358"/>
                <a:gd name="T103" fmla="*/ 717 h 766"/>
                <a:gd name="T104" fmla="*/ 207 w 358"/>
                <a:gd name="T105" fmla="*/ 744 h 766"/>
                <a:gd name="T106" fmla="*/ 200 w 358"/>
                <a:gd name="T107" fmla="*/ 756 h 766"/>
                <a:gd name="T108" fmla="*/ 182 w 358"/>
                <a:gd name="T109" fmla="*/ 763 h 766"/>
                <a:gd name="T110" fmla="*/ 144 w 358"/>
                <a:gd name="T111" fmla="*/ 717 h 766"/>
                <a:gd name="T112" fmla="*/ 149 w 358"/>
                <a:gd name="T113" fmla="*/ 708 h 766"/>
                <a:gd name="T114" fmla="*/ 135 w 358"/>
                <a:gd name="T115" fmla="*/ 708 h 766"/>
                <a:gd name="T116" fmla="*/ 118 w 358"/>
                <a:gd name="T117" fmla="*/ 691 h 766"/>
                <a:gd name="T118" fmla="*/ 109 w 358"/>
                <a:gd name="T119" fmla="*/ 669 h 766"/>
                <a:gd name="T120" fmla="*/ 102 w 358"/>
                <a:gd name="T121" fmla="*/ 664 h 766"/>
                <a:gd name="T122" fmla="*/ 62 w 358"/>
                <a:gd name="T123" fmla="*/ 674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8" h="766">
                  <a:moveTo>
                    <a:pt x="62" y="674"/>
                  </a:moveTo>
                  <a:lnTo>
                    <a:pt x="56" y="664"/>
                  </a:lnTo>
                  <a:lnTo>
                    <a:pt x="49" y="642"/>
                  </a:lnTo>
                  <a:lnTo>
                    <a:pt x="36" y="624"/>
                  </a:lnTo>
                  <a:lnTo>
                    <a:pt x="5" y="557"/>
                  </a:lnTo>
                  <a:lnTo>
                    <a:pt x="0" y="517"/>
                  </a:lnTo>
                  <a:lnTo>
                    <a:pt x="3" y="505"/>
                  </a:lnTo>
                  <a:lnTo>
                    <a:pt x="42" y="465"/>
                  </a:lnTo>
                  <a:lnTo>
                    <a:pt x="59" y="433"/>
                  </a:lnTo>
                  <a:lnTo>
                    <a:pt x="62" y="393"/>
                  </a:lnTo>
                  <a:lnTo>
                    <a:pt x="66" y="365"/>
                  </a:lnTo>
                  <a:lnTo>
                    <a:pt x="66" y="353"/>
                  </a:lnTo>
                  <a:lnTo>
                    <a:pt x="40" y="280"/>
                  </a:lnTo>
                  <a:lnTo>
                    <a:pt x="9" y="226"/>
                  </a:lnTo>
                  <a:lnTo>
                    <a:pt x="35" y="232"/>
                  </a:lnTo>
                  <a:lnTo>
                    <a:pt x="69" y="226"/>
                  </a:lnTo>
                  <a:lnTo>
                    <a:pt x="80" y="215"/>
                  </a:lnTo>
                  <a:lnTo>
                    <a:pt x="99" y="207"/>
                  </a:lnTo>
                  <a:lnTo>
                    <a:pt x="123" y="188"/>
                  </a:lnTo>
                  <a:lnTo>
                    <a:pt x="127" y="173"/>
                  </a:lnTo>
                  <a:lnTo>
                    <a:pt x="113" y="146"/>
                  </a:lnTo>
                  <a:lnTo>
                    <a:pt x="127" y="129"/>
                  </a:lnTo>
                  <a:lnTo>
                    <a:pt x="130" y="115"/>
                  </a:lnTo>
                  <a:lnTo>
                    <a:pt x="151" y="67"/>
                  </a:lnTo>
                  <a:lnTo>
                    <a:pt x="142" y="54"/>
                  </a:lnTo>
                  <a:lnTo>
                    <a:pt x="154" y="24"/>
                  </a:lnTo>
                  <a:lnTo>
                    <a:pt x="167" y="17"/>
                  </a:lnTo>
                  <a:lnTo>
                    <a:pt x="174" y="5"/>
                  </a:lnTo>
                  <a:lnTo>
                    <a:pt x="168" y="0"/>
                  </a:lnTo>
                  <a:lnTo>
                    <a:pt x="177" y="5"/>
                  </a:lnTo>
                  <a:lnTo>
                    <a:pt x="179" y="27"/>
                  </a:lnTo>
                  <a:lnTo>
                    <a:pt x="186" y="35"/>
                  </a:lnTo>
                  <a:lnTo>
                    <a:pt x="205" y="22"/>
                  </a:lnTo>
                  <a:lnTo>
                    <a:pt x="208" y="22"/>
                  </a:lnTo>
                  <a:lnTo>
                    <a:pt x="208" y="27"/>
                  </a:lnTo>
                  <a:lnTo>
                    <a:pt x="217" y="30"/>
                  </a:lnTo>
                  <a:lnTo>
                    <a:pt x="217" y="35"/>
                  </a:lnTo>
                  <a:lnTo>
                    <a:pt x="227" y="44"/>
                  </a:lnTo>
                  <a:lnTo>
                    <a:pt x="238" y="48"/>
                  </a:lnTo>
                  <a:lnTo>
                    <a:pt x="252" y="72"/>
                  </a:lnTo>
                  <a:lnTo>
                    <a:pt x="259" y="79"/>
                  </a:lnTo>
                  <a:lnTo>
                    <a:pt x="262" y="86"/>
                  </a:lnTo>
                  <a:lnTo>
                    <a:pt x="280" y="103"/>
                  </a:lnTo>
                  <a:lnTo>
                    <a:pt x="297" y="108"/>
                  </a:lnTo>
                  <a:lnTo>
                    <a:pt x="323" y="115"/>
                  </a:lnTo>
                  <a:lnTo>
                    <a:pt x="347" y="143"/>
                  </a:lnTo>
                  <a:lnTo>
                    <a:pt x="347" y="159"/>
                  </a:lnTo>
                  <a:lnTo>
                    <a:pt x="337" y="196"/>
                  </a:lnTo>
                  <a:lnTo>
                    <a:pt x="351" y="213"/>
                  </a:lnTo>
                  <a:lnTo>
                    <a:pt x="351" y="236"/>
                  </a:lnTo>
                  <a:lnTo>
                    <a:pt x="358" y="231"/>
                  </a:lnTo>
                  <a:lnTo>
                    <a:pt x="351" y="242"/>
                  </a:lnTo>
                  <a:lnTo>
                    <a:pt x="342" y="280"/>
                  </a:lnTo>
                  <a:lnTo>
                    <a:pt x="351" y="294"/>
                  </a:lnTo>
                  <a:lnTo>
                    <a:pt x="347" y="299"/>
                  </a:lnTo>
                  <a:lnTo>
                    <a:pt x="326" y="293"/>
                  </a:lnTo>
                  <a:lnTo>
                    <a:pt x="316" y="299"/>
                  </a:lnTo>
                  <a:lnTo>
                    <a:pt x="307" y="299"/>
                  </a:lnTo>
                  <a:lnTo>
                    <a:pt x="300" y="318"/>
                  </a:lnTo>
                  <a:lnTo>
                    <a:pt x="307" y="326"/>
                  </a:lnTo>
                  <a:lnTo>
                    <a:pt x="307" y="344"/>
                  </a:lnTo>
                  <a:lnTo>
                    <a:pt x="297" y="352"/>
                  </a:lnTo>
                  <a:lnTo>
                    <a:pt x="297" y="365"/>
                  </a:lnTo>
                  <a:lnTo>
                    <a:pt x="293" y="376"/>
                  </a:lnTo>
                  <a:lnTo>
                    <a:pt x="302" y="392"/>
                  </a:lnTo>
                  <a:lnTo>
                    <a:pt x="293" y="412"/>
                  </a:lnTo>
                  <a:lnTo>
                    <a:pt x="293" y="419"/>
                  </a:lnTo>
                  <a:lnTo>
                    <a:pt x="280" y="428"/>
                  </a:lnTo>
                  <a:lnTo>
                    <a:pt x="276" y="460"/>
                  </a:lnTo>
                  <a:lnTo>
                    <a:pt x="276" y="490"/>
                  </a:lnTo>
                  <a:lnTo>
                    <a:pt x="286" y="509"/>
                  </a:lnTo>
                  <a:lnTo>
                    <a:pt x="288" y="522"/>
                  </a:lnTo>
                  <a:lnTo>
                    <a:pt x="280" y="525"/>
                  </a:lnTo>
                  <a:lnTo>
                    <a:pt x="283" y="538"/>
                  </a:lnTo>
                  <a:lnTo>
                    <a:pt x="269" y="535"/>
                  </a:lnTo>
                  <a:lnTo>
                    <a:pt x="255" y="551"/>
                  </a:lnTo>
                  <a:lnTo>
                    <a:pt x="269" y="583"/>
                  </a:lnTo>
                  <a:lnTo>
                    <a:pt x="267" y="595"/>
                  </a:lnTo>
                  <a:lnTo>
                    <a:pt x="255" y="595"/>
                  </a:lnTo>
                  <a:lnTo>
                    <a:pt x="248" y="605"/>
                  </a:lnTo>
                  <a:lnTo>
                    <a:pt x="253" y="608"/>
                  </a:lnTo>
                  <a:lnTo>
                    <a:pt x="262" y="599"/>
                  </a:lnTo>
                  <a:lnTo>
                    <a:pt x="257" y="615"/>
                  </a:lnTo>
                  <a:lnTo>
                    <a:pt x="257" y="637"/>
                  </a:lnTo>
                  <a:lnTo>
                    <a:pt x="271" y="638"/>
                  </a:lnTo>
                  <a:lnTo>
                    <a:pt x="280" y="634"/>
                  </a:lnTo>
                  <a:lnTo>
                    <a:pt x="292" y="638"/>
                  </a:lnTo>
                  <a:lnTo>
                    <a:pt x="286" y="645"/>
                  </a:lnTo>
                  <a:lnTo>
                    <a:pt x="274" y="645"/>
                  </a:lnTo>
                  <a:lnTo>
                    <a:pt x="264" y="651"/>
                  </a:lnTo>
                  <a:lnTo>
                    <a:pt x="247" y="651"/>
                  </a:lnTo>
                  <a:lnTo>
                    <a:pt x="245" y="658"/>
                  </a:lnTo>
                  <a:lnTo>
                    <a:pt x="248" y="667"/>
                  </a:lnTo>
                  <a:lnTo>
                    <a:pt x="247" y="667"/>
                  </a:lnTo>
                  <a:lnTo>
                    <a:pt x="255" y="696"/>
                  </a:lnTo>
                  <a:lnTo>
                    <a:pt x="247" y="696"/>
                  </a:lnTo>
                  <a:lnTo>
                    <a:pt x="241" y="694"/>
                  </a:lnTo>
                  <a:lnTo>
                    <a:pt x="234" y="696"/>
                  </a:lnTo>
                  <a:lnTo>
                    <a:pt x="233" y="694"/>
                  </a:lnTo>
                  <a:lnTo>
                    <a:pt x="222" y="696"/>
                  </a:lnTo>
                  <a:lnTo>
                    <a:pt x="217" y="691"/>
                  </a:lnTo>
                  <a:lnTo>
                    <a:pt x="215" y="694"/>
                  </a:lnTo>
                  <a:lnTo>
                    <a:pt x="217" y="710"/>
                  </a:lnTo>
                  <a:lnTo>
                    <a:pt x="222" y="717"/>
                  </a:lnTo>
                  <a:lnTo>
                    <a:pt x="215" y="744"/>
                  </a:lnTo>
                  <a:lnTo>
                    <a:pt x="207" y="744"/>
                  </a:lnTo>
                  <a:lnTo>
                    <a:pt x="207" y="751"/>
                  </a:lnTo>
                  <a:lnTo>
                    <a:pt x="200" y="756"/>
                  </a:lnTo>
                  <a:lnTo>
                    <a:pt x="200" y="766"/>
                  </a:lnTo>
                  <a:lnTo>
                    <a:pt x="182" y="763"/>
                  </a:lnTo>
                  <a:lnTo>
                    <a:pt x="148" y="723"/>
                  </a:lnTo>
                  <a:lnTo>
                    <a:pt x="144" y="717"/>
                  </a:lnTo>
                  <a:lnTo>
                    <a:pt x="149" y="717"/>
                  </a:lnTo>
                  <a:lnTo>
                    <a:pt x="149" y="708"/>
                  </a:lnTo>
                  <a:lnTo>
                    <a:pt x="139" y="710"/>
                  </a:lnTo>
                  <a:lnTo>
                    <a:pt x="135" y="708"/>
                  </a:lnTo>
                  <a:lnTo>
                    <a:pt x="123" y="707"/>
                  </a:lnTo>
                  <a:lnTo>
                    <a:pt x="118" y="691"/>
                  </a:lnTo>
                  <a:lnTo>
                    <a:pt x="109" y="691"/>
                  </a:lnTo>
                  <a:lnTo>
                    <a:pt x="109" y="669"/>
                  </a:lnTo>
                  <a:lnTo>
                    <a:pt x="102" y="669"/>
                  </a:lnTo>
                  <a:lnTo>
                    <a:pt x="102" y="664"/>
                  </a:lnTo>
                  <a:lnTo>
                    <a:pt x="90" y="674"/>
                  </a:lnTo>
                  <a:lnTo>
                    <a:pt x="62" y="6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42" name="Freeform 100"/>
            <p:cNvSpPr>
              <a:spLocks/>
            </p:cNvSpPr>
            <p:nvPr/>
          </p:nvSpPr>
          <p:spPr bwMode="auto">
            <a:xfrm>
              <a:off x="7151731" y="3191177"/>
              <a:ext cx="401996" cy="860141"/>
            </a:xfrm>
            <a:custGeom>
              <a:avLst/>
              <a:gdLst>
                <a:gd name="T0" fmla="*/ 56 w 358"/>
                <a:gd name="T1" fmla="*/ 664 h 766"/>
                <a:gd name="T2" fmla="*/ 36 w 358"/>
                <a:gd name="T3" fmla="*/ 624 h 766"/>
                <a:gd name="T4" fmla="*/ 0 w 358"/>
                <a:gd name="T5" fmla="*/ 517 h 766"/>
                <a:gd name="T6" fmla="*/ 42 w 358"/>
                <a:gd name="T7" fmla="*/ 465 h 766"/>
                <a:gd name="T8" fmla="*/ 62 w 358"/>
                <a:gd name="T9" fmla="*/ 393 h 766"/>
                <a:gd name="T10" fmla="*/ 66 w 358"/>
                <a:gd name="T11" fmla="*/ 353 h 766"/>
                <a:gd name="T12" fmla="*/ 9 w 358"/>
                <a:gd name="T13" fmla="*/ 226 h 766"/>
                <a:gd name="T14" fmla="*/ 69 w 358"/>
                <a:gd name="T15" fmla="*/ 226 h 766"/>
                <a:gd name="T16" fmla="*/ 99 w 358"/>
                <a:gd name="T17" fmla="*/ 207 h 766"/>
                <a:gd name="T18" fmla="*/ 127 w 358"/>
                <a:gd name="T19" fmla="*/ 173 h 766"/>
                <a:gd name="T20" fmla="*/ 127 w 358"/>
                <a:gd name="T21" fmla="*/ 129 h 766"/>
                <a:gd name="T22" fmla="*/ 151 w 358"/>
                <a:gd name="T23" fmla="*/ 67 h 766"/>
                <a:gd name="T24" fmla="*/ 154 w 358"/>
                <a:gd name="T25" fmla="*/ 24 h 766"/>
                <a:gd name="T26" fmla="*/ 174 w 358"/>
                <a:gd name="T27" fmla="*/ 5 h 766"/>
                <a:gd name="T28" fmla="*/ 177 w 358"/>
                <a:gd name="T29" fmla="*/ 5 h 766"/>
                <a:gd name="T30" fmla="*/ 186 w 358"/>
                <a:gd name="T31" fmla="*/ 35 h 766"/>
                <a:gd name="T32" fmla="*/ 208 w 358"/>
                <a:gd name="T33" fmla="*/ 22 h 766"/>
                <a:gd name="T34" fmla="*/ 217 w 358"/>
                <a:gd name="T35" fmla="*/ 30 h 766"/>
                <a:gd name="T36" fmla="*/ 227 w 358"/>
                <a:gd name="T37" fmla="*/ 44 h 766"/>
                <a:gd name="T38" fmla="*/ 252 w 358"/>
                <a:gd name="T39" fmla="*/ 72 h 766"/>
                <a:gd name="T40" fmla="*/ 262 w 358"/>
                <a:gd name="T41" fmla="*/ 86 h 766"/>
                <a:gd name="T42" fmla="*/ 297 w 358"/>
                <a:gd name="T43" fmla="*/ 108 h 766"/>
                <a:gd name="T44" fmla="*/ 347 w 358"/>
                <a:gd name="T45" fmla="*/ 143 h 766"/>
                <a:gd name="T46" fmla="*/ 337 w 358"/>
                <a:gd name="T47" fmla="*/ 196 h 766"/>
                <a:gd name="T48" fmla="*/ 351 w 358"/>
                <a:gd name="T49" fmla="*/ 236 h 766"/>
                <a:gd name="T50" fmla="*/ 351 w 358"/>
                <a:gd name="T51" fmla="*/ 242 h 766"/>
                <a:gd name="T52" fmla="*/ 351 w 358"/>
                <a:gd name="T53" fmla="*/ 294 h 766"/>
                <a:gd name="T54" fmla="*/ 326 w 358"/>
                <a:gd name="T55" fmla="*/ 293 h 766"/>
                <a:gd name="T56" fmla="*/ 307 w 358"/>
                <a:gd name="T57" fmla="*/ 299 h 766"/>
                <a:gd name="T58" fmla="*/ 307 w 358"/>
                <a:gd name="T59" fmla="*/ 326 h 766"/>
                <a:gd name="T60" fmla="*/ 297 w 358"/>
                <a:gd name="T61" fmla="*/ 352 h 766"/>
                <a:gd name="T62" fmla="*/ 293 w 358"/>
                <a:gd name="T63" fmla="*/ 376 h 766"/>
                <a:gd name="T64" fmla="*/ 293 w 358"/>
                <a:gd name="T65" fmla="*/ 412 h 766"/>
                <a:gd name="T66" fmla="*/ 280 w 358"/>
                <a:gd name="T67" fmla="*/ 428 h 766"/>
                <a:gd name="T68" fmla="*/ 276 w 358"/>
                <a:gd name="T69" fmla="*/ 490 h 766"/>
                <a:gd name="T70" fmla="*/ 288 w 358"/>
                <a:gd name="T71" fmla="*/ 522 h 766"/>
                <a:gd name="T72" fmla="*/ 283 w 358"/>
                <a:gd name="T73" fmla="*/ 538 h 766"/>
                <a:gd name="T74" fmla="*/ 255 w 358"/>
                <a:gd name="T75" fmla="*/ 551 h 766"/>
                <a:gd name="T76" fmla="*/ 267 w 358"/>
                <a:gd name="T77" fmla="*/ 595 h 766"/>
                <a:gd name="T78" fmla="*/ 248 w 358"/>
                <a:gd name="T79" fmla="*/ 605 h 766"/>
                <a:gd name="T80" fmla="*/ 262 w 358"/>
                <a:gd name="T81" fmla="*/ 599 h 766"/>
                <a:gd name="T82" fmla="*/ 257 w 358"/>
                <a:gd name="T83" fmla="*/ 637 h 766"/>
                <a:gd name="T84" fmla="*/ 280 w 358"/>
                <a:gd name="T85" fmla="*/ 634 h 766"/>
                <a:gd name="T86" fmla="*/ 286 w 358"/>
                <a:gd name="T87" fmla="*/ 645 h 766"/>
                <a:gd name="T88" fmla="*/ 264 w 358"/>
                <a:gd name="T89" fmla="*/ 651 h 766"/>
                <a:gd name="T90" fmla="*/ 245 w 358"/>
                <a:gd name="T91" fmla="*/ 658 h 766"/>
                <a:gd name="T92" fmla="*/ 247 w 358"/>
                <a:gd name="T93" fmla="*/ 667 h 766"/>
                <a:gd name="T94" fmla="*/ 247 w 358"/>
                <a:gd name="T95" fmla="*/ 696 h 766"/>
                <a:gd name="T96" fmla="*/ 234 w 358"/>
                <a:gd name="T97" fmla="*/ 696 h 766"/>
                <a:gd name="T98" fmla="*/ 222 w 358"/>
                <a:gd name="T99" fmla="*/ 696 h 766"/>
                <a:gd name="T100" fmla="*/ 215 w 358"/>
                <a:gd name="T101" fmla="*/ 694 h 766"/>
                <a:gd name="T102" fmla="*/ 222 w 358"/>
                <a:gd name="T103" fmla="*/ 717 h 766"/>
                <a:gd name="T104" fmla="*/ 207 w 358"/>
                <a:gd name="T105" fmla="*/ 744 h 766"/>
                <a:gd name="T106" fmla="*/ 200 w 358"/>
                <a:gd name="T107" fmla="*/ 756 h 766"/>
                <a:gd name="T108" fmla="*/ 182 w 358"/>
                <a:gd name="T109" fmla="*/ 763 h 766"/>
                <a:gd name="T110" fmla="*/ 144 w 358"/>
                <a:gd name="T111" fmla="*/ 717 h 766"/>
                <a:gd name="T112" fmla="*/ 149 w 358"/>
                <a:gd name="T113" fmla="*/ 708 h 766"/>
                <a:gd name="T114" fmla="*/ 135 w 358"/>
                <a:gd name="T115" fmla="*/ 708 h 766"/>
                <a:gd name="T116" fmla="*/ 118 w 358"/>
                <a:gd name="T117" fmla="*/ 691 h 766"/>
                <a:gd name="T118" fmla="*/ 109 w 358"/>
                <a:gd name="T119" fmla="*/ 669 h 766"/>
                <a:gd name="T120" fmla="*/ 102 w 358"/>
                <a:gd name="T121" fmla="*/ 664 h 766"/>
                <a:gd name="T122" fmla="*/ 62 w 358"/>
                <a:gd name="T123" fmla="*/ 674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8" h="766">
                  <a:moveTo>
                    <a:pt x="62" y="674"/>
                  </a:moveTo>
                  <a:lnTo>
                    <a:pt x="56" y="664"/>
                  </a:lnTo>
                  <a:lnTo>
                    <a:pt x="49" y="642"/>
                  </a:lnTo>
                  <a:lnTo>
                    <a:pt x="36" y="624"/>
                  </a:lnTo>
                  <a:lnTo>
                    <a:pt x="5" y="557"/>
                  </a:lnTo>
                  <a:lnTo>
                    <a:pt x="0" y="517"/>
                  </a:lnTo>
                  <a:lnTo>
                    <a:pt x="3" y="505"/>
                  </a:lnTo>
                  <a:lnTo>
                    <a:pt x="42" y="465"/>
                  </a:lnTo>
                  <a:lnTo>
                    <a:pt x="59" y="433"/>
                  </a:lnTo>
                  <a:lnTo>
                    <a:pt x="62" y="393"/>
                  </a:lnTo>
                  <a:lnTo>
                    <a:pt x="66" y="365"/>
                  </a:lnTo>
                  <a:lnTo>
                    <a:pt x="66" y="353"/>
                  </a:lnTo>
                  <a:lnTo>
                    <a:pt x="40" y="280"/>
                  </a:lnTo>
                  <a:lnTo>
                    <a:pt x="9" y="226"/>
                  </a:lnTo>
                  <a:lnTo>
                    <a:pt x="35" y="232"/>
                  </a:lnTo>
                  <a:lnTo>
                    <a:pt x="69" y="226"/>
                  </a:lnTo>
                  <a:lnTo>
                    <a:pt x="80" y="215"/>
                  </a:lnTo>
                  <a:lnTo>
                    <a:pt x="99" y="207"/>
                  </a:lnTo>
                  <a:lnTo>
                    <a:pt x="123" y="188"/>
                  </a:lnTo>
                  <a:lnTo>
                    <a:pt x="127" y="173"/>
                  </a:lnTo>
                  <a:lnTo>
                    <a:pt x="113" y="146"/>
                  </a:lnTo>
                  <a:lnTo>
                    <a:pt x="127" y="129"/>
                  </a:lnTo>
                  <a:lnTo>
                    <a:pt x="130" y="115"/>
                  </a:lnTo>
                  <a:lnTo>
                    <a:pt x="151" y="67"/>
                  </a:lnTo>
                  <a:lnTo>
                    <a:pt x="142" y="54"/>
                  </a:lnTo>
                  <a:lnTo>
                    <a:pt x="154" y="24"/>
                  </a:lnTo>
                  <a:lnTo>
                    <a:pt x="167" y="17"/>
                  </a:lnTo>
                  <a:lnTo>
                    <a:pt x="174" y="5"/>
                  </a:lnTo>
                  <a:lnTo>
                    <a:pt x="168" y="0"/>
                  </a:lnTo>
                  <a:lnTo>
                    <a:pt x="177" y="5"/>
                  </a:lnTo>
                  <a:lnTo>
                    <a:pt x="179" y="27"/>
                  </a:lnTo>
                  <a:lnTo>
                    <a:pt x="186" y="35"/>
                  </a:lnTo>
                  <a:lnTo>
                    <a:pt x="205" y="22"/>
                  </a:lnTo>
                  <a:lnTo>
                    <a:pt x="208" y="22"/>
                  </a:lnTo>
                  <a:lnTo>
                    <a:pt x="208" y="27"/>
                  </a:lnTo>
                  <a:lnTo>
                    <a:pt x="217" y="30"/>
                  </a:lnTo>
                  <a:lnTo>
                    <a:pt x="217" y="35"/>
                  </a:lnTo>
                  <a:lnTo>
                    <a:pt x="227" y="44"/>
                  </a:lnTo>
                  <a:lnTo>
                    <a:pt x="238" y="48"/>
                  </a:lnTo>
                  <a:lnTo>
                    <a:pt x="252" y="72"/>
                  </a:lnTo>
                  <a:lnTo>
                    <a:pt x="259" y="79"/>
                  </a:lnTo>
                  <a:lnTo>
                    <a:pt x="262" y="86"/>
                  </a:lnTo>
                  <a:lnTo>
                    <a:pt x="280" y="103"/>
                  </a:lnTo>
                  <a:lnTo>
                    <a:pt x="297" y="108"/>
                  </a:lnTo>
                  <a:lnTo>
                    <a:pt x="323" y="115"/>
                  </a:lnTo>
                  <a:lnTo>
                    <a:pt x="347" y="143"/>
                  </a:lnTo>
                  <a:lnTo>
                    <a:pt x="347" y="159"/>
                  </a:lnTo>
                  <a:lnTo>
                    <a:pt x="337" y="196"/>
                  </a:lnTo>
                  <a:lnTo>
                    <a:pt x="351" y="213"/>
                  </a:lnTo>
                  <a:lnTo>
                    <a:pt x="351" y="236"/>
                  </a:lnTo>
                  <a:lnTo>
                    <a:pt x="358" y="231"/>
                  </a:lnTo>
                  <a:lnTo>
                    <a:pt x="351" y="242"/>
                  </a:lnTo>
                  <a:lnTo>
                    <a:pt x="342" y="280"/>
                  </a:lnTo>
                  <a:lnTo>
                    <a:pt x="351" y="294"/>
                  </a:lnTo>
                  <a:lnTo>
                    <a:pt x="347" y="299"/>
                  </a:lnTo>
                  <a:lnTo>
                    <a:pt x="326" y="293"/>
                  </a:lnTo>
                  <a:lnTo>
                    <a:pt x="316" y="299"/>
                  </a:lnTo>
                  <a:lnTo>
                    <a:pt x="307" y="299"/>
                  </a:lnTo>
                  <a:lnTo>
                    <a:pt x="300" y="318"/>
                  </a:lnTo>
                  <a:lnTo>
                    <a:pt x="307" y="326"/>
                  </a:lnTo>
                  <a:lnTo>
                    <a:pt x="307" y="344"/>
                  </a:lnTo>
                  <a:lnTo>
                    <a:pt x="297" y="352"/>
                  </a:lnTo>
                  <a:lnTo>
                    <a:pt x="297" y="365"/>
                  </a:lnTo>
                  <a:lnTo>
                    <a:pt x="293" y="376"/>
                  </a:lnTo>
                  <a:lnTo>
                    <a:pt x="302" y="392"/>
                  </a:lnTo>
                  <a:lnTo>
                    <a:pt x="293" y="412"/>
                  </a:lnTo>
                  <a:lnTo>
                    <a:pt x="293" y="419"/>
                  </a:lnTo>
                  <a:lnTo>
                    <a:pt x="280" y="428"/>
                  </a:lnTo>
                  <a:lnTo>
                    <a:pt x="276" y="460"/>
                  </a:lnTo>
                  <a:lnTo>
                    <a:pt x="276" y="490"/>
                  </a:lnTo>
                  <a:lnTo>
                    <a:pt x="286" y="509"/>
                  </a:lnTo>
                  <a:lnTo>
                    <a:pt x="288" y="522"/>
                  </a:lnTo>
                  <a:lnTo>
                    <a:pt x="280" y="525"/>
                  </a:lnTo>
                  <a:lnTo>
                    <a:pt x="283" y="538"/>
                  </a:lnTo>
                  <a:lnTo>
                    <a:pt x="269" y="535"/>
                  </a:lnTo>
                  <a:lnTo>
                    <a:pt x="255" y="551"/>
                  </a:lnTo>
                  <a:lnTo>
                    <a:pt x="269" y="583"/>
                  </a:lnTo>
                  <a:lnTo>
                    <a:pt x="267" y="595"/>
                  </a:lnTo>
                  <a:lnTo>
                    <a:pt x="255" y="595"/>
                  </a:lnTo>
                  <a:lnTo>
                    <a:pt x="248" y="605"/>
                  </a:lnTo>
                  <a:lnTo>
                    <a:pt x="253" y="608"/>
                  </a:lnTo>
                  <a:lnTo>
                    <a:pt x="262" y="599"/>
                  </a:lnTo>
                  <a:lnTo>
                    <a:pt x="257" y="615"/>
                  </a:lnTo>
                  <a:lnTo>
                    <a:pt x="257" y="637"/>
                  </a:lnTo>
                  <a:lnTo>
                    <a:pt x="271" y="638"/>
                  </a:lnTo>
                  <a:lnTo>
                    <a:pt x="280" y="634"/>
                  </a:lnTo>
                  <a:lnTo>
                    <a:pt x="292" y="638"/>
                  </a:lnTo>
                  <a:lnTo>
                    <a:pt x="286" y="645"/>
                  </a:lnTo>
                  <a:lnTo>
                    <a:pt x="274" y="645"/>
                  </a:lnTo>
                  <a:lnTo>
                    <a:pt x="264" y="651"/>
                  </a:lnTo>
                  <a:lnTo>
                    <a:pt x="247" y="651"/>
                  </a:lnTo>
                  <a:lnTo>
                    <a:pt x="245" y="658"/>
                  </a:lnTo>
                  <a:lnTo>
                    <a:pt x="248" y="667"/>
                  </a:lnTo>
                  <a:lnTo>
                    <a:pt x="247" y="667"/>
                  </a:lnTo>
                  <a:lnTo>
                    <a:pt x="255" y="696"/>
                  </a:lnTo>
                  <a:lnTo>
                    <a:pt x="247" y="696"/>
                  </a:lnTo>
                  <a:lnTo>
                    <a:pt x="241" y="694"/>
                  </a:lnTo>
                  <a:lnTo>
                    <a:pt x="234" y="696"/>
                  </a:lnTo>
                  <a:lnTo>
                    <a:pt x="233" y="694"/>
                  </a:lnTo>
                  <a:lnTo>
                    <a:pt x="222" y="696"/>
                  </a:lnTo>
                  <a:lnTo>
                    <a:pt x="217" y="691"/>
                  </a:lnTo>
                  <a:lnTo>
                    <a:pt x="215" y="694"/>
                  </a:lnTo>
                  <a:lnTo>
                    <a:pt x="217" y="710"/>
                  </a:lnTo>
                  <a:lnTo>
                    <a:pt x="222" y="717"/>
                  </a:lnTo>
                  <a:lnTo>
                    <a:pt x="215" y="744"/>
                  </a:lnTo>
                  <a:lnTo>
                    <a:pt x="207" y="744"/>
                  </a:lnTo>
                  <a:lnTo>
                    <a:pt x="207" y="751"/>
                  </a:lnTo>
                  <a:lnTo>
                    <a:pt x="200" y="756"/>
                  </a:lnTo>
                  <a:lnTo>
                    <a:pt x="200" y="766"/>
                  </a:lnTo>
                  <a:lnTo>
                    <a:pt x="182" y="763"/>
                  </a:lnTo>
                  <a:lnTo>
                    <a:pt x="148" y="723"/>
                  </a:lnTo>
                  <a:lnTo>
                    <a:pt x="144" y="717"/>
                  </a:lnTo>
                  <a:lnTo>
                    <a:pt x="149" y="717"/>
                  </a:lnTo>
                  <a:lnTo>
                    <a:pt x="149" y="708"/>
                  </a:lnTo>
                  <a:lnTo>
                    <a:pt x="139" y="710"/>
                  </a:lnTo>
                  <a:lnTo>
                    <a:pt x="135" y="708"/>
                  </a:lnTo>
                  <a:lnTo>
                    <a:pt x="123" y="707"/>
                  </a:lnTo>
                  <a:lnTo>
                    <a:pt x="118" y="691"/>
                  </a:lnTo>
                  <a:lnTo>
                    <a:pt x="109" y="691"/>
                  </a:lnTo>
                  <a:lnTo>
                    <a:pt x="109" y="669"/>
                  </a:lnTo>
                  <a:lnTo>
                    <a:pt x="102" y="669"/>
                  </a:lnTo>
                  <a:lnTo>
                    <a:pt x="102" y="664"/>
                  </a:lnTo>
                  <a:lnTo>
                    <a:pt x="90" y="674"/>
                  </a:lnTo>
                  <a:lnTo>
                    <a:pt x="62" y="67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43" name="Freeform 101"/>
            <p:cNvSpPr>
              <a:spLocks/>
            </p:cNvSpPr>
            <p:nvPr/>
          </p:nvSpPr>
          <p:spPr bwMode="auto">
            <a:xfrm>
              <a:off x="7340377" y="2857676"/>
              <a:ext cx="803993" cy="1035314"/>
            </a:xfrm>
            <a:custGeom>
              <a:avLst/>
              <a:gdLst>
                <a:gd name="T0" fmla="*/ 138 w 716"/>
                <a:gd name="T1" fmla="*/ 640 h 922"/>
                <a:gd name="T2" fmla="*/ 148 w 716"/>
                <a:gd name="T3" fmla="*/ 595 h 922"/>
                <a:gd name="T4" fmla="*/ 174 w 716"/>
                <a:gd name="T5" fmla="*/ 576 h 922"/>
                <a:gd name="T6" fmla="*/ 183 w 716"/>
                <a:gd name="T7" fmla="*/ 509 h 922"/>
                <a:gd name="T8" fmla="*/ 154 w 716"/>
                <a:gd name="T9" fmla="*/ 411 h 922"/>
                <a:gd name="T10" fmla="*/ 91 w 716"/>
                <a:gd name="T11" fmla="*/ 376 h 922"/>
                <a:gd name="T12" fmla="*/ 49 w 716"/>
                <a:gd name="T13" fmla="*/ 332 h 922"/>
                <a:gd name="T14" fmla="*/ 35 w 716"/>
                <a:gd name="T15" fmla="*/ 319 h 922"/>
                <a:gd name="T16" fmla="*/ 0 w 716"/>
                <a:gd name="T17" fmla="*/ 297 h 922"/>
                <a:gd name="T18" fmla="*/ 23 w 716"/>
                <a:gd name="T19" fmla="*/ 225 h 922"/>
                <a:gd name="T20" fmla="*/ 61 w 716"/>
                <a:gd name="T21" fmla="*/ 146 h 922"/>
                <a:gd name="T22" fmla="*/ 98 w 716"/>
                <a:gd name="T23" fmla="*/ 141 h 922"/>
                <a:gd name="T24" fmla="*/ 141 w 716"/>
                <a:gd name="T25" fmla="*/ 125 h 922"/>
                <a:gd name="T26" fmla="*/ 181 w 716"/>
                <a:gd name="T27" fmla="*/ 87 h 922"/>
                <a:gd name="T28" fmla="*/ 223 w 716"/>
                <a:gd name="T29" fmla="*/ 25 h 922"/>
                <a:gd name="T30" fmla="*/ 260 w 716"/>
                <a:gd name="T31" fmla="*/ 5 h 922"/>
                <a:gd name="T32" fmla="*/ 291 w 716"/>
                <a:gd name="T33" fmla="*/ 2 h 922"/>
                <a:gd name="T34" fmla="*/ 303 w 716"/>
                <a:gd name="T35" fmla="*/ 40 h 922"/>
                <a:gd name="T36" fmla="*/ 364 w 716"/>
                <a:gd name="T37" fmla="*/ 108 h 922"/>
                <a:gd name="T38" fmla="*/ 401 w 716"/>
                <a:gd name="T39" fmla="*/ 133 h 922"/>
                <a:gd name="T40" fmla="*/ 343 w 716"/>
                <a:gd name="T41" fmla="*/ 160 h 922"/>
                <a:gd name="T42" fmla="*/ 336 w 716"/>
                <a:gd name="T43" fmla="*/ 221 h 922"/>
                <a:gd name="T44" fmla="*/ 355 w 716"/>
                <a:gd name="T45" fmla="*/ 279 h 922"/>
                <a:gd name="T46" fmla="*/ 383 w 716"/>
                <a:gd name="T47" fmla="*/ 332 h 922"/>
                <a:gd name="T48" fmla="*/ 458 w 716"/>
                <a:gd name="T49" fmla="*/ 279 h 922"/>
                <a:gd name="T50" fmla="*/ 484 w 716"/>
                <a:gd name="T51" fmla="*/ 297 h 922"/>
                <a:gd name="T52" fmla="*/ 535 w 716"/>
                <a:gd name="T53" fmla="*/ 355 h 922"/>
                <a:gd name="T54" fmla="*/ 601 w 716"/>
                <a:gd name="T55" fmla="*/ 327 h 922"/>
                <a:gd name="T56" fmla="*/ 610 w 716"/>
                <a:gd name="T57" fmla="*/ 408 h 922"/>
                <a:gd name="T58" fmla="*/ 660 w 716"/>
                <a:gd name="T59" fmla="*/ 438 h 922"/>
                <a:gd name="T60" fmla="*/ 652 w 716"/>
                <a:gd name="T61" fmla="*/ 451 h 922"/>
                <a:gd name="T62" fmla="*/ 643 w 716"/>
                <a:gd name="T63" fmla="*/ 451 h 922"/>
                <a:gd name="T64" fmla="*/ 653 w 716"/>
                <a:gd name="T65" fmla="*/ 467 h 922"/>
                <a:gd name="T66" fmla="*/ 618 w 716"/>
                <a:gd name="T67" fmla="*/ 440 h 922"/>
                <a:gd name="T68" fmla="*/ 660 w 716"/>
                <a:gd name="T69" fmla="*/ 505 h 922"/>
                <a:gd name="T70" fmla="*/ 669 w 716"/>
                <a:gd name="T71" fmla="*/ 532 h 922"/>
                <a:gd name="T72" fmla="*/ 698 w 716"/>
                <a:gd name="T73" fmla="*/ 567 h 922"/>
                <a:gd name="T74" fmla="*/ 707 w 716"/>
                <a:gd name="T75" fmla="*/ 563 h 922"/>
                <a:gd name="T76" fmla="*/ 714 w 716"/>
                <a:gd name="T77" fmla="*/ 595 h 922"/>
                <a:gd name="T78" fmla="*/ 705 w 716"/>
                <a:gd name="T79" fmla="*/ 622 h 922"/>
                <a:gd name="T80" fmla="*/ 667 w 716"/>
                <a:gd name="T81" fmla="*/ 648 h 922"/>
                <a:gd name="T82" fmla="*/ 697 w 716"/>
                <a:gd name="T83" fmla="*/ 679 h 922"/>
                <a:gd name="T84" fmla="*/ 714 w 716"/>
                <a:gd name="T85" fmla="*/ 684 h 922"/>
                <a:gd name="T86" fmla="*/ 716 w 716"/>
                <a:gd name="T87" fmla="*/ 714 h 922"/>
                <a:gd name="T88" fmla="*/ 685 w 716"/>
                <a:gd name="T89" fmla="*/ 757 h 922"/>
                <a:gd name="T90" fmla="*/ 657 w 716"/>
                <a:gd name="T91" fmla="*/ 738 h 922"/>
                <a:gd name="T92" fmla="*/ 601 w 716"/>
                <a:gd name="T93" fmla="*/ 746 h 922"/>
                <a:gd name="T94" fmla="*/ 540 w 716"/>
                <a:gd name="T95" fmla="*/ 714 h 922"/>
                <a:gd name="T96" fmla="*/ 514 w 716"/>
                <a:gd name="T97" fmla="*/ 732 h 922"/>
                <a:gd name="T98" fmla="*/ 481 w 716"/>
                <a:gd name="T99" fmla="*/ 763 h 922"/>
                <a:gd name="T100" fmla="*/ 460 w 716"/>
                <a:gd name="T101" fmla="*/ 794 h 922"/>
                <a:gd name="T102" fmla="*/ 439 w 716"/>
                <a:gd name="T103" fmla="*/ 832 h 922"/>
                <a:gd name="T104" fmla="*/ 408 w 716"/>
                <a:gd name="T105" fmla="*/ 838 h 922"/>
                <a:gd name="T106" fmla="*/ 326 w 716"/>
                <a:gd name="T107" fmla="*/ 806 h 922"/>
                <a:gd name="T108" fmla="*/ 246 w 716"/>
                <a:gd name="T109" fmla="*/ 843 h 922"/>
                <a:gd name="T110" fmla="*/ 174 w 716"/>
                <a:gd name="T111" fmla="*/ 895 h 922"/>
                <a:gd name="T112" fmla="*/ 131 w 716"/>
                <a:gd name="T113" fmla="*/ 922 h 922"/>
                <a:gd name="T114" fmla="*/ 98 w 716"/>
                <a:gd name="T115" fmla="*/ 890 h 922"/>
                <a:gd name="T116" fmla="*/ 114 w 716"/>
                <a:gd name="T117" fmla="*/ 833 h 922"/>
                <a:gd name="T118" fmla="*/ 108 w 716"/>
                <a:gd name="T119" fmla="*/ 786 h 922"/>
                <a:gd name="T120" fmla="*/ 126 w 716"/>
                <a:gd name="T121" fmla="*/ 708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6" h="922">
                  <a:moveTo>
                    <a:pt x="129" y="660"/>
                  </a:moveTo>
                  <a:lnTo>
                    <a:pt x="128" y="660"/>
                  </a:lnTo>
                  <a:lnTo>
                    <a:pt x="128" y="648"/>
                  </a:lnTo>
                  <a:lnTo>
                    <a:pt x="138" y="640"/>
                  </a:lnTo>
                  <a:lnTo>
                    <a:pt x="138" y="622"/>
                  </a:lnTo>
                  <a:lnTo>
                    <a:pt x="131" y="614"/>
                  </a:lnTo>
                  <a:lnTo>
                    <a:pt x="138" y="595"/>
                  </a:lnTo>
                  <a:lnTo>
                    <a:pt x="148" y="595"/>
                  </a:lnTo>
                  <a:lnTo>
                    <a:pt x="159" y="589"/>
                  </a:lnTo>
                  <a:lnTo>
                    <a:pt x="180" y="595"/>
                  </a:lnTo>
                  <a:lnTo>
                    <a:pt x="183" y="590"/>
                  </a:lnTo>
                  <a:lnTo>
                    <a:pt x="174" y="576"/>
                  </a:lnTo>
                  <a:lnTo>
                    <a:pt x="183" y="538"/>
                  </a:lnTo>
                  <a:lnTo>
                    <a:pt x="190" y="527"/>
                  </a:lnTo>
                  <a:lnTo>
                    <a:pt x="183" y="532"/>
                  </a:lnTo>
                  <a:lnTo>
                    <a:pt x="183" y="509"/>
                  </a:lnTo>
                  <a:lnTo>
                    <a:pt x="169" y="492"/>
                  </a:lnTo>
                  <a:lnTo>
                    <a:pt x="180" y="456"/>
                  </a:lnTo>
                  <a:lnTo>
                    <a:pt x="180" y="440"/>
                  </a:lnTo>
                  <a:lnTo>
                    <a:pt x="154" y="411"/>
                  </a:lnTo>
                  <a:lnTo>
                    <a:pt x="128" y="406"/>
                  </a:lnTo>
                  <a:lnTo>
                    <a:pt x="112" y="400"/>
                  </a:lnTo>
                  <a:lnTo>
                    <a:pt x="95" y="383"/>
                  </a:lnTo>
                  <a:lnTo>
                    <a:pt x="91" y="376"/>
                  </a:lnTo>
                  <a:lnTo>
                    <a:pt x="84" y="368"/>
                  </a:lnTo>
                  <a:lnTo>
                    <a:pt x="70" y="344"/>
                  </a:lnTo>
                  <a:lnTo>
                    <a:pt x="58" y="341"/>
                  </a:lnTo>
                  <a:lnTo>
                    <a:pt x="49" y="332"/>
                  </a:lnTo>
                  <a:lnTo>
                    <a:pt x="49" y="327"/>
                  </a:lnTo>
                  <a:lnTo>
                    <a:pt x="41" y="324"/>
                  </a:lnTo>
                  <a:lnTo>
                    <a:pt x="41" y="319"/>
                  </a:lnTo>
                  <a:lnTo>
                    <a:pt x="35" y="319"/>
                  </a:lnTo>
                  <a:lnTo>
                    <a:pt x="18" y="332"/>
                  </a:lnTo>
                  <a:lnTo>
                    <a:pt x="11" y="324"/>
                  </a:lnTo>
                  <a:lnTo>
                    <a:pt x="9" y="302"/>
                  </a:lnTo>
                  <a:lnTo>
                    <a:pt x="0" y="297"/>
                  </a:lnTo>
                  <a:lnTo>
                    <a:pt x="8" y="257"/>
                  </a:lnTo>
                  <a:lnTo>
                    <a:pt x="16" y="243"/>
                  </a:lnTo>
                  <a:lnTo>
                    <a:pt x="16" y="235"/>
                  </a:lnTo>
                  <a:lnTo>
                    <a:pt x="23" y="225"/>
                  </a:lnTo>
                  <a:lnTo>
                    <a:pt x="27" y="195"/>
                  </a:lnTo>
                  <a:lnTo>
                    <a:pt x="35" y="181"/>
                  </a:lnTo>
                  <a:lnTo>
                    <a:pt x="58" y="173"/>
                  </a:lnTo>
                  <a:lnTo>
                    <a:pt x="61" y="146"/>
                  </a:lnTo>
                  <a:lnTo>
                    <a:pt x="63" y="138"/>
                  </a:lnTo>
                  <a:lnTo>
                    <a:pt x="72" y="138"/>
                  </a:lnTo>
                  <a:lnTo>
                    <a:pt x="80" y="132"/>
                  </a:lnTo>
                  <a:lnTo>
                    <a:pt x="98" y="141"/>
                  </a:lnTo>
                  <a:lnTo>
                    <a:pt x="105" y="155"/>
                  </a:lnTo>
                  <a:lnTo>
                    <a:pt x="108" y="144"/>
                  </a:lnTo>
                  <a:lnTo>
                    <a:pt x="124" y="146"/>
                  </a:lnTo>
                  <a:lnTo>
                    <a:pt x="141" y="125"/>
                  </a:lnTo>
                  <a:lnTo>
                    <a:pt x="148" y="124"/>
                  </a:lnTo>
                  <a:lnTo>
                    <a:pt x="166" y="124"/>
                  </a:lnTo>
                  <a:lnTo>
                    <a:pt x="171" y="79"/>
                  </a:lnTo>
                  <a:lnTo>
                    <a:pt x="181" y="87"/>
                  </a:lnTo>
                  <a:lnTo>
                    <a:pt x="190" y="87"/>
                  </a:lnTo>
                  <a:lnTo>
                    <a:pt x="215" y="67"/>
                  </a:lnTo>
                  <a:lnTo>
                    <a:pt x="230" y="36"/>
                  </a:lnTo>
                  <a:lnTo>
                    <a:pt x="223" y="25"/>
                  </a:lnTo>
                  <a:lnTo>
                    <a:pt x="230" y="17"/>
                  </a:lnTo>
                  <a:lnTo>
                    <a:pt x="230" y="9"/>
                  </a:lnTo>
                  <a:lnTo>
                    <a:pt x="239" y="8"/>
                  </a:lnTo>
                  <a:lnTo>
                    <a:pt x="260" y="5"/>
                  </a:lnTo>
                  <a:lnTo>
                    <a:pt x="268" y="5"/>
                  </a:lnTo>
                  <a:lnTo>
                    <a:pt x="279" y="2"/>
                  </a:lnTo>
                  <a:lnTo>
                    <a:pt x="281" y="0"/>
                  </a:lnTo>
                  <a:lnTo>
                    <a:pt x="291" y="2"/>
                  </a:lnTo>
                  <a:lnTo>
                    <a:pt x="291" y="17"/>
                  </a:lnTo>
                  <a:lnTo>
                    <a:pt x="305" y="22"/>
                  </a:lnTo>
                  <a:lnTo>
                    <a:pt x="303" y="32"/>
                  </a:lnTo>
                  <a:lnTo>
                    <a:pt x="303" y="40"/>
                  </a:lnTo>
                  <a:lnTo>
                    <a:pt x="314" y="51"/>
                  </a:lnTo>
                  <a:lnTo>
                    <a:pt x="310" y="63"/>
                  </a:lnTo>
                  <a:lnTo>
                    <a:pt x="336" y="89"/>
                  </a:lnTo>
                  <a:lnTo>
                    <a:pt x="364" y="108"/>
                  </a:lnTo>
                  <a:lnTo>
                    <a:pt x="375" y="111"/>
                  </a:lnTo>
                  <a:lnTo>
                    <a:pt x="389" y="108"/>
                  </a:lnTo>
                  <a:lnTo>
                    <a:pt x="399" y="111"/>
                  </a:lnTo>
                  <a:lnTo>
                    <a:pt x="401" y="133"/>
                  </a:lnTo>
                  <a:lnTo>
                    <a:pt x="394" y="133"/>
                  </a:lnTo>
                  <a:lnTo>
                    <a:pt x="382" y="144"/>
                  </a:lnTo>
                  <a:lnTo>
                    <a:pt x="371" y="146"/>
                  </a:lnTo>
                  <a:lnTo>
                    <a:pt x="343" y="160"/>
                  </a:lnTo>
                  <a:lnTo>
                    <a:pt x="343" y="170"/>
                  </a:lnTo>
                  <a:lnTo>
                    <a:pt x="328" y="182"/>
                  </a:lnTo>
                  <a:lnTo>
                    <a:pt x="328" y="208"/>
                  </a:lnTo>
                  <a:lnTo>
                    <a:pt x="336" y="221"/>
                  </a:lnTo>
                  <a:lnTo>
                    <a:pt x="335" y="232"/>
                  </a:lnTo>
                  <a:lnTo>
                    <a:pt x="350" y="236"/>
                  </a:lnTo>
                  <a:lnTo>
                    <a:pt x="357" y="267"/>
                  </a:lnTo>
                  <a:lnTo>
                    <a:pt x="355" y="279"/>
                  </a:lnTo>
                  <a:lnTo>
                    <a:pt x="355" y="302"/>
                  </a:lnTo>
                  <a:lnTo>
                    <a:pt x="361" y="320"/>
                  </a:lnTo>
                  <a:lnTo>
                    <a:pt x="373" y="324"/>
                  </a:lnTo>
                  <a:lnTo>
                    <a:pt x="383" y="332"/>
                  </a:lnTo>
                  <a:lnTo>
                    <a:pt x="404" y="328"/>
                  </a:lnTo>
                  <a:lnTo>
                    <a:pt x="413" y="305"/>
                  </a:lnTo>
                  <a:lnTo>
                    <a:pt x="446" y="289"/>
                  </a:lnTo>
                  <a:lnTo>
                    <a:pt x="458" y="279"/>
                  </a:lnTo>
                  <a:lnTo>
                    <a:pt x="469" y="284"/>
                  </a:lnTo>
                  <a:lnTo>
                    <a:pt x="469" y="289"/>
                  </a:lnTo>
                  <a:lnTo>
                    <a:pt x="476" y="289"/>
                  </a:lnTo>
                  <a:lnTo>
                    <a:pt x="484" y="297"/>
                  </a:lnTo>
                  <a:lnTo>
                    <a:pt x="504" y="297"/>
                  </a:lnTo>
                  <a:lnTo>
                    <a:pt x="504" y="311"/>
                  </a:lnTo>
                  <a:lnTo>
                    <a:pt x="533" y="363"/>
                  </a:lnTo>
                  <a:lnTo>
                    <a:pt x="535" y="355"/>
                  </a:lnTo>
                  <a:lnTo>
                    <a:pt x="547" y="351"/>
                  </a:lnTo>
                  <a:lnTo>
                    <a:pt x="566" y="320"/>
                  </a:lnTo>
                  <a:lnTo>
                    <a:pt x="585" y="314"/>
                  </a:lnTo>
                  <a:lnTo>
                    <a:pt x="601" y="327"/>
                  </a:lnTo>
                  <a:lnTo>
                    <a:pt x="613" y="354"/>
                  </a:lnTo>
                  <a:lnTo>
                    <a:pt x="610" y="365"/>
                  </a:lnTo>
                  <a:lnTo>
                    <a:pt x="601" y="373"/>
                  </a:lnTo>
                  <a:lnTo>
                    <a:pt x="610" y="408"/>
                  </a:lnTo>
                  <a:lnTo>
                    <a:pt x="624" y="416"/>
                  </a:lnTo>
                  <a:lnTo>
                    <a:pt x="634" y="416"/>
                  </a:lnTo>
                  <a:lnTo>
                    <a:pt x="634" y="422"/>
                  </a:lnTo>
                  <a:lnTo>
                    <a:pt x="660" y="438"/>
                  </a:lnTo>
                  <a:lnTo>
                    <a:pt x="660" y="444"/>
                  </a:lnTo>
                  <a:lnTo>
                    <a:pt x="665" y="447"/>
                  </a:lnTo>
                  <a:lnTo>
                    <a:pt x="657" y="456"/>
                  </a:lnTo>
                  <a:lnTo>
                    <a:pt x="652" y="451"/>
                  </a:lnTo>
                  <a:lnTo>
                    <a:pt x="648" y="440"/>
                  </a:lnTo>
                  <a:lnTo>
                    <a:pt x="641" y="435"/>
                  </a:lnTo>
                  <a:lnTo>
                    <a:pt x="645" y="444"/>
                  </a:lnTo>
                  <a:lnTo>
                    <a:pt x="643" y="451"/>
                  </a:lnTo>
                  <a:lnTo>
                    <a:pt x="650" y="451"/>
                  </a:lnTo>
                  <a:lnTo>
                    <a:pt x="652" y="456"/>
                  </a:lnTo>
                  <a:lnTo>
                    <a:pt x="648" y="457"/>
                  </a:lnTo>
                  <a:lnTo>
                    <a:pt x="653" y="467"/>
                  </a:lnTo>
                  <a:lnTo>
                    <a:pt x="650" y="470"/>
                  </a:lnTo>
                  <a:lnTo>
                    <a:pt x="631" y="456"/>
                  </a:lnTo>
                  <a:lnTo>
                    <a:pt x="629" y="457"/>
                  </a:lnTo>
                  <a:lnTo>
                    <a:pt x="618" y="440"/>
                  </a:lnTo>
                  <a:lnTo>
                    <a:pt x="608" y="440"/>
                  </a:lnTo>
                  <a:lnTo>
                    <a:pt x="625" y="465"/>
                  </a:lnTo>
                  <a:lnTo>
                    <a:pt x="660" y="489"/>
                  </a:lnTo>
                  <a:lnTo>
                    <a:pt x="660" y="505"/>
                  </a:lnTo>
                  <a:lnTo>
                    <a:pt x="665" y="517"/>
                  </a:lnTo>
                  <a:lnTo>
                    <a:pt x="657" y="528"/>
                  </a:lnTo>
                  <a:lnTo>
                    <a:pt x="660" y="532"/>
                  </a:lnTo>
                  <a:lnTo>
                    <a:pt x="669" y="532"/>
                  </a:lnTo>
                  <a:lnTo>
                    <a:pt x="671" y="541"/>
                  </a:lnTo>
                  <a:lnTo>
                    <a:pt x="683" y="543"/>
                  </a:lnTo>
                  <a:lnTo>
                    <a:pt x="693" y="563"/>
                  </a:lnTo>
                  <a:lnTo>
                    <a:pt x="698" y="567"/>
                  </a:lnTo>
                  <a:lnTo>
                    <a:pt x="700" y="562"/>
                  </a:lnTo>
                  <a:lnTo>
                    <a:pt x="698" y="554"/>
                  </a:lnTo>
                  <a:lnTo>
                    <a:pt x="711" y="556"/>
                  </a:lnTo>
                  <a:lnTo>
                    <a:pt x="707" y="563"/>
                  </a:lnTo>
                  <a:lnTo>
                    <a:pt x="711" y="571"/>
                  </a:lnTo>
                  <a:lnTo>
                    <a:pt x="700" y="584"/>
                  </a:lnTo>
                  <a:lnTo>
                    <a:pt x="704" y="594"/>
                  </a:lnTo>
                  <a:lnTo>
                    <a:pt x="714" y="595"/>
                  </a:lnTo>
                  <a:lnTo>
                    <a:pt x="714" y="600"/>
                  </a:lnTo>
                  <a:lnTo>
                    <a:pt x="707" y="600"/>
                  </a:lnTo>
                  <a:lnTo>
                    <a:pt x="705" y="608"/>
                  </a:lnTo>
                  <a:lnTo>
                    <a:pt x="705" y="622"/>
                  </a:lnTo>
                  <a:lnTo>
                    <a:pt x="691" y="625"/>
                  </a:lnTo>
                  <a:lnTo>
                    <a:pt x="683" y="633"/>
                  </a:lnTo>
                  <a:lnTo>
                    <a:pt x="667" y="635"/>
                  </a:lnTo>
                  <a:lnTo>
                    <a:pt x="667" y="648"/>
                  </a:lnTo>
                  <a:lnTo>
                    <a:pt x="671" y="651"/>
                  </a:lnTo>
                  <a:lnTo>
                    <a:pt x="671" y="660"/>
                  </a:lnTo>
                  <a:lnTo>
                    <a:pt x="671" y="670"/>
                  </a:lnTo>
                  <a:lnTo>
                    <a:pt x="697" y="679"/>
                  </a:lnTo>
                  <a:lnTo>
                    <a:pt x="705" y="675"/>
                  </a:lnTo>
                  <a:lnTo>
                    <a:pt x="711" y="682"/>
                  </a:lnTo>
                  <a:lnTo>
                    <a:pt x="716" y="679"/>
                  </a:lnTo>
                  <a:lnTo>
                    <a:pt x="714" y="684"/>
                  </a:lnTo>
                  <a:lnTo>
                    <a:pt x="707" y="684"/>
                  </a:lnTo>
                  <a:lnTo>
                    <a:pt x="704" y="695"/>
                  </a:lnTo>
                  <a:lnTo>
                    <a:pt x="711" y="700"/>
                  </a:lnTo>
                  <a:lnTo>
                    <a:pt x="716" y="714"/>
                  </a:lnTo>
                  <a:lnTo>
                    <a:pt x="705" y="749"/>
                  </a:lnTo>
                  <a:lnTo>
                    <a:pt x="698" y="754"/>
                  </a:lnTo>
                  <a:lnTo>
                    <a:pt x="693" y="749"/>
                  </a:lnTo>
                  <a:lnTo>
                    <a:pt x="685" y="757"/>
                  </a:lnTo>
                  <a:lnTo>
                    <a:pt x="674" y="749"/>
                  </a:lnTo>
                  <a:lnTo>
                    <a:pt x="660" y="754"/>
                  </a:lnTo>
                  <a:lnTo>
                    <a:pt x="657" y="751"/>
                  </a:lnTo>
                  <a:lnTo>
                    <a:pt x="657" y="738"/>
                  </a:lnTo>
                  <a:lnTo>
                    <a:pt x="631" y="736"/>
                  </a:lnTo>
                  <a:lnTo>
                    <a:pt x="627" y="738"/>
                  </a:lnTo>
                  <a:lnTo>
                    <a:pt x="610" y="749"/>
                  </a:lnTo>
                  <a:lnTo>
                    <a:pt x="601" y="746"/>
                  </a:lnTo>
                  <a:lnTo>
                    <a:pt x="587" y="728"/>
                  </a:lnTo>
                  <a:lnTo>
                    <a:pt x="570" y="727"/>
                  </a:lnTo>
                  <a:lnTo>
                    <a:pt x="554" y="713"/>
                  </a:lnTo>
                  <a:lnTo>
                    <a:pt x="540" y="714"/>
                  </a:lnTo>
                  <a:lnTo>
                    <a:pt x="524" y="719"/>
                  </a:lnTo>
                  <a:lnTo>
                    <a:pt x="509" y="717"/>
                  </a:lnTo>
                  <a:lnTo>
                    <a:pt x="504" y="727"/>
                  </a:lnTo>
                  <a:lnTo>
                    <a:pt x="514" y="732"/>
                  </a:lnTo>
                  <a:lnTo>
                    <a:pt x="486" y="759"/>
                  </a:lnTo>
                  <a:lnTo>
                    <a:pt x="484" y="763"/>
                  </a:lnTo>
                  <a:lnTo>
                    <a:pt x="484" y="767"/>
                  </a:lnTo>
                  <a:lnTo>
                    <a:pt x="481" y="763"/>
                  </a:lnTo>
                  <a:lnTo>
                    <a:pt x="474" y="776"/>
                  </a:lnTo>
                  <a:lnTo>
                    <a:pt x="474" y="789"/>
                  </a:lnTo>
                  <a:lnTo>
                    <a:pt x="467" y="789"/>
                  </a:lnTo>
                  <a:lnTo>
                    <a:pt x="460" y="794"/>
                  </a:lnTo>
                  <a:lnTo>
                    <a:pt x="453" y="791"/>
                  </a:lnTo>
                  <a:lnTo>
                    <a:pt x="444" y="806"/>
                  </a:lnTo>
                  <a:lnTo>
                    <a:pt x="449" y="832"/>
                  </a:lnTo>
                  <a:lnTo>
                    <a:pt x="439" y="832"/>
                  </a:lnTo>
                  <a:lnTo>
                    <a:pt x="437" y="835"/>
                  </a:lnTo>
                  <a:lnTo>
                    <a:pt x="427" y="841"/>
                  </a:lnTo>
                  <a:lnTo>
                    <a:pt x="415" y="838"/>
                  </a:lnTo>
                  <a:lnTo>
                    <a:pt x="408" y="838"/>
                  </a:lnTo>
                  <a:lnTo>
                    <a:pt x="373" y="835"/>
                  </a:lnTo>
                  <a:lnTo>
                    <a:pt x="349" y="819"/>
                  </a:lnTo>
                  <a:lnTo>
                    <a:pt x="335" y="813"/>
                  </a:lnTo>
                  <a:lnTo>
                    <a:pt x="326" y="806"/>
                  </a:lnTo>
                  <a:lnTo>
                    <a:pt x="314" y="800"/>
                  </a:lnTo>
                  <a:lnTo>
                    <a:pt x="314" y="798"/>
                  </a:lnTo>
                  <a:lnTo>
                    <a:pt x="284" y="811"/>
                  </a:lnTo>
                  <a:lnTo>
                    <a:pt x="246" y="843"/>
                  </a:lnTo>
                  <a:lnTo>
                    <a:pt x="232" y="848"/>
                  </a:lnTo>
                  <a:lnTo>
                    <a:pt x="204" y="873"/>
                  </a:lnTo>
                  <a:lnTo>
                    <a:pt x="194" y="887"/>
                  </a:lnTo>
                  <a:lnTo>
                    <a:pt x="174" y="895"/>
                  </a:lnTo>
                  <a:lnTo>
                    <a:pt x="166" y="895"/>
                  </a:lnTo>
                  <a:lnTo>
                    <a:pt x="159" y="905"/>
                  </a:lnTo>
                  <a:lnTo>
                    <a:pt x="143" y="910"/>
                  </a:lnTo>
                  <a:lnTo>
                    <a:pt x="131" y="922"/>
                  </a:lnTo>
                  <a:lnTo>
                    <a:pt x="103" y="919"/>
                  </a:lnTo>
                  <a:lnTo>
                    <a:pt x="89" y="910"/>
                  </a:lnTo>
                  <a:lnTo>
                    <a:pt x="95" y="895"/>
                  </a:lnTo>
                  <a:lnTo>
                    <a:pt x="98" y="890"/>
                  </a:lnTo>
                  <a:lnTo>
                    <a:pt x="102" y="878"/>
                  </a:lnTo>
                  <a:lnTo>
                    <a:pt x="87" y="846"/>
                  </a:lnTo>
                  <a:lnTo>
                    <a:pt x="102" y="832"/>
                  </a:lnTo>
                  <a:lnTo>
                    <a:pt x="114" y="833"/>
                  </a:lnTo>
                  <a:lnTo>
                    <a:pt x="112" y="821"/>
                  </a:lnTo>
                  <a:lnTo>
                    <a:pt x="121" y="819"/>
                  </a:lnTo>
                  <a:lnTo>
                    <a:pt x="119" y="806"/>
                  </a:lnTo>
                  <a:lnTo>
                    <a:pt x="108" y="786"/>
                  </a:lnTo>
                  <a:lnTo>
                    <a:pt x="108" y="757"/>
                  </a:lnTo>
                  <a:lnTo>
                    <a:pt x="112" y="724"/>
                  </a:lnTo>
                  <a:lnTo>
                    <a:pt x="126" y="714"/>
                  </a:lnTo>
                  <a:lnTo>
                    <a:pt x="126" y="708"/>
                  </a:lnTo>
                  <a:lnTo>
                    <a:pt x="135" y="687"/>
                  </a:lnTo>
                  <a:lnTo>
                    <a:pt x="126" y="673"/>
                  </a:lnTo>
                  <a:lnTo>
                    <a:pt x="129" y="6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44" name="Freeform 102"/>
            <p:cNvSpPr>
              <a:spLocks/>
            </p:cNvSpPr>
            <p:nvPr/>
          </p:nvSpPr>
          <p:spPr bwMode="auto">
            <a:xfrm>
              <a:off x="7340377" y="2857676"/>
              <a:ext cx="803993" cy="1035314"/>
            </a:xfrm>
            <a:custGeom>
              <a:avLst/>
              <a:gdLst>
                <a:gd name="T0" fmla="*/ 138 w 716"/>
                <a:gd name="T1" fmla="*/ 640 h 922"/>
                <a:gd name="T2" fmla="*/ 148 w 716"/>
                <a:gd name="T3" fmla="*/ 595 h 922"/>
                <a:gd name="T4" fmla="*/ 174 w 716"/>
                <a:gd name="T5" fmla="*/ 576 h 922"/>
                <a:gd name="T6" fmla="*/ 183 w 716"/>
                <a:gd name="T7" fmla="*/ 509 h 922"/>
                <a:gd name="T8" fmla="*/ 154 w 716"/>
                <a:gd name="T9" fmla="*/ 411 h 922"/>
                <a:gd name="T10" fmla="*/ 91 w 716"/>
                <a:gd name="T11" fmla="*/ 376 h 922"/>
                <a:gd name="T12" fmla="*/ 49 w 716"/>
                <a:gd name="T13" fmla="*/ 332 h 922"/>
                <a:gd name="T14" fmla="*/ 35 w 716"/>
                <a:gd name="T15" fmla="*/ 319 h 922"/>
                <a:gd name="T16" fmla="*/ 0 w 716"/>
                <a:gd name="T17" fmla="*/ 297 h 922"/>
                <a:gd name="T18" fmla="*/ 23 w 716"/>
                <a:gd name="T19" fmla="*/ 225 h 922"/>
                <a:gd name="T20" fmla="*/ 61 w 716"/>
                <a:gd name="T21" fmla="*/ 146 h 922"/>
                <a:gd name="T22" fmla="*/ 98 w 716"/>
                <a:gd name="T23" fmla="*/ 141 h 922"/>
                <a:gd name="T24" fmla="*/ 141 w 716"/>
                <a:gd name="T25" fmla="*/ 125 h 922"/>
                <a:gd name="T26" fmla="*/ 181 w 716"/>
                <a:gd name="T27" fmla="*/ 87 h 922"/>
                <a:gd name="T28" fmla="*/ 223 w 716"/>
                <a:gd name="T29" fmla="*/ 25 h 922"/>
                <a:gd name="T30" fmla="*/ 260 w 716"/>
                <a:gd name="T31" fmla="*/ 5 h 922"/>
                <a:gd name="T32" fmla="*/ 291 w 716"/>
                <a:gd name="T33" fmla="*/ 2 h 922"/>
                <a:gd name="T34" fmla="*/ 303 w 716"/>
                <a:gd name="T35" fmla="*/ 40 h 922"/>
                <a:gd name="T36" fmla="*/ 364 w 716"/>
                <a:gd name="T37" fmla="*/ 108 h 922"/>
                <a:gd name="T38" fmla="*/ 401 w 716"/>
                <a:gd name="T39" fmla="*/ 133 h 922"/>
                <a:gd name="T40" fmla="*/ 343 w 716"/>
                <a:gd name="T41" fmla="*/ 160 h 922"/>
                <a:gd name="T42" fmla="*/ 336 w 716"/>
                <a:gd name="T43" fmla="*/ 221 h 922"/>
                <a:gd name="T44" fmla="*/ 355 w 716"/>
                <a:gd name="T45" fmla="*/ 279 h 922"/>
                <a:gd name="T46" fmla="*/ 383 w 716"/>
                <a:gd name="T47" fmla="*/ 332 h 922"/>
                <a:gd name="T48" fmla="*/ 458 w 716"/>
                <a:gd name="T49" fmla="*/ 279 h 922"/>
                <a:gd name="T50" fmla="*/ 484 w 716"/>
                <a:gd name="T51" fmla="*/ 297 h 922"/>
                <a:gd name="T52" fmla="*/ 535 w 716"/>
                <a:gd name="T53" fmla="*/ 355 h 922"/>
                <a:gd name="T54" fmla="*/ 601 w 716"/>
                <a:gd name="T55" fmla="*/ 327 h 922"/>
                <a:gd name="T56" fmla="*/ 610 w 716"/>
                <a:gd name="T57" fmla="*/ 408 h 922"/>
                <a:gd name="T58" fmla="*/ 660 w 716"/>
                <a:gd name="T59" fmla="*/ 438 h 922"/>
                <a:gd name="T60" fmla="*/ 652 w 716"/>
                <a:gd name="T61" fmla="*/ 451 h 922"/>
                <a:gd name="T62" fmla="*/ 643 w 716"/>
                <a:gd name="T63" fmla="*/ 451 h 922"/>
                <a:gd name="T64" fmla="*/ 653 w 716"/>
                <a:gd name="T65" fmla="*/ 467 h 922"/>
                <a:gd name="T66" fmla="*/ 618 w 716"/>
                <a:gd name="T67" fmla="*/ 440 h 922"/>
                <a:gd name="T68" fmla="*/ 660 w 716"/>
                <a:gd name="T69" fmla="*/ 505 h 922"/>
                <a:gd name="T70" fmla="*/ 669 w 716"/>
                <a:gd name="T71" fmla="*/ 532 h 922"/>
                <a:gd name="T72" fmla="*/ 698 w 716"/>
                <a:gd name="T73" fmla="*/ 567 h 922"/>
                <a:gd name="T74" fmla="*/ 707 w 716"/>
                <a:gd name="T75" fmla="*/ 563 h 922"/>
                <a:gd name="T76" fmla="*/ 714 w 716"/>
                <a:gd name="T77" fmla="*/ 595 h 922"/>
                <a:gd name="T78" fmla="*/ 705 w 716"/>
                <a:gd name="T79" fmla="*/ 622 h 922"/>
                <a:gd name="T80" fmla="*/ 667 w 716"/>
                <a:gd name="T81" fmla="*/ 648 h 922"/>
                <a:gd name="T82" fmla="*/ 697 w 716"/>
                <a:gd name="T83" fmla="*/ 679 h 922"/>
                <a:gd name="T84" fmla="*/ 714 w 716"/>
                <a:gd name="T85" fmla="*/ 684 h 922"/>
                <a:gd name="T86" fmla="*/ 716 w 716"/>
                <a:gd name="T87" fmla="*/ 714 h 922"/>
                <a:gd name="T88" fmla="*/ 685 w 716"/>
                <a:gd name="T89" fmla="*/ 757 h 922"/>
                <a:gd name="T90" fmla="*/ 657 w 716"/>
                <a:gd name="T91" fmla="*/ 738 h 922"/>
                <a:gd name="T92" fmla="*/ 601 w 716"/>
                <a:gd name="T93" fmla="*/ 746 h 922"/>
                <a:gd name="T94" fmla="*/ 540 w 716"/>
                <a:gd name="T95" fmla="*/ 714 h 922"/>
                <a:gd name="T96" fmla="*/ 514 w 716"/>
                <a:gd name="T97" fmla="*/ 732 h 922"/>
                <a:gd name="T98" fmla="*/ 481 w 716"/>
                <a:gd name="T99" fmla="*/ 763 h 922"/>
                <a:gd name="T100" fmla="*/ 460 w 716"/>
                <a:gd name="T101" fmla="*/ 794 h 922"/>
                <a:gd name="T102" fmla="*/ 439 w 716"/>
                <a:gd name="T103" fmla="*/ 832 h 922"/>
                <a:gd name="T104" fmla="*/ 408 w 716"/>
                <a:gd name="T105" fmla="*/ 838 h 922"/>
                <a:gd name="T106" fmla="*/ 326 w 716"/>
                <a:gd name="T107" fmla="*/ 806 h 922"/>
                <a:gd name="T108" fmla="*/ 246 w 716"/>
                <a:gd name="T109" fmla="*/ 843 h 922"/>
                <a:gd name="T110" fmla="*/ 174 w 716"/>
                <a:gd name="T111" fmla="*/ 895 h 922"/>
                <a:gd name="T112" fmla="*/ 131 w 716"/>
                <a:gd name="T113" fmla="*/ 922 h 922"/>
                <a:gd name="T114" fmla="*/ 98 w 716"/>
                <a:gd name="T115" fmla="*/ 890 h 922"/>
                <a:gd name="T116" fmla="*/ 114 w 716"/>
                <a:gd name="T117" fmla="*/ 833 h 922"/>
                <a:gd name="T118" fmla="*/ 108 w 716"/>
                <a:gd name="T119" fmla="*/ 786 h 922"/>
                <a:gd name="T120" fmla="*/ 126 w 716"/>
                <a:gd name="T121" fmla="*/ 708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6" h="922">
                  <a:moveTo>
                    <a:pt x="129" y="660"/>
                  </a:moveTo>
                  <a:lnTo>
                    <a:pt x="128" y="660"/>
                  </a:lnTo>
                  <a:lnTo>
                    <a:pt x="128" y="648"/>
                  </a:lnTo>
                  <a:lnTo>
                    <a:pt x="138" y="640"/>
                  </a:lnTo>
                  <a:lnTo>
                    <a:pt x="138" y="622"/>
                  </a:lnTo>
                  <a:lnTo>
                    <a:pt x="131" y="614"/>
                  </a:lnTo>
                  <a:lnTo>
                    <a:pt x="138" y="595"/>
                  </a:lnTo>
                  <a:lnTo>
                    <a:pt x="148" y="595"/>
                  </a:lnTo>
                  <a:lnTo>
                    <a:pt x="159" y="589"/>
                  </a:lnTo>
                  <a:lnTo>
                    <a:pt x="180" y="595"/>
                  </a:lnTo>
                  <a:lnTo>
                    <a:pt x="183" y="590"/>
                  </a:lnTo>
                  <a:lnTo>
                    <a:pt x="174" y="576"/>
                  </a:lnTo>
                  <a:lnTo>
                    <a:pt x="183" y="538"/>
                  </a:lnTo>
                  <a:lnTo>
                    <a:pt x="190" y="527"/>
                  </a:lnTo>
                  <a:lnTo>
                    <a:pt x="183" y="532"/>
                  </a:lnTo>
                  <a:lnTo>
                    <a:pt x="183" y="509"/>
                  </a:lnTo>
                  <a:lnTo>
                    <a:pt x="169" y="492"/>
                  </a:lnTo>
                  <a:lnTo>
                    <a:pt x="180" y="456"/>
                  </a:lnTo>
                  <a:lnTo>
                    <a:pt x="180" y="440"/>
                  </a:lnTo>
                  <a:lnTo>
                    <a:pt x="154" y="411"/>
                  </a:lnTo>
                  <a:lnTo>
                    <a:pt x="128" y="406"/>
                  </a:lnTo>
                  <a:lnTo>
                    <a:pt x="112" y="400"/>
                  </a:lnTo>
                  <a:lnTo>
                    <a:pt x="95" y="383"/>
                  </a:lnTo>
                  <a:lnTo>
                    <a:pt x="91" y="376"/>
                  </a:lnTo>
                  <a:lnTo>
                    <a:pt x="84" y="368"/>
                  </a:lnTo>
                  <a:lnTo>
                    <a:pt x="70" y="344"/>
                  </a:lnTo>
                  <a:lnTo>
                    <a:pt x="58" y="341"/>
                  </a:lnTo>
                  <a:lnTo>
                    <a:pt x="49" y="332"/>
                  </a:lnTo>
                  <a:lnTo>
                    <a:pt x="49" y="327"/>
                  </a:lnTo>
                  <a:lnTo>
                    <a:pt x="41" y="324"/>
                  </a:lnTo>
                  <a:lnTo>
                    <a:pt x="41" y="319"/>
                  </a:lnTo>
                  <a:lnTo>
                    <a:pt x="35" y="319"/>
                  </a:lnTo>
                  <a:lnTo>
                    <a:pt x="18" y="332"/>
                  </a:lnTo>
                  <a:lnTo>
                    <a:pt x="11" y="324"/>
                  </a:lnTo>
                  <a:lnTo>
                    <a:pt x="9" y="302"/>
                  </a:lnTo>
                  <a:lnTo>
                    <a:pt x="0" y="297"/>
                  </a:lnTo>
                  <a:lnTo>
                    <a:pt x="8" y="257"/>
                  </a:lnTo>
                  <a:lnTo>
                    <a:pt x="16" y="243"/>
                  </a:lnTo>
                  <a:lnTo>
                    <a:pt x="16" y="235"/>
                  </a:lnTo>
                  <a:lnTo>
                    <a:pt x="23" y="225"/>
                  </a:lnTo>
                  <a:lnTo>
                    <a:pt x="27" y="195"/>
                  </a:lnTo>
                  <a:lnTo>
                    <a:pt x="35" y="181"/>
                  </a:lnTo>
                  <a:lnTo>
                    <a:pt x="58" y="173"/>
                  </a:lnTo>
                  <a:lnTo>
                    <a:pt x="61" y="146"/>
                  </a:lnTo>
                  <a:lnTo>
                    <a:pt x="63" y="138"/>
                  </a:lnTo>
                  <a:lnTo>
                    <a:pt x="72" y="138"/>
                  </a:lnTo>
                  <a:lnTo>
                    <a:pt x="80" y="132"/>
                  </a:lnTo>
                  <a:lnTo>
                    <a:pt x="98" y="141"/>
                  </a:lnTo>
                  <a:lnTo>
                    <a:pt x="105" y="155"/>
                  </a:lnTo>
                  <a:lnTo>
                    <a:pt x="108" y="144"/>
                  </a:lnTo>
                  <a:lnTo>
                    <a:pt x="124" y="146"/>
                  </a:lnTo>
                  <a:lnTo>
                    <a:pt x="141" y="125"/>
                  </a:lnTo>
                  <a:lnTo>
                    <a:pt x="148" y="124"/>
                  </a:lnTo>
                  <a:lnTo>
                    <a:pt x="166" y="124"/>
                  </a:lnTo>
                  <a:lnTo>
                    <a:pt x="171" y="79"/>
                  </a:lnTo>
                  <a:lnTo>
                    <a:pt x="181" y="87"/>
                  </a:lnTo>
                  <a:lnTo>
                    <a:pt x="190" y="87"/>
                  </a:lnTo>
                  <a:lnTo>
                    <a:pt x="215" y="67"/>
                  </a:lnTo>
                  <a:lnTo>
                    <a:pt x="230" y="36"/>
                  </a:lnTo>
                  <a:lnTo>
                    <a:pt x="223" y="25"/>
                  </a:lnTo>
                  <a:lnTo>
                    <a:pt x="230" y="17"/>
                  </a:lnTo>
                  <a:lnTo>
                    <a:pt x="230" y="9"/>
                  </a:lnTo>
                  <a:lnTo>
                    <a:pt x="239" y="8"/>
                  </a:lnTo>
                  <a:lnTo>
                    <a:pt x="260" y="5"/>
                  </a:lnTo>
                  <a:lnTo>
                    <a:pt x="268" y="5"/>
                  </a:lnTo>
                  <a:lnTo>
                    <a:pt x="279" y="2"/>
                  </a:lnTo>
                  <a:lnTo>
                    <a:pt x="281" y="0"/>
                  </a:lnTo>
                  <a:lnTo>
                    <a:pt x="291" y="2"/>
                  </a:lnTo>
                  <a:lnTo>
                    <a:pt x="291" y="17"/>
                  </a:lnTo>
                  <a:lnTo>
                    <a:pt x="305" y="22"/>
                  </a:lnTo>
                  <a:lnTo>
                    <a:pt x="303" y="32"/>
                  </a:lnTo>
                  <a:lnTo>
                    <a:pt x="303" y="40"/>
                  </a:lnTo>
                  <a:lnTo>
                    <a:pt x="314" y="51"/>
                  </a:lnTo>
                  <a:lnTo>
                    <a:pt x="310" y="63"/>
                  </a:lnTo>
                  <a:lnTo>
                    <a:pt x="336" y="89"/>
                  </a:lnTo>
                  <a:lnTo>
                    <a:pt x="364" y="108"/>
                  </a:lnTo>
                  <a:lnTo>
                    <a:pt x="375" y="111"/>
                  </a:lnTo>
                  <a:lnTo>
                    <a:pt x="389" y="108"/>
                  </a:lnTo>
                  <a:lnTo>
                    <a:pt x="399" y="111"/>
                  </a:lnTo>
                  <a:lnTo>
                    <a:pt x="401" y="133"/>
                  </a:lnTo>
                  <a:lnTo>
                    <a:pt x="394" y="133"/>
                  </a:lnTo>
                  <a:lnTo>
                    <a:pt x="382" y="144"/>
                  </a:lnTo>
                  <a:lnTo>
                    <a:pt x="371" y="146"/>
                  </a:lnTo>
                  <a:lnTo>
                    <a:pt x="343" y="160"/>
                  </a:lnTo>
                  <a:lnTo>
                    <a:pt x="343" y="170"/>
                  </a:lnTo>
                  <a:lnTo>
                    <a:pt x="328" y="182"/>
                  </a:lnTo>
                  <a:lnTo>
                    <a:pt x="328" y="208"/>
                  </a:lnTo>
                  <a:lnTo>
                    <a:pt x="336" y="221"/>
                  </a:lnTo>
                  <a:lnTo>
                    <a:pt x="335" y="232"/>
                  </a:lnTo>
                  <a:lnTo>
                    <a:pt x="350" y="236"/>
                  </a:lnTo>
                  <a:lnTo>
                    <a:pt x="357" y="267"/>
                  </a:lnTo>
                  <a:lnTo>
                    <a:pt x="355" y="279"/>
                  </a:lnTo>
                  <a:lnTo>
                    <a:pt x="355" y="302"/>
                  </a:lnTo>
                  <a:lnTo>
                    <a:pt x="361" y="320"/>
                  </a:lnTo>
                  <a:lnTo>
                    <a:pt x="373" y="324"/>
                  </a:lnTo>
                  <a:lnTo>
                    <a:pt x="383" y="332"/>
                  </a:lnTo>
                  <a:lnTo>
                    <a:pt x="404" y="328"/>
                  </a:lnTo>
                  <a:lnTo>
                    <a:pt x="413" y="305"/>
                  </a:lnTo>
                  <a:lnTo>
                    <a:pt x="446" y="289"/>
                  </a:lnTo>
                  <a:lnTo>
                    <a:pt x="458" y="279"/>
                  </a:lnTo>
                  <a:lnTo>
                    <a:pt x="469" y="284"/>
                  </a:lnTo>
                  <a:lnTo>
                    <a:pt x="469" y="289"/>
                  </a:lnTo>
                  <a:lnTo>
                    <a:pt x="476" y="289"/>
                  </a:lnTo>
                  <a:lnTo>
                    <a:pt x="484" y="297"/>
                  </a:lnTo>
                  <a:lnTo>
                    <a:pt x="504" y="297"/>
                  </a:lnTo>
                  <a:lnTo>
                    <a:pt x="504" y="311"/>
                  </a:lnTo>
                  <a:lnTo>
                    <a:pt x="533" y="363"/>
                  </a:lnTo>
                  <a:lnTo>
                    <a:pt x="535" y="355"/>
                  </a:lnTo>
                  <a:lnTo>
                    <a:pt x="547" y="351"/>
                  </a:lnTo>
                  <a:lnTo>
                    <a:pt x="566" y="320"/>
                  </a:lnTo>
                  <a:lnTo>
                    <a:pt x="585" y="314"/>
                  </a:lnTo>
                  <a:lnTo>
                    <a:pt x="601" y="327"/>
                  </a:lnTo>
                  <a:lnTo>
                    <a:pt x="613" y="354"/>
                  </a:lnTo>
                  <a:lnTo>
                    <a:pt x="610" y="365"/>
                  </a:lnTo>
                  <a:lnTo>
                    <a:pt x="601" y="373"/>
                  </a:lnTo>
                  <a:lnTo>
                    <a:pt x="610" y="408"/>
                  </a:lnTo>
                  <a:lnTo>
                    <a:pt x="624" y="416"/>
                  </a:lnTo>
                  <a:lnTo>
                    <a:pt x="634" y="416"/>
                  </a:lnTo>
                  <a:lnTo>
                    <a:pt x="634" y="422"/>
                  </a:lnTo>
                  <a:lnTo>
                    <a:pt x="660" y="438"/>
                  </a:lnTo>
                  <a:lnTo>
                    <a:pt x="660" y="444"/>
                  </a:lnTo>
                  <a:lnTo>
                    <a:pt x="665" y="447"/>
                  </a:lnTo>
                  <a:lnTo>
                    <a:pt x="657" y="456"/>
                  </a:lnTo>
                  <a:lnTo>
                    <a:pt x="652" y="451"/>
                  </a:lnTo>
                  <a:lnTo>
                    <a:pt x="648" y="440"/>
                  </a:lnTo>
                  <a:lnTo>
                    <a:pt x="641" y="435"/>
                  </a:lnTo>
                  <a:lnTo>
                    <a:pt x="645" y="444"/>
                  </a:lnTo>
                  <a:lnTo>
                    <a:pt x="643" y="451"/>
                  </a:lnTo>
                  <a:lnTo>
                    <a:pt x="650" y="451"/>
                  </a:lnTo>
                  <a:lnTo>
                    <a:pt x="652" y="456"/>
                  </a:lnTo>
                  <a:lnTo>
                    <a:pt x="648" y="457"/>
                  </a:lnTo>
                  <a:lnTo>
                    <a:pt x="653" y="467"/>
                  </a:lnTo>
                  <a:lnTo>
                    <a:pt x="650" y="470"/>
                  </a:lnTo>
                  <a:lnTo>
                    <a:pt x="631" y="456"/>
                  </a:lnTo>
                  <a:lnTo>
                    <a:pt x="629" y="457"/>
                  </a:lnTo>
                  <a:lnTo>
                    <a:pt x="618" y="440"/>
                  </a:lnTo>
                  <a:lnTo>
                    <a:pt x="608" y="440"/>
                  </a:lnTo>
                  <a:lnTo>
                    <a:pt x="625" y="465"/>
                  </a:lnTo>
                  <a:lnTo>
                    <a:pt x="660" y="489"/>
                  </a:lnTo>
                  <a:lnTo>
                    <a:pt x="660" y="505"/>
                  </a:lnTo>
                  <a:lnTo>
                    <a:pt x="665" y="517"/>
                  </a:lnTo>
                  <a:lnTo>
                    <a:pt x="657" y="528"/>
                  </a:lnTo>
                  <a:lnTo>
                    <a:pt x="660" y="532"/>
                  </a:lnTo>
                  <a:lnTo>
                    <a:pt x="669" y="532"/>
                  </a:lnTo>
                  <a:lnTo>
                    <a:pt x="671" y="541"/>
                  </a:lnTo>
                  <a:lnTo>
                    <a:pt x="683" y="543"/>
                  </a:lnTo>
                  <a:lnTo>
                    <a:pt x="693" y="563"/>
                  </a:lnTo>
                  <a:lnTo>
                    <a:pt x="698" y="567"/>
                  </a:lnTo>
                  <a:lnTo>
                    <a:pt x="700" y="562"/>
                  </a:lnTo>
                  <a:lnTo>
                    <a:pt x="698" y="554"/>
                  </a:lnTo>
                  <a:lnTo>
                    <a:pt x="711" y="556"/>
                  </a:lnTo>
                  <a:lnTo>
                    <a:pt x="707" y="563"/>
                  </a:lnTo>
                  <a:lnTo>
                    <a:pt x="711" y="571"/>
                  </a:lnTo>
                  <a:lnTo>
                    <a:pt x="700" y="584"/>
                  </a:lnTo>
                  <a:lnTo>
                    <a:pt x="704" y="594"/>
                  </a:lnTo>
                  <a:lnTo>
                    <a:pt x="714" y="595"/>
                  </a:lnTo>
                  <a:lnTo>
                    <a:pt x="714" y="600"/>
                  </a:lnTo>
                  <a:lnTo>
                    <a:pt x="707" y="600"/>
                  </a:lnTo>
                  <a:lnTo>
                    <a:pt x="705" y="608"/>
                  </a:lnTo>
                  <a:lnTo>
                    <a:pt x="705" y="622"/>
                  </a:lnTo>
                  <a:lnTo>
                    <a:pt x="691" y="625"/>
                  </a:lnTo>
                  <a:lnTo>
                    <a:pt x="683" y="633"/>
                  </a:lnTo>
                  <a:lnTo>
                    <a:pt x="667" y="635"/>
                  </a:lnTo>
                  <a:lnTo>
                    <a:pt x="667" y="648"/>
                  </a:lnTo>
                  <a:lnTo>
                    <a:pt x="671" y="651"/>
                  </a:lnTo>
                  <a:lnTo>
                    <a:pt x="671" y="660"/>
                  </a:lnTo>
                  <a:lnTo>
                    <a:pt x="671" y="670"/>
                  </a:lnTo>
                  <a:lnTo>
                    <a:pt x="697" y="679"/>
                  </a:lnTo>
                  <a:lnTo>
                    <a:pt x="705" y="675"/>
                  </a:lnTo>
                  <a:lnTo>
                    <a:pt x="711" y="682"/>
                  </a:lnTo>
                  <a:lnTo>
                    <a:pt x="716" y="679"/>
                  </a:lnTo>
                  <a:lnTo>
                    <a:pt x="714" y="684"/>
                  </a:lnTo>
                  <a:lnTo>
                    <a:pt x="707" y="684"/>
                  </a:lnTo>
                  <a:lnTo>
                    <a:pt x="704" y="695"/>
                  </a:lnTo>
                  <a:lnTo>
                    <a:pt x="711" y="700"/>
                  </a:lnTo>
                  <a:lnTo>
                    <a:pt x="716" y="714"/>
                  </a:lnTo>
                  <a:lnTo>
                    <a:pt x="705" y="749"/>
                  </a:lnTo>
                  <a:lnTo>
                    <a:pt x="698" y="754"/>
                  </a:lnTo>
                  <a:lnTo>
                    <a:pt x="693" y="749"/>
                  </a:lnTo>
                  <a:lnTo>
                    <a:pt x="685" y="757"/>
                  </a:lnTo>
                  <a:lnTo>
                    <a:pt x="674" y="749"/>
                  </a:lnTo>
                  <a:lnTo>
                    <a:pt x="660" y="754"/>
                  </a:lnTo>
                  <a:lnTo>
                    <a:pt x="657" y="751"/>
                  </a:lnTo>
                  <a:lnTo>
                    <a:pt x="657" y="738"/>
                  </a:lnTo>
                  <a:lnTo>
                    <a:pt x="631" y="736"/>
                  </a:lnTo>
                  <a:lnTo>
                    <a:pt x="627" y="738"/>
                  </a:lnTo>
                  <a:lnTo>
                    <a:pt x="610" y="749"/>
                  </a:lnTo>
                  <a:lnTo>
                    <a:pt x="601" y="746"/>
                  </a:lnTo>
                  <a:lnTo>
                    <a:pt x="587" y="728"/>
                  </a:lnTo>
                  <a:lnTo>
                    <a:pt x="570" y="727"/>
                  </a:lnTo>
                  <a:lnTo>
                    <a:pt x="554" y="713"/>
                  </a:lnTo>
                  <a:lnTo>
                    <a:pt x="540" y="714"/>
                  </a:lnTo>
                  <a:lnTo>
                    <a:pt x="524" y="719"/>
                  </a:lnTo>
                  <a:lnTo>
                    <a:pt x="509" y="717"/>
                  </a:lnTo>
                  <a:lnTo>
                    <a:pt x="504" y="727"/>
                  </a:lnTo>
                  <a:lnTo>
                    <a:pt x="514" y="732"/>
                  </a:lnTo>
                  <a:lnTo>
                    <a:pt x="486" y="759"/>
                  </a:lnTo>
                  <a:lnTo>
                    <a:pt x="484" y="763"/>
                  </a:lnTo>
                  <a:lnTo>
                    <a:pt x="484" y="767"/>
                  </a:lnTo>
                  <a:lnTo>
                    <a:pt x="481" y="763"/>
                  </a:lnTo>
                  <a:lnTo>
                    <a:pt x="474" y="776"/>
                  </a:lnTo>
                  <a:lnTo>
                    <a:pt x="474" y="789"/>
                  </a:lnTo>
                  <a:lnTo>
                    <a:pt x="467" y="789"/>
                  </a:lnTo>
                  <a:lnTo>
                    <a:pt x="460" y="794"/>
                  </a:lnTo>
                  <a:lnTo>
                    <a:pt x="453" y="791"/>
                  </a:lnTo>
                  <a:lnTo>
                    <a:pt x="444" y="806"/>
                  </a:lnTo>
                  <a:lnTo>
                    <a:pt x="449" y="832"/>
                  </a:lnTo>
                  <a:lnTo>
                    <a:pt x="439" y="832"/>
                  </a:lnTo>
                  <a:lnTo>
                    <a:pt x="437" y="835"/>
                  </a:lnTo>
                  <a:lnTo>
                    <a:pt x="427" y="841"/>
                  </a:lnTo>
                  <a:lnTo>
                    <a:pt x="415" y="838"/>
                  </a:lnTo>
                  <a:lnTo>
                    <a:pt x="408" y="838"/>
                  </a:lnTo>
                  <a:lnTo>
                    <a:pt x="373" y="835"/>
                  </a:lnTo>
                  <a:lnTo>
                    <a:pt x="349" y="819"/>
                  </a:lnTo>
                  <a:lnTo>
                    <a:pt x="335" y="813"/>
                  </a:lnTo>
                  <a:lnTo>
                    <a:pt x="326" y="806"/>
                  </a:lnTo>
                  <a:lnTo>
                    <a:pt x="314" y="800"/>
                  </a:lnTo>
                  <a:lnTo>
                    <a:pt x="314" y="798"/>
                  </a:lnTo>
                  <a:lnTo>
                    <a:pt x="284" y="811"/>
                  </a:lnTo>
                  <a:lnTo>
                    <a:pt x="246" y="843"/>
                  </a:lnTo>
                  <a:lnTo>
                    <a:pt x="232" y="848"/>
                  </a:lnTo>
                  <a:lnTo>
                    <a:pt x="204" y="873"/>
                  </a:lnTo>
                  <a:lnTo>
                    <a:pt x="194" y="887"/>
                  </a:lnTo>
                  <a:lnTo>
                    <a:pt x="174" y="895"/>
                  </a:lnTo>
                  <a:lnTo>
                    <a:pt x="166" y="895"/>
                  </a:lnTo>
                  <a:lnTo>
                    <a:pt x="159" y="905"/>
                  </a:lnTo>
                  <a:lnTo>
                    <a:pt x="143" y="910"/>
                  </a:lnTo>
                  <a:lnTo>
                    <a:pt x="131" y="922"/>
                  </a:lnTo>
                  <a:lnTo>
                    <a:pt x="103" y="919"/>
                  </a:lnTo>
                  <a:lnTo>
                    <a:pt x="89" y="910"/>
                  </a:lnTo>
                  <a:lnTo>
                    <a:pt x="95" y="895"/>
                  </a:lnTo>
                  <a:lnTo>
                    <a:pt x="98" y="890"/>
                  </a:lnTo>
                  <a:lnTo>
                    <a:pt x="102" y="878"/>
                  </a:lnTo>
                  <a:lnTo>
                    <a:pt x="87" y="846"/>
                  </a:lnTo>
                  <a:lnTo>
                    <a:pt x="102" y="832"/>
                  </a:lnTo>
                  <a:lnTo>
                    <a:pt x="114" y="833"/>
                  </a:lnTo>
                  <a:lnTo>
                    <a:pt x="112" y="821"/>
                  </a:lnTo>
                  <a:lnTo>
                    <a:pt x="121" y="819"/>
                  </a:lnTo>
                  <a:lnTo>
                    <a:pt x="119" y="806"/>
                  </a:lnTo>
                  <a:lnTo>
                    <a:pt x="108" y="786"/>
                  </a:lnTo>
                  <a:lnTo>
                    <a:pt x="108" y="757"/>
                  </a:lnTo>
                  <a:lnTo>
                    <a:pt x="112" y="724"/>
                  </a:lnTo>
                  <a:lnTo>
                    <a:pt x="126" y="714"/>
                  </a:lnTo>
                  <a:lnTo>
                    <a:pt x="126" y="708"/>
                  </a:lnTo>
                  <a:lnTo>
                    <a:pt x="135" y="687"/>
                  </a:lnTo>
                  <a:lnTo>
                    <a:pt x="126" y="673"/>
                  </a:lnTo>
                  <a:lnTo>
                    <a:pt x="129" y="66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45" name="Freeform 103"/>
            <p:cNvSpPr>
              <a:spLocks/>
            </p:cNvSpPr>
            <p:nvPr/>
          </p:nvSpPr>
          <p:spPr bwMode="auto">
            <a:xfrm>
              <a:off x="7430209" y="3860425"/>
              <a:ext cx="21335" cy="13475"/>
            </a:xfrm>
            <a:custGeom>
              <a:avLst/>
              <a:gdLst>
                <a:gd name="T0" fmla="*/ 19 w 19"/>
                <a:gd name="T1" fmla="*/ 0 h 12"/>
                <a:gd name="T2" fmla="*/ 14 w 19"/>
                <a:gd name="T3" fmla="*/ 4 h 12"/>
                <a:gd name="T4" fmla="*/ 5 w 19"/>
                <a:gd name="T5" fmla="*/ 12 h 12"/>
                <a:gd name="T6" fmla="*/ 0 w 19"/>
                <a:gd name="T7" fmla="*/ 9 h 12"/>
                <a:gd name="T8" fmla="*/ 7 w 19"/>
                <a:gd name="T9" fmla="*/ 0 h 12"/>
                <a:gd name="T10" fmla="*/ 19 w 19"/>
                <a:gd name="T11" fmla="*/ 0 h 12"/>
              </a:gdLst>
              <a:ahLst/>
              <a:cxnLst>
                <a:cxn ang="0">
                  <a:pos x="T0" y="T1"/>
                </a:cxn>
                <a:cxn ang="0">
                  <a:pos x="T2" y="T3"/>
                </a:cxn>
                <a:cxn ang="0">
                  <a:pos x="T4" y="T5"/>
                </a:cxn>
                <a:cxn ang="0">
                  <a:pos x="T6" y="T7"/>
                </a:cxn>
                <a:cxn ang="0">
                  <a:pos x="T8" y="T9"/>
                </a:cxn>
                <a:cxn ang="0">
                  <a:pos x="T10" y="T11"/>
                </a:cxn>
              </a:cxnLst>
              <a:rect l="0" t="0" r="r" b="b"/>
              <a:pathLst>
                <a:path w="19" h="12">
                  <a:moveTo>
                    <a:pt x="19" y="0"/>
                  </a:moveTo>
                  <a:lnTo>
                    <a:pt x="14" y="4"/>
                  </a:lnTo>
                  <a:lnTo>
                    <a:pt x="5" y="12"/>
                  </a:lnTo>
                  <a:lnTo>
                    <a:pt x="0" y="9"/>
                  </a:lnTo>
                  <a:lnTo>
                    <a:pt x="7" y="0"/>
                  </a:lnTo>
                  <a:lnTo>
                    <a:pt x="19"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46" name="Freeform 104"/>
            <p:cNvSpPr>
              <a:spLocks/>
            </p:cNvSpPr>
            <p:nvPr/>
          </p:nvSpPr>
          <p:spPr bwMode="auto">
            <a:xfrm>
              <a:off x="7175311" y="2488242"/>
              <a:ext cx="961198" cy="739990"/>
            </a:xfrm>
            <a:custGeom>
              <a:avLst/>
              <a:gdLst>
                <a:gd name="T0" fmla="*/ 378 w 856"/>
                <a:gd name="T1" fmla="*/ 209 h 659"/>
                <a:gd name="T2" fmla="*/ 399 w 856"/>
                <a:gd name="T3" fmla="*/ 182 h 659"/>
                <a:gd name="T4" fmla="*/ 419 w 856"/>
                <a:gd name="T5" fmla="*/ 164 h 659"/>
                <a:gd name="T6" fmla="*/ 464 w 856"/>
                <a:gd name="T7" fmla="*/ 117 h 659"/>
                <a:gd name="T8" fmla="*/ 471 w 856"/>
                <a:gd name="T9" fmla="*/ 75 h 659"/>
                <a:gd name="T10" fmla="*/ 490 w 856"/>
                <a:gd name="T11" fmla="*/ 23 h 659"/>
                <a:gd name="T12" fmla="*/ 508 w 856"/>
                <a:gd name="T13" fmla="*/ 23 h 659"/>
                <a:gd name="T14" fmla="*/ 546 w 856"/>
                <a:gd name="T15" fmla="*/ 9 h 659"/>
                <a:gd name="T16" fmla="*/ 565 w 856"/>
                <a:gd name="T17" fmla="*/ 28 h 659"/>
                <a:gd name="T18" fmla="*/ 608 w 856"/>
                <a:gd name="T19" fmla="*/ 61 h 659"/>
                <a:gd name="T20" fmla="*/ 641 w 856"/>
                <a:gd name="T21" fmla="*/ 61 h 659"/>
                <a:gd name="T22" fmla="*/ 702 w 856"/>
                <a:gd name="T23" fmla="*/ 18 h 659"/>
                <a:gd name="T24" fmla="*/ 740 w 856"/>
                <a:gd name="T25" fmla="*/ 36 h 659"/>
                <a:gd name="T26" fmla="*/ 769 w 856"/>
                <a:gd name="T27" fmla="*/ 31 h 659"/>
                <a:gd name="T28" fmla="*/ 771 w 856"/>
                <a:gd name="T29" fmla="*/ 75 h 659"/>
                <a:gd name="T30" fmla="*/ 797 w 856"/>
                <a:gd name="T31" fmla="*/ 128 h 659"/>
                <a:gd name="T32" fmla="*/ 835 w 856"/>
                <a:gd name="T33" fmla="*/ 156 h 659"/>
                <a:gd name="T34" fmla="*/ 856 w 856"/>
                <a:gd name="T35" fmla="*/ 179 h 659"/>
                <a:gd name="T36" fmla="*/ 856 w 856"/>
                <a:gd name="T37" fmla="*/ 209 h 659"/>
                <a:gd name="T38" fmla="*/ 844 w 856"/>
                <a:gd name="T39" fmla="*/ 253 h 659"/>
                <a:gd name="T40" fmla="*/ 811 w 856"/>
                <a:gd name="T41" fmla="*/ 293 h 659"/>
                <a:gd name="T42" fmla="*/ 787 w 856"/>
                <a:gd name="T43" fmla="*/ 346 h 659"/>
                <a:gd name="T44" fmla="*/ 788 w 856"/>
                <a:gd name="T45" fmla="*/ 395 h 659"/>
                <a:gd name="T46" fmla="*/ 742 w 856"/>
                <a:gd name="T47" fmla="*/ 422 h 659"/>
                <a:gd name="T48" fmla="*/ 724 w 856"/>
                <a:gd name="T49" fmla="*/ 435 h 659"/>
                <a:gd name="T50" fmla="*/ 676 w 856"/>
                <a:gd name="T51" fmla="*/ 459 h 659"/>
                <a:gd name="T52" fmla="*/ 650 w 856"/>
                <a:gd name="T53" fmla="*/ 546 h 659"/>
                <a:gd name="T54" fmla="*/ 631 w 856"/>
                <a:gd name="T55" fmla="*/ 570 h 659"/>
                <a:gd name="T56" fmla="*/ 631 w 856"/>
                <a:gd name="T57" fmla="*/ 597 h 659"/>
                <a:gd name="T58" fmla="*/ 631 w 856"/>
                <a:gd name="T59" fmla="*/ 626 h 659"/>
                <a:gd name="T60" fmla="*/ 615 w 856"/>
                <a:gd name="T61" fmla="*/ 613 h 659"/>
                <a:gd name="T62" fmla="*/ 560 w 856"/>
                <a:gd name="T63" fmla="*/ 632 h 659"/>
                <a:gd name="T64" fmla="*/ 520 w 856"/>
                <a:gd name="T65" fmla="*/ 653 h 659"/>
                <a:gd name="T66" fmla="*/ 502 w 856"/>
                <a:gd name="T67" fmla="*/ 608 h 659"/>
                <a:gd name="T68" fmla="*/ 482 w 856"/>
                <a:gd name="T69" fmla="*/ 560 h 659"/>
                <a:gd name="T70" fmla="*/ 475 w 856"/>
                <a:gd name="T71" fmla="*/ 511 h 659"/>
                <a:gd name="T72" fmla="*/ 518 w 856"/>
                <a:gd name="T73" fmla="*/ 473 h 659"/>
                <a:gd name="T74" fmla="*/ 547 w 856"/>
                <a:gd name="T75" fmla="*/ 462 h 659"/>
                <a:gd name="T76" fmla="*/ 522 w 856"/>
                <a:gd name="T77" fmla="*/ 440 h 659"/>
                <a:gd name="T78" fmla="*/ 457 w 856"/>
                <a:gd name="T79" fmla="*/ 392 h 659"/>
                <a:gd name="T80" fmla="*/ 450 w 856"/>
                <a:gd name="T81" fmla="*/ 360 h 659"/>
                <a:gd name="T82" fmla="*/ 438 w 856"/>
                <a:gd name="T83" fmla="*/ 330 h 659"/>
                <a:gd name="T84" fmla="*/ 416 w 856"/>
                <a:gd name="T85" fmla="*/ 333 h 659"/>
                <a:gd name="T86" fmla="*/ 378 w 856"/>
                <a:gd name="T87" fmla="*/ 338 h 659"/>
                <a:gd name="T88" fmla="*/ 378 w 856"/>
                <a:gd name="T89" fmla="*/ 365 h 659"/>
                <a:gd name="T90" fmla="*/ 329 w 856"/>
                <a:gd name="T91" fmla="*/ 414 h 659"/>
                <a:gd name="T92" fmla="*/ 296 w 856"/>
                <a:gd name="T93" fmla="*/ 451 h 659"/>
                <a:gd name="T94" fmla="*/ 256 w 856"/>
                <a:gd name="T95" fmla="*/ 471 h 659"/>
                <a:gd name="T96" fmla="*/ 229 w 856"/>
                <a:gd name="T97" fmla="*/ 459 h 659"/>
                <a:gd name="T98" fmla="*/ 220 w 856"/>
                <a:gd name="T99" fmla="*/ 451 h 659"/>
                <a:gd name="T100" fmla="*/ 170 w 856"/>
                <a:gd name="T101" fmla="*/ 462 h 659"/>
                <a:gd name="T102" fmla="*/ 116 w 856"/>
                <a:gd name="T103" fmla="*/ 497 h 659"/>
                <a:gd name="T104" fmla="*/ 104 w 856"/>
                <a:gd name="T105" fmla="*/ 476 h 659"/>
                <a:gd name="T106" fmla="*/ 71 w 856"/>
                <a:gd name="T107" fmla="*/ 382 h 659"/>
                <a:gd name="T108" fmla="*/ 61 w 856"/>
                <a:gd name="T109" fmla="*/ 365 h 659"/>
                <a:gd name="T110" fmla="*/ 8 w 856"/>
                <a:gd name="T111" fmla="*/ 355 h 659"/>
                <a:gd name="T112" fmla="*/ 10 w 856"/>
                <a:gd name="T113" fmla="*/ 333 h 659"/>
                <a:gd name="T114" fmla="*/ 50 w 856"/>
                <a:gd name="T115" fmla="*/ 299 h 659"/>
                <a:gd name="T116" fmla="*/ 147 w 856"/>
                <a:gd name="T117" fmla="*/ 261 h 659"/>
                <a:gd name="T118" fmla="*/ 204 w 856"/>
                <a:gd name="T119" fmla="*/ 247 h 659"/>
                <a:gd name="T120" fmla="*/ 265 w 856"/>
                <a:gd name="T121" fmla="*/ 247 h 659"/>
                <a:gd name="T122" fmla="*/ 348 w 856"/>
                <a:gd name="T123" fmla="*/ 263 h 659"/>
                <a:gd name="T124" fmla="*/ 376 w 856"/>
                <a:gd name="T125" fmla="*/ 24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659">
                  <a:moveTo>
                    <a:pt x="376" y="247"/>
                  </a:moveTo>
                  <a:lnTo>
                    <a:pt x="381" y="238"/>
                  </a:lnTo>
                  <a:lnTo>
                    <a:pt x="378" y="209"/>
                  </a:lnTo>
                  <a:lnTo>
                    <a:pt x="388" y="199"/>
                  </a:lnTo>
                  <a:lnTo>
                    <a:pt x="399" y="199"/>
                  </a:lnTo>
                  <a:lnTo>
                    <a:pt x="399" y="182"/>
                  </a:lnTo>
                  <a:lnTo>
                    <a:pt x="392" y="169"/>
                  </a:lnTo>
                  <a:lnTo>
                    <a:pt x="395" y="161"/>
                  </a:lnTo>
                  <a:lnTo>
                    <a:pt x="419" y="164"/>
                  </a:lnTo>
                  <a:lnTo>
                    <a:pt x="452" y="152"/>
                  </a:lnTo>
                  <a:lnTo>
                    <a:pt x="450" y="134"/>
                  </a:lnTo>
                  <a:lnTo>
                    <a:pt x="464" y="117"/>
                  </a:lnTo>
                  <a:lnTo>
                    <a:pt x="468" y="91"/>
                  </a:lnTo>
                  <a:lnTo>
                    <a:pt x="466" y="77"/>
                  </a:lnTo>
                  <a:lnTo>
                    <a:pt x="471" y="75"/>
                  </a:lnTo>
                  <a:lnTo>
                    <a:pt x="482" y="53"/>
                  </a:lnTo>
                  <a:lnTo>
                    <a:pt x="480" y="42"/>
                  </a:lnTo>
                  <a:lnTo>
                    <a:pt x="490" y="23"/>
                  </a:lnTo>
                  <a:lnTo>
                    <a:pt x="497" y="23"/>
                  </a:lnTo>
                  <a:lnTo>
                    <a:pt x="504" y="18"/>
                  </a:lnTo>
                  <a:lnTo>
                    <a:pt x="508" y="23"/>
                  </a:lnTo>
                  <a:lnTo>
                    <a:pt x="530" y="10"/>
                  </a:lnTo>
                  <a:lnTo>
                    <a:pt x="529" y="0"/>
                  </a:lnTo>
                  <a:lnTo>
                    <a:pt x="546" y="9"/>
                  </a:lnTo>
                  <a:lnTo>
                    <a:pt x="560" y="10"/>
                  </a:lnTo>
                  <a:lnTo>
                    <a:pt x="565" y="15"/>
                  </a:lnTo>
                  <a:lnTo>
                    <a:pt x="565" y="28"/>
                  </a:lnTo>
                  <a:lnTo>
                    <a:pt x="575" y="53"/>
                  </a:lnTo>
                  <a:lnTo>
                    <a:pt x="596" y="53"/>
                  </a:lnTo>
                  <a:lnTo>
                    <a:pt x="608" y="61"/>
                  </a:lnTo>
                  <a:lnTo>
                    <a:pt x="620" y="58"/>
                  </a:lnTo>
                  <a:lnTo>
                    <a:pt x="631" y="63"/>
                  </a:lnTo>
                  <a:lnTo>
                    <a:pt x="641" y="61"/>
                  </a:lnTo>
                  <a:lnTo>
                    <a:pt x="669" y="37"/>
                  </a:lnTo>
                  <a:lnTo>
                    <a:pt x="684" y="10"/>
                  </a:lnTo>
                  <a:lnTo>
                    <a:pt x="702" y="18"/>
                  </a:lnTo>
                  <a:lnTo>
                    <a:pt x="710" y="28"/>
                  </a:lnTo>
                  <a:lnTo>
                    <a:pt x="730" y="28"/>
                  </a:lnTo>
                  <a:lnTo>
                    <a:pt x="740" y="36"/>
                  </a:lnTo>
                  <a:lnTo>
                    <a:pt x="748" y="31"/>
                  </a:lnTo>
                  <a:lnTo>
                    <a:pt x="759" y="32"/>
                  </a:lnTo>
                  <a:lnTo>
                    <a:pt x="769" y="31"/>
                  </a:lnTo>
                  <a:lnTo>
                    <a:pt x="771" y="58"/>
                  </a:lnTo>
                  <a:lnTo>
                    <a:pt x="766" y="63"/>
                  </a:lnTo>
                  <a:lnTo>
                    <a:pt x="771" y="75"/>
                  </a:lnTo>
                  <a:lnTo>
                    <a:pt x="771" y="91"/>
                  </a:lnTo>
                  <a:lnTo>
                    <a:pt x="790" y="128"/>
                  </a:lnTo>
                  <a:lnTo>
                    <a:pt x="797" y="128"/>
                  </a:lnTo>
                  <a:lnTo>
                    <a:pt x="804" y="123"/>
                  </a:lnTo>
                  <a:lnTo>
                    <a:pt x="821" y="125"/>
                  </a:lnTo>
                  <a:lnTo>
                    <a:pt x="835" y="156"/>
                  </a:lnTo>
                  <a:lnTo>
                    <a:pt x="853" y="166"/>
                  </a:lnTo>
                  <a:lnTo>
                    <a:pt x="853" y="174"/>
                  </a:lnTo>
                  <a:lnTo>
                    <a:pt x="856" y="179"/>
                  </a:lnTo>
                  <a:lnTo>
                    <a:pt x="853" y="191"/>
                  </a:lnTo>
                  <a:lnTo>
                    <a:pt x="856" y="195"/>
                  </a:lnTo>
                  <a:lnTo>
                    <a:pt x="856" y="209"/>
                  </a:lnTo>
                  <a:lnTo>
                    <a:pt x="853" y="215"/>
                  </a:lnTo>
                  <a:lnTo>
                    <a:pt x="849" y="247"/>
                  </a:lnTo>
                  <a:lnTo>
                    <a:pt x="844" y="253"/>
                  </a:lnTo>
                  <a:lnTo>
                    <a:pt x="837" y="253"/>
                  </a:lnTo>
                  <a:lnTo>
                    <a:pt x="830" y="271"/>
                  </a:lnTo>
                  <a:lnTo>
                    <a:pt x="811" y="293"/>
                  </a:lnTo>
                  <a:lnTo>
                    <a:pt x="813" y="311"/>
                  </a:lnTo>
                  <a:lnTo>
                    <a:pt x="787" y="325"/>
                  </a:lnTo>
                  <a:lnTo>
                    <a:pt x="787" y="346"/>
                  </a:lnTo>
                  <a:lnTo>
                    <a:pt x="781" y="360"/>
                  </a:lnTo>
                  <a:lnTo>
                    <a:pt x="799" y="382"/>
                  </a:lnTo>
                  <a:lnTo>
                    <a:pt x="788" y="395"/>
                  </a:lnTo>
                  <a:lnTo>
                    <a:pt x="780" y="397"/>
                  </a:lnTo>
                  <a:lnTo>
                    <a:pt x="762" y="397"/>
                  </a:lnTo>
                  <a:lnTo>
                    <a:pt x="742" y="422"/>
                  </a:lnTo>
                  <a:lnTo>
                    <a:pt x="747" y="441"/>
                  </a:lnTo>
                  <a:lnTo>
                    <a:pt x="731" y="441"/>
                  </a:lnTo>
                  <a:lnTo>
                    <a:pt x="724" y="435"/>
                  </a:lnTo>
                  <a:lnTo>
                    <a:pt x="716" y="436"/>
                  </a:lnTo>
                  <a:lnTo>
                    <a:pt x="709" y="444"/>
                  </a:lnTo>
                  <a:lnTo>
                    <a:pt x="676" y="459"/>
                  </a:lnTo>
                  <a:lnTo>
                    <a:pt x="657" y="462"/>
                  </a:lnTo>
                  <a:lnTo>
                    <a:pt x="664" y="481"/>
                  </a:lnTo>
                  <a:lnTo>
                    <a:pt x="650" y="546"/>
                  </a:lnTo>
                  <a:lnTo>
                    <a:pt x="641" y="555"/>
                  </a:lnTo>
                  <a:lnTo>
                    <a:pt x="638" y="565"/>
                  </a:lnTo>
                  <a:lnTo>
                    <a:pt x="631" y="570"/>
                  </a:lnTo>
                  <a:lnTo>
                    <a:pt x="620" y="575"/>
                  </a:lnTo>
                  <a:lnTo>
                    <a:pt x="620" y="592"/>
                  </a:lnTo>
                  <a:lnTo>
                    <a:pt x="631" y="597"/>
                  </a:lnTo>
                  <a:lnTo>
                    <a:pt x="644" y="605"/>
                  </a:lnTo>
                  <a:lnTo>
                    <a:pt x="650" y="626"/>
                  </a:lnTo>
                  <a:lnTo>
                    <a:pt x="631" y="626"/>
                  </a:lnTo>
                  <a:lnTo>
                    <a:pt x="622" y="618"/>
                  </a:lnTo>
                  <a:lnTo>
                    <a:pt x="615" y="618"/>
                  </a:lnTo>
                  <a:lnTo>
                    <a:pt x="615" y="613"/>
                  </a:lnTo>
                  <a:lnTo>
                    <a:pt x="605" y="608"/>
                  </a:lnTo>
                  <a:lnTo>
                    <a:pt x="593" y="618"/>
                  </a:lnTo>
                  <a:lnTo>
                    <a:pt x="560" y="632"/>
                  </a:lnTo>
                  <a:lnTo>
                    <a:pt x="551" y="656"/>
                  </a:lnTo>
                  <a:lnTo>
                    <a:pt x="530" y="659"/>
                  </a:lnTo>
                  <a:lnTo>
                    <a:pt x="520" y="653"/>
                  </a:lnTo>
                  <a:lnTo>
                    <a:pt x="508" y="649"/>
                  </a:lnTo>
                  <a:lnTo>
                    <a:pt x="502" y="630"/>
                  </a:lnTo>
                  <a:lnTo>
                    <a:pt x="502" y="608"/>
                  </a:lnTo>
                  <a:lnTo>
                    <a:pt x="504" y="595"/>
                  </a:lnTo>
                  <a:lnTo>
                    <a:pt x="497" y="565"/>
                  </a:lnTo>
                  <a:lnTo>
                    <a:pt x="482" y="560"/>
                  </a:lnTo>
                  <a:lnTo>
                    <a:pt x="483" y="548"/>
                  </a:lnTo>
                  <a:lnTo>
                    <a:pt x="475" y="535"/>
                  </a:lnTo>
                  <a:lnTo>
                    <a:pt x="475" y="511"/>
                  </a:lnTo>
                  <a:lnTo>
                    <a:pt x="490" y="498"/>
                  </a:lnTo>
                  <a:lnTo>
                    <a:pt x="490" y="489"/>
                  </a:lnTo>
                  <a:lnTo>
                    <a:pt x="518" y="473"/>
                  </a:lnTo>
                  <a:lnTo>
                    <a:pt x="529" y="471"/>
                  </a:lnTo>
                  <a:lnTo>
                    <a:pt x="540" y="462"/>
                  </a:lnTo>
                  <a:lnTo>
                    <a:pt x="547" y="462"/>
                  </a:lnTo>
                  <a:lnTo>
                    <a:pt x="546" y="440"/>
                  </a:lnTo>
                  <a:lnTo>
                    <a:pt x="535" y="436"/>
                  </a:lnTo>
                  <a:lnTo>
                    <a:pt x="522" y="440"/>
                  </a:lnTo>
                  <a:lnTo>
                    <a:pt x="511" y="436"/>
                  </a:lnTo>
                  <a:lnTo>
                    <a:pt x="483" y="417"/>
                  </a:lnTo>
                  <a:lnTo>
                    <a:pt x="457" y="392"/>
                  </a:lnTo>
                  <a:lnTo>
                    <a:pt x="461" y="379"/>
                  </a:lnTo>
                  <a:lnTo>
                    <a:pt x="450" y="368"/>
                  </a:lnTo>
                  <a:lnTo>
                    <a:pt x="450" y="360"/>
                  </a:lnTo>
                  <a:lnTo>
                    <a:pt x="452" y="349"/>
                  </a:lnTo>
                  <a:lnTo>
                    <a:pt x="438" y="346"/>
                  </a:lnTo>
                  <a:lnTo>
                    <a:pt x="438" y="330"/>
                  </a:lnTo>
                  <a:lnTo>
                    <a:pt x="428" y="328"/>
                  </a:lnTo>
                  <a:lnTo>
                    <a:pt x="426" y="330"/>
                  </a:lnTo>
                  <a:lnTo>
                    <a:pt x="416" y="333"/>
                  </a:lnTo>
                  <a:lnTo>
                    <a:pt x="407" y="333"/>
                  </a:lnTo>
                  <a:lnTo>
                    <a:pt x="386" y="334"/>
                  </a:lnTo>
                  <a:lnTo>
                    <a:pt x="378" y="338"/>
                  </a:lnTo>
                  <a:lnTo>
                    <a:pt x="378" y="346"/>
                  </a:lnTo>
                  <a:lnTo>
                    <a:pt x="371" y="352"/>
                  </a:lnTo>
                  <a:lnTo>
                    <a:pt x="378" y="365"/>
                  </a:lnTo>
                  <a:lnTo>
                    <a:pt x="362" y="395"/>
                  </a:lnTo>
                  <a:lnTo>
                    <a:pt x="338" y="414"/>
                  </a:lnTo>
                  <a:lnTo>
                    <a:pt x="329" y="414"/>
                  </a:lnTo>
                  <a:lnTo>
                    <a:pt x="319" y="408"/>
                  </a:lnTo>
                  <a:lnTo>
                    <a:pt x="314" y="451"/>
                  </a:lnTo>
                  <a:lnTo>
                    <a:pt x="296" y="451"/>
                  </a:lnTo>
                  <a:lnTo>
                    <a:pt x="289" y="454"/>
                  </a:lnTo>
                  <a:lnTo>
                    <a:pt x="272" y="473"/>
                  </a:lnTo>
                  <a:lnTo>
                    <a:pt x="256" y="471"/>
                  </a:lnTo>
                  <a:lnTo>
                    <a:pt x="253" y="484"/>
                  </a:lnTo>
                  <a:lnTo>
                    <a:pt x="246" y="468"/>
                  </a:lnTo>
                  <a:lnTo>
                    <a:pt x="229" y="459"/>
                  </a:lnTo>
                  <a:lnTo>
                    <a:pt x="220" y="466"/>
                  </a:lnTo>
                  <a:lnTo>
                    <a:pt x="211" y="466"/>
                  </a:lnTo>
                  <a:lnTo>
                    <a:pt x="220" y="451"/>
                  </a:lnTo>
                  <a:lnTo>
                    <a:pt x="213" y="440"/>
                  </a:lnTo>
                  <a:lnTo>
                    <a:pt x="203" y="435"/>
                  </a:lnTo>
                  <a:lnTo>
                    <a:pt x="170" y="462"/>
                  </a:lnTo>
                  <a:lnTo>
                    <a:pt x="158" y="459"/>
                  </a:lnTo>
                  <a:lnTo>
                    <a:pt x="138" y="466"/>
                  </a:lnTo>
                  <a:lnTo>
                    <a:pt x="116" y="497"/>
                  </a:lnTo>
                  <a:lnTo>
                    <a:pt x="99" y="492"/>
                  </a:lnTo>
                  <a:lnTo>
                    <a:pt x="99" y="481"/>
                  </a:lnTo>
                  <a:lnTo>
                    <a:pt x="104" y="476"/>
                  </a:lnTo>
                  <a:lnTo>
                    <a:pt x="111" y="459"/>
                  </a:lnTo>
                  <a:lnTo>
                    <a:pt x="100" y="446"/>
                  </a:lnTo>
                  <a:lnTo>
                    <a:pt x="71" y="382"/>
                  </a:lnTo>
                  <a:lnTo>
                    <a:pt x="73" y="374"/>
                  </a:lnTo>
                  <a:lnTo>
                    <a:pt x="69" y="370"/>
                  </a:lnTo>
                  <a:lnTo>
                    <a:pt x="61" y="365"/>
                  </a:lnTo>
                  <a:lnTo>
                    <a:pt x="48" y="368"/>
                  </a:lnTo>
                  <a:lnTo>
                    <a:pt x="10" y="368"/>
                  </a:lnTo>
                  <a:lnTo>
                    <a:pt x="8" y="355"/>
                  </a:lnTo>
                  <a:lnTo>
                    <a:pt x="0" y="346"/>
                  </a:lnTo>
                  <a:lnTo>
                    <a:pt x="5" y="338"/>
                  </a:lnTo>
                  <a:lnTo>
                    <a:pt x="10" y="333"/>
                  </a:lnTo>
                  <a:lnTo>
                    <a:pt x="38" y="328"/>
                  </a:lnTo>
                  <a:lnTo>
                    <a:pt x="47" y="316"/>
                  </a:lnTo>
                  <a:lnTo>
                    <a:pt x="50" y="299"/>
                  </a:lnTo>
                  <a:lnTo>
                    <a:pt x="107" y="276"/>
                  </a:lnTo>
                  <a:lnTo>
                    <a:pt x="126" y="276"/>
                  </a:lnTo>
                  <a:lnTo>
                    <a:pt x="147" y="261"/>
                  </a:lnTo>
                  <a:lnTo>
                    <a:pt x="159" y="247"/>
                  </a:lnTo>
                  <a:lnTo>
                    <a:pt x="170" y="241"/>
                  </a:lnTo>
                  <a:lnTo>
                    <a:pt x="204" y="247"/>
                  </a:lnTo>
                  <a:lnTo>
                    <a:pt x="227" y="244"/>
                  </a:lnTo>
                  <a:lnTo>
                    <a:pt x="242" y="247"/>
                  </a:lnTo>
                  <a:lnTo>
                    <a:pt x="265" y="247"/>
                  </a:lnTo>
                  <a:lnTo>
                    <a:pt x="303" y="263"/>
                  </a:lnTo>
                  <a:lnTo>
                    <a:pt x="339" y="261"/>
                  </a:lnTo>
                  <a:lnTo>
                    <a:pt x="348" y="263"/>
                  </a:lnTo>
                  <a:lnTo>
                    <a:pt x="359" y="261"/>
                  </a:lnTo>
                  <a:lnTo>
                    <a:pt x="367" y="250"/>
                  </a:lnTo>
                  <a:lnTo>
                    <a:pt x="376"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47" name="Freeform 105"/>
            <p:cNvSpPr>
              <a:spLocks/>
            </p:cNvSpPr>
            <p:nvPr/>
          </p:nvSpPr>
          <p:spPr bwMode="auto">
            <a:xfrm>
              <a:off x="7175311" y="2488242"/>
              <a:ext cx="961198" cy="739990"/>
            </a:xfrm>
            <a:custGeom>
              <a:avLst/>
              <a:gdLst>
                <a:gd name="T0" fmla="*/ 378 w 856"/>
                <a:gd name="T1" fmla="*/ 209 h 659"/>
                <a:gd name="T2" fmla="*/ 399 w 856"/>
                <a:gd name="T3" fmla="*/ 182 h 659"/>
                <a:gd name="T4" fmla="*/ 419 w 856"/>
                <a:gd name="T5" fmla="*/ 164 h 659"/>
                <a:gd name="T6" fmla="*/ 464 w 856"/>
                <a:gd name="T7" fmla="*/ 117 h 659"/>
                <a:gd name="T8" fmla="*/ 471 w 856"/>
                <a:gd name="T9" fmla="*/ 75 h 659"/>
                <a:gd name="T10" fmla="*/ 490 w 856"/>
                <a:gd name="T11" fmla="*/ 23 h 659"/>
                <a:gd name="T12" fmla="*/ 508 w 856"/>
                <a:gd name="T13" fmla="*/ 23 h 659"/>
                <a:gd name="T14" fmla="*/ 546 w 856"/>
                <a:gd name="T15" fmla="*/ 9 h 659"/>
                <a:gd name="T16" fmla="*/ 565 w 856"/>
                <a:gd name="T17" fmla="*/ 28 h 659"/>
                <a:gd name="T18" fmla="*/ 608 w 856"/>
                <a:gd name="T19" fmla="*/ 61 h 659"/>
                <a:gd name="T20" fmla="*/ 641 w 856"/>
                <a:gd name="T21" fmla="*/ 61 h 659"/>
                <a:gd name="T22" fmla="*/ 702 w 856"/>
                <a:gd name="T23" fmla="*/ 18 h 659"/>
                <a:gd name="T24" fmla="*/ 740 w 856"/>
                <a:gd name="T25" fmla="*/ 36 h 659"/>
                <a:gd name="T26" fmla="*/ 769 w 856"/>
                <a:gd name="T27" fmla="*/ 31 h 659"/>
                <a:gd name="T28" fmla="*/ 771 w 856"/>
                <a:gd name="T29" fmla="*/ 75 h 659"/>
                <a:gd name="T30" fmla="*/ 797 w 856"/>
                <a:gd name="T31" fmla="*/ 128 h 659"/>
                <a:gd name="T32" fmla="*/ 835 w 856"/>
                <a:gd name="T33" fmla="*/ 156 h 659"/>
                <a:gd name="T34" fmla="*/ 856 w 856"/>
                <a:gd name="T35" fmla="*/ 179 h 659"/>
                <a:gd name="T36" fmla="*/ 856 w 856"/>
                <a:gd name="T37" fmla="*/ 209 h 659"/>
                <a:gd name="T38" fmla="*/ 844 w 856"/>
                <a:gd name="T39" fmla="*/ 253 h 659"/>
                <a:gd name="T40" fmla="*/ 811 w 856"/>
                <a:gd name="T41" fmla="*/ 293 h 659"/>
                <a:gd name="T42" fmla="*/ 787 w 856"/>
                <a:gd name="T43" fmla="*/ 346 h 659"/>
                <a:gd name="T44" fmla="*/ 788 w 856"/>
                <a:gd name="T45" fmla="*/ 395 h 659"/>
                <a:gd name="T46" fmla="*/ 742 w 856"/>
                <a:gd name="T47" fmla="*/ 422 h 659"/>
                <a:gd name="T48" fmla="*/ 724 w 856"/>
                <a:gd name="T49" fmla="*/ 435 h 659"/>
                <a:gd name="T50" fmla="*/ 676 w 856"/>
                <a:gd name="T51" fmla="*/ 459 h 659"/>
                <a:gd name="T52" fmla="*/ 650 w 856"/>
                <a:gd name="T53" fmla="*/ 546 h 659"/>
                <a:gd name="T54" fmla="*/ 631 w 856"/>
                <a:gd name="T55" fmla="*/ 570 h 659"/>
                <a:gd name="T56" fmla="*/ 631 w 856"/>
                <a:gd name="T57" fmla="*/ 597 h 659"/>
                <a:gd name="T58" fmla="*/ 631 w 856"/>
                <a:gd name="T59" fmla="*/ 626 h 659"/>
                <a:gd name="T60" fmla="*/ 615 w 856"/>
                <a:gd name="T61" fmla="*/ 613 h 659"/>
                <a:gd name="T62" fmla="*/ 560 w 856"/>
                <a:gd name="T63" fmla="*/ 632 h 659"/>
                <a:gd name="T64" fmla="*/ 520 w 856"/>
                <a:gd name="T65" fmla="*/ 653 h 659"/>
                <a:gd name="T66" fmla="*/ 502 w 856"/>
                <a:gd name="T67" fmla="*/ 608 h 659"/>
                <a:gd name="T68" fmla="*/ 482 w 856"/>
                <a:gd name="T69" fmla="*/ 560 h 659"/>
                <a:gd name="T70" fmla="*/ 475 w 856"/>
                <a:gd name="T71" fmla="*/ 511 h 659"/>
                <a:gd name="T72" fmla="*/ 518 w 856"/>
                <a:gd name="T73" fmla="*/ 473 h 659"/>
                <a:gd name="T74" fmla="*/ 547 w 856"/>
                <a:gd name="T75" fmla="*/ 462 h 659"/>
                <a:gd name="T76" fmla="*/ 522 w 856"/>
                <a:gd name="T77" fmla="*/ 440 h 659"/>
                <a:gd name="T78" fmla="*/ 457 w 856"/>
                <a:gd name="T79" fmla="*/ 392 h 659"/>
                <a:gd name="T80" fmla="*/ 450 w 856"/>
                <a:gd name="T81" fmla="*/ 360 h 659"/>
                <a:gd name="T82" fmla="*/ 438 w 856"/>
                <a:gd name="T83" fmla="*/ 330 h 659"/>
                <a:gd name="T84" fmla="*/ 416 w 856"/>
                <a:gd name="T85" fmla="*/ 333 h 659"/>
                <a:gd name="T86" fmla="*/ 378 w 856"/>
                <a:gd name="T87" fmla="*/ 338 h 659"/>
                <a:gd name="T88" fmla="*/ 378 w 856"/>
                <a:gd name="T89" fmla="*/ 365 h 659"/>
                <a:gd name="T90" fmla="*/ 329 w 856"/>
                <a:gd name="T91" fmla="*/ 414 h 659"/>
                <a:gd name="T92" fmla="*/ 296 w 856"/>
                <a:gd name="T93" fmla="*/ 451 h 659"/>
                <a:gd name="T94" fmla="*/ 256 w 856"/>
                <a:gd name="T95" fmla="*/ 471 h 659"/>
                <a:gd name="T96" fmla="*/ 229 w 856"/>
                <a:gd name="T97" fmla="*/ 459 h 659"/>
                <a:gd name="T98" fmla="*/ 220 w 856"/>
                <a:gd name="T99" fmla="*/ 451 h 659"/>
                <a:gd name="T100" fmla="*/ 170 w 856"/>
                <a:gd name="T101" fmla="*/ 462 h 659"/>
                <a:gd name="T102" fmla="*/ 116 w 856"/>
                <a:gd name="T103" fmla="*/ 497 h 659"/>
                <a:gd name="T104" fmla="*/ 104 w 856"/>
                <a:gd name="T105" fmla="*/ 476 h 659"/>
                <a:gd name="T106" fmla="*/ 71 w 856"/>
                <a:gd name="T107" fmla="*/ 382 h 659"/>
                <a:gd name="T108" fmla="*/ 61 w 856"/>
                <a:gd name="T109" fmla="*/ 365 h 659"/>
                <a:gd name="T110" fmla="*/ 8 w 856"/>
                <a:gd name="T111" fmla="*/ 355 h 659"/>
                <a:gd name="T112" fmla="*/ 10 w 856"/>
                <a:gd name="T113" fmla="*/ 333 h 659"/>
                <a:gd name="T114" fmla="*/ 50 w 856"/>
                <a:gd name="T115" fmla="*/ 299 h 659"/>
                <a:gd name="T116" fmla="*/ 147 w 856"/>
                <a:gd name="T117" fmla="*/ 261 h 659"/>
                <a:gd name="T118" fmla="*/ 204 w 856"/>
                <a:gd name="T119" fmla="*/ 247 h 659"/>
                <a:gd name="T120" fmla="*/ 265 w 856"/>
                <a:gd name="T121" fmla="*/ 247 h 659"/>
                <a:gd name="T122" fmla="*/ 348 w 856"/>
                <a:gd name="T123" fmla="*/ 263 h 659"/>
                <a:gd name="T124" fmla="*/ 376 w 856"/>
                <a:gd name="T125" fmla="*/ 24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659">
                  <a:moveTo>
                    <a:pt x="376" y="247"/>
                  </a:moveTo>
                  <a:lnTo>
                    <a:pt x="381" y="238"/>
                  </a:lnTo>
                  <a:lnTo>
                    <a:pt x="378" y="209"/>
                  </a:lnTo>
                  <a:lnTo>
                    <a:pt x="388" y="199"/>
                  </a:lnTo>
                  <a:lnTo>
                    <a:pt x="399" y="199"/>
                  </a:lnTo>
                  <a:lnTo>
                    <a:pt x="399" y="182"/>
                  </a:lnTo>
                  <a:lnTo>
                    <a:pt x="392" y="169"/>
                  </a:lnTo>
                  <a:lnTo>
                    <a:pt x="395" y="161"/>
                  </a:lnTo>
                  <a:lnTo>
                    <a:pt x="419" y="164"/>
                  </a:lnTo>
                  <a:lnTo>
                    <a:pt x="452" y="152"/>
                  </a:lnTo>
                  <a:lnTo>
                    <a:pt x="450" y="134"/>
                  </a:lnTo>
                  <a:lnTo>
                    <a:pt x="464" y="117"/>
                  </a:lnTo>
                  <a:lnTo>
                    <a:pt x="468" y="91"/>
                  </a:lnTo>
                  <a:lnTo>
                    <a:pt x="466" y="77"/>
                  </a:lnTo>
                  <a:lnTo>
                    <a:pt x="471" y="75"/>
                  </a:lnTo>
                  <a:lnTo>
                    <a:pt x="482" y="53"/>
                  </a:lnTo>
                  <a:lnTo>
                    <a:pt x="480" y="42"/>
                  </a:lnTo>
                  <a:lnTo>
                    <a:pt x="490" y="23"/>
                  </a:lnTo>
                  <a:lnTo>
                    <a:pt x="497" y="23"/>
                  </a:lnTo>
                  <a:lnTo>
                    <a:pt x="504" y="18"/>
                  </a:lnTo>
                  <a:lnTo>
                    <a:pt x="508" y="23"/>
                  </a:lnTo>
                  <a:lnTo>
                    <a:pt x="530" y="10"/>
                  </a:lnTo>
                  <a:lnTo>
                    <a:pt x="529" y="0"/>
                  </a:lnTo>
                  <a:lnTo>
                    <a:pt x="546" y="9"/>
                  </a:lnTo>
                  <a:lnTo>
                    <a:pt x="560" y="10"/>
                  </a:lnTo>
                  <a:lnTo>
                    <a:pt x="565" y="15"/>
                  </a:lnTo>
                  <a:lnTo>
                    <a:pt x="565" y="28"/>
                  </a:lnTo>
                  <a:lnTo>
                    <a:pt x="575" y="53"/>
                  </a:lnTo>
                  <a:lnTo>
                    <a:pt x="596" y="53"/>
                  </a:lnTo>
                  <a:lnTo>
                    <a:pt x="608" y="61"/>
                  </a:lnTo>
                  <a:lnTo>
                    <a:pt x="620" y="58"/>
                  </a:lnTo>
                  <a:lnTo>
                    <a:pt x="631" y="63"/>
                  </a:lnTo>
                  <a:lnTo>
                    <a:pt x="641" y="61"/>
                  </a:lnTo>
                  <a:lnTo>
                    <a:pt x="669" y="37"/>
                  </a:lnTo>
                  <a:lnTo>
                    <a:pt x="684" y="10"/>
                  </a:lnTo>
                  <a:lnTo>
                    <a:pt x="702" y="18"/>
                  </a:lnTo>
                  <a:lnTo>
                    <a:pt x="710" y="28"/>
                  </a:lnTo>
                  <a:lnTo>
                    <a:pt x="730" y="28"/>
                  </a:lnTo>
                  <a:lnTo>
                    <a:pt x="740" y="36"/>
                  </a:lnTo>
                  <a:lnTo>
                    <a:pt x="748" y="31"/>
                  </a:lnTo>
                  <a:lnTo>
                    <a:pt x="759" y="32"/>
                  </a:lnTo>
                  <a:lnTo>
                    <a:pt x="769" y="31"/>
                  </a:lnTo>
                  <a:lnTo>
                    <a:pt x="771" y="58"/>
                  </a:lnTo>
                  <a:lnTo>
                    <a:pt x="766" y="63"/>
                  </a:lnTo>
                  <a:lnTo>
                    <a:pt x="771" y="75"/>
                  </a:lnTo>
                  <a:lnTo>
                    <a:pt x="771" y="91"/>
                  </a:lnTo>
                  <a:lnTo>
                    <a:pt x="790" y="128"/>
                  </a:lnTo>
                  <a:lnTo>
                    <a:pt x="797" y="128"/>
                  </a:lnTo>
                  <a:lnTo>
                    <a:pt x="804" y="123"/>
                  </a:lnTo>
                  <a:lnTo>
                    <a:pt x="821" y="125"/>
                  </a:lnTo>
                  <a:lnTo>
                    <a:pt x="835" y="156"/>
                  </a:lnTo>
                  <a:lnTo>
                    <a:pt x="853" y="166"/>
                  </a:lnTo>
                  <a:lnTo>
                    <a:pt x="853" y="174"/>
                  </a:lnTo>
                  <a:lnTo>
                    <a:pt x="856" y="179"/>
                  </a:lnTo>
                  <a:lnTo>
                    <a:pt x="853" y="191"/>
                  </a:lnTo>
                  <a:lnTo>
                    <a:pt x="856" y="195"/>
                  </a:lnTo>
                  <a:lnTo>
                    <a:pt x="856" y="209"/>
                  </a:lnTo>
                  <a:lnTo>
                    <a:pt x="853" y="215"/>
                  </a:lnTo>
                  <a:lnTo>
                    <a:pt x="849" y="247"/>
                  </a:lnTo>
                  <a:lnTo>
                    <a:pt x="844" y="253"/>
                  </a:lnTo>
                  <a:lnTo>
                    <a:pt x="837" y="253"/>
                  </a:lnTo>
                  <a:lnTo>
                    <a:pt x="830" y="271"/>
                  </a:lnTo>
                  <a:lnTo>
                    <a:pt x="811" y="293"/>
                  </a:lnTo>
                  <a:lnTo>
                    <a:pt x="813" y="311"/>
                  </a:lnTo>
                  <a:lnTo>
                    <a:pt x="787" y="325"/>
                  </a:lnTo>
                  <a:lnTo>
                    <a:pt x="787" y="346"/>
                  </a:lnTo>
                  <a:lnTo>
                    <a:pt x="781" y="360"/>
                  </a:lnTo>
                  <a:lnTo>
                    <a:pt x="799" y="382"/>
                  </a:lnTo>
                  <a:lnTo>
                    <a:pt x="788" y="395"/>
                  </a:lnTo>
                  <a:lnTo>
                    <a:pt x="780" y="397"/>
                  </a:lnTo>
                  <a:lnTo>
                    <a:pt x="762" y="397"/>
                  </a:lnTo>
                  <a:lnTo>
                    <a:pt x="742" y="422"/>
                  </a:lnTo>
                  <a:lnTo>
                    <a:pt x="747" y="441"/>
                  </a:lnTo>
                  <a:lnTo>
                    <a:pt x="731" y="441"/>
                  </a:lnTo>
                  <a:lnTo>
                    <a:pt x="724" y="435"/>
                  </a:lnTo>
                  <a:lnTo>
                    <a:pt x="716" y="436"/>
                  </a:lnTo>
                  <a:lnTo>
                    <a:pt x="709" y="444"/>
                  </a:lnTo>
                  <a:lnTo>
                    <a:pt x="676" y="459"/>
                  </a:lnTo>
                  <a:lnTo>
                    <a:pt x="657" y="462"/>
                  </a:lnTo>
                  <a:lnTo>
                    <a:pt x="664" y="481"/>
                  </a:lnTo>
                  <a:lnTo>
                    <a:pt x="650" y="546"/>
                  </a:lnTo>
                  <a:lnTo>
                    <a:pt x="641" y="555"/>
                  </a:lnTo>
                  <a:lnTo>
                    <a:pt x="638" y="565"/>
                  </a:lnTo>
                  <a:lnTo>
                    <a:pt x="631" y="570"/>
                  </a:lnTo>
                  <a:lnTo>
                    <a:pt x="620" y="575"/>
                  </a:lnTo>
                  <a:lnTo>
                    <a:pt x="620" y="592"/>
                  </a:lnTo>
                  <a:lnTo>
                    <a:pt x="631" y="597"/>
                  </a:lnTo>
                  <a:lnTo>
                    <a:pt x="644" y="605"/>
                  </a:lnTo>
                  <a:lnTo>
                    <a:pt x="650" y="626"/>
                  </a:lnTo>
                  <a:lnTo>
                    <a:pt x="631" y="626"/>
                  </a:lnTo>
                  <a:lnTo>
                    <a:pt x="622" y="618"/>
                  </a:lnTo>
                  <a:lnTo>
                    <a:pt x="615" y="618"/>
                  </a:lnTo>
                  <a:lnTo>
                    <a:pt x="615" y="613"/>
                  </a:lnTo>
                  <a:lnTo>
                    <a:pt x="605" y="608"/>
                  </a:lnTo>
                  <a:lnTo>
                    <a:pt x="593" y="618"/>
                  </a:lnTo>
                  <a:lnTo>
                    <a:pt x="560" y="632"/>
                  </a:lnTo>
                  <a:lnTo>
                    <a:pt x="551" y="656"/>
                  </a:lnTo>
                  <a:lnTo>
                    <a:pt x="530" y="659"/>
                  </a:lnTo>
                  <a:lnTo>
                    <a:pt x="520" y="653"/>
                  </a:lnTo>
                  <a:lnTo>
                    <a:pt x="508" y="649"/>
                  </a:lnTo>
                  <a:lnTo>
                    <a:pt x="502" y="630"/>
                  </a:lnTo>
                  <a:lnTo>
                    <a:pt x="502" y="608"/>
                  </a:lnTo>
                  <a:lnTo>
                    <a:pt x="504" y="595"/>
                  </a:lnTo>
                  <a:lnTo>
                    <a:pt x="497" y="565"/>
                  </a:lnTo>
                  <a:lnTo>
                    <a:pt x="482" y="560"/>
                  </a:lnTo>
                  <a:lnTo>
                    <a:pt x="483" y="548"/>
                  </a:lnTo>
                  <a:lnTo>
                    <a:pt x="475" y="535"/>
                  </a:lnTo>
                  <a:lnTo>
                    <a:pt x="475" y="511"/>
                  </a:lnTo>
                  <a:lnTo>
                    <a:pt x="490" y="498"/>
                  </a:lnTo>
                  <a:lnTo>
                    <a:pt x="490" y="489"/>
                  </a:lnTo>
                  <a:lnTo>
                    <a:pt x="518" y="473"/>
                  </a:lnTo>
                  <a:lnTo>
                    <a:pt x="529" y="471"/>
                  </a:lnTo>
                  <a:lnTo>
                    <a:pt x="540" y="462"/>
                  </a:lnTo>
                  <a:lnTo>
                    <a:pt x="547" y="462"/>
                  </a:lnTo>
                  <a:lnTo>
                    <a:pt x="546" y="440"/>
                  </a:lnTo>
                  <a:lnTo>
                    <a:pt x="535" y="436"/>
                  </a:lnTo>
                  <a:lnTo>
                    <a:pt x="522" y="440"/>
                  </a:lnTo>
                  <a:lnTo>
                    <a:pt x="511" y="436"/>
                  </a:lnTo>
                  <a:lnTo>
                    <a:pt x="483" y="417"/>
                  </a:lnTo>
                  <a:lnTo>
                    <a:pt x="457" y="392"/>
                  </a:lnTo>
                  <a:lnTo>
                    <a:pt x="461" y="379"/>
                  </a:lnTo>
                  <a:lnTo>
                    <a:pt x="450" y="368"/>
                  </a:lnTo>
                  <a:lnTo>
                    <a:pt x="450" y="360"/>
                  </a:lnTo>
                  <a:lnTo>
                    <a:pt x="452" y="349"/>
                  </a:lnTo>
                  <a:lnTo>
                    <a:pt x="438" y="346"/>
                  </a:lnTo>
                  <a:lnTo>
                    <a:pt x="438" y="330"/>
                  </a:lnTo>
                  <a:lnTo>
                    <a:pt x="428" y="328"/>
                  </a:lnTo>
                  <a:lnTo>
                    <a:pt x="426" y="330"/>
                  </a:lnTo>
                  <a:lnTo>
                    <a:pt x="416" y="333"/>
                  </a:lnTo>
                  <a:lnTo>
                    <a:pt x="407" y="333"/>
                  </a:lnTo>
                  <a:lnTo>
                    <a:pt x="386" y="334"/>
                  </a:lnTo>
                  <a:lnTo>
                    <a:pt x="378" y="338"/>
                  </a:lnTo>
                  <a:lnTo>
                    <a:pt x="378" y="346"/>
                  </a:lnTo>
                  <a:lnTo>
                    <a:pt x="371" y="352"/>
                  </a:lnTo>
                  <a:lnTo>
                    <a:pt x="378" y="365"/>
                  </a:lnTo>
                  <a:lnTo>
                    <a:pt x="362" y="395"/>
                  </a:lnTo>
                  <a:lnTo>
                    <a:pt x="338" y="414"/>
                  </a:lnTo>
                  <a:lnTo>
                    <a:pt x="329" y="414"/>
                  </a:lnTo>
                  <a:lnTo>
                    <a:pt x="319" y="408"/>
                  </a:lnTo>
                  <a:lnTo>
                    <a:pt x="314" y="451"/>
                  </a:lnTo>
                  <a:lnTo>
                    <a:pt x="296" y="451"/>
                  </a:lnTo>
                  <a:lnTo>
                    <a:pt x="289" y="454"/>
                  </a:lnTo>
                  <a:lnTo>
                    <a:pt x="272" y="473"/>
                  </a:lnTo>
                  <a:lnTo>
                    <a:pt x="256" y="471"/>
                  </a:lnTo>
                  <a:lnTo>
                    <a:pt x="253" y="484"/>
                  </a:lnTo>
                  <a:lnTo>
                    <a:pt x="246" y="468"/>
                  </a:lnTo>
                  <a:lnTo>
                    <a:pt x="229" y="459"/>
                  </a:lnTo>
                  <a:lnTo>
                    <a:pt x="220" y="466"/>
                  </a:lnTo>
                  <a:lnTo>
                    <a:pt x="211" y="466"/>
                  </a:lnTo>
                  <a:lnTo>
                    <a:pt x="220" y="451"/>
                  </a:lnTo>
                  <a:lnTo>
                    <a:pt x="213" y="440"/>
                  </a:lnTo>
                  <a:lnTo>
                    <a:pt x="203" y="435"/>
                  </a:lnTo>
                  <a:lnTo>
                    <a:pt x="170" y="462"/>
                  </a:lnTo>
                  <a:lnTo>
                    <a:pt x="158" y="459"/>
                  </a:lnTo>
                  <a:lnTo>
                    <a:pt x="138" y="466"/>
                  </a:lnTo>
                  <a:lnTo>
                    <a:pt x="116" y="497"/>
                  </a:lnTo>
                  <a:lnTo>
                    <a:pt x="99" y="492"/>
                  </a:lnTo>
                  <a:lnTo>
                    <a:pt x="99" y="481"/>
                  </a:lnTo>
                  <a:lnTo>
                    <a:pt x="104" y="476"/>
                  </a:lnTo>
                  <a:lnTo>
                    <a:pt x="111" y="459"/>
                  </a:lnTo>
                  <a:lnTo>
                    <a:pt x="100" y="446"/>
                  </a:lnTo>
                  <a:lnTo>
                    <a:pt x="71" y="382"/>
                  </a:lnTo>
                  <a:lnTo>
                    <a:pt x="73" y="374"/>
                  </a:lnTo>
                  <a:lnTo>
                    <a:pt x="69" y="370"/>
                  </a:lnTo>
                  <a:lnTo>
                    <a:pt x="61" y="365"/>
                  </a:lnTo>
                  <a:lnTo>
                    <a:pt x="48" y="368"/>
                  </a:lnTo>
                  <a:lnTo>
                    <a:pt x="10" y="368"/>
                  </a:lnTo>
                  <a:lnTo>
                    <a:pt x="8" y="355"/>
                  </a:lnTo>
                  <a:lnTo>
                    <a:pt x="0" y="346"/>
                  </a:lnTo>
                  <a:lnTo>
                    <a:pt x="5" y="338"/>
                  </a:lnTo>
                  <a:lnTo>
                    <a:pt x="10" y="333"/>
                  </a:lnTo>
                  <a:lnTo>
                    <a:pt x="38" y="328"/>
                  </a:lnTo>
                  <a:lnTo>
                    <a:pt x="47" y="316"/>
                  </a:lnTo>
                  <a:lnTo>
                    <a:pt x="50" y="299"/>
                  </a:lnTo>
                  <a:lnTo>
                    <a:pt x="107" y="276"/>
                  </a:lnTo>
                  <a:lnTo>
                    <a:pt x="126" y="276"/>
                  </a:lnTo>
                  <a:lnTo>
                    <a:pt x="147" y="261"/>
                  </a:lnTo>
                  <a:lnTo>
                    <a:pt x="159" y="247"/>
                  </a:lnTo>
                  <a:lnTo>
                    <a:pt x="170" y="241"/>
                  </a:lnTo>
                  <a:lnTo>
                    <a:pt x="204" y="247"/>
                  </a:lnTo>
                  <a:lnTo>
                    <a:pt x="227" y="244"/>
                  </a:lnTo>
                  <a:lnTo>
                    <a:pt x="242" y="247"/>
                  </a:lnTo>
                  <a:lnTo>
                    <a:pt x="265" y="247"/>
                  </a:lnTo>
                  <a:lnTo>
                    <a:pt x="303" y="263"/>
                  </a:lnTo>
                  <a:lnTo>
                    <a:pt x="339" y="261"/>
                  </a:lnTo>
                  <a:lnTo>
                    <a:pt x="348" y="263"/>
                  </a:lnTo>
                  <a:lnTo>
                    <a:pt x="359" y="261"/>
                  </a:lnTo>
                  <a:lnTo>
                    <a:pt x="367" y="250"/>
                  </a:lnTo>
                  <a:lnTo>
                    <a:pt x="376" y="24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48" name="Freeform 110"/>
            <p:cNvSpPr>
              <a:spLocks/>
            </p:cNvSpPr>
            <p:nvPr/>
          </p:nvSpPr>
          <p:spPr bwMode="auto">
            <a:xfrm>
              <a:off x="8832704" y="7205543"/>
              <a:ext cx="760200" cy="812979"/>
            </a:xfrm>
            <a:custGeom>
              <a:avLst/>
              <a:gdLst>
                <a:gd name="T0" fmla="*/ 264 w 677"/>
                <a:gd name="T1" fmla="*/ 506 h 724"/>
                <a:gd name="T2" fmla="*/ 196 w 677"/>
                <a:gd name="T3" fmla="*/ 496 h 724"/>
                <a:gd name="T4" fmla="*/ 144 w 677"/>
                <a:gd name="T5" fmla="*/ 449 h 724"/>
                <a:gd name="T6" fmla="*/ 104 w 677"/>
                <a:gd name="T7" fmla="*/ 412 h 724"/>
                <a:gd name="T8" fmla="*/ 71 w 677"/>
                <a:gd name="T9" fmla="*/ 415 h 724"/>
                <a:gd name="T10" fmla="*/ 43 w 677"/>
                <a:gd name="T11" fmla="*/ 399 h 724"/>
                <a:gd name="T12" fmla="*/ 10 w 677"/>
                <a:gd name="T13" fmla="*/ 355 h 724"/>
                <a:gd name="T14" fmla="*/ 0 w 677"/>
                <a:gd name="T15" fmla="*/ 335 h 724"/>
                <a:gd name="T16" fmla="*/ 26 w 677"/>
                <a:gd name="T17" fmla="*/ 302 h 724"/>
                <a:gd name="T18" fmla="*/ 64 w 677"/>
                <a:gd name="T19" fmla="*/ 280 h 724"/>
                <a:gd name="T20" fmla="*/ 94 w 677"/>
                <a:gd name="T21" fmla="*/ 248 h 724"/>
                <a:gd name="T22" fmla="*/ 104 w 677"/>
                <a:gd name="T23" fmla="*/ 199 h 724"/>
                <a:gd name="T24" fmla="*/ 111 w 677"/>
                <a:gd name="T25" fmla="*/ 168 h 724"/>
                <a:gd name="T26" fmla="*/ 121 w 677"/>
                <a:gd name="T27" fmla="*/ 133 h 724"/>
                <a:gd name="T28" fmla="*/ 106 w 677"/>
                <a:gd name="T29" fmla="*/ 76 h 724"/>
                <a:gd name="T30" fmla="*/ 116 w 677"/>
                <a:gd name="T31" fmla="*/ 19 h 724"/>
                <a:gd name="T32" fmla="*/ 151 w 677"/>
                <a:gd name="T33" fmla="*/ 4 h 724"/>
                <a:gd name="T34" fmla="*/ 189 w 677"/>
                <a:gd name="T35" fmla="*/ 4 h 724"/>
                <a:gd name="T36" fmla="*/ 205 w 677"/>
                <a:gd name="T37" fmla="*/ 60 h 724"/>
                <a:gd name="T38" fmla="*/ 246 w 677"/>
                <a:gd name="T39" fmla="*/ 74 h 724"/>
                <a:gd name="T40" fmla="*/ 279 w 677"/>
                <a:gd name="T41" fmla="*/ 113 h 724"/>
                <a:gd name="T42" fmla="*/ 316 w 677"/>
                <a:gd name="T43" fmla="*/ 141 h 724"/>
                <a:gd name="T44" fmla="*/ 335 w 677"/>
                <a:gd name="T45" fmla="*/ 164 h 724"/>
                <a:gd name="T46" fmla="*/ 356 w 677"/>
                <a:gd name="T47" fmla="*/ 167 h 724"/>
                <a:gd name="T48" fmla="*/ 357 w 677"/>
                <a:gd name="T49" fmla="*/ 195 h 724"/>
                <a:gd name="T50" fmla="*/ 415 w 677"/>
                <a:gd name="T51" fmla="*/ 186 h 724"/>
                <a:gd name="T52" fmla="*/ 469 w 677"/>
                <a:gd name="T53" fmla="*/ 231 h 724"/>
                <a:gd name="T54" fmla="*/ 503 w 677"/>
                <a:gd name="T55" fmla="*/ 267 h 724"/>
                <a:gd name="T56" fmla="*/ 531 w 677"/>
                <a:gd name="T57" fmla="*/ 262 h 724"/>
                <a:gd name="T58" fmla="*/ 484 w 677"/>
                <a:gd name="T59" fmla="*/ 234 h 724"/>
                <a:gd name="T60" fmla="*/ 458 w 677"/>
                <a:gd name="T61" fmla="*/ 203 h 724"/>
                <a:gd name="T62" fmla="*/ 444 w 677"/>
                <a:gd name="T63" fmla="*/ 180 h 724"/>
                <a:gd name="T64" fmla="*/ 422 w 677"/>
                <a:gd name="T65" fmla="*/ 168 h 724"/>
                <a:gd name="T66" fmla="*/ 413 w 677"/>
                <a:gd name="T67" fmla="*/ 151 h 724"/>
                <a:gd name="T68" fmla="*/ 455 w 677"/>
                <a:gd name="T69" fmla="*/ 133 h 724"/>
                <a:gd name="T70" fmla="*/ 444 w 677"/>
                <a:gd name="T71" fmla="*/ 89 h 724"/>
                <a:gd name="T72" fmla="*/ 514 w 677"/>
                <a:gd name="T73" fmla="*/ 92 h 724"/>
                <a:gd name="T74" fmla="*/ 509 w 677"/>
                <a:gd name="T75" fmla="*/ 79 h 724"/>
                <a:gd name="T76" fmla="*/ 543 w 677"/>
                <a:gd name="T77" fmla="*/ 74 h 724"/>
                <a:gd name="T78" fmla="*/ 592 w 677"/>
                <a:gd name="T79" fmla="*/ 70 h 724"/>
                <a:gd name="T80" fmla="*/ 640 w 677"/>
                <a:gd name="T81" fmla="*/ 106 h 724"/>
                <a:gd name="T82" fmla="*/ 647 w 677"/>
                <a:gd name="T83" fmla="*/ 180 h 724"/>
                <a:gd name="T84" fmla="*/ 660 w 677"/>
                <a:gd name="T85" fmla="*/ 203 h 724"/>
                <a:gd name="T86" fmla="*/ 677 w 677"/>
                <a:gd name="T87" fmla="*/ 251 h 724"/>
                <a:gd name="T88" fmla="*/ 628 w 677"/>
                <a:gd name="T89" fmla="*/ 315 h 724"/>
                <a:gd name="T90" fmla="*/ 623 w 677"/>
                <a:gd name="T91" fmla="*/ 367 h 724"/>
                <a:gd name="T92" fmla="*/ 573 w 677"/>
                <a:gd name="T93" fmla="*/ 429 h 724"/>
                <a:gd name="T94" fmla="*/ 514 w 677"/>
                <a:gd name="T95" fmla="*/ 464 h 724"/>
                <a:gd name="T96" fmla="*/ 512 w 677"/>
                <a:gd name="T97" fmla="*/ 487 h 724"/>
                <a:gd name="T98" fmla="*/ 517 w 677"/>
                <a:gd name="T99" fmla="*/ 520 h 724"/>
                <a:gd name="T100" fmla="*/ 564 w 677"/>
                <a:gd name="T101" fmla="*/ 573 h 724"/>
                <a:gd name="T102" fmla="*/ 601 w 677"/>
                <a:gd name="T103" fmla="*/ 560 h 724"/>
                <a:gd name="T104" fmla="*/ 623 w 677"/>
                <a:gd name="T105" fmla="*/ 603 h 724"/>
                <a:gd name="T106" fmla="*/ 608 w 677"/>
                <a:gd name="T107" fmla="*/ 622 h 724"/>
                <a:gd name="T108" fmla="*/ 592 w 677"/>
                <a:gd name="T109" fmla="*/ 655 h 724"/>
                <a:gd name="T110" fmla="*/ 554 w 677"/>
                <a:gd name="T111" fmla="*/ 702 h 724"/>
                <a:gd name="T112" fmla="*/ 528 w 677"/>
                <a:gd name="T113" fmla="*/ 705 h 724"/>
                <a:gd name="T114" fmla="*/ 489 w 677"/>
                <a:gd name="T115" fmla="*/ 718 h 724"/>
                <a:gd name="T116" fmla="*/ 436 w 677"/>
                <a:gd name="T117" fmla="*/ 708 h 724"/>
                <a:gd name="T118" fmla="*/ 411 w 677"/>
                <a:gd name="T119" fmla="*/ 683 h 724"/>
                <a:gd name="T120" fmla="*/ 323 w 677"/>
                <a:gd name="T121" fmla="*/ 578 h 724"/>
                <a:gd name="T122" fmla="*/ 298 w 677"/>
                <a:gd name="T123" fmla="*/ 523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724">
                  <a:moveTo>
                    <a:pt x="279" y="506"/>
                  </a:moveTo>
                  <a:lnTo>
                    <a:pt x="269" y="506"/>
                  </a:lnTo>
                  <a:lnTo>
                    <a:pt x="264" y="506"/>
                  </a:lnTo>
                  <a:lnTo>
                    <a:pt x="246" y="514"/>
                  </a:lnTo>
                  <a:lnTo>
                    <a:pt x="213" y="506"/>
                  </a:lnTo>
                  <a:lnTo>
                    <a:pt x="196" y="496"/>
                  </a:lnTo>
                  <a:lnTo>
                    <a:pt x="191" y="498"/>
                  </a:lnTo>
                  <a:lnTo>
                    <a:pt x="160" y="460"/>
                  </a:lnTo>
                  <a:lnTo>
                    <a:pt x="144" y="449"/>
                  </a:lnTo>
                  <a:lnTo>
                    <a:pt x="127" y="429"/>
                  </a:lnTo>
                  <a:lnTo>
                    <a:pt x="113" y="425"/>
                  </a:lnTo>
                  <a:lnTo>
                    <a:pt x="104" y="412"/>
                  </a:lnTo>
                  <a:lnTo>
                    <a:pt x="94" y="407"/>
                  </a:lnTo>
                  <a:lnTo>
                    <a:pt x="87" y="412"/>
                  </a:lnTo>
                  <a:lnTo>
                    <a:pt x="71" y="415"/>
                  </a:lnTo>
                  <a:lnTo>
                    <a:pt x="59" y="412"/>
                  </a:lnTo>
                  <a:lnTo>
                    <a:pt x="55" y="407"/>
                  </a:lnTo>
                  <a:lnTo>
                    <a:pt x="43" y="399"/>
                  </a:lnTo>
                  <a:lnTo>
                    <a:pt x="36" y="390"/>
                  </a:lnTo>
                  <a:lnTo>
                    <a:pt x="19" y="374"/>
                  </a:lnTo>
                  <a:lnTo>
                    <a:pt x="10" y="355"/>
                  </a:lnTo>
                  <a:lnTo>
                    <a:pt x="7" y="351"/>
                  </a:lnTo>
                  <a:lnTo>
                    <a:pt x="0" y="351"/>
                  </a:lnTo>
                  <a:lnTo>
                    <a:pt x="0" y="335"/>
                  </a:lnTo>
                  <a:lnTo>
                    <a:pt x="10" y="332"/>
                  </a:lnTo>
                  <a:lnTo>
                    <a:pt x="17" y="307"/>
                  </a:lnTo>
                  <a:lnTo>
                    <a:pt x="26" y="302"/>
                  </a:lnTo>
                  <a:lnTo>
                    <a:pt x="36" y="278"/>
                  </a:lnTo>
                  <a:lnTo>
                    <a:pt x="47" y="275"/>
                  </a:lnTo>
                  <a:lnTo>
                    <a:pt x="64" y="280"/>
                  </a:lnTo>
                  <a:lnTo>
                    <a:pt x="81" y="261"/>
                  </a:lnTo>
                  <a:lnTo>
                    <a:pt x="81" y="253"/>
                  </a:lnTo>
                  <a:lnTo>
                    <a:pt x="94" y="248"/>
                  </a:lnTo>
                  <a:lnTo>
                    <a:pt x="97" y="231"/>
                  </a:lnTo>
                  <a:lnTo>
                    <a:pt x="109" y="221"/>
                  </a:lnTo>
                  <a:lnTo>
                    <a:pt x="104" y="199"/>
                  </a:lnTo>
                  <a:lnTo>
                    <a:pt x="113" y="186"/>
                  </a:lnTo>
                  <a:lnTo>
                    <a:pt x="99" y="173"/>
                  </a:lnTo>
                  <a:lnTo>
                    <a:pt x="111" y="168"/>
                  </a:lnTo>
                  <a:lnTo>
                    <a:pt x="116" y="156"/>
                  </a:lnTo>
                  <a:lnTo>
                    <a:pt x="113" y="146"/>
                  </a:lnTo>
                  <a:lnTo>
                    <a:pt x="121" y="133"/>
                  </a:lnTo>
                  <a:lnTo>
                    <a:pt x="118" y="105"/>
                  </a:lnTo>
                  <a:lnTo>
                    <a:pt x="106" y="89"/>
                  </a:lnTo>
                  <a:lnTo>
                    <a:pt x="106" y="76"/>
                  </a:lnTo>
                  <a:lnTo>
                    <a:pt x="102" y="65"/>
                  </a:lnTo>
                  <a:lnTo>
                    <a:pt x="104" y="39"/>
                  </a:lnTo>
                  <a:lnTo>
                    <a:pt x="116" y="19"/>
                  </a:lnTo>
                  <a:lnTo>
                    <a:pt x="135" y="22"/>
                  </a:lnTo>
                  <a:lnTo>
                    <a:pt x="140" y="12"/>
                  </a:lnTo>
                  <a:lnTo>
                    <a:pt x="151" y="4"/>
                  </a:lnTo>
                  <a:lnTo>
                    <a:pt x="160" y="4"/>
                  </a:lnTo>
                  <a:lnTo>
                    <a:pt x="189" y="0"/>
                  </a:lnTo>
                  <a:lnTo>
                    <a:pt x="189" y="4"/>
                  </a:lnTo>
                  <a:lnTo>
                    <a:pt x="198" y="4"/>
                  </a:lnTo>
                  <a:lnTo>
                    <a:pt x="199" y="60"/>
                  </a:lnTo>
                  <a:lnTo>
                    <a:pt x="205" y="60"/>
                  </a:lnTo>
                  <a:lnTo>
                    <a:pt x="205" y="84"/>
                  </a:lnTo>
                  <a:lnTo>
                    <a:pt x="246" y="81"/>
                  </a:lnTo>
                  <a:lnTo>
                    <a:pt x="246" y="74"/>
                  </a:lnTo>
                  <a:lnTo>
                    <a:pt x="252" y="74"/>
                  </a:lnTo>
                  <a:lnTo>
                    <a:pt x="276" y="92"/>
                  </a:lnTo>
                  <a:lnTo>
                    <a:pt x="279" y="113"/>
                  </a:lnTo>
                  <a:lnTo>
                    <a:pt x="305" y="119"/>
                  </a:lnTo>
                  <a:lnTo>
                    <a:pt x="316" y="133"/>
                  </a:lnTo>
                  <a:lnTo>
                    <a:pt x="316" y="141"/>
                  </a:lnTo>
                  <a:lnTo>
                    <a:pt x="324" y="154"/>
                  </a:lnTo>
                  <a:lnTo>
                    <a:pt x="331" y="156"/>
                  </a:lnTo>
                  <a:lnTo>
                    <a:pt x="335" y="164"/>
                  </a:lnTo>
                  <a:lnTo>
                    <a:pt x="340" y="159"/>
                  </a:lnTo>
                  <a:lnTo>
                    <a:pt x="347" y="164"/>
                  </a:lnTo>
                  <a:lnTo>
                    <a:pt x="356" y="167"/>
                  </a:lnTo>
                  <a:lnTo>
                    <a:pt x="349" y="184"/>
                  </a:lnTo>
                  <a:lnTo>
                    <a:pt x="356" y="184"/>
                  </a:lnTo>
                  <a:lnTo>
                    <a:pt x="357" y="195"/>
                  </a:lnTo>
                  <a:lnTo>
                    <a:pt x="371" y="189"/>
                  </a:lnTo>
                  <a:lnTo>
                    <a:pt x="390" y="184"/>
                  </a:lnTo>
                  <a:lnTo>
                    <a:pt x="415" y="186"/>
                  </a:lnTo>
                  <a:lnTo>
                    <a:pt x="422" y="194"/>
                  </a:lnTo>
                  <a:lnTo>
                    <a:pt x="451" y="221"/>
                  </a:lnTo>
                  <a:lnTo>
                    <a:pt x="469" y="231"/>
                  </a:lnTo>
                  <a:lnTo>
                    <a:pt x="474" y="240"/>
                  </a:lnTo>
                  <a:lnTo>
                    <a:pt x="491" y="251"/>
                  </a:lnTo>
                  <a:lnTo>
                    <a:pt x="503" y="267"/>
                  </a:lnTo>
                  <a:lnTo>
                    <a:pt x="509" y="274"/>
                  </a:lnTo>
                  <a:lnTo>
                    <a:pt x="531" y="267"/>
                  </a:lnTo>
                  <a:lnTo>
                    <a:pt x="531" y="262"/>
                  </a:lnTo>
                  <a:lnTo>
                    <a:pt x="517" y="262"/>
                  </a:lnTo>
                  <a:lnTo>
                    <a:pt x="512" y="253"/>
                  </a:lnTo>
                  <a:lnTo>
                    <a:pt x="484" y="234"/>
                  </a:lnTo>
                  <a:lnTo>
                    <a:pt x="476" y="213"/>
                  </a:lnTo>
                  <a:lnTo>
                    <a:pt x="465" y="211"/>
                  </a:lnTo>
                  <a:lnTo>
                    <a:pt x="458" y="203"/>
                  </a:lnTo>
                  <a:lnTo>
                    <a:pt x="460" y="171"/>
                  </a:lnTo>
                  <a:lnTo>
                    <a:pt x="455" y="181"/>
                  </a:lnTo>
                  <a:lnTo>
                    <a:pt x="444" y="180"/>
                  </a:lnTo>
                  <a:lnTo>
                    <a:pt x="444" y="173"/>
                  </a:lnTo>
                  <a:lnTo>
                    <a:pt x="441" y="176"/>
                  </a:lnTo>
                  <a:lnTo>
                    <a:pt x="422" y="168"/>
                  </a:lnTo>
                  <a:lnTo>
                    <a:pt x="422" y="162"/>
                  </a:lnTo>
                  <a:lnTo>
                    <a:pt x="418" y="159"/>
                  </a:lnTo>
                  <a:lnTo>
                    <a:pt x="413" y="151"/>
                  </a:lnTo>
                  <a:lnTo>
                    <a:pt x="429" y="140"/>
                  </a:lnTo>
                  <a:lnTo>
                    <a:pt x="451" y="141"/>
                  </a:lnTo>
                  <a:lnTo>
                    <a:pt x="455" y="133"/>
                  </a:lnTo>
                  <a:lnTo>
                    <a:pt x="436" y="114"/>
                  </a:lnTo>
                  <a:lnTo>
                    <a:pt x="444" y="116"/>
                  </a:lnTo>
                  <a:lnTo>
                    <a:pt x="444" y="89"/>
                  </a:lnTo>
                  <a:lnTo>
                    <a:pt x="488" y="81"/>
                  </a:lnTo>
                  <a:lnTo>
                    <a:pt x="493" y="92"/>
                  </a:lnTo>
                  <a:lnTo>
                    <a:pt x="514" y="92"/>
                  </a:lnTo>
                  <a:lnTo>
                    <a:pt x="515" y="97"/>
                  </a:lnTo>
                  <a:lnTo>
                    <a:pt x="517" y="94"/>
                  </a:lnTo>
                  <a:lnTo>
                    <a:pt x="509" y="79"/>
                  </a:lnTo>
                  <a:lnTo>
                    <a:pt x="514" y="70"/>
                  </a:lnTo>
                  <a:lnTo>
                    <a:pt x="531" y="71"/>
                  </a:lnTo>
                  <a:lnTo>
                    <a:pt x="543" y="74"/>
                  </a:lnTo>
                  <a:lnTo>
                    <a:pt x="555" y="70"/>
                  </a:lnTo>
                  <a:lnTo>
                    <a:pt x="583" y="65"/>
                  </a:lnTo>
                  <a:lnTo>
                    <a:pt x="592" y="70"/>
                  </a:lnTo>
                  <a:lnTo>
                    <a:pt x="604" y="71"/>
                  </a:lnTo>
                  <a:lnTo>
                    <a:pt x="640" y="105"/>
                  </a:lnTo>
                  <a:lnTo>
                    <a:pt x="640" y="106"/>
                  </a:lnTo>
                  <a:lnTo>
                    <a:pt x="642" y="119"/>
                  </a:lnTo>
                  <a:lnTo>
                    <a:pt x="639" y="140"/>
                  </a:lnTo>
                  <a:lnTo>
                    <a:pt x="647" y="180"/>
                  </a:lnTo>
                  <a:lnTo>
                    <a:pt x="640" y="184"/>
                  </a:lnTo>
                  <a:lnTo>
                    <a:pt x="651" y="199"/>
                  </a:lnTo>
                  <a:lnTo>
                    <a:pt x="660" y="203"/>
                  </a:lnTo>
                  <a:lnTo>
                    <a:pt x="672" y="218"/>
                  </a:lnTo>
                  <a:lnTo>
                    <a:pt x="677" y="221"/>
                  </a:lnTo>
                  <a:lnTo>
                    <a:pt x="677" y="251"/>
                  </a:lnTo>
                  <a:lnTo>
                    <a:pt x="660" y="275"/>
                  </a:lnTo>
                  <a:lnTo>
                    <a:pt x="637" y="297"/>
                  </a:lnTo>
                  <a:lnTo>
                    <a:pt x="628" y="315"/>
                  </a:lnTo>
                  <a:lnTo>
                    <a:pt x="628" y="335"/>
                  </a:lnTo>
                  <a:lnTo>
                    <a:pt x="634" y="348"/>
                  </a:lnTo>
                  <a:lnTo>
                    <a:pt x="623" y="367"/>
                  </a:lnTo>
                  <a:lnTo>
                    <a:pt x="618" y="386"/>
                  </a:lnTo>
                  <a:lnTo>
                    <a:pt x="597" y="412"/>
                  </a:lnTo>
                  <a:lnTo>
                    <a:pt x="573" y="429"/>
                  </a:lnTo>
                  <a:lnTo>
                    <a:pt x="557" y="453"/>
                  </a:lnTo>
                  <a:lnTo>
                    <a:pt x="531" y="447"/>
                  </a:lnTo>
                  <a:lnTo>
                    <a:pt x="514" y="464"/>
                  </a:lnTo>
                  <a:lnTo>
                    <a:pt x="498" y="474"/>
                  </a:lnTo>
                  <a:lnTo>
                    <a:pt x="498" y="482"/>
                  </a:lnTo>
                  <a:lnTo>
                    <a:pt x="512" y="487"/>
                  </a:lnTo>
                  <a:lnTo>
                    <a:pt x="514" y="506"/>
                  </a:lnTo>
                  <a:lnTo>
                    <a:pt x="514" y="519"/>
                  </a:lnTo>
                  <a:lnTo>
                    <a:pt x="517" y="520"/>
                  </a:lnTo>
                  <a:lnTo>
                    <a:pt x="517" y="535"/>
                  </a:lnTo>
                  <a:lnTo>
                    <a:pt x="540" y="563"/>
                  </a:lnTo>
                  <a:lnTo>
                    <a:pt x="564" y="573"/>
                  </a:lnTo>
                  <a:lnTo>
                    <a:pt x="573" y="571"/>
                  </a:lnTo>
                  <a:lnTo>
                    <a:pt x="587" y="560"/>
                  </a:lnTo>
                  <a:lnTo>
                    <a:pt x="601" y="560"/>
                  </a:lnTo>
                  <a:lnTo>
                    <a:pt x="604" y="568"/>
                  </a:lnTo>
                  <a:lnTo>
                    <a:pt x="604" y="584"/>
                  </a:lnTo>
                  <a:lnTo>
                    <a:pt x="623" y="603"/>
                  </a:lnTo>
                  <a:lnTo>
                    <a:pt x="625" y="611"/>
                  </a:lnTo>
                  <a:lnTo>
                    <a:pt x="616" y="617"/>
                  </a:lnTo>
                  <a:lnTo>
                    <a:pt x="608" y="622"/>
                  </a:lnTo>
                  <a:lnTo>
                    <a:pt x="592" y="638"/>
                  </a:lnTo>
                  <a:lnTo>
                    <a:pt x="594" y="644"/>
                  </a:lnTo>
                  <a:lnTo>
                    <a:pt x="592" y="655"/>
                  </a:lnTo>
                  <a:lnTo>
                    <a:pt x="597" y="667"/>
                  </a:lnTo>
                  <a:lnTo>
                    <a:pt x="587" y="689"/>
                  </a:lnTo>
                  <a:lnTo>
                    <a:pt x="554" y="702"/>
                  </a:lnTo>
                  <a:lnTo>
                    <a:pt x="543" y="702"/>
                  </a:lnTo>
                  <a:lnTo>
                    <a:pt x="531" y="708"/>
                  </a:lnTo>
                  <a:lnTo>
                    <a:pt x="528" y="705"/>
                  </a:lnTo>
                  <a:lnTo>
                    <a:pt x="512" y="713"/>
                  </a:lnTo>
                  <a:lnTo>
                    <a:pt x="493" y="710"/>
                  </a:lnTo>
                  <a:lnTo>
                    <a:pt x="489" y="718"/>
                  </a:lnTo>
                  <a:lnTo>
                    <a:pt x="451" y="724"/>
                  </a:lnTo>
                  <a:lnTo>
                    <a:pt x="427" y="722"/>
                  </a:lnTo>
                  <a:lnTo>
                    <a:pt x="436" y="708"/>
                  </a:lnTo>
                  <a:lnTo>
                    <a:pt x="434" y="697"/>
                  </a:lnTo>
                  <a:lnTo>
                    <a:pt x="418" y="683"/>
                  </a:lnTo>
                  <a:lnTo>
                    <a:pt x="411" y="683"/>
                  </a:lnTo>
                  <a:lnTo>
                    <a:pt x="394" y="678"/>
                  </a:lnTo>
                  <a:lnTo>
                    <a:pt x="338" y="584"/>
                  </a:lnTo>
                  <a:lnTo>
                    <a:pt x="323" y="578"/>
                  </a:lnTo>
                  <a:lnTo>
                    <a:pt x="314" y="563"/>
                  </a:lnTo>
                  <a:lnTo>
                    <a:pt x="311" y="546"/>
                  </a:lnTo>
                  <a:lnTo>
                    <a:pt x="298" y="523"/>
                  </a:lnTo>
                  <a:lnTo>
                    <a:pt x="279" y="50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49" name="Freeform 114"/>
            <p:cNvSpPr>
              <a:spLocks/>
            </p:cNvSpPr>
            <p:nvPr/>
          </p:nvSpPr>
          <p:spPr bwMode="auto">
            <a:xfrm>
              <a:off x="8729398" y="6330805"/>
              <a:ext cx="3369" cy="7861"/>
            </a:xfrm>
            <a:custGeom>
              <a:avLst/>
              <a:gdLst>
                <a:gd name="T0" fmla="*/ 3 w 3"/>
                <a:gd name="T1" fmla="*/ 6 h 7"/>
                <a:gd name="T2" fmla="*/ 0 w 3"/>
                <a:gd name="T3" fmla="*/ 7 h 7"/>
                <a:gd name="T4" fmla="*/ 1 w 3"/>
                <a:gd name="T5" fmla="*/ 0 h 7"/>
                <a:gd name="T6" fmla="*/ 3 w 3"/>
                <a:gd name="T7" fmla="*/ 6 h 7"/>
              </a:gdLst>
              <a:ahLst/>
              <a:cxnLst>
                <a:cxn ang="0">
                  <a:pos x="T0" y="T1"/>
                </a:cxn>
                <a:cxn ang="0">
                  <a:pos x="T2" y="T3"/>
                </a:cxn>
                <a:cxn ang="0">
                  <a:pos x="T4" y="T5"/>
                </a:cxn>
                <a:cxn ang="0">
                  <a:pos x="T6" y="T7"/>
                </a:cxn>
              </a:cxnLst>
              <a:rect l="0" t="0" r="r" b="b"/>
              <a:pathLst>
                <a:path w="3" h="7">
                  <a:moveTo>
                    <a:pt x="3" y="6"/>
                  </a:moveTo>
                  <a:lnTo>
                    <a:pt x="0" y="7"/>
                  </a:lnTo>
                  <a:lnTo>
                    <a:pt x="1" y="0"/>
                  </a:lnTo>
                  <a:lnTo>
                    <a:pt x="3" y="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50" name="Freeform 115"/>
            <p:cNvSpPr>
              <a:spLocks/>
            </p:cNvSpPr>
            <p:nvPr/>
          </p:nvSpPr>
          <p:spPr bwMode="auto">
            <a:xfrm>
              <a:off x="8729398" y="6330805"/>
              <a:ext cx="3369" cy="7861"/>
            </a:xfrm>
            <a:custGeom>
              <a:avLst/>
              <a:gdLst>
                <a:gd name="T0" fmla="*/ 3 w 3"/>
                <a:gd name="T1" fmla="*/ 6 h 7"/>
                <a:gd name="T2" fmla="*/ 0 w 3"/>
                <a:gd name="T3" fmla="*/ 7 h 7"/>
                <a:gd name="T4" fmla="*/ 1 w 3"/>
                <a:gd name="T5" fmla="*/ 0 h 7"/>
                <a:gd name="T6" fmla="*/ 3 w 3"/>
                <a:gd name="T7" fmla="*/ 6 h 7"/>
              </a:gdLst>
              <a:ahLst/>
              <a:cxnLst>
                <a:cxn ang="0">
                  <a:pos x="T0" y="T1"/>
                </a:cxn>
                <a:cxn ang="0">
                  <a:pos x="T2" y="T3"/>
                </a:cxn>
                <a:cxn ang="0">
                  <a:pos x="T4" y="T5"/>
                </a:cxn>
                <a:cxn ang="0">
                  <a:pos x="T6" y="T7"/>
                </a:cxn>
              </a:cxnLst>
              <a:rect l="0" t="0" r="r" b="b"/>
              <a:pathLst>
                <a:path w="3" h="7">
                  <a:moveTo>
                    <a:pt x="3" y="6"/>
                  </a:moveTo>
                  <a:lnTo>
                    <a:pt x="0" y="7"/>
                  </a:lnTo>
                  <a:lnTo>
                    <a:pt x="1" y="0"/>
                  </a:lnTo>
                  <a:lnTo>
                    <a:pt x="3" y="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51" name="Freeform 117"/>
            <p:cNvSpPr>
              <a:spLocks/>
            </p:cNvSpPr>
            <p:nvPr/>
          </p:nvSpPr>
          <p:spPr bwMode="auto">
            <a:xfrm>
              <a:off x="8915798" y="6824880"/>
              <a:ext cx="653525" cy="688337"/>
            </a:xfrm>
            <a:custGeom>
              <a:avLst/>
              <a:gdLst>
                <a:gd name="T0" fmla="*/ 20 w 582"/>
                <a:gd name="T1" fmla="*/ 303 h 613"/>
                <a:gd name="T2" fmla="*/ 2 w 582"/>
                <a:gd name="T3" fmla="*/ 272 h 613"/>
                <a:gd name="T4" fmla="*/ 15 w 582"/>
                <a:gd name="T5" fmla="*/ 257 h 613"/>
                <a:gd name="T6" fmla="*/ 8 w 582"/>
                <a:gd name="T7" fmla="*/ 216 h 613"/>
                <a:gd name="T8" fmla="*/ 48 w 582"/>
                <a:gd name="T9" fmla="*/ 222 h 613"/>
                <a:gd name="T10" fmla="*/ 49 w 582"/>
                <a:gd name="T11" fmla="*/ 200 h 613"/>
                <a:gd name="T12" fmla="*/ 72 w 582"/>
                <a:gd name="T13" fmla="*/ 190 h 613"/>
                <a:gd name="T14" fmla="*/ 89 w 582"/>
                <a:gd name="T15" fmla="*/ 222 h 613"/>
                <a:gd name="T16" fmla="*/ 107 w 582"/>
                <a:gd name="T17" fmla="*/ 257 h 613"/>
                <a:gd name="T18" fmla="*/ 128 w 582"/>
                <a:gd name="T19" fmla="*/ 222 h 613"/>
                <a:gd name="T20" fmla="*/ 96 w 582"/>
                <a:gd name="T21" fmla="*/ 138 h 613"/>
                <a:gd name="T22" fmla="*/ 67 w 582"/>
                <a:gd name="T23" fmla="*/ 103 h 613"/>
                <a:gd name="T24" fmla="*/ 42 w 582"/>
                <a:gd name="T25" fmla="*/ 68 h 613"/>
                <a:gd name="T26" fmla="*/ 65 w 582"/>
                <a:gd name="T27" fmla="*/ 0 h 613"/>
                <a:gd name="T28" fmla="*/ 150 w 582"/>
                <a:gd name="T29" fmla="*/ 11 h 613"/>
                <a:gd name="T30" fmla="*/ 197 w 582"/>
                <a:gd name="T31" fmla="*/ 59 h 613"/>
                <a:gd name="T32" fmla="*/ 208 w 582"/>
                <a:gd name="T33" fmla="*/ 62 h 613"/>
                <a:gd name="T34" fmla="*/ 222 w 582"/>
                <a:gd name="T35" fmla="*/ 103 h 613"/>
                <a:gd name="T36" fmla="*/ 227 w 582"/>
                <a:gd name="T37" fmla="*/ 108 h 613"/>
                <a:gd name="T38" fmla="*/ 255 w 582"/>
                <a:gd name="T39" fmla="*/ 103 h 613"/>
                <a:gd name="T40" fmla="*/ 307 w 582"/>
                <a:gd name="T41" fmla="*/ 135 h 613"/>
                <a:gd name="T42" fmla="*/ 300 w 582"/>
                <a:gd name="T43" fmla="*/ 149 h 613"/>
                <a:gd name="T44" fmla="*/ 295 w 582"/>
                <a:gd name="T45" fmla="*/ 152 h 613"/>
                <a:gd name="T46" fmla="*/ 312 w 582"/>
                <a:gd name="T47" fmla="*/ 154 h 613"/>
                <a:gd name="T48" fmla="*/ 324 w 582"/>
                <a:gd name="T49" fmla="*/ 148 h 613"/>
                <a:gd name="T50" fmla="*/ 382 w 582"/>
                <a:gd name="T51" fmla="*/ 148 h 613"/>
                <a:gd name="T52" fmla="*/ 413 w 582"/>
                <a:gd name="T53" fmla="*/ 103 h 613"/>
                <a:gd name="T54" fmla="*/ 457 w 582"/>
                <a:gd name="T55" fmla="*/ 83 h 613"/>
                <a:gd name="T56" fmla="*/ 509 w 582"/>
                <a:gd name="T57" fmla="*/ 81 h 613"/>
                <a:gd name="T58" fmla="*/ 500 w 582"/>
                <a:gd name="T59" fmla="*/ 121 h 613"/>
                <a:gd name="T60" fmla="*/ 530 w 582"/>
                <a:gd name="T61" fmla="*/ 149 h 613"/>
                <a:gd name="T62" fmla="*/ 544 w 582"/>
                <a:gd name="T63" fmla="*/ 186 h 613"/>
                <a:gd name="T64" fmla="*/ 551 w 582"/>
                <a:gd name="T65" fmla="*/ 237 h 613"/>
                <a:gd name="T66" fmla="*/ 582 w 582"/>
                <a:gd name="T67" fmla="*/ 264 h 613"/>
                <a:gd name="T68" fmla="*/ 566 w 582"/>
                <a:gd name="T69" fmla="*/ 299 h 613"/>
                <a:gd name="T70" fmla="*/ 561 w 582"/>
                <a:gd name="T71" fmla="*/ 335 h 613"/>
                <a:gd name="T72" fmla="*/ 565 w 582"/>
                <a:gd name="T73" fmla="*/ 391 h 613"/>
                <a:gd name="T74" fmla="*/ 561 w 582"/>
                <a:gd name="T75" fmla="*/ 445 h 613"/>
                <a:gd name="T76" fmla="*/ 504 w 582"/>
                <a:gd name="T77" fmla="*/ 405 h 613"/>
                <a:gd name="T78" fmla="*/ 453 w 582"/>
                <a:gd name="T79" fmla="*/ 411 h 613"/>
                <a:gd name="T80" fmla="*/ 440 w 582"/>
                <a:gd name="T81" fmla="*/ 435 h 613"/>
                <a:gd name="T82" fmla="*/ 415 w 582"/>
                <a:gd name="T83" fmla="*/ 432 h 613"/>
                <a:gd name="T84" fmla="*/ 366 w 582"/>
                <a:gd name="T85" fmla="*/ 457 h 613"/>
                <a:gd name="T86" fmla="*/ 373 w 582"/>
                <a:gd name="T87" fmla="*/ 481 h 613"/>
                <a:gd name="T88" fmla="*/ 340 w 582"/>
                <a:gd name="T89" fmla="*/ 499 h 613"/>
                <a:gd name="T90" fmla="*/ 361 w 582"/>
                <a:gd name="T91" fmla="*/ 516 h 613"/>
                <a:gd name="T92" fmla="*/ 377 w 582"/>
                <a:gd name="T93" fmla="*/ 521 h 613"/>
                <a:gd name="T94" fmla="*/ 385 w 582"/>
                <a:gd name="T95" fmla="*/ 551 h 613"/>
                <a:gd name="T96" fmla="*/ 434 w 582"/>
                <a:gd name="T97" fmla="*/ 592 h 613"/>
                <a:gd name="T98" fmla="*/ 453 w 582"/>
                <a:gd name="T99" fmla="*/ 607 h 613"/>
                <a:gd name="T100" fmla="*/ 413 w 582"/>
                <a:gd name="T101" fmla="*/ 591 h 613"/>
                <a:gd name="T102" fmla="*/ 373 w 582"/>
                <a:gd name="T103" fmla="*/ 561 h 613"/>
                <a:gd name="T104" fmla="*/ 312 w 582"/>
                <a:gd name="T105" fmla="*/ 524 h 613"/>
                <a:gd name="T106" fmla="*/ 277 w 582"/>
                <a:gd name="T107" fmla="*/ 524 h 613"/>
                <a:gd name="T108" fmla="*/ 267 w 582"/>
                <a:gd name="T109" fmla="*/ 504 h 613"/>
                <a:gd name="T110" fmla="*/ 251 w 582"/>
                <a:gd name="T111" fmla="*/ 497 h 613"/>
                <a:gd name="T112" fmla="*/ 237 w 582"/>
                <a:gd name="T113" fmla="*/ 473 h 613"/>
                <a:gd name="T114" fmla="*/ 197 w 582"/>
                <a:gd name="T115" fmla="*/ 432 h 613"/>
                <a:gd name="T116" fmla="*/ 168 w 582"/>
                <a:gd name="T117" fmla="*/ 423 h 613"/>
                <a:gd name="T118" fmla="*/ 121 w 582"/>
                <a:gd name="T119" fmla="*/ 400 h 613"/>
                <a:gd name="T120" fmla="*/ 110 w 582"/>
                <a:gd name="T121" fmla="*/ 340 h 613"/>
                <a:gd name="T122" fmla="*/ 61 w 582"/>
                <a:gd name="T123" fmla="*/ 35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2" h="613">
                  <a:moveTo>
                    <a:pt x="37" y="360"/>
                  </a:moveTo>
                  <a:lnTo>
                    <a:pt x="41" y="330"/>
                  </a:lnTo>
                  <a:lnTo>
                    <a:pt x="20" y="303"/>
                  </a:lnTo>
                  <a:lnTo>
                    <a:pt x="9" y="299"/>
                  </a:lnTo>
                  <a:lnTo>
                    <a:pt x="0" y="287"/>
                  </a:lnTo>
                  <a:lnTo>
                    <a:pt x="2" y="272"/>
                  </a:lnTo>
                  <a:lnTo>
                    <a:pt x="8" y="272"/>
                  </a:lnTo>
                  <a:lnTo>
                    <a:pt x="15" y="267"/>
                  </a:lnTo>
                  <a:lnTo>
                    <a:pt x="15" y="257"/>
                  </a:lnTo>
                  <a:lnTo>
                    <a:pt x="2" y="240"/>
                  </a:lnTo>
                  <a:lnTo>
                    <a:pt x="6" y="237"/>
                  </a:lnTo>
                  <a:lnTo>
                    <a:pt x="8" y="216"/>
                  </a:lnTo>
                  <a:lnTo>
                    <a:pt x="27" y="219"/>
                  </a:lnTo>
                  <a:lnTo>
                    <a:pt x="37" y="224"/>
                  </a:lnTo>
                  <a:lnTo>
                    <a:pt x="48" y="222"/>
                  </a:lnTo>
                  <a:lnTo>
                    <a:pt x="49" y="210"/>
                  </a:lnTo>
                  <a:lnTo>
                    <a:pt x="48" y="205"/>
                  </a:lnTo>
                  <a:lnTo>
                    <a:pt x="49" y="200"/>
                  </a:lnTo>
                  <a:lnTo>
                    <a:pt x="51" y="190"/>
                  </a:lnTo>
                  <a:lnTo>
                    <a:pt x="70" y="187"/>
                  </a:lnTo>
                  <a:lnTo>
                    <a:pt x="72" y="190"/>
                  </a:lnTo>
                  <a:lnTo>
                    <a:pt x="74" y="210"/>
                  </a:lnTo>
                  <a:lnTo>
                    <a:pt x="81" y="210"/>
                  </a:lnTo>
                  <a:lnTo>
                    <a:pt x="89" y="222"/>
                  </a:lnTo>
                  <a:lnTo>
                    <a:pt x="86" y="235"/>
                  </a:lnTo>
                  <a:lnTo>
                    <a:pt x="107" y="240"/>
                  </a:lnTo>
                  <a:lnTo>
                    <a:pt x="107" y="257"/>
                  </a:lnTo>
                  <a:lnTo>
                    <a:pt x="119" y="257"/>
                  </a:lnTo>
                  <a:lnTo>
                    <a:pt x="119" y="222"/>
                  </a:lnTo>
                  <a:lnTo>
                    <a:pt x="128" y="222"/>
                  </a:lnTo>
                  <a:lnTo>
                    <a:pt x="126" y="152"/>
                  </a:lnTo>
                  <a:lnTo>
                    <a:pt x="110" y="152"/>
                  </a:lnTo>
                  <a:lnTo>
                    <a:pt x="96" y="138"/>
                  </a:lnTo>
                  <a:lnTo>
                    <a:pt x="81" y="133"/>
                  </a:lnTo>
                  <a:lnTo>
                    <a:pt x="77" y="130"/>
                  </a:lnTo>
                  <a:lnTo>
                    <a:pt x="67" y="103"/>
                  </a:lnTo>
                  <a:lnTo>
                    <a:pt x="58" y="86"/>
                  </a:lnTo>
                  <a:lnTo>
                    <a:pt x="49" y="81"/>
                  </a:lnTo>
                  <a:lnTo>
                    <a:pt x="42" y="68"/>
                  </a:lnTo>
                  <a:lnTo>
                    <a:pt x="41" y="36"/>
                  </a:lnTo>
                  <a:lnTo>
                    <a:pt x="49" y="11"/>
                  </a:lnTo>
                  <a:lnTo>
                    <a:pt x="65" y="0"/>
                  </a:lnTo>
                  <a:lnTo>
                    <a:pt x="81" y="2"/>
                  </a:lnTo>
                  <a:lnTo>
                    <a:pt x="140" y="5"/>
                  </a:lnTo>
                  <a:lnTo>
                    <a:pt x="150" y="11"/>
                  </a:lnTo>
                  <a:lnTo>
                    <a:pt x="161" y="27"/>
                  </a:lnTo>
                  <a:lnTo>
                    <a:pt x="192" y="54"/>
                  </a:lnTo>
                  <a:lnTo>
                    <a:pt x="197" y="59"/>
                  </a:lnTo>
                  <a:lnTo>
                    <a:pt x="190" y="71"/>
                  </a:lnTo>
                  <a:lnTo>
                    <a:pt x="196" y="73"/>
                  </a:lnTo>
                  <a:lnTo>
                    <a:pt x="208" y="62"/>
                  </a:lnTo>
                  <a:lnTo>
                    <a:pt x="208" y="71"/>
                  </a:lnTo>
                  <a:lnTo>
                    <a:pt x="215" y="73"/>
                  </a:lnTo>
                  <a:lnTo>
                    <a:pt x="222" y="103"/>
                  </a:lnTo>
                  <a:lnTo>
                    <a:pt x="224" y="116"/>
                  </a:lnTo>
                  <a:lnTo>
                    <a:pt x="234" y="113"/>
                  </a:lnTo>
                  <a:lnTo>
                    <a:pt x="227" y="108"/>
                  </a:lnTo>
                  <a:lnTo>
                    <a:pt x="230" y="103"/>
                  </a:lnTo>
                  <a:lnTo>
                    <a:pt x="251" y="103"/>
                  </a:lnTo>
                  <a:lnTo>
                    <a:pt x="255" y="103"/>
                  </a:lnTo>
                  <a:lnTo>
                    <a:pt x="260" y="113"/>
                  </a:lnTo>
                  <a:lnTo>
                    <a:pt x="270" y="116"/>
                  </a:lnTo>
                  <a:lnTo>
                    <a:pt x="307" y="135"/>
                  </a:lnTo>
                  <a:lnTo>
                    <a:pt x="304" y="144"/>
                  </a:lnTo>
                  <a:lnTo>
                    <a:pt x="297" y="144"/>
                  </a:lnTo>
                  <a:lnTo>
                    <a:pt x="300" y="149"/>
                  </a:lnTo>
                  <a:lnTo>
                    <a:pt x="290" y="148"/>
                  </a:lnTo>
                  <a:lnTo>
                    <a:pt x="290" y="154"/>
                  </a:lnTo>
                  <a:lnTo>
                    <a:pt x="295" y="152"/>
                  </a:lnTo>
                  <a:lnTo>
                    <a:pt x="300" y="154"/>
                  </a:lnTo>
                  <a:lnTo>
                    <a:pt x="304" y="152"/>
                  </a:lnTo>
                  <a:lnTo>
                    <a:pt x="312" y="154"/>
                  </a:lnTo>
                  <a:lnTo>
                    <a:pt x="316" y="149"/>
                  </a:lnTo>
                  <a:lnTo>
                    <a:pt x="319" y="152"/>
                  </a:lnTo>
                  <a:lnTo>
                    <a:pt x="324" y="148"/>
                  </a:lnTo>
                  <a:lnTo>
                    <a:pt x="349" y="157"/>
                  </a:lnTo>
                  <a:lnTo>
                    <a:pt x="357" y="152"/>
                  </a:lnTo>
                  <a:lnTo>
                    <a:pt x="382" y="148"/>
                  </a:lnTo>
                  <a:lnTo>
                    <a:pt x="382" y="143"/>
                  </a:lnTo>
                  <a:lnTo>
                    <a:pt x="399" y="113"/>
                  </a:lnTo>
                  <a:lnTo>
                    <a:pt x="413" y="103"/>
                  </a:lnTo>
                  <a:lnTo>
                    <a:pt x="415" y="100"/>
                  </a:lnTo>
                  <a:lnTo>
                    <a:pt x="440" y="95"/>
                  </a:lnTo>
                  <a:lnTo>
                    <a:pt x="457" y="83"/>
                  </a:lnTo>
                  <a:lnTo>
                    <a:pt x="471" y="81"/>
                  </a:lnTo>
                  <a:lnTo>
                    <a:pt x="483" y="86"/>
                  </a:lnTo>
                  <a:lnTo>
                    <a:pt x="509" y="81"/>
                  </a:lnTo>
                  <a:lnTo>
                    <a:pt x="492" y="103"/>
                  </a:lnTo>
                  <a:lnTo>
                    <a:pt x="486" y="111"/>
                  </a:lnTo>
                  <a:lnTo>
                    <a:pt x="500" y="121"/>
                  </a:lnTo>
                  <a:lnTo>
                    <a:pt x="511" y="122"/>
                  </a:lnTo>
                  <a:lnTo>
                    <a:pt x="532" y="140"/>
                  </a:lnTo>
                  <a:lnTo>
                    <a:pt x="530" y="149"/>
                  </a:lnTo>
                  <a:lnTo>
                    <a:pt x="540" y="173"/>
                  </a:lnTo>
                  <a:lnTo>
                    <a:pt x="547" y="175"/>
                  </a:lnTo>
                  <a:lnTo>
                    <a:pt x="544" y="186"/>
                  </a:lnTo>
                  <a:lnTo>
                    <a:pt x="539" y="192"/>
                  </a:lnTo>
                  <a:lnTo>
                    <a:pt x="544" y="219"/>
                  </a:lnTo>
                  <a:lnTo>
                    <a:pt x="551" y="237"/>
                  </a:lnTo>
                  <a:lnTo>
                    <a:pt x="561" y="237"/>
                  </a:lnTo>
                  <a:lnTo>
                    <a:pt x="573" y="262"/>
                  </a:lnTo>
                  <a:lnTo>
                    <a:pt x="582" y="264"/>
                  </a:lnTo>
                  <a:lnTo>
                    <a:pt x="579" y="272"/>
                  </a:lnTo>
                  <a:lnTo>
                    <a:pt x="580" y="281"/>
                  </a:lnTo>
                  <a:lnTo>
                    <a:pt x="566" y="299"/>
                  </a:lnTo>
                  <a:lnTo>
                    <a:pt x="558" y="300"/>
                  </a:lnTo>
                  <a:lnTo>
                    <a:pt x="554" y="313"/>
                  </a:lnTo>
                  <a:lnTo>
                    <a:pt x="561" y="335"/>
                  </a:lnTo>
                  <a:lnTo>
                    <a:pt x="572" y="348"/>
                  </a:lnTo>
                  <a:lnTo>
                    <a:pt x="566" y="362"/>
                  </a:lnTo>
                  <a:lnTo>
                    <a:pt x="565" y="391"/>
                  </a:lnTo>
                  <a:lnTo>
                    <a:pt x="568" y="397"/>
                  </a:lnTo>
                  <a:lnTo>
                    <a:pt x="565" y="410"/>
                  </a:lnTo>
                  <a:lnTo>
                    <a:pt x="561" y="445"/>
                  </a:lnTo>
                  <a:lnTo>
                    <a:pt x="527" y="411"/>
                  </a:lnTo>
                  <a:lnTo>
                    <a:pt x="514" y="410"/>
                  </a:lnTo>
                  <a:lnTo>
                    <a:pt x="504" y="405"/>
                  </a:lnTo>
                  <a:lnTo>
                    <a:pt x="478" y="410"/>
                  </a:lnTo>
                  <a:lnTo>
                    <a:pt x="464" y="415"/>
                  </a:lnTo>
                  <a:lnTo>
                    <a:pt x="453" y="411"/>
                  </a:lnTo>
                  <a:lnTo>
                    <a:pt x="436" y="410"/>
                  </a:lnTo>
                  <a:lnTo>
                    <a:pt x="431" y="421"/>
                  </a:lnTo>
                  <a:lnTo>
                    <a:pt x="440" y="435"/>
                  </a:lnTo>
                  <a:lnTo>
                    <a:pt x="438" y="437"/>
                  </a:lnTo>
                  <a:lnTo>
                    <a:pt x="436" y="432"/>
                  </a:lnTo>
                  <a:lnTo>
                    <a:pt x="415" y="432"/>
                  </a:lnTo>
                  <a:lnTo>
                    <a:pt x="408" y="423"/>
                  </a:lnTo>
                  <a:lnTo>
                    <a:pt x="366" y="430"/>
                  </a:lnTo>
                  <a:lnTo>
                    <a:pt x="366" y="457"/>
                  </a:lnTo>
                  <a:lnTo>
                    <a:pt x="357" y="454"/>
                  </a:lnTo>
                  <a:lnTo>
                    <a:pt x="377" y="473"/>
                  </a:lnTo>
                  <a:lnTo>
                    <a:pt x="373" y="481"/>
                  </a:lnTo>
                  <a:lnTo>
                    <a:pt x="351" y="480"/>
                  </a:lnTo>
                  <a:lnTo>
                    <a:pt x="335" y="492"/>
                  </a:lnTo>
                  <a:lnTo>
                    <a:pt x="340" y="499"/>
                  </a:lnTo>
                  <a:lnTo>
                    <a:pt x="344" y="502"/>
                  </a:lnTo>
                  <a:lnTo>
                    <a:pt x="344" y="510"/>
                  </a:lnTo>
                  <a:lnTo>
                    <a:pt x="361" y="516"/>
                  </a:lnTo>
                  <a:lnTo>
                    <a:pt x="366" y="513"/>
                  </a:lnTo>
                  <a:lnTo>
                    <a:pt x="366" y="519"/>
                  </a:lnTo>
                  <a:lnTo>
                    <a:pt x="377" y="521"/>
                  </a:lnTo>
                  <a:lnTo>
                    <a:pt x="382" y="511"/>
                  </a:lnTo>
                  <a:lnTo>
                    <a:pt x="380" y="543"/>
                  </a:lnTo>
                  <a:lnTo>
                    <a:pt x="385" y="551"/>
                  </a:lnTo>
                  <a:lnTo>
                    <a:pt x="398" y="553"/>
                  </a:lnTo>
                  <a:lnTo>
                    <a:pt x="406" y="573"/>
                  </a:lnTo>
                  <a:lnTo>
                    <a:pt x="434" y="592"/>
                  </a:lnTo>
                  <a:lnTo>
                    <a:pt x="440" y="604"/>
                  </a:lnTo>
                  <a:lnTo>
                    <a:pt x="453" y="604"/>
                  </a:lnTo>
                  <a:lnTo>
                    <a:pt x="453" y="607"/>
                  </a:lnTo>
                  <a:lnTo>
                    <a:pt x="431" y="613"/>
                  </a:lnTo>
                  <a:lnTo>
                    <a:pt x="424" y="607"/>
                  </a:lnTo>
                  <a:lnTo>
                    <a:pt x="413" y="591"/>
                  </a:lnTo>
                  <a:lnTo>
                    <a:pt x="396" y="580"/>
                  </a:lnTo>
                  <a:lnTo>
                    <a:pt x="391" y="570"/>
                  </a:lnTo>
                  <a:lnTo>
                    <a:pt x="373" y="561"/>
                  </a:lnTo>
                  <a:lnTo>
                    <a:pt x="344" y="534"/>
                  </a:lnTo>
                  <a:lnTo>
                    <a:pt x="337" y="526"/>
                  </a:lnTo>
                  <a:lnTo>
                    <a:pt x="312" y="524"/>
                  </a:lnTo>
                  <a:lnTo>
                    <a:pt x="291" y="529"/>
                  </a:lnTo>
                  <a:lnTo>
                    <a:pt x="279" y="535"/>
                  </a:lnTo>
                  <a:lnTo>
                    <a:pt x="277" y="524"/>
                  </a:lnTo>
                  <a:lnTo>
                    <a:pt x="270" y="524"/>
                  </a:lnTo>
                  <a:lnTo>
                    <a:pt x="277" y="507"/>
                  </a:lnTo>
                  <a:lnTo>
                    <a:pt x="267" y="504"/>
                  </a:lnTo>
                  <a:lnTo>
                    <a:pt x="262" y="499"/>
                  </a:lnTo>
                  <a:lnTo>
                    <a:pt x="257" y="504"/>
                  </a:lnTo>
                  <a:lnTo>
                    <a:pt x="251" y="497"/>
                  </a:lnTo>
                  <a:lnTo>
                    <a:pt x="246" y="494"/>
                  </a:lnTo>
                  <a:lnTo>
                    <a:pt x="237" y="481"/>
                  </a:lnTo>
                  <a:lnTo>
                    <a:pt x="237" y="473"/>
                  </a:lnTo>
                  <a:lnTo>
                    <a:pt x="225" y="459"/>
                  </a:lnTo>
                  <a:lnTo>
                    <a:pt x="201" y="453"/>
                  </a:lnTo>
                  <a:lnTo>
                    <a:pt x="197" y="432"/>
                  </a:lnTo>
                  <a:lnTo>
                    <a:pt x="173" y="415"/>
                  </a:lnTo>
                  <a:lnTo>
                    <a:pt x="168" y="415"/>
                  </a:lnTo>
                  <a:lnTo>
                    <a:pt x="168" y="423"/>
                  </a:lnTo>
                  <a:lnTo>
                    <a:pt x="126" y="424"/>
                  </a:lnTo>
                  <a:lnTo>
                    <a:pt x="126" y="400"/>
                  </a:lnTo>
                  <a:lnTo>
                    <a:pt x="121" y="400"/>
                  </a:lnTo>
                  <a:lnTo>
                    <a:pt x="119" y="346"/>
                  </a:lnTo>
                  <a:lnTo>
                    <a:pt x="110" y="346"/>
                  </a:lnTo>
                  <a:lnTo>
                    <a:pt x="110" y="340"/>
                  </a:lnTo>
                  <a:lnTo>
                    <a:pt x="81" y="346"/>
                  </a:lnTo>
                  <a:lnTo>
                    <a:pt x="72" y="346"/>
                  </a:lnTo>
                  <a:lnTo>
                    <a:pt x="61" y="353"/>
                  </a:lnTo>
                  <a:lnTo>
                    <a:pt x="56" y="362"/>
                  </a:lnTo>
                  <a:lnTo>
                    <a:pt x="37" y="36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52" name="Freeform 119"/>
            <p:cNvSpPr>
              <a:spLocks/>
            </p:cNvSpPr>
            <p:nvPr/>
          </p:nvSpPr>
          <p:spPr bwMode="auto">
            <a:xfrm>
              <a:off x="8989909" y="6559876"/>
              <a:ext cx="515409" cy="440176"/>
            </a:xfrm>
            <a:custGeom>
              <a:avLst/>
              <a:gdLst>
                <a:gd name="T0" fmla="*/ 188 w 459"/>
                <a:gd name="T1" fmla="*/ 338 h 392"/>
                <a:gd name="T2" fmla="*/ 162 w 459"/>
                <a:gd name="T3" fmla="*/ 343 h 392"/>
                <a:gd name="T4" fmla="*/ 158 w 459"/>
                <a:gd name="T5" fmla="*/ 349 h 392"/>
                <a:gd name="T6" fmla="*/ 150 w 459"/>
                <a:gd name="T7" fmla="*/ 308 h 392"/>
                <a:gd name="T8" fmla="*/ 143 w 459"/>
                <a:gd name="T9" fmla="*/ 295 h 392"/>
                <a:gd name="T10" fmla="*/ 125 w 459"/>
                <a:gd name="T11" fmla="*/ 304 h 392"/>
                <a:gd name="T12" fmla="*/ 127 w 459"/>
                <a:gd name="T13" fmla="*/ 287 h 392"/>
                <a:gd name="T14" fmla="*/ 85 w 459"/>
                <a:gd name="T15" fmla="*/ 245 h 392"/>
                <a:gd name="T16" fmla="*/ 16 w 459"/>
                <a:gd name="T17" fmla="*/ 234 h 392"/>
                <a:gd name="T18" fmla="*/ 13 w 459"/>
                <a:gd name="T19" fmla="*/ 215 h 392"/>
                <a:gd name="T20" fmla="*/ 9 w 459"/>
                <a:gd name="T21" fmla="*/ 182 h 392"/>
                <a:gd name="T22" fmla="*/ 9 w 459"/>
                <a:gd name="T23" fmla="*/ 166 h 392"/>
                <a:gd name="T24" fmla="*/ 35 w 459"/>
                <a:gd name="T25" fmla="*/ 166 h 392"/>
                <a:gd name="T26" fmla="*/ 37 w 459"/>
                <a:gd name="T27" fmla="*/ 158 h 392"/>
                <a:gd name="T28" fmla="*/ 52 w 459"/>
                <a:gd name="T29" fmla="*/ 161 h 392"/>
                <a:gd name="T30" fmla="*/ 56 w 459"/>
                <a:gd name="T31" fmla="*/ 170 h 392"/>
                <a:gd name="T32" fmla="*/ 63 w 459"/>
                <a:gd name="T33" fmla="*/ 142 h 392"/>
                <a:gd name="T34" fmla="*/ 79 w 459"/>
                <a:gd name="T35" fmla="*/ 139 h 392"/>
                <a:gd name="T36" fmla="*/ 77 w 459"/>
                <a:gd name="T37" fmla="*/ 134 h 392"/>
                <a:gd name="T38" fmla="*/ 82 w 459"/>
                <a:gd name="T39" fmla="*/ 129 h 392"/>
                <a:gd name="T40" fmla="*/ 117 w 459"/>
                <a:gd name="T41" fmla="*/ 126 h 392"/>
                <a:gd name="T42" fmla="*/ 165 w 459"/>
                <a:gd name="T43" fmla="*/ 91 h 392"/>
                <a:gd name="T44" fmla="*/ 179 w 459"/>
                <a:gd name="T45" fmla="*/ 94 h 392"/>
                <a:gd name="T46" fmla="*/ 216 w 459"/>
                <a:gd name="T47" fmla="*/ 57 h 392"/>
                <a:gd name="T48" fmla="*/ 237 w 459"/>
                <a:gd name="T49" fmla="*/ 71 h 392"/>
                <a:gd name="T50" fmla="*/ 283 w 459"/>
                <a:gd name="T51" fmla="*/ 40 h 392"/>
                <a:gd name="T52" fmla="*/ 318 w 459"/>
                <a:gd name="T53" fmla="*/ 0 h 392"/>
                <a:gd name="T54" fmla="*/ 330 w 459"/>
                <a:gd name="T55" fmla="*/ 33 h 392"/>
                <a:gd name="T56" fmla="*/ 329 w 459"/>
                <a:gd name="T57" fmla="*/ 67 h 392"/>
                <a:gd name="T58" fmla="*/ 344 w 459"/>
                <a:gd name="T59" fmla="*/ 100 h 392"/>
                <a:gd name="T60" fmla="*/ 369 w 459"/>
                <a:gd name="T61" fmla="*/ 103 h 392"/>
                <a:gd name="T62" fmla="*/ 384 w 459"/>
                <a:gd name="T63" fmla="*/ 89 h 392"/>
                <a:gd name="T64" fmla="*/ 457 w 459"/>
                <a:gd name="T65" fmla="*/ 143 h 392"/>
                <a:gd name="T66" fmla="*/ 457 w 459"/>
                <a:gd name="T67" fmla="*/ 206 h 392"/>
                <a:gd name="T68" fmla="*/ 459 w 459"/>
                <a:gd name="T69" fmla="*/ 281 h 392"/>
                <a:gd name="T70" fmla="*/ 445 w 459"/>
                <a:gd name="T71" fmla="*/ 295 h 392"/>
                <a:gd name="T72" fmla="*/ 454 w 459"/>
                <a:gd name="T73" fmla="*/ 309 h 392"/>
                <a:gd name="T74" fmla="*/ 417 w 459"/>
                <a:gd name="T75" fmla="*/ 320 h 392"/>
                <a:gd name="T76" fmla="*/ 391 w 459"/>
                <a:gd name="T77" fmla="*/ 317 h 392"/>
                <a:gd name="T78" fmla="*/ 349 w 459"/>
                <a:gd name="T79" fmla="*/ 335 h 392"/>
                <a:gd name="T80" fmla="*/ 334 w 459"/>
                <a:gd name="T81" fmla="*/ 348 h 392"/>
                <a:gd name="T82" fmla="*/ 316 w 459"/>
                <a:gd name="T83" fmla="*/ 383 h 392"/>
                <a:gd name="T84" fmla="*/ 283 w 459"/>
                <a:gd name="T85" fmla="*/ 392 h 392"/>
                <a:gd name="T86" fmla="*/ 254 w 459"/>
                <a:gd name="T87" fmla="*/ 387 h 392"/>
                <a:gd name="T88" fmla="*/ 247 w 459"/>
                <a:gd name="T89" fmla="*/ 389 h 392"/>
                <a:gd name="T90" fmla="*/ 235 w 459"/>
                <a:gd name="T91" fmla="*/ 389 h 392"/>
                <a:gd name="T92" fmla="*/ 224 w 459"/>
                <a:gd name="T93" fmla="*/ 389 h 392"/>
                <a:gd name="T94" fmla="*/ 235 w 459"/>
                <a:gd name="T95" fmla="*/ 384 h 392"/>
                <a:gd name="T96" fmla="*/ 238 w 459"/>
                <a:gd name="T97" fmla="*/ 380 h 392"/>
                <a:gd name="T98" fmla="*/ 205 w 459"/>
                <a:gd name="T99" fmla="*/ 349 h 392"/>
                <a:gd name="T100" fmla="*/ 190 w 459"/>
                <a:gd name="T101" fmla="*/ 33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9" h="392">
                  <a:moveTo>
                    <a:pt x="190" y="338"/>
                  </a:moveTo>
                  <a:lnTo>
                    <a:pt x="188" y="338"/>
                  </a:lnTo>
                  <a:lnTo>
                    <a:pt x="165" y="338"/>
                  </a:lnTo>
                  <a:lnTo>
                    <a:pt x="162" y="343"/>
                  </a:lnTo>
                  <a:lnTo>
                    <a:pt x="171" y="348"/>
                  </a:lnTo>
                  <a:lnTo>
                    <a:pt x="158" y="349"/>
                  </a:lnTo>
                  <a:lnTo>
                    <a:pt x="157" y="338"/>
                  </a:lnTo>
                  <a:lnTo>
                    <a:pt x="150" y="308"/>
                  </a:lnTo>
                  <a:lnTo>
                    <a:pt x="143" y="304"/>
                  </a:lnTo>
                  <a:lnTo>
                    <a:pt x="143" y="295"/>
                  </a:lnTo>
                  <a:lnTo>
                    <a:pt x="131" y="308"/>
                  </a:lnTo>
                  <a:lnTo>
                    <a:pt x="125" y="304"/>
                  </a:lnTo>
                  <a:lnTo>
                    <a:pt x="132" y="292"/>
                  </a:lnTo>
                  <a:lnTo>
                    <a:pt x="127" y="287"/>
                  </a:lnTo>
                  <a:lnTo>
                    <a:pt x="96" y="260"/>
                  </a:lnTo>
                  <a:lnTo>
                    <a:pt x="85" y="245"/>
                  </a:lnTo>
                  <a:lnTo>
                    <a:pt x="75" y="238"/>
                  </a:lnTo>
                  <a:lnTo>
                    <a:pt x="16" y="234"/>
                  </a:lnTo>
                  <a:lnTo>
                    <a:pt x="0" y="233"/>
                  </a:lnTo>
                  <a:lnTo>
                    <a:pt x="13" y="215"/>
                  </a:lnTo>
                  <a:lnTo>
                    <a:pt x="7" y="193"/>
                  </a:lnTo>
                  <a:lnTo>
                    <a:pt x="9" y="182"/>
                  </a:lnTo>
                  <a:lnTo>
                    <a:pt x="13" y="175"/>
                  </a:lnTo>
                  <a:lnTo>
                    <a:pt x="9" y="166"/>
                  </a:lnTo>
                  <a:lnTo>
                    <a:pt x="16" y="162"/>
                  </a:lnTo>
                  <a:lnTo>
                    <a:pt x="35" y="166"/>
                  </a:lnTo>
                  <a:lnTo>
                    <a:pt x="35" y="158"/>
                  </a:lnTo>
                  <a:lnTo>
                    <a:pt x="37" y="158"/>
                  </a:lnTo>
                  <a:lnTo>
                    <a:pt x="47" y="153"/>
                  </a:lnTo>
                  <a:lnTo>
                    <a:pt x="52" y="161"/>
                  </a:lnTo>
                  <a:lnTo>
                    <a:pt x="54" y="170"/>
                  </a:lnTo>
                  <a:lnTo>
                    <a:pt x="56" y="170"/>
                  </a:lnTo>
                  <a:lnTo>
                    <a:pt x="54" y="142"/>
                  </a:lnTo>
                  <a:lnTo>
                    <a:pt x="63" y="142"/>
                  </a:lnTo>
                  <a:lnTo>
                    <a:pt x="65" y="135"/>
                  </a:lnTo>
                  <a:lnTo>
                    <a:pt x="79" y="139"/>
                  </a:lnTo>
                  <a:lnTo>
                    <a:pt x="80" y="134"/>
                  </a:lnTo>
                  <a:lnTo>
                    <a:pt x="77" y="134"/>
                  </a:lnTo>
                  <a:lnTo>
                    <a:pt x="77" y="129"/>
                  </a:lnTo>
                  <a:lnTo>
                    <a:pt x="82" y="129"/>
                  </a:lnTo>
                  <a:lnTo>
                    <a:pt x="94" y="121"/>
                  </a:lnTo>
                  <a:lnTo>
                    <a:pt x="117" y="126"/>
                  </a:lnTo>
                  <a:lnTo>
                    <a:pt x="157" y="89"/>
                  </a:lnTo>
                  <a:lnTo>
                    <a:pt x="165" y="91"/>
                  </a:lnTo>
                  <a:lnTo>
                    <a:pt x="174" y="95"/>
                  </a:lnTo>
                  <a:lnTo>
                    <a:pt x="179" y="94"/>
                  </a:lnTo>
                  <a:lnTo>
                    <a:pt x="183" y="95"/>
                  </a:lnTo>
                  <a:lnTo>
                    <a:pt x="216" y="57"/>
                  </a:lnTo>
                  <a:lnTo>
                    <a:pt x="224" y="59"/>
                  </a:lnTo>
                  <a:lnTo>
                    <a:pt x="237" y="71"/>
                  </a:lnTo>
                  <a:lnTo>
                    <a:pt x="261" y="59"/>
                  </a:lnTo>
                  <a:lnTo>
                    <a:pt x="283" y="40"/>
                  </a:lnTo>
                  <a:lnTo>
                    <a:pt x="292" y="17"/>
                  </a:lnTo>
                  <a:lnTo>
                    <a:pt x="318" y="0"/>
                  </a:lnTo>
                  <a:lnTo>
                    <a:pt x="315" y="19"/>
                  </a:lnTo>
                  <a:lnTo>
                    <a:pt x="330" y="33"/>
                  </a:lnTo>
                  <a:lnTo>
                    <a:pt x="334" y="54"/>
                  </a:lnTo>
                  <a:lnTo>
                    <a:pt x="329" y="67"/>
                  </a:lnTo>
                  <a:lnTo>
                    <a:pt x="337" y="99"/>
                  </a:lnTo>
                  <a:lnTo>
                    <a:pt x="344" y="100"/>
                  </a:lnTo>
                  <a:lnTo>
                    <a:pt x="351" y="95"/>
                  </a:lnTo>
                  <a:lnTo>
                    <a:pt x="369" y="103"/>
                  </a:lnTo>
                  <a:lnTo>
                    <a:pt x="379" y="91"/>
                  </a:lnTo>
                  <a:lnTo>
                    <a:pt x="384" y="89"/>
                  </a:lnTo>
                  <a:lnTo>
                    <a:pt x="414" y="100"/>
                  </a:lnTo>
                  <a:lnTo>
                    <a:pt x="457" y="143"/>
                  </a:lnTo>
                  <a:lnTo>
                    <a:pt x="445" y="162"/>
                  </a:lnTo>
                  <a:lnTo>
                    <a:pt x="457" y="206"/>
                  </a:lnTo>
                  <a:lnTo>
                    <a:pt x="454" y="238"/>
                  </a:lnTo>
                  <a:lnTo>
                    <a:pt x="459" y="281"/>
                  </a:lnTo>
                  <a:lnTo>
                    <a:pt x="448" y="285"/>
                  </a:lnTo>
                  <a:lnTo>
                    <a:pt x="445" y="295"/>
                  </a:lnTo>
                  <a:lnTo>
                    <a:pt x="454" y="300"/>
                  </a:lnTo>
                  <a:lnTo>
                    <a:pt x="454" y="309"/>
                  </a:lnTo>
                  <a:lnTo>
                    <a:pt x="443" y="316"/>
                  </a:lnTo>
                  <a:lnTo>
                    <a:pt x="417" y="320"/>
                  </a:lnTo>
                  <a:lnTo>
                    <a:pt x="405" y="316"/>
                  </a:lnTo>
                  <a:lnTo>
                    <a:pt x="391" y="317"/>
                  </a:lnTo>
                  <a:lnTo>
                    <a:pt x="374" y="330"/>
                  </a:lnTo>
                  <a:lnTo>
                    <a:pt x="349" y="335"/>
                  </a:lnTo>
                  <a:lnTo>
                    <a:pt x="348" y="338"/>
                  </a:lnTo>
                  <a:lnTo>
                    <a:pt x="334" y="348"/>
                  </a:lnTo>
                  <a:lnTo>
                    <a:pt x="316" y="378"/>
                  </a:lnTo>
                  <a:lnTo>
                    <a:pt x="316" y="383"/>
                  </a:lnTo>
                  <a:lnTo>
                    <a:pt x="292" y="387"/>
                  </a:lnTo>
                  <a:lnTo>
                    <a:pt x="283" y="392"/>
                  </a:lnTo>
                  <a:lnTo>
                    <a:pt x="259" y="383"/>
                  </a:lnTo>
                  <a:lnTo>
                    <a:pt x="254" y="387"/>
                  </a:lnTo>
                  <a:lnTo>
                    <a:pt x="250" y="384"/>
                  </a:lnTo>
                  <a:lnTo>
                    <a:pt x="247" y="389"/>
                  </a:lnTo>
                  <a:lnTo>
                    <a:pt x="238" y="387"/>
                  </a:lnTo>
                  <a:lnTo>
                    <a:pt x="235" y="389"/>
                  </a:lnTo>
                  <a:lnTo>
                    <a:pt x="230" y="387"/>
                  </a:lnTo>
                  <a:lnTo>
                    <a:pt x="224" y="389"/>
                  </a:lnTo>
                  <a:lnTo>
                    <a:pt x="224" y="383"/>
                  </a:lnTo>
                  <a:lnTo>
                    <a:pt x="235" y="384"/>
                  </a:lnTo>
                  <a:lnTo>
                    <a:pt x="231" y="380"/>
                  </a:lnTo>
                  <a:lnTo>
                    <a:pt x="238" y="380"/>
                  </a:lnTo>
                  <a:lnTo>
                    <a:pt x="242" y="370"/>
                  </a:lnTo>
                  <a:lnTo>
                    <a:pt x="205" y="349"/>
                  </a:lnTo>
                  <a:lnTo>
                    <a:pt x="195" y="348"/>
                  </a:lnTo>
                  <a:lnTo>
                    <a:pt x="190" y="33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53" name="Freeform 120"/>
            <p:cNvSpPr>
              <a:spLocks/>
            </p:cNvSpPr>
            <p:nvPr/>
          </p:nvSpPr>
          <p:spPr bwMode="auto">
            <a:xfrm>
              <a:off x="7872629" y="2673521"/>
              <a:ext cx="992639" cy="1541741"/>
            </a:xfrm>
            <a:custGeom>
              <a:avLst/>
              <a:gdLst>
                <a:gd name="T0" fmla="*/ 229 w 884"/>
                <a:gd name="T1" fmla="*/ 860 h 1373"/>
                <a:gd name="T2" fmla="*/ 231 w 884"/>
                <a:gd name="T3" fmla="*/ 839 h 1373"/>
                <a:gd name="T4" fmla="*/ 195 w 884"/>
                <a:gd name="T5" fmla="*/ 813 h 1373"/>
                <a:gd name="T6" fmla="*/ 231 w 884"/>
                <a:gd name="T7" fmla="*/ 773 h 1373"/>
                <a:gd name="T8" fmla="*/ 227 w 884"/>
                <a:gd name="T9" fmla="*/ 749 h 1373"/>
                <a:gd name="T10" fmla="*/ 227 w 884"/>
                <a:gd name="T11" fmla="*/ 725 h 1373"/>
                <a:gd name="T12" fmla="*/ 196 w 884"/>
                <a:gd name="T13" fmla="*/ 696 h 1373"/>
                <a:gd name="T14" fmla="*/ 186 w 884"/>
                <a:gd name="T15" fmla="*/ 653 h 1373"/>
                <a:gd name="T16" fmla="*/ 158 w 884"/>
                <a:gd name="T17" fmla="*/ 618 h 1373"/>
                <a:gd name="T18" fmla="*/ 176 w 884"/>
                <a:gd name="T19" fmla="*/ 613 h 1373"/>
                <a:gd name="T20" fmla="*/ 177 w 884"/>
                <a:gd name="T21" fmla="*/ 613 h 1373"/>
                <a:gd name="T22" fmla="*/ 160 w 884"/>
                <a:gd name="T23" fmla="*/ 587 h 1373"/>
                <a:gd name="T24" fmla="*/ 136 w 884"/>
                <a:gd name="T25" fmla="*/ 529 h 1373"/>
                <a:gd name="T26" fmla="*/ 73 w 884"/>
                <a:gd name="T27" fmla="*/ 515 h 1373"/>
                <a:gd name="T28" fmla="*/ 25 w 884"/>
                <a:gd name="T29" fmla="*/ 441 h 1373"/>
                <a:gd name="T30" fmla="*/ 18 w 884"/>
                <a:gd name="T31" fmla="*/ 400 h 1373"/>
                <a:gd name="T32" fmla="*/ 56 w 884"/>
                <a:gd name="T33" fmla="*/ 294 h 1373"/>
                <a:gd name="T34" fmla="*/ 127 w 884"/>
                <a:gd name="T35" fmla="*/ 276 h 1373"/>
                <a:gd name="T36" fmla="*/ 181 w 884"/>
                <a:gd name="T37" fmla="*/ 217 h 1373"/>
                <a:gd name="T38" fmla="*/ 191 w 884"/>
                <a:gd name="T39" fmla="*/ 128 h 1373"/>
                <a:gd name="T40" fmla="*/ 234 w 884"/>
                <a:gd name="T41" fmla="*/ 50 h 1373"/>
                <a:gd name="T42" fmla="*/ 234 w 884"/>
                <a:gd name="T43" fmla="*/ 9 h 1373"/>
                <a:gd name="T44" fmla="*/ 287 w 884"/>
                <a:gd name="T45" fmla="*/ 17 h 1373"/>
                <a:gd name="T46" fmla="*/ 338 w 884"/>
                <a:gd name="T47" fmla="*/ 53 h 1373"/>
                <a:gd name="T48" fmla="*/ 357 w 884"/>
                <a:gd name="T49" fmla="*/ 120 h 1373"/>
                <a:gd name="T50" fmla="*/ 420 w 884"/>
                <a:gd name="T51" fmla="*/ 110 h 1373"/>
                <a:gd name="T52" fmla="*/ 479 w 884"/>
                <a:gd name="T53" fmla="*/ 112 h 1373"/>
                <a:gd name="T54" fmla="*/ 593 w 884"/>
                <a:gd name="T55" fmla="*/ 110 h 1373"/>
                <a:gd name="T56" fmla="*/ 645 w 884"/>
                <a:gd name="T57" fmla="*/ 146 h 1373"/>
                <a:gd name="T58" fmla="*/ 624 w 884"/>
                <a:gd name="T59" fmla="*/ 196 h 1373"/>
                <a:gd name="T60" fmla="*/ 616 w 884"/>
                <a:gd name="T61" fmla="*/ 225 h 1373"/>
                <a:gd name="T62" fmla="*/ 567 w 884"/>
                <a:gd name="T63" fmla="*/ 266 h 1373"/>
                <a:gd name="T64" fmla="*/ 595 w 884"/>
                <a:gd name="T65" fmla="*/ 336 h 1373"/>
                <a:gd name="T66" fmla="*/ 564 w 884"/>
                <a:gd name="T67" fmla="*/ 389 h 1373"/>
                <a:gd name="T68" fmla="*/ 623 w 884"/>
                <a:gd name="T69" fmla="*/ 430 h 1373"/>
                <a:gd name="T70" fmla="*/ 585 w 884"/>
                <a:gd name="T71" fmla="*/ 443 h 1373"/>
                <a:gd name="T72" fmla="*/ 576 w 884"/>
                <a:gd name="T73" fmla="*/ 465 h 1373"/>
                <a:gd name="T74" fmla="*/ 569 w 884"/>
                <a:gd name="T75" fmla="*/ 481 h 1373"/>
                <a:gd name="T76" fmla="*/ 583 w 884"/>
                <a:gd name="T77" fmla="*/ 556 h 1373"/>
                <a:gd name="T78" fmla="*/ 591 w 884"/>
                <a:gd name="T79" fmla="*/ 698 h 1373"/>
                <a:gd name="T80" fmla="*/ 697 w 884"/>
                <a:gd name="T81" fmla="*/ 760 h 1373"/>
                <a:gd name="T82" fmla="*/ 697 w 884"/>
                <a:gd name="T83" fmla="*/ 825 h 1373"/>
                <a:gd name="T84" fmla="*/ 728 w 884"/>
                <a:gd name="T85" fmla="*/ 889 h 1373"/>
                <a:gd name="T86" fmla="*/ 753 w 884"/>
                <a:gd name="T87" fmla="*/ 949 h 1373"/>
                <a:gd name="T88" fmla="*/ 822 w 884"/>
                <a:gd name="T89" fmla="*/ 986 h 1373"/>
                <a:gd name="T90" fmla="*/ 860 w 884"/>
                <a:gd name="T91" fmla="*/ 1018 h 1373"/>
                <a:gd name="T92" fmla="*/ 813 w 884"/>
                <a:gd name="T93" fmla="*/ 1161 h 1373"/>
                <a:gd name="T94" fmla="*/ 744 w 884"/>
                <a:gd name="T95" fmla="*/ 1209 h 1373"/>
                <a:gd name="T96" fmla="*/ 638 w 884"/>
                <a:gd name="T97" fmla="*/ 1316 h 1373"/>
                <a:gd name="T98" fmla="*/ 583 w 884"/>
                <a:gd name="T99" fmla="*/ 1363 h 1373"/>
                <a:gd name="T100" fmla="*/ 531 w 884"/>
                <a:gd name="T101" fmla="*/ 1306 h 1373"/>
                <a:gd name="T102" fmla="*/ 533 w 884"/>
                <a:gd name="T103" fmla="*/ 1236 h 1373"/>
                <a:gd name="T104" fmla="*/ 503 w 884"/>
                <a:gd name="T105" fmla="*/ 1217 h 1373"/>
                <a:gd name="T106" fmla="*/ 470 w 884"/>
                <a:gd name="T107" fmla="*/ 1214 h 1373"/>
                <a:gd name="T108" fmla="*/ 470 w 884"/>
                <a:gd name="T109" fmla="*/ 1142 h 1373"/>
                <a:gd name="T110" fmla="*/ 453 w 884"/>
                <a:gd name="T111" fmla="*/ 1085 h 1373"/>
                <a:gd name="T112" fmla="*/ 411 w 884"/>
                <a:gd name="T113" fmla="*/ 1058 h 1373"/>
                <a:gd name="T114" fmla="*/ 356 w 884"/>
                <a:gd name="T115" fmla="*/ 1034 h 1373"/>
                <a:gd name="T116" fmla="*/ 309 w 884"/>
                <a:gd name="T117" fmla="*/ 1018 h 1373"/>
                <a:gd name="T118" fmla="*/ 264 w 884"/>
                <a:gd name="T119" fmla="*/ 994 h 1373"/>
                <a:gd name="T120" fmla="*/ 224 w 884"/>
                <a:gd name="T121" fmla="*/ 924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4" h="1373">
                  <a:moveTo>
                    <a:pt x="224" y="919"/>
                  </a:moveTo>
                  <a:lnTo>
                    <a:pt x="231" y="914"/>
                  </a:lnTo>
                  <a:lnTo>
                    <a:pt x="241" y="879"/>
                  </a:lnTo>
                  <a:lnTo>
                    <a:pt x="238" y="865"/>
                  </a:lnTo>
                  <a:lnTo>
                    <a:pt x="229" y="860"/>
                  </a:lnTo>
                  <a:lnTo>
                    <a:pt x="234" y="849"/>
                  </a:lnTo>
                  <a:lnTo>
                    <a:pt x="240" y="849"/>
                  </a:lnTo>
                  <a:lnTo>
                    <a:pt x="241" y="844"/>
                  </a:lnTo>
                  <a:lnTo>
                    <a:pt x="238" y="847"/>
                  </a:lnTo>
                  <a:lnTo>
                    <a:pt x="231" y="839"/>
                  </a:lnTo>
                  <a:lnTo>
                    <a:pt x="222" y="844"/>
                  </a:lnTo>
                  <a:lnTo>
                    <a:pt x="198" y="835"/>
                  </a:lnTo>
                  <a:lnTo>
                    <a:pt x="198" y="825"/>
                  </a:lnTo>
                  <a:lnTo>
                    <a:pt x="198" y="814"/>
                  </a:lnTo>
                  <a:lnTo>
                    <a:pt x="195" y="813"/>
                  </a:lnTo>
                  <a:lnTo>
                    <a:pt x="195" y="800"/>
                  </a:lnTo>
                  <a:lnTo>
                    <a:pt x="209" y="798"/>
                  </a:lnTo>
                  <a:lnTo>
                    <a:pt x="217" y="790"/>
                  </a:lnTo>
                  <a:lnTo>
                    <a:pt x="231" y="787"/>
                  </a:lnTo>
                  <a:lnTo>
                    <a:pt x="231" y="773"/>
                  </a:lnTo>
                  <a:lnTo>
                    <a:pt x="234" y="765"/>
                  </a:lnTo>
                  <a:lnTo>
                    <a:pt x="240" y="765"/>
                  </a:lnTo>
                  <a:lnTo>
                    <a:pt x="240" y="760"/>
                  </a:lnTo>
                  <a:lnTo>
                    <a:pt x="229" y="758"/>
                  </a:lnTo>
                  <a:lnTo>
                    <a:pt x="227" y="749"/>
                  </a:lnTo>
                  <a:lnTo>
                    <a:pt x="238" y="736"/>
                  </a:lnTo>
                  <a:lnTo>
                    <a:pt x="234" y="728"/>
                  </a:lnTo>
                  <a:lnTo>
                    <a:pt x="238" y="720"/>
                  </a:lnTo>
                  <a:lnTo>
                    <a:pt x="224" y="719"/>
                  </a:lnTo>
                  <a:lnTo>
                    <a:pt x="227" y="725"/>
                  </a:lnTo>
                  <a:lnTo>
                    <a:pt x="224" y="730"/>
                  </a:lnTo>
                  <a:lnTo>
                    <a:pt x="221" y="728"/>
                  </a:lnTo>
                  <a:lnTo>
                    <a:pt x="209" y="707"/>
                  </a:lnTo>
                  <a:lnTo>
                    <a:pt x="198" y="706"/>
                  </a:lnTo>
                  <a:lnTo>
                    <a:pt x="196" y="696"/>
                  </a:lnTo>
                  <a:lnTo>
                    <a:pt x="186" y="696"/>
                  </a:lnTo>
                  <a:lnTo>
                    <a:pt x="183" y="693"/>
                  </a:lnTo>
                  <a:lnTo>
                    <a:pt x="191" y="680"/>
                  </a:lnTo>
                  <a:lnTo>
                    <a:pt x="186" y="667"/>
                  </a:lnTo>
                  <a:lnTo>
                    <a:pt x="186" y="653"/>
                  </a:lnTo>
                  <a:lnTo>
                    <a:pt x="151" y="629"/>
                  </a:lnTo>
                  <a:lnTo>
                    <a:pt x="134" y="604"/>
                  </a:lnTo>
                  <a:lnTo>
                    <a:pt x="144" y="604"/>
                  </a:lnTo>
                  <a:lnTo>
                    <a:pt x="156" y="621"/>
                  </a:lnTo>
                  <a:lnTo>
                    <a:pt x="158" y="618"/>
                  </a:lnTo>
                  <a:lnTo>
                    <a:pt x="176" y="634"/>
                  </a:lnTo>
                  <a:lnTo>
                    <a:pt x="181" y="631"/>
                  </a:lnTo>
                  <a:lnTo>
                    <a:pt x="174" y="621"/>
                  </a:lnTo>
                  <a:lnTo>
                    <a:pt x="177" y="618"/>
                  </a:lnTo>
                  <a:lnTo>
                    <a:pt x="176" y="613"/>
                  </a:lnTo>
                  <a:lnTo>
                    <a:pt x="170" y="613"/>
                  </a:lnTo>
                  <a:lnTo>
                    <a:pt x="172" y="609"/>
                  </a:lnTo>
                  <a:lnTo>
                    <a:pt x="167" y="599"/>
                  </a:lnTo>
                  <a:lnTo>
                    <a:pt x="174" y="604"/>
                  </a:lnTo>
                  <a:lnTo>
                    <a:pt x="177" y="613"/>
                  </a:lnTo>
                  <a:lnTo>
                    <a:pt x="183" y="618"/>
                  </a:lnTo>
                  <a:lnTo>
                    <a:pt x="191" y="612"/>
                  </a:lnTo>
                  <a:lnTo>
                    <a:pt x="186" y="609"/>
                  </a:lnTo>
                  <a:lnTo>
                    <a:pt x="186" y="601"/>
                  </a:lnTo>
                  <a:lnTo>
                    <a:pt x="160" y="587"/>
                  </a:lnTo>
                  <a:lnTo>
                    <a:pt x="160" y="580"/>
                  </a:lnTo>
                  <a:lnTo>
                    <a:pt x="150" y="580"/>
                  </a:lnTo>
                  <a:lnTo>
                    <a:pt x="136" y="572"/>
                  </a:lnTo>
                  <a:lnTo>
                    <a:pt x="127" y="537"/>
                  </a:lnTo>
                  <a:lnTo>
                    <a:pt x="136" y="529"/>
                  </a:lnTo>
                  <a:lnTo>
                    <a:pt x="141" y="518"/>
                  </a:lnTo>
                  <a:lnTo>
                    <a:pt x="127" y="489"/>
                  </a:lnTo>
                  <a:lnTo>
                    <a:pt x="111" y="477"/>
                  </a:lnTo>
                  <a:lnTo>
                    <a:pt x="92" y="484"/>
                  </a:lnTo>
                  <a:lnTo>
                    <a:pt x="73" y="515"/>
                  </a:lnTo>
                  <a:lnTo>
                    <a:pt x="63" y="520"/>
                  </a:lnTo>
                  <a:lnTo>
                    <a:pt x="61" y="527"/>
                  </a:lnTo>
                  <a:lnTo>
                    <a:pt x="32" y="475"/>
                  </a:lnTo>
                  <a:lnTo>
                    <a:pt x="30" y="461"/>
                  </a:lnTo>
                  <a:lnTo>
                    <a:pt x="25" y="441"/>
                  </a:lnTo>
                  <a:lnTo>
                    <a:pt x="11" y="432"/>
                  </a:lnTo>
                  <a:lnTo>
                    <a:pt x="0" y="429"/>
                  </a:lnTo>
                  <a:lnTo>
                    <a:pt x="0" y="410"/>
                  </a:lnTo>
                  <a:lnTo>
                    <a:pt x="11" y="405"/>
                  </a:lnTo>
                  <a:lnTo>
                    <a:pt x="18" y="400"/>
                  </a:lnTo>
                  <a:lnTo>
                    <a:pt x="23" y="391"/>
                  </a:lnTo>
                  <a:lnTo>
                    <a:pt x="32" y="381"/>
                  </a:lnTo>
                  <a:lnTo>
                    <a:pt x="46" y="316"/>
                  </a:lnTo>
                  <a:lnTo>
                    <a:pt x="39" y="297"/>
                  </a:lnTo>
                  <a:lnTo>
                    <a:pt x="56" y="294"/>
                  </a:lnTo>
                  <a:lnTo>
                    <a:pt x="89" y="279"/>
                  </a:lnTo>
                  <a:lnTo>
                    <a:pt x="96" y="271"/>
                  </a:lnTo>
                  <a:lnTo>
                    <a:pt x="105" y="270"/>
                  </a:lnTo>
                  <a:lnTo>
                    <a:pt x="111" y="276"/>
                  </a:lnTo>
                  <a:lnTo>
                    <a:pt x="127" y="276"/>
                  </a:lnTo>
                  <a:lnTo>
                    <a:pt x="122" y="257"/>
                  </a:lnTo>
                  <a:lnTo>
                    <a:pt x="143" y="232"/>
                  </a:lnTo>
                  <a:lnTo>
                    <a:pt x="160" y="232"/>
                  </a:lnTo>
                  <a:lnTo>
                    <a:pt x="170" y="230"/>
                  </a:lnTo>
                  <a:lnTo>
                    <a:pt x="181" y="217"/>
                  </a:lnTo>
                  <a:lnTo>
                    <a:pt x="162" y="195"/>
                  </a:lnTo>
                  <a:lnTo>
                    <a:pt x="167" y="180"/>
                  </a:lnTo>
                  <a:lnTo>
                    <a:pt x="167" y="160"/>
                  </a:lnTo>
                  <a:lnTo>
                    <a:pt x="195" y="146"/>
                  </a:lnTo>
                  <a:lnTo>
                    <a:pt x="191" y="128"/>
                  </a:lnTo>
                  <a:lnTo>
                    <a:pt x="212" y="106"/>
                  </a:lnTo>
                  <a:lnTo>
                    <a:pt x="217" y="88"/>
                  </a:lnTo>
                  <a:lnTo>
                    <a:pt x="224" y="88"/>
                  </a:lnTo>
                  <a:lnTo>
                    <a:pt x="229" y="82"/>
                  </a:lnTo>
                  <a:lnTo>
                    <a:pt x="234" y="50"/>
                  </a:lnTo>
                  <a:lnTo>
                    <a:pt x="238" y="43"/>
                  </a:lnTo>
                  <a:lnTo>
                    <a:pt x="236" y="29"/>
                  </a:lnTo>
                  <a:lnTo>
                    <a:pt x="234" y="26"/>
                  </a:lnTo>
                  <a:lnTo>
                    <a:pt x="238" y="13"/>
                  </a:lnTo>
                  <a:lnTo>
                    <a:pt x="234" y="9"/>
                  </a:lnTo>
                  <a:lnTo>
                    <a:pt x="234" y="0"/>
                  </a:lnTo>
                  <a:lnTo>
                    <a:pt x="250" y="4"/>
                  </a:lnTo>
                  <a:lnTo>
                    <a:pt x="259" y="9"/>
                  </a:lnTo>
                  <a:lnTo>
                    <a:pt x="276" y="17"/>
                  </a:lnTo>
                  <a:lnTo>
                    <a:pt x="287" y="17"/>
                  </a:lnTo>
                  <a:lnTo>
                    <a:pt x="293" y="20"/>
                  </a:lnTo>
                  <a:lnTo>
                    <a:pt x="302" y="20"/>
                  </a:lnTo>
                  <a:lnTo>
                    <a:pt x="304" y="24"/>
                  </a:lnTo>
                  <a:lnTo>
                    <a:pt x="338" y="34"/>
                  </a:lnTo>
                  <a:lnTo>
                    <a:pt x="338" y="53"/>
                  </a:lnTo>
                  <a:lnTo>
                    <a:pt x="321" y="71"/>
                  </a:lnTo>
                  <a:lnTo>
                    <a:pt x="325" y="82"/>
                  </a:lnTo>
                  <a:lnTo>
                    <a:pt x="330" y="88"/>
                  </a:lnTo>
                  <a:lnTo>
                    <a:pt x="337" y="91"/>
                  </a:lnTo>
                  <a:lnTo>
                    <a:pt x="357" y="120"/>
                  </a:lnTo>
                  <a:lnTo>
                    <a:pt x="366" y="122"/>
                  </a:lnTo>
                  <a:lnTo>
                    <a:pt x="375" y="120"/>
                  </a:lnTo>
                  <a:lnTo>
                    <a:pt x="384" y="103"/>
                  </a:lnTo>
                  <a:lnTo>
                    <a:pt x="401" y="110"/>
                  </a:lnTo>
                  <a:lnTo>
                    <a:pt x="420" y="110"/>
                  </a:lnTo>
                  <a:lnTo>
                    <a:pt x="427" y="93"/>
                  </a:lnTo>
                  <a:lnTo>
                    <a:pt x="436" y="96"/>
                  </a:lnTo>
                  <a:lnTo>
                    <a:pt x="460" y="120"/>
                  </a:lnTo>
                  <a:lnTo>
                    <a:pt x="468" y="112"/>
                  </a:lnTo>
                  <a:lnTo>
                    <a:pt x="479" y="112"/>
                  </a:lnTo>
                  <a:lnTo>
                    <a:pt x="487" y="106"/>
                  </a:lnTo>
                  <a:lnTo>
                    <a:pt x="519" y="101"/>
                  </a:lnTo>
                  <a:lnTo>
                    <a:pt x="547" y="106"/>
                  </a:lnTo>
                  <a:lnTo>
                    <a:pt x="567" y="112"/>
                  </a:lnTo>
                  <a:lnTo>
                    <a:pt x="593" y="110"/>
                  </a:lnTo>
                  <a:lnTo>
                    <a:pt x="607" y="112"/>
                  </a:lnTo>
                  <a:lnTo>
                    <a:pt x="618" y="110"/>
                  </a:lnTo>
                  <a:lnTo>
                    <a:pt x="624" y="125"/>
                  </a:lnTo>
                  <a:lnTo>
                    <a:pt x="635" y="133"/>
                  </a:lnTo>
                  <a:lnTo>
                    <a:pt x="645" y="146"/>
                  </a:lnTo>
                  <a:lnTo>
                    <a:pt x="640" y="169"/>
                  </a:lnTo>
                  <a:lnTo>
                    <a:pt x="631" y="172"/>
                  </a:lnTo>
                  <a:lnTo>
                    <a:pt x="630" y="177"/>
                  </a:lnTo>
                  <a:lnTo>
                    <a:pt x="631" y="187"/>
                  </a:lnTo>
                  <a:lnTo>
                    <a:pt x="624" y="196"/>
                  </a:lnTo>
                  <a:lnTo>
                    <a:pt x="624" y="200"/>
                  </a:lnTo>
                  <a:lnTo>
                    <a:pt x="638" y="200"/>
                  </a:lnTo>
                  <a:lnTo>
                    <a:pt x="631" y="209"/>
                  </a:lnTo>
                  <a:lnTo>
                    <a:pt x="619" y="214"/>
                  </a:lnTo>
                  <a:lnTo>
                    <a:pt x="616" y="225"/>
                  </a:lnTo>
                  <a:lnTo>
                    <a:pt x="605" y="227"/>
                  </a:lnTo>
                  <a:lnTo>
                    <a:pt x="598" y="235"/>
                  </a:lnTo>
                  <a:lnTo>
                    <a:pt x="590" y="236"/>
                  </a:lnTo>
                  <a:lnTo>
                    <a:pt x="560" y="257"/>
                  </a:lnTo>
                  <a:lnTo>
                    <a:pt x="567" y="266"/>
                  </a:lnTo>
                  <a:lnTo>
                    <a:pt x="590" y="266"/>
                  </a:lnTo>
                  <a:lnTo>
                    <a:pt x="600" y="281"/>
                  </a:lnTo>
                  <a:lnTo>
                    <a:pt x="586" y="294"/>
                  </a:lnTo>
                  <a:lnTo>
                    <a:pt x="590" y="319"/>
                  </a:lnTo>
                  <a:lnTo>
                    <a:pt x="595" y="336"/>
                  </a:lnTo>
                  <a:lnTo>
                    <a:pt x="590" y="355"/>
                  </a:lnTo>
                  <a:lnTo>
                    <a:pt x="579" y="360"/>
                  </a:lnTo>
                  <a:lnTo>
                    <a:pt x="569" y="360"/>
                  </a:lnTo>
                  <a:lnTo>
                    <a:pt x="562" y="373"/>
                  </a:lnTo>
                  <a:lnTo>
                    <a:pt x="564" y="389"/>
                  </a:lnTo>
                  <a:lnTo>
                    <a:pt x="579" y="398"/>
                  </a:lnTo>
                  <a:lnTo>
                    <a:pt x="579" y="405"/>
                  </a:lnTo>
                  <a:lnTo>
                    <a:pt x="598" y="413"/>
                  </a:lnTo>
                  <a:lnTo>
                    <a:pt x="607" y="426"/>
                  </a:lnTo>
                  <a:lnTo>
                    <a:pt x="623" y="430"/>
                  </a:lnTo>
                  <a:lnTo>
                    <a:pt x="618" y="435"/>
                  </a:lnTo>
                  <a:lnTo>
                    <a:pt x="598" y="430"/>
                  </a:lnTo>
                  <a:lnTo>
                    <a:pt x="590" y="438"/>
                  </a:lnTo>
                  <a:lnTo>
                    <a:pt x="590" y="443"/>
                  </a:lnTo>
                  <a:lnTo>
                    <a:pt x="585" y="443"/>
                  </a:lnTo>
                  <a:lnTo>
                    <a:pt x="572" y="456"/>
                  </a:lnTo>
                  <a:lnTo>
                    <a:pt x="579" y="462"/>
                  </a:lnTo>
                  <a:lnTo>
                    <a:pt x="591" y="461"/>
                  </a:lnTo>
                  <a:lnTo>
                    <a:pt x="586" y="465"/>
                  </a:lnTo>
                  <a:lnTo>
                    <a:pt x="576" y="465"/>
                  </a:lnTo>
                  <a:lnTo>
                    <a:pt x="564" y="458"/>
                  </a:lnTo>
                  <a:lnTo>
                    <a:pt x="553" y="465"/>
                  </a:lnTo>
                  <a:lnTo>
                    <a:pt x="558" y="472"/>
                  </a:lnTo>
                  <a:lnTo>
                    <a:pt x="567" y="477"/>
                  </a:lnTo>
                  <a:lnTo>
                    <a:pt x="569" y="481"/>
                  </a:lnTo>
                  <a:lnTo>
                    <a:pt x="555" y="489"/>
                  </a:lnTo>
                  <a:lnTo>
                    <a:pt x="533" y="510"/>
                  </a:lnTo>
                  <a:lnTo>
                    <a:pt x="553" y="524"/>
                  </a:lnTo>
                  <a:lnTo>
                    <a:pt x="583" y="539"/>
                  </a:lnTo>
                  <a:lnTo>
                    <a:pt x="583" y="556"/>
                  </a:lnTo>
                  <a:lnTo>
                    <a:pt x="591" y="569"/>
                  </a:lnTo>
                  <a:lnTo>
                    <a:pt x="585" y="625"/>
                  </a:lnTo>
                  <a:lnTo>
                    <a:pt x="569" y="639"/>
                  </a:lnTo>
                  <a:lnTo>
                    <a:pt x="567" y="647"/>
                  </a:lnTo>
                  <a:lnTo>
                    <a:pt x="591" y="698"/>
                  </a:lnTo>
                  <a:lnTo>
                    <a:pt x="607" y="719"/>
                  </a:lnTo>
                  <a:lnTo>
                    <a:pt x="633" y="719"/>
                  </a:lnTo>
                  <a:lnTo>
                    <a:pt x="673" y="730"/>
                  </a:lnTo>
                  <a:lnTo>
                    <a:pt x="687" y="733"/>
                  </a:lnTo>
                  <a:lnTo>
                    <a:pt x="697" y="760"/>
                  </a:lnTo>
                  <a:lnTo>
                    <a:pt x="716" y="782"/>
                  </a:lnTo>
                  <a:lnTo>
                    <a:pt x="718" y="800"/>
                  </a:lnTo>
                  <a:lnTo>
                    <a:pt x="702" y="800"/>
                  </a:lnTo>
                  <a:lnTo>
                    <a:pt x="695" y="817"/>
                  </a:lnTo>
                  <a:lnTo>
                    <a:pt x="697" y="825"/>
                  </a:lnTo>
                  <a:lnTo>
                    <a:pt x="695" y="832"/>
                  </a:lnTo>
                  <a:lnTo>
                    <a:pt x="704" y="870"/>
                  </a:lnTo>
                  <a:lnTo>
                    <a:pt x="721" y="870"/>
                  </a:lnTo>
                  <a:lnTo>
                    <a:pt x="725" y="889"/>
                  </a:lnTo>
                  <a:lnTo>
                    <a:pt x="728" y="889"/>
                  </a:lnTo>
                  <a:lnTo>
                    <a:pt x="721" y="916"/>
                  </a:lnTo>
                  <a:lnTo>
                    <a:pt x="727" y="942"/>
                  </a:lnTo>
                  <a:lnTo>
                    <a:pt x="735" y="942"/>
                  </a:lnTo>
                  <a:lnTo>
                    <a:pt x="735" y="949"/>
                  </a:lnTo>
                  <a:lnTo>
                    <a:pt x="753" y="949"/>
                  </a:lnTo>
                  <a:lnTo>
                    <a:pt x="756" y="959"/>
                  </a:lnTo>
                  <a:lnTo>
                    <a:pt x="782" y="961"/>
                  </a:lnTo>
                  <a:lnTo>
                    <a:pt x="782" y="968"/>
                  </a:lnTo>
                  <a:lnTo>
                    <a:pt x="822" y="968"/>
                  </a:lnTo>
                  <a:lnTo>
                    <a:pt x="822" y="986"/>
                  </a:lnTo>
                  <a:lnTo>
                    <a:pt x="883" y="989"/>
                  </a:lnTo>
                  <a:lnTo>
                    <a:pt x="884" y="1003"/>
                  </a:lnTo>
                  <a:lnTo>
                    <a:pt x="878" y="1008"/>
                  </a:lnTo>
                  <a:lnTo>
                    <a:pt x="864" y="1008"/>
                  </a:lnTo>
                  <a:lnTo>
                    <a:pt x="860" y="1018"/>
                  </a:lnTo>
                  <a:lnTo>
                    <a:pt x="846" y="1026"/>
                  </a:lnTo>
                  <a:lnTo>
                    <a:pt x="827" y="1034"/>
                  </a:lnTo>
                  <a:lnTo>
                    <a:pt x="822" y="1043"/>
                  </a:lnTo>
                  <a:lnTo>
                    <a:pt x="822" y="1145"/>
                  </a:lnTo>
                  <a:lnTo>
                    <a:pt x="813" y="1161"/>
                  </a:lnTo>
                  <a:lnTo>
                    <a:pt x="792" y="1174"/>
                  </a:lnTo>
                  <a:lnTo>
                    <a:pt x="787" y="1182"/>
                  </a:lnTo>
                  <a:lnTo>
                    <a:pt x="761" y="1199"/>
                  </a:lnTo>
                  <a:lnTo>
                    <a:pt x="753" y="1212"/>
                  </a:lnTo>
                  <a:lnTo>
                    <a:pt x="744" y="1209"/>
                  </a:lnTo>
                  <a:lnTo>
                    <a:pt x="734" y="1218"/>
                  </a:lnTo>
                  <a:lnTo>
                    <a:pt x="734" y="1230"/>
                  </a:lnTo>
                  <a:lnTo>
                    <a:pt x="694" y="1271"/>
                  </a:lnTo>
                  <a:lnTo>
                    <a:pt x="647" y="1298"/>
                  </a:lnTo>
                  <a:lnTo>
                    <a:pt x="638" y="1316"/>
                  </a:lnTo>
                  <a:lnTo>
                    <a:pt x="624" y="1328"/>
                  </a:lnTo>
                  <a:lnTo>
                    <a:pt x="623" y="1338"/>
                  </a:lnTo>
                  <a:lnTo>
                    <a:pt x="605" y="1354"/>
                  </a:lnTo>
                  <a:lnTo>
                    <a:pt x="600" y="1360"/>
                  </a:lnTo>
                  <a:lnTo>
                    <a:pt x="583" y="1363"/>
                  </a:lnTo>
                  <a:lnTo>
                    <a:pt x="567" y="1373"/>
                  </a:lnTo>
                  <a:lnTo>
                    <a:pt x="558" y="1363"/>
                  </a:lnTo>
                  <a:lnTo>
                    <a:pt x="576" y="1351"/>
                  </a:lnTo>
                  <a:lnTo>
                    <a:pt x="578" y="1280"/>
                  </a:lnTo>
                  <a:lnTo>
                    <a:pt x="531" y="1306"/>
                  </a:lnTo>
                  <a:lnTo>
                    <a:pt x="538" y="1279"/>
                  </a:lnTo>
                  <a:lnTo>
                    <a:pt x="533" y="1276"/>
                  </a:lnTo>
                  <a:lnTo>
                    <a:pt x="538" y="1263"/>
                  </a:lnTo>
                  <a:lnTo>
                    <a:pt x="533" y="1254"/>
                  </a:lnTo>
                  <a:lnTo>
                    <a:pt x="533" y="1236"/>
                  </a:lnTo>
                  <a:lnTo>
                    <a:pt x="529" y="1236"/>
                  </a:lnTo>
                  <a:lnTo>
                    <a:pt x="529" y="1230"/>
                  </a:lnTo>
                  <a:lnTo>
                    <a:pt x="533" y="1230"/>
                  </a:lnTo>
                  <a:lnTo>
                    <a:pt x="536" y="1217"/>
                  </a:lnTo>
                  <a:lnTo>
                    <a:pt x="503" y="1217"/>
                  </a:lnTo>
                  <a:lnTo>
                    <a:pt x="500" y="1230"/>
                  </a:lnTo>
                  <a:lnTo>
                    <a:pt x="481" y="1230"/>
                  </a:lnTo>
                  <a:lnTo>
                    <a:pt x="481" y="1226"/>
                  </a:lnTo>
                  <a:lnTo>
                    <a:pt x="474" y="1223"/>
                  </a:lnTo>
                  <a:lnTo>
                    <a:pt x="470" y="1214"/>
                  </a:lnTo>
                  <a:lnTo>
                    <a:pt x="467" y="1214"/>
                  </a:lnTo>
                  <a:lnTo>
                    <a:pt x="465" y="1209"/>
                  </a:lnTo>
                  <a:lnTo>
                    <a:pt x="449" y="1212"/>
                  </a:lnTo>
                  <a:lnTo>
                    <a:pt x="470" y="1156"/>
                  </a:lnTo>
                  <a:lnTo>
                    <a:pt x="470" y="1142"/>
                  </a:lnTo>
                  <a:lnTo>
                    <a:pt x="458" y="1128"/>
                  </a:lnTo>
                  <a:lnTo>
                    <a:pt x="474" y="1105"/>
                  </a:lnTo>
                  <a:lnTo>
                    <a:pt x="470" y="1088"/>
                  </a:lnTo>
                  <a:lnTo>
                    <a:pt x="465" y="1088"/>
                  </a:lnTo>
                  <a:lnTo>
                    <a:pt x="453" y="1085"/>
                  </a:lnTo>
                  <a:lnTo>
                    <a:pt x="458" y="1075"/>
                  </a:lnTo>
                  <a:lnTo>
                    <a:pt x="449" y="1070"/>
                  </a:lnTo>
                  <a:lnTo>
                    <a:pt x="444" y="1074"/>
                  </a:lnTo>
                  <a:lnTo>
                    <a:pt x="420" y="1065"/>
                  </a:lnTo>
                  <a:lnTo>
                    <a:pt x="411" y="1058"/>
                  </a:lnTo>
                  <a:lnTo>
                    <a:pt x="396" y="1053"/>
                  </a:lnTo>
                  <a:lnTo>
                    <a:pt x="371" y="1040"/>
                  </a:lnTo>
                  <a:lnTo>
                    <a:pt x="371" y="1031"/>
                  </a:lnTo>
                  <a:lnTo>
                    <a:pt x="357" y="1031"/>
                  </a:lnTo>
                  <a:lnTo>
                    <a:pt x="356" y="1034"/>
                  </a:lnTo>
                  <a:lnTo>
                    <a:pt x="347" y="1034"/>
                  </a:lnTo>
                  <a:lnTo>
                    <a:pt x="330" y="1021"/>
                  </a:lnTo>
                  <a:lnTo>
                    <a:pt x="331" y="1016"/>
                  </a:lnTo>
                  <a:lnTo>
                    <a:pt x="325" y="1011"/>
                  </a:lnTo>
                  <a:lnTo>
                    <a:pt x="309" y="1018"/>
                  </a:lnTo>
                  <a:lnTo>
                    <a:pt x="295" y="1013"/>
                  </a:lnTo>
                  <a:lnTo>
                    <a:pt x="293" y="1016"/>
                  </a:lnTo>
                  <a:lnTo>
                    <a:pt x="274" y="1008"/>
                  </a:lnTo>
                  <a:lnTo>
                    <a:pt x="274" y="1000"/>
                  </a:lnTo>
                  <a:lnTo>
                    <a:pt x="264" y="994"/>
                  </a:lnTo>
                  <a:lnTo>
                    <a:pt x="269" y="981"/>
                  </a:lnTo>
                  <a:lnTo>
                    <a:pt x="238" y="946"/>
                  </a:lnTo>
                  <a:lnTo>
                    <a:pt x="216" y="935"/>
                  </a:lnTo>
                  <a:lnTo>
                    <a:pt x="221" y="922"/>
                  </a:lnTo>
                  <a:lnTo>
                    <a:pt x="224" y="924"/>
                  </a:lnTo>
                  <a:lnTo>
                    <a:pt x="224" y="9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54" name="Freeform 121"/>
            <p:cNvSpPr>
              <a:spLocks/>
            </p:cNvSpPr>
            <p:nvPr/>
          </p:nvSpPr>
          <p:spPr bwMode="auto">
            <a:xfrm>
              <a:off x="7872629" y="2673521"/>
              <a:ext cx="992639" cy="1541741"/>
            </a:xfrm>
            <a:custGeom>
              <a:avLst/>
              <a:gdLst>
                <a:gd name="T0" fmla="*/ 229 w 884"/>
                <a:gd name="T1" fmla="*/ 860 h 1373"/>
                <a:gd name="T2" fmla="*/ 231 w 884"/>
                <a:gd name="T3" fmla="*/ 839 h 1373"/>
                <a:gd name="T4" fmla="*/ 195 w 884"/>
                <a:gd name="T5" fmla="*/ 813 h 1373"/>
                <a:gd name="T6" fmla="*/ 231 w 884"/>
                <a:gd name="T7" fmla="*/ 773 h 1373"/>
                <a:gd name="T8" fmla="*/ 227 w 884"/>
                <a:gd name="T9" fmla="*/ 749 h 1373"/>
                <a:gd name="T10" fmla="*/ 227 w 884"/>
                <a:gd name="T11" fmla="*/ 725 h 1373"/>
                <a:gd name="T12" fmla="*/ 196 w 884"/>
                <a:gd name="T13" fmla="*/ 696 h 1373"/>
                <a:gd name="T14" fmla="*/ 186 w 884"/>
                <a:gd name="T15" fmla="*/ 653 h 1373"/>
                <a:gd name="T16" fmla="*/ 158 w 884"/>
                <a:gd name="T17" fmla="*/ 618 h 1373"/>
                <a:gd name="T18" fmla="*/ 176 w 884"/>
                <a:gd name="T19" fmla="*/ 613 h 1373"/>
                <a:gd name="T20" fmla="*/ 177 w 884"/>
                <a:gd name="T21" fmla="*/ 613 h 1373"/>
                <a:gd name="T22" fmla="*/ 160 w 884"/>
                <a:gd name="T23" fmla="*/ 587 h 1373"/>
                <a:gd name="T24" fmla="*/ 136 w 884"/>
                <a:gd name="T25" fmla="*/ 529 h 1373"/>
                <a:gd name="T26" fmla="*/ 73 w 884"/>
                <a:gd name="T27" fmla="*/ 515 h 1373"/>
                <a:gd name="T28" fmla="*/ 25 w 884"/>
                <a:gd name="T29" fmla="*/ 441 h 1373"/>
                <a:gd name="T30" fmla="*/ 18 w 884"/>
                <a:gd name="T31" fmla="*/ 400 h 1373"/>
                <a:gd name="T32" fmla="*/ 56 w 884"/>
                <a:gd name="T33" fmla="*/ 294 h 1373"/>
                <a:gd name="T34" fmla="*/ 127 w 884"/>
                <a:gd name="T35" fmla="*/ 276 h 1373"/>
                <a:gd name="T36" fmla="*/ 181 w 884"/>
                <a:gd name="T37" fmla="*/ 217 h 1373"/>
                <a:gd name="T38" fmla="*/ 191 w 884"/>
                <a:gd name="T39" fmla="*/ 128 h 1373"/>
                <a:gd name="T40" fmla="*/ 234 w 884"/>
                <a:gd name="T41" fmla="*/ 50 h 1373"/>
                <a:gd name="T42" fmla="*/ 234 w 884"/>
                <a:gd name="T43" fmla="*/ 9 h 1373"/>
                <a:gd name="T44" fmla="*/ 287 w 884"/>
                <a:gd name="T45" fmla="*/ 17 h 1373"/>
                <a:gd name="T46" fmla="*/ 338 w 884"/>
                <a:gd name="T47" fmla="*/ 53 h 1373"/>
                <a:gd name="T48" fmla="*/ 357 w 884"/>
                <a:gd name="T49" fmla="*/ 120 h 1373"/>
                <a:gd name="T50" fmla="*/ 420 w 884"/>
                <a:gd name="T51" fmla="*/ 110 h 1373"/>
                <a:gd name="T52" fmla="*/ 479 w 884"/>
                <a:gd name="T53" fmla="*/ 112 h 1373"/>
                <a:gd name="T54" fmla="*/ 593 w 884"/>
                <a:gd name="T55" fmla="*/ 110 h 1373"/>
                <a:gd name="T56" fmla="*/ 645 w 884"/>
                <a:gd name="T57" fmla="*/ 146 h 1373"/>
                <a:gd name="T58" fmla="*/ 624 w 884"/>
                <a:gd name="T59" fmla="*/ 196 h 1373"/>
                <a:gd name="T60" fmla="*/ 616 w 884"/>
                <a:gd name="T61" fmla="*/ 225 h 1373"/>
                <a:gd name="T62" fmla="*/ 567 w 884"/>
                <a:gd name="T63" fmla="*/ 266 h 1373"/>
                <a:gd name="T64" fmla="*/ 595 w 884"/>
                <a:gd name="T65" fmla="*/ 336 h 1373"/>
                <a:gd name="T66" fmla="*/ 564 w 884"/>
                <a:gd name="T67" fmla="*/ 389 h 1373"/>
                <a:gd name="T68" fmla="*/ 623 w 884"/>
                <a:gd name="T69" fmla="*/ 430 h 1373"/>
                <a:gd name="T70" fmla="*/ 585 w 884"/>
                <a:gd name="T71" fmla="*/ 443 h 1373"/>
                <a:gd name="T72" fmla="*/ 576 w 884"/>
                <a:gd name="T73" fmla="*/ 465 h 1373"/>
                <a:gd name="T74" fmla="*/ 569 w 884"/>
                <a:gd name="T75" fmla="*/ 481 h 1373"/>
                <a:gd name="T76" fmla="*/ 583 w 884"/>
                <a:gd name="T77" fmla="*/ 556 h 1373"/>
                <a:gd name="T78" fmla="*/ 591 w 884"/>
                <a:gd name="T79" fmla="*/ 698 h 1373"/>
                <a:gd name="T80" fmla="*/ 697 w 884"/>
                <a:gd name="T81" fmla="*/ 760 h 1373"/>
                <a:gd name="T82" fmla="*/ 697 w 884"/>
                <a:gd name="T83" fmla="*/ 825 h 1373"/>
                <a:gd name="T84" fmla="*/ 728 w 884"/>
                <a:gd name="T85" fmla="*/ 889 h 1373"/>
                <a:gd name="T86" fmla="*/ 753 w 884"/>
                <a:gd name="T87" fmla="*/ 949 h 1373"/>
                <a:gd name="T88" fmla="*/ 822 w 884"/>
                <a:gd name="T89" fmla="*/ 986 h 1373"/>
                <a:gd name="T90" fmla="*/ 860 w 884"/>
                <a:gd name="T91" fmla="*/ 1018 h 1373"/>
                <a:gd name="T92" fmla="*/ 813 w 884"/>
                <a:gd name="T93" fmla="*/ 1161 h 1373"/>
                <a:gd name="T94" fmla="*/ 744 w 884"/>
                <a:gd name="T95" fmla="*/ 1209 h 1373"/>
                <a:gd name="T96" fmla="*/ 638 w 884"/>
                <a:gd name="T97" fmla="*/ 1316 h 1373"/>
                <a:gd name="T98" fmla="*/ 583 w 884"/>
                <a:gd name="T99" fmla="*/ 1363 h 1373"/>
                <a:gd name="T100" fmla="*/ 531 w 884"/>
                <a:gd name="T101" fmla="*/ 1306 h 1373"/>
                <a:gd name="T102" fmla="*/ 533 w 884"/>
                <a:gd name="T103" fmla="*/ 1236 h 1373"/>
                <a:gd name="T104" fmla="*/ 503 w 884"/>
                <a:gd name="T105" fmla="*/ 1217 h 1373"/>
                <a:gd name="T106" fmla="*/ 470 w 884"/>
                <a:gd name="T107" fmla="*/ 1214 h 1373"/>
                <a:gd name="T108" fmla="*/ 470 w 884"/>
                <a:gd name="T109" fmla="*/ 1142 h 1373"/>
                <a:gd name="T110" fmla="*/ 453 w 884"/>
                <a:gd name="T111" fmla="*/ 1085 h 1373"/>
                <a:gd name="T112" fmla="*/ 411 w 884"/>
                <a:gd name="T113" fmla="*/ 1058 h 1373"/>
                <a:gd name="T114" fmla="*/ 356 w 884"/>
                <a:gd name="T115" fmla="*/ 1034 h 1373"/>
                <a:gd name="T116" fmla="*/ 309 w 884"/>
                <a:gd name="T117" fmla="*/ 1018 h 1373"/>
                <a:gd name="T118" fmla="*/ 264 w 884"/>
                <a:gd name="T119" fmla="*/ 994 h 1373"/>
                <a:gd name="T120" fmla="*/ 224 w 884"/>
                <a:gd name="T121" fmla="*/ 924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4" h="1373">
                  <a:moveTo>
                    <a:pt x="224" y="919"/>
                  </a:moveTo>
                  <a:lnTo>
                    <a:pt x="231" y="914"/>
                  </a:lnTo>
                  <a:lnTo>
                    <a:pt x="241" y="879"/>
                  </a:lnTo>
                  <a:lnTo>
                    <a:pt x="238" y="865"/>
                  </a:lnTo>
                  <a:lnTo>
                    <a:pt x="229" y="860"/>
                  </a:lnTo>
                  <a:lnTo>
                    <a:pt x="234" y="849"/>
                  </a:lnTo>
                  <a:lnTo>
                    <a:pt x="240" y="849"/>
                  </a:lnTo>
                  <a:lnTo>
                    <a:pt x="241" y="844"/>
                  </a:lnTo>
                  <a:lnTo>
                    <a:pt x="238" y="847"/>
                  </a:lnTo>
                  <a:lnTo>
                    <a:pt x="231" y="839"/>
                  </a:lnTo>
                  <a:lnTo>
                    <a:pt x="222" y="844"/>
                  </a:lnTo>
                  <a:lnTo>
                    <a:pt x="198" y="835"/>
                  </a:lnTo>
                  <a:lnTo>
                    <a:pt x="198" y="825"/>
                  </a:lnTo>
                  <a:lnTo>
                    <a:pt x="198" y="814"/>
                  </a:lnTo>
                  <a:lnTo>
                    <a:pt x="195" y="813"/>
                  </a:lnTo>
                  <a:lnTo>
                    <a:pt x="195" y="800"/>
                  </a:lnTo>
                  <a:lnTo>
                    <a:pt x="209" y="798"/>
                  </a:lnTo>
                  <a:lnTo>
                    <a:pt x="217" y="790"/>
                  </a:lnTo>
                  <a:lnTo>
                    <a:pt x="231" y="787"/>
                  </a:lnTo>
                  <a:lnTo>
                    <a:pt x="231" y="773"/>
                  </a:lnTo>
                  <a:lnTo>
                    <a:pt x="234" y="765"/>
                  </a:lnTo>
                  <a:lnTo>
                    <a:pt x="240" y="765"/>
                  </a:lnTo>
                  <a:lnTo>
                    <a:pt x="240" y="760"/>
                  </a:lnTo>
                  <a:lnTo>
                    <a:pt x="229" y="758"/>
                  </a:lnTo>
                  <a:lnTo>
                    <a:pt x="227" y="749"/>
                  </a:lnTo>
                  <a:lnTo>
                    <a:pt x="238" y="736"/>
                  </a:lnTo>
                  <a:lnTo>
                    <a:pt x="234" y="728"/>
                  </a:lnTo>
                  <a:lnTo>
                    <a:pt x="238" y="720"/>
                  </a:lnTo>
                  <a:lnTo>
                    <a:pt x="224" y="719"/>
                  </a:lnTo>
                  <a:lnTo>
                    <a:pt x="227" y="725"/>
                  </a:lnTo>
                  <a:lnTo>
                    <a:pt x="224" y="730"/>
                  </a:lnTo>
                  <a:lnTo>
                    <a:pt x="221" y="728"/>
                  </a:lnTo>
                  <a:lnTo>
                    <a:pt x="209" y="707"/>
                  </a:lnTo>
                  <a:lnTo>
                    <a:pt x="198" y="706"/>
                  </a:lnTo>
                  <a:lnTo>
                    <a:pt x="196" y="696"/>
                  </a:lnTo>
                  <a:lnTo>
                    <a:pt x="186" y="696"/>
                  </a:lnTo>
                  <a:lnTo>
                    <a:pt x="183" y="693"/>
                  </a:lnTo>
                  <a:lnTo>
                    <a:pt x="191" y="680"/>
                  </a:lnTo>
                  <a:lnTo>
                    <a:pt x="186" y="667"/>
                  </a:lnTo>
                  <a:lnTo>
                    <a:pt x="186" y="653"/>
                  </a:lnTo>
                  <a:lnTo>
                    <a:pt x="151" y="629"/>
                  </a:lnTo>
                  <a:lnTo>
                    <a:pt x="134" y="604"/>
                  </a:lnTo>
                  <a:lnTo>
                    <a:pt x="144" y="604"/>
                  </a:lnTo>
                  <a:lnTo>
                    <a:pt x="156" y="621"/>
                  </a:lnTo>
                  <a:lnTo>
                    <a:pt x="158" y="618"/>
                  </a:lnTo>
                  <a:lnTo>
                    <a:pt x="176" y="634"/>
                  </a:lnTo>
                  <a:lnTo>
                    <a:pt x="181" y="631"/>
                  </a:lnTo>
                  <a:lnTo>
                    <a:pt x="174" y="621"/>
                  </a:lnTo>
                  <a:lnTo>
                    <a:pt x="177" y="618"/>
                  </a:lnTo>
                  <a:lnTo>
                    <a:pt x="176" y="613"/>
                  </a:lnTo>
                  <a:lnTo>
                    <a:pt x="170" y="613"/>
                  </a:lnTo>
                  <a:lnTo>
                    <a:pt x="172" y="609"/>
                  </a:lnTo>
                  <a:lnTo>
                    <a:pt x="167" y="599"/>
                  </a:lnTo>
                  <a:lnTo>
                    <a:pt x="174" y="604"/>
                  </a:lnTo>
                  <a:lnTo>
                    <a:pt x="177" y="613"/>
                  </a:lnTo>
                  <a:lnTo>
                    <a:pt x="183" y="618"/>
                  </a:lnTo>
                  <a:lnTo>
                    <a:pt x="191" y="612"/>
                  </a:lnTo>
                  <a:lnTo>
                    <a:pt x="186" y="609"/>
                  </a:lnTo>
                  <a:lnTo>
                    <a:pt x="186" y="601"/>
                  </a:lnTo>
                  <a:lnTo>
                    <a:pt x="160" y="587"/>
                  </a:lnTo>
                  <a:lnTo>
                    <a:pt x="160" y="580"/>
                  </a:lnTo>
                  <a:lnTo>
                    <a:pt x="150" y="580"/>
                  </a:lnTo>
                  <a:lnTo>
                    <a:pt x="136" y="572"/>
                  </a:lnTo>
                  <a:lnTo>
                    <a:pt x="127" y="537"/>
                  </a:lnTo>
                  <a:lnTo>
                    <a:pt x="136" y="529"/>
                  </a:lnTo>
                  <a:lnTo>
                    <a:pt x="141" y="518"/>
                  </a:lnTo>
                  <a:lnTo>
                    <a:pt x="127" y="489"/>
                  </a:lnTo>
                  <a:lnTo>
                    <a:pt x="111" y="477"/>
                  </a:lnTo>
                  <a:lnTo>
                    <a:pt x="92" y="484"/>
                  </a:lnTo>
                  <a:lnTo>
                    <a:pt x="73" y="515"/>
                  </a:lnTo>
                  <a:lnTo>
                    <a:pt x="63" y="520"/>
                  </a:lnTo>
                  <a:lnTo>
                    <a:pt x="61" y="527"/>
                  </a:lnTo>
                  <a:lnTo>
                    <a:pt x="32" y="475"/>
                  </a:lnTo>
                  <a:lnTo>
                    <a:pt x="30" y="461"/>
                  </a:lnTo>
                  <a:lnTo>
                    <a:pt x="25" y="441"/>
                  </a:lnTo>
                  <a:lnTo>
                    <a:pt x="11" y="432"/>
                  </a:lnTo>
                  <a:lnTo>
                    <a:pt x="0" y="429"/>
                  </a:lnTo>
                  <a:lnTo>
                    <a:pt x="0" y="410"/>
                  </a:lnTo>
                  <a:lnTo>
                    <a:pt x="11" y="405"/>
                  </a:lnTo>
                  <a:lnTo>
                    <a:pt x="18" y="400"/>
                  </a:lnTo>
                  <a:lnTo>
                    <a:pt x="23" y="391"/>
                  </a:lnTo>
                  <a:lnTo>
                    <a:pt x="32" y="381"/>
                  </a:lnTo>
                  <a:lnTo>
                    <a:pt x="46" y="316"/>
                  </a:lnTo>
                  <a:lnTo>
                    <a:pt x="39" y="297"/>
                  </a:lnTo>
                  <a:lnTo>
                    <a:pt x="56" y="294"/>
                  </a:lnTo>
                  <a:lnTo>
                    <a:pt x="89" y="279"/>
                  </a:lnTo>
                  <a:lnTo>
                    <a:pt x="96" y="271"/>
                  </a:lnTo>
                  <a:lnTo>
                    <a:pt x="105" y="270"/>
                  </a:lnTo>
                  <a:lnTo>
                    <a:pt x="111" y="276"/>
                  </a:lnTo>
                  <a:lnTo>
                    <a:pt x="127" y="276"/>
                  </a:lnTo>
                  <a:lnTo>
                    <a:pt x="122" y="257"/>
                  </a:lnTo>
                  <a:lnTo>
                    <a:pt x="143" y="232"/>
                  </a:lnTo>
                  <a:lnTo>
                    <a:pt x="160" y="232"/>
                  </a:lnTo>
                  <a:lnTo>
                    <a:pt x="170" y="230"/>
                  </a:lnTo>
                  <a:lnTo>
                    <a:pt x="181" y="217"/>
                  </a:lnTo>
                  <a:lnTo>
                    <a:pt x="162" y="195"/>
                  </a:lnTo>
                  <a:lnTo>
                    <a:pt x="167" y="180"/>
                  </a:lnTo>
                  <a:lnTo>
                    <a:pt x="167" y="160"/>
                  </a:lnTo>
                  <a:lnTo>
                    <a:pt x="195" y="146"/>
                  </a:lnTo>
                  <a:lnTo>
                    <a:pt x="191" y="128"/>
                  </a:lnTo>
                  <a:lnTo>
                    <a:pt x="212" y="106"/>
                  </a:lnTo>
                  <a:lnTo>
                    <a:pt x="217" y="88"/>
                  </a:lnTo>
                  <a:lnTo>
                    <a:pt x="224" y="88"/>
                  </a:lnTo>
                  <a:lnTo>
                    <a:pt x="229" y="82"/>
                  </a:lnTo>
                  <a:lnTo>
                    <a:pt x="234" y="50"/>
                  </a:lnTo>
                  <a:lnTo>
                    <a:pt x="238" y="43"/>
                  </a:lnTo>
                  <a:lnTo>
                    <a:pt x="236" y="29"/>
                  </a:lnTo>
                  <a:lnTo>
                    <a:pt x="234" y="26"/>
                  </a:lnTo>
                  <a:lnTo>
                    <a:pt x="238" y="13"/>
                  </a:lnTo>
                  <a:lnTo>
                    <a:pt x="234" y="9"/>
                  </a:lnTo>
                  <a:lnTo>
                    <a:pt x="234" y="0"/>
                  </a:lnTo>
                  <a:lnTo>
                    <a:pt x="250" y="4"/>
                  </a:lnTo>
                  <a:lnTo>
                    <a:pt x="259" y="9"/>
                  </a:lnTo>
                  <a:lnTo>
                    <a:pt x="276" y="17"/>
                  </a:lnTo>
                  <a:lnTo>
                    <a:pt x="287" y="17"/>
                  </a:lnTo>
                  <a:lnTo>
                    <a:pt x="293" y="20"/>
                  </a:lnTo>
                  <a:lnTo>
                    <a:pt x="302" y="20"/>
                  </a:lnTo>
                  <a:lnTo>
                    <a:pt x="304" y="24"/>
                  </a:lnTo>
                  <a:lnTo>
                    <a:pt x="338" y="34"/>
                  </a:lnTo>
                  <a:lnTo>
                    <a:pt x="338" y="53"/>
                  </a:lnTo>
                  <a:lnTo>
                    <a:pt x="321" y="71"/>
                  </a:lnTo>
                  <a:lnTo>
                    <a:pt x="325" y="82"/>
                  </a:lnTo>
                  <a:lnTo>
                    <a:pt x="330" y="88"/>
                  </a:lnTo>
                  <a:lnTo>
                    <a:pt x="337" y="91"/>
                  </a:lnTo>
                  <a:lnTo>
                    <a:pt x="357" y="120"/>
                  </a:lnTo>
                  <a:lnTo>
                    <a:pt x="366" y="122"/>
                  </a:lnTo>
                  <a:lnTo>
                    <a:pt x="375" y="120"/>
                  </a:lnTo>
                  <a:lnTo>
                    <a:pt x="384" y="103"/>
                  </a:lnTo>
                  <a:lnTo>
                    <a:pt x="401" y="110"/>
                  </a:lnTo>
                  <a:lnTo>
                    <a:pt x="420" y="110"/>
                  </a:lnTo>
                  <a:lnTo>
                    <a:pt x="427" y="93"/>
                  </a:lnTo>
                  <a:lnTo>
                    <a:pt x="436" y="96"/>
                  </a:lnTo>
                  <a:lnTo>
                    <a:pt x="460" y="120"/>
                  </a:lnTo>
                  <a:lnTo>
                    <a:pt x="468" y="112"/>
                  </a:lnTo>
                  <a:lnTo>
                    <a:pt x="479" y="112"/>
                  </a:lnTo>
                  <a:lnTo>
                    <a:pt x="487" y="106"/>
                  </a:lnTo>
                  <a:lnTo>
                    <a:pt x="519" y="101"/>
                  </a:lnTo>
                  <a:lnTo>
                    <a:pt x="547" y="106"/>
                  </a:lnTo>
                  <a:lnTo>
                    <a:pt x="567" y="112"/>
                  </a:lnTo>
                  <a:lnTo>
                    <a:pt x="593" y="110"/>
                  </a:lnTo>
                  <a:lnTo>
                    <a:pt x="607" y="112"/>
                  </a:lnTo>
                  <a:lnTo>
                    <a:pt x="618" y="110"/>
                  </a:lnTo>
                  <a:lnTo>
                    <a:pt x="624" y="125"/>
                  </a:lnTo>
                  <a:lnTo>
                    <a:pt x="635" y="133"/>
                  </a:lnTo>
                  <a:lnTo>
                    <a:pt x="645" y="146"/>
                  </a:lnTo>
                  <a:lnTo>
                    <a:pt x="640" y="169"/>
                  </a:lnTo>
                  <a:lnTo>
                    <a:pt x="631" y="172"/>
                  </a:lnTo>
                  <a:lnTo>
                    <a:pt x="630" y="177"/>
                  </a:lnTo>
                  <a:lnTo>
                    <a:pt x="631" y="187"/>
                  </a:lnTo>
                  <a:lnTo>
                    <a:pt x="624" y="196"/>
                  </a:lnTo>
                  <a:lnTo>
                    <a:pt x="624" y="200"/>
                  </a:lnTo>
                  <a:lnTo>
                    <a:pt x="638" y="200"/>
                  </a:lnTo>
                  <a:lnTo>
                    <a:pt x="631" y="209"/>
                  </a:lnTo>
                  <a:lnTo>
                    <a:pt x="619" y="214"/>
                  </a:lnTo>
                  <a:lnTo>
                    <a:pt x="616" y="225"/>
                  </a:lnTo>
                  <a:lnTo>
                    <a:pt x="605" y="227"/>
                  </a:lnTo>
                  <a:lnTo>
                    <a:pt x="598" y="235"/>
                  </a:lnTo>
                  <a:lnTo>
                    <a:pt x="590" y="236"/>
                  </a:lnTo>
                  <a:lnTo>
                    <a:pt x="560" y="257"/>
                  </a:lnTo>
                  <a:lnTo>
                    <a:pt x="567" y="266"/>
                  </a:lnTo>
                  <a:lnTo>
                    <a:pt x="590" y="266"/>
                  </a:lnTo>
                  <a:lnTo>
                    <a:pt x="600" y="281"/>
                  </a:lnTo>
                  <a:lnTo>
                    <a:pt x="586" y="294"/>
                  </a:lnTo>
                  <a:lnTo>
                    <a:pt x="590" y="319"/>
                  </a:lnTo>
                  <a:lnTo>
                    <a:pt x="595" y="336"/>
                  </a:lnTo>
                  <a:lnTo>
                    <a:pt x="590" y="355"/>
                  </a:lnTo>
                  <a:lnTo>
                    <a:pt x="579" y="360"/>
                  </a:lnTo>
                  <a:lnTo>
                    <a:pt x="569" y="360"/>
                  </a:lnTo>
                  <a:lnTo>
                    <a:pt x="562" y="373"/>
                  </a:lnTo>
                  <a:lnTo>
                    <a:pt x="564" y="389"/>
                  </a:lnTo>
                  <a:lnTo>
                    <a:pt x="579" y="398"/>
                  </a:lnTo>
                  <a:lnTo>
                    <a:pt x="579" y="405"/>
                  </a:lnTo>
                  <a:lnTo>
                    <a:pt x="598" y="413"/>
                  </a:lnTo>
                  <a:lnTo>
                    <a:pt x="607" y="426"/>
                  </a:lnTo>
                  <a:lnTo>
                    <a:pt x="623" y="430"/>
                  </a:lnTo>
                  <a:lnTo>
                    <a:pt x="618" y="435"/>
                  </a:lnTo>
                  <a:lnTo>
                    <a:pt x="598" y="430"/>
                  </a:lnTo>
                  <a:lnTo>
                    <a:pt x="590" y="438"/>
                  </a:lnTo>
                  <a:lnTo>
                    <a:pt x="590" y="443"/>
                  </a:lnTo>
                  <a:lnTo>
                    <a:pt x="585" y="443"/>
                  </a:lnTo>
                  <a:lnTo>
                    <a:pt x="572" y="456"/>
                  </a:lnTo>
                  <a:lnTo>
                    <a:pt x="579" y="462"/>
                  </a:lnTo>
                  <a:lnTo>
                    <a:pt x="591" y="461"/>
                  </a:lnTo>
                  <a:lnTo>
                    <a:pt x="586" y="465"/>
                  </a:lnTo>
                  <a:lnTo>
                    <a:pt x="576" y="465"/>
                  </a:lnTo>
                  <a:lnTo>
                    <a:pt x="564" y="458"/>
                  </a:lnTo>
                  <a:lnTo>
                    <a:pt x="553" y="465"/>
                  </a:lnTo>
                  <a:lnTo>
                    <a:pt x="558" y="472"/>
                  </a:lnTo>
                  <a:lnTo>
                    <a:pt x="567" y="477"/>
                  </a:lnTo>
                  <a:lnTo>
                    <a:pt x="569" y="481"/>
                  </a:lnTo>
                  <a:lnTo>
                    <a:pt x="555" y="489"/>
                  </a:lnTo>
                  <a:lnTo>
                    <a:pt x="533" y="510"/>
                  </a:lnTo>
                  <a:lnTo>
                    <a:pt x="553" y="524"/>
                  </a:lnTo>
                  <a:lnTo>
                    <a:pt x="583" y="539"/>
                  </a:lnTo>
                  <a:lnTo>
                    <a:pt x="583" y="556"/>
                  </a:lnTo>
                  <a:lnTo>
                    <a:pt x="591" y="569"/>
                  </a:lnTo>
                  <a:lnTo>
                    <a:pt x="585" y="625"/>
                  </a:lnTo>
                  <a:lnTo>
                    <a:pt x="569" y="639"/>
                  </a:lnTo>
                  <a:lnTo>
                    <a:pt x="567" y="647"/>
                  </a:lnTo>
                  <a:lnTo>
                    <a:pt x="591" y="698"/>
                  </a:lnTo>
                  <a:lnTo>
                    <a:pt x="607" y="719"/>
                  </a:lnTo>
                  <a:lnTo>
                    <a:pt x="633" y="719"/>
                  </a:lnTo>
                  <a:lnTo>
                    <a:pt x="673" y="730"/>
                  </a:lnTo>
                  <a:lnTo>
                    <a:pt x="687" y="733"/>
                  </a:lnTo>
                  <a:lnTo>
                    <a:pt x="697" y="760"/>
                  </a:lnTo>
                  <a:lnTo>
                    <a:pt x="716" y="782"/>
                  </a:lnTo>
                  <a:lnTo>
                    <a:pt x="718" y="800"/>
                  </a:lnTo>
                  <a:lnTo>
                    <a:pt x="702" y="800"/>
                  </a:lnTo>
                  <a:lnTo>
                    <a:pt x="695" y="817"/>
                  </a:lnTo>
                  <a:lnTo>
                    <a:pt x="697" y="825"/>
                  </a:lnTo>
                  <a:lnTo>
                    <a:pt x="695" y="832"/>
                  </a:lnTo>
                  <a:lnTo>
                    <a:pt x="704" y="870"/>
                  </a:lnTo>
                  <a:lnTo>
                    <a:pt x="721" y="870"/>
                  </a:lnTo>
                  <a:lnTo>
                    <a:pt x="725" y="889"/>
                  </a:lnTo>
                  <a:lnTo>
                    <a:pt x="728" y="889"/>
                  </a:lnTo>
                  <a:lnTo>
                    <a:pt x="721" y="916"/>
                  </a:lnTo>
                  <a:lnTo>
                    <a:pt x="727" y="942"/>
                  </a:lnTo>
                  <a:lnTo>
                    <a:pt x="735" y="942"/>
                  </a:lnTo>
                  <a:lnTo>
                    <a:pt x="735" y="949"/>
                  </a:lnTo>
                  <a:lnTo>
                    <a:pt x="753" y="949"/>
                  </a:lnTo>
                  <a:lnTo>
                    <a:pt x="756" y="959"/>
                  </a:lnTo>
                  <a:lnTo>
                    <a:pt x="782" y="961"/>
                  </a:lnTo>
                  <a:lnTo>
                    <a:pt x="782" y="968"/>
                  </a:lnTo>
                  <a:lnTo>
                    <a:pt x="822" y="968"/>
                  </a:lnTo>
                  <a:lnTo>
                    <a:pt x="822" y="986"/>
                  </a:lnTo>
                  <a:lnTo>
                    <a:pt x="883" y="989"/>
                  </a:lnTo>
                  <a:lnTo>
                    <a:pt x="884" y="1003"/>
                  </a:lnTo>
                  <a:lnTo>
                    <a:pt x="878" y="1008"/>
                  </a:lnTo>
                  <a:lnTo>
                    <a:pt x="864" y="1008"/>
                  </a:lnTo>
                  <a:lnTo>
                    <a:pt x="860" y="1018"/>
                  </a:lnTo>
                  <a:lnTo>
                    <a:pt x="846" y="1026"/>
                  </a:lnTo>
                  <a:lnTo>
                    <a:pt x="827" y="1034"/>
                  </a:lnTo>
                  <a:lnTo>
                    <a:pt x="822" y="1043"/>
                  </a:lnTo>
                  <a:lnTo>
                    <a:pt x="822" y="1145"/>
                  </a:lnTo>
                  <a:lnTo>
                    <a:pt x="813" y="1161"/>
                  </a:lnTo>
                  <a:lnTo>
                    <a:pt x="792" y="1174"/>
                  </a:lnTo>
                  <a:lnTo>
                    <a:pt x="787" y="1182"/>
                  </a:lnTo>
                  <a:lnTo>
                    <a:pt x="761" y="1199"/>
                  </a:lnTo>
                  <a:lnTo>
                    <a:pt x="753" y="1212"/>
                  </a:lnTo>
                  <a:lnTo>
                    <a:pt x="744" y="1209"/>
                  </a:lnTo>
                  <a:lnTo>
                    <a:pt x="734" y="1218"/>
                  </a:lnTo>
                  <a:lnTo>
                    <a:pt x="734" y="1230"/>
                  </a:lnTo>
                  <a:lnTo>
                    <a:pt x="694" y="1271"/>
                  </a:lnTo>
                  <a:lnTo>
                    <a:pt x="647" y="1298"/>
                  </a:lnTo>
                  <a:lnTo>
                    <a:pt x="638" y="1316"/>
                  </a:lnTo>
                  <a:lnTo>
                    <a:pt x="624" y="1328"/>
                  </a:lnTo>
                  <a:lnTo>
                    <a:pt x="623" y="1338"/>
                  </a:lnTo>
                  <a:lnTo>
                    <a:pt x="605" y="1354"/>
                  </a:lnTo>
                  <a:lnTo>
                    <a:pt x="600" y="1360"/>
                  </a:lnTo>
                  <a:lnTo>
                    <a:pt x="583" y="1363"/>
                  </a:lnTo>
                  <a:lnTo>
                    <a:pt x="567" y="1373"/>
                  </a:lnTo>
                  <a:lnTo>
                    <a:pt x="558" y="1363"/>
                  </a:lnTo>
                  <a:lnTo>
                    <a:pt x="576" y="1351"/>
                  </a:lnTo>
                  <a:lnTo>
                    <a:pt x="578" y="1280"/>
                  </a:lnTo>
                  <a:lnTo>
                    <a:pt x="531" y="1306"/>
                  </a:lnTo>
                  <a:lnTo>
                    <a:pt x="538" y="1279"/>
                  </a:lnTo>
                  <a:lnTo>
                    <a:pt x="533" y="1276"/>
                  </a:lnTo>
                  <a:lnTo>
                    <a:pt x="538" y="1263"/>
                  </a:lnTo>
                  <a:lnTo>
                    <a:pt x="533" y="1254"/>
                  </a:lnTo>
                  <a:lnTo>
                    <a:pt x="533" y="1236"/>
                  </a:lnTo>
                  <a:lnTo>
                    <a:pt x="529" y="1236"/>
                  </a:lnTo>
                  <a:lnTo>
                    <a:pt x="529" y="1230"/>
                  </a:lnTo>
                  <a:lnTo>
                    <a:pt x="533" y="1230"/>
                  </a:lnTo>
                  <a:lnTo>
                    <a:pt x="536" y="1217"/>
                  </a:lnTo>
                  <a:lnTo>
                    <a:pt x="503" y="1217"/>
                  </a:lnTo>
                  <a:lnTo>
                    <a:pt x="500" y="1230"/>
                  </a:lnTo>
                  <a:lnTo>
                    <a:pt x="481" y="1230"/>
                  </a:lnTo>
                  <a:lnTo>
                    <a:pt x="481" y="1226"/>
                  </a:lnTo>
                  <a:lnTo>
                    <a:pt x="474" y="1223"/>
                  </a:lnTo>
                  <a:lnTo>
                    <a:pt x="470" y="1214"/>
                  </a:lnTo>
                  <a:lnTo>
                    <a:pt x="467" y="1214"/>
                  </a:lnTo>
                  <a:lnTo>
                    <a:pt x="465" y="1209"/>
                  </a:lnTo>
                  <a:lnTo>
                    <a:pt x="449" y="1212"/>
                  </a:lnTo>
                  <a:lnTo>
                    <a:pt x="470" y="1156"/>
                  </a:lnTo>
                  <a:lnTo>
                    <a:pt x="470" y="1142"/>
                  </a:lnTo>
                  <a:lnTo>
                    <a:pt x="458" y="1128"/>
                  </a:lnTo>
                  <a:lnTo>
                    <a:pt x="474" y="1105"/>
                  </a:lnTo>
                  <a:lnTo>
                    <a:pt x="470" y="1088"/>
                  </a:lnTo>
                  <a:lnTo>
                    <a:pt x="465" y="1088"/>
                  </a:lnTo>
                  <a:lnTo>
                    <a:pt x="453" y="1085"/>
                  </a:lnTo>
                  <a:lnTo>
                    <a:pt x="458" y="1075"/>
                  </a:lnTo>
                  <a:lnTo>
                    <a:pt x="449" y="1070"/>
                  </a:lnTo>
                  <a:lnTo>
                    <a:pt x="444" y="1074"/>
                  </a:lnTo>
                  <a:lnTo>
                    <a:pt x="420" y="1065"/>
                  </a:lnTo>
                  <a:lnTo>
                    <a:pt x="411" y="1058"/>
                  </a:lnTo>
                  <a:lnTo>
                    <a:pt x="396" y="1053"/>
                  </a:lnTo>
                  <a:lnTo>
                    <a:pt x="371" y="1040"/>
                  </a:lnTo>
                  <a:lnTo>
                    <a:pt x="371" y="1031"/>
                  </a:lnTo>
                  <a:lnTo>
                    <a:pt x="357" y="1031"/>
                  </a:lnTo>
                  <a:lnTo>
                    <a:pt x="356" y="1034"/>
                  </a:lnTo>
                  <a:lnTo>
                    <a:pt x="347" y="1034"/>
                  </a:lnTo>
                  <a:lnTo>
                    <a:pt x="330" y="1021"/>
                  </a:lnTo>
                  <a:lnTo>
                    <a:pt x="331" y="1016"/>
                  </a:lnTo>
                  <a:lnTo>
                    <a:pt x="325" y="1011"/>
                  </a:lnTo>
                  <a:lnTo>
                    <a:pt x="309" y="1018"/>
                  </a:lnTo>
                  <a:lnTo>
                    <a:pt x="295" y="1013"/>
                  </a:lnTo>
                  <a:lnTo>
                    <a:pt x="293" y="1016"/>
                  </a:lnTo>
                  <a:lnTo>
                    <a:pt x="274" y="1008"/>
                  </a:lnTo>
                  <a:lnTo>
                    <a:pt x="274" y="1000"/>
                  </a:lnTo>
                  <a:lnTo>
                    <a:pt x="264" y="994"/>
                  </a:lnTo>
                  <a:lnTo>
                    <a:pt x="269" y="981"/>
                  </a:lnTo>
                  <a:lnTo>
                    <a:pt x="238" y="946"/>
                  </a:lnTo>
                  <a:lnTo>
                    <a:pt x="216" y="935"/>
                  </a:lnTo>
                  <a:lnTo>
                    <a:pt x="221" y="922"/>
                  </a:lnTo>
                  <a:lnTo>
                    <a:pt x="224" y="924"/>
                  </a:lnTo>
                  <a:lnTo>
                    <a:pt x="224" y="919"/>
                  </a:lnTo>
                  <a:close/>
                </a:path>
              </a:pathLst>
            </a:custGeom>
            <a:solidFill>
              <a:srgbClr val="FFFFFF"/>
            </a:solidFill>
            <a:ln w="4763"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55" name="Freeform 122"/>
            <p:cNvSpPr>
              <a:spLocks/>
            </p:cNvSpPr>
            <p:nvPr/>
          </p:nvSpPr>
          <p:spPr bwMode="auto">
            <a:xfrm>
              <a:off x="8422848" y="2198534"/>
              <a:ext cx="1043170" cy="1963951"/>
            </a:xfrm>
            <a:custGeom>
              <a:avLst/>
              <a:gdLst>
                <a:gd name="T0" fmla="*/ 209 w 929"/>
                <a:gd name="T1" fmla="*/ 1184 h 1749"/>
                <a:gd name="T2" fmla="*/ 78 w 929"/>
                <a:gd name="T3" fmla="*/ 1071 h 1749"/>
                <a:gd name="T4" fmla="*/ 65 w 929"/>
                <a:gd name="T5" fmla="*/ 948 h 1749"/>
                <a:gd name="T6" fmla="*/ 65 w 929"/>
                <a:gd name="T7" fmla="*/ 889 h 1749"/>
                <a:gd name="T8" fmla="*/ 84 w 929"/>
                <a:gd name="T9" fmla="*/ 880 h 1749"/>
                <a:gd name="T10" fmla="*/ 134 w 929"/>
                <a:gd name="T11" fmla="*/ 854 h 1749"/>
                <a:gd name="T12" fmla="*/ 73 w 929"/>
                <a:gd name="T13" fmla="*/ 797 h 1749"/>
                <a:gd name="T14" fmla="*/ 98 w 929"/>
                <a:gd name="T15" fmla="*/ 717 h 1749"/>
                <a:gd name="T16" fmla="*/ 110 w 929"/>
                <a:gd name="T17" fmla="*/ 659 h 1749"/>
                <a:gd name="T18" fmla="*/ 136 w 929"/>
                <a:gd name="T19" fmla="*/ 624 h 1749"/>
                <a:gd name="T20" fmla="*/ 155 w 929"/>
                <a:gd name="T21" fmla="*/ 570 h 1749"/>
                <a:gd name="T22" fmla="*/ 160 w 929"/>
                <a:gd name="T23" fmla="*/ 506 h 1749"/>
                <a:gd name="T24" fmla="*/ 193 w 929"/>
                <a:gd name="T25" fmla="*/ 426 h 1749"/>
                <a:gd name="T26" fmla="*/ 118 w 929"/>
                <a:gd name="T27" fmla="*/ 334 h 1749"/>
                <a:gd name="T28" fmla="*/ 70 w 929"/>
                <a:gd name="T29" fmla="*/ 348 h 1749"/>
                <a:gd name="T30" fmla="*/ 40 w 929"/>
                <a:gd name="T31" fmla="*/ 344 h 1749"/>
                <a:gd name="T32" fmla="*/ 11 w 929"/>
                <a:gd name="T33" fmla="*/ 353 h 1749"/>
                <a:gd name="T34" fmla="*/ 40 w 929"/>
                <a:gd name="T35" fmla="*/ 281 h 1749"/>
                <a:gd name="T36" fmla="*/ 42 w 929"/>
                <a:gd name="T37" fmla="*/ 230 h 1749"/>
                <a:gd name="T38" fmla="*/ 103 w 929"/>
                <a:gd name="T39" fmla="*/ 200 h 1749"/>
                <a:gd name="T40" fmla="*/ 174 w 929"/>
                <a:gd name="T41" fmla="*/ 156 h 1749"/>
                <a:gd name="T42" fmla="*/ 113 w 929"/>
                <a:gd name="T43" fmla="*/ 62 h 1749"/>
                <a:gd name="T44" fmla="*/ 164 w 929"/>
                <a:gd name="T45" fmla="*/ 24 h 1749"/>
                <a:gd name="T46" fmla="*/ 221 w 929"/>
                <a:gd name="T47" fmla="*/ 14 h 1749"/>
                <a:gd name="T48" fmla="*/ 284 w 929"/>
                <a:gd name="T49" fmla="*/ 94 h 1749"/>
                <a:gd name="T50" fmla="*/ 341 w 929"/>
                <a:gd name="T51" fmla="*/ 59 h 1749"/>
                <a:gd name="T52" fmla="*/ 390 w 929"/>
                <a:gd name="T53" fmla="*/ 59 h 1749"/>
                <a:gd name="T54" fmla="*/ 458 w 929"/>
                <a:gd name="T55" fmla="*/ 84 h 1749"/>
                <a:gd name="T56" fmla="*/ 487 w 929"/>
                <a:gd name="T57" fmla="*/ 170 h 1749"/>
                <a:gd name="T58" fmla="*/ 468 w 929"/>
                <a:gd name="T59" fmla="*/ 226 h 1749"/>
                <a:gd name="T60" fmla="*/ 454 w 929"/>
                <a:gd name="T61" fmla="*/ 273 h 1749"/>
                <a:gd name="T62" fmla="*/ 433 w 929"/>
                <a:gd name="T63" fmla="*/ 324 h 1749"/>
                <a:gd name="T64" fmla="*/ 406 w 929"/>
                <a:gd name="T65" fmla="*/ 359 h 1749"/>
                <a:gd name="T66" fmla="*/ 376 w 929"/>
                <a:gd name="T67" fmla="*/ 359 h 1749"/>
                <a:gd name="T68" fmla="*/ 357 w 929"/>
                <a:gd name="T69" fmla="*/ 415 h 1749"/>
                <a:gd name="T70" fmla="*/ 421 w 929"/>
                <a:gd name="T71" fmla="*/ 431 h 1749"/>
                <a:gd name="T72" fmla="*/ 524 w 929"/>
                <a:gd name="T73" fmla="*/ 387 h 1749"/>
                <a:gd name="T74" fmla="*/ 572 w 929"/>
                <a:gd name="T75" fmla="*/ 449 h 1749"/>
                <a:gd name="T76" fmla="*/ 585 w 929"/>
                <a:gd name="T77" fmla="*/ 517 h 1749"/>
                <a:gd name="T78" fmla="*/ 585 w 929"/>
                <a:gd name="T79" fmla="*/ 611 h 1749"/>
                <a:gd name="T80" fmla="*/ 637 w 929"/>
                <a:gd name="T81" fmla="*/ 592 h 1749"/>
                <a:gd name="T82" fmla="*/ 621 w 929"/>
                <a:gd name="T83" fmla="*/ 686 h 1749"/>
                <a:gd name="T84" fmla="*/ 658 w 929"/>
                <a:gd name="T85" fmla="*/ 760 h 1749"/>
                <a:gd name="T86" fmla="*/ 705 w 929"/>
                <a:gd name="T87" fmla="*/ 813 h 1749"/>
                <a:gd name="T88" fmla="*/ 747 w 929"/>
                <a:gd name="T89" fmla="*/ 854 h 1749"/>
                <a:gd name="T90" fmla="*/ 800 w 929"/>
                <a:gd name="T91" fmla="*/ 929 h 1749"/>
                <a:gd name="T92" fmla="*/ 849 w 929"/>
                <a:gd name="T93" fmla="*/ 918 h 1749"/>
                <a:gd name="T94" fmla="*/ 919 w 929"/>
                <a:gd name="T95" fmla="*/ 988 h 1749"/>
                <a:gd name="T96" fmla="*/ 722 w 929"/>
                <a:gd name="T97" fmla="*/ 1211 h 1749"/>
                <a:gd name="T98" fmla="*/ 670 w 929"/>
                <a:gd name="T99" fmla="*/ 1431 h 1749"/>
                <a:gd name="T100" fmla="*/ 506 w 929"/>
                <a:gd name="T101" fmla="*/ 1523 h 1749"/>
                <a:gd name="T102" fmla="*/ 413 w 929"/>
                <a:gd name="T103" fmla="*/ 1719 h 1749"/>
                <a:gd name="T104" fmla="*/ 339 w 929"/>
                <a:gd name="T105" fmla="*/ 1712 h 1749"/>
                <a:gd name="T106" fmla="*/ 336 w 929"/>
                <a:gd name="T107" fmla="*/ 1641 h 1749"/>
                <a:gd name="T108" fmla="*/ 334 w 929"/>
                <a:gd name="T109" fmla="*/ 1598 h 1749"/>
                <a:gd name="T110" fmla="*/ 373 w 929"/>
                <a:gd name="T111" fmla="*/ 1442 h 1749"/>
                <a:gd name="T112" fmla="*/ 334 w 929"/>
                <a:gd name="T113" fmla="*/ 1392 h 1749"/>
                <a:gd name="T114" fmla="*/ 247 w 929"/>
                <a:gd name="T115" fmla="*/ 1365 h 1749"/>
                <a:gd name="T116" fmla="*/ 216 w 929"/>
                <a:gd name="T117" fmla="*/ 1294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9" h="1749">
                  <a:moveTo>
                    <a:pt x="209" y="1249"/>
                  </a:moveTo>
                  <a:lnTo>
                    <a:pt x="207" y="1241"/>
                  </a:lnTo>
                  <a:lnTo>
                    <a:pt x="214" y="1224"/>
                  </a:lnTo>
                  <a:lnTo>
                    <a:pt x="230" y="1224"/>
                  </a:lnTo>
                  <a:lnTo>
                    <a:pt x="228" y="1206"/>
                  </a:lnTo>
                  <a:lnTo>
                    <a:pt x="209" y="1184"/>
                  </a:lnTo>
                  <a:lnTo>
                    <a:pt x="198" y="1157"/>
                  </a:lnTo>
                  <a:lnTo>
                    <a:pt x="185" y="1154"/>
                  </a:lnTo>
                  <a:lnTo>
                    <a:pt x="145" y="1143"/>
                  </a:lnTo>
                  <a:lnTo>
                    <a:pt x="118" y="1143"/>
                  </a:lnTo>
                  <a:lnTo>
                    <a:pt x="103" y="1122"/>
                  </a:lnTo>
                  <a:lnTo>
                    <a:pt x="78" y="1071"/>
                  </a:lnTo>
                  <a:lnTo>
                    <a:pt x="80" y="1063"/>
                  </a:lnTo>
                  <a:lnTo>
                    <a:pt x="96" y="1049"/>
                  </a:lnTo>
                  <a:lnTo>
                    <a:pt x="103" y="993"/>
                  </a:lnTo>
                  <a:lnTo>
                    <a:pt x="94" y="980"/>
                  </a:lnTo>
                  <a:lnTo>
                    <a:pt x="94" y="963"/>
                  </a:lnTo>
                  <a:lnTo>
                    <a:pt x="65" y="948"/>
                  </a:lnTo>
                  <a:lnTo>
                    <a:pt x="44" y="934"/>
                  </a:lnTo>
                  <a:lnTo>
                    <a:pt x="66" y="915"/>
                  </a:lnTo>
                  <a:lnTo>
                    <a:pt x="80" y="905"/>
                  </a:lnTo>
                  <a:lnTo>
                    <a:pt x="78" y="902"/>
                  </a:lnTo>
                  <a:lnTo>
                    <a:pt x="70" y="896"/>
                  </a:lnTo>
                  <a:lnTo>
                    <a:pt x="65" y="889"/>
                  </a:lnTo>
                  <a:lnTo>
                    <a:pt x="75" y="881"/>
                  </a:lnTo>
                  <a:lnTo>
                    <a:pt x="87" y="889"/>
                  </a:lnTo>
                  <a:lnTo>
                    <a:pt x="98" y="889"/>
                  </a:lnTo>
                  <a:lnTo>
                    <a:pt x="103" y="885"/>
                  </a:lnTo>
                  <a:lnTo>
                    <a:pt x="91" y="886"/>
                  </a:lnTo>
                  <a:lnTo>
                    <a:pt x="84" y="880"/>
                  </a:lnTo>
                  <a:lnTo>
                    <a:pt x="96" y="867"/>
                  </a:lnTo>
                  <a:lnTo>
                    <a:pt x="101" y="867"/>
                  </a:lnTo>
                  <a:lnTo>
                    <a:pt x="101" y="862"/>
                  </a:lnTo>
                  <a:lnTo>
                    <a:pt x="110" y="854"/>
                  </a:lnTo>
                  <a:lnTo>
                    <a:pt x="129" y="859"/>
                  </a:lnTo>
                  <a:lnTo>
                    <a:pt x="134" y="854"/>
                  </a:lnTo>
                  <a:lnTo>
                    <a:pt x="118" y="850"/>
                  </a:lnTo>
                  <a:lnTo>
                    <a:pt x="110" y="837"/>
                  </a:lnTo>
                  <a:lnTo>
                    <a:pt x="91" y="829"/>
                  </a:lnTo>
                  <a:lnTo>
                    <a:pt x="91" y="823"/>
                  </a:lnTo>
                  <a:lnTo>
                    <a:pt x="75" y="813"/>
                  </a:lnTo>
                  <a:lnTo>
                    <a:pt x="73" y="797"/>
                  </a:lnTo>
                  <a:lnTo>
                    <a:pt x="80" y="784"/>
                  </a:lnTo>
                  <a:lnTo>
                    <a:pt x="91" y="784"/>
                  </a:lnTo>
                  <a:lnTo>
                    <a:pt x="101" y="780"/>
                  </a:lnTo>
                  <a:lnTo>
                    <a:pt x="106" y="760"/>
                  </a:lnTo>
                  <a:lnTo>
                    <a:pt x="101" y="743"/>
                  </a:lnTo>
                  <a:lnTo>
                    <a:pt x="98" y="717"/>
                  </a:lnTo>
                  <a:lnTo>
                    <a:pt x="111" y="705"/>
                  </a:lnTo>
                  <a:lnTo>
                    <a:pt x="101" y="691"/>
                  </a:lnTo>
                  <a:lnTo>
                    <a:pt x="78" y="691"/>
                  </a:lnTo>
                  <a:lnTo>
                    <a:pt x="72" y="681"/>
                  </a:lnTo>
                  <a:lnTo>
                    <a:pt x="101" y="660"/>
                  </a:lnTo>
                  <a:lnTo>
                    <a:pt x="110" y="659"/>
                  </a:lnTo>
                  <a:lnTo>
                    <a:pt x="117" y="651"/>
                  </a:lnTo>
                  <a:lnTo>
                    <a:pt x="127" y="649"/>
                  </a:lnTo>
                  <a:lnTo>
                    <a:pt x="131" y="638"/>
                  </a:lnTo>
                  <a:lnTo>
                    <a:pt x="143" y="633"/>
                  </a:lnTo>
                  <a:lnTo>
                    <a:pt x="150" y="624"/>
                  </a:lnTo>
                  <a:lnTo>
                    <a:pt x="136" y="624"/>
                  </a:lnTo>
                  <a:lnTo>
                    <a:pt x="136" y="622"/>
                  </a:lnTo>
                  <a:lnTo>
                    <a:pt x="143" y="611"/>
                  </a:lnTo>
                  <a:lnTo>
                    <a:pt x="141" y="601"/>
                  </a:lnTo>
                  <a:lnTo>
                    <a:pt x="143" y="597"/>
                  </a:lnTo>
                  <a:lnTo>
                    <a:pt x="152" y="595"/>
                  </a:lnTo>
                  <a:lnTo>
                    <a:pt x="155" y="570"/>
                  </a:lnTo>
                  <a:lnTo>
                    <a:pt x="146" y="557"/>
                  </a:lnTo>
                  <a:lnTo>
                    <a:pt x="136" y="551"/>
                  </a:lnTo>
                  <a:lnTo>
                    <a:pt x="129" y="534"/>
                  </a:lnTo>
                  <a:lnTo>
                    <a:pt x="136" y="520"/>
                  </a:lnTo>
                  <a:lnTo>
                    <a:pt x="150" y="511"/>
                  </a:lnTo>
                  <a:lnTo>
                    <a:pt x="160" y="506"/>
                  </a:lnTo>
                  <a:lnTo>
                    <a:pt x="193" y="484"/>
                  </a:lnTo>
                  <a:lnTo>
                    <a:pt x="190" y="463"/>
                  </a:lnTo>
                  <a:lnTo>
                    <a:pt x="197" y="450"/>
                  </a:lnTo>
                  <a:lnTo>
                    <a:pt x="193" y="439"/>
                  </a:lnTo>
                  <a:lnTo>
                    <a:pt x="192" y="434"/>
                  </a:lnTo>
                  <a:lnTo>
                    <a:pt x="193" y="426"/>
                  </a:lnTo>
                  <a:lnTo>
                    <a:pt x="190" y="414"/>
                  </a:lnTo>
                  <a:lnTo>
                    <a:pt x="198" y="366"/>
                  </a:lnTo>
                  <a:lnTo>
                    <a:pt x="192" y="353"/>
                  </a:lnTo>
                  <a:lnTo>
                    <a:pt x="171" y="348"/>
                  </a:lnTo>
                  <a:lnTo>
                    <a:pt x="153" y="339"/>
                  </a:lnTo>
                  <a:lnTo>
                    <a:pt x="118" y="334"/>
                  </a:lnTo>
                  <a:lnTo>
                    <a:pt x="96" y="356"/>
                  </a:lnTo>
                  <a:lnTo>
                    <a:pt x="80" y="356"/>
                  </a:lnTo>
                  <a:lnTo>
                    <a:pt x="80" y="366"/>
                  </a:lnTo>
                  <a:lnTo>
                    <a:pt x="61" y="388"/>
                  </a:lnTo>
                  <a:lnTo>
                    <a:pt x="44" y="383"/>
                  </a:lnTo>
                  <a:lnTo>
                    <a:pt x="70" y="348"/>
                  </a:lnTo>
                  <a:lnTo>
                    <a:pt x="73" y="326"/>
                  </a:lnTo>
                  <a:lnTo>
                    <a:pt x="65" y="324"/>
                  </a:lnTo>
                  <a:lnTo>
                    <a:pt x="61" y="307"/>
                  </a:lnTo>
                  <a:lnTo>
                    <a:pt x="49" y="307"/>
                  </a:lnTo>
                  <a:lnTo>
                    <a:pt x="42" y="316"/>
                  </a:lnTo>
                  <a:lnTo>
                    <a:pt x="40" y="344"/>
                  </a:lnTo>
                  <a:lnTo>
                    <a:pt x="21" y="356"/>
                  </a:lnTo>
                  <a:lnTo>
                    <a:pt x="14" y="374"/>
                  </a:lnTo>
                  <a:lnTo>
                    <a:pt x="21" y="383"/>
                  </a:lnTo>
                  <a:lnTo>
                    <a:pt x="14" y="393"/>
                  </a:lnTo>
                  <a:lnTo>
                    <a:pt x="2" y="372"/>
                  </a:lnTo>
                  <a:lnTo>
                    <a:pt x="11" y="353"/>
                  </a:lnTo>
                  <a:lnTo>
                    <a:pt x="9" y="347"/>
                  </a:lnTo>
                  <a:lnTo>
                    <a:pt x="0" y="340"/>
                  </a:lnTo>
                  <a:lnTo>
                    <a:pt x="21" y="320"/>
                  </a:lnTo>
                  <a:lnTo>
                    <a:pt x="25" y="304"/>
                  </a:lnTo>
                  <a:lnTo>
                    <a:pt x="42" y="294"/>
                  </a:lnTo>
                  <a:lnTo>
                    <a:pt x="40" y="281"/>
                  </a:lnTo>
                  <a:lnTo>
                    <a:pt x="33" y="273"/>
                  </a:lnTo>
                  <a:lnTo>
                    <a:pt x="33" y="267"/>
                  </a:lnTo>
                  <a:lnTo>
                    <a:pt x="40" y="262"/>
                  </a:lnTo>
                  <a:lnTo>
                    <a:pt x="40" y="254"/>
                  </a:lnTo>
                  <a:lnTo>
                    <a:pt x="44" y="245"/>
                  </a:lnTo>
                  <a:lnTo>
                    <a:pt x="42" y="230"/>
                  </a:lnTo>
                  <a:lnTo>
                    <a:pt x="49" y="223"/>
                  </a:lnTo>
                  <a:lnTo>
                    <a:pt x="49" y="205"/>
                  </a:lnTo>
                  <a:lnTo>
                    <a:pt x="75" y="213"/>
                  </a:lnTo>
                  <a:lnTo>
                    <a:pt x="84" y="200"/>
                  </a:lnTo>
                  <a:lnTo>
                    <a:pt x="94" y="197"/>
                  </a:lnTo>
                  <a:lnTo>
                    <a:pt x="103" y="200"/>
                  </a:lnTo>
                  <a:lnTo>
                    <a:pt x="118" y="192"/>
                  </a:lnTo>
                  <a:lnTo>
                    <a:pt x="136" y="197"/>
                  </a:lnTo>
                  <a:lnTo>
                    <a:pt x="153" y="191"/>
                  </a:lnTo>
                  <a:lnTo>
                    <a:pt x="164" y="191"/>
                  </a:lnTo>
                  <a:lnTo>
                    <a:pt x="174" y="187"/>
                  </a:lnTo>
                  <a:lnTo>
                    <a:pt x="174" y="156"/>
                  </a:lnTo>
                  <a:lnTo>
                    <a:pt x="169" y="143"/>
                  </a:lnTo>
                  <a:lnTo>
                    <a:pt x="131" y="140"/>
                  </a:lnTo>
                  <a:lnTo>
                    <a:pt x="113" y="114"/>
                  </a:lnTo>
                  <a:lnTo>
                    <a:pt x="111" y="95"/>
                  </a:lnTo>
                  <a:lnTo>
                    <a:pt x="117" y="86"/>
                  </a:lnTo>
                  <a:lnTo>
                    <a:pt x="113" y="62"/>
                  </a:lnTo>
                  <a:lnTo>
                    <a:pt x="120" y="59"/>
                  </a:lnTo>
                  <a:lnTo>
                    <a:pt x="117" y="57"/>
                  </a:lnTo>
                  <a:lnTo>
                    <a:pt x="126" y="49"/>
                  </a:lnTo>
                  <a:lnTo>
                    <a:pt x="145" y="41"/>
                  </a:lnTo>
                  <a:lnTo>
                    <a:pt x="150" y="32"/>
                  </a:lnTo>
                  <a:lnTo>
                    <a:pt x="164" y="24"/>
                  </a:lnTo>
                  <a:lnTo>
                    <a:pt x="174" y="24"/>
                  </a:lnTo>
                  <a:lnTo>
                    <a:pt x="188" y="19"/>
                  </a:lnTo>
                  <a:lnTo>
                    <a:pt x="205" y="0"/>
                  </a:lnTo>
                  <a:lnTo>
                    <a:pt x="216" y="4"/>
                  </a:lnTo>
                  <a:lnTo>
                    <a:pt x="223" y="4"/>
                  </a:lnTo>
                  <a:lnTo>
                    <a:pt x="221" y="14"/>
                  </a:lnTo>
                  <a:lnTo>
                    <a:pt x="230" y="22"/>
                  </a:lnTo>
                  <a:lnTo>
                    <a:pt x="239" y="54"/>
                  </a:lnTo>
                  <a:lnTo>
                    <a:pt x="249" y="64"/>
                  </a:lnTo>
                  <a:lnTo>
                    <a:pt x="261" y="86"/>
                  </a:lnTo>
                  <a:lnTo>
                    <a:pt x="270" y="84"/>
                  </a:lnTo>
                  <a:lnTo>
                    <a:pt x="284" y="94"/>
                  </a:lnTo>
                  <a:lnTo>
                    <a:pt x="299" y="62"/>
                  </a:lnTo>
                  <a:lnTo>
                    <a:pt x="303" y="62"/>
                  </a:lnTo>
                  <a:lnTo>
                    <a:pt x="313" y="68"/>
                  </a:lnTo>
                  <a:lnTo>
                    <a:pt x="325" y="67"/>
                  </a:lnTo>
                  <a:lnTo>
                    <a:pt x="332" y="62"/>
                  </a:lnTo>
                  <a:lnTo>
                    <a:pt x="341" y="59"/>
                  </a:lnTo>
                  <a:lnTo>
                    <a:pt x="348" y="54"/>
                  </a:lnTo>
                  <a:lnTo>
                    <a:pt x="359" y="54"/>
                  </a:lnTo>
                  <a:lnTo>
                    <a:pt x="367" y="49"/>
                  </a:lnTo>
                  <a:lnTo>
                    <a:pt x="374" y="49"/>
                  </a:lnTo>
                  <a:lnTo>
                    <a:pt x="376" y="57"/>
                  </a:lnTo>
                  <a:lnTo>
                    <a:pt x="390" y="59"/>
                  </a:lnTo>
                  <a:lnTo>
                    <a:pt x="399" y="54"/>
                  </a:lnTo>
                  <a:lnTo>
                    <a:pt x="404" y="54"/>
                  </a:lnTo>
                  <a:lnTo>
                    <a:pt x="406" y="64"/>
                  </a:lnTo>
                  <a:lnTo>
                    <a:pt x="430" y="52"/>
                  </a:lnTo>
                  <a:lnTo>
                    <a:pt x="452" y="46"/>
                  </a:lnTo>
                  <a:lnTo>
                    <a:pt x="458" y="84"/>
                  </a:lnTo>
                  <a:lnTo>
                    <a:pt x="468" y="90"/>
                  </a:lnTo>
                  <a:lnTo>
                    <a:pt x="468" y="116"/>
                  </a:lnTo>
                  <a:lnTo>
                    <a:pt x="473" y="126"/>
                  </a:lnTo>
                  <a:lnTo>
                    <a:pt x="487" y="140"/>
                  </a:lnTo>
                  <a:lnTo>
                    <a:pt x="494" y="164"/>
                  </a:lnTo>
                  <a:lnTo>
                    <a:pt x="487" y="170"/>
                  </a:lnTo>
                  <a:lnTo>
                    <a:pt x="477" y="170"/>
                  </a:lnTo>
                  <a:lnTo>
                    <a:pt x="484" y="186"/>
                  </a:lnTo>
                  <a:lnTo>
                    <a:pt x="465" y="205"/>
                  </a:lnTo>
                  <a:lnTo>
                    <a:pt x="475" y="215"/>
                  </a:lnTo>
                  <a:lnTo>
                    <a:pt x="463" y="218"/>
                  </a:lnTo>
                  <a:lnTo>
                    <a:pt x="468" y="226"/>
                  </a:lnTo>
                  <a:lnTo>
                    <a:pt x="461" y="235"/>
                  </a:lnTo>
                  <a:lnTo>
                    <a:pt x="458" y="239"/>
                  </a:lnTo>
                  <a:lnTo>
                    <a:pt x="458" y="254"/>
                  </a:lnTo>
                  <a:lnTo>
                    <a:pt x="447" y="269"/>
                  </a:lnTo>
                  <a:lnTo>
                    <a:pt x="458" y="269"/>
                  </a:lnTo>
                  <a:lnTo>
                    <a:pt x="454" y="273"/>
                  </a:lnTo>
                  <a:lnTo>
                    <a:pt x="440" y="285"/>
                  </a:lnTo>
                  <a:lnTo>
                    <a:pt x="437" y="294"/>
                  </a:lnTo>
                  <a:lnTo>
                    <a:pt x="451" y="312"/>
                  </a:lnTo>
                  <a:lnTo>
                    <a:pt x="435" y="307"/>
                  </a:lnTo>
                  <a:lnTo>
                    <a:pt x="430" y="310"/>
                  </a:lnTo>
                  <a:lnTo>
                    <a:pt x="433" y="324"/>
                  </a:lnTo>
                  <a:lnTo>
                    <a:pt x="425" y="331"/>
                  </a:lnTo>
                  <a:lnTo>
                    <a:pt x="418" y="326"/>
                  </a:lnTo>
                  <a:lnTo>
                    <a:pt x="411" y="334"/>
                  </a:lnTo>
                  <a:lnTo>
                    <a:pt x="406" y="344"/>
                  </a:lnTo>
                  <a:lnTo>
                    <a:pt x="400" y="347"/>
                  </a:lnTo>
                  <a:lnTo>
                    <a:pt x="406" y="359"/>
                  </a:lnTo>
                  <a:lnTo>
                    <a:pt x="399" y="361"/>
                  </a:lnTo>
                  <a:lnTo>
                    <a:pt x="395" y="372"/>
                  </a:lnTo>
                  <a:lnTo>
                    <a:pt x="390" y="369"/>
                  </a:lnTo>
                  <a:lnTo>
                    <a:pt x="388" y="361"/>
                  </a:lnTo>
                  <a:lnTo>
                    <a:pt x="380" y="361"/>
                  </a:lnTo>
                  <a:lnTo>
                    <a:pt x="376" y="359"/>
                  </a:lnTo>
                  <a:lnTo>
                    <a:pt x="371" y="364"/>
                  </a:lnTo>
                  <a:lnTo>
                    <a:pt x="374" y="369"/>
                  </a:lnTo>
                  <a:lnTo>
                    <a:pt x="360" y="388"/>
                  </a:lnTo>
                  <a:lnTo>
                    <a:pt x="360" y="396"/>
                  </a:lnTo>
                  <a:lnTo>
                    <a:pt x="350" y="410"/>
                  </a:lnTo>
                  <a:lnTo>
                    <a:pt x="357" y="415"/>
                  </a:lnTo>
                  <a:lnTo>
                    <a:pt x="341" y="428"/>
                  </a:lnTo>
                  <a:lnTo>
                    <a:pt x="348" y="434"/>
                  </a:lnTo>
                  <a:lnTo>
                    <a:pt x="373" y="441"/>
                  </a:lnTo>
                  <a:lnTo>
                    <a:pt x="397" y="436"/>
                  </a:lnTo>
                  <a:lnTo>
                    <a:pt x="411" y="431"/>
                  </a:lnTo>
                  <a:lnTo>
                    <a:pt x="421" y="431"/>
                  </a:lnTo>
                  <a:lnTo>
                    <a:pt x="437" y="431"/>
                  </a:lnTo>
                  <a:lnTo>
                    <a:pt x="465" y="436"/>
                  </a:lnTo>
                  <a:lnTo>
                    <a:pt x="484" y="423"/>
                  </a:lnTo>
                  <a:lnTo>
                    <a:pt x="491" y="409"/>
                  </a:lnTo>
                  <a:lnTo>
                    <a:pt x="501" y="396"/>
                  </a:lnTo>
                  <a:lnTo>
                    <a:pt x="524" y="387"/>
                  </a:lnTo>
                  <a:lnTo>
                    <a:pt x="534" y="372"/>
                  </a:lnTo>
                  <a:lnTo>
                    <a:pt x="548" y="377"/>
                  </a:lnTo>
                  <a:lnTo>
                    <a:pt x="571" y="382"/>
                  </a:lnTo>
                  <a:lnTo>
                    <a:pt x="578" y="396"/>
                  </a:lnTo>
                  <a:lnTo>
                    <a:pt x="579" y="431"/>
                  </a:lnTo>
                  <a:lnTo>
                    <a:pt x="572" y="449"/>
                  </a:lnTo>
                  <a:lnTo>
                    <a:pt x="597" y="471"/>
                  </a:lnTo>
                  <a:lnTo>
                    <a:pt x="609" y="471"/>
                  </a:lnTo>
                  <a:lnTo>
                    <a:pt x="607" y="488"/>
                  </a:lnTo>
                  <a:lnTo>
                    <a:pt x="594" y="495"/>
                  </a:lnTo>
                  <a:lnTo>
                    <a:pt x="585" y="506"/>
                  </a:lnTo>
                  <a:lnTo>
                    <a:pt x="585" y="517"/>
                  </a:lnTo>
                  <a:lnTo>
                    <a:pt x="578" y="527"/>
                  </a:lnTo>
                  <a:lnTo>
                    <a:pt x="581" y="539"/>
                  </a:lnTo>
                  <a:lnTo>
                    <a:pt x="579" y="552"/>
                  </a:lnTo>
                  <a:lnTo>
                    <a:pt x="588" y="560"/>
                  </a:lnTo>
                  <a:lnTo>
                    <a:pt x="590" y="579"/>
                  </a:lnTo>
                  <a:lnTo>
                    <a:pt x="585" y="611"/>
                  </a:lnTo>
                  <a:lnTo>
                    <a:pt x="587" y="624"/>
                  </a:lnTo>
                  <a:lnTo>
                    <a:pt x="597" y="624"/>
                  </a:lnTo>
                  <a:lnTo>
                    <a:pt x="611" y="614"/>
                  </a:lnTo>
                  <a:lnTo>
                    <a:pt x="618" y="605"/>
                  </a:lnTo>
                  <a:lnTo>
                    <a:pt x="633" y="592"/>
                  </a:lnTo>
                  <a:lnTo>
                    <a:pt x="637" y="592"/>
                  </a:lnTo>
                  <a:lnTo>
                    <a:pt x="637" y="622"/>
                  </a:lnTo>
                  <a:lnTo>
                    <a:pt x="630" y="628"/>
                  </a:lnTo>
                  <a:lnTo>
                    <a:pt x="635" y="649"/>
                  </a:lnTo>
                  <a:lnTo>
                    <a:pt x="625" y="659"/>
                  </a:lnTo>
                  <a:lnTo>
                    <a:pt x="613" y="667"/>
                  </a:lnTo>
                  <a:lnTo>
                    <a:pt x="621" y="686"/>
                  </a:lnTo>
                  <a:lnTo>
                    <a:pt x="614" y="705"/>
                  </a:lnTo>
                  <a:lnTo>
                    <a:pt x="621" y="717"/>
                  </a:lnTo>
                  <a:lnTo>
                    <a:pt x="620" y="735"/>
                  </a:lnTo>
                  <a:lnTo>
                    <a:pt x="625" y="753"/>
                  </a:lnTo>
                  <a:lnTo>
                    <a:pt x="633" y="762"/>
                  </a:lnTo>
                  <a:lnTo>
                    <a:pt x="658" y="760"/>
                  </a:lnTo>
                  <a:lnTo>
                    <a:pt x="677" y="770"/>
                  </a:lnTo>
                  <a:lnTo>
                    <a:pt x="677" y="778"/>
                  </a:lnTo>
                  <a:lnTo>
                    <a:pt x="670" y="784"/>
                  </a:lnTo>
                  <a:lnTo>
                    <a:pt x="703" y="797"/>
                  </a:lnTo>
                  <a:lnTo>
                    <a:pt x="717" y="797"/>
                  </a:lnTo>
                  <a:lnTo>
                    <a:pt x="705" y="813"/>
                  </a:lnTo>
                  <a:lnTo>
                    <a:pt x="708" y="827"/>
                  </a:lnTo>
                  <a:lnTo>
                    <a:pt x="705" y="834"/>
                  </a:lnTo>
                  <a:lnTo>
                    <a:pt x="708" y="842"/>
                  </a:lnTo>
                  <a:lnTo>
                    <a:pt x="717" y="846"/>
                  </a:lnTo>
                  <a:lnTo>
                    <a:pt x="722" y="853"/>
                  </a:lnTo>
                  <a:lnTo>
                    <a:pt x="747" y="854"/>
                  </a:lnTo>
                  <a:lnTo>
                    <a:pt x="767" y="894"/>
                  </a:lnTo>
                  <a:lnTo>
                    <a:pt x="788" y="904"/>
                  </a:lnTo>
                  <a:lnTo>
                    <a:pt x="792" y="917"/>
                  </a:lnTo>
                  <a:lnTo>
                    <a:pt x="783" y="924"/>
                  </a:lnTo>
                  <a:lnTo>
                    <a:pt x="786" y="929"/>
                  </a:lnTo>
                  <a:lnTo>
                    <a:pt x="800" y="929"/>
                  </a:lnTo>
                  <a:lnTo>
                    <a:pt x="804" y="931"/>
                  </a:lnTo>
                  <a:lnTo>
                    <a:pt x="814" y="918"/>
                  </a:lnTo>
                  <a:lnTo>
                    <a:pt x="823" y="917"/>
                  </a:lnTo>
                  <a:lnTo>
                    <a:pt x="834" y="905"/>
                  </a:lnTo>
                  <a:lnTo>
                    <a:pt x="837" y="918"/>
                  </a:lnTo>
                  <a:lnTo>
                    <a:pt x="849" y="918"/>
                  </a:lnTo>
                  <a:lnTo>
                    <a:pt x="851" y="931"/>
                  </a:lnTo>
                  <a:lnTo>
                    <a:pt x="863" y="928"/>
                  </a:lnTo>
                  <a:lnTo>
                    <a:pt x="900" y="937"/>
                  </a:lnTo>
                  <a:lnTo>
                    <a:pt x="929" y="952"/>
                  </a:lnTo>
                  <a:lnTo>
                    <a:pt x="920" y="967"/>
                  </a:lnTo>
                  <a:lnTo>
                    <a:pt x="919" y="988"/>
                  </a:lnTo>
                  <a:lnTo>
                    <a:pt x="868" y="1081"/>
                  </a:lnTo>
                  <a:lnTo>
                    <a:pt x="847" y="1100"/>
                  </a:lnTo>
                  <a:lnTo>
                    <a:pt x="771" y="1127"/>
                  </a:lnTo>
                  <a:lnTo>
                    <a:pt x="752" y="1144"/>
                  </a:lnTo>
                  <a:lnTo>
                    <a:pt x="743" y="1160"/>
                  </a:lnTo>
                  <a:lnTo>
                    <a:pt x="722" y="1211"/>
                  </a:lnTo>
                  <a:lnTo>
                    <a:pt x="715" y="1249"/>
                  </a:lnTo>
                  <a:lnTo>
                    <a:pt x="717" y="1307"/>
                  </a:lnTo>
                  <a:lnTo>
                    <a:pt x="684" y="1356"/>
                  </a:lnTo>
                  <a:lnTo>
                    <a:pt x="677" y="1380"/>
                  </a:lnTo>
                  <a:lnTo>
                    <a:pt x="675" y="1415"/>
                  </a:lnTo>
                  <a:lnTo>
                    <a:pt x="670" y="1431"/>
                  </a:lnTo>
                  <a:lnTo>
                    <a:pt x="651" y="1451"/>
                  </a:lnTo>
                  <a:lnTo>
                    <a:pt x="625" y="1464"/>
                  </a:lnTo>
                  <a:lnTo>
                    <a:pt x="578" y="1474"/>
                  </a:lnTo>
                  <a:lnTo>
                    <a:pt x="543" y="1491"/>
                  </a:lnTo>
                  <a:lnTo>
                    <a:pt x="524" y="1509"/>
                  </a:lnTo>
                  <a:lnTo>
                    <a:pt x="506" y="1523"/>
                  </a:lnTo>
                  <a:lnTo>
                    <a:pt x="486" y="1566"/>
                  </a:lnTo>
                  <a:lnTo>
                    <a:pt x="465" y="1585"/>
                  </a:lnTo>
                  <a:lnTo>
                    <a:pt x="459" y="1623"/>
                  </a:lnTo>
                  <a:lnTo>
                    <a:pt x="459" y="1652"/>
                  </a:lnTo>
                  <a:lnTo>
                    <a:pt x="435" y="1696"/>
                  </a:lnTo>
                  <a:lnTo>
                    <a:pt x="413" y="1719"/>
                  </a:lnTo>
                  <a:lnTo>
                    <a:pt x="373" y="1743"/>
                  </a:lnTo>
                  <a:lnTo>
                    <a:pt x="366" y="1744"/>
                  </a:lnTo>
                  <a:lnTo>
                    <a:pt x="364" y="1749"/>
                  </a:lnTo>
                  <a:lnTo>
                    <a:pt x="341" y="1722"/>
                  </a:lnTo>
                  <a:lnTo>
                    <a:pt x="343" y="1719"/>
                  </a:lnTo>
                  <a:lnTo>
                    <a:pt x="339" y="1712"/>
                  </a:lnTo>
                  <a:lnTo>
                    <a:pt x="334" y="1712"/>
                  </a:lnTo>
                  <a:lnTo>
                    <a:pt x="336" y="1704"/>
                  </a:lnTo>
                  <a:lnTo>
                    <a:pt x="331" y="1708"/>
                  </a:lnTo>
                  <a:lnTo>
                    <a:pt x="334" y="1690"/>
                  </a:lnTo>
                  <a:lnTo>
                    <a:pt x="331" y="1660"/>
                  </a:lnTo>
                  <a:lnTo>
                    <a:pt x="336" y="1641"/>
                  </a:lnTo>
                  <a:lnTo>
                    <a:pt x="332" y="1637"/>
                  </a:lnTo>
                  <a:lnTo>
                    <a:pt x="334" y="1625"/>
                  </a:lnTo>
                  <a:lnTo>
                    <a:pt x="331" y="1623"/>
                  </a:lnTo>
                  <a:lnTo>
                    <a:pt x="331" y="1611"/>
                  </a:lnTo>
                  <a:lnTo>
                    <a:pt x="334" y="1611"/>
                  </a:lnTo>
                  <a:lnTo>
                    <a:pt x="334" y="1598"/>
                  </a:lnTo>
                  <a:lnTo>
                    <a:pt x="325" y="1585"/>
                  </a:lnTo>
                  <a:lnTo>
                    <a:pt x="334" y="1569"/>
                  </a:lnTo>
                  <a:lnTo>
                    <a:pt x="334" y="1467"/>
                  </a:lnTo>
                  <a:lnTo>
                    <a:pt x="339" y="1456"/>
                  </a:lnTo>
                  <a:lnTo>
                    <a:pt x="359" y="1450"/>
                  </a:lnTo>
                  <a:lnTo>
                    <a:pt x="373" y="1442"/>
                  </a:lnTo>
                  <a:lnTo>
                    <a:pt x="376" y="1432"/>
                  </a:lnTo>
                  <a:lnTo>
                    <a:pt x="390" y="1432"/>
                  </a:lnTo>
                  <a:lnTo>
                    <a:pt x="397" y="1427"/>
                  </a:lnTo>
                  <a:lnTo>
                    <a:pt x="395" y="1411"/>
                  </a:lnTo>
                  <a:lnTo>
                    <a:pt x="334" y="1410"/>
                  </a:lnTo>
                  <a:lnTo>
                    <a:pt x="334" y="1392"/>
                  </a:lnTo>
                  <a:lnTo>
                    <a:pt x="294" y="1392"/>
                  </a:lnTo>
                  <a:lnTo>
                    <a:pt x="294" y="1384"/>
                  </a:lnTo>
                  <a:lnTo>
                    <a:pt x="268" y="1383"/>
                  </a:lnTo>
                  <a:lnTo>
                    <a:pt x="265" y="1373"/>
                  </a:lnTo>
                  <a:lnTo>
                    <a:pt x="247" y="1373"/>
                  </a:lnTo>
                  <a:lnTo>
                    <a:pt x="247" y="1365"/>
                  </a:lnTo>
                  <a:lnTo>
                    <a:pt x="239" y="1365"/>
                  </a:lnTo>
                  <a:lnTo>
                    <a:pt x="233" y="1340"/>
                  </a:lnTo>
                  <a:lnTo>
                    <a:pt x="240" y="1313"/>
                  </a:lnTo>
                  <a:lnTo>
                    <a:pt x="237" y="1313"/>
                  </a:lnTo>
                  <a:lnTo>
                    <a:pt x="233" y="1294"/>
                  </a:lnTo>
                  <a:lnTo>
                    <a:pt x="216" y="1294"/>
                  </a:lnTo>
                  <a:lnTo>
                    <a:pt x="207" y="1256"/>
                  </a:lnTo>
                  <a:lnTo>
                    <a:pt x="209" y="1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56" name="Freeform 123"/>
            <p:cNvSpPr>
              <a:spLocks/>
            </p:cNvSpPr>
            <p:nvPr/>
          </p:nvSpPr>
          <p:spPr bwMode="auto">
            <a:xfrm>
              <a:off x="8422848" y="2198534"/>
              <a:ext cx="1043170" cy="1963951"/>
            </a:xfrm>
            <a:custGeom>
              <a:avLst/>
              <a:gdLst>
                <a:gd name="T0" fmla="*/ 209 w 929"/>
                <a:gd name="T1" fmla="*/ 1184 h 1749"/>
                <a:gd name="T2" fmla="*/ 78 w 929"/>
                <a:gd name="T3" fmla="*/ 1071 h 1749"/>
                <a:gd name="T4" fmla="*/ 65 w 929"/>
                <a:gd name="T5" fmla="*/ 948 h 1749"/>
                <a:gd name="T6" fmla="*/ 65 w 929"/>
                <a:gd name="T7" fmla="*/ 889 h 1749"/>
                <a:gd name="T8" fmla="*/ 84 w 929"/>
                <a:gd name="T9" fmla="*/ 880 h 1749"/>
                <a:gd name="T10" fmla="*/ 134 w 929"/>
                <a:gd name="T11" fmla="*/ 854 h 1749"/>
                <a:gd name="T12" fmla="*/ 73 w 929"/>
                <a:gd name="T13" fmla="*/ 797 h 1749"/>
                <a:gd name="T14" fmla="*/ 98 w 929"/>
                <a:gd name="T15" fmla="*/ 717 h 1749"/>
                <a:gd name="T16" fmla="*/ 110 w 929"/>
                <a:gd name="T17" fmla="*/ 659 h 1749"/>
                <a:gd name="T18" fmla="*/ 136 w 929"/>
                <a:gd name="T19" fmla="*/ 624 h 1749"/>
                <a:gd name="T20" fmla="*/ 155 w 929"/>
                <a:gd name="T21" fmla="*/ 570 h 1749"/>
                <a:gd name="T22" fmla="*/ 160 w 929"/>
                <a:gd name="T23" fmla="*/ 506 h 1749"/>
                <a:gd name="T24" fmla="*/ 193 w 929"/>
                <a:gd name="T25" fmla="*/ 426 h 1749"/>
                <a:gd name="T26" fmla="*/ 118 w 929"/>
                <a:gd name="T27" fmla="*/ 334 h 1749"/>
                <a:gd name="T28" fmla="*/ 70 w 929"/>
                <a:gd name="T29" fmla="*/ 348 h 1749"/>
                <a:gd name="T30" fmla="*/ 40 w 929"/>
                <a:gd name="T31" fmla="*/ 344 h 1749"/>
                <a:gd name="T32" fmla="*/ 11 w 929"/>
                <a:gd name="T33" fmla="*/ 353 h 1749"/>
                <a:gd name="T34" fmla="*/ 40 w 929"/>
                <a:gd name="T35" fmla="*/ 281 h 1749"/>
                <a:gd name="T36" fmla="*/ 42 w 929"/>
                <a:gd name="T37" fmla="*/ 230 h 1749"/>
                <a:gd name="T38" fmla="*/ 103 w 929"/>
                <a:gd name="T39" fmla="*/ 200 h 1749"/>
                <a:gd name="T40" fmla="*/ 174 w 929"/>
                <a:gd name="T41" fmla="*/ 156 h 1749"/>
                <a:gd name="T42" fmla="*/ 113 w 929"/>
                <a:gd name="T43" fmla="*/ 62 h 1749"/>
                <a:gd name="T44" fmla="*/ 164 w 929"/>
                <a:gd name="T45" fmla="*/ 24 h 1749"/>
                <a:gd name="T46" fmla="*/ 221 w 929"/>
                <a:gd name="T47" fmla="*/ 14 h 1749"/>
                <a:gd name="T48" fmla="*/ 284 w 929"/>
                <a:gd name="T49" fmla="*/ 94 h 1749"/>
                <a:gd name="T50" fmla="*/ 341 w 929"/>
                <a:gd name="T51" fmla="*/ 59 h 1749"/>
                <a:gd name="T52" fmla="*/ 390 w 929"/>
                <a:gd name="T53" fmla="*/ 59 h 1749"/>
                <a:gd name="T54" fmla="*/ 458 w 929"/>
                <a:gd name="T55" fmla="*/ 84 h 1749"/>
                <a:gd name="T56" fmla="*/ 487 w 929"/>
                <a:gd name="T57" fmla="*/ 170 h 1749"/>
                <a:gd name="T58" fmla="*/ 468 w 929"/>
                <a:gd name="T59" fmla="*/ 226 h 1749"/>
                <a:gd name="T60" fmla="*/ 454 w 929"/>
                <a:gd name="T61" fmla="*/ 273 h 1749"/>
                <a:gd name="T62" fmla="*/ 433 w 929"/>
                <a:gd name="T63" fmla="*/ 324 h 1749"/>
                <a:gd name="T64" fmla="*/ 406 w 929"/>
                <a:gd name="T65" fmla="*/ 359 h 1749"/>
                <a:gd name="T66" fmla="*/ 376 w 929"/>
                <a:gd name="T67" fmla="*/ 359 h 1749"/>
                <a:gd name="T68" fmla="*/ 357 w 929"/>
                <a:gd name="T69" fmla="*/ 415 h 1749"/>
                <a:gd name="T70" fmla="*/ 421 w 929"/>
                <a:gd name="T71" fmla="*/ 431 h 1749"/>
                <a:gd name="T72" fmla="*/ 524 w 929"/>
                <a:gd name="T73" fmla="*/ 387 h 1749"/>
                <a:gd name="T74" fmla="*/ 572 w 929"/>
                <a:gd name="T75" fmla="*/ 449 h 1749"/>
                <a:gd name="T76" fmla="*/ 585 w 929"/>
                <a:gd name="T77" fmla="*/ 517 h 1749"/>
                <a:gd name="T78" fmla="*/ 585 w 929"/>
                <a:gd name="T79" fmla="*/ 611 h 1749"/>
                <a:gd name="T80" fmla="*/ 637 w 929"/>
                <a:gd name="T81" fmla="*/ 592 h 1749"/>
                <a:gd name="T82" fmla="*/ 621 w 929"/>
                <a:gd name="T83" fmla="*/ 686 h 1749"/>
                <a:gd name="T84" fmla="*/ 658 w 929"/>
                <a:gd name="T85" fmla="*/ 760 h 1749"/>
                <a:gd name="T86" fmla="*/ 705 w 929"/>
                <a:gd name="T87" fmla="*/ 813 h 1749"/>
                <a:gd name="T88" fmla="*/ 747 w 929"/>
                <a:gd name="T89" fmla="*/ 854 h 1749"/>
                <a:gd name="T90" fmla="*/ 800 w 929"/>
                <a:gd name="T91" fmla="*/ 929 h 1749"/>
                <a:gd name="T92" fmla="*/ 849 w 929"/>
                <a:gd name="T93" fmla="*/ 918 h 1749"/>
                <a:gd name="T94" fmla="*/ 919 w 929"/>
                <a:gd name="T95" fmla="*/ 988 h 1749"/>
                <a:gd name="T96" fmla="*/ 722 w 929"/>
                <a:gd name="T97" fmla="*/ 1211 h 1749"/>
                <a:gd name="T98" fmla="*/ 670 w 929"/>
                <a:gd name="T99" fmla="*/ 1431 h 1749"/>
                <a:gd name="T100" fmla="*/ 506 w 929"/>
                <a:gd name="T101" fmla="*/ 1523 h 1749"/>
                <a:gd name="T102" fmla="*/ 413 w 929"/>
                <a:gd name="T103" fmla="*/ 1719 h 1749"/>
                <a:gd name="T104" fmla="*/ 339 w 929"/>
                <a:gd name="T105" fmla="*/ 1712 h 1749"/>
                <a:gd name="T106" fmla="*/ 336 w 929"/>
                <a:gd name="T107" fmla="*/ 1641 h 1749"/>
                <a:gd name="T108" fmla="*/ 334 w 929"/>
                <a:gd name="T109" fmla="*/ 1598 h 1749"/>
                <a:gd name="T110" fmla="*/ 373 w 929"/>
                <a:gd name="T111" fmla="*/ 1442 h 1749"/>
                <a:gd name="T112" fmla="*/ 334 w 929"/>
                <a:gd name="T113" fmla="*/ 1392 h 1749"/>
                <a:gd name="T114" fmla="*/ 247 w 929"/>
                <a:gd name="T115" fmla="*/ 1365 h 1749"/>
                <a:gd name="T116" fmla="*/ 216 w 929"/>
                <a:gd name="T117" fmla="*/ 1294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9" h="1749">
                  <a:moveTo>
                    <a:pt x="209" y="1249"/>
                  </a:moveTo>
                  <a:lnTo>
                    <a:pt x="207" y="1241"/>
                  </a:lnTo>
                  <a:lnTo>
                    <a:pt x="214" y="1224"/>
                  </a:lnTo>
                  <a:lnTo>
                    <a:pt x="230" y="1224"/>
                  </a:lnTo>
                  <a:lnTo>
                    <a:pt x="228" y="1206"/>
                  </a:lnTo>
                  <a:lnTo>
                    <a:pt x="209" y="1184"/>
                  </a:lnTo>
                  <a:lnTo>
                    <a:pt x="198" y="1157"/>
                  </a:lnTo>
                  <a:lnTo>
                    <a:pt x="185" y="1154"/>
                  </a:lnTo>
                  <a:lnTo>
                    <a:pt x="145" y="1143"/>
                  </a:lnTo>
                  <a:lnTo>
                    <a:pt x="118" y="1143"/>
                  </a:lnTo>
                  <a:lnTo>
                    <a:pt x="103" y="1122"/>
                  </a:lnTo>
                  <a:lnTo>
                    <a:pt x="78" y="1071"/>
                  </a:lnTo>
                  <a:lnTo>
                    <a:pt x="80" y="1063"/>
                  </a:lnTo>
                  <a:lnTo>
                    <a:pt x="96" y="1049"/>
                  </a:lnTo>
                  <a:lnTo>
                    <a:pt x="103" y="993"/>
                  </a:lnTo>
                  <a:lnTo>
                    <a:pt x="94" y="980"/>
                  </a:lnTo>
                  <a:lnTo>
                    <a:pt x="94" y="963"/>
                  </a:lnTo>
                  <a:lnTo>
                    <a:pt x="65" y="948"/>
                  </a:lnTo>
                  <a:lnTo>
                    <a:pt x="44" y="934"/>
                  </a:lnTo>
                  <a:lnTo>
                    <a:pt x="66" y="915"/>
                  </a:lnTo>
                  <a:lnTo>
                    <a:pt x="80" y="905"/>
                  </a:lnTo>
                  <a:lnTo>
                    <a:pt x="78" y="902"/>
                  </a:lnTo>
                  <a:lnTo>
                    <a:pt x="70" y="896"/>
                  </a:lnTo>
                  <a:lnTo>
                    <a:pt x="65" y="889"/>
                  </a:lnTo>
                  <a:lnTo>
                    <a:pt x="75" y="881"/>
                  </a:lnTo>
                  <a:lnTo>
                    <a:pt x="87" y="889"/>
                  </a:lnTo>
                  <a:lnTo>
                    <a:pt x="98" y="889"/>
                  </a:lnTo>
                  <a:lnTo>
                    <a:pt x="103" y="885"/>
                  </a:lnTo>
                  <a:lnTo>
                    <a:pt x="91" y="886"/>
                  </a:lnTo>
                  <a:lnTo>
                    <a:pt x="84" y="880"/>
                  </a:lnTo>
                  <a:lnTo>
                    <a:pt x="96" y="867"/>
                  </a:lnTo>
                  <a:lnTo>
                    <a:pt x="101" y="867"/>
                  </a:lnTo>
                  <a:lnTo>
                    <a:pt x="101" y="862"/>
                  </a:lnTo>
                  <a:lnTo>
                    <a:pt x="110" y="854"/>
                  </a:lnTo>
                  <a:lnTo>
                    <a:pt x="129" y="859"/>
                  </a:lnTo>
                  <a:lnTo>
                    <a:pt x="134" y="854"/>
                  </a:lnTo>
                  <a:lnTo>
                    <a:pt x="118" y="850"/>
                  </a:lnTo>
                  <a:lnTo>
                    <a:pt x="110" y="837"/>
                  </a:lnTo>
                  <a:lnTo>
                    <a:pt x="91" y="829"/>
                  </a:lnTo>
                  <a:lnTo>
                    <a:pt x="91" y="823"/>
                  </a:lnTo>
                  <a:lnTo>
                    <a:pt x="75" y="813"/>
                  </a:lnTo>
                  <a:lnTo>
                    <a:pt x="73" y="797"/>
                  </a:lnTo>
                  <a:lnTo>
                    <a:pt x="80" y="784"/>
                  </a:lnTo>
                  <a:lnTo>
                    <a:pt x="91" y="784"/>
                  </a:lnTo>
                  <a:lnTo>
                    <a:pt x="101" y="780"/>
                  </a:lnTo>
                  <a:lnTo>
                    <a:pt x="106" y="760"/>
                  </a:lnTo>
                  <a:lnTo>
                    <a:pt x="101" y="743"/>
                  </a:lnTo>
                  <a:lnTo>
                    <a:pt x="98" y="717"/>
                  </a:lnTo>
                  <a:lnTo>
                    <a:pt x="111" y="705"/>
                  </a:lnTo>
                  <a:lnTo>
                    <a:pt x="101" y="691"/>
                  </a:lnTo>
                  <a:lnTo>
                    <a:pt x="78" y="691"/>
                  </a:lnTo>
                  <a:lnTo>
                    <a:pt x="72" y="681"/>
                  </a:lnTo>
                  <a:lnTo>
                    <a:pt x="101" y="660"/>
                  </a:lnTo>
                  <a:lnTo>
                    <a:pt x="110" y="659"/>
                  </a:lnTo>
                  <a:lnTo>
                    <a:pt x="117" y="651"/>
                  </a:lnTo>
                  <a:lnTo>
                    <a:pt x="127" y="649"/>
                  </a:lnTo>
                  <a:lnTo>
                    <a:pt x="131" y="638"/>
                  </a:lnTo>
                  <a:lnTo>
                    <a:pt x="143" y="633"/>
                  </a:lnTo>
                  <a:lnTo>
                    <a:pt x="150" y="624"/>
                  </a:lnTo>
                  <a:lnTo>
                    <a:pt x="136" y="624"/>
                  </a:lnTo>
                  <a:lnTo>
                    <a:pt x="136" y="622"/>
                  </a:lnTo>
                  <a:lnTo>
                    <a:pt x="143" y="611"/>
                  </a:lnTo>
                  <a:lnTo>
                    <a:pt x="141" y="601"/>
                  </a:lnTo>
                  <a:lnTo>
                    <a:pt x="143" y="597"/>
                  </a:lnTo>
                  <a:lnTo>
                    <a:pt x="152" y="595"/>
                  </a:lnTo>
                  <a:lnTo>
                    <a:pt x="155" y="570"/>
                  </a:lnTo>
                  <a:lnTo>
                    <a:pt x="146" y="557"/>
                  </a:lnTo>
                  <a:lnTo>
                    <a:pt x="136" y="551"/>
                  </a:lnTo>
                  <a:lnTo>
                    <a:pt x="129" y="534"/>
                  </a:lnTo>
                  <a:lnTo>
                    <a:pt x="136" y="520"/>
                  </a:lnTo>
                  <a:lnTo>
                    <a:pt x="150" y="511"/>
                  </a:lnTo>
                  <a:lnTo>
                    <a:pt x="160" y="506"/>
                  </a:lnTo>
                  <a:lnTo>
                    <a:pt x="193" y="484"/>
                  </a:lnTo>
                  <a:lnTo>
                    <a:pt x="190" y="463"/>
                  </a:lnTo>
                  <a:lnTo>
                    <a:pt x="197" y="450"/>
                  </a:lnTo>
                  <a:lnTo>
                    <a:pt x="193" y="439"/>
                  </a:lnTo>
                  <a:lnTo>
                    <a:pt x="192" y="434"/>
                  </a:lnTo>
                  <a:lnTo>
                    <a:pt x="193" y="426"/>
                  </a:lnTo>
                  <a:lnTo>
                    <a:pt x="190" y="414"/>
                  </a:lnTo>
                  <a:lnTo>
                    <a:pt x="198" y="366"/>
                  </a:lnTo>
                  <a:lnTo>
                    <a:pt x="192" y="353"/>
                  </a:lnTo>
                  <a:lnTo>
                    <a:pt x="171" y="348"/>
                  </a:lnTo>
                  <a:lnTo>
                    <a:pt x="153" y="339"/>
                  </a:lnTo>
                  <a:lnTo>
                    <a:pt x="118" y="334"/>
                  </a:lnTo>
                  <a:lnTo>
                    <a:pt x="96" y="356"/>
                  </a:lnTo>
                  <a:lnTo>
                    <a:pt x="80" y="356"/>
                  </a:lnTo>
                  <a:lnTo>
                    <a:pt x="80" y="366"/>
                  </a:lnTo>
                  <a:lnTo>
                    <a:pt x="61" y="388"/>
                  </a:lnTo>
                  <a:lnTo>
                    <a:pt x="44" y="383"/>
                  </a:lnTo>
                  <a:lnTo>
                    <a:pt x="70" y="348"/>
                  </a:lnTo>
                  <a:lnTo>
                    <a:pt x="73" y="326"/>
                  </a:lnTo>
                  <a:lnTo>
                    <a:pt x="65" y="324"/>
                  </a:lnTo>
                  <a:lnTo>
                    <a:pt x="61" y="307"/>
                  </a:lnTo>
                  <a:lnTo>
                    <a:pt x="49" y="307"/>
                  </a:lnTo>
                  <a:lnTo>
                    <a:pt x="42" y="316"/>
                  </a:lnTo>
                  <a:lnTo>
                    <a:pt x="40" y="344"/>
                  </a:lnTo>
                  <a:lnTo>
                    <a:pt x="21" y="356"/>
                  </a:lnTo>
                  <a:lnTo>
                    <a:pt x="14" y="374"/>
                  </a:lnTo>
                  <a:lnTo>
                    <a:pt x="21" y="383"/>
                  </a:lnTo>
                  <a:lnTo>
                    <a:pt x="14" y="393"/>
                  </a:lnTo>
                  <a:lnTo>
                    <a:pt x="2" y="372"/>
                  </a:lnTo>
                  <a:lnTo>
                    <a:pt x="11" y="353"/>
                  </a:lnTo>
                  <a:lnTo>
                    <a:pt x="9" y="347"/>
                  </a:lnTo>
                  <a:lnTo>
                    <a:pt x="0" y="340"/>
                  </a:lnTo>
                  <a:lnTo>
                    <a:pt x="21" y="320"/>
                  </a:lnTo>
                  <a:lnTo>
                    <a:pt x="25" y="304"/>
                  </a:lnTo>
                  <a:lnTo>
                    <a:pt x="42" y="294"/>
                  </a:lnTo>
                  <a:lnTo>
                    <a:pt x="40" y="281"/>
                  </a:lnTo>
                  <a:lnTo>
                    <a:pt x="33" y="273"/>
                  </a:lnTo>
                  <a:lnTo>
                    <a:pt x="33" y="267"/>
                  </a:lnTo>
                  <a:lnTo>
                    <a:pt x="40" y="262"/>
                  </a:lnTo>
                  <a:lnTo>
                    <a:pt x="40" y="254"/>
                  </a:lnTo>
                  <a:lnTo>
                    <a:pt x="44" y="245"/>
                  </a:lnTo>
                  <a:lnTo>
                    <a:pt x="42" y="230"/>
                  </a:lnTo>
                  <a:lnTo>
                    <a:pt x="49" y="223"/>
                  </a:lnTo>
                  <a:lnTo>
                    <a:pt x="49" y="205"/>
                  </a:lnTo>
                  <a:lnTo>
                    <a:pt x="75" y="213"/>
                  </a:lnTo>
                  <a:lnTo>
                    <a:pt x="84" y="200"/>
                  </a:lnTo>
                  <a:lnTo>
                    <a:pt x="94" y="197"/>
                  </a:lnTo>
                  <a:lnTo>
                    <a:pt x="103" y="200"/>
                  </a:lnTo>
                  <a:lnTo>
                    <a:pt x="118" y="192"/>
                  </a:lnTo>
                  <a:lnTo>
                    <a:pt x="136" y="197"/>
                  </a:lnTo>
                  <a:lnTo>
                    <a:pt x="153" y="191"/>
                  </a:lnTo>
                  <a:lnTo>
                    <a:pt x="164" y="191"/>
                  </a:lnTo>
                  <a:lnTo>
                    <a:pt x="174" y="187"/>
                  </a:lnTo>
                  <a:lnTo>
                    <a:pt x="174" y="156"/>
                  </a:lnTo>
                  <a:lnTo>
                    <a:pt x="169" y="143"/>
                  </a:lnTo>
                  <a:lnTo>
                    <a:pt x="131" y="140"/>
                  </a:lnTo>
                  <a:lnTo>
                    <a:pt x="113" y="114"/>
                  </a:lnTo>
                  <a:lnTo>
                    <a:pt x="111" y="95"/>
                  </a:lnTo>
                  <a:lnTo>
                    <a:pt x="117" y="86"/>
                  </a:lnTo>
                  <a:lnTo>
                    <a:pt x="113" y="62"/>
                  </a:lnTo>
                  <a:lnTo>
                    <a:pt x="120" y="59"/>
                  </a:lnTo>
                  <a:lnTo>
                    <a:pt x="117" y="57"/>
                  </a:lnTo>
                  <a:lnTo>
                    <a:pt x="126" y="49"/>
                  </a:lnTo>
                  <a:lnTo>
                    <a:pt x="145" y="41"/>
                  </a:lnTo>
                  <a:lnTo>
                    <a:pt x="150" y="32"/>
                  </a:lnTo>
                  <a:lnTo>
                    <a:pt x="164" y="24"/>
                  </a:lnTo>
                  <a:lnTo>
                    <a:pt x="174" y="24"/>
                  </a:lnTo>
                  <a:lnTo>
                    <a:pt x="188" y="19"/>
                  </a:lnTo>
                  <a:lnTo>
                    <a:pt x="205" y="0"/>
                  </a:lnTo>
                  <a:lnTo>
                    <a:pt x="216" y="4"/>
                  </a:lnTo>
                  <a:lnTo>
                    <a:pt x="223" y="4"/>
                  </a:lnTo>
                  <a:lnTo>
                    <a:pt x="221" y="14"/>
                  </a:lnTo>
                  <a:lnTo>
                    <a:pt x="230" y="22"/>
                  </a:lnTo>
                  <a:lnTo>
                    <a:pt x="239" y="54"/>
                  </a:lnTo>
                  <a:lnTo>
                    <a:pt x="249" y="64"/>
                  </a:lnTo>
                  <a:lnTo>
                    <a:pt x="261" y="86"/>
                  </a:lnTo>
                  <a:lnTo>
                    <a:pt x="270" y="84"/>
                  </a:lnTo>
                  <a:lnTo>
                    <a:pt x="284" y="94"/>
                  </a:lnTo>
                  <a:lnTo>
                    <a:pt x="299" y="62"/>
                  </a:lnTo>
                  <a:lnTo>
                    <a:pt x="303" y="62"/>
                  </a:lnTo>
                  <a:lnTo>
                    <a:pt x="313" y="68"/>
                  </a:lnTo>
                  <a:lnTo>
                    <a:pt x="325" y="67"/>
                  </a:lnTo>
                  <a:lnTo>
                    <a:pt x="332" y="62"/>
                  </a:lnTo>
                  <a:lnTo>
                    <a:pt x="341" y="59"/>
                  </a:lnTo>
                  <a:lnTo>
                    <a:pt x="348" y="54"/>
                  </a:lnTo>
                  <a:lnTo>
                    <a:pt x="359" y="54"/>
                  </a:lnTo>
                  <a:lnTo>
                    <a:pt x="367" y="49"/>
                  </a:lnTo>
                  <a:lnTo>
                    <a:pt x="374" y="49"/>
                  </a:lnTo>
                  <a:lnTo>
                    <a:pt x="376" y="57"/>
                  </a:lnTo>
                  <a:lnTo>
                    <a:pt x="390" y="59"/>
                  </a:lnTo>
                  <a:lnTo>
                    <a:pt x="399" y="54"/>
                  </a:lnTo>
                  <a:lnTo>
                    <a:pt x="404" y="54"/>
                  </a:lnTo>
                  <a:lnTo>
                    <a:pt x="406" y="64"/>
                  </a:lnTo>
                  <a:lnTo>
                    <a:pt x="430" y="52"/>
                  </a:lnTo>
                  <a:lnTo>
                    <a:pt x="452" y="46"/>
                  </a:lnTo>
                  <a:lnTo>
                    <a:pt x="458" y="84"/>
                  </a:lnTo>
                  <a:lnTo>
                    <a:pt x="468" y="90"/>
                  </a:lnTo>
                  <a:lnTo>
                    <a:pt x="468" y="116"/>
                  </a:lnTo>
                  <a:lnTo>
                    <a:pt x="473" y="126"/>
                  </a:lnTo>
                  <a:lnTo>
                    <a:pt x="487" y="140"/>
                  </a:lnTo>
                  <a:lnTo>
                    <a:pt x="494" y="164"/>
                  </a:lnTo>
                  <a:lnTo>
                    <a:pt x="487" y="170"/>
                  </a:lnTo>
                  <a:lnTo>
                    <a:pt x="477" y="170"/>
                  </a:lnTo>
                  <a:lnTo>
                    <a:pt x="484" y="186"/>
                  </a:lnTo>
                  <a:lnTo>
                    <a:pt x="465" y="205"/>
                  </a:lnTo>
                  <a:lnTo>
                    <a:pt x="475" y="215"/>
                  </a:lnTo>
                  <a:lnTo>
                    <a:pt x="463" y="218"/>
                  </a:lnTo>
                  <a:lnTo>
                    <a:pt x="468" y="226"/>
                  </a:lnTo>
                  <a:lnTo>
                    <a:pt x="461" y="235"/>
                  </a:lnTo>
                  <a:lnTo>
                    <a:pt x="458" y="239"/>
                  </a:lnTo>
                  <a:lnTo>
                    <a:pt x="458" y="254"/>
                  </a:lnTo>
                  <a:lnTo>
                    <a:pt x="447" y="269"/>
                  </a:lnTo>
                  <a:lnTo>
                    <a:pt x="458" y="269"/>
                  </a:lnTo>
                  <a:lnTo>
                    <a:pt x="454" y="273"/>
                  </a:lnTo>
                  <a:lnTo>
                    <a:pt x="440" y="285"/>
                  </a:lnTo>
                  <a:lnTo>
                    <a:pt x="437" y="294"/>
                  </a:lnTo>
                  <a:lnTo>
                    <a:pt x="451" y="312"/>
                  </a:lnTo>
                  <a:lnTo>
                    <a:pt x="435" y="307"/>
                  </a:lnTo>
                  <a:lnTo>
                    <a:pt x="430" y="310"/>
                  </a:lnTo>
                  <a:lnTo>
                    <a:pt x="433" y="324"/>
                  </a:lnTo>
                  <a:lnTo>
                    <a:pt x="425" y="331"/>
                  </a:lnTo>
                  <a:lnTo>
                    <a:pt x="418" y="326"/>
                  </a:lnTo>
                  <a:lnTo>
                    <a:pt x="411" y="334"/>
                  </a:lnTo>
                  <a:lnTo>
                    <a:pt x="406" y="344"/>
                  </a:lnTo>
                  <a:lnTo>
                    <a:pt x="400" y="347"/>
                  </a:lnTo>
                  <a:lnTo>
                    <a:pt x="406" y="359"/>
                  </a:lnTo>
                  <a:lnTo>
                    <a:pt x="399" y="361"/>
                  </a:lnTo>
                  <a:lnTo>
                    <a:pt x="395" y="372"/>
                  </a:lnTo>
                  <a:lnTo>
                    <a:pt x="390" y="369"/>
                  </a:lnTo>
                  <a:lnTo>
                    <a:pt x="388" y="361"/>
                  </a:lnTo>
                  <a:lnTo>
                    <a:pt x="380" y="361"/>
                  </a:lnTo>
                  <a:lnTo>
                    <a:pt x="376" y="359"/>
                  </a:lnTo>
                  <a:lnTo>
                    <a:pt x="371" y="364"/>
                  </a:lnTo>
                  <a:lnTo>
                    <a:pt x="374" y="369"/>
                  </a:lnTo>
                  <a:lnTo>
                    <a:pt x="360" y="388"/>
                  </a:lnTo>
                  <a:lnTo>
                    <a:pt x="360" y="396"/>
                  </a:lnTo>
                  <a:lnTo>
                    <a:pt x="350" y="410"/>
                  </a:lnTo>
                  <a:lnTo>
                    <a:pt x="357" y="415"/>
                  </a:lnTo>
                  <a:lnTo>
                    <a:pt x="341" y="428"/>
                  </a:lnTo>
                  <a:lnTo>
                    <a:pt x="348" y="434"/>
                  </a:lnTo>
                  <a:lnTo>
                    <a:pt x="373" y="441"/>
                  </a:lnTo>
                  <a:lnTo>
                    <a:pt x="397" y="436"/>
                  </a:lnTo>
                  <a:lnTo>
                    <a:pt x="411" y="431"/>
                  </a:lnTo>
                  <a:lnTo>
                    <a:pt x="421" y="431"/>
                  </a:lnTo>
                  <a:lnTo>
                    <a:pt x="437" y="431"/>
                  </a:lnTo>
                  <a:lnTo>
                    <a:pt x="465" y="436"/>
                  </a:lnTo>
                  <a:lnTo>
                    <a:pt x="484" y="423"/>
                  </a:lnTo>
                  <a:lnTo>
                    <a:pt x="491" y="409"/>
                  </a:lnTo>
                  <a:lnTo>
                    <a:pt x="501" y="396"/>
                  </a:lnTo>
                  <a:lnTo>
                    <a:pt x="524" y="387"/>
                  </a:lnTo>
                  <a:lnTo>
                    <a:pt x="534" y="372"/>
                  </a:lnTo>
                  <a:lnTo>
                    <a:pt x="548" y="377"/>
                  </a:lnTo>
                  <a:lnTo>
                    <a:pt x="571" y="382"/>
                  </a:lnTo>
                  <a:lnTo>
                    <a:pt x="578" y="396"/>
                  </a:lnTo>
                  <a:lnTo>
                    <a:pt x="579" y="431"/>
                  </a:lnTo>
                  <a:lnTo>
                    <a:pt x="572" y="449"/>
                  </a:lnTo>
                  <a:lnTo>
                    <a:pt x="597" y="471"/>
                  </a:lnTo>
                  <a:lnTo>
                    <a:pt x="609" y="471"/>
                  </a:lnTo>
                  <a:lnTo>
                    <a:pt x="607" y="488"/>
                  </a:lnTo>
                  <a:lnTo>
                    <a:pt x="594" y="495"/>
                  </a:lnTo>
                  <a:lnTo>
                    <a:pt x="585" y="506"/>
                  </a:lnTo>
                  <a:lnTo>
                    <a:pt x="585" y="517"/>
                  </a:lnTo>
                  <a:lnTo>
                    <a:pt x="578" y="527"/>
                  </a:lnTo>
                  <a:lnTo>
                    <a:pt x="581" y="539"/>
                  </a:lnTo>
                  <a:lnTo>
                    <a:pt x="579" y="552"/>
                  </a:lnTo>
                  <a:lnTo>
                    <a:pt x="588" y="560"/>
                  </a:lnTo>
                  <a:lnTo>
                    <a:pt x="590" y="579"/>
                  </a:lnTo>
                  <a:lnTo>
                    <a:pt x="585" y="611"/>
                  </a:lnTo>
                  <a:lnTo>
                    <a:pt x="587" y="624"/>
                  </a:lnTo>
                  <a:lnTo>
                    <a:pt x="597" y="624"/>
                  </a:lnTo>
                  <a:lnTo>
                    <a:pt x="611" y="614"/>
                  </a:lnTo>
                  <a:lnTo>
                    <a:pt x="618" y="605"/>
                  </a:lnTo>
                  <a:lnTo>
                    <a:pt x="633" y="592"/>
                  </a:lnTo>
                  <a:lnTo>
                    <a:pt x="637" y="592"/>
                  </a:lnTo>
                  <a:lnTo>
                    <a:pt x="637" y="622"/>
                  </a:lnTo>
                  <a:lnTo>
                    <a:pt x="630" y="628"/>
                  </a:lnTo>
                  <a:lnTo>
                    <a:pt x="635" y="649"/>
                  </a:lnTo>
                  <a:lnTo>
                    <a:pt x="625" y="659"/>
                  </a:lnTo>
                  <a:lnTo>
                    <a:pt x="613" y="667"/>
                  </a:lnTo>
                  <a:lnTo>
                    <a:pt x="621" y="686"/>
                  </a:lnTo>
                  <a:lnTo>
                    <a:pt x="614" y="705"/>
                  </a:lnTo>
                  <a:lnTo>
                    <a:pt x="621" y="717"/>
                  </a:lnTo>
                  <a:lnTo>
                    <a:pt x="620" y="735"/>
                  </a:lnTo>
                  <a:lnTo>
                    <a:pt x="625" y="753"/>
                  </a:lnTo>
                  <a:lnTo>
                    <a:pt x="633" y="762"/>
                  </a:lnTo>
                  <a:lnTo>
                    <a:pt x="658" y="760"/>
                  </a:lnTo>
                  <a:lnTo>
                    <a:pt x="677" y="770"/>
                  </a:lnTo>
                  <a:lnTo>
                    <a:pt x="677" y="778"/>
                  </a:lnTo>
                  <a:lnTo>
                    <a:pt x="670" y="784"/>
                  </a:lnTo>
                  <a:lnTo>
                    <a:pt x="703" y="797"/>
                  </a:lnTo>
                  <a:lnTo>
                    <a:pt x="717" y="797"/>
                  </a:lnTo>
                  <a:lnTo>
                    <a:pt x="705" y="813"/>
                  </a:lnTo>
                  <a:lnTo>
                    <a:pt x="708" y="827"/>
                  </a:lnTo>
                  <a:lnTo>
                    <a:pt x="705" y="834"/>
                  </a:lnTo>
                  <a:lnTo>
                    <a:pt x="708" y="842"/>
                  </a:lnTo>
                  <a:lnTo>
                    <a:pt x="717" y="846"/>
                  </a:lnTo>
                  <a:lnTo>
                    <a:pt x="722" y="853"/>
                  </a:lnTo>
                  <a:lnTo>
                    <a:pt x="747" y="854"/>
                  </a:lnTo>
                  <a:lnTo>
                    <a:pt x="767" y="894"/>
                  </a:lnTo>
                  <a:lnTo>
                    <a:pt x="788" y="904"/>
                  </a:lnTo>
                  <a:lnTo>
                    <a:pt x="792" y="917"/>
                  </a:lnTo>
                  <a:lnTo>
                    <a:pt x="783" y="924"/>
                  </a:lnTo>
                  <a:lnTo>
                    <a:pt x="786" y="929"/>
                  </a:lnTo>
                  <a:lnTo>
                    <a:pt x="800" y="929"/>
                  </a:lnTo>
                  <a:lnTo>
                    <a:pt x="804" y="931"/>
                  </a:lnTo>
                  <a:lnTo>
                    <a:pt x="814" y="918"/>
                  </a:lnTo>
                  <a:lnTo>
                    <a:pt x="823" y="917"/>
                  </a:lnTo>
                  <a:lnTo>
                    <a:pt x="834" y="905"/>
                  </a:lnTo>
                  <a:lnTo>
                    <a:pt x="837" y="918"/>
                  </a:lnTo>
                  <a:lnTo>
                    <a:pt x="849" y="918"/>
                  </a:lnTo>
                  <a:lnTo>
                    <a:pt x="851" y="931"/>
                  </a:lnTo>
                  <a:lnTo>
                    <a:pt x="863" y="928"/>
                  </a:lnTo>
                  <a:lnTo>
                    <a:pt x="900" y="937"/>
                  </a:lnTo>
                  <a:lnTo>
                    <a:pt x="929" y="952"/>
                  </a:lnTo>
                  <a:lnTo>
                    <a:pt x="920" y="967"/>
                  </a:lnTo>
                  <a:lnTo>
                    <a:pt x="919" y="988"/>
                  </a:lnTo>
                  <a:lnTo>
                    <a:pt x="868" y="1081"/>
                  </a:lnTo>
                  <a:lnTo>
                    <a:pt x="847" y="1100"/>
                  </a:lnTo>
                  <a:lnTo>
                    <a:pt x="771" y="1127"/>
                  </a:lnTo>
                  <a:lnTo>
                    <a:pt x="752" y="1144"/>
                  </a:lnTo>
                  <a:lnTo>
                    <a:pt x="743" y="1160"/>
                  </a:lnTo>
                  <a:lnTo>
                    <a:pt x="722" y="1211"/>
                  </a:lnTo>
                  <a:lnTo>
                    <a:pt x="715" y="1249"/>
                  </a:lnTo>
                  <a:lnTo>
                    <a:pt x="717" y="1307"/>
                  </a:lnTo>
                  <a:lnTo>
                    <a:pt x="684" y="1356"/>
                  </a:lnTo>
                  <a:lnTo>
                    <a:pt x="677" y="1380"/>
                  </a:lnTo>
                  <a:lnTo>
                    <a:pt x="675" y="1415"/>
                  </a:lnTo>
                  <a:lnTo>
                    <a:pt x="670" y="1431"/>
                  </a:lnTo>
                  <a:lnTo>
                    <a:pt x="651" y="1451"/>
                  </a:lnTo>
                  <a:lnTo>
                    <a:pt x="625" y="1464"/>
                  </a:lnTo>
                  <a:lnTo>
                    <a:pt x="578" y="1474"/>
                  </a:lnTo>
                  <a:lnTo>
                    <a:pt x="543" y="1491"/>
                  </a:lnTo>
                  <a:lnTo>
                    <a:pt x="524" y="1509"/>
                  </a:lnTo>
                  <a:lnTo>
                    <a:pt x="506" y="1523"/>
                  </a:lnTo>
                  <a:lnTo>
                    <a:pt x="486" y="1566"/>
                  </a:lnTo>
                  <a:lnTo>
                    <a:pt x="465" y="1585"/>
                  </a:lnTo>
                  <a:lnTo>
                    <a:pt x="459" y="1623"/>
                  </a:lnTo>
                  <a:lnTo>
                    <a:pt x="459" y="1652"/>
                  </a:lnTo>
                  <a:lnTo>
                    <a:pt x="435" y="1696"/>
                  </a:lnTo>
                  <a:lnTo>
                    <a:pt x="413" y="1719"/>
                  </a:lnTo>
                  <a:lnTo>
                    <a:pt x="373" y="1743"/>
                  </a:lnTo>
                  <a:lnTo>
                    <a:pt x="366" y="1744"/>
                  </a:lnTo>
                  <a:lnTo>
                    <a:pt x="364" y="1749"/>
                  </a:lnTo>
                  <a:lnTo>
                    <a:pt x="341" y="1722"/>
                  </a:lnTo>
                  <a:lnTo>
                    <a:pt x="343" y="1719"/>
                  </a:lnTo>
                  <a:lnTo>
                    <a:pt x="339" y="1712"/>
                  </a:lnTo>
                  <a:lnTo>
                    <a:pt x="334" y="1712"/>
                  </a:lnTo>
                  <a:lnTo>
                    <a:pt x="336" y="1704"/>
                  </a:lnTo>
                  <a:lnTo>
                    <a:pt x="331" y="1708"/>
                  </a:lnTo>
                  <a:lnTo>
                    <a:pt x="334" y="1690"/>
                  </a:lnTo>
                  <a:lnTo>
                    <a:pt x="331" y="1660"/>
                  </a:lnTo>
                  <a:lnTo>
                    <a:pt x="336" y="1641"/>
                  </a:lnTo>
                  <a:lnTo>
                    <a:pt x="332" y="1637"/>
                  </a:lnTo>
                  <a:lnTo>
                    <a:pt x="334" y="1625"/>
                  </a:lnTo>
                  <a:lnTo>
                    <a:pt x="331" y="1623"/>
                  </a:lnTo>
                  <a:lnTo>
                    <a:pt x="331" y="1611"/>
                  </a:lnTo>
                  <a:lnTo>
                    <a:pt x="334" y="1611"/>
                  </a:lnTo>
                  <a:lnTo>
                    <a:pt x="334" y="1598"/>
                  </a:lnTo>
                  <a:lnTo>
                    <a:pt x="325" y="1585"/>
                  </a:lnTo>
                  <a:lnTo>
                    <a:pt x="334" y="1569"/>
                  </a:lnTo>
                  <a:lnTo>
                    <a:pt x="334" y="1467"/>
                  </a:lnTo>
                  <a:lnTo>
                    <a:pt x="339" y="1456"/>
                  </a:lnTo>
                  <a:lnTo>
                    <a:pt x="359" y="1450"/>
                  </a:lnTo>
                  <a:lnTo>
                    <a:pt x="373" y="1442"/>
                  </a:lnTo>
                  <a:lnTo>
                    <a:pt x="376" y="1432"/>
                  </a:lnTo>
                  <a:lnTo>
                    <a:pt x="390" y="1432"/>
                  </a:lnTo>
                  <a:lnTo>
                    <a:pt x="397" y="1427"/>
                  </a:lnTo>
                  <a:lnTo>
                    <a:pt x="395" y="1411"/>
                  </a:lnTo>
                  <a:lnTo>
                    <a:pt x="334" y="1410"/>
                  </a:lnTo>
                  <a:lnTo>
                    <a:pt x="334" y="1392"/>
                  </a:lnTo>
                  <a:lnTo>
                    <a:pt x="294" y="1392"/>
                  </a:lnTo>
                  <a:lnTo>
                    <a:pt x="294" y="1384"/>
                  </a:lnTo>
                  <a:lnTo>
                    <a:pt x="268" y="1383"/>
                  </a:lnTo>
                  <a:lnTo>
                    <a:pt x="265" y="1373"/>
                  </a:lnTo>
                  <a:lnTo>
                    <a:pt x="247" y="1373"/>
                  </a:lnTo>
                  <a:lnTo>
                    <a:pt x="247" y="1365"/>
                  </a:lnTo>
                  <a:lnTo>
                    <a:pt x="239" y="1365"/>
                  </a:lnTo>
                  <a:lnTo>
                    <a:pt x="233" y="1340"/>
                  </a:lnTo>
                  <a:lnTo>
                    <a:pt x="240" y="1313"/>
                  </a:lnTo>
                  <a:lnTo>
                    <a:pt x="237" y="1313"/>
                  </a:lnTo>
                  <a:lnTo>
                    <a:pt x="233" y="1294"/>
                  </a:lnTo>
                  <a:lnTo>
                    <a:pt x="216" y="1294"/>
                  </a:lnTo>
                  <a:lnTo>
                    <a:pt x="207" y="1256"/>
                  </a:lnTo>
                  <a:lnTo>
                    <a:pt x="209" y="124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57" name="Freeform 124"/>
            <p:cNvSpPr>
              <a:spLocks/>
            </p:cNvSpPr>
            <p:nvPr/>
          </p:nvSpPr>
          <p:spPr bwMode="auto">
            <a:xfrm>
              <a:off x="9335761" y="3932291"/>
              <a:ext cx="526638" cy="616472"/>
            </a:xfrm>
            <a:custGeom>
              <a:avLst/>
              <a:gdLst>
                <a:gd name="T0" fmla="*/ 5 w 469"/>
                <a:gd name="T1" fmla="*/ 460 h 549"/>
                <a:gd name="T2" fmla="*/ 7 w 469"/>
                <a:gd name="T3" fmla="*/ 447 h 549"/>
                <a:gd name="T4" fmla="*/ 0 w 469"/>
                <a:gd name="T5" fmla="*/ 425 h 549"/>
                <a:gd name="T6" fmla="*/ 7 w 469"/>
                <a:gd name="T7" fmla="*/ 404 h 549"/>
                <a:gd name="T8" fmla="*/ 19 w 469"/>
                <a:gd name="T9" fmla="*/ 367 h 549"/>
                <a:gd name="T10" fmla="*/ 28 w 469"/>
                <a:gd name="T11" fmla="*/ 298 h 549"/>
                <a:gd name="T12" fmla="*/ 36 w 469"/>
                <a:gd name="T13" fmla="*/ 245 h 549"/>
                <a:gd name="T14" fmla="*/ 92 w 469"/>
                <a:gd name="T15" fmla="*/ 223 h 549"/>
                <a:gd name="T16" fmla="*/ 106 w 469"/>
                <a:gd name="T17" fmla="*/ 199 h 549"/>
                <a:gd name="T18" fmla="*/ 109 w 469"/>
                <a:gd name="T19" fmla="*/ 159 h 549"/>
                <a:gd name="T20" fmla="*/ 50 w 469"/>
                <a:gd name="T21" fmla="*/ 75 h 549"/>
                <a:gd name="T22" fmla="*/ 95 w 469"/>
                <a:gd name="T23" fmla="*/ 38 h 549"/>
                <a:gd name="T24" fmla="*/ 123 w 469"/>
                <a:gd name="T25" fmla="*/ 19 h 549"/>
                <a:gd name="T26" fmla="*/ 146 w 469"/>
                <a:gd name="T27" fmla="*/ 0 h 549"/>
                <a:gd name="T28" fmla="*/ 154 w 469"/>
                <a:gd name="T29" fmla="*/ 16 h 549"/>
                <a:gd name="T30" fmla="*/ 186 w 469"/>
                <a:gd name="T31" fmla="*/ 25 h 549"/>
                <a:gd name="T32" fmla="*/ 224 w 469"/>
                <a:gd name="T33" fmla="*/ 33 h 549"/>
                <a:gd name="T34" fmla="*/ 297 w 469"/>
                <a:gd name="T35" fmla="*/ 25 h 549"/>
                <a:gd name="T36" fmla="*/ 342 w 469"/>
                <a:gd name="T37" fmla="*/ 38 h 549"/>
                <a:gd name="T38" fmla="*/ 392 w 469"/>
                <a:gd name="T39" fmla="*/ 46 h 549"/>
                <a:gd name="T40" fmla="*/ 423 w 469"/>
                <a:gd name="T41" fmla="*/ 78 h 549"/>
                <a:gd name="T42" fmla="*/ 437 w 469"/>
                <a:gd name="T43" fmla="*/ 83 h 549"/>
                <a:gd name="T44" fmla="*/ 449 w 469"/>
                <a:gd name="T45" fmla="*/ 121 h 549"/>
                <a:gd name="T46" fmla="*/ 458 w 469"/>
                <a:gd name="T47" fmla="*/ 183 h 549"/>
                <a:gd name="T48" fmla="*/ 423 w 469"/>
                <a:gd name="T49" fmla="*/ 197 h 549"/>
                <a:gd name="T50" fmla="*/ 411 w 469"/>
                <a:gd name="T51" fmla="*/ 235 h 549"/>
                <a:gd name="T52" fmla="*/ 385 w 469"/>
                <a:gd name="T53" fmla="*/ 278 h 549"/>
                <a:gd name="T54" fmla="*/ 415 w 469"/>
                <a:gd name="T55" fmla="*/ 288 h 549"/>
                <a:gd name="T56" fmla="*/ 415 w 469"/>
                <a:gd name="T57" fmla="*/ 383 h 549"/>
                <a:gd name="T58" fmla="*/ 415 w 469"/>
                <a:gd name="T59" fmla="*/ 444 h 549"/>
                <a:gd name="T60" fmla="*/ 390 w 469"/>
                <a:gd name="T61" fmla="*/ 474 h 549"/>
                <a:gd name="T62" fmla="*/ 351 w 469"/>
                <a:gd name="T63" fmla="*/ 471 h 549"/>
                <a:gd name="T64" fmla="*/ 316 w 469"/>
                <a:gd name="T65" fmla="*/ 496 h 549"/>
                <a:gd name="T66" fmla="*/ 311 w 469"/>
                <a:gd name="T67" fmla="*/ 528 h 549"/>
                <a:gd name="T68" fmla="*/ 298 w 469"/>
                <a:gd name="T69" fmla="*/ 541 h 549"/>
                <a:gd name="T70" fmla="*/ 250 w 469"/>
                <a:gd name="T71" fmla="*/ 527 h 549"/>
                <a:gd name="T72" fmla="*/ 225 w 469"/>
                <a:gd name="T73" fmla="*/ 541 h 549"/>
                <a:gd name="T74" fmla="*/ 201 w 469"/>
                <a:gd name="T75" fmla="*/ 546 h 549"/>
                <a:gd name="T76" fmla="*/ 175 w 469"/>
                <a:gd name="T77" fmla="*/ 536 h 549"/>
                <a:gd name="T78" fmla="*/ 153 w 469"/>
                <a:gd name="T79" fmla="*/ 527 h 549"/>
                <a:gd name="T80" fmla="*/ 135 w 469"/>
                <a:gd name="T81" fmla="*/ 527 h 549"/>
                <a:gd name="T82" fmla="*/ 109 w 469"/>
                <a:gd name="T83" fmla="*/ 509 h 549"/>
                <a:gd name="T84" fmla="*/ 80 w 469"/>
                <a:gd name="T85" fmla="*/ 517 h 549"/>
                <a:gd name="T86" fmla="*/ 28 w 469"/>
                <a:gd name="T87" fmla="*/ 49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9" h="549">
                  <a:moveTo>
                    <a:pt x="12" y="477"/>
                  </a:moveTo>
                  <a:lnTo>
                    <a:pt x="5" y="461"/>
                  </a:lnTo>
                  <a:lnTo>
                    <a:pt x="5" y="460"/>
                  </a:lnTo>
                  <a:lnTo>
                    <a:pt x="10" y="461"/>
                  </a:lnTo>
                  <a:lnTo>
                    <a:pt x="17" y="456"/>
                  </a:lnTo>
                  <a:lnTo>
                    <a:pt x="7" y="447"/>
                  </a:lnTo>
                  <a:lnTo>
                    <a:pt x="1" y="442"/>
                  </a:lnTo>
                  <a:lnTo>
                    <a:pt x="3" y="430"/>
                  </a:lnTo>
                  <a:lnTo>
                    <a:pt x="0" y="425"/>
                  </a:lnTo>
                  <a:lnTo>
                    <a:pt x="0" y="407"/>
                  </a:lnTo>
                  <a:lnTo>
                    <a:pt x="5" y="409"/>
                  </a:lnTo>
                  <a:lnTo>
                    <a:pt x="7" y="404"/>
                  </a:lnTo>
                  <a:lnTo>
                    <a:pt x="0" y="402"/>
                  </a:lnTo>
                  <a:lnTo>
                    <a:pt x="5" y="385"/>
                  </a:lnTo>
                  <a:lnTo>
                    <a:pt x="19" y="367"/>
                  </a:lnTo>
                  <a:lnTo>
                    <a:pt x="21" y="358"/>
                  </a:lnTo>
                  <a:lnTo>
                    <a:pt x="29" y="337"/>
                  </a:lnTo>
                  <a:lnTo>
                    <a:pt x="28" y="298"/>
                  </a:lnTo>
                  <a:lnTo>
                    <a:pt x="14" y="280"/>
                  </a:lnTo>
                  <a:lnTo>
                    <a:pt x="10" y="255"/>
                  </a:lnTo>
                  <a:lnTo>
                    <a:pt x="36" y="245"/>
                  </a:lnTo>
                  <a:lnTo>
                    <a:pt x="73" y="242"/>
                  </a:lnTo>
                  <a:lnTo>
                    <a:pt x="87" y="226"/>
                  </a:lnTo>
                  <a:lnTo>
                    <a:pt x="92" y="223"/>
                  </a:lnTo>
                  <a:lnTo>
                    <a:pt x="97" y="221"/>
                  </a:lnTo>
                  <a:lnTo>
                    <a:pt x="106" y="223"/>
                  </a:lnTo>
                  <a:lnTo>
                    <a:pt x="106" y="199"/>
                  </a:lnTo>
                  <a:lnTo>
                    <a:pt x="100" y="194"/>
                  </a:lnTo>
                  <a:lnTo>
                    <a:pt x="97" y="162"/>
                  </a:lnTo>
                  <a:lnTo>
                    <a:pt x="109" y="159"/>
                  </a:lnTo>
                  <a:lnTo>
                    <a:pt x="92" y="127"/>
                  </a:lnTo>
                  <a:lnTo>
                    <a:pt x="87" y="108"/>
                  </a:lnTo>
                  <a:lnTo>
                    <a:pt x="50" y="75"/>
                  </a:lnTo>
                  <a:lnTo>
                    <a:pt x="69" y="65"/>
                  </a:lnTo>
                  <a:lnTo>
                    <a:pt x="61" y="56"/>
                  </a:lnTo>
                  <a:lnTo>
                    <a:pt x="95" y="38"/>
                  </a:lnTo>
                  <a:lnTo>
                    <a:pt x="109" y="38"/>
                  </a:lnTo>
                  <a:lnTo>
                    <a:pt x="123" y="33"/>
                  </a:lnTo>
                  <a:lnTo>
                    <a:pt x="123" y="19"/>
                  </a:lnTo>
                  <a:lnTo>
                    <a:pt x="128" y="13"/>
                  </a:lnTo>
                  <a:lnTo>
                    <a:pt x="135" y="16"/>
                  </a:lnTo>
                  <a:lnTo>
                    <a:pt x="146" y="0"/>
                  </a:lnTo>
                  <a:lnTo>
                    <a:pt x="149" y="3"/>
                  </a:lnTo>
                  <a:lnTo>
                    <a:pt x="146" y="11"/>
                  </a:lnTo>
                  <a:lnTo>
                    <a:pt x="154" y="16"/>
                  </a:lnTo>
                  <a:lnTo>
                    <a:pt x="172" y="11"/>
                  </a:lnTo>
                  <a:lnTo>
                    <a:pt x="175" y="19"/>
                  </a:lnTo>
                  <a:lnTo>
                    <a:pt x="186" y="25"/>
                  </a:lnTo>
                  <a:lnTo>
                    <a:pt x="206" y="33"/>
                  </a:lnTo>
                  <a:lnTo>
                    <a:pt x="212" y="30"/>
                  </a:lnTo>
                  <a:lnTo>
                    <a:pt x="224" y="33"/>
                  </a:lnTo>
                  <a:lnTo>
                    <a:pt x="232" y="38"/>
                  </a:lnTo>
                  <a:lnTo>
                    <a:pt x="265" y="29"/>
                  </a:lnTo>
                  <a:lnTo>
                    <a:pt x="297" y="25"/>
                  </a:lnTo>
                  <a:lnTo>
                    <a:pt x="316" y="30"/>
                  </a:lnTo>
                  <a:lnTo>
                    <a:pt x="316" y="33"/>
                  </a:lnTo>
                  <a:lnTo>
                    <a:pt x="342" y="38"/>
                  </a:lnTo>
                  <a:lnTo>
                    <a:pt x="351" y="35"/>
                  </a:lnTo>
                  <a:lnTo>
                    <a:pt x="384" y="48"/>
                  </a:lnTo>
                  <a:lnTo>
                    <a:pt x="392" y="46"/>
                  </a:lnTo>
                  <a:lnTo>
                    <a:pt x="408" y="49"/>
                  </a:lnTo>
                  <a:lnTo>
                    <a:pt x="411" y="68"/>
                  </a:lnTo>
                  <a:lnTo>
                    <a:pt x="423" y="78"/>
                  </a:lnTo>
                  <a:lnTo>
                    <a:pt x="430" y="75"/>
                  </a:lnTo>
                  <a:lnTo>
                    <a:pt x="437" y="75"/>
                  </a:lnTo>
                  <a:lnTo>
                    <a:pt x="437" y="83"/>
                  </a:lnTo>
                  <a:lnTo>
                    <a:pt x="449" y="87"/>
                  </a:lnTo>
                  <a:lnTo>
                    <a:pt x="453" y="95"/>
                  </a:lnTo>
                  <a:lnTo>
                    <a:pt x="449" y="121"/>
                  </a:lnTo>
                  <a:lnTo>
                    <a:pt x="469" y="130"/>
                  </a:lnTo>
                  <a:lnTo>
                    <a:pt x="469" y="151"/>
                  </a:lnTo>
                  <a:lnTo>
                    <a:pt x="458" y="183"/>
                  </a:lnTo>
                  <a:lnTo>
                    <a:pt x="439" y="184"/>
                  </a:lnTo>
                  <a:lnTo>
                    <a:pt x="430" y="199"/>
                  </a:lnTo>
                  <a:lnTo>
                    <a:pt x="423" y="197"/>
                  </a:lnTo>
                  <a:lnTo>
                    <a:pt x="420" y="207"/>
                  </a:lnTo>
                  <a:lnTo>
                    <a:pt x="413" y="207"/>
                  </a:lnTo>
                  <a:lnTo>
                    <a:pt x="411" y="235"/>
                  </a:lnTo>
                  <a:lnTo>
                    <a:pt x="404" y="251"/>
                  </a:lnTo>
                  <a:lnTo>
                    <a:pt x="396" y="264"/>
                  </a:lnTo>
                  <a:lnTo>
                    <a:pt x="385" y="278"/>
                  </a:lnTo>
                  <a:lnTo>
                    <a:pt x="390" y="285"/>
                  </a:lnTo>
                  <a:lnTo>
                    <a:pt x="404" y="280"/>
                  </a:lnTo>
                  <a:lnTo>
                    <a:pt x="415" y="288"/>
                  </a:lnTo>
                  <a:lnTo>
                    <a:pt x="404" y="309"/>
                  </a:lnTo>
                  <a:lnTo>
                    <a:pt x="404" y="372"/>
                  </a:lnTo>
                  <a:lnTo>
                    <a:pt x="415" y="383"/>
                  </a:lnTo>
                  <a:lnTo>
                    <a:pt x="406" y="399"/>
                  </a:lnTo>
                  <a:lnTo>
                    <a:pt x="413" y="417"/>
                  </a:lnTo>
                  <a:lnTo>
                    <a:pt x="415" y="444"/>
                  </a:lnTo>
                  <a:lnTo>
                    <a:pt x="413" y="447"/>
                  </a:lnTo>
                  <a:lnTo>
                    <a:pt x="401" y="455"/>
                  </a:lnTo>
                  <a:lnTo>
                    <a:pt x="390" y="474"/>
                  </a:lnTo>
                  <a:lnTo>
                    <a:pt x="389" y="492"/>
                  </a:lnTo>
                  <a:lnTo>
                    <a:pt x="373" y="490"/>
                  </a:lnTo>
                  <a:lnTo>
                    <a:pt x="351" y="471"/>
                  </a:lnTo>
                  <a:lnTo>
                    <a:pt x="342" y="469"/>
                  </a:lnTo>
                  <a:lnTo>
                    <a:pt x="316" y="484"/>
                  </a:lnTo>
                  <a:lnTo>
                    <a:pt x="316" y="496"/>
                  </a:lnTo>
                  <a:lnTo>
                    <a:pt x="328" y="517"/>
                  </a:lnTo>
                  <a:lnTo>
                    <a:pt x="319" y="527"/>
                  </a:lnTo>
                  <a:lnTo>
                    <a:pt x="311" y="528"/>
                  </a:lnTo>
                  <a:lnTo>
                    <a:pt x="309" y="533"/>
                  </a:lnTo>
                  <a:lnTo>
                    <a:pt x="304" y="533"/>
                  </a:lnTo>
                  <a:lnTo>
                    <a:pt x="298" y="541"/>
                  </a:lnTo>
                  <a:lnTo>
                    <a:pt x="276" y="541"/>
                  </a:lnTo>
                  <a:lnTo>
                    <a:pt x="271" y="531"/>
                  </a:lnTo>
                  <a:lnTo>
                    <a:pt x="250" y="527"/>
                  </a:lnTo>
                  <a:lnTo>
                    <a:pt x="246" y="533"/>
                  </a:lnTo>
                  <a:lnTo>
                    <a:pt x="234" y="533"/>
                  </a:lnTo>
                  <a:lnTo>
                    <a:pt x="225" y="541"/>
                  </a:lnTo>
                  <a:lnTo>
                    <a:pt x="222" y="541"/>
                  </a:lnTo>
                  <a:lnTo>
                    <a:pt x="212" y="549"/>
                  </a:lnTo>
                  <a:lnTo>
                    <a:pt x="201" y="546"/>
                  </a:lnTo>
                  <a:lnTo>
                    <a:pt x="196" y="519"/>
                  </a:lnTo>
                  <a:lnTo>
                    <a:pt x="180" y="523"/>
                  </a:lnTo>
                  <a:lnTo>
                    <a:pt x="175" y="536"/>
                  </a:lnTo>
                  <a:lnTo>
                    <a:pt x="170" y="539"/>
                  </a:lnTo>
                  <a:lnTo>
                    <a:pt x="161" y="528"/>
                  </a:lnTo>
                  <a:lnTo>
                    <a:pt x="153" y="527"/>
                  </a:lnTo>
                  <a:lnTo>
                    <a:pt x="149" y="528"/>
                  </a:lnTo>
                  <a:lnTo>
                    <a:pt x="135" y="520"/>
                  </a:lnTo>
                  <a:lnTo>
                    <a:pt x="135" y="527"/>
                  </a:lnTo>
                  <a:lnTo>
                    <a:pt x="120" y="527"/>
                  </a:lnTo>
                  <a:lnTo>
                    <a:pt x="114" y="511"/>
                  </a:lnTo>
                  <a:lnTo>
                    <a:pt x="109" y="509"/>
                  </a:lnTo>
                  <a:lnTo>
                    <a:pt x="99" y="523"/>
                  </a:lnTo>
                  <a:lnTo>
                    <a:pt x="83" y="527"/>
                  </a:lnTo>
                  <a:lnTo>
                    <a:pt x="80" y="517"/>
                  </a:lnTo>
                  <a:lnTo>
                    <a:pt x="57" y="509"/>
                  </a:lnTo>
                  <a:lnTo>
                    <a:pt x="40" y="482"/>
                  </a:lnTo>
                  <a:lnTo>
                    <a:pt x="28" y="492"/>
                  </a:lnTo>
                  <a:lnTo>
                    <a:pt x="12" y="4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58" name="Freeform 125"/>
            <p:cNvSpPr>
              <a:spLocks/>
            </p:cNvSpPr>
            <p:nvPr/>
          </p:nvSpPr>
          <p:spPr bwMode="auto">
            <a:xfrm>
              <a:off x="9335761" y="3932291"/>
              <a:ext cx="526638" cy="616472"/>
            </a:xfrm>
            <a:custGeom>
              <a:avLst/>
              <a:gdLst>
                <a:gd name="T0" fmla="*/ 5 w 469"/>
                <a:gd name="T1" fmla="*/ 460 h 549"/>
                <a:gd name="T2" fmla="*/ 7 w 469"/>
                <a:gd name="T3" fmla="*/ 447 h 549"/>
                <a:gd name="T4" fmla="*/ 0 w 469"/>
                <a:gd name="T5" fmla="*/ 425 h 549"/>
                <a:gd name="T6" fmla="*/ 7 w 469"/>
                <a:gd name="T7" fmla="*/ 404 h 549"/>
                <a:gd name="T8" fmla="*/ 19 w 469"/>
                <a:gd name="T9" fmla="*/ 367 h 549"/>
                <a:gd name="T10" fmla="*/ 28 w 469"/>
                <a:gd name="T11" fmla="*/ 298 h 549"/>
                <a:gd name="T12" fmla="*/ 36 w 469"/>
                <a:gd name="T13" fmla="*/ 245 h 549"/>
                <a:gd name="T14" fmla="*/ 92 w 469"/>
                <a:gd name="T15" fmla="*/ 223 h 549"/>
                <a:gd name="T16" fmla="*/ 106 w 469"/>
                <a:gd name="T17" fmla="*/ 199 h 549"/>
                <a:gd name="T18" fmla="*/ 109 w 469"/>
                <a:gd name="T19" fmla="*/ 159 h 549"/>
                <a:gd name="T20" fmla="*/ 50 w 469"/>
                <a:gd name="T21" fmla="*/ 75 h 549"/>
                <a:gd name="T22" fmla="*/ 95 w 469"/>
                <a:gd name="T23" fmla="*/ 38 h 549"/>
                <a:gd name="T24" fmla="*/ 123 w 469"/>
                <a:gd name="T25" fmla="*/ 19 h 549"/>
                <a:gd name="T26" fmla="*/ 146 w 469"/>
                <a:gd name="T27" fmla="*/ 0 h 549"/>
                <a:gd name="T28" fmla="*/ 154 w 469"/>
                <a:gd name="T29" fmla="*/ 16 h 549"/>
                <a:gd name="T30" fmla="*/ 186 w 469"/>
                <a:gd name="T31" fmla="*/ 25 h 549"/>
                <a:gd name="T32" fmla="*/ 224 w 469"/>
                <a:gd name="T33" fmla="*/ 33 h 549"/>
                <a:gd name="T34" fmla="*/ 297 w 469"/>
                <a:gd name="T35" fmla="*/ 25 h 549"/>
                <a:gd name="T36" fmla="*/ 342 w 469"/>
                <a:gd name="T37" fmla="*/ 38 h 549"/>
                <a:gd name="T38" fmla="*/ 392 w 469"/>
                <a:gd name="T39" fmla="*/ 46 h 549"/>
                <a:gd name="T40" fmla="*/ 423 w 469"/>
                <a:gd name="T41" fmla="*/ 78 h 549"/>
                <a:gd name="T42" fmla="*/ 437 w 469"/>
                <a:gd name="T43" fmla="*/ 83 h 549"/>
                <a:gd name="T44" fmla="*/ 449 w 469"/>
                <a:gd name="T45" fmla="*/ 121 h 549"/>
                <a:gd name="T46" fmla="*/ 458 w 469"/>
                <a:gd name="T47" fmla="*/ 183 h 549"/>
                <a:gd name="T48" fmla="*/ 423 w 469"/>
                <a:gd name="T49" fmla="*/ 197 h 549"/>
                <a:gd name="T50" fmla="*/ 411 w 469"/>
                <a:gd name="T51" fmla="*/ 235 h 549"/>
                <a:gd name="T52" fmla="*/ 385 w 469"/>
                <a:gd name="T53" fmla="*/ 278 h 549"/>
                <a:gd name="T54" fmla="*/ 415 w 469"/>
                <a:gd name="T55" fmla="*/ 288 h 549"/>
                <a:gd name="T56" fmla="*/ 415 w 469"/>
                <a:gd name="T57" fmla="*/ 383 h 549"/>
                <a:gd name="T58" fmla="*/ 415 w 469"/>
                <a:gd name="T59" fmla="*/ 444 h 549"/>
                <a:gd name="T60" fmla="*/ 390 w 469"/>
                <a:gd name="T61" fmla="*/ 474 h 549"/>
                <a:gd name="T62" fmla="*/ 351 w 469"/>
                <a:gd name="T63" fmla="*/ 471 h 549"/>
                <a:gd name="T64" fmla="*/ 316 w 469"/>
                <a:gd name="T65" fmla="*/ 496 h 549"/>
                <a:gd name="T66" fmla="*/ 311 w 469"/>
                <a:gd name="T67" fmla="*/ 528 h 549"/>
                <a:gd name="T68" fmla="*/ 298 w 469"/>
                <a:gd name="T69" fmla="*/ 541 h 549"/>
                <a:gd name="T70" fmla="*/ 250 w 469"/>
                <a:gd name="T71" fmla="*/ 527 h 549"/>
                <a:gd name="T72" fmla="*/ 225 w 469"/>
                <a:gd name="T73" fmla="*/ 541 h 549"/>
                <a:gd name="T74" fmla="*/ 201 w 469"/>
                <a:gd name="T75" fmla="*/ 546 h 549"/>
                <a:gd name="T76" fmla="*/ 175 w 469"/>
                <a:gd name="T77" fmla="*/ 536 h 549"/>
                <a:gd name="T78" fmla="*/ 153 w 469"/>
                <a:gd name="T79" fmla="*/ 527 h 549"/>
                <a:gd name="T80" fmla="*/ 135 w 469"/>
                <a:gd name="T81" fmla="*/ 527 h 549"/>
                <a:gd name="T82" fmla="*/ 109 w 469"/>
                <a:gd name="T83" fmla="*/ 509 h 549"/>
                <a:gd name="T84" fmla="*/ 80 w 469"/>
                <a:gd name="T85" fmla="*/ 517 h 549"/>
                <a:gd name="T86" fmla="*/ 28 w 469"/>
                <a:gd name="T87" fmla="*/ 49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9" h="549">
                  <a:moveTo>
                    <a:pt x="12" y="477"/>
                  </a:moveTo>
                  <a:lnTo>
                    <a:pt x="5" y="461"/>
                  </a:lnTo>
                  <a:lnTo>
                    <a:pt x="5" y="460"/>
                  </a:lnTo>
                  <a:lnTo>
                    <a:pt x="10" y="461"/>
                  </a:lnTo>
                  <a:lnTo>
                    <a:pt x="17" y="456"/>
                  </a:lnTo>
                  <a:lnTo>
                    <a:pt x="7" y="447"/>
                  </a:lnTo>
                  <a:lnTo>
                    <a:pt x="1" y="442"/>
                  </a:lnTo>
                  <a:lnTo>
                    <a:pt x="3" y="430"/>
                  </a:lnTo>
                  <a:lnTo>
                    <a:pt x="0" y="425"/>
                  </a:lnTo>
                  <a:lnTo>
                    <a:pt x="0" y="407"/>
                  </a:lnTo>
                  <a:lnTo>
                    <a:pt x="5" y="409"/>
                  </a:lnTo>
                  <a:lnTo>
                    <a:pt x="7" y="404"/>
                  </a:lnTo>
                  <a:lnTo>
                    <a:pt x="0" y="402"/>
                  </a:lnTo>
                  <a:lnTo>
                    <a:pt x="5" y="385"/>
                  </a:lnTo>
                  <a:lnTo>
                    <a:pt x="19" y="367"/>
                  </a:lnTo>
                  <a:lnTo>
                    <a:pt x="21" y="358"/>
                  </a:lnTo>
                  <a:lnTo>
                    <a:pt x="29" y="337"/>
                  </a:lnTo>
                  <a:lnTo>
                    <a:pt x="28" y="298"/>
                  </a:lnTo>
                  <a:lnTo>
                    <a:pt x="14" y="280"/>
                  </a:lnTo>
                  <a:lnTo>
                    <a:pt x="10" y="255"/>
                  </a:lnTo>
                  <a:lnTo>
                    <a:pt x="36" y="245"/>
                  </a:lnTo>
                  <a:lnTo>
                    <a:pt x="73" y="242"/>
                  </a:lnTo>
                  <a:lnTo>
                    <a:pt x="87" y="226"/>
                  </a:lnTo>
                  <a:lnTo>
                    <a:pt x="92" y="223"/>
                  </a:lnTo>
                  <a:lnTo>
                    <a:pt x="97" y="221"/>
                  </a:lnTo>
                  <a:lnTo>
                    <a:pt x="106" y="223"/>
                  </a:lnTo>
                  <a:lnTo>
                    <a:pt x="106" y="199"/>
                  </a:lnTo>
                  <a:lnTo>
                    <a:pt x="100" y="194"/>
                  </a:lnTo>
                  <a:lnTo>
                    <a:pt x="97" y="162"/>
                  </a:lnTo>
                  <a:lnTo>
                    <a:pt x="109" y="159"/>
                  </a:lnTo>
                  <a:lnTo>
                    <a:pt x="92" y="127"/>
                  </a:lnTo>
                  <a:lnTo>
                    <a:pt x="87" y="108"/>
                  </a:lnTo>
                  <a:lnTo>
                    <a:pt x="50" y="75"/>
                  </a:lnTo>
                  <a:lnTo>
                    <a:pt x="69" y="65"/>
                  </a:lnTo>
                  <a:lnTo>
                    <a:pt x="61" y="56"/>
                  </a:lnTo>
                  <a:lnTo>
                    <a:pt x="95" y="38"/>
                  </a:lnTo>
                  <a:lnTo>
                    <a:pt x="109" y="38"/>
                  </a:lnTo>
                  <a:lnTo>
                    <a:pt x="123" y="33"/>
                  </a:lnTo>
                  <a:lnTo>
                    <a:pt x="123" y="19"/>
                  </a:lnTo>
                  <a:lnTo>
                    <a:pt x="128" y="13"/>
                  </a:lnTo>
                  <a:lnTo>
                    <a:pt x="135" y="16"/>
                  </a:lnTo>
                  <a:lnTo>
                    <a:pt x="146" y="0"/>
                  </a:lnTo>
                  <a:lnTo>
                    <a:pt x="149" y="3"/>
                  </a:lnTo>
                  <a:lnTo>
                    <a:pt x="146" y="11"/>
                  </a:lnTo>
                  <a:lnTo>
                    <a:pt x="154" y="16"/>
                  </a:lnTo>
                  <a:lnTo>
                    <a:pt x="172" y="11"/>
                  </a:lnTo>
                  <a:lnTo>
                    <a:pt x="175" y="19"/>
                  </a:lnTo>
                  <a:lnTo>
                    <a:pt x="186" y="25"/>
                  </a:lnTo>
                  <a:lnTo>
                    <a:pt x="206" y="33"/>
                  </a:lnTo>
                  <a:lnTo>
                    <a:pt x="212" y="30"/>
                  </a:lnTo>
                  <a:lnTo>
                    <a:pt x="224" y="33"/>
                  </a:lnTo>
                  <a:lnTo>
                    <a:pt x="232" y="38"/>
                  </a:lnTo>
                  <a:lnTo>
                    <a:pt x="265" y="29"/>
                  </a:lnTo>
                  <a:lnTo>
                    <a:pt x="297" y="25"/>
                  </a:lnTo>
                  <a:lnTo>
                    <a:pt x="316" y="30"/>
                  </a:lnTo>
                  <a:lnTo>
                    <a:pt x="316" y="33"/>
                  </a:lnTo>
                  <a:lnTo>
                    <a:pt x="342" y="38"/>
                  </a:lnTo>
                  <a:lnTo>
                    <a:pt x="351" y="35"/>
                  </a:lnTo>
                  <a:lnTo>
                    <a:pt x="384" y="48"/>
                  </a:lnTo>
                  <a:lnTo>
                    <a:pt x="392" y="46"/>
                  </a:lnTo>
                  <a:lnTo>
                    <a:pt x="408" y="49"/>
                  </a:lnTo>
                  <a:lnTo>
                    <a:pt x="411" y="68"/>
                  </a:lnTo>
                  <a:lnTo>
                    <a:pt x="423" y="78"/>
                  </a:lnTo>
                  <a:lnTo>
                    <a:pt x="430" y="75"/>
                  </a:lnTo>
                  <a:lnTo>
                    <a:pt x="437" y="75"/>
                  </a:lnTo>
                  <a:lnTo>
                    <a:pt x="437" y="83"/>
                  </a:lnTo>
                  <a:lnTo>
                    <a:pt x="449" y="87"/>
                  </a:lnTo>
                  <a:lnTo>
                    <a:pt x="453" y="95"/>
                  </a:lnTo>
                  <a:lnTo>
                    <a:pt x="449" y="121"/>
                  </a:lnTo>
                  <a:lnTo>
                    <a:pt x="469" y="130"/>
                  </a:lnTo>
                  <a:lnTo>
                    <a:pt x="469" y="151"/>
                  </a:lnTo>
                  <a:lnTo>
                    <a:pt x="458" y="183"/>
                  </a:lnTo>
                  <a:lnTo>
                    <a:pt x="439" y="184"/>
                  </a:lnTo>
                  <a:lnTo>
                    <a:pt x="430" y="199"/>
                  </a:lnTo>
                  <a:lnTo>
                    <a:pt x="423" y="197"/>
                  </a:lnTo>
                  <a:lnTo>
                    <a:pt x="420" y="207"/>
                  </a:lnTo>
                  <a:lnTo>
                    <a:pt x="413" y="207"/>
                  </a:lnTo>
                  <a:lnTo>
                    <a:pt x="411" y="235"/>
                  </a:lnTo>
                  <a:lnTo>
                    <a:pt x="404" y="251"/>
                  </a:lnTo>
                  <a:lnTo>
                    <a:pt x="396" y="264"/>
                  </a:lnTo>
                  <a:lnTo>
                    <a:pt x="385" y="278"/>
                  </a:lnTo>
                  <a:lnTo>
                    <a:pt x="390" y="285"/>
                  </a:lnTo>
                  <a:lnTo>
                    <a:pt x="404" y="280"/>
                  </a:lnTo>
                  <a:lnTo>
                    <a:pt x="415" y="288"/>
                  </a:lnTo>
                  <a:lnTo>
                    <a:pt x="404" y="309"/>
                  </a:lnTo>
                  <a:lnTo>
                    <a:pt x="404" y="372"/>
                  </a:lnTo>
                  <a:lnTo>
                    <a:pt x="415" y="383"/>
                  </a:lnTo>
                  <a:lnTo>
                    <a:pt x="406" y="399"/>
                  </a:lnTo>
                  <a:lnTo>
                    <a:pt x="413" y="417"/>
                  </a:lnTo>
                  <a:lnTo>
                    <a:pt x="415" y="444"/>
                  </a:lnTo>
                  <a:lnTo>
                    <a:pt x="413" y="447"/>
                  </a:lnTo>
                  <a:lnTo>
                    <a:pt x="401" y="455"/>
                  </a:lnTo>
                  <a:lnTo>
                    <a:pt x="390" y="474"/>
                  </a:lnTo>
                  <a:lnTo>
                    <a:pt x="389" y="492"/>
                  </a:lnTo>
                  <a:lnTo>
                    <a:pt x="373" y="490"/>
                  </a:lnTo>
                  <a:lnTo>
                    <a:pt x="351" y="471"/>
                  </a:lnTo>
                  <a:lnTo>
                    <a:pt x="342" y="469"/>
                  </a:lnTo>
                  <a:lnTo>
                    <a:pt x="316" y="484"/>
                  </a:lnTo>
                  <a:lnTo>
                    <a:pt x="316" y="496"/>
                  </a:lnTo>
                  <a:lnTo>
                    <a:pt x="328" y="517"/>
                  </a:lnTo>
                  <a:lnTo>
                    <a:pt x="319" y="527"/>
                  </a:lnTo>
                  <a:lnTo>
                    <a:pt x="311" y="528"/>
                  </a:lnTo>
                  <a:lnTo>
                    <a:pt x="309" y="533"/>
                  </a:lnTo>
                  <a:lnTo>
                    <a:pt x="304" y="533"/>
                  </a:lnTo>
                  <a:lnTo>
                    <a:pt x="298" y="541"/>
                  </a:lnTo>
                  <a:lnTo>
                    <a:pt x="276" y="541"/>
                  </a:lnTo>
                  <a:lnTo>
                    <a:pt x="271" y="531"/>
                  </a:lnTo>
                  <a:lnTo>
                    <a:pt x="250" y="527"/>
                  </a:lnTo>
                  <a:lnTo>
                    <a:pt x="246" y="533"/>
                  </a:lnTo>
                  <a:lnTo>
                    <a:pt x="234" y="533"/>
                  </a:lnTo>
                  <a:lnTo>
                    <a:pt x="225" y="541"/>
                  </a:lnTo>
                  <a:lnTo>
                    <a:pt x="222" y="541"/>
                  </a:lnTo>
                  <a:lnTo>
                    <a:pt x="212" y="549"/>
                  </a:lnTo>
                  <a:lnTo>
                    <a:pt x="201" y="546"/>
                  </a:lnTo>
                  <a:lnTo>
                    <a:pt x="196" y="519"/>
                  </a:lnTo>
                  <a:lnTo>
                    <a:pt x="180" y="523"/>
                  </a:lnTo>
                  <a:lnTo>
                    <a:pt x="175" y="536"/>
                  </a:lnTo>
                  <a:lnTo>
                    <a:pt x="170" y="539"/>
                  </a:lnTo>
                  <a:lnTo>
                    <a:pt x="161" y="528"/>
                  </a:lnTo>
                  <a:lnTo>
                    <a:pt x="153" y="527"/>
                  </a:lnTo>
                  <a:lnTo>
                    <a:pt x="149" y="528"/>
                  </a:lnTo>
                  <a:lnTo>
                    <a:pt x="135" y="520"/>
                  </a:lnTo>
                  <a:lnTo>
                    <a:pt x="135" y="527"/>
                  </a:lnTo>
                  <a:lnTo>
                    <a:pt x="120" y="527"/>
                  </a:lnTo>
                  <a:lnTo>
                    <a:pt x="114" y="511"/>
                  </a:lnTo>
                  <a:lnTo>
                    <a:pt x="109" y="509"/>
                  </a:lnTo>
                  <a:lnTo>
                    <a:pt x="99" y="523"/>
                  </a:lnTo>
                  <a:lnTo>
                    <a:pt x="83" y="527"/>
                  </a:lnTo>
                  <a:lnTo>
                    <a:pt x="80" y="517"/>
                  </a:lnTo>
                  <a:lnTo>
                    <a:pt x="57" y="509"/>
                  </a:lnTo>
                  <a:lnTo>
                    <a:pt x="40" y="482"/>
                  </a:lnTo>
                  <a:lnTo>
                    <a:pt x="28" y="492"/>
                  </a:lnTo>
                  <a:lnTo>
                    <a:pt x="12" y="47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59" name="Freeform 126"/>
            <p:cNvSpPr>
              <a:spLocks/>
            </p:cNvSpPr>
            <p:nvPr/>
          </p:nvSpPr>
          <p:spPr bwMode="auto">
            <a:xfrm>
              <a:off x="9047177" y="4623997"/>
              <a:ext cx="31441" cy="12352"/>
            </a:xfrm>
            <a:custGeom>
              <a:avLst/>
              <a:gdLst>
                <a:gd name="T0" fmla="*/ 0 w 28"/>
                <a:gd name="T1" fmla="*/ 9 h 11"/>
                <a:gd name="T2" fmla="*/ 1 w 28"/>
                <a:gd name="T3" fmla="*/ 0 h 11"/>
                <a:gd name="T4" fmla="*/ 28 w 28"/>
                <a:gd name="T5" fmla="*/ 5 h 11"/>
                <a:gd name="T6" fmla="*/ 26 w 28"/>
                <a:gd name="T7" fmla="*/ 11 h 11"/>
                <a:gd name="T8" fmla="*/ 0 w 28"/>
                <a:gd name="T9" fmla="*/ 9 h 11"/>
              </a:gdLst>
              <a:ahLst/>
              <a:cxnLst>
                <a:cxn ang="0">
                  <a:pos x="T0" y="T1"/>
                </a:cxn>
                <a:cxn ang="0">
                  <a:pos x="T2" y="T3"/>
                </a:cxn>
                <a:cxn ang="0">
                  <a:pos x="T4" y="T5"/>
                </a:cxn>
                <a:cxn ang="0">
                  <a:pos x="T6" y="T7"/>
                </a:cxn>
                <a:cxn ang="0">
                  <a:pos x="T8" y="T9"/>
                </a:cxn>
              </a:cxnLst>
              <a:rect l="0" t="0" r="r" b="b"/>
              <a:pathLst>
                <a:path w="28" h="11">
                  <a:moveTo>
                    <a:pt x="0" y="9"/>
                  </a:moveTo>
                  <a:lnTo>
                    <a:pt x="1" y="0"/>
                  </a:lnTo>
                  <a:lnTo>
                    <a:pt x="28" y="5"/>
                  </a:lnTo>
                  <a:lnTo>
                    <a:pt x="26" y="11"/>
                  </a:lnTo>
                  <a:lnTo>
                    <a:pt x="0" y="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60" name="Freeform 127"/>
            <p:cNvSpPr>
              <a:spLocks/>
            </p:cNvSpPr>
            <p:nvPr/>
          </p:nvSpPr>
          <p:spPr bwMode="auto">
            <a:xfrm>
              <a:off x="9047177" y="4623997"/>
              <a:ext cx="31441" cy="12352"/>
            </a:xfrm>
            <a:custGeom>
              <a:avLst/>
              <a:gdLst>
                <a:gd name="T0" fmla="*/ 0 w 28"/>
                <a:gd name="T1" fmla="*/ 9 h 11"/>
                <a:gd name="T2" fmla="*/ 1 w 28"/>
                <a:gd name="T3" fmla="*/ 0 h 11"/>
                <a:gd name="T4" fmla="*/ 28 w 28"/>
                <a:gd name="T5" fmla="*/ 5 h 11"/>
                <a:gd name="T6" fmla="*/ 26 w 28"/>
                <a:gd name="T7" fmla="*/ 11 h 11"/>
                <a:gd name="T8" fmla="*/ 0 w 28"/>
                <a:gd name="T9" fmla="*/ 9 h 11"/>
              </a:gdLst>
              <a:ahLst/>
              <a:cxnLst>
                <a:cxn ang="0">
                  <a:pos x="T0" y="T1"/>
                </a:cxn>
                <a:cxn ang="0">
                  <a:pos x="T2" y="T3"/>
                </a:cxn>
                <a:cxn ang="0">
                  <a:pos x="T4" y="T5"/>
                </a:cxn>
                <a:cxn ang="0">
                  <a:pos x="T6" y="T7"/>
                </a:cxn>
                <a:cxn ang="0">
                  <a:pos x="T8" y="T9"/>
                </a:cxn>
              </a:cxnLst>
              <a:rect l="0" t="0" r="r" b="b"/>
              <a:pathLst>
                <a:path w="28" h="11">
                  <a:moveTo>
                    <a:pt x="0" y="9"/>
                  </a:moveTo>
                  <a:lnTo>
                    <a:pt x="1" y="0"/>
                  </a:lnTo>
                  <a:lnTo>
                    <a:pt x="28" y="5"/>
                  </a:lnTo>
                  <a:lnTo>
                    <a:pt x="26" y="11"/>
                  </a:lnTo>
                  <a:lnTo>
                    <a:pt x="0" y="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61" name="Freeform 128"/>
            <p:cNvSpPr>
              <a:spLocks/>
            </p:cNvSpPr>
            <p:nvPr/>
          </p:nvSpPr>
          <p:spPr bwMode="auto">
            <a:xfrm>
              <a:off x="8938256" y="3151876"/>
              <a:ext cx="1190268" cy="1082475"/>
            </a:xfrm>
            <a:custGeom>
              <a:avLst/>
              <a:gdLst>
                <a:gd name="T0" fmla="*/ 5 w 1060"/>
                <a:gd name="T1" fmla="*/ 734 h 964"/>
                <a:gd name="T2" fmla="*/ 83 w 1060"/>
                <a:gd name="T3" fmla="*/ 642 h 964"/>
                <a:gd name="T4" fmla="*/ 210 w 1060"/>
                <a:gd name="T5" fmla="*/ 580 h 964"/>
                <a:gd name="T6" fmla="*/ 257 w 1060"/>
                <a:gd name="T7" fmla="*/ 456 h 964"/>
                <a:gd name="T8" fmla="*/ 292 w 1060"/>
                <a:gd name="T9" fmla="*/ 294 h 964"/>
                <a:gd name="T10" fmla="*/ 459 w 1060"/>
                <a:gd name="T11" fmla="*/ 138 h 964"/>
                <a:gd name="T12" fmla="*/ 527 w 1060"/>
                <a:gd name="T13" fmla="*/ 0 h 964"/>
                <a:gd name="T14" fmla="*/ 544 w 1060"/>
                <a:gd name="T15" fmla="*/ 80 h 964"/>
                <a:gd name="T16" fmla="*/ 614 w 1060"/>
                <a:gd name="T17" fmla="*/ 111 h 964"/>
                <a:gd name="T18" fmla="*/ 619 w 1060"/>
                <a:gd name="T19" fmla="*/ 178 h 964"/>
                <a:gd name="T20" fmla="*/ 614 w 1060"/>
                <a:gd name="T21" fmla="*/ 210 h 964"/>
                <a:gd name="T22" fmla="*/ 633 w 1060"/>
                <a:gd name="T23" fmla="*/ 262 h 964"/>
                <a:gd name="T24" fmla="*/ 666 w 1060"/>
                <a:gd name="T25" fmla="*/ 289 h 964"/>
                <a:gd name="T26" fmla="*/ 728 w 1060"/>
                <a:gd name="T27" fmla="*/ 270 h 964"/>
                <a:gd name="T28" fmla="*/ 768 w 1060"/>
                <a:gd name="T29" fmla="*/ 307 h 964"/>
                <a:gd name="T30" fmla="*/ 775 w 1060"/>
                <a:gd name="T31" fmla="*/ 353 h 964"/>
                <a:gd name="T32" fmla="*/ 814 w 1060"/>
                <a:gd name="T33" fmla="*/ 399 h 964"/>
                <a:gd name="T34" fmla="*/ 847 w 1060"/>
                <a:gd name="T35" fmla="*/ 462 h 964"/>
                <a:gd name="T36" fmla="*/ 873 w 1060"/>
                <a:gd name="T37" fmla="*/ 502 h 964"/>
                <a:gd name="T38" fmla="*/ 939 w 1060"/>
                <a:gd name="T39" fmla="*/ 524 h 964"/>
                <a:gd name="T40" fmla="*/ 984 w 1060"/>
                <a:gd name="T41" fmla="*/ 605 h 964"/>
                <a:gd name="T42" fmla="*/ 1026 w 1060"/>
                <a:gd name="T43" fmla="*/ 651 h 964"/>
                <a:gd name="T44" fmla="*/ 1060 w 1060"/>
                <a:gd name="T45" fmla="*/ 715 h 964"/>
                <a:gd name="T46" fmla="*/ 1014 w 1060"/>
                <a:gd name="T47" fmla="*/ 785 h 964"/>
                <a:gd name="T48" fmla="*/ 989 w 1060"/>
                <a:gd name="T49" fmla="*/ 842 h 964"/>
                <a:gd name="T50" fmla="*/ 942 w 1060"/>
                <a:gd name="T51" fmla="*/ 891 h 964"/>
                <a:gd name="T52" fmla="*/ 897 w 1060"/>
                <a:gd name="T53" fmla="*/ 940 h 964"/>
                <a:gd name="T54" fmla="*/ 824 w 1060"/>
                <a:gd name="T55" fmla="*/ 923 h 964"/>
                <a:gd name="T56" fmla="*/ 784 w 1060"/>
                <a:gd name="T57" fmla="*/ 893 h 964"/>
                <a:gd name="T58" fmla="*/ 822 w 1060"/>
                <a:gd name="T59" fmla="*/ 824 h 964"/>
                <a:gd name="T60" fmla="*/ 791 w 1060"/>
                <a:gd name="T61" fmla="*/ 777 h 964"/>
                <a:gd name="T62" fmla="*/ 763 w 1060"/>
                <a:gd name="T63" fmla="*/ 763 h 964"/>
                <a:gd name="T64" fmla="*/ 704 w 1060"/>
                <a:gd name="T65" fmla="*/ 729 h 964"/>
                <a:gd name="T66" fmla="*/ 650 w 1060"/>
                <a:gd name="T67" fmla="*/ 720 h 964"/>
                <a:gd name="T68" fmla="*/ 565 w 1060"/>
                <a:gd name="T69" fmla="*/ 724 h 964"/>
                <a:gd name="T70" fmla="*/ 525 w 1060"/>
                <a:gd name="T71" fmla="*/ 705 h 964"/>
                <a:gd name="T72" fmla="*/ 499 w 1060"/>
                <a:gd name="T73" fmla="*/ 696 h 964"/>
                <a:gd name="T74" fmla="*/ 476 w 1060"/>
                <a:gd name="T75" fmla="*/ 728 h 964"/>
                <a:gd name="T76" fmla="*/ 422 w 1060"/>
                <a:gd name="T77" fmla="*/ 759 h 964"/>
                <a:gd name="T78" fmla="*/ 462 w 1060"/>
                <a:gd name="T79" fmla="*/ 853 h 964"/>
                <a:gd name="T80" fmla="*/ 459 w 1060"/>
                <a:gd name="T81" fmla="*/ 918 h 964"/>
                <a:gd name="T82" fmla="*/ 424 w 1060"/>
                <a:gd name="T83" fmla="*/ 936 h 964"/>
                <a:gd name="T84" fmla="*/ 342 w 1060"/>
                <a:gd name="T85" fmla="*/ 940 h 964"/>
                <a:gd name="T86" fmla="*/ 301 w 1060"/>
                <a:gd name="T87" fmla="*/ 963 h 964"/>
                <a:gd name="T88" fmla="*/ 283 w 1060"/>
                <a:gd name="T89" fmla="*/ 886 h 964"/>
                <a:gd name="T90" fmla="*/ 262 w 1060"/>
                <a:gd name="T91" fmla="*/ 864 h 964"/>
                <a:gd name="T92" fmla="*/ 217 w 1060"/>
                <a:gd name="T93" fmla="*/ 851 h 964"/>
                <a:gd name="T94" fmla="*/ 142 w 1060"/>
                <a:gd name="T95" fmla="*/ 856 h 964"/>
                <a:gd name="T96" fmla="*/ 66 w 1060"/>
                <a:gd name="T97" fmla="*/ 81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0" h="964">
                  <a:moveTo>
                    <a:pt x="64" y="812"/>
                  </a:moveTo>
                  <a:lnTo>
                    <a:pt x="0" y="802"/>
                  </a:lnTo>
                  <a:lnTo>
                    <a:pt x="0" y="772"/>
                  </a:lnTo>
                  <a:lnTo>
                    <a:pt x="5" y="734"/>
                  </a:lnTo>
                  <a:lnTo>
                    <a:pt x="26" y="715"/>
                  </a:lnTo>
                  <a:lnTo>
                    <a:pt x="45" y="672"/>
                  </a:lnTo>
                  <a:lnTo>
                    <a:pt x="64" y="658"/>
                  </a:lnTo>
                  <a:lnTo>
                    <a:pt x="83" y="642"/>
                  </a:lnTo>
                  <a:lnTo>
                    <a:pt x="118" y="623"/>
                  </a:lnTo>
                  <a:lnTo>
                    <a:pt x="165" y="613"/>
                  </a:lnTo>
                  <a:lnTo>
                    <a:pt x="191" y="600"/>
                  </a:lnTo>
                  <a:lnTo>
                    <a:pt x="210" y="580"/>
                  </a:lnTo>
                  <a:lnTo>
                    <a:pt x="215" y="564"/>
                  </a:lnTo>
                  <a:lnTo>
                    <a:pt x="217" y="529"/>
                  </a:lnTo>
                  <a:lnTo>
                    <a:pt x="224" y="505"/>
                  </a:lnTo>
                  <a:lnTo>
                    <a:pt x="257" y="456"/>
                  </a:lnTo>
                  <a:lnTo>
                    <a:pt x="255" y="399"/>
                  </a:lnTo>
                  <a:lnTo>
                    <a:pt x="262" y="361"/>
                  </a:lnTo>
                  <a:lnTo>
                    <a:pt x="283" y="310"/>
                  </a:lnTo>
                  <a:lnTo>
                    <a:pt x="292" y="294"/>
                  </a:lnTo>
                  <a:lnTo>
                    <a:pt x="311" y="276"/>
                  </a:lnTo>
                  <a:lnTo>
                    <a:pt x="387" y="250"/>
                  </a:lnTo>
                  <a:lnTo>
                    <a:pt x="410" y="230"/>
                  </a:lnTo>
                  <a:lnTo>
                    <a:pt x="459" y="138"/>
                  </a:lnTo>
                  <a:lnTo>
                    <a:pt x="461" y="118"/>
                  </a:lnTo>
                  <a:lnTo>
                    <a:pt x="469" y="102"/>
                  </a:lnTo>
                  <a:lnTo>
                    <a:pt x="500" y="56"/>
                  </a:lnTo>
                  <a:lnTo>
                    <a:pt x="527" y="0"/>
                  </a:lnTo>
                  <a:lnTo>
                    <a:pt x="541" y="5"/>
                  </a:lnTo>
                  <a:lnTo>
                    <a:pt x="555" y="32"/>
                  </a:lnTo>
                  <a:lnTo>
                    <a:pt x="544" y="51"/>
                  </a:lnTo>
                  <a:lnTo>
                    <a:pt x="544" y="80"/>
                  </a:lnTo>
                  <a:lnTo>
                    <a:pt x="568" y="94"/>
                  </a:lnTo>
                  <a:lnTo>
                    <a:pt x="594" y="111"/>
                  </a:lnTo>
                  <a:lnTo>
                    <a:pt x="603" y="108"/>
                  </a:lnTo>
                  <a:lnTo>
                    <a:pt x="614" y="111"/>
                  </a:lnTo>
                  <a:lnTo>
                    <a:pt x="619" y="134"/>
                  </a:lnTo>
                  <a:lnTo>
                    <a:pt x="624" y="146"/>
                  </a:lnTo>
                  <a:lnTo>
                    <a:pt x="617" y="161"/>
                  </a:lnTo>
                  <a:lnTo>
                    <a:pt x="619" y="178"/>
                  </a:lnTo>
                  <a:lnTo>
                    <a:pt x="629" y="180"/>
                  </a:lnTo>
                  <a:lnTo>
                    <a:pt x="647" y="178"/>
                  </a:lnTo>
                  <a:lnTo>
                    <a:pt x="647" y="183"/>
                  </a:lnTo>
                  <a:lnTo>
                    <a:pt x="614" y="210"/>
                  </a:lnTo>
                  <a:lnTo>
                    <a:pt x="614" y="226"/>
                  </a:lnTo>
                  <a:lnTo>
                    <a:pt x="626" y="232"/>
                  </a:lnTo>
                  <a:lnTo>
                    <a:pt x="622" y="254"/>
                  </a:lnTo>
                  <a:lnTo>
                    <a:pt x="633" y="262"/>
                  </a:lnTo>
                  <a:lnTo>
                    <a:pt x="643" y="286"/>
                  </a:lnTo>
                  <a:lnTo>
                    <a:pt x="647" y="294"/>
                  </a:lnTo>
                  <a:lnTo>
                    <a:pt x="650" y="297"/>
                  </a:lnTo>
                  <a:lnTo>
                    <a:pt x="666" y="289"/>
                  </a:lnTo>
                  <a:lnTo>
                    <a:pt x="675" y="281"/>
                  </a:lnTo>
                  <a:lnTo>
                    <a:pt x="695" y="272"/>
                  </a:lnTo>
                  <a:lnTo>
                    <a:pt x="706" y="264"/>
                  </a:lnTo>
                  <a:lnTo>
                    <a:pt x="728" y="270"/>
                  </a:lnTo>
                  <a:lnTo>
                    <a:pt x="735" y="280"/>
                  </a:lnTo>
                  <a:lnTo>
                    <a:pt x="744" y="281"/>
                  </a:lnTo>
                  <a:lnTo>
                    <a:pt x="760" y="302"/>
                  </a:lnTo>
                  <a:lnTo>
                    <a:pt x="768" y="307"/>
                  </a:lnTo>
                  <a:lnTo>
                    <a:pt x="772" y="332"/>
                  </a:lnTo>
                  <a:lnTo>
                    <a:pt x="775" y="332"/>
                  </a:lnTo>
                  <a:lnTo>
                    <a:pt x="782" y="351"/>
                  </a:lnTo>
                  <a:lnTo>
                    <a:pt x="775" y="353"/>
                  </a:lnTo>
                  <a:lnTo>
                    <a:pt x="784" y="365"/>
                  </a:lnTo>
                  <a:lnTo>
                    <a:pt x="789" y="365"/>
                  </a:lnTo>
                  <a:lnTo>
                    <a:pt x="812" y="386"/>
                  </a:lnTo>
                  <a:lnTo>
                    <a:pt x="814" y="399"/>
                  </a:lnTo>
                  <a:lnTo>
                    <a:pt x="826" y="410"/>
                  </a:lnTo>
                  <a:lnTo>
                    <a:pt x="833" y="440"/>
                  </a:lnTo>
                  <a:lnTo>
                    <a:pt x="838" y="443"/>
                  </a:lnTo>
                  <a:lnTo>
                    <a:pt x="847" y="462"/>
                  </a:lnTo>
                  <a:lnTo>
                    <a:pt x="854" y="466"/>
                  </a:lnTo>
                  <a:lnTo>
                    <a:pt x="868" y="475"/>
                  </a:lnTo>
                  <a:lnTo>
                    <a:pt x="873" y="492"/>
                  </a:lnTo>
                  <a:lnTo>
                    <a:pt x="873" y="502"/>
                  </a:lnTo>
                  <a:lnTo>
                    <a:pt x="885" y="519"/>
                  </a:lnTo>
                  <a:lnTo>
                    <a:pt x="909" y="519"/>
                  </a:lnTo>
                  <a:lnTo>
                    <a:pt x="932" y="527"/>
                  </a:lnTo>
                  <a:lnTo>
                    <a:pt x="939" y="524"/>
                  </a:lnTo>
                  <a:lnTo>
                    <a:pt x="949" y="527"/>
                  </a:lnTo>
                  <a:lnTo>
                    <a:pt x="958" y="542"/>
                  </a:lnTo>
                  <a:lnTo>
                    <a:pt x="968" y="548"/>
                  </a:lnTo>
                  <a:lnTo>
                    <a:pt x="984" y="605"/>
                  </a:lnTo>
                  <a:lnTo>
                    <a:pt x="991" y="610"/>
                  </a:lnTo>
                  <a:lnTo>
                    <a:pt x="996" y="621"/>
                  </a:lnTo>
                  <a:lnTo>
                    <a:pt x="1005" y="626"/>
                  </a:lnTo>
                  <a:lnTo>
                    <a:pt x="1026" y="651"/>
                  </a:lnTo>
                  <a:lnTo>
                    <a:pt x="1027" y="667"/>
                  </a:lnTo>
                  <a:lnTo>
                    <a:pt x="1034" y="678"/>
                  </a:lnTo>
                  <a:lnTo>
                    <a:pt x="1055" y="691"/>
                  </a:lnTo>
                  <a:lnTo>
                    <a:pt x="1060" y="715"/>
                  </a:lnTo>
                  <a:lnTo>
                    <a:pt x="1052" y="742"/>
                  </a:lnTo>
                  <a:lnTo>
                    <a:pt x="1038" y="767"/>
                  </a:lnTo>
                  <a:lnTo>
                    <a:pt x="1034" y="781"/>
                  </a:lnTo>
                  <a:lnTo>
                    <a:pt x="1014" y="785"/>
                  </a:lnTo>
                  <a:lnTo>
                    <a:pt x="1005" y="809"/>
                  </a:lnTo>
                  <a:lnTo>
                    <a:pt x="1012" y="816"/>
                  </a:lnTo>
                  <a:lnTo>
                    <a:pt x="1014" y="829"/>
                  </a:lnTo>
                  <a:lnTo>
                    <a:pt x="989" y="842"/>
                  </a:lnTo>
                  <a:lnTo>
                    <a:pt x="974" y="866"/>
                  </a:lnTo>
                  <a:lnTo>
                    <a:pt x="956" y="871"/>
                  </a:lnTo>
                  <a:lnTo>
                    <a:pt x="944" y="882"/>
                  </a:lnTo>
                  <a:lnTo>
                    <a:pt x="942" y="891"/>
                  </a:lnTo>
                  <a:lnTo>
                    <a:pt x="935" y="893"/>
                  </a:lnTo>
                  <a:lnTo>
                    <a:pt x="918" y="923"/>
                  </a:lnTo>
                  <a:lnTo>
                    <a:pt x="902" y="940"/>
                  </a:lnTo>
                  <a:lnTo>
                    <a:pt x="897" y="940"/>
                  </a:lnTo>
                  <a:lnTo>
                    <a:pt x="892" y="940"/>
                  </a:lnTo>
                  <a:lnTo>
                    <a:pt x="868" y="950"/>
                  </a:lnTo>
                  <a:lnTo>
                    <a:pt x="852" y="953"/>
                  </a:lnTo>
                  <a:lnTo>
                    <a:pt x="824" y="923"/>
                  </a:lnTo>
                  <a:lnTo>
                    <a:pt x="817" y="907"/>
                  </a:lnTo>
                  <a:lnTo>
                    <a:pt x="808" y="904"/>
                  </a:lnTo>
                  <a:lnTo>
                    <a:pt x="796" y="904"/>
                  </a:lnTo>
                  <a:lnTo>
                    <a:pt x="784" y="893"/>
                  </a:lnTo>
                  <a:lnTo>
                    <a:pt x="793" y="878"/>
                  </a:lnTo>
                  <a:lnTo>
                    <a:pt x="812" y="877"/>
                  </a:lnTo>
                  <a:lnTo>
                    <a:pt x="822" y="845"/>
                  </a:lnTo>
                  <a:lnTo>
                    <a:pt x="822" y="824"/>
                  </a:lnTo>
                  <a:lnTo>
                    <a:pt x="803" y="815"/>
                  </a:lnTo>
                  <a:lnTo>
                    <a:pt x="807" y="790"/>
                  </a:lnTo>
                  <a:lnTo>
                    <a:pt x="803" y="781"/>
                  </a:lnTo>
                  <a:lnTo>
                    <a:pt x="791" y="777"/>
                  </a:lnTo>
                  <a:lnTo>
                    <a:pt x="791" y="769"/>
                  </a:lnTo>
                  <a:lnTo>
                    <a:pt x="784" y="769"/>
                  </a:lnTo>
                  <a:lnTo>
                    <a:pt x="777" y="772"/>
                  </a:lnTo>
                  <a:lnTo>
                    <a:pt x="763" y="763"/>
                  </a:lnTo>
                  <a:lnTo>
                    <a:pt x="761" y="745"/>
                  </a:lnTo>
                  <a:lnTo>
                    <a:pt x="746" y="740"/>
                  </a:lnTo>
                  <a:lnTo>
                    <a:pt x="737" y="742"/>
                  </a:lnTo>
                  <a:lnTo>
                    <a:pt x="704" y="729"/>
                  </a:lnTo>
                  <a:lnTo>
                    <a:pt x="695" y="732"/>
                  </a:lnTo>
                  <a:lnTo>
                    <a:pt x="668" y="728"/>
                  </a:lnTo>
                  <a:lnTo>
                    <a:pt x="668" y="724"/>
                  </a:lnTo>
                  <a:lnTo>
                    <a:pt x="650" y="720"/>
                  </a:lnTo>
                  <a:lnTo>
                    <a:pt x="619" y="723"/>
                  </a:lnTo>
                  <a:lnTo>
                    <a:pt x="586" y="732"/>
                  </a:lnTo>
                  <a:lnTo>
                    <a:pt x="577" y="728"/>
                  </a:lnTo>
                  <a:lnTo>
                    <a:pt x="565" y="724"/>
                  </a:lnTo>
                  <a:lnTo>
                    <a:pt x="560" y="728"/>
                  </a:lnTo>
                  <a:lnTo>
                    <a:pt x="539" y="720"/>
                  </a:lnTo>
                  <a:lnTo>
                    <a:pt x="527" y="713"/>
                  </a:lnTo>
                  <a:lnTo>
                    <a:pt x="525" y="705"/>
                  </a:lnTo>
                  <a:lnTo>
                    <a:pt x="507" y="710"/>
                  </a:lnTo>
                  <a:lnTo>
                    <a:pt x="499" y="705"/>
                  </a:lnTo>
                  <a:lnTo>
                    <a:pt x="500" y="697"/>
                  </a:lnTo>
                  <a:lnTo>
                    <a:pt x="499" y="696"/>
                  </a:lnTo>
                  <a:lnTo>
                    <a:pt x="487" y="710"/>
                  </a:lnTo>
                  <a:lnTo>
                    <a:pt x="481" y="707"/>
                  </a:lnTo>
                  <a:lnTo>
                    <a:pt x="476" y="713"/>
                  </a:lnTo>
                  <a:lnTo>
                    <a:pt x="476" y="728"/>
                  </a:lnTo>
                  <a:lnTo>
                    <a:pt x="462" y="732"/>
                  </a:lnTo>
                  <a:lnTo>
                    <a:pt x="447" y="732"/>
                  </a:lnTo>
                  <a:lnTo>
                    <a:pt x="414" y="750"/>
                  </a:lnTo>
                  <a:lnTo>
                    <a:pt x="422" y="759"/>
                  </a:lnTo>
                  <a:lnTo>
                    <a:pt x="403" y="769"/>
                  </a:lnTo>
                  <a:lnTo>
                    <a:pt x="440" y="802"/>
                  </a:lnTo>
                  <a:lnTo>
                    <a:pt x="445" y="821"/>
                  </a:lnTo>
                  <a:lnTo>
                    <a:pt x="462" y="853"/>
                  </a:lnTo>
                  <a:lnTo>
                    <a:pt x="450" y="856"/>
                  </a:lnTo>
                  <a:lnTo>
                    <a:pt x="454" y="888"/>
                  </a:lnTo>
                  <a:lnTo>
                    <a:pt x="459" y="893"/>
                  </a:lnTo>
                  <a:lnTo>
                    <a:pt x="459" y="918"/>
                  </a:lnTo>
                  <a:lnTo>
                    <a:pt x="450" y="915"/>
                  </a:lnTo>
                  <a:lnTo>
                    <a:pt x="445" y="918"/>
                  </a:lnTo>
                  <a:lnTo>
                    <a:pt x="438" y="920"/>
                  </a:lnTo>
                  <a:lnTo>
                    <a:pt x="424" y="936"/>
                  </a:lnTo>
                  <a:lnTo>
                    <a:pt x="389" y="939"/>
                  </a:lnTo>
                  <a:lnTo>
                    <a:pt x="363" y="948"/>
                  </a:lnTo>
                  <a:lnTo>
                    <a:pt x="354" y="939"/>
                  </a:lnTo>
                  <a:lnTo>
                    <a:pt x="342" y="940"/>
                  </a:lnTo>
                  <a:lnTo>
                    <a:pt x="337" y="945"/>
                  </a:lnTo>
                  <a:lnTo>
                    <a:pt x="327" y="948"/>
                  </a:lnTo>
                  <a:lnTo>
                    <a:pt x="309" y="964"/>
                  </a:lnTo>
                  <a:lnTo>
                    <a:pt x="301" y="963"/>
                  </a:lnTo>
                  <a:lnTo>
                    <a:pt x="302" y="950"/>
                  </a:lnTo>
                  <a:lnTo>
                    <a:pt x="288" y="928"/>
                  </a:lnTo>
                  <a:lnTo>
                    <a:pt x="280" y="897"/>
                  </a:lnTo>
                  <a:lnTo>
                    <a:pt x="283" y="886"/>
                  </a:lnTo>
                  <a:lnTo>
                    <a:pt x="278" y="883"/>
                  </a:lnTo>
                  <a:lnTo>
                    <a:pt x="273" y="871"/>
                  </a:lnTo>
                  <a:lnTo>
                    <a:pt x="264" y="866"/>
                  </a:lnTo>
                  <a:lnTo>
                    <a:pt x="262" y="864"/>
                  </a:lnTo>
                  <a:lnTo>
                    <a:pt x="245" y="866"/>
                  </a:lnTo>
                  <a:lnTo>
                    <a:pt x="238" y="871"/>
                  </a:lnTo>
                  <a:lnTo>
                    <a:pt x="238" y="856"/>
                  </a:lnTo>
                  <a:lnTo>
                    <a:pt x="217" y="851"/>
                  </a:lnTo>
                  <a:lnTo>
                    <a:pt x="200" y="853"/>
                  </a:lnTo>
                  <a:lnTo>
                    <a:pt x="200" y="856"/>
                  </a:lnTo>
                  <a:lnTo>
                    <a:pt x="148" y="853"/>
                  </a:lnTo>
                  <a:lnTo>
                    <a:pt x="142" y="856"/>
                  </a:lnTo>
                  <a:lnTo>
                    <a:pt x="144" y="834"/>
                  </a:lnTo>
                  <a:lnTo>
                    <a:pt x="142" y="821"/>
                  </a:lnTo>
                  <a:lnTo>
                    <a:pt x="125" y="812"/>
                  </a:lnTo>
                  <a:lnTo>
                    <a:pt x="66" y="815"/>
                  </a:lnTo>
                  <a:lnTo>
                    <a:pt x="64" y="8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62" name="Freeform 129"/>
            <p:cNvSpPr>
              <a:spLocks/>
            </p:cNvSpPr>
            <p:nvPr/>
          </p:nvSpPr>
          <p:spPr bwMode="auto">
            <a:xfrm>
              <a:off x="8938256" y="3151876"/>
              <a:ext cx="1190268" cy="1082475"/>
            </a:xfrm>
            <a:custGeom>
              <a:avLst/>
              <a:gdLst>
                <a:gd name="T0" fmla="*/ 5 w 1060"/>
                <a:gd name="T1" fmla="*/ 734 h 964"/>
                <a:gd name="T2" fmla="*/ 83 w 1060"/>
                <a:gd name="T3" fmla="*/ 642 h 964"/>
                <a:gd name="T4" fmla="*/ 210 w 1060"/>
                <a:gd name="T5" fmla="*/ 580 h 964"/>
                <a:gd name="T6" fmla="*/ 257 w 1060"/>
                <a:gd name="T7" fmla="*/ 456 h 964"/>
                <a:gd name="T8" fmla="*/ 292 w 1060"/>
                <a:gd name="T9" fmla="*/ 294 h 964"/>
                <a:gd name="T10" fmla="*/ 459 w 1060"/>
                <a:gd name="T11" fmla="*/ 138 h 964"/>
                <a:gd name="T12" fmla="*/ 527 w 1060"/>
                <a:gd name="T13" fmla="*/ 0 h 964"/>
                <a:gd name="T14" fmla="*/ 544 w 1060"/>
                <a:gd name="T15" fmla="*/ 80 h 964"/>
                <a:gd name="T16" fmla="*/ 614 w 1060"/>
                <a:gd name="T17" fmla="*/ 111 h 964"/>
                <a:gd name="T18" fmla="*/ 619 w 1060"/>
                <a:gd name="T19" fmla="*/ 178 h 964"/>
                <a:gd name="T20" fmla="*/ 614 w 1060"/>
                <a:gd name="T21" fmla="*/ 210 h 964"/>
                <a:gd name="T22" fmla="*/ 633 w 1060"/>
                <a:gd name="T23" fmla="*/ 262 h 964"/>
                <a:gd name="T24" fmla="*/ 666 w 1060"/>
                <a:gd name="T25" fmla="*/ 289 h 964"/>
                <a:gd name="T26" fmla="*/ 728 w 1060"/>
                <a:gd name="T27" fmla="*/ 270 h 964"/>
                <a:gd name="T28" fmla="*/ 768 w 1060"/>
                <a:gd name="T29" fmla="*/ 307 h 964"/>
                <a:gd name="T30" fmla="*/ 775 w 1060"/>
                <a:gd name="T31" fmla="*/ 353 h 964"/>
                <a:gd name="T32" fmla="*/ 814 w 1060"/>
                <a:gd name="T33" fmla="*/ 399 h 964"/>
                <a:gd name="T34" fmla="*/ 847 w 1060"/>
                <a:gd name="T35" fmla="*/ 462 h 964"/>
                <a:gd name="T36" fmla="*/ 873 w 1060"/>
                <a:gd name="T37" fmla="*/ 502 h 964"/>
                <a:gd name="T38" fmla="*/ 939 w 1060"/>
                <a:gd name="T39" fmla="*/ 524 h 964"/>
                <a:gd name="T40" fmla="*/ 984 w 1060"/>
                <a:gd name="T41" fmla="*/ 605 h 964"/>
                <a:gd name="T42" fmla="*/ 1026 w 1060"/>
                <a:gd name="T43" fmla="*/ 651 h 964"/>
                <a:gd name="T44" fmla="*/ 1060 w 1060"/>
                <a:gd name="T45" fmla="*/ 715 h 964"/>
                <a:gd name="T46" fmla="*/ 1014 w 1060"/>
                <a:gd name="T47" fmla="*/ 785 h 964"/>
                <a:gd name="T48" fmla="*/ 989 w 1060"/>
                <a:gd name="T49" fmla="*/ 842 h 964"/>
                <a:gd name="T50" fmla="*/ 942 w 1060"/>
                <a:gd name="T51" fmla="*/ 891 h 964"/>
                <a:gd name="T52" fmla="*/ 897 w 1060"/>
                <a:gd name="T53" fmla="*/ 940 h 964"/>
                <a:gd name="T54" fmla="*/ 824 w 1060"/>
                <a:gd name="T55" fmla="*/ 923 h 964"/>
                <a:gd name="T56" fmla="*/ 784 w 1060"/>
                <a:gd name="T57" fmla="*/ 893 h 964"/>
                <a:gd name="T58" fmla="*/ 822 w 1060"/>
                <a:gd name="T59" fmla="*/ 824 h 964"/>
                <a:gd name="T60" fmla="*/ 791 w 1060"/>
                <a:gd name="T61" fmla="*/ 777 h 964"/>
                <a:gd name="T62" fmla="*/ 763 w 1060"/>
                <a:gd name="T63" fmla="*/ 763 h 964"/>
                <a:gd name="T64" fmla="*/ 704 w 1060"/>
                <a:gd name="T65" fmla="*/ 729 h 964"/>
                <a:gd name="T66" fmla="*/ 650 w 1060"/>
                <a:gd name="T67" fmla="*/ 720 h 964"/>
                <a:gd name="T68" fmla="*/ 565 w 1060"/>
                <a:gd name="T69" fmla="*/ 724 h 964"/>
                <a:gd name="T70" fmla="*/ 525 w 1060"/>
                <a:gd name="T71" fmla="*/ 705 h 964"/>
                <a:gd name="T72" fmla="*/ 499 w 1060"/>
                <a:gd name="T73" fmla="*/ 696 h 964"/>
                <a:gd name="T74" fmla="*/ 476 w 1060"/>
                <a:gd name="T75" fmla="*/ 728 h 964"/>
                <a:gd name="T76" fmla="*/ 422 w 1060"/>
                <a:gd name="T77" fmla="*/ 759 h 964"/>
                <a:gd name="T78" fmla="*/ 462 w 1060"/>
                <a:gd name="T79" fmla="*/ 853 h 964"/>
                <a:gd name="T80" fmla="*/ 459 w 1060"/>
                <a:gd name="T81" fmla="*/ 918 h 964"/>
                <a:gd name="T82" fmla="*/ 424 w 1060"/>
                <a:gd name="T83" fmla="*/ 936 h 964"/>
                <a:gd name="T84" fmla="*/ 342 w 1060"/>
                <a:gd name="T85" fmla="*/ 940 h 964"/>
                <a:gd name="T86" fmla="*/ 301 w 1060"/>
                <a:gd name="T87" fmla="*/ 963 h 964"/>
                <a:gd name="T88" fmla="*/ 283 w 1060"/>
                <a:gd name="T89" fmla="*/ 886 h 964"/>
                <a:gd name="T90" fmla="*/ 262 w 1060"/>
                <a:gd name="T91" fmla="*/ 864 h 964"/>
                <a:gd name="T92" fmla="*/ 217 w 1060"/>
                <a:gd name="T93" fmla="*/ 851 h 964"/>
                <a:gd name="T94" fmla="*/ 142 w 1060"/>
                <a:gd name="T95" fmla="*/ 856 h 964"/>
                <a:gd name="T96" fmla="*/ 66 w 1060"/>
                <a:gd name="T97" fmla="*/ 81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0" h="964">
                  <a:moveTo>
                    <a:pt x="64" y="812"/>
                  </a:moveTo>
                  <a:lnTo>
                    <a:pt x="0" y="802"/>
                  </a:lnTo>
                  <a:lnTo>
                    <a:pt x="0" y="772"/>
                  </a:lnTo>
                  <a:lnTo>
                    <a:pt x="5" y="734"/>
                  </a:lnTo>
                  <a:lnTo>
                    <a:pt x="26" y="715"/>
                  </a:lnTo>
                  <a:lnTo>
                    <a:pt x="45" y="672"/>
                  </a:lnTo>
                  <a:lnTo>
                    <a:pt x="64" y="658"/>
                  </a:lnTo>
                  <a:lnTo>
                    <a:pt x="83" y="642"/>
                  </a:lnTo>
                  <a:lnTo>
                    <a:pt x="118" y="623"/>
                  </a:lnTo>
                  <a:lnTo>
                    <a:pt x="165" y="613"/>
                  </a:lnTo>
                  <a:lnTo>
                    <a:pt x="191" y="600"/>
                  </a:lnTo>
                  <a:lnTo>
                    <a:pt x="210" y="580"/>
                  </a:lnTo>
                  <a:lnTo>
                    <a:pt x="215" y="564"/>
                  </a:lnTo>
                  <a:lnTo>
                    <a:pt x="217" y="529"/>
                  </a:lnTo>
                  <a:lnTo>
                    <a:pt x="224" y="505"/>
                  </a:lnTo>
                  <a:lnTo>
                    <a:pt x="257" y="456"/>
                  </a:lnTo>
                  <a:lnTo>
                    <a:pt x="255" y="399"/>
                  </a:lnTo>
                  <a:lnTo>
                    <a:pt x="262" y="361"/>
                  </a:lnTo>
                  <a:lnTo>
                    <a:pt x="283" y="310"/>
                  </a:lnTo>
                  <a:lnTo>
                    <a:pt x="292" y="294"/>
                  </a:lnTo>
                  <a:lnTo>
                    <a:pt x="311" y="276"/>
                  </a:lnTo>
                  <a:lnTo>
                    <a:pt x="387" y="250"/>
                  </a:lnTo>
                  <a:lnTo>
                    <a:pt x="410" y="230"/>
                  </a:lnTo>
                  <a:lnTo>
                    <a:pt x="459" y="138"/>
                  </a:lnTo>
                  <a:lnTo>
                    <a:pt x="461" y="118"/>
                  </a:lnTo>
                  <a:lnTo>
                    <a:pt x="469" y="102"/>
                  </a:lnTo>
                  <a:lnTo>
                    <a:pt x="500" y="56"/>
                  </a:lnTo>
                  <a:lnTo>
                    <a:pt x="527" y="0"/>
                  </a:lnTo>
                  <a:lnTo>
                    <a:pt x="541" y="5"/>
                  </a:lnTo>
                  <a:lnTo>
                    <a:pt x="555" y="32"/>
                  </a:lnTo>
                  <a:lnTo>
                    <a:pt x="544" y="51"/>
                  </a:lnTo>
                  <a:lnTo>
                    <a:pt x="544" y="80"/>
                  </a:lnTo>
                  <a:lnTo>
                    <a:pt x="568" y="94"/>
                  </a:lnTo>
                  <a:lnTo>
                    <a:pt x="594" y="111"/>
                  </a:lnTo>
                  <a:lnTo>
                    <a:pt x="603" y="108"/>
                  </a:lnTo>
                  <a:lnTo>
                    <a:pt x="614" y="111"/>
                  </a:lnTo>
                  <a:lnTo>
                    <a:pt x="619" y="134"/>
                  </a:lnTo>
                  <a:lnTo>
                    <a:pt x="624" y="146"/>
                  </a:lnTo>
                  <a:lnTo>
                    <a:pt x="617" y="161"/>
                  </a:lnTo>
                  <a:lnTo>
                    <a:pt x="619" y="178"/>
                  </a:lnTo>
                  <a:lnTo>
                    <a:pt x="629" y="180"/>
                  </a:lnTo>
                  <a:lnTo>
                    <a:pt x="647" y="178"/>
                  </a:lnTo>
                  <a:lnTo>
                    <a:pt x="647" y="183"/>
                  </a:lnTo>
                  <a:lnTo>
                    <a:pt x="614" y="210"/>
                  </a:lnTo>
                  <a:lnTo>
                    <a:pt x="614" y="226"/>
                  </a:lnTo>
                  <a:lnTo>
                    <a:pt x="626" y="232"/>
                  </a:lnTo>
                  <a:lnTo>
                    <a:pt x="622" y="254"/>
                  </a:lnTo>
                  <a:lnTo>
                    <a:pt x="633" y="262"/>
                  </a:lnTo>
                  <a:lnTo>
                    <a:pt x="643" y="286"/>
                  </a:lnTo>
                  <a:lnTo>
                    <a:pt x="647" y="294"/>
                  </a:lnTo>
                  <a:lnTo>
                    <a:pt x="650" y="297"/>
                  </a:lnTo>
                  <a:lnTo>
                    <a:pt x="666" y="289"/>
                  </a:lnTo>
                  <a:lnTo>
                    <a:pt x="675" y="281"/>
                  </a:lnTo>
                  <a:lnTo>
                    <a:pt x="695" y="272"/>
                  </a:lnTo>
                  <a:lnTo>
                    <a:pt x="706" y="264"/>
                  </a:lnTo>
                  <a:lnTo>
                    <a:pt x="728" y="270"/>
                  </a:lnTo>
                  <a:lnTo>
                    <a:pt x="735" y="280"/>
                  </a:lnTo>
                  <a:lnTo>
                    <a:pt x="744" y="281"/>
                  </a:lnTo>
                  <a:lnTo>
                    <a:pt x="760" y="302"/>
                  </a:lnTo>
                  <a:lnTo>
                    <a:pt x="768" y="307"/>
                  </a:lnTo>
                  <a:lnTo>
                    <a:pt x="772" y="332"/>
                  </a:lnTo>
                  <a:lnTo>
                    <a:pt x="775" y="332"/>
                  </a:lnTo>
                  <a:lnTo>
                    <a:pt x="782" y="351"/>
                  </a:lnTo>
                  <a:lnTo>
                    <a:pt x="775" y="353"/>
                  </a:lnTo>
                  <a:lnTo>
                    <a:pt x="784" y="365"/>
                  </a:lnTo>
                  <a:lnTo>
                    <a:pt x="789" y="365"/>
                  </a:lnTo>
                  <a:lnTo>
                    <a:pt x="812" y="386"/>
                  </a:lnTo>
                  <a:lnTo>
                    <a:pt x="814" y="399"/>
                  </a:lnTo>
                  <a:lnTo>
                    <a:pt x="826" y="410"/>
                  </a:lnTo>
                  <a:lnTo>
                    <a:pt x="833" y="440"/>
                  </a:lnTo>
                  <a:lnTo>
                    <a:pt x="838" y="443"/>
                  </a:lnTo>
                  <a:lnTo>
                    <a:pt x="847" y="462"/>
                  </a:lnTo>
                  <a:lnTo>
                    <a:pt x="854" y="466"/>
                  </a:lnTo>
                  <a:lnTo>
                    <a:pt x="868" y="475"/>
                  </a:lnTo>
                  <a:lnTo>
                    <a:pt x="873" y="492"/>
                  </a:lnTo>
                  <a:lnTo>
                    <a:pt x="873" y="502"/>
                  </a:lnTo>
                  <a:lnTo>
                    <a:pt x="885" y="519"/>
                  </a:lnTo>
                  <a:lnTo>
                    <a:pt x="909" y="519"/>
                  </a:lnTo>
                  <a:lnTo>
                    <a:pt x="932" y="527"/>
                  </a:lnTo>
                  <a:lnTo>
                    <a:pt x="939" y="524"/>
                  </a:lnTo>
                  <a:lnTo>
                    <a:pt x="949" y="527"/>
                  </a:lnTo>
                  <a:lnTo>
                    <a:pt x="958" y="542"/>
                  </a:lnTo>
                  <a:lnTo>
                    <a:pt x="968" y="548"/>
                  </a:lnTo>
                  <a:lnTo>
                    <a:pt x="984" y="605"/>
                  </a:lnTo>
                  <a:lnTo>
                    <a:pt x="991" y="610"/>
                  </a:lnTo>
                  <a:lnTo>
                    <a:pt x="996" y="621"/>
                  </a:lnTo>
                  <a:lnTo>
                    <a:pt x="1005" y="626"/>
                  </a:lnTo>
                  <a:lnTo>
                    <a:pt x="1026" y="651"/>
                  </a:lnTo>
                  <a:lnTo>
                    <a:pt x="1027" y="667"/>
                  </a:lnTo>
                  <a:lnTo>
                    <a:pt x="1034" y="678"/>
                  </a:lnTo>
                  <a:lnTo>
                    <a:pt x="1055" y="691"/>
                  </a:lnTo>
                  <a:lnTo>
                    <a:pt x="1060" y="715"/>
                  </a:lnTo>
                  <a:lnTo>
                    <a:pt x="1052" y="742"/>
                  </a:lnTo>
                  <a:lnTo>
                    <a:pt x="1038" y="767"/>
                  </a:lnTo>
                  <a:lnTo>
                    <a:pt x="1034" y="781"/>
                  </a:lnTo>
                  <a:lnTo>
                    <a:pt x="1014" y="785"/>
                  </a:lnTo>
                  <a:lnTo>
                    <a:pt x="1005" y="809"/>
                  </a:lnTo>
                  <a:lnTo>
                    <a:pt x="1012" y="816"/>
                  </a:lnTo>
                  <a:lnTo>
                    <a:pt x="1014" y="829"/>
                  </a:lnTo>
                  <a:lnTo>
                    <a:pt x="989" y="842"/>
                  </a:lnTo>
                  <a:lnTo>
                    <a:pt x="974" y="866"/>
                  </a:lnTo>
                  <a:lnTo>
                    <a:pt x="956" y="871"/>
                  </a:lnTo>
                  <a:lnTo>
                    <a:pt x="944" y="882"/>
                  </a:lnTo>
                  <a:lnTo>
                    <a:pt x="942" y="891"/>
                  </a:lnTo>
                  <a:lnTo>
                    <a:pt x="935" y="893"/>
                  </a:lnTo>
                  <a:lnTo>
                    <a:pt x="918" y="923"/>
                  </a:lnTo>
                  <a:lnTo>
                    <a:pt x="902" y="940"/>
                  </a:lnTo>
                  <a:lnTo>
                    <a:pt x="897" y="940"/>
                  </a:lnTo>
                  <a:lnTo>
                    <a:pt x="892" y="940"/>
                  </a:lnTo>
                  <a:lnTo>
                    <a:pt x="868" y="950"/>
                  </a:lnTo>
                  <a:lnTo>
                    <a:pt x="852" y="953"/>
                  </a:lnTo>
                  <a:lnTo>
                    <a:pt x="824" y="923"/>
                  </a:lnTo>
                  <a:lnTo>
                    <a:pt x="817" y="907"/>
                  </a:lnTo>
                  <a:lnTo>
                    <a:pt x="808" y="904"/>
                  </a:lnTo>
                  <a:lnTo>
                    <a:pt x="796" y="904"/>
                  </a:lnTo>
                  <a:lnTo>
                    <a:pt x="784" y="893"/>
                  </a:lnTo>
                  <a:lnTo>
                    <a:pt x="793" y="878"/>
                  </a:lnTo>
                  <a:lnTo>
                    <a:pt x="812" y="877"/>
                  </a:lnTo>
                  <a:lnTo>
                    <a:pt x="822" y="845"/>
                  </a:lnTo>
                  <a:lnTo>
                    <a:pt x="822" y="824"/>
                  </a:lnTo>
                  <a:lnTo>
                    <a:pt x="803" y="815"/>
                  </a:lnTo>
                  <a:lnTo>
                    <a:pt x="807" y="790"/>
                  </a:lnTo>
                  <a:lnTo>
                    <a:pt x="803" y="781"/>
                  </a:lnTo>
                  <a:lnTo>
                    <a:pt x="791" y="777"/>
                  </a:lnTo>
                  <a:lnTo>
                    <a:pt x="791" y="769"/>
                  </a:lnTo>
                  <a:lnTo>
                    <a:pt x="784" y="769"/>
                  </a:lnTo>
                  <a:lnTo>
                    <a:pt x="777" y="772"/>
                  </a:lnTo>
                  <a:lnTo>
                    <a:pt x="763" y="763"/>
                  </a:lnTo>
                  <a:lnTo>
                    <a:pt x="761" y="745"/>
                  </a:lnTo>
                  <a:lnTo>
                    <a:pt x="746" y="740"/>
                  </a:lnTo>
                  <a:lnTo>
                    <a:pt x="737" y="742"/>
                  </a:lnTo>
                  <a:lnTo>
                    <a:pt x="704" y="729"/>
                  </a:lnTo>
                  <a:lnTo>
                    <a:pt x="695" y="732"/>
                  </a:lnTo>
                  <a:lnTo>
                    <a:pt x="668" y="728"/>
                  </a:lnTo>
                  <a:lnTo>
                    <a:pt x="668" y="724"/>
                  </a:lnTo>
                  <a:lnTo>
                    <a:pt x="650" y="720"/>
                  </a:lnTo>
                  <a:lnTo>
                    <a:pt x="619" y="723"/>
                  </a:lnTo>
                  <a:lnTo>
                    <a:pt x="586" y="732"/>
                  </a:lnTo>
                  <a:lnTo>
                    <a:pt x="577" y="728"/>
                  </a:lnTo>
                  <a:lnTo>
                    <a:pt x="565" y="724"/>
                  </a:lnTo>
                  <a:lnTo>
                    <a:pt x="560" y="728"/>
                  </a:lnTo>
                  <a:lnTo>
                    <a:pt x="539" y="720"/>
                  </a:lnTo>
                  <a:lnTo>
                    <a:pt x="527" y="713"/>
                  </a:lnTo>
                  <a:lnTo>
                    <a:pt x="525" y="705"/>
                  </a:lnTo>
                  <a:lnTo>
                    <a:pt x="507" y="710"/>
                  </a:lnTo>
                  <a:lnTo>
                    <a:pt x="499" y="705"/>
                  </a:lnTo>
                  <a:lnTo>
                    <a:pt x="500" y="697"/>
                  </a:lnTo>
                  <a:lnTo>
                    <a:pt x="499" y="696"/>
                  </a:lnTo>
                  <a:lnTo>
                    <a:pt x="487" y="710"/>
                  </a:lnTo>
                  <a:lnTo>
                    <a:pt x="481" y="707"/>
                  </a:lnTo>
                  <a:lnTo>
                    <a:pt x="476" y="713"/>
                  </a:lnTo>
                  <a:lnTo>
                    <a:pt x="476" y="728"/>
                  </a:lnTo>
                  <a:lnTo>
                    <a:pt x="462" y="732"/>
                  </a:lnTo>
                  <a:lnTo>
                    <a:pt x="447" y="732"/>
                  </a:lnTo>
                  <a:lnTo>
                    <a:pt x="414" y="750"/>
                  </a:lnTo>
                  <a:lnTo>
                    <a:pt x="422" y="759"/>
                  </a:lnTo>
                  <a:lnTo>
                    <a:pt x="403" y="769"/>
                  </a:lnTo>
                  <a:lnTo>
                    <a:pt x="440" y="802"/>
                  </a:lnTo>
                  <a:lnTo>
                    <a:pt x="445" y="821"/>
                  </a:lnTo>
                  <a:lnTo>
                    <a:pt x="462" y="853"/>
                  </a:lnTo>
                  <a:lnTo>
                    <a:pt x="450" y="856"/>
                  </a:lnTo>
                  <a:lnTo>
                    <a:pt x="454" y="888"/>
                  </a:lnTo>
                  <a:lnTo>
                    <a:pt x="459" y="893"/>
                  </a:lnTo>
                  <a:lnTo>
                    <a:pt x="459" y="918"/>
                  </a:lnTo>
                  <a:lnTo>
                    <a:pt x="450" y="915"/>
                  </a:lnTo>
                  <a:lnTo>
                    <a:pt x="445" y="918"/>
                  </a:lnTo>
                  <a:lnTo>
                    <a:pt x="438" y="920"/>
                  </a:lnTo>
                  <a:lnTo>
                    <a:pt x="424" y="936"/>
                  </a:lnTo>
                  <a:lnTo>
                    <a:pt x="389" y="939"/>
                  </a:lnTo>
                  <a:lnTo>
                    <a:pt x="363" y="948"/>
                  </a:lnTo>
                  <a:lnTo>
                    <a:pt x="354" y="939"/>
                  </a:lnTo>
                  <a:lnTo>
                    <a:pt x="342" y="940"/>
                  </a:lnTo>
                  <a:lnTo>
                    <a:pt x="337" y="945"/>
                  </a:lnTo>
                  <a:lnTo>
                    <a:pt x="327" y="948"/>
                  </a:lnTo>
                  <a:lnTo>
                    <a:pt x="309" y="964"/>
                  </a:lnTo>
                  <a:lnTo>
                    <a:pt x="301" y="963"/>
                  </a:lnTo>
                  <a:lnTo>
                    <a:pt x="302" y="950"/>
                  </a:lnTo>
                  <a:lnTo>
                    <a:pt x="288" y="928"/>
                  </a:lnTo>
                  <a:lnTo>
                    <a:pt x="280" y="897"/>
                  </a:lnTo>
                  <a:lnTo>
                    <a:pt x="283" y="886"/>
                  </a:lnTo>
                  <a:lnTo>
                    <a:pt x="278" y="883"/>
                  </a:lnTo>
                  <a:lnTo>
                    <a:pt x="273" y="871"/>
                  </a:lnTo>
                  <a:lnTo>
                    <a:pt x="264" y="866"/>
                  </a:lnTo>
                  <a:lnTo>
                    <a:pt x="262" y="864"/>
                  </a:lnTo>
                  <a:lnTo>
                    <a:pt x="245" y="866"/>
                  </a:lnTo>
                  <a:lnTo>
                    <a:pt x="238" y="871"/>
                  </a:lnTo>
                  <a:lnTo>
                    <a:pt x="238" y="856"/>
                  </a:lnTo>
                  <a:lnTo>
                    <a:pt x="217" y="851"/>
                  </a:lnTo>
                  <a:lnTo>
                    <a:pt x="200" y="853"/>
                  </a:lnTo>
                  <a:lnTo>
                    <a:pt x="200" y="856"/>
                  </a:lnTo>
                  <a:lnTo>
                    <a:pt x="148" y="853"/>
                  </a:lnTo>
                  <a:lnTo>
                    <a:pt x="142" y="856"/>
                  </a:lnTo>
                  <a:lnTo>
                    <a:pt x="144" y="834"/>
                  </a:lnTo>
                  <a:lnTo>
                    <a:pt x="142" y="821"/>
                  </a:lnTo>
                  <a:lnTo>
                    <a:pt x="125" y="812"/>
                  </a:lnTo>
                  <a:lnTo>
                    <a:pt x="66" y="815"/>
                  </a:lnTo>
                  <a:lnTo>
                    <a:pt x="64" y="81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63" name="Freeform 130"/>
            <p:cNvSpPr>
              <a:spLocks/>
            </p:cNvSpPr>
            <p:nvPr/>
          </p:nvSpPr>
          <p:spPr bwMode="auto">
            <a:xfrm>
              <a:off x="9060652" y="2611761"/>
              <a:ext cx="490705" cy="655774"/>
            </a:xfrm>
            <a:custGeom>
              <a:avLst/>
              <a:gdLst>
                <a:gd name="T0" fmla="*/ 330 w 437"/>
                <a:gd name="T1" fmla="*/ 569 h 584"/>
                <a:gd name="T2" fmla="*/ 283 w 437"/>
                <a:gd name="T3" fmla="*/ 563 h 584"/>
                <a:gd name="T4" fmla="*/ 269 w 437"/>
                <a:gd name="T5" fmla="*/ 550 h 584"/>
                <a:gd name="T6" fmla="*/ 253 w 437"/>
                <a:gd name="T7" fmla="*/ 549 h 584"/>
                <a:gd name="T8" fmla="*/ 234 w 437"/>
                <a:gd name="T9" fmla="*/ 563 h 584"/>
                <a:gd name="T10" fmla="*/ 217 w 437"/>
                <a:gd name="T11" fmla="*/ 561 h 584"/>
                <a:gd name="T12" fmla="*/ 222 w 437"/>
                <a:gd name="T13" fmla="*/ 549 h 584"/>
                <a:gd name="T14" fmla="*/ 198 w 437"/>
                <a:gd name="T15" fmla="*/ 526 h 584"/>
                <a:gd name="T16" fmla="*/ 153 w 437"/>
                <a:gd name="T17" fmla="*/ 483 h 584"/>
                <a:gd name="T18" fmla="*/ 139 w 437"/>
                <a:gd name="T19" fmla="*/ 474 h 584"/>
                <a:gd name="T20" fmla="*/ 139 w 437"/>
                <a:gd name="T21" fmla="*/ 459 h 584"/>
                <a:gd name="T22" fmla="*/ 148 w 437"/>
                <a:gd name="T23" fmla="*/ 429 h 584"/>
                <a:gd name="T24" fmla="*/ 101 w 437"/>
                <a:gd name="T25" fmla="*/ 416 h 584"/>
                <a:gd name="T26" fmla="*/ 108 w 437"/>
                <a:gd name="T27" fmla="*/ 402 h 584"/>
                <a:gd name="T28" fmla="*/ 64 w 437"/>
                <a:gd name="T29" fmla="*/ 394 h 584"/>
                <a:gd name="T30" fmla="*/ 50 w 437"/>
                <a:gd name="T31" fmla="*/ 367 h 584"/>
                <a:gd name="T32" fmla="*/ 45 w 437"/>
                <a:gd name="T33" fmla="*/ 336 h 584"/>
                <a:gd name="T34" fmla="*/ 43 w 437"/>
                <a:gd name="T35" fmla="*/ 298 h 584"/>
                <a:gd name="T36" fmla="*/ 66 w 437"/>
                <a:gd name="T37" fmla="*/ 281 h 584"/>
                <a:gd name="T38" fmla="*/ 68 w 437"/>
                <a:gd name="T39" fmla="*/ 254 h 584"/>
                <a:gd name="T40" fmla="*/ 64 w 437"/>
                <a:gd name="T41" fmla="*/ 223 h 584"/>
                <a:gd name="T42" fmla="*/ 42 w 437"/>
                <a:gd name="T43" fmla="*/ 245 h 584"/>
                <a:gd name="T44" fmla="*/ 16 w 437"/>
                <a:gd name="T45" fmla="*/ 255 h 584"/>
                <a:gd name="T46" fmla="*/ 21 w 437"/>
                <a:gd name="T47" fmla="*/ 211 h 584"/>
                <a:gd name="T48" fmla="*/ 10 w 437"/>
                <a:gd name="T49" fmla="*/ 183 h 584"/>
                <a:gd name="T50" fmla="*/ 9 w 437"/>
                <a:gd name="T51" fmla="*/ 158 h 584"/>
                <a:gd name="T52" fmla="*/ 16 w 437"/>
                <a:gd name="T53" fmla="*/ 137 h 584"/>
                <a:gd name="T54" fmla="*/ 38 w 437"/>
                <a:gd name="T55" fmla="*/ 120 h 584"/>
                <a:gd name="T56" fmla="*/ 28 w 437"/>
                <a:gd name="T57" fmla="*/ 102 h 584"/>
                <a:gd name="T58" fmla="*/ 10 w 437"/>
                <a:gd name="T59" fmla="*/ 62 h 584"/>
                <a:gd name="T60" fmla="*/ 0 w 437"/>
                <a:gd name="T61" fmla="*/ 13 h 584"/>
                <a:gd name="T62" fmla="*/ 19 w 437"/>
                <a:gd name="T63" fmla="*/ 0 h 584"/>
                <a:gd name="T64" fmla="*/ 50 w 437"/>
                <a:gd name="T65" fmla="*/ 13 h 584"/>
                <a:gd name="T66" fmla="*/ 69 w 437"/>
                <a:gd name="T67" fmla="*/ 37 h 584"/>
                <a:gd name="T68" fmla="*/ 95 w 437"/>
                <a:gd name="T69" fmla="*/ 32 h 584"/>
                <a:gd name="T70" fmla="*/ 118 w 437"/>
                <a:gd name="T71" fmla="*/ 40 h 584"/>
                <a:gd name="T72" fmla="*/ 130 w 437"/>
                <a:gd name="T73" fmla="*/ 59 h 584"/>
                <a:gd name="T74" fmla="*/ 170 w 437"/>
                <a:gd name="T75" fmla="*/ 86 h 584"/>
                <a:gd name="T76" fmla="*/ 182 w 437"/>
                <a:gd name="T77" fmla="*/ 107 h 584"/>
                <a:gd name="T78" fmla="*/ 184 w 437"/>
                <a:gd name="T79" fmla="*/ 137 h 584"/>
                <a:gd name="T80" fmla="*/ 201 w 437"/>
                <a:gd name="T81" fmla="*/ 156 h 584"/>
                <a:gd name="T82" fmla="*/ 198 w 437"/>
                <a:gd name="T83" fmla="*/ 164 h 584"/>
                <a:gd name="T84" fmla="*/ 161 w 437"/>
                <a:gd name="T85" fmla="*/ 166 h 584"/>
                <a:gd name="T86" fmla="*/ 163 w 437"/>
                <a:gd name="T87" fmla="*/ 191 h 584"/>
                <a:gd name="T88" fmla="*/ 165 w 437"/>
                <a:gd name="T89" fmla="*/ 230 h 584"/>
                <a:gd name="T90" fmla="*/ 191 w 437"/>
                <a:gd name="T91" fmla="*/ 225 h 584"/>
                <a:gd name="T92" fmla="*/ 227 w 437"/>
                <a:gd name="T93" fmla="*/ 255 h 584"/>
                <a:gd name="T94" fmla="*/ 264 w 437"/>
                <a:gd name="T95" fmla="*/ 276 h 584"/>
                <a:gd name="T96" fmla="*/ 279 w 437"/>
                <a:gd name="T97" fmla="*/ 281 h 584"/>
                <a:gd name="T98" fmla="*/ 285 w 437"/>
                <a:gd name="T99" fmla="*/ 270 h 584"/>
                <a:gd name="T100" fmla="*/ 286 w 437"/>
                <a:gd name="T101" fmla="*/ 295 h 584"/>
                <a:gd name="T102" fmla="*/ 300 w 437"/>
                <a:gd name="T103" fmla="*/ 277 h 584"/>
                <a:gd name="T104" fmla="*/ 326 w 437"/>
                <a:gd name="T105" fmla="*/ 282 h 584"/>
                <a:gd name="T106" fmla="*/ 365 w 437"/>
                <a:gd name="T107" fmla="*/ 313 h 584"/>
                <a:gd name="T108" fmla="*/ 382 w 437"/>
                <a:gd name="T109" fmla="*/ 321 h 584"/>
                <a:gd name="T110" fmla="*/ 387 w 437"/>
                <a:gd name="T111" fmla="*/ 335 h 584"/>
                <a:gd name="T112" fmla="*/ 392 w 437"/>
                <a:gd name="T113" fmla="*/ 357 h 584"/>
                <a:gd name="T114" fmla="*/ 437 w 437"/>
                <a:gd name="T115" fmla="*/ 424 h 584"/>
                <a:gd name="T116" fmla="*/ 418 w 437"/>
                <a:gd name="T117" fmla="*/ 481 h 584"/>
                <a:gd name="T118" fmla="*/ 359 w 437"/>
                <a:gd name="T119"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584">
                  <a:moveTo>
                    <a:pt x="359" y="584"/>
                  </a:moveTo>
                  <a:lnTo>
                    <a:pt x="330" y="569"/>
                  </a:lnTo>
                  <a:lnTo>
                    <a:pt x="293" y="558"/>
                  </a:lnTo>
                  <a:lnTo>
                    <a:pt x="283" y="563"/>
                  </a:lnTo>
                  <a:lnTo>
                    <a:pt x="279" y="550"/>
                  </a:lnTo>
                  <a:lnTo>
                    <a:pt x="269" y="550"/>
                  </a:lnTo>
                  <a:lnTo>
                    <a:pt x="264" y="537"/>
                  </a:lnTo>
                  <a:lnTo>
                    <a:pt x="253" y="549"/>
                  </a:lnTo>
                  <a:lnTo>
                    <a:pt x="245" y="550"/>
                  </a:lnTo>
                  <a:lnTo>
                    <a:pt x="234" y="563"/>
                  </a:lnTo>
                  <a:lnTo>
                    <a:pt x="231" y="561"/>
                  </a:lnTo>
                  <a:lnTo>
                    <a:pt x="217" y="561"/>
                  </a:lnTo>
                  <a:lnTo>
                    <a:pt x="213" y="557"/>
                  </a:lnTo>
                  <a:lnTo>
                    <a:pt x="222" y="549"/>
                  </a:lnTo>
                  <a:lnTo>
                    <a:pt x="219" y="536"/>
                  </a:lnTo>
                  <a:lnTo>
                    <a:pt x="198" y="526"/>
                  </a:lnTo>
                  <a:lnTo>
                    <a:pt x="177" y="486"/>
                  </a:lnTo>
                  <a:lnTo>
                    <a:pt x="153" y="483"/>
                  </a:lnTo>
                  <a:lnTo>
                    <a:pt x="148" y="478"/>
                  </a:lnTo>
                  <a:lnTo>
                    <a:pt x="139" y="474"/>
                  </a:lnTo>
                  <a:lnTo>
                    <a:pt x="135" y="466"/>
                  </a:lnTo>
                  <a:lnTo>
                    <a:pt x="139" y="459"/>
                  </a:lnTo>
                  <a:lnTo>
                    <a:pt x="135" y="445"/>
                  </a:lnTo>
                  <a:lnTo>
                    <a:pt x="148" y="429"/>
                  </a:lnTo>
                  <a:lnTo>
                    <a:pt x="134" y="429"/>
                  </a:lnTo>
                  <a:lnTo>
                    <a:pt x="101" y="416"/>
                  </a:lnTo>
                  <a:lnTo>
                    <a:pt x="108" y="410"/>
                  </a:lnTo>
                  <a:lnTo>
                    <a:pt x="108" y="402"/>
                  </a:lnTo>
                  <a:lnTo>
                    <a:pt x="88" y="392"/>
                  </a:lnTo>
                  <a:lnTo>
                    <a:pt x="64" y="394"/>
                  </a:lnTo>
                  <a:lnTo>
                    <a:pt x="55" y="384"/>
                  </a:lnTo>
                  <a:lnTo>
                    <a:pt x="50" y="367"/>
                  </a:lnTo>
                  <a:lnTo>
                    <a:pt x="52" y="349"/>
                  </a:lnTo>
                  <a:lnTo>
                    <a:pt x="45" y="336"/>
                  </a:lnTo>
                  <a:lnTo>
                    <a:pt x="52" y="317"/>
                  </a:lnTo>
                  <a:lnTo>
                    <a:pt x="43" y="298"/>
                  </a:lnTo>
                  <a:lnTo>
                    <a:pt x="55" y="290"/>
                  </a:lnTo>
                  <a:lnTo>
                    <a:pt x="66" y="281"/>
                  </a:lnTo>
                  <a:lnTo>
                    <a:pt x="61" y="260"/>
                  </a:lnTo>
                  <a:lnTo>
                    <a:pt x="68" y="254"/>
                  </a:lnTo>
                  <a:lnTo>
                    <a:pt x="68" y="223"/>
                  </a:lnTo>
                  <a:lnTo>
                    <a:pt x="64" y="223"/>
                  </a:lnTo>
                  <a:lnTo>
                    <a:pt x="49" y="236"/>
                  </a:lnTo>
                  <a:lnTo>
                    <a:pt x="42" y="245"/>
                  </a:lnTo>
                  <a:lnTo>
                    <a:pt x="28" y="255"/>
                  </a:lnTo>
                  <a:lnTo>
                    <a:pt x="16" y="255"/>
                  </a:lnTo>
                  <a:lnTo>
                    <a:pt x="16" y="242"/>
                  </a:lnTo>
                  <a:lnTo>
                    <a:pt x="21" y="211"/>
                  </a:lnTo>
                  <a:lnTo>
                    <a:pt x="19" y="191"/>
                  </a:lnTo>
                  <a:lnTo>
                    <a:pt x="10" y="183"/>
                  </a:lnTo>
                  <a:lnTo>
                    <a:pt x="12" y="171"/>
                  </a:lnTo>
                  <a:lnTo>
                    <a:pt x="9" y="158"/>
                  </a:lnTo>
                  <a:lnTo>
                    <a:pt x="16" y="148"/>
                  </a:lnTo>
                  <a:lnTo>
                    <a:pt x="16" y="137"/>
                  </a:lnTo>
                  <a:lnTo>
                    <a:pt x="24" y="126"/>
                  </a:lnTo>
                  <a:lnTo>
                    <a:pt x="38" y="120"/>
                  </a:lnTo>
                  <a:lnTo>
                    <a:pt x="38" y="102"/>
                  </a:lnTo>
                  <a:lnTo>
                    <a:pt x="28" y="102"/>
                  </a:lnTo>
                  <a:lnTo>
                    <a:pt x="3" y="80"/>
                  </a:lnTo>
                  <a:lnTo>
                    <a:pt x="10" y="62"/>
                  </a:lnTo>
                  <a:lnTo>
                    <a:pt x="9" y="27"/>
                  </a:lnTo>
                  <a:lnTo>
                    <a:pt x="0" y="13"/>
                  </a:lnTo>
                  <a:lnTo>
                    <a:pt x="10" y="0"/>
                  </a:lnTo>
                  <a:lnTo>
                    <a:pt x="19" y="0"/>
                  </a:lnTo>
                  <a:lnTo>
                    <a:pt x="38" y="3"/>
                  </a:lnTo>
                  <a:lnTo>
                    <a:pt x="50" y="13"/>
                  </a:lnTo>
                  <a:lnTo>
                    <a:pt x="50" y="24"/>
                  </a:lnTo>
                  <a:lnTo>
                    <a:pt x="69" y="37"/>
                  </a:lnTo>
                  <a:lnTo>
                    <a:pt x="82" y="27"/>
                  </a:lnTo>
                  <a:lnTo>
                    <a:pt x="95" y="32"/>
                  </a:lnTo>
                  <a:lnTo>
                    <a:pt x="104" y="40"/>
                  </a:lnTo>
                  <a:lnTo>
                    <a:pt x="118" y="40"/>
                  </a:lnTo>
                  <a:lnTo>
                    <a:pt x="121" y="49"/>
                  </a:lnTo>
                  <a:lnTo>
                    <a:pt x="130" y="59"/>
                  </a:lnTo>
                  <a:lnTo>
                    <a:pt x="148" y="77"/>
                  </a:lnTo>
                  <a:lnTo>
                    <a:pt x="170" y="86"/>
                  </a:lnTo>
                  <a:lnTo>
                    <a:pt x="174" y="96"/>
                  </a:lnTo>
                  <a:lnTo>
                    <a:pt x="182" y="107"/>
                  </a:lnTo>
                  <a:lnTo>
                    <a:pt x="179" y="120"/>
                  </a:lnTo>
                  <a:lnTo>
                    <a:pt x="184" y="137"/>
                  </a:lnTo>
                  <a:lnTo>
                    <a:pt x="189" y="148"/>
                  </a:lnTo>
                  <a:lnTo>
                    <a:pt x="201" y="156"/>
                  </a:lnTo>
                  <a:lnTo>
                    <a:pt x="205" y="171"/>
                  </a:lnTo>
                  <a:lnTo>
                    <a:pt x="198" y="164"/>
                  </a:lnTo>
                  <a:lnTo>
                    <a:pt x="163" y="164"/>
                  </a:lnTo>
                  <a:lnTo>
                    <a:pt x="161" y="166"/>
                  </a:lnTo>
                  <a:lnTo>
                    <a:pt x="168" y="183"/>
                  </a:lnTo>
                  <a:lnTo>
                    <a:pt x="163" y="191"/>
                  </a:lnTo>
                  <a:lnTo>
                    <a:pt x="161" y="214"/>
                  </a:lnTo>
                  <a:lnTo>
                    <a:pt x="165" y="230"/>
                  </a:lnTo>
                  <a:lnTo>
                    <a:pt x="182" y="230"/>
                  </a:lnTo>
                  <a:lnTo>
                    <a:pt x="191" y="225"/>
                  </a:lnTo>
                  <a:lnTo>
                    <a:pt x="207" y="230"/>
                  </a:lnTo>
                  <a:lnTo>
                    <a:pt x="227" y="255"/>
                  </a:lnTo>
                  <a:lnTo>
                    <a:pt x="243" y="258"/>
                  </a:lnTo>
                  <a:lnTo>
                    <a:pt x="264" y="276"/>
                  </a:lnTo>
                  <a:lnTo>
                    <a:pt x="274" y="282"/>
                  </a:lnTo>
                  <a:lnTo>
                    <a:pt x="279" y="281"/>
                  </a:lnTo>
                  <a:lnTo>
                    <a:pt x="278" y="270"/>
                  </a:lnTo>
                  <a:lnTo>
                    <a:pt x="285" y="270"/>
                  </a:lnTo>
                  <a:lnTo>
                    <a:pt x="290" y="276"/>
                  </a:lnTo>
                  <a:lnTo>
                    <a:pt x="286" y="295"/>
                  </a:lnTo>
                  <a:lnTo>
                    <a:pt x="290" y="298"/>
                  </a:lnTo>
                  <a:lnTo>
                    <a:pt x="300" y="277"/>
                  </a:lnTo>
                  <a:lnTo>
                    <a:pt x="312" y="277"/>
                  </a:lnTo>
                  <a:lnTo>
                    <a:pt x="326" y="282"/>
                  </a:lnTo>
                  <a:lnTo>
                    <a:pt x="356" y="300"/>
                  </a:lnTo>
                  <a:lnTo>
                    <a:pt x="365" y="313"/>
                  </a:lnTo>
                  <a:lnTo>
                    <a:pt x="373" y="316"/>
                  </a:lnTo>
                  <a:lnTo>
                    <a:pt x="382" y="321"/>
                  </a:lnTo>
                  <a:lnTo>
                    <a:pt x="380" y="327"/>
                  </a:lnTo>
                  <a:lnTo>
                    <a:pt x="387" y="335"/>
                  </a:lnTo>
                  <a:lnTo>
                    <a:pt x="378" y="360"/>
                  </a:lnTo>
                  <a:lnTo>
                    <a:pt x="392" y="357"/>
                  </a:lnTo>
                  <a:lnTo>
                    <a:pt x="413" y="407"/>
                  </a:lnTo>
                  <a:lnTo>
                    <a:pt x="437" y="424"/>
                  </a:lnTo>
                  <a:lnTo>
                    <a:pt x="427" y="445"/>
                  </a:lnTo>
                  <a:lnTo>
                    <a:pt x="418" y="481"/>
                  </a:lnTo>
                  <a:lnTo>
                    <a:pt x="392" y="537"/>
                  </a:lnTo>
                  <a:lnTo>
                    <a:pt x="359" y="5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64" name="Freeform 131"/>
            <p:cNvSpPr>
              <a:spLocks/>
            </p:cNvSpPr>
            <p:nvPr/>
          </p:nvSpPr>
          <p:spPr bwMode="auto">
            <a:xfrm>
              <a:off x="9060652" y="2611761"/>
              <a:ext cx="490705" cy="655774"/>
            </a:xfrm>
            <a:custGeom>
              <a:avLst/>
              <a:gdLst>
                <a:gd name="T0" fmla="*/ 330 w 437"/>
                <a:gd name="T1" fmla="*/ 569 h 584"/>
                <a:gd name="T2" fmla="*/ 283 w 437"/>
                <a:gd name="T3" fmla="*/ 563 h 584"/>
                <a:gd name="T4" fmla="*/ 269 w 437"/>
                <a:gd name="T5" fmla="*/ 550 h 584"/>
                <a:gd name="T6" fmla="*/ 253 w 437"/>
                <a:gd name="T7" fmla="*/ 549 h 584"/>
                <a:gd name="T8" fmla="*/ 234 w 437"/>
                <a:gd name="T9" fmla="*/ 563 h 584"/>
                <a:gd name="T10" fmla="*/ 217 w 437"/>
                <a:gd name="T11" fmla="*/ 561 h 584"/>
                <a:gd name="T12" fmla="*/ 222 w 437"/>
                <a:gd name="T13" fmla="*/ 549 h 584"/>
                <a:gd name="T14" fmla="*/ 198 w 437"/>
                <a:gd name="T15" fmla="*/ 526 h 584"/>
                <a:gd name="T16" fmla="*/ 153 w 437"/>
                <a:gd name="T17" fmla="*/ 483 h 584"/>
                <a:gd name="T18" fmla="*/ 139 w 437"/>
                <a:gd name="T19" fmla="*/ 474 h 584"/>
                <a:gd name="T20" fmla="*/ 139 w 437"/>
                <a:gd name="T21" fmla="*/ 459 h 584"/>
                <a:gd name="T22" fmla="*/ 148 w 437"/>
                <a:gd name="T23" fmla="*/ 429 h 584"/>
                <a:gd name="T24" fmla="*/ 101 w 437"/>
                <a:gd name="T25" fmla="*/ 416 h 584"/>
                <a:gd name="T26" fmla="*/ 108 w 437"/>
                <a:gd name="T27" fmla="*/ 402 h 584"/>
                <a:gd name="T28" fmla="*/ 64 w 437"/>
                <a:gd name="T29" fmla="*/ 394 h 584"/>
                <a:gd name="T30" fmla="*/ 50 w 437"/>
                <a:gd name="T31" fmla="*/ 367 h 584"/>
                <a:gd name="T32" fmla="*/ 45 w 437"/>
                <a:gd name="T33" fmla="*/ 336 h 584"/>
                <a:gd name="T34" fmla="*/ 43 w 437"/>
                <a:gd name="T35" fmla="*/ 298 h 584"/>
                <a:gd name="T36" fmla="*/ 66 w 437"/>
                <a:gd name="T37" fmla="*/ 281 h 584"/>
                <a:gd name="T38" fmla="*/ 68 w 437"/>
                <a:gd name="T39" fmla="*/ 254 h 584"/>
                <a:gd name="T40" fmla="*/ 64 w 437"/>
                <a:gd name="T41" fmla="*/ 223 h 584"/>
                <a:gd name="T42" fmla="*/ 42 w 437"/>
                <a:gd name="T43" fmla="*/ 245 h 584"/>
                <a:gd name="T44" fmla="*/ 16 w 437"/>
                <a:gd name="T45" fmla="*/ 255 h 584"/>
                <a:gd name="T46" fmla="*/ 21 w 437"/>
                <a:gd name="T47" fmla="*/ 211 h 584"/>
                <a:gd name="T48" fmla="*/ 10 w 437"/>
                <a:gd name="T49" fmla="*/ 183 h 584"/>
                <a:gd name="T50" fmla="*/ 9 w 437"/>
                <a:gd name="T51" fmla="*/ 158 h 584"/>
                <a:gd name="T52" fmla="*/ 16 w 437"/>
                <a:gd name="T53" fmla="*/ 137 h 584"/>
                <a:gd name="T54" fmla="*/ 38 w 437"/>
                <a:gd name="T55" fmla="*/ 120 h 584"/>
                <a:gd name="T56" fmla="*/ 28 w 437"/>
                <a:gd name="T57" fmla="*/ 102 h 584"/>
                <a:gd name="T58" fmla="*/ 10 w 437"/>
                <a:gd name="T59" fmla="*/ 62 h 584"/>
                <a:gd name="T60" fmla="*/ 0 w 437"/>
                <a:gd name="T61" fmla="*/ 13 h 584"/>
                <a:gd name="T62" fmla="*/ 19 w 437"/>
                <a:gd name="T63" fmla="*/ 0 h 584"/>
                <a:gd name="T64" fmla="*/ 50 w 437"/>
                <a:gd name="T65" fmla="*/ 13 h 584"/>
                <a:gd name="T66" fmla="*/ 69 w 437"/>
                <a:gd name="T67" fmla="*/ 37 h 584"/>
                <a:gd name="T68" fmla="*/ 95 w 437"/>
                <a:gd name="T69" fmla="*/ 32 h 584"/>
                <a:gd name="T70" fmla="*/ 118 w 437"/>
                <a:gd name="T71" fmla="*/ 40 h 584"/>
                <a:gd name="T72" fmla="*/ 130 w 437"/>
                <a:gd name="T73" fmla="*/ 59 h 584"/>
                <a:gd name="T74" fmla="*/ 170 w 437"/>
                <a:gd name="T75" fmla="*/ 86 h 584"/>
                <a:gd name="T76" fmla="*/ 182 w 437"/>
                <a:gd name="T77" fmla="*/ 107 h 584"/>
                <a:gd name="T78" fmla="*/ 184 w 437"/>
                <a:gd name="T79" fmla="*/ 137 h 584"/>
                <a:gd name="T80" fmla="*/ 201 w 437"/>
                <a:gd name="T81" fmla="*/ 156 h 584"/>
                <a:gd name="T82" fmla="*/ 198 w 437"/>
                <a:gd name="T83" fmla="*/ 164 h 584"/>
                <a:gd name="T84" fmla="*/ 161 w 437"/>
                <a:gd name="T85" fmla="*/ 166 h 584"/>
                <a:gd name="T86" fmla="*/ 163 w 437"/>
                <a:gd name="T87" fmla="*/ 191 h 584"/>
                <a:gd name="T88" fmla="*/ 165 w 437"/>
                <a:gd name="T89" fmla="*/ 230 h 584"/>
                <a:gd name="T90" fmla="*/ 191 w 437"/>
                <a:gd name="T91" fmla="*/ 225 h 584"/>
                <a:gd name="T92" fmla="*/ 227 w 437"/>
                <a:gd name="T93" fmla="*/ 255 h 584"/>
                <a:gd name="T94" fmla="*/ 264 w 437"/>
                <a:gd name="T95" fmla="*/ 276 h 584"/>
                <a:gd name="T96" fmla="*/ 279 w 437"/>
                <a:gd name="T97" fmla="*/ 281 h 584"/>
                <a:gd name="T98" fmla="*/ 285 w 437"/>
                <a:gd name="T99" fmla="*/ 270 h 584"/>
                <a:gd name="T100" fmla="*/ 286 w 437"/>
                <a:gd name="T101" fmla="*/ 295 h 584"/>
                <a:gd name="T102" fmla="*/ 300 w 437"/>
                <a:gd name="T103" fmla="*/ 277 h 584"/>
                <a:gd name="T104" fmla="*/ 326 w 437"/>
                <a:gd name="T105" fmla="*/ 282 h 584"/>
                <a:gd name="T106" fmla="*/ 365 w 437"/>
                <a:gd name="T107" fmla="*/ 313 h 584"/>
                <a:gd name="T108" fmla="*/ 382 w 437"/>
                <a:gd name="T109" fmla="*/ 321 h 584"/>
                <a:gd name="T110" fmla="*/ 387 w 437"/>
                <a:gd name="T111" fmla="*/ 335 h 584"/>
                <a:gd name="T112" fmla="*/ 392 w 437"/>
                <a:gd name="T113" fmla="*/ 357 h 584"/>
                <a:gd name="T114" fmla="*/ 437 w 437"/>
                <a:gd name="T115" fmla="*/ 424 h 584"/>
                <a:gd name="T116" fmla="*/ 418 w 437"/>
                <a:gd name="T117" fmla="*/ 481 h 584"/>
                <a:gd name="T118" fmla="*/ 359 w 437"/>
                <a:gd name="T119"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584">
                  <a:moveTo>
                    <a:pt x="359" y="584"/>
                  </a:moveTo>
                  <a:lnTo>
                    <a:pt x="330" y="569"/>
                  </a:lnTo>
                  <a:lnTo>
                    <a:pt x="293" y="558"/>
                  </a:lnTo>
                  <a:lnTo>
                    <a:pt x="283" y="563"/>
                  </a:lnTo>
                  <a:lnTo>
                    <a:pt x="279" y="550"/>
                  </a:lnTo>
                  <a:lnTo>
                    <a:pt x="269" y="550"/>
                  </a:lnTo>
                  <a:lnTo>
                    <a:pt x="264" y="537"/>
                  </a:lnTo>
                  <a:lnTo>
                    <a:pt x="253" y="549"/>
                  </a:lnTo>
                  <a:lnTo>
                    <a:pt x="245" y="550"/>
                  </a:lnTo>
                  <a:lnTo>
                    <a:pt x="234" y="563"/>
                  </a:lnTo>
                  <a:lnTo>
                    <a:pt x="231" y="561"/>
                  </a:lnTo>
                  <a:lnTo>
                    <a:pt x="217" y="561"/>
                  </a:lnTo>
                  <a:lnTo>
                    <a:pt x="213" y="557"/>
                  </a:lnTo>
                  <a:lnTo>
                    <a:pt x="222" y="549"/>
                  </a:lnTo>
                  <a:lnTo>
                    <a:pt x="219" y="536"/>
                  </a:lnTo>
                  <a:lnTo>
                    <a:pt x="198" y="526"/>
                  </a:lnTo>
                  <a:lnTo>
                    <a:pt x="177" y="486"/>
                  </a:lnTo>
                  <a:lnTo>
                    <a:pt x="153" y="483"/>
                  </a:lnTo>
                  <a:lnTo>
                    <a:pt x="148" y="478"/>
                  </a:lnTo>
                  <a:lnTo>
                    <a:pt x="139" y="474"/>
                  </a:lnTo>
                  <a:lnTo>
                    <a:pt x="135" y="466"/>
                  </a:lnTo>
                  <a:lnTo>
                    <a:pt x="139" y="459"/>
                  </a:lnTo>
                  <a:lnTo>
                    <a:pt x="135" y="445"/>
                  </a:lnTo>
                  <a:lnTo>
                    <a:pt x="148" y="429"/>
                  </a:lnTo>
                  <a:lnTo>
                    <a:pt x="134" y="429"/>
                  </a:lnTo>
                  <a:lnTo>
                    <a:pt x="101" y="416"/>
                  </a:lnTo>
                  <a:lnTo>
                    <a:pt x="108" y="410"/>
                  </a:lnTo>
                  <a:lnTo>
                    <a:pt x="108" y="402"/>
                  </a:lnTo>
                  <a:lnTo>
                    <a:pt x="88" y="392"/>
                  </a:lnTo>
                  <a:lnTo>
                    <a:pt x="64" y="394"/>
                  </a:lnTo>
                  <a:lnTo>
                    <a:pt x="55" y="384"/>
                  </a:lnTo>
                  <a:lnTo>
                    <a:pt x="50" y="367"/>
                  </a:lnTo>
                  <a:lnTo>
                    <a:pt x="52" y="349"/>
                  </a:lnTo>
                  <a:lnTo>
                    <a:pt x="45" y="336"/>
                  </a:lnTo>
                  <a:lnTo>
                    <a:pt x="52" y="317"/>
                  </a:lnTo>
                  <a:lnTo>
                    <a:pt x="43" y="298"/>
                  </a:lnTo>
                  <a:lnTo>
                    <a:pt x="55" y="290"/>
                  </a:lnTo>
                  <a:lnTo>
                    <a:pt x="66" y="281"/>
                  </a:lnTo>
                  <a:lnTo>
                    <a:pt x="61" y="260"/>
                  </a:lnTo>
                  <a:lnTo>
                    <a:pt x="68" y="254"/>
                  </a:lnTo>
                  <a:lnTo>
                    <a:pt x="68" y="223"/>
                  </a:lnTo>
                  <a:lnTo>
                    <a:pt x="64" y="223"/>
                  </a:lnTo>
                  <a:lnTo>
                    <a:pt x="49" y="236"/>
                  </a:lnTo>
                  <a:lnTo>
                    <a:pt x="42" y="245"/>
                  </a:lnTo>
                  <a:lnTo>
                    <a:pt x="28" y="255"/>
                  </a:lnTo>
                  <a:lnTo>
                    <a:pt x="16" y="255"/>
                  </a:lnTo>
                  <a:lnTo>
                    <a:pt x="16" y="242"/>
                  </a:lnTo>
                  <a:lnTo>
                    <a:pt x="21" y="211"/>
                  </a:lnTo>
                  <a:lnTo>
                    <a:pt x="19" y="191"/>
                  </a:lnTo>
                  <a:lnTo>
                    <a:pt x="10" y="183"/>
                  </a:lnTo>
                  <a:lnTo>
                    <a:pt x="12" y="171"/>
                  </a:lnTo>
                  <a:lnTo>
                    <a:pt x="9" y="158"/>
                  </a:lnTo>
                  <a:lnTo>
                    <a:pt x="16" y="148"/>
                  </a:lnTo>
                  <a:lnTo>
                    <a:pt x="16" y="137"/>
                  </a:lnTo>
                  <a:lnTo>
                    <a:pt x="24" y="126"/>
                  </a:lnTo>
                  <a:lnTo>
                    <a:pt x="38" y="120"/>
                  </a:lnTo>
                  <a:lnTo>
                    <a:pt x="38" y="102"/>
                  </a:lnTo>
                  <a:lnTo>
                    <a:pt x="28" y="102"/>
                  </a:lnTo>
                  <a:lnTo>
                    <a:pt x="3" y="80"/>
                  </a:lnTo>
                  <a:lnTo>
                    <a:pt x="10" y="62"/>
                  </a:lnTo>
                  <a:lnTo>
                    <a:pt x="9" y="27"/>
                  </a:lnTo>
                  <a:lnTo>
                    <a:pt x="0" y="13"/>
                  </a:lnTo>
                  <a:lnTo>
                    <a:pt x="10" y="0"/>
                  </a:lnTo>
                  <a:lnTo>
                    <a:pt x="19" y="0"/>
                  </a:lnTo>
                  <a:lnTo>
                    <a:pt x="38" y="3"/>
                  </a:lnTo>
                  <a:lnTo>
                    <a:pt x="50" y="13"/>
                  </a:lnTo>
                  <a:lnTo>
                    <a:pt x="50" y="24"/>
                  </a:lnTo>
                  <a:lnTo>
                    <a:pt x="69" y="37"/>
                  </a:lnTo>
                  <a:lnTo>
                    <a:pt x="82" y="27"/>
                  </a:lnTo>
                  <a:lnTo>
                    <a:pt x="95" y="32"/>
                  </a:lnTo>
                  <a:lnTo>
                    <a:pt x="104" y="40"/>
                  </a:lnTo>
                  <a:lnTo>
                    <a:pt x="118" y="40"/>
                  </a:lnTo>
                  <a:lnTo>
                    <a:pt x="121" y="49"/>
                  </a:lnTo>
                  <a:lnTo>
                    <a:pt x="130" y="59"/>
                  </a:lnTo>
                  <a:lnTo>
                    <a:pt x="148" y="77"/>
                  </a:lnTo>
                  <a:lnTo>
                    <a:pt x="170" y="86"/>
                  </a:lnTo>
                  <a:lnTo>
                    <a:pt x="174" y="96"/>
                  </a:lnTo>
                  <a:lnTo>
                    <a:pt x="182" y="107"/>
                  </a:lnTo>
                  <a:lnTo>
                    <a:pt x="179" y="120"/>
                  </a:lnTo>
                  <a:lnTo>
                    <a:pt x="184" y="137"/>
                  </a:lnTo>
                  <a:lnTo>
                    <a:pt x="189" y="148"/>
                  </a:lnTo>
                  <a:lnTo>
                    <a:pt x="201" y="156"/>
                  </a:lnTo>
                  <a:lnTo>
                    <a:pt x="205" y="171"/>
                  </a:lnTo>
                  <a:lnTo>
                    <a:pt x="198" y="164"/>
                  </a:lnTo>
                  <a:lnTo>
                    <a:pt x="163" y="164"/>
                  </a:lnTo>
                  <a:lnTo>
                    <a:pt x="161" y="166"/>
                  </a:lnTo>
                  <a:lnTo>
                    <a:pt x="168" y="183"/>
                  </a:lnTo>
                  <a:lnTo>
                    <a:pt x="163" y="191"/>
                  </a:lnTo>
                  <a:lnTo>
                    <a:pt x="161" y="214"/>
                  </a:lnTo>
                  <a:lnTo>
                    <a:pt x="165" y="230"/>
                  </a:lnTo>
                  <a:lnTo>
                    <a:pt x="182" y="230"/>
                  </a:lnTo>
                  <a:lnTo>
                    <a:pt x="191" y="225"/>
                  </a:lnTo>
                  <a:lnTo>
                    <a:pt x="207" y="230"/>
                  </a:lnTo>
                  <a:lnTo>
                    <a:pt x="227" y="255"/>
                  </a:lnTo>
                  <a:lnTo>
                    <a:pt x="243" y="258"/>
                  </a:lnTo>
                  <a:lnTo>
                    <a:pt x="264" y="276"/>
                  </a:lnTo>
                  <a:lnTo>
                    <a:pt x="274" y="282"/>
                  </a:lnTo>
                  <a:lnTo>
                    <a:pt x="279" y="281"/>
                  </a:lnTo>
                  <a:lnTo>
                    <a:pt x="278" y="270"/>
                  </a:lnTo>
                  <a:lnTo>
                    <a:pt x="285" y="270"/>
                  </a:lnTo>
                  <a:lnTo>
                    <a:pt x="290" y="276"/>
                  </a:lnTo>
                  <a:lnTo>
                    <a:pt x="286" y="295"/>
                  </a:lnTo>
                  <a:lnTo>
                    <a:pt x="290" y="298"/>
                  </a:lnTo>
                  <a:lnTo>
                    <a:pt x="300" y="277"/>
                  </a:lnTo>
                  <a:lnTo>
                    <a:pt x="312" y="277"/>
                  </a:lnTo>
                  <a:lnTo>
                    <a:pt x="326" y="282"/>
                  </a:lnTo>
                  <a:lnTo>
                    <a:pt x="356" y="300"/>
                  </a:lnTo>
                  <a:lnTo>
                    <a:pt x="365" y="313"/>
                  </a:lnTo>
                  <a:lnTo>
                    <a:pt x="373" y="316"/>
                  </a:lnTo>
                  <a:lnTo>
                    <a:pt x="382" y="321"/>
                  </a:lnTo>
                  <a:lnTo>
                    <a:pt x="380" y="327"/>
                  </a:lnTo>
                  <a:lnTo>
                    <a:pt x="387" y="335"/>
                  </a:lnTo>
                  <a:lnTo>
                    <a:pt x="378" y="360"/>
                  </a:lnTo>
                  <a:lnTo>
                    <a:pt x="392" y="357"/>
                  </a:lnTo>
                  <a:lnTo>
                    <a:pt x="413" y="407"/>
                  </a:lnTo>
                  <a:lnTo>
                    <a:pt x="437" y="424"/>
                  </a:lnTo>
                  <a:lnTo>
                    <a:pt x="427" y="445"/>
                  </a:lnTo>
                  <a:lnTo>
                    <a:pt x="418" y="481"/>
                  </a:lnTo>
                  <a:lnTo>
                    <a:pt x="392" y="537"/>
                  </a:lnTo>
                  <a:lnTo>
                    <a:pt x="359" y="58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65" name="Freeform 132"/>
            <p:cNvSpPr>
              <a:spLocks/>
            </p:cNvSpPr>
            <p:nvPr/>
          </p:nvSpPr>
          <p:spPr bwMode="auto">
            <a:xfrm>
              <a:off x="6854164" y="5235977"/>
              <a:ext cx="204367" cy="142608"/>
            </a:xfrm>
            <a:custGeom>
              <a:avLst/>
              <a:gdLst>
                <a:gd name="T0" fmla="*/ 169 w 182"/>
                <a:gd name="T1" fmla="*/ 30 h 127"/>
                <a:gd name="T2" fmla="*/ 182 w 182"/>
                <a:gd name="T3" fmla="*/ 43 h 127"/>
                <a:gd name="T4" fmla="*/ 170 w 182"/>
                <a:gd name="T5" fmla="*/ 127 h 127"/>
                <a:gd name="T6" fmla="*/ 9 w 182"/>
                <a:gd name="T7" fmla="*/ 97 h 127"/>
                <a:gd name="T8" fmla="*/ 0 w 182"/>
                <a:gd name="T9" fmla="*/ 97 h 127"/>
                <a:gd name="T10" fmla="*/ 9 w 182"/>
                <a:gd name="T11" fmla="*/ 49 h 127"/>
                <a:gd name="T12" fmla="*/ 56 w 182"/>
                <a:gd name="T13" fmla="*/ 30 h 127"/>
                <a:gd name="T14" fmla="*/ 127 w 182"/>
                <a:gd name="T15" fmla="*/ 0 h 127"/>
                <a:gd name="T16" fmla="*/ 169 w 182"/>
                <a:gd name="T17"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27">
                  <a:moveTo>
                    <a:pt x="169" y="30"/>
                  </a:moveTo>
                  <a:lnTo>
                    <a:pt x="182" y="43"/>
                  </a:lnTo>
                  <a:lnTo>
                    <a:pt x="170" y="127"/>
                  </a:lnTo>
                  <a:lnTo>
                    <a:pt x="9" y="97"/>
                  </a:lnTo>
                  <a:lnTo>
                    <a:pt x="0" y="97"/>
                  </a:lnTo>
                  <a:lnTo>
                    <a:pt x="9" y="49"/>
                  </a:lnTo>
                  <a:lnTo>
                    <a:pt x="56" y="30"/>
                  </a:lnTo>
                  <a:lnTo>
                    <a:pt x="127" y="0"/>
                  </a:lnTo>
                  <a:lnTo>
                    <a:pt x="169"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66" name="Freeform 133"/>
            <p:cNvSpPr>
              <a:spLocks/>
            </p:cNvSpPr>
            <p:nvPr/>
          </p:nvSpPr>
          <p:spPr bwMode="auto">
            <a:xfrm>
              <a:off x="6854164" y="5235977"/>
              <a:ext cx="204367" cy="142608"/>
            </a:xfrm>
            <a:custGeom>
              <a:avLst/>
              <a:gdLst>
                <a:gd name="T0" fmla="*/ 169 w 182"/>
                <a:gd name="T1" fmla="*/ 30 h 127"/>
                <a:gd name="T2" fmla="*/ 182 w 182"/>
                <a:gd name="T3" fmla="*/ 43 h 127"/>
                <a:gd name="T4" fmla="*/ 170 w 182"/>
                <a:gd name="T5" fmla="*/ 127 h 127"/>
                <a:gd name="T6" fmla="*/ 9 w 182"/>
                <a:gd name="T7" fmla="*/ 97 h 127"/>
                <a:gd name="T8" fmla="*/ 0 w 182"/>
                <a:gd name="T9" fmla="*/ 97 h 127"/>
                <a:gd name="T10" fmla="*/ 9 w 182"/>
                <a:gd name="T11" fmla="*/ 49 h 127"/>
                <a:gd name="T12" fmla="*/ 56 w 182"/>
                <a:gd name="T13" fmla="*/ 30 h 127"/>
                <a:gd name="T14" fmla="*/ 127 w 182"/>
                <a:gd name="T15" fmla="*/ 0 h 127"/>
                <a:gd name="T16" fmla="*/ 169 w 182"/>
                <a:gd name="T17"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27">
                  <a:moveTo>
                    <a:pt x="169" y="30"/>
                  </a:moveTo>
                  <a:lnTo>
                    <a:pt x="182" y="43"/>
                  </a:lnTo>
                  <a:lnTo>
                    <a:pt x="170" y="127"/>
                  </a:lnTo>
                  <a:lnTo>
                    <a:pt x="9" y="97"/>
                  </a:lnTo>
                  <a:lnTo>
                    <a:pt x="0" y="97"/>
                  </a:lnTo>
                  <a:lnTo>
                    <a:pt x="9" y="49"/>
                  </a:lnTo>
                  <a:lnTo>
                    <a:pt x="56" y="30"/>
                  </a:lnTo>
                  <a:lnTo>
                    <a:pt x="127" y="0"/>
                  </a:lnTo>
                  <a:lnTo>
                    <a:pt x="169" y="30"/>
                  </a:lnTo>
                  <a:close/>
                </a:path>
              </a:pathLst>
            </a:custGeom>
            <a:noFill/>
            <a:ln w="285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67" name="Freeform 134"/>
            <p:cNvSpPr>
              <a:spLocks/>
            </p:cNvSpPr>
            <p:nvPr/>
          </p:nvSpPr>
          <p:spPr bwMode="auto">
            <a:xfrm>
              <a:off x="6977682" y="5532423"/>
              <a:ext cx="408734" cy="220088"/>
            </a:xfrm>
            <a:custGeom>
              <a:avLst/>
              <a:gdLst>
                <a:gd name="T0" fmla="*/ 15 w 364"/>
                <a:gd name="T1" fmla="*/ 53 h 196"/>
                <a:gd name="T2" fmla="*/ 34 w 364"/>
                <a:gd name="T3" fmla="*/ 53 h 196"/>
                <a:gd name="T4" fmla="*/ 236 w 364"/>
                <a:gd name="T5" fmla="*/ 15 h 196"/>
                <a:gd name="T6" fmla="*/ 234 w 364"/>
                <a:gd name="T7" fmla="*/ 10 h 196"/>
                <a:gd name="T8" fmla="*/ 288 w 364"/>
                <a:gd name="T9" fmla="*/ 0 h 196"/>
                <a:gd name="T10" fmla="*/ 288 w 364"/>
                <a:gd name="T11" fmla="*/ 5 h 196"/>
                <a:gd name="T12" fmla="*/ 305 w 364"/>
                <a:gd name="T13" fmla="*/ 7 h 196"/>
                <a:gd name="T14" fmla="*/ 335 w 364"/>
                <a:gd name="T15" fmla="*/ 22 h 196"/>
                <a:gd name="T16" fmla="*/ 335 w 364"/>
                <a:gd name="T17" fmla="*/ 24 h 196"/>
                <a:gd name="T18" fmla="*/ 345 w 364"/>
                <a:gd name="T19" fmla="*/ 22 h 196"/>
                <a:gd name="T20" fmla="*/ 364 w 364"/>
                <a:gd name="T21" fmla="*/ 136 h 196"/>
                <a:gd name="T22" fmla="*/ 340 w 364"/>
                <a:gd name="T23" fmla="*/ 152 h 196"/>
                <a:gd name="T24" fmla="*/ 295 w 364"/>
                <a:gd name="T25" fmla="*/ 169 h 196"/>
                <a:gd name="T26" fmla="*/ 291 w 364"/>
                <a:gd name="T27" fmla="*/ 177 h 196"/>
                <a:gd name="T28" fmla="*/ 283 w 364"/>
                <a:gd name="T29" fmla="*/ 174 h 196"/>
                <a:gd name="T30" fmla="*/ 204 w 364"/>
                <a:gd name="T31" fmla="*/ 196 h 196"/>
                <a:gd name="T32" fmla="*/ 194 w 364"/>
                <a:gd name="T33" fmla="*/ 161 h 196"/>
                <a:gd name="T34" fmla="*/ 158 w 364"/>
                <a:gd name="T35" fmla="*/ 158 h 196"/>
                <a:gd name="T36" fmla="*/ 158 w 364"/>
                <a:gd name="T37" fmla="*/ 161 h 196"/>
                <a:gd name="T38" fmla="*/ 111 w 364"/>
                <a:gd name="T39" fmla="*/ 161 h 196"/>
                <a:gd name="T40" fmla="*/ 86 w 364"/>
                <a:gd name="T41" fmla="*/ 129 h 196"/>
                <a:gd name="T42" fmla="*/ 145 w 364"/>
                <a:gd name="T43" fmla="*/ 81 h 196"/>
                <a:gd name="T44" fmla="*/ 126 w 364"/>
                <a:gd name="T45" fmla="*/ 62 h 196"/>
                <a:gd name="T46" fmla="*/ 64 w 364"/>
                <a:gd name="T47" fmla="*/ 112 h 196"/>
                <a:gd name="T48" fmla="*/ 17 w 364"/>
                <a:gd name="T49" fmla="*/ 115 h 196"/>
                <a:gd name="T50" fmla="*/ 1 w 364"/>
                <a:gd name="T51" fmla="*/ 136 h 196"/>
                <a:gd name="T52" fmla="*/ 0 w 364"/>
                <a:gd name="T53" fmla="*/ 134 h 196"/>
                <a:gd name="T54" fmla="*/ 15 w 364"/>
                <a:gd name="T55" fmla="*/ 112 h 196"/>
                <a:gd name="T56" fmla="*/ 15 w 364"/>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4" h="196">
                  <a:moveTo>
                    <a:pt x="15" y="53"/>
                  </a:moveTo>
                  <a:lnTo>
                    <a:pt x="34" y="53"/>
                  </a:lnTo>
                  <a:lnTo>
                    <a:pt x="236" y="15"/>
                  </a:lnTo>
                  <a:lnTo>
                    <a:pt x="234" y="10"/>
                  </a:lnTo>
                  <a:lnTo>
                    <a:pt x="288" y="0"/>
                  </a:lnTo>
                  <a:lnTo>
                    <a:pt x="288" y="5"/>
                  </a:lnTo>
                  <a:lnTo>
                    <a:pt x="305" y="7"/>
                  </a:lnTo>
                  <a:lnTo>
                    <a:pt x="335" y="22"/>
                  </a:lnTo>
                  <a:lnTo>
                    <a:pt x="335" y="24"/>
                  </a:lnTo>
                  <a:lnTo>
                    <a:pt x="345" y="22"/>
                  </a:lnTo>
                  <a:lnTo>
                    <a:pt x="364" y="136"/>
                  </a:lnTo>
                  <a:lnTo>
                    <a:pt x="340" y="152"/>
                  </a:lnTo>
                  <a:lnTo>
                    <a:pt x="295" y="169"/>
                  </a:lnTo>
                  <a:lnTo>
                    <a:pt x="291" y="177"/>
                  </a:lnTo>
                  <a:lnTo>
                    <a:pt x="283" y="174"/>
                  </a:lnTo>
                  <a:lnTo>
                    <a:pt x="204" y="196"/>
                  </a:lnTo>
                  <a:lnTo>
                    <a:pt x="194" y="161"/>
                  </a:lnTo>
                  <a:lnTo>
                    <a:pt x="158" y="158"/>
                  </a:lnTo>
                  <a:lnTo>
                    <a:pt x="158" y="161"/>
                  </a:lnTo>
                  <a:lnTo>
                    <a:pt x="111" y="161"/>
                  </a:lnTo>
                  <a:lnTo>
                    <a:pt x="86" y="129"/>
                  </a:lnTo>
                  <a:lnTo>
                    <a:pt x="145" y="81"/>
                  </a:lnTo>
                  <a:lnTo>
                    <a:pt x="126" y="62"/>
                  </a:lnTo>
                  <a:lnTo>
                    <a:pt x="64" y="112"/>
                  </a:lnTo>
                  <a:lnTo>
                    <a:pt x="17" y="115"/>
                  </a:lnTo>
                  <a:lnTo>
                    <a:pt x="1" y="136"/>
                  </a:lnTo>
                  <a:lnTo>
                    <a:pt x="0" y="134"/>
                  </a:lnTo>
                  <a:lnTo>
                    <a:pt x="15" y="112"/>
                  </a:lnTo>
                  <a:lnTo>
                    <a:pt x="1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68" name="Freeform 135"/>
            <p:cNvSpPr>
              <a:spLocks/>
            </p:cNvSpPr>
            <p:nvPr/>
          </p:nvSpPr>
          <p:spPr bwMode="auto">
            <a:xfrm>
              <a:off x="6977682" y="5532422"/>
              <a:ext cx="408734" cy="220088"/>
            </a:xfrm>
            <a:custGeom>
              <a:avLst/>
              <a:gdLst>
                <a:gd name="T0" fmla="*/ 15 w 364"/>
                <a:gd name="T1" fmla="*/ 53 h 196"/>
                <a:gd name="T2" fmla="*/ 34 w 364"/>
                <a:gd name="T3" fmla="*/ 53 h 196"/>
                <a:gd name="T4" fmla="*/ 236 w 364"/>
                <a:gd name="T5" fmla="*/ 15 h 196"/>
                <a:gd name="T6" fmla="*/ 234 w 364"/>
                <a:gd name="T7" fmla="*/ 10 h 196"/>
                <a:gd name="T8" fmla="*/ 288 w 364"/>
                <a:gd name="T9" fmla="*/ 0 h 196"/>
                <a:gd name="T10" fmla="*/ 288 w 364"/>
                <a:gd name="T11" fmla="*/ 5 h 196"/>
                <a:gd name="T12" fmla="*/ 305 w 364"/>
                <a:gd name="T13" fmla="*/ 7 h 196"/>
                <a:gd name="T14" fmla="*/ 335 w 364"/>
                <a:gd name="T15" fmla="*/ 22 h 196"/>
                <a:gd name="T16" fmla="*/ 335 w 364"/>
                <a:gd name="T17" fmla="*/ 24 h 196"/>
                <a:gd name="T18" fmla="*/ 345 w 364"/>
                <a:gd name="T19" fmla="*/ 22 h 196"/>
                <a:gd name="T20" fmla="*/ 364 w 364"/>
                <a:gd name="T21" fmla="*/ 136 h 196"/>
                <a:gd name="T22" fmla="*/ 340 w 364"/>
                <a:gd name="T23" fmla="*/ 152 h 196"/>
                <a:gd name="T24" fmla="*/ 295 w 364"/>
                <a:gd name="T25" fmla="*/ 169 h 196"/>
                <a:gd name="T26" fmla="*/ 291 w 364"/>
                <a:gd name="T27" fmla="*/ 177 h 196"/>
                <a:gd name="T28" fmla="*/ 283 w 364"/>
                <a:gd name="T29" fmla="*/ 174 h 196"/>
                <a:gd name="T30" fmla="*/ 204 w 364"/>
                <a:gd name="T31" fmla="*/ 196 h 196"/>
                <a:gd name="T32" fmla="*/ 194 w 364"/>
                <a:gd name="T33" fmla="*/ 161 h 196"/>
                <a:gd name="T34" fmla="*/ 158 w 364"/>
                <a:gd name="T35" fmla="*/ 158 h 196"/>
                <a:gd name="T36" fmla="*/ 158 w 364"/>
                <a:gd name="T37" fmla="*/ 161 h 196"/>
                <a:gd name="T38" fmla="*/ 111 w 364"/>
                <a:gd name="T39" fmla="*/ 161 h 196"/>
                <a:gd name="T40" fmla="*/ 86 w 364"/>
                <a:gd name="T41" fmla="*/ 129 h 196"/>
                <a:gd name="T42" fmla="*/ 145 w 364"/>
                <a:gd name="T43" fmla="*/ 81 h 196"/>
                <a:gd name="T44" fmla="*/ 126 w 364"/>
                <a:gd name="T45" fmla="*/ 62 h 196"/>
                <a:gd name="T46" fmla="*/ 64 w 364"/>
                <a:gd name="T47" fmla="*/ 112 h 196"/>
                <a:gd name="T48" fmla="*/ 17 w 364"/>
                <a:gd name="T49" fmla="*/ 115 h 196"/>
                <a:gd name="T50" fmla="*/ 1 w 364"/>
                <a:gd name="T51" fmla="*/ 136 h 196"/>
                <a:gd name="T52" fmla="*/ 0 w 364"/>
                <a:gd name="T53" fmla="*/ 134 h 196"/>
                <a:gd name="T54" fmla="*/ 15 w 364"/>
                <a:gd name="T55" fmla="*/ 112 h 196"/>
                <a:gd name="T56" fmla="*/ 15 w 364"/>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4" h="196">
                  <a:moveTo>
                    <a:pt x="15" y="53"/>
                  </a:moveTo>
                  <a:lnTo>
                    <a:pt x="34" y="53"/>
                  </a:lnTo>
                  <a:lnTo>
                    <a:pt x="236" y="15"/>
                  </a:lnTo>
                  <a:lnTo>
                    <a:pt x="234" y="10"/>
                  </a:lnTo>
                  <a:lnTo>
                    <a:pt x="288" y="0"/>
                  </a:lnTo>
                  <a:lnTo>
                    <a:pt x="288" y="5"/>
                  </a:lnTo>
                  <a:lnTo>
                    <a:pt x="305" y="7"/>
                  </a:lnTo>
                  <a:lnTo>
                    <a:pt x="335" y="22"/>
                  </a:lnTo>
                  <a:lnTo>
                    <a:pt x="335" y="24"/>
                  </a:lnTo>
                  <a:lnTo>
                    <a:pt x="345" y="22"/>
                  </a:lnTo>
                  <a:lnTo>
                    <a:pt x="364" y="136"/>
                  </a:lnTo>
                  <a:lnTo>
                    <a:pt x="340" y="152"/>
                  </a:lnTo>
                  <a:lnTo>
                    <a:pt x="295" y="169"/>
                  </a:lnTo>
                  <a:lnTo>
                    <a:pt x="291" y="177"/>
                  </a:lnTo>
                  <a:lnTo>
                    <a:pt x="283" y="174"/>
                  </a:lnTo>
                  <a:lnTo>
                    <a:pt x="204" y="196"/>
                  </a:lnTo>
                  <a:lnTo>
                    <a:pt x="194" y="161"/>
                  </a:lnTo>
                  <a:lnTo>
                    <a:pt x="158" y="158"/>
                  </a:lnTo>
                  <a:lnTo>
                    <a:pt x="158" y="161"/>
                  </a:lnTo>
                  <a:lnTo>
                    <a:pt x="111" y="161"/>
                  </a:lnTo>
                  <a:lnTo>
                    <a:pt x="86" y="129"/>
                  </a:lnTo>
                  <a:lnTo>
                    <a:pt x="145" y="81"/>
                  </a:lnTo>
                  <a:lnTo>
                    <a:pt x="126" y="62"/>
                  </a:lnTo>
                  <a:lnTo>
                    <a:pt x="64" y="112"/>
                  </a:lnTo>
                  <a:lnTo>
                    <a:pt x="17" y="115"/>
                  </a:lnTo>
                  <a:lnTo>
                    <a:pt x="1" y="136"/>
                  </a:lnTo>
                  <a:lnTo>
                    <a:pt x="0" y="134"/>
                  </a:lnTo>
                  <a:lnTo>
                    <a:pt x="15" y="112"/>
                  </a:lnTo>
                  <a:lnTo>
                    <a:pt x="15" y="53"/>
                  </a:lnTo>
                  <a:close/>
                </a:path>
              </a:pathLst>
            </a:custGeom>
            <a:noFill/>
            <a:ln w="28575"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69" name="Freeform 136"/>
            <p:cNvSpPr>
              <a:spLocks/>
            </p:cNvSpPr>
            <p:nvPr/>
          </p:nvSpPr>
          <p:spPr bwMode="auto">
            <a:xfrm>
              <a:off x="8547489" y="4464546"/>
              <a:ext cx="479476" cy="397506"/>
            </a:xfrm>
            <a:custGeom>
              <a:avLst/>
              <a:gdLst>
                <a:gd name="T0" fmla="*/ 414 w 427"/>
                <a:gd name="T1" fmla="*/ 226 h 354"/>
                <a:gd name="T2" fmla="*/ 427 w 427"/>
                <a:gd name="T3" fmla="*/ 258 h 354"/>
                <a:gd name="T4" fmla="*/ 403 w 427"/>
                <a:gd name="T5" fmla="*/ 264 h 354"/>
                <a:gd name="T6" fmla="*/ 365 w 427"/>
                <a:gd name="T7" fmla="*/ 266 h 354"/>
                <a:gd name="T8" fmla="*/ 309 w 427"/>
                <a:gd name="T9" fmla="*/ 253 h 354"/>
                <a:gd name="T10" fmla="*/ 302 w 427"/>
                <a:gd name="T11" fmla="*/ 275 h 354"/>
                <a:gd name="T12" fmla="*/ 290 w 427"/>
                <a:gd name="T13" fmla="*/ 288 h 354"/>
                <a:gd name="T14" fmla="*/ 260 w 427"/>
                <a:gd name="T15" fmla="*/ 301 h 354"/>
                <a:gd name="T16" fmla="*/ 229 w 427"/>
                <a:gd name="T17" fmla="*/ 318 h 354"/>
                <a:gd name="T18" fmla="*/ 154 w 427"/>
                <a:gd name="T19" fmla="*/ 327 h 354"/>
                <a:gd name="T20" fmla="*/ 133 w 427"/>
                <a:gd name="T21" fmla="*/ 354 h 354"/>
                <a:gd name="T22" fmla="*/ 128 w 427"/>
                <a:gd name="T23" fmla="*/ 327 h 354"/>
                <a:gd name="T24" fmla="*/ 114 w 427"/>
                <a:gd name="T25" fmla="*/ 256 h 354"/>
                <a:gd name="T26" fmla="*/ 105 w 427"/>
                <a:gd name="T27" fmla="*/ 248 h 354"/>
                <a:gd name="T28" fmla="*/ 89 w 427"/>
                <a:gd name="T29" fmla="*/ 194 h 354"/>
                <a:gd name="T30" fmla="*/ 72 w 427"/>
                <a:gd name="T31" fmla="*/ 165 h 354"/>
                <a:gd name="T32" fmla="*/ 47 w 427"/>
                <a:gd name="T33" fmla="*/ 134 h 354"/>
                <a:gd name="T34" fmla="*/ 0 w 427"/>
                <a:gd name="T35" fmla="*/ 114 h 354"/>
                <a:gd name="T36" fmla="*/ 14 w 427"/>
                <a:gd name="T37" fmla="*/ 88 h 354"/>
                <a:gd name="T38" fmla="*/ 37 w 427"/>
                <a:gd name="T39" fmla="*/ 89 h 354"/>
                <a:gd name="T40" fmla="*/ 65 w 427"/>
                <a:gd name="T41" fmla="*/ 62 h 354"/>
                <a:gd name="T42" fmla="*/ 77 w 427"/>
                <a:gd name="T43" fmla="*/ 40 h 354"/>
                <a:gd name="T44" fmla="*/ 87 w 427"/>
                <a:gd name="T45" fmla="*/ 22 h 354"/>
                <a:gd name="T46" fmla="*/ 121 w 427"/>
                <a:gd name="T47" fmla="*/ 30 h 354"/>
                <a:gd name="T48" fmla="*/ 147 w 427"/>
                <a:gd name="T49" fmla="*/ 30 h 354"/>
                <a:gd name="T50" fmla="*/ 170 w 427"/>
                <a:gd name="T51" fmla="*/ 27 h 354"/>
                <a:gd name="T52" fmla="*/ 208 w 427"/>
                <a:gd name="T53" fmla="*/ 43 h 354"/>
                <a:gd name="T54" fmla="*/ 224 w 427"/>
                <a:gd name="T55" fmla="*/ 49 h 354"/>
                <a:gd name="T56" fmla="*/ 271 w 427"/>
                <a:gd name="T57" fmla="*/ 45 h 354"/>
                <a:gd name="T58" fmla="*/ 286 w 427"/>
                <a:gd name="T59" fmla="*/ 2 h 354"/>
                <a:gd name="T60" fmla="*/ 295 w 427"/>
                <a:gd name="T61" fmla="*/ 5 h 354"/>
                <a:gd name="T62" fmla="*/ 318 w 427"/>
                <a:gd name="T63" fmla="*/ 27 h 354"/>
                <a:gd name="T64" fmla="*/ 353 w 427"/>
                <a:gd name="T65" fmla="*/ 57 h 354"/>
                <a:gd name="T66" fmla="*/ 398 w 427"/>
                <a:gd name="T67" fmla="*/ 67 h 354"/>
                <a:gd name="T68" fmla="*/ 422 w 427"/>
                <a:gd name="T69" fmla="*/ 124 h 354"/>
                <a:gd name="T70" fmla="*/ 410 w 427"/>
                <a:gd name="T71" fmla="*/ 137 h 354"/>
                <a:gd name="T72" fmla="*/ 400 w 427"/>
                <a:gd name="T73" fmla="*/ 18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354">
                  <a:moveTo>
                    <a:pt x="400" y="189"/>
                  </a:moveTo>
                  <a:lnTo>
                    <a:pt x="414" y="226"/>
                  </a:lnTo>
                  <a:lnTo>
                    <a:pt x="427" y="243"/>
                  </a:lnTo>
                  <a:lnTo>
                    <a:pt x="427" y="258"/>
                  </a:lnTo>
                  <a:lnTo>
                    <a:pt x="414" y="258"/>
                  </a:lnTo>
                  <a:lnTo>
                    <a:pt x="403" y="264"/>
                  </a:lnTo>
                  <a:lnTo>
                    <a:pt x="393" y="280"/>
                  </a:lnTo>
                  <a:lnTo>
                    <a:pt x="365" y="266"/>
                  </a:lnTo>
                  <a:lnTo>
                    <a:pt x="344" y="269"/>
                  </a:lnTo>
                  <a:lnTo>
                    <a:pt x="309" y="253"/>
                  </a:lnTo>
                  <a:lnTo>
                    <a:pt x="304" y="253"/>
                  </a:lnTo>
                  <a:lnTo>
                    <a:pt x="302" y="275"/>
                  </a:lnTo>
                  <a:lnTo>
                    <a:pt x="290" y="275"/>
                  </a:lnTo>
                  <a:lnTo>
                    <a:pt x="290" y="288"/>
                  </a:lnTo>
                  <a:lnTo>
                    <a:pt x="265" y="301"/>
                  </a:lnTo>
                  <a:lnTo>
                    <a:pt x="260" y="301"/>
                  </a:lnTo>
                  <a:lnTo>
                    <a:pt x="253" y="307"/>
                  </a:lnTo>
                  <a:lnTo>
                    <a:pt x="229" y="318"/>
                  </a:lnTo>
                  <a:lnTo>
                    <a:pt x="190" y="327"/>
                  </a:lnTo>
                  <a:lnTo>
                    <a:pt x="154" y="327"/>
                  </a:lnTo>
                  <a:lnTo>
                    <a:pt x="136" y="340"/>
                  </a:lnTo>
                  <a:lnTo>
                    <a:pt x="133" y="354"/>
                  </a:lnTo>
                  <a:lnTo>
                    <a:pt x="119" y="345"/>
                  </a:lnTo>
                  <a:lnTo>
                    <a:pt x="128" y="327"/>
                  </a:lnTo>
                  <a:lnTo>
                    <a:pt x="133" y="288"/>
                  </a:lnTo>
                  <a:lnTo>
                    <a:pt x="114" y="256"/>
                  </a:lnTo>
                  <a:lnTo>
                    <a:pt x="112" y="256"/>
                  </a:lnTo>
                  <a:lnTo>
                    <a:pt x="105" y="248"/>
                  </a:lnTo>
                  <a:lnTo>
                    <a:pt x="100" y="223"/>
                  </a:lnTo>
                  <a:lnTo>
                    <a:pt x="89" y="194"/>
                  </a:lnTo>
                  <a:lnTo>
                    <a:pt x="67" y="173"/>
                  </a:lnTo>
                  <a:lnTo>
                    <a:pt x="72" y="165"/>
                  </a:lnTo>
                  <a:lnTo>
                    <a:pt x="44" y="143"/>
                  </a:lnTo>
                  <a:lnTo>
                    <a:pt x="47" y="134"/>
                  </a:lnTo>
                  <a:lnTo>
                    <a:pt x="37" y="119"/>
                  </a:lnTo>
                  <a:lnTo>
                    <a:pt x="0" y="114"/>
                  </a:lnTo>
                  <a:lnTo>
                    <a:pt x="7" y="92"/>
                  </a:lnTo>
                  <a:lnTo>
                    <a:pt x="14" y="88"/>
                  </a:lnTo>
                  <a:lnTo>
                    <a:pt x="26" y="84"/>
                  </a:lnTo>
                  <a:lnTo>
                    <a:pt x="37" y="89"/>
                  </a:lnTo>
                  <a:lnTo>
                    <a:pt x="47" y="78"/>
                  </a:lnTo>
                  <a:lnTo>
                    <a:pt x="65" y="62"/>
                  </a:lnTo>
                  <a:lnTo>
                    <a:pt x="70" y="49"/>
                  </a:lnTo>
                  <a:lnTo>
                    <a:pt x="77" y="40"/>
                  </a:lnTo>
                  <a:lnTo>
                    <a:pt x="77" y="27"/>
                  </a:lnTo>
                  <a:lnTo>
                    <a:pt x="87" y="22"/>
                  </a:lnTo>
                  <a:lnTo>
                    <a:pt x="119" y="26"/>
                  </a:lnTo>
                  <a:lnTo>
                    <a:pt x="121" y="30"/>
                  </a:lnTo>
                  <a:lnTo>
                    <a:pt x="128" y="27"/>
                  </a:lnTo>
                  <a:lnTo>
                    <a:pt x="147" y="30"/>
                  </a:lnTo>
                  <a:lnTo>
                    <a:pt x="161" y="22"/>
                  </a:lnTo>
                  <a:lnTo>
                    <a:pt x="170" y="27"/>
                  </a:lnTo>
                  <a:lnTo>
                    <a:pt x="182" y="37"/>
                  </a:lnTo>
                  <a:lnTo>
                    <a:pt x="208" y="43"/>
                  </a:lnTo>
                  <a:lnTo>
                    <a:pt x="215" y="46"/>
                  </a:lnTo>
                  <a:lnTo>
                    <a:pt x="224" y="49"/>
                  </a:lnTo>
                  <a:lnTo>
                    <a:pt x="232" y="46"/>
                  </a:lnTo>
                  <a:lnTo>
                    <a:pt x="271" y="45"/>
                  </a:lnTo>
                  <a:lnTo>
                    <a:pt x="288" y="13"/>
                  </a:lnTo>
                  <a:lnTo>
                    <a:pt x="286" y="2"/>
                  </a:lnTo>
                  <a:lnTo>
                    <a:pt x="286" y="0"/>
                  </a:lnTo>
                  <a:lnTo>
                    <a:pt x="295" y="5"/>
                  </a:lnTo>
                  <a:lnTo>
                    <a:pt x="302" y="35"/>
                  </a:lnTo>
                  <a:lnTo>
                    <a:pt x="318" y="27"/>
                  </a:lnTo>
                  <a:lnTo>
                    <a:pt x="330" y="53"/>
                  </a:lnTo>
                  <a:lnTo>
                    <a:pt x="353" y="57"/>
                  </a:lnTo>
                  <a:lnTo>
                    <a:pt x="387" y="54"/>
                  </a:lnTo>
                  <a:lnTo>
                    <a:pt x="398" y="67"/>
                  </a:lnTo>
                  <a:lnTo>
                    <a:pt x="414" y="102"/>
                  </a:lnTo>
                  <a:lnTo>
                    <a:pt x="422" y="124"/>
                  </a:lnTo>
                  <a:lnTo>
                    <a:pt x="414" y="134"/>
                  </a:lnTo>
                  <a:lnTo>
                    <a:pt x="410" y="137"/>
                  </a:lnTo>
                  <a:lnTo>
                    <a:pt x="407" y="161"/>
                  </a:lnTo>
                  <a:lnTo>
                    <a:pt x="400" y="189"/>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70" name="Freeform 137"/>
            <p:cNvSpPr>
              <a:spLocks/>
            </p:cNvSpPr>
            <p:nvPr/>
          </p:nvSpPr>
          <p:spPr bwMode="auto">
            <a:xfrm>
              <a:off x="8543991" y="4464546"/>
              <a:ext cx="479476" cy="397506"/>
            </a:xfrm>
            <a:custGeom>
              <a:avLst/>
              <a:gdLst>
                <a:gd name="T0" fmla="*/ 414 w 427"/>
                <a:gd name="T1" fmla="*/ 226 h 354"/>
                <a:gd name="T2" fmla="*/ 427 w 427"/>
                <a:gd name="T3" fmla="*/ 258 h 354"/>
                <a:gd name="T4" fmla="*/ 403 w 427"/>
                <a:gd name="T5" fmla="*/ 264 h 354"/>
                <a:gd name="T6" fmla="*/ 365 w 427"/>
                <a:gd name="T7" fmla="*/ 266 h 354"/>
                <a:gd name="T8" fmla="*/ 309 w 427"/>
                <a:gd name="T9" fmla="*/ 253 h 354"/>
                <a:gd name="T10" fmla="*/ 302 w 427"/>
                <a:gd name="T11" fmla="*/ 275 h 354"/>
                <a:gd name="T12" fmla="*/ 290 w 427"/>
                <a:gd name="T13" fmla="*/ 288 h 354"/>
                <a:gd name="T14" fmla="*/ 260 w 427"/>
                <a:gd name="T15" fmla="*/ 301 h 354"/>
                <a:gd name="T16" fmla="*/ 229 w 427"/>
                <a:gd name="T17" fmla="*/ 318 h 354"/>
                <a:gd name="T18" fmla="*/ 154 w 427"/>
                <a:gd name="T19" fmla="*/ 327 h 354"/>
                <a:gd name="T20" fmla="*/ 133 w 427"/>
                <a:gd name="T21" fmla="*/ 354 h 354"/>
                <a:gd name="T22" fmla="*/ 128 w 427"/>
                <a:gd name="T23" fmla="*/ 327 h 354"/>
                <a:gd name="T24" fmla="*/ 114 w 427"/>
                <a:gd name="T25" fmla="*/ 256 h 354"/>
                <a:gd name="T26" fmla="*/ 105 w 427"/>
                <a:gd name="T27" fmla="*/ 248 h 354"/>
                <a:gd name="T28" fmla="*/ 89 w 427"/>
                <a:gd name="T29" fmla="*/ 194 h 354"/>
                <a:gd name="T30" fmla="*/ 72 w 427"/>
                <a:gd name="T31" fmla="*/ 165 h 354"/>
                <a:gd name="T32" fmla="*/ 47 w 427"/>
                <a:gd name="T33" fmla="*/ 134 h 354"/>
                <a:gd name="T34" fmla="*/ 0 w 427"/>
                <a:gd name="T35" fmla="*/ 114 h 354"/>
                <a:gd name="T36" fmla="*/ 14 w 427"/>
                <a:gd name="T37" fmla="*/ 88 h 354"/>
                <a:gd name="T38" fmla="*/ 37 w 427"/>
                <a:gd name="T39" fmla="*/ 89 h 354"/>
                <a:gd name="T40" fmla="*/ 65 w 427"/>
                <a:gd name="T41" fmla="*/ 62 h 354"/>
                <a:gd name="T42" fmla="*/ 77 w 427"/>
                <a:gd name="T43" fmla="*/ 40 h 354"/>
                <a:gd name="T44" fmla="*/ 87 w 427"/>
                <a:gd name="T45" fmla="*/ 22 h 354"/>
                <a:gd name="T46" fmla="*/ 121 w 427"/>
                <a:gd name="T47" fmla="*/ 30 h 354"/>
                <a:gd name="T48" fmla="*/ 147 w 427"/>
                <a:gd name="T49" fmla="*/ 30 h 354"/>
                <a:gd name="T50" fmla="*/ 170 w 427"/>
                <a:gd name="T51" fmla="*/ 27 h 354"/>
                <a:gd name="T52" fmla="*/ 208 w 427"/>
                <a:gd name="T53" fmla="*/ 43 h 354"/>
                <a:gd name="T54" fmla="*/ 224 w 427"/>
                <a:gd name="T55" fmla="*/ 49 h 354"/>
                <a:gd name="T56" fmla="*/ 271 w 427"/>
                <a:gd name="T57" fmla="*/ 45 h 354"/>
                <a:gd name="T58" fmla="*/ 286 w 427"/>
                <a:gd name="T59" fmla="*/ 2 h 354"/>
                <a:gd name="T60" fmla="*/ 295 w 427"/>
                <a:gd name="T61" fmla="*/ 5 h 354"/>
                <a:gd name="T62" fmla="*/ 318 w 427"/>
                <a:gd name="T63" fmla="*/ 27 h 354"/>
                <a:gd name="T64" fmla="*/ 353 w 427"/>
                <a:gd name="T65" fmla="*/ 57 h 354"/>
                <a:gd name="T66" fmla="*/ 398 w 427"/>
                <a:gd name="T67" fmla="*/ 67 h 354"/>
                <a:gd name="T68" fmla="*/ 422 w 427"/>
                <a:gd name="T69" fmla="*/ 124 h 354"/>
                <a:gd name="T70" fmla="*/ 410 w 427"/>
                <a:gd name="T71" fmla="*/ 137 h 354"/>
                <a:gd name="T72" fmla="*/ 400 w 427"/>
                <a:gd name="T73" fmla="*/ 18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354">
                  <a:moveTo>
                    <a:pt x="400" y="189"/>
                  </a:moveTo>
                  <a:lnTo>
                    <a:pt x="414" y="226"/>
                  </a:lnTo>
                  <a:lnTo>
                    <a:pt x="427" y="243"/>
                  </a:lnTo>
                  <a:lnTo>
                    <a:pt x="427" y="258"/>
                  </a:lnTo>
                  <a:lnTo>
                    <a:pt x="414" y="258"/>
                  </a:lnTo>
                  <a:lnTo>
                    <a:pt x="403" y="264"/>
                  </a:lnTo>
                  <a:lnTo>
                    <a:pt x="393" y="280"/>
                  </a:lnTo>
                  <a:lnTo>
                    <a:pt x="365" y="266"/>
                  </a:lnTo>
                  <a:lnTo>
                    <a:pt x="344" y="269"/>
                  </a:lnTo>
                  <a:lnTo>
                    <a:pt x="309" y="253"/>
                  </a:lnTo>
                  <a:lnTo>
                    <a:pt x="304" y="253"/>
                  </a:lnTo>
                  <a:lnTo>
                    <a:pt x="302" y="275"/>
                  </a:lnTo>
                  <a:lnTo>
                    <a:pt x="290" y="275"/>
                  </a:lnTo>
                  <a:lnTo>
                    <a:pt x="290" y="288"/>
                  </a:lnTo>
                  <a:lnTo>
                    <a:pt x="265" y="301"/>
                  </a:lnTo>
                  <a:lnTo>
                    <a:pt x="260" y="301"/>
                  </a:lnTo>
                  <a:lnTo>
                    <a:pt x="253" y="307"/>
                  </a:lnTo>
                  <a:lnTo>
                    <a:pt x="229" y="318"/>
                  </a:lnTo>
                  <a:lnTo>
                    <a:pt x="190" y="327"/>
                  </a:lnTo>
                  <a:lnTo>
                    <a:pt x="154" y="327"/>
                  </a:lnTo>
                  <a:lnTo>
                    <a:pt x="136" y="340"/>
                  </a:lnTo>
                  <a:lnTo>
                    <a:pt x="133" y="354"/>
                  </a:lnTo>
                  <a:lnTo>
                    <a:pt x="119" y="345"/>
                  </a:lnTo>
                  <a:lnTo>
                    <a:pt x="128" y="327"/>
                  </a:lnTo>
                  <a:lnTo>
                    <a:pt x="133" y="288"/>
                  </a:lnTo>
                  <a:lnTo>
                    <a:pt x="114" y="256"/>
                  </a:lnTo>
                  <a:lnTo>
                    <a:pt x="112" y="256"/>
                  </a:lnTo>
                  <a:lnTo>
                    <a:pt x="105" y="248"/>
                  </a:lnTo>
                  <a:lnTo>
                    <a:pt x="100" y="223"/>
                  </a:lnTo>
                  <a:lnTo>
                    <a:pt x="89" y="194"/>
                  </a:lnTo>
                  <a:lnTo>
                    <a:pt x="67" y="173"/>
                  </a:lnTo>
                  <a:lnTo>
                    <a:pt x="72" y="165"/>
                  </a:lnTo>
                  <a:lnTo>
                    <a:pt x="44" y="143"/>
                  </a:lnTo>
                  <a:lnTo>
                    <a:pt x="47" y="134"/>
                  </a:lnTo>
                  <a:lnTo>
                    <a:pt x="37" y="119"/>
                  </a:lnTo>
                  <a:lnTo>
                    <a:pt x="0" y="114"/>
                  </a:lnTo>
                  <a:lnTo>
                    <a:pt x="7" y="92"/>
                  </a:lnTo>
                  <a:lnTo>
                    <a:pt x="14" y="88"/>
                  </a:lnTo>
                  <a:lnTo>
                    <a:pt x="26" y="84"/>
                  </a:lnTo>
                  <a:lnTo>
                    <a:pt x="37" y="89"/>
                  </a:lnTo>
                  <a:lnTo>
                    <a:pt x="47" y="78"/>
                  </a:lnTo>
                  <a:lnTo>
                    <a:pt x="65" y="62"/>
                  </a:lnTo>
                  <a:lnTo>
                    <a:pt x="70" y="49"/>
                  </a:lnTo>
                  <a:lnTo>
                    <a:pt x="77" y="40"/>
                  </a:lnTo>
                  <a:lnTo>
                    <a:pt x="77" y="27"/>
                  </a:lnTo>
                  <a:lnTo>
                    <a:pt x="87" y="22"/>
                  </a:lnTo>
                  <a:lnTo>
                    <a:pt x="119" y="26"/>
                  </a:lnTo>
                  <a:lnTo>
                    <a:pt x="121" y="30"/>
                  </a:lnTo>
                  <a:lnTo>
                    <a:pt x="128" y="27"/>
                  </a:lnTo>
                  <a:lnTo>
                    <a:pt x="147" y="30"/>
                  </a:lnTo>
                  <a:lnTo>
                    <a:pt x="161" y="22"/>
                  </a:lnTo>
                  <a:lnTo>
                    <a:pt x="170" y="27"/>
                  </a:lnTo>
                  <a:lnTo>
                    <a:pt x="182" y="37"/>
                  </a:lnTo>
                  <a:lnTo>
                    <a:pt x="208" y="43"/>
                  </a:lnTo>
                  <a:lnTo>
                    <a:pt x="215" y="46"/>
                  </a:lnTo>
                  <a:lnTo>
                    <a:pt x="224" y="49"/>
                  </a:lnTo>
                  <a:lnTo>
                    <a:pt x="232" y="46"/>
                  </a:lnTo>
                  <a:lnTo>
                    <a:pt x="271" y="45"/>
                  </a:lnTo>
                  <a:lnTo>
                    <a:pt x="288" y="13"/>
                  </a:lnTo>
                  <a:lnTo>
                    <a:pt x="286" y="2"/>
                  </a:lnTo>
                  <a:lnTo>
                    <a:pt x="286" y="0"/>
                  </a:lnTo>
                  <a:lnTo>
                    <a:pt x="295" y="5"/>
                  </a:lnTo>
                  <a:lnTo>
                    <a:pt x="302" y="35"/>
                  </a:lnTo>
                  <a:lnTo>
                    <a:pt x="318" y="27"/>
                  </a:lnTo>
                  <a:lnTo>
                    <a:pt x="330" y="53"/>
                  </a:lnTo>
                  <a:lnTo>
                    <a:pt x="353" y="57"/>
                  </a:lnTo>
                  <a:lnTo>
                    <a:pt x="387" y="54"/>
                  </a:lnTo>
                  <a:lnTo>
                    <a:pt x="398" y="67"/>
                  </a:lnTo>
                  <a:lnTo>
                    <a:pt x="414" y="102"/>
                  </a:lnTo>
                  <a:lnTo>
                    <a:pt x="422" y="124"/>
                  </a:lnTo>
                  <a:lnTo>
                    <a:pt x="414" y="134"/>
                  </a:lnTo>
                  <a:lnTo>
                    <a:pt x="410" y="137"/>
                  </a:lnTo>
                  <a:lnTo>
                    <a:pt x="407" y="161"/>
                  </a:lnTo>
                  <a:lnTo>
                    <a:pt x="400" y="18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71" name="Freeform 138"/>
            <p:cNvSpPr>
              <a:spLocks/>
            </p:cNvSpPr>
            <p:nvPr/>
          </p:nvSpPr>
          <p:spPr bwMode="auto">
            <a:xfrm>
              <a:off x="6378056" y="1449560"/>
              <a:ext cx="1475484" cy="1249787"/>
            </a:xfrm>
            <a:custGeom>
              <a:avLst/>
              <a:gdLst>
                <a:gd name="T0" fmla="*/ 195 w 1314"/>
                <a:gd name="T1" fmla="*/ 399 h 1113"/>
                <a:gd name="T2" fmla="*/ 200 w 1314"/>
                <a:gd name="T3" fmla="*/ 324 h 1113"/>
                <a:gd name="T4" fmla="*/ 198 w 1314"/>
                <a:gd name="T5" fmla="*/ 235 h 1113"/>
                <a:gd name="T6" fmla="*/ 106 w 1314"/>
                <a:gd name="T7" fmla="*/ 231 h 1113"/>
                <a:gd name="T8" fmla="*/ 32 w 1314"/>
                <a:gd name="T9" fmla="*/ 151 h 1113"/>
                <a:gd name="T10" fmla="*/ 19 w 1314"/>
                <a:gd name="T11" fmla="*/ 124 h 1113"/>
                <a:gd name="T12" fmla="*/ 64 w 1314"/>
                <a:gd name="T13" fmla="*/ 67 h 1113"/>
                <a:gd name="T14" fmla="*/ 130 w 1314"/>
                <a:gd name="T15" fmla="*/ 58 h 1113"/>
                <a:gd name="T16" fmla="*/ 193 w 1314"/>
                <a:gd name="T17" fmla="*/ 0 h 1113"/>
                <a:gd name="T18" fmla="*/ 260 w 1314"/>
                <a:gd name="T19" fmla="*/ 41 h 1113"/>
                <a:gd name="T20" fmla="*/ 384 w 1314"/>
                <a:gd name="T21" fmla="*/ 94 h 1113"/>
                <a:gd name="T22" fmla="*/ 414 w 1314"/>
                <a:gd name="T23" fmla="*/ 169 h 1113"/>
                <a:gd name="T24" fmla="*/ 401 w 1314"/>
                <a:gd name="T25" fmla="*/ 256 h 1113"/>
                <a:gd name="T26" fmla="*/ 413 w 1314"/>
                <a:gd name="T27" fmla="*/ 345 h 1113"/>
                <a:gd name="T28" fmla="*/ 488 w 1314"/>
                <a:gd name="T29" fmla="*/ 370 h 1113"/>
                <a:gd name="T30" fmla="*/ 589 w 1314"/>
                <a:gd name="T31" fmla="*/ 397 h 1113"/>
                <a:gd name="T32" fmla="*/ 680 w 1314"/>
                <a:gd name="T33" fmla="*/ 397 h 1113"/>
                <a:gd name="T34" fmla="*/ 744 w 1314"/>
                <a:gd name="T35" fmla="*/ 439 h 1113"/>
                <a:gd name="T36" fmla="*/ 830 w 1314"/>
                <a:gd name="T37" fmla="*/ 386 h 1113"/>
                <a:gd name="T38" fmla="*/ 891 w 1314"/>
                <a:gd name="T39" fmla="*/ 390 h 1113"/>
                <a:gd name="T40" fmla="*/ 967 w 1314"/>
                <a:gd name="T41" fmla="*/ 434 h 1113"/>
                <a:gd name="T42" fmla="*/ 1024 w 1314"/>
                <a:gd name="T43" fmla="*/ 445 h 1113"/>
                <a:gd name="T44" fmla="*/ 1107 w 1314"/>
                <a:gd name="T45" fmla="*/ 486 h 1113"/>
                <a:gd name="T46" fmla="*/ 1218 w 1314"/>
                <a:gd name="T47" fmla="*/ 498 h 1113"/>
                <a:gd name="T48" fmla="*/ 1277 w 1314"/>
                <a:gd name="T49" fmla="*/ 546 h 1113"/>
                <a:gd name="T50" fmla="*/ 1290 w 1314"/>
                <a:gd name="T51" fmla="*/ 578 h 1113"/>
                <a:gd name="T52" fmla="*/ 1249 w 1314"/>
                <a:gd name="T53" fmla="*/ 653 h 1113"/>
                <a:gd name="T54" fmla="*/ 1265 w 1314"/>
                <a:gd name="T55" fmla="*/ 716 h 1113"/>
                <a:gd name="T56" fmla="*/ 1273 w 1314"/>
                <a:gd name="T57" fmla="*/ 754 h 1113"/>
                <a:gd name="T58" fmla="*/ 1264 w 1314"/>
                <a:gd name="T59" fmla="*/ 754 h 1113"/>
                <a:gd name="T60" fmla="*/ 1234 w 1314"/>
                <a:gd name="T61" fmla="*/ 812 h 1113"/>
                <a:gd name="T62" fmla="*/ 1253 w 1314"/>
                <a:gd name="T63" fmla="*/ 848 h 1113"/>
                <a:gd name="T64" fmla="*/ 1224 w 1314"/>
                <a:gd name="T65" fmla="*/ 911 h 1113"/>
                <a:gd name="T66" fmla="*/ 1217 w 1314"/>
                <a:gd name="T67" fmla="*/ 942 h 1113"/>
                <a:gd name="T68" fmla="*/ 1183 w 1314"/>
                <a:gd name="T69" fmla="*/ 999 h 1113"/>
                <a:gd name="T70" fmla="*/ 1164 w 1314"/>
                <a:gd name="T71" fmla="*/ 1076 h 1113"/>
                <a:gd name="T72" fmla="*/ 1068 w 1314"/>
                <a:gd name="T73" fmla="*/ 1109 h 1113"/>
                <a:gd name="T74" fmla="*/ 979 w 1314"/>
                <a:gd name="T75" fmla="*/ 1068 h 1113"/>
                <a:gd name="T76" fmla="*/ 873 w 1314"/>
                <a:gd name="T77" fmla="*/ 1019 h 1113"/>
                <a:gd name="T78" fmla="*/ 781 w 1314"/>
                <a:gd name="T79" fmla="*/ 1019 h 1113"/>
                <a:gd name="T80" fmla="*/ 704 w 1314"/>
                <a:gd name="T81" fmla="*/ 1021 h 1113"/>
                <a:gd name="T82" fmla="*/ 685 w 1314"/>
                <a:gd name="T83" fmla="*/ 985 h 1113"/>
                <a:gd name="T84" fmla="*/ 654 w 1314"/>
                <a:gd name="T85" fmla="*/ 952 h 1113"/>
                <a:gd name="T86" fmla="*/ 630 w 1314"/>
                <a:gd name="T87" fmla="*/ 970 h 1113"/>
                <a:gd name="T88" fmla="*/ 518 w 1314"/>
                <a:gd name="T89" fmla="*/ 959 h 1113"/>
                <a:gd name="T90" fmla="*/ 472 w 1314"/>
                <a:gd name="T91" fmla="*/ 959 h 1113"/>
                <a:gd name="T92" fmla="*/ 443 w 1314"/>
                <a:gd name="T93" fmla="*/ 866 h 1113"/>
                <a:gd name="T94" fmla="*/ 402 w 1314"/>
                <a:gd name="T95" fmla="*/ 849 h 1113"/>
                <a:gd name="T96" fmla="*/ 343 w 1314"/>
                <a:gd name="T97" fmla="*/ 870 h 1113"/>
                <a:gd name="T98" fmla="*/ 300 w 1314"/>
                <a:gd name="T99" fmla="*/ 848 h 1113"/>
                <a:gd name="T100" fmla="*/ 225 w 1314"/>
                <a:gd name="T101" fmla="*/ 849 h 1113"/>
                <a:gd name="T102" fmla="*/ 150 w 1314"/>
                <a:gd name="T103" fmla="*/ 769 h 1113"/>
                <a:gd name="T104" fmla="*/ 124 w 1314"/>
                <a:gd name="T105" fmla="*/ 742 h 1113"/>
                <a:gd name="T106" fmla="*/ 153 w 1314"/>
                <a:gd name="T107" fmla="*/ 649 h 1113"/>
                <a:gd name="T108" fmla="*/ 220 w 1314"/>
                <a:gd name="T109" fmla="*/ 626 h 1113"/>
                <a:gd name="T110" fmla="*/ 178 w 1314"/>
                <a:gd name="T111" fmla="*/ 538 h 1113"/>
                <a:gd name="T112" fmla="*/ 186 w 1314"/>
                <a:gd name="T113" fmla="*/ 448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4" h="1113">
                  <a:moveTo>
                    <a:pt x="178" y="427"/>
                  </a:moveTo>
                  <a:lnTo>
                    <a:pt x="172" y="421"/>
                  </a:lnTo>
                  <a:lnTo>
                    <a:pt x="177" y="405"/>
                  </a:lnTo>
                  <a:lnTo>
                    <a:pt x="190" y="405"/>
                  </a:lnTo>
                  <a:lnTo>
                    <a:pt x="195" y="399"/>
                  </a:lnTo>
                  <a:lnTo>
                    <a:pt x="193" y="359"/>
                  </a:lnTo>
                  <a:lnTo>
                    <a:pt x="186" y="351"/>
                  </a:lnTo>
                  <a:lnTo>
                    <a:pt x="190" y="339"/>
                  </a:lnTo>
                  <a:lnTo>
                    <a:pt x="202" y="332"/>
                  </a:lnTo>
                  <a:lnTo>
                    <a:pt x="200" y="324"/>
                  </a:lnTo>
                  <a:lnTo>
                    <a:pt x="207" y="310"/>
                  </a:lnTo>
                  <a:lnTo>
                    <a:pt x="198" y="290"/>
                  </a:lnTo>
                  <a:lnTo>
                    <a:pt x="202" y="283"/>
                  </a:lnTo>
                  <a:lnTo>
                    <a:pt x="200" y="273"/>
                  </a:lnTo>
                  <a:lnTo>
                    <a:pt x="198" y="235"/>
                  </a:lnTo>
                  <a:lnTo>
                    <a:pt x="167" y="222"/>
                  </a:lnTo>
                  <a:lnTo>
                    <a:pt x="158" y="226"/>
                  </a:lnTo>
                  <a:lnTo>
                    <a:pt x="153" y="218"/>
                  </a:lnTo>
                  <a:lnTo>
                    <a:pt x="132" y="218"/>
                  </a:lnTo>
                  <a:lnTo>
                    <a:pt x="106" y="231"/>
                  </a:lnTo>
                  <a:lnTo>
                    <a:pt x="92" y="226"/>
                  </a:lnTo>
                  <a:lnTo>
                    <a:pt x="76" y="226"/>
                  </a:lnTo>
                  <a:lnTo>
                    <a:pt x="64" y="190"/>
                  </a:lnTo>
                  <a:lnTo>
                    <a:pt x="51" y="165"/>
                  </a:lnTo>
                  <a:lnTo>
                    <a:pt x="32" y="151"/>
                  </a:lnTo>
                  <a:lnTo>
                    <a:pt x="30" y="146"/>
                  </a:lnTo>
                  <a:lnTo>
                    <a:pt x="24" y="142"/>
                  </a:lnTo>
                  <a:lnTo>
                    <a:pt x="5" y="148"/>
                  </a:lnTo>
                  <a:lnTo>
                    <a:pt x="0" y="142"/>
                  </a:lnTo>
                  <a:lnTo>
                    <a:pt x="19" y="124"/>
                  </a:lnTo>
                  <a:lnTo>
                    <a:pt x="28" y="103"/>
                  </a:lnTo>
                  <a:lnTo>
                    <a:pt x="50" y="93"/>
                  </a:lnTo>
                  <a:lnTo>
                    <a:pt x="50" y="81"/>
                  </a:lnTo>
                  <a:lnTo>
                    <a:pt x="62" y="75"/>
                  </a:lnTo>
                  <a:lnTo>
                    <a:pt x="64" y="67"/>
                  </a:lnTo>
                  <a:lnTo>
                    <a:pt x="70" y="67"/>
                  </a:lnTo>
                  <a:lnTo>
                    <a:pt x="76" y="75"/>
                  </a:lnTo>
                  <a:lnTo>
                    <a:pt x="96" y="72"/>
                  </a:lnTo>
                  <a:lnTo>
                    <a:pt x="106" y="58"/>
                  </a:lnTo>
                  <a:lnTo>
                    <a:pt x="130" y="58"/>
                  </a:lnTo>
                  <a:lnTo>
                    <a:pt x="147" y="48"/>
                  </a:lnTo>
                  <a:lnTo>
                    <a:pt x="160" y="19"/>
                  </a:lnTo>
                  <a:lnTo>
                    <a:pt x="155" y="4"/>
                  </a:lnTo>
                  <a:lnTo>
                    <a:pt x="160" y="0"/>
                  </a:lnTo>
                  <a:lnTo>
                    <a:pt x="193" y="0"/>
                  </a:lnTo>
                  <a:lnTo>
                    <a:pt x="208" y="9"/>
                  </a:lnTo>
                  <a:lnTo>
                    <a:pt x="235" y="11"/>
                  </a:lnTo>
                  <a:lnTo>
                    <a:pt x="256" y="32"/>
                  </a:lnTo>
                  <a:lnTo>
                    <a:pt x="252" y="41"/>
                  </a:lnTo>
                  <a:lnTo>
                    <a:pt x="260" y="41"/>
                  </a:lnTo>
                  <a:lnTo>
                    <a:pt x="300" y="66"/>
                  </a:lnTo>
                  <a:lnTo>
                    <a:pt x="329" y="53"/>
                  </a:lnTo>
                  <a:lnTo>
                    <a:pt x="338" y="53"/>
                  </a:lnTo>
                  <a:lnTo>
                    <a:pt x="367" y="62"/>
                  </a:lnTo>
                  <a:lnTo>
                    <a:pt x="384" y="94"/>
                  </a:lnTo>
                  <a:lnTo>
                    <a:pt x="401" y="107"/>
                  </a:lnTo>
                  <a:lnTo>
                    <a:pt x="406" y="129"/>
                  </a:lnTo>
                  <a:lnTo>
                    <a:pt x="401" y="138"/>
                  </a:lnTo>
                  <a:lnTo>
                    <a:pt x="408" y="159"/>
                  </a:lnTo>
                  <a:lnTo>
                    <a:pt x="414" y="169"/>
                  </a:lnTo>
                  <a:lnTo>
                    <a:pt x="417" y="182"/>
                  </a:lnTo>
                  <a:lnTo>
                    <a:pt x="417" y="221"/>
                  </a:lnTo>
                  <a:lnTo>
                    <a:pt x="401" y="231"/>
                  </a:lnTo>
                  <a:lnTo>
                    <a:pt x="393" y="244"/>
                  </a:lnTo>
                  <a:lnTo>
                    <a:pt x="401" y="256"/>
                  </a:lnTo>
                  <a:lnTo>
                    <a:pt x="383" y="275"/>
                  </a:lnTo>
                  <a:lnTo>
                    <a:pt x="384" y="297"/>
                  </a:lnTo>
                  <a:lnTo>
                    <a:pt x="393" y="321"/>
                  </a:lnTo>
                  <a:lnTo>
                    <a:pt x="402" y="321"/>
                  </a:lnTo>
                  <a:lnTo>
                    <a:pt x="413" y="345"/>
                  </a:lnTo>
                  <a:lnTo>
                    <a:pt x="414" y="364"/>
                  </a:lnTo>
                  <a:lnTo>
                    <a:pt x="439" y="362"/>
                  </a:lnTo>
                  <a:lnTo>
                    <a:pt x="446" y="357"/>
                  </a:lnTo>
                  <a:lnTo>
                    <a:pt x="474" y="355"/>
                  </a:lnTo>
                  <a:lnTo>
                    <a:pt x="488" y="370"/>
                  </a:lnTo>
                  <a:lnTo>
                    <a:pt x="512" y="380"/>
                  </a:lnTo>
                  <a:lnTo>
                    <a:pt x="529" y="370"/>
                  </a:lnTo>
                  <a:lnTo>
                    <a:pt x="542" y="359"/>
                  </a:lnTo>
                  <a:lnTo>
                    <a:pt x="555" y="377"/>
                  </a:lnTo>
                  <a:lnTo>
                    <a:pt x="589" y="397"/>
                  </a:lnTo>
                  <a:lnTo>
                    <a:pt x="630" y="357"/>
                  </a:lnTo>
                  <a:lnTo>
                    <a:pt x="639" y="355"/>
                  </a:lnTo>
                  <a:lnTo>
                    <a:pt x="659" y="372"/>
                  </a:lnTo>
                  <a:lnTo>
                    <a:pt x="673" y="380"/>
                  </a:lnTo>
                  <a:lnTo>
                    <a:pt x="680" y="397"/>
                  </a:lnTo>
                  <a:lnTo>
                    <a:pt x="694" y="407"/>
                  </a:lnTo>
                  <a:lnTo>
                    <a:pt x="707" y="427"/>
                  </a:lnTo>
                  <a:lnTo>
                    <a:pt x="707" y="432"/>
                  </a:lnTo>
                  <a:lnTo>
                    <a:pt x="731" y="439"/>
                  </a:lnTo>
                  <a:lnTo>
                    <a:pt x="744" y="439"/>
                  </a:lnTo>
                  <a:lnTo>
                    <a:pt x="759" y="427"/>
                  </a:lnTo>
                  <a:lnTo>
                    <a:pt x="766" y="421"/>
                  </a:lnTo>
                  <a:lnTo>
                    <a:pt x="786" y="417"/>
                  </a:lnTo>
                  <a:lnTo>
                    <a:pt x="790" y="409"/>
                  </a:lnTo>
                  <a:lnTo>
                    <a:pt x="830" y="386"/>
                  </a:lnTo>
                  <a:lnTo>
                    <a:pt x="848" y="382"/>
                  </a:lnTo>
                  <a:lnTo>
                    <a:pt x="862" y="385"/>
                  </a:lnTo>
                  <a:lnTo>
                    <a:pt x="875" y="390"/>
                  </a:lnTo>
                  <a:lnTo>
                    <a:pt x="882" y="386"/>
                  </a:lnTo>
                  <a:lnTo>
                    <a:pt x="891" y="390"/>
                  </a:lnTo>
                  <a:lnTo>
                    <a:pt x="906" y="405"/>
                  </a:lnTo>
                  <a:lnTo>
                    <a:pt x="928" y="411"/>
                  </a:lnTo>
                  <a:lnTo>
                    <a:pt x="939" y="409"/>
                  </a:lnTo>
                  <a:lnTo>
                    <a:pt x="963" y="427"/>
                  </a:lnTo>
                  <a:lnTo>
                    <a:pt x="967" y="434"/>
                  </a:lnTo>
                  <a:lnTo>
                    <a:pt x="979" y="445"/>
                  </a:lnTo>
                  <a:lnTo>
                    <a:pt x="984" y="436"/>
                  </a:lnTo>
                  <a:lnTo>
                    <a:pt x="1001" y="441"/>
                  </a:lnTo>
                  <a:lnTo>
                    <a:pt x="1007" y="436"/>
                  </a:lnTo>
                  <a:lnTo>
                    <a:pt x="1024" y="445"/>
                  </a:lnTo>
                  <a:lnTo>
                    <a:pt x="1042" y="445"/>
                  </a:lnTo>
                  <a:lnTo>
                    <a:pt x="1073" y="469"/>
                  </a:lnTo>
                  <a:lnTo>
                    <a:pt x="1082" y="469"/>
                  </a:lnTo>
                  <a:lnTo>
                    <a:pt x="1097" y="481"/>
                  </a:lnTo>
                  <a:lnTo>
                    <a:pt x="1107" y="486"/>
                  </a:lnTo>
                  <a:lnTo>
                    <a:pt x="1133" y="503"/>
                  </a:lnTo>
                  <a:lnTo>
                    <a:pt x="1164" y="503"/>
                  </a:lnTo>
                  <a:lnTo>
                    <a:pt x="1183" y="508"/>
                  </a:lnTo>
                  <a:lnTo>
                    <a:pt x="1200" y="501"/>
                  </a:lnTo>
                  <a:lnTo>
                    <a:pt x="1218" y="498"/>
                  </a:lnTo>
                  <a:lnTo>
                    <a:pt x="1225" y="508"/>
                  </a:lnTo>
                  <a:lnTo>
                    <a:pt x="1229" y="521"/>
                  </a:lnTo>
                  <a:lnTo>
                    <a:pt x="1260" y="524"/>
                  </a:lnTo>
                  <a:lnTo>
                    <a:pt x="1266" y="529"/>
                  </a:lnTo>
                  <a:lnTo>
                    <a:pt x="1277" y="546"/>
                  </a:lnTo>
                  <a:lnTo>
                    <a:pt x="1295" y="553"/>
                  </a:lnTo>
                  <a:lnTo>
                    <a:pt x="1309" y="551"/>
                  </a:lnTo>
                  <a:lnTo>
                    <a:pt x="1314" y="560"/>
                  </a:lnTo>
                  <a:lnTo>
                    <a:pt x="1310" y="565"/>
                  </a:lnTo>
                  <a:lnTo>
                    <a:pt x="1290" y="578"/>
                  </a:lnTo>
                  <a:lnTo>
                    <a:pt x="1264" y="583"/>
                  </a:lnTo>
                  <a:lnTo>
                    <a:pt x="1229" y="618"/>
                  </a:lnTo>
                  <a:lnTo>
                    <a:pt x="1239" y="627"/>
                  </a:lnTo>
                  <a:lnTo>
                    <a:pt x="1240" y="646"/>
                  </a:lnTo>
                  <a:lnTo>
                    <a:pt x="1249" y="653"/>
                  </a:lnTo>
                  <a:lnTo>
                    <a:pt x="1255" y="667"/>
                  </a:lnTo>
                  <a:lnTo>
                    <a:pt x="1264" y="677"/>
                  </a:lnTo>
                  <a:lnTo>
                    <a:pt x="1258" y="693"/>
                  </a:lnTo>
                  <a:lnTo>
                    <a:pt x="1258" y="703"/>
                  </a:lnTo>
                  <a:lnTo>
                    <a:pt x="1265" y="716"/>
                  </a:lnTo>
                  <a:lnTo>
                    <a:pt x="1265" y="731"/>
                  </a:lnTo>
                  <a:lnTo>
                    <a:pt x="1273" y="750"/>
                  </a:lnTo>
                  <a:lnTo>
                    <a:pt x="1293" y="739"/>
                  </a:lnTo>
                  <a:lnTo>
                    <a:pt x="1283" y="754"/>
                  </a:lnTo>
                  <a:lnTo>
                    <a:pt x="1273" y="754"/>
                  </a:lnTo>
                  <a:lnTo>
                    <a:pt x="1260" y="773"/>
                  </a:lnTo>
                  <a:lnTo>
                    <a:pt x="1249" y="778"/>
                  </a:lnTo>
                  <a:lnTo>
                    <a:pt x="1249" y="773"/>
                  </a:lnTo>
                  <a:lnTo>
                    <a:pt x="1264" y="756"/>
                  </a:lnTo>
                  <a:lnTo>
                    <a:pt x="1264" y="754"/>
                  </a:lnTo>
                  <a:lnTo>
                    <a:pt x="1248" y="756"/>
                  </a:lnTo>
                  <a:lnTo>
                    <a:pt x="1233" y="770"/>
                  </a:lnTo>
                  <a:lnTo>
                    <a:pt x="1220" y="765"/>
                  </a:lnTo>
                  <a:lnTo>
                    <a:pt x="1214" y="791"/>
                  </a:lnTo>
                  <a:lnTo>
                    <a:pt x="1234" y="812"/>
                  </a:lnTo>
                  <a:lnTo>
                    <a:pt x="1240" y="808"/>
                  </a:lnTo>
                  <a:lnTo>
                    <a:pt x="1240" y="818"/>
                  </a:lnTo>
                  <a:lnTo>
                    <a:pt x="1248" y="839"/>
                  </a:lnTo>
                  <a:lnTo>
                    <a:pt x="1265" y="839"/>
                  </a:lnTo>
                  <a:lnTo>
                    <a:pt x="1253" y="848"/>
                  </a:lnTo>
                  <a:lnTo>
                    <a:pt x="1249" y="857"/>
                  </a:lnTo>
                  <a:lnTo>
                    <a:pt x="1240" y="870"/>
                  </a:lnTo>
                  <a:lnTo>
                    <a:pt x="1230" y="878"/>
                  </a:lnTo>
                  <a:lnTo>
                    <a:pt x="1213" y="900"/>
                  </a:lnTo>
                  <a:lnTo>
                    <a:pt x="1224" y="911"/>
                  </a:lnTo>
                  <a:lnTo>
                    <a:pt x="1230" y="911"/>
                  </a:lnTo>
                  <a:lnTo>
                    <a:pt x="1240" y="924"/>
                  </a:lnTo>
                  <a:lnTo>
                    <a:pt x="1243" y="934"/>
                  </a:lnTo>
                  <a:lnTo>
                    <a:pt x="1220" y="946"/>
                  </a:lnTo>
                  <a:lnTo>
                    <a:pt x="1217" y="942"/>
                  </a:lnTo>
                  <a:lnTo>
                    <a:pt x="1209" y="946"/>
                  </a:lnTo>
                  <a:lnTo>
                    <a:pt x="1203" y="946"/>
                  </a:lnTo>
                  <a:lnTo>
                    <a:pt x="1193" y="966"/>
                  </a:lnTo>
                  <a:lnTo>
                    <a:pt x="1194" y="977"/>
                  </a:lnTo>
                  <a:lnTo>
                    <a:pt x="1183" y="999"/>
                  </a:lnTo>
                  <a:lnTo>
                    <a:pt x="1178" y="1001"/>
                  </a:lnTo>
                  <a:lnTo>
                    <a:pt x="1179" y="1015"/>
                  </a:lnTo>
                  <a:lnTo>
                    <a:pt x="1177" y="1041"/>
                  </a:lnTo>
                  <a:lnTo>
                    <a:pt x="1163" y="1057"/>
                  </a:lnTo>
                  <a:lnTo>
                    <a:pt x="1164" y="1076"/>
                  </a:lnTo>
                  <a:lnTo>
                    <a:pt x="1130" y="1089"/>
                  </a:lnTo>
                  <a:lnTo>
                    <a:pt x="1107" y="1085"/>
                  </a:lnTo>
                  <a:lnTo>
                    <a:pt x="1103" y="1094"/>
                  </a:lnTo>
                  <a:lnTo>
                    <a:pt x="1071" y="1103"/>
                  </a:lnTo>
                  <a:lnTo>
                    <a:pt x="1068" y="1109"/>
                  </a:lnTo>
                  <a:lnTo>
                    <a:pt x="1051" y="1113"/>
                  </a:lnTo>
                  <a:lnTo>
                    <a:pt x="1019" y="1089"/>
                  </a:lnTo>
                  <a:lnTo>
                    <a:pt x="993" y="1085"/>
                  </a:lnTo>
                  <a:lnTo>
                    <a:pt x="979" y="1081"/>
                  </a:lnTo>
                  <a:lnTo>
                    <a:pt x="979" y="1068"/>
                  </a:lnTo>
                  <a:lnTo>
                    <a:pt x="962" y="1054"/>
                  </a:lnTo>
                  <a:lnTo>
                    <a:pt x="955" y="1041"/>
                  </a:lnTo>
                  <a:lnTo>
                    <a:pt x="946" y="1043"/>
                  </a:lnTo>
                  <a:lnTo>
                    <a:pt x="897" y="995"/>
                  </a:lnTo>
                  <a:lnTo>
                    <a:pt x="873" y="1019"/>
                  </a:lnTo>
                  <a:lnTo>
                    <a:pt x="843" y="1006"/>
                  </a:lnTo>
                  <a:lnTo>
                    <a:pt x="826" y="1010"/>
                  </a:lnTo>
                  <a:lnTo>
                    <a:pt x="821" y="1019"/>
                  </a:lnTo>
                  <a:lnTo>
                    <a:pt x="790" y="1023"/>
                  </a:lnTo>
                  <a:lnTo>
                    <a:pt x="781" y="1019"/>
                  </a:lnTo>
                  <a:lnTo>
                    <a:pt x="763" y="1026"/>
                  </a:lnTo>
                  <a:lnTo>
                    <a:pt x="747" y="1041"/>
                  </a:lnTo>
                  <a:lnTo>
                    <a:pt x="726" y="1047"/>
                  </a:lnTo>
                  <a:lnTo>
                    <a:pt x="712" y="1047"/>
                  </a:lnTo>
                  <a:lnTo>
                    <a:pt x="704" y="1021"/>
                  </a:lnTo>
                  <a:lnTo>
                    <a:pt x="699" y="1006"/>
                  </a:lnTo>
                  <a:lnTo>
                    <a:pt x="699" y="1001"/>
                  </a:lnTo>
                  <a:lnTo>
                    <a:pt x="704" y="995"/>
                  </a:lnTo>
                  <a:lnTo>
                    <a:pt x="702" y="977"/>
                  </a:lnTo>
                  <a:lnTo>
                    <a:pt x="685" y="985"/>
                  </a:lnTo>
                  <a:lnTo>
                    <a:pt x="643" y="992"/>
                  </a:lnTo>
                  <a:lnTo>
                    <a:pt x="638" y="977"/>
                  </a:lnTo>
                  <a:lnTo>
                    <a:pt x="655" y="973"/>
                  </a:lnTo>
                  <a:lnTo>
                    <a:pt x="660" y="966"/>
                  </a:lnTo>
                  <a:lnTo>
                    <a:pt x="654" y="952"/>
                  </a:lnTo>
                  <a:lnTo>
                    <a:pt x="630" y="942"/>
                  </a:lnTo>
                  <a:lnTo>
                    <a:pt x="636" y="950"/>
                  </a:lnTo>
                  <a:lnTo>
                    <a:pt x="654" y="957"/>
                  </a:lnTo>
                  <a:lnTo>
                    <a:pt x="645" y="970"/>
                  </a:lnTo>
                  <a:lnTo>
                    <a:pt x="630" y="970"/>
                  </a:lnTo>
                  <a:lnTo>
                    <a:pt x="620" y="959"/>
                  </a:lnTo>
                  <a:lnTo>
                    <a:pt x="605" y="957"/>
                  </a:lnTo>
                  <a:lnTo>
                    <a:pt x="593" y="961"/>
                  </a:lnTo>
                  <a:lnTo>
                    <a:pt x="527" y="952"/>
                  </a:lnTo>
                  <a:lnTo>
                    <a:pt x="518" y="959"/>
                  </a:lnTo>
                  <a:lnTo>
                    <a:pt x="519" y="966"/>
                  </a:lnTo>
                  <a:lnTo>
                    <a:pt x="500" y="979"/>
                  </a:lnTo>
                  <a:lnTo>
                    <a:pt x="489" y="966"/>
                  </a:lnTo>
                  <a:lnTo>
                    <a:pt x="484" y="959"/>
                  </a:lnTo>
                  <a:lnTo>
                    <a:pt x="472" y="959"/>
                  </a:lnTo>
                  <a:lnTo>
                    <a:pt x="460" y="934"/>
                  </a:lnTo>
                  <a:lnTo>
                    <a:pt x="465" y="919"/>
                  </a:lnTo>
                  <a:lnTo>
                    <a:pt x="462" y="895"/>
                  </a:lnTo>
                  <a:lnTo>
                    <a:pt x="449" y="884"/>
                  </a:lnTo>
                  <a:lnTo>
                    <a:pt x="443" y="866"/>
                  </a:lnTo>
                  <a:lnTo>
                    <a:pt x="430" y="862"/>
                  </a:lnTo>
                  <a:lnTo>
                    <a:pt x="422" y="849"/>
                  </a:lnTo>
                  <a:lnTo>
                    <a:pt x="414" y="848"/>
                  </a:lnTo>
                  <a:lnTo>
                    <a:pt x="409" y="849"/>
                  </a:lnTo>
                  <a:lnTo>
                    <a:pt x="402" y="849"/>
                  </a:lnTo>
                  <a:lnTo>
                    <a:pt x="399" y="853"/>
                  </a:lnTo>
                  <a:lnTo>
                    <a:pt x="381" y="854"/>
                  </a:lnTo>
                  <a:lnTo>
                    <a:pt x="367" y="846"/>
                  </a:lnTo>
                  <a:lnTo>
                    <a:pt x="361" y="857"/>
                  </a:lnTo>
                  <a:lnTo>
                    <a:pt x="343" y="870"/>
                  </a:lnTo>
                  <a:lnTo>
                    <a:pt x="338" y="870"/>
                  </a:lnTo>
                  <a:lnTo>
                    <a:pt x="327" y="862"/>
                  </a:lnTo>
                  <a:lnTo>
                    <a:pt x="321" y="862"/>
                  </a:lnTo>
                  <a:lnTo>
                    <a:pt x="317" y="853"/>
                  </a:lnTo>
                  <a:lnTo>
                    <a:pt x="300" y="848"/>
                  </a:lnTo>
                  <a:lnTo>
                    <a:pt x="292" y="849"/>
                  </a:lnTo>
                  <a:lnTo>
                    <a:pt x="272" y="846"/>
                  </a:lnTo>
                  <a:lnTo>
                    <a:pt x="260" y="854"/>
                  </a:lnTo>
                  <a:lnTo>
                    <a:pt x="242" y="862"/>
                  </a:lnTo>
                  <a:lnTo>
                    <a:pt x="225" y="849"/>
                  </a:lnTo>
                  <a:lnTo>
                    <a:pt x="225" y="840"/>
                  </a:lnTo>
                  <a:lnTo>
                    <a:pt x="200" y="799"/>
                  </a:lnTo>
                  <a:lnTo>
                    <a:pt x="186" y="786"/>
                  </a:lnTo>
                  <a:lnTo>
                    <a:pt x="164" y="783"/>
                  </a:lnTo>
                  <a:lnTo>
                    <a:pt x="150" y="769"/>
                  </a:lnTo>
                  <a:lnTo>
                    <a:pt x="142" y="765"/>
                  </a:lnTo>
                  <a:lnTo>
                    <a:pt x="137" y="770"/>
                  </a:lnTo>
                  <a:lnTo>
                    <a:pt x="130" y="770"/>
                  </a:lnTo>
                  <a:lnTo>
                    <a:pt x="120" y="751"/>
                  </a:lnTo>
                  <a:lnTo>
                    <a:pt x="124" y="742"/>
                  </a:lnTo>
                  <a:lnTo>
                    <a:pt x="130" y="739"/>
                  </a:lnTo>
                  <a:lnTo>
                    <a:pt x="132" y="729"/>
                  </a:lnTo>
                  <a:lnTo>
                    <a:pt x="147" y="706"/>
                  </a:lnTo>
                  <a:lnTo>
                    <a:pt x="146" y="675"/>
                  </a:lnTo>
                  <a:lnTo>
                    <a:pt x="153" y="649"/>
                  </a:lnTo>
                  <a:lnTo>
                    <a:pt x="162" y="632"/>
                  </a:lnTo>
                  <a:lnTo>
                    <a:pt x="168" y="636"/>
                  </a:lnTo>
                  <a:lnTo>
                    <a:pt x="178" y="640"/>
                  </a:lnTo>
                  <a:lnTo>
                    <a:pt x="202" y="627"/>
                  </a:lnTo>
                  <a:lnTo>
                    <a:pt x="220" y="626"/>
                  </a:lnTo>
                  <a:lnTo>
                    <a:pt x="233" y="617"/>
                  </a:lnTo>
                  <a:lnTo>
                    <a:pt x="230" y="600"/>
                  </a:lnTo>
                  <a:lnTo>
                    <a:pt x="208" y="587"/>
                  </a:lnTo>
                  <a:lnTo>
                    <a:pt x="186" y="558"/>
                  </a:lnTo>
                  <a:lnTo>
                    <a:pt x="178" y="538"/>
                  </a:lnTo>
                  <a:lnTo>
                    <a:pt x="190" y="529"/>
                  </a:lnTo>
                  <a:lnTo>
                    <a:pt x="178" y="511"/>
                  </a:lnTo>
                  <a:lnTo>
                    <a:pt x="186" y="470"/>
                  </a:lnTo>
                  <a:lnTo>
                    <a:pt x="182" y="463"/>
                  </a:lnTo>
                  <a:lnTo>
                    <a:pt x="186" y="448"/>
                  </a:lnTo>
                  <a:lnTo>
                    <a:pt x="178" y="4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72" name="Freeform 139"/>
            <p:cNvSpPr>
              <a:spLocks/>
            </p:cNvSpPr>
            <p:nvPr/>
          </p:nvSpPr>
          <p:spPr bwMode="auto">
            <a:xfrm>
              <a:off x="6378056" y="1449560"/>
              <a:ext cx="1475484" cy="1249787"/>
            </a:xfrm>
            <a:custGeom>
              <a:avLst/>
              <a:gdLst>
                <a:gd name="T0" fmla="*/ 195 w 1314"/>
                <a:gd name="T1" fmla="*/ 399 h 1113"/>
                <a:gd name="T2" fmla="*/ 200 w 1314"/>
                <a:gd name="T3" fmla="*/ 324 h 1113"/>
                <a:gd name="T4" fmla="*/ 198 w 1314"/>
                <a:gd name="T5" fmla="*/ 235 h 1113"/>
                <a:gd name="T6" fmla="*/ 106 w 1314"/>
                <a:gd name="T7" fmla="*/ 231 h 1113"/>
                <a:gd name="T8" fmla="*/ 32 w 1314"/>
                <a:gd name="T9" fmla="*/ 151 h 1113"/>
                <a:gd name="T10" fmla="*/ 19 w 1314"/>
                <a:gd name="T11" fmla="*/ 124 h 1113"/>
                <a:gd name="T12" fmla="*/ 64 w 1314"/>
                <a:gd name="T13" fmla="*/ 67 h 1113"/>
                <a:gd name="T14" fmla="*/ 130 w 1314"/>
                <a:gd name="T15" fmla="*/ 58 h 1113"/>
                <a:gd name="T16" fmla="*/ 193 w 1314"/>
                <a:gd name="T17" fmla="*/ 0 h 1113"/>
                <a:gd name="T18" fmla="*/ 260 w 1314"/>
                <a:gd name="T19" fmla="*/ 41 h 1113"/>
                <a:gd name="T20" fmla="*/ 384 w 1314"/>
                <a:gd name="T21" fmla="*/ 94 h 1113"/>
                <a:gd name="T22" fmla="*/ 414 w 1314"/>
                <a:gd name="T23" fmla="*/ 169 h 1113"/>
                <a:gd name="T24" fmla="*/ 401 w 1314"/>
                <a:gd name="T25" fmla="*/ 256 h 1113"/>
                <a:gd name="T26" fmla="*/ 413 w 1314"/>
                <a:gd name="T27" fmla="*/ 345 h 1113"/>
                <a:gd name="T28" fmla="*/ 488 w 1314"/>
                <a:gd name="T29" fmla="*/ 370 h 1113"/>
                <a:gd name="T30" fmla="*/ 589 w 1314"/>
                <a:gd name="T31" fmla="*/ 397 h 1113"/>
                <a:gd name="T32" fmla="*/ 680 w 1314"/>
                <a:gd name="T33" fmla="*/ 397 h 1113"/>
                <a:gd name="T34" fmla="*/ 744 w 1314"/>
                <a:gd name="T35" fmla="*/ 439 h 1113"/>
                <a:gd name="T36" fmla="*/ 830 w 1314"/>
                <a:gd name="T37" fmla="*/ 386 h 1113"/>
                <a:gd name="T38" fmla="*/ 891 w 1314"/>
                <a:gd name="T39" fmla="*/ 390 h 1113"/>
                <a:gd name="T40" fmla="*/ 967 w 1314"/>
                <a:gd name="T41" fmla="*/ 434 h 1113"/>
                <a:gd name="T42" fmla="*/ 1024 w 1314"/>
                <a:gd name="T43" fmla="*/ 445 h 1113"/>
                <a:gd name="T44" fmla="*/ 1107 w 1314"/>
                <a:gd name="T45" fmla="*/ 486 h 1113"/>
                <a:gd name="T46" fmla="*/ 1218 w 1314"/>
                <a:gd name="T47" fmla="*/ 498 h 1113"/>
                <a:gd name="T48" fmla="*/ 1277 w 1314"/>
                <a:gd name="T49" fmla="*/ 546 h 1113"/>
                <a:gd name="T50" fmla="*/ 1290 w 1314"/>
                <a:gd name="T51" fmla="*/ 578 h 1113"/>
                <a:gd name="T52" fmla="*/ 1249 w 1314"/>
                <a:gd name="T53" fmla="*/ 653 h 1113"/>
                <a:gd name="T54" fmla="*/ 1265 w 1314"/>
                <a:gd name="T55" fmla="*/ 716 h 1113"/>
                <a:gd name="T56" fmla="*/ 1273 w 1314"/>
                <a:gd name="T57" fmla="*/ 754 h 1113"/>
                <a:gd name="T58" fmla="*/ 1264 w 1314"/>
                <a:gd name="T59" fmla="*/ 754 h 1113"/>
                <a:gd name="T60" fmla="*/ 1234 w 1314"/>
                <a:gd name="T61" fmla="*/ 812 h 1113"/>
                <a:gd name="T62" fmla="*/ 1253 w 1314"/>
                <a:gd name="T63" fmla="*/ 848 h 1113"/>
                <a:gd name="T64" fmla="*/ 1224 w 1314"/>
                <a:gd name="T65" fmla="*/ 911 h 1113"/>
                <a:gd name="T66" fmla="*/ 1217 w 1314"/>
                <a:gd name="T67" fmla="*/ 942 h 1113"/>
                <a:gd name="T68" fmla="*/ 1183 w 1314"/>
                <a:gd name="T69" fmla="*/ 999 h 1113"/>
                <a:gd name="T70" fmla="*/ 1164 w 1314"/>
                <a:gd name="T71" fmla="*/ 1076 h 1113"/>
                <a:gd name="T72" fmla="*/ 1068 w 1314"/>
                <a:gd name="T73" fmla="*/ 1109 h 1113"/>
                <a:gd name="T74" fmla="*/ 979 w 1314"/>
                <a:gd name="T75" fmla="*/ 1068 h 1113"/>
                <a:gd name="T76" fmla="*/ 873 w 1314"/>
                <a:gd name="T77" fmla="*/ 1019 h 1113"/>
                <a:gd name="T78" fmla="*/ 781 w 1314"/>
                <a:gd name="T79" fmla="*/ 1019 h 1113"/>
                <a:gd name="T80" fmla="*/ 704 w 1314"/>
                <a:gd name="T81" fmla="*/ 1021 h 1113"/>
                <a:gd name="T82" fmla="*/ 685 w 1314"/>
                <a:gd name="T83" fmla="*/ 985 h 1113"/>
                <a:gd name="T84" fmla="*/ 654 w 1314"/>
                <a:gd name="T85" fmla="*/ 952 h 1113"/>
                <a:gd name="T86" fmla="*/ 630 w 1314"/>
                <a:gd name="T87" fmla="*/ 970 h 1113"/>
                <a:gd name="T88" fmla="*/ 518 w 1314"/>
                <a:gd name="T89" fmla="*/ 959 h 1113"/>
                <a:gd name="T90" fmla="*/ 472 w 1314"/>
                <a:gd name="T91" fmla="*/ 959 h 1113"/>
                <a:gd name="T92" fmla="*/ 443 w 1314"/>
                <a:gd name="T93" fmla="*/ 866 h 1113"/>
                <a:gd name="T94" fmla="*/ 402 w 1314"/>
                <a:gd name="T95" fmla="*/ 849 h 1113"/>
                <a:gd name="T96" fmla="*/ 343 w 1314"/>
                <a:gd name="T97" fmla="*/ 870 h 1113"/>
                <a:gd name="T98" fmla="*/ 300 w 1314"/>
                <a:gd name="T99" fmla="*/ 848 h 1113"/>
                <a:gd name="T100" fmla="*/ 225 w 1314"/>
                <a:gd name="T101" fmla="*/ 849 h 1113"/>
                <a:gd name="T102" fmla="*/ 150 w 1314"/>
                <a:gd name="T103" fmla="*/ 769 h 1113"/>
                <a:gd name="T104" fmla="*/ 124 w 1314"/>
                <a:gd name="T105" fmla="*/ 742 h 1113"/>
                <a:gd name="T106" fmla="*/ 153 w 1314"/>
                <a:gd name="T107" fmla="*/ 649 h 1113"/>
                <a:gd name="T108" fmla="*/ 220 w 1314"/>
                <a:gd name="T109" fmla="*/ 626 h 1113"/>
                <a:gd name="T110" fmla="*/ 178 w 1314"/>
                <a:gd name="T111" fmla="*/ 538 h 1113"/>
                <a:gd name="T112" fmla="*/ 186 w 1314"/>
                <a:gd name="T113" fmla="*/ 448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4" h="1113">
                  <a:moveTo>
                    <a:pt x="178" y="427"/>
                  </a:moveTo>
                  <a:lnTo>
                    <a:pt x="172" y="421"/>
                  </a:lnTo>
                  <a:lnTo>
                    <a:pt x="177" y="405"/>
                  </a:lnTo>
                  <a:lnTo>
                    <a:pt x="190" y="405"/>
                  </a:lnTo>
                  <a:lnTo>
                    <a:pt x="195" y="399"/>
                  </a:lnTo>
                  <a:lnTo>
                    <a:pt x="193" y="359"/>
                  </a:lnTo>
                  <a:lnTo>
                    <a:pt x="186" y="351"/>
                  </a:lnTo>
                  <a:lnTo>
                    <a:pt x="190" y="339"/>
                  </a:lnTo>
                  <a:lnTo>
                    <a:pt x="202" y="332"/>
                  </a:lnTo>
                  <a:lnTo>
                    <a:pt x="200" y="324"/>
                  </a:lnTo>
                  <a:lnTo>
                    <a:pt x="207" y="310"/>
                  </a:lnTo>
                  <a:lnTo>
                    <a:pt x="198" y="290"/>
                  </a:lnTo>
                  <a:lnTo>
                    <a:pt x="202" y="283"/>
                  </a:lnTo>
                  <a:lnTo>
                    <a:pt x="200" y="273"/>
                  </a:lnTo>
                  <a:lnTo>
                    <a:pt x="198" y="235"/>
                  </a:lnTo>
                  <a:lnTo>
                    <a:pt x="167" y="222"/>
                  </a:lnTo>
                  <a:lnTo>
                    <a:pt x="158" y="226"/>
                  </a:lnTo>
                  <a:lnTo>
                    <a:pt x="153" y="218"/>
                  </a:lnTo>
                  <a:lnTo>
                    <a:pt x="132" y="218"/>
                  </a:lnTo>
                  <a:lnTo>
                    <a:pt x="106" y="231"/>
                  </a:lnTo>
                  <a:lnTo>
                    <a:pt x="92" y="226"/>
                  </a:lnTo>
                  <a:lnTo>
                    <a:pt x="76" y="226"/>
                  </a:lnTo>
                  <a:lnTo>
                    <a:pt x="64" y="190"/>
                  </a:lnTo>
                  <a:lnTo>
                    <a:pt x="51" y="165"/>
                  </a:lnTo>
                  <a:lnTo>
                    <a:pt x="32" y="151"/>
                  </a:lnTo>
                  <a:lnTo>
                    <a:pt x="30" y="146"/>
                  </a:lnTo>
                  <a:lnTo>
                    <a:pt x="24" y="142"/>
                  </a:lnTo>
                  <a:lnTo>
                    <a:pt x="5" y="148"/>
                  </a:lnTo>
                  <a:lnTo>
                    <a:pt x="0" y="142"/>
                  </a:lnTo>
                  <a:lnTo>
                    <a:pt x="19" y="124"/>
                  </a:lnTo>
                  <a:lnTo>
                    <a:pt x="28" y="103"/>
                  </a:lnTo>
                  <a:lnTo>
                    <a:pt x="50" y="93"/>
                  </a:lnTo>
                  <a:lnTo>
                    <a:pt x="50" y="81"/>
                  </a:lnTo>
                  <a:lnTo>
                    <a:pt x="62" y="75"/>
                  </a:lnTo>
                  <a:lnTo>
                    <a:pt x="64" y="67"/>
                  </a:lnTo>
                  <a:lnTo>
                    <a:pt x="70" y="67"/>
                  </a:lnTo>
                  <a:lnTo>
                    <a:pt x="76" y="75"/>
                  </a:lnTo>
                  <a:lnTo>
                    <a:pt x="96" y="72"/>
                  </a:lnTo>
                  <a:lnTo>
                    <a:pt x="106" y="58"/>
                  </a:lnTo>
                  <a:lnTo>
                    <a:pt x="130" y="58"/>
                  </a:lnTo>
                  <a:lnTo>
                    <a:pt x="147" y="48"/>
                  </a:lnTo>
                  <a:lnTo>
                    <a:pt x="160" y="19"/>
                  </a:lnTo>
                  <a:lnTo>
                    <a:pt x="155" y="4"/>
                  </a:lnTo>
                  <a:lnTo>
                    <a:pt x="160" y="0"/>
                  </a:lnTo>
                  <a:lnTo>
                    <a:pt x="193" y="0"/>
                  </a:lnTo>
                  <a:lnTo>
                    <a:pt x="208" y="9"/>
                  </a:lnTo>
                  <a:lnTo>
                    <a:pt x="235" y="11"/>
                  </a:lnTo>
                  <a:lnTo>
                    <a:pt x="256" y="32"/>
                  </a:lnTo>
                  <a:lnTo>
                    <a:pt x="252" y="41"/>
                  </a:lnTo>
                  <a:lnTo>
                    <a:pt x="260" y="41"/>
                  </a:lnTo>
                  <a:lnTo>
                    <a:pt x="300" y="66"/>
                  </a:lnTo>
                  <a:lnTo>
                    <a:pt x="329" y="53"/>
                  </a:lnTo>
                  <a:lnTo>
                    <a:pt x="338" y="53"/>
                  </a:lnTo>
                  <a:lnTo>
                    <a:pt x="367" y="62"/>
                  </a:lnTo>
                  <a:lnTo>
                    <a:pt x="384" y="94"/>
                  </a:lnTo>
                  <a:lnTo>
                    <a:pt x="401" y="107"/>
                  </a:lnTo>
                  <a:lnTo>
                    <a:pt x="406" y="129"/>
                  </a:lnTo>
                  <a:lnTo>
                    <a:pt x="401" y="138"/>
                  </a:lnTo>
                  <a:lnTo>
                    <a:pt x="408" y="159"/>
                  </a:lnTo>
                  <a:lnTo>
                    <a:pt x="414" y="169"/>
                  </a:lnTo>
                  <a:lnTo>
                    <a:pt x="417" y="182"/>
                  </a:lnTo>
                  <a:lnTo>
                    <a:pt x="417" y="221"/>
                  </a:lnTo>
                  <a:lnTo>
                    <a:pt x="401" y="231"/>
                  </a:lnTo>
                  <a:lnTo>
                    <a:pt x="393" y="244"/>
                  </a:lnTo>
                  <a:lnTo>
                    <a:pt x="401" y="256"/>
                  </a:lnTo>
                  <a:lnTo>
                    <a:pt x="383" y="275"/>
                  </a:lnTo>
                  <a:lnTo>
                    <a:pt x="384" y="297"/>
                  </a:lnTo>
                  <a:lnTo>
                    <a:pt x="393" y="321"/>
                  </a:lnTo>
                  <a:lnTo>
                    <a:pt x="402" y="321"/>
                  </a:lnTo>
                  <a:lnTo>
                    <a:pt x="413" y="345"/>
                  </a:lnTo>
                  <a:lnTo>
                    <a:pt x="414" y="364"/>
                  </a:lnTo>
                  <a:lnTo>
                    <a:pt x="439" y="362"/>
                  </a:lnTo>
                  <a:lnTo>
                    <a:pt x="446" y="357"/>
                  </a:lnTo>
                  <a:lnTo>
                    <a:pt x="474" y="355"/>
                  </a:lnTo>
                  <a:lnTo>
                    <a:pt x="488" y="370"/>
                  </a:lnTo>
                  <a:lnTo>
                    <a:pt x="512" y="380"/>
                  </a:lnTo>
                  <a:lnTo>
                    <a:pt x="529" y="370"/>
                  </a:lnTo>
                  <a:lnTo>
                    <a:pt x="542" y="359"/>
                  </a:lnTo>
                  <a:lnTo>
                    <a:pt x="555" y="377"/>
                  </a:lnTo>
                  <a:lnTo>
                    <a:pt x="589" y="397"/>
                  </a:lnTo>
                  <a:lnTo>
                    <a:pt x="630" y="357"/>
                  </a:lnTo>
                  <a:lnTo>
                    <a:pt x="639" y="355"/>
                  </a:lnTo>
                  <a:lnTo>
                    <a:pt x="659" y="372"/>
                  </a:lnTo>
                  <a:lnTo>
                    <a:pt x="673" y="380"/>
                  </a:lnTo>
                  <a:lnTo>
                    <a:pt x="680" y="397"/>
                  </a:lnTo>
                  <a:lnTo>
                    <a:pt x="694" y="407"/>
                  </a:lnTo>
                  <a:lnTo>
                    <a:pt x="707" y="427"/>
                  </a:lnTo>
                  <a:lnTo>
                    <a:pt x="707" y="432"/>
                  </a:lnTo>
                  <a:lnTo>
                    <a:pt x="731" y="439"/>
                  </a:lnTo>
                  <a:lnTo>
                    <a:pt x="744" y="439"/>
                  </a:lnTo>
                  <a:lnTo>
                    <a:pt x="759" y="427"/>
                  </a:lnTo>
                  <a:lnTo>
                    <a:pt x="766" y="421"/>
                  </a:lnTo>
                  <a:lnTo>
                    <a:pt x="786" y="417"/>
                  </a:lnTo>
                  <a:lnTo>
                    <a:pt x="790" y="409"/>
                  </a:lnTo>
                  <a:lnTo>
                    <a:pt x="830" y="386"/>
                  </a:lnTo>
                  <a:lnTo>
                    <a:pt x="848" y="382"/>
                  </a:lnTo>
                  <a:lnTo>
                    <a:pt x="862" y="385"/>
                  </a:lnTo>
                  <a:lnTo>
                    <a:pt x="875" y="390"/>
                  </a:lnTo>
                  <a:lnTo>
                    <a:pt x="882" y="386"/>
                  </a:lnTo>
                  <a:lnTo>
                    <a:pt x="891" y="390"/>
                  </a:lnTo>
                  <a:lnTo>
                    <a:pt x="906" y="405"/>
                  </a:lnTo>
                  <a:lnTo>
                    <a:pt x="928" y="411"/>
                  </a:lnTo>
                  <a:lnTo>
                    <a:pt x="939" y="409"/>
                  </a:lnTo>
                  <a:lnTo>
                    <a:pt x="963" y="427"/>
                  </a:lnTo>
                  <a:lnTo>
                    <a:pt x="967" y="434"/>
                  </a:lnTo>
                  <a:lnTo>
                    <a:pt x="979" y="445"/>
                  </a:lnTo>
                  <a:lnTo>
                    <a:pt x="984" y="436"/>
                  </a:lnTo>
                  <a:lnTo>
                    <a:pt x="1001" y="441"/>
                  </a:lnTo>
                  <a:lnTo>
                    <a:pt x="1007" y="436"/>
                  </a:lnTo>
                  <a:lnTo>
                    <a:pt x="1024" y="445"/>
                  </a:lnTo>
                  <a:lnTo>
                    <a:pt x="1042" y="445"/>
                  </a:lnTo>
                  <a:lnTo>
                    <a:pt x="1073" y="469"/>
                  </a:lnTo>
                  <a:lnTo>
                    <a:pt x="1082" y="469"/>
                  </a:lnTo>
                  <a:lnTo>
                    <a:pt x="1097" y="481"/>
                  </a:lnTo>
                  <a:lnTo>
                    <a:pt x="1107" y="486"/>
                  </a:lnTo>
                  <a:lnTo>
                    <a:pt x="1133" y="503"/>
                  </a:lnTo>
                  <a:lnTo>
                    <a:pt x="1164" y="503"/>
                  </a:lnTo>
                  <a:lnTo>
                    <a:pt x="1183" y="508"/>
                  </a:lnTo>
                  <a:lnTo>
                    <a:pt x="1200" y="501"/>
                  </a:lnTo>
                  <a:lnTo>
                    <a:pt x="1218" y="498"/>
                  </a:lnTo>
                  <a:lnTo>
                    <a:pt x="1225" y="508"/>
                  </a:lnTo>
                  <a:lnTo>
                    <a:pt x="1229" y="521"/>
                  </a:lnTo>
                  <a:lnTo>
                    <a:pt x="1260" y="524"/>
                  </a:lnTo>
                  <a:lnTo>
                    <a:pt x="1266" y="529"/>
                  </a:lnTo>
                  <a:lnTo>
                    <a:pt x="1277" y="546"/>
                  </a:lnTo>
                  <a:lnTo>
                    <a:pt x="1295" y="553"/>
                  </a:lnTo>
                  <a:lnTo>
                    <a:pt x="1309" y="551"/>
                  </a:lnTo>
                  <a:lnTo>
                    <a:pt x="1314" y="560"/>
                  </a:lnTo>
                  <a:lnTo>
                    <a:pt x="1310" y="565"/>
                  </a:lnTo>
                  <a:lnTo>
                    <a:pt x="1290" y="578"/>
                  </a:lnTo>
                  <a:lnTo>
                    <a:pt x="1264" y="583"/>
                  </a:lnTo>
                  <a:lnTo>
                    <a:pt x="1229" y="618"/>
                  </a:lnTo>
                  <a:lnTo>
                    <a:pt x="1239" y="627"/>
                  </a:lnTo>
                  <a:lnTo>
                    <a:pt x="1240" y="646"/>
                  </a:lnTo>
                  <a:lnTo>
                    <a:pt x="1249" y="653"/>
                  </a:lnTo>
                  <a:lnTo>
                    <a:pt x="1255" y="667"/>
                  </a:lnTo>
                  <a:lnTo>
                    <a:pt x="1264" y="677"/>
                  </a:lnTo>
                  <a:lnTo>
                    <a:pt x="1258" y="693"/>
                  </a:lnTo>
                  <a:lnTo>
                    <a:pt x="1258" y="703"/>
                  </a:lnTo>
                  <a:lnTo>
                    <a:pt x="1265" y="716"/>
                  </a:lnTo>
                  <a:lnTo>
                    <a:pt x="1265" y="731"/>
                  </a:lnTo>
                  <a:lnTo>
                    <a:pt x="1273" y="750"/>
                  </a:lnTo>
                  <a:lnTo>
                    <a:pt x="1293" y="739"/>
                  </a:lnTo>
                  <a:lnTo>
                    <a:pt x="1283" y="754"/>
                  </a:lnTo>
                  <a:lnTo>
                    <a:pt x="1273" y="754"/>
                  </a:lnTo>
                  <a:lnTo>
                    <a:pt x="1260" y="773"/>
                  </a:lnTo>
                  <a:lnTo>
                    <a:pt x="1249" y="778"/>
                  </a:lnTo>
                  <a:lnTo>
                    <a:pt x="1249" y="773"/>
                  </a:lnTo>
                  <a:lnTo>
                    <a:pt x="1264" y="756"/>
                  </a:lnTo>
                  <a:lnTo>
                    <a:pt x="1264" y="754"/>
                  </a:lnTo>
                  <a:lnTo>
                    <a:pt x="1248" y="756"/>
                  </a:lnTo>
                  <a:lnTo>
                    <a:pt x="1233" y="770"/>
                  </a:lnTo>
                  <a:lnTo>
                    <a:pt x="1220" y="765"/>
                  </a:lnTo>
                  <a:lnTo>
                    <a:pt x="1214" y="791"/>
                  </a:lnTo>
                  <a:lnTo>
                    <a:pt x="1234" y="812"/>
                  </a:lnTo>
                  <a:lnTo>
                    <a:pt x="1240" y="808"/>
                  </a:lnTo>
                  <a:lnTo>
                    <a:pt x="1240" y="818"/>
                  </a:lnTo>
                  <a:lnTo>
                    <a:pt x="1248" y="839"/>
                  </a:lnTo>
                  <a:lnTo>
                    <a:pt x="1265" y="839"/>
                  </a:lnTo>
                  <a:lnTo>
                    <a:pt x="1253" y="848"/>
                  </a:lnTo>
                  <a:lnTo>
                    <a:pt x="1249" y="857"/>
                  </a:lnTo>
                  <a:lnTo>
                    <a:pt x="1240" y="870"/>
                  </a:lnTo>
                  <a:lnTo>
                    <a:pt x="1230" y="878"/>
                  </a:lnTo>
                  <a:lnTo>
                    <a:pt x="1213" y="900"/>
                  </a:lnTo>
                  <a:lnTo>
                    <a:pt x="1224" y="911"/>
                  </a:lnTo>
                  <a:lnTo>
                    <a:pt x="1230" y="911"/>
                  </a:lnTo>
                  <a:lnTo>
                    <a:pt x="1240" y="924"/>
                  </a:lnTo>
                  <a:lnTo>
                    <a:pt x="1243" y="934"/>
                  </a:lnTo>
                  <a:lnTo>
                    <a:pt x="1220" y="946"/>
                  </a:lnTo>
                  <a:lnTo>
                    <a:pt x="1217" y="942"/>
                  </a:lnTo>
                  <a:lnTo>
                    <a:pt x="1209" y="946"/>
                  </a:lnTo>
                  <a:lnTo>
                    <a:pt x="1203" y="946"/>
                  </a:lnTo>
                  <a:lnTo>
                    <a:pt x="1193" y="966"/>
                  </a:lnTo>
                  <a:lnTo>
                    <a:pt x="1194" y="977"/>
                  </a:lnTo>
                  <a:lnTo>
                    <a:pt x="1183" y="999"/>
                  </a:lnTo>
                  <a:lnTo>
                    <a:pt x="1178" y="1001"/>
                  </a:lnTo>
                  <a:lnTo>
                    <a:pt x="1179" y="1015"/>
                  </a:lnTo>
                  <a:lnTo>
                    <a:pt x="1177" y="1041"/>
                  </a:lnTo>
                  <a:lnTo>
                    <a:pt x="1163" y="1057"/>
                  </a:lnTo>
                  <a:lnTo>
                    <a:pt x="1164" y="1076"/>
                  </a:lnTo>
                  <a:lnTo>
                    <a:pt x="1130" y="1089"/>
                  </a:lnTo>
                  <a:lnTo>
                    <a:pt x="1107" y="1085"/>
                  </a:lnTo>
                  <a:lnTo>
                    <a:pt x="1103" y="1094"/>
                  </a:lnTo>
                  <a:lnTo>
                    <a:pt x="1071" y="1103"/>
                  </a:lnTo>
                  <a:lnTo>
                    <a:pt x="1068" y="1109"/>
                  </a:lnTo>
                  <a:lnTo>
                    <a:pt x="1051" y="1113"/>
                  </a:lnTo>
                  <a:lnTo>
                    <a:pt x="1019" y="1089"/>
                  </a:lnTo>
                  <a:lnTo>
                    <a:pt x="993" y="1085"/>
                  </a:lnTo>
                  <a:lnTo>
                    <a:pt x="979" y="1081"/>
                  </a:lnTo>
                  <a:lnTo>
                    <a:pt x="979" y="1068"/>
                  </a:lnTo>
                  <a:lnTo>
                    <a:pt x="962" y="1054"/>
                  </a:lnTo>
                  <a:lnTo>
                    <a:pt x="955" y="1041"/>
                  </a:lnTo>
                  <a:lnTo>
                    <a:pt x="946" y="1043"/>
                  </a:lnTo>
                  <a:lnTo>
                    <a:pt x="897" y="995"/>
                  </a:lnTo>
                  <a:lnTo>
                    <a:pt x="873" y="1019"/>
                  </a:lnTo>
                  <a:lnTo>
                    <a:pt x="843" y="1006"/>
                  </a:lnTo>
                  <a:lnTo>
                    <a:pt x="826" y="1010"/>
                  </a:lnTo>
                  <a:lnTo>
                    <a:pt x="821" y="1019"/>
                  </a:lnTo>
                  <a:lnTo>
                    <a:pt x="790" y="1023"/>
                  </a:lnTo>
                  <a:lnTo>
                    <a:pt x="781" y="1019"/>
                  </a:lnTo>
                  <a:lnTo>
                    <a:pt x="763" y="1026"/>
                  </a:lnTo>
                  <a:lnTo>
                    <a:pt x="747" y="1041"/>
                  </a:lnTo>
                  <a:lnTo>
                    <a:pt x="726" y="1047"/>
                  </a:lnTo>
                  <a:lnTo>
                    <a:pt x="712" y="1047"/>
                  </a:lnTo>
                  <a:lnTo>
                    <a:pt x="704" y="1021"/>
                  </a:lnTo>
                  <a:lnTo>
                    <a:pt x="699" y="1006"/>
                  </a:lnTo>
                  <a:lnTo>
                    <a:pt x="699" y="1001"/>
                  </a:lnTo>
                  <a:lnTo>
                    <a:pt x="704" y="995"/>
                  </a:lnTo>
                  <a:lnTo>
                    <a:pt x="702" y="977"/>
                  </a:lnTo>
                  <a:lnTo>
                    <a:pt x="685" y="985"/>
                  </a:lnTo>
                  <a:lnTo>
                    <a:pt x="643" y="992"/>
                  </a:lnTo>
                  <a:lnTo>
                    <a:pt x="638" y="977"/>
                  </a:lnTo>
                  <a:lnTo>
                    <a:pt x="655" y="973"/>
                  </a:lnTo>
                  <a:lnTo>
                    <a:pt x="660" y="966"/>
                  </a:lnTo>
                  <a:lnTo>
                    <a:pt x="654" y="952"/>
                  </a:lnTo>
                  <a:lnTo>
                    <a:pt x="630" y="942"/>
                  </a:lnTo>
                  <a:lnTo>
                    <a:pt x="636" y="950"/>
                  </a:lnTo>
                  <a:lnTo>
                    <a:pt x="654" y="957"/>
                  </a:lnTo>
                  <a:lnTo>
                    <a:pt x="645" y="970"/>
                  </a:lnTo>
                  <a:lnTo>
                    <a:pt x="630" y="970"/>
                  </a:lnTo>
                  <a:lnTo>
                    <a:pt x="620" y="959"/>
                  </a:lnTo>
                  <a:lnTo>
                    <a:pt x="605" y="957"/>
                  </a:lnTo>
                  <a:lnTo>
                    <a:pt x="593" y="961"/>
                  </a:lnTo>
                  <a:lnTo>
                    <a:pt x="527" y="952"/>
                  </a:lnTo>
                  <a:lnTo>
                    <a:pt x="518" y="959"/>
                  </a:lnTo>
                  <a:lnTo>
                    <a:pt x="519" y="966"/>
                  </a:lnTo>
                  <a:lnTo>
                    <a:pt x="500" y="979"/>
                  </a:lnTo>
                  <a:lnTo>
                    <a:pt x="489" y="966"/>
                  </a:lnTo>
                  <a:lnTo>
                    <a:pt x="484" y="959"/>
                  </a:lnTo>
                  <a:lnTo>
                    <a:pt x="472" y="959"/>
                  </a:lnTo>
                  <a:lnTo>
                    <a:pt x="460" y="934"/>
                  </a:lnTo>
                  <a:lnTo>
                    <a:pt x="465" y="919"/>
                  </a:lnTo>
                  <a:lnTo>
                    <a:pt x="462" y="895"/>
                  </a:lnTo>
                  <a:lnTo>
                    <a:pt x="449" y="884"/>
                  </a:lnTo>
                  <a:lnTo>
                    <a:pt x="443" y="866"/>
                  </a:lnTo>
                  <a:lnTo>
                    <a:pt x="430" y="862"/>
                  </a:lnTo>
                  <a:lnTo>
                    <a:pt x="422" y="849"/>
                  </a:lnTo>
                  <a:lnTo>
                    <a:pt x="414" y="848"/>
                  </a:lnTo>
                  <a:lnTo>
                    <a:pt x="409" y="849"/>
                  </a:lnTo>
                  <a:lnTo>
                    <a:pt x="402" y="849"/>
                  </a:lnTo>
                  <a:lnTo>
                    <a:pt x="399" y="853"/>
                  </a:lnTo>
                  <a:lnTo>
                    <a:pt x="381" y="854"/>
                  </a:lnTo>
                  <a:lnTo>
                    <a:pt x="367" y="846"/>
                  </a:lnTo>
                  <a:lnTo>
                    <a:pt x="361" y="857"/>
                  </a:lnTo>
                  <a:lnTo>
                    <a:pt x="343" y="870"/>
                  </a:lnTo>
                  <a:lnTo>
                    <a:pt x="338" y="870"/>
                  </a:lnTo>
                  <a:lnTo>
                    <a:pt x="327" y="862"/>
                  </a:lnTo>
                  <a:lnTo>
                    <a:pt x="321" y="862"/>
                  </a:lnTo>
                  <a:lnTo>
                    <a:pt x="317" y="853"/>
                  </a:lnTo>
                  <a:lnTo>
                    <a:pt x="300" y="848"/>
                  </a:lnTo>
                  <a:lnTo>
                    <a:pt x="292" y="849"/>
                  </a:lnTo>
                  <a:lnTo>
                    <a:pt x="272" y="846"/>
                  </a:lnTo>
                  <a:lnTo>
                    <a:pt x="260" y="854"/>
                  </a:lnTo>
                  <a:lnTo>
                    <a:pt x="242" y="862"/>
                  </a:lnTo>
                  <a:lnTo>
                    <a:pt x="225" y="849"/>
                  </a:lnTo>
                  <a:lnTo>
                    <a:pt x="225" y="840"/>
                  </a:lnTo>
                  <a:lnTo>
                    <a:pt x="200" y="799"/>
                  </a:lnTo>
                  <a:lnTo>
                    <a:pt x="186" y="786"/>
                  </a:lnTo>
                  <a:lnTo>
                    <a:pt x="164" y="783"/>
                  </a:lnTo>
                  <a:lnTo>
                    <a:pt x="150" y="769"/>
                  </a:lnTo>
                  <a:lnTo>
                    <a:pt x="142" y="765"/>
                  </a:lnTo>
                  <a:lnTo>
                    <a:pt x="137" y="770"/>
                  </a:lnTo>
                  <a:lnTo>
                    <a:pt x="130" y="770"/>
                  </a:lnTo>
                  <a:lnTo>
                    <a:pt x="120" y="751"/>
                  </a:lnTo>
                  <a:lnTo>
                    <a:pt x="124" y="742"/>
                  </a:lnTo>
                  <a:lnTo>
                    <a:pt x="130" y="739"/>
                  </a:lnTo>
                  <a:lnTo>
                    <a:pt x="132" y="729"/>
                  </a:lnTo>
                  <a:lnTo>
                    <a:pt x="147" y="706"/>
                  </a:lnTo>
                  <a:lnTo>
                    <a:pt x="146" y="675"/>
                  </a:lnTo>
                  <a:lnTo>
                    <a:pt x="153" y="649"/>
                  </a:lnTo>
                  <a:lnTo>
                    <a:pt x="162" y="632"/>
                  </a:lnTo>
                  <a:lnTo>
                    <a:pt x="168" y="636"/>
                  </a:lnTo>
                  <a:lnTo>
                    <a:pt x="178" y="640"/>
                  </a:lnTo>
                  <a:lnTo>
                    <a:pt x="202" y="627"/>
                  </a:lnTo>
                  <a:lnTo>
                    <a:pt x="220" y="626"/>
                  </a:lnTo>
                  <a:lnTo>
                    <a:pt x="233" y="617"/>
                  </a:lnTo>
                  <a:lnTo>
                    <a:pt x="230" y="600"/>
                  </a:lnTo>
                  <a:lnTo>
                    <a:pt x="208" y="587"/>
                  </a:lnTo>
                  <a:lnTo>
                    <a:pt x="186" y="558"/>
                  </a:lnTo>
                  <a:lnTo>
                    <a:pt x="178" y="538"/>
                  </a:lnTo>
                  <a:lnTo>
                    <a:pt x="190" y="529"/>
                  </a:lnTo>
                  <a:lnTo>
                    <a:pt x="178" y="511"/>
                  </a:lnTo>
                  <a:lnTo>
                    <a:pt x="186" y="470"/>
                  </a:lnTo>
                  <a:lnTo>
                    <a:pt x="182" y="463"/>
                  </a:lnTo>
                  <a:lnTo>
                    <a:pt x="186" y="448"/>
                  </a:lnTo>
                  <a:lnTo>
                    <a:pt x="178" y="42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73" name="Freeform 140"/>
            <p:cNvSpPr>
              <a:spLocks/>
            </p:cNvSpPr>
            <p:nvPr/>
          </p:nvSpPr>
          <p:spPr bwMode="auto">
            <a:xfrm>
              <a:off x="7182049" y="3142892"/>
              <a:ext cx="2359202" cy="1985287"/>
            </a:xfrm>
            <a:custGeom>
              <a:avLst/>
              <a:gdLst>
                <a:gd name="T0" fmla="*/ 0 w 2101"/>
                <a:gd name="T1" fmla="*/ 1768 h 1768"/>
                <a:gd name="T2" fmla="*/ 481 w 2101"/>
                <a:gd name="T3" fmla="*/ 1554 h 1768"/>
                <a:gd name="T4" fmla="*/ 563 w 2101"/>
                <a:gd name="T5" fmla="*/ 1513 h 1768"/>
                <a:gd name="T6" fmla="*/ 638 w 2101"/>
                <a:gd name="T7" fmla="*/ 1500 h 1768"/>
                <a:gd name="T8" fmla="*/ 713 w 2101"/>
                <a:gd name="T9" fmla="*/ 1484 h 1768"/>
                <a:gd name="T10" fmla="*/ 739 w 2101"/>
                <a:gd name="T11" fmla="*/ 1456 h 1768"/>
                <a:gd name="T12" fmla="*/ 762 w 2101"/>
                <a:gd name="T13" fmla="*/ 1414 h 1768"/>
                <a:gd name="T14" fmla="*/ 806 w 2101"/>
                <a:gd name="T15" fmla="*/ 1371 h 1768"/>
                <a:gd name="T16" fmla="*/ 868 w 2101"/>
                <a:gd name="T17" fmla="*/ 1347 h 1768"/>
                <a:gd name="T18" fmla="*/ 938 w 2101"/>
                <a:gd name="T19" fmla="*/ 1345 h 1768"/>
                <a:gd name="T20" fmla="*/ 1016 w 2101"/>
                <a:gd name="T21" fmla="*/ 1332 h 1768"/>
                <a:gd name="T22" fmla="*/ 1070 w 2101"/>
                <a:gd name="T23" fmla="*/ 1301 h 1768"/>
                <a:gd name="T24" fmla="*/ 1091 w 2101"/>
                <a:gd name="T25" fmla="*/ 1283 h 1768"/>
                <a:gd name="T26" fmla="*/ 1093 w 2101"/>
                <a:gd name="T27" fmla="*/ 1257 h 1768"/>
                <a:gd name="T28" fmla="*/ 1093 w 2101"/>
                <a:gd name="T29" fmla="*/ 1223 h 1768"/>
                <a:gd name="T30" fmla="*/ 1096 w 2101"/>
                <a:gd name="T31" fmla="*/ 1182 h 1768"/>
                <a:gd name="T32" fmla="*/ 1114 w 2101"/>
                <a:gd name="T33" fmla="*/ 1159 h 1768"/>
                <a:gd name="T34" fmla="*/ 1160 w 2101"/>
                <a:gd name="T35" fmla="*/ 1125 h 1768"/>
                <a:gd name="T36" fmla="*/ 1248 w 2101"/>
                <a:gd name="T37" fmla="*/ 1104 h 1768"/>
                <a:gd name="T38" fmla="*/ 1287 w 2101"/>
                <a:gd name="T39" fmla="*/ 1076 h 1768"/>
                <a:gd name="T40" fmla="*/ 1346 w 2101"/>
                <a:gd name="T41" fmla="*/ 1022 h 1768"/>
                <a:gd name="T42" fmla="*/ 1473 w 2101"/>
                <a:gd name="T43" fmla="*/ 908 h 1768"/>
                <a:gd name="T44" fmla="*/ 1535 w 2101"/>
                <a:gd name="T45" fmla="*/ 861 h 1768"/>
                <a:gd name="T46" fmla="*/ 1564 w 2101"/>
                <a:gd name="T47" fmla="*/ 809 h 1768"/>
                <a:gd name="T48" fmla="*/ 1574 w 2101"/>
                <a:gd name="T49" fmla="*/ 740 h 1768"/>
                <a:gd name="T50" fmla="*/ 1592 w 2101"/>
                <a:gd name="T51" fmla="*/ 729 h 1768"/>
                <a:gd name="T52" fmla="*/ 1605 w 2101"/>
                <a:gd name="T53" fmla="*/ 685 h 1768"/>
                <a:gd name="T54" fmla="*/ 1638 w 2101"/>
                <a:gd name="T55" fmla="*/ 660 h 1768"/>
                <a:gd name="T56" fmla="*/ 1680 w 2101"/>
                <a:gd name="T57" fmla="*/ 636 h 1768"/>
                <a:gd name="T58" fmla="*/ 1732 w 2101"/>
                <a:gd name="T59" fmla="*/ 626 h 1768"/>
                <a:gd name="T60" fmla="*/ 1760 w 2101"/>
                <a:gd name="T61" fmla="*/ 613 h 1768"/>
                <a:gd name="T62" fmla="*/ 1781 w 2101"/>
                <a:gd name="T63" fmla="*/ 590 h 1768"/>
                <a:gd name="T64" fmla="*/ 1783 w 2101"/>
                <a:gd name="T65" fmla="*/ 535 h 1768"/>
                <a:gd name="T66" fmla="*/ 1794 w 2101"/>
                <a:gd name="T67" fmla="*/ 510 h 1768"/>
                <a:gd name="T68" fmla="*/ 1822 w 2101"/>
                <a:gd name="T69" fmla="*/ 471 h 1768"/>
                <a:gd name="T70" fmla="*/ 1822 w 2101"/>
                <a:gd name="T71" fmla="*/ 409 h 1768"/>
                <a:gd name="T72" fmla="*/ 1827 w 2101"/>
                <a:gd name="T73" fmla="*/ 375 h 1768"/>
                <a:gd name="T74" fmla="*/ 1855 w 2101"/>
                <a:gd name="T75" fmla="*/ 313 h 1768"/>
                <a:gd name="T76" fmla="*/ 1884 w 2101"/>
                <a:gd name="T77" fmla="*/ 282 h 1768"/>
                <a:gd name="T78" fmla="*/ 1949 w 2101"/>
                <a:gd name="T79" fmla="*/ 264 h 1768"/>
                <a:gd name="T80" fmla="*/ 1980 w 2101"/>
                <a:gd name="T81" fmla="*/ 236 h 1768"/>
                <a:gd name="T82" fmla="*/ 2026 w 2101"/>
                <a:gd name="T83" fmla="*/ 140 h 1768"/>
                <a:gd name="T84" fmla="*/ 2029 w 2101"/>
                <a:gd name="T85" fmla="*/ 114 h 1768"/>
                <a:gd name="T86" fmla="*/ 2068 w 2101"/>
                <a:gd name="T87" fmla="*/ 73 h 1768"/>
                <a:gd name="T88" fmla="*/ 2101 w 2101"/>
                <a:gd name="T89"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01" h="1768">
                  <a:moveTo>
                    <a:pt x="0" y="1768"/>
                  </a:moveTo>
                  <a:lnTo>
                    <a:pt x="481" y="1554"/>
                  </a:lnTo>
                  <a:lnTo>
                    <a:pt x="563" y="1513"/>
                  </a:lnTo>
                  <a:lnTo>
                    <a:pt x="638" y="1500"/>
                  </a:lnTo>
                  <a:lnTo>
                    <a:pt x="713" y="1484"/>
                  </a:lnTo>
                  <a:lnTo>
                    <a:pt x="739" y="1456"/>
                  </a:lnTo>
                  <a:lnTo>
                    <a:pt x="762" y="1414"/>
                  </a:lnTo>
                  <a:lnTo>
                    <a:pt x="806" y="1371"/>
                  </a:lnTo>
                  <a:lnTo>
                    <a:pt x="868" y="1347"/>
                  </a:lnTo>
                  <a:lnTo>
                    <a:pt x="938" y="1345"/>
                  </a:lnTo>
                  <a:lnTo>
                    <a:pt x="1016" y="1332"/>
                  </a:lnTo>
                  <a:lnTo>
                    <a:pt x="1070" y="1301"/>
                  </a:lnTo>
                  <a:lnTo>
                    <a:pt x="1091" y="1283"/>
                  </a:lnTo>
                  <a:lnTo>
                    <a:pt x="1093" y="1257"/>
                  </a:lnTo>
                  <a:lnTo>
                    <a:pt x="1093" y="1223"/>
                  </a:lnTo>
                  <a:lnTo>
                    <a:pt x="1096" y="1182"/>
                  </a:lnTo>
                  <a:lnTo>
                    <a:pt x="1114" y="1159"/>
                  </a:lnTo>
                  <a:lnTo>
                    <a:pt x="1160" y="1125"/>
                  </a:lnTo>
                  <a:lnTo>
                    <a:pt x="1248" y="1104"/>
                  </a:lnTo>
                  <a:lnTo>
                    <a:pt x="1287" y="1076"/>
                  </a:lnTo>
                  <a:lnTo>
                    <a:pt x="1346" y="1022"/>
                  </a:lnTo>
                  <a:lnTo>
                    <a:pt x="1473" y="908"/>
                  </a:lnTo>
                  <a:lnTo>
                    <a:pt x="1535" y="861"/>
                  </a:lnTo>
                  <a:lnTo>
                    <a:pt x="1564" y="809"/>
                  </a:lnTo>
                  <a:lnTo>
                    <a:pt x="1574" y="740"/>
                  </a:lnTo>
                  <a:lnTo>
                    <a:pt x="1592" y="729"/>
                  </a:lnTo>
                  <a:lnTo>
                    <a:pt x="1605" y="685"/>
                  </a:lnTo>
                  <a:lnTo>
                    <a:pt x="1638" y="660"/>
                  </a:lnTo>
                  <a:lnTo>
                    <a:pt x="1680" y="636"/>
                  </a:lnTo>
                  <a:lnTo>
                    <a:pt x="1732" y="626"/>
                  </a:lnTo>
                  <a:lnTo>
                    <a:pt x="1760" y="613"/>
                  </a:lnTo>
                  <a:lnTo>
                    <a:pt x="1781" y="590"/>
                  </a:lnTo>
                  <a:lnTo>
                    <a:pt x="1783" y="535"/>
                  </a:lnTo>
                  <a:lnTo>
                    <a:pt x="1794" y="510"/>
                  </a:lnTo>
                  <a:lnTo>
                    <a:pt x="1822" y="471"/>
                  </a:lnTo>
                  <a:lnTo>
                    <a:pt x="1822" y="409"/>
                  </a:lnTo>
                  <a:lnTo>
                    <a:pt x="1827" y="375"/>
                  </a:lnTo>
                  <a:lnTo>
                    <a:pt x="1855" y="313"/>
                  </a:lnTo>
                  <a:lnTo>
                    <a:pt x="1884" y="282"/>
                  </a:lnTo>
                  <a:lnTo>
                    <a:pt x="1949" y="264"/>
                  </a:lnTo>
                  <a:lnTo>
                    <a:pt x="1980" y="236"/>
                  </a:lnTo>
                  <a:lnTo>
                    <a:pt x="2026" y="140"/>
                  </a:lnTo>
                  <a:lnTo>
                    <a:pt x="2029" y="114"/>
                  </a:lnTo>
                  <a:lnTo>
                    <a:pt x="2068" y="73"/>
                  </a:lnTo>
                  <a:lnTo>
                    <a:pt x="2101" y="0"/>
                  </a:lnTo>
                </a:path>
              </a:pathLst>
            </a:custGeom>
            <a:noFill/>
            <a:ln w="90488" cap="flat">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74" name="Freeform 141"/>
            <p:cNvSpPr>
              <a:spLocks/>
            </p:cNvSpPr>
            <p:nvPr/>
          </p:nvSpPr>
          <p:spPr bwMode="auto">
            <a:xfrm>
              <a:off x="4259638" y="1449090"/>
              <a:ext cx="5877231" cy="7807520"/>
            </a:xfrm>
            <a:custGeom>
              <a:avLst/>
              <a:gdLst>
                <a:gd name="T0" fmla="*/ 12483 w 24112"/>
                <a:gd name="T1" fmla="*/ 6359 h 32024"/>
                <a:gd name="T2" fmla="*/ 13868 w 24112"/>
                <a:gd name="T3" fmla="*/ 5034 h 32024"/>
                <a:gd name="T4" fmla="*/ 11630 w 24112"/>
                <a:gd name="T5" fmla="*/ 4434 h 32024"/>
                <a:gd name="T6" fmla="*/ 9745 w 24112"/>
                <a:gd name="T7" fmla="*/ 3775 h 32024"/>
                <a:gd name="T8" fmla="*/ 9576 w 24112"/>
                <a:gd name="T9" fmla="*/ 2125 h 32024"/>
                <a:gd name="T10" fmla="*/ 8707 w 24112"/>
                <a:gd name="T11" fmla="*/ 684 h 32024"/>
                <a:gd name="T12" fmla="*/ 10138 w 24112"/>
                <a:gd name="T13" fmla="*/ 309 h 32024"/>
                <a:gd name="T14" fmla="*/ 10661 w 24112"/>
                <a:gd name="T15" fmla="*/ 1709 h 32024"/>
                <a:gd name="T16" fmla="*/ 12829 w 24112"/>
                <a:gd name="T17" fmla="*/ 1800 h 32024"/>
                <a:gd name="T18" fmla="*/ 14683 w 24112"/>
                <a:gd name="T19" fmla="*/ 2675 h 32024"/>
                <a:gd name="T20" fmla="*/ 14514 w 24112"/>
                <a:gd name="T21" fmla="*/ 3875 h 32024"/>
                <a:gd name="T22" fmla="*/ 15767 w 24112"/>
                <a:gd name="T23" fmla="*/ 4825 h 32024"/>
                <a:gd name="T24" fmla="*/ 17360 w 24112"/>
                <a:gd name="T25" fmla="*/ 5509 h 32024"/>
                <a:gd name="T26" fmla="*/ 17283 w 24112"/>
                <a:gd name="T27" fmla="*/ 4634 h 32024"/>
                <a:gd name="T28" fmla="*/ 17652 w 24112"/>
                <a:gd name="T29" fmla="*/ 3292 h 32024"/>
                <a:gd name="T30" fmla="*/ 19390 w 24112"/>
                <a:gd name="T31" fmla="*/ 3809 h 32024"/>
                <a:gd name="T32" fmla="*/ 19690 w 24112"/>
                <a:gd name="T33" fmla="*/ 4775 h 32024"/>
                <a:gd name="T34" fmla="*/ 21136 w 24112"/>
                <a:gd name="T35" fmla="*/ 6059 h 32024"/>
                <a:gd name="T36" fmla="*/ 22067 w 24112"/>
                <a:gd name="T37" fmla="*/ 7959 h 32024"/>
                <a:gd name="T38" fmla="*/ 24112 w 24112"/>
                <a:gd name="T39" fmla="*/ 10183 h 32024"/>
                <a:gd name="T40" fmla="*/ 22782 w 24112"/>
                <a:gd name="T41" fmla="*/ 12225 h 32024"/>
                <a:gd name="T42" fmla="*/ 21459 w 24112"/>
                <a:gd name="T43" fmla="*/ 14500 h 32024"/>
                <a:gd name="T44" fmla="*/ 21028 w 24112"/>
                <a:gd name="T45" fmla="*/ 16883 h 32024"/>
                <a:gd name="T46" fmla="*/ 21374 w 24112"/>
                <a:gd name="T47" fmla="*/ 18400 h 32024"/>
                <a:gd name="T48" fmla="*/ 20821 w 24112"/>
                <a:gd name="T49" fmla="*/ 20100 h 32024"/>
                <a:gd name="T50" fmla="*/ 21251 w 24112"/>
                <a:gd name="T51" fmla="*/ 21375 h 32024"/>
                <a:gd name="T52" fmla="*/ 21767 w 24112"/>
                <a:gd name="T53" fmla="*/ 23658 h 32024"/>
                <a:gd name="T54" fmla="*/ 21213 w 24112"/>
                <a:gd name="T55" fmla="*/ 26108 h 32024"/>
                <a:gd name="T56" fmla="*/ 19844 w 24112"/>
                <a:gd name="T57" fmla="*/ 27475 h 32024"/>
                <a:gd name="T58" fmla="*/ 17490 w 24112"/>
                <a:gd name="T59" fmla="*/ 27950 h 32024"/>
                <a:gd name="T60" fmla="*/ 15168 w 24112"/>
                <a:gd name="T61" fmla="*/ 29208 h 32024"/>
                <a:gd name="T62" fmla="*/ 13137 w 24112"/>
                <a:gd name="T63" fmla="*/ 28858 h 32024"/>
                <a:gd name="T64" fmla="*/ 10322 w 24112"/>
                <a:gd name="T65" fmla="*/ 29583 h 32024"/>
                <a:gd name="T66" fmla="*/ 7753 w 24112"/>
                <a:gd name="T67" fmla="*/ 30383 h 32024"/>
                <a:gd name="T68" fmla="*/ 4992 w 24112"/>
                <a:gd name="T69" fmla="*/ 30833 h 32024"/>
                <a:gd name="T70" fmla="*/ 2223 w 24112"/>
                <a:gd name="T71" fmla="*/ 31908 h 32024"/>
                <a:gd name="T72" fmla="*/ 447 w 24112"/>
                <a:gd name="T73" fmla="*/ 31483 h 32024"/>
                <a:gd name="T74" fmla="*/ 285 w 24112"/>
                <a:gd name="T75" fmla="*/ 30083 h 32024"/>
                <a:gd name="T76" fmla="*/ 2016 w 24112"/>
                <a:gd name="T77" fmla="*/ 29858 h 32024"/>
                <a:gd name="T78" fmla="*/ 4777 w 24112"/>
                <a:gd name="T79" fmla="*/ 28958 h 32024"/>
                <a:gd name="T80" fmla="*/ 7299 w 24112"/>
                <a:gd name="T81" fmla="*/ 26783 h 32024"/>
                <a:gd name="T82" fmla="*/ 8176 w 24112"/>
                <a:gd name="T83" fmla="*/ 25933 h 32024"/>
                <a:gd name="T84" fmla="*/ 8545 w 24112"/>
                <a:gd name="T85" fmla="*/ 25250 h 32024"/>
                <a:gd name="T86" fmla="*/ 9391 w 24112"/>
                <a:gd name="T87" fmla="*/ 24333 h 32024"/>
                <a:gd name="T88" fmla="*/ 9830 w 24112"/>
                <a:gd name="T89" fmla="*/ 24208 h 32024"/>
                <a:gd name="T90" fmla="*/ 10084 w 24112"/>
                <a:gd name="T91" fmla="*/ 23850 h 32024"/>
                <a:gd name="T92" fmla="*/ 10207 w 24112"/>
                <a:gd name="T93" fmla="*/ 23050 h 32024"/>
                <a:gd name="T94" fmla="*/ 10822 w 24112"/>
                <a:gd name="T95" fmla="*/ 22300 h 32024"/>
                <a:gd name="T96" fmla="*/ 11514 w 24112"/>
                <a:gd name="T97" fmla="*/ 22050 h 32024"/>
                <a:gd name="T98" fmla="*/ 11545 w 24112"/>
                <a:gd name="T99" fmla="*/ 21208 h 32024"/>
                <a:gd name="T100" fmla="*/ 12837 w 24112"/>
                <a:gd name="T101" fmla="*/ 20608 h 32024"/>
                <a:gd name="T102" fmla="*/ 12283 w 24112"/>
                <a:gd name="T103" fmla="*/ 19000 h 32024"/>
                <a:gd name="T104" fmla="*/ 13229 w 24112"/>
                <a:gd name="T105" fmla="*/ 19525 h 32024"/>
                <a:gd name="T106" fmla="*/ 13522 w 24112"/>
                <a:gd name="T107" fmla="*/ 18733 h 32024"/>
                <a:gd name="T108" fmla="*/ 12745 w 24112"/>
                <a:gd name="T109" fmla="*/ 18275 h 32024"/>
                <a:gd name="T110" fmla="*/ 17652 w 24112"/>
                <a:gd name="T111" fmla="*/ 18775 h 32024"/>
                <a:gd name="T112" fmla="*/ 17336 w 24112"/>
                <a:gd name="T113" fmla="*/ 15983 h 32024"/>
                <a:gd name="T114" fmla="*/ 18044 w 24112"/>
                <a:gd name="T115" fmla="*/ 13708 h 32024"/>
                <a:gd name="T116" fmla="*/ 16729 w 24112"/>
                <a:gd name="T117" fmla="*/ 11583 h 32024"/>
                <a:gd name="T118" fmla="*/ 13829 w 24112"/>
                <a:gd name="T119" fmla="*/ 13125 h 32024"/>
                <a:gd name="T120" fmla="*/ 12976 w 24112"/>
                <a:gd name="T121" fmla="*/ 11608 h 32024"/>
                <a:gd name="T122" fmla="*/ 12168 w 24112"/>
                <a:gd name="T123" fmla="*/ 9159 h 3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112" h="32024">
                  <a:moveTo>
                    <a:pt x="12460" y="8034"/>
                  </a:moveTo>
                  <a:cubicBezTo>
                    <a:pt x="12499" y="7975"/>
                    <a:pt x="12414" y="7909"/>
                    <a:pt x="12437" y="7809"/>
                  </a:cubicBezTo>
                  <a:lnTo>
                    <a:pt x="12599" y="7450"/>
                  </a:lnTo>
                  <a:lnTo>
                    <a:pt x="12553" y="7375"/>
                  </a:lnTo>
                  <a:lnTo>
                    <a:pt x="12714" y="7084"/>
                  </a:lnTo>
                  <a:lnTo>
                    <a:pt x="12783" y="6625"/>
                  </a:lnTo>
                  <a:lnTo>
                    <a:pt x="12952" y="6575"/>
                  </a:lnTo>
                  <a:lnTo>
                    <a:pt x="12991" y="6309"/>
                  </a:lnTo>
                  <a:lnTo>
                    <a:pt x="12714" y="6384"/>
                  </a:lnTo>
                  <a:lnTo>
                    <a:pt x="12529" y="6534"/>
                  </a:lnTo>
                  <a:lnTo>
                    <a:pt x="12468" y="6509"/>
                  </a:lnTo>
                  <a:lnTo>
                    <a:pt x="12483" y="6359"/>
                  </a:lnTo>
                  <a:lnTo>
                    <a:pt x="12322" y="6000"/>
                  </a:lnTo>
                  <a:lnTo>
                    <a:pt x="12076" y="5950"/>
                  </a:lnTo>
                  <a:lnTo>
                    <a:pt x="12045" y="5834"/>
                  </a:lnTo>
                  <a:lnTo>
                    <a:pt x="12260" y="5600"/>
                  </a:lnTo>
                  <a:lnTo>
                    <a:pt x="12583" y="5500"/>
                  </a:lnTo>
                  <a:lnTo>
                    <a:pt x="12737" y="5350"/>
                  </a:lnTo>
                  <a:lnTo>
                    <a:pt x="13152" y="5400"/>
                  </a:lnTo>
                  <a:lnTo>
                    <a:pt x="13591" y="5450"/>
                  </a:lnTo>
                  <a:lnTo>
                    <a:pt x="13775" y="5375"/>
                  </a:lnTo>
                  <a:lnTo>
                    <a:pt x="13737" y="5250"/>
                  </a:lnTo>
                  <a:lnTo>
                    <a:pt x="13845" y="5159"/>
                  </a:lnTo>
                  <a:lnTo>
                    <a:pt x="13868" y="5034"/>
                  </a:lnTo>
                  <a:lnTo>
                    <a:pt x="13591" y="5109"/>
                  </a:lnTo>
                  <a:lnTo>
                    <a:pt x="13252" y="4959"/>
                  </a:lnTo>
                  <a:lnTo>
                    <a:pt x="12860" y="4600"/>
                  </a:lnTo>
                  <a:lnTo>
                    <a:pt x="12768" y="4659"/>
                  </a:lnTo>
                  <a:lnTo>
                    <a:pt x="12576" y="4650"/>
                  </a:lnTo>
                  <a:lnTo>
                    <a:pt x="12491" y="4709"/>
                  </a:lnTo>
                  <a:lnTo>
                    <a:pt x="12299" y="4700"/>
                  </a:lnTo>
                  <a:lnTo>
                    <a:pt x="12053" y="4875"/>
                  </a:lnTo>
                  <a:lnTo>
                    <a:pt x="11999" y="4725"/>
                  </a:lnTo>
                  <a:lnTo>
                    <a:pt x="11960" y="4534"/>
                  </a:lnTo>
                  <a:lnTo>
                    <a:pt x="11722" y="4559"/>
                  </a:lnTo>
                  <a:lnTo>
                    <a:pt x="11630" y="4434"/>
                  </a:lnTo>
                  <a:lnTo>
                    <a:pt x="11168" y="4400"/>
                  </a:lnTo>
                  <a:lnTo>
                    <a:pt x="11037" y="4500"/>
                  </a:lnTo>
                  <a:lnTo>
                    <a:pt x="10960" y="4450"/>
                  </a:lnTo>
                  <a:lnTo>
                    <a:pt x="10891" y="4350"/>
                  </a:lnTo>
                  <a:lnTo>
                    <a:pt x="10830" y="4034"/>
                  </a:lnTo>
                  <a:lnTo>
                    <a:pt x="10691" y="3909"/>
                  </a:lnTo>
                  <a:lnTo>
                    <a:pt x="10522" y="3925"/>
                  </a:lnTo>
                  <a:lnTo>
                    <a:pt x="10430" y="3909"/>
                  </a:lnTo>
                  <a:lnTo>
                    <a:pt x="10314" y="4009"/>
                  </a:lnTo>
                  <a:lnTo>
                    <a:pt x="10014" y="3884"/>
                  </a:lnTo>
                  <a:lnTo>
                    <a:pt x="9830" y="3934"/>
                  </a:lnTo>
                  <a:lnTo>
                    <a:pt x="9745" y="3775"/>
                  </a:lnTo>
                  <a:lnTo>
                    <a:pt x="9607" y="3625"/>
                  </a:lnTo>
                  <a:lnTo>
                    <a:pt x="9507" y="3609"/>
                  </a:lnTo>
                  <a:lnTo>
                    <a:pt x="9330" y="3534"/>
                  </a:lnTo>
                  <a:lnTo>
                    <a:pt x="9299" y="3484"/>
                  </a:lnTo>
                  <a:lnTo>
                    <a:pt x="9376" y="3309"/>
                  </a:lnTo>
                  <a:lnTo>
                    <a:pt x="9422" y="3075"/>
                  </a:lnTo>
                  <a:lnTo>
                    <a:pt x="9468" y="2950"/>
                  </a:lnTo>
                  <a:lnTo>
                    <a:pt x="9784" y="2834"/>
                  </a:lnTo>
                  <a:lnTo>
                    <a:pt x="9761" y="2759"/>
                  </a:lnTo>
                  <a:lnTo>
                    <a:pt x="9622" y="2600"/>
                  </a:lnTo>
                  <a:lnTo>
                    <a:pt x="9561" y="2425"/>
                  </a:lnTo>
                  <a:lnTo>
                    <a:pt x="9576" y="2125"/>
                  </a:lnTo>
                  <a:lnTo>
                    <a:pt x="9538" y="1875"/>
                  </a:lnTo>
                  <a:lnTo>
                    <a:pt x="9622" y="1850"/>
                  </a:lnTo>
                  <a:lnTo>
                    <a:pt x="9599" y="1634"/>
                  </a:lnTo>
                  <a:lnTo>
                    <a:pt x="9691" y="1475"/>
                  </a:lnTo>
                  <a:lnTo>
                    <a:pt x="9645" y="1350"/>
                  </a:lnTo>
                  <a:lnTo>
                    <a:pt x="9653" y="1075"/>
                  </a:lnTo>
                  <a:lnTo>
                    <a:pt x="9468" y="1009"/>
                  </a:lnTo>
                  <a:lnTo>
                    <a:pt x="9253" y="1050"/>
                  </a:lnTo>
                  <a:lnTo>
                    <a:pt x="9068" y="1034"/>
                  </a:lnTo>
                  <a:lnTo>
                    <a:pt x="8961" y="750"/>
                  </a:lnTo>
                  <a:lnTo>
                    <a:pt x="8838" y="659"/>
                  </a:lnTo>
                  <a:lnTo>
                    <a:pt x="8707" y="684"/>
                  </a:lnTo>
                  <a:lnTo>
                    <a:pt x="8868" y="475"/>
                  </a:lnTo>
                  <a:lnTo>
                    <a:pt x="8984" y="409"/>
                  </a:lnTo>
                  <a:lnTo>
                    <a:pt x="9022" y="300"/>
                  </a:lnTo>
                  <a:lnTo>
                    <a:pt x="9161" y="350"/>
                  </a:lnTo>
                  <a:lnTo>
                    <a:pt x="9284" y="234"/>
                  </a:lnTo>
                  <a:lnTo>
                    <a:pt x="9399" y="250"/>
                  </a:lnTo>
                  <a:lnTo>
                    <a:pt x="9484" y="134"/>
                  </a:lnTo>
                  <a:lnTo>
                    <a:pt x="9461" y="0"/>
                  </a:lnTo>
                  <a:lnTo>
                    <a:pt x="9653" y="0"/>
                  </a:lnTo>
                  <a:lnTo>
                    <a:pt x="9814" y="59"/>
                  </a:lnTo>
                  <a:lnTo>
                    <a:pt x="9922" y="200"/>
                  </a:lnTo>
                  <a:lnTo>
                    <a:pt x="10138" y="309"/>
                  </a:lnTo>
                  <a:lnTo>
                    <a:pt x="10253" y="250"/>
                  </a:lnTo>
                  <a:lnTo>
                    <a:pt x="10391" y="259"/>
                  </a:lnTo>
                  <a:lnTo>
                    <a:pt x="10614" y="575"/>
                  </a:lnTo>
                  <a:lnTo>
                    <a:pt x="10576" y="700"/>
                  </a:lnTo>
                  <a:lnTo>
                    <a:pt x="10661" y="825"/>
                  </a:lnTo>
                  <a:lnTo>
                    <a:pt x="10645" y="925"/>
                  </a:lnTo>
                  <a:lnTo>
                    <a:pt x="10645" y="1009"/>
                  </a:lnTo>
                  <a:lnTo>
                    <a:pt x="10545" y="1184"/>
                  </a:lnTo>
                  <a:lnTo>
                    <a:pt x="10499" y="1309"/>
                  </a:lnTo>
                  <a:lnTo>
                    <a:pt x="10545" y="1500"/>
                  </a:lnTo>
                  <a:lnTo>
                    <a:pt x="10622" y="1475"/>
                  </a:lnTo>
                  <a:lnTo>
                    <a:pt x="10661" y="1709"/>
                  </a:lnTo>
                  <a:lnTo>
                    <a:pt x="10891" y="1625"/>
                  </a:lnTo>
                  <a:lnTo>
                    <a:pt x="11099" y="1750"/>
                  </a:lnTo>
                  <a:lnTo>
                    <a:pt x="11222" y="1675"/>
                  </a:lnTo>
                  <a:lnTo>
                    <a:pt x="11453" y="1850"/>
                  </a:lnTo>
                  <a:lnTo>
                    <a:pt x="11676" y="1634"/>
                  </a:lnTo>
                  <a:lnTo>
                    <a:pt x="11814" y="1759"/>
                  </a:lnTo>
                  <a:lnTo>
                    <a:pt x="12006" y="1975"/>
                  </a:lnTo>
                  <a:lnTo>
                    <a:pt x="12114" y="2025"/>
                  </a:lnTo>
                  <a:lnTo>
                    <a:pt x="12214" y="1984"/>
                  </a:lnTo>
                  <a:lnTo>
                    <a:pt x="12422" y="1850"/>
                  </a:lnTo>
                  <a:lnTo>
                    <a:pt x="12668" y="1759"/>
                  </a:lnTo>
                  <a:lnTo>
                    <a:pt x="12829" y="1800"/>
                  </a:lnTo>
                  <a:lnTo>
                    <a:pt x="13252" y="2025"/>
                  </a:lnTo>
                  <a:lnTo>
                    <a:pt x="13437" y="2034"/>
                  </a:lnTo>
                  <a:lnTo>
                    <a:pt x="13545" y="2059"/>
                  </a:lnTo>
                  <a:lnTo>
                    <a:pt x="13714" y="2184"/>
                  </a:lnTo>
                  <a:lnTo>
                    <a:pt x="13983" y="2325"/>
                  </a:lnTo>
                  <a:lnTo>
                    <a:pt x="14191" y="2325"/>
                  </a:lnTo>
                  <a:lnTo>
                    <a:pt x="14314" y="2300"/>
                  </a:lnTo>
                  <a:lnTo>
                    <a:pt x="14406" y="2384"/>
                  </a:lnTo>
                  <a:lnTo>
                    <a:pt x="14545" y="2409"/>
                  </a:lnTo>
                  <a:lnTo>
                    <a:pt x="14652" y="2509"/>
                  </a:lnTo>
                  <a:lnTo>
                    <a:pt x="14768" y="2559"/>
                  </a:lnTo>
                  <a:lnTo>
                    <a:pt x="14683" y="2675"/>
                  </a:lnTo>
                  <a:lnTo>
                    <a:pt x="14537" y="2709"/>
                  </a:lnTo>
                  <a:lnTo>
                    <a:pt x="14398" y="2875"/>
                  </a:lnTo>
                  <a:lnTo>
                    <a:pt x="14560" y="3159"/>
                  </a:lnTo>
                  <a:lnTo>
                    <a:pt x="14537" y="3300"/>
                  </a:lnTo>
                  <a:lnTo>
                    <a:pt x="14614" y="3459"/>
                  </a:lnTo>
                  <a:lnTo>
                    <a:pt x="14545" y="3584"/>
                  </a:lnTo>
                  <a:lnTo>
                    <a:pt x="14537" y="3484"/>
                  </a:lnTo>
                  <a:lnTo>
                    <a:pt x="14429" y="3584"/>
                  </a:lnTo>
                  <a:lnTo>
                    <a:pt x="14352" y="3550"/>
                  </a:lnTo>
                  <a:lnTo>
                    <a:pt x="14329" y="3709"/>
                  </a:lnTo>
                  <a:lnTo>
                    <a:pt x="14429" y="3734"/>
                  </a:lnTo>
                  <a:lnTo>
                    <a:pt x="14514" y="3875"/>
                  </a:lnTo>
                  <a:lnTo>
                    <a:pt x="14375" y="4084"/>
                  </a:lnTo>
                  <a:lnTo>
                    <a:pt x="14329" y="4175"/>
                  </a:lnTo>
                  <a:lnTo>
                    <a:pt x="14475" y="4275"/>
                  </a:lnTo>
                  <a:lnTo>
                    <a:pt x="14568" y="4334"/>
                  </a:lnTo>
                  <a:lnTo>
                    <a:pt x="14675" y="4509"/>
                  </a:lnTo>
                  <a:lnTo>
                    <a:pt x="14937" y="4525"/>
                  </a:lnTo>
                  <a:lnTo>
                    <a:pt x="15183" y="4325"/>
                  </a:lnTo>
                  <a:lnTo>
                    <a:pt x="15398" y="4409"/>
                  </a:lnTo>
                  <a:lnTo>
                    <a:pt x="15552" y="4409"/>
                  </a:lnTo>
                  <a:lnTo>
                    <a:pt x="15560" y="4600"/>
                  </a:lnTo>
                  <a:lnTo>
                    <a:pt x="15652" y="4859"/>
                  </a:lnTo>
                  <a:lnTo>
                    <a:pt x="15767" y="4825"/>
                  </a:lnTo>
                  <a:lnTo>
                    <a:pt x="15898" y="4984"/>
                  </a:lnTo>
                  <a:lnTo>
                    <a:pt x="16275" y="5150"/>
                  </a:lnTo>
                  <a:lnTo>
                    <a:pt x="16437" y="5184"/>
                  </a:lnTo>
                  <a:lnTo>
                    <a:pt x="16383" y="5325"/>
                  </a:lnTo>
                  <a:lnTo>
                    <a:pt x="16390" y="5409"/>
                  </a:lnTo>
                  <a:lnTo>
                    <a:pt x="16544" y="5559"/>
                  </a:lnTo>
                  <a:lnTo>
                    <a:pt x="16637" y="5500"/>
                  </a:lnTo>
                  <a:lnTo>
                    <a:pt x="16806" y="5534"/>
                  </a:lnTo>
                  <a:lnTo>
                    <a:pt x="16829" y="5450"/>
                  </a:lnTo>
                  <a:lnTo>
                    <a:pt x="16990" y="5534"/>
                  </a:lnTo>
                  <a:lnTo>
                    <a:pt x="17244" y="5500"/>
                  </a:lnTo>
                  <a:lnTo>
                    <a:pt x="17360" y="5509"/>
                  </a:lnTo>
                  <a:lnTo>
                    <a:pt x="17652" y="5559"/>
                  </a:lnTo>
                  <a:lnTo>
                    <a:pt x="17867" y="5384"/>
                  </a:lnTo>
                  <a:lnTo>
                    <a:pt x="18044" y="5300"/>
                  </a:lnTo>
                  <a:lnTo>
                    <a:pt x="17998" y="5034"/>
                  </a:lnTo>
                  <a:lnTo>
                    <a:pt x="18021" y="4709"/>
                  </a:lnTo>
                  <a:lnTo>
                    <a:pt x="17752" y="4634"/>
                  </a:lnTo>
                  <a:lnTo>
                    <a:pt x="17536" y="4700"/>
                  </a:lnTo>
                  <a:lnTo>
                    <a:pt x="17406" y="4850"/>
                  </a:lnTo>
                  <a:lnTo>
                    <a:pt x="17352" y="4809"/>
                  </a:lnTo>
                  <a:lnTo>
                    <a:pt x="17452" y="4659"/>
                  </a:lnTo>
                  <a:lnTo>
                    <a:pt x="17406" y="4509"/>
                  </a:lnTo>
                  <a:lnTo>
                    <a:pt x="17283" y="4634"/>
                  </a:lnTo>
                  <a:lnTo>
                    <a:pt x="17237" y="4859"/>
                  </a:lnTo>
                  <a:lnTo>
                    <a:pt x="17175" y="4884"/>
                  </a:lnTo>
                  <a:lnTo>
                    <a:pt x="17144" y="4625"/>
                  </a:lnTo>
                  <a:lnTo>
                    <a:pt x="17313" y="4425"/>
                  </a:lnTo>
                  <a:lnTo>
                    <a:pt x="17283" y="4284"/>
                  </a:lnTo>
                  <a:lnTo>
                    <a:pt x="17375" y="4050"/>
                  </a:lnTo>
                  <a:lnTo>
                    <a:pt x="17498" y="4009"/>
                  </a:lnTo>
                  <a:lnTo>
                    <a:pt x="17936" y="3950"/>
                  </a:lnTo>
                  <a:lnTo>
                    <a:pt x="17929" y="3734"/>
                  </a:lnTo>
                  <a:lnTo>
                    <a:pt x="17729" y="3700"/>
                  </a:lnTo>
                  <a:lnTo>
                    <a:pt x="17629" y="3575"/>
                  </a:lnTo>
                  <a:lnTo>
                    <a:pt x="17652" y="3292"/>
                  </a:lnTo>
                  <a:lnTo>
                    <a:pt x="17890" y="3200"/>
                  </a:lnTo>
                  <a:lnTo>
                    <a:pt x="18090" y="3059"/>
                  </a:lnTo>
                  <a:lnTo>
                    <a:pt x="18183" y="3100"/>
                  </a:lnTo>
                  <a:lnTo>
                    <a:pt x="18252" y="3409"/>
                  </a:lnTo>
                  <a:lnTo>
                    <a:pt x="18436" y="3484"/>
                  </a:lnTo>
                  <a:lnTo>
                    <a:pt x="18482" y="3375"/>
                  </a:lnTo>
                  <a:lnTo>
                    <a:pt x="18744" y="3350"/>
                  </a:lnTo>
                  <a:lnTo>
                    <a:pt x="18852" y="3284"/>
                  </a:lnTo>
                  <a:lnTo>
                    <a:pt x="19013" y="3350"/>
                  </a:lnTo>
                  <a:lnTo>
                    <a:pt x="19205" y="3300"/>
                  </a:lnTo>
                  <a:lnTo>
                    <a:pt x="19275" y="3509"/>
                  </a:lnTo>
                  <a:lnTo>
                    <a:pt x="19390" y="3809"/>
                  </a:lnTo>
                  <a:lnTo>
                    <a:pt x="19275" y="4059"/>
                  </a:lnTo>
                  <a:lnTo>
                    <a:pt x="19221" y="4350"/>
                  </a:lnTo>
                  <a:lnTo>
                    <a:pt x="19129" y="4450"/>
                  </a:lnTo>
                  <a:lnTo>
                    <a:pt x="19182" y="4509"/>
                  </a:lnTo>
                  <a:lnTo>
                    <a:pt x="19021" y="4609"/>
                  </a:lnTo>
                  <a:lnTo>
                    <a:pt x="18967" y="4734"/>
                  </a:lnTo>
                  <a:lnTo>
                    <a:pt x="18859" y="4775"/>
                  </a:lnTo>
                  <a:lnTo>
                    <a:pt x="18713" y="5100"/>
                  </a:lnTo>
                  <a:lnTo>
                    <a:pt x="18998" y="5050"/>
                  </a:lnTo>
                  <a:lnTo>
                    <a:pt x="19290" y="5075"/>
                  </a:lnTo>
                  <a:lnTo>
                    <a:pt x="19482" y="4825"/>
                  </a:lnTo>
                  <a:lnTo>
                    <a:pt x="19690" y="4775"/>
                  </a:lnTo>
                  <a:lnTo>
                    <a:pt x="19890" y="4775"/>
                  </a:lnTo>
                  <a:lnTo>
                    <a:pt x="20013" y="4875"/>
                  </a:lnTo>
                  <a:lnTo>
                    <a:pt x="20121" y="4925"/>
                  </a:lnTo>
                  <a:lnTo>
                    <a:pt x="20282" y="4959"/>
                  </a:lnTo>
                  <a:lnTo>
                    <a:pt x="20590" y="5184"/>
                  </a:lnTo>
                  <a:lnTo>
                    <a:pt x="20590" y="5375"/>
                  </a:lnTo>
                  <a:lnTo>
                    <a:pt x="20698" y="5534"/>
                  </a:lnTo>
                  <a:lnTo>
                    <a:pt x="20513" y="5509"/>
                  </a:lnTo>
                  <a:lnTo>
                    <a:pt x="20498" y="5850"/>
                  </a:lnTo>
                  <a:lnTo>
                    <a:pt x="20682" y="5809"/>
                  </a:lnTo>
                  <a:lnTo>
                    <a:pt x="21021" y="6084"/>
                  </a:lnTo>
                  <a:lnTo>
                    <a:pt x="21136" y="6059"/>
                  </a:lnTo>
                  <a:lnTo>
                    <a:pt x="21413" y="6150"/>
                  </a:lnTo>
                  <a:lnTo>
                    <a:pt x="21536" y="6334"/>
                  </a:lnTo>
                  <a:lnTo>
                    <a:pt x="21690" y="6684"/>
                  </a:lnTo>
                  <a:lnTo>
                    <a:pt x="21744" y="6725"/>
                  </a:lnTo>
                  <a:lnTo>
                    <a:pt x="21697" y="7000"/>
                  </a:lnTo>
                  <a:lnTo>
                    <a:pt x="21790" y="7084"/>
                  </a:lnTo>
                  <a:lnTo>
                    <a:pt x="21744" y="7325"/>
                  </a:lnTo>
                  <a:lnTo>
                    <a:pt x="22036" y="7525"/>
                  </a:lnTo>
                  <a:lnTo>
                    <a:pt x="22113" y="7659"/>
                  </a:lnTo>
                  <a:lnTo>
                    <a:pt x="22082" y="7800"/>
                  </a:lnTo>
                  <a:lnTo>
                    <a:pt x="22228" y="7809"/>
                  </a:lnTo>
                  <a:lnTo>
                    <a:pt x="22067" y="7959"/>
                  </a:lnTo>
                  <a:lnTo>
                    <a:pt x="22244" y="8334"/>
                  </a:lnTo>
                  <a:lnTo>
                    <a:pt x="22482" y="8200"/>
                  </a:lnTo>
                  <a:lnTo>
                    <a:pt x="22705" y="8284"/>
                  </a:lnTo>
                  <a:lnTo>
                    <a:pt x="22897" y="8684"/>
                  </a:lnTo>
                  <a:lnTo>
                    <a:pt x="23036" y="8850"/>
                  </a:lnTo>
                  <a:lnTo>
                    <a:pt x="23151" y="9159"/>
                  </a:lnTo>
                  <a:lnTo>
                    <a:pt x="23313" y="9359"/>
                  </a:lnTo>
                  <a:lnTo>
                    <a:pt x="23589" y="9400"/>
                  </a:lnTo>
                  <a:lnTo>
                    <a:pt x="23697" y="9534"/>
                  </a:lnTo>
                  <a:lnTo>
                    <a:pt x="23859" y="9908"/>
                  </a:lnTo>
                  <a:lnTo>
                    <a:pt x="23951" y="9983"/>
                  </a:lnTo>
                  <a:lnTo>
                    <a:pt x="24112" y="10183"/>
                  </a:lnTo>
                  <a:lnTo>
                    <a:pt x="23997" y="10625"/>
                  </a:lnTo>
                  <a:lnTo>
                    <a:pt x="23912" y="10825"/>
                  </a:lnTo>
                  <a:lnTo>
                    <a:pt x="23697" y="10958"/>
                  </a:lnTo>
                  <a:lnTo>
                    <a:pt x="23489" y="11225"/>
                  </a:lnTo>
                  <a:lnTo>
                    <a:pt x="23213" y="11375"/>
                  </a:lnTo>
                  <a:lnTo>
                    <a:pt x="23036" y="11233"/>
                  </a:lnTo>
                  <a:lnTo>
                    <a:pt x="22843" y="11083"/>
                  </a:lnTo>
                  <a:lnTo>
                    <a:pt x="22759" y="11333"/>
                  </a:lnTo>
                  <a:lnTo>
                    <a:pt x="22643" y="11500"/>
                  </a:lnTo>
                  <a:lnTo>
                    <a:pt x="22759" y="11500"/>
                  </a:lnTo>
                  <a:lnTo>
                    <a:pt x="22728" y="11950"/>
                  </a:lnTo>
                  <a:lnTo>
                    <a:pt x="22782" y="12225"/>
                  </a:lnTo>
                  <a:lnTo>
                    <a:pt x="22636" y="12450"/>
                  </a:lnTo>
                  <a:lnTo>
                    <a:pt x="22459" y="12333"/>
                  </a:lnTo>
                  <a:lnTo>
                    <a:pt x="22313" y="12408"/>
                  </a:lnTo>
                  <a:lnTo>
                    <a:pt x="22382" y="12550"/>
                  </a:lnTo>
                  <a:lnTo>
                    <a:pt x="22297" y="12650"/>
                  </a:lnTo>
                  <a:lnTo>
                    <a:pt x="22428" y="12958"/>
                  </a:lnTo>
                  <a:lnTo>
                    <a:pt x="22536" y="13500"/>
                  </a:lnTo>
                  <a:lnTo>
                    <a:pt x="21951" y="13925"/>
                  </a:lnTo>
                  <a:lnTo>
                    <a:pt x="21767" y="13958"/>
                  </a:lnTo>
                  <a:lnTo>
                    <a:pt x="21482" y="14325"/>
                  </a:lnTo>
                  <a:lnTo>
                    <a:pt x="21421" y="14425"/>
                  </a:lnTo>
                  <a:lnTo>
                    <a:pt x="21459" y="14500"/>
                  </a:lnTo>
                  <a:lnTo>
                    <a:pt x="21397" y="14758"/>
                  </a:lnTo>
                  <a:lnTo>
                    <a:pt x="21536" y="14983"/>
                  </a:lnTo>
                  <a:lnTo>
                    <a:pt x="21621" y="15108"/>
                  </a:lnTo>
                  <a:lnTo>
                    <a:pt x="21621" y="15350"/>
                  </a:lnTo>
                  <a:lnTo>
                    <a:pt x="21305" y="15875"/>
                  </a:lnTo>
                  <a:lnTo>
                    <a:pt x="21321" y="16025"/>
                  </a:lnTo>
                  <a:lnTo>
                    <a:pt x="21282" y="16208"/>
                  </a:lnTo>
                  <a:lnTo>
                    <a:pt x="21190" y="16350"/>
                  </a:lnTo>
                  <a:lnTo>
                    <a:pt x="21090" y="16458"/>
                  </a:lnTo>
                  <a:lnTo>
                    <a:pt x="21121" y="16533"/>
                  </a:lnTo>
                  <a:lnTo>
                    <a:pt x="21144" y="16758"/>
                  </a:lnTo>
                  <a:lnTo>
                    <a:pt x="21028" y="16883"/>
                  </a:lnTo>
                  <a:lnTo>
                    <a:pt x="21028" y="17133"/>
                  </a:lnTo>
                  <a:lnTo>
                    <a:pt x="21074" y="17225"/>
                  </a:lnTo>
                  <a:lnTo>
                    <a:pt x="21028" y="17408"/>
                  </a:lnTo>
                  <a:lnTo>
                    <a:pt x="20890" y="17650"/>
                  </a:lnTo>
                  <a:lnTo>
                    <a:pt x="20859" y="17925"/>
                  </a:lnTo>
                  <a:lnTo>
                    <a:pt x="20813" y="18100"/>
                  </a:lnTo>
                  <a:lnTo>
                    <a:pt x="20659" y="18108"/>
                  </a:lnTo>
                  <a:lnTo>
                    <a:pt x="20582" y="18183"/>
                  </a:lnTo>
                  <a:lnTo>
                    <a:pt x="20605" y="18333"/>
                  </a:lnTo>
                  <a:lnTo>
                    <a:pt x="20813" y="18433"/>
                  </a:lnTo>
                  <a:lnTo>
                    <a:pt x="21182" y="18450"/>
                  </a:lnTo>
                  <a:lnTo>
                    <a:pt x="21374" y="18400"/>
                  </a:lnTo>
                  <a:lnTo>
                    <a:pt x="21505" y="18458"/>
                  </a:lnTo>
                  <a:lnTo>
                    <a:pt x="21551" y="18758"/>
                  </a:lnTo>
                  <a:lnTo>
                    <a:pt x="21644" y="18883"/>
                  </a:lnTo>
                  <a:lnTo>
                    <a:pt x="21559" y="19000"/>
                  </a:lnTo>
                  <a:lnTo>
                    <a:pt x="21690" y="19075"/>
                  </a:lnTo>
                  <a:lnTo>
                    <a:pt x="21736" y="19183"/>
                  </a:lnTo>
                  <a:lnTo>
                    <a:pt x="21513" y="19358"/>
                  </a:lnTo>
                  <a:lnTo>
                    <a:pt x="21397" y="19383"/>
                  </a:lnTo>
                  <a:lnTo>
                    <a:pt x="21344" y="19600"/>
                  </a:lnTo>
                  <a:lnTo>
                    <a:pt x="21436" y="19750"/>
                  </a:lnTo>
                  <a:lnTo>
                    <a:pt x="21028" y="19883"/>
                  </a:lnTo>
                  <a:lnTo>
                    <a:pt x="20821" y="20100"/>
                  </a:lnTo>
                  <a:lnTo>
                    <a:pt x="20821" y="20375"/>
                  </a:lnTo>
                  <a:lnTo>
                    <a:pt x="20721" y="20400"/>
                  </a:lnTo>
                  <a:lnTo>
                    <a:pt x="20790" y="20450"/>
                  </a:lnTo>
                  <a:lnTo>
                    <a:pt x="20767" y="20608"/>
                  </a:lnTo>
                  <a:lnTo>
                    <a:pt x="20567" y="20850"/>
                  </a:lnTo>
                  <a:lnTo>
                    <a:pt x="20728" y="20983"/>
                  </a:lnTo>
                  <a:lnTo>
                    <a:pt x="20928" y="20875"/>
                  </a:lnTo>
                  <a:lnTo>
                    <a:pt x="20913" y="21033"/>
                  </a:lnTo>
                  <a:lnTo>
                    <a:pt x="20998" y="21133"/>
                  </a:lnTo>
                  <a:lnTo>
                    <a:pt x="20990" y="21366"/>
                  </a:lnTo>
                  <a:lnTo>
                    <a:pt x="21167" y="21433"/>
                  </a:lnTo>
                  <a:lnTo>
                    <a:pt x="21251" y="21375"/>
                  </a:lnTo>
                  <a:lnTo>
                    <a:pt x="21551" y="21583"/>
                  </a:lnTo>
                  <a:lnTo>
                    <a:pt x="21505" y="21733"/>
                  </a:lnTo>
                  <a:lnTo>
                    <a:pt x="21559" y="21925"/>
                  </a:lnTo>
                  <a:lnTo>
                    <a:pt x="21559" y="22250"/>
                  </a:lnTo>
                  <a:lnTo>
                    <a:pt x="21390" y="22558"/>
                  </a:lnTo>
                  <a:lnTo>
                    <a:pt x="21559" y="22600"/>
                  </a:lnTo>
                  <a:lnTo>
                    <a:pt x="21644" y="22833"/>
                  </a:lnTo>
                  <a:lnTo>
                    <a:pt x="21651" y="23075"/>
                  </a:lnTo>
                  <a:lnTo>
                    <a:pt x="21728" y="23166"/>
                  </a:lnTo>
                  <a:lnTo>
                    <a:pt x="21828" y="23275"/>
                  </a:lnTo>
                  <a:lnTo>
                    <a:pt x="21736" y="23433"/>
                  </a:lnTo>
                  <a:lnTo>
                    <a:pt x="21767" y="23658"/>
                  </a:lnTo>
                  <a:lnTo>
                    <a:pt x="21759" y="24133"/>
                  </a:lnTo>
                  <a:lnTo>
                    <a:pt x="21782" y="24475"/>
                  </a:lnTo>
                  <a:lnTo>
                    <a:pt x="21905" y="24625"/>
                  </a:lnTo>
                  <a:lnTo>
                    <a:pt x="21944" y="24800"/>
                  </a:lnTo>
                  <a:lnTo>
                    <a:pt x="21744" y="24975"/>
                  </a:lnTo>
                  <a:lnTo>
                    <a:pt x="21720" y="25225"/>
                  </a:lnTo>
                  <a:lnTo>
                    <a:pt x="21597" y="25500"/>
                  </a:lnTo>
                  <a:lnTo>
                    <a:pt x="21367" y="25700"/>
                  </a:lnTo>
                  <a:lnTo>
                    <a:pt x="21251" y="25658"/>
                  </a:lnTo>
                  <a:lnTo>
                    <a:pt x="21090" y="25800"/>
                  </a:lnTo>
                  <a:lnTo>
                    <a:pt x="21144" y="25825"/>
                  </a:lnTo>
                  <a:lnTo>
                    <a:pt x="21213" y="26108"/>
                  </a:lnTo>
                  <a:lnTo>
                    <a:pt x="21374" y="26258"/>
                  </a:lnTo>
                  <a:lnTo>
                    <a:pt x="21528" y="26200"/>
                  </a:lnTo>
                  <a:lnTo>
                    <a:pt x="21574" y="26325"/>
                  </a:lnTo>
                  <a:lnTo>
                    <a:pt x="21690" y="26400"/>
                  </a:lnTo>
                  <a:lnTo>
                    <a:pt x="21528" y="26533"/>
                  </a:lnTo>
                  <a:lnTo>
                    <a:pt x="21528" y="26758"/>
                  </a:lnTo>
                  <a:lnTo>
                    <a:pt x="21067" y="26900"/>
                  </a:lnTo>
                  <a:lnTo>
                    <a:pt x="20705" y="27425"/>
                  </a:lnTo>
                  <a:lnTo>
                    <a:pt x="20190" y="27433"/>
                  </a:lnTo>
                  <a:lnTo>
                    <a:pt x="20128" y="27500"/>
                  </a:lnTo>
                  <a:lnTo>
                    <a:pt x="20059" y="27533"/>
                  </a:lnTo>
                  <a:lnTo>
                    <a:pt x="19844" y="27475"/>
                  </a:lnTo>
                  <a:lnTo>
                    <a:pt x="19413" y="27400"/>
                  </a:lnTo>
                  <a:lnTo>
                    <a:pt x="19205" y="27733"/>
                  </a:lnTo>
                  <a:lnTo>
                    <a:pt x="18944" y="27675"/>
                  </a:lnTo>
                  <a:lnTo>
                    <a:pt x="18782" y="27675"/>
                  </a:lnTo>
                  <a:lnTo>
                    <a:pt x="18690" y="27558"/>
                  </a:lnTo>
                  <a:lnTo>
                    <a:pt x="18575" y="27608"/>
                  </a:lnTo>
                  <a:lnTo>
                    <a:pt x="18536" y="27783"/>
                  </a:lnTo>
                  <a:lnTo>
                    <a:pt x="18229" y="27758"/>
                  </a:lnTo>
                  <a:lnTo>
                    <a:pt x="18067" y="27708"/>
                  </a:lnTo>
                  <a:lnTo>
                    <a:pt x="17821" y="27783"/>
                  </a:lnTo>
                  <a:lnTo>
                    <a:pt x="17636" y="27950"/>
                  </a:lnTo>
                  <a:lnTo>
                    <a:pt x="17490" y="27950"/>
                  </a:lnTo>
                  <a:lnTo>
                    <a:pt x="17213" y="28183"/>
                  </a:lnTo>
                  <a:lnTo>
                    <a:pt x="17037" y="28458"/>
                  </a:lnTo>
                  <a:lnTo>
                    <a:pt x="16944" y="28433"/>
                  </a:lnTo>
                  <a:lnTo>
                    <a:pt x="16775" y="28550"/>
                  </a:lnTo>
                  <a:lnTo>
                    <a:pt x="16614" y="28558"/>
                  </a:lnTo>
                  <a:lnTo>
                    <a:pt x="16506" y="28525"/>
                  </a:lnTo>
                  <a:lnTo>
                    <a:pt x="16206" y="28775"/>
                  </a:lnTo>
                  <a:lnTo>
                    <a:pt x="15991" y="28775"/>
                  </a:lnTo>
                  <a:lnTo>
                    <a:pt x="15368" y="29375"/>
                  </a:lnTo>
                  <a:lnTo>
                    <a:pt x="15121" y="29400"/>
                  </a:lnTo>
                  <a:lnTo>
                    <a:pt x="15098" y="29300"/>
                  </a:lnTo>
                  <a:lnTo>
                    <a:pt x="15168" y="29208"/>
                  </a:lnTo>
                  <a:lnTo>
                    <a:pt x="15114" y="29050"/>
                  </a:lnTo>
                  <a:lnTo>
                    <a:pt x="15068" y="28800"/>
                  </a:lnTo>
                  <a:lnTo>
                    <a:pt x="14983" y="28800"/>
                  </a:lnTo>
                  <a:lnTo>
                    <a:pt x="14883" y="28700"/>
                  </a:lnTo>
                  <a:lnTo>
                    <a:pt x="14629" y="28650"/>
                  </a:lnTo>
                  <a:lnTo>
                    <a:pt x="14498" y="28308"/>
                  </a:lnTo>
                  <a:lnTo>
                    <a:pt x="14214" y="28525"/>
                  </a:lnTo>
                  <a:lnTo>
                    <a:pt x="14175" y="28700"/>
                  </a:lnTo>
                  <a:lnTo>
                    <a:pt x="13983" y="28683"/>
                  </a:lnTo>
                  <a:lnTo>
                    <a:pt x="13729" y="28908"/>
                  </a:lnTo>
                  <a:lnTo>
                    <a:pt x="13368" y="28908"/>
                  </a:lnTo>
                  <a:lnTo>
                    <a:pt x="13137" y="28858"/>
                  </a:lnTo>
                  <a:lnTo>
                    <a:pt x="12883" y="28933"/>
                  </a:lnTo>
                  <a:lnTo>
                    <a:pt x="12599" y="28883"/>
                  </a:lnTo>
                  <a:lnTo>
                    <a:pt x="12399" y="29000"/>
                  </a:lnTo>
                  <a:lnTo>
                    <a:pt x="12276" y="29233"/>
                  </a:lnTo>
                  <a:lnTo>
                    <a:pt x="11960" y="29233"/>
                  </a:lnTo>
                  <a:lnTo>
                    <a:pt x="11660" y="29133"/>
                  </a:lnTo>
                  <a:lnTo>
                    <a:pt x="11545" y="29433"/>
                  </a:lnTo>
                  <a:lnTo>
                    <a:pt x="11222" y="29633"/>
                  </a:lnTo>
                  <a:lnTo>
                    <a:pt x="10922" y="29508"/>
                  </a:lnTo>
                  <a:lnTo>
                    <a:pt x="10784" y="29625"/>
                  </a:lnTo>
                  <a:lnTo>
                    <a:pt x="10553" y="29700"/>
                  </a:lnTo>
                  <a:lnTo>
                    <a:pt x="10322" y="29583"/>
                  </a:lnTo>
                  <a:lnTo>
                    <a:pt x="9945" y="29683"/>
                  </a:lnTo>
                  <a:lnTo>
                    <a:pt x="9814" y="29508"/>
                  </a:lnTo>
                  <a:lnTo>
                    <a:pt x="9322" y="29600"/>
                  </a:lnTo>
                  <a:lnTo>
                    <a:pt x="9161" y="29408"/>
                  </a:lnTo>
                  <a:lnTo>
                    <a:pt x="9068" y="29525"/>
                  </a:lnTo>
                  <a:lnTo>
                    <a:pt x="9030" y="29775"/>
                  </a:lnTo>
                  <a:lnTo>
                    <a:pt x="8638" y="29875"/>
                  </a:lnTo>
                  <a:lnTo>
                    <a:pt x="8722" y="30175"/>
                  </a:lnTo>
                  <a:lnTo>
                    <a:pt x="8499" y="30108"/>
                  </a:lnTo>
                  <a:lnTo>
                    <a:pt x="8307" y="30233"/>
                  </a:lnTo>
                  <a:lnTo>
                    <a:pt x="7969" y="30300"/>
                  </a:lnTo>
                  <a:lnTo>
                    <a:pt x="7753" y="30383"/>
                  </a:lnTo>
                  <a:lnTo>
                    <a:pt x="7753" y="30558"/>
                  </a:lnTo>
                  <a:lnTo>
                    <a:pt x="7646" y="30758"/>
                  </a:lnTo>
                  <a:lnTo>
                    <a:pt x="7361" y="30933"/>
                  </a:lnTo>
                  <a:lnTo>
                    <a:pt x="7107" y="30533"/>
                  </a:lnTo>
                  <a:lnTo>
                    <a:pt x="7138" y="30383"/>
                  </a:lnTo>
                  <a:lnTo>
                    <a:pt x="6992" y="30158"/>
                  </a:lnTo>
                  <a:lnTo>
                    <a:pt x="6584" y="30358"/>
                  </a:lnTo>
                  <a:lnTo>
                    <a:pt x="6238" y="30408"/>
                  </a:lnTo>
                  <a:lnTo>
                    <a:pt x="6100" y="30233"/>
                  </a:lnTo>
                  <a:lnTo>
                    <a:pt x="5730" y="30300"/>
                  </a:lnTo>
                  <a:lnTo>
                    <a:pt x="5400" y="30600"/>
                  </a:lnTo>
                  <a:lnTo>
                    <a:pt x="4992" y="30833"/>
                  </a:lnTo>
                  <a:lnTo>
                    <a:pt x="4831" y="30833"/>
                  </a:lnTo>
                  <a:lnTo>
                    <a:pt x="4569" y="30650"/>
                  </a:lnTo>
                  <a:lnTo>
                    <a:pt x="4231" y="30600"/>
                  </a:lnTo>
                  <a:lnTo>
                    <a:pt x="4200" y="30725"/>
                  </a:lnTo>
                  <a:lnTo>
                    <a:pt x="4085" y="30908"/>
                  </a:lnTo>
                  <a:lnTo>
                    <a:pt x="4115" y="31333"/>
                  </a:lnTo>
                  <a:lnTo>
                    <a:pt x="3946" y="31399"/>
                  </a:lnTo>
                  <a:lnTo>
                    <a:pt x="3538" y="31483"/>
                  </a:lnTo>
                  <a:lnTo>
                    <a:pt x="3346" y="31749"/>
                  </a:lnTo>
                  <a:lnTo>
                    <a:pt x="2608" y="31699"/>
                  </a:lnTo>
                  <a:lnTo>
                    <a:pt x="2423" y="31824"/>
                  </a:lnTo>
                  <a:lnTo>
                    <a:pt x="2223" y="31908"/>
                  </a:lnTo>
                  <a:lnTo>
                    <a:pt x="2192" y="31599"/>
                  </a:lnTo>
                  <a:lnTo>
                    <a:pt x="1808" y="31624"/>
                  </a:lnTo>
                  <a:lnTo>
                    <a:pt x="1662" y="31824"/>
                  </a:lnTo>
                  <a:lnTo>
                    <a:pt x="1416" y="32008"/>
                  </a:lnTo>
                  <a:lnTo>
                    <a:pt x="1139" y="31883"/>
                  </a:lnTo>
                  <a:lnTo>
                    <a:pt x="970" y="31983"/>
                  </a:lnTo>
                  <a:lnTo>
                    <a:pt x="747" y="31933"/>
                  </a:lnTo>
                  <a:lnTo>
                    <a:pt x="623" y="32024"/>
                  </a:lnTo>
                  <a:lnTo>
                    <a:pt x="539" y="31883"/>
                  </a:lnTo>
                  <a:lnTo>
                    <a:pt x="508" y="31758"/>
                  </a:lnTo>
                  <a:lnTo>
                    <a:pt x="554" y="31549"/>
                  </a:lnTo>
                  <a:lnTo>
                    <a:pt x="447" y="31483"/>
                  </a:lnTo>
                  <a:lnTo>
                    <a:pt x="324" y="31458"/>
                  </a:lnTo>
                  <a:lnTo>
                    <a:pt x="185" y="31349"/>
                  </a:lnTo>
                  <a:lnTo>
                    <a:pt x="231" y="31199"/>
                  </a:lnTo>
                  <a:lnTo>
                    <a:pt x="100" y="31008"/>
                  </a:lnTo>
                  <a:lnTo>
                    <a:pt x="470" y="30600"/>
                  </a:lnTo>
                  <a:lnTo>
                    <a:pt x="370" y="30433"/>
                  </a:lnTo>
                  <a:lnTo>
                    <a:pt x="139" y="30550"/>
                  </a:lnTo>
                  <a:lnTo>
                    <a:pt x="0" y="30425"/>
                  </a:lnTo>
                  <a:lnTo>
                    <a:pt x="8" y="30250"/>
                  </a:lnTo>
                  <a:lnTo>
                    <a:pt x="77" y="30300"/>
                  </a:lnTo>
                  <a:lnTo>
                    <a:pt x="170" y="30258"/>
                  </a:lnTo>
                  <a:lnTo>
                    <a:pt x="285" y="30083"/>
                  </a:lnTo>
                  <a:lnTo>
                    <a:pt x="393" y="30050"/>
                  </a:lnTo>
                  <a:lnTo>
                    <a:pt x="654" y="29950"/>
                  </a:lnTo>
                  <a:lnTo>
                    <a:pt x="900" y="29975"/>
                  </a:lnTo>
                  <a:lnTo>
                    <a:pt x="1108" y="29850"/>
                  </a:lnTo>
                  <a:lnTo>
                    <a:pt x="1277" y="29875"/>
                  </a:lnTo>
                  <a:lnTo>
                    <a:pt x="1362" y="29808"/>
                  </a:lnTo>
                  <a:lnTo>
                    <a:pt x="1408" y="29925"/>
                  </a:lnTo>
                  <a:lnTo>
                    <a:pt x="1362" y="30008"/>
                  </a:lnTo>
                  <a:lnTo>
                    <a:pt x="1431" y="30075"/>
                  </a:lnTo>
                  <a:lnTo>
                    <a:pt x="1716" y="30150"/>
                  </a:lnTo>
                  <a:lnTo>
                    <a:pt x="1823" y="30025"/>
                  </a:lnTo>
                  <a:lnTo>
                    <a:pt x="2016" y="29858"/>
                  </a:lnTo>
                  <a:lnTo>
                    <a:pt x="2246" y="29558"/>
                  </a:lnTo>
                  <a:lnTo>
                    <a:pt x="2608" y="29575"/>
                  </a:lnTo>
                  <a:lnTo>
                    <a:pt x="2792" y="29400"/>
                  </a:lnTo>
                  <a:lnTo>
                    <a:pt x="3054" y="29333"/>
                  </a:lnTo>
                  <a:lnTo>
                    <a:pt x="3123" y="29333"/>
                  </a:lnTo>
                  <a:lnTo>
                    <a:pt x="3515" y="29408"/>
                  </a:lnTo>
                  <a:lnTo>
                    <a:pt x="3769" y="29375"/>
                  </a:lnTo>
                  <a:lnTo>
                    <a:pt x="3885" y="29250"/>
                  </a:lnTo>
                  <a:lnTo>
                    <a:pt x="4015" y="29133"/>
                  </a:lnTo>
                  <a:lnTo>
                    <a:pt x="4092" y="29150"/>
                  </a:lnTo>
                  <a:lnTo>
                    <a:pt x="4208" y="29083"/>
                  </a:lnTo>
                  <a:lnTo>
                    <a:pt x="4777" y="28958"/>
                  </a:lnTo>
                  <a:lnTo>
                    <a:pt x="5169" y="28400"/>
                  </a:lnTo>
                  <a:lnTo>
                    <a:pt x="5515" y="28075"/>
                  </a:lnTo>
                  <a:lnTo>
                    <a:pt x="5730" y="27733"/>
                  </a:lnTo>
                  <a:lnTo>
                    <a:pt x="5838" y="27725"/>
                  </a:lnTo>
                  <a:lnTo>
                    <a:pt x="5953" y="27808"/>
                  </a:lnTo>
                  <a:lnTo>
                    <a:pt x="6330" y="27708"/>
                  </a:lnTo>
                  <a:lnTo>
                    <a:pt x="6530" y="27600"/>
                  </a:lnTo>
                  <a:lnTo>
                    <a:pt x="6723" y="27183"/>
                  </a:lnTo>
                  <a:lnTo>
                    <a:pt x="6723" y="27100"/>
                  </a:lnTo>
                  <a:lnTo>
                    <a:pt x="6815" y="27025"/>
                  </a:lnTo>
                  <a:lnTo>
                    <a:pt x="6999" y="27008"/>
                  </a:lnTo>
                  <a:lnTo>
                    <a:pt x="7299" y="26783"/>
                  </a:lnTo>
                  <a:lnTo>
                    <a:pt x="7522" y="26533"/>
                  </a:lnTo>
                  <a:lnTo>
                    <a:pt x="6192" y="25175"/>
                  </a:lnTo>
                  <a:lnTo>
                    <a:pt x="4915" y="26158"/>
                  </a:lnTo>
                  <a:lnTo>
                    <a:pt x="4600" y="25800"/>
                  </a:lnTo>
                  <a:lnTo>
                    <a:pt x="5754" y="24933"/>
                  </a:lnTo>
                  <a:lnTo>
                    <a:pt x="6007" y="24950"/>
                  </a:lnTo>
                  <a:lnTo>
                    <a:pt x="7507" y="26508"/>
                  </a:lnTo>
                  <a:lnTo>
                    <a:pt x="8030" y="26100"/>
                  </a:lnTo>
                  <a:lnTo>
                    <a:pt x="8145" y="26058"/>
                  </a:lnTo>
                  <a:lnTo>
                    <a:pt x="8292" y="25983"/>
                  </a:lnTo>
                  <a:lnTo>
                    <a:pt x="8292" y="25925"/>
                  </a:lnTo>
                  <a:lnTo>
                    <a:pt x="8176" y="25933"/>
                  </a:lnTo>
                  <a:lnTo>
                    <a:pt x="8169" y="25858"/>
                  </a:lnTo>
                  <a:lnTo>
                    <a:pt x="8361" y="25858"/>
                  </a:lnTo>
                  <a:lnTo>
                    <a:pt x="8153" y="25675"/>
                  </a:lnTo>
                  <a:lnTo>
                    <a:pt x="8284" y="25475"/>
                  </a:lnTo>
                  <a:lnTo>
                    <a:pt x="8476" y="25608"/>
                  </a:lnTo>
                  <a:lnTo>
                    <a:pt x="8407" y="25725"/>
                  </a:lnTo>
                  <a:lnTo>
                    <a:pt x="8492" y="25758"/>
                  </a:lnTo>
                  <a:lnTo>
                    <a:pt x="8676" y="25533"/>
                  </a:lnTo>
                  <a:lnTo>
                    <a:pt x="8615" y="25500"/>
                  </a:lnTo>
                  <a:lnTo>
                    <a:pt x="8561" y="25508"/>
                  </a:lnTo>
                  <a:lnTo>
                    <a:pt x="8407" y="25400"/>
                  </a:lnTo>
                  <a:lnTo>
                    <a:pt x="8545" y="25250"/>
                  </a:lnTo>
                  <a:lnTo>
                    <a:pt x="8815" y="25350"/>
                  </a:lnTo>
                  <a:lnTo>
                    <a:pt x="8953" y="25050"/>
                  </a:lnTo>
                  <a:lnTo>
                    <a:pt x="9030" y="25025"/>
                  </a:lnTo>
                  <a:lnTo>
                    <a:pt x="9007" y="24933"/>
                  </a:lnTo>
                  <a:lnTo>
                    <a:pt x="9030" y="24875"/>
                  </a:lnTo>
                  <a:lnTo>
                    <a:pt x="9138" y="24800"/>
                  </a:lnTo>
                  <a:lnTo>
                    <a:pt x="9053" y="24775"/>
                  </a:lnTo>
                  <a:lnTo>
                    <a:pt x="8868" y="24900"/>
                  </a:lnTo>
                  <a:lnTo>
                    <a:pt x="8768" y="24825"/>
                  </a:lnTo>
                  <a:lnTo>
                    <a:pt x="8638" y="24775"/>
                  </a:lnTo>
                  <a:lnTo>
                    <a:pt x="9145" y="24025"/>
                  </a:lnTo>
                  <a:lnTo>
                    <a:pt x="9391" y="24333"/>
                  </a:lnTo>
                  <a:lnTo>
                    <a:pt x="9330" y="24533"/>
                  </a:lnTo>
                  <a:lnTo>
                    <a:pt x="9076" y="24750"/>
                  </a:lnTo>
                  <a:lnTo>
                    <a:pt x="9145" y="24783"/>
                  </a:lnTo>
                  <a:lnTo>
                    <a:pt x="9261" y="24700"/>
                  </a:lnTo>
                  <a:lnTo>
                    <a:pt x="9376" y="24758"/>
                  </a:lnTo>
                  <a:lnTo>
                    <a:pt x="9491" y="24600"/>
                  </a:lnTo>
                  <a:lnTo>
                    <a:pt x="9553" y="24383"/>
                  </a:lnTo>
                  <a:lnTo>
                    <a:pt x="9607" y="24400"/>
                  </a:lnTo>
                  <a:lnTo>
                    <a:pt x="9553" y="24633"/>
                  </a:lnTo>
                  <a:lnTo>
                    <a:pt x="9622" y="24633"/>
                  </a:lnTo>
                  <a:lnTo>
                    <a:pt x="9876" y="24258"/>
                  </a:lnTo>
                  <a:lnTo>
                    <a:pt x="9830" y="24208"/>
                  </a:lnTo>
                  <a:lnTo>
                    <a:pt x="9768" y="24250"/>
                  </a:lnTo>
                  <a:lnTo>
                    <a:pt x="9630" y="24158"/>
                  </a:lnTo>
                  <a:lnTo>
                    <a:pt x="9945" y="23825"/>
                  </a:lnTo>
                  <a:lnTo>
                    <a:pt x="9968" y="23883"/>
                  </a:lnTo>
                  <a:lnTo>
                    <a:pt x="9930" y="23975"/>
                  </a:lnTo>
                  <a:lnTo>
                    <a:pt x="9953" y="24050"/>
                  </a:lnTo>
                  <a:lnTo>
                    <a:pt x="9991" y="24050"/>
                  </a:lnTo>
                  <a:lnTo>
                    <a:pt x="10068" y="23975"/>
                  </a:lnTo>
                  <a:lnTo>
                    <a:pt x="10114" y="24000"/>
                  </a:lnTo>
                  <a:lnTo>
                    <a:pt x="10207" y="23933"/>
                  </a:lnTo>
                  <a:lnTo>
                    <a:pt x="10291" y="23808"/>
                  </a:lnTo>
                  <a:lnTo>
                    <a:pt x="10084" y="23850"/>
                  </a:lnTo>
                  <a:lnTo>
                    <a:pt x="10138" y="23825"/>
                  </a:lnTo>
                  <a:lnTo>
                    <a:pt x="9991" y="23583"/>
                  </a:lnTo>
                  <a:lnTo>
                    <a:pt x="10045" y="23458"/>
                  </a:lnTo>
                  <a:lnTo>
                    <a:pt x="10361" y="23633"/>
                  </a:lnTo>
                  <a:lnTo>
                    <a:pt x="10345" y="23683"/>
                  </a:lnTo>
                  <a:lnTo>
                    <a:pt x="10407" y="23750"/>
                  </a:lnTo>
                  <a:lnTo>
                    <a:pt x="10437" y="23525"/>
                  </a:lnTo>
                  <a:lnTo>
                    <a:pt x="10299" y="23425"/>
                  </a:lnTo>
                  <a:lnTo>
                    <a:pt x="10322" y="23358"/>
                  </a:lnTo>
                  <a:lnTo>
                    <a:pt x="10437" y="23375"/>
                  </a:lnTo>
                  <a:lnTo>
                    <a:pt x="10461" y="23183"/>
                  </a:lnTo>
                  <a:lnTo>
                    <a:pt x="10207" y="23050"/>
                  </a:lnTo>
                  <a:lnTo>
                    <a:pt x="10291" y="22900"/>
                  </a:lnTo>
                  <a:lnTo>
                    <a:pt x="10245" y="22875"/>
                  </a:lnTo>
                  <a:lnTo>
                    <a:pt x="10230" y="22575"/>
                  </a:lnTo>
                  <a:lnTo>
                    <a:pt x="10322" y="22375"/>
                  </a:lnTo>
                  <a:lnTo>
                    <a:pt x="10461" y="22275"/>
                  </a:lnTo>
                  <a:lnTo>
                    <a:pt x="10661" y="21975"/>
                  </a:lnTo>
                  <a:lnTo>
                    <a:pt x="10760" y="22000"/>
                  </a:lnTo>
                  <a:lnTo>
                    <a:pt x="10637" y="22175"/>
                  </a:lnTo>
                  <a:lnTo>
                    <a:pt x="10714" y="22233"/>
                  </a:lnTo>
                  <a:lnTo>
                    <a:pt x="10853" y="22083"/>
                  </a:lnTo>
                  <a:lnTo>
                    <a:pt x="10922" y="22133"/>
                  </a:lnTo>
                  <a:lnTo>
                    <a:pt x="10822" y="22300"/>
                  </a:lnTo>
                  <a:lnTo>
                    <a:pt x="10968" y="22425"/>
                  </a:lnTo>
                  <a:lnTo>
                    <a:pt x="11053" y="22333"/>
                  </a:lnTo>
                  <a:lnTo>
                    <a:pt x="11191" y="22350"/>
                  </a:lnTo>
                  <a:lnTo>
                    <a:pt x="11314" y="22258"/>
                  </a:lnTo>
                  <a:lnTo>
                    <a:pt x="11430" y="22325"/>
                  </a:lnTo>
                  <a:lnTo>
                    <a:pt x="11237" y="22058"/>
                  </a:lnTo>
                  <a:lnTo>
                    <a:pt x="11376" y="21908"/>
                  </a:lnTo>
                  <a:lnTo>
                    <a:pt x="11422" y="21950"/>
                  </a:lnTo>
                  <a:lnTo>
                    <a:pt x="11337" y="22058"/>
                  </a:lnTo>
                  <a:lnTo>
                    <a:pt x="11422" y="22133"/>
                  </a:lnTo>
                  <a:lnTo>
                    <a:pt x="11476" y="22025"/>
                  </a:lnTo>
                  <a:lnTo>
                    <a:pt x="11514" y="22050"/>
                  </a:lnTo>
                  <a:lnTo>
                    <a:pt x="11453" y="22183"/>
                  </a:lnTo>
                  <a:lnTo>
                    <a:pt x="11537" y="22225"/>
                  </a:lnTo>
                  <a:lnTo>
                    <a:pt x="11707" y="22100"/>
                  </a:lnTo>
                  <a:lnTo>
                    <a:pt x="11568" y="21958"/>
                  </a:lnTo>
                  <a:lnTo>
                    <a:pt x="11676" y="21725"/>
                  </a:lnTo>
                  <a:lnTo>
                    <a:pt x="12022" y="21850"/>
                  </a:lnTo>
                  <a:lnTo>
                    <a:pt x="12306" y="21525"/>
                  </a:lnTo>
                  <a:lnTo>
                    <a:pt x="12253" y="21458"/>
                  </a:lnTo>
                  <a:lnTo>
                    <a:pt x="12091" y="21633"/>
                  </a:lnTo>
                  <a:lnTo>
                    <a:pt x="11960" y="21650"/>
                  </a:lnTo>
                  <a:lnTo>
                    <a:pt x="11499" y="21425"/>
                  </a:lnTo>
                  <a:lnTo>
                    <a:pt x="11545" y="21208"/>
                  </a:lnTo>
                  <a:lnTo>
                    <a:pt x="11453" y="21175"/>
                  </a:lnTo>
                  <a:lnTo>
                    <a:pt x="11330" y="21233"/>
                  </a:lnTo>
                  <a:lnTo>
                    <a:pt x="11268" y="21150"/>
                  </a:lnTo>
                  <a:lnTo>
                    <a:pt x="11660" y="20425"/>
                  </a:lnTo>
                  <a:lnTo>
                    <a:pt x="11906" y="20600"/>
                  </a:lnTo>
                  <a:lnTo>
                    <a:pt x="11730" y="20925"/>
                  </a:lnTo>
                  <a:lnTo>
                    <a:pt x="12068" y="21083"/>
                  </a:lnTo>
                  <a:lnTo>
                    <a:pt x="12445" y="20433"/>
                  </a:lnTo>
                  <a:lnTo>
                    <a:pt x="12629" y="20483"/>
                  </a:lnTo>
                  <a:lnTo>
                    <a:pt x="12691" y="20375"/>
                  </a:lnTo>
                  <a:lnTo>
                    <a:pt x="12814" y="20408"/>
                  </a:lnTo>
                  <a:lnTo>
                    <a:pt x="12837" y="20608"/>
                  </a:lnTo>
                  <a:lnTo>
                    <a:pt x="12260" y="21475"/>
                  </a:lnTo>
                  <a:lnTo>
                    <a:pt x="12330" y="21508"/>
                  </a:lnTo>
                  <a:lnTo>
                    <a:pt x="12414" y="21408"/>
                  </a:lnTo>
                  <a:lnTo>
                    <a:pt x="12737" y="20983"/>
                  </a:lnTo>
                  <a:lnTo>
                    <a:pt x="12999" y="20308"/>
                  </a:lnTo>
                  <a:lnTo>
                    <a:pt x="12306" y="20175"/>
                  </a:lnTo>
                  <a:lnTo>
                    <a:pt x="11699" y="20183"/>
                  </a:lnTo>
                  <a:lnTo>
                    <a:pt x="11407" y="18583"/>
                  </a:lnTo>
                  <a:lnTo>
                    <a:pt x="11891" y="18783"/>
                  </a:lnTo>
                  <a:lnTo>
                    <a:pt x="12091" y="19783"/>
                  </a:lnTo>
                  <a:lnTo>
                    <a:pt x="12391" y="19758"/>
                  </a:lnTo>
                  <a:lnTo>
                    <a:pt x="12283" y="19000"/>
                  </a:lnTo>
                  <a:lnTo>
                    <a:pt x="12553" y="19100"/>
                  </a:lnTo>
                  <a:lnTo>
                    <a:pt x="12599" y="19258"/>
                  </a:lnTo>
                  <a:lnTo>
                    <a:pt x="12829" y="19258"/>
                  </a:lnTo>
                  <a:lnTo>
                    <a:pt x="12976" y="19900"/>
                  </a:lnTo>
                  <a:lnTo>
                    <a:pt x="13268" y="20033"/>
                  </a:lnTo>
                  <a:lnTo>
                    <a:pt x="13299" y="19933"/>
                  </a:lnTo>
                  <a:lnTo>
                    <a:pt x="13137" y="19883"/>
                  </a:lnTo>
                  <a:lnTo>
                    <a:pt x="13206" y="19575"/>
                  </a:lnTo>
                  <a:lnTo>
                    <a:pt x="13383" y="19600"/>
                  </a:lnTo>
                  <a:lnTo>
                    <a:pt x="13429" y="19658"/>
                  </a:lnTo>
                  <a:lnTo>
                    <a:pt x="13452" y="19550"/>
                  </a:lnTo>
                  <a:lnTo>
                    <a:pt x="13229" y="19525"/>
                  </a:lnTo>
                  <a:lnTo>
                    <a:pt x="13176" y="19250"/>
                  </a:lnTo>
                  <a:lnTo>
                    <a:pt x="13452" y="19233"/>
                  </a:lnTo>
                  <a:lnTo>
                    <a:pt x="13706" y="19300"/>
                  </a:lnTo>
                  <a:lnTo>
                    <a:pt x="13691" y="19183"/>
                  </a:lnTo>
                  <a:lnTo>
                    <a:pt x="13691" y="19258"/>
                  </a:lnTo>
                  <a:lnTo>
                    <a:pt x="13137" y="19058"/>
                  </a:lnTo>
                  <a:lnTo>
                    <a:pt x="13252" y="18983"/>
                  </a:lnTo>
                  <a:lnTo>
                    <a:pt x="13614" y="19075"/>
                  </a:lnTo>
                  <a:lnTo>
                    <a:pt x="13622" y="18908"/>
                  </a:lnTo>
                  <a:lnTo>
                    <a:pt x="13575" y="18908"/>
                  </a:lnTo>
                  <a:lnTo>
                    <a:pt x="13575" y="18725"/>
                  </a:lnTo>
                  <a:lnTo>
                    <a:pt x="13522" y="18733"/>
                  </a:lnTo>
                  <a:lnTo>
                    <a:pt x="13522" y="18958"/>
                  </a:lnTo>
                  <a:lnTo>
                    <a:pt x="13245" y="18900"/>
                  </a:lnTo>
                  <a:lnTo>
                    <a:pt x="12906" y="18958"/>
                  </a:lnTo>
                  <a:lnTo>
                    <a:pt x="12699" y="19000"/>
                  </a:lnTo>
                  <a:lnTo>
                    <a:pt x="12260" y="18800"/>
                  </a:lnTo>
                  <a:lnTo>
                    <a:pt x="12183" y="18358"/>
                  </a:lnTo>
                  <a:lnTo>
                    <a:pt x="12529" y="18458"/>
                  </a:lnTo>
                  <a:lnTo>
                    <a:pt x="12553" y="18533"/>
                  </a:lnTo>
                  <a:lnTo>
                    <a:pt x="12968" y="18658"/>
                  </a:lnTo>
                  <a:lnTo>
                    <a:pt x="13022" y="18458"/>
                  </a:lnTo>
                  <a:lnTo>
                    <a:pt x="12676" y="18358"/>
                  </a:lnTo>
                  <a:lnTo>
                    <a:pt x="12745" y="18275"/>
                  </a:lnTo>
                  <a:lnTo>
                    <a:pt x="13037" y="18225"/>
                  </a:lnTo>
                  <a:lnTo>
                    <a:pt x="13729" y="18458"/>
                  </a:lnTo>
                  <a:lnTo>
                    <a:pt x="14845" y="18833"/>
                  </a:lnTo>
                  <a:lnTo>
                    <a:pt x="14960" y="19058"/>
                  </a:lnTo>
                  <a:lnTo>
                    <a:pt x="15183" y="19150"/>
                  </a:lnTo>
                  <a:lnTo>
                    <a:pt x="15898" y="18750"/>
                  </a:lnTo>
                  <a:lnTo>
                    <a:pt x="16152" y="18808"/>
                  </a:lnTo>
                  <a:lnTo>
                    <a:pt x="16198" y="18583"/>
                  </a:lnTo>
                  <a:lnTo>
                    <a:pt x="16590" y="18583"/>
                  </a:lnTo>
                  <a:lnTo>
                    <a:pt x="16621" y="18775"/>
                  </a:lnTo>
                  <a:lnTo>
                    <a:pt x="16952" y="18750"/>
                  </a:lnTo>
                  <a:lnTo>
                    <a:pt x="17652" y="18775"/>
                  </a:lnTo>
                  <a:lnTo>
                    <a:pt x="17959" y="18825"/>
                  </a:lnTo>
                  <a:lnTo>
                    <a:pt x="18021" y="18475"/>
                  </a:lnTo>
                  <a:lnTo>
                    <a:pt x="18229" y="18408"/>
                  </a:lnTo>
                  <a:lnTo>
                    <a:pt x="18236" y="18150"/>
                  </a:lnTo>
                  <a:lnTo>
                    <a:pt x="17698" y="17975"/>
                  </a:lnTo>
                  <a:lnTo>
                    <a:pt x="17306" y="17833"/>
                  </a:lnTo>
                  <a:lnTo>
                    <a:pt x="17313" y="17633"/>
                  </a:lnTo>
                  <a:lnTo>
                    <a:pt x="17790" y="17775"/>
                  </a:lnTo>
                  <a:lnTo>
                    <a:pt x="17813" y="17183"/>
                  </a:lnTo>
                  <a:lnTo>
                    <a:pt x="17513" y="16975"/>
                  </a:lnTo>
                  <a:lnTo>
                    <a:pt x="17267" y="16800"/>
                  </a:lnTo>
                  <a:lnTo>
                    <a:pt x="17336" y="15983"/>
                  </a:lnTo>
                  <a:lnTo>
                    <a:pt x="17106" y="15925"/>
                  </a:lnTo>
                  <a:lnTo>
                    <a:pt x="17129" y="15783"/>
                  </a:lnTo>
                  <a:lnTo>
                    <a:pt x="17267" y="15750"/>
                  </a:lnTo>
                  <a:lnTo>
                    <a:pt x="17421" y="14975"/>
                  </a:lnTo>
                  <a:lnTo>
                    <a:pt x="17913" y="14950"/>
                  </a:lnTo>
                  <a:lnTo>
                    <a:pt x="18090" y="14550"/>
                  </a:lnTo>
                  <a:lnTo>
                    <a:pt x="18390" y="14375"/>
                  </a:lnTo>
                  <a:lnTo>
                    <a:pt x="18621" y="14108"/>
                  </a:lnTo>
                  <a:lnTo>
                    <a:pt x="18698" y="13850"/>
                  </a:lnTo>
                  <a:lnTo>
                    <a:pt x="18229" y="13908"/>
                  </a:lnTo>
                  <a:lnTo>
                    <a:pt x="18229" y="13650"/>
                  </a:lnTo>
                  <a:lnTo>
                    <a:pt x="18044" y="13708"/>
                  </a:lnTo>
                  <a:lnTo>
                    <a:pt x="17790" y="13758"/>
                  </a:lnTo>
                  <a:lnTo>
                    <a:pt x="17767" y="14075"/>
                  </a:lnTo>
                  <a:lnTo>
                    <a:pt x="17629" y="14075"/>
                  </a:lnTo>
                  <a:lnTo>
                    <a:pt x="17383" y="13375"/>
                  </a:lnTo>
                  <a:lnTo>
                    <a:pt x="17060" y="13400"/>
                  </a:lnTo>
                  <a:lnTo>
                    <a:pt x="17006" y="13058"/>
                  </a:lnTo>
                  <a:lnTo>
                    <a:pt x="17290" y="12850"/>
                  </a:lnTo>
                  <a:lnTo>
                    <a:pt x="17129" y="12525"/>
                  </a:lnTo>
                  <a:lnTo>
                    <a:pt x="17167" y="12083"/>
                  </a:lnTo>
                  <a:lnTo>
                    <a:pt x="16875" y="12058"/>
                  </a:lnTo>
                  <a:lnTo>
                    <a:pt x="16913" y="11725"/>
                  </a:lnTo>
                  <a:lnTo>
                    <a:pt x="16729" y="11583"/>
                  </a:lnTo>
                  <a:lnTo>
                    <a:pt x="16437" y="11925"/>
                  </a:lnTo>
                  <a:lnTo>
                    <a:pt x="16198" y="11983"/>
                  </a:lnTo>
                  <a:lnTo>
                    <a:pt x="16106" y="12233"/>
                  </a:lnTo>
                  <a:lnTo>
                    <a:pt x="15998" y="12408"/>
                  </a:lnTo>
                  <a:lnTo>
                    <a:pt x="15621" y="12383"/>
                  </a:lnTo>
                  <a:lnTo>
                    <a:pt x="15214" y="12533"/>
                  </a:lnTo>
                  <a:lnTo>
                    <a:pt x="14998" y="12383"/>
                  </a:lnTo>
                  <a:lnTo>
                    <a:pt x="14675" y="12300"/>
                  </a:lnTo>
                  <a:lnTo>
                    <a:pt x="14452" y="12450"/>
                  </a:lnTo>
                  <a:lnTo>
                    <a:pt x="14352" y="12750"/>
                  </a:lnTo>
                  <a:lnTo>
                    <a:pt x="14145" y="12908"/>
                  </a:lnTo>
                  <a:lnTo>
                    <a:pt x="13829" y="13125"/>
                  </a:lnTo>
                  <a:lnTo>
                    <a:pt x="13483" y="13000"/>
                  </a:lnTo>
                  <a:lnTo>
                    <a:pt x="13529" y="12608"/>
                  </a:lnTo>
                  <a:lnTo>
                    <a:pt x="13529" y="12450"/>
                  </a:lnTo>
                  <a:lnTo>
                    <a:pt x="13483" y="12308"/>
                  </a:lnTo>
                  <a:lnTo>
                    <a:pt x="13414" y="12333"/>
                  </a:lnTo>
                  <a:lnTo>
                    <a:pt x="13406" y="11975"/>
                  </a:lnTo>
                  <a:lnTo>
                    <a:pt x="13291" y="12025"/>
                  </a:lnTo>
                  <a:lnTo>
                    <a:pt x="13199" y="12008"/>
                  </a:lnTo>
                  <a:lnTo>
                    <a:pt x="13176" y="11833"/>
                  </a:lnTo>
                  <a:lnTo>
                    <a:pt x="13206" y="11700"/>
                  </a:lnTo>
                  <a:lnTo>
                    <a:pt x="13129" y="11625"/>
                  </a:lnTo>
                  <a:lnTo>
                    <a:pt x="12976" y="11608"/>
                  </a:lnTo>
                  <a:lnTo>
                    <a:pt x="13014" y="11308"/>
                  </a:lnTo>
                  <a:lnTo>
                    <a:pt x="12999" y="11108"/>
                  </a:lnTo>
                  <a:lnTo>
                    <a:pt x="12853" y="10783"/>
                  </a:lnTo>
                  <a:lnTo>
                    <a:pt x="12860" y="10700"/>
                  </a:lnTo>
                  <a:lnTo>
                    <a:pt x="12691" y="10583"/>
                  </a:lnTo>
                  <a:lnTo>
                    <a:pt x="12606" y="10408"/>
                  </a:lnTo>
                  <a:lnTo>
                    <a:pt x="12483" y="10400"/>
                  </a:lnTo>
                  <a:lnTo>
                    <a:pt x="12391" y="10233"/>
                  </a:lnTo>
                  <a:lnTo>
                    <a:pt x="12168" y="10208"/>
                  </a:lnTo>
                  <a:lnTo>
                    <a:pt x="11914" y="9683"/>
                  </a:lnTo>
                  <a:lnTo>
                    <a:pt x="11891" y="9525"/>
                  </a:lnTo>
                  <a:lnTo>
                    <a:pt x="12168" y="9159"/>
                  </a:lnTo>
                  <a:lnTo>
                    <a:pt x="12214" y="8709"/>
                  </a:lnTo>
                  <a:lnTo>
                    <a:pt x="11953" y="8184"/>
                  </a:lnTo>
                  <a:lnTo>
                    <a:pt x="12191" y="8184"/>
                  </a:lnTo>
                  <a:lnTo>
                    <a:pt x="12460" y="8034"/>
                  </a:lnTo>
                  <a:close/>
                </a:path>
              </a:pathLst>
            </a:custGeom>
            <a:noFill/>
            <a:ln w="28575"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75" name="Freeform 13"/>
            <p:cNvSpPr>
              <a:spLocks/>
            </p:cNvSpPr>
            <p:nvPr/>
          </p:nvSpPr>
          <p:spPr bwMode="auto">
            <a:xfrm>
              <a:off x="8460414" y="4933993"/>
              <a:ext cx="1044027" cy="1196812"/>
            </a:xfrm>
            <a:custGeom>
              <a:avLst/>
              <a:gdLst/>
              <a:ahLst/>
              <a:cxnLst/>
              <a:rect l="l" t="t" r="r" b="b"/>
              <a:pathLst>
                <a:path w="1552576" h="1704981">
                  <a:moveTo>
                    <a:pt x="623888" y="1658944"/>
                  </a:moveTo>
                  <a:lnTo>
                    <a:pt x="627063" y="1658944"/>
                  </a:lnTo>
                  <a:lnTo>
                    <a:pt x="623888" y="1665294"/>
                  </a:lnTo>
                  <a:close/>
                  <a:moveTo>
                    <a:pt x="758751" y="932042"/>
                  </a:moveTo>
                  <a:lnTo>
                    <a:pt x="758825" y="935041"/>
                  </a:lnTo>
                  <a:lnTo>
                    <a:pt x="798031" y="935654"/>
                  </a:lnTo>
                  <a:close/>
                  <a:moveTo>
                    <a:pt x="969963" y="852491"/>
                  </a:moveTo>
                  <a:lnTo>
                    <a:pt x="965528" y="882653"/>
                  </a:lnTo>
                  <a:lnTo>
                    <a:pt x="971550" y="882653"/>
                  </a:lnTo>
                  <a:lnTo>
                    <a:pt x="971550" y="852491"/>
                  </a:lnTo>
                  <a:close/>
                  <a:moveTo>
                    <a:pt x="949664" y="852402"/>
                  </a:moveTo>
                  <a:lnTo>
                    <a:pt x="952010" y="877420"/>
                  </a:lnTo>
                  <a:lnTo>
                    <a:pt x="955676" y="852491"/>
                  </a:lnTo>
                  <a:close/>
                  <a:moveTo>
                    <a:pt x="1225488" y="852242"/>
                  </a:moveTo>
                  <a:lnTo>
                    <a:pt x="1225551" y="852491"/>
                  </a:lnTo>
                  <a:lnTo>
                    <a:pt x="1226296" y="852304"/>
                  </a:lnTo>
                  <a:close/>
                  <a:moveTo>
                    <a:pt x="895351" y="0"/>
                  </a:moveTo>
                  <a:lnTo>
                    <a:pt x="898526" y="0"/>
                  </a:lnTo>
                  <a:lnTo>
                    <a:pt x="906463" y="22225"/>
                  </a:lnTo>
                  <a:lnTo>
                    <a:pt x="919163" y="42862"/>
                  </a:lnTo>
                  <a:lnTo>
                    <a:pt x="979488" y="42862"/>
                  </a:lnTo>
                  <a:lnTo>
                    <a:pt x="985838" y="65088"/>
                  </a:lnTo>
                  <a:lnTo>
                    <a:pt x="979488" y="82550"/>
                  </a:lnTo>
                  <a:lnTo>
                    <a:pt x="1025526" y="82550"/>
                  </a:lnTo>
                  <a:lnTo>
                    <a:pt x="1035051" y="74613"/>
                  </a:lnTo>
                  <a:lnTo>
                    <a:pt x="1044576" y="71438"/>
                  </a:lnTo>
                  <a:lnTo>
                    <a:pt x="1044576" y="33337"/>
                  </a:lnTo>
                  <a:lnTo>
                    <a:pt x="1200151" y="33337"/>
                  </a:lnTo>
                  <a:lnTo>
                    <a:pt x="1208088" y="28575"/>
                  </a:lnTo>
                  <a:lnTo>
                    <a:pt x="1223963" y="22225"/>
                  </a:lnTo>
                  <a:lnTo>
                    <a:pt x="1228726" y="31750"/>
                  </a:lnTo>
                  <a:lnTo>
                    <a:pt x="1303338" y="36512"/>
                  </a:lnTo>
                  <a:lnTo>
                    <a:pt x="1338263" y="53975"/>
                  </a:lnTo>
                  <a:lnTo>
                    <a:pt x="1355726" y="77788"/>
                  </a:lnTo>
                  <a:lnTo>
                    <a:pt x="1382713" y="77788"/>
                  </a:lnTo>
                  <a:lnTo>
                    <a:pt x="1435101" y="63500"/>
                  </a:lnTo>
                  <a:lnTo>
                    <a:pt x="1443039" y="50800"/>
                  </a:lnTo>
                  <a:lnTo>
                    <a:pt x="1466851" y="53975"/>
                  </a:lnTo>
                  <a:lnTo>
                    <a:pt x="1476376" y="46037"/>
                  </a:lnTo>
                  <a:lnTo>
                    <a:pt x="1484314" y="63500"/>
                  </a:lnTo>
                  <a:lnTo>
                    <a:pt x="1497014" y="93663"/>
                  </a:lnTo>
                  <a:lnTo>
                    <a:pt x="1477964" y="149225"/>
                  </a:lnTo>
                  <a:lnTo>
                    <a:pt x="1484314" y="198438"/>
                  </a:lnTo>
                  <a:lnTo>
                    <a:pt x="1514476" y="241301"/>
                  </a:lnTo>
                  <a:lnTo>
                    <a:pt x="1536701" y="280988"/>
                  </a:lnTo>
                  <a:lnTo>
                    <a:pt x="1549401" y="287338"/>
                  </a:lnTo>
                  <a:lnTo>
                    <a:pt x="1541464" y="350839"/>
                  </a:lnTo>
                  <a:lnTo>
                    <a:pt x="1552576" y="373064"/>
                  </a:lnTo>
                  <a:lnTo>
                    <a:pt x="1530351" y="411164"/>
                  </a:lnTo>
                  <a:lnTo>
                    <a:pt x="1525589" y="430214"/>
                  </a:lnTo>
                  <a:lnTo>
                    <a:pt x="1497014" y="468314"/>
                  </a:lnTo>
                  <a:lnTo>
                    <a:pt x="1493839" y="487364"/>
                  </a:lnTo>
                  <a:lnTo>
                    <a:pt x="1450976" y="530227"/>
                  </a:lnTo>
                  <a:lnTo>
                    <a:pt x="1450976" y="557214"/>
                  </a:lnTo>
                  <a:lnTo>
                    <a:pt x="1443039" y="590552"/>
                  </a:lnTo>
                  <a:lnTo>
                    <a:pt x="1458914" y="604840"/>
                  </a:lnTo>
                  <a:lnTo>
                    <a:pt x="1430339" y="674690"/>
                  </a:lnTo>
                  <a:lnTo>
                    <a:pt x="1422401" y="677865"/>
                  </a:lnTo>
                  <a:lnTo>
                    <a:pt x="1401764" y="722315"/>
                  </a:lnTo>
                  <a:lnTo>
                    <a:pt x="1382713" y="725490"/>
                  </a:lnTo>
                  <a:lnTo>
                    <a:pt x="1371601" y="746128"/>
                  </a:lnTo>
                  <a:lnTo>
                    <a:pt x="1366838" y="769940"/>
                  </a:lnTo>
                  <a:lnTo>
                    <a:pt x="1382713" y="781053"/>
                  </a:lnTo>
                  <a:lnTo>
                    <a:pt x="1385888" y="788990"/>
                  </a:lnTo>
                  <a:lnTo>
                    <a:pt x="1382713" y="858841"/>
                  </a:lnTo>
                  <a:lnTo>
                    <a:pt x="1366838" y="866779"/>
                  </a:lnTo>
                  <a:lnTo>
                    <a:pt x="1362076" y="866779"/>
                  </a:lnTo>
                  <a:lnTo>
                    <a:pt x="1359453" y="865467"/>
                  </a:lnTo>
                  <a:lnTo>
                    <a:pt x="1358901" y="871541"/>
                  </a:lnTo>
                  <a:lnTo>
                    <a:pt x="1347788" y="885828"/>
                  </a:lnTo>
                  <a:lnTo>
                    <a:pt x="1343026" y="928691"/>
                  </a:lnTo>
                  <a:lnTo>
                    <a:pt x="1344613" y="957266"/>
                  </a:lnTo>
                  <a:lnTo>
                    <a:pt x="1336676" y="969966"/>
                  </a:lnTo>
                  <a:lnTo>
                    <a:pt x="1320801" y="963616"/>
                  </a:lnTo>
                  <a:lnTo>
                    <a:pt x="1328738" y="981079"/>
                  </a:lnTo>
                  <a:lnTo>
                    <a:pt x="1352551" y="995366"/>
                  </a:lnTo>
                  <a:lnTo>
                    <a:pt x="1347788" y="1047754"/>
                  </a:lnTo>
                  <a:lnTo>
                    <a:pt x="1343026" y="1062042"/>
                  </a:lnTo>
                  <a:lnTo>
                    <a:pt x="1328738" y="1069979"/>
                  </a:lnTo>
                  <a:lnTo>
                    <a:pt x="1320801" y="1104904"/>
                  </a:lnTo>
                  <a:lnTo>
                    <a:pt x="1293813" y="1141417"/>
                  </a:lnTo>
                  <a:lnTo>
                    <a:pt x="1304926" y="1162054"/>
                  </a:lnTo>
                  <a:lnTo>
                    <a:pt x="1281113" y="1239842"/>
                  </a:lnTo>
                  <a:lnTo>
                    <a:pt x="1293813" y="1260480"/>
                  </a:lnTo>
                  <a:lnTo>
                    <a:pt x="1289051" y="1260480"/>
                  </a:lnTo>
                  <a:lnTo>
                    <a:pt x="1284288" y="1265242"/>
                  </a:lnTo>
                  <a:lnTo>
                    <a:pt x="1265238" y="1304930"/>
                  </a:lnTo>
                  <a:lnTo>
                    <a:pt x="1220788" y="1311280"/>
                  </a:lnTo>
                  <a:lnTo>
                    <a:pt x="1220788" y="1320805"/>
                  </a:lnTo>
                  <a:lnTo>
                    <a:pt x="1193800" y="1331917"/>
                  </a:lnTo>
                  <a:lnTo>
                    <a:pt x="1182688" y="1363668"/>
                  </a:lnTo>
                  <a:lnTo>
                    <a:pt x="1201738" y="1374780"/>
                  </a:lnTo>
                  <a:lnTo>
                    <a:pt x="1193800" y="1381130"/>
                  </a:lnTo>
                  <a:lnTo>
                    <a:pt x="1181100" y="1428755"/>
                  </a:lnTo>
                  <a:lnTo>
                    <a:pt x="1189038" y="1441455"/>
                  </a:lnTo>
                  <a:lnTo>
                    <a:pt x="1162050" y="1473205"/>
                  </a:lnTo>
                  <a:lnTo>
                    <a:pt x="1150938" y="1477968"/>
                  </a:lnTo>
                  <a:lnTo>
                    <a:pt x="1130300" y="1463680"/>
                  </a:lnTo>
                  <a:lnTo>
                    <a:pt x="1098550" y="1473205"/>
                  </a:lnTo>
                  <a:lnTo>
                    <a:pt x="1090613" y="1463680"/>
                  </a:lnTo>
                  <a:lnTo>
                    <a:pt x="1071563" y="1477968"/>
                  </a:lnTo>
                  <a:lnTo>
                    <a:pt x="1058863" y="1473205"/>
                  </a:lnTo>
                  <a:lnTo>
                    <a:pt x="1030288" y="1473205"/>
                  </a:lnTo>
                  <a:lnTo>
                    <a:pt x="982663" y="1455743"/>
                  </a:lnTo>
                  <a:lnTo>
                    <a:pt x="952500" y="1455743"/>
                  </a:lnTo>
                  <a:lnTo>
                    <a:pt x="949325" y="1473205"/>
                  </a:lnTo>
                  <a:lnTo>
                    <a:pt x="852488" y="1477968"/>
                  </a:lnTo>
                  <a:lnTo>
                    <a:pt x="849313" y="1477968"/>
                  </a:lnTo>
                  <a:lnTo>
                    <a:pt x="841375" y="1487493"/>
                  </a:lnTo>
                  <a:lnTo>
                    <a:pt x="838200" y="1495430"/>
                  </a:lnTo>
                  <a:lnTo>
                    <a:pt x="828675" y="1495430"/>
                  </a:lnTo>
                  <a:lnTo>
                    <a:pt x="804863" y="1487493"/>
                  </a:lnTo>
                  <a:lnTo>
                    <a:pt x="828675" y="1520831"/>
                  </a:lnTo>
                  <a:lnTo>
                    <a:pt x="830263" y="1533531"/>
                  </a:lnTo>
                  <a:lnTo>
                    <a:pt x="828675" y="1535118"/>
                  </a:lnTo>
                  <a:lnTo>
                    <a:pt x="781050" y="1549406"/>
                  </a:lnTo>
                  <a:lnTo>
                    <a:pt x="785813" y="1570043"/>
                  </a:lnTo>
                  <a:lnTo>
                    <a:pt x="684213" y="1573218"/>
                  </a:lnTo>
                  <a:lnTo>
                    <a:pt x="676275" y="1584331"/>
                  </a:lnTo>
                  <a:lnTo>
                    <a:pt x="650875" y="1587506"/>
                  </a:lnTo>
                  <a:lnTo>
                    <a:pt x="650875" y="1593856"/>
                  </a:lnTo>
                  <a:lnTo>
                    <a:pt x="639763" y="1593856"/>
                  </a:lnTo>
                  <a:lnTo>
                    <a:pt x="639763" y="1630368"/>
                  </a:lnTo>
                  <a:lnTo>
                    <a:pt x="650875" y="1630368"/>
                  </a:lnTo>
                  <a:lnTo>
                    <a:pt x="650875" y="1639893"/>
                  </a:lnTo>
                  <a:lnTo>
                    <a:pt x="638175" y="1639893"/>
                  </a:lnTo>
                  <a:lnTo>
                    <a:pt x="638175" y="1651006"/>
                  </a:lnTo>
                  <a:lnTo>
                    <a:pt x="623888" y="1654181"/>
                  </a:lnTo>
                  <a:lnTo>
                    <a:pt x="623888" y="1658944"/>
                  </a:lnTo>
                  <a:lnTo>
                    <a:pt x="622300" y="1701806"/>
                  </a:lnTo>
                  <a:lnTo>
                    <a:pt x="560388" y="1704981"/>
                  </a:lnTo>
                  <a:lnTo>
                    <a:pt x="555625" y="1682756"/>
                  </a:lnTo>
                  <a:lnTo>
                    <a:pt x="525463" y="1662119"/>
                  </a:lnTo>
                  <a:lnTo>
                    <a:pt x="525463" y="1665294"/>
                  </a:lnTo>
                  <a:lnTo>
                    <a:pt x="504825" y="1665294"/>
                  </a:lnTo>
                  <a:lnTo>
                    <a:pt x="493713" y="1685931"/>
                  </a:lnTo>
                  <a:lnTo>
                    <a:pt x="457200" y="1665294"/>
                  </a:lnTo>
                  <a:lnTo>
                    <a:pt x="446088" y="1682756"/>
                  </a:lnTo>
                  <a:lnTo>
                    <a:pt x="417513" y="1668469"/>
                  </a:lnTo>
                  <a:lnTo>
                    <a:pt x="382588" y="1673231"/>
                  </a:lnTo>
                  <a:lnTo>
                    <a:pt x="382588" y="1658944"/>
                  </a:lnTo>
                  <a:lnTo>
                    <a:pt x="382588" y="1654181"/>
                  </a:lnTo>
                  <a:lnTo>
                    <a:pt x="373063" y="1651006"/>
                  </a:lnTo>
                  <a:lnTo>
                    <a:pt x="373063" y="1641481"/>
                  </a:lnTo>
                  <a:lnTo>
                    <a:pt x="377825" y="1627193"/>
                  </a:lnTo>
                  <a:lnTo>
                    <a:pt x="365125" y="1619256"/>
                  </a:lnTo>
                  <a:lnTo>
                    <a:pt x="358775" y="1630368"/>
                  </a:lnTo>
                  <a:lnTo>
                    <a:pt x="350838" y="1630368"/>
                  </a:lnTo>
                  <a:lnTo>
                    <a:pt x="358775" y="1609731"/>
                  </a:lnTo>
                  <a:lnTo>
                    <a:pt x="247650" y="1570043"/>
                  </a:lnTo>
                  <a:lnTo>
                    <a:pt x="250825" y="1555756"/>
                  </a:lnTo>
                  <a:lnTo>
                    <a:pt x="287338" y="1555756"/>
                  </a:lnTo>
                  <a:lnTo>
                    <a:pt x="287338" y="1455743"/>
                  </a:lnTo>
                  <a:lnTo>
                    <a:pt x="303213" y="1455743"/>
                  </a:lnTo>
                  <a:lnTo>
                    <a:pt x="307975" y="1428755"/>
                  </a:lnTo>
                  <a:lnTo>
                    <a:pt x="330200" y="1428755"/>
                  </a:lnTo>
                  <a:lnTo>
                    <a:pt x="334963" y="1417643"/>
                  </a:lnTo>
                  <a:lnTo>
                    <a:pt x="350838" y="1417643"/>
                  </a:lnTo>
                  <a:lnTo>
                    <a:pt x="350838" y="1412880"/>
                  </a:lnTo>
                  <a:lnTo>
                    <a:pt x="365125" y="1412880"/>
                  </a:lnTo>
                  <a:lnTo>
                    <a:pt x="365125" y="1400180"/>
                  </a:lnTo>
                  <a:lnTo>
                    <a:pt x="377825" y="1400180"/>
                  </a:lnTo>
                  <a:lnTo>
                    <a:pt x="377825" y="1339855"/>
                  </a:lnTo>
                  <a:lnTo>
                    <a:pt x="350838" y="1339855"/>
                  </a:lnTo>
                  <a:lnTo>
                    <a:pt x="323850" y="1314455"/>
                  </a:lnTo>
                  <a:lnTo>
                    <a:pt x="322263" y="1300167"/>
                  </a:lnTo>
                  <a:lnTo>
                    <a:pt x="242888" y="1300167"/>
                  </a:lnTo>
                  <a:lnTo>
                    <a:pt x="239713" y="1274767"/>
                  </a:lnTo>
                  <a:lnTo>
                    <a:pt x="247650" y="1274767"/>
                  </a:lnTo>
                  <a:lnTo>
                    <a:pt x="247650" y="1260480"/>
                  </a:lnTo>
                  <a:lnTo>
                    <a:pt x="228600" y="1260480"/>
                  </a:lnTo>
                  <a:lnTo>
                    <a:pt x="200025" y="1225555"/>
                  </a:lnTo>
                  <a:lnTo>
                    <a:pt x="211138" y="1265242"/>
                  </a:lnTo>
                  <a:lnTo>
                    <a:pt x="211138" y="1274767"/>
                  </a:lnTo>
                  <a:lnTo>
                    <a:pt x="152400" y="1274767"/>
                  </a:lnTo>
                  <a:lnTo>
                    <a:pt x="152400" y="1260480"/>
                  </a:lnTo>
                  <a:lnTo>
                    <a:pt x="133350" y="1257305"/>
                  </a:lnTo>
                  <a:lnTo>
                    <a:pt x="133350" y="1244605"/>
                  </a:lnTo>
                  <a:lnTo>
                    <a:pt x="93663" y="1233492"/>
                  </a:lnTo>
                  <a:lnTo>
                    <a:pt x="82550" y="1236667"/>
                  </a:lnTo>
                  <a:lnTo>
                    <a:pt x="57150" y="1225555"/>
                  </a:lnTo>
                  <a:lnTo>
                    <a:pt x="61913" y="1147767"/>
                  </a:lnTo>
                  <a:lnTo>
                    <a:pt x="80963" y="1168404"/>
                  </a:lnTo>
                  <a:lnTo>
                    <a:pt x="109538" y="1168404"/>
                  </a:lnTo>
                  <a:lnTo>
                    <a:pt x="223838" y="1211267"/>
                  </a:lnTo>
                  <a:lnTo>
                    <a:pt x="223838" y="1182692"/>
                  </a:lnTo>
                  <a:lnTo>
                    <a:pt x="234950" y="1176342"/>
                  </a:lnTo>
                  <a:lnTo>
                    <a:pt x="234950" y="1147767"/>
                  </a:lnTo>
                  <a:lnTo>
                    <a:pt x="223838" y="1141417"/>
                  </a:lnTo>
                  <a:lnTo>
                    <a:pt x="241148" y="1128434"/>
                  </a:lnTo>
                  <a:lnTo>
                    <a:pt x="220663" y="1019179"/>
                  </a:lnTo>
                  <a:lnTo>
                    <a:pt x="220663" y="995366"/>
                  </a:lnTo>
                  <a:lnTo>
                    <a:pt x="187325" y="995366"/>
                  </a:lnTo>
                  <a:lnTo>
                    <a:pt x="187325" y="987429"/>
                  </a:lnTo>
                  <a:lnTo>
                    <a:pt x="149225" y="990604"/>
                  </a:lnTo>
                  <a:lnTo>
                    <a:pt x="144463" y="938216"/>
                  </a:lnTo>
                  <a:lnTo>
                    <a:pt x="106363" y="938216"/>
                  </a:lnTo>
                  <a:lnTo>
                    <a:pt x="103188" y="898529"/>
                  </a:lnTo>
                  <a:lnTo>
                    <a:pt x="52387" y="898529"/>
                  </a:lnTo>
                  <a:lnTo>
                    <a:pt x="52387" y="858841"/>
                  </a:lnTo>
                  <a:lnTo>
                    <a:pt x="49212" y="763590"/>
                  </a:lnTo>
                  <a:lnTo>
                    <a:pt x="60325" y="766765"/>
                  </a:lnTo>
                  <a:lnTo>
                    <a:pt x="60325" y="728665"/>
                  </a:lnTo>
                  <a:lnTo>
                    <a:pt x="34925" y="728665"/>
                  </a:lnTo>
                  <a:lnTo>
                    <a:pt x="25400" y="700090"/>
                  </a:lnTo>
                  <a:lnTo>
                    <a:pt x="20637" y="700090"/>
                  </a:lnTo>
                  <a:lnTo>
                    <a:pt x="20637" y="685802"/>
                  </a:lnTo>
                  <a:lnTo>
                    <a:pt x="74613" y="685802"/>
                  </a:lnTo>
                  <a:lnTo>
                    <a:pt x="77788" y="677865"/>
                  </a:lnTo>
                  <a:lnTo>
                    <a:pt x="85725" y="674690"/>
                  </a:lnTo>
                  <a:lnTo>
                    <a:pt x="85725" y="650877"/>
                  </a:lnTo>
                  <a:lnTo>
                    <a:pt x="60325" y="650877"/>
                  </a:lnTo>
                  <a:lnTo>
                    <a:pt x="52387" y="590552"/>
                  </a:lnTo>
                  <a:lnTo>
                    <a:pt x="23812" y="590552"/>
                  </a:lnTo>
                  <a:lnTo>
                    <a:pt x="23812" y="582614"/>
                  </a:lnTo>
                  <a:lnTo>
                    <a:pt x="0" y="579439"/>
                  </a:lnTo>
                  <a:lnTo>
                    <a:pt x="0" y="565152"/>
                  </a:lnTo>
                  <a:lnTo>
                    <a:pt x="3175" y="509589"/>
                  </a:lnTo>
                  <a:lnTo>
                    <a:pt x="63500" y="509589"/>
                  </a:lnTo>
                  <a:lnTo>
                    <a:pt x="63500" y="484189"/>
                  </a:lnTo>
                  <a:lnTo>
                    <a:pt x="80963" y="369889"/>
                  </a:lnTo>
                  <a:lnTo>
                    <a:pt x="84138" y="317501"/>
                  </a:lnTo>
                  <a:lnTo>
                    <a:pt x="95250" y="295276"/>
                  </a:lnTo>
                  <a:lnTo>
                    <a:pt x="88900" y="284163"/>
                  </a:lnTo>
                  <a:lnTo>
                    <a:pt x="95250" y="257176"/>
                  </a:lnTo>
                  <a:lnTo>
                    <a:pt x="95250" y="252413"/>
                  </a:lnTo>
                  <a:lnTo>
                    <a:pt x="106363" y="231776"/>
                  </a:lnTo>
                  <a:lnTo>
                    <a:pt x="163513" y="238126"/>
                  </a:lnTo>
                  <a:lnTo>
                    <a:pt x="169863" y="220663"/>
                  </a:lnTo>
                  <a:lnTo>
                    <a:pt x="180975" y="220663"/>
                  </a:lnTo>
                  <a:lnTo>
                    <a:pt x="180975" y="228601"/>
                  </a:lnTo>
                  <a:lnTo>
                    <a:pt x="201613" y="228601"/>
                  </a:lnTo>
                  <a:lnTo>
                    <a:pt x="198438" y="220663"/>
                  </a:lnTo>
                  <a:lnTo>
                    <a:pt x="212725" y="228601"/>
                  </a:lnTo>
                  <a:lnTo>
                    <a:pt x="250825" y="228601"/>
                  </a:lnTo>
                  <a:lnTo>
                    <a:pt x="287338" y="203200"/>
                  </a:lnTo>
                  <a:lnTo>
                    <a:pt x="298450" y="188913"/>
                  </a:lnTo>
                  <a:lnTo>
                    <a:pt x="328613" y="114300"/>
                  </a:lnTo>
                  <a:lnTo>
                    <a:pt x="319088" y="107950"/>
                  </a:lnTo>
                  <a:lnTo>
                    <a:pt x="354013" y="79375"/>
                  </a:lnTo>
                  <a:lnTo>
                    <a:pt x="379413" y="82550"/>
                  </a:lnTo>
                  <a:lnTo>
                    <a:pt x="425450" y="50800"/>
                  </a:lnTo>
                  <a:lnTo>
                    <a:pt x="422275" y="30162"/>
                  </a:lnTo>
                  <a:lnTo>
                    <a:pt x="457200" y="25400"/>
                  </a:lnTo>
                  <a:lnTo>
                    <a:pt x="474663" y="15875"/>
                  </a:lnTo>
                  <a:lnTo>
                    <a:pt x="482600" y="15875"/>
                  </a:lnTo>
                  <a:lnTo>
                    <a:pt x="503238" y="33337"/>
                  </a:lnTo>
                  <a:lnTo>
                    <a:pt x="506413" y="50800"/>
                  </a:lnTo>
                  <a:lnTo>
                    <a:pt x="563563" y="50800"/>
                  </a:lnTo>
                  <a:lnTo>
                    <a:pt x="588963" y="41275"/>
                  </a:lnTo>
                  <a:lnTo>
                    <a:pt x="588963" y="57150"/>
                  </a:lnTo>
                  <a:lnTo>
                    <a:pt x="620713" y="39687"/>
                  </a:lnTo>
                  <a:lnTo>
                    <a:pt x="646113" y="79375"/>
                  </a:lnTo>
                  <a:lnTo>
                    <a:pt x="646113" y="88900"/>
                  </a:lnTo>
                  <a:lnTo>
                    <a:pt x="663575" y="88900"/>
                  </a:lnTo>
                  <a:lnTo>
                    <a:pt x="666750" y="93663"/>
                  </a:lnTo>
                  <a:lnTo>
                    <a:pt x="712788" y="96838"/>
                  </a:lnTo>
                  <a:lnTo>
                    <a:pt x="715963" y="79375"/>
                  </a:lnTo>
                  <a:lnTo>
                    <a:pt x="720725" y="79375"/>
                  </a:lnTo>
                  <a:lnTo>
                    <a:pt x="720725" y="90488"/>
                  </a:lnTo>
                  <a:lnTo>
                    <a:pt x="727075" y="90488"/>
                  </a:lnTo>
                  <a:lnTo>
                    <a:pt x="727075" y="96838"/>
                  </a:lnTo>
                  <a:lnTo>
                    <a:pt x="790575" y="117475"/>
                  </a:lnTo>
                  <a:lnTo>
                    <a:pt x="790575" y="93663"/>
                  </a:lnTo>
                  <a:lnTo>
                    <a:pt x="784225" y="93663"/>
                  </a:lnTo>
                  <a:lnTo>
                    <a:pt x="777875" y="88900"/>
                  </a:lnTo>
                  <a:lnTo>
                    <a:pt x="776288" y="88900"/>
                  </a:lnTo>
                  <a:lnTo>
                    <a:pt x="776288" y="82550"/>
                  </a:lnTo>
                  <a:lnTo>
                    <a:pt x="781050" y="82550"/>
                  </a:lnTo>
                  <a:lnTo>
                    <a:pt x="781050" y="58737"/>
                  </a:lnTo>
                  <a:lnTo>
                    <a:pt x="776288" y="57150"/>
                  </a:lnTo>
                  <a:lnTo>
                    <a:pt x="776288" y="47625"/>
                  </a:lnTo>
                  <a:lnTo>
                    <a:pt x="830263" y="41275"/>
                  </a:lnTo>
                  <a:lnTo>
                    <a:pt x="893763" y="36512"/>
                  </a:lnTo>
                  <a:lnTo>
                    <a:pt x="893837" y="44117"/>
                  </a:lnTo>
                  <a:lnTo>
                    <a:pt x="900113" y="42862"/>
                  </a:lnTo>
                  <a:lnTo>
                    <a:pt x="895351" y="28575"/>
                  </a:lnTo>
                  <a:close/>
                </a:path>
              </a:pathLst>
            </a:custGeom>
            <a:noFill/>
            <a:ln>
              <a:noFill/>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576" name="Freeform 40"/>
            <p:cNvSpPr>
              <a:spLocks/>
            </p:cNvSpPr>
            <p:nvPr/>
          </p:nvSpPr>
          <p:spPr bwMode="auto">
            <a:xfrm>
              <a:off x="8463594" y="5455849"/>
              <a:ext cx="923019" cy="682723"/>
            </a:xfrm>
            <a:custGeom>
              <a:avLst/>
              <a:gdLst>
                <a:gd name="T0" fmla="*/ 357 w 822"/>
                <a:gd name="T1" fmla="*/ 579 h 608"/>
                <a:gd name="T2" fmla="*/ 314 w 822"/>
                <a:gd name="T3" fmla="*/ 593 h 608"/>
                <a:gd name="T4" fmla="*/ 282 w 822"/>
                <a:gd name="T5" fmla="*/ 582 h 608"/>
                <a:gd name="T6" fmla="*/ 246 w 822"/>
                <a:gd name="T7" fmla="*/ 593 h 608"/>
                <a:gd name="T8" fmla="*/ 206 w 822"/>
                <a:gd name="T9" fmla="*/ 578 h 608"/>
                <a:gd name="T10" fmla="*/ 199 w 822"/>
                <a:gd name="T11" fmla="*/ 568 h 608"/>
                <a:gd name="T12" fmla="*/ 190 w 822"/>
                <a:gd name="T13" fmla="*/ 561 h 608"/>
                <a:gd name="T14" fmla="*/ 121 w 822"/>
                <a:gd name="T15" fmla="*/ 522 h 608"/>
                <a:gd name="T16" fmla="*/ 146 w 822"/>
                <a:gd name="T17" fmla="*/ 451 h 608"/>
                <a:gd name="T18" fmla="*/ 172 w 822"/>
                <a:gd name="T19" fmla="*/ 434 h 608"/>
                <a:gd name="T20" fmla="*/ 186 w 822"/>
                <a:gd name="T21" fmla="*/ 424 h 608"/>
                <a:gd name="T22" fmla="*/ 202 w 822"/>
                <a:gd name="T23" fmla="*/ 416 h 608"/>
                <a:gd name="T24" fmla="*/ 170 w 822"/>
                <a:gd name="T25" fmla="*/ 362 h 608"/>
                <a:gd name="T26" fmla="*/ 115 w 822"/>
                <a:gd name="T27" fmla="*/ 336 h 608"/>
                <a:gd name="T28" fmla="*/ 109 w 822"/>
                <a:gd name="T29" fmla="*/ 327 h 608"/>
                <a:gd name="T30" fmla="*/ 97 w 822"/>
                <a:gd name="T31" fmla="*/ 336 h 608"/>
                <a:gd name="T32" fmla="*/ 50 w 822"/>
                <a:gd name="T33" fmla="*/ 326 h 608"/>
                <a:gd name="T34" fmla="*/ 17 w 822"/>
                <a:gd name="T35" fmla="*/ 313 h 608"/>
                <a:gd name="T36" fmla="*/ 16 w 822"/>
                <a:gd name="T37" fmla="*/ 270 h 608"/>
                <a:gd name="T38" fmla="*/ 106 w 822"/>
                <a:gd name="T39" fmla="*/ 278 h 608"/>
                <a:gd name="T40" fmla="*/ 106 w 822"/>
                <a:gd name="T41" fmla="*/ 253 h 608"/>
                <a:gd name="T42" fmla="*/ 114 w 822"/>
                <a:gd name="T43" fmla="*/ 186 h 608"/>
                <a:gd name="T44" fmla="*/ 216 w 822"/>
                <a:gd name="T45" fmla="*/ 168 h 608"/>
                <a:gd name="T46" fmla="*/ 210 w 822"/>
                <a:gd name="T47" fmla="*/ 132 h 608"/>
                <a:gd name="T48" fmla="*/ 216 w 822"/>
                <a:gd name="T49" fmla="*/ 99 h 608"/>
                <a:gd name="T50" fmla="*/ 277 w 822"/>
                <a:gd name="T51" fmla="*/ 59 h 608"/>
                <a:gd name="T52" fmla="*/ 398 w 822"/>
                <a:gd name="T53" fmla="*/ 5 h 608"/>
                <a:gd name="T54" fmla="*/ 451 w 822"/>
                <a:gd name="T55" fmla="*/ 19 h 608"/>
                <a:gd name="T56" fmla="*/ 512 w 822"/>
                <a:gd name="T57" fmla="*/ 10 h 608"/>
                <a:gd name="T58" fmla="*/ 565 w 822"/>
                <a:gd name="T59" fmla="*/ 90 h 608"/>
                <a:gd name="T60" fmla="*/ 637 w 822"/>
                <a:gd name="T61" fmla="*/ 64 h 608"/>
                <a:gd name="T62" fmla="*/ 682 w 822"/>
                <a:gd name="T63" fmla="*/ 57 h 608"/>
                <a:gd name="T64" fmla="*/ 734 w 822"/>
                <a:gd name="T65" fmla="*/ 59 h 608"/>
                <a:gd name="T66" fmla="*/ 753 w 822"/>
                <a:gd name="T67" fmla="*/ 75 h 608"/>
                <a:gd name="T68" fmla="*/ 809 w 822"/>
                <a:gd name="T69" fmla="*/ 67 h 608"/>
                <a:gd name="T70" fmla="*/ 813 w 822"/>
                <a:gd name="T71" fmla="*/ 91 h 608"/>
                <a:gd name="T72" fmla="*/ 806 w 822"/>
                <a:gd name="T73" fmla="*/ 145 h 608"/>
                <a:gd name="T74" fmla="*/ 817 w 822"/>
                <a:gd name="T75" fmla="*/ 161 h 608"/>
                <a:gd name="T76" fmla="*/ 802 w 822"/>
                <a:gd name="T77" fmla="*/ 208 h 608"/>
                <a:gd name="T78" fmla="*/ 787 w 822"/>
                <a:gd name="T79" fmla="*/ 265 h 608"/>
                <a:gd name="T80" fmla="*/ 776 w 822"/>
                <a:gd name="T81" fmla="*/ 327 h 608"/>
                <a:gd name="T82" fmla="*/ 733 w 822"/>
                <a:gd name="T83" fmla="*/ 359 h 608"/>
                <a:gd name="T84" fmla="*/ 711 w 822"/>
                <a:gd name="T85" fmla="*/ 393 h 608"/>
                <a:gd name="T86" fmla="*/ 708 w 822"/>
                <a:gd name="T87" fmla="*/ 434 h 608"/>
                <a:gd name="T88" fmla="*/ 690 w 822"/>
                <a:gd name="T89" fmla="*/ 465 h 608"/>
                <a:gd name="T90" fmla="*/ 651 w 822"/>
                <a:gd name="T91" fmla="*/ 456 h 608"/>
                <a:gd name="T92" fmla="*/ 613 w 822"/>
                <a:gd name="T93" fmla="*/ 460 h 608"/>
                <a:gd name="T94" fmla="*/ 562 w 822"/>
                <a:gd name="T95" fmla="*/ 461 h 608"/>
                <a:gd name="T96" fmla="*/ 495 w 822"/>
                <a:gd name="T97" fmla="*/ 469 h 608"/>
                <a:gd name="T98" fmla="*/ 472 w 822"/>
                <a:gd name="T99" fmla="*/ 471 h 608"/>
                <a:gd name="T100" fmla="*/ 486 w 822"/>
                <a:gd name="T101" fmla="*/ 502 h 608"/>
                <a:gd name="T102" fmla="*/ 396 w 822"/>
                <a:gd name="T103" fmla="*/ 524 h 608"/>
                <a:gd name="T104" fmla="*/ 375 w 822"/>
                <a:gd name="T105" fmla="*/ 538 h 608"/>
                <a:gd name="T106" fmla="*/ 375 w 822"/>
                <a:gd name="T107" fmla="*/ 561 h 608"/>
                <a:gd name="T108" fmla="*/ 366 w 822"/>
                <a:gd name="T109" fmla="*/ 573 h 608"/>
                <a:gd name="T110" fmla="*/ 359 w 822"/>
                <a:gd name="T111" fmla="*/ 57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2" h="608">
                  <a:moveTo>
                    <a:pt x="359" y="578"/>
                  </a:moveTo>
                  <a:lnTo>
                    <a:pt x="357" y="582"/>
                  </a:lnTo>
                  <a:lnTo>
                    <a:pt x="357" y="579"/>
                  </a:lnTo>
                  <a:lnTo>
                    <a:pt x="356" y="607"/>
                  </a:lnTo>
                  <a:lnTo>
                    <a:pt x="317" y="608"/>
                  </a:lnTo>
                  <a:lnTo>
                    <a:pt x="314" y="593"/>
                  </a:lnTo>
                  <a:lnTo>
                    <a:pt x="296" y="580"/>
                  </a:lnTo>
                  <a:lnTo>
                    <a:pt x="296" y="582"/>
                  </a:lnTo>
                  <a:lnTo>
                    <a:pt x="282" y="582"/>
                  </a:lnTo>
                  <a:lnTo>
                    <a:pt x="276" y="595"/>
                  </a:lnTo>
                  <a:lnTo>
                    <a:pt x="252" y="582"/>
                  </a:lnTo>
                  <a:lnTo>
                    <a:pt x="246" y="593"/>
                  </a:lnTo>
                  <a:lnTo>
                    <a:pt x="228" y="584"/>
                  </a:lnTo>
                  <a:lnTo>
                    <a:pt x="206" y="588"/>
                  </a:lnTo>
                  <a:lnTo>
                    <a:pt x="206" y="578"/>
                  </a:lnTo>
                  <a:lnTo>
                    <a:pt x="206" y="575"/>
                  </a:lnTo>
                  <a:lnTo>
                    <a:pt x="199" y="573"/>
                  </a:lnTo>
                  <a:lnTo>
                    <a:pt x="199" y="568"/>
                  </a:lnTo>
                  <a:lnTo>
                    <a:pt x="202" y="559"/>
                  </a:lnTo>
                  <a:lnTo>
                    <a:pt x="194" y="553"/>
                  </a:lnTo>
                  <a:lnTo>
                    <a:pt x="190" y="561"/>
                  </a:lnTo>
                  <a:lnTo>
                    <a:pt x="185" y="561"/>
                  </a:lnTo>
                  <a:lnTo>
                    <a:pt x="192" y="548"/>
                  </a:lnTo>
                  <a:lnTo>
                    <a:pt x="121" y="522"/>
                  </a:lnTo>
                  <a:lnTo>
                    <a:pt x="122" y="513"/>
                  </a:lnTo>
                  <a:lnTo>
                    <a:pt x="145" y="513"/>
                  </a:lnTo>
                  <a:lnTo>
                    <a:pt x="146" y="451"/>
                  </a:lnTo>
                  <a:lnTo>
                    <a:pt x="155" y="451"/>
                  </a:lnTo>
                  <a:lnTo>
                    <a:pt x="159" y="434"/>
                  </a:lnTo>
                  <a:lnTo>
                    <a:pt x="172" y="434"/>
                  </a:lnTo>
                  <a:lnTo>
                    <a:pt x="176" y="427"/>
                  </a:lnTo>
                  <a:lnTo>
                    <a:pt x="185" y="427"/>
                  </a:lnTo>
                  <a:lnTo>
                    <a:pt x="186" y="424"/>
                  </a:lnTo>
                  <a:lnTo>
                    <a:pt x="194" y="424"/>
                  </a:lnTo>
                  <a:lnTo>
                    <a:pt x="194" y="416"/>
                  </a:lnTo>
                  <a:lnTo>
                    <a:pt x="202" y="416"/>
                  </a:lnTo>
                  <a:lnTo>
                    <a:pt x="202" y="377"/>
                  </a:lnTo>
                  <a:lnTo>
                    <a:pt x="185" y="377"/>
                  </a:lnTo>
                  <a:lnTo>
                    <a:pt x="170" y="362"/>
                  </a:lnTo>
                  <a:lnTo>
                    <a:pt x="167" y="353"/>
                  </a:lnTo>
                  <a:lnTo>
                    <a:pt x="117" y="353"/>
                  </a:lnTo>
                  <a:lnTo>
                    <a:pt x="115" y="336"/>
                  </a:lnTo>
                  <a:lnTo>
                    <a:pt x="121" y="336"/>
                  </a:lnTo>
                  <a:lnTo>
                    <a:pt x="121" y="327"/>
                  </a:lnTo>
                  <a:lnTo>
                    <a:pt x="109" y="327"/>
                  </a:lnTo>
                  <a:lnTo>
                    <a:pt x="91" y="305"/>
                  </a:lnTo>
                  <a:lnTo>
                    <a:pt x="97" y="331"/>
                  </a:lnTo>
                  <a:lnTo>
                    <a:pt x="97" y="336"/>
                  </a:lnTo>
                  <a:lnTo>
                    <a:pt x="60" y="336"/>
                  </a:lnTo>
                  <a:lnTo>
                    <a:pt x="60" y="327"/>
                  </a:lnTo>
                  <a:lnTo>
                    <a:pt x="50" y="326"/>
                  </a:lnTo>
                  <a:lnTo>
                    <a:pt x="50" y="318"/>
                  </a:lnTo>
                  <a:lnTo>
                    <a:pt x="24" y="310"/>
                  </a:lnTo>
                  <a:lnTo>
                    <a:pt x="17" y="313"/>
                  </a:lnTo>
                  <a:lnTo>
                    <a:pt x="0" y="306"/>
                  </a:lnTo>
                  <a:lnTo>
                    <a:pt x="4" y="256"/>
                  </a:lnTo>
                  <a:lnTo>
                    <a:pt x="16" y="270"/>
                  </a:lnTo>
                  <a:lnTo>
                    <a:pt x="34" y="269"/>
                  </a:lnTo>
                  <a:lnTo>
                    <a:pt x="105" y="297"/>
                  </a:lnTo>
                  <a:lnTo>
                    <a:pt x="106" y="278"/>
                  </a:lnTo>
                  <a:lnTo>
                    <a:pt x="111" y="275"/>
                  </a:lnTo>
                  <a:lnTo>
                    <a:pt x="111" y="256"/>
                  </a:lnTo>
                  <a:lnTo>
                    <a:pt x="106" y="253"/>
                  </a:lnTo>
                  <a:lnTo>
                    <a:pt x="117" y="221"/>
                  </a:lnTo>
                  <a:lnTo>
                    <a:pt x="114" y="208"/>
                  </a:lnTo>
                  <a:lnTo>
                    <a:pt x="114" y="186"/>
                  </a:lnTo>
                  <a:lnTo>
                    <a:pt x="105" y="186"/>
                  </a:lnTo>
                  <a:lnTo>
                    <a:pt x="106" y="160"/>
                  </a:lnTo>
                  <a:lnTo>
                    <a:pt x="216" y="168"/>
                  </a:lnTo>
                  <a:lnTo>
                    <a:pt x="225" y="155"/>
                  </a:lnTo>
                  <a:lnTo>
                    <a:pt x="202" y="137"/>
                  </a:lnTo>
                  <a:lnTo>
                    <a:pt x="210" y="132"/>
                  </a:lnTo>
                  <a:lnTo>
                    <a:pt x="186" y="110"/>
                  </a:lnTo>
                  <a:lnTo>
                    <a:pt x="190" y="106"/>
                  </a:lnTo>
                  <a:lnTo>
                    <a:pt x="216" y="99"/>
                  </a:lnTo>
                  <a:lnTo>
                    <a:pt x="239" y="86"/>
                  </a:lnTo>
                  <a:lnTo>
                    <a:pt x="277" y="79"/>
                  </a:lnTo>
                  <a:lnTo>
                    <a:pt x="277" y="59"/>
                  </a:lnTo>
                  <a:lnTo>
                    <a:pt x="263" y="54"/>
                  </a:lnTo>
                  <a:lnTo>
                    <a:pt x="265" y="0"/>
                  </a:lnTo>
                  <a:lnTo>
                    <a:pt x="398" y="5"/>
                  </a:lnTo>
                  <a:lnTo>
                    <a:pt x="439" y="9"/>
                  </a:lnTo>
                  <a:lnTo>
                    <a:pt x="441" y="19"/>
                  </a:lnTo>
                  <a:lnTo>
                    <a:pt x="451" y="19"/>
                  </a:lnTo>
                  <a:lnTo>
                    <a:pt x="459" y="24"/>
                  </a:lnTo>
                  <a:lnTo>
                    <a:pt x="459" y="5"/>
                  </a:lnTo>
                  <a:lnTo>
                    <a:pt x="512" y="10"/>
                  </a:lnTo>
                  <a:lnTo>
                    <a:pt x="512" y="62"/>
                  </a:lnTo>
                  <a:lnTo>
                    <a:pt x="561" y="58"/>
                  </a:lnTo>
                  <a:lnTo>
                    <a:pt x="565" y="90"/>
                  </a:lnTo>
                  <a:lnTo>
                    <a:pt x="576" y="90"/>
                  </a:lnTo>
                  <a:lnTo>
                    <a:pt x="576" y="63"/>
                  </a:lnTo>
                  <a:lnTo>
                    <a:pt x="637" y="64"/>
                  </a:lnTo>
                  <a:lnTo>
                    <a:pt x="642" y="62"/>
                  </a:lnTo>
                  <a:lnTo>
                    <a:pt x="680" y="64"/>
                  </a:lnTo>
                  <a:lnTo>
                    <a:pt x="682" y="57"/>
                  </a:lnTo>
                  <a:lnTo>
                    <a:pt x="691" y="57"/>
                  </a:lnTo>
                  <a:lnTo>
                    <a:pt x="708" y="62"/>
                  </a:lnTo>
                  <a:lnTo>
                    <a:pt x="734" y="59"/>
                  </a:lnTo>
                  <a:lnTo>
                    <a:pt x="737" y="70"/>
                  </a:lnTo>
                  <a:lnTo>
                    <a:pt x="745" y="68"/>
                  </a:lnTo>
                  <a:lnTo>
                    <a:pt x="753" y="75"/>
                  </a:lnTo>
                  <a:lnTo>
                    <a:pt x="782" y="77"/>
                  </a:lnTo>
                  <a:lnTo>
                    <a:pt x="791" y="70"/>
                  </a:lnTo>
                  <a:lnTo>
                    <a:pt x="809" y="67"/>
                  </a:lnTo>
                  <a:lnTo>
                    <a:pt x="822" y="72"/>
                  </a:lnTo>
                  <a:lnTo>
                    <a:pt x="821" y="84"/>
                  </a:lnTo>
                  <a:lnTo>
                    <a:pt x="813" y="91"/>
                  </a:lnTo>
                  <a:lnTo>
                    <a:pt x="810" y="119"/>
                  </a:lnTo>
                  <a:lnTo>
                    <a:pt x="811" y="137"/>
                  </a:lnTo>
                  <a:lnTo>
                    <a:pt x="806" y="145"/>
                  </a:lnTo>
                  <a:lnTo>
                    <a:pt x="797" y="141"/>
                  </a:lnTo>
                  <a:lnTo>
                    <a:pt x="802" y="151"/>
                  </a:lnTo>
                  <a:lnTo>
                    <a:pt x="817" y="161"/>
                  </a:lnTo>
                  <a:lnTo>
                    <a:pt x="813" y="194"/>
                  </a:lnTo>
                  <a:lnTo>
                    <a:pt x="810" y="203"/>
                  </a:lnTo>
                  <a:lnTo>
                    <a:pt x="802" y="208"/>
                  </a:lnTo>
                  <a:lnTo>
                    <a:pt x="797" y="230"/>
                  </a:lnTo>
                  <a:lnTo>
                    <a:pt x="780" y="253"/>
                  </a:lnTo>
                  <a:lnTo>
                    <a:pt x="787" y="265"/>
                  </a:lnTo>
                  <a:lnTo>
                    <a:pt x="771" y="315"/>
                  </a:lnTo>
                  <a:lnTo>
                    <a:pt x="780" y="327"/>
                  </a:lnTo>
                  <a:lnTo>
                    <a:pt x="776" y="327"/>
                  </a:lnTo>
                  <a:lnTo>
                    <a:pt x="773" y="331"/>
                  </a:lnTo>
                  <a:lnTo>
                    <a:pt x="762" y="357"/>
                  </a:lnTo>
                  <a:lnTo>
                    <a:pt x="733" y="359"/>
                  </a:lnTo>
                  <a:lnTo>
                    <a:pt x="733" y="366"/>
                  </a:lnTo>
                  <a:lnTo>
                    <a:pt x="716" y="372"/>
                  </a:lnTo>
                  <a:lnTo>
                    <a:pt x="711" y="393"/>
                  </a:lnTo>
                  <a:lnTo>
                    <a:pt x="722" y="399"/>
                  </a:lnTo>
                  <a:lnTo>
                    <a:pt x="716" y="403"/>
                  </a:lnTo>
                  <a:lnTo>
                    <a:pt x="708" y="434"/>
                  </a:lnTo>
                  <a:lnTo>
                    <a:pt x="713" y="442"/>
                  </a:lnTo>
                  <a:lnTo>
                    <a:pt x="696" y="461"/>
                  </a:lnTo>
                  <a:lnTo>
                    <a:pt x="690" y="465"/>
                  </a:lnTo>
                  <a:lnTo>
                    <a:pt x="676" y="456"/>
                  </a:lnTo>
                  <a:lnTo>
                    <a:pt x="656" y="460"/>
                  </a:lnTo>
                  <a:lnTo>
                    <a:pt x="651" y="456"/>
                  </a:lnTo>
                  <a:lnTo>
                    <a:pt x="640" y="464"/>
                  </a:lnTo>
                  <a:lnTo>
                    <a:pt x="631" y="460"/>
                  </a:lnTo>
                  <a:lnTo>
                    <a:pt x="613" y="460"/>
                  </a:lnTo>
                  <a:lnTo>
                    <a:pt x="583" y="451"/>
                  </a:lnTo>
                  <a:lnTo>
                    <a:pt x="565" y="450"/>
                  </a:lnTo>
                  <a:lnTo>
                    <a:pt x="562" y="461"/>
                  </a:lnTo>
                  <a:lnTo>
                    <a:pt x="501" y="464"/>
                  </a:lnTo>
                  <a:lnTo>
                    <a:pt x="500" y="465"/>
                  </a:lnTo>
                  <a:lnTo>
                    <a:pt x="495" y="469"/>
                  </a:lnTo>
                  <a:lnTo>
                    <a:pt x="492" y="476"/>
                  </a:lnTo>
                  <a:lnTo>
                    <a:pt x="486" y="476"/>
                  </a:lnTo>
                  <a:lnTo>
                    <a:pt x="472" y="471"/>
                  </a:lnTo>
                  <a:lnTo>
                    <a:pt x="486" y="493"/>
                  </a:lnTo>
                  <a:lnTo>
                    <a:pt x="487" y="499"/>
                  </a:lnTo>
                  <a:lnTo>
                    <a:pt x="486" y="502"/>
                  </a:lnTo>
                  <a:lnTo>
                    <a:pt x="456" y="511"/>
                  </a:lnTo>
                  <a:lnTo>
                    <a:pt x="460" y="522"/>
                  </a:lnTo>
                  <a:lnTo>
                    <a:pt x="396" y="524"/>
                  </a:lnTo>
                  <a:lnTo>
                    <a:pt x="392" y="531"/>
                  </a:lnTo>
                  <a:lnTo>
                    <a:pt x="375" y="533"/>
                  </a:lnTo>
                  <a:lnTo>
                    <a:pt x="375" y="538"/>
                  </a:lnTo>
                  <a:lnTo>
                    <a:pt x="367" y="538"/>
                  </a:lnTo>
                  <a:lnTo>
                    <a:pt x="367" y="561"/>
                  </a:lnTo>
                  <a:lnTo>
                    <a:pt x="375" y="561"/>
                  </a:lnTo>
                  <a:lnTo>
                    <a:pt x="375" y="566"/>
                  </a:lnTo>
                  <a:lnTo>
                    <a:pt x="366" y="566"/>
                  </a:lnTo>
                  <a:lnTo>
                    <a:pt x="366" y="573"/>
                  </a:lnTo>
                  <a:lnTo>
                    <a:pt x="357" y="575"/>
                  </a:lnTo>
                  <a:lnTo>
                    <a:pt x="357" y="578"/>
                  </a:lnTo>
                  <a:lnTo>
                    <a:pt x="359" y="578"/>
                  </a:lnTo>
                  <a:close/>
                </a:path>
              </a:pathLst>
            </a:custGeom>
            <a:solidFill>
              <a:srgbClr val="FFFFFF"/>
            </a:solidFill>
            <a:ln w="4763"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grpSp>
          <p:nvGrpSpPr>
            <p:cNvPr id="1577" name="グループ化 1576"/>
            <p:cNvGrpSpPr/>
            <p:nvPr/>
          </p:nvGrpSpPr>
          <p:grpSpPr>
            <a:xfrm>
              <a:off x="8571462" y="3475733"/>
              <a:ext cx="2105403" cy="521199"/>
              <a:chOff x="3013208" y="2384442"/>
              <a:chExt cx="2976525" cy="736846"/>
            </a:xfrm>
          </p:grpSpPr>
          <p:sp>
            <p:nvSpPr>
              <p:cNvPr id="1605" name="テキスト ボックス 1604"/>
              <p:cNvSpPr txBox="1"/>
              <p:nvPr/>
            </p:nvSpPr>
            <p:spPr>
              <a:xfrm>
                <a:off x="3013208" y="2384442"/>
                <a:ext cx="2976525" cy="736846"/>
              </a:xfrm>
              <a:prstGeom prst="rect">
                <a:avLst/>
              </a:prstGeom>
              <a:solidFill>
                <a:schemeClr val="bg1"/>
              </a:solidFill>
              <a:ln w="19050">
                <a:solidFill>
                  <a:schemeClr val="tx1">
                    <a:lumMod val="50000"/>
                    <a:lumOff val="50000"/>
                  </a:schemeClr>
                </a:solidFill>
              </a:ln>
            </p:spPr>
            <p:txBody>
              <a:bodyPr wrap="square" rtlCol="0">
                <a:spAutoFit/>
              </a:bodyPr>
              <a:lstStyle/>
              <a:p>
                <a:r>
                  <a:rPr lang="ja-JP" altLang="en-US" sz="1050" dirty="0">
                    <a:solidFill>
                      <a:prstClr val="black"/>
                    </a:solidFill>
                    <a:latin typeface="HGPｺﾞｼｯｸM" panose="020B0600000000000000" pitchFamily="50" charset="-128"/>
                    <a:ea typeface="HGPｺﾞｼｯｸM" panose="020B0600000000000000" pitchFamily="50" charset="-128"/>
                  </a:rPr>
                  <a:t>　既存連絡箇所</a:t>
                </a:r>
              </a:p>
            </p:txBody>
          </p:sp>
          <p:sp>
            <p:nvSpPr>
              <p:cNvPr id="1606" name="右矢印 1605"/>
              <p:cNvSpPr/>
              <p:nvPr/>
            </p:nvSpPr>
            <p:spPr>
              <a:xfrm rot="10800000">
                <a:off x="3122769" y="2606110"/>
                <a:ext cx="300402" cy="276999"/>
              </a:xfrm>
              <a:prstGeom prst="rightArrow">
                <a:avLst/>
              </a:prstGeom>
              <a:no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grpSp>
          <p:nvGrpSpPr>
            <p:cNvPr id="1578" name="グループ化 1577"/>
            <p:cNvGrpSpPr/>
            <p:nvPr/>
          </p:nvGrpSpPr>
          <p:grpSpPr>
            <a:xfrm>
              <a:off x="7674221" y="4269027"/>
              <a:ext cx="1452124" cy="1945129"/>
              <a:chOff x="1682250" y="3505026"/>
              <a:chExt cx="2052950" cy="2749938"/>
            </a:xfrm>
          </p:grpSpPr>
          <p:sp>
            <p:nvSpPr>
              <p:cNvPr id="1581" name="フリーフォーム 1580"/>
              <p:cNvSpPr>
                <a:spLocks noChangeAspect="1"/>
              </p:cNvSpPr>
              <p:nvPr/>
            </p:nvSpPr>
            <p:spPr>
              <a:xfrm>
                <a:off x="2973550" y="3734264"/>
                <a:ext cx="689642" cy="645478"/>
              </a:xfrm>
              <a:custGeom>
                <a:avLst/>
                <a:gdLst>
                  <a:gd name="connsiteX0" fmla="*/ 619125 w 619125"/>
                  <a:gd name="connsiteY0" fmla="*/ 0 h 600075"/>
                  <a:gd name="connsiteX1" fmla="*/ 419100 w 619125"/>
                  <a:gd name="connsiteY1" fmla="*/ 57150 h 600075"/>
                  <a:gd name="connsiteX2" fmla="*/ 371475 w 619125"/>
                  <a:gd name="connsiteY2" fmla="*/ 361950 h 600075"/>
                  <a:gd name="connsiteX3" fmla="*/ 114300 w 619125"/>
                  <a:gd name="connsiteY3" fmla="*/ 342900 h 600075"/>
                  <a:gd name="connsiteX4" fmla="*/ 0 w 619125"/>
                  <a:gd name="connsiteY4" fmla="*/ 600075 h 600075"/>
                  <a:gd name="connsiteX0" fmla="*/ 644525 w 644525"/>
                  <a:gd name="connsiteY0" fmla="*/ 0 h 603250"/>
                  <a:gd name="connsiteX1" fmla="*/ 419100 w 644525"/>
                  <a:gd name="connsiteY1" fmla="*/ 60325 h 603250"/>
                  <a:gd name="connsiteX2" fmla="*/ 371475 w 644525"/>
                  <a:gd name="connsiteY2" fmla="*/ 365125 h 603250"/>
                  <a:gd name="connsiteX3" fmla="*/ 114300 w 644525"/>
                  <a:gd name="connsiteY3" fmla="*/ 346075 h 603250"/>
                  <a:gd name="connsiteX4" fmla="*/ 0 w 644525"/>
                  <a:gd name="connsiteY4" fmla="*/ 603250 h 603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525" h="603250">
                    <a:moveTo>
                      <a:pt x="644525" y="0"/>
                    </a:moveTo>
                    <a:lnTo>
                      <a:pt x="419100" y="60325"/>
                    </a:lnTo>
                    <a:lnTo>
                      <a:pt x="371475" y="365125"/>
                    </a:lnTo>
                    <a:lnTo>
                      <a:pt x="114300" y="346075"/>
                    </a:lnTo>
                    <a:lnTo>
                      <a:pt x="0" y="603250"/>
                    </a:lnTo>
                  </a:path>
                </a:pathLst>
              </a:custGeom>
              <a:noFill/>
              <a:ln>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582" name="フリーフォーム 1581"/>
              <p:cNvSpPr>
                <a:spLocks noChangeAspect="1"/>
              </p:cNvSpPr>
              <p:nvPr/>
            </p:nvSpPr>
            <p:spPr>
              <a:xfrm>
                <a:off x="3015120" y="3775389"/>
                <a:ext cx="662464" cy="642080"/>
              </a:xfrm>
              <a:custGeom>
                <a:avLst/>
                <a:gdLst>
                  <a:gd name="connsiteX0" fmla="*/ 619125 w 619125"/>
                  <a:gd name="connsiteY0" fmla="*/ 0 h 600075"/>
                  <a:gd name="connsiteX1" fmla="*/ 419100 w 619125"/>
                  <a:gd name="connsiteY1" fmla="*/ 57150 h 600075"/>
                  <a:gd name="connsiteX2" fmla="*/ 371475 w 619125"/>
                  <a:gd name="connsiteY2" fmla="*/ 361950 h 600075"/>
                  <a:gd name="connsiteX3" fmla="*/ 114300 w 619125"/>
                  <a:gd name="connsiteY3" fmla="*/ 342900 h 600075"/>
                  <a:gd name="connsiteX4" fmla="*/ 0 w 619125"/>
                  <a:gd name="connsiteY4" fmla="*/ 600075 h 600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5" h="600075">
                    <a:moveTo>
                      <a:pt x="619125" y="0"/>
                    </a:moveTo>
                    <a:lnTo>
                      <a:pt x="419100" y="57150"/>
                    </a:lnTo>
                    <a:lnTo>
                      <a:pt x="371475" y="361950"/>
                    </a:lnTo>
                    <a:lnTo>
                      <a:pt x="114300" y="342900"/>
                    </a:lnTo>
                    <a:lnTo>
                      <a:pt x="0" y="600075"/>
                    </a:lnTo>
                  </a:path>
                </a:pathLst>
              </a:custGeom>
              <a:noFill/>
              <a:ln>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83" name="フリーフォーム 1582"/>
              <p:cNvSpPr/>
              <p:nvPr/>
            </p:nvSpPr>
            <p:spPr>
              <a:xfrm>
                <a:off x="1890232" y="3861048"/>
                <a:ext cx="1028700" cy="600075"/>
              </a:xfrm>
              <a:custGeom>
                <a:avLst/>
                <a:gdLst>
                  <a:gd name="connsiteX0" fmla="*/ 1028700 w 1028700"/>
                  <a:gd name="connsiteY0" fmla="*/ 0 h 600075"/>
                  <a:gd name="connsiteX1" fmla="*/ 1028700 w 1028700"/>
                  <a:gd name="connsiteY1" fmla="*/ 0 h 600075"/>
                  <a:gd name="connsiteX2" fmla="*/ 962025 w 1028700"/>
                  <a:gd name="connsiteY2" fmla="*/ 114300 h 600075"/>
                  <a:gd name="connsiteX3" fmla="*/ 933450 w 1028700"/>
                  <a:gd name="connsiteY3" fmla="*/ 152400 h 600075"/>
                  <a:gd name="connsiteX4" fmla="*/ 666750 w 1028700"/>
                  <a:gd name="connsiteY4" fmla="*/ 295275 h 600075"/>
                  <a:gd name="connsiteX5" fmla="*/ 476250 w 1028700"/>
                  <a:gd name="connsiteY5" fmla="*/ 342900 h 600075"/>
                  <a:gd name="connsiteX6" fmla="*/ 323850 w 1028700"/>
                  <a:gd name="connsiteY6" fmla="*/ 533400 h 600075"/>
                  <a:gd name="connsiteX7" fmla="*/ 0 w 1028700"/>
                  <a:gd name="connsiteY7" fmla="*/ 600075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8700" h="600075">
                    <a:moveTo>
                      <a:pt x="1028700" y="0"/>
                    </a:moveTo>
                    <a:lnTo>
                      <a:pt x="1028700" y="0"/>
                    </a:lnTo>
                    <a:cubicBezTo>
                      <a:pt x="1002059" y="47954"/>
                      <a:pt x="989912" y="75258"/>
                      <a:pt x="962025" y="114300"/>
                    </a:cubicBezTo>
                    <a:cubicBezTo>
                      <a:pt x="952798" y="127218"/>
                      <a:pt x="933450" y="152400"/>
                      <a:pt x="933450" y="152400"/>
                    </a:cubicBezTo>
                    <a:lnTo>
                      <a:pt x="666750" y="295275"/>
                    </a:lnTo>
                    <a:lnTo>
                      <a:pt x="476250" y="342900"/>
                    </a:lnTo>
                    <a:lnTo>
                      <a:pt x="323850" y="533400"/>
                    </a:lnTo>
                    <a:lnTo>
                      <a:pt x="0" y="600075"/>
                    </a:lnTo>
                  </a:path>
                </a:pathLst>
              </a:custGeom>
              <a:noFill/>
              <a:ln>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84" name="フリーフォーム 1583"/>
              <p:cNvSpPr>
                <a:spLocks/>
              </p:cNvSpPr>
              <p:nvPr/>
            </p:nvSpPr>
            <p:spPr>
              <a:xfrm>
                <a:off x="2603432" y="3797770"/>
                <a:ext cx="347300" cy="1296099"/>
              </a:xfrm>
              <a:custGeom>
                <a:avLst/>
                <a:gdLst>
                  <a:gd name="connsiteX0" fmla="*/ 285750 w 285750"/>
                  <a:gd name="connsiteY0" fmla="*/ 0 h 1123950"/>
                  <a:gd name="connsiteX1" fmla="*/ 257175 w 285750"/>
                  <a:gd name="connsiteY1" fmla="*/ 219075 h 1123950"/>
                  <a:gd name="connsiteX2" fmla="*/ 28575 w 285750"/>
                  <a:gd name="connsiteY2" fmla="*/ 352425 h 1123950"/>
                  <a:gd name="connsiteX3" fmla="*/ 0 w 285750"/>
                  <a:gd name="connsiteY3" fmla="*/ 1123950 h 1123950"/>
                  <a:gd name="connsiteX0" fmla="*/ 292100 w 292100"/>
                  <a:gd name="connsiteY0" fmla="*/ 0 h 1152525"/>
                  <a:gd name="connsiteX1" fmla="*/ 257175 w 292100"/>
                  <a:gd name="connsiteY1" fmla="*/ 247650 h 1152525"/>
                  <a:gd name="connsiteX2" fmla="*/ 28575 w 292100"/>
                  <a:gd name="connsiteY2" fmla="*/ 381000 h 1152525"/>
                  <a:gd name="connsiteX3" fmla="*/ 0 w 292100"/>
                  <a:gd name="connsiteY3" fmla="*/ 1152525 h 1152525"/>
                  <a:gd name="connsiteX0" fmla="*/ 286948 w 286948"/>
                  <a:gd name="connsiteY0" fmla="*/ 0 h 1031517"/>
                  <a:gd name="connsiteX1" fmla="*/ 252023 w 286948"/>
                  <a:gd name="connsiteY1" fmla="*/ 247650 h 1031517"/>
                  <a:gd name="connsiteX2" fmla="*/ 23423 w 286948"/>
                  <a:gd name="connsiteY2" fmla="*/ 381000 h 1031517"/>
                  <a:gd name="connsiteX3" fmla="*/ 0 w 286948"/>
                  <a:gd name="connsiteY3" fmla="*/ 1031517 h 1031517"/>
                  <a:gd name="connsiteX0" fmla="*/ 281796 w 281796"/>
                  <a:gd name="connsiteY0" fmla="*/ 0 h 987954"/>
                  <a:gd name="connsiteX1" fmla="*/ 246871 w 281796"/>
                  <a:gd name="connsiteY1" fmla="*/ 247650 h 987954"/>
                  <a:gd name="connsiteX2" fmla="*/ 18271 w 281796"/>
                  <a:gd name="connsiteY2" fmla="*/ 381000 h 987954"/>
                  <a:gd name="connsiteX3" fmla="*/ 0 w 281796"/>
                  <a:gd name="connsiteY3" fmla="*/ 987954 h 987954"/>
                </a:gdLst>
                <a:ahLst/>
                <a:cxnLst>
                  <a:cxn ang="0">
                    <a:pos x="connsiteX0" y="connsiteY0"/>
                  </a:cxn>
                  <a:cxn ang="0">
                    <a:pos x="connsiteX1" y="connsiteY1"/>
                  </a:cxn>
                  <a:cxn ang="0">
                    <a:pos x="connsiteX2" y="connsiteY2"/>
                  </a:cxn>
                  <a:cxn ang="0">
                    <a:pos x="connsiteX3" y="connsiteY3"/>
                  </a:cxn>
                </a:cxnLst>
                <a:rect l="l" t="t" r="r" b="b"/>
                <a:pathLst>
                  <a:path w="281796" h="987954">
                    <a:moveTo>
                      <a:pt x="281796" y="0"/>
                    </a:moveTo>
                    <a:lnTo>
                      <a:pt x="246871" y="247650"/>
                    </a:lnTo>
                    <a:lnTo>
                      <a:pt x="18271" y="381000"/>
                    </a:lnTo>
                    <a:cubicBezTo>
                      <a:pt x="8746" y="638175"/>
                      <a:pt x="9525" y="730779"/>
                      <a:pt x="0" y="987954"/>
                    </a:cubicBezTo>
                  </a:path>
                </a:pathLst>
              </a:custGeom>
              <a:noFill/>
              <a:ln>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85" name="フリーフォーム 1584"/>
              <p:cNvSpPr>
                <a:spLocks/>
              </p:cNvSpPr>
              <p:nvPr/>
            </p:nvSpPr>
            <p:spPr>
              <a:xfrm>
                <a:off x="2641472" y="3825208"/>
                <a:ext cx="360000" cy="1272800"/>
              </a:xfrm>
              <a:custGeom>
                <a:avLst/>
                <a:gdLst>
                  <a:gd name="connsiteX0" fmla="*/ 285750 w 285750"/>
                  <a:gd name="connsiteY0" fmla="*/ 0 h 1123950"/>
                  <a:gd name="connsiteX1" fmla="*/ 257175 w 285750"/>
                  <a:gd name="connsiteY1" fmla="*/ 219075 h 1123950"/>
                  <a:gd name="connsiteX2" fmla="*/ 28575 w 285750"/>
                  <a:gd name="connsiteY2" fmla="*/ 352425 h 1123950"/>
                  <a:gd name="connsiteX3" fmla="*/ 0 w 285750"/>
                  <a:gd name="connsiteY3" fmla="*/ 1123950 h 1123950"/>
                  <a:gd name="connsiteX0" fmla="*/ 307975 w 307975"/>
                  <a:gd name="connsiteY0" fmla="*/ 0 h 1162050"/>
                  <a:gd name="connsiteX1" fmla="*/ 257175 w 307975"/>
                  <a:gd name="connsiteY1" fmla="*/ 257175 h 1162050"/>
                  <a:gd name="connsiteX2" fmla="*/ 28575 w 307975"/>
                  <a:gd name="connsiteY2" fmla="*/ 390525 h 1162050"/>
                  <a:gd name="connsiteX3" fmla="*/ 0 w 307975"/>
                  <a:gd name="connsiteY3" fmla="*/ 1162050 h 1162050"/>
                  <a:gd name="connsiteX0" fmla="*/ 291678 w 291678"/>
                  <a:gd name="connsiteY0" fmla="*/ 0 h 1002071"/>
                  <a:gd name="connsiteX1" fmla="*/ 240878 w 291678"/>
                  <a:gd name="connsiteY1" fmla="*/ 257175 h 1002071"/>
                  <a:gd name="connsiteX2" fmla="*/ 12278 w 291678"/>
                  <a:gd name="connsiteY2" fmla="*/ 390525 h 1002071"/>
                  <a:gd name="connsiteX3" fmla="*/ 0 w 291678"/>
                  <a:gd name="connsiteY3" fmla="*/ 1002071 h 1002071"/>
                  <a:gd name="connsiteX0" fmla="*/ 307975 w 307975"/>
                  <a:gd name="connsiteY0" fmla="*/ 0 h 1002071"/>
                  <a:gd name="connsiteX1" fmla="*/ 257175 w 307975"/>
                  <a:gd name="connsiteY1" fmla="*/ 257175 h 1002071"/>
                  <a:gd name="connsiteX2" fmla="*/ 28575 w 307975"/>
                  <a:gd name="connsiteY2" fmla="*/ 390525 h 1002071"/>
                  <a:gd name="connsiteX3" fmla="*/ 0 w 307975"/>
                  <a:gd name="connsiteY3" fmla="*/ 1002071 h 1002071"/>
                </a:gdLst>
                <a:ahLst/>
                <a:cxnLst>
                  <a:cxn ang="0">
                    <a:pos x="connsiteX0" y="connsiteY0"/>
                  </a:cxn>
                  <a:cxn ang="0">
                    <a:pos x="connsiteX1" y="connsiteY1"/>
                  </a:cxn>
                  <a:cxn ang="0">
                    <a:pos x="connsiteX2" y="connsiteY2"/>
                  </a:cxn>
                  <a:cxn ang="0">
                    <a:pos x="connsiteX3" y="connsiteY3"/>
                  </a:cxn>
                </a:cxnLst>
                <a:rect l="l" t="t" r="r" b="b"/>
                <a:pathLst>
                  <a:path w="307975" h="1002071">
                    <a:moveTo>
                      <a:pt x="307975" y="0"/>
                    </a:moveTo>
                    <a:lnTo>
                      <a:pt x="257175" y="257175"/>
                    </a:lnTo>
                    <a:lnTo>
                      <a:pt x="28575" y="390525"/>
                    </a:lnTo>
                    <a:cubicBezTo>
                      <a:pt x="19050" y="647700"/>
                      <a:pt x="9525" y="744896"/>
                      <a:pt x="0" y="1002071"/>
                    </a:cubicBezTo>
                  </a:path>
                </a:pathLst>
              </a:custGeom>
              <a:noFill/>
              <a:ln>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86" name="円/楕円 1585"/>
              <p:cNvSpPr/>
              <p:nvPr/>
            </p:nvSpPr>
            <p:spPr>
              <a:xfrm>
                <a:off x="3627188" y="3697456"/>
                <a:ext cx="108012" cy="108012"/>
              </a:xfrm>
              <a:prstGeom prst="ellipse">
                <a:avLst/>
              </a:prstGeom>
              <a:solidFill>
                <a:srgbClr val="FF9999"/>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87" name="円/楕円 1586"/>
              <p:cNvSpPr/>
              <p:nvPr/>
            </p:nvSpPr>
            <p:spPr>
              <a:xfrm>
                <a:off x="2110215" y="3958192"/>
                <a:ext cx="119099" cy="119099"/>
              </a:xfrm>
              <a:prstGeom prst="ellipse">
                <a:avLst/>
              </a:prstGeom>
              <a:solidFill>
                <a:srgbClr val="FF9999"/>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88" name="円/楕円 1587"/>
              <p:cNvSpPr/>
              <p:nvPr/>
            </p:nvSpPr>
            <p:spPr>
              <a:xfrm>
                <a:off x="2904937" y="3733460"/>
                <a:ext cx="108012" cy="108012"/>
              </a:xfrm>
              <a:prstGeom prst="ellipse">
                <a:avLst/>
              </a:prstGeom>
              <a:solidFill>
                <a:srgbClr val="FF9999"/>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89" name="フリーフォーム 1588"/>
              <p:cNvSpPr/>
              <p:nvPr/>
            </p:nvSpPr>
            <p:spPr>
              <a:xfrm>
                <a:off x="1939719" y="4094964"/>
                <a:ext cx="209550" cy="2160000"/>
              </a:xfrm>
              <a:custGeom>
                <a:avLst/>
                <a:gdLst>
                  <a:gd name="connsiteX0" fmla="*/ 209550 w 209550"/>
                  <a:gd name="connsiteY0" fmla="*/ 0 h 1819275"/>
                  <a:gd name="connsiteX1" fmla="*/ 180975 w 209550"/>
                  <a:gd name="connsiteY1" fmla="*/ 942975 h 1819275"/>
                  <a:gd name="connsiteX2" fmla="*/ 0 w 209550"/>
                  <a:gd name="connsiteY2" fmla="*/ 1752600 h 1819275"/>
                  <a:gd name="connsiteX3" fmla="*/ 76200 w 209550"/>
                  <a:gd name="connsiteY3" fmla="*/ 1819275 h 1819275"/>
                </a:gdLst>
                <a:ahLst/>
                <a:cxnLst>
                  <a:cxn ang="0">
                    <a:pos x="connsiteX0" y="connsiteY0"/>
                  </a:cxn>
                  <a:cxn ang="0">
                    <a:pos x="connsiteX1" y="connsiteY1"/>
                  </a:cxn>
                  <a:cxn ang="0">
                    <a:pos x="connsiteX2" y="connsiteY2"/>
                  </a:cxn>
                  <a:cxn ang="0">
                    <a:pos x="connsiteX3" y="connsiteY3"/>
                  </a:cxn>
                </a:cxnLst>
                <a:rect l="l" t="t" r="r" b="b"/>
                <a:pathLst>
                  <a:path w="209550" h="1819275">
                    <a:moveTo>
                      <a:pt x="209550" y="0"/>
                    </a:moveTo>
                    <a:lnTo>
                      <a:pt x="180975" y="942975"/>
                    </a:lnTo>
                    <a:lnTo>
                      <a:pt x="0" y="1752600"/>
                    </a:lnTo>
                    <a:lnTo>
                      <a:pt x="76200" y="1819275"/>
                    </a:lnTo>
                  </a:path>
                </a:pathLst>
              </a:custGeom>
              <a:noFill/>
              <a:ln w="38100">
                <a:solidFill>
                  <a:srgbClr val="FF99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90" name="右矢印 1589"/>
              <p:cNvSpPr/>
              <p:nvPr/>
            </p:nvSpPr>
            <p:spPr>
              <a:xfrm rot="20081769">
                <a:off x="2646238" y="3505026"/>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91" name="右矢印 1590"/>
              <p:cNvSpPr/>
              <p:nvPr/>
            </p:nvSpPr>
            <p:spPr>
              <a:xfrm rot="16200000">
                <a:off x="2097756" y="3657400"/>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92" name="右矢印 1591"/>
              <p:cNvSpPr/>
              <p:nvPr/>
            </p:nvSpPr>
            <p:spPr>
              <a:xfrm rot="15265535">
                <a:off x="1682250" y="3784725"/>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93" name="右矢印 1592"/>
              <p:cNvSpPr/>
              <p:nvPr/>
            </p:nvSpPr>
            <p:spPr>
              <a:xfrm rot="20290004">
                <a:off x="2854984" y="4139654"/>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94" name="右矢印 1593"/>
              <p:cNvSpPr/>
              <p:nvPr/>
            </p:nvSpPr>
            <p:spPr>
              <a:xfrm rot="18686171">
                <a:off x="3127042" y="4173880"/>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95" name="右矢印 1594"/>
              <p:cNvSpPr/>
              <p:nvPr/>
            </p:nvSpPr>
            <p:spPr>
              <a:xfrm>
                <a:off x="3226614" y="4293096"/>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96" name="右矢印 1595"/>
              <p:cNvSpPr/>
              <p:nvPr/>
            </p:nvSpPr>
            <p:spPr>
              <a:xfrm>
                <a:off x="2720739" y="5091533"/>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97" name="右矢印 1596"/>
              <p:cNvSpPr/>
              <p:nvPr/>
            </p:nvSpPr>
            <p:spPr>
              <a:xfrm rot="5400000">
                <a:off x="2811539" y="4591099"/>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98" name="右矢印 1597"/>
              <p:cNvSpPr/>
              <p:nvPr/>
            </p:nvSpPr>
            <p:spPr>
              <a:xfrm>
                <a:off x="2736659" y="5589242"/>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99" name="右矢印 1598"/>
              <p:cNvSpPr/>
              <p:nvPr/>
            </p:nvSpPr>
            <p:spPr>
              <a:xfrm>
                <a:off x="3028768" y="5733255"/>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00" name="右矢印 1599"/>
              <p:cNvSpPr/>
              <p:nvPr/>
            </p:nvSpPr>
            <p:spPr>
              <a:xfrm rot="5400000">
                <a:off x="1829719" y="5971951"/>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01" name="右矢印 1600"/>
              <p:cNvSpPr/>
              <p:nvPr/>
            </p:nvSpPr>
            <p:spPr>
              <a:xfrm rot="15416058">
                <a:off x="3438898" y="3562750"/>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02" name="右矢印 1601"/>
              <p:cNvSpPr/>
              <p:nvPr/>
            </p:nvSpPr>
            <p:spPr>
              <a:xfrm rot="5400000">
                <a:off x="2471493" y="5889746"/>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03" name="右矢印 1602"/>
              <p:cNvSpPr/>
              <p:nvPr/>
            </p:nvSpPr>
            <p:spPr>
              <a:xfrm rot="5400000">
                <a:off x="2675008" y="5900892"/>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sp>
          <p:nvSpPr>
            <p:cNvPr id="1579" name="テキスト ボックス 1578"/>
            <p:cNvSpPr txBox="1"/>
            <p:nvPr/>
          </p:nvSpPr>
          <p:spPr>
            <a:xfrm>
              <a:off x="7409163" y="5104685"/>
              <a:ext cx="1180370" cy="504315"/>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a:t>
              </a:r>
            </a:p>
          </p:txBody>
        </p:sp>
        <p:sp>
          <p:nvSpPr>
            <p:cNvPr id="1580" name="Freeform 39"/>
            <p:cNvSpPr>
              <a:spLocks/>
            </p:cNvSpPr>
            <p:nvPr/>
          </p:nvSpPr>
          <p:spPr bwMode="auto">
            <a:xfrm>
              <a:off x="8102577" y="5979634"/>
              <a:ext cx="582783" cy="455897"/>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noFill/>
            <a:ln w="4763"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grpSp>
      <p:sp>
        <p:nvSpPr>
          <p:cNvPr id="1607" name="テキスト ボックス 1606"/>
          <p:cNvSpPr txBox="1"/>
          <p:nvPr/>
        </p:nvSpPr>
        <p:spPr>
          <a:xfrm>
            <a:off x="8127639" y="4165049"/>
            <a:ext cx="620825" cy="200055"/>
          </a:xfrm>
          <a:prstGeom prst="rect">
            <a:avLst/>
          </a:prstGeom>
          <a:noFill/>
        </p:spPr>
        <p:txBody>
          <a:bodyPr wrap="square" rtlCol="0" anchor="ctr">
            <a:spAutoFit/>
          </a:bodyPr>
          <a:lstStyle/>
          <a:p>
            <a:r>
              <a:rPr lang="ja-JP" altLang="en-US" sz="7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寝屋川市</a:t>
            </a:r>
          </a:p>
        </p:txBody>
      </p:sp>
      <p:sp>
        <p:nvSpPr>
          <p:cNvPr id="1608" name="テキスト ボックス 1607"/>
          <p:cNvSpPr txBox="1"/>
          <p:nvPr/>
        </p:nvSpPr>
        <p:spPr>
          <a:xfrm>
            <a:off x="7939153" y="4296603"/>
            <a:ext cx="481263" cy="200055"/>
          </a:xfrm>
          <a:prstGeom prst="rect">
            <a:avLst/>
          </a:prstGeom>
          <a:noFill/>
        </p:spPr>
        <p:txBody>
          <a:bodyPr wrap="square" rtlCol="0" anchor="ctr">
            <a:spAutoFit/>
          </a:bodyPr>
          <a:lstStyle/>
          <a:p>
            <a:r>
              <a:rPr lang="ja-JP" altLang="en-US" sz="7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守口市</a:t>
            </a:r>
          </a:p>
        </p:txBody>
      </p:sp>
      <p:sp>
        <p:nvSpPr>
          <p:cNvPr id="1609" name="テキスト ボックス 1608"/>
          <p:cNvSpPr txBox="1"/>
          <p:nvPr/>
        </p:nvSpPr>
        <p:spPr>
          <a:xfrm>
            <a:off x="7765743" y="4165049"/>
            <a:ext cx="455618" cy="200055"/>
          </a:xfrm>
          <a:prstGeom prst="rect">
            <a:avLst/>
          </a:prstGeom>
          <a:noFill/>
        </p:spPr>
        <p:txBody>
          <a:bodyPr wrap="square" rtlCol="0" anchor="ctr">
            <a:spAutoFit/>
          </a:bodyPr>
          <a:lstStyle/>
          <a:p>
            <a:r>
              <a:rPr lang="ja-JP" altLang="en-US" sz="7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摂津市</a:t>
            </a:r>
          </a:p>
        </p:txBody>
      </p:sp>
      <p:sp>
        <p:nvSpPr>
          <p:cNvPr id="1610" name="テキスト ボックス 1609"/>
          <p:cNvSpPr txBox="1"/>
          <p:nvPr/>
        </p:nvSpPr>
        <p:spPr>
          <a:xfrm>
            <a:off x="7617591" y="3998735"/>
            <a:ext cx="720000" cy="200055"/>
          </a:xfrm>
          <a:prstGeom prst="rect">
            <a:avLst/>
          </a:prstGeom>
          <a:noFill/>
        </p:spPr>
        <p:txBody>
          <a:bodyPr wrap="square" rtlCol="0" anchor="ctr">
            <a:spAutoFit/>
          </a:bodyPr>
          <a:lstStyle/>
          <a:p>
            <a:r>
              <a:rPr lang="ja-JP" altLang="en-US" sz="7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吹田市</a:t>
            </a:r>
          </a:p>
        </p:txBody>
      </p:sp>
      <p:sp>
        <p:nvSpPr>
          <p:cNvPr id="1611" name="テキスト ボックス 1610"/>
          <p:cNvSpPr txBox="1"/>
          <p:nvPr/>
        </p:nvSpPr>
        <p:spPr>
          <a:xfrm>
            <a:off x="7342601" y="4052802"/>
            <a:ext cx="541767" cy="200055"/>
          </a:xfrm>
          <a:prstGeom prst="rect">
            <a:avLst/>
          </a:prstGeom>
          <a:noFill/>
        </p:spPr>
        <p:txBody>
          <a:bodyPr wrap="square" rtlCol="0" anchor="ctr">
            <a:spAutoFit/>
          </a:bodyPr>
          <a:lstStyle/>
          <a:p>
            <a:r>
              <a:rPr lang="ja-JP" altLang="en-US" sz="7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豊中市</a:t>
            </a:r>
          </a:p>
        </p:txBody>
      </p:sp>
      <p:sp>
        <p:nvSpPr>
          <p:cNvPr id="1612" name="テキスト ボックス 1611"/>
          <p:cNvSpPr txBox="1"/>
          <p:nvPr/>
        </p:nvSpPr>
        <p:spPr>
          <a:xfrm>
            <a:off x="8106191" y="4434709"/>
            <a:ext cx="720000" cy="200055"/>
          </a:xfrm>
          <a:prstGeom prst="rect">
            <a:avLst/>
          </a:prstGeom>
          <a:noFill/>
        </p:spPr>
        <p:txBody>
          <a:bodyPr wrap="square" rtlCol="0" anchor="ctr">
            <a:spAutoFit/>
          </a:bodyPr>
          <a:lstStyle/>
          <a:p>
            <a:r>
              <a:rPr lang="ja-JP" altLang="en-US" sz="7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大東市</a:t>
            </a:r>
          </a:p>
        </p:txBody>
      </p:sp>
      <p:sp>
        <p:nvSpPr>
          <p:cNvPr id="1613" name="テキスト ボックス 1612"/>
          <p:cNvSpPr txBox="1"/>
          <p:nvPr/>
        </p:nvSpPr>
        <p:spPr>
          <a:xfrm>
            <a:off x="7955233" y="4862451"/>
            <a:ext cx="720000" cy="200055"/>
          </a:xfrm>
          <a:prstGeom prst="rect">
            <a:avLst/>
          </a:prstGeom>
          <a:noFill/>
        </p:spPr>
        <p:txBody>
          <a:bodyPr wrap="square" rtlCol="0" anchor="ctr">
            <a:spAutoFit/>
          </a:bodyPr>
          <a:lstStyle/>
          <a:p>
            <a:r>
              <a:rPr lang="ja-JP" altLang="en-US" sz="7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八尾市</a:t>
            </a:r>
          </a:p>
        </p:txBody>
      </p:sp>
      <p:sp>
        <p:nvSpPr>
          <p:cNvPr id="1614" name="テキスト ボックス 1613"/>
          <p:cNvSpPr txBox="1"/>
          <p:nvPr/>
        </p:nvSpPr>
        <p:spPr>
          <a:xfrm>
            <a:off x="7473321" y="5257496"/>
            <a:ext cx="720000" cy="200055"/>
          </a:xfrm>
          <a:prstGeom prst="rect">
            <a:avLst/>
          </a:prstGeom>
          <a:noFill/>
        </p:spPr>
        <p:txBody>
          <a:bodyPr wrap="square" rtlCol="0" anchor="ctr">
            <a:spAutoFit/>
          </a:bodyPr>
          <a:lstStyle/>
          <a:p>
            <a:r>
              <a:rPr lang="ja-JP" altLang="en-US" sz="7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堺市</a:t>
            </a:r>
          </a:p>
        </p:txBody>
      </p:sp>
      <p:sp>
        <p:nvSpPr>
          <p:cNvPr id="1615" name="テキスト ボックス 1614"/>
          <p:cNvSpPr txBox="1"/>
          <p:nvPr/>
        </p:nvSpPr>
        <p:spPr>
          <a:xfrm>
            <a:off x="7975131" y="4668528"/>
            <a:ext cx="720000" cy="200055"/>
          </a:xfrm>
          <a:prstGeom prst="rect">
            <a:avLst/>
          </a:prstGeom>
          <a:noFill/>
        </p:spPr>
        <p:txBody>
          <a:bodyPr wrap="square" rtlCol="0" anchor="ctr">
            <a:spAutoFit/>
          </a:bodyPr>
          <a:lstStyle/>
          <a:p>
            <a:r>
              <a:rPr lang="ja-JP" altLang="en-US" sz="7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東大阪市</a:t>
            </a:r>
          </a:p>
        </p:txBody>
      </p:sp>
      <p:sp>
        <p:nvSpPr>
          <p:cNvPr id="1616" name="テキスト ボックス 1615"/>
          <p:cNvSpPr txBox="1"/>
          <p:nvPr/>
        </p:nvSpPr>
        <p:spPr>
          <a:xfrm>
            <a:off x="7789614" y="4479319"/>
            <a:ext cx="482358" cy="200055"/>
          </a:xfrm>
          <a:prstGeom prst="rect">
            <a:avLst/>
          </a:prstGeom>
          <a:noFill/>
        </p:spPr>
        <p:txBody>
          <a:bodyPr wrap="square" rtlCol="0" anchor="ctr">
            <a:spAutoFit/>
          </a:bodyPr>
          <a:lstStyle/>
          <a:p>
            <a:r>
              <a:rPr lang="ja-JP" altLang="en-US" sz="7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門真市</a:t>
            </a:r>
          </a:p>
        </p:txBody>
      </p:sp>
      <p:sp>
        <p:nvSpPr>
          <p:cNvPr id="1617" name="テキスト ボックス 1616"/>
          <p:cNvSpPr txBox="1"/>
          <p:nvPr/>
        </p:nvSpPr>
        <p:spPr>
          <a:xfrm>
            <a:off x="7753414" y="5133492"/>
            <a:ext cx="720000" cy="200055"/>
          </a:xfrm>
          <a:prstGeom prst="rect">
            <a:avLst/>
          </a:prstGeom>
          <a:noFill/>
        </p:spPr>
        <p:txBody>
          <a:bodyPr wrap="square" rtlCol="0" anchor="ctr">
            <a:spAutoFit/>
          </a:bodyPr>
          <a:lstStyle/>
          <a:p>
            <a:r>
              <a:rPr lang="ja-JP" altLang="en-US" sz="7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松原市</a:t>
            </a:r>
          </a:p>
        </p:txBody>
      </p:sp>
      <p:sp>
        <p:nvSpPr>
          <p:cNvPr id="593"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lang="ja-JP" altLang="en-US" smtClean="0">
                <a:solidFill>
                  <a:prstClr val="white">
                    <a:lumMod val="50000"/>
                  </a:prstClr>
                </a:solidFill>
              </a:rPr>
              <a:pPr/>
              <a:t>27</a:t>
            </a:fld>
            <a:endParaRPr lang="ja-JP" altLang="en-US" dirty="0">
              <a:solidFill>
                <a:prstClr val="white">
                  <a:lumMod val="50000"/>
                </a:prstClr>
              </a:solidFill>
            </a:endParaRPr>
          </a:p>
        </p:txBody>
      </p:sp>
    </p:spTree>
    <p:extLst>
      <p:ext uri="{BB962C8B-B14F-4D97-AF65-F5344CB8AC3E}">
        <p14:creationId xmlns:p14="http://schemas.microsoft.com/office/powerpoint/2010/main" val="643273200"/>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グラフ 7"/>
          <p:cNvGraphicFramePr/>
          <p:nvPr>
            <p:extLst>
              <p:ext uri="{D42A27DB-BD31-4B8C-83A1-F6EECF244321}">
                <p14:modId xmlns:p14="http://schemas.microsoft.com/office/powerpoint/2010/main" val="2155373275"/>
              </p:ext>
            </p:extLst>
          </p:nvPr>
        </p:nvGraphicFramePr>
        <p:xfrm>
          <a:off x="1115616" y="2996952"/>
          <a:ext cx="6378975" cy="3960440"/>
        </p:xfrm>
        <a:graphic>
          <a:graphicData uri="http://schemas.openxmlformats.org/drawingml/2006/chart">
            <c:chart xmlns:c="http://schemas.openxmlformats.org/drawingml/2006/chart" xmlns:r="http://schemas.openxmlformats.org/officeDocument/2006/relationships" r:id="rId2"/>
          </a:graphicData>
        </a:graphic>
      </p:graphicFrame>
      <p:sp>
        <p:nvSpPr>
          <p:cNvPr id="5" name="テキスト ボックス 4"/>
          <p:cNvSpPr txBox="1"/>
          <p:nvPr/>
        </p:nvSpPr>
        <p:spPr>
          <a:xfrm>
            <a:off x="534975" y="836712"/>
            <a:ext cx="8164038" cy="2405787"/>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給水原価（水</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トン当たりのコスト）を、</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公表資料の</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数値</a:t>
            </a:r>
            <a: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を使った按分</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等に</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より、各家庭等に供給されるまでの要素別にコストを分解</a:t>
            </a:r>
            <a:endPar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lnSpc>
                <a:spcPts val="1000"/>
              </a:lnSpc>
              <a:buFont typeface="Arial" panose="020B0604020202020204" pitchFamily="34" charset="0"/>
              <a:buChar char="•"/>
            </a:pPr>
            <a:endPar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給水原価の総額では、大阪市に比べ</a:t>
            </a:r>
            <a: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42</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市町村が</a:t>
            </a:r>
            <a: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円程度高い</a:t>
            </a:r>
            <a:endPar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42</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市町村の原水</a:t>
            </a:r>
            <a: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浄水までの</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コストは規模の小さい浄水場の数が多い</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ため割高。</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a:t>
            </a:r>
            <a:r>
              <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36</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a:t>
            </a:r>
            <a:r>
              <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42</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市町村：自己水</a:t>
            </a:r>
            <a:r>
              <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82</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円、企業団受水分</a:t>
            </a:r>
            <a:r>
              <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75</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a:t>
            </a:r>
            <a:endPar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000"/>
              </a:lnSpc>
            </a:pPr>
            <a:endPar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また、４２市町村では、自己水以外に企業団から受水しているが、企業団は浄水場での水づくりコストは安いものの、府内全域に広がる構成団体への送水管の延長が長いため送水コストが高い</a:t>
            </a:r>
            <a:endPar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テキスト ボックス 5"/>
          <p:cNvSpPr txBox="1"/>
          <p:nvPr/>
        </p:nvSpPr>
        <p:spPr>
          <a:xfrm>
            <a:off x="5796137" y="1196752"/>
            <a:ext cx="3095864" cy="253916"/>
          </a:xfrm>
          <a:prstGeom prst="rect">
            <a:avLst/>
          </a:prstGeom>
          <a:noFill/>
        </p:spPr>
        <p:txBody>
          <a:bodyPr wrap="square" lIns="36000" rIns="36000" rtlCol="0">
            <a:spAutoFit/>
          </a:bodyPr>
          <a:lstStyle/>
          <a:p>
            <a:r>
              <a:rPr lang="en-US"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決算状況調査</a:t>
            </a:r>
            <a:r>
              <a:rPr lang="en-US"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2016</a:t>
            </a:r>
            <a:r>
              <a:rPr lang="en-US"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等</a:t>
            </a:r>
            <a:r>
              <a:rPr lang="en-US" altLang="ja-JP" sz="1050" strike="sngStrike"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endParaRPr lang="ja-JP" altLang="en-US" sz="1050" strike="sngStrike"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612000" y="404664"/>
            <a:ext cx="7920000" cy="400110"/>
          </a:xfrm>
          <a:prstGeom prst="rect">
            <a:avLst/>
          </a:prstGeom>
          <a:noFill/>
        </p:spPr>
        <p:txBody>
          <a:bodyPr wrap="square" rtlCol="0">
            <a:spAutoFit/>
          </a:bodyPr>
          <a:lstStyle/>
          <a:p>
            <a:r>
              <a:rPr lang="ja-JP" altLang="en-US"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（３）背景：府域水道事業の構成要素別コスト</a:t>
            </a:r>
            <a:endPar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テキスト ボックス 1"/>
          <p:cNvSpPr txBox="1"/>
          <p:nvPr/>
        </p:nvSpPr>
        <p:spPr>
          <a:xfrm>
            <a:off x="7241323" y="3857779"/>
            <a:ext cx="756000" cy="400110"/>
          </a:xfrm>
          <a:prstGeom prst="rect">
            <a:avLst/>
          </a:prstGeom>
          <a:noFill/>
          <a:ln>
            <a:noFill/>
          </a:ln>
        </p:spPr>
        <p:txBody>
          <a:bodyPr wrap="square" rtlCol="0" anchor="ctr">
            <a:spAutoFit/>
          </a:bodyPr>
          <a:lstStyle/>
          <a:p>
            <a:pPr algn="ctr"/>
            <a:r>
              <a:rPr lang="en-US" altLang="ja-JP" sz="20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131</a:t>
            </a:r>
            <a:endParaRPr lang="ja-JP" altLang="en-US" sz="2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 name="テキスト ボックス 8"/>
          <p:cNvSpPr txBox="1"/>
          <p:nvPr/>
        </p:nvSpPr>
        <p:spPr>
          <a:xfrm>
            <a:off x="7241323" y="4922592"/>
            <a:ext cx="756000" cy="400110"/>
          </a:xfrm>
          <a:prstGeom prst="rect">
            <a:avLst/>
          </a:prstGeom>
          <a:noFill/>
          <a:ln>
            <a:noFill/>
          </a:ln>
        </p:spPr>
        <p:txBody>
          <a:bodyPr wrap="square" rtlCol="0" anchor="ctr">
            <a:spAutoFit/>
          </a:bodyPr>
          <a:lstStyle/>
          <a:p>
            <a:pPr algn="ctr"/>
            <a:r>
              <a:rPr lang="en-US" altLang="ja-JP" sz="20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153</a:t>
            </a:r>
            <a:endParaRPr lang="ja-JP" altLang="en-US" sz="2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テキスト ボックス 9"/>
          <p:cNvSpPr txBox="1"/>
          <p:nvPr/>
        </p:nvSpPr>
        <p:spPr>
          <a:xfrm>
            <a:off x="4294680" y="5969803"/>
            <a:ext cx="756000" cy="400110"/>
          </a:xfrm>
          <a:prstGeom prst="rect">
            <a:avLst/>
          </a:prstGeom>
          <a:noFill/>
          <a:ln>
            <a:noFill/>
          </a:ln>
        </p:spPr>
        <p:txBody>
          <a:bodyPr wrap="square" rtlCol="0" anchor="ctr">
            <a:spAutoFit/>
          </a:bodyPr>
          <a:lstStyle/>
          <a:p>
            <a:pPr algn="ctr"/>
            <a:r>
              <a:rPr lang="en-US" altLang="ja-JP" sz="20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61</a:t>
            </a:r>
            <a:endParaRPr lang="ja-JP" altLang="en-US" sz="2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 name="正方形/長方形 43"/>
          <p:cNvSpPr/>
          <p:nvPr/>
        </p:nvSpPr>
        <p:spPr>
          <a:xfrm>
            <a:off x="2363720" y="4789938"/>
            <a:ext cx="2182880" cy="442632"/>
          </a:xfrm>
          <a:prstGeom prst="rect">
            <a:avLst/>
          </a:prstGeom>
          <a:solidFill>
            <a:srgbClr val="66CCFF"/>
          </a:solidFill>
          <a:ln w="6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自己水　</a:t>
            </a:r>
            <a:r>
              <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82</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a:t>
            </a:r>
            <a:endPar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正方形/長方形 44"/>
          <p:cNvSpPr/>
          <p:nvPr/>
        </p:nvSpPr>
        <p:spPr>
          <a:xfrm>
            <a:off x="4550569" y="4783380"/>
            <a:ext cx="378000" cy="442632"/>
          </a:xfrm>
          <a:prstGeom prst="rect">
            <a:avLst/>
          </a:prstGeom>
          <a:solidFill>
            <a:schemeClr val="accent2"/>
          </a:solidFill>
          <a:ln w="6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テキスト ボックス 53"/>
          <p:cNvSpPr txBox="1"/>
          <p:nvPr/>
        </p:nvSpPr>
        <p:spPr>
          <a:xfrm>
            <a:off x="3481781" y="5464750"/>
            <a:ext cx="1135876" cy="307777"/>
          </a:xfrm>
          <a:prstGeom prst="rect">
            <a:avLst/>
          </a:prstGeom>
          <a:noFill/>
        </p:spPr>
        <p:txBody>
          <a:bodyPr wrap="square" rtlCol="0">
            <a:spAutoFit/>
          </a:bodyPr>
          <a:lstStyle/>
          <a:p>
            <a:r>
              <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61</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円＋利益　</a:t>
            </a:r>
            <a:endPar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 name="直線コネクタ 64"/>
          <p:cNvCxnSpPr/>
          <p:nvPr/>
        </p:nvCxnSpPr>
        <p:spPr>
          <a:xfrm>
            <a:off x="3491880" y="4371652"/>
            <a:ext cx="1417240" cy="396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 name="上矢印 14"/>
          <p:cNvSpPr/>
          <p:nvPr/>
        </p:nvSpPr>
        <p:spPr>
          <a:xfrm>
            <a:off x="3203848" y="5413632"/>
            <a:ext cx="288032" cy="357716"/>
          </a:xfrm>
          <a:prstGeom prst="upArrow">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lang="ja-JP" altLang="en-US"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 name="正方形/長方形 15"/>
          <p:cNvSpPr/>
          <p:nvPr/>
        </p:nvSpPr>
        <p:spPr>
          <a:xfrm>
            <a:off x="4368676" y="4841800"/>
            <a:ext cx="705544" cy="4426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自己水</a:t>
            </a:r>
            <a:endParaRPr lang="en-US" altLang="ja-JP"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a:t>
            </a:r>
            <a:endPar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スライド番号プレースホルダー 3"/>
          <p:cNvSpPr>
            <a:spLocks noGrp="1"/>
          </p:cNvSpPr>
          <p:nvPr>
            <p:ph type="sldNum" sz="quarter" idx="12"/>
          </p:nvPr>
        </p:nvSpPr>
        <p:spPr>
          <a:xfrm>
            <a:off x="6998548" y="6512644"/>
            <a:ext cx="2133600" cy="365125"/>
          </a:xfrm>
        </p:spPr>
        <p:txBody>
          <a:bodyPr/>
          <a:lstStyle/>
          <a:p>
            <a:fld id="{026B3D98-A60D-4F83-A925-9FA9AF0DAB1E}" type="slidenum">
              <a:rPr lang="ja-JP" altLang="en-US" smtClean="0">
                <a:solidFill>
                  <a:prstClr val="white">
                    <a:lumMod val="50000"/>
                  </a:prstClr>
                </a:solidFill>
              </a:rPr>
              <a:pPr/>
              <a:t>28</a:t>
            </a:fld>
            <a:endParaRPr lang="ja-JP" altLang="en-US" dirty="0">
              <a:solidFill>
                <a:prstClr val="white">
                  <a:lumMod val="50000"/>
                </a:prstClr>
              </a:solidFill>
            </a:endParaRPr>
          </a:p>
        </p:txBody>
      </p:sp>
      <p:cxnSp>
        <p:nvCxnSpPr>
          <p:cNvPr id="11" name="直線コネクタ 10"/>
          <p:cNvCxnSpPr/>
          <p:nvPr/>
        </p:nvCxnSpPr>
        <p:spPr>
          <a:xfrm>
            <a:off x="7164288" y="3501008"/>
            <a:ext cx="0" cy="3068960"/>
          </a:xfrm>
          <a:prstGeom prst="line">
            <a:avLst/>
          </a:prstGeom>
          <a:ln w="952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3" name="直線矢印コネクタ 12"/>
          <p:cNvCxnSpPr/>
          <p:nvPr/>
        </p:nvCxnSpPr>
        <p:spPr>
          <a:xfrm>
            <a:off x="6444208" y="4038972"/>
            <a:ext cx="684199" cy="0"/>
          </a:xfrm>
          <a:prstGeom prst="straightConnector1">
            <a:avLst/>
          </a:prstGeom>
          <a:ln w="28575">
            <a:solidFill>
              <a:srgbClr val="0070C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3" name="テキスト ボックス 2"/>
          <p:cNvSpPr txBox="1"/>
          <p:nvPr/>
        </p:nvSpPr>
        <p:spPr>
          <a:xfrm>
            <a:off x="4932040" y="5982866"/>
            <a:ext cx="2085776" cy="307777"/>
          </a:xfrm>
          <a:prstGeom prst="rect">
            <a:avLst/>
          </a:prstGeom>
          <a:noFill/>
        </p:spPr>
        <p:txBody>
          <a:bodyPr wrap="square" rtlCol="0">
            <a:spAutoFit/>
          </a:bodyPr>
          <a:lstStyle/>
          <a:p>
            <a:r>
              <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配水は行っていない</a:t>
            </a:r>
            <a:endPar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正方形/長方形 42"/>
          <p:cNvSpPr/>
          <p:nvPr/>
        </p:nvSpPr>
        <p:spPr>
          <a:xfrm>
            <a:off x="2284526" y="5265911"/>
            <a:ext cx="2624593" cy="1827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企業団受水　</a:t>
            </a:r>
            <a: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75</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a:t>
            </a:r>
            <a:endPar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17107413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7" name="グラフ 166"/>
          <p:cNvGraphicFramePr/>
          <p:nvPr>
            <p:extLst>
              <p:ext uri="{D42A27DB-BD31-4B8C-83A1-F6EECF244321}">
                <p14:modId xmlns:p14="http://schemas.microsoft.com/office/powerpoint/2010/main" val="1514035339"/>
              </p:ext>
            </p:extLst>
          </p:nvPr>
        </p:nvGraphicFramePr>
        <p:xfrm>
          <a:off x="1090032" y="2500537"/>
          <a:ext cx="3000438" cy="3542327"/>
        </p:xfrm>
        <a:graphic>
          <a:graphicData uri="http://schemas.openxmlformats.org/drawingml/2006/chart">
            <c:chart xmlns:c="http://schemas.openxmlformats.org/drawingml/2006/chart" xmlns:r="http://schemas.openxmlformats.org/officeDocument/2006/relationships" r:id="rId2"/>
          </a:graphicData>
        </a:graphic>
      </p:graphicFrame>
      <p:sp>
        <p:nvSpPr>
          <p:cNvPr id="165" name="テキスト ボックス 164"/>
          <p:cNvSpPr txBox="1"/>
          <p:nvPr/>
        </p:nvSpPr>
        <p:spPr>
          <a:xfrm>
            <a:off x="1043608" y="2201075"/>
            <a:ext cx="3384376" cy="338554"/>
          </a:xfrm>
          <a:prstGeom prst="rect">
            <a:avLst/>
          </a:prstGeom>
          <a:noFill/>
        </p:spPr>
        <p:txBody>
          <a:bodyPr wrap="square" rtlCol="0">
            <a:spAutoFit/>
          </a:bodyPr>
          <a:lstStyle/>
          <a:p>
            <a:pPr algn="ctr"/>
            <a:r>
              <a:rPr lang="en-US" altLang="ja-JP" sz="1600" dirty="0">
                <a:solidFill>
                  <a:prstClr val="black"/>
                </a:solidFill>
                <a:latin typeface="HGPｺﾞｼｯｸM" panose="020B0600000000000000" pitchFamily="50" charset="-128"/>
                <a:ea typeface="HGPｺﾞｼｯｸM" panose="020B0600000000000000" pitchFamily="50" charset="-128"/>
              </a:rPr>
              <a:t>【</a:t>
            </a:r>
            <a:r>
              <a:rPr lang="ja-JP" altLang="en-US" sz="1600" dirty="0">
                <a:solidFill>
                  <a:prstClr val="black"/>
                </a:solidFill>
                <a:latin typeface="HGPｺﾞｼｯｸM" panose="020B0600000000000000" pitchFamily="50" charset="-128"/>
                <a:ea typeface="HGPｺﾞｼｯｸM" panose="020B0600000000000000" pitchFamily="50" charset="-128"/>
              </a:rPr>
              <a:t>近隣</a:t>
            </a:r>
            <a:r>
              <a:rPr lang="en-US" altLang="ja-JP" sz="1600" dirty="0">
                <a:solidFill>
                  <a:prstClr val="black"/>
                </a:solidFill>
                <a:latin typeface="HGPｺﾞｼｯｸM" panose="020B0600000000000000" pitchFamily="50" charset="-128"/>
                <a:ea typeface="HGPｺﾞｼｯｸM" panose="020B0600000000000000" pitchFamily="50" charset="-128"/>
              </a:rPr>
              <a:t>11</a:t>
            </a:r>
            <a:r>
              <a:rPr lang="ja-JP" altLang="en-US" sz="1600" dirty="0">
                <a:solidFill>
                  <a:prstClr val="black"/>
                </a:solidFill>
                <a:latin typeface="HGPｺﾞｼｯｸM" panose="020B0600000000000000" pitchFamily="50" charset="-128"/>
                <a:ea typeface="HGPｺﾞｼｯｸM" panose="020B0600000000000000" pitchFamily="50" charset="-128"/>
              </a:rPr>
              <a:t>市の受水構成</a:t>
            </a:r>
            <a:r>
              <a:rPr lang="en-US" altLang="ja-JP" sz="1600" dirty="0">
                <a:solidFill>
                  <a:prstClr val="black"/>
                </a:solidFill>
                <a:latin typeface="HGPｺﾞｼｯｸM" panose="020B0600000000000000" pitchFamily="50" charset="-128"/>
                <a:ea typeface="HGPｺﾞｼｯｸM" panose="020B0600000000000000" pitchFamily="50" charset="-128"/>
              </a:rPr>
              <a:t>】</a:t>
            </a:r>
            <a:endParaRPr lang="ja-JP" altLang="en-US" sz="1600" dirty="0">
              <a:solidFill>
                <a:prstClr val="black"/>
              </a:solidFill>
              <a:latin typeface="HGPｺﾞｼｯｸM" panose="020B0600000000000000" pitchFamily="50" charset="-128"/>
              <a:ea typeface="HGPｺﾞｼｯｸM" panose="020B0600000000000000" pitchFamily="50" charset="-128"/>
            </a:endParaRPr>
          </a:p>
        </p:txBody>
      </p:sp>
      <p:sp>
        <p:nvSpPr>
          <p:cNvPr id="172" name="テキスト ボックス 171"/>
          <p:cNvSpPr txBox="1"/>
          <p:nvPr/>
        </p:nvSpPr>
        <p:spPr>
          <a:xfrm>
            <a:off x="3203848" y="4988111"/>
            <a:ext cx="824196"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テキスト ボックス 172"/>
          <p:cNvSpPr txBox="1"/>
          <p:nvPr/>
        </p:nvSpPr>
        <p:spPr>
          <a:xfrm>
            <a:off x="2026932" y="5448368"/>
            <a:ext cx="641584"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その他</a:t>
            </a:r>
          </a:p>
        </p:txBody>
      </p:sp>
      <p:sp>
        <p:nvSpPr>
          <p:cNvPr id="174" name="テキスト ボックス 173"/>
          <p:cNvSpPr txBox="1"/>
          <p:nvPr/>
        </p:nvSpPr>
        <p:spPr>
          <a:xfrm>
            <a:off x="2020310" y="2861459"/>
            <a:ext cx="641584"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自己水</a:t>
            </a:r>
          </a:p>
        </p:txBody>
      </p:sp>
      <p:sp>
        <p:nvSpPr>
          <p:cNvPr id="175" name="テキスト ボックス 174"/>
          <p:cNvSpPr txBox="1"/>
          <p:nvPr/>
        </p:nvSpPr>
        <p:spPr>
          <a:xfrm>
            <a:off x="3143169" y="3788968"/>
            <a:ext cx="977976"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企業団</a:t>
            </a:r>
          </a:p>
        </p:txBody>
      </p:sp>
      <p:sp>
        <p:nvSpPr>
          <p:cNvPr id="176" name="テキスト ボックス 175"/>
          <p:cNvSpPr txBox="1"/>
          <p:nvPr/>
        </p:nvSpPr>
        <p:spPr>
          <a:xfrm>
            <a:off x="1970987" y="3927467"/>
            <a:ext cx="977976"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企業団</a:t>
            </a:r>
          </a:p>
        </p:txBody>
      </p:sp>
      <p:sp>
        <p:nvSpPr>
          <p:cNvPr id="177" name="テキスト ボックス 176"/>
          <p:cNvSpPr txBox="1"/>
          <p:nvPr/>
        </p:nvSpPr>
        <p:spPr>
          <a:xfrm>
            <a:off x="3150670" y="2870943"/>
            <a:ext cx="641584"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自己水</a:t>
            </a:r>
          </a:p>
        </p:txBody>
      </p:sp>
      <p:sp>
        <p:nvSpPr>
          <p:cNvPr id="178" name="テキスト ボックス 177"/>
          <p:cNvSpPr txBox="1"/>
          <p:nvPr/>
        </p:nvSpPr>
        <p:spPr>
          <a:xfrm>
            <a:off x="2070622" y="2584460"/>
            <a:ext cx="556600" cy="276999"/>
          </a:xfrm>
          <a:prstGeom prst="rect">
            <a:avLst/>
          </a:prstGeom>
          <a:solidFill>
            <a:schemeClr val="bg1"/>
          </a:solidFill>
        </p:spPr>
        <p:txBody>
          <a:bodyPr wrap="square" lIns="0" tIns="0" rIns="0" bIns="0" rtlCol="0">
            <a:spAutoFit/>
          </a:bodyPr>
          <a:lstStyle/>
          <a:p>
            <a:r>
              <a:rPr lang="ja-JP" altLang="en-US"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現在</a:t>
            </a:r>
          </a:p>
        </p:txBody>
      </p:sp>
      <p:sp>
        <p:nvSpPr>
          <p:cNvPr id="4" name="正方形/長方形 3"/>
          <p:cNvSpPr/>
          <p:nvPr/>
        </p:nvSpPr>
        <p:spPr>
          <a:xfrm>
            <a:off x="5625034" y="2416981"/>
            <a:ext cx="1944216" cy="31314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81" name="テキスト ボックス 180"/>
          <p:cNvSpPr txBox="1"/>
          <p:nvPr/>
        </p:nvSpPr>
        <p:spPr>
          <a:xfrm>
            <a:off x="764400" y="891787"/>
            <a:ext cx="7992000" cy="400110"/>
          </a:xfrm>
          <a:prstGeom prst="rect">
            <a:avLst/>
          </a:prstGeom>
          <a:noFill/>
        </p:spPr>
        <p:txBody>
          <a:bodyPr wrap="square" rtlCol="0">
            <a:spAutoFit/>
          </a:bodyPr>
          <a:lstStyle/>
          <a:p>
            <a:r>
              <a:rPr lang="ja-JP" altLang="en-US"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①</a:t>
            </a:r>
            <a:r>
              <a:rPr lang="ja-JP" altLang="en-US"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隣接</a:t>
            </a:r>
            <a:r>
              <a:rPr lang="en-US" altLang="ja-JP"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市の受水構成の変更</a:t>
            </a:r>
          </a:p>
        </p:txBody>
      </p:sp>
      <p:grpSp>
        <p:nvGrpSpPr>
          <p:cNvPr id="262" name="グループ化 261"/>
          <p:cNvGrpSpPr/>
          <p:nvPr/>
        </p:nvGrpSpPr>
        <p:grpSpPr>
          <a:xfrm>
            <a:off x="2841431" y="332656"/>
            <a:ext cx="7537296" cy="8145427"/>
            <a:chOff x="945679" y="-531440"/>
            <a:chExt cx="7537296" cy="8145427"/>
          </a:xfrm>
        </p:grpSpPr>
        <p:sp>
          <p:nvSpPr>
            <p:cNvPr id="263" name="Rectangle 5"/>
            <p:cNvSpPr>
              <a:spLocks noChangeArrowheads="1"/>
            </p:cNvSpPr>
            <p:nvPr/>
          </p:nvSpPr>
          <p:spPr bwMode="auto">
            <a:xfrm>
              <a:off x="945679" y="-259785"/>
              <a:ext cx="5879477" cy="780976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64" name="Rectangle 7"/>
            <p:cNvSpPr>
              <a:spLocks noChangeArrowheads="1"/>
            </p:cNvSpPr>
            <p:nvPr/>
          </p:nvSpPr>
          <p:spPr bwMode="auto">
            <a:xfrm>
              <a:off x="2266203" y="-195779"/>
              <a:ext cx="5879476" cy="780976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65" name="Freeform 9"/>
            <p:cNvSpPr>
              <a:spLocks/>
            </p:cNvSpPr>
            <p:nvPr/>
          </p:nvSpPr>
          <p:spPr bwMode="auto">
            <a:xfrm>
              <a:off x="3970757" y="2359940"/>
              <a:ext cx="1457517" cy="1047665"/>
            </a:xfrm>
            <a:custGeom>
              <a:avLst/>
              <a:gdLst>
                <a:gd name="T0" fmla="*/ 0 w 1298"/>
                <a:gd name="T1" fmla="*/ 633 h 933"/>
                <a:gd name="T2" fmla="*/ 51 w 1298"/>
                <a:gd name="T3" fmla="*/ 585 h 933"/>
                <a:gd name="T4" fmla="*/ 149 w 1298"/>
                <a:gd name="T5" fmla="*/ 557 h 933"/>
                <a:gd name="T6" fmla="*/ 186 w 1298"/>
                <a:gd name="T7" fmla="*/ 499 h 933"/>
                <a:gd name="T8" fmla="*/ 279 w 1298"/>
                <a:gd name="T9" fmla="*/ 465 h 933"/>
                <a:gd name="T10" fmla="*/ 326 w 1298"/>
                <a:gd name="T11" fmla="*/ 405 h 933"/>
                <a:gd name="T12" fmla="*/ 304 w 1298"/>
                <a:gd name="T13" fmla="*/ 340 h 933"/>
                <a:gd name="T14" fmla="*/ 324 w 1298"/>
                <a:gd name="T15" fmla="*/ 315 h 933"/>
                <a:gd name="T16" fmla="*/ 389 w 1298"/>
                <a:gd name="T17" fmla="*/ 297 h 933"/>
                <a:gd name="T18" fmla="*/ 446 w 1298"/>
                <a:gd name="T19" fmla="*/ 330 h 933"/>
                <a:gd name="T20" fmla="*/ 510 w 1298"/>
                <a:gd name="T21" fmla="*/ 326 h 933"/>
                <a:gd name="T22" fmla="*/ 557 w 1298"/>
                <a:gd name="T23" fmla="*/ 288 h 933"/>
                <a:gd name="T24" fmla="*/ 605 w 1298"/>
                <a:gd name="T25" fmla="*/ 254 h 933"/>
                <a:gd name="T26" fmla="*/ 632 w 1298"/>
                <a:gd name="T27" fmla="*/ 169 h 933"/>
                <a:gd name="T28" fmla="*/ 692 w 1298"/>
                <a:gd name="T29" fmla="*/ 161 h 933"/>
                <a:gd name="T30" fmla="*/ 747 w 1298"/>
                <a:gd name="T31" fmla="*/ 188 h 933"/>
                <a:gd name="T32" fmla="*/ 797 w 1298"/>
                <a:gd name="T33" fmla="*/ 212 h 933"/>
                <a:gd name="T34" fmla="*/ 870 w 1298"/>
                <a:gd name="T35" fmla="*/ 172 h 933"/>
                <a:gd name="T36" fmla="*/ 942 w 1298"/>
                <a:gd name="T37" fmla="*/ 185 h 933"/>
                <a:gd name="T38" fmla="*/ 990 w 1298"/>
                <a:gd name="T39" fmla="*/ 152 h 933"/>
                <a:gd name="T40" fmla="*/ 985 w 1298"/>
                <a:gd name="T41" fmla="*/ 98 h 933"/>
                <a:gd name="T42" fmla="*/ 1051 w 1298"/>
                <a:gd name="T43" fmla="*/ 66 h 933"/>
                <a:gd name="T44" fmla="*/ 1097 w 1298"/>
                <a:gd name="T45" fmla="*/ 0 h 933"/>
                <a:gd name="T46" fmla="*/ 1137 w 1298"/>
                <a:gd name="T47" fmla="*/ 15 h 933"/>
                <a:gd name="T48" fmla="*/ 1137 w 1298"/>
                <a:gd name="T49" fmla="*/ 76 h 933"/>
                <a:gd name="T50" fmla="*/ 1181 w 1298"/>
                <a:gd name="T51" fmla="*/ 107 h 933"/>
                <a:gd name="T52" fmla="*/ 1196 w 1298"/>
                <a:gd name="T53" fmla="*/ 194 h 933"/>
                <a:gd name="T54" fmla="*/ 1231 w 1298"/>
                <a:gd name="T55" fmla="*/ 270 h 933"/>
                <a:gd name="T56" fmla="*/ 1161 w 1298"/>
                <a:gd name="T57" fmla="*/ 304 h 933"/>
                <a:gd name="T58" fmla="*/ 1171 w 1298"/>
                <a:gd name="T59" fmla="*/ 389 h 933"/>
                <a:gd name="T60" fmla="*/ 1241 w 1298"/>
                <a:gd name="T61" fmla="*/ 395 h 933"/>
                <a:gd name="T62" fmla="*/ 1268 w 1298"/>
                <a:gd name="T63" fmla="*/ 451 h 933"/>
                <a:gd name="T64" fmla="*/ 1298 w 1298"/>
                <a:gd name="T65" fmla="*/ 543 h 933"/>
                <a:gd name="T66" fmla="*/ 1296 w 1298"/>
                <a:gd name="T67" fmla="*/ 619 h 933"/>
                <a:gd name="T68" fmla="*/ 1071 w 1298"/>
                <a:gd name="T69" fmla="*/ 617 h 933"/>
                <a:gd name="T70" fmla="*/ 925 w 1298"/>
                <a:gd name="T71" fmla="*/ 668 h 933"/>
                <a:gd name="T72" fmla="*/ 892 w 1298"/>
                <a:gd name="T73" fmla="*/ 698 h 933"/>
                <a:gd name="T74" fmla="*/ 940 w 1298"/>
                <a:gd name="T75" fmla="*/ 709 h 933"/>
                <a:gd name="T76" fmla="*/ 937 w 1298"/>
                <a:gd name="T77" fmla="*/ 933 h 933"/>
                <a:gd name="T78" fmla="*/ 777 w 1298"/>
                <a:gd name="T79" fmla="*/ 933 h 933"/>
                <a:gd name="T80" fmla="*/ 775 w 1298"/>
                <a:gd name="T81" fmla="*/ 711 h 933"/>
                <a:gd name="T82" fmla="*/ 712 w 1298"/>
                <a:gd name="T83" fmla="*/ 715 h 933"/>
                <a:gd name="T84" fmla="*/ 662 w 1298"/>
                <a:gd name="T85" fmla="*/ 754 h 933"/>
                <a:gd name="T86" fmla="*/ 632 w 1298"/>
                <a:gd name="T87" fmla="*/ 715 h 933"/>
                <a:gd name="T88" fmla="*/ 491 w 1298"/>
                <a:gd name="T89" fmla="*/ 787 h 933"/>
                <a:gd name="T90" fmla="*/ 374 w 1298"/>
                <a:gd name="T91" fmla="*/ 818 h 933"/>
                <a:gd name="T92" fmla="*/ 326 w 1298"/>
                <a:gd name="T93" fmla="*/ 868 h 933"/>
                <a:gd name="T94" fmla="*/ 139 w 1298"/>
                <a:gd name="T95" fmla="*/ 926 h 933"/>
                <a:gd name="T96" fmla="*/ 79 w 1298"/>
                <a:gd name="T97" fmla="*/ 928 h 933"/>
                <a:gd name="T98" fmla="*/ 79 w 1298"/>
                <a:gd name="T99" fmla="*/ 888 h 933"/>
                <a:gd name="T100" fmla="*/ 136 w 1298"/>
                <a:gd name="T101" fmla="*/ 857 h 933"/>
                <a:gd name="T102" fmla="*/ 131 w 1298"/>
                <a:gd name="T103" fmla="*/ 823 h 933"/>
                <a:gd name="T104" fmla="*/ 19 w 1298"/>
                <a:gd name="T105" fmla="*/ 861 h 933"/>
                <a:gd name="T106" fmla="*/ 0 w 1298"/>
                <a:gd name="T107" fmla="*/ 830 h 933"/>
                <a:gd name="T108" fmla="*/ 94 w 1298"/>
                <a:gd name="T109" fmla="*/ 792 h 933"/>
                <a:gd name="T110" fmla="*/ 71 w 1298"/>
                <a:gd name="T111" fmla="*/ 711 h 933"/>
                <a:gd name="T112" fmla="*/ 26 w 1298"/>
                <a:gd name="T113" fmla="*/ 679 h 933"/>
                <a:gd name="T114" fmla="*/ 0 w 1298"/>
                <a:gd name="T115" fmla="*/ 633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8" h="933">
                  <a:moveTo>
                    <a:pt x="0" y="633"/>
                  </a:moveTo>
                  <a:lnTo>
                    <a:pt x="51" y="585"/>
                  </a:lnTo>
                  <a:lnTo>
                    <a:pt x="149" y="557"/>
                  </a:lnTo>
                  <a:lnTo>
                    <a:pt x="186" y="499"/>
                  </a:lnTo>
                  <a:lnTo>
                    <a:pt x="279" y="465"/>
                  </a:lnTo>
                  <a:lnTo>
                    <a:pt x="326" y="405"/>
                  </a:lnTo>
                  <a:lnTo>
                    <a:pt x="304" y="340"/>
                  </a:lnTo>
                  <a:lnTo>
                    <a:pt x="324" y="315"/>
                  </a:lnTo>
                  <a:lnTo>
                    <a:pt x="389" y="297"/>
                  </a:lnTo>
                  <a:lnTo>
                    <a:pt x="446" y="330"/>
                  </a:lnTo>
                  <a:lnTo>
                    <a:pt x="510" y="326"/>
                  </a:lnTo>
                  <a:lnTo>
                    <a:pt x="557" y="288"/>
                  </a:lnTo>
                  <a:lnTo>
                    <a:pt x="605" y="254"/>
                  </a:lnTo>
                  <a:lnTo>
                    <a:pt x="632" y="169"/>
                  </a:lnTo>
                  <a:lnTo>
                    <a:pt x="692" y="161"/>
                  </a:lnTo>
                  <a:lnTo>
                    <a:pt x="747" y="188"/>
                  </a:lnTo>
                  <a:lnTo>
                    <a:pt x="797" y="212"/>
                  </a:lnTo>
                  <a:lnTo>
                    <a:pt x="870" y="172"/>
                  </a:lnTo>
                  <a:lnTo>
                    <a:pt x="942" y="185"/>
                  </a:lnTo>
                  <a:lnTo>
                    <a:pt x="990" y="152"/>
                  </a:lnTo>
                  <a:lnTo>
                    <a:pt x="985" y="98"/>
                  </a:lnTo>
                  <a:lnTo>
                    <a:pt x="1051" y="66"/>
                  </a:lnTo>
                  <a:lnTo>
                    <a:pt x="1097" y="0"/>
                  </a:lnTo>
                  <a:lnTo>
                    <a:pt x="1137" y="15"/>
                  </a:lnTo>
                  <a:lnTo>
                    <a:pt x="1137" y="76"/>
                  </a:lnTo>
                  <a:lnTo>
                    <a:pt x="1181" y="107"/>
                  </a:lnTo>
                  <a:lnTo>
                    <a:pt x="1196" y="194"/>
                  </a:lnTo>
                  <a:lnTo>
                    <a:pt x="1231" y="270"/>
                  </a:lnTo>
                  <a:lnTo>
                    <a:pt x="1161" y="304"/>
                  </a:lnTo>
                  <a:lnTo>
                    <a:pt x="1171" y="389"/>
                  </a:lnTo>
                  <a:lnTo>
                    <a:pt x="1241" y="395"/>
                  </a:lnTo>
                  <a:lnTo>
                    <a:pt x="1268" y="451"/>
                  </a:lnTo>
                  <a:lnTo>
                    <a:pt x="1298" y="543"/>
                  </a:lnTo>
                  <a:lnTo>
                    <a:pt x="1296" y="619"/>
                  </a:lnTo>
                  <a:lnTo>
                    <a:pt x="1071" y="617"/>
                  </a:lnTo>
                  <a:lnTo>
                    <a:pt x="925" y="668"/>
                  </a:lnTo>
                  <a:lnTo>
                    <a:pt x="892" y="698"/>
                  </a:lnTo>
                  <a:lnTo>
                    <a:pt x="940" y="709"/>
                  </a:lnTo>
                  <a:lnTo>
                    <a:pt x="937" y="933"/>
                  </a:lnTo>
                  <a:lnTo>
                    <a:pt x="777" y="933"/>
                  </a:lnTo>
                  <a:lnTo>
                    <a:pt x="775" y="711"/>
                  </a:lnTo>
                  <a:lnTo>
                    <a:pt x="712" y="715"/>
                  </a:lnTo>
                  <a:lnTo>
                    <a:pt x="662" y="754"/>
                  </a:lnTo>
                  <a:lnTo>
                    <a:pt x="632" y="715"/>
                  </a:lnTo>
                  <a:lnTo>
                    <a:pt x="491" y="787"/>
                  </a:lnTo>
                  <a:lnTo>
                    <a:pt x="374" y="818"/>
                  </a:lnTo>
                  <a:lnTo>
                    <a:pt x="326" y="868"/>
                  </a:lnTo>
                  <a:lnTo>
                    <a:pt x="139" y="926"/>
                  </a:lnTo>
                  <a:lnTo>
                    <a:pt x="79" y="928"/>
                  </a:lnTo>
                  <a:lnTo>
                    <a:pt x="79" y="888"/>
                  </a:lnTo>
                  <a:lnTo>
                    <a:pt x="136" y="857"/>
                  </a:lnTo>
                  <a:lnTo>
                    <a:pt x="131" y="823"/>
                  </a:lnTo>
                  <a:lnTo>
                    <a:pt x="19" y="861"/>
                  </a:lnTo>
                  <a:lnTo>
                    <a:pt x="0" y="830"/>
                  </a:lnTo>
                  <a:lnTo>
                    <a:pt x="94" y="792"/>
                  </a:lnTo>
                  <a:lnTo>
                    <a:pt x="71" y="711"/>
                  </a:lnTo>
                  <a:lnTo>
                    <a:pt x="26" y="679"/>
                  </a:lnTo>
                  <a:lnTo>
                    <a:pt x="0" y="63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66" name="Freeform 10"/>
            <p:cNvSpPr>
              <a:spLocks/>
            </p:cNvSpPr>
            <p:nvPr/>
          </p:nvSpPr>
          <p:spPr bwMode="auto">
            <a:xfrm>
              <a:off x="3964020" y="2357694"/>
              <a:ext cx="1730381" cy="1831449"/>
            </a:xfrm>
            <a:custGeom>
              <a:avLst/>
              <a:gdLst>
                <a:gd name="T0" fmla="*/ 1445 w 1541"/>
                <a:gd name="T1" fmla="*/ 522 h 1631"/>
                <a:gd name="T2" fmla="*/ 1473 w 1541"/>
                <a:gd name="T3" fmla="*/ 554 h 1631"/>
                <a:gd name="T4" fmla="*/ 1424 w 1541"/>
                <a:gd name="T5" fmla="*/ 629 h 1631"/>
                <a:gd name="T6" fmla="*/ 1327 w 1541"/>
                <a:gd name="T7" fmla="*/ 718 h 1631"/>
                <a:gd name="T8" fmla="*/ 1263 w 1541"/>
                <a:gd name="T9" fmla="*/ 737 h 1631"/>
                <a:gd name="T10" fmla="*/ 1242 w 1541"/>
                <a:gd name="T11" fmla="*/ 901 h 1631"/>
                <a:gd name="T12" fmla="*/ 1240 w 1541"/>
                <a:gd name="T13" fmla="*/ 987 h 1631"/>
                <a:gd name="T14" fmla="*/ 1219 w 1541"/>
                <a:gd name="T15" fmla="*/ 1020 h 1631"/>
                <a:gd name="T16" fmla="*/ 1266 w 1541"/>
                <a:gd name="T17" fmla="*/ 1144 h 1631"/>
                <a:gd name="T18" fmla="*/ 1342 w 1541"/>
                <a:gd name="T19" fmla="*/ 1221 h 1631"/>
                <a:gd name="T20" fmla="*/ 1351 w 1541"/>
                <a:gd name="T21" fmla="*/ 1324 h 1631"/>
                <a:gd name="T22" fmla="*/ 1257 w 1541"/>
                <a:gd name="T23" fmla="*/ 1362 h 1631"/>
                <a:gd name="T24" fmla="*/ 1337 w 1541"/>
                <a:gd name="T25" fmla="*/ 1380 h 1631"/>
                <a:gd name="T26" fmla="*/ 1407 w 1541"/>
                <a:gd name="T27" fmla="*/ 1402 h 1631"/>
                <a:gd name="T28" fmla="*/ 1426 w 1541"/>
                <a:gd name="T29" fmla="*/ 1474 h 1631"/>
                <a:gd name="T30" fmla="*/ 1384 w 1541"/>
                <a:gd name="T31" fmla="*/ 1563 h 1631"/>
                <a:gd name="T32" fmla="*/ 1318 w 1541"/>
                <a:gd name="T33" fmla="*/ 1580 h 1631"/>
                <a:gd name="T34" fmla="*/ 1259 w 1541"/>
                <a:gd name="T35" fmla="*/ 1542 h 1631"/>
                <a:gd name="T36" fmla="*/ 1096 w 1541"/>
                <a:gd name="T37" fmla="*/ 1553 h 1631"/>
                <a:gd name="T38" fmla="*/ 986 w 1541"/>
                <a:gd name="T39" fmla="*/ 1580 h 1631"/>
                <a:gd name="T40" fmla="*/ 864 w 1541"/>
                <a:gd name="T41" fmla="*/ 1591 h 1631"/>
                <a:gd name="T42" fmla="*/ 722 w 1541"/>
                <a:gd name="T43" fmla="*/ 1572 h 1631"/>
                <a:gd name="T44" fmla="*/ 242 w 1541"/>
                <a:gd name="T45" fmla="*/ 1437 h 1631"/>
                <a:gd name="T46" fmla="*/ 206 w 1541"/>
                <a:gd name="T47" fmla="*/ 1375 h 1631"/>
                <a:gd name="T48" fmla="*/ 193 w 1541"/>
                <a:gd name="T49" fmla="*/ 1340 h 1631"/>
                <a:gd name="T50" fmla="*/ 192 w 1541"/>
                <a:gd name="T51" fmla="*/ 1318 h 1631"/>
                <a:gd name="T52" fmla="*/ 303 w 1541"/>
                <a:gd name="T53" fmla="*/ 1315 h 1631"/>
                <a:gd name="T54" fmla="*/ 350 w 1541"/>
                <a:gd name="T55" fmla="*/ 1105 h 1631"/>
                <a:gd name="T56" fmla="*/ 310 w 1541"/>
                <a:gd name="T57" fmla="*/ 1092 h 1631"/>
                <a:gd name="T58" fmla="*/ 265 w 1541"/>
                <a:gd name="T59" fmla="*/ 1073 h 1631"/>
                <a:gd name="T60" fmla="*/ 148 w 1541"/>
                <a:gd name="T61" fmla="*/ 1052 h 1631"/>
                <a:gd name="T62" fmla="*/ 124 w 1541"/>
                <a:gd name="T63" fmla="*/ 1003 h 1631"/>
                <a:gd name="T64" fmla="*/ 58 w 1541"/>
                <a:gd name="T65" fmla="*/ 1049 h 1631"/>
                <a:gd name="T66" fmla="*/ 80 w 1541"/>
                <a:gd name="T67" fmla="*/ 944 h 1631"/>
                <a:gd name="T68" fmla="*/ 150 w 1541"/>
                <a:gd name="T69" fmla="*/ 856 h 1631"/>
                <a:gd name="T70" fmla="*/ 9 w 1541"/>
                <a:gd name="T71" fmla="*/ 863 h 1631"/>
                <a:gd name="T72" fmla="*/ 106 w 1541"/>
                <a:gd name="T73" fmla="*/ 801 h 1631"/>
                <a:gd name="T74" fmla="*/ 16 w 1541"/>
                <a:gd name="T75" fmla="*/ 621 h 1631"/>
                <a:gd name="T76" fmla="*/ 327 w 1541"/>
                <a:gd name="T77" fmla="*/ 420 h 1631"/>
                <a:gd name="T78" fmla="*/ 426 w 1541"/>
                <a:gd name="T79" fmla="*/ 318 h 1631"/>
                <a:gd name="T80" fmla="*/ 574 w 1541"/>
                <a:gd name="T81" fmla="*/ 284 h 1631"/>
                <a:gd name="T82" fmla="*/ 619 w 1541"/>
                <a:gd name="T83" fmla="*/ 194 h 1631"/>
                <a:gd name="T84" fmla="*/ 704 w 1541"/>
                <a:gd name="T85" fmla="*/ 159 h 1631"/>
                <a:gd name="T86" fmla="*/ 811 w 1541"/>
                <a:gd name="T87" fmla="*/ 220 h 1631"/>
                <a:gd name="T88" fmla="*/ 976 w 1541"/>
                <a:gd name="T89" fmla="*/ 177 h 1631"/>
                <a:gd name="T90" fmla="*/ 1002 w 1541"/>
                <a:gd name="T91" fmla="*/ 91 h 1631"/>
                <a:gd name="T92" fmla="*/ 1118 w 1541"/>
                <a:gd name="T93" fmla="*/ 8 h 1631"/>
                <a:gd name="T94" fmla="*/ 1148 w 1541"/>
                <a:gd name="T95" fmla="*/ 70 h 1631"/>
                <a:gd name="T96" fmla="*/ 1202 w 1541"/>
                <a:gd name="T97" fmla="*/ 163 h 1631"/>
                <a:gd name="T98" fmla="*/ 1183 w 1541"/>
                <a:gd name="T99" fmla="*/ 341 h 1631"/>
                <a:gd name="T100" fmla="*/ 1285 w 1541"/>
                <a:gd name="T101" fmla="*/ 460 h 1631"/>
                <a:gd name="T102" fmla="*/ 1339 w 1541"/>
                <a:gd name="T103" fmla="*/ 540 h 1631"/>
                <a:gd name="T104" fmla="*/ 1409 w 1541"/>
                <a:gd name="T105" fmla="*/ 444 h 1631"/>
                <a:gd name="T106" fmla="*/ 1412 w 1541"/>
                <a:gd name="T107" fmla="*/ 439 h 1631"/>
                <a:gd name="T108" fmla="*/ 1402 w 1541"/>
                <a:gd name="T109" fmla="*/ 420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1631">
                  <a:moveTo>
                    <a:pt x="1417" y="416"/>
                  </a:moveTo>
                  <a:lnTo>
                    <a:pt x="1424" y="422"/>
                  </a:lnTo>
                  <a:lnTo>
                    <a:pt x="1426" y="422"/>
                  </a:lnTo>
                  <a:lnTo>
                    <a:pt x="1445" y="455"/>
                  </a:lnTo>
                  <a:lnTo>
                    <a:pt x="1440" y="493"/>
                  </a:lnTo>
                  <a:lnTo>
                    <a:pt x="1431" y="513"/>
                  </a:lnTo>
                  <a:lnTo>
                    <a:pt x="1445" y="522"/>
                  </a:lnTo>
                  <a:lnTo>
                    <a:pt x="1449" y="506"/>
                  </a:lnTo>
                  <a:lnTo>
                    <a:pt x="1466" y="493"/>
                  </a:lnTo>
                  <a:lnTo>
                    <a:pt x="1502" y="493"/>
                  </a:lnTo>
                  <a:lnTo>
                    <a:pt x="1541" y="484"/>
                  </a:lnTo>
                  <a:lnTo>
                    <a:pt x="1521" y="554"/>
                  </a:lnTo>
                  <a:lnTo>
                    <a:pt x="1492" y="553"/>
                  </a:lnTo>
                  <a:lnTo>
                    <a:pt x="1473" y="554"/>
                  </a:lnTo>
                  <a:lnTo>
                    <a:pt x="1506" y="589"/>
                  </a:lnTo>
                  <a:lnTo>
                    <a:pt x="1501" y="589"/>
                  </a:lnTo>
                  <a:lnTo>
                    <a:pt x="1488" y="594"/>
                  </a:lnTo>
                  <a:lnTo>
                    <a:pt x="1466" y="599"/>
                  </a:lnTo>
                  <a:lnTo>
                    <a:pt x="1469" y="611"/>
                  </a:lnTo>
                  <a:lnTo>
                    <a:pt x="1440" y="630"/>
                  </a:lnTo>
                  <a:lnTo>
                    <a:pt x="1424" y="629"/>
                  </a:lnTo>
                  <a:lnTo>
                    <a:pt x="1402" y="646"/>
                  </a:lnTo>
                  <a:lnTo>
                    <a:pt x="1409" y="651"/>
                  </a:lnTo>
                  <a:lnTo>
                    <a:pt x="1390" y="697"/>
                  </a:lnTo>
                  <a:lnTo>
                    <a:pt x="1383" y="707"/>
                  </a:lnTo>
                  <a:lnTo>
                    <a:pt x="1357" y="723"/>
                  </a:lnTo>
                  <a:lnTo>
                    <a:pt x="1335" y="723"/>
                  </a:lnTo>
                  <a:lnTo>
                    <a:pt x="1327" y="718"/>
                  </a:lnTo>
                  <a:lnTo>
                    <a:pt x="1329" y="723"/>
                  </a:lnTo>
                  <a:lnTo>
                    <a:pt x="1315" y="723"/>
                  </a:lnTo>
                  <a:lnTo>
                    <a:pt x="1315" y="718"/>
                  </a:lnTo>
                  <a:lnTo>
                    <a:pt x="1308" y="718"/>
                  </a:lnTo>
                  <a:lnTo>
                    <a:pt x="1304" y="728"/>
                  </a:lnTo>
                  <a:lnTo>
                    <a:pt x="1268" y="724"/>
                  </a:lnTo>
                  <a:lnTo>
                    <a:pt x="1263" y="737"/>
                  </a:lnTo>
                  <a:lnTo>
                    <a:pt x="1263" y="740"/>
                  </a:lnTo>
                  <a:lnTo>
                    <a:pt x="1259" y="758"/>
                  </a:lnTo>
                  <a:lnTo>
                    <a:pt x="1263" y="764"/>
                  </a:lnTo>
                  <a:lnTo>
                    <a:pt x="1256" y="778"/>
                  </a:lnTo>
                  <a:lnTo>
                    <a:pt x="1252" y="812"/>
                  </a:lnTo>
                  <a:lnTo>
                    <a:pt x="1242" y="883"/>
                  </a:lnTo>
                  <a:lnTo>
                    <a:pt x="1242" y="901"/>
                  </a:lnTo>
                  <a:lnTo>
                    <a:pt x="1203" y="901"/>
                  </a:lnTo>
                  <a:lnTo>
                    <a:pt x="1202" y="933"/>
                  </a:lnTo>
                  <a:lnTo>
                    <a:pt x="1202" y="944"/>
                  </a:lnTo>
                  <a:lnTo>
                    <a:pt x="1217" y="946"/>
                  </a:lnTo>
                  <a:lnTo>
                    <a:pt x="1217" y="950"/>
                  </a:lnTo>
                  <a:lnTo>
                    <a:pt x="1235" y="950"/>
                  </a:lnTo>
                  <a:lnTo>
                    <a:pt x="1240" y="987"/>
                  </a:lnTo>
                  <a:lnTo>
                    <a:pt x="1257" y="987"/>
                  </a:lnTo>
                  <a:lnTo>
                    <a:pt x="1257" y="1003"/>
                  </a:lnTo>
                  <a:lnTo>
                    <a:pt x="1250" y="1006"/>
                  </a:lnTo>
                  <a:lnTo>
                    <a:pt x="1249" y="1011"/>
                  </a:lnTo>
                  <a:lnTo>
                    <a:pt x="1216" y="1011"/>
                  </a:lnTo>
                  <a:lnTo>
                    <a:pt x="1216" y="1020"/>
                  </a:lnTo>
                  <a:lnTo>
                    <a:pt x="1219" y="1020"/>
                  </a:lnTo>
                  <a:lnTo>
                    <a:pt x="1223" y="1036"/>
                  </a:lnTo>
                  <a:lnTo>
                    <a:pt x="1240" y="1036"/>
                  </a:lnTo>
                  <a:lnTo>
                    <a:pt x="1240" y="1062"/>
                  </a:lnTo>
                  <a:lnTo>
                    <a:pt x="1231" y="1060"/>
                  </a:lnTo>
                  <a:lnTo>
                    <a:pt x="1233" y="1119"/>
                  </a:lnTo>
                  <a:lnTo>
                    <a:pt x="1235" y="1144"/>
                  </a:lnTo>
                  <a:lnTo>
                    <a:pt x="1266" y="1144"/>
                  </a:lnTo>
                  <a:lnTo>
                    <a:pt x="1268" y="1168"/>
                  </a:lnTo>
                  <a:lnTo>
                    <a:pt x="1292" y="1168"/>
                  </a:lnTo>
                  <a:lnTo>
                    <a:pt x="1296" y="1203"/>
                  </a:lnTo>
                  <a:lnTo>
                    <a:pt x="1318" y="1200"/>
                  </a:lnTo>
                  <a:lnTo>
                    <a:pt x="1320" y="1205"/>
                  </a:lnTo>
                  <a:lnTo>
                    <a:pt x="1342" y="1205"/>
                  </a:lnTo>
                  <a:lnTo>
                    <a:pt x="1342" y="1221"/>
                  </a:lnTo>
                  <a:lnTo>
                    <a:pt x="1344" y="1235"/>
                  </a:lnTo>
                  <a:lnTo>
                    <a:pt x="1353" y="1235"/>
                  </a:lnTo>
                  <a:lnTo>
                    <a:pt x="1353" y="1257"/>
                  </a:lnTo>
                  <a:lnTo>
                    <a:pt x="1357" y="1270"/>
                  </a:lnTo>
                  <a:lnTo>
                    <a:pt x="1346" y="1302"/>
                  </a:lnTo>
                  <a:lnTo>
                    <a:pt x="1351" y="1305"/>
                  </a:lnTo>
                  <a:lnTo>
                    <a:pt x="1351" y="1324"/>
                  </a:lnTo>
                  <a:lnTo>
                    <a:pt x="1346" y="1327"/>
                  </a:lnTo>
                  <a:lnTo>
                    <a:pt x="1344" y="1347"/>
                  </a:lnTo>
                  <a:lnTo>
                    <a:pt x="1273" y="1318"/>
                  </a:lnTo>
                  <a:lnTo>
                    <a:pt x="1256" y="1319"/>
                  </a:lnTo>
                  <a:lnTo>
                    <a:pt x="1243" y="1305"/>
                  </a:lnTo>
                  <a:lnTo>
                    <a:pt x="1240" y="1356"/>
                  </a:lnTo>
                  <a:lnTo>
                    <a:pt x="1257" y="1362"/>
                  </a:lnTo>
                  <a:lnTo>
                    <a:pt x="1263" y="1359"/>
                  </a:lnTo>
                  <a:lnTo>
                    <a:pt x="1289" y="1367"/>
                  </a:lnTo>
                  <a:lnTo>
                    <a:pt x="1289" y="1375"/>
                  </a:lnTo>
                  <a:lnTo>
                    <a:pt x="1299" y="1377"/>
                  </a:lnTo>
                  <a:lnTo>
                    <a:pt x="1299" y="1385"/>
                  </a:lnTo>
                  <a:lnTo>
                    <a:pt x="1337" y="1385"/>
                  </a:lnTo>
                  <a:lnTo>
                    <a:pt x="1337" y="1380"/>
                  </a:lnTo>
                  <a:lnTo>
                    <a:pt x="1330" y="1354"/>
                  </a:lnTo>
                  <a:lnTo>
                    <a:pt x="1348" y="1377"/>
                  </a:lnTo>
                  <a:lnTo>
                    <a:pt x="1360" y="1377"/>
                  </a:lnTo>
                  <a:lnTo>
                    <a:pt x="1360" y="1385"/>
                  </a:lnTo>
                  <a:lnTo>
                    <a:pt x="1355" y="1385"/>
                  </a:lnTo>
                  <a:lnTo>
                    <a:pt x="1357" y="1402"/>
                  </a:lnTo>
                  <a:lnTo>
                    <a:pt x="1407" y="1402"/>
                  </a:lnTo>
                  <a:lnTo>
                    <a:pt x="1409" y="1412"/>
                  </a:lnTo>
                  <a:lnTo>
                    <a:pt x="1424" y="1426"/>
                  </a:lnTo>
                  <a:lnTo>
                    <a:pt x="1442" y="1426"/>
                  </a:lnTo>
                  <a:lnTo>
                    <a:pt x="1442" y="1466"/>
                  </a:lnTo>
                  <a:lnTo>
                    <a:pt x="1433" y="1466"/>
                  </a:lnTo>
                  <a:lnTo>
                    <a:pt x="1433" y="1474"/>
                  </a:lnTo>
                  <a:lnTo>
                    <a:pt x="1426" y="1474"/>
                  </a:lnTo>
                  <a:lnTo>
                    <a:pt x="1424" y="1475"/>
                  </a:lnTo>
                  <a:lnTo>
                    <a:pt x="1416" y="1475"/>
                  </a:lnTo>
                  <a:lnTo>
                    <a:pt x="1412" y="1483"/>
                  </a:lnTo>
                  <a:lnTo>
                    <a:pt x="1398" y="1483"/>
                  </a:lnTo>
                  <a:lnTo>
                    <a:pt x="1395" y="1501"/>
                  </a:lnTo>
                  <a:lnTo>
                    <a:pt x="1386" y="1501"/>
                  </a:lnTo>
                  <a:lnTo>
                    <a:pt x="1384" y="1563"/>
                  </a:lnTo>
                  <a:lnTo>
                    <a:pt x="1362" y="1563"/>
                  </a:lnTo>
                  <a:lnTo>
                    <a:pt x="1360" y="1571"/>
                  </a:lnTo>
                  <a:lnTo>
                    <a:pt x="1320" y="1563"/>
                  </a:lnTo>
                  <a:lnTo>
                    <a:pt x="1320" y="1571"/>
                  </a:lnTo>
                  <a:lnTo>
                    <a:pt x="1313" y="1571"/>
                  </a:lnTo>
                  <a:lnTo>
                    <a:pt x="1322" y="1576"/>
                  </a:lnTo>
                  <a:lnTo>
                    <a:pt x="1318" y="1580"/>
                  </a:lnTo>
                  <a:lnTo>
                    <a:pt x="1313" y="1577"/>
                  </a:lnTo>
                  <a:lnTo>
                    <a:pt x="1313" y="1622"/>
                  </a:lnTo>
                  <a:lnTo>
                    <a:pt x="1297" y="1622"/>
                  </a:lnTo>
                  <a:lnTo>
                    <a:pt x="1299" y="1595"/>
                  </a:lnTo>
                  <a:lnTo>
                    <a:pt x="1290" y="1582"/>
                  </a:lnTo>
                  <a:lnTo>
                    <a:pt x="1282" y="1548"/>
                  </a:lnTo>
                  <a:lnTo>
                    <a:pt x="1259" y="1542"/>
                  </a:lnTo>
                  <a:lnTo>
                    <a:pt x="1259" y="1558"/>
                  </a:lnTo>
                  <a:lnTo>
                    <a:pt x="1242" y="1553"/>
                  </a:lnTo>
                  <a:lnTo>
                    <a:pt x="1141" y="1555"/>
                  </a:lnTo>
                  <a:lnTo>
                    <a:pt x="1139" y="1548"/>
                  </a:lnTo>
                  <a:lnTo>
                    <a:pt x="1132" y="1553"/>
                  </a:lnTo>
                  <a:lnTo>
                    <a:pt x="1118" y="1550"/>
                  </a:lnTo>
                  <a:lnTo>
                    <a:pt x="1096" y="1553"/>
                  </a:lnTo>
                  <a:lnTo>
                    <a:pt x="1092" y="1514"/>
                  </a:lnTo>
                  <a:lnTo>
                    <a:pt x="1023" y="1515"/>
                  </a:lnTo>
                  <a:lnTo>
                    <a:pt x="1002" y="1520"/>
                  </a:lnTo>
                  <a:lnTo>
                    <a:pt x="997" y="1523"/>
                  </a:lnTo>
                  <a:lnTo>
                    <a:pt x="998" y="1541"/>
                  </a:lnTo>
                  <a:lnTo>
                    <a:pt x="986" y="1565"/>
                  </a:lnTo>
                  <a:lnTo>
                    <a:pt x="986" y="1580"/>
                  </a:lnTo>
                  <a:lnTo>
                    <a:pt x="981" y="1558"/>
                  </a:lnTo>
                  <a:lnTo>
                    <a:pt x="960" y="1555"/>
                  </a:lnTo>
                  <a:lnTo>
                    <a:pt x="953" y="1541"/>
                  </a:lnTo>
                  <a:lnTo>
                    <a:pt x="925" y="1558"/>
                  </a:lnTo>
                  <a:lnTo>
                    <a:pt x="917" y="1560"/>
                  </a:lnTo>
                  <a:lnTo>
                    <a:pt x="894" y="1572"/>
                  </a:lnTo>
                  <a:lnTo>
                    <a:pt x="864" y="1591"/>
                  </a:lnTo>
                  <a:lnTo>
                    <a:pt x="792" y="1626"/>
                  </a:lnTo>
                  <a:lnTo>
                    <a:pt x="760" y="1631"/>
                  </a:lnTo>
                  <a:lnTo>
                    <a:pt x="753" y="1626"/>
                  </a:lnTo>
                  <a:lnTo>
                    <a:pt x="751" y="1626"/>
                  </a:lnTo>
                  <a:lnTo>
                    <a:pt x="743" y="1622"/>
                  </a:lnTo>
                  <a:lnTo>
                    <a:pt x="731" y="1599"/>
                  </a:lnTo>
                  <a:lnTo>
                    <a:pt x="722" y="1572"/>
                  </a:lnTo>
                  <a:lnTo>
                    <a:pt x="698" y="1555"/>
                  </a:lnTo>
                  <a:lnTo>
                    <a:pt x="640" y="1542"/>
                  </a:lnTo>
                  <a:lnTo>
                    <a:pt x="597" y="1536"/>
                  </a:lnTo>
                  <a:lnTo>
                    <a:pt x="548" y="1515"/>
                  </a:lnTo>
                  <a:lnTo>
                    <a:pt x="513" y="1499"/>
                  </a:lnTo>
                  <a:lnTo>
                    <a:pt x="317" y="1434"/>
                  </a:lnTo>
                  <a:lnTo>
                    <a:pt x="242" y="1437"/>
                  </a:lnTo>
                  <a:lnTo>
                    <a:pt x="242" y="1412"/>
                  </a:lnTo>
                  <a:lnTo>
                    <a:pt x="129" y="1412"/>
                  </a:lnTo>
                  <a:lnTo>
                    <a:pt x="133" y="1337"/>
                  </a:lnTo>
                  <a:lnTo>
                    <a:pt x="152" y="1347"/>
                  </a:lnTo>
                  <a:lnTo>
                    <a:pt x="157" y="1391"/>
                  </a:lnTo>
                  <a:lnTo>
                    <a:pt x="206" y="1391"/>
                  </a:lnTo>
                  <a:lnTo>
                    <a:pt x="206" y="1375"/>
                  </a:lnTo>
                  <a:lnTo>
                    <a:pt x="183" y="1364"/>
                  </a:lnTo>
                  <a:lnTo>
                    <a:pt x="183" y="1353"/>
                  </a:lnTo>
                  <a:lnTo>
                    <a:pt x="197" y="1354"/>
                  </a:lnTo>
                  <a:lnTo>
                    <a:pt x="193" y="1342"/>
                  </a:lnTo>
                  <a:lnTo>
                    <a:pt x="188" y="1342"/>
                  </a:lnTo>
                  <a:lnTo>
                    <a:pt x="188" y="1340"/>
                  </a:lnTo>
                  <a:lnTo>
                    <a:pt x="193" y="1340"/>
                  </a:lnTo>
                  <a:lnTo>
                    <a:pt x="193" y="1332"/>
                  </a:lnTo>
                  <a:lnTo>
                    <a:pt x="185" y="1329"/>
                  </a:lnTo>
                  <a:lnTo>
                    <a:pt x="193" y="1329"/>
                  </a:lnTo>
                  <a:lnTo>
                    <a:pt x="192" y="1319"/>
                  </a:lnTo>
                  <a:lnTo>
                    <a:pt x="185" y="1318"/>
                  </a:lnTo>
                  <a:lnTo>
                    <a:pt x="185" y="1315"/>
                  </a:lnTo>
                  <a:lnTo>
                    <a:pt x="192" y="1318"/>
                  </a:lnTo>
                  <a:lnTo>
                    <a:pt x="193" y="1313"/>
                  </a:lnTo>
                  <a:lnTo>
                    <a:pt x="207" y="1310"/>
                  </a:lnTo>
                  <a:lnTo>
                    <a:pt x="206" y="1302"/>
                  </a:lnTo>
                  <a:lnTo>
                    <a:pt x="220" y="1297"/>
                  </a:lnTo>
                  <a:lnTo>
                    <a:pt x="272" y="1275"/>
                  </a:lnTo>
                  <a:lnTo>
                    <a:pt x="277" y="1292"/>
                  </a:lnTo>
                  <a:lnTo>
                    <a:pt x="303" y="1315"/>
                  </a:lnTo>
                  <a:lnTo>
                    <a:pt x="308" y="1334"/>
                  </a:lnTo>
                  <a:lnTo>
                    <a:pt x="322" y="1347"/>
                  </a:lnTo>
                  <a:lnTo>
                    <a:pt x="329" y="1272"/>
                  </a:lnTo>
                  <a:lnTo>
                    <a:pt x="327" y="1232"/>
                  </a:lnTo>
                  <a:lnTo>
                    <a:pt x="329" y="1232"/>
                  </a:lnTo>
                  <a:lnTo>
                    <a:pt x="369" y="1248"/>
                  </a:lnTo>
                  <a:lnTo>
                    <a:pt x="350" y="1105"/>
                  </a:lnTo>
                  <a:lnTo>
                    <a:pt x="348" y="1098"/>
                  </a:lnTo>
                  <a:lnTo>
                    <a:pt x="341" y="1092"/>
                  </a:lnTo>
                  <a:lnTo>
                    <a:pt x="324" y="1098"/>
                  </a:lnTo>
                  <a:lnTo>
                    <a:pt x="322" y="1101"/>
                  </a:lnTo>
                  <a:lnTo>
                    <a:pt x="294" y="1111"/>
                  </a:lnTo>
                  <a:lnTo>
                    <a:pt x="279" y="1105"/>
                  </a:lnTo>
                  <a:lnTo>
                    <a:pt x="310" y="1092"/>
                  </a:lnTo>
                  <a:lnTo>
                    <a:pt x="317" y="1093"/>
                  </a:lnTo>
                  <a:lnTo>
                    <a:pt x="294" y="1082"/>
                  </a:lnTo>
                  <a:lnTo>
                    <a:pt x="289" y="1087"/>
                  </a:lnTo>
                  <a:lnTo>
                    <a:pt x="261" y="1097"/>
                  </a:lnTo>
                  <a:lnTo>
                    <a:pt x="225" y="1079"/>
                  </a:lnTo>
                  <a:lnTo>
                    <a:pt x="254" y="1068"/>
                  </a:lnTo>
                  <a:lnTo>
                    <a:pt x="265" y="1073"/>
                  </a:lnTo>
                  <a:lnTo>
                    <a:pt x="268" y="1068"/>
                  </a:lnTo>
                  <a:lnTo>
                    <a:pt x="242" y="1055"/>
                  </a:lnTo>
                  <a:lnTo>
                    <a:pt x="207" y="1070"/>
                  </a:lnTo>
                  <a:lnTo>
                    <a:pt x="176" y="1055"/>
                  </a:lnTo>
                  <a:lnTo>
                    <a:pt x="176" y="1049"/>
                  </a:lnTo>
                  <a:lnTo>
                    <a:pt x="152" y="1062"/>
                  </a:lnTo>
                  <a:lnTo>
                    <a:pt x="148" y="1052"/>
                  </a:lnTo>
                  <a:lnTo>
                    <a:pt x="166" y="1044"/>
                  </a:lnTo>
                  <a:lnTo>
                    <a:pt x="167" y="1044"/>
                  </a:lnTo>
                  <a:lnTo>
                    <a:pt x="172" y="1044"/>
                  </a:lnTo>
                  <a:lnTo>
                    <a:pt x="166" y="1020"/>
                  </a:lnTo>
                  <a:lnTo>
                    <a:pt x="152" y="1012"/>
                  </a:lnTo>
                  <a:lnTo>
                    <a:pt x="129" y="998"/>
                  </a:lnTo>
                  <a:lnTo>
                    <a:pt x="124" y="1003"/>
                  </a:lnTo>
                  <a:lnTo>
                    <a:pt x="122" y="1003"/>
                  </a:lnTo>
                  <a:lnTo>
                    <a:pt x="106" y="1030"/>
                  </a:lnTo>
                  <a:lnTo>
                    <a:pt x="96" y="1032"/>
                  </a:lnTo>
                  <a:lnTo>
                    <a:pt x="106" y="972"/>
                  </a:lnTo>
                  <a:lnTo>
                    <a:pt x="87" y="977"/>
                  </a:lnTo>
                  <a:lnTo>
                    <a:pt x="70" y="1043"/>
                  </a:lnTo>
                  <a:lnTo>
                    <a:pt x="58" y="1049"/>
                  </a:lnTo>
                  <a:lnTo>
                    <a:pt x="74" y="960"/>
                  </a:lnTo>
                  <a:lnTo>
                    <a:pt x="133" y="941"/>
                  </a:lnTo>
                  <a:lnTo>
                    <a:pt x="143" y="911"/>
                  </a:lnTo>
                  <a:lnTo>
                    <a:pt x="134" y="923"/>
                  </a:lnTo>
                  <a:lnTo>
                    <a:pt x="86" y="937"/>
                  </a:lnTo>
                  <a:lnTo>
                    <a:pt x="87" y="941"/>
                  </a:lnTo>
                  <a:lnTo>
                    <a:pt x="80" y="944"/>
                  </a:lnTo>
                  <a:lnTo>
                    <a:pt x="75" y="937"/>
                  </a:lnTo>
                  <a:lnTo>
                    <a:pt x="79" y="893"/>
                  </a:lnTo>
                  <a:lnTo>
                    <a:pt x="86" y="883"/>
                  </a:lnTo>
                  <a:lnTo>
                    <a:pt x="89" y="879"/>
                  </a:lnTo>
                  <a:lnTo>
                    <a:pt x="138" y="863"/>
                  </a:lnTo>
                  <a:lnTo>
                    <a:pt x="138" y="861"/>
                  </a:lnTo>
                  <a:lnTo>
                    <a:pt x="150" y="856"/>
                  </a:lnTo>
                  <a:lnTo>
                    <a:pt x="143" y="831"/>
                  </a:lnTo>
                  <a:lnTo>
                    <a:pt x="74" y="853"/>
                  </a:lnTo>
                  <a:lnTo>
                    <a:pt x="74" y="856"/>
                  </a:lnTo>
                  <a:lnTo>
                    <a:pt x="25" y="869"/>
                  </a:lnTo>
                  <a:lnTo>
                    <a:pt x="20" y="879"/>
                  </a:lnTo>
                  <a:lnTo>
                    <a:pt x="8" y="866"/>
                  </a:lnTo>
                  <a:lnTo>
                    <a:pt x="9" y="863"/>
                  </a:lnTo>
                  <a:lnTo>
                    <a:pt x="11" y="863"/>
                  </a:lnTo>
                  <a:lnTo>
                    <a:pt x="13" y="856"/>
                  </a:lnTo>
                  <a:lnTo>
                    <a:pt x="11" y="856"/>
                  </a:lnTo>
                  <a:lnTo>
                    <a:pt x="16" y="840"/>
                  </a:lnTo>
                  <a:lnTo>
                    <a:pt x="11" y="834"/>
                  </a:lnTo>
                  <a:lnTo>
                    <a:pt x="41" y="825"/>
                  </a:lnTo>
                  <a:lnTo>
                    <a:pt x="106" y="801"/>
                  </a:lnTo>
                  <a:lnTo>
                    <a:pt x="98" y="772"/>
                  </a:lnTo>
                  <a:lnTo>
                    <a:pt x="82" y="723"/>
                  </a:lnTo>
                  <a:lnTo>
                    <a:pt x="35" y="697"/>
                  </a:lnTo>
                  <a:lnTo>
                    <a:pt x="20" y="680"/>
                  </a:lnTo>
                  <a:lnTo>
                    <a:pt x="8" y="646"/>
                  </a:lnTo>
                  <a:lnTo>
                    <a:pt x="0" y="643"/>
                  </a:lnTo>
                  <a:lnTo>
                    <a:pt x="16" y="621"/>
                  </a:lnTo>
                  <a:lnTo>
                    <a:pt x="42" y="599"/>
                  </a:lnTo>
                  <a:lnTo>
                    <a:pt x="143" y="562"/>
                  </a:lnTo>
                  <a:lnTo>
                    <a:pt x="179" y="514"/>
                  </a:lnTo>
                  <a:lnTo>
                    <a:pt x="220" y="492"/>
                  </a:lnTo>
                  <a:lnTo>
                    <a:pt x="305" y="457"/>
                  </a:lnTo>
                  <a:lnTo>
                    <a:pt x="322" y="439"/>
                  </a:lnTo>
                  <a:lnTo>
                    <a:pt x="327" y="420"/>
                  </a:lnTo>
                  <a:lnTo>
                    <a:pt x="324" y="404"/>
                  </a:lnTo>
                  <a:lnTo>
                    <a:pt x="310" y="376"/>
                  </a:lnTo>
                  <a:lnTo>
                    <a:pt x="308" y="355"/>
                  </a:lnTo>
                  <a:lnTo>
                    <a:pt x="315" y="327"/>
                  </a:lnTo>
                  <a:lnTo>
                    <a:pt x="327" y="314"/>
                  </a:lnTo>
                  <a:lnTo>
                    <a:pt x="402" y="306"/>
                  </a:lnTo>
                  <a:lnTo>
                    <a:pt x="426" y="318"/>
                  </a:lnTo>
                  <a:lnTo>
                    <a:pt x="449" y="331"/>
                  </a:lnTo>
                  <a:lnTo>
                    <a:pt x="482" y="342"/>
                  </a:lnTo>
                  <a:lnTo>
                    <a:pt x="501" y="338"/>
                  </a:lnTo>
                  <a:lnTo>
                    <a:pt x="505" y="327"/>
                  </a:lnTo>
                  <a:lnTo>
                    <a:pt x="510" y="323"/>
                  </a:lnTo>
                  <a:lnTo>
                    <a:pt x="546" y="292"/>
                  </a:lnTo>
                  <a:lnTo>
                    <a:pt x="574" y="284"/>
                  </a:lnTo>
                  <a:lnTo>
                    <a:pt x="595" y="271"/>
                  </a:lnTo>
                  <a:lnTo>
                    <a:pt x="604" y="260"/>
                  </a:lnTo>
                  <a:lnTo>
                    <a:pt x="599" y="255"/>
                  </a:lnTo>
                  <a:lnTo>
                    <a:pt x="602" y="244"/>
                  </a:lnTo>
                  <a:lnTo>
                    <a:pt x="609" y="244"/>
                  </a:lnTo>
                  <a:lnTo>
                    <a:pt x="621" y="212"/>
                  </a:lnTo>
                  <a:lnTo>
                    <a:pt x="619" y="194"/>
                  </a:lnTo>
                  <a:lnTo>
                    <a:pt x="633" y="180"/>
                  </a:lnTo>
                  <a:lnTo>
                    <a:pt x="642" y="180"/>
                  </a:lnTo>
                  <a:lnTo>
                    <a:pt x="647" y="169"/>
                  </a:lnTo>
                  <a:lnTo>
                    <a:pt x="665" y="159"/>
                  </a:lnTo>
                  <a:lnTo>
                    <a:pt x="680" y="158"/>
                  </a:lnTo>
                  <a:lnTo>
                    <a:pt x="696" y="164"/>
                  </a:lnTo>
                  <a:lnTo>
                    <a:pt x="704" y="159"/>
                  </a:lnTo>
                  <a:lnTo>
                    <a:pt x="713" y="163"/>
                  </a:lnTo>
                  <a:lnTo>
                    <a:pt x="722" y="164"/>
                  </a:lnTo>
                  <a:lnTo>
                    <a:pt x="741" y="172"/>
                  </a:lnTo>
                  <a:lnTo>
                    <a:pt x="744" y="169"/>
                  </a:lnTo>
                  <a:lnTo>
                    <a:pt x="741" y="190"/>
                  </a:lnTo>
                  <a:lnTo>
                    <a:pt x="798" y="217"/>
                  </a:lnTo>
                  <a:lnTo>
                    <a:pt x="811" y="220"/>
                  </a:lnTo>
                  <a:lnTo>
                    <a:pt x="851" y="185"/>
                  </a:lnTo>
                  <a:lnTo>
                    <a:pt x="873" y="172"/>
                  </a:lnTo>
                  <a:lnTo>
                    <a:pt x="896" y="169"/>
                  </a:lnTo>
                  <a:lnTo>
                    <a:pt x="897" y="180"/>
                  </a:lnTo>
                  <a:lnTo>
                    <a:pt x="923" y="180"/>
                  </a:lnTo>
                  <a:lnTo>
                    <a:pt x="948" y="190"/>
                  </a:lnTo>
                  <a:lnTo>
                    <a:pt x="976" y="177"/>
                  </a:lnTo>
                  <a:lnTo>
                    <a:pt x="976" y="167"/>
                  </a:lnTo>
                  <a:lnTo>
                    <a:pt x="990" y="163"/>
                  </a:lnTo>
                  <a:lnTo>
                    <a:pt x="990" y="158"/>
                  </a:lnTo>
                  <a:lnTo>
                    <a:pt x="997" y="148"/>
                  </a:lnTo>
                  <a:lnTo>
                    <a:pt x="981" y="140"/>
                  </a:lnTo>
                  <a:lnTo>
                    <a:pt x="976" y="131"/>
                  </a:lnTo>
                  <a:lnTo>
                    <a:pt x="1002" y="91"/>
                  </a:lnTo>
                  <a:lnTo>
                    <a:pt x="1007" y="83"/>
                  </a:lnTo>
                  <a:lnTo>
                    <a:pt x="1056" y="70"/>
                  </a:lnTo>
                  <a:lnTo>
                    <a:pt x="1063" y="62"/>
                  </a:lnTo>
                  <a:lnTo>
                    <a:pt x="1078" y="24"/>
                  </a:lnTo>
                  <a:lnTo>
                    <a:pt x="1087" y="13"/>
                  </a:lnTo>
                  <a:lnTo>
                    <a:pt x="1106" y="0"/>
                  </a:lnTo>
                  <a:lnTo>
                    <a:pt x="1118" y="8"/>
                  </a:lnTo>
                  <a:lnTo>
                    <a:pt x="1136" y="7"/>
                  </a:lnTo>
                  <a:lnTo>
                    <a:pt x="1149" y="16"/>
                  </a:lnTo>
                  <a:lnTo>
                    <a:pt x="1155" y="31"/>
                  </a:lnTo>
                  <a:lnTo>
                    <a:pt x="1153" y="43"/>
                  </a:lnTo>
                  <a:lnTo>
                    <a:pt x="1142" y="38"/>
                  </a:lnTo>
                  <a:lnTo>
                    <a:pt x="1153" y="48"/>
                  </a:lnTo>
                  <a:lnTo>
                    <a:pt x="1148" y="70"/>
                  </a:lnTo>
                  <a:lnTo>
                    <a:pt x="1146" y="69"/>
                  </a:lnTo>
                  <a:lnTo>
                    <a:pt x="1149" y="105"/>
                  </a:lnTo>
                  <a:lnTo>
                    <a:pt x="1210" y="109"/>
                  </a:lnTo>
                  <a:lnTo>
                    <a:pt x="1216" y="121"/>
                  </a:lnTo>
                  <a:lnTo>
                    <a:pt x="1228" y="135"/>
                  </a:lnTo>
                  <a:lnTo>
                    <a:pt x="1219" y="140"/>
                  </a:lnTo>
                  <a:lnTo>
                    <a:pt x="1202" y="163"/>
                  </a:lnTo>
                  <a:lnTo>
                    <a:pt x="1197" y="207"/>
                  </a:lnTo>
                  <a:lnTo>
                    <a:pt x="1228" y="247"/>
                  </a:lnTo>
                  <a:lnTo>
                    <a:pt x="1233" y="264"/>
                  </a:lnTo>
                  <a:lnTo>
                    <a:pt x="1231" y="288"/>
                  </a:lnTo>
                  <a:lnTo>
                    <a:pt x="1209" y="298"/>
                  </a:lnTo>
                  <a:lnTo>
                    <a:pt x="1172" y="323"/>
                  </a:lnTo>
                  <a:lnTo>
                    <a:pt x="1183" y="341"/>
                  </a:lnTo>
                  <a:lnTo>
                    <a:pt x="1186" y="395"/>
                  </a:lnTo>
                  <a:lnTo>
                    <a:pt x="1226" y="385"/>
                  </a:lnTo>
                  <a:lnTo>
                    <a:pt x="1231" y="393"/>
                  </a:lnTo>
                  <a:lnTo>
                    <a:pt x="1252" y="395"/>
                  </a:lnTo>
                  <a:lnTo>
                    <a:pt x="1271" y="416"/>
                  </a:lnTo>
                  <a:lnTo>
                    <a:pt x="1271" y="425"/>
                  </a:lnTo>
                  <a:lnTo>
                    <a:pt x="1285" y="460"/>
                  </a:lnTo>
                  <a:lnTo>
                    <a:pt x="1302" y="505"/>
                  </a:lnTo>
                  <a:lnTo>
                    <a:pt x="1297" y="513"/>
                  </a:lnTo>
                  <a:lnTo>
                    <a:pt x="1302" y="519"/>
                  </a:lnTo>
                  <a:lnTo>
                    <a:pt x="1302" y="524"/>
                  </a:lnTo>
                  <a:lnTo>
                    <a:pt x="1306" y="524"/>
                  </a:lnTo>
                  <a:lnTo>
                    <a:pt x="1304" y="536"/>
                  </a:lnTo>
                  <a:lnTo>
                    <a:pt x="1339" y="540"/>
                  </a:lnTo>
                  <a:lnTo>
                    <a:pt x="1344" y="502"/>
                  </a:lnTo>
                  <a:lnTo>
                    <a:pt x="1367" y="502"/>
                  </a:lnTo>
                  <a:lnTo>
                    <a:pt x="1346" y="462"/>
                  </a:lnTo>
                  <a:lnTo>
                    <a:pt x="1407" y="465"/>
                  </a:lnTo>
                  <a:lnTo>
                    <a:pt x="1416" y="451"/>
                  </a:lnTo>
                  <a:lnTo>
                    <a:pt x="1410" y="452"/>
                  </a:lnTo>
                  <a:lnTo>
                    <a:pt x="1409" y="444"/>
                  </a:lnTo>
                  <a:lnTo>
                    <a:pt x="1410" y="444"/>
                  </a:lnTo>
                  <a:lnTo>
                    <a:pt x="1409" y="443"/>
                  </a:lnTo>
                  <a:lnTo>
                    <a:pt x="1410" y="443"/>
                  </a:lnTo>
                  <a:lnTo>
                    <a:pt x="1410" y="439"/>
                  </a:lnTo>
                  <a:lnTo>
                    <a:pt x="1405" y="438"/>
                  </a:lnTo>
                  <a:lnTo>
                    <a:pt x="1412" y="438"/>
                  </a:lnTo>
                  <a:lnTo>
                    <a:pt x="1412" y="439"/>
                  </a:lnTo>
                  <a:lnTo>
                    <a:pt x="1417" y="443"/>
                  </a:lnTo>
                  <a:lnTo>
                    <a:pt x="1417" y="435"/>
                  </a:lnTo>
                  <a:lnTo>
                    <a:pt x="1412" y="432"/>
                  </a:lnTo>
                  <a:lnTo>
                    <a:pt x="1410" y="430"/>
                  </a:lnTo>
                  <a:lnTo>
                    <a:pt x="1405" y="428"/>
                  </a:lnTo>
                  <a:lnTo>
                    <a:pt x="1405" y="422"/>
                  </a:lnTo>
                  <a:lnTo>
                    <a:pt x="1402" y="420"/>
                  </a:lnTo>
                  <a:lnTo>
                    <a:pt x="1405" y="408"/>
                  </a:lnTo>
                  <a:lnTo>
                    <a:pt x="1407" y="408"/>
                  </a:lnTo>
                  <a:lnTo>
                    <a:pt x="1409" y="417"/>
                  </a:lnTo>
                  <a:lnTo>
                    <a:pt x="1410" y="409"/>
                  </a:lnTo>
                  <a:lnTo>
                    <a:pt x="1416" y="416"/>
                  </a:lnTo>
                  <a:lnTo>
                    <a:pt x="1417" y="4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67" name="Freeform 11"/>
            <p:cNvSpPr>
              <a:spLocks/>
            </p:cNvSpPr>
            <p:nvPr/>
          </p:nvSpPr>
          <p:spPr bwMode="auto">
            <a:xfrm>
              <a:off x="3964020" y="2347588"/>
              <a:ext cx="1730381" cy="1831449"/>
            </a:xfrm>
            <a:custGeom>
              <a:avLst/>
              <a:gdLst>
                <a:gd name="T0" fmla="*/ 1445 w 1541"/>
                <a:gd name="T1" fmla="*/ 522 h 1631"/>
                <a:gd name="T2" fmla="*/ 1473 w 1541"/>
                <a:gd name="T3" fmla="*/ 554 h 1631"/>
                <a:gd name="T4" fmla="*/ 1424 w 1541"/>
                <a:gd name="T5" fmla="*/ 629 h 1631"/>
                <a:gd name="T6" fmla="*/ 1327 w 1541"/>
                <a:gd name="T7" fmla="*/ 718 h 1631"/>
                <a:gd name="T8" fmla="*/ 1263 w 1541"/>
                <a:gd name="T9" fmla="*/ 737 h 1631"/>
                <a:gd name="T10" fmla="*/ 1242 w 1541"/>
                <a:gd name="T11" fmla="*/ 901 h 1631"/>
                <a:gd name="T12" fmla="*/ 1240 w 1541"/>
                <a:gd name="T13" fmla="*/ 987 h 1631"/>
                <a:gd name="T14" fmla="*/ 1219 w 1541"/>
                <a:gd name="T15" fmla="*/ 1020 h 1631"/>
                <a:gd name="T16" fmla="*/ 1266 w 1541"/>
                <a:gd name="T17" fmla="*/ 1144 h 1631"/>
                <a:gd name="T18" fmla="*/ 1342 w 1541"/>
                <a:gd name="T19" fmla="*/ 1221 h 1631"/>
                <a:gd name="T20" fmla="*/ 1351 w 1541"/>
                <a:gd name="T21" fmla="*/ 1324 h 1631"/>
                <a:gd name="T22" fmla="*/ 1257 w 1541"/>
                <a:gd name="T23" fmla="*/ 1362 h 1631"/>
                <a:gd name="T24" fmla="*/ 1337 w 1541"/>
                <a:gd name="T25" fmla="*/ 1380 h 1631"/>
                <a:gd name="T26" fmla="*/ 1407 w 1541"/>
                <a:gd name="T27" fmla="*/ 1402 h 1631"/>
                <a:gd name="T28" fmla="*/ 1426 w 1541"/>
                <a:gd name="T29" fmla="*/ 1474 h 1631"/>
                <a:gd name="T30" fmla="*/ 1384 w 1541"/>
                <a:gd name="T31" fmla="*/ 1563 h 1631"/>
                <a:gd name="T32" fmla="*/ 1318 w 1541"/>
                <a:gd name="T33" fmla="*/ 1580 h 1631"/>
                <a:gd name="T34" fmla="*/ 1259 w 1541"/>
                <a:gd name="T35" fmla="*/ 1542 h 1631"/>
                <a:gd name="T36" fmla="*/ 1096 w 1541"/>
                <a:gd name="T37" fmla="*/ 1553 h 1631"/>
                <a:gd name="T38" fmla="*/ 986 w 1541"/>
                <a:gd name="T39" fmla="*/ 1580 h 1631"/>
                <a:gd name="T40" fmla="*/ 864 w 1541"/>
                <a:gd name="T41" fmla="*/ 1591 h 1631"/>
                <a:gd name="T42" fmla="*/ 722 w 1541"/>
                <a:gd name="T43" fmla="*/ 1572 h 1631"/>
                <a:gd name="T44" fmla="*/ 242 w 1541"/>
                <a:gd name="T45" fmla="*/ 1437 h 1631"/>
                <a:gd name="T46" fmla="*/ 206 w 1541"/>
                <a:gd name="T47" fmla="*/ 1375 h 1631"/>
                <a:gd name="T48" fmla="*/ 193 w 1541"/>
                <a:gd name="T49" fmla="*/ 1340 h 1631"/>
                <a:gd name="T50" fmla="*/ 192 w 1541"/>
                <a:gd name="T51" fmla="*/ 1318 h 1631"/>
                <a:gd name="T52" fmla="*/ 303 w 1541"/>
                <a:gd name="T53" fmla="*/ 1315 h 1631"/>
                <a:gd name="T54" fmla="*/ 350 w 1541"/>
                <a:gd name="T55" fmla="*/ 1105 h 1631"/>
                <a:gd name="T56" fmla="*/ 310 w 1541"/>
                <a:gd name="T57" fmla="*/ 1092 h 1631"/>
                <a:gd name="T58" fmla="*/ 265 w 1541"/>
                <a:gd name="T59" fmla="*/ 1073 h 1631"/>
                <a:gd name="T60" fmla="*/ 148 w 1541"/>
                <a:gd name="T61" fmla="*/ 1052 h 1631"/>
                <a:gd name="T62" fmla="*/ 124 w 1541"/>
                <a:gd name="T63" fmla="*/ 1003 h 1631"/>
                <a:gd name="T64" fmla="*/ 58 w 1541"/>
                <a:gd name="T65" fmla="*/ 1049 h 1631"/>
                <a:gd name="T66" fmla="*/ 80 w 1541"/>
                <a:gd name="T67" fmla="*/ 944 h 1631"/>
                <a:gd name="T68" fmla="*/ 150 w 1541"/>
                <a:gd name="T69" fmla="*/ 856 h 1631"/>
                <a:gd name="T70" fmla="*/ 9 w 1541"/>
                <a:gd name="T71" fmla="*/ 863 h 1631"/>
                <a:gd name="T72" fmla="*/ 106 w 1541"/>
                <a:gd name="T73" fmla="*/ 801 h 1631"/>
                <a:gd name="T74" fmla="*/ 16 w 1541"/>
                <a:gd name="T75" fmla="*/ 621 h 1631"/>
                <a:gd name="T76" fmla="*/ 327 w 1541"/>
                <a:gd name="T77" fmla="*/ 420 h 1631"/>
                <a:gd name="T78" fmla="*/ 426 w 1541"/>
                <a:gd name="T79" fmla="*/ 318 h 1631"/>
                <a:gd name="T80" fmla="*/ 574 w 1541"/>
                <a:gd name="T81" fmla="*/ 284 h 1631"/>
                <a:gd name="T82" fmla="*/ 619 w 1541"/>
                <a:gd name="T83" fmla="*/ 194 h 1631"/>
                <a:gd name="T84" fmla="*/ 704 w 1541"/>
                <a:gd name="T85" fmla="*/ 159 h 1631"/>
                <a:gd name="T86" fmla="*/ 811 w 1541"/>
                <a:gd name="T87" fmla="*/ 220 h 1631"/>
                <a:gd name="T88" fmla="*/ 976 w 1541"/>
                <a:gd name="T89" fmla="*/ 177 h 1631"/>
                <a:gd name="T90" fmla="*/ 1002 w 1541"/>
                <a:gd name="T91" fmla="*/ 91 h 1631"/>
                <a:gd name="T92" fmla="*/ 1118 w 1541"/>
                <a:gd name="T93" fmla="*/ 8 h 1631"/>
                <a:gd name="T94" fmla="*/ 1148 w 1541"/>
                <a:gd name="T95" fmla="*/ 70 h 1631"/>
                <a:gd name="T96" fmla="*/ 1202 w 1541"/>
                <a:gd name="T97" fmla="*/ 163 h 1631"/>
                <a:gd name="T98" fmla="*/ 1183 w 1541"/>
                <a:gd name="T99" fmla="*/ 341 h 1631"/>
                <a:gd name="T100" fmla="*/ 1285 w 1541"/>
                <a:gd name="T101" fmla="*/ 460 h 1631"/>
                <a:gd name="T102" fmla="*/ 1339 w 1541"/>
                <a:gd name="T103" fmla="*/ 540 h 1631"/>
                <a:gd name="T104" fmla="*/ 1409 w 1541"/>
                <a:gd name="T105" fmla="*/ 444 h 1631"/>
                <a:gd name="T106" fmla="*/ 1412 w 1541"/>
                <a:gd name="T107" fmla="*/ 439 h 1631"/>
                <a:gd name="T108" fmla="*/ 1402 w 1541"/>
                <a:gd name="T109" fmla="*/ 420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1631">
                  <a:moveTo>
                    <a:pt x="1417" y="416"/>
                  </a:moveTo>
                  <a:lnTo>
                    <a:pt x="1424" y="422"/>
                  </a:lnTo>
                  <a:lnTo>
                    <a:pt x="1426" y="422"/>
                  </a:lnTo>
                  <a:lnTo>
                    <a:pt x="1445" y="455"/>
                  </a:lnTo>
                  <a:lnTo>
                    <a:pt x="1440" y="493"/>
                  </a:lnTo>
                  <a:lnTo>
                    <a:pt x="1431" y="513"/>
                  </a:lnTo>
                  <a:lnTo>
                    <a:pt x="1445" y="522"/>
                  </a:lnTo>
                  <a:lnTo>
                    <a:pt x="1449" y="506"/>
                  </a:lnTo>
                  <a:lnTo>
                    <a:pt x="1466" y="493"/>
                  </a:lnTo>
                  <a:lnTo>
                    <a:pt x="1502" y="493"/>
                  </a:lnTo>
                  <a:lnTo>
                    <a:pt x="1541" y="484"/>
                  </a:lnTo>
                  <a:lnTo>
                    <a:pt x="1521" y="554"/>
                  </a:lnTo>
                  <a:lnTo>
                    <a:pt x="1492" y="553"/>
                  </a:lnTo>
                  <a:lnTo>
                    <a:pt x="1473" y="554"/>
                  </a:lnTo>
                  <a:lnTo>
                    <a:pt x="1506" y="589"/>
                  </a:lnTo>
                  <a:lnTo>
                    <a:pt x="1501" y="589"/>
                  </a:lnTo>
                  <a:lnTo>
                    <a:pt x="1488" y="594"/>
                  </a:lnTo>
                  <a:lnTo>
                    <a:pt x="1466" y="599"/>
                  </a:lnTo>
                  <a:lnTo>
                    <a:pt x="1469" y="611"/>
                  </a:lnTo>
                  <a:lnTo>
                    <a:pt x="1440" y="630"/>
                  </a:lnTo>
                  <a:lnTo>
                    <a:pt x="1424" y="629"/>
                  </a:lnTo>
                  <a:lnTo>
                    <a:pt x="1402" y="646"/>
                  </a:lnTo>
                  <a:lnTo>
                    <a:pt x="1409" y="651"/>
                  </a:lnTo>
                  <a:lnTo>
                    <a:pt x="1390" y="697"/>
                  </a:lnTo>
                  <a:lnTo>
                    <a:pt x="1383" y="707"/>
                  </a:lnTo>
                  <a:lnTo>
                    <a:pt x="1357" y="723"/>
                  </a:lnTo>
                  <a:lnTo>
                    <a:pt x="1335" y="723"/>
                  </a:lnTo>
                  <a:lnTo>
                    <a:pt x="1327" y="718"/>
                  </a:lnTo>
                  <a:lnTo>
                    <a:pt x="1329" y="723"/>
                  </a:lnTo>
                  <a:lnTo>
                    <a:pt x="1315" y="723"/>
                  </a:lnTo>
                  <a:lnTo>
                    <a:pt x="1315" y="718"/>
                  </a:lnTo>
                  <a:lnTo>
                    <a:pt x="1308" y="718"/>
                  </a:lnTo>
                  <a:lnTo>
                    <a:pt x="1304" y="728"/>
                  </a:lnTo>
                  <a:lnTo>
                    <a:pt x="1268" y="724"/>
                  </a:lnTo>
                  <a:lnTo>
                    <a:pt x="1263" y="737"/>
                  </a:lnTo>
                  <a:lnTo>
                    <a:pt x="1263" y="740"/>
                  </a:lnTo>
                  <a:lnTo>
                    <a:pt x="1259" y="758"/>
                  </a:lnTo>
                  <a:lnTo>
                    <a:pt x="1263" y="764"/>
                  </a:lnTo>
                  <a:lnTo>
                    <a:pt x="1256" y="778"/>
                  </a:lnTo>
                  <a:lnTo>
                    <a:pt x="1252" y="812"/>
                  </a:lnTo>
                  <a:lnTo>
                    <a:pt x="1242" y="883"/>
                  </a:lnTo>
                  <a:lnTo>
                    <a:pt x="1242" y="901"/>
                  </a:lnTo>
                  <a:lnTo>
                    <a:pt x="1203" y="901"/>
                  </a:lnTo>
                  <a:lnTo>
                    <a:pt x="1202" y="933"/>
                  </a:lnTo>
                  <a:lnTo>
                    <a:pt x="1202" y="944"/>
                  </a:lnTo>
                  <a:lnTo>
                    <a:pt x="1217" y="946"/>
                  </a:lnTo>
                  <a:lnTo>
                    <a:pt x="1217" y="950"/>
                  </a:lnTo>
                  <a:lnTo>
                    <a:pt x="1235" y="950"/>
                  </a:lnTo>
                  <a:lnTo>
                    <a:pt x="1240" y="987"/>
                  </a:lnTo>
                  <a:lnTo>
                    <a:pt x="1257" y="987"/>
                  </a:lnTo>
                  <a:lnTo>
                    <a:pt x="1257" y="1003"/>
                  </a:lnTo>
                  <a:lnTo>
                    <a:pt x="1250" y="1006"/>
                  </a:lnTo>
                  <a:lnTo>
                    <a:pt x="1249" y="1011"/>
                  </a:lnTo>
                  <a:lnTo>
                    <a:pt x="1216" y="1011"/>
                  </a:lnTo>
                  <a:lnTo>
                    <a:pt x="1216" y="1020"/>
                  </a:lnTo>
                  <a:lnTo>
                    <a:pt x="1219" y="1020"/>
                  </a:lnTo>
                  <a:lnTo>
                    <a:pt x="1223" y="1036"/>
                  </a:lnTo>
                  <a:lnTo>
                    <a:pt x="1240" y="1036"/>
                  </a:lnTo>
                  <a:lnTo>
                    <a:pt x="1240" y="1062"/>
                  </a:lnTo>
                  <a:lnTo>
                    <a:pt x="1231" y="1060"/>
                  </a:lnTo>
                  <a:lnTo>
                    <a:pt x="1233" y="1119"/>
                  </a:lnTo>
                  <a:lnTo>
                    <a:pt x="1235" y="1144"/>
                  </a:lnTo>
                  <a:lnTo>
                    <a:pt x="1266" y="1144"/>
                  </a:lnTo>
                  <a:lnTo>
                    <a:pt x="1268" y="1168"/>
                  </a:lnTo>
                  <a:lnTo>
                    <a:pt x="1292" y="1168"/>
                  </a:lnTo>
                  <a:lnTo>
                    <a:pt x="1296" y="1203"/>
                  </a:lnTo>
                  <a:lnTo>
                    <a:pt x="1318" y="1200"/>
                  </a:lnTo>
                  <a:lnTo>
                    <a:pt x="1320" y="1205"/>
                  </a:lnTo>
                  <a:lnTo>
                    <a:pt x="1342" y="1205"/>
                  </a:lnTo>
                  <a:lnTo>
                    <a:pt x="1342" y="1221"/>
                  </a:lnTo>
                  <a:lnTo>
                    <a:pt x="1344" y="1235"/>
                  </a:lnTo>
                  <a:lnTo>
                    <a:pt x="1353" y="1235"/>
                  </a:lnTo>
                  <a:lnTo>
                    <a:pt x="1353" y="1257"/>
                  </a:lnTo>
                  <a:lnTo>
                    <a:pt x="1357" y="1270"/>
                  </a:lnTo>
                  <a:lnTo>
                    <a:pt x="1346" y="1302"/>
                  </a:lnTo>
                  <a:lnTo>
                    <a:pt x="1351" y="1305"/>
                  </a:lnTo>
                  <a:lnTo>
                    <a:pt x="1351" y="1324"/>
                  </a:lnTo>
                  <a:lnTo>
                    <a:pt x="1346" y="1327"/>
                  </a:lnTo>
                  <a:lnTo>
                    <a:pt x="1344" y="1347"/>
                  </a:lnTo>
                  <a:lnTo>
                    <a:pt x="1273" y="1318"/>
                  </a:lnTo>
                  <a:lnTo>
                    <a:pt x="1256" y="1319"/>
                  </a:lnTo>
                  <a:lnTo>
                    <a:pt x="1243" y="1305"/>
                  </a:lnTo>
                  <a:lnTo>
                    <a:pt x="1240" y="1356"/>
                  </a:lnTo>
                  <a:lnTo>
                    <a:pt x="1257" y="1362"/>
                  </a:lnTo>
                  <a:lnTo>
                    <a:pt x="1263" y="1359"/>
                  </a:lnTo>
                  <a:lnTo>
                    <a:pt x="1289" y="1367"/>
                  </a:lnTo>
                  <a:lnTo>
                    <a:pt x="1289" y="1375"/>
                  </a:lnTo>
                  <a:lnTo>
                    <a:pt x="1299" y="1377"/>
                  </a:lnTo>
                  <a:lnTo>
                    <a:pt x="1299" y="1385"/>
                  </a:lnTo>
                  <a:lnTo>
                    <a:pt x="1337" y="1385"/>
                  </a:lnTo>
                  <a:lnTo>
                    <a:pt x="1337" y="1380"/>
                  </a:lnTo>
                  <a:lnTo>
                    <a:pt x="1330" y="1354"/>
                  </a:lnTo>
                  <a:lnTo>
                    <a:pt x="1348" y="1377"/>
                  </a:lnTo>
                  <a:lnTo>
                    <a:pt x="1360" y="1377"/>
                  </a:lnTo>
                  <a:lnTo>
                    <a:pt x="1360" y="1385"/>
                  </a:lnTo>
                  <a:lnTo>
                    <a:pt x="1355" y="1385"/>
                  </a:lnTo>
                  <a:lnTo>
                    <a:pt x="1357" y="1402"/>
                  </a:lnTo>
                  <a:lnTo>
                    <a:pt x="1407" y="1402"/>
                  </a:lnTo>
                  <a:lnTo>
                    <a:pt x="1409" y="1412"/>
                  </a:lnTo>
                  <a:lnTo>
                    <a:pt x="1424" y="1426"/>
                  </a:lnTo>
                  <a:lnTo>
                    <a:pt x="1442" y="1426"/>
                  </a:lnTo>
                  <a:lnTo>
                    <a:pt x="1442" y="1466"/>
                  </a:lnTo>
                  <a:lnTo>
                    <a:pt x="1433" y="1466"/>
                  </a:lnTo>
                  <a:lnTo>
                    <a:pt x="1433" y="1474"/>
                  </a:lnTo>
                  <a:lnTo>
                    <a:pt x="1426" y="1474"/>
                  </a:lnTo>
                  <a:lnTo>
                    <a:pt x="1424" y="1475"/>
                  </a:lnTo>
                  <a:lnTo>
                    <a:pt x="1416" y="1475"/>
                  </a:lnTo>
                  <a:lnTo>
                    <a:pt x="1412" y="1483"/>
                  </a:lnTo>
                  <a:lnTo>
                    <a:pt x="1398" y="1483"/>
                  </a:lnTo>
                  <a:lnTo>
                    <a:pt x="1395" y="1501"/>
                  </a:lnTo>
                  <a:lnTo>
                    <a:pt x="1386" y="1501"/>
                  </a:lnTo>
                  <a:lnTo>
                    <a:pt x="1384" y="1563"/>
                  </a:lnTo>
                  <a:lnTo>
                    <a:pt x="1362" y="1563"/>
                  </a:lnTo>
                  <a:lnTo>
                    <a:pt x="1360" y="1571"/>
                  </a:lnTo>
                  <a:lnTo>
                    <a:pt x="1320" y="1563"/>
                  </a:lnTo>
                  <a:lnTo>
                    <a:pt x="1320" y="1571"/>
                  </a:lnTo>
                  <a:lnTo>
                    <a:pt x="1313" y="1571"/>
                  </a:lnTo>
                  <a:lnTo>
                    <a:pt x="1322" y="1576"/>
                  </a:lnTo>
                  <a:lnTo>
                    <a:pt x="1318" y="1580"/>
                  </a:lnTo>
                  <a:lnTo>
                    <a:pt x="1313" y="1577"/>
                  </a:lnTo>
                  <a:lnTo>
                    <a:pt x="1313" y="1622"/>
                  </a:lnTo>
                  <a:lnTo>
                    <a:pt x="1297" y="1622"/>
                  </a:lnTo>
                  <a:lnTo>
                    <a:pt x="1299" y="1595"/>
                  </a:lnTo>
                  <a:lnTo>
                    <a:pt x="1290" y="1582"/>
                  </a:lnTo>
                  <a:lnTo>
                    <a:pt x="1282" y="1548"/>
                  </a:lnTo>
                  <a:lnTo>
                    <a:pt x="1259" y="1542"/>
                  </a:lnTo>
                  <a:lnTo>
                    <a:pt x="1259" y="1558"/>
                  </a:lnTo>
                  <a:lnTo>
                    <a:pt x="1242" y="1553"/>
                  </a:lnTo>
                  <a:lnTo>
                    <a:pt x="1141" y="1555"/>
                  </a:lnTo>
                  <a:lnTo>
                    <a:pt x="1139" y="1548"/>
                  </a:lnTo>
                  <a:lnTo>
                    <a:pt x="1132" y="1553"/>
                  </a:lnTo>
                  <a:lnTo>
                    <a:pt x="1118" y="1550"/>
                  </a:lnTo>
                  <a:lnTo>
                    <a:pt x="1096" y="1553"/>
                  </a:lnTo>
                  <a:lnTo>
                    <a:pt x="1092" y="1514"/>
                  </a:lnTo>
                  <a:lnTo>
                    <a:pt x="1023" y="1515"/>
                  </a:lnTo>
                  <a:lnTo>
                    <a:pt x="1002" y="1520"/>
                  </a:lnTo>
                  <a:lnTo>
                    <a:pt x="997" y="1523"/>
                  </a:lnTo>
                  <a:lnTo>
                    <a:pt x="998" y="1541"/>
                  </a:lnTo>
                  <a:lnTo>
                    <a:pt x="986" y="1565"/>
                  </a:lnTo>
                  <a:lnTo>
                    <a:pt x="986" y="1580"/>
                  </a:lnTo>
                  <a:lnTo>
                    <a:pt x="981" y="1558"/>
                  </a:lnTo>
                  <a:lnTo>
                    <a:pt x="960" y="1555"/>
                  </a:lnTo>
                  <a:lnTo>
                    <a:pt x="953" y="1541"/>
                  </a:lnTo>
                  <a:lnTo>
                    <a:pt x="925" y="1558"/>
                  </a:lnTo>
                  <a:lnTo>
                    <a:pt x="917" y="1560"/>
                  </a:lnTo>
                  <a:lnTo>
                    <a:pt x="894" y="1572"/>
                  </a:lnTo>
                  <a:lnTo>
                    <a:pt x="864" y="1591"/>
                  </a:lnTo>
                  <a:lnTo>
                    <a:pt x="792" y="1626"/>
                  </a:lnTo>
                  <a:lnTo>
                    <a:pt x="760" y="1631"/>
                  </a:lnTo>
                  <a:lnTo>
                    <a:pt x="753" y="1626"/>
                  </a:lnTo>
                  <a:lnTo>
                    <a:pt x="751" y="1626"/>
                  </a:lnTo>
                  <a:lnTo>
                    <a:pt x="743" y="1622"/>
                  </a:lnTo>
                  <a:lnTo>
                    <a:pt x="731" y="1599"/>
                  </a:lnTo>
                  <a:lnTo>
                    <a:pt x="722" y="1572"/>
                  </a:lnTo>
                  <a:lnTo>
                    <a:pt x="698" y="1555"/>
                  </a:lnTo>
                  <a:lnTo>
                    <a:pt x="640" y="1542"/>
                  </a:lnTo>
                  <a:lnTo>
                    <a:pt x="597" y="1536"/>
                  </a:lnTo>
                  <a:lnTo>
                    <a:pt x="548" y="1515"/>
                  </a:lnTo>
                  <a:lnTo>
                    <a:pt x="513" y="1499"/>
                  </a:lnTo>
                  <a:lnTo>
                    <a:pt x="317" y="1434"/>
                  </a:lnTo>
                  <a:lnTo>
                    <a:pt x="242" y="1437"/>
                  </a:lnTo>
                  <a:lnTo>
                    <a:pt x="242" y="1412"/>
                  </a:lnTo>
                  <a:lnTo>
                    <a:pt x="129" y="1412"/>
                  </a:lnTo>
                  <a:lnTo>
                    <a:pt x="133" y="1337"/>
                  </a:lnTo>
                  <a:lnTo>
                    <a:pt x="152" y="1347"/>
                  </a:lnTo>
                  <a:lnTo>
                    <a:pt x="157" y="1391"/>
                  </a:lnTo>
                  <a:lnTo>
                    <a:pt x="206" y="1391"/>
                  </a:lnTo>
                  <a:lnTo>
                    <a:pt x="206" y="1375"/>
                  </a:lnTo>
                  <a:lnTo>
                    <a:pt x="183" y="1364"/>
                  </a:lnTo>
                  <a:lnTo>
                    <a:pt x="183" y="1353"/>
                  </a:lnTo>
                  <a:lnTo>
                    <a:pt x="197" y="1354"/>
                  </a:lnTo>
                  <a:lnTo>
                    <a:pt x="193" y="1342"/>
                  </a:lnTo>
                  <a:lnTo>
                    <a:pt x="188" y="1342"/>
                  </a:lnTo>
                  <a:lnTo>
                    <a:pt x="188" y="1340"/>
                  </a:lnTo>
                  <a:lnTo>
                    <a:pt x="193" y="1340"/>
                  </a:lnTo>
                  <a:lnTo>
                    <a:pt x="193" y="1332"/>
                  </a:lnTo>
                  <a:lnTo>
                    <a:pt x="185" y="1329"/>
                  </a:lnTo>
                  <a:lnTo>
                    <a:pt x="193" y="1329"/>
                  </a:lnTo>
                  <a:lnTo>
                    <a:pt x="192" y="1319"/>
                  </a:lnTo>
                  <a:lnTo>
                    <a:pt x="185" y="1318"/>
                  </a:lnTo>
                  <a:lnTo>
                    <a:pt x="185" y="1315"/>
                  </a:lnTo>
                  <a:lnTo>
                    <a:pt x="192" y="1318"/>
                  </a:lnTo>
                  <a:lnTo>
                    <a:pt x="193" y="1313"/>
                  </a:lnTo>
                  <a:lnTo>
                    <a:pt x="207" y="1310"/>
                  </a:lnTo>
                  <a:lnTo>
                    <a:pt x="206" y="1302"/>
                  </a:lnTo>
                  <a:lnTo>
                    <a:pt x="220" y="1297"/>
                  </a:lnTo>
                  <a:lnTo>
                    <a:pt x="272" y="1275"/>
                  </a:lnTo>
                  <a:lnTo>
                    <a:pt x="277" y="1292"/>
                  </a:lnTo>
                  <a:lnTo>
                    <a:pt x="303" y="1315"/>
                  </a:lnTo>
                  <a:lnTo>
                    <a:pt x="308" y="1334"/>
                  </a:lnTo>
                  <a:lnTo>
                    <a:pt x="322" y="1347"/>
                  </a:lnTo>
                  <a:lnTo>
                    <a:pt x="329" y="1272"/>
                  </a:lnTo>
                  <a:lnTo>
                    <a:pt x="327" y="1232"/>
                  </a:lnTo>
                  <a:lnTo>
                    <a:pt x="329" y="1232"/>
                  </a:lnTo>
                  <a:lnTo>
                    <a:pt x="369" y="1248"/>
                  </a:lnTo>
                  <a:lnTo>
                    <a:pt x="350" y="1105"/>
                  </a:lnTo>
                  <a:lnTo>
                    <a:pt x="348" y="1098"/>
                  </a:lnTo>
                  <a:lnTo>
                    <a:pt x="341" y="1092"/>
                  </a:lnTo>
                  <a:lnTo>
                    <a:pt x="324" y="1098"/>
                  </a:lnTo>
                  <a:lnTo>
                    <a:pt x="322" y="1101"/>
                  </a:lnTo>
                  <a:lnTo>
                    <a:pt x="294" y="1111"/>
                  </a:lnTo>
                  <a:lnTo>
                    <a:pt x="279" y="1105"/>
                  </a:lnTo>
                  <a:lnTo>
                    <a:pt x="310" y="1092"/>
                  </a:lnTo>
                  <a:lnTo>
                    <a:pt x="317" y="1093"/>
                  </a:lnTo>
                  <a:lnTo>
                    <a:pt x="294" y="1082"/>
                  </a:lnTo>
                  <a:lnTo>
                    <a:pt x="289" y="1087"/>
                  </a:lnTo>
                  <a:lnTo>
                    <a:pt x="261" y="1097"/>
                  </a:lnTo>
                  <a:lnTo>
                    <a:pt x="225" y="1079"/>
                  </a:lnTo>
                  <a:lnTo>
                    <a:pt x="254" y="1068"/>
                  </a:lnTo>
                  <a:lnTo>
                    <a:pt x="265" y="1073"/>
                  </a:lnTo>
                  <a:lnTo>
                    <a:pt x="268" y="1068"/>
                  </a:lnTo>
                  <a:lnTo>
                    <a:pt x="242" y="1055"/>
                  </a:lnTo>
                  <a:lnTo>
                    <a:pt x="207" y="1070"/>
                  </a:lnTo>
                  <a:lnTo>
                    <a:pt x="176" y="1055"/>
                  </a:lnTo>
                  <a:lnTo>
                    <a:pt x="176" y="1049"/>
                  </a:lnTo>
                  <a:lnTo>
                    <a:pt x="152" y="1062"/>
                  </a:lnTo>
                  <a:lnTo>
                    <a:pt x="148" y="1052"/>
                  </a:lnTo>
                  <a:lnTo>
                    <a:pt x="166" y="1044"/>
                  </a:lnTo>
                  <a:lnTo>
                    <a:pt x="167" y="1044"/>
                  </a:lnTo>
                  <a:lnTo>
                    <a:pt x="172" y="1044"/>
                  </a:lnTo>
                  <a:lnTo>
                    <a:pt x="166" y="1020"/>
                  </a:lnTo>
                  <a:lnTo>
                    <a:pt x="152" y="1012"/>
                  </a:lnTo>
                  <a:lnTo>
                    <a:pt x="129" y="998"/>
                  </a:lnTo>
                  <a:lnTo>
                    <a:pt x="124" y="1003"/>
                  </a:lnTo>
                  <a:lnTo>
                    <a:pt x="122" y="1003"/>
                  </a:lnTo>
                  <a:lnTo>
                    <a:pt x="106" y="1030"/>
                  </a:lnTo>
                  <a:lnTo>
                    <a:pt x="96" y="1032"/>
                  </a:lnTo>
                  <a:lnTo>
                    <a:pt x="106" y="972"/>
                  </a:lnTo>
                  <a:lnTo>
                    <a:pt x="87" y="977"/>
                  </a:lnTo>
                  <a:lnTo>
                    <a:pt x="70" y="1043"/>
                  </a:lnTo>
                  <a:lnTo>
                    <a:pt x="58" y="1049"/>
                  </a:lnTo>
                  <a:lnTo>
                    <a:pt x="74" y="960"/>
                  </a:lnTo>
                  <a:lnTo>
                    <a:pt x="133" y="941"/>
                  </a:lnTo>
                  <a:lnTo>
                    <a:pt x="143" y="911"/>
                  </a:lnTo>
                  <a:lnTo>
                    <a:pt x="134" y="923"/>
                  </a:lnTo>
                  <a:lnTo>
                    <a:pt x="86" y="937"/>
                  </a:lnTo>
                  <a:lnTo>
                    <a:pt x="87" y="941"/>
                  </a:lnTo>
                  <a:lnTo>
                    <a:pt x="80" y="944"/>
                  </a:lnTo>
                  <a:lnTo>
                    <a:pt x="75" y="937"/>
                  </a:lnTo>
                  <a:lnTo>
                    <a:pt x="79" y="893"/>
                  </a:lnTo>
                  <a:lnTo>
                    <a:pt x="86" y="883"/>
                  </a:lnTo>
                  <a:lnTo>
                    <a:pt x="89" y="879"/>
                  </a:lnTo>
                  <a:lnTo>
                    <a:pt x="138" y="863"/>
                  </a:lnTo>
                  <a:lnTo>
                    <a:pt x="138" y="861"/>
                  </a:lnTo>
                  <a:lnTo>
                    <a:pt x="150" y="856"/>
                  </a:lnTo>
                  <a:lnTo>
                    <a:pt x="143" y="831"/>
                  </a:lnTo>
                  <a:lnTo>
                    <a:pt x="74" y="853"/>
                  </a:lnTo>
                  <a:lnTo>
                    <a:pt x="74" y="856"/>
                  </a:lnTo>
                  <a:lnTo>
                    <a:pt x="25" y="869"/>
                  </a:lnTo>
                  <a:lnTo>
                    <a:pt x="20" y="879"/>
                  </a:lnTo>
                  <a:lnTo>
                    <a:pt x="8" y="866"/>
                  </a:lnTo>
                  <a:lnTo>
                    <a:pt x="9" y="863"/>
                  </a:lnTo>
                  <a:lnTo>
                    <a:pt x="11" y="863"/>
                  </a:lnTo>
                  <a:lnTo>
                    <a:pt x="13" y="856"/>
                  </a:lnTo>
                  <a:lnTo>
                    <a:pt x="11" y="856"/>
                  </a:lnTo>
                  <a:lnTo>
                    <a:pt x="16" y="840"/>
                  </a:lnTo>
                  <a:lnTo>
                    <a:pt x="11" y="834"/>
                  </a:lnTo>
                  <a:lnTo>
                    <a:pt x="41" y="825"/>
                  </a:lnTo>
                  <a:lnTo>
                    <a:pt x="106" y="801"/>
                  </a:lnTo>
                  <a:lnTo>
                    <a:pt x="98" y="772"/>
                  </a:lnTo>
                  <a:lnTo>
                    <a:pt x="82" y="723"/>
                  </a:lnTo>
                  <a:lnTo>
                    <a:pt x="35" y="697"/>
                  </a:lnTo>
                  <a:lnTo>
                    <a:pt x="20" y="680"/>
                  </a:lnTo>
                  <a:lnTo>
                    <a:pt x="8" y="646"/>
                  </a:lnTo>
                  <a:lnTo>
                    <a:pt x="0" y="643"/>
                  </a:lnTo>
                  <a:lnTo>
                    <a:pt x="16" y="621"/>
                  </a:lnTo>
                  <a:lnTo>
                    <a:pt x="42" y="599"/>
                  </a:lnTo>
                  <a:lnTo>
                    <a:pt x="143" y="562"/>
                  </a:lnTo>
                  <a:lnTo>
                    <a:pt x="179" y="514"/>
                  </a:lnTo>
                  <a:lnTo>
                    <a:pt x="220" y="492"/>
                  </a:lnTo>
                  <a:lnTo>
                    <a:pt x="305" y="457"/>
                  </a:lnTo>
                  <a:lnTo>
                    <a:pt x="322" y="439"/>
                  </a:lnTo>
                  <a:lnTo>
                    <a:pt x="327" y="420"/>
                  </a:lnTo>
                  <a:lnTo>
                    <a:pt x="324" y="404"/>
                  </a:lnTo>
                  <a:lnTo>
                    <a:pt x="310" y="376"/>
                  </a:lnTo>
                  <a:lnTo>
                    <a:pt x="308" y="355"/>
                  </a:lnTo>
                  <a:lnTo>
                    <a:pt x="315" y="327"/>
                  </a:lnTo>
                  <a:lnTo>
                    <a:pt x="327" y="314"/>
                  </a:lnTo>
                  <a:lnTo>
                    <a:pt x="402" y="306"/>
                  </a:lnTo>
                  <a:lnTo>
                    <a:pt x="426" y="318"/>
                  </a:lnTo>
                  <a:lnTo>
                    <a:pt x="449" y="331"/>
                  </a:lnTo>
                  <a:lnTo>
                    <a:pt x="482" y="342"/>
                  </a:lnTo>
                  <a:lnTo>
                    <a:pt x="501" y="338"/>
                  </a:lnTo>
                  <a:lnTo>
                    <a:pt x="505" y="327"/>
                  </a:lnTo>
                  <a:lnTo>
                    <a:pt x="510" y="323"/>
                  </a:lnTo>
                  <a:lnTo>
                    <a:pt x="546" y="292"/>
                  </a:lnTo>
                  <a:lnTo>
                    <a:pt x="574" y="284"/>
                  </a:lnTo>
                  <a:lnTo>
                    <a:pt x="595" y="271"/>
                  </a:lnTo>
                  <a:lnTo>
                    <a:pt x="604" y="260"/>
                  </a:lnTo>
                  <a:lnTo>
                    <a:pt x="599" y="255"/>
                  </a:lnTo>
                  <a:lnTo>
                    <a:pt x="602" y="244"/>
                  </a:lnTo>
                  <a:lnTo>
                    <a:pt x="609" y="244"/>
                  </a:lnTo>
                  <a:lnTo>
                    <a:pt x="621" y="212"/>
                  </a:lnTo>
                  <a:lnTo>
                    <a:pt x="619" y="194"/>
                  </a:lnTo>
                  <a:lnTo>
                    <a:pt x="633" y="180"/>
                  </a:lnTo>
                  <a:lnTo>
                    <a:pt x="642" y="180"/>
                  </a:lnTo>
                  <a:lnTo>
                    <a:pt x="647" y="169"/>
                  </a:lnTo>
                  <a:lnTo>
                    <a:pt x="665" y="159"/>
                  </a:lnTo>
                  <a:lnTo>
                    <a:pt x="680" y="158"/>
                  </a:lnTo>
                  <a:lnTo>
                    <a:pt x="696" y="164"/>
                  </a:lnTo>
                  <a:lnTo>
                    <a:pt x="704" y="159"/>
                  </a:lnTo>
                  <a:lnTo>
                    <a:pt x="713" y="163"/>
                  </a:lnTo>
                  <a:lnTo>
                    <a:pt x="722" y="164"/>
                  </a:lnTo>
                  <a:lnTo>
                    <a:pt x="741" y="172"/>
                  </a:lnTo>
                  <a:lnTo>
                    <a:pt x="744" y="169"/>
                  </a:lnTo>
                  <a:lnTo>
                    <a:pt x="741" y="190"/>
                  </a:lnTo>
                  <a:lnTo>
                    <a:pt x="798" y="217"/>
                  </a:lnTo>
                  <a:lnTo>
                    <a:pt x="811" y="220"/>
                  </a:lnTo>
                  <a:lnTo>
                    <a:pt x="851" y="185"/>
                  </a:lnTo>
                  <a:lnTo>
                    <a:pt x="873" y="172"/>
                  </a:lnTo>
                  <a:lnTo>
                    <a:pt x="896" y="169"/>
                  </a:lnTo>
                  <a:lnTo>
                    <a:pt x="897" y="180"/>
                  </a:lnTo>
                  <a:lnTo>
                    <a:pt x="923" y="180"/>
                  </a:lnTo>
                  <a:lnTo>
                    <a:pt x="948" y="190"/>
                  </a:lnTo>
                  <a:lnTo>
                    <a:pt x="976" y="177"/>
                  </a:lnTo>
                  <a:lnTo>
                    <a:pt x="976" y="167"/>
                  </a:lnTo>
                  <a:lnTo>
                    <a:pt x="990" y="163"/>
                  </a:lnTo>
                  <a:lnTo>
                    <a:pt x="990" y="158"/>
                  </a:lnTo>
                  <a:lnTo>
                    <a:pt x="997" y="148"/>
                  </a:lnTo>
                  <a:lnTo>
                    <a:pt x="981" y="140"/>
                  </a:lnTo>
                  <a:lnTo>
                    <a:pt x="976" y="131"/>
                  </a:lnTo>
                  <a:lnTo>
                    <a:pt x="1002" y="91"/>
                  </a:lnTo>
                  <a:lnTo>
                    <a:pt x="1007" y="83"/>
                  </a:lnTo>
                  <a:lnTo>
                    <a:pt x="1056" y="70"/>
                  </a:lnTo>
                  <a:lnTo>
                    <a:pt x="1063" y="62"/>
                  </a:lnTo>
                  <a:lnTo>
                    <a:pt x="1078" y="24"/>
                  </a:lnTo>
                  <a:lnTo>
                    <a:pt x="1087" y="13"/>
                  </a:lnTo>
                  <a:lnTo>
                    <a:pt x="1106" y="0"/>
                  </a:lnTo>
                  <a:lnTo>
                    <a:pt x="1118" y="8"/>
                  </a:lnTo>
                  <a:lnTo>
                    <a:pt x="1136" y="7"/>
                  </a:lnTo>
                  <a:lnTo>
                    <a:pt x="1149" y="16"/>
                  </a:lnTo>
                  <a:lnTo>
                    <a:pt x="1155" y="31"/>
                  </a:lnTo>
                  <a:lnTo>
                    <a:pt x="1153" y="43"/>
                  </a:lnTo>
                  <a:lnTo>
                    <a:pt x="1142" y="38"/>
                  </a:lnTo>
                  <a:lnTo>
                    <a:pt x="1153" y="48"/>
                  </a:lnTo>
                  <a:lnTo>
                    <a:pt x="1148" y="70"/>
                  </a:lnTo>
                  <a:lnTo>
                    <a:pt x="1146" y="69"/>
                  </a:lnTo>
                  <a:lnTo>
                    <a:pt x="1149" y="105"/>
                  </a:lnTo>
                  <a:lnTo>
                    <a:pt x="1210" y="109"/>
                  </a:lnTo>
                  <a:lnTo>
                    <a:pt x="1216" y="121"/>
                  </a:lnTo>
                  <a:lnTo>
                    <a:pt x="1228" y="135"/>
                  </a:lnTo>
                  <a:lnTo>
                    <a:pt x="1219" y="140"/>
                  </a:lnTo>
                  <a:lnTo>
                    <a:pt x="1202" y="163"/>
                  </a:lnTo>
                  <a:lnTo>
                    <a:pt x="1197" y="207"/>
                  </a:lnTo>
                  <a:lnTo>
                    <a:pt x="1228" y="247"/>
                  </a:lnTo>
                  <a:lnTo>
                    <a:pt x="1233" y="264"/>
                  </a:lnTo>
                  <a:lnTo>
                    <a:pt x="1231" y="288"/>
                  </a:lnTo>
                  <a:lnTo>
                    <a:pt x="1209" y="298"/>
                  </a:lnTo>
                  <a:lnTo>
                    <a:pt x="1172" y="323"/>
                  </a:lnTo>
                  <a:lnTo>
                    <a:pt x="1183" y="341"/>
                  </a:lnTo>
                  <a:lnTo>
                    <a:pt x="1186" y="395"/>
                  </a:lnTo>
                  <a:lnTo>
                    <a:pt x="1226" y="385"/>
                  </a:lnTo>
                  <a:lnTo>
                    <a:pt x="1231" y="393"/>
                  </a:lnTo>
                  <a:lnTo>
                    <a:pt x="1252" y="395"/>
                  </a:lnTo>
                  <a:lnTo>
                    <a:pt x="1271" y="416"/>
                  </a:lnTo>
                  <a:lnTo>
                    <a:pt x="1271" y="425"/>
                  </a:lnTo>
                  <a:lnTo>
                    <a:pt x="1285" y="460"/>
                  </a:lnTo>
                  <a:lnTo>
                    <a:pt x="1302" y="505"/>
                  </a:lnTo>
                  <a:lnTo>
                    <a:pt x="1297" y="513"/>
                  </a:lnTo>
                  <a:lnTo>
                    <a:pt x="1302" y="519"/>
                  </a:lnTo>
                  <a:lnTo>
                    <a:pt x="1302" y="524"/>
                  </a:lnTo>
                  <a:lnTo>
                    <a:pt x="1306" y="524"/>
                  </a:lnTo>
                  <a:lnTo>
                    <a:pt x="1304" y="536"/>
                  </a:lnTo>
                  <a:lnTo>
                    <a:pt x="1339" y="540"/>
                  </a:lnTo>
                  <a:lnTo>
                    <a:pt x="1344" y="502"/>
                  </a:lnTo>
                  <a:lnTo>
                    <a:pt x="1367" y="502"/>
                  </a:lnTo>
                  <a:lnTo>
                    <a:pt x="1346" y="462"/>
                  </a:lnTo>
                  <a:lnTo>
                    <a:pt x="1407" y="465"/>
                  </a:lnTo>
                  <a:lnTo>
                    <a:pt x="1416" y="451"/>
                  </a:lnTo>
                  <a:lnTo>
                    <a:pt x="1410" y="452"/>
                  </a:lnTo>
                  <a:lnTo>
                    <a:pt x="1409" y="444"/>
                  </a:lnTo>
                  <a:lnTo>
                    <a:pt x="1410" y="444"/>
                  </a:lnTo>
                  <a:lnTo>
                    <a:pt x="1409" y="443"/>
                  </a:lnTo>
                  <a:lnTo>
                    <a:pt x="1410" y="443"/>
                  </a:lnTo>
                  <a:lnTo>
                    <a:pt x="1410" y="439"/>
                  </a:lnTo>
                  <a:lnTo>
                    <a:pt x="1405" y="438"/>
                  </a:lnTo>
                  <a:lnTo>
                    <a:pt x="1412" y="438"/>
                  </a:lnTo>
                  <a:lnTo>
                    <a:pt x="1412" y="439"/>
                  </a:lnTo>
                  <a:lnTo>
                    <a:pt x="1417" y="443"/>
                  </a:lnTo>
                  <a:lnTo>
                    <a:pt x="1417" y="435"/>
                  </a:lnTo>
                  <a:lnTo>
                    <a:pt x="1412" y="432"/>
                  </a:lnTo>
                  <a:lnTo>
                    <a:pt x="1410" y="430"/>
                  </a:lnTo>
                  <a:lnTo>
                    <a:pt x="1405" y="428"/>
                  </a:lnTo>
                  <a:lnTo>
                    <a:pt x="1405" y="422"/>
                  </a:lnTo>
                  <a:lnTo>
                    <a:pt x="1402" y="420"/>
                  </a:lnTo>
                  <a:lnTo>
                    <a:pt x="1405" y="408"/>
                  </a:lnTo>
                  <a:lnTo>
                    <a:pt x="1407" y="408"/>
                  </a:lnTo>
                  <a:lnTo>
                    <a:pt x="1409" y="417"/>
                  </a:lnTo>
                  <a:lnTo>
                    <a:pt x="1410" y="409"/>
                  </a:lnTo>
                  <a:lnTo>
                    <a:pt x="1416" y="416"/>
                  </a:lnTo>
                  <a:lnTo>
                    <a:pt x="1417" y="416"/>
                  </a:lnTo>
                  <a:close/>
                </a:path>
              </a:pathLst>
            </a:custGeom>
            <a:solidFill>
              <a:srgbClr val="FFD1FF">
                <a:alpha val="84706"/>
              </a:srgbClr>
            </a:solidFill>
            <a:ln w="19050"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68" name="Freeform 15"/>
            <p:cNvSpPr>
              <a:spLocks/>
            </p:cNvSpPr>
            <p:nvPr/>
          </p:nvSpPr>
          <p:spPr bwMode="auto">
            <a:xfrm>
              <a:off x="5131830" y="2044405"/>
              <a:ext cx="591766" cy="450283"/>
            </a:xfrm>
            <a:custGeom>
              <a:avLst/>
              <a:gdLst>
                <a:gd name="T0" fmla="*/ 345 w 527"/>
                <a:gd name="T1" fmla="*/ 336 h 401"/>
                <a:gd name="T2" fmla="*/ 209 w 527"/>
                <a:gd name="T3" fmla="*/ 389 h 401"/>
                <a:gd name="T4" fmla="*/ 177 w 527"/>
                <a:gd name="T5" fmla="*/ 387 h 401"/>
                <a:gd name="T6" fmla="*/ 111 w 527"/>
                <a:gd name="T7" fmla="*/ 371 h 401"/>
                <a:gd name="T8" fmla="*/ 109 w 527"/>
                <a:gd name="T9" fmla="*/ 336 h 401"/>
                <a:gd name="T10" fmla="*/ 104 w 527"/>
                <a:gd name="T11" fmla="*/ 305 h 401"/>
                <a:gd name="T12" fmla="*/ 116 w 527"/>
                <a:gd name="T13" fmla="*/ 297 h 401"/>
                <a:gd name="T14" fmla="*/ 96 w 527"/>
                <a:gd name="T15" fmla="*/ 273 h 401"/>
                <a:gd name="T16" fmla="*/ 116 w 527"/>
                <a:gd name="T17" fmla="*/ 270 h 401"/>
                <a:gd name="T18" fmla="*/ 12 w 527"/>
                <a:gd name="T19" fmla="*/ 122 h 401"/>
                <a:gd name="T20" fmla="*/ 0 w 527"/>
                <a:gd name="T21" fmla="*/ 114 h 401"/>
                <a:gd name="T22" fmla="*/ 7 w 527"/>
                <a:gd name="T23" fmla="*/ 97 h 401"/>
                <a:gd name="T24" fmla="*/ 19 w 527"/>
                <a:gd name="T25" fmla="*/ 87 h 401"/>
                <a:gd name="T26" fmla="*/ 31 w 527"/>
                <a:gd name="T27" fmla="*/ 100 h 401"/>
                <a:gd name="T28" fmla="*/ 87 w 527"/>
                <a:gd name="T29" fmla="*/ 65 h 401"/>
                <a:gd name="T30" fmla="*/ 139 w 527"/>
                <a:gd name="T31" fmla="*/ 48 h 401"/>
                <a:gd name="T32" fmla="*/ 144 w 527"/>
                <a:gd name="T33" fmla="*/ 53 h 401"/>
                <a:gd name="T34" fmla="*/ 155 w 527"/>
                <a:gd name="T35" fmla="*/ 65 h 401"/>
                <a:gd name="T36" fmla="*/ 174 w 527"/>
                <a:gd name="T37" fmla="*/ 67 h 401"/>
                <a:gd name="T38" fmla="*/ 209 w 527"/>
                <a:gd name="T39" fmla="*/ 56 h 401"/>
                <a:gd name="T40" fmla="*/ 204 w 527"/>
                <a:gd name="T41" fmla="*/ 67 h 401"/>
                <a:gd name="T42" fmla="*/ 207 w 527"/>
                <a:gd name="T43" fmla="*/ 75 h 401"/>
                <a:gd name="T44" fmla="*/ 212 w 527"/>
                <a:gd name="T45" fmla="*/ 102 h 401"/>
                <a:gd name="T46" fmla="*/ 212 w 527"/>
                <a:gd name="T47" fmla="*/ 116 h 401"/>
                <a:gd name="T48" fmla="*/ 252 w 527"/>
                <a:gd name="T49" fmla="*/ 119 h 401"/>
                <a:gd name="T50" fmla="*/ 233 w 527"/>
                <a:gd name="T51" fmla="*/ 202 h 401"/>
                <a:gd name="T52" fmla="*/ 257 w 527"/>
                <a:gd name="T53" fmla="*/ 202 h 401"/>
                <a:gd name="T54" fmla="*/ 279 w 527"/>
                <a:gd name="T55" fmla="*/ 190 h 401"/>
                <a:gd name="T56" fmla="*/ 299 w 527"/>
                <a:gd name="T57" fmla="*/ 167 h 401"/>
                <a:gd name="T58" fmla="*/ 322 w 527"/>
                <a:gd name="T59" fmla="*/ 137 h 401"/>
                <a:gd name="T60" fmla="*/ 409 w 527"/>
                <a:gd name="T61" fmla="*/ 67 h 401"/>
                <a:gd name="T62" fmla="*/ 420 w 527"/>
                <a:gd name="T63" fmla="*/ 48 h 401"/>
                <a:gd name="T64" fmla="*/ 437 w 527"/>
                <a:gd name="T65" fmla="*/ 38 h 401"/>
                <a:gd name="T66" fmla="*/ 468 w 527"/>
                <a:gd name="T67" fmla="*/ 13 h 401"/>
                <a:gd name="T68" fmla="*/ 498 w 527"/>
                <a:gd name="T69" fmla="*/ 13 h 401"/>
                <a:gd name="T70" fmla="*/ 494 w 527"/>
                <a:gd name="T71" fmla="*/ 25 h 401"/>
                <a:gd name="T72" fmla="*/ 498 w 527"/>
                <a:gd name="T73" fmla="*/ 40 h 401"/>
                <a:gd name="T74" fmla="*/ 500 w 527"/>
                <a:gd name="T75" fmla="*/ 56 h 401"/>
                <a:gd name="T76" fmla="*/ 498 w 527"/>
                <a:gd name="T77" fmla="*/ 105 h 401"/>
                <a:gd name="T78" fmla="*/ 500 w 527"/>
                <a:gd name="T79" fmla="*/ 119 h 401"/>
                <a:gd name="T80" fmla="*/ 503 w 527"/>
                <a:gd name="T81" fmla="*/ 127 h 401"/>
                <a:gd name="T82" fmla="*/ 505 w 527"/>
                <a:gd name="T83" fmla="*/ 137 h 401"/>
                <a:gd name="T84" fmla="*/ 477 w 527"/>
                <a:gd name="T85" fmla="*/ 2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7" h="401">
                  <a:moveTo>
                    <a:pt x="404" y="279"/>
                  </a:moveTo>
                  <a:lnTo>
                    <a:pt x="345" y="336"/>
                  </a:lnTo>
                  <a:lnTo>
                    <a:pt x="306" y="363"/>
                  </a:lnTo>
                  <a:lnTo>
                    <a:pt x="209" y="389"/>
                  </a:lnTo>
                  <a:lnTo>
                    <a:pt x="190" y="401"/>
                  </a:lnTo>
                  <a:lnTo>
                    <a:pt x="177" y="387"/>
                  </a:lnTo>
                  <a:lnTo>
                    <a:pt x="172" y="374"/>
                  </a:lnTo>
                  <a:lnTo>
                    <a:pt x="111" y="371"/>
                  </a:lnTo>
                  <a:lnTo>
                    <a:pt x="108" y="335"/>
                  </a:lnTo>
                  <a:lnTo>
                    <a:pt x="109" y="336"/>
                  </a:lnTo>
                  <a:lnTo>
                    <a:pt x="113" y="314"/>
                  </a:lnTo>
                  <a:lnTo>
                    <a:pt x="104" y="305"/>
                  </a:lnTo>
                  <a:lnTo>
                    <a:pt x="113" y="309"/>
                  </a:lnTo>
                  <a:lnTo>
                    <a:pt x="116" y="297"/>
                  </a:lnTo>
                  <a:lnTo>
                    <a:pt x="111" y="283"/>
                  </a:lnTo>
                  <a:lnTo>
                    <a:pt x="96" y="273"/>
                  </a:lnTo>
                  <a:lnTo>
                    <a:pt x="102" y="267"/>
                  </a:lnTo>
                  <a:lnTo>
                    <a:pt x="116" y="270"/>
                  </a:lnTo>
                  <a:lnTo>
                    <a:pt x="92" y="233"/>
                  </a:lnTo>
                  <a:lnTo>
                    <a:pt x="12" y="122"/>
                  </a:lnTo>
                  <a:lnTo>
                    <a:pt x="7" y="124"/>
                  </a:lnTo>
                  <a:lnTo>
                    <a:pt x="0" y="114"/>
                  </a:lnTo>
                  <a:lnTo>
                    <a:pt x="9" y="105"/>
                  </a:lnTo>
                  <a:lnTo>
                    <a:pt x="7" y="97"/>
                  </a:lnTo>
                  <a:lnTo>
                    <a:pt x="22" y="92"/>
                  </a:lnTo>
                  <a:lnTo>
                    <a:pt x="19" y="87"/>
                  </a:lnTo>
                  <a:lnTo>
                    <a:pt x="24" y="87"/>
                  </a:lnTo>
                  <a:lnTo>
                    <a:pt x="31" y="100"/>
                  </a:lnTo>
                  <a:lnTo>
                    <a:pt x="38" y="100"/>
                  </a:lnTo>
                  <a:lnTo>
                    <a:pt x="87" y="65"/>
                  </a:lnTo>
                  <a:lnTo>
                    <a:pt x="122" y="51"/>
                  </a:lnTo>
                  <a:lnTo>
                    <a:pt x="139" y="48"/>
                  </a:lnTo>
                  <a:lnTo>
                    <a:pt x="141" y="53"/>
                  </a:lnTo>
                  <a:lnTo>
                    <a:pt x="144" y="53"/>
                  </a:lnTo>
                  <a:lnTo>
                    <a:pt x="148" y="62"/>
                  </a:lnTo>
                  <a:lnTo>
                    <a:pt x="155" y="65"/>
                  </a:lnTo>
                  <a:lnTo>
                    <a:pt x="155" y="67"/>
                  </a:lnTo>
                  <a:lnTo>
                    <a:pt x="174" y="67"/>
                  </a:lnTo>
                  <a:lnTo>
                    <a:pt x="177" y="56"/>
                  </a:lnTo>
                  <a:lnTo>
                    <a:pt x="209" y="56"/>
                  </a:lnTo>
                  <a:lnTo>
                    <a:pt x="207" y="67"/>
                  </a:lnTo>
                  <a:lnTo>
                    <a:pt x="204" y="67"/>
                  </a:lnTo>
                  <a:lnTo>
                    <a:pt x="204" y="75"/>
                  </a:lnTo>
                  <a:lnTo>
                    <a:pt x="207" y="75"/>
                  </a:lnTo>
                  <a:lnTo>
                    <a:pt x="207" y="92"/>
                  </a:lnTo>
                  <a:lnTo>
                    <a:pt x="212" y="102"/>
                  </a:lnTo>
                  <a:lnTo>
                    <a:pt x="207" y="114"/>
                  </a:lnTo>
                  <a:lnTo>
                    <a:pt x="212" y="116"/>
                  </a:lnTo>
                  <a:lnTo>
                    <a:pt x="205" y="144"/>
                  </a:lnTo>
                  <a:lnTo>
                    <a:pt x="252" y="119"/>
                  </a:lnTo>
                  <a:lnTo>
                    <a:pt x="249" y="189"/>
                  </a:lnTo>
                  <a:lnTo>
                    <a:pt x="233" y="202"/>
                  </a:lnTo>
                  <a:lnTo>
                    <a:pt x="242" y="211"/>
                  </a:lnTo>
                  <a:lnTo>
                    <a:pt x="257" y="202"/>
                  </a:lnTo>
                  <a:lnTo>
                    <a:pt x="275" y="199"/>
                  </a:lnTo>
                  <a:lnTo>
                    <a:pt x="279" y="190"/>
                  </a:lnTo>
                  <a:lnTo>
                    <a:pt x="298" y="176"/>
                  </a:lnTo>
                  <a:lnTo>
                    <a:pt x="299" y="167"/>
                  </a:lnTo>
                  <a:lnTo>
                    <a:pt x="313" y="154"/>
                  </a:lnTo>
                  <a:lnTo>
                    <a:pt x="322" y="137"/>
                  </a:lnTo>
                  <a:lnTo>
                    <a:pt x="369" y="109"/>
                  </a:lnTo>
                  <a:lnTo>
                    <a:pt x="409" y="67"/>
                  </a:lnTo>
                  <a:lnTo>
                    <a:pt x="409" y="57"/>
                  </a:lnTo>
                  <a:lnTo>
                    <a:pt x="420" y="48"/>
                  </a:lnTo>
                  <a:lnTo>
                    <a:pt x="428" y="51"/>
                  </a:lnTo>
                  <a:lnTo>
                    <a:pt x="437" y="38"/>
                  </a:lnTo>
                  <a:lnTo>
                    <a:pt x="463" y="21"/>
                  </a:lnTo>
                  <a:lnTo>
                    <a:pt x="468" y="13"/>
                  </a:lnTo>
                  <a:lnTo>
                    <a:pt x="489" y="0"/>
                  </a:lnTo>
                  <a:lnTo>
                    <a:pt x="498" y="13"/>
                  </a:lnTo>
                  <a:lnTo>
                    <a:pt x="498" y="25"/>
                  </a:lnTo>
                  <a:lnTo>
                    <a:pt x="494" y="25"/>
                  </a:lnTo>
                  <a:lnTo>
                    <a:pt x="494" y="38"/>
                  </a:lnTo>
                  <a:lnTo>
                    <a:pt x="498" y="40"/>
                  </a:lnTo>
                  <a:lnTo>
                    <a:pt x="496" y="53"/>
                  </a:lnTo>
                  <a:lnTo>
                    <a:pt x="500" y="56"/>
                  </a:lnTo>
                  <a:lnTo>
                    <a:pt x="494" y="75"/>
                  </a:lnTo>
                  <a:lnTo>
                    <a:pt x="498" y="105"/>
                  </a:lnTo>
                  <a:lnTo>
                    <a:pt x="494" y="122"/>
                  </a:lnTo>
                  <a:lnTo>
                    <a:pt x="500" y="119"/>
                  </a:lnTo>
                  <a:lnTo>
                    <a:pt x="498" y="127"/>
                  </a:lnTo>
                  <a:lnTo>
                    <a:pt x="503" y="127"/>
                  </a:lnTo>
                  <a:lnTo>
                    <a:pt x="507" y="133"/>
                  </a:lnTo>
                  <a:lnTo>
                    <a:pt x="505" y="137"/>
                  </a:lnTo>
                  <a:lnTo>
                    <a:pt x="527" y="164"/>
                  </a:lnTo>
                  <a:lnTo>
                    <a:pt x="477" y="214"/>
                  </a:lnTo>
                  <a:lnTo>
                    <a:pt x="404" y="279"/>
                  </a:lnTo>
                  <a:close/>
                </a:path>
              </a:pathLst>
            </a:custGeom>
            <a:gradFill>
              <a:gsLst>
                <a:gs pos="85000">
                  <a:srgbClr val="FFCCCC"/>
                </a:gs>
                <a:gs pos="24000">
                  <a:srgbClr val="CCFF99"/>
                </a:gs>
                <a:gs pos="35000">
                  <a:srgbClr val="00B0F0"/>
                </a:gs>
                <a:gs pos="76000">
                  <a:schemeClr val="accent1">
                    <a:lumMod val="40000"/>
                    <a:lumOff val="60000"/>
                    <a:alpha val="2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69" name="Freeform 16"/>
            <p:cNvSpPr>
              <a:spLocks/>
            </p:cNvSpPr>
            <p:nvPr/>
          </p:nvSpPr>
          <p:spPr bwMode="auto">
            <a:xfrm>
              <a:off x="5131830" y="2044405"/>
              <a:ext cx="591766" cy="450283"/>
            </a:xfrm>
            <a:custGeom>
              <a:avLst/>
              <a:gdLst>
                <a:gd name="T0" fmla="*/ 345 w 527"/>
                <a:gd name="T1" fmla="*/ 336 h 401"/>
                <a:gd name="T2" fmla="*/ 209 w 527"/>
                <a:gd name="T3" fmla="*/ 389 h 401"/>
                <a:gd name="T4" fmla="*/ 177 w 527"/>
                <a:gd name="T5" fmla="*/ 387 h 401"/>
                <a:gd name="T6" fmla="*/ 111 w 527"/>
                <a:gd name="T7" fmla="*/ 371 h 401"/>
                <a:gd name="T8" fmla="*/ 109 w 527"/>
                <a:gd name="T9" fmla="*/ 336 h 401"/>
                <a:gd name="T10" fmla="*/ 104 w 527"/>
                <a:gd name="T11" fmla="*/ 305 h 401"/>
                <a:gd name="T12" fmla="*/ 116 w 527"/>
                <a:gd name="T13" fmla="*/ 297 h 401"/>
                <a:gd name="T14" fmla="*/ 96 w 527"/>
                <a:gd name="T15" fmla="*/ 273 h 401"/>
                <a:gd name="T16" fmla="*/ 116 w 527"/>
                <a:gd name="T17" fmla="*/ 270 h 401"/>
                <a:gd name="T18" fmla="*/ 12 w 527"/>
                <a:gd name="T19" fmla="*/ 122 h 401"/>
                <a:gd name="T20" fmla="*/ 0 w 527"/>
                <a:gd name="T21" fmla="*/ 114 h 401"/>
                <a:gd name="T22" fmla="*/ 7 w 527"/>
                <a:gd name="T23" fmla="*/ 97 h 401"/>
                <a:gd name="T24" fmla="*/ 19 w 527"/>
                <a:gd name="T25" fmla="*/ 87 h 401"/>
                <a:gd name="T26" fmla="*/ 31 w 527"/>
                <a:gd name="T27" fmla="*/ 100 h 401"/>
                <a:gd name="T28" fmla="*/ 87 w 527"/>
                <a:gd name="T29" fmla="*/ 65 h 401"/>
                <a:gd name="T30" fmla="*/ 139 w 527"/>
                <a:gd name="T31" fmla="*/ 48 h 401"/>
                <a:gd name="T32" fmla="*/ 144 w 527"/>
                <a:gd name="T33" fmla="*/ 53 h 401"/>
                <a:gd name="T34" fmla="*/ 155 w 527"/>
                <a:gd name="T35" fmla="*/ 65 h 401"/>
                <a:gd name="T36" fmla="*/ 174 w 527"/>
                <a:gd name="T37" fmla="*/ 67 h 401"/>
                <a:gd name="T38" fmla="*/ 209 w 527"/>
                <a:gd name="T39" fmla="*/ 56 h 401"/>
                <a:gd name="T40" fmla="*/ 204 w 527"/>
                <a:gd name="T41" fmla="*/ 67 h 401"/>
                <a:gd name="T42" fmla="*/ 207 w 527"/>
                <a:gd name="T43" fmla="*/ 75 h 401"/>
                <a:gd name="T44" fmla="*/ 212 w 527"/>
                <a:gd name="T45" fmla="*/ 102 h 401"/>
                <a:gd name="T46" fmla="*/ 212 w 527"/>
                <a:gd name="T47" fmla="*/ 116 h 401"/>
                <a:gd name="T48" fmla="*/ 252 w 527"/>
                <a:gd name="T49" fmla="*/ 119 h 401"/>
                <a:gd name="T50" fmla="*/ 233 w 527"/>
                <a:gd name="T51" fmla="*/ 202 h 401"/>
                <a:gd name="T52" fmla="*/ 257 w 527"/>
                <a:gd name="T53" fmla="*/ 202 h 401"/>
                <a:gd name="T54" fmla="*/ 279 w 527"/>
                <a:gd name="T55" fmla="*/ 190 h 401"/>
                <a:gd name="T56" fmla="*/ 299 w 527"/>
                <a:gd name="T57" fmla="*/ 167 h 401"/>
                <a:gd name="T58" fmla="*/ 322 w 527"/>
                <a:gd name="T59" fmla="*/ 137 h 401"/>
                <a:gd name="T60" fmla="*/ 409 w 527"/>
                <a:gd name="T61" fmla="*/ 67 h 401"/>
                <a:gd name="T62" fmla="*/ 420 w 527"/>
                <a:gd name="T63" fmla="*/ 48 h 401"/>
                <a:gd name="T64" fmla="*/ 437 w 527"/>
                <a:gd name="T65" fmla="*/ 38 h 401"/>
                <a:gd name="T66" fmla="*/ 468 w 527"/>
                <a:gd name="T67" fmla="*/ 13 h 401"/>
                <a:gd name="T68" fmla="*/ 498 w 527"/>
                <a:gd name="T69" fmla="*/ 13 h 401"/>
                <a:gd name="T70" fmla="*/ 494 w 527"/>
                <a:gd name="T71" fmla="*/ 25 h 401"/>
                <a:gd name="T72" fmla="*/ 498 w 527"/>
                <a:gd name="T73" fmla="*/ 40 h 401"/>
                <a:gd name="T74" fmla="*/ 500 w 527"/>
                <a:gd name="T75" fmla="*/ 56 h 401"/>
                <a:gd name="T76" fmla="*/ 498 w 527"/>
                <a:gd name="T77" fmla="*/ 105 h 401"/>
                <a:gd name="T78" fmla="*/ 500 w 527"/>
                <a:gd name="T79" fmla="*/ 119 h 401"/>
                <a:gd name="T80" fmla="*/ 503 w 527"/>
                <a:gd name="T81" fmla="*/ 127 h 401"/>
                <a:gd name="T82" fmla="*/ 505 w 527"/>
                <a:gd name="T83" fmla="*/ 137 h 401"/>
                <a:gd name="T84" fmla="*/ 477 w 527"/>
                <a:gd name="T85" fmla="*/ 2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7" h="401">
                  <a:moveTo>
                    <a:pt x="404" y="279"/>
                  </a:moveTo>
                  <a:lnTo>
                    <a:pt x="345" y="336"/>
                  </a:lnTo>
                  <a:lnTo>
                    <a:pt x="306" y="363"/>
                  </a:lnTo>
                  <a:lnTo>
                    <a:pt x="209" y="389"/>
                  </a:lnTo>
                  <a:lnTo>
                    <a:pt x="190" y="401"/>
                  </a:lnTo>
                  <a:lnTo>
                    <a:pt x="177" y="387"/>
                  </a:lnTo>
                  <a:lnTo>
                    <a:pt x="172" y="374"/>
                  </a:lnTo>
                  <a:lnTo>
                    <a:pt x="111" y="371"/>
                  </a:lnTo>
                  <a:lnTo>
                    <a:pt x="108" y="335"/>
                  </a:lnTo>
                  <a:lnTo>
                    <a:pt x="109" y="336"/>
                  </a:lnTo>
                  <a:lnTo>
                    <a:pt x="113" y="314"/>
                  </a:lnTo>
                  <a:lnTo>
                    <a:pt x="104" y="305"/>
                  </a:lnTo>
                  <a:lnTo>
                    <a:pt x="113" y="309"/>
                  </a:lnTo>
                  <a:lnTo>
                    <a:pt x="116" y="297"/>
                  </a:lnTo>
                  <a:lnTo>
                    <a:pt x="111" y="283"/>
                  </a:lnTo>
                  <a:lnTo>
                    <a:pt x="96" y="273"/>
                  </a:lnTo>
                  <a:lnTo>
                    <a:pt x="102" y="267"/>
                  </a:lnTo>
                  <a:lnTo>
                    <a:pt x="116" y="270"/>
                  </a:lnTo>
                  <a:lnTo>
                    <a:pt x="92" y="233"/>
                  </a:lnTo>
                  <a:lnTo>
                    <a:pt x="12" y="122"/>
                  </a:lnTo>
                  <a:lnTo>
                    <a:pt x="7" y="124"/>
                  </a:lnTo>
                  <a:lnTo>
                    <a:pt x="0" y="114"/>
                  </a:lnTo>
                  <a:lnTo>
                    <a:pt x="9" y="105"/>
                  </a:lnTo>
                  <a:lnTo>
                    <a:pt x="7" y="97"/>
                  </a:lnTo>
                  <a:lnTo>
                    <a:pt x="22" y="92"/>
                  </a:lnTo>
                  <a:lnTo>
                    <a:pt x="19" y="87"/>
                  </a:lnTo>
                  <a:lnTo>
                    <a:pt x="24" y="87"/>
                  </a:lnTo>
                  <a:lnTo>
                    <a:pt x="31" y="100"/>
                  </a:lnTo>
                  <a:lnTo>
                    <a:pt x="38" y="100"/>
                  </a:lnTo>
                  <a:lnTo>
                    <a:pt x="87" y="65"/>
                  </a:lnTo>
                  <a:lnTo>
                    <a:pt x="122" y="51"/>
                  </a:lnTo>
                  <a:lnTo>
                    <a:pt x="139" y="48"/>
                  </a:lnTo>
                  <a:lnTo>
                    <a:pt x="141" y="53"/>
                  </a:lnTo>
                  <a:lnTo>
                    <a:pt x="144" y="53"/>
                  </a:lnTo>
                  <a:lnTo>
                    <a:pt x="148" y="62"/>
                  </a:lnTo>
                  <a:lnTo>
                    <a:pt x="155" y="65"/>
                  </a:lnTo>
                  <a:lnTo>
                    <a:pt x="155" y="67"/>
                  </a:lnTo>
                  <a:lnTo>
                    <a:pt x="174" y="67"/>
                  </a:lnTo>
                  <a:lnTo>
                    <a:pt x="177" y="56"/>
                  </a:lnTo>
                  <a:lnTo>
                    <a:pt x="209" y="56"/>
                  </a:lnTo>
                  <a:lnTo>
                    <a:pt x="207" y="67"/>
                  </a:lnTo>
                  <a:lnTo>
                    <a:pt x="204" y="67"/>
                  </a:lnTo>
                  <a:lnTo>
                    <a:pt x="204" y="75"/>
                  </a:lnTo>
                  <a:lnTo>
                    <a:pt x="207" y="75"/>
                  </a:lnTo>
                  <a:lnTo>
                    <a:pt x="207" y="92"/>
                  </a:lnTo>
                  <a:lnTo>
                    <a:pt x="212" y="102"/>
                  </a:lnTo>
                  <a:lnTo>
                    <a:pt x="207" y="114"/>
                  </a:lnTo>
                  <a:lnTo>
                    <a:pt x="212" y="116"/>
                  </a:lnTo>
                  <a:lnTo>
                    <a:pt x="205" y="144"/>
                  </a:lnTo>
                  <a:lnTo>
                    <a:pt x="252" y="119"/>
                  </a:lnTo>
                  <a:lnTo>
                    <a:pt x="249" y="189"/>
                  </a:lnTo>
                  <a:lnTo>
                    <a:pt x="233" y="202"/>
                  </a:lnTo>
                  <a:lnTo>
                    <a:pt x="242" y="211"/>
                  </a:lnTo>
                  <a:lnTo>
                    <a:pt x="257" y="202"/>
                  </a:lnTo>
                  <a:lnTo>
                    <a:pt x="275" y="199"/>
                  </a:lnTo>
                  <a:lnTo>
                    <a:pt x="279" y="190"/>
                  </a:lnTo>
                  <a:lnTo>
                    <a:pt x="298" y="176"/>
                  </a:lnTo>
                  <a:lnTo>
                    <a:pt x="299" y="167"/>
                  </a:lnTo>
                  <a:lnTo>
                    <a:pt x="313" y="154"/>
                  </a:lnTo>
                  <a:lnTo>
                    <a:pt x="322" y="137"/>
                  </a:lnTo>
                  <a:lnTo>
                    <a:pt x="369" y="109"/>
                  </a:lnTo>
                  <a:lnTo>
                    <a:pt x="409" y="67"/>
                  </a:lnTo>
                  <a:lnTo>
                    <a:pt x="409" y="57"/>
                  </a:lnTo>
                  <a:lnTo>
                    <a:pt x="420" y="48"/>
                  </a:lnTo>
                  <a:lnTo>
                    <a:pt x="428" y="51"/>
                  </a:lnTo>
                  <a:lnTo>
                    <a:pt x="437" y="38"/>
                  </a:lnTo>
                  <a:lnTo>
                    <a:pt x="463" y="21"/>
                  </a:lnTo>
                  <a:lnTo>
                    <a:pt x="468" y="13"/>
                  </a:lnTo>
                  <a:lnTo>
                    <a:pt x="489" y="0"/>
                  </a:lnTo>
                  <a:lnTo>
                    <a:pt x="498" y="13"/>
                  </a:lnTo>
                  <a:lnTo>
                    <a:pt x="498" y="25"/>
                  </a:lnTo>
                  <a:lnTo>
                    <a:pt x="494" y="25"/>
                  </a:lnTo>
                  <a:lnTo>
                    <a:pt x="494" y="38"/>
                  </a:lnTo>
                  <a:lnTo>
                    <a:pt x="498" y="40"/>
                  </a:lnTo>
                  <a:lnTo>
                    <a:pt x="496" y="53"/>
                  </a:lnTo>
                  <a:lnTo>
                    <a:pt x="500" y="56"/>
                  </a:lnTo>
                  <a:lnTo>
                    <a:pt x="494" y="75"/>
                  </a:lnTo>
                  <a:lnTo>
                    <a:pt x="498" y="105"/>
                  </a:lnTo>
                  <a:lnTo>
                    <a:pt x="494" y="122"/>
                  </a:lnTo>
                  <a:lnTo>
                    <a:pt x="500" y="119"/>
                  </a:lnTo>
                  <a:lnTo>
                    <a:pt x="498" y="127"/>
                  </a:lnTo>
                  <a:lnTo>
                    <a:pt x="503" y="127"/>
                  </a:lnTo>
                  <a:lnTo>
                    <a:pt x="507" y="133"/>
                  </a:lnTo>
                  <a:lnTo>
                    <a:pt x="505" y="137"/>
                  </a:lnTo>
                  <a:lnTo>
                    <a:pt x="527" y="164"/>
                  </a:lnTo>
                  <a:lnTo>
                    <a:pt x="477" y="214"/>
                  </a:lnTo>
                  <a:lnTo>
                    <a:pt x="404" y="27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70" name="Freeform 17"/>
            <p:cNvSpPr>
              <a:spLocks/>
            </p:cNvSpPr>
            <p:nvPr/>
          </p:nvSpPr>
          <p:spPr bwMode="auto">
            <a:xfrm>
              <a:off x="5532704" y="4124015"/>
              <a:ext cx="413225" cy="387401"/>
            </a:xfrm>
            <a:custGeom>
              <a:avLst/>
              <a:gdLst>
                <a:gd name="T0" fmla="*/ 13 w 368"/>
                <a:gd name="T1" fmla="*/ 92 h 345"/>
                <a:gd name="T2" fmla="*/ 27 w 368"/>
                <a:gd name="T3" fmla="*/ 94 h 345"/>
                <a:gd name="T4" fmla="*/ 27 w 368"/>
                <a:gd name="T5" fmla="*/ 122 h 345"/>
                <a:gd name="T6" fmla="*/ 42 w 368"/>
                <a:gd name="T7" fmla="*/ 135 h 345"/>
                <a:gd name="T8" fmla="*/ 42 w 368"/>
                <a:gd name="T9" fmla="*/ 184 h 345"/>
                <a:gd name="T10" fmla="*/ 52 w 368"/>
                <a:gd name="T11" fmla="*/ 208 h 345"/>
                <a:gd name="T12" fmla="*/ 57 w 368"/>
                <a:gd name="T13" fmla="*/ 207 h 345"/>
                <a:gd name="T14" fmla="*/ 72 w 368"/>
                <a:gd name="T15" fmla="*/ 219 h 345"/>
                <a:gd name="T16" fmla="*/ 83 w 368"/>
                <a:gd name="T17" fmla="*/ 244 h 345"/>
                <a:gd name="T18" fmla="*/ 105 w 368"/>
                <a:gd name="T19" fmla="*/ 259 h 345"/>
                <a:gd name="T20" fmla="*/ 113 w 368"/>
                <a:gd name="T21" fmla="*/ 251 h 345"/>
                <a:gd name="T22" fmla="*/ 117 w 368"/>
                <a:gd name="T23" fmla="*/ 254 h 345"/>
                <a:gd name="T24" fmla="*/ 113 w 368"/>
                <a:gd name="T25" fmla="*/ 274 h 345"/>
                <a:gd name="T26" fmla="*/ 92 w 368"/>
                <a:gd name="T27" fmla="*/ 261 h 345"/>
                <a:gd name="T28" fmla="*/ 87 w 368"/>
                <a:gd name="T29" fmla="*/ 268 h 345"/>
                <a:gd name="T30" fmla="*/ 113 w 368"/>
                <a:gd name="T31" fmla="*/ 286 h 345"/>
                <a:gd name="T32" fmla="*/ 117 w 368"/>
                <a:gd name="T33" fmla="*/ 310 h 345"/>
                <a:gd name="T34" fmla="*/ 111 w 368"/>
                <a:gd name="T35" fmla="*/ 320 h 345"/>
                <a:gd name="T36" fmla="*/ 135 w 368"/>
                <a:gd name="T37" fmla="*/ 338 h 345"/>
                <a:gd name="T38" fmla="*/ 142 w 368"/>
                <a:gd name="T39" fmla="*/ 335 h 345"/>
                <a:gd name="T40" fmla="*/ 158 w 368"/>
                <a:gd name="T41" fmla="*/ 335 h 345"/>
                <a:gd name="T42" fmla="*/ 172 w 368"/>
                <a:gd name="T43" fmla="*/ 320 h 345"/>
                <a:gd name="T44" fmla="*/ 170 w 368"/>
                <a:gd name="T45" fmla="*/ 303 h 345"/>
                <a:gd name="T46" fmla="*/ 188 w 368"/>
                <a:gd name="T47" fmla="*/ 298 h 345"/>
                <a:gd name="T48" fmla="*/ 199 w 368"/>
                <a:gd name="T49" fmla="*/ 279 h 345"/>
                <a:gd name="T50" fmla="*/ 180 w 368"/>
                <a:gd name="T51" fmla="*/ 233 h 345"/>
                <a:gd name="T52" fmla="*/ 224 w 368"/>
                <a:gd name="T53" fmla="*/ 235 h 345"/>
                <a:gd name="T54" fmla="*/ 247 w 368"/>
                <a:gd name="T55" fmla="*/ 248 h 345"/>
                <a:gd name="T56" fmla="*/ 268 w 368"/>
                <a:gd name="T57" fmla="*/ 261 h 345"/>
                <a:gd name="T58" fmla="*/ 279 w 368"/>
                <a:gd name="T59" fmla="*/ 254 h 345"/>
                <a:gd name="T60" fmla="*/ 322 w 368"/>
                <a:gd name="T61" fmla="*/ 248 h 345"/>
                <a:gd name="T62" fmla="*/ 367 w 368"/>
                <a:gd name="T63" fmla="*/ 132 h 345"/>
                <a:gd name="T64" fmla="*/ 330 w 368"/>
                <a:gd name="T65" fmla="*/ 98 h 345"/>
                <a:gd name="T66" fmla="*/ 287 w 368"/>
                <a:gd name="T67" fmla="*/ 13 h 345"/>
                <a:gd name="T68" fmla="*/ 232 w 368"/>
                <a:gd name="T69" fmla="*/ 4 h 345"/>
                <a:gd name="T70" fmla="*/ 201 w 368"/>
                <a:gd name="T71" fmla="*/ 44 h 345"/>
                <a:gd name="T72" fmla="*/ 154 w 368"/>
                <a:gd name="T73" fmla="*/ 79 h 345"/>
                <a:gd name="T74" fmla="*/ 131 w 368"/>
                <a:gd name="T75" fmla="*/ 54 h 345"/>
                <a:gd name="T76" fmla="*/ 97 w 368"/>
                <a:gd name="T77" fmla="*/ 58 h 345"/>
                <a:gd name="T78" fmla="*/ 69 w 368"/>
                <a:gd name="T79" fmla="*/ 59 h 345"/>
                <a:gd name="T80" fmla="*/ 47 w 368"/>
                <a:gd name="T81" fmla="*/ 44 h 345"/>
                <a:gd name="T82" fmla="*/ 20 w 368"/>
                <a:gd name="T83" fmla="*/ 36 h 345"/>
                <a:gd name="T84" fmla="*/ 16 w 368"/>
                <a:gd name="T85" fmla="*/ 67 h 345"/>
                <a:gd name="T86" fmla="*/ 4 w 368"/>
                <a:gd name="T87" fmla="*/ 9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8" h="345">
                  <a:moveTo>
                    <a:pt x="4" y="98"/>
                  </a:moveTo>
                  <a:lnTo>
                    <a:pt x="13" y="92"/>
                  </a:lnTo>
                  <a:lnTo>
                    <a:pt x="12" y="97"/>
                  </a:lnTo>
                  <a:lnTo>
                    <a:pt x="27" y="94"/>
                  </a:lnTo>
                  <a:lnTo>
                    <a:pt x="33" y="116"/>
                  </a:lnTo>
                  <a:lnTo>
                    <a:pt x="27" y="122"/>
                  </a:lnTo>
                  <a:lnTo>
                    <a:pt x="27" y="129"/>
                  </a:lnTo>
                  <a:lnTo>
                    <a:pt x="42" y="135"/>
                  </a:lnTo>
                  <a:lnTo>
                    <a:pt x="48" y="135"/>
                  </a:lnTo>
                  <a:lnTo>
                    <a:pt x="42" y="184"/>
                  </a:lnTo>
                  <a:lnTo>
                    <a:pt x="50" y="194"/>
                  </a:lnTo>
                  <a:lnTo>
                    <a:pt x="52" y="208"/>
                  </a:lnTo>
                  <a:lnTo>
                    <a:pt x="68" y="221"/>
                  </a:lnTo>
                  <a:lnTo>
                    <a:pt x="57" y="207"/>
                  </a:lnTo>
                  <a:lnTo>
                    <a:pt x="64" y="207"/>
                  </a:lnTo>
                  <a:lnTo>
                    <a:pt x="72" y="219"/>
                  </a:lnTo>
                  <a:lnTo>
                    <a:pt x="77" y="219"/>
                  </a:lnTo>
                  <a:lnTo>
                    <a:pt x="83" y="244"/>
                  </a:lnTo>
                  <a:lnTo>
                    <a:pt x="82" y="251"/>
                  </a:lnTo>
                  <a:lnTo>
                    <a:pt x="105" y="259"/>
                  </a:lnTo>
                  <a:lnTo>
                    <a:pt x="108" y="251"/>
                  </a:lnTo>
                  <a:lnTo>
                    <a:pt x="113" y="251"/>
                  </a:lnTo>
                  <a:lnTo>
                    <a:pt x="113" y="256"/>
                  </a:lnTo>
                  <a:lnTo>
                    <a:pt x="117" y="254"/>
                  </a:lnTo>
                  <a:lnTo>
                    <a:pt x="117" y="274"/>
                  </a:lnTo>
                  <a:lnTo>
                    <a:pt x="113" y="274"/>
                  </a:lnTo>
                  <a:lnTo>
                    <a:pt x="108" y="268"/>
                  </a:lnTo>
                  <a:lnTo>
                    <a:pt x="92" y="261"/>
                  </a:lnTo>
                  <a:lnTo>
                    <a:pt x="88" y="263"/>
                  </a:lnTo>
                  <a:lnTo>
                    <a:pt x="87" y="268"/>
                  </a:lnTo>
                  <a:lnTo>
                    <a:pt x="113" y="275"/>
                  </a:lnTo>
                  <a:lnTo>
                    <a:pt x="113" y="286"/>
                  </a:lnTo>
                  <a:lnTo>
                    <a:pt x="118" y="290"/>
                  </a:lnTo>
                  <a:lnTo>
                    <a:pt x="117" y="310"/>
                  </a:lnTo>
                  <a:lnTo>
                    <a:pt x="111" y="316"/>
                  </a:lnTo>
                  <a:lnTo>
                    <a:pt x="111" y="320"/>
                  </a:lnTo>
                  <a:lnTo>
                    <a:pt x="127" y="334"/>
                  </a:lnTo>
                  <a:lnTo>
                    <a:pt x="135" y="338"/>
                  </a:lnTo>
                  <a:lnTo>
                    <a:pt x="137" y="334"/>
                  </a:lnTo>
                  <a:lnTo>
                    <a:pt x="142" y="335"/>
                  </a:lnTo>
                  <a:lnTo>
                    <a:pt x="158" y="345"/>
                  </a:lnTo>
                  <a:lnTo>
                    <a:pt x="158" y="335"/>
                  </a:lnTo>
                  <a:lnTo>
                    <a:pt x="167" y="320"/>
                  </a:lnTo>
                  <a:lnTo>
                    <a:pt x="172" y="320"/>
                  </a:lnTo>
                  <a:lnTo>
                    <a:pt x="170" y="316"/>
                  </a:lnTo>
                  <a:lnTo>
                    <a:pt x="170" y="303"/>
                  </a:lnTo>
                  <a:lnTo>
                    <a:pt x="179" y="303"/>
                  </a:lnTo>
                  <a:lnTo>
                    <a:pt x="188" y="298"/>
                  </a:lnTo>
                  <a:lnTo>
                    <a:pt x="188" y="288"/>
                  </a:lnTo>
                  <a:lnTo>
                    <a:pt x="199" y="279"/>
                  </a:lnTo>
                  <a:lnTo>
                    <a:pt x="188" y="259"/>
                  </a:lnTo>
                  <a:lnTo>
                    <a:pt x="180" y="233"/>
                  </a:lnTo>
                  <a:lnTo>
                    <a:pt x="215" y="232"/>
                  </a:lnTo>
                  <a:lnTo>
                    <a:pt x="224" y="235"/>
                  </a:lnTo>
                  <a:lnTo>
                    <a:pt x="239" y="233"/>
                  </a:lnTo>
                  <a:lnTo>
                    <a:pt x="247" y="248"/>
                  </a:lnTo>
                  <a:lnTo>
                    <a:pt x="255" y="248"/>
                  </a:lnTo>
                  <a:lnTo>
                    <a:pt x="268" y="261"/>
                  </a:lnTo>
                  <a:lnTo>
                    <a:pt x="278" y="259"/>
                  </a:lnTo>
                  <a:lnTo>
                    <a:pt x="279" y="254"/>
                  </a:lnTo>
                  <a:lnTo>
                    <a:pt x="297" y="254"/>
                  </a:lnTo>
                  <a:lnTo>
                    <a:pt x="322" y="248"/>
                  </a:lnTo>
                  <a:lnTo>
                    <a:pt x="326" y="191"/>
                  </a:lnTo>
                  <a:lnTo>
                    <a:pt x="367" y="132"/>
                  </a:lnTo>
                  <a:lnTo>
                    <a:pt x="368" y="122"/>
                  </a:lnTo>
                  <a:lnTo>
                    <a:pt x="330" y="98"/>
                  </a:lnTo>
                  <a:lnTo>
                    <a:pt x="295" y="90"/>
                  </a:lnTo>
                  <a:lnTo>
                    <a:pt x="287" y="13"/>
                  </a:lnTo>
                  <a:lnTo>
                    <a:pt x="255" y="0"/>
                  </a:lnTo>
                  <a:lnTo>
                    <a:pt x="232" y="4"/>
                  </a:lnTo>
                  <a:lnTo>
                    <a:pt x="216" y="13"/>
                  </a:lnTo>
                  <a:lnTo>
                    <a:pt x="201" y="44"/>
                  </a:lnTo>
                  <a:lnTo>
                    <a:pt x="197" y="81"/>
                  </a:lnTo>
                  <a:lnTo>
                    <a:pt x="154" y="79"/>
                  </a:lnTo>
                  <a:lnTo>
                    <a:pt x="146" y="52"/>
                  </a:lnTo>
                  <a:lnTo>
                    <a:pt x="131" y="54"/>
                  </a:lnTo>
                  <a:lnTo>
                    <a:pt x="117" y="66"/>
                  </a:lnTo>
                  <a:lnTo>
                    <a:pt x="97" y="58"/>
                  </a:lnTo>
                  <a:lnTo>
                    <a:pt x="88" y="66"/>
                  </a:lnTo>
                  <a:lnTo>
                    <a:pt x="69" y="59"/>
                  </a:lnTo>
                  <a:lnTo>
                    <a:pt x="51" y="62"/>
                  </a:lnTo>
                  <a:lnTo>
                    <a:pt x="47" y="44"/>
                  </a:lnTo>
                  <a:lnTo>
                    <a:pt x="38" y="32"/>
                  </a:lnTo>
                  <a:lnTo>
                    <a:pt x="20" y="36"/>
                  </a:lnTo>
                  <a:lnTo>
                    <a:pt x="16" y="52"/>
                  </a:lnTo>
                  <a:lnTo>
                    <a:pt x="16" y="67"/>
                  </a:lnTo>
                  <a:lnTo>
                    <a:pt x="0" y="79"/>
                  </a:lnTo>
                  <a:lnTo>
                    <a:pt x="4" y="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71" name="Freeform 19"/>
            <p:cNvSpPr>
              <a:spLocks/>
            </p:cNvSpPr>
            <p:nvPr/>
          </p:nvSpPr>
          <p:spPr bwMode="auto">
            <a:xfrm>
              <a:off x="5768512" y="3973546"/>
              <a:ext cx="666999" cy="596260"/>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72" name="Freeform 20"/>
            <p:cNvSpPr>
              <a:spLocks/>
            </p:cNvSpPr>
            <p:nvPr/>
          </p:nvSpPr>
          <p:spPr bwMode="auto">
            <a:xfrm>
              <a:off x="5768512" y="3973546"/>
              <a:ext cx="666999" cy="596260"/>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73" name="Freeform 21"/>
            <p:cNvSpPr>
              <a:spLocks/>
            </p:cNvSpPr>
            <p:nvPr/>
          </p:nvSpPr>
          <p:spPr bwMode="auto">
            <a:xfrm>
              <a:off x="5768512" y="3973546"/>
              <a:ext cx="666999" cy="596260"/>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74" name="Freeform 22"/>
            <p:cNvSpPr>
              <a:spLocks/>
            </p:cNvSpPr>
            <p:nvPr/>
          </p:nvSpPr>
          <p:spPr bwMode="auto">
            <a:xfrm>
              <a:off x="3621537" y="3455890"/>
              <a:ext cx="231316" cy="175172"/>
            </a:xfrm>
            <a:custGeom>
              <a:avLst/>
              <a:gdLst>
                <a:gd name="T0" fmla="*/ 54 w 206"/>
                <a:gd name="T1" fmla="*/ 0 h 156"/>
                <a:gd name="T2" fmla="*/ 193 w 206"/>
                <a:gd name="T3" fmla="*/ 29 h 156"/>
                <a:gd name="T4" fmla="*/ 206 w 206"/>
                <a:gd name="T5" fmla="*/ 67 h 156"/>
                <a:gd name="T6" fmla="*/ 139 w 206"/>
                <a:gd name="T7" fmla="*/ 156 h 156"/>
                <a:gd name="T8" fmla="*/ 49 w 206"/>
                <a:gd name="T9" fmla="*/ 151 h 156"/>
                <a:gd name="T10" fmla="*/ 0 w 206"/>
                <a:gd name="T11" fmla="*/ 73 h 156"/>
                <a:gd name="T12" fmla="*/ 54 w 206"/>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6" h="156">
                  <a:moveTo>
                    <a:pt x="54" y="0"/>
                  </a:moveTo>
                  <a:lnTo>
                    <a:pt x="193" y="29"/>
                  </a:lnTo>
                  <a:lnTo>
                    <a:pt x="206" y="67"/>
                  </a:lnTo>
                  <a:lnTo>
                    <a:pt x="139" y="156"/>
                  </a:lnTo>
                  <a:lnTo>
                    <a:pt x="49" y="151"/>
                  </a:lnTo>
                  <a:lnTo>
                    <a:pt x="0" y="73"/>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75" name="Freeform 23"/>
            <p:cNvSpPr>
              <a:spLocks/>
            </p:cNvSpPr>
            <p:nvPr/>
          </p:nvSpPr>
          <p:spPr bwMode="auto">
            <a:xfrm>
              <a:off x="3621537" y="3455890"/>
              <a:ext cx="231316" cy="175172"/>
            </a:xfrm>
            <a:custGeom>
              <a:avLst/>
              <a:gdLst>
                <a:gd name="T0" fmla="*/ 54 w 206"/>
                <a:gd name="T1" fmla="*/ 0 h 156"/>
                <a:gd name="T2" fmla="*/ 193 w 206"/>
                <a:gd name="T3" fmla="*/ 29 h 156"/>
                <a:gd name="T4" fmla="*/ 206 w 206"/>
                <a:gd name="T5" fmla="*/ 67 h 156"/>
                <a:gd name="T6" fmla="*/ 139 w 206"/>
                <a:gd name="T7" fmla="*/ 156 h 156"/>
                <a:gd name="T8" fmla="*/ 49 w 206"/>
                <a:gd name="T9" fmla="*/ 151 h 156"/>
                <a:gd name="T10" fmla="*/ 0 w 206"/>
                <a:gd name="T11" fmla="*/ 73 h 156"/>
                <a:gd name="T12" fmla="*/ 54 w 206"/>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6" h="156">
                  <a:moveTo>
                    <a:pt x="54" y="0"/>
                  </a:moveTo>
                  <a:lnTo>
                    <a:pt x="193" y="29"/>
                  </a:lnTo>
                  <a:lnTo>
                    <a:pt x="206" y="67"/>
                  </a:lnTo>
                  <a:lnTo>
                    <a:pt x="139" y="156"/>
                  </a:lnTo>
                  <a:lnTo>
                    <a:pt x="49" y="151"/>
                  </a:lnTo>
                  <a:lnTo>
                    <a:pt x="0" y="73"/>
                  </a:lnTo>
                  <a:lnTo>
                    <a:pt x="54" y="0"/>
                  </a:lnTo>
                  <a:close/>
                </a:path>
              </a:pathLst>
            </a:custGeom>
            <a:noFill/>
            <a:ln w="19050"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76" name="Freeform 24"/>
            <p:cNvSpPr>
              <a:spLocks/>
            </p:cNvSpPr>
            <p:nvPr/>
          </p:nvSpPr>
          <p:spPr bwMode="auto">
            <a:xfrm>
              <a:off x="3869697" y="3602989"/>
              <a:ext cx="409857" cy="220088"/>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77" name="Freeform 25"/>
            <p:cNvSpPr>
              <a:spLocks/>
            </p:cNvSpPr>
            <p:nvPr/>
          </p:nvSpPr>
          <p:spPr bwMode="auto">
            <a:xfrm>
              <a:off x="3869697" y="3602989"/>
              <a:ext cx="409857" cy="220088"/>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78" name="Freeform 26"/>
            <p:cNvSpPr>
              <a:spLocks/>
            </p:cNvSpPr>
            <p:nvPr/>
          </p:nvSpPr>
          <p:spPr bwMode="auto">
            <a:xfrm>
              <a:off x="3869697" y="3602989"/>
              <a:ext cx="409857" cy="220088"/>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79" name="Freeform 27"/>
            <p:cNvSpPr>
              <a:spLocks/>
            </p:cNvSpPr>
            <p:nvPr/>
          </p:nvSpPr>
          <p:spPr bwMode="auto">
            <a:xfrm>
              <a:off x="3869697" y="3602989"/>
              <a:ext cx="409857" cy="220088"/>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80" name="Freeform 28"/>
            <p:cNvSpPr>
              <a:spLocks/>
            </p:cNvSpPr>
            <p:nvPr/>
          </p:nvSpPr>
          <p:spPr bwMode="auto">
            <a:xfrm>
              <a:off x="3895524" y="3836553"/>
              <a:ext cx="186401" cy="97692"/>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6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6" y="7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81" name="Freeform 29"/>
            <p:cNvSpPr>
              <a:spLocks/>
            </p:cNvSpPr>
            <p:nvPr/>
          </p:nvSpPr>
          <p:spPr bwMode="auto">
            <a:xfrm>
              <a:off x="3895524" y="3836553"/>
              <a:ext cx="186401" cy="97692"/>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6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6" y="78"/>
                  </a:lnTo>
                  <a:lnTo>
                    <a:pt x="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82" name="Freeform 30"/>
            <p:cNvSpPr>
              <a:spLocks/>
            </p:cNvSpPr>
            <p:nvPr/>
          </p:nvSpPr>
          <p:spPr bwMode="auto">
            <a:xfrm>
              <a:off x="3896646" y="3837676"/>
              <a:ext cx="186401" cy="97692"/>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5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5" y="7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83" name="Freeform 31"/>
            <p:cNvSpPr>
              <a:spLocks/>
            </p:cNvSpPr>
            <p:nvPr/>
          </p:nvSpPr>
          <p:spPr bwMode="auto">
            <a:xfrm>
              <a:off x="3896646" y="3837676"/>
              <a:ext cx="186401" cy="97692"/>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5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5" y="78"/>
                  </a:lnTo>
                  <a:lnTo>
                    <a:pt x="0" y="0"/>
                  </a:lnTo>
                  <a:close/>
                </a:path>
              </a:pathLst>
            </a:custGeom>
            <a:noFill/>
            <a:ln w="19050"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84" name="Freeform 32"/>
            <p:cNvSpPr>
              <a:spLocks/>
            </p:cNvSpPr>
            <p:nvPr/>
          </p:nvSpPr>
          <p:spPr bwMode="auto">
            <a:xfrm>
              <a:off x="5577620" y="2124131"/>
              <a:ext cx="686089" cy="555835"/>
            </a:xfrm>
            <a:custGeom>
              <a:avLst/>
              <a:gdLst>
                <a:gd name="T0" fmla="*/ 288 w 611"/>
                <a:gd name="T1" fmla="*/ 470 h 495"/>
                <a:gd name="T2" fmla="*/ 262 w 611"/>
                <a:gd name="T3" fmla="*/ 422 h 495"/>
                <a:gd name="T4" fmla="*/ 203 w 611"/>
                <a:gd name="T5" fmla="*/ 420 h 495"/>
                <a:gd name="T6" fmla="*/ 175 w 611"/>
                <a:gd name="T7" fmla="*/ 403 h 495"/>
                <a:gd name="T8" fmla="*/ 159 w 611"/>
                <a:gd name="T9" fmla="*/ 368 h 495"/>
                <a:gd name="T10" fmla="*/ 147 w 611"/>
                <a:gd name="T11" fmla="*/ 368 h 495"/>
                <a:gd name="T12" fmla="*/ 138 w 611"/>
                <a:gd name="T13" fmla="*/ 341 h 495"/>
                <a:gd name="T14" fmla="*/ 145 w 611"/>
                <a:gd name="T15" fmla="*/ 328 h 495"/>
                <a:gd name="T16" fmla="*/ 131 w 611"/>
                <a:gd name="T17" fmla="*/ 315 h 495"/>
                <a:gd name="T18" fmla="*/ 117 w 611"/>
                <a:gd name="T19" fmla="*/ 325 h 495"/>
                <a:gd name="T20" fmla="*/ 110 w 611"/>
                <a:gd name="T21" fmla="*/ 321 h 495"/>
                <a:gd name="T22" fmla="*/ 96 w 611"/>
                <a:gd name="T23" fmla="*/ 312 h 495"/>
                <a:gd name="T24" fmla="*/ 85 w 611"/>
                <a:gd name="T25" fmla="*/ 253 h 495"/>
                <a:gd name="T26" fmla="*/ 45 w 611"/>
                <a:gd name="T27" fmla="*/ 238 h 495"/>
                <a:gd name="T28" fmla="*/ 20 w 611"/>
                <a:gd name="T29" fmla="*/ 229 h 495"/>
                <a:gd name="T30" fmla="*/ 74 w 611"/>
                <a:gd name="T31" fmla="*/ 147 h 495"/>
                <a:gd name="T32" fmla="*/ 127 w 611"/>
                <a:gd name="T33" fmla="*/ 91 h 495"/>
                <a:gd name="T34" fmla="*/ 175 w 611"/>
                <a:gd name="T35" fmla="*/ 66 h 495"/>
                <a:gd name="T36" fmla="*/ 223 w 611"/>
                <a:gd name="T37" fmla="*/ 0 h 495"/>
                <a:gd name="T38" fmla="*/ 290 w 611"/>
                <a:gd name="T39" fmla="*/ 13 h 495"/>
                <a:gd name="T40" fmla="*/ 368 w 611"/>
                <a:gd name="T41" fmla="*/ 20 h 495"/>
                <a:gd name="T42" fmla="*/ 368 w 611"/>
                <a:gd name="T43" fmla="*/ 55 h 495"/>
                <a:gd name="T44" fmla="*/ 426 w 611"/>
                <a:gd name="T45" fmla="*/ 55 h 495"/>
                <a:gd name="T46" fmla="*/ 445 w 611"/>
                <a:gd name="T47" fmla="*/ 50 h 495"/>
                <a:gd name="T48" fmla="*/ 465 w 611"/>
                <a:gd name="T49" fmla="*/ 69 h 495"/>
                <a:gd name="T50" fmla="*/ 490 w 611"/>
                <a:gd name="T51" fmla="*/ 63 h 495"/>
                <a:gd name="T52" fmla="*/ 500 w 611"/>
                <a:gd name="T53" fmla="*/ 69 h 495"/>
                <a:gd name="T54" fmla="*/ 511 w 611"/>
                <a:gd name="T55" fmla="*/ 85 h 495"/>
                <a:gd name="T56" fmla="*/ 516 w 611"/>
                <a:gd name="T57" fmla="*/ 127 h 495"/>
                <a:gd name="T58" fmla="*/ 527 w 611"/>
                <a:gd name="T59" fmla="*/ 162 h 495"/>
                <a:gd name="T60" fmla="*/ 555 w 611"/>
                <a:gd name="T61" fmla="*/ 147 h 495"/>
                <a:gd name="T62" fmla="*/ 571 w 611"/>
                <a:gd name="T63" fmla="*/ 138 h 495"/>
                <a:gd name="T64" fmla="*/ 592 w 611"/>
                <a:gd name="T65" fmla="*/ 147 h 495"/>
                <a:gd name="T66" fmla="*/ 610 w 611"/>
                <a:gd name="T67" fmla="*/ 190 h 495"/>
                <a:gd name="T68" fmla="*/ 603 w 611"/>
                <a:gd name="T69" fmla="*/ 251 h 495"/>
                <a:gd name="T70" fmla="*/ 587 w 611"/>
                <a:gd name="T71" fmla="*/ 278 h 495"/>
                <a:gd name="T72" fmla="*/ 589 w 611"/>
                <a:gd name="T73" fmla="*/ 299 h 495"/>
                <a:gd name="T74" fmla="*/ 582 w 611"/>
                <a:gd name="T75" fmla="*/ 301 h 495"/>
                <a:gd name="T76" fmla="*/ 583 w 611"/>
                <a:gd name="T77" fmla="*/ 323 h 495"/>
                <a:gd name="T78" fmla="*/ 589 w 611"/>
                <a:gd name="T79" fmla="*/ 341 h 495"/>
                <a:gd name="T80" fmla="*/ 592 w 611"/>
                <a:gd name="T81" fmla="*/ 355 h 495"/>
                <a:gd name="T82" fmla="*/ 587 w 611"/>
                <a:gd name="T83" fmla="*/ 355 h 495"/>
                <a:gd name="T84" fmla="*/ 592 w 611"/>
                <a:gd name="T85" fmla="*/ 380 h 495"/>
                <a:gd name="T86" fmla="*/ 567 w 611"/>
                <a:gd name="T87" fmla="*/ 387 h 495"/>
                <a:gd name="T88" fmla="*/ 567 w 611"/>
                <a:gd name="T89" fmla="*/ 403 h 495"/>
                <a:gd name="T90" fmla="*/ 562 w 611"/>
                <a:gd name="T91" fmla="*/ 404 h 495"/>
                <a:gd name="T92" fmla="*/ 537 w 611"/>
                <a:gd name="T93" fmla="*/ 395 h 495"/>
                <a:gd name="T94" fmla="*/ 523 w 611"/>
                <a:gd name="T95" fmla="*/ 377 h 495"/>
                <a:gd name="T96" fmla="*/ 514 w 611"/>
                <a:gd name="T97" fmla="*/ 380 h 495"/>
                <a:gd name="T98" fmla="*/ 472 w 611"/>
                <a:gd name="T99" fmla="*/ 377 h 495"/>
                <a:gd name="T100" fmla="*/ 430 w 611"/>
                <a:gd name="T101" fmla="*/ 374 h 495"/>
                <a:gd name="T102" fmla="*/ 401 w 611"/>
                <a:gd name="T103" fmla="*/ 374 h 495"/>
                <a:gd name="T104" fmla="*/ 354 w 611"/>
                <a:gd name="T105" fmla="*/ 398 h 495"/>
                <a:gd name="T106" fmla="*/ 345 w 611"/>
                <a:gd name="T107" fmla="*/ 404 h 495"/>
                <a:gd name="T108" fmla="*/ 334 w 611"/>
                <a:gd name="T109" fmla="*/ 414 h 495"/>
                <a:gd name="T110" fmla="*/ 324 w 611"/>
                <a:gd name="T111" fmla="*/ 452 h 495"/>
                <a:gd name="T112" fmla="*/ 324 w 611"/>
                <a:gd name="T113" fmla="*/ 475 h 495"/>
                <a:gd name="T114" fmla="*/ 308 w 611"/>
                <a:gd name="T115"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1" h="495">
                  <a:moveTo>
                    <a:pt x="297" y="492"/>
                  </a:moveTo>
                  <a:lnTo>
                    <a:pt x="288" y="470"/>
                  </a:lnTo>
                  <a:lnTo>
                    <a:pt x="272" y="435"/>
                  </a:lnTo>
                  <a:lnTo>
                    <a:pt x="262" y="422"/>
                  </a:lnTo>
                  <a:lnTo>
                    <a:pt x="226" y="425"/>
                  </a:lnTo>
                  <a:lnTo>
                    <a:pt x="203" y="420"/>
                  </a:lnTo>
                  <a:lnTo>
                    <a:pt x="191" y="395"/>
                  </a:lnTo>
                  <a:lnTo>
                    <a:pt x="175" y="403"/>
                  </a:lnTo>
                  <a:lnTo>
                    <a:pt x="168" y="374"/>
                  </a:lnTo>
                  <a:lnTo>
                    <a:pt x="159" y="368"/>
                  </a:lnTo>
                  <a:lnTo>
                    <a:pt x="159" y="371"/>
                  </a:lnTo>
                  <a:lnTo>
                    <a:pt x="147" y="368"/>
                  </a:lnTo>
                  <a:lnTo>
                    <a:pt x="138" y="353"/>
                  </a:lnTo>
                  <a:lnTo>
                    <a:pt x="138" y="341"/>
                  </a:lnTo>
                  <a:lnTo>
                    <a:pt x="138" y="336"/>
                  </a:lnTo>
                  <a:lnTo>
                    <a:pt x="145" y="328"/>
                  </a:lnTo>
                  <a:lnTo>
                    <a:pt x="142" y="318"/>
                  </a:lnTo>
                  <a:lnTo>
                    <a:pt x="131" y="315"/>
                  </a:lnTo>
                  <a:lnTo>
                    <a:pt x="127" y="321"/>
                  </a:lnTo>
                  <a:lnTo>
                    <a:pt x="117" y="325"/>
                  </a:lnTo>
                  <a:lnTo>
                    <a:pt x="115" y="321"/>
                  </a:lnTo>
                  <a:lnTo>
                    <a:pt x="110" y="321"/>
                  </a:lnTo>
                  <a:lnTo>
                    <a:pt x="101" y="309"/>
                  </a:lnTo>
                  <a:lnTo>
                    <a:pt x="96" y="312"/>
                  </a:lnTo>
                  <a:lnTo>
                    <a:pt x="80" y="312"/>
                  </a:lnTo>
                  <a:lnTo>
                    <a:pt x="85" y="253"/>
                  </a:lnTo>
                  <a:lnTo>
                    <a:pt x="60" y="253"/>
                  </a:lnTo>
                  <a:lnTo>
                    <a:pt x="45" y="238"/>
                  </a:lnTo>
                  <a:lnTo>
                    <a:pt x="15" y="237"/>
                  </a:lnTo>
                  <a:lnTo>
                    <a:pt x="20" y="229"/>
                  </a:lnTo>
                  <a:lnTo>
                    <a:pt x="0" y="213"/>
                  </a:lnTo>
                  <a:lnTo>
                    <a:pt x="74" y="147"/>
                  </a:lnTo>
                  <a:lnTo>
                    <a:pt x="126" y="96"/>
                  </a:lnTo>
                  <a:lnTo>
                    <a:pt x="127" y="91"/>
                  </a:lnTo>
                  <a:lnTo>
                    <a:pt x="135" y="90"/>
                  </a:lnTo>
                  <a:lnTo>
                    <a:pt x="175" y="66"/>
                  </a:lnTo>
                  <a:lnTo>
                    <a:pt x="198" y="43"/>
                  </a:lnTo>
                  <a:lnTo>
                    <a:pt x="223" y="0"/>
                  </a:lnTo>
                  <a:lnTo>
                    <a:pt x="288" y="10"/>
                  </a:lnTo>
                  <a:lnTo>
                    <a:pt x="290" y="13"/>
                  </a:lnTo>
                  <a:lnTo>
                    <a:pt x="350" y="10"/>
                  </a:lnTo>
                  <a:lnTo>
                    <a:pt x="368" y="20"/>
                  </a:lnTo>
                  <a:lnTo>
                    <a:pt x="369" y="32"/>
                  </a:lnTo>
                  <a:lnTo>
                    <a:pt x="368" y="55"/>
                  </a:lnTo>
                  <a:lnTo>
                    <a:pt x="375" y="52"/>
                  </a:lnTo>
                  <a:lnTo>
                    <a:pt x="426" y="55"/>
                  </a:lnTo>
                  <a:lnTo>
                    <a:pt x="426" y="52"/>
                  </a:lnTo>
                  <a:lnTo>
                    <a:pt x="445" y="50"/>
                  </a:lnTo>
                  <a:lnTo>
                    <a:pt x="465" y="55"/>
                  </a:lnTo>
                  <a:lnTo>
                    <a:pt x="465" y="69"/>
                  </a:lnTo>
                  <a:lnTo>
                    <a:pt x="472" y="64"/>
                  </a:lnTo>
                  <a:lnTo>
                    <a:pt x="490" y="63"/>
                  </a:lnTo>
                  <a:lnTo>
                    <a:pt x="491" y="64"/>
                  </a:lnTo>
                  <a:lnTo>
                    <a:pt x="500" y="69"/>
                  </a:lnTo>
                  <a:lnTo>
                    <a:pt x="506" y="82"/>
                  </a:lnTo>
                  <a:lnTo>
                    <a:pt x="511" y="85"/>
                  </a:lnTo>
                  <a:lnTo>
                    <a:pt x="507" y="96"/>
                  </a:lnTo>
                  <a:lnTo>
                    <a:pt x="516" y="127"/>
                  </a:lnTo>
                  <a:lnTo>
                    <a:pt x="530" y="149"/>
                  </a:lnTo>
                  <a:lnTo>
                    <a:pt x="527" y="162"/>
                  </a:lnTo>
                  <a:lnTo>
                    <a:pt x="537" y="163"/>
                  </a:lnTo>
                  <a:lnTo>
                    <a:pt x="555" y="147"/>
                  </a:lnTo>
                  <a:lnTo>
                    <a:pt x="567" y="144"/>
                  </a:lnTo>
                  <a:lnTo>
                    <a:pt x="571" y="138"/>
                  </a:lnTo>
                  <a:lnTo>
                    <a:pt x="583" y="138"/>
                  </a:lnTo>
                  <a:lnTo>
                    <a:pt x="592" y="147"/>
                  </a:lnTo>
                  <a:lnTo>
                    <a:pt x="596" y="174"/>
                  </a:lnTo>
                  <a:lnTo>
                    <a:pt x="610" y="190"/>
                  </a:lnTo>
                  <a:lnTo>
                    <a:pt x="611" y="230"/>
                  </a:lnTo>
                  <a:lnTo>
                    <a:pt x="603" y="251"/>
                  </a:lnTo>
                  <a:lnTo>
                    <a:pt x="601" y="261"/>
                  </a:lnTo>
                  <a:lnTo>
                    <a:pt x="587" y="278"/>
                  </a:lnTo>
                  <a:lnTo>
                    <a:pt x="582" y="296"/>
                  </a:lnTo>
                  <a:lnTo>
                    <a:pt x="589" y="299"/>
                  </a:lnTo>
                  <a:lnTo>
                    <a:pt x="587" y="302"/>
                  </a:lnTo>
                  <a:lnTo>
                    <a:pt x="582" y="301"/>
                  </a:lnTo>
                  <a:lnTo>
                    <a:pt x="582" y="318"/>
                  </a:lnTo>
                  <a:lnTo>
                    <a:pt x="583" y="323"/>
                  </a:lnTo>
                  <a:lnTo>
                    <a:pt x="583" y="336"/>
                  </a:lnTo>
                  <a:lnTo>
                    <a:pt x="589" y="341"/>
                  </a:lnTo>
                  <a:lnTo>
                    <a:pt x="597" y="350"/>
                  </a:lnTo>
                  <a:lnTo>
                    <a:pt x="592" y="355"/>
                  </a:lnTo>
                  <a:lnTo>
                    <a:pt x="587" y="353"/>
                  </a:lnTo>
                  <a:lnTo>
                    <a:pt x="587" y="355"/>
                  </a:lnTo>
                  <a:lnTo>
                    <a:pt x="594" y="371"/>
                  </a:lnTo>
                  <a:lnTo>
                    <a:pt x="592" y="380"/>
                  </a:lnTo>
                  <a:lnTo>
                    <a:pt x="573" y="384"/>
                  </a:lnTo>
                  <a:lnTo>
                    <a:pt x="567" y="387"/>
                  </a:lnTo>
                  <a:lnTo>
                    <a:pt x="576" y="403"/>
                  </a:lnTo>
                  <a:lnTo>
                    <a:pt x="567" y="403"/>
                  </a:lnTo>
                  <a:lnTo>
                    <a:pt x="562" y="400"/>
                  </a:lnTo>
                  <a:lnTo>
                    <a:pt x="562" y="404"/>
                  </a:lnTo>
                  <a:lnTo>
                    <a:pt x="541" y="395"/>
                  </a:lnTo>
                  <a:lnTo>
                    <a:pt x="537" y="395"/>
                  </a:lnTo>
                  <a:lnTo>
                    <a:pt x="530" y="380"/>
                  </a:lnTo>
                  <a:lnTo>
                    <a:pt x="523" y="377"/>
                  </a:lnTo>
                  <a:lnTo>
                    <a:pt x="521" y="374"/>
                  </a:lnTo>
                  <a:lnTo>
                    <a:pt x="514" y="380"/>
                  </a:lnTo>
                  <a:lnTo>
                    <a:pt x="513" y="374"/>
                  </a:lnTo>
                  <a:lnTo>
                    <a:pt x="472" y="377"/>
                  </a:lnTo>
                  <a:lnTo>
                    <a:pt x="470" y="374"/>
                  </a:lnTo>
                  <a:lnTo>
                    <a:pt x="430" y="374"/>
                  </a:lnTo>
                  <a:lnTo>
                    <a:pt x="415" y="374"/>
                  </a:lnTo>
                  <a:lnTo>
                    <a:pt x="401" y="374"/>
                  </a:lnTo>
                  <a:lnTo>
                    <a:pt x="354" y="374"/>
                  </a:lnTo>
                  <a:lnTo>
                    <a:pt x="354" y="398"/>
                  </a:lnTo>
                  <a:lnTo>
                    <a:pt x="345" y="398"/>
                  </a:lnTo>
                  <a:lnTo>
                    <a:pt x="345" y="404"/>
                  </a:lnTo>
                  <a:lnTo>
                    <a:pt x="334" y="404"/>
                  </a:lnTo>
                  <a:lnTo>
                    <a:pt x="334" y="414"/>
                  </a:lnTo>
                  <a:lnTo>
                    <a:pt x="324" y="414"/>
                  </a:lnTo>
                  <a:lnTo>
                    <a:pt x="324" y="452"/>
                  </a:lnTo>
                  <a:lnTo>
                    <a:pt x="318" y="467"/>
                  </a:lnTo>
                  <a:lnTo>
                    <a:pt x="324" y="475"/>
                  </a:lnTo>
                  <a:lnTo>
                    <a:pt x="320" y="488"/>
                  </a:lnTo>
                  <a:lnTo>
                    <a:pt x="308" y="495"/>
                  </a:lnTo>
                  <a:lnTo>
                    <a:pt x="297" y="492"/>
                  </a:lnTo>
                  <a:close/>
                </a:path>
              </a:pathLst>
            </a:custGeom>
            <a:gradFill flip="none" rotWithShape="1">
              <a:gsLst>
                <a:gs pos="77000">
                  <a:srgbClr val="FFCCCC"/>
                </a:gs>
                <a:gs pos="0">
                  <a:srgbClr val="00B0F0"/>
                </a:gs>
                <a:gs pos="62000">
                  <a:srgbClr val="00B0F0">
                    <a:lumMod val="40000"/>
                    <a:lumOff val="60000"/>
                    <a:alpha val="90000"/>
                  </a:srgbClr>
                </a:gs>
              </a:gsLst>
              <a:lin ang="54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85" name="Freeform 33"/>
            <p:cNvSpPr>
              <a:spLocks/>
            </p:cNvSpPr>
            <p:nvPr/>
          </p:nvSpPr>
          <p:spPr bwMode="auto">
            <a:xfrm>
              <a:off x="5577620" y="2124131"/>
              <a:ext cx="686089" cy="555835"/>
            </a:xfrm>
            <a:custGeom>
              <a:avLst/>
              <a:gdLst>
                <a:gd name="T0" fmla="*/ 288 w 611"/>
                <a:gd name="T1" fmla="*/ 470 h 495"/>
                <a:gd name="T2" fmla="*/ 262 w 611"/>
                <a:gd name="T3" fmla="*/ 422 h 495"/>
                <a:gd name="T4" fmla="*/ 203 w 611"/>
                <a:gd name="T5" fmla="*/ 420 h 495"/>
                <a:gd name="T6" fmla="*/ 175 w 611"/>
                <a:gd name="T7" fmla="*/ 403 h 495"/>
                <a:gd name="T8" fmla="*/ 159 w 611"/>
                <a:gd name="T9" fmla="*/ 368 h 495"/>
                <a:gd name="T10" fmla="*/ 147 w 611"/>
                <a:gd name="T11" fmla="*/ 368 h 495"/>
                <a:gd name="T12" fmla="*/ 138 w 611"/>
                <a:gd name="T13" fmla="*/ 341 h 495"/>
                <a:gd name="T14" fmla="*/ 145 w 611"/>
                <a:gd name="T15" fmla="*/ 328 h 495"/>
                <a:gd name="T16" fmla="*/ 131 w 611"/>
                <a:gd name="T17" fmla="*/ 315 h 495"/>
                <a:gd name="T18" fmla="*/ 117 w 611"/>
                <a:gd name="T19" fmla="*/ 325 h 495"/>
                <a:gd name="T20" fmla="*/ 110 w 611"/>
                <a:gd name="T21" fmla="*/ 321 h 495"/>
                <a:gd name="T22" fmla="*/ 96 w 611"/>
                <a:gd name="T23" fmla="*/ 312 h 495"/>
                <a:gd name="T24" fmla="*/ 85 w 611"/>
                <a:gd name="T25" fmla="*/ 253 h 495"/>
                <a:gd name="T26" fmla="*/ 45 w 611"/>
                <a:gd name="T27" fmla="*/ 238 h 495"/>
                <a:gd name="T28" fmla="*/ 20 w 611"/>
                <a:gd name="T29" fmla="*/ 229 h 495"/>
                <a:gd name="T30" fmla="*/ 74 w 611"/>
                <a:gd name="T31" fmla="*/ 147 h 495"/>
                <a:gd name="T32" fmla="*/ 127 w 611"/>
                <a:gd name="T33" fmla="*/ 91 h 495"/>
                <a:gd name="T34" fmla="*/ 175 w 611"/>
                <a:gd name="T35" fmla="*/ 66 h 495"/>
                <a:gd name="T36" fmla="*/ 223 w 611"/>
                <a:gd name="T37" fmla="*/ 0 h 495"/>
                <a:gd name="T38" fmla="*/ 290 w 611"/>
                <a:gd name="T39" fmla="*/ 13 h 495"/>
                <a:gd name="T40" fmla="*/ 368 w 611"/>
                <a:gd name="T41" fmla="*/ 20 h 495"/>
                <a:gd name="T42" fmla="*/ 368 w 611"/>
                <a:gd name="T43" fmla="*/ 55 h 495"/>
                <a:gd name="T44" fmla="*/ 426 w 611"/>
                <a:gd name="T45" fmla="*/ 55 h 495"/>
                <a:gd name="T46" fmla="*/ 445 w 611"/>
                <a:gd name="T47" fmla="*/ 50 h 495"/>
                <a:gd name="T48" fmla="*/ 465 w 611"/>
                <a:gd name="T49" fmla="*/ 69 h 495"/>
                <a:gd name="T50" fmla="*/ 490 w 611"/>
                <a:gd name="T51" fmla="*/ 63 h 495"/>
                <a:gd name="T52" fmla="*/ 500 w 611"/>
                <a:gd name="T53" fmla="*/ 69 h 495"/>
                <a:gd name="T54" fmla="*/ 511 w 611"/>
                <a:gd name="T55" fmla="*/ 85 h 495"/>
                <a:gd name="T56" fmla="*/ 516 w 611"/>
                <a:gd name="T57" fmla="*/ 127 h 495"/>
                <a:gd name="T58" fmla="*/ 527 w 611"/>
                <a:gd name="T59" fmla="*/ 162 h 495"/>
                <a:gd name="T60" fmla="*/ 555 w 611"/>
                <a:gd name="T61" fmla="*/ 147 h 495"/>
                <a:gd name="T62" fmla="*/ 571 w 611"/>
                <a:gd name="T63" fmla="*/ 138 h 495"/>
                <a:gd name="T64" fmla="*/ 592 w 611"/>
                <a:gd name="T65" fmla="*/ 147 h 495"/>
                <a:gd name="T66" fmla="*/ 610 w 611"/>
                <a:gd name="T67" fmla="*/ 190 h 495"/>
                <a:gd name="T68" fmla="*/ 603 w 611"/>
                <a:gd name="T69" fmla="*/ 251 h 495"/>
                <a:gd name="T70" fmla="*/ 587 w 611"/>
                <a:gd name="T71" fmla="*/ 278 h 495"/>
                <a:gd name="T72" fmla="*/ 589 w 611"/>
                <a:gd name="T73" fmla="*/ 299 h 495"/>
                <a:gd name="T74" fmla="*/ 582 w 611"/>
                <a:gd name="T75" fmla="*/ 301 h 495"/>
                <a:gd name="T76" fmla="*/ 583 w 611"/>
                <a:gd name="T77" fmla="*/ 323 h 495"/>
                <a:gd name="T78" fmla="*/ 589 w 611"/>
                <a:gd name="T79" fmla="*/ 341 h 495"/>
                <a:gd name="T80" fmla="*/ 592 w 611"/>
                <a:gd name="T81" fmla="*/ 355 h 495"/>
                <a:gd name="T82" fmla="*/ 587 w 611"/>
                <a:gd name="T83" fmla="*/ 355 h 495"/>
                <a:gd name="T84" fmla="*/ 592 w 611"/>
                <a:gd name="T85" fmla="*/ 380 h 495"/>
                <a:gd name="T86" fmla="*/ 567 w 611"/>
                <a:gd name="T87" fmla="*/ 387 h 495"/>
                <a:gd name="T88" fmla="*/ 567 w 611"/>
                <a:gd name="T89" fmla="*/ 403 h 495"/>
                <a:gd name="T90" fmla="*/ 562 w 611"/>
                <a:gd name="T91" fmla="*/ 404 h 495"/>
                <a:gd name="T92" fmla="*/ 537 w 611"/>
                <a:gd name="T93" fmla="*/ 395 h 495"/>
                <a:gd name="T94" fmla="*/ 523 w 611"/>
                <a:gd name="T95" fmla="*/ 377 h 495"/>
                <a:gd name="T96" fmla="*/ 514 w 611"/>
                <a:gd name="T97" fmla="*/ 380 h 495"/>
                <a:gd name="T98" fmla="*/ 472 w 611"/>
                <a:gd name="T99" fmla="*/ 377 h 495"/>
                <a:gd name="T100" fmla="*/ 430 w 611"/>
                <a:gd name="T101" fmla="*/ 374 h 495"/>
                <a:gd name="T102" fmla="*/ 401 w 611"/>
                <a:gd name="T103" fmla="*/ 374 h 495"/>
                <a:gd name="T104" fmla="*/ 354 w 611"/>
                <a:gd name="T105" fmla="*/ 398 h 495"/>
                <a:gd name="T106" fmla="*/ 345 w 611"/>
                <a:gd name="T107" fmla="*/ 404 h 495"/>
                <a:gd name="T108" fmla="*/ 334 w 611"/>
                <a:gd name="T109" fmla="*/ 414 h 495"/>
                <a:gd name="T110" fmla="*/ 324 w 611"/>
                <a:gd name="T111" fmla="*/ 452 h 495"/>
                <a:gd name="T112" fmla="*/ 324 w 611"/>
                <a:gd name="T113" fmla="*/ 475 h 495"/>
                <a:gd name="T114" fmla="*/ 308 w 611"/>
                <a:gd name="T115"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1" h="495">
                  <a:moveTo>
                    <a:pt x="297" y="492"/>
                  </a:moveTo>
                  <a:lnTo>
                    <a:pt x="288" y="470"/>
                  </a:lnTo>
                  <a:lnTo>
                    <a:pt x="272" y="435"/>
                  </a:lnTo>
                  <a:lnTo>
                    <a:pt x="262" y="422"/>
                  </a:lnTo>
                  <a:lnTo>
                    <a:pt x="226" y="425"/>
                  </a:lnTo>
                  <a:lnTo>
                    <a:pt x="203" y="420"/>
                  </a:lnTo>
                  <a:lnTo>
                    <a:pt x="191" y="395"/>
                  </a:lnTo>
                  <a:lnTo>
                    <a:pt x="175" y="403"/>
                  </a:lnTo>
                  <a:lnTo>
                    <a:pt x="168" y="374"/>
                  </a:lnTo>
                  <a:lnTo>
                    <a:pt x="159" y="368"/>
                  </a:lnTo>
                  <a:lnTo>
                    <a:pt x="159" y="371"/>
                  </a:lnTo>
                  <a:lnTo>
                    <a:pt x="147" y="368"/>
                  </a:lnTo>
                  <a:lnTo>
                    <a:pt x="138" y="353"/>
                  </a:lnTo>
                  <a:lnTo>
                    <a:pt x="138" y="341"/>
                  </a:lnTo>
                  <a:lnTo>
                    <a:pt x="138" y="336"/>
                  </a:lnTo>
                  <a:lnTo>
                    <a:pt x="145" y="328"/>
                  </a:lnTo>
                  <a:lnTo>
                    <a:pt x="142" y="318"/>
                  </a:lnTo>
                  <a:lnTo>
                    <a:pt x="131" y="315"/>
                  </a:lnTo>
                  <a:lnTo>
                    <a:pt x="127" y="321"/>
                  </a:lnTo>
                  <a:lnTo>
                    <a:pt x="117" y="325"/>
                  </a:lnTo>
                  <a:lnTo>
                    <a:pt x="115" y="321"/>
                  </a:lnTo>
                  <a:lnTo>
                    <a:pt x="110" y="321"/>
                  </a:lnTo>
                  <a:lnTo>
                    <a:pt x="101" y="309"/>
                  </a:lnTo>
                  <a:lnTo>
                    <a:pt x="96" y="312"/>
                  </a:lnTo>
                  <a:lnTo>
                    <a:pt x="80" y="312"/>
                  </a:lnTo>
                  <a:lnTo>
                    <a:pt x="85" y="253"/>
                  </a:lnTo>
                  <a:lnTo>
                    <a:pt x="60" y="253"/>
                  </a:lnTo>
                  <a:lnTo>
                    <a:pt x="45" y="238"/>
                  </a:lnTo>
                  <a:lnTo>
                    <a:pt x="15" y="237"/>
                  </a:lnTo>
                  <a:lnTo>
                    <a:pt x="20" y="229"/>
                  </a:lnTo>
                  <a:lnTo>
                    <a:pt x="0" y="213"/>
                  </a:lnTo>
                  <a:lnTo>
                    <a:pt x="74" y="147"/>
                  </a:lnTo>
                  <a:lnTo>
                    <a:pt x="126" y="96"/>
                  </a:lnTo>
                  <a:lnTo>
                    <a:pt x="127" y="91"/>
                  </a:lnTo>
                  <a:lnTo>
                    <a:pt x="135" y="90"/>
                  </a:lnTo>
                  <a:lnTo>
                    <a:pt x="175" y="66"/>
                  </a:lnTo>
                  <a:lnTo>
                    <a:pt x="198" y="43"/>
                  </a:lnTo>
                  <a:lnTo>
                    <a:pt x="223" y="0"/>
                  </a:lnTo>
                  <a:lnTo>
                    <a:pt x="288" y="10"/>
                  </a:lnTo>
                  <a:lnTo>
                    <a:pt x="290" y="13"/>
                  </a:lnTo>
                  <a:lnTo>
                    <a:pt x="350" y="10"/>
                  </a:lnTo>
                  <a:lnTo>
                    <a:pt x="368" y="20"/>
                  </a:lnTo>
                  <a:lnTo>
                    <a:pt x="369" y="32"/>
                  </a:lnTo>
                  <a:lnTo>
                    <a:pt x="368" y="55"/>
                  </a:lnTo>
                  <a:lnTo>
                    <a:pt x="375" y="52"/>
                  </a:lnTo>
                  <a:lnTo>
                    <a:pt x="426" y="55"/>
                  </a:lnTo>
                  <a:lnTo>
                    <a:pt x="426" y="52"/>
                  </a:lnTo>
                  <a:lnTo>
                    <a:pt x="445" y="50"/>
                  </a:lnTo>
                  <a:lnTo>
                    <a:pt x="465" y="55"/>
                  </a:lnTo>
                  <a:lnTo>
                    <a:pt x="465" y="69"/>
                  </a:lnTo>
                  <a:lnTo>
                    <a:pt x="472" y="64"/>
                  </a:lnTo>
                  <a:lnTo>
                    <a:pt x="490" y="63"/>
                  </a:lnTo>
                  <a:lnTo>
                    <a:pt x="491" y="64"/>
                  </a:lnTo>
                  <a:lnTo>
                    <a:pt x="500" y="69"/>
                  </a:lnTo>
                  <a:lnTo>
                    <a:pt x="506" y="82"/>
                  </a:lnTo>
                  <a:lnTo>
                    <a:pt x="511" y="85"/>
                  </a:lnTo>
                  <a:lnTo>
                    <a:pt x="507" y="96"/>
                  </a:lnTo>
                  <a:lnTo>
                    <a:pt x="516" y="127"/>
                  </a:lnTo>
                  <a:lnTo>
                    <a:pt x="530" y="149"/>
                  </a:lnTo>
                  <a:lnTo>
                    <a:pt x="527" y="162"/>
                  </a:lnTo>
                  <a:lnTo>
                    <a:pt x="537" y="163"/>
                  </a:lnTo>
                  <a:lnTo>
                    <a:pt x="555" y="147"/>
                  </a:lnTo>
                  <a:lnTo>
                    <a:pt x="567" y="144"/>
                  </a:lnTo>
                  <a:lnTo>
                    <a:pt x="571" y="138"/>
                  </a:lnTo>
                  <a:lnTo>
                    <a:pt x="583" y="138"/>
                  </a:lnTo>
                  <a:lnTo>
                    <a:pt x="592" y="147"/>
                  </a:lnTo>
                  <a:lnTo>
                    <a:pt x="596" y="174"/>
                  </a:lnTo>
                  <a:lnTo>
                    <a:pt x="610" y="190"/>
                  </a:lnTo>
                  <a:lnTo>
                    <a:pt x="611" y="230"/>
                  </a:lnTo>
                  <a:lnTo>
                    <a:pt x="603" y="251"/>
                  </a:lnTo>
                  <a:lnTo>
                    <a:pt x="601" y="261"/>
                  </a:lnTo>
                  <a:lnTo>
                    <a:pt x="587" y="278"/>
                  </a:lnTo>
                  <a:lnTo>
                    <a:pt x="582" y="296"/>
                  </a:lnTo>
                  <a:lnTo>
                    <a:pt x="589" y="299"/>
                  </a:lnTo>
                  <a:lnTo>
                    <a:pt x="587" y="302"/>
                  </a:lnTo>
                  <a:lnTo>
                    <a:pt x="582" y="301"/>
                  </a:lnTo>
                  <a:lnTo>
                    <a:pt x="582" y="318"/>
                  </a:lnTo>
                  <a:lnTo>
                    <a:pt x="583" y="323"/>
                  </a:lnTo>
                  <a:lnTo>
                    <a:pt x="583" y="336"/>
                  </a:lnTo>
                  <a:lnTo>
                    <a:pt x="589" y="341"/>
                  </a:lnTo>
                  <a:lnTo>
                    <a:pt x="597" y="350"/>
                  </a:lnTo>
                  <a:lnTo>
                    <a:pt x="592" y="355"/>
                  </a:lnTo>
                  <a:lnTo>
                    <a:pt x="587" y="353"/>
                  </a:lnTo>
                  <a:lnTo>
                    <a:pt x="587" y="355"/>
                  </a:lnTo>
                  <a:lnTo>
                    <a:pt x="594" y="371"/>
                  </a:lnTo>
                  <a:lnTo>
                    <a:pt x="592" y="380"/>
                  </a:lnTo>
                  <a:lnTo>
                    <a:pt x="573" y="384"/>
                  </a:lnTo>
                  <a:lnTo>
                    <a:pt x="567" y="387"/>
                  </a:lnTo>
                  <a:lnTo>
                    <a:pt x="576" y="403"/>
                  </a:lnTo>
                  <a:lnTo>
                    <a:pt x="567" y="403"/>
                  </a:lnTo>
                  <a:lnTo>
                    <a:pt x="562" y="400"/>
                  </a:lnTo>
                  <a:lnTo>
                    <a:pt x="562" y="404"/>
                  </a:lnTo>
                  <a:lnTo>
                    <a:pt x="541" y="395"/>
                  </a:lnTo>
                  <a:lnTo>
                    <a:pt x="537" y="395"/>
                  </a:lnTo>
                  <a:lnTo>
                    <a:pt x="530" y="380"/>
                  </a:lnTo>
                  <a:lnTo>
                    <a:pt x="523" y="377"/>
                  </a:lnTo>
                  <a:lnTo>
                    <a:pt x="521" y="374"/>
                  </a:lnTo>
                  <a:lnTo>
                    <a:pt x="514" y="380"/>
                  </a:lnTo>
                  <a:lnTo>
                    <a:pt x="513" y="374"/>
                  </a:lnTo>
                  <a:lnTo>
                    <a:pt x="472" y="377"/>
                  </a:lnTo>
                  <a:lnTo>
                    <a:pt x="470" y="374"/>
                  </a:lnTo>
                  <a:lnTo>
                    <a:pt x="430" y="374"/>
                  </a:lnTo>
                  <a:lnTo>
                    <a:pt x="415" y="374"/>
                  </a:lnTo>
                  <a:lnTo>
                    <a:pt x="401" y="374"/>
                  </a:lnTo>
                  <a:lnTo>
                    <a:pt x="354" y="374"/>
                  </a:lnTo>
                  <a:lnTo>
                    <a:pt x="354" y="398"/>
                  </a:lnTo>
                  <a:lnTo>
                    <a:pt x="345" y="398"/>
                  </a:lnTo>
                  <a:lnTo>
                    <a:pt x="345" y="404"/>
                  </a:lnTo>
                  <a:lnTo>
                    <a:pt x="334" y="404"/>
                  </a:lnTo>
                  <a:lnTo>
                    <a:pt x="334" y="414"/>
                  </a:lnTo>
                  <a:lnTo>
                    <a:pt x="324" y="414"/>
                  </a:lnTo>
                  <a:lnTo>
                    <a:pt x="324" y="452"/>
                  </a:lnTo>
                  <a:lnTo>
                    <a:pt x="318" y="467"/>
                  </a:lnTo>
                  <a:lnTo>
                    <a:pt x="324" y="475"/>
                  </a:lnTo>
                  <a:lnTo>
                    <a:pt x="320" y="488"/>
                  </a:lnTo>
                  <a:lnTo>
                    <a:pt x="308" y="495"/>
                  </a:lnTo>
                  <a:lnTo>
                    <a:pt x="297" y="49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86" name="Freeform 34"/>
            <p:cNvSpPr>
              <a:spLocks/>
            </p:cNvSpPr>
            <p:nvPr/>
          </p:nvSpPr>
          <p:spPr bwMode="auto">
            <a:xfrm>
              <a:off x="3919104" y="3957826"/>
              <a:ext cx="1748347" cy="1791025"/>
            </a:xfrm>
            <a:custGeom>
              <a:avLst/>
              <a:gdLst>
                <a:gd name="T0" fmla="*/ 469 w 1557"/>
                <a:gd name="T1" fmla="*/ 996 h 1595"/>
                <a:gd name="T2" fmla="*/ 497 w 1557"/>
                <a:gd name="T3" fmla="*/ 907 h 1595"/>
                <a:gd name="T4" fmla="*/ 468 w 1557"/>
                <a:gd name="T5" fmla="*/ 900 h 1595"/>
                <a:gd name="T6" fmla="*/ 447 w 1557"/>
                <a:gd name="T7" fmla="*/ 849 h 1595"/>
                <a:gd name="T8" fmla="*/ 429 w 1557"/>
                <a:gd name="T9" fmla="*/ 824 h 1595"/>
                <a:gd name="T10" fmla="*/ 461 w 1557"/>
                <a:gd name="T11" fmla="*/ 799 h 1595"/>
                <a:gd name="T12" fmla="*/ 433 w 1557"/>
                <a:gd name="T13" fmla="*/ 766 h 1595"/>
                <a:gd name="T14" fmla="*/ 411 w 1557"/>
                <a:gd name="T15" fmla="*/ 744 h 1595"/>
                <a:gd name="T16" fmla="*/ 355 w 1557"/>
                <a:gd name="T17" fmla="*/ 719 h 1595"/>
                <a:gd name="T18" fmla="*/ 382 w 1557"/>
                <a:gd name="T19" fmla="*/ 697 h 1595"/>
                <a:gd name="T20" fmla="*/ 355 w 1557"/>
                <a:gd name="T21" fmla="*/ 644 h 1595"/>
                <a:gd name="T22" fmla="*/ 318 w 1557"/>
                <a:gd name="T23" fmla="*/ 615 h 1595"/>
                <a:gd name="T24" fmla="*/ 332 w 1557"/>
                <a:gd name="T25" fmla="*/ 511 h 1595"/>
                <a:gd name="T26" fmla="*/ 333 w 1557"/>
                <a:gd name="T27" fmla="*/ 479 h 1595"/>
                <a:gd name="T28" fmla="*/ 347 w 1557"/>
                <a:gd name="T29" fmla="*/ 458 h 1595"/>
                <a:gd name="T30" fmla="*/ 64 w 1557"/>
                <a:gd name="T31" fmla="*/ 427 h 1595"/>
                <a:gd name="T32" fmla="*/ 147 w 1557"/>
                <a:gd name="T33" fmla="*/ 320 h 1595"/>
                <a:gd name="T34" fmla="*/ 147 w 1557"/>
                <a:gd name="T35" fmla="*/ 340 h 1595"/>
                <a:gd name="T36" fmla="*/ 196 w 1557"/>
                <a:gd name="T37" fmla="*/ 212 h 1595"/>
                <a:gd name="T38" fmla="*/ 254 w 1557"/>
                <a:gd name="T39" fmla="*/ 213 h 1595"/>
                <a:gd name="T40" fmla="*/ 411 w 1557"/>
                <a:gd name="T41" fmla="*/ 374 h 1595"/>
                <a:gd name="T42" fmla="*/ 426 w 1557"/>
                <a:gd name="T43" fmla="*/ 291 h 1595"/>
                <a:gd name="T44" fmla="*/ 435 w 1557"/>
                <a:gd name="T45" fmla="*/ 285 h 1595"/>
                <a:gd name="T46" fmla="*/ 397 w 1557"/>
                <a:gd name="T47" fmla="*/ 227 h 1595"/>
                <a:gd name="T48" fmla="*/ 482 w 1557"/>
                <a:gd name="T49" fmla="*/ 229 h 1595"/>
                <a:gd name="T50" fmla="*/ 493 w 1557"/>
                <a:gd name="T51" fmla="*/ 208 h 1595"/>
                <a:gd name="T52" fmla="*/ 377 w 1557"/>
                <a:gd name="T53" fmla="*/ 192 h 1595"/>
                <a:gd name="T54" fmla="*/ 468 w 1557"/>
                <a:gd name="T55" fmla="*/ 122 h 1595"/>
                <a:gd name="T56" fmla="*/ 328 w 1557"/>
                <a:gd name="T57" fmla="*/ 163 h 1595"/>
                <a:gd name="T58" fmla="*/ 252 w 1557"/>
                <a:gd name="T59" fmla="*/ 53 h 1595"/>
                <a:gd name="T60" fmla="*/ 283 w 1557"/>
                <a:gd name="T61" fmla="*/ 21 h 1595"/>
                <a:gd name="T62" fmla="*/ 680 w 1557"/>
                <a:gd name="T63" fmla="*/ 110 h 1595"/>
                <a:gd name="T64" fmla="*/ 793 w 1557"/>
                <a:gd name="T65" fmla="*/ 194 h 1595"/>
                <a:gd name="T66" fmla="*/ 965 w 1557"/>
                <a:gd name="T67" fmla="*/ 142 h 1595"/>
                <a:gd name="T68" fmla="*/ 964 w 1557"/>
                <a:gd name="T69" fmla="*/ 283 h 1595"/>
                <a:gd name="T70" fmla="*/ 1054 w 1557"/>
                <a:gd name="T71" fmla="*/ 330 h 1595"/>
                <a:gd name="T72" fmla="*/ 1082 w 1557"/>
                <a:gd name="T73" fmla="*/ 365 h 1595"/>
                <a:gd name="T74" fmla="*/ 1180 w 1557"/>
                <a:gd name="T75" fmla="*/ 426 h 1595"/>
                <a:gd name="T76" fmla="*/ 1557 w 1557"/>
                <a:gd name="T77" fmla="*/ 551 h 1595"/>
                <a:gd name="T78" fmla="*/ 1226 w 1557"/>
                <a:gd name="T79" fmla="*/ 806 h 1595"/>
                <a:gd name="T80" fmla="*/ 1137 w 1557"/>
                <a:gd name="T81" fmla="*/ 838 h 1595"/>
                <a:gd name="T82" fmla="*/ 1114 w 1557"/>
                <a:gd name="T83" fmla="*/ 861 h 1595"/>
                <a:gd name="T84" fmla="*/ 1056 w 1557"/>
                <a:gd name="T85" fmla="*/ 834 h 1595"/>
                <a:gd name="T86" fmla="*/ 1074 w 1557"/>
                <a:gd name="T87" fmla="*/ 927 h 1595"/>
                <a:gd name="T88" fmla="*/ 1082 w 1557"/>
                <a:gd name="T89" fmla="*/ 1024 h 1595"/>
                <a:gd name="T90" fmla="*/ 1074 w 1557"/>
                <a:gd name="T91" fmla="*/ 1092 h 1595"/>
                <a:gd name="T92" fmla="*/ 1089 w 1557"/>
                <a:gd name="T93" fmla="*/ 1227 h 1595"/>
                <a:gd name="T94" fmla="*/ 1124 w 1557"/>
                <a:gd name="T95" fmla="*/ 1283 h 1595"/>
                <a:gd name="T96" fmla="*/ 1102 w 1557"/>
                <a:gd name="T97" fmla="*/ 1361 h 1595"/>
                <a:gd name="T98" fmla="*/ 1039 w 1557"/>
                <a:gd name="T99" fmla="*/ 1442 h 1595"/>
                <a:gd name="T100" fmla="*/ 961 w 1557"/>
                <a:gd name="T101" fmla="*/ 1503 h 1595"/>
                <a:gd name="T102" fmla="*/ 939 w 1557"/>
                <a:gd name="T103" fmla="*/ 1592 h 1595"/>
                <a:gd name="T104" fmla="*/ 833 w 1557"/>
                <a:gd name="T105" fmla="*/ 1556 h 1595"/>
                <a:gd name="T106" fmla="*/ 783 w 1557"/>
                <a:gd name="T107" fmla="*/ 1539 h 1595"/>
                <a:gd name="T108" fmla="*/ 773 w 1557"/>
                <a:gd name="T109" fmla="*/ 1451 h 1595"/>
                <a:gd name="T110" fmla="*/ 695 w 1557"/>
                <a:gd name="T111" fmla="*/ 1319 h 1595"/>
                <a:gd name="T112" fmla="*/ 594 w 1557"/>
                <a:gd name="T113" fmla="*/ 1258 h 1595"/>
                <a:gd name="T114" fmla="*/ 562 w 1557"/>
                <a:gd name="T115" fmla="*/ 1217 h 1595"/>
                <a:gd name="T116" fmla="*/ 548 w 1557"/>
                <a:gd name="T117" fmla="*/ 1133 h 1595"/>
                <a:gd name="T118" fmla="*/ 513 w 1557"/>
                <a:gd name="T119" fmla="*/ 1118 h 1595"/>
                <a:gd name="T120" fmla="*/ 501 w 1557"/>
                <a:gd name="T121" fmla="*/ 96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595">
                  <a:moveTo>
                    <a:pt x="492" y="938"/>
                  </a:moveTo>
                  <a:lnTo>
                    <a:pt x="493" y="979"/>
                  </a:lnTo>
                  <a:lnTo>
                    <a:pt x="492" y="982"/>
                  </a:lnTo>
                  <a:lnTo>
                    <a:pt x="491" y="969"/>
                  </a:lnTo>
                  <a:lnTo>
                    <a:pt x="487" y="968"/>
                  </a:lnTo>
                  <a:lnTo>
                    <a:pt x="469" y="996"/>
                  </a:lnTo>
                  <a:lnTo>
                    <a:pt x="471" y="965"/>
                  </a:lnTo>
                  <a:lnTo>
                    <a:pt x="483" y="951"/>
                  </a:lnTo>
                  <a:lnTo>
                    <a:pt x="487" y="938"/>
                  </a:lnTo>
                  <a:lnTo>
                    <a:pt x="491" y="912"/>
                  </a:lnTo>
                  <a:lnTo>
                    <a:pt x="499" y="911"/>
                  </a:lnTo>
                  <a:lnTo>
                    <a:pt x="497" y="907"/>
                  </a:lnTo>
                  <a:lnTo>
                    <a:pt x="491" y="911"/>
                  </a:lnTo>
                  <a:lnTo>
                    <a:pt x="483" y="907"/>
                  </a:lnTo>
                  <a:lnTo>
                    <a:pt x="478" y="911"/>
                  </a:lnTo>
                  <a:lnTo>
                    <a:pt x="478" y="896"/>
                  </a:lnTo>
                  <a:lnTo>
                    <a:pt x="474" y="900"/>
                  </a:lnTo>
                  <a:lnTo>
                    <a:pt x="468" y="900"/>
                  </a:lnTo>
                  <a:lnTo>
                    <a:pt x="477" y="880"/>
                  </a:lnTo>
                  <a:lnTo>
                    <a:pt x="468" y="857"/>
                  </a:lnTo>
                  <a:lnTo>
                    <a:pt x="459" y="857"/>
                  </a:lnTo>
                  <a:lnTo>
                    <a:pt x="453" y="872"/>
                  </a:lnTo>
                  <a:lnTo>
                    <a:pt x="447" y="872"/>
                  </a:lnTo>
                  <a:lnTo>
                    <a:pt x="447" y="849"/>
                  </a:lnTo>
                  <a:lnTo>
                    <a:pt x="442" y="834"/>
                  </a:lnTo>
                  <a:lnTo>
                    <a:pt x="433" y="830"/>
                  </a:lnTo>
                  <a:lnTo>
                    <a:pt x="421" y="834"/>
                  </a:lnTo>
                  <a:lnTo>
                    <a:pt x="417" y="828"/>
                  </a:lnTo>
                  <a:lnTo>
                    <a:pt x="417" y="821"/>
                  </a:lnTo>
                  <a:lnTo>
                    <a:pt x="429" y="824"/>
                  </a:lnTo>
                  <a:lnTo>
                    <a:pt x="435" y="824"/>
                  </a:lnTo>
                  <a:lnTo>
                    <a:pt x="436" y="828"/>
                  </a:lnTo>
                  <a:lnTo>
                    <a:pt x="446" y="808"/>
                  </a:lnTo>
                  <a:lnTo>
                    <a:pt x="452" y="803"/>
                  </a:lnTo>
                  <a:lnTo>
                    <a:pt x="459" y="806"/>
                  </a:lnTo>
                  <a:lnTo>
                    <a:pt x="461" y="799"/>
                  </a:lnTo>
                  <a:lnTo>
                    <a:pt x="453" y="789"/>
                  </a:lnTo>
                  <a:lnTo>
                    <a:pt x="443" y="785"/>
                  </a:lnTo>
                  <a:lnTo>
                    <a:pt x="443" y="779"/>
                  </a:lnTo>
                  <a:lnTo>
                    <a:pt x="447" y="773"/>
                  </a:lnTo>
                  <a:lnTo>
                    <a:pt x="436" y="766"/>
                  </a:lnTo>
                  <a:lnTo>
                    <a:pt x="433" y="766"/>
                  </a:lnTo>
                  <a:lnTo>
                    <a:pt x="429" y="759"/>
                  </a:lnTo>
                  <a:lnTo>
                    <a:pt x="429" y="750"/>
                  </a:lnTo>
                  <a:lnTo>
                    <a:pt x="426" y="754"/>
                  </a:lnTo>
                  <a:lnTo>
                    <a:pt x="418" y="752"/>
                  </a:lnTo>
                  <a:lnTo>
                    <a:pt x="413" y="744"/>
                  </a:lnTo>
                  <a:lnTo>
                    <a:pt x="411" y="744"/>
                  </a:lnTo>
                  <a:lnTo>
                    <a:pt x="407" y="746"/>
                  </a:lnTo>
                  <a:lnTo>
                    <a:pt x="393" y="741"/>
                  </a:lnTo>
                  <a:lnTo>
                    <a:pt x="368" y="744"/>
                  </a:lnTo>
                  <a:lnTo>
                    <a:pt x="363" y="737"/>
                  </a:lnTo>
                  <a:lnTo>
                    <a:pt x="347" y="737"/>
                  </a:lnTo>
                  <a:lnTo>
                    <a:pt x="355" y="719"/>
                  </a:lnTo>
                  <a:lnTo>
                    <a:pt x="366" y="715"/>
                  </a:lnTo>
                  <a:lnTo>
                    <a:pt x="367" y="704"/>
                  </a:lnTo>
                  <a:lnTo>
                    <a:pt x="386" y="706"/>
                  </a:lnTo>
                  <a:lnTo>
                    <a:pt x="393" y="702"/>
                  </a:lnTo>
                  <a:lnTo>
                    <a:pt x="393" y="697"/>
                  </a:lnTo>
                  <a:lnTo>
                    <a:pt x="382" y="697"/>
                  </a:lnTo>
                  <a:lnTo>
                    <a:pt x="351" y="691"/>
                  </a:lnTo>
                  <a:lnTo>
                    <a:pt x="355" y="684"/>
                  </a:lnTo>
                  <a:lnTo>
                    <a:pt x="366" y="671"/>
                  </a:lnTo>
                  <a:lnTo>
                    <a:pt x="367" y="665"/>
                  </a:lnTo>
                  <a:lnTo>
                    <a:pt x="355" y="662"/>
                  </a:lnTo>
                  <a:lnTo>
                    <a:pt x="355" y="644"/>
                  </a:lnTo>
                  <a:lnTo>
                    <a:pt x="355" y="654"/>
                  </a:lnTo>
                  <a:lnTo>
                    <a:pt x="351" y="644"/>
                  </a:lnTo>
                  <a:lnTo>
                    <a:pt x="347" y="654"/>
                  </a:lnTo>
                  <a:lnTo>
                    <a:pt x="342" y="653"/>
                  </a:lnTo>
                  <a:lnTo>
                    <a:pt x="351" y="640"/>
                  </a:lnTo>
                  <a:lnTo>
                    <a:pt x="318" y="615"/>
                  </a:lnTo>
                  <a:lnTo>
                    <a:pt x="292" y="615"/>
                  </a:lnTo>
                  <a:lnTo>
                    <a:pt x="293" y="605"/>
                  </a:lnTo>
                  <a:lnTo>
                    <a:pt x="283" y="603"/>
                  </a:lnTo>
                  <a:lnTo>
                    <a:pt x="321" y="537"/>
                  </a:lnTo>
                  <a:lnTo>
                    <a:pt x="323" y="519"/>
                  </a:lnTo>
                  <a:lnTo>
                    <a:pt x="332" y="511"/>
                  </a:lnTo>
                  <a:lnTo>
                    <a:pt x="333" y="502"/>
                  </a:lnTo>
                  <a:lnTo>
                    <a:pt x="328" y="498"/>
                  </a:lnTo>
                  <a:lnTo>
                    <a:pt x="333" y="485"/>
                  </a:lnTo>
                  <a:lnTo>
                    <a:pt x="328" y="484"/>
                  </a:lnTo>
                  <a:lnTo>
                    <a:pt x="332" y="484"/>
                  </a:lnTo>
                  <a:lnTo>
                    <a:pt x="333" y="479"/>
                  </a:lnTo>
                  <a:lnTo>
                    <a:pt x="338" y="479"/>
                  </a:lnTo>
                  <a:lnTo>
                    <a:pt x="338" y="471"/>
                  </a:lnTo>
                  <a:lnTo>
                    <a:pt x="342" y="471"/>
                  </a:lnTo>
                  <a:lnTo>
                    <a:pt x="342" y="467"/>
                  </a:lnTo>
                  <a:lnTo>
                    <a:pt x="345" y="467"/>
                  </a:lnTo>
                  <a:lnTo>
                    <a:pt x="347" y="458"/>
                  </a:lnTo>
                  <a:lnTo>
                    <a:pt x="231" y="427"/>
                  </a:lnTo>
                  <a:lnTo>
                    <a:pt x="160" y="427"/>
                  </a:lnTo>
                  <a:lnTo>
                    <a:pt x="160" y="430"/>
                  </a:lnTo>
                  <a:lnTo>
                    <a:pt x="157" y="430"/>
                  </a:lnTo>
                  <a:lnTo>
                    <a:pt x="155" y="427"/>
                  </a:lnTo>
                  <a:lnTo>
                    <a:pt x="64" y="427"/>
                  </a:lnTo>
                  <a:lnTo>
                    <a:pt x="19" y="194"/>
                  </a:lnTo>
                  <a:lnTo>
                    <a:pt x="0" y="75"/>
                  </a:lnTo>
                  <a:lnTo>
                    <a:pt x="106" y="129"/>
                  </a:lnTo>
                  <a:lnTo>
                    <a:pt x="120" y="194"/>
                  </a:lnTo>
                  <a:lnTo>
                    <a:pt x="144" y="320"/>
                  </a:lnTo>
                  <a:lnTo>
                    <a:pt x="147" y="320"/>
                  </a:lnTo>
                  <a:lnTo>
                    <a:pt x="150" y="327"/>
                  </a:lnTo>
                  <a:lnTo>
                    <a:pt x="144" y="330"/>
                  </a:lnTo>
                  <a:lnTo>
                    <a:pt x="147" y="332"/>
                  </a:lnTo>
                  <a:lnTo>
                    <a:pt x="150" y="332"/>
                  </a:lnTo>
                  <a:lnTo>
                    <a:pt x="151" y="340"/>
                  </a:lnTo>
                  <a:lnTo>
                    <a:pt x="147" y="340"/>
                  </a:lnTo>
                  <a:lnTo>
                    <a:pt x="150" y="347"/>
                  </a:lnTo>
                  <a:lnTo>
                    <a:pt x="219" y="338"/>
                  </a:lnTo>
                  <a:lnTo>
                    <a:pt x="201" y="243"/>
                  </a:lnTo>
                  <a:lnTo>
                    <a:pt x="200" y="243"/>
                  </a:lnTo>
                  <a:lnTo>
                    <a:pt x="198" y="212"/>
                  </a:lnTo>
                  <a:lnTo>
                    <a:pt x="196" y="212"/>
                  </a:lnTo>
                  <a:lnTo>
                    <a:pt x="191" y="194"/>
                  </a:lnTo>
                  <a:lnTo>
                    <a:pt x="191" y="167"/>
                  </a:lnTo>
                  <a:lnTo>
                    <a:pt x="252" y="194"/>
                  </a:lnTo>
                  <a:lnTo>
                    <a:pt x="257" y="195"/>
                  </a:lnTo>
                  <a:lnTo>
                    <a:pt x="259" y="213"/>
                  </a:lnTo>
                  <a:lnTo>
                    <a:pt x="254" y="213"/>
                  </a:lnTo>
                  <a:lnTo>
                    <a:pt x="257" y="230"/>
                  </a:lnTo>
                  <a:lnTo>
                    <a:pt x="313" y="229"/>
                  </a:lnTo>
                  <a:lnTo>
                    <a:pt x="328" y="289"/>
                  </a:lnTo>
                  <a:lnTo>
                    <a:pt x="341" y="367"/>
                  </a:lnTo>
                  <a:lnTo>
                    <a:pt x="402" y="389"/>
                  </a:lnTo>
                  <a:lnTo>
                    <a:pt x="411" y="374"/>
                  </a:lnTo>
                  <a:lnTo>
                    <a:pt x="377" y="364"/>
                  </a:lnTo>
                  <a:lnTo>
                    <a:pt x="387" y="324"/>
                  </a:lnTo>
                  <a:lnTo>
                    <a:pt x="386" y="324"/>
                  </a:lnTo>
                  <a:lnTo>
                    <a:pt x="397" y="293"/>
                  </a:lnTo>
                  <a:lnTo>
                    <a:pt x="403" y="291"/>
                  </a:lnTo>
                  <a:lnTo>
                    <a:pt x="426" y="291"/>
                  </a:lnTo>
                  <a:lnTo>
                    <a:pt x="426" y="311"/>
                  </a:lnTo>
                  <a:lnTo>
                    <a:pt x="436" y="320"/>
                  </a:lnTo>
                  <a:lnTo>
                    <a:pt x="442" y="307"/>
                  </a:lnTo>
                  <a:lnTo>
                    <a:pt x="443" y="293"/>
                  </a:lnTo>
                  <a:lnTo>
                    <a:pt x="436" y="289"/>
                  </a:lnTo>
                  <a:lnTo>
                    <a:pt x="435" y="285"/>
                  </a:lnTo>
                  <a:lnTo>
                    <a:pt x="405" y="285"/>
                  </a:lnTo>
                  <a:lnTo>
                    <a:pt x="398" y="281"/>
                  </a:lnTo>
                  <a:lnTo>
                    <a:pt x="382" y="223"/>
                  </a:lnTo>
                  <a:lnTo>
                    <a:pt x="386" y="221"/>
                  </a:lnTo>
                  <a:lnTo>
                    <a:pt x="398" y="223"/>
                  </a:lnTo>
                  <a:lnTo>
                    <a:pt x="397" y="227"/>
                  </a:lnTo>
                  <a:lnTo>
                    <a:pt x="413" y="230"/>
                  </a:lnTo>
                  <a:lnTo>
                    <a:pt x="433" y="230"/>
                  </a:lnTo>
                  <a:lnTo>
                    <a:pt x="435" y="230"/>
                  </a:lnTo>
                  <a:lnTo>
                    <a:pt x="442" y="230"/>
                  </a:lnTo>
                  <a:lnTo>
                    <a:pt x="453" y="221"/>
                  </a:lnTo>
                  <a:lnTo>
                    <a:pt x="482" y="229"/>
                  </a:lnTo>
                  <a:lnTo>
                    <a:pt x="487" y="241"/>
                  </a:lnTo>
                  <a:lnTo>
                    <a:pt x="497" y="241"/>
                  </a:lnTo>
                  <a:lnTo>
                    <a:pt x="508" y="230"/>
                  </a:lnTo>
                  <a:lnTo>
                    <a:pt x="508" y="221"/>
                  </a:lnTo>
                  <a:lnTo>
                    <a:pt x="513" y="213"/>
                  </a:lnTo>
                  <a:lnTo>
                    <a:pt x="493" y="208"/>
                  </a:lnTo>
                  <a:lnTo>
                    <a:pt x="487" y="213"/>
                  </a:lnTo>
                  <a:lnTo>
                    <a:pt x="492" y="223"/>
                  </a:lnTo>
                  <a:lnTo>
                    <a:pt x="497" y="223"/>
                  </a:lnTo>
                  <a:lnTo>
                    <a:pt x="497" y="227"/>
                  </a:lnTo>
                  <a:lnTo>
                    <a:pt x="387" y="194"/>
                  </a:lnTo>
                  <a:lnTo>
                    <a:pt x="377" y="192"/>
                  </a:lnTo>
                  <a:lnTo>
                    <a:pt x="403" y="164"/>
                  </a:lnTo>
                  <a:lnTo>
                    <a:pt x="468" y="184"/>
                  </a:lnTo>
                  <a:lnTo>
                    <a:pt x="482" y="188"/>
                  </a:lnTo>
                  <a:lnTo>
                    <a:pt x="483" y="151"/>
                  </a:lnTo>
                  <a:lnTo>
                    <a:pt x="469" y="146"/>
                  </a:lnTo>
                  <a:lnTo>
                    <a:pt x="468" y="122"/>
                  </a:lnTo>
                  <a:lnTo>
                    <a:pt x="461" y="122"/>
                  </a:lnTo>
                  <a:lnTo>
                    <a:pt x="461" y="159"/>
                  </a:lnTo>
                  <a:lnTo>
                    <a:pt x="453" y="164"/>
                  </a:lnTo>
                  <a:lnTo>
                    <a:pt x="397" y="146"/>
                  </a:lnTo>
                  <a:lnTo>
                    <a:pt x="333" y="172"/>
                  </a:lnTo>
                  <a:lnTo>
                    <a:pt x="328" y="163"/>
                  </a:lnTo>
                  <a:lnTo>
                    <a:pt x="283" y="177"/>
                  </a:lnTo>
                  <a:lnTo>
                    <a:pt x="187" y="133"/>
                  </a:lnTo>
                  <a:lnTo>
                    <a:pt x="169" y="30"/>
                  </a:lnTo>
                  <a:lnTo>
                    <a:pt x="230" y="49"/>
                  </a:lnTo>
                  <a:lnTo>
                    <a:pt x="240" y="49"/>
                  </a:lnTo>
                  <a:lnTo>
                    <a:pt x="252" y="53"/>
                  </a:lnTo>
                  <a:lnTo>
                    <a:pt x="248" y="67"/>
                  </a:lnTo>
                  <a:lnTo>
                    <a:pt x="341" y="97"/>
                  </a:lnTo>
                  <a:lnTo>
                    <a:pt x="355" y="65"/>
                  </a:lnTo>
                  <a:lnTo>
                    <a:pt x="355" y="57"/>
                  </a:lnTo>
                  <a:lnTo>
                    <a:pt x="278" y="34"/>
                  </a:lnTo>
                  <a:lnTo>
                    <a:pt x="283" y="21"/>
                  </a:lnTo>
                  <a:lnTo>
                    <a:pt x="283" y="3"/>
                  </a:lnTo>
                  <a:lnTo>
                    <a:pt x="356" y="0"/>
                  </a:lnTo>
                  <a:lnTo>
                    <a:pt x="553" y="65"/>
                  </a:lnTo>
                  <a:lnTo>
                    <a:pt x="588" y="83"/>
                  </a:lnTo>
                  <a:lnTo>
                    <a:pt x="637" y="102"/>
                  </a:lnTo>
                  <a:lnTo>
                    <a:pt x="680" y="110"/>
                  </a:lnTo>
                  <a:lnTo>
                    <a:pt x="738" y="122"/>
                  </a:lnTo>
                  <a:lnTo>
                    <a:pt x="762" y="139"/>
                  </a:lnTo>
                  <a:lnTo>
                    <a:pt x="773" y="167"/>
                  </a:lnTo>
                  <a:lnTo>
                    <a:pt x="783" y="188"/>
                  </a:lnTo>
                  <a:lnTo>
                    <a:pt x="791" y="194"/>
                  </a:lnTo>
                  <a:lnTo>
                    <a:pt x="793" y="194"/>
                  </a:lnTo>
                  <a:lnTo>
                    <a:pt x="800" y="199"/>
                  </a:lnTo>
                  <a:lnTo>
                    <a:pt x="831" y="194"/>
                  </a:lnTo>
                  <a:lnTo>
                    <a:pt x="906" y="159"/>
                  </a:lnTo>
                  <a:lnTo>
                    <a:pt x="934" y="139"/>
                  </a:lnTo>
                  <a:lnTo>
                    <a:pt x="956" y="126"/>
                  </a:lnTo>
                  <a:lnTo>
                    <a:pt x="965" y="142"/>
                  </a:lnTo>
                  <a:lnTo>
                    <a:pt x="965" y="167"/>
                  </a:lnTo>
                  <a:lnTo>
                    <a:pt x="951" y="167"/>
                  </a:lnTo>
                  <a:lnTo>
                    <a:pt x="954" y="186"/>
                  </a:lnTo>
                  <a:lnTo>
                    <a:pt x="965" y="188"/>
                  </a:lnTo>
                  <a:lnTo>
                    <a:pt x="965" y="194"/>
                  </a:lnTo>
                  <a:lnTo>
                    <a:pt x="964" y="283"/>
                  </a:lnTo>
                  <a:lnTo>
                    <a:pt x="1039" y="283"/>
                  </a:lnTo>
                  <a:lnTo>
                    <a:pt x="1036" y="303"/>
                  </a:lnTo>
                  <a:lnTo>
                    <a:pt x="1034" y="305"/>
                  </a:lnTo>
                  <a:lnTo>
                    <a:pt x="1039" y="305"/>
                  </a:lnTo>
                  <a:lnTo>
                    <a:pt x="1044" y="320"/>
                  </a:lnTo>
                  <a:lnTo>
                    <a:pt x="1054" y="330"/>
                  </a:lnTo>
                  <a:lnTo>
                    <a:pt x="1071" y="327"/>
                  </a:lnTo>
                  <a:lnTo>
                    <a:pt x="1071" y="345"/>
                  </a:lnTo>
                  <a:lnTo>
                    <a:pt x="1066" y="345"/>
                  </a:lnTo>
                  <a:lnTo>
                    <a:pt x="1074" y="351"/>
                  </a:lnTo>
                  <a:lnTo>
                    <a:pt x="1074" y="365"/>
                  </a:lnTo>
                  <a:lnTo>
                    <a:pt x="1082" y="365"/>
                  </a:lnTo>
                  <a:lnTo>
                    <a:pt x="1082" y="382"/>
                  </a:lnTo>
                  <a:lnTo>
                    <a:pt x="1171" y="379"/>
                  </a:lnTo>
                  <a:lnTo>
                    <a:pt x="1180" y="389"/>
                  </a:lnTo>
                  <a:lnTo>
                    <a:pt x="1171" y="395"/>
                  </a:lnTo>
                  <a:lnTo>
                    <a:pt x="1166" y="416"/>
                  </a:lnTo>
                  <a:lnTo>
                    <a:pt x="1180" y="426"/>
                  </a:lnTo>
                  <a:lnTo>
                    <a:pt x="1180" y="430"/>
                  </a:lnTo>
                  <a:lnTo>
                    <a:pt x="1172" y="435"/>
                  </a:lnTo>
                  <a:lnTo>
                    <a:pt x="1159" y="435"/>
                  </a:lnTo>
                  <a:lnTo>
                    <a:pt x="1203" y="424"/>
                  </a:lnTo>
                  <a:lnTo>
                    <a:pt x="1322" y="367"/>
                  </a:lnTo>
                  <a:lnTo>
                    <a:pt x="1557" y="551"/>
                  </a:lnTo>
                  <a:lnTo>
                    <a:pt x="1425" y="973"/>
                  </a:lnTo>
                  <a:lnTo>
                    <a:pt x="1217" y="757"/>
                  </a:lnTo>
                  <a:lnTo>
                    <a:pt x="1217" y="777"/>
                  </a:lnTo>
                  <a:lnTo>
                    <a:pt x="1211" y="785"/>
                  </a:lnTo>
                  <a:lnTo>
                    <a:pt x="1212" y="794"/>
                  </a:lnTo>
                  <a:lnTo>
                    <a:pt x="1226" y="806"/>
                  </a:lnTo>
                  <a:lnTo>
                    <a:pt x="1217" y="810"/>
                  </a:lnTo>
                  <a:lnTo>
                    <a:pt x="1210" y="806"/>
                  </a:lnTo>
                  <a:lnTo>
                    <a:pt x="1166" y="810"/>
                  </a:lnTo>
                  <a:lnTo>
                    <a:pt x="1162" y="803"/>
                  </a:lnTo>
                  <a:lnTo>
                    <a:pt x="1136" y="828"/>
                  </a:lnTo>
                  <a:lnTo>
                    <a:pt x="1137" y="838"/>
                  </a:lnTo>
                  <a:lnTo>
                    <a:pt x="1137" y="865"/>
                  </a:lnTo>
                  <a:lnTo>
                    <a:pt x="1132" y="865"/>
                  </a:lnTo>
                  <a:lnTo>
                    <a:pt x="1132" y="877"/>
                  </a:lnTo>
                  <a:lnTo>
                    <a:pt x="1127" y="877"/>
                  </a:lnTo>
                  <a:lnTo>
                    <a:pt x="1124" y="861"/>
                  </a:lnTo>
                  <a:lnTo>
                    <a:pt x="1114" y="861"/>
                  </a:lnTo>
                  <a:lnTo>
                    <a:pt x="1114" y="868"/>
                  </a:lnTo>
                  <a:lnTo>
                    <a:pt x="1079" y="849"/>
                  </a:lnTo>
                  <a:lnTo>
                    <a:pt x="1071" y="841"/>
                  </a:lnTo>
                  <a:lnTo>
                    <a:pt x="1069" y="843"/>
                  </a:lnTo>
                  <a:lnTo>
                    <a:pt x="1066" y="836"/>
                  </a:lnTo>
                  <a:lnTo>
                    <a:pt x="1056" y="834"/>
                  </a:lnTo>
                  <a:lnTo>
                    <a:pt x="1061" y="851"/>
                  </a:lnTo>
                  <a:lnTo>
                    <a:pt x="1054" y="843"/>
                  </a:lnTo>
                  <a:lnTo>
                    <a:pt x="1052" y="838"/>
                  </a:lnTo>
                  <a:lnTo>
                    <a:pt x="1047" y="836"/>
                  </a:lnTo>
                  <a:lnTo>
                    <a:pt x="1060" y="896"/>
                  </a:lnTo>
                  <a:lnTo>
                    <a:pt x="1074" y="927"/>
                  </a:lnTo>
                  <a:lnTo>
                    <a:pt x="1089" y="938"/>
                  </a:lnTo>
                  <a:lnTo>
                    <a:pt x="1101" y="957"/>
                  </a:lnTo>
                  <a:lnTo>
                    <a:pt x="1106" y="982"/>
                  </a:lnTo>
                  <a:lnTo>
                    <a:pt x="1095" y="1009"/>
                  </a:lnTo>
                  <a:lnTo>
                    <a:pt x="1084" y="1017"/>
                  </a:lnTo>
                  <a:lnTo>
                    <a:pt x="1082" y="1024"/>
                  </a:lnTo>
                  <a:lnTo>
                    <a:pt x="1071" y="1030"/>
                  </a:lnTo>
                  <a:lnTo>
                    <a:pt x="1061" y="1040"/>
                  </a:lnTo>
                  <a:lnTo>
                    <a:pt x="1056" y="1050"/>
                  </a:lnTo>
                  <a:lnTo>
                    <a:pt x="1060" y="1063"/>
                  </a:lnTo>
                  <a:lnTo>
                    <a:pt x="1054" y="1079"/>
                  </a:lnTo>
                  <a:lnTo>
                    <a:pt x="1074" y="1092"/>
                  </a:lnTo>
                  <a:lnTo>
                    <a:pt x="1074" y="1138"/>
                  </a:lnTo>
                  <a:lnTo>
                    <a:pt x="1071" y="1151"/>
                  </a:lnTo>
                  <a:lnTo>
                    <a:pt x="1079" y="1165"/>
                  </a:lnTo>
                  <a:lnTo>
                    <a:pt x="1076" y="1196"/>
                  </a:lnTo>
                  <a:lnTo>
                    <a:pt x="1089" y="1217"/>
                  </a:lnTo>
                  <a:lnTo>
                    <a:pt x="1089" y="1227"/>
                  </a:lnTo>
                  <a:lnTo>
                    <a:pt x="1095" y="1235"/>
                  </a:lnTo>
                  <a:lnTo>
                    <a:pt x="1095" y="1242"/>
                  </a:lnTo>
                  <a:lnTo>
                    <a:pt x="1115" y="1257"/>
                  </a:lnTo>
                  <a:lnTo>
                    <a:pt x="1119" y="1268"/>
                  </a:lnTo>
                  <a:lnTo>
                    <a:pt x="1122" y="1268"/>
                  </a:lnTo>
                  <a:lnTo>
                    <a:pt x="1124" y="1283"/>
                  </a:lnTo>
                  <a:lnTo>
                    <a:pt x="1136" y="1288"/>
                  </a:lnTo>
                  <a:lnTo>
                    <a:pt x="1148" y="1304"/>
                  </a:lnTo>
                  <a:lnTo>
                    <a:pt x="1132" y="1327"/>
                  </a:lnTo>
                  <a:lnTo>
                    <a:pt x="1117" y="1333"/>
                  </a:lnTo>
                  <a:lnTo>
                    <a:pt x="1110" y="1348"/>
                  </a:lnTo>
                  <a:lnTo>
                    <a:pt x="1102" y="1361"/>
                  </a:lnTo>
                  <a:lnTo>
                    <a:pt x="1074" y="1388"/>
                  </a:lnTo>
                  <a:lnTo>
                    <a:pt x="1069" y="1403"/>
                  </a:lnTo>
                  <a:lnTo>
                    <a:pt x="1062" y="1406"/>
                  </a:lnTo>
                  <a:lnTo>
                    <a:pt x="1061" y="1415"/>
                  </a:lnTo>
                  <a:lnTo>
                    <a:pt x="1051" y="1430"/>
                  </a:lnTo>
                  <a:lnTo>
                    <a:pt x="1039" y="1442"/>
                  </a:lnTo>
                  <a:lnTo>
                    <a:pt x="1031" y="1442"/>
                  </a:lnTo>
                  <a:lnTo>
                    <a:pt x="1005" y="1472"/>
                  </a:lnTo>
                  <a:lnTo>
                    <a:pt x="999" y="1476"/>
                  </a:lnTo>
                  <a:lnTo>
                    <a:pt x="994" y="1485"/>
                  </a:lnTo>
                  <a:lnTo>
                    <a:pt x="979" y="1490"/>
                  </a:lnTo>
                  <a:lnTo>
                    <a:pt x="961" y="1503"/>
                  </a:lnTo>
                  <a:lnTo>
                    <a:pt x="956" y="1517"/>
                  </a:lnTo>
                  <a:lnTo>
                    <a:pt x="941" y="1534"/>
                  </a:lnTo>
                  <a:lnTo>
                    <a:pt x="933" y="1566"/>
                  </a:lnTo>
                  <a:lnTo>
                    <a:pt x="943" y="1586"/>
                  </a:lnTo>
                  <a:lnTo>
                    <a:pt x="939" y="1590"/>
                  </a:lnTo>
                  <a:lnTo>
                    <a:pt x="939" y="1592"/>
                  </a:lnTo>
                  <a:lnTo>
                    <a:pt x="933" y="1595"/>
                  </a:lnTo>
                  <a:lnTo>
                    <a:pt x="911" y="1586"/>
                  </a:lnTo>
                  <a:lnTo>
                    <a:pt x="901" y="1587"/>
                  </a:lnTo>
                  <a:lnTo>
                    <a:pt x="871" y="1579"/>
                  </a:lnTo>
                  <a:lnTo>
                    <a:pt x="863" y="1573"/>
                  </a:lnTo>
                  <a:lnTo>
                    <a:pt x="833" y="1556"/>
                  </a:lnTo>
                  <a:lnTo>
                    <a:pt x="826" y="1562"/>
                  </a:lnTo>
                  <a:lnTo>
                    <a:pt x="810" y="1562"/>
                  </a:lnTo>
                  <a:lnTo>
                    <a:pt x="804" y="1556"/>
                  </a:lnTo>
                  <a:lnTo>
                    <a:pt x="786" y="1560"/>
                  </a:lnTo>
                  <a:lnTo>
                    <a:pt x="783" y="1547"/>
                  </a:lnTo>
                  <a:lnTo>
                    <a:pt x="783" y="1539"/>
                  </a:lnTo>
                  <a:lnTo>
                    <a:pt x="769" y="1525"/>
                  </a:lnTo>
                  <a:lnTo>
                    <a:pt x="773" y="1511"/>
                  </a:lnTo>
                  <a:lnTo>
                    <a:pt x="778" y="1503"/>
                  </a:lnTo>
                  <a:lnTo>
                    <a:pt x="778" y="1490"/>
                  </a:lnTo>
                  <a:lnTo>
                    <a:pt x="769" y="1463"/>
                  </a:lnTo>
                  <a:lnTo>
                    <a:pt x="773" y="1451"/>
                  </a:lnTo>
                  <a:lnTo>
                    <a:pt x="767" y="1436"/>
                  </a:lnTo>
                  <a:lnTo>
                    <a:pt x="762" y="1401"/>
                  </a:lnTo>
                  <a:lnTo>
                    <a:pt x="744" y="1374"/>
                  </a:lnTo>
                  <a:lnTo>
                    <a:pt x="738" y="1359"/>
                  </a:lnTo>
                  <a:lnTo>
                    <a:pt x="703" y="1325"/>
                  </a:lnTo>
                  <a:lnTo>
                    <a:pt x="695" y="1319"/>
                  </a:lnTo>
                  <a:lnTo>
                    <a:pt x="689" y="1321"/>
                  </a:lnTo>
                  <a:lnTo>
                    <a:pt x="672" y="1314"/>
                  </a:lnTo>
                  <a:lnTo>
                    <a:pt x="658" y="1314"/>
                  </a:lnTo>
                  <a:lnTo>
                    <a:pt x="634" y="1292"/>
                  </a:lnTo>
                  <a:lnTo>
                    <a:pt x="608" y="1278"/>
                  </a:lnTo>
                  <a:lnTo>
                    <a:pt x="594" y="1258"/>
                  </a:lnTo>
                  <a:lnTo>
                    <a:pt x="598" y="1249"/>
                  </a:lnTo>
                  <a:lnTo>
                    <a:pt x="597" y="1226"/>
                  </a:lnTo>
                  <a:lnTo>
                    <a:pt x="598" y="1216"/>
                  </a:lnTo>
                  <a:lnTo>
                    <a:pt x="586" y="1206"/>
                  </a:lnTo>
                  <a:lnTo>
                    <a:pt x="571" y="1208"/>
                  </a:lnTo>
                  <a:lnTo>
                    <a:pt x="562" y="1217"/>
                  </a:lnTo>
                  <a:lnTo>
                    <a:pt x="557" y="1213"/>
                  </a:lnTo>
                  <a:lnTo>
                    <a:pt x="554" y="1181"/>
                  </a:lnTo>
                  <a:lnTo>
                    <a:pt x="563" y="1147"/>
                  </a:lnTo>
                  <a:lnTo>
                    <a:pt x="562" y="1141"/>
                  </a:lnTo>
                  <a:lnTo>
                    <a:pt x="553" y="1134"/>
                  </a:lnTo>
                  <a:lnTo>
                    <a:pt x="548" y="1133"/>
                  </a:lnTo>
                  <a:lnTo>
                    <a:pt x="554" y="1120"/>
                  </a:lnTo>
                  <a:lnTo>
                    <a:pt x="553" y="1112"/>
                  </a:lnTo>
                  <a:lnTo>
                    <a:pt x="547" y="1116"/>
                  </a:lnTo>
                  <a:lnTo>
                    <a:pt x="531" y="1116"/>
                  </a:lnTo>
                  <a:lnTo>
                    <a:pt x="527" y="1118"/>
                  </a:lnTo>
                  <a:lnTo>
                    <a:pt x="513" y="1118"/>
                  </a:lnTo>
                  <a:lnTo>
                    <a:pt x="509" y="1035"/>
                  </a:lnTo>
                  <a:lnTo>
                    <a:pt x="514" y="1004"/>
                  </a:lnTo>
                  <a:lnTo>
                    <a:pt x="508" y="1001"/>
                  </a:lnTo>
                  <a:lnTo>
                    <a:pt x="509" y="996"/>
                  </a:lnTo>
                  <a:lnTo>
                    <a:pt x="506" y="973"/>
                  </a:lnTo>
                  <a:lnTo>
                    <a:pt x="501" y="968"/>
                  </a:lnTo>
                  <a:lnTo>
                    <a:pt x="499" y="960"/>
                  </a:lnTo>
                  <a:lnTo>
                    <a:pt x="509" y="938"/>
                  </a:lnTo>
                  <a:lnTo>
                    <a:pt x="499" y="930"/>
                  </a:lnTo>
                  <a:lnTo>
                    <a:pt x="492" y="938"/>
                  </a:lnTo>
                  <a:close/>
                </a:path>
              </a:pathLst>
            </a:custGeom>
            <a:gradFill flip="none" rotWithShape="1">
              <a:gsLst>
                <a:gs pos="91000">
                  <a:srgbClr val="FFCCCC"/>
                </a:gs>
                <a:gs pos="84000">
                  <a:srgbClr val="00B0F0">
                    <a:lumMod val="40000"/>
                    <a:lumOff val="60000"/>
                    <a:alpha val="90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87" name="Freeform 35"/>
            <p:cNvSpPr>
              <a:spLocks/>
            </p:cNvSpPr>
            <p:nvPr/>
          </p:nvSpPr>
          <p:spPr bwMode="auto">
            <a:xfrm>
              <a:off x="3919104" y="3957826"/>
              <a:ext cx="1748347" cy="1791025"/>
            </a:xfrm>
            <a:custGeom>
              <a:avLst/>
              <a:gdLst>
                <a:gd name="T0" fmla="*/ 469 w 1557"/>
                <a:gd name="T1" fmla="*/ 996 h 1595"/>
                <a:gd name="T2" fmla="*/ 497 w 1557"/>
                <a:gd name="T3" fmla="*/ 907 h 1595"/>
                <a:gd name="T4" fmla="*/ 468 w 1557"/>
                <a:gd name="T5" fmla="*/ 900 h 1595"/>
                <a:gd name="T6" fmla="*/ 447 w 1557"/>
                <a:gd name="T7" fmla="*/ 849 h 1595"/>
                <a:gd name="T8" fmla="*/ 429 w 1557"/>
                <a:gd name="T9" fmla="*/ 824 h 1595"/>
                <a:gd name="T10" fmla="*/ 461 w 1557"/>
                <a:gd name="T11" fmla="*/ 799 h 1595"/>
                <a:gd name="T12" fmla="*/ 433 w 1557"/>
                <a:gd name="T13" fmla="*/ 766 h 1595"/>
                <a:gd name="T14" fmla="*/ 411 w 1557"/>
                <a:gd name="T15" fmla="*/ 744 h 1595"/>
                <a:gd name="T16" fmla="*/ 355 w 1557"/>
                <a:gd name="T17" fmla="*/ 719 h 1595"/>
                <a:gd name="T18" fmla="*/ 382 w 1557"/>
                <a:gd name="T19" fmla="*/ 697 h 1595"/>
                <a:gd name="T20" fmla="*/ 355 w 1557"/>
                <a:gd name="T21" fmla="*/ 644 h 1595"/>
                <a:gd name="T22" fmla="*/ 318 w 1557"/>
                <a:gd name="T23" fmla="*/ 615 h 1595"/>
                <a:gd name="T24" fmla="*/ 332 w 1557"/>
                <a:gd name="T25" fmla="*/ 511 h 1595"/>
                <a:gd name="T26" fmla="*/ 333 w 1557"/>
                <a:gd name="T27" fmla="*/ 479 h 1595"/>
                <a:gd name="T28" fmla="*/ 347 w 1557"/>
                <a:gd name="T29" fmla="*/ 458 h 1595"/>
                <a:gd name="T30" fmla="*/ 64 w 1557"/>
                <a:gd name="T31" fmla="*/ 427 h 1595"/>
                <a:gd name="T32" fmla="*/ 147 w 1557"/>
                <a:gd name="T33" fmla="*/ 320 h 1595"/>
                <a:gd name="T34" fmla="*/ 147 w 1557"/>
                <a:gd name="T35" fmla="*/ 340 h 1595"/>
                <a:gd name="T36" fmla="*/ 196 w 1557"/>
                <a:gd name="T37" fmla="*/ 212 h 1595"/>
                <a:gd name="T38" fmla="*/ 254 w 1557"/>
                <a:gd name="T39" fmla="*/ 213 h 1595"/>
                <a:gd name="T40" fmla="*/ 411 w 1557"/>
                <a:gd name="T41" fmla="*/ 374 h 1595"/>
                <a:gd name="T42" fmla="*/ 426 w 1557"/>
                <a:gd name="T43" fmla="*/ 291 h 1595"/>
                <a:gd name="T44" fmla="*/ 435 w 1557"/>
                <a:gd name="T45" fmla="*/ 285 h 1595"/>
                <a:gd name="T46" fmla="*/ 397 w 1557"/>
                <a:gd name="T47" fmla="*/ 227 h 1595"/>
                <a:gd name="T48" fmla="*/ 482 w 1557"/>
                <a:gd name="T49" fmla="*/ 229 h 1595"/>
                <a:gd name="T50" fmla="*/ 493 w 1557"/>
                <a:gd name="T51" fmla="*/ 208 h 1595"/>
                <a:gd name="T52" fmla="*/ 377 w 1557"/>
                <a:gd name="T53" fmla="*/ 192 h 1595"/>
                <a:gd name="T54" fmla="*/ 468 w 1557"/>
                <a:gd name="T55" fmla="*/ 122 h 1595"/>
                <a:gd name="T56" fmla="*/ 328 w 1557"/>
                <a:gd name="T57" fmla="*/ 163 h 1595"/>
                <a:gd name="T58" fmla="*/ 252 w 1557"/>
                <a:gd name="T59" fmla="*/ 53 h 1595"/>
                <a:gd name="T60" fmla="*/ 283 w 1557"/>
                <a:gd name="T61" fmla="*/ 21 h 1595"/>
                <a:gd name="T62" fmla="*/ 680 w 1557"/>
                <a:gd name="T63" fmla="*/ 110 h 1595"/>
                <a:gd name="T64" fmla="*/ 793 w 1557"/>
                <a:gd name="T65" fmla="*/ 194 h 1595"/>
                <a:gd name="T66" fmla="*/ 965 w 1557"/>
                <a:gd name="T67" fmla="*/ 142 h 1595"/>
                <a:gd name="T68" fmla="*/ 964 w 1557"/>
                <a:gd name="T69" fmla="*/ 283 h 1595"/>
                <a:gd name="T70" fmla="*/ 1054 w 1557"/>
                <a:gd name="T71" fmla="*/ 330 h 1595"/>
                <a:gd name="T72" fmla="*/ 1082 w 1557"/>
                <a:gd name="T73" fmla="*/ 365 h 1595"/>
                <a:gd name="T74" fmla="*/ 1180 w 1557"/>
                <a:gd name="T75" fmla="*/ 426 h 1595"/>
                <a:gd name="T76" fmla="*/ 1557 w 1557"/>
                <a:gd name="T77" fmla="*/ 551 h 1595"/>
                <a:gd name="T78" fmla="*/ 1226 w 1557"/>
                <a:gd name="T79" fmla="*/ 806 h 1595"/>
                <a:gd name="T80" fmla="*/ 1137 w 1557"/>
                <a:gd name="T81" fmla="*/ 838 h 1595"/>
                <a:gd name="T82" fmla="*/ 1114 w 1557"/>
                <a:gd name="T83" fmla="*/ 861 h 1595"/>
                <a:gd name="T84" fmla="*/ 1056 w 1557"/>
                <a:gd name="T85" fmla="*/ 834 h 1595"/>
                <a:gd name="T86" fmla="*/ 1074 w 1557"/>
                <a:gd name="T87" fmla="*/ 927 h 1595"/>
                <a:gd name="T88" fmla="*/ 1082 w 1557"/>
                <a:gd name="T89" fmla="*/ 1024 h 1595"/>
                <a:gd name="T90" fmla="*/ 1074 w 1557"/>
                <a:gd name="T91" fmla="*/ 1092 h 1595"/>
                <a:gd name="T92" fmla="*/ 1089 w 1557"/>
                <a:gd name="T93" fmla="*/ 1227 h 1595"/>
                <a:gd name="T94" fmla="*/ 1124 w 1557"/>
                <a:gd name="T95" fmla="*/ 1283 h 1595"/>
                <a:gd name="T96" fmla="*/ 1102 w 1557"/>
                <a:gd name="T97" fmla="*/ 1361 h 1595"/>
                <a:gd name="T98" fmla="*/ 1039 w 1557"/>
                <a:gd name="T99" fmla="*/ 1442 h 1595"/>
                <a:gd name="T100" fmla="*/ 961 w 1557"/>
                <a:gd name="T101" fmla="*/ 1503 h 1595"/>
                <a:gd name="T102" fmla="*/ 939 w 1557"/>
                <a:gd name="T103" fmla="*/ 1592 h 1595"/>
                <a:gd name="T104" fmla="*/ 833 w 1557"/>
                <a:gd name="T105" fmla="*/ 1556 h 1595"/>
                <a:gd name="T106" fmla="*/ 783 w 1557"/>
                <a:gd name="T107" fmla="*/ 1539 h 1595"/>
                <a:gd name="T108" fmla="*/ 773 w 1557"/>
                <a:gd name="T109" fmla="*/ 1451 h 1595"/>
                <a:gd name="T110" fmla="*/ 695 w 1557"/>
                <a:gd name="T111" fmla="*/ 1319 h 1595"/>
                <a:gd name="T112" fmla="*/ 594 w 1557"/>
                <a:gd name="T113" fmla="*/ 1258 h 1595"/>
                <a:gd name="T114" fmla="*/ 562 w 1557"/>
                <a:gd name="T115" fmla="*/ 1217 h 1595"/>
                <a:gd name="T116" fmla="*/ 548 w 1557"/>
                <a:gd name="T117" fmla="*/ 1133 h 1595"/>
                <a:gd name="T118" fmla="*/ 513 w 1557"/>
                <a:gd name="T119" fmla="*/ 1118 h 1595"/>
                <a:gd name="T120" fmla="*/ 501 w 1557"/>
                <a:gd name="T121" fmla="*/ 96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595">
                  <a:moveTo>
                    <a:pt x="492" y="938"/>
                  </a:moveTo>
                  <a:lnTo>
                    <a:pt x="493" y="979"/>
                  </a:lnTo>
                  <a:lnTo>
                    <a:pt x="492" y="982"/>
                  </a:lnTo>
                  <a:lnTo>
                    <a:pt x="491" y="969"/>
                  </a:lnTo>
                  <a:lnTo>
                    <a:pt x="487" y="968"/>
                  </a:lnTo>
                  <a:lnTo>
                    <a:pt x="469" y="996"/>
                  </a:lnTo>
                  <a:lnTo>
                    <a:pt x="471" y="965"/>
                  </a:lnTo>
                  <a:lnTo>
                    <a:pt x="483" y="951"/>
                  </a:lnTo>
                  <a:lnTo>
                    <a:pt x="487" y="938"/>
                  </a:lnTo>
                  <a:lnTo>
                    <a:pt x="491" y="912"/>
                  </a:lnTo>
                  <a:lnTo>
                    <a:pt x="499" y="911"/>
                  </a:lnTo>
                  <a:lnTo>
                    <a:pt x="497" y="907"/>
                  </a:lnTo>
                  <a:lnTo>
                    <a:pt x="491" y="911"/>
                  </a:lnTo>
                  <a:lnTo>
                    <a:pt x="483" y="907"/>
                  </a:lnTo>
                  <a:lnTo>
                    <a:pt x="478" y="911"/>
                  </a:lnTo>
                  <a:lnTo>
                    <a:pt x="478" y="896"/>
                  </a:lnTo>
                  <a:lnTo>
                    <a:pt x="474" y="900"/>
                  </a:lnTo>
                  <a:lnTo>
                    <a:pt x="468" y="900"/>
                  </a:lnTo>
                  <a:lnTo>
                    <a:pt x="477" y="880"/>
                  </a:lnTo>
                  <a:lnTo>
                    <a:pt x="468" y="857"/>
                  </a:lnTo>
                  <a:lnTo>
                    <a:pt x="459" y="857"/>
                  </a:lnTo>
                  <a:lnTo>
                    <a:pt x="453" y="872"/>
                  </a:lnTo>
                  <a:lnTo>
                    <a:pt x="447" y="872"/>
                  </a:lnTo>
                  <a:lnTo>
                    <a:pt x="447" y="849"/>
                  </a:lnTo>
                  <a:lnTo>
                    <a:pt x="442" y="834"/>
                  </a:lnTo>
                  <a:lnTo>
                    <a:pt x="433" y="830"/>
                  </a:lnTo>
                  <a:lnTo>
                    <a:pt x="421" y="834"/>
                  </a:lnTo>
                  <a:lnTo>
                    <a:pt x="417" y="828"/>
                  </a:lnTo>
                  <a:lnTo>
                    <a:pt x="417" y="821"/>
                  </a:lnTo>
                  <a:lnTo>
                    <a:pt x="429" y="824"/>
                  </a:lnTo>
                  <a:lnTo>
                    <a:pt x="435" y="824"/>
                  </a:lnTo>
                  <a:lnTo>
                    <a:pt x="436" y="828"/>
                  </a:lnTo>
                  <a:lnTo>
                    <a:pt x="446" y="808"/>
                  </a:lnTo>
                  <a:lnTo>
                    <a:pt x="452" y="803"/>
                  </a:lnTo>
                  <a:lnTo>
                    <a:pt x="459" y="806"/>
                  </a:lnTo>
                  <a:lnTo>
                    <a:pt x="461" y="799"/>
                  </a:lnTo>
                  <a:lnTo>
                    <a:pt x="453" y="789"/>
                  </a:lnTo>
                  <a:lnTo>
                    <a:pt x="443" y="785"/>
                  </a:lnTo>
                  <a:lnTo>
                    <a:pt x="443" y="779"/>
                  </a:lnTo>
                  <a:lnTo>
                    <a:pt x="447" y="773"/>
                  </a:lnTo>
                  <a:lnTo>
                    <a:pt x="436" y="766"/>
                  </a:lnTo>
                  <a:lnTo>
                    <a:pt x="433" y="766"/>
                  </a:lnTo>
                  <a:lnTo>
                    <a:pt x="429" y="759"/>
                  </a:lnTo>
                  <a:lnTo>
                    <a:pt x="429" y="750"/>
                  </a:lnTo>
                  <a:lnTo>
                    <a:pt x="426" y="754"/>
                  </a:lnTo>
                  <a:lnTo>
                    <a:pt x="418" y="752"/>
                  </a:lnTo>
                  <a:lnTo>
                    <a:pt x="413" y="744"/>
                  </a:lnTo>
                  <a:lnTo>
                    <a:pt x="411" y="744"/>
                  </a:lnTo>
                  <a:lnTo>
                    <a:pt x="407" y="746"/>
                  </a:lnTo>
                  <a:lnTo>
                    <a:pt x="393" y="741"/>
                  </a:lnTo>
                  <a:lnTo>
                    <a:pt x="368" y="744"/>
                  </a:lnTo>
                  <a:lnTo>
                    <a:pt x="363" y="737"/>
                  </a:lnTo>
                  <a:lnTo>
                    <a:pt x="347" y="737"/>
                  </a:lnTo>
                  <a:lnTo>
                    <a:pt x="355" y="719"/>
                  </a:lnTo>
                  <a:lnTo>
                    <a:pt x="366" y="715"/>
                  </a:lnTo>
                  <a:lnTo>
                    <a:pt x="367" y="704"/>
                  </a:lnTo>
                  <a:lnTo>
                    <a:pt x="386" y="706"/>
                  </a:lnTo>
                  <a:lnTo>
                    <a:pt x="393" y="702"/>
                  </a:lnTo>
                  <a:lnTo>
                    <a:pt x="393" y="697"/>
                  </a:lnTo>
                  <a:lnTo>
                    <a:pt x="382" y="697"/>
                  </a:lnTo>
                  <a:lnTo>
                    <a:pt x="351" y="691"/>
                  </a:lnTo>
                  <a:lnTo>
                    <a:pt x="355" y="684"/>
                  </a:lnTo>
                  <a:lnTo>
                    <a:pt x="366" y="671"/>
                  </a:lnTo>
                  <a:lnTo>
                    <a:pt x="367" y="665"/>
                  </a:lnTo>
                  <a:lnTo>
                    <a:pt x="355" y="662"/>
                  </a:lnTo>
                  <a:lnTo>
                    <a:pt x="355" y="644"/>
                  </a:lnTo>
                  <a:lnTo>
                    <a:pt x="355" y="654"/>
                  </a:lnTo>
                  <a:lnTo>
                    <a:pt x="351" y="644"/>
                  </a:lnTo>
                  <a:lnTo>
                    <a:pt x="347" y="654"/>
                  </a:lnTo>
                  <a:lnTo>
                    <a:pt x="342" y="653"/>
                  </a:lnTo>
                  <a:lnTo>
                    <a:pt x="351" y="640"/>
                  </a:lnTo>
                  <a:lnTo>
                    <a:pt x="318" y="615"/>
                  </a:lnTo>
                  <a:lnTo>
                    <a:pt x="292" y="615"/>
                  </a:lnTo>
                  <a:lnTo>
                    <a:pt x="293" y="605"/>
                  </a:lnTo>
                  <a:lnTo>
                    <a:pt x="283" y="603"/>
                  </a:lnTo>
                  <a:lnTo>
                    <a:pt x="321" y="537"/>
                  </a:lnTo>
                  <a:lnTo>
                    <a:pt x="323" y="519"/>
                  </a:lnTo>
                  <a:lnTo>
                    <a:pt x="332" y="511"/>
                  </a:lnTo>
                  <a:lnTo>
                    <a:pt x="333" y="502"/>
                  </a:lnTo>
                  <a:lnTo>
                    <a:pt x="328" y="498"/>
                  </a:lnTo>
                  <a:lnTo>
                    <a:pt x="333" y="485"/>
                  </a:lnTo>
                  <a:lnTo>
                    <a:pt x="328" y="484"/>
                  </a:lnTo>
                  <a:lnTo>
                    <a:pt x="332" y="484"/>
                  </a:lnTo>
                  <a:lnTo>
                    <a:pt x="333" y="479"/>
                  </a:lnTo>
                  <a:lnTo>
                    <a:pt x="338" y="479"/>
                  </a:lnTo>
                  <a:lnTo>
                    <a:pt x="338" y="471"/>
                  </a:lnTo>
                  <a:lnTo>
                    <a:pt x="342" y="471"/>
                  </a:lnTo>
                  <a:lnTo>
                    <a:pt x="342" y="467"/>
                  </a:lnTo>
                  <a:lnTo>
                    <a:pt x="345" y="467"/>
                  </a:lnTo>
                  <a:lnTo>
                    <a:pt x="347" y="458"/>
                  </a:lnTo>
                  <a:lnTo>
                    <a:pt x="231" y="427"/>
                  </a:lnTo>
                  <a:lnTo>
                    <a:pt x="160" y="427"/>
                  </a:lnTo>
                  <a:lnTo>
                    <a:pt x="160" y="430"/>
                  </a:lnTo>
                  <a:lnTo>
                    <a:pt x="157" y="430"/>
                  </a:lnTo>
                  <a:lnTo>
                    <a:pt x="155" y="427"/>
                  </a:lnTo>
                  <a:lnTo>
                    <a:pt x="64" y="427"/>
                  </a:lnTo>
                  <a:lnTo>
                    <a:pt x="19" y="194"/>
                  </a:lnTo>
                  <a:lnTo>
                    <a:pt x="0" y="75"/>
                  </a:lnTo>
                  <a:lnTo>
                    <a:pt x="106" y="129"/>
                  </a:lnTo>
                  <a:lnTo>
                    <a:pt x="120" y="194"/>
                  </a:lnTo>
                  <a:lnTo>
                    <a:pt x="144" y="320"/>
                  </a:lnTo>
                  <a:lnTo>
                    <a:pt x="147" y="320"/>
                  </a:lnTo>
                  <a:lnTo>
                    <a:pt x="150" y="327"/>
                  </a:lnTo>
                  <a:lnTo>
                    <a:pt x="144" y="330"/>
                  </a:lnTo>
                  <a:lnTo>
                    <a:pt x="147" y="332"/>
                  </a:lnTo>
                  <a:lnTo>
                    <a:pt x="150" y="332"/>
                  </a:lnTo>
                  <a:lnTo>
                    <a:pt x="151" y="340"/>
                  </a:lnTo>
                  <a:lnTo>
                    <a:pt x="147" y="340"/>
                  </a:lnTo>
                  <a:lnTo>
                    <a:pt x="150" y="347"/>
                  </a:lnTo>
                  <a:lnTo>
                    <a:pt x="219" y="338"/>
                  </a:lnTo>
                  <a:lnTo>
                    <a:pt x="201" y="243"/>
                  </a:lnTo>
                  <a:lnTo>
                    <a:pt x="200" y="243"/>
                  </a:lnTo>
                  <a:lnTo>
                    <a:pt x="198" y="212"/>
                  </a:lnTo>
                  <a:lnTo>
                    <a:pt x="196" y="212"/>
                  </a:lnTo>
                  <a:lnTo>
                    <a:pt x="191" y="194"/>
                  </a:lnTo>
                  <a:lnTo>
                    <a:pt x="191" y="167"/>
                  </a:lnTo>
                  <a:lnTo>
                    <a:pt x="252" y="194"/>
                  </a:lnTo>
                  <a:lnTo>
                    <a:pt x="257" y="195"/>
                  </a:lnTo>
                  <a:lnTo>
                    <a:pt x="259" y="213"/>
                  </a:lnTo>
                  <a:lnTo>
                    <a:pt x="254" y="213"/>
                  </a:lnTo>
                  <a:lnTo>
                    <a:pt x="257" y="230"/>
                  </a:lnTo>
                  <a:lnTo>
                    <a:pt x="313" y="229"/>
                  </a:lnTo>
                  <a:lnTo>
                    <a:pt x="328" y="289"/>
                  </a:lnTo>
                  <a:lnTo>
                    <a:pt x="341" y="367"/>
                  </a:lnTo>
                  <a:lnTo>
                    <a:pt x="402" y="389"/>
                  </a:lnTo>
                  <a:lnTo>
                    <a:pt x="411" y="374"/>
                  </a:lnTo>
                  <a:lnTo>
                    <a:pt x="377" y="364"/>
                  </a:lnTo>
                  <a:lnTo>
                    <a:pt x="387" y="324"/>
                  </a:lnTo>
                  <a:lnTo>
                    <a:pt x="386" y="324"/>
                  </a:lnTo>
                  <a:lnTo>
                    <a:pt x="397" y="293"/>
                  </a:lnTo>
                  <a:lnTo>
                    <a:pt x="403" y="291"/>
                  </a:lnTo>
                  <a:lnTo>
                    <a:pt x="426" y="291"/>
                  </a:lnTo>
                  <a:lnTo>
                    <a:pt x="426" y="311"/>
                  </a:lnTo>
                  <a:lnTo>
                    <a:pt x="436" y="320"/>
                  </a:lnTo>
                  <a:lnTo>
                    <a:pt x="442" y="307"/>
                  </a:lnTo>
                  <a:lnTo>
                    <a:pt x="443" y="293"/>
                  </a:lnTo>
                  <a:lnTo>
                    <a:pt x="436" y="289"/>
                  </a:lnTo>
                  <a:lnTo>
                    <a:pt x="435" y="285"/>
                  </a:lnTo>
                  <a:lnTo>
                    <a:pt x="405" y="285"/>
                  </a:lnTo>
                  <a:lnTo>
                    <a:pt x="398" y="281"/>
                  </a:lnTo>
                  <a:lnTo>
                    <a:pt x="382" y="223"/>
                  </a:lnTo>
                  <a:lnTo>
                    <a:pt x="386" y="221"/>
                  </a:lnTo>
                  <a:lnTo>
                    <a:pt x="398" y="223"/>
                  </a:lnTo>
                  <a:lnTo>
                    <a:pt x="397" y="227"/>
                  </a:lnTo>
                  <a:lnTo>
                    <a:pt x="413" y="230"/>
                  </a:lnTo>
                  <a:lnTo>
                    <a:pt x="433" y="230"/>
                  </a:lnTo>
                  <a:lnTo>
                    <a:pt x="435" y="230"/>
                  </a:lnTo>
                  <a:lnTo>
                    <a:pt x="442" y="230"/>
                  </a:lnTo>
                  <a:lnTo>
                    <a:pt x="453" y="221"/>
                  </a:lnTo>
                  <a:lnTo>
                    <a:pt x="482" y="229"/>
                  </a:lnTo>
                  <a:lnTo>
                    <a:pt x="487" y="241"/>
                  </a:lnTo>
                  <a:lnTo>
                    <a:pt x="497" y="241"/>
                  </a:lnTo>
                  <a:lnTo>
                    <a:pt x="508" y="230"/>
                  </a:lnTo>
                  <a:lnTo>
                    <a:pt x="508" y="221"/>
                  </a:lnTo>
                  <a:lnTo>
                    <a:pt x="513" y="213"/>
                  </a:lnTo>
                  <a:lnTo>
                    <a:pt x="493" y="208"/>
                  </a:lnTo>
                  <a:lnTo>
                    <a:pt x="487" y="213"/>
                  </a:lnTo>
                  <a:lnTo>
                    <a:pt x="492" y="223"/>
                  </a:lnTo>
                  <a:lnTo>
                    <a:pt x="497" y="223"/>
                  </a:lnTo>
                  <a:lnTo>
                    <a:pt x="497" y="227"/>
                  </a:lnTo>
                  <a:lnTo>
                    <a:pt x="387" y="194"/>
                  </a:lnTo>
                  <a:lnTo>
                    <a:pt x="377" y="192"/>
                  </a:lnTo>
                  <a:lnTo>
                    <a:pt x="403" y="164"/>
                  </a:lnTo>
                  <a:lnTo>
                    <a:pt x="468" y="184"/>
                  </a:lnTo>
                  <a:lnTo>
                    <a:pt x="482" y="188"/>
                  </a:lnTo>
                  <a:lnTo>
                    <a:pt x="483" y="151"/>
                  </a:lnTo>
                  <a:lnTo>
                    <a:pt x="469" y="146"/>
                  </a:lnTo>
                  <a:lnTo>
                    <a:pt x="468" y="122"/>
                  </a:lnTo>
                  <a:lnTo>
                    <a:pt x="461" y="122"/>
                  </a:lnTo>
                  <a:lnTo>
                    <a:pt x="461" y="159"/>
                  </a:lnTo>
                  <a:lnTo>
                    <a:pt x="453" y="164"/>
                  </a:lnTo>
                  <a:lnTo>
                    <a:pt x="397" y="146"/>
                  </a:lnTo>
                  <a:lnTo>
                    <a:pt x="333" y="172"/>
                  </a:lnTo>
                  <a:lnTo>
                    <a:pt x="328" y="163"/>
                  </a:lnTo>
                  <a:lnTo>
                    <a:pt x="283" y="177"/>
                  </a:lnTo>
                  <a:lnTo>
                    <a:pt x="187" y="133"/>
                  </a:lnTo>
                  <a:lnTo>
                    <a:pt x="169" y="30"/>
                  </a:lnTo>
                  <a:lnTo>
                    <a:pt x="230" y="49"/>
                  </a:lnTo>
                  <a:lnTo>
                    <a:pt x="240" y="49"/>
                  </a:lnTo>
                  <a:lnTo>
                    <a:pt x="252" y="53"/>
                  </a:lnTo>
                  <a:lnTo>
                    <a:pt x="248" y="67"/>
                  </a:lnTo>
                  <a:lnTo>
                    <a:pt x="341" y="97"/>
                  </a:lnTo>
                  <a:lnTo>
                    <a:pt x="355" y="65"/>
                  </a:lnTo>
                  <a:lnTo>
                    <a:pt x="355" y="57"/>
                  </a:lnTo>
                  <a:lnTo>
                    <a:pt x="278" y="34"/>
                  </a:lnTo>
                  <a:lnTo>
                    <a:pt x="283" y="21"/>
                  </a:lnTo>
                  <a:lnTo>
                    <a:pt x="283" y="3"/>
                  </a:lnTo>
                  <a:lnTo>
                    <a:pt x="356" y="0"/>
                  </a:lnTo>
                  <a:lnTo>
                    <a:pt x="553" y="65"/>
                  </a:lnTo>
                  <a:lnTo>
                    <a:pt x="588" y="83"/>
                  </a:lnTo>
                  <a:lnTo>
                    <a:pt x="637" y="102"/>
                  </a:lnTo>
                  <a:lnTo>
                    <a:pt x="680" y="110"/>
                  </a:lnTo>
                  <a:lnTo>
                    <a:pt x="738" y="122"/>
                  </a:lnTo>
                  <a:lnTo>
                    <a:pt x="762" y="139"/>
                  </a:lnTo>
                  <a:lnTo>
                    <a:pt x="773" y="167"/>
                  </a:lnTo>
                  <a:lnTo>
                    <a:pt x="783" y="188"/>
                  </a:lnTo>
                  <a:lnTo>
                    <a:pt x="791" y="194"/>
                  </a:lnTo>
                  <a:lnTo>
                    <a:pt x="793" y="194"/>
                  </a:lnTo>
                  <a:lnTo>
                    <a:pt x="800" y="199"/>
                  </a:lnTo>
                  <a:lnTo>
                    <a:pt x="831" y="194"/>
                  </a:lnTo>
                  <a:lnTo>
                    <a:pt x="906" y="159"/>
                  </a:lnTo>
                  <a:lnTo>
                    <a:pt x="934" y="139"/>
                  </a:lnTo>
                  <a:lnTo>
                    <a:pt x="956" y="126"/>
                  </a:lnTo>
                  <a:lnTo>
                    <a:pt x="965" y="142"/>
                  </a:lnTo>
                  <a:lnTo>
                    <a:pt x="965" y="167"/>
                  </a:lnTo>
                  <a:lnTo>
                    <a:pt x="951" y="167"/>
                  </a:lnTo>
                  <a:lnTo>
                    <a:pt x="954" y="186"/>
                  </a:lnTo>
                  <a:lnTo>
                    <a:pt x="965" y="188"/>
                  </a:lnTo>
                  <a:lnTo>
                    <a:pt x="965" y="194"/>
                  </a:lnTo>
                  <a:lnTo>
                    <a:pt x="964" y="283"/>
                  </a:lnTo>
                  <a:lnTo>
                    <a:pt x="1039" y="283"/>
                  </a:lnTo>
                  <a:lnTo>
                    <a:pt x="1036" y="303"/>
                  </a:lnTo>
                  <a:lnTo>
                    <a:pt x="1034" y="305"/>
                  </a:lnTo>
                  <a:lnTo>
                    <a:pt x="1039" y="305"/>
                  </a:lnTo>
                  <a:lnTo>
                    <a:pt x="1044" y="320"/>
                  </a:lnTo>
                  <a:lnTo>
                    <a:pt x="1054" y="330"/>
                  </a:lnTo>
                  <a:lnTo>
                    <a:pt x="1071" y="327"/>
                  </a:lnTo>
                  <a:lnTo>
                    <a:pt x="1071" y="345"/>
                  </a:lnTo>
                  <a:lnTo>
                    <a:pt x="1066" y="345"/>
                  </a:lnTo>
                  <a:lnTo>
                    <a:pt x="1074" y="351"/>
                  </a:lnTo>
                  <a:lnTo>
                    <a:pt x="1074" y="365"/>
                  </a:lnTo>
                  <a:lnTo>
                    <a:pt x="1082" y="365"/>
                  </a:lnTo>
                  <a:lnTo>
                    <a:pt x="1082" y="382"/>
                  </a:lnTo>
                  <a:lnTo>
                    <a:pt x="1171" y="379"/>
                  </a:lnTo>
                  <a:lnTo>
                    <a:pt x="1180" y="389"/>
                  </a:lnTo>
                  <a:lnTo>
                    <a:pt x="1171" y="395"/>
                  </a:lnTo>
                  <a:lnTo>
                    <a:pt x="1166" y="416"/>
                  </a:lnTo>
                  <a:lnTo>
                    <a:pt x="1180" y="426"/>
                  </a:lnTo>
                  <a:lnTo>
                    <a:pt x="1180" y="430"/>
                  </a:lnTo>
                  <a:lnTo>
                    <a:pt x="1172" y="435"/>
                  </a:lnTo>
                  <a:lnTo>
                    <a:pt x="1159" y="435"/>
                  </a:lnTo>
                  <a:lnTo>
                    <a:pt x="1203" y="424"/>
                  </a:lnTo>
                  <a:lnTo>
                    <a:pt x="1322" y="367"/>
                  </a:lnTo>
                  <a:lnTo>
                    <a:pt x="1557" y="551"/>
                  </a:lnTo>
                  <a:lnTo>
                    <a:pt x="1425" y="973"/>
                  </a:lnTo>
                  <a:lnTo>
                    <a:pt x="1217" y="757"/>
                  </a:lnTo>
                  <a:lnTo>
                    <a:pt x="1217" y="777"/>
                  </a:lnTo>
                  <a:lnTo>
                    <a:pt x="1211" y="785"/>
                  </a:lnTo>
                  <a:lnTo>
                    <a:pt x="1212" y="794"/>
                  </a:lnTo>
                  <a:lnTo>
                    <a:pt x="1226" y="806"/>
                  </a:lnTo>
                  <a:lnTo>
                    <a:pt x="1217" y="810"/>
                  </a:lnTo>
                  <a:lnTo>
                    <a:pt x="1210" y="806"/>
                  </a:lnTo>
                  <a:lnTo>
                    <a:pt x="1166" y="810"/>
                  </a:lnTo>
                  <a:lnTo>
                    <a:pt x="1162" y="803"/>
                  </a:lnTo>
                  <a:lnTo>
                    <a:pt x="1136" y="828"/>
                  </a:lnTo>
                  <a:lnTo>
                    <a:pt x="1137" y="838"/>
                  </a:lnTo>
                  <a:lnTo>
                    <a:pt x="1137" y="865"/>
                  </a:lnTo>
                  <a:lnTo>
                    <a:pt x="1132" y="865"/>
                  </a:lnTo>
                  <a:lnTo>
                    <a:pt x="1132" y="877"/>
                  </a:lnTo>
                  <a:lnTo>
                    <a:pt x="1127" y="877"/>
                  </a:lnTo>
                  <a:lnTo>
                    <a:pt x="1124" y="861"/>
                  </a:lnTo>
                  <a:lnTo>
                    <a:pt x="1114" y="861"/>
                  </a:lnTo>
                  <a:lnTo>
                    <a:pt x="1114" y="868"/>
                  </a:lnTo>
                  <a:lnTo>
                    <a:pt x="1079" y="849"/>
                  </a:lnTo>
                  <a:lnTo>
                    <a:pt x="1071" y="841"/>
                  </a:lnTo>
                  <a:lnTo>
                    <a:pt x="1069" y="843"/>
                  </a:lnTo>
                  <a:lnTo>
                    <a:pt x="1066" y="836"/>
                  </a:lnTo>
                  <a:lnTo>
                    <a:pt x="1056" y="834"/>
                  </a:lnTo>
                  <a:lnTo>
                    <a:pt x="1061" y="851"/>
                  </a:lnTo>
                  <a:lnTo>
                    <a:pt x="1054" y="843"/>
                  </a:lnTo>
                  <a:lnTo>
                    <a:pt x="1052" y="838"/>
                  </a:lnTo>
                  <a:lnTo>
                    <a:pt x="1047" y="836"/>
                  </a:lnTo>
                  <a:lnTo>
                    <a:pt x="1060" y="896"/>
                  </a:lnTo>
                  <a:lnTo>
                    <a:pt x="1074" y="927"/>
                  </a:lnTo>
                  <a:lnTo>
                    <a:pt x="1089" y="938"/>
                  </a:lnTo>
                  <a:lnTo>
                    <a:pt x="1101" y="957"/>
                  </a:lnTo>
                  <a:lnTo>
                    <a:pt x="1106" y="982"/>
                  </a:lnTo>
                  <a:lnTo>
                    <a:pt x="1095" y="1009"/>
                  </a:lnTo>
                  <a:lnTo>
                    <a:pt x="1084" y="1017"/>
                  </a:lnTo>
                  <a:lnTo>
                    <a:pt x="1082" y="1024"/>
                  </a:lnTo>
                  <a:lnTo>
                    <a:pt x="1071" y="1030"/>
                  </a:lnTo>
                  <a:lnTo>
                    <a:pt x="1061" y="1040"/>
                  </a:lnTo>
                  <a:lnTo>
                    <a:pt x="1056" y="1050"/>
                  </a:lnTo>
                  <a:lnTo>
                    <a:pt x="1060" y="1063"/>
                  </a:lnTo>
                  <a:lnTo>
                    <a:pt x="1054" y="1079"/>
                  </a:lnTo>
                  <a:lnTo>
                    <a:pt x="1074" y="1092"/>
                  </a:lnTo>
                  <a:lnTo>
                    <a:pt x="1074" y="1138"/>
                  </a:lnTo>
                  <a:lnTo>
                    <a:pt x="1071" y="1151"/>
                  </a:lnTo>
                  <a:lnTo>
                    <a:pt x="1079" y="1165"/>
                  </a:lnTo>
                  <a:lnTo>
                    <a:pt x="1076" y="1196"/>
                  </a:lnTo>
                  <a:lnTo>
                    <a:pt x="1089" y="1217"/>
                  </a:lnTo>
                  <a:lnTo>
                    <a:pt x="1089" y="1227"/>
                  </a:lnTo>
                  <a:lnTo>
                    <a:pt x="1095" y="1235"/>
                  </a:lnTo>
                  <a:lnTo>
                    <a:pt x="1095" y="1242"/>
                  </a:lnTo>
                  <a:lnTo>
                    <a:pt x="1115" y="1257"/>
                  </a:lnTo>
                  <a:lnTo>
                    <a:pt x="1119" y="1268"/>
                  </a:lnTo>
                  <a:lnTo>
                    <a:pt x="1122" y="1268"/>
                  </a:lnTo>
                  <a:lnTo>
                    <a:pt x="1124" y="1283"/>
                  </a:lnTo>
                  <a:lnTo>
                    <a:pt x="1136" y="1288"/>
                  </a:lnTo>
                  <a:lnTo>
                    <a:pt x="1148" y="1304"/>
                  </a:lnTo>
                  <a:lnTo>
                    <a:pt x="1132" y="1327"/>
                  </a:lnTo>
                  <a:lnTo>
                    <a:pt x="1117" y="1333"/>
                  </a:lnTo>
                  <a:lnTo>
                    <a:pt x="1110" y="1348"/>
                  </a:lnTo>
                  <a:lnTo>
                    <a:pt x="1102" y="1361"/>
                  </a:lnTo>
                  <a:lnTo>
                    <a:pt x="1074" y="1388"/>
                  </a:lnTo>
                  <a:lnTo>
                    <a:pt x="1069" y="1403"/>
                  </a:lnTo>
                  <a:lnTo>
                    <a:pt x="1062" y="1406"/>
                  </a:lnTo>
                  <a:lnTo>
                    <a:pt x="1061" y="1415"/>
                  </a:lnTo>
                  <a:lnTo>
                    <a:pt x="1051" y="1430"/>
                  </a:lnTo>
                  <a:lnTo>
                    <a:pt x="1039" y="1442"/>
                  </a:lnTo>
                  <a:lnTo>
                    <a:pt x="1031" y="1442"/>
                  </a:lnTo>
                  <a:lnTo>
                    <a:pt x="1005" y="1472"/>
                  </a:lnTo>
                  <a:lnTo>
                    <a:pt x="999" y="1476"/>
                  </a:lnTo>
                  <a:lnTo>
                    <a:pt x="994" y="1485"/>
                  </a:lnTo>
                  <a:lnTo>
                    <a:pt x="979" y="1490"/>
                  </a:lnTo>
                  <a:lnTo>
                    <a:pt x="961" y="1503"/>
                  </a:lnTo>
                  <a:lnTo>
                    <a:pt x="956" y="1517"/>
                  </a:lnTo>
                  <a:lnTo>
                    <a:pt x="941" y="1534"/>
                  </a:lnTo>
                  <a:lnTo>
                    <a:pt x="933" y="1566"/>
                  </a:lnTo>
                  <a:lnTo>
                    <a:pt x="943" y="1586"/>
                  </a:lnTo>
                  <a:lnTo>
                    <a:pt x="939" y="1590"/>
                  </a:lnTo>
                  <a:lnTo>
                    <a:pt x="939" y="1592"/>
                  </a:lnTo>
                  <a:lnTo>
                    <a:pt x="933" y="1595"/>
                  </a:lnTo>
                  <a:lnTo>
                    <a:pt x="911" y="1586"/>
                  </a:lnTo>
                  <a:lnTo>
                    <a:pt x="901" y="1587"/>
                  </a:lnTo>
                  <a:lnTo>
                    <a:pt x="871" y="1579"/>
                  </a:lnTo>
                  <a:lnTo>
                    <a:pt x="863" y="1573"/>
                  </a:lnTo>
                  <a:lnTo>
                    <a:pt x="833" y="1556"/>
                  </a:lnTo>
                  <a:lnTo>
                    <a:pt x="826" y="1562"/>
                  </a:lnTo>
                  <a:lnTo>
                    <a:pt x="810" y="1562"/>
                  </a:lnTo>
                  <a:lnTo>
                    <a:pt x="804" y="1556"/>
                  </a:lnTo>
                  <a:lnTo>
                    <a:pt x="786" y="1560"/>
                  </a:lnTo>
                  <a:lnTo>
                    <a:pt x="783" y="1547"/>
                  </a:lnTo>
                  <a:lnTo>
                    <a:pt x="783" y="1539"/>
                  </a:lnTo>
                  <a:lnTo>
                    <a:pt x="769" y="1525"/>
                  </a:lnTo>
                  <a:lnTo>
                    <a:pt x="773" y="1511"/>
                  </a:lnTo>
                  <a:lnTo>
                    <a:pt x="778" y="1503"/>
                  </a:lnTo>
                  <a:lnTo>
                    <a:pt x="778" y="1490"/>
                  </a:lnTo>
                  <a:lnTo>
                    <a:pt x="769" y="1463"/>
                  </a:lnTo>
                  <a:lnTo>
                    <a:pt x="773" y="1451"/>
                  </a:lnTo>
                  <a:lnTo>
                    <a:pt x="767" y="1436"/>
                  </a:lnTo>
                  <a:lnTo>
                    <a:pt x="762" y="1401"/>
                  </a:lnTo>
                  <a:lnTo>
                    <a:pt x="744" y="1374"/>
                  </a:lnTo>
                  <a:lnTo>
                    <a:pt x="738" y="1359"/>
                  </a:lnTo>
                  <a:lnTo>
                    <a:pt x="703" y="1325"/>
                  </a:lnTo>
                  <a:lnTo>
                    <a:pt x="695" y="1319"/>
                  </a:lnTo>
                  <a:lnTo>
                    <a:pt x="689" y="1321"/>
                  </a:lnTo>
                  <a:lnTo>
                    <a:pt x="672" y="1314"/>
                  </a:lnTo>
                  <a:lnTo>
                    <a:pt x="658" y="1314"/>
                  </a:lnTo>
                  <a:lnTo>
                    <a:pt x="634" y="1292"/>
                  </a:lnTo>
                  <a:lnTo>
                    <a:pt x="608" y="1278"/>
                  </a:lnTo>
                  <a:lnTo>
                    <a:pt x="594" y="1258"/>
                  </a:lnTo>
                  <a:lnTo>
                    <a:pt x="598" y="1249"/>
                  </a:lnTo>
                  <a:lnTo>
                    <a:pt x="597" y="1226"/>
                  </a:lnTo>
                  <a:lnTo>
                    <a:pt x="598" y="1216"/>
                  </a:lnTo>
                  <a:lnTo>
                    <a:pt x="586" y="1206"/>
                  </a:lnTo>
                  <a:lnTo>
                    <a:pt x="571" y="1208"/>
                  </a:lnTo>
                  <a:lnTo>
                    <a:pt x="562" y="1217"/>
                  </a:lnTo>
                  <a:lnTo>
                    <a:pt x="557" y="1213"/>
                  </a:lnTo>
                  <a:lnTo>
                    <a:pt x="554" y="1181"/>
                  </a:lnTo>
                  <a:lnTo>
                    <a:pt x="563" y="1147"/>
                  </a:lnTo>
                  <a:lnTo>
                    <a:pt x="562" y="1141"/>
                  </a:lnTo>
                  <a:lnTo>
                    <a:pt x="553" y="1134"/>
                  </a:lnTo>
                  <a:lnTo>
                    <a:pt x="548" y="1133"/>
                  </a:lnTo>
                  <a:lnTo>
                    <a:pt x="554" y="1120"/>
                  </a:lnTo>
                  <a:lnTo>
                    <a:pt x="553" y="1112"/>
                  </a:lnTo>
                  <a:lnTo>
                    <a:pt x="547" y="1116"/>
                  </a:lnTo>
                  <a:lnTo>
                    <a:pt x="531" y="1116"/>
                  </a:lnTo>
                  <a:lnTo>
                    <a:pt x="527" y="1118"/>
                  </a:lnTo>
                  <a:lnTo>
                    <a:pt x="513" y="1118"/>
                  </a:lnTo>
                  <a:lnTo>
                    <a:pt x="509" y="1035"/>
                  </a:lnTo>
                  <a:lnTo>
                    <a:pt x="514" y="1004"/>
                  </a:lnTo>
                  <a:lnTo>
                    <a:pt x="508" y="1001"/>
                  </a:lnTo>
                  <a:lnTo>
                    <a:pt x="509" y="996"/>
                  </a:lnTo>
                  <a:lnTo>
                    <a:pt x="506" y="973"/>
                  </a:lnTo>
                  <a:lnTo>
                    <a:pt x="501" y="968"/>
                  </a:lnTo>
                  <a:lnTo>
                    <a:pt x="499" y="960"/>
                  </a:lnTo>
                  <a:lnTo>
                    <a:pt x="509" y="938"/>
                  </a:lnTo>
                  <a:lnTo>
                    <a:pt x="499" y="930"/>
                  </a:lnTo>
                  <a:lnTo>
                    <a:pt x="492" y="938"/>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88" name="Freeform 37"/>
            <p:cNvSpPr>
              <a:spLocks/>
            </p:cNvSpPr>
            <p:nvPr/>
          </p:nvSpPr>
          <p:spPr bwMode="auto">
            <a:xfrm>
              <a:off x="4989223" y="4047658"/>
              <a:ext cx="582783" cy="455897"/>
            </a:xfrm>
            <a:custGeom>
              <a:avLst/>
              <a:gdLst>
                <a:gd name="T0" fmla="*/ 14 w 519"/>
                <a:gd name="T1" fmla="*/ 109 h 406"/>
                <a:gd name="T2" fmla="*/ 0 w 519"/>
                <a:gd name="T3" fmla="*/ 86 h 406"/>
                <a:gd name="T4" fmla="*/ 14 w 519"/>
                <a:gd name="T5" fmla="*/ 62 h 406"/>
                <a:gd name="T6" fmla="*/ 14 w 519"/>
                <a:gd name="T7" fmla="*/ 45 h 406"/>
                <a:gd name="T8" fmla="*/ 50 w 519"/>
                <a:gd name="T9" fmla="*/ 41 h 406"/>
                <a:gd name="T10" fmla="*/ 75 w 519"/>
                <a:gd name="T11" fmla="*/ 67 h 406"/>
                <a:gd name="T12" fmla="*/ 87 w 519"/>
                <a:gd name="T13" fmla="*/ 27 h 406"/>
                <a:gd name="T14" fmla="*/ 90 w 519"/>
                <a:gd name="T15" fmla="*/ 6 h 406"/>
                <a:gd name="T16" fmla="*/ 180 w 519"/>
                <a:gd name="T17" fmla="*/ 0 h 406"/>
                <a:gd name="T18" fmla="*/ 206 w 519"/>
                <a:gd name="T19" fmla="*/ 37 h 406"/>
                <a:gd name="T20" fmla="*/ 227 w 519"/>
                <a:gd name="T21" fmla="*/ 35 h 406"/>
                <a:gd name="T22" fmla="*/ 330 w 519"/>
                <a:gd name="T23" fmla="*/ 40 h 406"/>
                <a:gd name="T24" fmla="*/ 347 w 519"/>
                <a:gd name="T25" fmla="*/ 29 h 406"/>
                <a:gd name="T26" fmla="*/ 378 w 519"/>
                <a:gd name="T27" fmla="*/ 69 h 406"/>
                <a:gd name="T28" fmla="*/ 385 w 519"/>
                <a:gd name="T29" fmla="*/ 109 h 406"/>
                <a:gd name="T30" fmla="*/ 401 w 519"/>
                <a:gd name="T31" fmla="*/ 64 h 406"/>
                <a:gd name="T32" fmla="*/ 410 w 519"/>
                <a:gd name="T33" fmla="*/ 62 h 406"/>
                <a:gd name="T34" fmla="*/ 408 w 519"/>
                <a:gd name="T35" fmla="*/ 57 h 406"/>
                <a:gd name="T36" fmla="*/ 448 w 519"/>
                <a:gd name="T37" fmla="*/ 57 h 406"/>
                <a:gd name="T38" fmla="*/ 512 w 519"/>
                <a:gd name="T39" fmla="*/ 97 h 406"/>
                <a:gd name="T40" fmla="*/ 500 w 519"/>
                <a:gd name="T41" fmla="*/ 104 h 406"/>
                <a:gd name="T42" fmla="*/ 493 w 519"/>
                <a:gd name="T43" fmla="*/ 112 h 406"/>
                <a:gd name="T44" fmla="*/ 493 w 519"/>
                <a:gd name="T45" fmla="*/ 113 h 406"/>
                <a:gd name="T46" fmla="*/ 500 w 519"/>
                <a:gd name="T47" fmla="*/ 131 h 406"/>
                <a:gd name="T48" fmla="*/ 493 w 519"/>
                <a:gd name="T49" fmla="*/ 140 h 406"/>
                <a:gd name="T50" fmla="*/ 483 w 519"/>
                <a:gd name="T51" fmla="*/ 147 h 406"/>
                <a:gd name="T52" fmla="*/ 465 w 519"/>
                <a:gd name="T53" fmla="*/ 156 h 406"/>
                <a:gd name="T54" fmla="*/ 450 w 519"/>
                <a:gd name="T55" fmla="*/ 166 h 406"/>
                <a:gd name="T56" fmla="*/ 446 w 519"/>
                <a:gd name="T57" fmla="*/ 198 h 406"/>
                <a:gd name="T58" fmla="*/ 396 w 519"/>
                <a:gd name="T59" fmla="*/ 203 h 406"/>
                <a:gd name="T60" fmla="*/ 380 w 519"/>
                <a:gd name="T61" fmla="*/ 225 h 406"/>
                <a:gd name="T62" fmla="*/ 387 w 519"/>
                <a:gd name="T63" fmla="*/ 295 h 406"/>
                <a:gd name="T64" fmla="*/ 392 w 519"/>
                <a:gd name="T65" fmla="*/ 309 h 406"/>
                <a:gd name="T66" fmla="*/ 365 w 519"/>
                <a:gd name="T67" fmla="*/ 340 h 406"/>
                <a:gd name="T68" fmla="*/ 344 w 519"/>
                <a:gd name="T69" fmla="*/ 356 h 406"/>
                <a:gd name="T70" fmla="*/ 325 w 519"/>
                <a:gd name="T71" fmla="*/ 392 h 406"/>
                <a:gd name="T72" fmla="*/ 325 w 519"/>
                <a:gd name="T73" fmla="*/ 402 h 406"/>
                <a:gd name="T74" fmla="*/ 319 w 519"/>
                <a:gd name="T75" fmla="*/ 397 h 406"/>
                <a:gd name="T76" fmla="*/ 304 w 519"/>
                <a:gd name="T77" fmla="*/ 406 h 406"/>
                <a:gd name="T78" fmla="*/ 285 w 519"/>
                <a:gd name="T79" fmla="*/ 402 h 406"/>
                <a:gd name="T80" fmla="*/ 279 w 519"/>
                <a:gd name="T81" fmla="*/ 405 h 406"/>
                <a:gd name="T82" fmla="*/ 264 w 519"/>
                <a:gd name="T83" fmla="*/ 402 h 406"/>
                <a:gd name="T84" fmla="*/ 259 w 519"/>
                <a:gd name="T85" fmla="*/ 406 h 406"/>
                <a:gd name="T86" fmla="*/ 253 w 519"/>
                <a:gd name="T87" fmla="*/ 405 h 406"/>
                <a:gd name="T88" fmla="*/ 243 w 519"/>
                <a:gd name="T89" fmla="*/ 384 h 406"/>
                <a:gd name="T90" fmla="*/ 217 w 519"/>
                <a:gd name="T91" fmla="*/ 370 h 406"/>
                <a:gd name="T92" fmla="*/ 227 w 519"/>
                <a:gd name="T93" fmla="*/ 349 h 406"/>
                <a:gd name="T94" fmla="*/ 213 w 519"/>
                <a:gd name="T95" fmla="*/ 336 h 406"/>
                <a:gd name="T96" fmla="*/ 227 w 519"/>
                <a:gd name="T97" fmla="*/ 309 h 406"/>
                <a:gd name="T98" fmla="*/ 130 w 519"/>
                <a:gd name="T99" fmla="*/ 303 h 406"/>
                <a:gd name="T100" fmla="*/ 121 w 519"/>
                <a:gd name="T101" fmla="*/ 285 h 406"/>
                <a:gd name="T102" fmla="*/ 114 w 519"/>
                <a:gd name="T103" fmla="*/ 265 h 406"/>
                <a:gd name="T104" fmla="*/ 118 w 519"/>
                <a:gd name="T105" fmla="*/ 247 h 406"/>
                <a:gd name="T106" fmla="*/ 92 w 519"/>
                <a:gd name="T107" fmla="*/ 241 h 406"/>
                <a:gd name="T108" fmla="*/ 81 w 519"/>
                <a:gd name="T109" fmla="*/ 225 h 406"/>
                <a:gd name="T110" fmla="*/ 87 w 519"/>
                <a:gd name="T111" fmla="*/ 203 h 406"/>
                <a:gd name="T112" fmla="*/ 14 w 519"/>
                <a:gd name="T113" fmla="*/ 11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9" h="406">
                  <a:moveTo>
                    <a:pt x="14" y="113"/>
                  </a:moveTo>
                  <a:lnTo>
                    <a:pt x="14" y="109"/>
                  </a:lnTo>
                  <a:lnTo>
                    <a:pt x="2" y="107"/>
                  </a:lnTo>
                  <a:lnTo>
                    <a:pt x="0" y="86"/>
                  </a:lnTo>
                  <a:lnTo>
                    <a:pt x="14" y="86"/>
                  </a:lnTo>
                  <a:lnTo>
                    <a:pt x="14" y="62"/>
                  </a:lnTo>
                  <a:lnTo>
                    <a:pt x="5" y="46"/>
                  </a:lnTo>
                  <a:lnTo>
                    <a:pt x="14" y="45"/>
                  </a:lnTo>
                  <a:lnTo>
                    <a:pt x="42" y="27"/>
                  </a:lnTo>
                  <a:lnTo>
                    <a:pt x="50" y="41"/>
                  </a:lnTo>
                  <a:lnTo>
                    <a:pt x="69" y="45"/>
                  </a:lnTo>
                  <a:lnTo>
                    <a:pt x="75" y="67"/>
                  </a:lnTo>
                  <a:lnTo>
                    <a:pt x="75" y="51"/>
                  </a:lnTo>
                  <a:lnTo>
                    <a:pt x="87" y="27"/>
                  </a:lnTo>
                  <a:lnTo>
                    <a:pt x="85" y="10"/>
                  </a:lnTo>
                  <a:lnTo>
                    <a:pt x="90" y="6"/>
                  </a:lnTo>
                  <a:lnTo>
                    <a:pt x="111" y="2"/>
                  </a:lnTo>
                  <a:lnTo>
                    <a:pt x="180" y="0"/>
                  </a:lnTo>
                  <a:lnTo>
                    <a:pt x="184" y="40"/>
                  </a:lnTo>
                  <a:lnTo>
                    <a:pt x="206" y="37"/>
                  </a:lnTo>
                  <a:lnTo>
                    <a:pt x="220" y="40"/>
                  </a:lnTo>
                  <a:lnTo>
                    <a:pt x="227" y="35"/>
                  </a:lnTo>
                  <a:lnTo>
                    <a:pt x="229" y="41"/>
                  </a:lnTo>
                  <a:lnTo>
                    <a:pt x="330" y="40"/>
                  </a:lnTo>
                  <a:lnTo>
                    <a:pt x="347" y="45"/>
                  </a:lnTo>
                  <a:lnTo>
                    <a:pt x="347" y="29"/>
                  </a:lnTo>
                  <a:lnTo>
                    <a:pt x="370" y="35"/>
                  </a:lnTo>
                  <a:lnTo>
                    <a:pt x="378" y="69"/>
                  </a:lnTo>
                  <a:lnTo>
                    <a:pt x="387" y="81"/>
                  </a:lnTo>
                  <a:lnTo>
                    <a:pt x="385" y="109"/>
                  </a:lnTo>
                  <a:lnTo>
                    <a:pt x="401" y="109"/>
                  </a:lnTo>
                  <a:lnTo>
                    <a:pt x="401" y="64"/>
                  </a:lnTo>
                  <a:lnTo>
                    <a:pt x="406" y="67"/>
                  </a:lnTo>
                  <a:lnTo>
                    <a:pt x="410" y="62"/>
                  </a:lnTo>
                  <a:lnTo>
                    <a:pt x="401" y="57"/>
                  </a:lnTo>
                  <a:lnTo>
                    <a:pt x="408" y="57"/>
                  </a:lnTo>
                  <a:lnTo>
                    <a:pt x="408" y="49"/>
                  </a:lnTo>
                  <a:lnTo>
                    <a:pt x="448" y="57"/>
                  </a:lnTo>
                  <a:lnTo>
                    <a:pt x="519" y="85"/>
                  </a:lnTo>
                  <a:lnTo>
                    <a:pt x="512" y="97"/>
                  </a:lnTo>
                  <a:lnTo>
                    <a:pt x="510" y="102"/>
                  </a:lnTo>
                  <a:lnTo>
                    <a:pt x="500" y="104"/>
                  </a:lnTo>
                  <a:lnTo>
                    <a:pt x="500" y="112"/>
                  </a:lnTo>
                  <a:lnTo>
                    <a:pt x="493" y="112"/>
                  </a:lnTo>
                  <a:lnTo>
                    <a:pt x="490" y="113"/>
                  </a:lnTo>
                  <a:lnTo>
                    <a:pt x="493" y="113"/>
                  </a:lnTo>
                  <a:lnTo>
                    <a:pt x="493" y="126"/>
                  </a:lnTo>
                  <a:lnTo>
                    <a:pt x="500" y="131"/>
                  </a:lnTo>
                  <a:lnTo>
                    <a:pt x="500" y="139"/>
                  </a:lnTo>
                  <a:lnTo>
                    <a:pt x="493" y="140"/>
                  </a:lnTo>
                  <a:lnTo>
                    <a:pt x="493" y="147"/>
                  </a:lnTo>
                  <a:lnTo>
                    <a:pt x="483" y="147"/>
                  </a:lnTo>
                  <a:lnTo>
                    <a:pt x="483" y="156"/>
                  </a:lnTo>
                  <a:lnTo>
                    <a:pt x="465" y="156"/>
                  </a:lnTo>
                  <a:lnTo>
                    <a:pt x="463" y="166"/>
                  </a:lnTo>
                  <a:lnTo>
                    <a:pt x="450" y="166"/>
                  </a:lnTo>
                  <a:lnTo>
                    <a:pt x="455" y="175"/>
                  </a:lnTo>
                  <a:lnTo>
                    <a:pt x="446" y="198"/>
                  </a:lnTo>
                  <a:lnTo>
                    <a:pt x="410" y="196"/>
                  </a:lnTo>
                  <a:lnTo>
                    <a:pt x="396" y="203"/>
                  </a:lnTo>
                  <a:lnTo>
                    <a:pt x="373" y="203"/>
                  </a:lnTo>
                  <a:lnTo>
                    <a:pt x="380" y="225"/>
                  </a:lnTo>
                  <a:lnTo>
                    <a:pt x="373" y="225"/>
                  </a:lnTo>
                  <a:lnTo>
                    <a:pt x="387" y="295"/>
                  </a:lnTo>
                  <a:lnTo>
                    <a:pt x="391" y="295"/>
                  </a:lnTo>
                  <a:lnTo>
                    <a:pt x="392" y="309"/>
                  </a:lnTo>
                  <a:lnTo>
                    <a:pt x="385" y="309"/>
                  </a:lnTo>
                  <a:lnTo>
                    <a:pt x="365" y="340"/>
                  </a:lnTo>
                  <a:lnTo>
                    <a:pt x="373" y="352"/>
                  </a:lnTo>
                  <a:lnTo>
                    <a:pt x="344" y="356"/>
                  </a:lnTo>
                  <a:lnTo>
                    <a:pt x="321" y="352"/>
                  </a:lnTo>
                  <a:lnTo>
                    <a:pt x="325" y="392"/>
                  </a:lnTo>
                  <a:lnTo>
                    <a:pt x="328" y="394"/>
                  </a:lnTo>
                  <a:lnTo>
                    <a:pt x="325" y="402"/>
                  </a:lnTo>
                  <a:lnTo>
                    <a:pt x="319" y="402"/>
                  </a:lnTo>
                  <a:lnTo>
                    <a:pt x="319" y="397"/>
                  </a:lnTo>
                  <a:lnTo>
                    <a:pt x="304" y="399"/>
                  </a:lnTo>
                  <a:lnTo>
                    <a:pt x="304" y="406"/>
                  </a:lnTo>
                  <a:lnTo>
                    <a:pt x="292" y="406"/>
                  </a:lnTo>
                  <a:lnTo>
                    <a:pt x="285" y="402"/>
                  </a:lnTo>
                  <a:lnTo>
                    <a:pt x="283" y="405"/>
                  </a:lnTo>
                  <a:lnTo>
                    <a:pt x="279" y="405"/>
                  </a:lnTo>
                  <a:lnTo>
                    <a:pt x="274" y="399"/>
                  </a:lnTo>
                  <a:lnTo>
                    <a:pt x="264" y="402"/>
                  </a:lnTo>
                  <a:lnTo>
                    <a:pt x="264" y="406"/>
                  </a:lnTo>
                  <a:lnTo>
                    <a:pt x="259" y="406"/>
                  </a:lnTo>
                  <a:lnTo>
                    <a:pt x="257" y="399"/>
                  </a:lnTo>
                  <a:lnTo>
                    <a:pt x="253" y="405"/>
                  </a:lnTo>
                  <a:lnTo>
                    <a:pt x="245" y="392"/>
                  </a:lnTo>
                  <a:lnTo>
                    <a:pt x="243" y="384"/>
                  </a:lnTo>
                  <a:lnTo>
                    <a:pt x="219" y="376"/>
                  </a:lnTo>
                  <a:lnTo>
                    <a:pt x="217" y="370"/>
                  </a:lnTo>
                  <a:lnTo>
                    <a:pt x="220" y="356"/>
                  </a:lnTo>
                  <a:lnTo>
                    <a:pt x="227" y="349"/>
                  </a:lnTo>
                  <a:lnTo>
                    <a:pt x="227" y="344"/>
                  </a:lnTo>
                  <a:lnTo>
                    <a:pt x="213" y="336"/>
                  </a:lnTo>
                  <a:lnTo>
                    <a:pt x="219" y="314"/>
                  </a:lnTo>
                  <a:lnTo>
                    <a:pt x="227" y="309"/>
                  </a:lnTo>
                  <a:lnTo>
                    <a:pt x="219" y="300"/>
                  </a:lnTo>
                  <a:lnTo>
                    <a:pt x="130" y="303"/>
                  </a:lnTo>
                  <a:lnTo>
                    <a:pt x="130" y="285"/>
                  </a:lnTo>
                  <a:lnTo>
                    <a:pt x="121" y="285"/>
                  </a:lnTo>
                  <a:lnTo>
                    <a:pt x="121" y="271"/>
                  </a:lnTo>
                  <a:lnTo>
                    <a:pt x="114" y="265"/>
                  </a:lnTo>
                  <a:lnTo>
                    <a:pt x="118" y="265"/>
                  </a:lnTo>
                  <a:lnTo>
                    <a:pt x="118" y="247"/>
                  </a:lnTo>
                  <a:lnTo>
                    <a:pt x="102" y="250"/>
                  </a:lnTo>
                  <a:lnTo>
                    <a:pt x="92" y="241"/>
                  </a:lnTo>
                  <a:lnTo>
                    <a:pt x="87" y="225"/>
                  </a:lnTo>
                  <a:lnTo>
                    <a:pt x="81" y="225"/>
                  </a:lnTo>
                  <a:lnTo>
                    <a:pt x="85" y="223"/>
                  </a:lnTo>
                  <a:lnTo>
                    <a:pt x="87" y="203"/>
                  </a:lnTo>
                  <a:lnTo>
                    <a:pt x="12" y="203"/>
                  </a:lnTo>
                  <a:lnTo>
                    <a:pt x="14" y="11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89" name="Freeform 39"/>
            <p:cNvSpPr>
              <a:spLocks/>
            </p:cNvSpPr>
            <p:nvPr/>
          </p:nvSpPr>
          <p:spPr bwMode="auto">
            <a:xfrm>
              <a:off x="4989223" y="4047658"/>
              <a:ext cx="582783" cy="455897"/>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90" name="Freeform 41"/>
            <p:cNvSpPr>
              <a:spLocks/>
            </p:cNvSpPr>
            <p:nvPr/>
          </p:nvSpPr>
          <p:spPr bwMode="auto">
            <a:xfrm>
              <a:off x="5923471" y="2533990"/>
              <a:ext cx="715284" cy="486215"/>
            </a:xfrm>
            <a:custGeom>
              <a:avLst/>
              <a:gdLst>
                <a:gd name="T0" fmla="*/ 309 w 637"/>
                <a:gd name="T1" fmla="*/ 5 h 433"/>
                <a:gd name="T2" fmla="*/ 352 w 637"/>
                <a:gd name="T3" fmla="*/ 50 h 433"/>
                <a:gd name="T4" fmla="*/ 383 w 637"/>
                <a:gd name="T5" fmla="*/ 34 h 433"/>
                <a:gd name="T6" fmla="*/ 404 w 637"/>
                <a:gd name="T7" fmla="*/ 43 h 433"/>
                <a:gd name="T8" fmla="*/ 430 w 637"/>
                <a:gd name="T9" fmla="*/ 51 h 433"/>
                <a:gd name="T10" fmla="*/ 449 w 637"/>
                <a:gd name="T11" fmla="*/ 47 h 433"/>
                <a:gd name="T12" fmla="*/ 481 w 637"/>
                <a:gd name="T13" fmla="*/ 72 h 433"/>
                <a:gd name="T14" fmla="*/ 503 w 637"/>
                <a:gd name="T15" fmla="*/ 56 h 433"/>
                <a:gd name="T16" fmla="*/ 540 w 637"/>
                <a:gd name="T17" fmla="*/ 54 h 433"/>
                <a:gd name="T18" fmla="*/ 573 w 637"/>
                <a:gd name="T19" fmla="*/ 56 h 433"/>
                <a:gd name="T20" fmla="*/ 580 w 637"/>
                <a:gd name="T21" fmla="*/ 77 h 433"/>
                <a:gd name="T22" fmla="*/ 602 w 637"/>
                <a:gd name="T23" fmla="*/ 139 h 433"/>
                <a:gd name="T24" fmla="*/ 626 w 637"/>
                <a:gd name="T25" fmla="*/ 243 h 433"/>
                <a:gd name="T26" fmla="*/ 597 w 637"/>
                <a:gd name="T27" fmla="*/ 256 h 433"/>
                <a:gd name="T28" fmla="*/ 559 w 637"/>
                <a:gd name="T29" fmla="*/ 291 h 433"/>
                <a:gd name="T30" fmla="*/ 527 w 637"/>
                <a:gd name="T31" fmla="*/ 316 h 433"/>
                <a:gd name="T32" fmla="*/ 491 w 637"/>
                <a:gd name="T33" fmla="*/ 345 h 433"/>
                <a:gd name="T34" fmla="*/ 435 w 637"/>
                <a:gd name="T35" fmla="*/ 388 h 433"/>
                <a:gd name="T36" fmla="*/ 401 w 637"/>
                <a:gd name="T37" fmla="*/ 425 h 433"/>
                <a:gd name="T38" fmla="*/ 385 w 637"/>
                <a:gd name="T39" fmla="*/ 412 h 433"/>
                <a:gd name="T40" fmla="*/ 399 w 637"/>
                <a:gd name="T41" fmla="*/ 383 h 433"/>
                <a:gd name="T42" fmla="*/ 406 w 637"/>
                <a:gd name="T43" fmla="*/ 348 h 433"/>
                <a:gd name="T44" fmla="*/ 392 w 637"/>
                <a:gd name="T45" fmla="*/ 326 h 433"/>
                <a:gd name="T46" fmla="*/ 383 w 637"/>
                <a:gd name="T47" fmla="*/ 303 h 433"/>
                <a:gd name="T48" fmla="*/ 342 w 637"/>
                <a:gd name="T49" fmla="*/ 288 h 433"/>
                <a:gd name="T50" fmla="*/ 288 w 637"/>
                <a:gd name="T51" fmla="*/ 268 h 433"/>
                <a:gd name="T52" fmla="*/ 264 w 637"/>
                <a:gd name="T53" fmla="*/ 254 h 433"/>
                <a:gd name="T54" fmla="*/ 231 w 637"/>
                <a:gd name="T55" fmla="*/ 209 h 433"/>
                <a:gd name="T56" fmla="*/ 206 w 637"/>
                <a:gd name="T57" fmla="*/ 184 h 433"/>
                <a:gd name="T58" fmla="*/ 59 w 637"/>
                <a:gd name="T59" fmla="*/ 158 h 433"/>
                <a:gd name="T60" fmla="*/ 46 w 637"/>
                <a:gd name="T61" fmla="*/ 153 h 433"/>
                <a:gd name="T62" fmla="*/ 26 w 637"/>
                <a:gd name="T63" fmla="*/ 139 h 433"/>
                <a:gd name="T64" fmla="*/ 12 w 637"/>
                <a:gd name="T65" fmla="*/ 117 h 433"/>
                <a:gd name="T66" fmla="*/ 17 w 637"/>
                <a:gd name="T67" fmla="*/ 81 h 433"/>
                <a:gd name="T68" fmla="*/ 27 w 637"/>
                <a:gd name="T69" fmla="*/ 34 h 433"/>
                <a:gd name="T70" fmla="*/ 45 w 637"/>
                <a:gd name="T71" fmla="*/ 27 h 433"/>
                <a:gd name="T72" fmla="*/ 106 w 637"/>
                <a:gd name="T73" fmla="*/ 3 h 433"/>
                <a:gd name="T74" fmla="*/ 161 w 637"/>
                <a:gd name="T75" fmla="*/ 8 h 433"/>
                <a:gd name="T76" fmla="*/ 210 w 637"/>
                <a:gd name="T77" fmla="*/ 3 h 433"/>
                <a:gd name="T78" fmla="*/ 225 w 637"/>
                <a:gd name="T79" fmla="*/ 24 h 433"/>
                <a:gd name="T80" fmla="*/ 250 w 637"/>
                <a:gd name="T81" fmla="*/ 29 h 433"/>
                <a:gd name="T82" fmla="*/ 255 w 637"/>
                <a:gd name="T83" fmla="*/ 18 h 433"/>
                <a:gd name="T84" fmla="*/ 281 w 637"/>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433">
                  <a:moveTo>
                    <a:pt x="281" y="0"/>
                  </a:moveTo>
                  <a:lnTo>
                    <a:pt x="297" y="15"/>
                  </a:lnTo>
                  <a:lnTo>
                    <a:pt x="309" y="5"/>
                  </a:lnTo>
                  <a:lnTo>
                    <a:pt x="326" y="32"/>
                  </a:lnTo>
                  <a:lnTo>
                    <a:pt x="349" y="40"/>
                  </a:lnTo>
                  <a:lnTo>
                    <a:pt x="352" y="50"/>
                  </a:lnTo>
                  <a:lnTo>
                    <a:pt x="368" y="47"/>
                  </a:lnTo>
                  <a:lnTo>
                    <a:pt x="378" y="32"/>
                  </a:lnTo>
                  <a:lnTo>
                    <a:pt x="383" y="34"/>
                  </a:lnTo>
                  <a:lnTo>
                    <a:pt x="389" y="50"/>
                  </a:lnTo>
                  <a:lnTo>
                    <a:pt x="404" y="50"/>
                  </a:lnTo>
                  <a:lnTo>
                    <a:pt x="404" y="43"/>
                  </a:lnTo>
                  <a:lnTo>
                    <a:pt x="418" y="51"/>
                  </a:lnTo>
                  <a:lnTo>
                    <a:pt x="422" y="50"/>
                  </a:lnTo>
                  <a:lnTo>
                    <a:pt x="430" y="51"/>
                  </a:lnTo>
                  <a:lnTo>
                    <a:pt x="439" y="62"/>
                  </a:lnTo>
                  <a:lnTo>
                    <a:pt x="444" y="59"/>
                  </a:lnTo>
                  <a:lnTo>
                    <a:pt x="449" y="47"/>
                  </a:lnTo>
                  <a:lnTo>
                    <a:pt x="465" y="42"/>
                  </a:lnTo>
                  <a:lnTo>
                    <a:pt x="470" y="69"/>
                  </a:lnTo>
                  <a:lnTo>
                    <a:pt x="481" y="72"/>
                  </a:lnTo>
                  <a:lnTo>
                    <a:pt x="491" y="64"/>
                  </a:lnTo>
                  <a:lnTo>
                    <a:pt x="494" y="64"/>
                  </a:lnTo>
                  <a:lnTo>
                    <a:pt x="503" y="56"/>
                  </a:lnTo>
                  <a:lnTo>
                    <a:pt x="515" y="56"/>
                  </a:lnTo>
                  <a:lnTo>
                    <a:pt x="519" y="50"/>
                  </a:lnTo>
                  <a:lnTo>
                    <a:pt x="540" y="54"/>
                  </a:lnTo>
                  <a:lnTo>
                    <a:pt x="545" y="64"/>
                  </a:lnTo>
                  <a:lnTo>
                    <a:pt x="567" y="64"/>
                  </a:lnTo>
                  <a:lnTo>
                    <a:pt x="573" y="56"/>
                  </a:lnTo>
                  <a:lnTo>
                    <a:pt x="578" y="56"/>
                  </a:lnTo>
                  <a:lnTo>
                    <a:pt x="585" y="64"/>
                  </a:lnTo>
                  <a:lnTo>
                    <a:pt x="580" y="77"/>
                  </a:lnTo>
                  <a:lnTo>
                    <a:pt x="607" y="126"/>
                  </a:lnTo>
                  <a:lnTo>
                    <a:pt x="607" y="137"/>
                  </a:lnTo>
                  <a:lnTo>
                    <a:pt x="602" y="139"/>
                  </a:lnTo>
                  <a:lnTo>
                    <a:pt x="625" y="220"/>
                  </a:lnTo>
                  <a:lnTo>
                    <a:pt x="637" y="236"/>
                  </a:lnTo>
                  <a:lnTo>
                    <a:pt x="626" y="243"/>
                  </a:lnTo>
                  <a:lnTo>
                    <a:pt x="620" y="254"/>
                  </a:lnTo>
                  <a:lnTo>
                    <a:pt x="607" y="259"/>
                  </a:lnTo>
                  <a:lnTo>
                    <a:pt x="597" y="256"/>
                  </a:lnTo>
                  <a:lnTo>
                    <a:pt x="585" y="267"/>
                  </a:lnTo>
                  <a:lnTo>
                    <a:pt x="580" y="276"/>
                  </a:lnTo>
                  <a:lnTo>
                    <a:pt x="559" y="291"/>
                  </a:lnTo>
                  <a:lnTo>
                    <a:pt x="552" y="292"/>
                  </a:lnTo>
                  <a:lnTo>
                    <a:pt x="545" y="308"/>
                  </a:lnTo>
                  <a:lnTo>
                    <a:pt x="527" y="316"/>
                  </a:lnTo>
                  <a:lnTo>
                    <a:pt x="501" y="345"/>
                  </a:lnTo>
                  <a:lnTo>
                    <a:pt x="494" y="343"/>
                  </a:lnTo>
                  <a:lnTo>
                    <a:pt x="491" y="345"/>
                  </a:lnTo>
                  <a:lnTo>
                    <a:pt x="465" y="345"/>
                  </a:lnTo>
                  <a:lnTo>
                    <a:pt x="439" y="374"/>
                  </a:lnTo>
                  <a:lnTo>
                    <a:pt x="435" y="388"/>
                  </a:lnTo>
                  <a:lnTo>
                    <a:pt x="409" y="412"/>
                  </a:lnTo>
                  <a:lnTo>
                    <a:pt x="404" y="415"/>
                  </a:lnTo>
                  <a:lnTo>
                    <a:pt x="401" y="425"/>
                  </a:lnTo>
                  <a:lnTo>
                    <a:pt x="389" y="433"/>
                  </a:lnTo>
                  <a:lnTo>
                    <a:pt x="389" y="425"/>
                  </a:lnTo>
                  <a:lnTo>
                    <a:pt x="385" y="412"/>
                  </a:lnTo>
                  <a:lnTo>
                    <a:pt x="390" y="410"/>
                  </a:lnTo>
                  <a:lnTo>
                    <a:pt x="390" y="398"/>
                  </a:lnTo>
                  <a:lnTo>
                    <a:pt x="399" y="383"/>
                  </a:lnTo>
                  <a:lnTo>
                    <a:pt x="397" y="370"/>
                  </a:lnTo>
                  <a:lnTo>
                    <a:pt x="401" y="358"/>
                  </a:lnTo>
                  <a:lnTo>
                    <a:pt x="406" y="348"/>
                  </a:lnTo>
                  <a:lnTo>
                    <a:pt x="399" y="345"/>
                  </a:lnTo>
                  <a:lnTo>
                    <a:pt x="401" y="343"/>
                  </a:lnTo>
                  <a:lnTo>
                    <a:pt x="392" y="326"/>
                  </a:lnTo>
                  <a:lnTo>
                    <a:pt x="392" y="316"/>
                  </a:lnTo>
                  <a:lnTo>
                    <a:pt x="385" y="311"/>
                  </a:lnTo>
                  <a:lnTo>
                    <a:pt x="383" y="303"/>
                  </a:lnTo>
                  <a:lnTo>
                    <a:pt x="350" y="303"/>
                  </a:lnTo>
                  <a:lnTo>
                    <a:pt x="352" y="292"/>
                  </a:lnTo>
                  <a:lnTo>
                    <a:pt x="342" y="288"/>
                  </a:lnTo>
                  <a:lnTo>
                    <a:pt x="336" y="283"/>
                  </a:lnTo>
                  <a:lnTo>
                    <a:pt x="333" y="283"/>
                  </a:lnTo>
                  <a:lnTo>
                    <a:pt x="288" y="268"/>
                  </a:lnTo>
                  <a:lnTo>
                    <a:pt x="283" y="262"/>
                  </a:lnTo>
                  <a:lnTo>
                    <a:pt x="272" y="254"/>
                  </a:lnTo>
                  <a:lnTo>
                    <a:pt x="264" y="254"/>
                  </a:lnTo>
                  <a:lnTo>
                    <a:pt x="257" y="246"/>
                  </a:lnTo>
                  <a:lnTo>
                    <a:pt x="257" y="200"/>
                  </a:lnTo>
                  <a:lnTo>
                    <a:pt x="231" y="209"/>
                  </a:lnTo>
                  <a:lnTo>
                    <a:pt x="224" y="189"/>
                  </a:lnTo>
                  <a:lnTo>
                    <a:pt x="211" y="180"/>
                  </a:lnTo>
                  <a:lnTo>
                    <a:pt x="206" y="184"/>
                  </a:lnTo>
                  <a:lnTo>
                    <a:pt x="189" y="168"/>
                  </a:lnTo>
                  <a:lnTo>
                    <a:pt x="184" y="166"/>
                  </a:lnTo>
                  <a:lnTo>
                    <a:pt x="59" y="158"/>
                  </a:lnTo>
                  <a:lnTo>
                    <a:pt x="52" y="158"/>
                  </a:lnTo>
                  <a:lnTo>
                    <a:pt x="52" y="153"/>
                  </a:lnTo>
                  <a:lnTo>
                    <a:pt x="46" y="153"/>
                  </a:lnTo>
                  <a:lnTo>
                    <a:pt x="45" y="144"/>
                  </a:lnTo>
                  <a:lnTo>
                    <a:pt x="50" y="144"/>
                  </a:lnTo>
                  <a:lnTo>
                    <a:pt x="26" y="139"/>
                  </a:lnTo>
                  <a:lnTo>
                    <a:pt x="1" y="142"/>
                  </a:lnTo>
                  <a:lnTo>
                    <a:pt x="0" y="125"/>
                  </a:lnTo>
                  <a:lnTo>
                    <a:pt x="12" y="117"/>
                  </a:lnTo>
                  <a:lnTo>
                    <a:pt x="17" y="104"/>
                  </a:lnTo>
                  <a:lnTo>
                    <a:pt x="10" y="96"/>
                  </a:lnTo>
                  <a:lnTo>
                    <a:pt x="17" y="81"/>
                  </a:lnTo>
                  <a:lnTo>
                    <a:pt x="17" y="43"/>
                  </a:lnTo>
                  <a:lnTo>
                    <a:pt x="26" y="43"/>
                  </a:lnTo>
                  <a:lnTo>
                    <a:pt x="27" y="34"/>
                  </a:lnTo>
                  <a:lnTo>
                    <a:pt x="36" y="34"/>
                  </a:lnTo>
                  <a:lnTo>
                    <a:pt x="36" y="27"/>
                  </a:lnTo>
                  <a:lnTo>
                    <a:pt x="45" y="27"/>
                  </a:lnTo>
                  <a:lnTo>
                    <a:pt x="45" y="3"/>
                  </a:lnTo>
                  <a:lnTo>
                    <a:pt x="92" y="5"/>
                  </a:lnTo>
                  <a:lnTo>
                    <a:pt x="106" y="3"/>
                  </a:lnTo>
                  <a:lnTo>
                    <a:pt x="119" y="5"/>
                  </a:lnTo>
                  <a:lnTo>
                    <a:pt x="159" y="5"/>
                  </a:lnTo>
                  <a:lnTo>
                    <a:pt x="161" y="8"/>
                  </a:lnTo>
                  <a:lnTo>
                    <a:pt x="201" y="5"/>
                  </a:lnTo>
                  <a:lnTo>
                    <a:pt x="203" y="10"/>
                  </a:lnTo>
                  <a:lnTo>
                    <a:pt x="210" y="3"/>
                  </a:lnTo>
                  <a:lnTo>
                    <a:pt x="211" y="8"/>
                  </a:lnTo>
                  <a:lnTo>
                    <a:pt x="218" y="10"/>
                  </a:lnTo>
                  <a:lnTo>
                    <a:pt x="225" y="24"/>
                  </a:lnTo>
                  <a:lnTo>
                    <a:pt x="231" y="24"/>
                  </a:lnTo>
                  <a:lnTo>
                    <a:pt x="250" y="34"/>
                  </a:lnTo>
                  <a:lnTo>
                    <a:pt x="250" y="29"/>
                  </a:lnTo>
                  <a:lnTo>
                    <a:pt x="255" y="32"/>
                  </a:lnTo>
                  <a:lnTo>
                    <a:pt x="264" y="32"/>
                  </a:lnTo>
                  <a:lnTo>
                    <a:pt x="255" y="18"/>
                  </a:lnTo>
                  <a:lnTo>
                    <a:pt x="262" y="13"/>
                  </a:lnTo>
                  <a:lnTo>
                    <a:pt x="279" y="10"/>
                  </a:lnTo>
                  <a:lnTo>
                    <a:pt x="2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91" name="Freeform 42"/>
            <p:cNvSpPr>
              <a:spLocks/>
            </p:cNvSpPr>
            <p:nvPr/>
          </p:nvSpPr>
          <p:spPr bwMode="auto">
            <a:xfrm>
              <a:off x="5923471" y="2533990"/>
              <a:ext cx="715284" cy="486215"/>
            </a:xfrm>
            <a:custGeom>
              <a:avLst/>
              <a:gdLst>
                <a:gd name="T0" fmla="*/ 309 w 637"/>
                <a:gd name="T1" fmla="*/ 5 h 433"/>
                <a:gd name="T2" fmla="*/ 352 w 637"/>
                <a:gd name="T3" fmla="*/ 50 h 433"/>
                <a:gd name="T4" fmla="*/ 383 w 637"/>
                <a:gd name="T5" fmla="*/ 34 h 433"/>
                <a:gd name="T6" fmla="*/ 404 w 637"/>
                <a:gd name="T7" fmla="*/ 43 h 433"/>
                <a:gd name="T8" fmla="*/ 430 w 637"/>
                <a:gd name="T9" fmla="*/ 51 h 433"/>
                <a:gd name="T10" fmla="*/ 449 w 637"/>
                <a:gd name="T11" fmla="*/ 47 h 433"/>
                <a:gd name="T12" fmla="*/ 481 w 637"/>
                <a:gd name="T13" fmla="*/ 72 h 433"/>
                <a:gd name="T14" fmla="*/ 503 w 637"/>
                <a:gd name="T15" fmla="*/ 56 h 433"/>
                <a:gd name="T16" fmla="*/ 540 w 637"/>
                <a:gd name="T17" fmla="*/ 54 h 433"/>
                <a:gd name="T18" fmla="*/ 573 w 637"/>
                <a:gd name="T19" fmla="*/ 56 h 433"/>
                <a:gd name="T20" fmla="*/ 580 w 637"/>
                <a:gd name="T21" fmla="*/ 77 h 433"/>
                <a:gd name="T22" fmla="*/ 602 w 637"/>
                <a:gd name="T23" fmla="*/ 139 h 433"/>
                <a:gd name="T24" fmla="*/ 626 w 637"/>
                <a:gd name="T25" fmla="*/ 243 h 433"/>
                <a:gd name="T26" fmla="*/ 597 w 637"/>
                <a:gd name="T27" fmla="*/ 256 h 433"/>
                <a:gd name="T28" fmla="*/ 559 w 637"/>
                <a:gd name="T29" fmla="*/ 291 h 433"/>
                <a:gd name="T30" fmla="*/ 527 w 637"/>
                <a:gd name="T31" fmla="*/ 316 h 433"/>
                <a:gd name="T32" fmla="*/ 491 w 637"/>
                <a:gd name="T33" fmla="*/ 345 h 433"/>
                <a:gd name="T34" fmla="*/ 435 w 637"/>
                <a:gd name="T35" fmla="*/ 388 h 433"/>
                <a:gd name="T36" fmla="*/ 401 w 637"/>
                <a:gd name="T37" fmla="*/ 425 h 433"/>
                <a:gd name="T38" fmla="*/ 385 w 637"/>
                <a:gd name="T39" fmla="*/ 412 h 433"/>
                <a:gd name="T40" fmla="*/ 399 w 637"/>
                <a:gd name="T41" fmla="*/ 383 h 433"/>
                <a:gd name="T42" fmla="*/ 406 w 637"/>
                <a:gd name="T43" fmla="*/ 348 h 433"/>
                <a:gd name="T44" fmla="*/ 392 w 637"/>
                <a:gd name="T45" fmla="*/ 326 h 433"/>
                <a:gd name="T46" fmla="*/ 383 w 637"/>
                <a:gd name="T47" fmla="*/ 303 h 433"/>
                <a:gd name="T48" fmla="*/ 342 w 637"/>
                <a:gd name="T49" fmla="*/ 288 h 433"/>
                <a:gd name="T50" fmla="*/ 288 w 637"/>
                <a:gd name="T51" fmla="*/ 268 h 433"/>
                <a:gd name="T52" fmla="*/ 264 w 637"/>
                <a:gd name="T53" fmla="*/ 254 h 433"/>
                <a:gd name="T54" fmla="*/ 231 w 637"/>
                <a:gd name="T55" fmla="*/ 209 h 433"/>
                <a:gd name="T56" fmla="*/ 206 w 637"/>
                <a:gd name="T57" fmla="*/ 184 h 433"/>
                <a:gd name="T58" fmla="*/ 59 w 637"/>
                <a:gd name="T59" fmla="*/ 158 h 433"/>
                <a:gd name="T60" fmla="*/ 46 w 637"/>
                <a:gd name="T61" fmla="*/ 153 h 433"/>
                <a:gd name="T62" fmla="*/ 26 w 637"/>
                <a:gd name="T63" fmla="*/ 139 h 433"/>
                <a:gd name="T64" fmla="*/ 12 w 637"/>
                <a:gd name="T65" fmla="*/ 117 h 433"/>
                <a:gd name="T66" fmla="*/ 17 w 637"/>
                <a:gd name="T67" fmla="*/ 81 h 433"/>
                <a:gd name="T68" fmla="*/ 27 w 637"/>
                <a:gd name="T69" fmla="*/ 34 h 433"/>
                <a:gd name="T70" fmla="*/ 45 w 637"/>
                <a:gd name="T71" fmla="*/ 27 h 433"/>
                <a:gd name="T72" fmla="*/ 106 w 637"/>
                <a:gd name="T73" fmla="*/ 3 h 433"/>
                <a:gd name="T74" fmla="*/ 161 w 637"/>
                <a:gd name="T75" fmla="*/ 8 h 433"/>
                <a:gd name="T76" fmla="*/ 210 w 637"/>
                <a:gd name="T77" fmla="*/ 3 h 433"/>
                <a:gd name="T78" fmla="*/ 225 w 637"/>
                <a:gd name="T79" fmla="*/ 24 h 433"/>
                <a:gd name="T80" fmla="*/ 250 w 637"/>
                <a:gd name="T81" fmla="*/ 29 h 433"/>
                <a:gd name="T82" fmla="*/ 255 w 637"/>
                <a:gd name="T83" fmla="*/ 18 h 433"/>
                <a:gd name="T84" fmla="*/ 281 w 637"/>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433">
                  <a:moveTo>
                    <a:pt x="281" y="0"/>
                  </a:moveTo>
                  <a:lnTo>
                    <a:pt x="297" y="15"/>
                  </a:lnTo>
                  <a:lnTo>
                    <a:pt x="309" y="5"/>
                  </a:lnTo>
                  <a:lnTo>
                    <a:pt x="326" y="32"/>
                  </a:lnTo>
                  <a:lnTo>
                    <a:pt x="349" y="40"/>
                  </a:lnTo>
                  <a:lnTo>
                    <a:pt x="352" y="50"/>
                  </a:lnTo>
                  <a:lnTo>
                    <a:pt x="368" y="47"/>
                  </a:lnTo>
                  <a:lnTo>
                    <a:pt x="378" y="32"/>
                  </a:lnTo>
                  <a:lnTo>
                    <a:pt x="383" y="34"/>
                  </a:lnTo>
                  <a:lnTo>
                    <a:pt x="389" y="50"/>
                  </a:lnTo>
                  <a:lnTo>
                    <a:pt x="404" y="50"/>
                  </a:lnTo>
                  <a:lnTo>
                    <a:pt x="404" y="43"/>
                  </a:lnTo>
                  <a:lnTo>
                    <a:pt x="418" y="51"/>
                  </a:lnTo>
                  <a:lnTo>
                    <a:pt x="422" y="50"/>
                  </a:lnTo>
                  <a:lnTo>
                    <a:pt x="430" y="51"/>
                  </a:lnTo>
                  <a:lnTo>
                    <a:pt x="439" y="62"/>
                  </a:lnTo>
                  <a:lnTo>
                    <a:pt x="444" y="59"/>
                  </a:lnTo>
                  <a:lnTo>
                    <a:pt x="449" y="47"/>
                  </a:lnTo>
                  <a:lnTo>
                    <a:pt x="465" y="42"/>
                  </a:lnTo>
                  <a:lnTo>
                    <a:pt x="470" y="69"/>
                  </a:lnTo>
                  <a:lnTo>
                    <a:pt x="481" y="72"/>
                  </a:lnTo>
                  <a:lnTo>
                    <a:pt x="491" y="64"/>
                  </a:lnTo>
                  <a:lnTo>
                    <a:pt x="494" y="64"/>
                  </a:lnTo>
                  <a:lnTo>
                    <a:pt x="503" y="56"/>
                  </a:lnTo>
                  <a:lnTo>
                    <a:pt x="515" y="56"/>
                  </a:lnTo>
                  <a:lnTo>
                    <a:pt x="519" y="50"/>
                  </a:lnTo>
                  <a:lnTo>
                    <a:pt x="540" y="54"/>
                  </a:lnTo>
                  <a:lnTo>
                    <a:pt x="545" y="64"/>
                  </a:lnTo>
                  <a:lnTo>
                    <a:pt x="567" y="64"/>
                  </a:lnTo>
                  <a:lnTo>
                    <a:pt x="573" y="56"/>
                  </a:lnTo>
                  <a:lnTo>
                    <a:pt x="578" y="56"/>
                  </a:lnTo>
                  <a:lnTo>
                    <a:pt x="585" y="64"/>
                  </a:lnTo>
                  <a:lnTo>
                    <a:pt x="580" y="77"/>
                  </a:lnTo>
                  <a:lnTo>
                    <a:pt x="607" y="126"/>
                  </a:lnTo>
                  <a:lnTo>
                    <a:pt x="607" y="137"/>
                  </a:lnTo>
                  <a:lnTo>
                    <a:pt x="602" y="139"/>
                  </a:lnTo>
                  <a:lnTo>
                    <a:pt x="625" y="220"/>
                  </a:lnTo>
                  <a:lnTo>
                    <a:pt x="637" y="236"/>
                  </a:lnTo>
                  <a:lnTo>
                    <a:pt x="626" y="243"/>
                  </a:lnTo>
                  <a:lnTo>
                    <a:pt x="620" y="254"/>
                  </a:lnTo>
                  <a:lnTo>
                    <a:pt x="607" y="259"/>
                  </a:lnTo>
                  <a:lnTo>
                    <a:pt x="597" y="256"/>
                  </a:lnTo>
                  <a:lnTo>
                    <a:pt x="585" y="267"/>
                  </a:lnTo>
                  <a:lnTo>
                    <a:pt x="580" y="276"/>
                  </a:lnTo>
                  <a:lnTo>
                    <a:pt x="559" y="291"/>
                  </a:lnTo>
                  <a:lnTo>
                    <a:pt x="552" y="292"/>
                  </a:lnTo>
                  <a:lnTo>
                    <a:pt x="545" y="308"/>
                  </a:lnTo>
                  <a:lnTo>
                    <a:pt x="527" y="316"/>
                  </a:lnTo>
                  <a:lnTo>
                    <a:pt x="501" y="345"/>
                  </a:lnTo>
                  <a:lnTo>
                    <a:pt x="494" y="343"/>
                  </a:lnTo>
                  <a:lnTo>
                    <a:pt x="491" y="345"/>
                  </a:lnTo>
                  <a:lnTo>
                    <a:pt x="465" y="345"/>
                  </a:lnTo>
                  <a:lnTo>
                    <a:pt x="439" y="374"/>
                  </a:lnTo>
                  <a:lnTo>
                    <a:pt x="435" y="388"/>
                  </a:lnTo>
                  <a:lnTo>
                    <a:pt x="409" y="412"/>
                  </a:lnTo>
                  <a:lnTo>
                    <a:pt x="404" y="415"/>
                  </a:lnTo>
                  <a:lnTo>
                    <a:pt x="401" y="425"/>
                  </a:lnTo>
                  <a:lnTo>
                    <a:pt x="389" y="433"/>
                  </a:lnTo>
                  <a:lnTo>
                    <a:pt x="389" y="425"/>
                  </a:lnTo>
                  <a:lnTo>
                    <a:pt x="385" y="412"/>
                  </a:lnTo>
                  <a:lnTo>
                    <a:pt x="390" y="410"/>
                  </a:lnTo>
                  <a:lnTo>
                    <a:pt x="390" y="398"/>
                  </a:lnTo>
                  <a:lnTo>
                    <a:pt x="399" y="383"/>
                  </a:lnTo>
                  <a:lnTo>
                    <a:pt x="397" y="370"/>
                  </a:lnTo>
                  <a:lnTo>
                    <a:pt x="401" y="358"/>
                  </a:lnTo>
                  <a:lnTo>
                    <a:pt x="406" y="348"/>
                  </a:lnTo>
                  <a:lnTo>
                    <a:pt x="399" y="345"/>
                  </a:lnTo>
                  <a:lnTo>
                    <a:pt x="401" y="343"/>
                  </a:lnTo>
                  <a:lnTo>
                    <a:pt x="392" y="326"/>
                  </a:lnTo>
                  <a:lnTo>
                    <a:pt x="392" y="316"/>
                  </a:lnTo>
                  <a:lnTo>
                    <a:pt x="385" y="311"/>
                  </a:lnTo>
                  <a:lnTo>
                    <a:pt x="383" y="303"/>
                  </a:lnTo>
                  <a:lnTo>
                    <a:pt x="350" y="303"/>
                  </a:lnTo>
                  <a:lnTo>
                    <a:pt x="352" y="292"/>
                  </a:lnTo>
                  <a:lnTo>
                    <a:pt x="342" y="288"/>
                  </a:lnTo>
                  <a:lnTo>
                    <a:pt x="336" y="283"/>
                  </a:lnTo>
                  <a:lnTo>
                    <a:pt x="333" y="283"/>
                  </a:lnTo>
                  <a:lnTo>
                    <a:pt x="288" y="268"/>
                  </a:lnTo>
                  <a:lnTo>
                    <a:pt x="283" y="262"/>
                  </a:lnTo>
                  <a:lnTo>
                    <a:pt x="272" y="254"/>
                  </a:lnTo>
                  <a:lnTo>
                    <a:pt x="264" y="254"/>
                  </a:lnTo>
                  <a:lnTo>
                    <a:pt x="257" y="246"/>
                  </a:lnTo>
                  <a:lnTo>
                    <a:pt x="257" y="200"/>
                  </a:lnTo>
                  <a:lnTo>
                    <a:pt x="231" y="209"/>
                  </a:lnTo>
                  <a:lnTo>
                    <a:pt x="224" y="189"/>
                  </a:lnTo>
                  <a:lnTo>
                    <a:pt x="211" y="180"/>
                  </a:lnTo>
                  <a:lnTo>
                    <a:pt x="206" y="184"/>
                  </a:lnTo>
                  <a:lnTo>
                    <a:pt x="189" y="168"/>
                  </a:lnTo>
                  <a:lnTo>
                    <a:pt x="184" y="166"/>
                  </a:lnTo>
                  <a:lnTo>
                    <a:pt x="59" y="158"/>
                  </a:lnTo>
                  <a:lnTo>
                    <a:pt x="52" y="158"/>
                  </a:lnTo>
                  <a:lnTo>
                    <a:pt x="52" y="153"/>
                  </a:lnTo>
                  <a:lnTo>
                    <a:pt x="46" y="153"/>
                  </a:lnTo>
                  <a:lnTo>
                    <a:pt x="45" y="144"/>
                  </a:lnTo>
                  <a:lnTo>
                    <a:pt x="50" y="144"/>
                  </a:lnTo>
                  <a:lnTo>
                    <a:pt x="26" y="139"/>
                  </a:lnTo>
                  <a:lnTo>
                    <a:pt x="1" y="142"/>
                  </a:lnTo>
                  <a:lnTo>
                    <a:pt x="0" y="125"/>
                  </a:lnTo>
                  <a:lnTo>
                    <a:pt x="12" y="117"/>
                  </a:lnTo>
                  <a:lnTo>
                    <a:pt x="17" y="104"/>
                  </a:lnTo>
                  <a:lnTo>
                    <a:pt x="10" y="96"/>
                  </a:lnTo>
                  <a:lnTo>
                    <a:pt x="17" y="81"/>
                  </a:lnTo>
                  <a:lnTo>
                    <a:pt x="17" y="43"/>
                  </a:lnTo>
                  <a:lnTo>
                    <a:pt x="26" y="43"/>
                  </a:lnTo>
                  <a:lnTo>
                    <a:pt x="27" y="34"/>
                  </a:lnTo>
                  <a:lnTo>
                    <a:pt x="36" y="34"/>
                  </a:lnTo>
                  <a:lnTo>
                    <a:pt x="36" y="27"/>
                  </a:lnTo>
                  <a:lnTo>
                    <a:pt x="45" y="27"/>
                  </a:lnTo>
                  <a:lnTo>
                    <a:pt x="45" y="3"/>
                  </a:lnTo>
                  <a:lnTo>
                    <a:pt x="92" y="5"/>
                  </a:lnTo>
                  <a:lnTo>
                    <a:pt x="106" y="3"/>
                  </a:lnTo>
                  <a:lnTo>
                    <a:pt x="119" y="5"/>
                  </a:lnTo>
                  <a:lnTo>
                    <a:pt x="159" y="5"/>
                  </a:lnTo>
                  <a:lnTo>
                    <a:pt x="161" y="8"/>
                  </a:lnTo>
                  <a:lnTo>
                    <a:pt x="201" y="5"/>
                  </a:lnTo>
                  <a:lnTo>
                    <a:pt x="203" y="10"/>
                  </a:lnTo>
                  <a:lnTo>
                    <a:pt x="210" y="3"/>
                  </a:lnTo>
                  <a:lnTo>
                    <a:pt x="211" y="8"/>
                  </a:lnTo>
                  <a:lnTo>
                    <a:pt x="218" y="10"/>
                  </a:lnTo>
                  <a:lnTo>
                    <a:pt x="225" y="24"/>
                  </a:lnTo>
                  <a:lnTo>
                    <a:pt x="231" y="24"/>
                  </a:lnTo>
                  <a:lnTo>
                    <a:pt x="250" y="34"/>
                  </a:lnTo>
                  <a:lnTo>
                    <a:pt x="250" y="29"/>
                  </a:lnTo>
                  <a:lnTo>
                    <a:pt x="255" y="32"/>
                  </a:lnTo>
                  <a:lnTo>
                    <a:pt x="264" y="32"/>
                  </a:lnTo>
                  <a:lnTo>
                    <a:pt x="255" y="18"/>
                  </a:lnTo>
                  <a:lnTo>
                    <a:pt x="262" y="13"/>
                  </a:lnTo>
                  <a:lnTo>
                    <a:pt x="279" y="10"/>
                  </a:lnTo>
                  <a:lnTo>
                    <a:pt x="281"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92" name="Freeform 43"/>
            <p:cNvSpPr>
              <a:spLocks/>
            </p:cNvSpPr>
            <p:nvPr/>
          </p:nvSpPr>
          <p:spPr bwMode="auto">
            <a:xfrm>
              <a:off x="5619167" y="2672106"/>
              <a:ext cx="757954" cy="406490"/>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93" name="Freeform 44"/>
            <p:cNvSpPr>
              <a:spLocks/>
            </p:cNvSpPr>
            <p:nvPr/>
          </p:nvSpPr>
          <p:spPr bwMode="auto">
            <a:xfrm>
              <a:off x="5619167" y="2672106"/>
              <a:ext cx="757954" cy="406490"/>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94" name="Freeform 45"/>
            <p:cNvSpPr>
              <a:spLocks/>
            </p:cNvSpPr>
            <p:nvPr/>
          </p:nvSpPr>
          <p:spPr bwMode="auto">
            <a:xfrm>
              <a:off x="5619167" y="2667660"/>
              <a:ext cx="757954" cy="406490"/>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gradFill flip="none" rotWithShape="1">
              <a:gsLst>
                <a:gs pos="82000">
                  <a:srgbClr val="FFCCCC"/>
                </a:gs>
                <a:gs pos="0">
                  <a:srgbClr val="00B0F0"/>
                </a:gs>
                <a:gs pos="62000">
                  <a:srgbClr val="00B0F0">
                    <a:lumMod val="40000"/>
                    <a:lumOff val="60000"/>
                    <a:alpha val="90000"/>
                  </a:srgb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95" name="Freeform 46"/>
            <p:cNvSpPr>
              <a:spLocks/>
            </p:cNvSpPr>
            <p:nvPr/>
          </p:nvSpPr>
          <p:spPr bwMode="auto">
            <a:xfrm>
              <a:off x="5619167" y="2672106"/>
              <a:ext cx="757954" cy="406490"/>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96" name="Freeform 47"/>
            <p:cNvSpPr>
              <a:spLocks/>
            </p:cNvSpPr>
            <p:nvPr/>
          </p:nvSpPr>
          <p:spPr bwMode="auto">
            <a:xfrm>
              <a:off x="5293527" y="2375660"/>
              <a:ext cx="467124" cy="570433"/>
            </a:xfrm>
            <a:custGeom>
              <a:avLst/>
              <a:gdLst>
                <a:gd name="T0" fmla="*/ 264 w 416"/>
                <a:gd name="T1" fmla="*/ 2 h 508"/>
                <a:gd name="T2" fmla="*/ 193 w 416"/>
                <a:gd name="T3" fmla="*/ 61 h 508"/>
                <a:gd name="T4" fmla="*/ 164 w 416"/>
                <a:gd name="T5" fmla="*/ 83 h 508"/>
                <a:gd name="T6" fmla="*/ 75 w 416"/>
                <a:gd name="T7" fmla="*/ 104 h 508"/>
                <a:gd name="T8" fmla="*/ 23 w 416"/>
                <a:gd name="T9" fmla="*/ 143 h 508"/>
                <a:gd name="T10" fmla="*/ 19 w 416"/>
                <a:gd name="T11" fmla="*/ 186 h 508"/>
                <a:gd name="T12" fmla="*/ 55 w 416"/>
                <a:gd name="T13" fmla="*/ 231 h 508"/>
                <a:gd name="T14" fmla="*/ 54 w 416"/>
                <a:gd name="T15" fmla="*/ 270 h 508"/>
                <a:gd name="T16" fmla="*/ 32 w 416"/>
                <a:gd name="T17" fmla="*/ 275 h 508"/>
                <a:gd name="T18" fmla="*/ 0 w 416"/>
                <a:gd name="T19" fmla="*/ 297 h 508"/>
                <a:gd name="T20" fmla="*/ 5 w 416"/>
                <a:gd name="T21" fmla="*/ 310 h 508"/>
                <a:gd name="T22" fmla="*/ 8 w 416"/>
                <a:gd name="T23" fmla="*/ 364 h 508"/>
                <a:gd name="T24" fmla="*/ 47 w 416"/>
                <a:gd name="T25" fmla="*/ 355 h 508"/>
                <a:gd name="T26" fmla="*/ 47 w 416"/>
                <a:gd name="T27" fmla="*/ 363 h 508"/>
                <a:gd name="T28" fmla="*/ 71 w 416"/>
                <a:gd name="T29" fmla="*/ 364 h 508"/>
                <a:gd name="T30" fmla="*/ 98 w 416"/>
                <a:gd name="T31" fmla="*/ 396 h 508"/>
                <a:gd name="T32" fmla="*/ 98 w 416"/>
                <a:gd name="T33" fmla="*/ 407 h 508"/>
                <a:gd name="T34" fmla="*/ 131 w 416"/>
                <a:gd name="T35" fmla="*/ 508 h 508"/>
                <a:gd name="T36" fmla="*/ 152 w 416"/>
                <a:gd name="T37" fmla="*/ 506 h 508"/>
                <a:gd name="T38" fmla="*/ 159 w 416"/>
                <a:gd name="T39" fmla="*/ 479 h 508"/>
                <a:gd name="T40" fmla="*/ 175 w 416"/>
                <a:gd name="T41" fmla="*/ 474 h 508"/>
                <a:gd name="T42" fmla="*/ 159 w 416"/>
                <a:gd name="T43" fmla="*/ 434 h 508"/>
                <a:gd name="T44" fmla="*/ 214 w 416"/>
                <a:gd name="T45" fmla="*/ 438 h 508"/>
                <a:gd name="T46" fmla="*/ 213 w 416"/>
                <a:gd name="T47" fmla="*/ 383 h 508"/>
                <a:gd name="T48" fmla="*/ 230 w 416"/>
                <a:gd name="T49" fmla="*/ 374 h 508"/>
                <a:gd name="T50" fmla="*/ 237 w 416"/>
                <a:gd name="T51" fmla="*/ 343 h 508"/>
                <a:gd name="T52" fmla="*/ 222 w 416"/>
                <a:gd name="T53" fmla="*/ 324 h 508"/>
                <a:gd name="T54" fmla="*/ 197 w 416"/>
                <a:gd name="T55" fmla="*/ 312 h 508"/>
                <a:gd name="T56" fmla="*/ 200 w 416"/>
                <a:gd name="T57" fmla="*/ 292 h 508"/>
                <a:gd name="T58" fmla="*/ 188 w 416"/>
                <a:gd name="T59" fmla="*/ 270 h 508"/>
                <a:gd name="T60" fmla="*/ 156 w 416"/>
                <a:gd name="T61" fmla="*/ 260 h 508"/>
                <a:gd name="T62" fmla="*/ 160 w 416"/>
                <a:gd name="T63" fmla="*/ 237 h 508"/>
                <a:gd name="T64" fmla="*/ 170 w 416"/>
                <a:gd name="T65" fmla="*/ 221 h 508"/>
                <a:gd name="T66" fmla="*/ 193 w 416"/>
                <a:gd name="T67" fmla="*/ 200 h 508"/>
                <a:gd name="T68" fmla="*/ 207 w 416"/>
                <a:gd name="T69" fmla="*/ 183 h 508"/>
                <a:gd name="T70" fmla="*/ 246 w 416"/>
                <a:gd name="T71" fmla="*/ 167 h 508"/>
                <a:gd name="T72" fmla="*/ 275 w 416"/>
                <a:gd name="T73" fmla="*/ 170 h 508"/>
                <a:gd name="T74" fmla="*/ 286 w 416"/>
                <a:gd name="T75" fmla="*/ 158 h 508"/>
                <a:gd name="T76" fmla="*/ 304 w 416"/>
                <a:gd name="T77" fmla="*/ 179 h 508"/>
                <a:gd name="T78" fmla="*/ 327 w 416"/>
                <a:gd name="T79" fmla="*/ 180 h 508"/>
                <a:gd name="T80" fmla="*/ 342 w 416"/>
                <a:gd name="T81" fmla="*/ 227 h 508"/>
                <a:gd name="T82" fmla="*/ 382 w 416"/>
                <a:gd name="T83" fmla="*/ 237 h 508"/>
                <a:gd name="T84" fmla="*/ 401 w 416"/>
                <a:gd name="T85" fmla="*/ 187 h 508"/>
                <a:gd name="T86" fmla="*/ 416 w 416"/>
                <a:gd name="T87" fmla="*/ 152 h 508"/>
                <a:gd name="T88" fmla="*/ 400 w 416"/>
                <a:gd name="T89" fmla="*/ 145 h 508"/>
                <a:gd name="T90" fmla="*/ 384 w 416"/>
                <a:gd name="T91" fmla="*/ 134 h 508"/>
                <a:gd name="T92" fmla="*/ 384 w 416"/>
                <a:gd name="T93" fmla="*/ 110 h 508"/>
                <a:gd name="T94" fmla="*/ 392 w 416"/>
                <a:gd name="T95" fmla="*/ 95 h 508"/>
                <a:gd name="T96" fmla="*/ 369 w 416"/>
                <a:gd name="T97" fmla="*/ 104 h 508"/>
                <a:gd name="T98" fmla="*/ 357 w 416"/>
                <a:gd name="T99" fmla="*/ 92 h 508"/>
                <a:gd name="T100" fmla="*/ 341 w 416"/>
                <a:gd name="T101" fmla="*/ 92 h 508"/>
                <a:gd name="T102" fmla="*/ 329 w 416"/>
                <a:gd name="T103" fmla="*/ 83 h 508"/>
                <a:gd name="T104" fmla="*/ 334 w 416"/>
                <a:gd name="T105" fmla="*/ 34 h 508"/>
                <a:gd name="T106" fmla="*/ 315 w 416"/>
                <a:gd name="T107" fmla="*/ 34 h 508"/>
                <a:gd name="T108" fmla="*/ 302 w 416"/>
                <a:gd name="T109" fmla="*/ 19 h 508"/>
                <a:gd name="T110" fmla="*/ 267 w 416"/>
                <a:gd name="T111" fmla="*/ 19 h 508"/>
                <a:gd name="T112" fmla="*/ 264 w 416"/>
                <a:gd name="T113" fmla="*/ 0 h 508"/>
                <a:gd name="T114" fmla="*/ 264 w 416"/>
                <a:gd name="T115" fmla="*/ 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6" h="508">
                  <a:moveTo>
                    <a:pt x="264" y="2"/>
                  </a:moveTo>
                  <a:lnTo>
                    <a:pt x="193" y="61"/>
                  </a:lnTo>
                  <a:lnTo>
                    <a:pt x="164" y="83"/>
                  </a:lnTo>
                  <a:lnTo>
                    <a:pt x="75" y="104"/>
                  </a:lnTo>
                  <a:lnTo>
                    <a:pt x="23" y="143"/>
                  </a:lnTo>
                  <a:lnTo>
                    <a:pt x="19" y="186"/>
                  </a:lnTo>
                  <a:lnTo>
                    <a:pt x="55" y="231"/>
                  </a:lnTo>
                  <a:lnTo>
                    <a:pt x="54" y="270"/>
                  </a:lnTo>
                  <a:lnTo>
                    <a:pt x="32" y="275"/>
                  </a:lnTo>
                  <a:lnTo>
                    <a:pt x="0" y="297"/>
                  </a:lnTo>
                  <a:lnTo>
                    <a:pt x="5" y="310"/>
                  </a:lnTo>
                  <a:lnTo>
                    <a:pt x="8" y="364"/>
                  </a:lnTo>
                  <a:lnTo>
                    <a:pt x="47" y="355"/>
                  </a:lnTo>
                  <a:lnTo>
                    <a:pt x="47" y="363"/>
                  </a:lnTo>
                  <a:lnTo>
                    <a:pt x="71" y="364"/>
                  </a:lnTo>
                  <a:lnTo>
                    <a:pt x="98" y="396"/>
                  </a:lnTo>
                  <a:lnTo>
                    <a:pt x="98" y="407"/>
                  </a:lnTo>
                  <a:lnTo>
                    <a:pt x="131" y="508"/>
                  </a:lnTo>
                  <a:lnTo>
                    <a:pt x="152" y="506"/>
                  </a:lnTo>
                  <a:lnTo>
                    <a:pt x="159" y="479"/>
                  </a:lnTo>
                  <a:lnTo>
                    <a:pt x="175" y="474"/>
                  </a:lnTo>
                  <a:lnTo>
                    <a:pt x="159" y="434"/>
                  </a:lnTo>
                  <a:lnTo>
                    <a:pt x="214" y="438"/>
                  </a:lnTo>
                  <a:lnTo>
                    <a:pt x="213" y="383"/>
                  </a:lnTo>
                  <a:lnTo>
                    <a:pt x="230" y="374"/>
                  </a:lnTo>
                  <a:lnTo>
                    <a:pt x="237" y="343"/>
                  </a:lnTo>
                  <a:lnTo>
                    <a:pt x="222" y="324"/>
                  </a:lnTo>
                  <a:lnTo>
                    <a:pt x="197" y="312"/>
                  </a:lnTo>
                  <a:lnTo>
                    <a:pt x="200" y="292"/>
                  </a:lnTo>
                  <a:lnTo>
                    <a:pt x="188" y="270"/>
                  </a:lnTo>
                  <a:lnTo>
                    <a:pt x="156" y="260"/>
                  </a:lnTo>
                  <a:lnTo>
                    <a:pt x="160" y="237"/>
                  </a:lnTo>
                  <a:lnTo>
                    <a:pt x="170" y="221"/>
                  </a:lnTo>
                  <a:lnTo>
                    <a:pt x="193" y="200"/>
                  </a:lnTo>
                  <a:lnTo>
                    <a:pt x="207" y="183"/>
                  </a:lnTo>
                  <a:lnTo>
                    <a:pt x="246" y="167"/>
                  </a:lnTo>
                  <a:lnTo>
                    <a:pt x="275" y="170"/>
                  </a:lnTo>
                  <a:lnTo>
                    <a:pt x="286" y="158"/>
                  </a:lnTo>
                  <a:lnTo>
                    <a:pt x="304" y="179"/>
                  </a:lnTo>
                  <a:lnTo>
                    <a:pt x="327" y="180"/>
                  </a:lnTo>
                  <a:lnTo>
                    <a:pt x="342" y="227"/>
                  </a:lnTo>
                  <a:lnTo>
                    <a:pt x="382" y="237"/>
                  </a:lnTo>
                  <a:lnTo>
                    <a:pt x="401" y="187"/>
                  </a:lnTo>
                  <a:lnTo>
                    <a:pt x="416" y="152"/>
                  </a:lnTo>
                  <a:lnTo>
                    <a:pt x="400" y="145"/>
                  </a:lnTo>
                  <a:lnTo>
                    <a:pt x="384" y="134"/>
                  </a:lnTo>
                  <a:lnTo>
                    <a:pt x="384" y="110"/>
                  </a:lnTo>
                  <a:lnTo>
                    <a:pt x="392" y="95"/>
                  </a:lnTo>
                  <a:lnTo>
                    <a:pt x="369" y="104"/>
                  </a:lnTo>
                  <a:lnTo>
                    <a:pt x="357" y="92"/>
                  </a:lnTo>
                  <a:lnTo>
                    <a:pt x="341" y="92"/>
                  </a:lnTo>
                  <a:lnTo>
                    <a:pt x="329" y="83"/>
                  </a:lnTo>
                  <a:lnTo>
                    <a:pt x="334" y="34"/>
                  </a:lnTo>
                  <a:lnTo>
                    <a:pt x="315" y="34"/>
                  </a:lnTo>
                  <a:lnTo>
                    <a:pt x="302" y="19"/>
                  </a:lnTo>
                  <a:lnTo>
                    <a:pt x="267" y="19"/>
                  </a:lnTo>
                  <a:lnTo>
                    <a:pt x="264" y="0"/>
                  </a:lnTo>
                  <a:lnTo>
                    <a:pt x="264" y="2"/>
                  </a:lnTo>
                  <a:close/>
                </a:path>
              </a:pathLst>
            </a:custGeom>
            <a:solidFill>
              <a:srgbClr val="CC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97" name="Freeform 48"/>
            <p:cNvSpPr>
              <a:spLocks/>
            </p:cNvSpPr>
            <p:nvPr/>
          </p:nvSpPr>
          <p:spPr bwMode="auto">
            <a:xfrm>
              <a:off x="5293527" y="2375660"/>
              <a:ext cx="467124" cy="570433"/>
            </a:xfrm>
            <a:custGeom>
              <a:avLst/>
              <a:gdLst>
                <a:gd name="T0" fmla="*/ 264 w 416"/>
                <a:gd name="T1" fmla="*/ 2 h 508"/>
                <a:gd name="T2" fmla="*/ 193 w 416"/>
                <a:gd name="T3" fmla="*/ 61 h 508"/>
                <a:gd name="T4" fmla="*/ 164 w 416"/>
                <a:gd name="T5" fmla="*/ 83 h 508"/>
                <a:gd name="T6" fmla="*/ 75 w 416"/>
                <a:gd name="T7" fmla="*/ 104 h 508"/>
                <a:gd name="T8" fmla="*/ 23 w 416"/>
                <a:gd name="T9" fmla="*/ 143 h 508"/>
                <a:gd name="T10" fmla="*/ 19 w 416"/>
                <a:gd name="T11" fmla="*/ 186 h 508"/>
                <a:gd name="T12" fmla="*/ 55 w 416"/>
                <a:gd name="T13" fmla="*/ 231 h 508"/>
                <a:gd name="T14" fmla="*/ 54 w 416"/>
                <a:gd name="T15" fmla="*/ 270 h 508"/>
                <a:gd name="T16" fmla="*/ 32 w 416"/>
                <a:gd name="T17" fmla="*/ 275 h 508"/>
                <a:gd name="T18" fmla="*/ 0 w 416"/>
                <a:gd name="T19" fmla="*/ 297 h 508"/>
                <a:gd name="T20" fmla="*/ 5 w 416"/>
                <a:gd name="T21" fmla="*/ 310 h 508"/>
                <a:gd name="T22" fmla="*/ 8 w 416"/>
                <a:gd name="T23" fmla="*/ 364 h 508"/>
                <a:gd name="T24" fmla="*/ 47 w 416"/>
                <a:gd name="T25" fmla="*/ 355 h 508"/>
                <a:gd name="T26" fmla="*/ 47 w 416"/>
                <a:gd name="T27" fmla="*/ 363 h 508"/>
                <a:gd name="T28" fmla="*/ 71 w 416"/>
                <a:gd name="T29" fmla="*/ 364 h 508"/>
                <a:gd name="T30" fmla="*/ 98 w 416"/>
                <a:gd name="T31" fmla="*/ 396 h 508"/>
                <a:gd name="T32" fmla="*/ 98 w 416"/>
                <a:gd name="T33" fmla="*/ 407 h 508"/>
                <a:gd name="T34" fmla="*/ 131 w 416"/>
                <a:gd name="T35" fmla="*/ 508 h 508"/>
                <a:gd name="T36" fmla="*/ 152 w 416"/>
                <a:gd name="T37" fmla="*/ 506 h 508"/>
                <a:gd name="T38" fmla="*/ 159 w 416"/>
                <a:gd name="T39" fmla="*/ 479 h 508"/>
                <a:gd name="T40" fmla="*/ 175 w 416"/>
                <a:gd name="T41" fmla="*/ 474 h 508"/>
                <a:gd name="T42" fmla="*/ 159 w 416"/>
                <a:gd name="T43" fmla="*/ 434 h 508"/>
                <a:gd name="T44" fmla="*/ 214 w 416"/>
                <a:gd name="T45" fmla="*/ 438 h 508"/>
                <a:gd name="T46" fmla="*/ 213 w 416"/>
                <a:gd name="T47" fmla="*/ 383 h 508"/>
                <a:gd name="T48" fmla="*/ 230 w 416"/>
                <a:gd name="T49" fmla="*/ 374 h 508"/>
                <a:gd name="T50" fmla="*/ 237 w 416"/>
                <a:gd name="T51" fmla="*/ 343 h 508"/>
                <a:gd name="T52" fmla="*/ 222 w 416"/>
                <a:gd name="T53" fmla="*/ 324 h 508"/>
                <a:gd name="T54" fmla="*/ 197 w 416"/>
                <a:gd name="T55" fmla="*/ 312 h 508"/>
                <a:gd name="T56" fmla="*/ 200 w 416"/>
                <a:gd name="T57" fmla="*/ 292 h 508"/>
                <a:gd name="T58" fmla="*/ 188 w 416"/>
                <a:gd name="T59" fmla="*/ 270 h 508"/>
                <a:gd name="T60" fmla="*/ 156 w 416"/>
                <a:gd name="T61" fmla="*/ 260 h 508"/>
                <a:gd name="T62" fmla="*/ 160 w 416"/>
                <a:gd name="T63" fmla="*/ 237 h 508"/>
                <a:gd name="T64" fmla="*/ 170 w 416"/>
                <a:gd name="T65" fmla="*/ 221 h 508"/>
                <a:gd name="T66" fmla="*/ 193 w 416"/>
                <a:gd name="T67" fmla="*/ 200 h 508"/>
                <a:gd name="T68" fmla="*/ 207 w 416"/>
                <a:gd name="T69" fmla="*/ 183 h 508"/>
                <a:gd name="T70" fmla="*/ 246 w 416"/>
                <a:gd name="T71" fmla="*/ 167 h 508"/>
                <a:gd name="T72" fmla="*/ 275 w 416"/>
                <a:gd name="T73" fmla="*/ 170 h 508"/>
                <a:gd name="T74" fmla="*/ 286 w 416"/>
                <a:gd name="T75" fmla="*/ 158 h 508"/>
                <a:gd name="T76" fmla="*/ 304 w 416"/>
                <a:gd name="T77" fmla="*/ 179 h 508"/>
                <a:gd name="T78" fmla="*/ 327 w 416"/>
                <a:gd name="T79" fmla="*/ 180 h 508"/>
                <a:gd name="T80" fmla="*/ 342 w 416"/>
                <a:gd name="T81" fmla="*/ 227 h 508"/>
                <a:gd name="T82" fmla="*/ 382 w 416"/>
                <a:gd name="T83" fmla="*/ 237 h 508"/>
                <a:gd name="T84" fmla="*/ 401 w 416"/>
                <a:gd name="T85" fmla="*/ 187 h 508"/>
                <a:gd name="T86" fmla="*/ 416 w 416"/>
                <a:gd name="T87" fmla="*/ 152 h 508"/>
                <a:gd name="T88" fmla="*/ 400 w 416"/>
                <a:gd name="T89" fmla="*/ 145 h 508"/>
                <a:gd name="T90" fmla="*/ 384 w 416"/>
                <a:gd name="T91" fmla="*/ 134 h 508"/>
                <a:gd name="T92" fmla="*/ 384 w 416"/>
                <a:gd name="T93" fmla="*/ 110 h 508"/>
                <a:gd name="T94" fmla="*/ 392 w 416"/>
                <a:gd name="T95" fmla="*/ 95 h 508"/>
                <a:gd name="T96" fmla="*/ 369 w 416"/>
                <a:gd name="T97" fmla="*/ 104 h 508"/>
                <a:gd name="T98" fmla="*/ 357 w 416"/>
                <a:gd name="T99" fmla="*/ 92 h 508"/>
                <a:gd name="T100" fmla="*/ 341 w 416"/>
                <a:gd name="T101" fmla="*/ 92 h 508"/>
                <a:gd name="T102" fmla="*/ 329 w 416"/>
                <a:gd name="T103" fmla="*/ 83 h 508"/>
                <a:gd name="T104" fmla="*/ 334 w 416"/>
                <a:gd name="T105" fmla="*/ 34 h 508"/>
                <a:gd name="T106" fmla="*/ 315 w 416"/>
                <a:gd name="T107" fmla="*/ 34 h 508"/>
                <a:gd name="T108" fmla="*/ 302 w 416"/>
                <a:gd name="T109" fmla="*/ 19 h 508"/>
                <a:gd name="T110" fmla="*/ 267 w 416"/>
                <a:gd name="T111" fmla="*/ 19 h 508"/>
                <a:gd name="T112" fmla="*/ 264 w 416"/>
                <a:gd name="T113"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 h="508">
                  <a:moveTo>
                    <a:pt x="264" y="2"/>
                  </a:moveTo>
                  <a:lnTo>
                    <a:pt x="193" y="61"/>
                  </a:lnTo>
                  <a:lnTo>
                    <a:pt x="164" y="83"/>
                  </a:lnTo>
                  <a:lnTo>
                    <a:pt x="75" y="104"/>
                  </a:lnTo>
                  <a:lnTo>
                    <a:pt x="23" y="143"/>
                  </a:lnTo>
                  <a:lnTo>
                    <a:pt x="19" y="186"/>
                  </a:lnTo>
                  <a:lnTo>
                    <a:pt x="55" y="231"/>
                  </a:lnTo>
                  <a:lnTo>
                    <a:pt x="54" y="270"/>
                  </a:lnTo>
                  <a:lnTo>
                    <a:pt x="32" y="275"/>
                  </a:lnTo>
                  <a:lnTo>
                    <a:pt x="0" y="297"/>
                  </a:lnTo>
                  <a:lnTo>
                    <a:pt x="5" y="310"/>
                  </a:lnTo>
                  <a:lnTo>
                    <a:pt x="8" y="364"/>
                  </a:lnTo>
                  <a:lnTo>
                    <a:pt x="47" y="355"/>
                  </a:lnTo>
                  <a:lnTo>
                    <a:pt x="47" y="363"/>
                  </a:lnTo>
                  <a:lnTo>
                    <a:pt x="71" y="364"/>
                  </a:lnTo>
                  <a:lnTo>
                    <a:pt x="98" y="396"/>
                  </a:lnTo>
                  <a:lnTo>
                    <a:pt x="98" y="407"/>
                  </a:lnTo>
                  <a:lnTo>
                    <a:pt x="131" y="508"/>
                  </a:lnTo>
                  <a:lnTo>
                    <a:pt x="152" y="506"/>
                  </a:lnTo>
                  <a:lnTo>
                    <a:pt x="159" y="479"/>
                  </a:lnTo>
                  <a:lnTo>
                    <a:pt x="175" y="474"/>
                  </a:lnTo>
                  <a:lnTo>
                    <a:pt x="159" y="434"/>
                  </a:lnTo>
                  <a:lnTo>
                    <a:pt x="214" y="438"/>
                  </a:lnTo>
                  <a:lnTo>
                    <a:pt x="213" y="383"/>
                  </a:lnTo>
                  <a:lnTo>
                    <a:pt x="230" y="374"/>
                  </a:lnTo>
                  <a:lnTo>
                    <a:pt x="237" y="343"/>
                  </a:lnTo>
                  <a:lnTo>
                    <a:pt x="222" y="324"/>
                  </a:lnTo>
                  <a:lnTo>
                    <a:pt x="197" y="312"/>
                  </a:lnTo>
                  <a:lnTo>
                    <a:pt x="200" y="292"/>
                  </a:lnTo>
                  <a:lnTo>
                    <a:pt x="188" y="270"/>
                  </a:lnTo>
                  <a:lnTo>
                    <a:pt x="156" y="260"/>
                  </a:lnTo>
                  <a:lnTo>
                    <a:pt x="160" y="237"/>
                  </a:lnTo>
                  <a:lnTo>
                    <a:pt x="170" y="221"/>
                  </a:lnTo>
                  <a:lnTo>
                    <a:pt x="193" y="200"/>
                  </a:lnTo>
                  <a:lnTo>
                    <a:pt x="207" y="183"/>
                  </a:lnTo>
                  <a:lnTo>
                    <a:pt x="246" y="167"/>
                  </a:lnTo>
                  <a:lnTo>
                    <a:pt x="275" y="170"/>
                  </a:lnTo>
                  <a:lnTo>
                    <a:pt x="286" y="158"/>
                  </a:lnTo>
                  <a:lnTo>
                    <a:pt x="304" y="179"/>
                  </a:lnTo>
                  <a:lnTo>
                    <a:pt x="327" y="180"/>
                  </a:lnTo>
                  <a:lnTo>
                    <a:pt x="342" y="227"/>
                  </a:lnTo>
                  <a:lnTo>
                    <a:pt x="382" y="237"/>
                  </a:lnTo>
                  <a:lnTo>
                    <a:pt x="401" y="187"/>
                  </a:lnTo>
                  <a:lnTo>
                    <a:pt x="416" y="152"/>
                  </a:lnTo>
                  <a:lnTo>
                    <a:pt x="400" y="145"/>
                  </a:lnTo>
                  <a:lnTo>
                    <a:pt x="384" y="134"/>
                  </a:lnTo>
                  <a:lnTo>
                    <a:pt x="384" y="110"/>
                  </a:lnTo>
                  <a:lnTo>
                    <a:pt x="392" y="95"/>
                  </a:lnTo>
                  <a:lnTo>
                    <a:pt x="369" y="104"/>
                  </a:lnTo>
                  <a:lnTo>
                    <a:pt x="357" y="92"/>
                  </a:lnTo>
                  <a:lnTo>
                    <a:pt x="341" y="92"/>
                  </a:lnTo>
                  <a:lnTo>
                    <a:pt x="329" y="83"/>
                  </a:lnTo>
                  <a:lnTo>
                    <a:pt x="334" y="34"/>
                  </a:lnTo>
                  <a:lnTo>
                    <a:pt x="315" y="34"/>
                  </a:lnTo>
                  <a:lnTo>
                    <a:pt x="302" y="19"/>
                  </a:lnTo>
                  <a:lnTo>
                    <a:pt x="267" y="19"/>
                  </a:lnTo>
                  <a:lnTo>
                    <a:pt x="264" y="0"/>
                  </a:lnTo>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98" name="Freeform 49"/>
            <p:cNvSpPr>
              <a:spLocks/>
            </p:cNvSpPr>
            <p:nvPr/>
          </p:nvSpPr>
          <p:spPr bwMode="auto">
            <a:xfrm>
              <a:off x="4679304" y="1726625"/>
              <a:ext cx="615346" cy="865755"/>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299" name="Freeform 50"/>
            <p:cNvSpPr>
              <a:spLocks/>
            </p:cNvSpPr>
            <p:nvPr/>
          </p:nvSpPr>
          <p:spPr bwMode="auto">
            <a:xfrm>
              <a:off x="4679304" y="1726625"/>
              <a:ext cx="615346" cy="865755"/>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00" name="Freeform 51"/>
            <p:cNvSpPr>
              <a:spLocks/>
            </p:cNvSpPr>
            <p:nvPr/>
          </p:nvSpPr>
          <p:spPr bwMode="auto">
            <a:xfrm>
              <a:off x="4679304" y="1726625"/>
              <a:ext cx="615346" cy="865755"/>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gradFill>
              <a:gsLst>
                <a:gs pos="83000">
                  <a:srgbClr val="FFCCCC"/>
                </a:gs>
                <a:gs pos="35000">
                  <a:srgbClr val="CCFF99"/>
                </a:gs>
                <a:gs pos="49000">
                  <a:srgbClr val="00B0F0"/>
                </a:gs>
                <a:gs pos="74000">
                  <a:srgbClr val="00B0F0">
                    <a:lumMod val="40000"/>
                    <a:lumOff val="60000"/>
                    <a:alpha val="90000"/>
                  </a:srgb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01" name="Freeform 52"/>
            <p:cNvSpPr>
              <a:spLocks/>
            </p:cNvSpPr>
            <p:nvPr/>
          </p:nvSpPr>
          <p:spPr bwMode="auto">
            <a:xfrm>
              <a:off x="4679304" y="1726625"/>
              <a:ext cx="615346" cy="865755"/>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02" name="Freeform 53"/>
            <p:cNvSpPr>
              <a:spLocks/>
            </p:cNvSpPr>
            <p:nvPr/>
          </p:nvSpPr>
          <p:spPr bwMode="auto">
            <a:xfrm>
              <a:off x="4267201" y="1782769"/>
              <a:ext cx="608609" cy="946605"/>
            </a:xfrm>
            <a:custGeom>
              <a:avLst/>
              <a:gdLst>
                <a:gd name="T0" fmla="*/ 125 w 542"/>
                <a:gd name="T1" fmla="*/ 582 h 843"/>
                <a:gd name="T2" fmla="*/ 99 w 542"/>
                <a:gd name="T3" fmla="*/ 598 h 843"/>
                <a:gd name="T4" fmla="*/ 73 w 542"/>
                <a:gd name="T5" fmla="*/ 581 h 843"/>
                <a:gd name="T6" fmla="*/ 77 w 542"/>
                <a:gd name="T7" fmla="*/ 528 h 843"/>
                <a:gd name="T8" fmla="*/ 32 w 542"/>
                <a:gd name="T9" fmla="*/ 506 h 843"/>
                <a:gd name="T10" fmla="*/ 40 w 542"/>
                <a:gd name="T11" fmla="*/ 444 h 843"/>
                <a:gd name="T12" fmla="*/ 39 w 542"/>
                <a:gd name="T13" fmla="*/ 425 h 843"/>
                <a:gd name="T14" fmla="*/ 30 w 542"/>
                <a:gd name="T15" fmla="*/ 382 h 843"/>
                <a:gd name="T16" fmla="*/ 13 w 542"/>
                <a:gd name="T17" fmla="*/ 364 h 843"/>
                <a:gd name="T18" fmla="*/ 13 w 542"/>
                <a:gd name="T19" fmla="*/ 320 h 843"/>
                <a:gd name="T20" fmla="*/ 16 w 542"/>
                <a:gd name="T21" fmla="*/ 306 h 843"/>
                <a:gd name="T22" fmla="*/ 0 w 542"/>
                <a:gd name="T23" fmla="*/ 298 h 843"/>
                <a:gd name="T24" fmla="*/ 7 w 542"/>
                <a:gd name="T25" fmla="*/ 275 h 843"/>
                <a:gd name="T26" fmla="*/ 18 w 542"/>
                <a:gd name="T27" fmla="*/ 244 h 843"/>
                <a:gd name="T28" fmla="*/ 23 w 542"/>
                <a:gd name="T29" fmla="*/ 229 h 843"/>
                <a:gd name="T30" fmla="*/ 42 w 542"/>
                <a:gd name="T31" fmla="*/ 226 h 843"/>
                <a:gd name="T32" fmla="*/ 47 w 542"/>
                <a:gd name="T33" fmla="*/ 199 h 843"/>
                <a:gd name="T34" fmla="*/ 47 w 542"/>
                <a:gd name="T35" fmla="*/ 185 h 843"/>
                <a:gd name="T36" fmla="*/ 87 w 542"/>
                <a:gd name="T37" fmla="*/ 177 h 843"/>
                <a:gd name="T38" fmla="*/ 72 w 542"/>
                <a:gd name="T39" fmla="*/ 172 h 843"/>
                <a:gd name="T40" fmla="*/ 72 w 542"/>
                <a:gd name="T41" fmla="*/ 156 h 843"/>
                <a:gd name="T42" fmla="*/ 127 w 542"/>
                <a:gd name="T43" fmla="*/ 142 h 843"/>
                <a:gd name="T44" fmla="*/ 162 w 542"/>
                <a:gd name="T45" fmla="*/ 124 h 843"/>
                <a:gd name="T46" fmla="*/ 214 w 542"/>
                <a:gd name="T47" fmla="*/ 80 h 843"/>
                <a:gd name="T48" fmla="*/ 283 w 542"/>
                <a:gd name="T49" fmla="*/ 37 h 843"/>
                <a:gd name="T50" fmla="*/ 316 w 542"/>
                <a:gd name="T51" fmla="*/ 56 h 843"/>
                <a:gd name="T52" fmla="*/ 384 w 542"/>
                <a:gd name="T53" fmla="*/ 75 h 843"/>
                <a:gd name="T54" fmla="*/ 407 w 542"/>
                <a:gd name="T55" fmla="*/ 69 h 843"/>
                <a:gd name="T56" fmla="*/ 421 w 542"/>
                <a:gd name="T57" fmla="*/ 27 h 843"/>
                <a:gd name="T58" fmla="*/ 441 w 542"/>
                <a:gd name="T59" fmla="*/ 26 h 843"/>
                <a:gd name="T60" fmla="*/ 452 w 542"/>
                <a:gd name="T61" fmla="*/ 4 h 843"/>
                <a:gd name="T62" fmla="*/ 492 w 542"/>
                <a:gd name="T63" fmla="*/ 53 h 843"/>
                <a:gd name="T64" fmla="*/ 528 w 542"/>
                <a:gd name="T65" fmla="*/ 105 h 843"/>
                <a:gd name="T66" fmla="*/ 542 w 542"/>
                <a:gd name="T67" fmla="*/ 129 h 843"/>
                <a:gd name="T68" fmla="*/ 504 w 542"/>
                <a:gd name="T69" fmla="*/ 156 h 843"/>
                <a:gd name="T70" fmla="*/ 506 w 542"/>
                <a:gd name="T71" fmla="*/ 226 h 843"/>
                <a:gd name="T72" fmla="*/ 459 w 542"/>
                <a:gd name="T73" fmla="*/ 248 h 843"/>
                <a:gd name="T74" fmla="*/ 436 w 542"/>
                <a:gd name="T75" fmla="*/ 258 h 843"/>
                <a:gd name="T76" fmla="*/ 421 w 542"/>
                <a:gd name="T77" fmla="*/ 307 h 843"/>
                <a:gd name="T78" fmla="*/ 419 w 542"/>
                <a:gd name="T79" fmla="*/ 323 h 843"/>
                <a:gd name="T80" fmla="*/ 407 w 542"/>
                <a:gd name="T81" fmla="*/ 368 h 843"/>
                <a:gd name="T82" fmla="*/ 434 w 542"/>
                <a:gd name="T83" fmla="*/ 417 h 843"/>
                <a:gd name="T84" fmla="*/ 467 w 542"/>
                <a:gd name="T85" fmla="*/ 426 h 843"/>
                <a:gd name="T86" fmla="*/ 462 w 542"/>
                <a:gd name="T87" fmla="*/ 452 h 843"/>
                <a:gd name="T88" fmla="*/ 450 w 542"/>
                <a:gd name="T89" fmla="*/ 461 h 843"/>
                <a:gd name="T90" fmla="*/ 443 w 542"/>
                <a:gd name="T91" fmla="*/ 474 h 843"/>
                <a:gd name="T92" fmla="*/ 407 w 542"/>
                <a:gd name="T93" fmla="*/ 487 h 843"/>
                <a:gd name="T94" fmla="*/ 379 w 542"/>
                <a:gd name="T95" fmla="*/ 519 h 843"/>
                <a:gd name="T96" fmla="*/ 370 w 542"/>
                <a:gd name="T97" fmla="*/ 665 h 843"/>
                <a:gd name="T98" fmla="*/ 363 w 542"/>
                <a:gd name="T99" fmla="*/ 679 h 843"/>
                <a:gd name="T100" fmla="*/ 339 w 542"/>
                <a:gd name="T101" fmla="*/ 744 h 843"/>
                <a:gd name="T102" fmla="*/ 334 w 542"/>
                <a:gd name="T103" fmla="*/ 759 h 843"/>
                <a:gd name="T104" fmla="*/ 276 w 542"/>
                <a:gd name="T105" fmla="*/ 790 h 843"/>
                <a:gd name="T106" fmla="*/ 231 w 542"/>
                <a:gd name="T107" fmla="*/ 836 h 843"/>
                <a:gd name="T108" fmla="*/ 157 w 542"/>
                <a:gd name="T109" fmla="*/ 817 h 843"/>
                <a:gd name="T110" fmla="*/ 141 w 542"/>
                <a:gd name="T111" fmla="*/ 795 h 843"/>
                <a:gd name="T112" fmla="*/ 144 w 542"/>
                <a:gd name="T113" fmla="*/ 666 h 843"/>
                <a:gd name="T114" fmla="*/ 143 w 542"/>
                <a:gd name="T115" fmla="*/ 652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2" h="843">
                  <a:moveTo>
                    <a:pt x="122" y="639"/>
                  </a:moveTo>
                  <a:lnTo>
                    <a:pt x="120" y="627"/>
                  </a:lnTo>
                  <a:lnTo>
                    <a:pt x="125" y="582"/>
                  </a:lnTo>
                  <a:lnTo>
                    <a:pt x="122" y="577"/>
                  </a:lnTo>
                  <a:lnTo>
                    <a:pt x="112" y="581"/>
                  </a:lnTo>
                  <a:lnTo>
                    <a:pt x="99" y="598"/>
                  </a:lnTo>
                  <a:lnTo>
                    <a:pt x="94" y="600"/>
                  </a:lnTo>
                  <a:lnTo>
                    <a:pt x="85" y="595"/>
                  </a:lnTo>
                  <a:lnTo>
                    <a:pt x="73" y="581"/>
                  </a:lnTo>
                  <a:lnTo>
                    <a:pt x="77" y="565"/>
                  </a:lnTo>
                  <a:lnTo>
                    <a:pt x="72" y="536"/>
                  </a:lnTo>
                  <a:lnTo>
                    <a:pt x="77" y="528"/>
                  </a:lnTo>
                  <a:lnTo>
                    <a:pt x="70" y="514"/>
                  </a:lnTo>
                  <a:lnTo>
                    <a:pt x="54" y="506"/>
                  </a:lnTo>
                  <a:lnTo>
                    <a:pt x="32" y="506"/>
                  </a:lnTo>
                  <a:lnTo>
                    <a:pt x="30" y="488"/>
                  </a:lnTo>
                  <a:lnTo>
                    <a:pt x="39" y="474"/>
                  </a:lnTo>
                  <a:lnTo>
                    <a:pt x="40" y="444"/>
                  </a:lnTo>
                  <a:lnTo>
                    <a:pt x="42" y="444"/>
                  </a:lnTo>
                  <a:lnTo>
                    <a:pt x="42" y="426"/>
                  </a:lnTo>
                  <a:lnTo>
                    <a:pt x="39" y="425"/>
                  </a:lnTo>
                  <a:lnTo>
                    <a:pt x="33" y="396"/>
                  </a:lnTo>
                  <a:lnTo>
                    <a:pt x="30" y="390"/>
                  </a:lnTo>
                  <a:lnTo>
                    <a:pt x="30" y="382"/>
                  </a:lnTo>
                  <a:lnTo>
                    <a:pt x="25" y="382"/>
                  </a:lnTo>
                  <a:lnTo>
                    <a:pt x="23" y="364"/>
                  </a:lnTo>
                  <a:lnTo>
                    <a:pt x="13" y="364"/>
                  </a:lnTo>
                  <a:lnTo>
                    <a:pt x="16" y="344"/>
                  </a:lnTo>
                  <a:lnTo>
                    <a:pt x="4" y="318"/>
                  </a:lnTo>
                  <a:lnTo>
                    <a:pt x="13" y="320"/>
                  </a:lnTo>
                  <a:lnTo>
                    <a:pt x="14" y="314"/>
                  </a:lnTo>
                  <a:lnTo>
                    <a:pt x="4" y="307"/>
                  </a:lnTo>
                  <a:lnTo>
                    <a:pt x="16" y="306"/>
                  </a:lnTo>
                  <a:lnTo>
                    <a:pt x="7" y="301"/>
                  </a:lnTo>
                  <a:lnTo>
                    <a:pt x="7" y="295"/>
                  </a:lnTo>
                  <a:lnTo>
                    <a:pt x="0" y="298"/>
                  </a:lnTo>
                  <a:lnTo>
                    <a:pt x="0" y="288"/>
                  </a:lnTo>
                  <a:lnTo>
                    <a:pt x="7" y="283"/>
                  </a:lnTo>
                  <a:lnTo>
                    <a:pt x="7" y="275"/>
                  </a:lnTo>
                  <a:lnTo>
                    <a:pt x="16" y="275"/>
                  </a:lnTo>
                  <a:lnTo>
                    <a:pt x="23" y="248"/>
                  </a:lnTo>
                  <a:lnTo>
                    <a:pt x="18" y="244"/>
                  </a:lnTo>
                  <a:lnTo>
                    <a:pt x="16" y="226"/>
                  </a:lnTo>
                  <a:lnTo>
                    <a:pt x="18" y="223"/>
                  </a:lnTo>
                  <a:lnTo>
                    <a:pt x="23" y="229"/>
                  </a:lnTo>
                  <a:lnTo>
                    <a:pt x="33" y="226"/>
                  </a:lnTo>
                  <a:lnTo>
                    <a:pt x="35" y="229"/>
                  </a:lnTo>
                  <a:lnTo>
                    <a:pt x="42" y="226"/>
                  </a:lnTo>
                  <a:lnTo>
                    <a:pt x="47" y="229"/>
                  </a:lnTo>
                  <a:lnTo>
                    <a:pt x="56" y="229"/>
                  </a:lnTo>
                  <a:lnTo>
                    <a:pt x="47" y="199"/>
                  </a:lnTo>
                  <a:lnTo>
                    <a:pt x="49" y="199"/>
                  </a:lnTo>
                  <a:lnTo>
                    <a:pt x="44" y="190"/>
                  </a:lnTo>
                  <a:lnTo>
                    <a:pt x="47" y="185"/>
                  </a:lnTo>
                  <a:lnTo>
                    <a:pt x="65" y="185"/>
                  </a:lnTo>
                  <a:lnTo>
                    <a:pt x="73" y="177"/>
                  </a:lnTo>
                  <a:lnTo>
                    <a:pt x="87" y="177"/>
                  </a:lnTo>
                  <a:lnTo>
                    <a:pt x="92" y="172"/>
                  </a:lnTo>
                  <a:lnTo>
                    <a:pt x="80" y="167"/>
                  </a:lnTo>
                  <a:lnTo>
                    <a:pt x="72" y="172"/>
                  </a:lnTo>
                  <a:lnTo>
                    <a:pt x="58" y="169"/>
                  </a:lnTo>
                  <a:lnTo>
                    <a:pt x="58" y="147"/>
                  </a:lnTo>
                  <a:lnTo>
                    <a:pt x="72" y="156"/>
                  </a:lnTo>
                  <a:lnTo>
                    <a:pt x="99" y="159"/>
                  </a:lnTo>
                  <a:lnTo>
                    <a:pt x="112" y="147"/>
                  </a:lnTo>
                  <a:lnTo>
                    <a:pt x="127" y="142"/>
                  </a:lnTo>
                  <a:lnTo>
                    <a:pt x="134" y="132"/>
                  </a:lnTo>
                  <a:lnTo>
                    <a:pt x="143" y="132"/>
                  </a:lnTo>
                  <a:lnTo>
                    <a:pt x="162" y="124"/>
                  </a:lnTo>
                  <a:lnTo>
                    <a:pt x="172" y="110"/>
                  </a:lnTo>
                  <a:lnTo>
                    <a:pt x="200" y="85"/>
                  </a:lnTo>
                  <a:lnTo>
                    <a:pt x="214" y="80"/>
                  </a:lnTo>
                  <a:lnTo>
                    <a:pt x="252" y="48"/>
                  </a:lnTo>
                  <a:lnTo>
                    <a:pt x="283" y="35"/>
                  </a:lnTo>
                  <a:lnTo>
                    <a:pt x="283" y="37"/>
                  </a:lnTo>
                  <a:lnTo>
                    <a:pt x="294" y="43"/>
                  </a:lnTo>
                  <a:lnTo>
                    <a:pt x="303" y="50"/>
                  </a:lnTo>
                  <a:lnTo>
                    <a:pt x="316" y="56"/>
                  </a:lnTo>
                  <a:lnTo>
                    <a:pt x="341" y="72"/>
                  </a:lnTo>
                  <a:lnTo>
                    <a:pt x="377" y="75"/>
                  </a:lnTo>
                  <a:lnTo>
                    <a:pt x="384" y="75"/>
                  </a:lnTo>
                  <a:lnTo>
                    <a:pt x="395" y="78"/>
                  </a:lnTo>
                  <a:lnTo>
                    <a:pt x="407" y="72"/>
                  </a:lnTo>
                  <a:lnTo>
                    <a:pt x="407" y="69"/>
                  </a:lnTo>
                  <a:lnTo>
                    <a:pt x="417" y="69"/>
                  </a:lnTo>
                  <a:lnTo>
                    <a:pt x="412" y="43"/>
                  </a:lnTo>
                  <a:lnTo>
                    <a:pt x="421" y="27"/>
                  </a:lnTo>
                  <a:lnTo>
                    <a:pt x="428" y="31"/>
                  </a:lnTo>
                  <a:lnTo>
                    <a:pt x="434" y="26"/>
                  </a:lnTo>
                  <a:lnTo>
                    <a:pt x="441" y="26"/>
                  </a:lnTo>
                  <a:lnTo>
                    <a:pt x="441" y="13"/>
                  </a:lnTo>
                  <a:lnTo>
                    <a:pt x="450" y="0"/>
                  </a:lnTo>
                  <a:lnTo>
                    <a:pt x="452" y="4"/>
                  </a:lnTo>
                  <a:lnTo>
                    <a:pt x="452" y="0"/>
                  </a:lnTo>
                  <a:lnTo>
                    <a:pt x="473" y="32"/>
                  </a:lnTo>
                  <a:lnTo>
                    <a:pt x="492" y="53"/>
                  </a:lnTo>
                  <a:lnTo>
                    <a:pt x="504" y="66"/>
                  </a:lnTo>
                  <a:lnTo>
                    <a:pt x="520" y="94"/>
                  </a:lnTo>
                  <a:lnTo>
                    <a:pt x="528" y="105"/>
                  </a:lnTo>
                  <a:lnTo>
                    <a:pt x="533" y="105"/>
                  </a:lnTo>
                  <a:lnTo>
                    <a:pt x="530" y="123"/>
                  </a:lnTo>
                  <a:lnTo>
                    <a:pt x="542" y="129"/>
                  </a:lnTo>
                  <a:lnTo>
                    <a:pt x="527" y="142"/>
                  </a:lnTo>
                  <a:lnTo>
                    <a:pt x="514" y="156"/>
                  </a:lnTo>
                  <a:lnTo>
                    <a:pt x="504" y="156"/>
                  </a:lnTo>
                  <a:lnTo>
                    <a:pt x="507" y="194"/>
                  </a:lnTo>
                  <a:lnTo>
                    <a:pt x="514" y="221"/>
                  </a:lnTo>
                  <a:lnTo>
                    <a:pt x="506" y="226"/>
                  </a:lnTo>
                  <a:lnTo>
                    <a:pt x="492" y="239"/>
                  </a:lnTo>
                  <a:lnTo>
                    <a:pt x="474" y="248"/>
                  </a:lnTo>
                  <a:lnTo>
                    <a:pt x="459" y="248"/>
                  </a:lnTo>
                  <a:lnTo>
                    <a:pt x="452" y="253"/>
                  </a:lnTo>
                  <a:lnTo>
                    <a:pt x="450" y="253"/>
                  </a:lnTo>
                  <a:lnTo>
                    <a:pt x="436" y="258"/>
                  </a:lnTo>
                  <a:lnTo>
                    <a:pt x="448" y="290"/>
                  </a:lnTo>
                  <a:lnTo>
                    <a:pt x="433" y="293"/>
                  </a:lnTo>
                  <a:lnTo>
                    <a:pt x="421" y="307"/>
                  </a:lnTo>
                  <a:lnTo>
                    <a:pt x="403" y="318"/>
                  </a:lnTo>
                  <a:lnTo>
                    <a:pt x="407" y="323"/>
                  </a:lnTo>
                  <a:lnTo>
                    <a:pt x="419" y="323"/>
                  </a:lnTo>
                  <a:lnTo>
                    <a:pt x="424" y="333"/>
                  </a:lnTo>
                  <a:lnTo>
                    <a:pt x="412" y="344"/>
                  </a:lnTo>
                  <a:lnTo>
                    <a:pt x="407" y="368"/>
                  </a:lnTo>
                  <a:lnTo>
                    <a:pt x="412" y="391"/>
                  </a:lnTo>
                  <a:lnTo>
                    <a:pt x="433" y="399"/>
                  </a:lnTo>
                  <a:lnTo>
                    <a:pt x="434" y="417"/>
                  </a:lnTo>
                  <a:lnTo>
                    <a:pt x="452" y="422"/>
                  </a:lnTo>
                  <a:lnTo>
                    <a:pt x="466" y="430"/>
                  </a:lnTo>
                  <a:lnTo>
                    <a:pt x="467" y="426"/>
                  </a:lnTo>
                  <a:lnTo>
                    <a:pt x="474" y="431"/>
                  </a:lnTo>
                  <a:lnTo>
                    <a:pt x="459" y="444"/>
                  </a:lnTo>
                  <a:lnTo>
                    <a:pt x="462" y="452"/>
                  </a:lnTo>
                  <a:lnTo>
                    <a:pt x="452" y="453"/>
                  </a:lnTo>
                  <a:lnTo>
                    <a:pt x="448" y="453"/>
                  </a:lnTo>
                  <a:lnTo>
                    <a:pt x="450" y="461"/>
                  </a:lnTo>
                  <a:lnTo>
                    <a:pt x="447" y="463"/>
                  </a:lnTo>
                  <a:lnTo>
                    <a:pt x="448" y="468"/>
                  </a:lnTo>
                  <a:lnTo>
                    <a:pt x="443" y="474"/>
                  </a:lnTo>
                  <a:lnTo>
                    <a:pt x="443" y="479"/>
                  </a:lnTo>
                  <a:lnTo>
                    <a:pt x="412" y="484"/>
                  </a:lnTo>
                  <a:lnTo>
                    <a:pt x="407" y="487"/>
                  </a:lnTo>
                  <a:lnTo>
                    <a:pt x="403" y="493"/>
                  </a:lnTo>
                  <a:lnTo>
                    <a:pt x="395" y="492"/>
                  </a:lnTo>
                  <a:lnTo>
                    <a:pt x="379" y="519"/>
                  </a:lnTo>
                  <a:lnTo>
                    <a:pt x="379" y="581"/>
                  </a:lnTo>
                  <a:lnTo>
                    <a:pt x="367" y="639"/>
                  </a:lnTo>
                  <a:lnTo>
                    <a:pt x="370" y="665"/>
                  </a:lnTo>
                  <a:lnTo>
                    <a:pt x="377" y="670"/>
                  </a:lnTo>
                  <a:lnTo>
                    <a:pt x="372" y="679"/>
                  </a:lnTo>
                  <a:lnTo>
                    <a:pt x="363" y="679"/>
                  </a:lnTo>
                  <a:lnTo>
                    <a:pt x="349" y="693"/>
                  </a:lnTo>
                  <a:lnTo>
                    <a:pt x="353" y="711"/>
                  </a:lnTo>
                  <a:lnTo>
                    <a:pt x="339" y="744"/>
                  </a:lnTo>
                  <a:lnTo>
                    <a:pt x="332" y="744"/>
                  </a:lnTo>
                  <a:lnTo>
                    <a:pt x="329" y="754"/>
                  </a:lnTo>
                  <a:lnTo>
                    <a:pt x="334" y="759"/>
                  </a:lnTo>
                  <a:lnTo>
                    <a:pt x="325" y="771"/>
                  </a:lnTo>
                  <a:lnTo>
                    <a:pt x="304" y="782"/>
                  </a:lnTo>
                  <a:lnTo>
                    <a:pt x="276" y="790"/>
                  </a:lnTo>
                  <a:lnTo>
                    <a:pt x="240" y="822"/>
                  </a:lnTo>
                  <a:lnTo>
                    <a:pt x="235" y="825"/>
                  </a:lnTo>
                  <a:lnTo>
                    <a:pt x="231" y="836"/>
                  </a:lnTo>
                  <a:lnTo>
                    <a:pt x="212" y="843"/>
                  </a:lnTo>
                  <a:lnTo>
                    <a:pt x="179" y="830"/>
                  </a:lnTo>
                  <a:lnTo>
                    <a:pt x="157" y="817"/>
                  </a:lnTo>
                  <a:lnTo>
                    <a:pt x="151" y="808"/>
                  </a:lnTo>
                  <a:lnTo>
                    <a:pt x="144" y="806"/>
                  </a:lnTo>
                  <a:lnTo>
                    <a:pt x="141" y="795"/>
                  </a:lnTo>
                  <a:lnTo>
                    <a:pt x="144" y="782"/>
                  </a:lnTo>
                  <a:lnTo>
                    <a:pt x="153" y="689"/>
                  </a:lnTo>
                  <a:lnTo>
                    <a:pt x="144" y="666"/>
                  </a:lnTo>
                  <a:lnTo>
                    <a:pt x="151" y="662"/>
                  </a:lnTo>
                  <a:lnTo>
                    <a:pt x="148" y="652"/>
                  </a:lnTo>
                  <a:lnTo>
                    <a:pt x="143" y="652"/>
                  </a:lnTo>
                  <a:lnTo>
                    <a:pt x="129" y="662"/>
                  </a:lnTo>
                  <a:lnTo>
                    <a:pt x="122" y="639"/>
                  </a:lnTo>
                  <a:close/>
                </a:path>
              </a:pathLst>
            </a:custGeom>
            <a:gradFill>
              <a:gsLst>
                <a:gs pos="79000">
                  <a:srgbClr val="FFCCCC"/>
                </a:gs>
                <a:gs pos="20000">
                  <a:srgbClr val="CCFF99"/>
                </a:gs>
                <a:gs pos="33000">
                  <a:srgbClr val="00B0F0"/>
                </a:gs>
                <a:gs pos="73000">
                  <a:srgbClr val="00B0F0">
                    <a:lumMod val="40000"/>
                    <a:lumOff val="60000"/>
                    <a:alpha val="90000"/>
                  </a:srgb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03" name="Freeform 54"/>
            <p:cNvSpPr>
              <a:spLocks/>
            </p:cNvSpPr>
            <p:nvPr/>
          </p:nvSpPr>
          <p:spPr bwMode="auto">
            <a:xfrm>
              <a:off x="4267201" y="1782769"/>
              <a:ext cx="608609" cy="946605"/>
            </a:xfrm>
            <a:custGeom>
              <a:avLst/>
              <a:gdLst>
                <a:gd name="T0" fmla="*/ 125 w 542"/>
                <a:gd name="T1" fmla="*/ 582 h 843"/>
                <a:gd name="T2" fmla="*/ 99 w 542"/>
                <a:gd name="T3" fmla="*/ 598 h 843"/>
                <a:gd name="T4" fmla="*/ 73 w 542"/>
                <a:gd name="T5" fmla="*/ 581 h 843"/>
                <a:gd name="T6" fmla="*/ 77 w 542"/>
                <a:gd name="T7" fmla="*/ 528 h 843"/>
                <a:gd name="T8" fmla="*/ 32 w 542"/>
                <a:gd name="T9" fmla="*/ 506 h 843"/>
                <a:gd name="T10" fmla="*/ 40 w 542"/>
                <a:gd name="T11" fmla="*/ 444 h 843"/>
                <a:gd name="T12" fmla="*/ 39 w 542"/>
                <a:gd name="T13" fmla="*/ 425 h 843"/>
                <a:gd name="T14" fmla="*/ 30 w 542"/>
                <a:gd name="T15" fmla="*/ 382 h 843"/>
                <a:gd name="T16" fmla="*/ 13 w 542"/>
                <a:gd name="T17" fmla="*/ 364 h 843"/>
                <a:gd name="T18" fmla="*/ 13 w 542"/>
                <a:gd name="T19" fmla="*/ 320 h 843"/>
                <a:gd name="T20" fmla="*/ 16 w 542"/>
                <a:gd name="T21" fmla="*/ 306 h 843"/>
                <a:gd name="T22" fmla="*/ 0 w 542"/>
                <a:gd name="T23" fmla="*/ 298 h 843"/>
                <a:gd name="T24" fmla="*/ 7 w 542"/>
                <a:gd name="T25" fmla="*/ 275 h 843"/>
                <a:gd name="T26" fmla="*/ 18 w 542"/>
                <a:gd name="T27" fmla="*/ 244 h 843"/>
                <a:gd name="T28" fmla="*/ 23 w 542"/>
                <a:gd name="T29" fmla="*/ 229 h 843"/>
                <a:gd name="T30" fmla="*/ 42 w 542"/>
                <a:gd name="T31" fmla="*/ 226 h 843"/>
                <a:gd name="T32" fmla="*/ 47 w 542"/>
                <a:gd name="T33" fmla="*/ 199 h 843"/>
                <a:gd name="T34" fmla="*/ 47 w 542"/>
                <a:gd name="T35" fmla="*/ 185 h 843"/>
                <a:gd name="T36" fmla="*/ 87 w 542"/>
                <a:gd name="T37" fmla="*/ 177 h 843"/>
                <a:gd name="T38" fmla="*/ 72 w 542"/>
                <a:gd name="T39" fmla="*/ 172 h 843"/>
                <a:gd name="T40" fmla="*/ 72 w 542"/>
                <a:gd name="T41" fmla="*/ 156 h 843"/>
                <a:gd name="T42" fmla="*/ 127 w 542"/>
                <a:gd name="T43" fmla="*/ 142 h 843"/>
                <a:gd name="T44" fmla="*/ 162 w 542"/>
                <a:gd name="T45" fmla="*/ 124 h 843"/>
                <a:gd name="T46" fmla="*/ 214 w 542"/>
                <a:gd name="T47" fmla="*/ 80 h 843"/>
                <a:gd name="T48" fmla="*/ 283 w 542"/>
                <a:gd name="T49" fmla="*/ 37 h 843"/>
                <a:gd name="T50" fmla="*/ 316 w 542"/>
                <a:gd name="T51" fmla="*/ 56 h 843"/>
                <a:gd name="T52" fmla="*/ 384 w 542"/>
                <a:gd name="T53" fmla="*/ 75 h 843"/>
                <a:gd name="T54" fmla="*/ 407 w 542"/>
                <a:gd name="T55" fmla="*/ 69 h 843"/>
                <a:gd name="T56" fmla="*/ 421 w 542"/>
                <a:gd name="T57" fmla="*/ 27 h 843"/>
                <a:gd name="T58" fmla="*/ 441 w 542"/>
                <a:gd name="T59" fmla="*/ 26 h 843"/>
                <a:gd name="T60" fmla="*/ 452 w 542"/>
                <a:gd name="T61" fmla="*/ 4 h 843"/>
                <a:gd name="T62" fmla="*/ 492 w 542"/>
                <a:gd name="T63" fmla="*/ 53 h 843"/>
                <a:gd name="T64" fmla="*/ 528 w 542"/>
                <a:gd name="T65" fmla="*/ 105 h 843"/>
                <a:gd name="T66" fmla="*/ 542 w 542"/>
                <a:gd name="T67" fmla="*/ 129 h 843"/>
                <a:gd name="T68" fmla="*/ 504 w 542"/>
                <a:gd name="T69" fmla="*/ 156 h 843"/>
                <a:gd name="T70" fmla="*/ 506 w 542"/>
                <a:gd name="T71" fmla="*/ 226 h 843"/>
                <a:gd name="T72" fmla="*/ 459 w 542"/>
                <a:gd name="T73" fmla="*/ 248 h 843"/>
                <a:gd name="T74" fmla="*/ 436 w 542"/>
                <a:gd name="T75" fmla="*/ 258 h 843"/>
                <a:gd name="T76" fmla="*/ 421 w 542"/>
                <a:gd name="T77" fmla="*/ 307 h 843"/>
                <a:gd name="T78" fmla="*/ 419 w 542"/>
                <a:gd name="T79" fmla="*/ 323 h 843"/>
                <a:gd name="T80" fmla="*/ 407 w 542"/>
                <a:gd name="T81" fmla="*/ 368 h 843"/>
                <a:gd name="T82" fmla="*/ 434 w 542"/>
                <a:gd name="T83" fmla="*/ 417 h 843"/>
                <a:gd name="T84" fmla="*/ 467 w 542"/>
                <a:gd name="T85" fmla="*/ 426 h 843"/>
                <a:gd name="T86" fmla="*/ 462 w 542"/>
                <a:gd name="T87" fmla="*/ 452 h 843"/>
                <a:gd name="T88" fmla="*/ 450 w 542"/>
                <a:gd name="T89" fmla="*/ 461 h 843"/>
                <a:gd name="T90" fmla="*/ 443 w 542"/>
                <a:gd name="T91" fmla="*/ 474 h 843"/>
                <a:gd name="T92" fmla="*/ 407 w 542"/>
                <a:gd name="T93" fmla="*/ 487 h 843"/>
                <a:gd name="T94" fmla="*/ 379 w 542"/>
                <a:gd name="T95" fmla="*/ 519 h 843"/>
                <a:gd name="T96" fmla="*/ 370 w 542"/>
                <a:gd name="T97" fmla="*/ 665 h 843"/>
                <a:gd name="T98" fmla="*/ 363 w 542"/>
                <a:gd name="T99" fmla="*/ 679 h 843"/>
                <a:gd name="T100" fmla="*/ 339 w 542"/>
                <a:gd name="T101" fmla="*/ 744 h 843"/>
                <a:gd name="T102" fmla="*/ 334 w 542"/>
                <a:gd name="T103" fmla="*/ 759 h 843"/>
                <a:gd name="T104" fmla="*/ 276 w 542"/>
                <a:gd name="T105" fmla="*/ 790 h 843"/>
                <a:gd name="T106" fmla="*/ 231 w 542"/>
                <a:gd name="T107" fmla="*/ 836 h 843"/>
                <a:gd name="T108" fmla="*/ 157 w 542"/>
                <a:gd name="T109" fmla="*/ 817 h 843"/>
                <a:gd name="T110" fmla="*/ 141 w 542"/>
                <a:gd name="T111" fmla="*/ 795 h 843"/>
                <a:gd name="T112" fmla="*/ 144 w 542"/>
                <a:gd name="T113" fmla="*/ 666 h 843"/>
                <a:gd name="T114" fmla="*/ 143 w 542"/>
                <a:gd name="T115" fmla="*/ 652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2" h="843">
                  <a:moveTo>
                    <a:pt x="122" y="639"/>
                  </a:moveTo>
                  <a:lnTo>
                    <a:pt x="120" y="627"/>
                  </a:lnTo>
                  <a:lnTo>
                    <a:pt x="125" y="582"/>
                  </a:lnTo>
                  <a:lnTo>
                    <a:pt x="122" y="577"/>
                  </a:lnTo>
                  <a:lnTo>
                    <a:pt x="112" y="581"/>
                  </a:lnTo>
                  <a:lnTo>
                    <a:pt x="99" y="598"/>
                  </a:lnTo>
                  <a:lnTo>
                    <a:pt x="94" y="600"/>
                  </a:lnTo>
                  <a:lnTo>
                    <a:pt x="85" y="595"/>
                  </a:lnTo>
                  <a:lnTo>
                    <a:pt x="73" y="581"/>
                  </a:lnTo>
                  <a:lnTo>
                    <a:pt x="77" y="565"/>
                  </a:lnTo>
                  <a:lnTo>
                    <a:pt x="72" y="536"/>
                  </a:lnTo>
                  <a:lnTo>
                    <a:pt x="77" y="528"/>
                  </a:lnTo>
                  <a:lnTo>
                    <a:pt x="70" y="514"/>
                  </a:lnTo>
                  <a:lnTo>
                    <a:pt x="54" y="506"/>
                  </a:lnTo>
                  <a:lnTo>
                    <a:pt x="32" y="506"/>
                  </a:lnTo>
                  <a:lnTo>
                    <a:pt x="30" y="488"/>
                  </a:lnTo>
                  <a:lnTo>
                    <a:pt x="39" y="474"/>
                  </a:lnTo>
                  <a:lnTo>
                    <a:pt x="40" y="444"/>
                  </a:lnTo>
                  <a:lnTo>
                    <a:pt x="42" y="444"/>
                  </a:lnTo>
                  <a:lnTo>
                    <a:pt x="42" y="426"/>
                  </a:lnTo>
                  <a:lnTo>
                    <a:pt x="39" y="425"/>
                  </a:lnTo>
                  <a:lnTo>
                    <a:pt x="33" y="396"/>
                  </a:lnTo>
                  <a:lnTo>
                    <a:pt x="30" y="390"/>
                  </a:lnTo>
                  <a:lnTo>
                    <a:pt x="30" y="382"/>
                  </a:lnTo>
                  <a:lnTo>
                    <a:pt x="25" y="382"/>
                  </a:lnTo>
                  <a:lnTo>
                    <a:pt x="23" y="364"/>
                  </a:lnTo>
                  <a:lnTo>
                    <a:pt x="13" y="364"/>
                  </a:lnTo>
                  <a:lnTo>
                    <a:pt x="16" y="344"/>
                  </a:lnTo>
                  <a:lnTo>
                    <a:pt x="4" y="318"/>
                  </a:lnTo>
                  <a:lnTo>
                    <a:pt x="13" y="320"/>
                  </a:lnTo>
                  <a:lnTo>
                    <a:pt x="14" y="314"/>
                  </a:lnTo>
                  <a:lnTo>
                    <a:pt x="4" y="307"/>
                  </a:lnTo>
                  <a:lnTo>
                    <a:pt x="16" y="306"/>
                  </a:lnTo>
                  <a:lnTo>
                    <a:pt x="7" y="301"/>
                  </a:lnTo>
                  <a:lnTo>
                    <a:pt x="7" y="295"/>
                  </a:lnTo>
                  <a:lnTo>
                    <a:pt x="0" y="298"/>
                  </a:lnTo>
                  <a:lnTo>
                    <a:pt x="0" y="288"/>
                  </a:lnTo>
                  <a:lnTo>
                    <a:pt x="7" y="283"/>
                  </a:lnTo>
                  <a:lnTo>
                    <a:pt x="7" y="275"/>
                  </a:lnTo>
                  <a:lnTo>
                    <a:pt x="16" y="275"/>
                  </a:lnTo>
                  <a:lnTo>
                    <a:pt x="23" y="248"/>
                  </a:lnTo>
                  <a:lnTo>
                    <a:pt x="18" y="244"/>
                  </a:lnTo>
                  <a:lnTo>
                    <a:pt x="16" y="226"/>
                  </a:lnTo>
                  <a:lnTo>
                    <a:pt x="18" y="223"/>
                  </a:lnTo>
                  <a:lnTo>
                    <a:pt x="23" y="229"/>
                  </a:lnTo>
                  <a:lnTo>
                    <a:pt x="33" y="226"/>
                  </a:lnTo>
                  <a:lnTo>
                    <a:pt x="35" y="229"/>
                  </a:lnTo>
                  <a:lnTo>
                    <a:pt x="42" y="226"/>
                  </a:lnTo>
                  <a:lnTo>
                    <a:pt x="47" y="229"/>
                  </a:lnTo>
                  <a:lnTo>
                    <a:pt x="56" y="229"/>
                  </a:lnTo>
                  <a:lnTo>
                    <a:pt x="47" y="199"/>
                  </a:lnTo>
                  <a:lnTo>
                    <a:pt x="49" y="199"/>
                  </a:lnTo>
                  <a:lnTo>
                    <a:pt x="44" y="190"/>
                  </a:lnTo>
                  <a:lnTo>
                    <a:pt x="47" y="185"/>
                  </a:lnTo>
                  <a:lnTo>
                    <a:pt x="65" y="185"/>
                  </a:lnTo>
                  <a:lnTo>
                    <a:pt x="73" y="177"/>
                  </a:lnTo>
                  <a:lnTo>
                    <a:pt x="87" y="177"/>
                  </a:lnTo>
                  <a:lnTo>
                    <a:pt x="92" y="172"/>
                  </a:lnTo>
                  <a:lnTo>
                    <a:pt x="80" y="167"/>
                  </a:lnTo>
                  <a:lnTo>
                    <a:pt x="72" y="172"/>
                  </a:lnTo>
                  <a:lnTo>
                    <a:pt x="58" y="169"/>
                  </a:lnTo>
                  <a:lnTo>
                    <a:pt x="58" y="147"/>
                  </a:lnTo>
                  <a:lnTo>
                    <a:pt x="72" y="156"/>
                  </a:lnTo>
                  <a:lnTo>
                    <a:pt x="99" y="159"/>
                  </a:lnTo>
                  <a:lnTo>
                    <a:pt x="112" y="147"/>
                  </a:lnTo>
                  <a:lnTo>
                    <a:pt x="127" y="142"/>
                  </a:lnTo>
                  <a:lnTo>
                    <a:pt x="134" y="132"/>
                  </a:lnTo>
                  <a:lnTo>
                    <a:pt x="143" y="132"/>
                  </a:lnTo>
                  <a:lnTo>
                    <a:pt x="162" y="124"/>
                  </a:lnTo>
                  <a:lnTo>
                    <a:pt x="172" y="110"/>
                  </a:lnTo>
                  <a:lnTo>
                    <a:pt x="200" y="85"/>
                  </a:lnTo>
                  <a:lnTo>
                    <a:pt x="214" y="80"/>
                  </a:lnTo>
                  <a:lnTo>
                    <a:pt x="252" y="48"/>
                  </a:lnTo>
                  <a:lnTo>
                    <a:pt x="283" y="35"/>
                  </a:lnTo>
                  <a:lnTo>
                    <a:pt x="283" y="37"/>
                  </a:lnTo>
                  <a:lnTo>
                    <a:pt x="294" y="43"/>
                  </a:lnTo>
                  <a:lnTo>
                    <a:pt x="303" y="50"/>
                  </a:lnTo>
                  <a:lnTo>
                    <a:pt x="316" y="56"/>
                  </a:lnTo>
                  <a:lnTo>
                    <a:pt x="341" y="72"/>
                  </a:lnTo>
                  <a:lnTo>
                    <a:pt x="377" y="75"/>
                  </a:lnTo>
                  <a:lnTo>
                    <a:pt x="384" y="75"/>
                  </a:lnTo>
                  <a:lnTo>
                    <a:pt x="395" y="78"/>
                  </a:lnTo>
                  <a:lnTo>
                    <a:pt x="407" y="72"/>
                  </a:lnTo>
                  <a:lnTo>
                    <a:pt x="407" y="69"/>
                  </a:lnTo>
                  <a:lnTo>
                    <a:pt x="417" y="69"/>
                  </a:lnTo>
                  <a:lnTo>
                    <a:pt x="412" y="43"/>
                  </a:lnTo>
                  <a:lnTo>
                    <a:pt x="421" y="27"/>
                  </a:lnTo>
                  <a:lnTo>
                    <a:pt x="428" y="31"/>
                  </a:lnTo>
                  <a:lnTo>
                    <a:pt x="434" y="26"/>
                  </a:lnTo>
                  <a:lnTo>
                    <a:pt x="441" y="26"/>
                  </a:lnTo>
                  <a:lnTo>
                    <a:pt x="441" y="13"/>
                  </a:lnTo>
                  <a:lnTo>
                    <a:pt x="450" y="0"/>
                  </a:lnTo>
                  <a:lnTo>
                    <a:pt x="452" y="4"/>
                  </a:lnTo>
                  <a:lnTo>
                    <a:pt x="452" y="0"/>
                  </a:lnTo>
                  <a:lnTo>
                    <a:pt x="473" y="32"/>
                  </a:lnTo>
                  <a:lnTo>
                    <a:pt x="492" y="53"/>
                  </a:lnTo>
                  <a:lnTo>
                    <a:pt x="504" y="66"/>
                  </a:lnTo>
                  <a:lnTo>
                    <a:pt x="520" y="94"/>
                  </a:lnTo>
                  <a:lnTo>
                    <a:pt x="528" y="105"/>
                  </a:lnTo>
                  <a:lnTo>
                    <a:pt x="533" y="105"/>
                  </a:lnTo>
                  <a:lnTo>
                    <a:pt x="530" y="123"/>
                  </a:lnTo>
                  <a:lnTo>
                    <a:pt x="542" y="129"/>
                  </a:lnTo>
                  <a:lnTo>
                    <a:pt x="527" y="142"/>
                  </a:lnTo>
                  <a:lnTo>
                    <a:pt x="514" y="156"/>
                  </a:lnTo>
                  <a:lnTo>
                    <a:pt x="504" y="156"/>
                  </a:lnTo>
                  <a:lnTo>
                    <a:pt x="507" y="194"/>
                  </a:lnTo>
                  <a:lnTo>
                    <a:pt x="514" y="221"/>
                  </a:lnTo>
                  <a:lnTo>
                    <a:pt x="506" y="226"/>
                  </a:lnTo>
                  <a:lnTo>
                    <a:pt x="492" y="239"/>
                  </a:lnTo>
                  <a:lnTo>
                    <a:pt x="474" y="248"/>
                  </a:lnTo>
                  <a:lnTo>
                    <a:pt x="459" y="248"/>
                  </a:lnTo>
                  <a:lnTo>
                    <a:pt x="452" y="253"/>
                  </a:lnTo>
                  <a:lnTo>
                    <a:pt x="450" y="253"/>
                  </a:lnTo>
                  <a:lnTo>
                    <a:pt x="436" y="258"/>
                  </a:lnTo>
                  <a:lnTo>
                    <a:pt x="448" y="290"/>
                  </a:lnTo>
                  <a:lnTo>
                    <a:pt x="433" y="293"/>
                  </a:lnTo>
                  <a:lnTo>
                    <a:pt x="421" y="307"/>
                  </a:lnTo>
                  <a:lnTo>
                    <a:pt x="403" y="318"/>
                  </a:lnTo>
                  <a:lnTo>
                    <a:pt x="407" y="323"/>
                  </a:lnTo>
                  <a:lnTo>
                    <a:pt x="419" y="323"/>
                  </a:lnTo>
                  <a:lnTo>
                    <a:pt x="424" y="333"/>
                  </a:lnTo>
                  <a:lnTo>
                    <a:pt x="412" y="344"/>
                  </a:lnTo>
                  <a:lnTo>
                    <a:pt x="407" y="368"/>
                  </a:lnTo>
                  <a:lnTo>
                    <a:pt x="412" y="391"/>
                  </a:lnTo>
                  <a:lnTo>
                    <a:pt x="433" y="399"/>
                  </a:lnTo>
                  <a:lnTo>
                    <a:pt x="434" y="417"/>
                  </a:lnTo>
                  <a:lnTo>
                    <a:pt x="452" y="422"/>
                  </a:lnTo>
                  <a:lnTo>
                    <a:pt x="466" y="430"/>
                  </a:lnTo>
                  <a:lnTo>
                    <a:pt x="467" y="426"/>
                  </a:lnTo>
                  <a:lnTo>
                    <a:pt x="474" y="431"/>
                  </a:lnTo>
                  <a:lnTo>
                    <a:pt x="459" y="444"/>
                  </a:lnTo>
                  <a:lnTo>
                    <a:pt x="462" y="452"/>
                  </a:lnTo>
                  <a:lnTo>
                    <a:pt x="452" y="453"/>
                  </a:lnTo>
                  <a:lnTo>
                    <a:pt x="448" y="453"/>
                  </a:lnTo>
                  <a:lnTo>
                    <a:pt x="450" y="461"/>
                  </a:lnTo>
                  <a:lnTo>
                    <a:pt x="447" y="463"/>
                  </a:lnTo>
                  <a:lnTo>
                    <a:pt x="448" y="468"/>
                  </a:lnTo>
                  <a:lnTo>
                    <a:pt x="443" y="474"/>
                  </a:lnTo>
                  <a:lnTo>
                    <a:pt x="443" y="479"/>
                  </a:lnTo>
                  <a:lnTo>
                    <a:pt x="412" y="484"/>
                  </a:lnTo>
                  <a:lnTo>
                    <a:pt x="407" y="487"/>
                  </a:lnTo>
                  <a:lnTo>
                    <a:pt x="403" y="493"/>
                  </a:lnTo>
                  <a:lnTo>
                    <a:pt x="395" y="492"/>
                  </a:lnTo>
                  <a:lnTo>
                    <a:pt x="379" y="519"/>
                  </a:lnTo>
                  <a:lnTo>
                    <a:pt x="379" y="581"/>
                  </a:lnTo>
                  <a:lnTo>
                    <a:pt x="367" y="639"/>
                  </a:lnTo>
                  <a:lnTo>
                    <a:pt x="370" y="665"/>
                  </a:lnTo>
                  <a:lnTo>
                    <a:pt x="377" y="670"/>
                  </a:lnTo>
                  <a:lnTo>
                    <a:pt x="372" y="679"/>
                  </a:lnTo>
                  <a:lnTo>
                    <a:pt x="363" y="679"/>
                  </a:lnTo>
                  <a:lnTo>
                    <a:pt x="349" y="693"/>
                  </a:lnTo>
                  <a:lnTo>
                    <a:pt x="353" y="711"/>
                  </a:lnTo>
                  <a:lnTo>
                    <a:pt x="339" y="744"/>
                  </a:lnTo>
                  <a:lnTo>
                    <a:pt x="332" y="744"/>
                  </a:lnTo>
                  <a:lnTo>
                    <a:pt x="329" y="754"/>
                  </a:lnTo>
                  <a:lnTo>
                    <a:pt x="334" y="759"/>
                  </a:lnTo>
                  <a:lnTo>
                    <a:pt x="325" y="771"/>
                  </a:lnTo>
                  <a:lnTo>
                    <a:pt x="304" y="782"/>
                  </a:lnTo>
                  <a:lnTo>
                    <a:pt x="276" y="790"/>
                  </a:lnTo>
                  <a:lnTo>
                    <a:pt x="240" y="822"/>
                  </a:lnTo>
                  <a:lnTo>
                    <a:pt x="235" y="825"/>
                  </a:lnTo>
                  <a:lnTo>
                    <a:pt x="231" y="836"/>
                  </a:lnTo>
                  <a:lnTo>
                    <a:pt x="212" y="843"/>
                  </a:lnTo>
                  <a:lnTo>
                    <a:pt x="179" y="830"/>
                  </a:lnTo>
                  <a:lnTo>
                    <a:pt x="157" y="817"/>
                  </a:lnTo>
                  <a:lnTo>
                    <a:pt x="151" y="808"/>
                  </a:lnTo>
                  <a:lnTo>
                    <a:pt x="144" y="806"/>
                  </a:lnTo>
                  <a:lnTo>
                    <a:pt x="141" y="795"/>
                  </a:lnTo>
                  <a:lnTo>
                    <a:pt x="144" y="782"/>
                  </a:lnTo>
                  <a:lnTo>
                    <a:pt x="153" y="689"/>
                  </a:lnTo>
                  <a:lnTo>
                    <a:pt x="144" y="666"/>
                  </a:lnTo>
                  <a:lnTo>
                    <a:pt x="151" y="662"/>
                  </a:lnTo>
                  <a:lnTo>
                    <a:pt x="148" y="652"/>
                  </a:lnTo>
                  <a:lnTo>
                    <a:pt x="143" y="652"/>
                  </a:lnTo>
                  <a:lnTo>
                    <a:pt x="129" y="662"/>
                  </a:lnTo>
                  <a:lnTo>
                    <a:pt x="122" y="63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04" name="Freeform 55"/>
            <p:cNvSpPr>
              <a:spLocks/>
            </p:cNvSpPr>
            <p:nvPr/>
          </p:nvSpPr>
          <p:spPr bwMode="auto">
            <a:xfrm>
              <a:off x="5399079" y="4222830"/>
              <a:ext cx="843294" cy="568187"/>
            </a:xfrm>
            <a:custGeom>
              <a:avLst/>
              <a:gdLst>
                <a:gd name="T0" fmla="*/ 28 w 751"/>
                <a:gd name="T1" fmla="*/ 155 h 506"/>
                <a:gd name="T2" fmla="*/ 15 w 751"/>
                <a:gd name="T3" fmla="*/ 70 h 506"/>
                <a:gd name="T4" fmla="*/ 80 w 751"/>
                <a:gd name="T5" fmla="*/ 43 h 506"/>
                <a:gd name="T6" fmla="*/ 101 w 751"/>
                <a:gd name="T7" fmla="*/ 0 h 506"/>
                <a:gd name="T8" fmla="*/ 127 w 751"/>
                <a:gd name="T9" fmla="*/ 0 h 506"/>
                <a:gd name="T10" fmla="*/ 154 w 751"/>
                <a:gd name="T11" fmla="*/ 27 h 506"/>
                <a:gd name="T12" fmla="*/ 170 w 751"/>
                <a:gd name="T13" fmla="*/ 45 h 506"/>
                <a:gd name="T14" fmla="*/ 189 w 751"/>
                <a:gd name="T15" fmla="*/ 132 h 506"/>
                <a:gd name="T16" fmla="*/ 198 w 751"/>
                <a:gd name="T17" fmla="*/ 129 h 506"/>
                <a:gd name="T18" fmla="*/ 229 w 751"/>
                <a:gd name="T19" fmla="*/ 161 h 506"/>
                <a:gd name="T20" fmla="*/ 238 w 751"/>
                <a:gd name="T21" fmla="*/ 185 h 506"/>
                <a:gd name="T22" fmla="*/ 210 w 751"/>
                <a:gd name="T23" fmla="*/ 174 h 506"/>
                <a:gd name="T24" fmla="*/ 240 w 751"/>
                <a:gd name="T25" fmla="*/ 201 h 506"/>
                <a:gd name="T26" fmla="*/ 248 w 751"/>
                <a:gd name="T27" fmla="*/ 244 h 506"/>
                <a:gd name="T28" fmla="*/ 280 w 751"/>
                <a:gd name="T29" fmla="*/ 256 h 506"/>
                <a:gd name="T30" fmla="*/ 292 w 751"/>
                <a:gd name="T31" fmla="*/ 226 h 506"/>
                <a:gd name="T32" fmla="*/ 309 w 751"/>
                <a:gd name="T33" fmla="*/ 199 h 506"/>
                <a:gd name="T34" fmla="*/ 337 w 751"/>
                <a:gd name="T35" fmla="*/ 142 h 506"/>
                <a:gd name="T36" fmla="*/ 377 w 751"/>
                <a:gd name="T37" fmla="*/ 159 h 506"/>
                <a:gd name="T38" fmla="*/ 419 w 751"/>
                <a:gd name="T39" fmla="*/ 164 h 506"/>
                <a:gd name="T40" fmla="*/ 449 w 751"/>
                <a:gd name="T41" fmla="*/ 204 h 506"/>
                <a:gd name="T42" fmla="*/ 447 w 751"/>
                <a:gd name="T43" fmla="*/ 236 h 506"/>
                <a:gd name="T44" fmla="*/ 459 w 751"/>
                <a:gd name="T45" fmla="*/ 271 h 506"/>
                <a:gd name="T46" fmla="*/ 510 w 751"/>
                <a:gd name="T47" fmla="*/ 271 h 506"/>
                <a:gd name="T48" fmla="*/ 551 w 751"/>
                <a:gd name="T49" fmla="*/ 221 h 506"/>
                <a:gd name="T50" fmla="*/ 560 w 751"/>
                <a:gd name="T51" fmla="*/ 258 h 506"/>
                <a:gd name="T52" fmla="*/ 578 w 751"/>
                <a:gd name="T53" fmla="*/ 290 h 506"/>
                <a:gd name="T54" fmla="*/ 684 w 751"/>
                <a:gd name="T55" fmla="*/ 298 h 506"/>
                <a:gd name="T56" fmla="*/ 685 w 751"/>
                <a:gd name="T57" fmla="*/ 352 h 506"/>
                <a:gd name="T58" fmla="*/ 739 w 751"/>
                <a:gd name="T59" fmla="*/ 342 h 506"/>
                <a:gd name="T60" fmla="*/ 717 w 751"/>
                <a:gd name="T61" fmla="*/ 404 h 506"/>
                <a:gd name="T62" fmla="*/ 649 w 751"/>
                <a:gd name="T63" fmla="*/ 422 h 506"/>
                <a:gd name="T64" fmla="*/ 598 w 751"/>
                <a:gd name="T65" fmla="*/ 455 h 506"/>
                <a:gd name="T66" fmla="*/ 515 w 751"/>
                <a:gd name="T67" fmla="*/ 493 h 506"/>
                <a:gd name="T68" fmla="*/ 511 w 751"/>
                <a:gd name="T69" fmla="*/ 503 h 506"/>
                <a:gd name="T70" fmla="*/ 456 w 751"/>
                <a:gd name="T71" fmla="*/ 501 h 506"/>
                <a:gd name="T72" fmla="*/ 409 w 751"/>
                <a:gd name="T73" fmla="*/ 498 h 506"/>
                <a:gd name="T74" fmla="*/ 355 w 751"/>
                <a:gd name="T75" fmla="*/ 492 h 506"/>
                <a:gd name="T76" fmla="*/ 289 w 751"/>
                <a:gd name="T77" fmla="*/ 466 h 506"/>
                <a:gd name="T78" fmla="*/ 228 w 751"/>
                <a:gd name="T79" fmla="*/ 461 h 506"/>
                <a:gd name="T80" fmla="*/ 165 w 751"/>
                <a:gd name="T81" fmla="*/ 445 h 506"/>
                <a:gd name="T82" fmla="*/ 118 w 751"/>
                <a:gd name="T83" fmla="*/ 418 h 506"/>
                <a:gd name="T84" fmla="*/ 116 w 751"/>
                <a:gd name="T85" fmla="*/ 391 h 506"/>
                <a:gd name="T86" fmla="*/ 90 w 751"/>
                <a:gd name="T87" fmla="*/ 356 h 506"/>
                <a:gd name="T88" fmla="*/ 76 w 751"/>
                <a:gd name="T89" fmla="*/ 328 h 506"/>
                <a:gd name="T90" fmla="*/ 50 w 751"/>
                <a:gd name="T91" fmla="*/ 320 h 506"/>
                <a:gd name="T92" fmla="*/ 29 w 751"/>
                <a:gd name="T93" fmla="*/ 293 h 506"/>
                <a:gd name="T94" fmla="*/ 21 w 751"/>
                <a:gd name="T95" fmla="*/ 2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06">
                  <a:moveTo>
                    <a:pt x="7" y="196"/>
                  </a:moveTo>
                  <a:lnTo>
                    <a:pt x="0" y="185"/>
                  </a:lnTo>
                  <a:lnTo>
                    <a:pt x="21" y="155"/>
                  </a:lnTo>
                  <a:lnTo>
                    <a:pt x="28" y="155"/>
                  </a:lnTo>
                  <a:lnTo>
                    <a:pt x="24" y="139"/>
                  </a:lnTo>
                  <a:lnTo>
                    <a:pt x="22" y="139"/>
                  </a:lnTo>
                  <a:lnTo>
                    <a:pt x="8" y="70"/>
                  </a:lnTo>
                  <a:lnTo>
                    <a:pt x="15" y="70"/>
                  </a:lnTo>
                  <a:lnTo>
                    <a:pt x="7" y="48"/>
                  </a:lnTo>
                  <a:lnTo>
                    <a:pt x="31" y="48"/>
                  </a:lnTo>
                  <a:lnTo>
                    <a:pt x="45" y="40"/>
                  </a:lnTo>
                  <a:lnTo>
                    <a:pt x="80" y="43"/>
                  </a:lnTo>
                  <a:lnTo>
                    <a:pt x="90" y="19"/>
                  </a:lnTo>
                  <a:lnTo>
                    <a:pt x="85" y="10"/>
                  </a:lnTo>
                  <a:lnTo>
                    <a:pt x="99" y="10"/>
                  </a:lnTo>
                  <a:lnTo>
                    <a:pt x="101" y="0"/>
                  </a:lnTo>
                  <a:lnTo>
                    <a:pt x="118" y="0"/>
                  </a:lnTo>
                  <a:lnTo>
                    <a:pt x="118" y="10"/>
                  </a:lnTo>
                  <a:lnTo>
                    <a:pt x="127" y="10"/>
                  </a:lnTo>
                  <a:lnTo>
                    <a:pt x="127" y="0"/>
                  </a:lnTo>
                  <a:lnTo>
                    <a:pt x="135" y="4"/>
                  </a:lnTo>
                  <a:lnTo>
                    <a:pt x="134" y="8"/>
                  </a:lnTo>
                  <a:lnTo>
                    <a:pt x="149" y="5"/>
                  </a:lnTo>
                  <a:lnTo>
                    <a:pt x="154" y="27"/>
                  </a:lnTo>
                  <a:lnTo>
                    <a:pt x="149" y="32"/>
                  </a:lnTo>
                  <a:lnTo>
                    <a:pt x="149" y="40"/>
                  </a:lnTo>
                  <a:lnTo>
                    <a:pt x="163" y="45"/>
                  </a:lnTo>
                  <a:lnTo>
                    <a:pt x="170" y="45"/>
                  </a:lnTo>
                  <a:lnTo>
                    <a:pt x="163" y="94"/>
                  </a:lnTo>
                  <a:lnTo>
                    <a:pt x="172" y="105"/>
                  </a:lnTo>
                  <a:lnTo>
                    <a:pt x="174" y="120"/>
                  </a:lnTo>
                  <a:lnTo>
                    <a:pt x="189" y="132"/>
                  </a:lnTo>
                  <a:lnTo>
                    <a:pt x="179" y="118"/>
                  </a:lnTo>
                  <a:lnTo>
                    <a:pt x="186" y="118"/>
                  </a:lnTo>
                  <a:lnTo>
                    <a:pt x="193" y="129"/>
                  </a:lnTo>
                  <a:lnTo>
                    <a:pt x="198" y="129"/>
                  </a:lnTo>
                  <a:lnTo>
                    <a:pt x="205" y="155"/>
                  </a:lnTo>
                  <a:lnTo>
                    <a:pt x="203" y="161"/>
                  </a:lnTo>
                  <a:lnTo>
                    <a:pt x="228" y="169"/>
                  </a:lnTo>
                  <a:lnTo>
                    <a:pt x="229" y="161"/>
                  </a:lnTo>
                  <a:lnTo>
                    <a:pt x="235" y="161"/>
                  </a:lnTo>
                  <a:lnTo>
                    <a:pt x="235" y="167"/>
                  </a:lnTo>
                  <a:lnTo>
                    <a:pt x="238" y="164"/>
                  </a:lnTo>
                  <a:lnTo>
                    <a:pt x="238" y="185"/>
                  </a:lnTo>
                  <a:lnTo>
                    <a:pt x="235" y="185"/>
                  </a:lnTo>
                  <a:lnTo>
                    <a:pt x="229" y="178"/>
                  </a:lnTo>
                  <a:lnTo>
                    <a:pt x="214" y="172"/>
                  </a:lnTo>
                  <a:lnTo>
                    <a:pt x="210" y="174"/>
                  </a:lnTo>
                  <a:lnTo>
                    <a:pt x="209" y="178"/>
                  </a:lnTo>
                  <a:lnTo>
                    <a:pt x="235" y="186"/>
                  </a:lnTo>
                  <a:lnTo>
                    <a:pt x="235" y="196"/>
                  </a:lnTo>
                  <a:lnTo>
                    <a:pt x="240" y="201"/>
                  </a:lnTo>
                  <a:lnTo>
                    <a:pt x="238" y="221"/>
                  </a:lnTo>
                  <a:lnTo>
                    <a:pt x="233" y="226"/>
                  </a:lnTo>
                  <a:lnTo>
                    <a:pt x="233" y="229"/>
                  </a:lnTo>
                  <a:lnTo>
                    <a:pt x="248" y="244"/>
                  </a:lnTo>
                  <a:lnTo>
                    <a:pt x="257" y="248"/>
                  </a:lnTo>
                  <a:lnTo>
                    <a:pt x="259" y="244"/>
                  </a:lnTo>
                  <a:lnTo>
                    <a:pt x="264" y="245"/>
                  </a:lnTo>
                  <a:lnTo>
                    <a:pt x="280" y="256"/>
                  </a:lnTo>
                  <a:lnTo>
                    <a:pt x="280" y="245"/>
                  </a:lnTo>
                  <a:lnTo>
                    <a:pt x="289" y="229"/>
                  </a:lnTo>
                  <a:lnTo>
                    <a:pt x="294" y="229"/>
                  </a:lnTo>
                  <a:lnTo>
                    <a:pt x="292" y="226"/>
                  </a:lnTo>
                  <a:lnTo>
                    <a:pt x="292" y="213"/>
                  </a:lnTo>
                  <a:lnTo>
                    <a:pt x="301" y="213"/>
                  </a:lnTo>
                  <a:lnTo>
                    <a:pt x="309" y="209"/>
                  </a:lnTo>
                  <a:lnTo>
                    <a:pt x="309" y="199"/>
                  </a:lnTo>
                  <a:lnTo>
                    <a:pt x="322" y="190"/>
                  </a:lnTo>
                  <a:lnTo>
                    <a:pt x="309" y="169"/>
                  </a:lnTo>
                  <a:lnTo>
                    <a:pt x="303" y="143"/>
                  </a:lnTo>
                  <a:lnTo>
                    <a:pt x="337" y="142"/>
                  </a:lnTo>
                  <a:lnTo>
                    <a:pt x="346" y="147"/>
                  </a:lnTo>
                  <a:lnTo>
                    <a:pt x="362" y="143"/>
                  </a:lnTo>
                  <a:lnTo>
                    <a:pt x="368" y="159"/>
                  </a:lnTo>
                  <a:lnTo>
                    <a:pt x="377" y="159"/>
                  </a:lnTo>
                  <a:lnTo>
                    <a:pt x="390" y="172"/>
                  </a:lnTo>
                  <a:lnTo>
                    <a:pt x="400" y="169"/>
                  </a:lnTo>
                  <a:lnTo>
                    <a:pt x="402" y="164"/>
                  </a:lnTo>
                  <a:lnTo>
                    <a:pt x="419" y="164"/>
                  </a:lnTo>
                  <a:lnTo>
                    <a:pt x="443" y="159"/>
                  </a:lnTo>
                  <a:lnTo>
                    <a:pt x="443" y="201"/>
                  </a:lnTo>
                  <a:lnTo>
                    <a:pt x="449" y="201"/>
                  </a:lnTo>
                  <a:lnTo>
                    <a:pt x="449" y="204"/>
                  </a:lnTo>
                  <a:lnTo>
                    <a:pt x="449" y="209"/>
                  </a:lnTo>
                  <a:lnTo>
                    <a:pt x="449" y="213"/>
                  </a:lnTo>
                  <a:lnTo>
                    <a:pt x="449" y="217"/>
                  </a:lnTo>
                  <a:lnTo>
                    <a:pt x="447" y="236"/>
                  </a:lnTo>
                  <a:lnTo>
                    <a:pt x="449" y="256"/>
                  </a:lnTo>
                  <a:lnTo>
                    <a:pt x="449" y="258"/>
                  </a:lnTo>
                  <a:lnTo>
                    <a:pt x="450" y="272"/>
                  </a:lnTo>
                  <a:lnTo>
                    <a:pt x="459" y="271"/>
                  </a:lnTo>
                  <a:lnTo>
                    <a:pt x="471" y="256"/>
                  </a:lnTo>
                  <a:lnTo>
                    <a:pt x="504" y="261"/>
                  </a:lnTo>
                  <a:lnTo>
                    <a:pt x="504" y="267"/>
                  </a:lnTo>
                  <a:lnTo>
                    <a:pt x="510" y="271"/>
                  </a:lnTo>
                  <a:lnTo>
                    <a:pt x="513" y="256"/>
                  </a:lnTo>
                  <a:lnTo>
                    <a:pt x="543" y="226"/>
                  </a:lnTo>
                  <a:lnTo>
                    <a:pt x="551" y="226"/>
                  </a:lnTo>
                  <a:lnTo>
                    <a:pt x="551" y="221"/>
                  </a:lnTo>
                  <a:lnTo>
                    <a:pt x="562" y="221"/>
                  </a:lnTo>
                  <a:lnTo>
                    <a:pt x="567" y="229"/>
                  </a:lnTo>
                  <a:lnTo>
                    <a:pt x="558" y="253"/>
                  </a:lnTo>
                  <a:lnTo>
                    <a:pt x="560" y="258"/>
                  </a:lnTo>
                  <a:lnTo>
                    <a:pt x="558" y="263"/>
                  </a:lnTo>
                  <a:lnTo>
                    <a:pt x="560" y="280"/>
                  </a:lnTo>
                  <a:lnTo>
                    <a:pt x="578" y="279"/>
                  </a:lnTo>
                  <a:lnTo>
                    <a:pt x="578" y="290"/>
                  </a:lnTo>
                  <a:lnTo>
                    <a:pt x="591" y="298"/>
                  </a:lnTo>
                  <a:lnTo>
                    <a:pt x="612" y="294"/>
                  </a:lnTo>
                  <a:lnTo>
                    <a:pt x="640" y="307"/>
                  </a:lnTo>
                  <a:lnTo>
                    <a:pt x="684" y="298"/>
                  </a:lnTo>
                  <a:lnTo>
                    <a:pt x="698" y="312"/>
                  </a:lnTo>
                  <a:lnTo>
                    <a:pt x="684" y="321"/>
                  </a:lnTo>
                  <a:lnTo>
                    <a:pt x="675" y="341"/>
                  </a:lnTo>
                  <a:lnTo>
                    <a:pt x="685" y="352"/>
                  </a:lnTo>
                  <a:lnTo>
                    <a:pt x="701" y="363"/>
                  </a:lnTo>
                  <a:lnTo>
                    <a:pt x="711" y="356"/>
                  </a:lnTo>
                  <a:lnTo>
                    <a:pt x="724" y="360"/>
                  </a:lnTo>
                  <a:lnTo>
                    <a:pt x="739" y="342"/>
                  </a:lnTo>
                  <a:lnTo>
                    <a:pt x="748" y="341"/>
                  </a:lnTo>
                  <a:lnTo>
                    <a:pt x="751" y="364"/>
                  </a:lnTo>
                  <a:lnTo>
                    <a:pt x="725" y="382"/>
                  </a:lnTo>
                  <a:lnTo>
                    <a:pt x="717" y="404"/>
                  </a:lnTo>
                  <a:lnTo>
                    <a:pt x="694" y="425"/>
                  </a:lnTo>
                  <a:lnTo>
                    <a:pt x="670" y="436"/>
                  </a:lnTo>
                  <a:lnTo>
                    <a:pt x="657" y="425"/>
                  </a:lnTo>
                  <a:lnTo>
                    <a:pt x="649" y="422"/>
                  </a:lnTo>
                  <a:lnTo>
                    <a:pt x="616" y="461"/>
                  </a:lnTo>
                  <a:lnTo>
                    <a:pt x="612" y="458"/>
                  </a:lnTo>
                  <a:lnTo>
                    <a:pt x="607" y="461"/>
                  </a:lnTo>
                  <a:lnTo>
                    <a:pt x="598" y="455"/>
                  </a:lnTo>
                  <a:lnTo>
                    <a:pt x="590" y="453"/>
                  </a:lnTo>
                  <a:lnTo>
                    <a:pt x="550" y="492"/>
                  </a:lnTo>
                  <a:lnTo>
                    <a:pt x="527" y="487"/>
                  </a:lnTo>
                  <a:lnTo>
                    <a:pt x="515" y="493"/>
                  </a:lnTo>
                  <a:lnTo>
                    <a:pt x="510" y="493"/>
                  </a:lnTo>
                  <a:lnTo>
                    <a:pt x="510" y="498"/>
                  </a:lnTo>
                  <a:lnTo>
                    <a:pt x="513" y="498"/>
                  </a:lnTo>
                  <a:lnTo>
                    <a:pt x="511" y="503"/>
                  </a:lnTo>
                  <a:lnTo>
                    <a:pt x="497" y="501"/>
                  </a:lnTo>
                  <a:lnTo>
                    <a:pt x="496" y="506"/>
                  </a:lnTo>
                  <a:lnTo>
                    <a:pt x="487" y="506"/>
                  </a:lnTo>
                  <a:lnTo>
                    <a:pt x="456" y="501"/>
                  </a:lnTo>
                  <a:lnTo>
                    <a:pt x="449" y="496"/>
                  </a:lnTo>
                  <a:lnTo>
                    <a:pt x="447" y="496"/>
                  </a:lnTo>
                  <a:lnTo>
                    <a:pt x="435" y="501"/>
                  </a:lnTo>
                  <a:lnTo>
                    <a:pt x="409" y="498"/>
                  </a:lnTo>
                  <a:lnTo>
                    <a:pt x="388" y="501"/>
                  </a:lnTo>
                  <a:lnTo>
                    <a:pt x="365" y="498"/>
                  </a:lnTo>
                  <a:lnTo>
                    <a:pt x="363" y="492"/>
                  </a:lnTo>
                  <a:lnTo>
                    <a:pt x="355" y="492"/>
                  </a:lnTo>
                  <a:lnTo>
                    <a:pt x="355" y="471"/>
                  </a:lnTo>
                  <a:lnTo>
                    <a:pt x="342" y="471"/>
                  </a:lnTo>
                  <a:lnTo>
                    <a:pt x="339" y="468"/>
                  </a:lnTo>
                  <a:lnTo>
                    <a:pt x="289" y="466"/>
                  </a:lnTo>
                  <a:lnTo>
                    <a:pt x="266" y="471"/>
                  </a:lnTo>
                  <a:lnTo>
                    <a:pt x="259" y="476"/>
                  </a:lnTo>
                  <a:lnTo>
                    <a:pt x="252" y="476"/>
                  </a:lnTo>
                  <a:lnTo>
                    <a:pt x="228" y="461"/>
                  </a:lnTo>
                  <a:lnTo>
                    <a:pt x="210" y="463"/>
                  </a:lnTo>
                  <a:lnTo>
                    <a:pt x="195" y="455"/>
                  </a:lnTo>
                  <a:lnTo>
                    <a:pt x="187" y="441"/>
                  </a:lnTo>
                  <a:lnTo>
                    <a:pt x="165" y="445"/>
                  </a:lnTo>
                  <a:lnTo>
                    <a:pt x="154" y="444"/>
                  </a:lnTo>
                  <a:lnTo>
                    <a:pt x="139" y="431"/>
                  </a:lnTo>
                  <a:lnTo>
                    <a:pt x="125" y="431"/>
                  </a:lnTo>
                  <a:lnTo>
                    <a:pt x="118" y="418"/>
                  </a:lnTo>
                  <a:lnTo>
                    <a:pt x="125" y="426"/>
                  </a:lnTo>
                  <a:lnTo>
                    <a:pt x="130" y="422"/>
                  </a:lnTo>
                  <a:lnTo>
                    <a:pt x="116" y="404"/>
                  </a:lnTo>
                  <a:lnTo>
                    <a:pt x="116" y="391"/>
                  </a:lnTo>
                  <a:lnTo>
                    <a:pt x="123" y="399"/>
                  </a:lnTo>
                  <a:lnTo>
                    <a:pt x="125" y="395"/>
                  </a:lnTo>
                  <a:lnTo>
                    <a:pt x="93" y="368"/>
                  </a:lnTo>
                  <a:lnTo>
                    <a:pt x="90" y="356"/>
                  </a:lnTo>
                  <a:lnTo>
                    <a:pt x="67" y="344"/>
                  </a:lnTo>
                  <a:lnTo>
                    <a:pt x="64" y="337"/>
                  </a:lnTo>
                  <a:lnTo>
                    <a:pt x="71" y="337"/>
                  </a:lnTo>
                  <a:lnTo>
                    <a:pt x="76" y="328"/>
                  </a:lnTo>
                  <a:lnTo>
                    <a:pt x="60" y="317"/>
                  </a:lnTo>
                  <a:lnTo>
                    <a:pt x="59" y="312"/>
                  </a:lnTo>
                  <a:lnTo>
                    <a:pt x="54" y="312"/>
                  </a:lnTo>
                  <a:lnTo>
                    <a:pt x="50" y="320"/>
                  </a:lnTo>
                  <a:lnTo>
                    <a:pt x="43" y="317"/>
                  </a:lnTo>
                  <a:lnTo>
                    <a:pt x="50" y="301"/>
                  </a:lnTo>
                  <a:lnTo>
                    <a:pt x="29" y="298"/>
                  </a:lnTo>
                  <a:lnTo>
                    <a:pt x="29" y="293"/>
                  </a:lnTo>
                  <a:lnTo>
                    <a:pt x="7" y="298"/>
                  </a:lnTo>
                  <a:lnTo>
                    <a:pt x="8" y="258"/>
                  </a:lnTo>
                  <a:lnTo>
                    <a:pt x="15" y="253"/>
                  </a:lnTo>
                  <a:lnTo>
                    <a:pt x="21" y="223"/>
                  </a:lnTo>
                  <a:lnTo>
                    <a:pt x="15" y="209"/>
                  </a:lnTo>
                  <a:lnTo>
                    <a:pt x="7" y="1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05" name="Freeform 56"/>
            <p:cNvSpPr>
              <a:spLocks/>
            </p:cNvSpPr>
            <p:nvPr/>
          </p:nvSpPr>
          <p:spPr bwMode="auto">
            <a:xfrm>
              <a:off x="5399079" y="4222830"/>
              <a:ext cx="843294" cy="568187"/>
            </a:xfrm>
            <a:custGeom>
              <a:avLst/>
              <a:gdLst>
                <a:gd name="T0" fmla="*/ 28 w 751"/>
                <a:gd name="T1" fmla="*/ 155 h 506"/>
                <a:gd name="T2" fmla="*/ 15 w 751"/>
                <a:gd name="T3" fmla="*/ 70 h 506"/>
                <a:gd name="T4" fmla="*/ 80 w 751"/>
                <a:gd name="T5" fmla="*/ 43 h 506"/>
                <a:gd name="T6" fmla="*/ 101 w 751"/>
                <a:gd name="T7" fmla="*/ 0 h 506"/>
                <a:gd name="T8" fmla="*/ 127 w 751"/>
                <a:gd name="T9" fmla="*/ 0 h 506"/>
                <a:gd name="T10" fmla="*/ 154 w 751"/>
                <a:gd name="T11" fmla="*/ 27 h 506"/>
                <a:gd name="T12" fmla="*/ 170 w 751"/>
                <a:gd name="T13" fmla="*/ 45 h 506"/>
                <a:gd name="T14" fmla="*/ 189 w 751"/>
                <a:gd name="T15" fmla="*/ 132 h 506"/>
                <a:gd name="T16" fmla="*/ 198 w 751"/>
                <a:gd name="T17" fmla="*/ 129 h 506"/>
                <a:gd name="T18" fmla="*/ 229 w 751"/>
                <a:gd name="T19" fmla="*/ 161 h 506"/>
                <a:gd name="T20" fmla="*/ 238 w 751"/>
                <a:gd name="T21" fmla="*/ 185 h 506"/>
                <a:gd name="T22" fmla="*/ 210 w 751"/>
                <a:gd name="T23" fmla="*/ 174 h 506"/>
                <a:gd name="T24" fmla="*/ 240 w 751"/>
                <a:gd name="T25" fmla="*/ 201 h 506"/>
                <a:gd name="T26" fmla="*/ 248 w 751"/>
                <a:gd name="T27" fmla="*/ 244 h 506"/>
                <a:gd name="T28" fmla="*/ 280 w 751"/>
                <a:gd name="T29" fmla="*/ 256 h 506"/>
                <a:gd name="T30" fmla="*/ 292 w 751"/>
                <a:gd name="T31" fmla="*/ 226 h 506"/>
                <a:gd name="T32" fmla="*/ 309 w 751"/>
                <a:gd name="T33" fmla="*/ 199 h 506"/>
                <a:gd name="T34" fmla="*/ 337 w 751"/>
                <a:gd name="T35" fmla="*/ 142 h 506"/>
                <a:gd name="T36" fmla="*/ 377 w 751"/>
                <a:gd name="T37" fmla="*/ 159 h 506"/>
                <a:gd name="T38" fmla="*/ 419 w 751"/>
                <a:gd name="T39" fmla="*/ 164 h 506"/>
                <a:gd name="T40" fmla="*/ 449 w 751"/>
                <a:gd name="T41" fmla="*/ 204 h 506"/>
                <a:gd name="T42" fmla="*/ 447 w 751"/>
                <a:gd name="T43" fmla="*/ 236 h 506"/>
                <a:gd name="T44" fmla="*/ 459 w 751"/>
                <a:gd name="T45" fmla="*/ 271 h 506"/>
                <a:gd name="T46" fmla="*/ 510 w 751"/>
                <a:gd name="T47" fmla="*/ 271 h 506"/>
                <a:gd name="T48" fmla="*/ 551 w 751"/>
                <a:gd name="T49" fmla="*/ 221 h 506"/>
                <a:gd name="T50" fmla="*/ 560 w 751"/>
                <a:gd name="T51" fmla="*/ 258 h 506"/>
                <a:gd name="T52" fmla="*/ 578 w 751"/>
                <a:gd name="T53" fmla="*/ 290 h 506"/>
                <a:gd name="T54" fmla="*/ 684 w 751"/>
                <a:gd name="T55" fmla="*/ 298 h 506"/>
                <a:gd name="T56" fmla="*/ 685 w 751"/>
                <a:gd name="T57" fmla="*/ 352 h 506"/>
                <a:gd name="T58" fmla="*/ 739 w 751"/>
                <a:gd name="T59" fmla="*/ 342 h 506"/>
                <a:gd name="T60" fmla="*/ 717 w 751"/>
                <a:gd name="T61" fmla="*/ 404 h 506"/>
                <a:gd name="T62" fmla="*/ 649 w 751"/>
                <a:gd name="T63" fmla="*/ 422 h 506"/>
                <a:gd name="T64" fmla="*/ 598 w 751"/>
                <a:gd name="T65" fmla="*/ 455 h 506"/>
                <a:gd name="T66" fmla="*/ 515 w 751"/>
                <a:gd name="T67" fmla="*/ 493 h 506"/>
                <a:gd name="T68" fmla="*/ 511 w 751"/>
                <a:gd name="T69" fmla="*/ 503 h 506"/>
                <a:gd name="T70" fmla="*/ 456 w 751"/>
                <a:gd name="T71" fmla="*/ 501 h 506"/>
                <a:gd name="T72" fmla="*/ 409 w 751"/>
                <a:gd name="T73" fmla="*/ 498 h 506"/>
                <a:gd name="T74" fmla="*/ 355 w 751"/>
                <a:gd name="T75" fmla="*/ 492 h 506"/>
                <a:gd name="T76" fmla="*/ 289 w 751"/>
                <a:gd name="T77" fmla="*/ 466 h 506"/>
                <a:gd name="T78" fmla="*/ 228 w 751"/>
                <a:gd name="T79" fmla="*/ 461 h 506"/>
                <a:gd name="T80" fmla="*/ 165 w 751"/>
                <a:gd name="T81" fmla="*/ 445 h 506"/>
                <a:gd name="T82" fmla="*/ 118 w 751"/>
                <a:gd name="T83" fmla="*/ 418 h 506"/>
                <a:gd name="T84" fmla="*/ 116 w 751"/>
                <a:gd name="T85" fmla="*/ 391 h 506"/>
                <a:gd name="T86" fmla="*/ 90 w 751"/>
                <a:gd name="T87" fmla="*/ 356 h 506"/>
                <a:gd name="T88" fmla="*/ 76 w 751"/>
                <a:gd name="T89" fmla="*/ 328 h 506"/>
                <a:gd name="T90" fmla="*/ 50 w 751"/>
                <a:gd name="T91" fmla="*/ 320 h 506"/>
                <a:gd name="T92" fmla="*/ 29 w 751"/>
                <a:gd name="T93" fmla="*/ 293 h 506"/>
                <a:gd name="T94" fmla="*/ 21 w 751"/>
                <a:gd name="T95" fmla="*/ 2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06">
                  <a:moveTo>
                    <a:pt x="7" y="196"/>
                  </a:moveTo>
                  <a:lnTo>
                    <a:pt x="0" y="185"/>
                  </a:lnTo>
                  <a:lnTo>
                    <a:pt x="21" y="155"/>
                  </a:lnTo>
                  <a:lnTo>
                    <a:pt x="28" y="155"/>
                  </a:lnTo>
                  <a:lnTo>
                    <a:pt x="24" y="139"/>
                  </a:lnTo>
                  <a:lnTo>
                    <a:pt x="22" y="139"/>
                  </a:lnTo>
                  <a:lnTo>
                    <a:pt x="8" y="70"/>
                  </a:lnTo>
                  <a:lnTo>
                    <a:pt x="15" y="70"/>
                  </a:lnTo>
                  <a:lnTo>
                    <a:pt x="7" y="48"/>
                  </a:lnTo>
                  <a:lnTo>
                    <a:pt x="31" y="48"/>
                  </a:lnTo>
                  <a:lnTo>
                    <a:pt x="45" y="40"/>
                  </a:lnTo>
                  <a:lnTo>
                    <a:pt x="80" y="43"/>
                  </a:lnTo>
                  <a:lnTo>
                    <a:pt x="90" y="19"/>
                  </a:lnTo>
                  <a:lnTo>
                    <a:pt x="85" y="10"/>
                  </a:lnTo>
                  <a:lnTo>
                    <a:pt x="99" y="10"/>
                  </a:lnTo>
                  <a:lnTo>
                    <a:pt x="101" y="0"/>
                  </a:lnTo>
                  <a:lnTo>
                    <a:pt x="118" y="0"/>
                  </a:lnTo>
                  <a:lnTo>
                    <a:pt x="118" y="10"/>
                  </a:lnTo>
                  <a:lnTo>
                    <a:pt x="127" y="10"/>
                  </a:lnTo>
                  <a:lnTo>
                    <a:pt x="127" y="0"/>
                  </a:lnTo>
                  <a:lnTo>
                    <a:pt x="135" y="4"/>
                  </a:lnTo>
                  <a:lnTo>
                    <a:pt x="134" y="8"/>
                  </a:lnTo>
                  <a:lnTo>
                    <a:pt x="149" y="5"/>
                  </a:lnTo>
                  <a:lnTo>
                    <a:pt x="154" y="27"/>
                  </a:lnTo>
                  <a:lnTo>
                    <a:pt x="149" y="32"/>
                  </a:lnTo>
                  <a:lnTo>
                    <a:pt x="149" y="40"/>
                  </a:lnTo>
                  <a:lnTo>
                    <a:pt x="163" y="45"/>
                  </a:lnTo>
                  <a:lnTo>
                    <a:pt x="170" y="45"/>
                  </a:lnTo>
                  <a:lnTo>
                    <a:pt x="163" y="94"/>
                  </a:lnTo>
                  <a:lnTo>
                    <a:pt x="172" y="105"/>
                  </a:lnTo>
                  <a:lnTo>
                    <a:pt x="174" y="120"/>
                  </a:lnTo>
                  <a:lnTo>
                    <a:pt x="189" y="132"/>
                  </a:lnTo>
                  <a:lnTo>
                    <a:pt x="179" y="118"/>
                  </a:lnTo>
                  <a:lnTo>
                    <a:pt x="186" y="118"/>
                  </a:lnTo>
                  <a:lnTo>
                    <a:pt x="193" y="129"/>
                  </a:lnTo>
                  <a:lnTo>
                    <a:pt x="198" y="129"/>
                  </a:lnTo>
                  <a:lnTo>
                    <a:pt x="205" y="155"/>
                  </a:lnTo>
                  <a:lnTo>
                    <a:pt x="203" y="161"/>
                  </a:lnTo>
                  <a:lnTo>
                    <a:pt x="228" y="169"/>
                  </a:lnTo>
                  <a:lnTo>
                    <a:pt x="229" y="161"/>
                  </a:lnTo>
                  <a:lnTo>
                    <a:pt x="235" y="161"/>
                  </a:lnTo>
                  <a:lnTo>
                    <a:pt x="235" y="167"/>
                  </a:lnTo>
                  <a:lnTo>
                    <a:pt x="238" y="164"/>
                  </a:lnTo>
                  <a:lnTo>
                    <a:pt x="238" y="185"/>
                  </a:lnTo>
                  <a:lnTo>
                    <a:pt x="235" y="185"/>
                  </a:lnTo>
                  <a:lnTo>
                    <a:pt x="229" y="178"/>
                  </a:lnTo>
                  <a:lnTo>
                    <a:pt x="214" y="172"/>
                  </a:lnTo>
                  <a:lnTo>
                    <a:pt x="210" y="174"/>
                  </a:lnTo>
                  <a:lnTo>
                    <a:pt x="209" y="178"/>
                  </a:lnTo>
                  <a:lnTo>
                    <a:pt x="235" y="186"/>
                  </a:lnTo>
                  <a:lnTo>
                    <a:pt x="235" y="196"/>
                  </a:lnTo>
                  <a:lnTo>
                    <a:pt x="240" y="201"/>
                  </a:lnTo>
                  <a:lnTo>
                    <a:pt x="238" y="221"/>
                  </a:lnTo>
                  <a:lnTo>
                    <a:pt x="233" y="226"/>
                  </a:lnTo>
                  <a:lnTo>
                    <a:pt x="233" y="229"/>
                  </a:lnTo>
                  <a:lnTo>
                    <a:pt x="248" y="244"/>
                  </a:lnTo>
                  <a:lnTo>
                    <a:pt x="257" y="248"/>
                  </a:lnTo>
                  <a:lnTo>
                    <a:pt x="259" y="244"/>
                  </a:lnTo>
                  <a:lnTo>
                    <a:pt x="264" y="245"/>
                  </a:lnTo>
                  <a:lnTo>
                    <a:pt x="280" y="256"/>
                  </a:lnTo>
                  <a:lnTo>
                    <a:pt x="280" y="245"/>
                  </a:lnTo>
                  <a:lnTo>
                    <a:pt x="289" y="229"/>
                  </a:lnTo>
                  <a:lnTo>
                    <a:pt x="294" y="229"/>
                  </a:lnTo>
                  <a:lnTo>
                    <a:pt x="292" y="226"/>
                  </a:lnTo>
                  <a:lnTo>
                    <a:pt x="292" y="213"/>
                  </a:lnTo>
                  <a:lnTo>
                    <a:pt x="301" y="213"/>
                  </a:lnTo>
                  <a:lnTo>
                    <a:pt x="309" y="209"/>
                  </a:lnTo>
                  <a:lnTo>
                    <a:pt x="309" y="199"/>
                  </a:lnTo>
                  <a:lnTo>
                    <a:pt x="322" y="190"/>
                  </a:lnTo>
                  <a:lnTo>
                    <a:pt x="309" y="169"/>
                  </a:lnTo>
                  <a:lnTo>
                    <a:pt x="303" y="143"/>
                  </a:lnTo>
                  <a:lnTo>
                    <a:pt x="337" y="142"/>
                  </a:lnTo>
                  <a:lnTo>
                    <a:pt x="346" y="147"/>
                  </a:lnTo>
                  <a:lnTo>
                    <a:pt x="362" y="143"/>
                  </a:lnTo>
                  <a:lnTo>
                    <a:pt x="368" y="159"/>
                  </a:lnTo>
                  <a:lnTo>
                    <a:pt x="377" y="159"/>
                  </a:lnTo>
                  <a:lnTo>
                    <a:pt x="390" y="172"/>
                  </a:lnTo>
                  <a:lnTo>
                    <a:pt x="400" y="169"/>
                  </a:lnTo>
                  <a:lnTo>
                    <a:pt x="402" y="164"/>
                  </a:lnTo>
                  <a:lnTo>
                    <a:pt x="419" y="164"/>
                  </a:lnTo>
                  <a:lnTo>
                    <a:pt x="443" y="159"/>
                  </a:lnTo>
                  <a:lnTo>
                    <a:pt x="443" y="201"/>
                  </a:lnTo>
                  <a:lnTo>
                    <a:pt x="449" y="201"/>
                  </a:lnTo>
                  <a:lnTo>
                    <a:pt x="449" y="204"/>
                  </a:lnTo>
                  <a:lnTo>
                    <a:pt x="449" y="209"/>
                  </a:lnTo>
                  <a:lnTo>
                    <a:pt x="449" y="213"/>
                  </a:lnTo>
                  <a:lnTo>
                    <a:pt x="449" y="217"/>
                  </a:lnTo>
                  <a:lnTo>
                    <a:pt x="447" y="236"/>
                  </a:lnTo>
                  <a:lnTo>
                    <a:pt x="449" y="256"/>
                  </a:lnTo>
                  <a:lnTo>
                    <a:pt x="449" y="258"/>
                  </a:lnTo>
                  <a:lnTo>
                    <a:pt x="450" y="272"/>
                  </a:lnTo>
                  <a:lnTo>
                    <a:pt x="459" y="271"/>
                  </a:lnTo>
                  <a:lnTo>
                    <a:pt x="471" y="256"/>
                  </a:lnTo>
                  <a:lnTo>
                    <a:pt x="504" y="261"/>
                  </a:lnTo>
                  <a:lnTo>
                    <a:pt x="504" y="267"/>
                  </a:lnTo>
                  <a:lnTo>
                    <a:pt x="510" y="271"/>
                  </a:lnTo>
                  <a:lnTo>
                    <a:pt x="513" y="256"/>
                  </a:lnTo>
                  <a:lnTo>
                    <a:pt x="543" y="226"/>
                  </a:lnTo>
                  <a:lnTo>
                    <a:pt x="551" y="226"/>
                  </a:lnTo>
                  <a:lnTo>
                    <a:pt x="551" y="221"/>
                  </a:lnTo>
                  <a:lnTo>
                    <a:pt x="562" y="221"/>
                  </a:lnTo>
                  <a:lnTo>
                    <a:pt x="567" y="229"/>
                  </a:lnTo>
                  <a:lnTo>
                    <a:pt x="558" y="253"/>
                  </a:lnTo>
                  <a:lnTo>
                    <a:pt x="560" y="258"/>
                  </a:lnTo>
                  <a:lnTo>
                    <a:pt x="558" y="263"/>
                  </a:lnTo>
                  <a:lnTo>
                    <a:pt x="560" y="280"/>
                  </a:lnTo>
                  <a:lnTo>
                    <a:pt x="578" y="279"/>
                  </a:lnTo>
                  <a:lnTo>
                    <a:pt x="578" y="290"/>
                  </a:lnTo>
                  <a:lnTo>
                    <a:pt x="591" y="298"/>
                  </a:lnTo>
                  <a:lnTo>
                    <a:pt x="612" y="294"/>
                  </a:lnTo>
                  <a:lnTo>
                    <a:pt x="640" y="307"/>
                  </a:lnTo>
                  <a:lnTo>
                    <a:pt x="684" y="298"/>
                  </a:lnTo>
                  <a:lnTo>
                    <a:pt x="698" y="312"/>
                  </a:lnTo>
                  <a:lnTo>
                    <a:pt x="684" y="321"/>
                  </a:lnTo>
                  <a:lnTo>
                    <a:pt x="675" y="341"/>
                  </a:lnTo>
                  <a:lnTo>
                    <a:pt x="685" y="352"/>
                  </a:lnTo>
                  <a:lnTo>
                    <a:pt x="701" y="363"/>
                  </a:lnTo>
                  <a:lnTo>
                    <a:pt x="711" y="356"/>
                  </a:lnTo>
                  <a:lnTo>
                    <a:pt x="724" y="360"/>
                  </a:lnTo>
                  <a:lnTo>
                    <a:pt x="739" y="342"/>
                  </a:lnTo>
                  <a:lnTo>
                    <a:pt x="748" y="341"/>
                  </a:lnTo>
                  <a:lnTo>
                    <a:pt x="751" y="364"/>
                  </a:lnTo>
                  <a:lnTo>
                    <a:pt x="725" y="382"/>
                  </a:lnTo>
                  <a:lnTo>
                    <a:pt x="717" y="404"/>
                  </a:lnTo>
                  <a:lnTo>
                    <a:pt x="694" y="425"/>
                  </a:lnTo>
                  <a:lnTo>
                    <a:pt x="670" y="436"/>
                  </a:lnTo>
                  <a:lnTo>
                    <a:pt x="657" y="425"/>
                  </a:lnTo>
                  <a:lnTo>
                    <a:pt x="649" y="422"/>
                  </a:lnTo>
                  <a:lnTo>
                    <a:pt x="616" y="461"/>
                  </a:lnTo>
                  <a:lnTo>
                    <a:pt x="612" y="458"/>
                  </a:lnTo>
                  <a:lnTo>
                    <a:pt x="607" y="461"/>
                  </a:lnTo>
                  <a:lnTo>
                    <a:pt x="598" y="455"/>
                  </a:lnTo>
                  <a:lnTo>
                    <a:pt x="590" y="453"/>
                  </a:lnTo>
                  <a:lnTo>
                    <a:pt x="550" y="492"/>
                  </a:lnTo>
                  <a:lnTo>
                    <a:pt x="527" y="487"/>
                  </a:lnTo>
                  <a:lnTo>
                    <a:pt x="515" y="493"/>
                  </a:lnTo>
                  <a:lnTo>
                    <a:pt x="510" y="493"/>
                  </a:lnTo>
                  <a:lnTo>
                    <a:pt x="510" y="498"/>
                  </a:lnTo>
                  <a:lnTo>
                    <a:pt x="513" y="498"/>
                  </a:lnTo>
                  <a:lnTo>
                    <a:pt x="511" y="503"/>
                  </a:lnTo>
                  <a:lnTo>
                    <a:pt x="497" y="501"/>
                  </a:lnTo>
                  <a:lnTo>
                    <a:pt x="496" y="506"/>
                  </a:lnTo>
                  <a:lnTo>
                    <a:pt x="487" y="506"/>
                  </a:lnTo>
                  <a:lnTo>
                    <a:pt x="456" y="501"/>
                  </a:lnTo>
                  <a:lnTo>
                    <a:pt x="449" y="496"/>
                  </a:lnTo>
                  <a:lnTo>
                    <a:pt x="447" y="496"/>
                  </a:lnTo>
                  <a:lnTo>
                    <a:pt x="435" y="501"/>
                  </a:lnTo>
                  <a:lnTo>
                    <a:pt x="409" y="498"/>
                  </a:lnTo>
                  <a:lnTo>
                    <a:pt x="388" y="501"/>
                  </a:lnTo>
                  <a:lnTo>
                    <a:pt x="365" y="498"/>
                  </a:lnTo>
                  <a:lnTo>
                    <a:pt x="363" y="492"/>
                  </a:lnTo>
                  <a:lnTo>
                    <a:pt x="355" y="492"/>
                  </a:lnTo>
                  <a:lnTo>
                    <a:pt x="355" y="471"/>
                  </a:lnTo>
                  <a:lnTo>
                    <a:pt x="342" y="471"/>
                  </a:lnTo>
                  <a:lnTo>
                    <a:pt x="339" y="468"/>
                  </a:lnTo>
                  <a:lnTo>
                    <a:pt x="289" y="466"/>
                  </a:lnTo>
                  <a:lnTo>
                    <a:pt x="266" y="471"/>
                  </a:lnTo>
                  <a:lnTo>
                    <a:pt x="259" y="476"/>
                  </a:lnTo>
                  <a:lnTo>
                    <a:pt x="252" y="476"/>
                  </a:lnTo>
                  <a:lnTo>
                    <a:pt x="228" y="461"/>
                  </a:lnTo>
                  <a:lnTo>
                    <a:pt x="210" y="463"/>
                  </a:lnTo>
                  <a:lnTo>
                    <a:pt x="195" y="455"/>
                  </a:lnTo>
                  <a:lnTo>
                    <a:pt x="187" y="441"/>
                  </a:lnTo>
                  <a:lnTo>
                    <a:pt x="165" y="445"/>
                  </a:lnTo>
                  <a:lnTo>
                    <a:pt x="154" y="444"/>
                  </a:lnTo>
                  <a:lnTo>
                    <a:pt x="139" y="431"/>
                  </a:lnTo>
                  <a:lnTo>
                    <a:pt x="125" y="431"/>
                  </a:lnTo>
                  <a:lnTo>
                    <a:pt x="118" y="418"/>
                  </a:lnTo>
                  <a:lnTo>
                    <a:pt x="125" y="426"/>
                  </a:lnTo>
                  <a:lnTo>
                    <a:pt x="130" y="422"/>
                  </a:lnTo>
                  <a:lnTo>
                    <a:pt x="116" y="404"/>
                  </a:lnTo>
                  <a:lnTo>
                    <a:pt x="116" y="391"/>
                  </a:lnTo>
                  <a:lnTo>
                    <a:pt x="123" y="399"/>
                  </a:lnTo>
                  <a:lnTo>
                    <a:pt x="125" y="395"/>
                  </a:lnTo>
                  <a:lnTo>
                    <a:pt x="93" y="368"/>
                  </a:lnTo>
                  <a:lnTo>
                    <a:pt x="90" y="356"/>
                  </a:lnTo>
                  <a:lnTo>
                    <a:pt x="67" y="344"/>
                  </a:lnTo>
                  <a:lnTo>
                    <a:pt x="64" y="337"/>
                  </a:lnTo>
                  <a:lnTo>
                    <a:pt x="71" y="337"/>
                  </a:lnTo>
                  <a:lnTo>
                    <a:pt x="76" y="328"/>
                  </a:lnTo>
                  <a:lnTo>
                    <a:pt x="60" y="317"/>
                  </a:lnTo>
                  <a:lnTo>
                    <a:pt x="59" y="312"/>
                  </a:lnTo>
                  <a:lnTo>
                    <a:pt x="54" y="312"/>
                  </a:lnTo>
                  <a:lnTo>
                    <a:pt x="50" y="320"/>
                  </a:lnTo>
                  <a:lnTo>
                    <a:pt x="43" y="317"/>
                  </a:lnTo>
                  <a:lnTo>
                    <a:pt x="50" y="301"/>
                  </a:lnTo>
                  <a:lnTo>
                    <a:pt x="29" y="298"/>
                  </a:lnTo>
                  <a:lnTo>
                    <a:pt x="29" y="293"/>
                  </a:lnTo>
                  <a:lnTo>
                    <a:pt x="7" y="298"/>
                  </a:lnTo>
                  <a:lnTo>
                    <a:pt x="8" y="258"/>
                  </a:lnTo>
                  <a:lnTo>
                    <a:pt x="15" y="253"/>
                  </a:lnTo>
                  <a:lnTo>
                    <a:pt x="21" y="223"/>
                  </a:lnTo>
                  <a:lnTo>
                    <a:pt x="15" y="209"/>
                  </a:lnTo>
                  <a:lnTo>
                    <a:pt x="7" y="19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06" name="Freeform 58"/>
            <p:cNvSpPr>
              <a:spLocks/>
            </p:cNvSpPr>
            <p:nvPr/>
          </p:nvSpPr>
          <p:spPr bwMode="auto">
            <a:xfrm>
              <a:off x="5318231" y="4716906"/>
              <a:ext cx="629944" cy="934252"/>
            </a:xfrm>
            <a:custGeom>
              <a:avLst/>
              <a:gdLst>
                <a:gd name="T0" fmla="*/ 460 w 561"/>
                <a:gd name="T1" fmla="*/ 575 h 832"/>
                <a:gd name="T2" fmla="*/ 467 w 561"/>
                <a:gd name="T3" fmla="*/ 643 h 832"/>
                <a:gd name="T4" fmla="*/ 467 w 561"/>
                <a:gd name="T5" fmla="*/ 683 h 832"/>
                <a:gd name="T6" fmla="*/ 448 w 561"/>
                <a:gd name="T7" fmla="*/ 744 h 832"/>
                <a:gd name="T8" fmla="*/ 401 w 561"/>
                <a:gd name="T9" fmla="*/ 773 h 832"/>
                <a:gd name="T10" fmla="*/ 365 w 561"/>
                <a:gd name="T11" fmla="*/ 829 h 832"/>
                <a:gd name="T12" fmla="*/ 311 w 561"/>
                <a:gd name="T13" fmla="*/ 811 h 832"/>
                <a:gd name="T14" fmla="*/ 235 w 561"/>
                <a:gd name="T15" fmla="*/ 749 h 832"/>
                <a:gd name="T16" fmla="*/ 195 w 561"/>
                <a:gd name="T17" fmla="*/ 737 h 832"/>
                <a:gd name="T18" fmla="*/ 158 w 561"/>
                <a:gd name="T19" fmla="*/ 692 h 832"/>
                <a:gd name="T20" fmla="*/ 174 w 561"/>
                <a:gd name="T21" fmla="*/ 602 h 832"/>
                <a:gd name="T22" fmla="*/ 183 w 561"/>
                <a:gd name="T23" fmla="*/ 562 h 832"/>
                <a:gd name="T24" fmla="*/ 155 w 561"/>
                <a:gd name="T25" fmla="*/ 517 h 832"/>
                <a:gd name="T26" fmla="*/ 118 w 561"/>
                <a:gd name="T27" fmla="*/ 505 h 832"/>
                <a:gd name="T28" fmla="*/ 92 w 561"/>
                <a:gd name="T29" fmla="*/ 500 h 832"/>
                <a:gd name="T30" fmla="*/ 23 w 561"/>
                <a:gd name="T31" fmla="*/ 490 h 832"/>
                <a:gd name="T32" fmla="*/ 23 w 561"/>
                <a:gd name="T33" fmla="*/ 454 h 832"/>
                <a:gd name="T34" fmla="*/ 7 w 561"/>
                <a:gd name="T35" fmla="*/ 424 h 832"/>
                <a:gd name="T36" fmla="*/ 0 w 561"/>
                <a:gd name="T37" fmla="*/ 386 h 832"/>
                <a:gd name="T38" fmla="*/ 26 w 561"/>
                <a:gd name="T39" fmla="*/ 363 h 832"/>
                <a:gd name="T40" fmla="*/ 23 w 561"/>
                <a:gd name="T41" fmla="*/ 344 h 832"/>
                <a:gd name="T42" fmla="*/ 23 w 561"/>
                <a:gd name="T43" fmla="*/ 311 h 832"/>
                <a:gd name="T44" fmla="*/ 12 w 561"/>
                <a:gd name="T45" fmla="*/ 275 h 832"/>
                <a:gd name="T46" fmla="*/ 18 w 561"/>
                <a:gd name="T47" fmla="*/ 230 h 832"/>
                <a:gd name="T48" fmla="*/ 70 w 561"/>
                <a:gd name="T49" fmla="*/ 171 h 832"/>
                <a:gd name="T50" fmla="*/ 110 w 561"/>
                <a:gd name="T51" fmla="*/ 189 h 832"/>
                <a:gd name="T52" fmla="*/ 165 w 561"/>
                <a:gd name="T53" fmla="*/ 189 h 832"/>
                <a:gd name="T54" fmla="*/ 197 w 561"/>
                <a:gd name="T55" fmla="*/ 176 h 832"/>
                <a:gd name="T56" fmla="*/ 195 w 561"/>
                <a:gd name="T57" fmla="*/ 124 h 832"/>
                <a:gd name="T58" fmla="*/ 209 w 561"/>
                <a:gd name="T59" fmla="*/ 84 h 832"/>
                <a:gd name="T60" fmla="*/ 216 w 561"/>
                <a:gd name="T61" fmla="*/ 51 h 832"/>
                <a:gd name="T62" fmla="*/ 235 w 561"/>
                <a:gd name="T63" fmla="*/ 13 h 832"/>
                <a:gd name="T64" fmla="*/ 276 w 561"/>
                <a:gd name="T65" fmla="*/ 24 h 832"/>
                <a:gd name="T66" fmla="*/ 332 w 561"/>
                <a:gd name="T67" fmla="*/ 30 h 832"/>
                <a:gd name="T68" fmla="*/ 421 w 561"/>
                <a:gd name="T69" fmla="*/ 30 h 832"/>
                <a:gd name="T70" fmla="*/ 454 w 561"/>
                <a:gd name="T71" fmla="*/ 60 h 832"/>
                <a:gd name="T72" fmla="*/ 514 w 561"/>
                <a:gd name="T73" fmla="*/ 55 h 832"/>
                <a:gd name="T74" fmla="*/ 552 w 561"/>
                <a:gd name="T75" fmla="*/ 95 h 832"/>
                <a:gd name="T76" fmla="*/ 532 w 561"/>
                <a:gd name="T77" fmla="*/ 82 h 832"/>
                <a:gd name="T78" fmla="*/ 509 w 561"/>
                <a:gd name="T79" fmla="*/ 100 h 832"/>
                <a:gd name="T80" fmla="*/ 499 w 561"/>
                <a:gd name="T81" fmla="*/ 157 h 832"/>
                <a:gd name="T82" fmla="*/ 483 w 561"/>
                <a:gd name="T83" fmla="*/ 238 h 832"/>
                <a:gd name="T84" fmla="*/ 514 w 561"/>
                <a:gd name="T85" fmla="*/ 290 h 832"/>
                <a:gd name="T86" fmla="*/ 561 w 561"/>
                <a:gd name="T87" fmla="*/ 379 h 832"/>
                <a:gd name="T88" fmla="*/ 540 w 561"/>
                <a:gd name="T89" fmla="*/ 397 h 832"/>
                <a:gd name="T90" fmla="*/ 507 w 561"/>
                <a:gd name="T91" fmla="*/ 367 h 832"/>
                <a:gd name="T92" fmla="*/ 483 w 561"/>
                <a:gd name="T93" fmla="*/ 357 h 832"/>
                <a:gd name="T94" fmla="*/ 469 w 561"/>
                <a:gd name="T95" fmla="*/ 381 h 832"/>
                <a:gd name="T96" fmla="*/ 436 w 561"/>
                <a:gd name="T97" fmla="*/ 397 h 832"/>
                <a:gd name="T98" fmla="*/ 436 w 561"/>
                <a:gd name="T99" fmla="*/ 429 h 832"/>
                <a:gd name="T100" fmla="*/ 474 w 561"/>
                <a:gd name="T101" fmla="*/ 48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832">
                  <a:moveTo>
                    <a:pt x="469" y="517"/>
                  </a:moveTo>
                  <a:lnTo>
                    <a:pt x="459" y="538"/>
                  </a:lnTo>
                  <a:lnTo>
                    <a:pt x="455" y="562"/>
                  </a:lnTo>
                  <a:lnTo>
                    <a:pt x="460" y="575"/>
                  </a:lnTo>
                  <a:lnTo>
                    <a:pt x="460" y="587"/>
                  </a:lnTo>
                  <a:lnTo>
                    <a:pt x="471" y="602"/>
                  </a:lnTo>
                  <a:lnTo>
                    <a:pt x="476" y="630"/>
                  </a:lnTo>
                  <a:lnTo>
                    <a:pt x="467" y="643"/>
                  </a:lnTo>
                  <a:lnTo>
                    <a:pt x="469" y="654"/>
                  </a:lnTo>
                  <a:lnTo>
                    <a:pt x="466" y="667"/>
                  </a:lnTo>
                  <a:lnTo>
                    <a:pt x="454" y="670"/>
                  </a:lnTo>
                  <a:lnTo>
                    <a:pt x="467" y="683"/>
                  </a:lnTo>
                  <a:lnTo>
                    <a:pt x="459" y="695"/>
                  </a:lnTo>
                  <a:lnTo>
                    <a:pt x="462" y="718"/>
                  </a:lnTo>
                  <a:lnTo>
                    <a:pt x="452" y="727"/>
                  </a:lnTo>
                  <a:lnTo>
                    <a:pt x="448" y="744"/>
                  </a:lnTo>
                  <a:lnTo>
                    <a:pt x="436" y="749"/>
                  </a:lnTo>
                  <a:lnTo>
                    <a:pt x="436" y="757"/>
                  </a:lnTo>
                  <a:lnTo>
                    <a:pt x="419" y="778"/>
                  </a:lnTo>
                  <a:lnTo>
                    <a:pt x="401" y="773"/>
                  </a:lnTo>
                  <a:lnTo>
                    <a:pt x="391" y="775"/>
                  </a:lnTo>
                  <a:lnTo>
                    <a:pt x="381" y="799"/>
                  </a:lnTo>
                  <a:lnTo>
                    <a:pt x="372" y="803"/>
                  </a:lnTo>
                  <a:lnTo>
                    <a:pt x="365" y="829"/>
                  </a:lnTo>
                  <a:lnTo>
                    <a:pt x="355" y="832"/>
                  </a:lnTo>
                  <a:lnTo>
                    <a:pt x="341" y="819"/>
                  </a:lnTo>
                  <a:lnTo>
                    <a:pt x="325" y="816"/>
                  </a:lnTo>
                  <a:lnTo>
                    <a:pt x="311" y="811"/>
                  </a:lnTo>
                  <a:lnTo>
                    <a:pt x="301" y="819"/>
                  </a:lnTo>
                  <a:lnTo>
                    <a:pt x="263" y="792"/>
                  </a:lnTo>
                  <a:lnTo>
                    <a:pt x="254" y="770"/>
                  </a:lnTo>
                  <a:lnTo>
                    <a:pt x="235" y="749"/>
                  </a:lnTo>
                  <a:lnTo>
                    <a:pt x="224" y="754"/>
                  </a:lnTo>
                  <a:lnTo>
                    <a:pt x="221" y="749"/>
                  </a:lnTo>
                  <a:lnTo>
                    <a:pt x="209" y="748"/>
                  </a:lnTo>
                  <a:lnTo>
                    <a:pt x="195" y="737"/>
                  </a:lnTo>
                  <a:lnTo>
                    <a:pt x="195" y="727"/>
                  </a:lnTo>
                  <a:lnTo>
                    <a:pt x="200" y="705"/>
                  </a:lnTo>
                  <a:lnTo>
                    <a:pt x="186" y="705"/>
                  </a:lnTo>
                  <a:lnTo>
                    <a:pt x="158" y="692"/>
                  </a:lnTo>
                  <a:lnTo>
                    <a:pt x="162" y="683"/>
                  </a:lnTo>
                  <a:lnTo>
                    <a:pt x="158" y="649"/>
                  </a:lnTo>
                  <a:lnTo>
                    <a:pt x="167" y="614"/>
                  </a:lnTo>
                  <a:lnTo>
                    <a:pt x="174" y="602"/>
                  </a:lnTo>
                  <a:lnTo>
                    <a:pt x="190" y="602"/>
                  </a:lnTo>
                  <a:lnTo>
                    <a:pt x="197" y="578"/>
                  </a:lnTo>
                  <a:lnTo>
                    <a:pt x="195" y="567"/>
                  </a:lnTo>
                  <a:lnTo>
                    <a:pt x="183" y="562"/>
                  </a:lnTo>
                  <a:lnTo>
                    <a:pt x="165" y="540"/>
                  </a:lnTo>
                  <a:lnTo>
                    <a:pt x="150" y="535"/>
                  </a:lnTo>
                  <a:lnTo>
                    <a:pt x="146" y="527"/>
                  </a:lnTo>
                  <a:lnTo>
                    <a:pt x="155" y="517"/>
                  </a:lnTo>
                  <a:lnTo>
                    <a:pt x="134" y="505"/>
                  </a:lnTo>
                  <a:lnTo>
                    <a:pt x="129" y="505"/>
                  </a:lnTo>
                  <a:lnTo>
                    <a:pt x="122" y="500"/>
                  </a:lnTo>
                  <a:lnTo>
                    <a:pt x="118" y="505"/>
                  </a:lnTo>
                  <a:lnTo>
                    <a:pt x="115" y="505"/>
                  </a:lnTo>
                  <a:lnTo>
                    <a:pt x="115" y="514"/>
                  </a:lnTo>
                  <a:lnTo>
                    <a:pt x="111" y="505"/>
                  </a:lnTo>
                  <a:lnTo>
                    <a:pt x="92" y="500"/>
                  </a:lnTo>
                  <a:lnTo>
                    <a:pt x="72" y="490"/>
                  </a:lnTo>
                  <a:lnTo>
                    <a:pt x="51" y="505"/>
                  </a:lnTo>
                  <a:lnTo>
                    <a:pt x="40" y="505"/>
                  </a:lnTo>
                  <a:lnTo>
                    <a:pt x="23" y="490"/>
                  </a:lnTo>
                  <a:lnTo>
                    <a:pt x="18" y="476"/>
                  </a:lnTo>
                  <a:lnTo>
                    <a:pt x="12" y="473"/>
                  </a:lnTo>
                  <a:lnTo>
                    <a:pt x="9" y="468"/>
                  </a:lnTo>
                  <a:lnTo>
                    <a:pt x="23" y="454"/>
                  </a:lnTo>
                  <a:lnTo>
                    <a:pt x="12" y="433"/>
                  </a:lnTo>
                  <a:lnTo>
                    <a:pt x="7" y="433"/>
                  </a:lnTo>
                  <a:lnTo>
                    <a:pt x="0" y="425"/>
                  </a:lnTo>
                  <a:lnTo>
                    <a:pt x="7" y="424"/>
                  </a:lnTo>
                  <a:lnTo>
                    <a:pt x="0" y="416"/>
                  </a:lnTo>
                  <a:lnTo>
                    <a:pt x="2" y="411"/>
                  </a:lnTo>
                  <a:lnTo>
                    <a:pt x="7" y="411"/>
                  </a:lnTo>
                  <a:lnTo>
                    <a:pt x="0" y="386"/>
                  </a:lnTo>
                  <a:lnTo>
                    <a:pt x="7" y="379"/>
                  </a:lnTo>
                  <a:lnTo>
                    <a:pt x="12" y="376"/>
                  </a:lnTo>
                  <a:lnTo>
                    <a:pt x="16" y="367"/>
                  </a:lnTo>
                  <a:lnTo>
                    <a:pt x="26" y="363"/>
                  </a:lnTo>
                  <a:lnTo>
                    <a:pt x="42" y="368"/>
                  </a:lnTo>
                  <a:lnTo>
                    <a:pt x="47" y="354"/>
                  </a:lnTo>
                  <a:lnTo>
                    <a:pt x="33" y="354"/>
                  </a:lnTo>
                  <a:lnTo>
                    <a:pt x="23" y="344"/>
                  </a:lnTo>
                  <a:lnTo>
                    <a:pt x="21" y="330"/>
                  </a:lnTo>
                  <a:lnTo>
                    <a:pt x="12" y="332"/>
                  </a:lnTo>
                  <a:lnTo>
                    <a:pt x="9" y="314"/>
                  </a:lnTo>
                  <a:lnTo>
                    <a:pt x="23" y="311"/>
                  </a:lnTo>
                  <a:lnTo>
                    <a:pt x="23" y="292"/>
                  </a:lnTo>
                  <a:lnTo>
                    <a:pt x="25" y="290"/>
                  </a:lnTo>
                  <a:lnTo>
                    <a:pt x="25" y="282"/>
                  </a:lnTo>
                  <a:lnTo>
                    <a:pt x="12" y="275"/>
                  </a:lnTo>
                  <a:lnTo>
                    <a:pt x="12" y="260"/>
                  </a:lnTo>
                  <a:lnTo>
                    <a:pt x="9" y="256"/>
                  </a:lnTo>
                  <a:lnTo>
                    <a:pt x="16" y="251"/>
                  </a:lnTo>
                  <a:lnTo>
                    <a:pt x="18" y="230"/>
                  </a:lnTo>
                  <a:lnTo>
                    <a:pt x="16" y="224"/>
                  </a:lnTo>
                  <a:lnTo>
                    <a:pt x="21" y="181"/>
                  </a:lnTo>
                  <a:lnTo>
                    <a:pt x="26" y="176"/>
                  </a:lnTo>
                  <a:lnTo>
                    <a:pt x="70" y="171"/>
                  </a:lnTo>
                  <a:lnTo>
                    <a:pt x="78" y="175"/>
                  </a:lnTo>
                  <a:lnTo>
                    <a:pt x="91" y="181"/>
                  </a:lnTo>
                  <a:lnTo>
                    <a:pt x="108" y="184"/>
                  </a:lnTo>
                  <a:lnTo>
                    <a:pt x="110" y="189"/>
                  </a:lnTo>
                  <a:lnTo>
                    <a:pt x="129" y="184"/>
                  </a:lnTo>
                  <a:lnTo>
                    <a:pt x="134" y="194"/>
                  </a:lnTo>
                  <a:lnTo>
                    <a:pt x="160" y="195"/>
                  </a:lnTo>
                  <a:lnTo>
                    <a:pt x="165" y="189"/>
                  </a:lnTo>
                  <a:lnTo>
                    <a:pt x="176" y="190"/>
                  </a:lnTo>
                  <a:lnTo>
                    <a:pt x="183" y="198"/>
                  </a:lnTo>
                  <a:lnTo>
                    <a:pt x="191" y="195"/>
                  </a:lnTo>
                  <a:lnTo>
                    <a:pt x="197" y="176"/>
                  </a:lnTo>
                  <a:lnTo>
                    <a:pt x="195" y="154"/>
                  </a:lnTo>
                  <a:lnTo>
                    <a:pt x="183" y="133"/>
                  </a:lnTo>
                  <a:lnTo>
                    <a:pt x="186" y="128"/>
                  </a:lnTo>
                  <a:lnTo>
                    <a:pt x="195" y="124"/>
                  </a:lnTo>
                  <a:lnTo>
                    <a:pt x="197" y="119"/>
                  </a:lnTo>
                  <a:lnTo>
                    <a:pt x="221" y="122"/>
                  </a:lnTo>
                  <a:lnTo>
                    <a:pt x="221" y="108"/>
                  </a:lnTo>
                  <a:lnTo>
                    <a:pt x="209" y="84"/>
                  </a:lnTo>
                  <a:lnTo>
                    <a:pt x="214" y="62"/>
                  </a:lnTo>
                  <a:lnTo>
                    <a:pt x="212" y="55"/>
                  </a:lnTo>
                  <a:lnTo>
                    <a:pt x="221" y="55"/>
                  </a:lnTo>
                  <a:lnTo>
                    <a:pt x="216" y="51"/>
                  </a:lnTo>
                  <a:lnTo>
                    <a:pt x="219" y="46"/>
                  </a:lnTo>
                  <a:lnTo>
                    <a:pt x="221" y="43"/>
                  </a:lnTo>
                  <a:lnTo>
                    <a:pt x="230" y="14"/>
                  </a:lnTo>
                  <a:lnTo>
                    <a:pt x="235" y="13"/>
                  </a:lnTo>
                  <a:lnTo>
                    <a:pt x="231" y="5"/>
                  </a:lnTo>
                  <a:lnTo>
                    <a:pt x="254" y="0"/>
                  </a:lnTo>
                  <a:lnTo>
                    <a:pt x="261" y="14"/>
                  </a:lnTo>
                  <a:lnTo>
                    <a:pt x="276" y="24"/>
                  </a:lnTo>
                  <a:lnTo>
                    <a:pt x="294" y="21"/>
                  </a:lnTo>
                  <a:lnTo>
                    <a:pt x="318" y="35"/>
                  </a:lnTo>
                  <a:lnTo>
                    <a:pt x="325" y="35"/>
                  </a:lnTo>
                  <a:lnTo>
                    <a:pt x="332" y="30"/>
                  </a:lnTo>
                  <a:lnTo>
                    <a:pt x="355" y="25"/>
                  </a:lnTo>
                  <a:lnTo>
                    <a:pt x="405" y="27"/>
                  </a:lnTo>
                  <a:lnTo>
                    <a:pt x="408" y="30"/>
                  </a:lnTo>
                  <a:lnTo>
                    <a:pt x="421" y="30"/>
                  </a:lnTo>
                  <a:lnTo>
                    <a:pt x="421" y="51"/>
                  </a:lnTo>
                  <a:lnTo>
                    <a:pt x="429" y="51"/>
                  </a:lnTo>
                  <a:lnTo>
                    <a:pt x="431" y="57"/>
                  </a:lnTo>
                  <a:lnTo>
                    <a:pt x="454" y="60"/>
                  </a:lnTo>
                  <a:lnTo>
                    <a:pt x="474" y="57"/>
                  </a:lnTo>
                  <a:lnTo>
                    <a:pt x="500" y="60"/>
                  </a:lnTo>
                  <a:lnTo>
                    <a:pt x="513" y="55"/>
                  </a:lnTo>
                  <a:lnTo>
                    <a:pt x="514" y="55"/>
                  </a:lnTo>
                  <a:lnTo>
                    <a:pt x="521" y="60"/>
                  </a:lnTo>
                  <a:lnTo>
                    <a:pt x="552" y="65"/>
                  </a:lnTo>
                  <a:lnTo>
                    <a:pt x="554" y="95"/>
                  </a:lnTo>
                  <a:lnTo>
                    <a:pt x="552" y="95"/>
                  </a:lnTo>
                  <a:lnTo>
                    <a:pt x="549" y="84"/>
                  </a:lnTo>
                  <a:lnTo>
                    <a:pt x="546" y="78"/>
                  </a:lnTo>
                  <a:lnTo>
                    <a:pt x="533" y="82"/>
                  </a:lnTo>
                  <a:lnTo>
                    <a:pt x="532" y="82"/>
                  </a:lnTo>
                  <a:lnTo>
                    <a:pt x="532" y="89"/>
                  </a:lnTo>
                  <a:lnTo>
                    <a:pt x="514" y="87"/>
                  </a:lnTo>
                  <a:lnTo>
                    <a:pt x="507" y="89"/>
                  </a:lnTo>
                  <a:lnTo>
                    <a:pt x="509" y="100"/>
                  </a:lnTo>
                  <a:lnTo>
                    <a:pt x="507" y="105"/>
                  </a:lnTo>
                  <a:lnTo>
                    <a:pt x="506" y="117"/>
                  </a:lnTo>
                  <a:lnTo>
                    <a:pt x="509" y="138"/>
                  </a:lnTo>
                  <a:lnTo>
                    <a:pt x="499" y="157"/>
                  </a:lnTo>
                  <a:lnTo>
                    <a:pt x="483" y="168"/>
                  </a:lnTo>
                  <a:lnTo>
                    <a:pt x="474" y="194"/>
                  </a:lnTo>
                  <a:lnTo>
                    <a:pt x="476" y="225"/>
                  </a:lnTo>
                  <a:lnTo>
                    <a:pt x="483" y="238"/>
                  </a:lnTo>
                  <a:lnTo>
                    <a:pt x="492" y="243"/>
                  </a:lnTo>
                  <a:lnTo>
                    <a:pt x="500" y="260"/>
                  </a:lnTo>
                  <a:lnTo>
                    <a:pt x="509" y="287"/>
                  </a:lnTo>
                  <a:lnTo>
                    <a:pt x="514" y="290"/>
                  </a:lnTo>
                  <a:lnTo>
                    <a:pt x="530" y="295"/>
                  </a:lnTo>
                  <a:lnTo>
                    <a:pt x="544" y="309"/>
                  </a:lnTo>
                  <a:lnTo>
                    <a:pt x="558" y="309"/>
                  </a:lnTo>
                  <a:lnTo>
                    <a:pt x="561" y="379"/>
                  </a:lnTo>
                  <a:lnTo>
                    <a:pt x="552" y="379"/>
                  </a:lnTo>
                  <a:lnTo>
                    <a:pt x="552" y="414"/>
                  </a:lnTo>
                  <a:lnTo>
                    <a:pt x="540" y="414"/>
                  </a:lnTo>
                  <a:lnTo>
                    <a:pt x="540" y="397"/>
                  </a:lnTo>
                  <a:lnTo>
                    <a:pt x="518" y="392"/>
                  </a:lnTo>
                  <a:lnTo>
                    <a:pt x="523" y="379"/>
                  </a:lnTo>
                  <a:lnTo>
                    <a:pt x="514" y="367"/>
                  </a:lnTo>
                  <a:lnTo>
                    <a:pt x="507" y="367"/>
                  </a:lnTo>
                  <a:lnTo>
                    <a:pt x="506" y="348"/>
                  </a:lnTo>
                  <a:lnTo>
                    <a:pt x="504" y="344"/>
                  </a:lnTo>
                  <a:lnTo>
                    <a:pt x="485" y="348"/>
                  </a:lnTo>
                  <a:lnTo>
                    <a:pt x="483" y="357"/>
                  </a:lnTo>
                  <a:lnTo>
                    <a:pt x="481" y="362"/>
                  </a:lnTo>
                  <a:lnTo>
                    <a:pt x="483" y="367"/>
                  </a:lnTo>
                  <a:lnTo>
                    <a:pt x="481" y="379"/>
                  </a:lnTo>
                  <a:lnTo>
                    <a:pt x="469" y="381"/>
                  </a:lnTo>
                  <a:lnTo>
                    <a:pt x="460" y="376"/>
                  </a:lnTo>
                  <a:lnTo>
                    <a:pt x="441" y="373"/>
                  </a:lnTo>
                  <a:lnTo>
                    <a:pt x="438" y="394"/>
                  </a:lnTo>
                  <a:lnTo>
                    <a:pt x="436" y="397"/>
                  </a:lnTo>
                  <a:lnTo>
                    <a:pt x="448" y="414"/>
                  </a:lnTo>
                  <a:lnTo>
                    <a:pt x="448" y="424"/>
                  </a:lnTo>
                  <a:lnTo>
                    <a:pt x="441" y="429"/>
                  </a:lnTo>
                  <a:lnTo>
                    <a:pt x="436" y="429"/>
                  </a:lnTo>
                  <a:lnTo>
                    <a:pt x="434" y="444"/>
                  </a:lnTo>
                  <a:lnTo>
                    <a:pt x="443" y="455"/>
                  </a:lnTo>
                  <a:lnTo>
                    <a:pt x="454" y="460"/>
                  </a:lnTo>
                  <a:lnTo>
                    <a:pt x="474" y="487"/>
                  </a:lnTo>
                  <a:lnTo>
                    <a:pt x="469" y="51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07" name="Freeform 60"/>
            <p:cNvSpPr>
              <a:spLocks/>
            </p:cNvSpPr>
            <p:nvPr/>
          </p:nvSpPr>
          <p:spPr bwMode="auto">
            <a:xfrm>
              <a:off x="5094775" y="4751716"/>
              <a:ext cx="302059" cy="629947"/>
            </a:xfrm>
            <a:custGeom>
              <a:avLst/>
              <a:gdLst>
                <a:gd name="T0" fmla="*/ 70 w 269"/>
                <a:gd name="T1" fmla="*/ 561 h 561"/>
                <a:gd name="T2" fmla="*/ 46 w 269"/>
                <a:gd name="T3" fmla="*/ 536 h 561"/>
                <a:gd name="T4" fmla="*/ 39 w 269"/>
                <a:gd name="T5" fmla="*/ 522 h 561"/>
                <a:gd name="T6" fmla="*/ 29 w 269"/>
                <a:gd name="T7" fmla="*/ 491 h 561"/>
                <a:gd name="T8" fmla="*/ 22 w 269"/>
                <a:gd name="T9" fmla="*/ 446 h 561"/>
                <a:gd name="T10" fmla="*/ 24 w 269"/>
                <a:gd name="T11" fmla="*/ 385 h 561"/>
                <a:gd name="T12" fmla="*/ 10 w 269"/>
                <a:gd name="T13" fmla="*/ 358 h 561"/>
                <a:gd name="T14" fmla="*/ 14 w 269"/>
                <a:gd name="T15" fmla="*/ 335 h 561"/>
                <a:gd name="T16" fmla="*/ 32 w 269"/>
                <a:gd name="T17" fmla="*/ 319 h 561"/>
                <a:gd name="T18" fmla="*/ 46 w 269"/>
                <a:gd name="T19" fmla="*/ 304 h 561"/>
                <a:gd name="T20" fmla="*/ 53 w 269"/>
                <a:gd name="T21" fmla="*/ 252 h 561"/>
                <a:gd name="T22" fmla="*/ 25 w 269"/>
                <a:gd name="T23" fmla="*/ 224 h 561"/>
                <a:gd name="T24" fmla="*/ 0 w 269"/>
                <a:gd name="T25" fmla="*/ 132 h 561"/>
                <a:gd name="T26" fmla="*/ 7 w 269"/>
                <a:gd name="T27" fmla="*/ 140 h 561"/>
                <a:gd name="T28" fmla="*/ 8 w 269"/>
                <a:gd name="T29" fmla="*/ 129 h 561"/>
                <a:gd name="T30" fmla="*/ 20 w 269"/>
                <a:gd name="T31" fmla="*/ 140 h 561"/>
                <a:gd name="T32" fmla="*/ 31 w 269"/>
                <a:gd name="T33" fmla="*/ 143 h 561"/>
                <a:gd name="T34" fmla="*/ 65 w 269"/>
                <a:gd name="T35" fmla="*/ 155 h 561"/>
                <a:gd name="T36" fmla="*/ 79 w 269"/>
                <a:gd name="T37" fmla="*/ 173 h 561"/>
                <a:gd name="T38" fmla="*/ 84 w 269"/>
                <a:gd name="T39" fmla="*/ 162 h 561"/>
                <a:gd name="T40" fmla="*/ 87 w 269"/>
                <a:gd name="T41" fmla="*/ 133 h 561"/>
                <a:gd name="T42" fmla="*/ 113 w 269"/>
                <a:gd name="T43" fmla="*/ 100 h 561"/>
                <a:gd name="T44" fmla="*/ 157 w 269"/>
                <a:gd name="T45" fmla="*/ 102 h 561"/>
                <a:gd name="T46" fmla="*/ 176 w 269"/>
                <a:gd name="T47" fmla="*/ 102 h 561"/>
                <a:gd name="T48" fmla="*/ 161 w 269"/>
                <a:gd name="T49" fmla="*/ 79 h 561"/>
                <a:gd name="T50" fmla="*/ 168 w 269"/>
                <a:gd name="T51" fmla="*/ 52 h 561"/>
                <a:gd name="T52" fmla="*/ 176 w 269"/>
                <a:gd name="T53" fmla="*/ 16 h 561"/>
                <a:gd name="T54" fmla="*/ 190 w 269"/>
                <a:gd name="T55" fmla="*/ 5 h 561"/>
                <a:gd name="T56" fmla="*/ 199 w 269"/>
                <a:gd name="T57" fmla="*/ 8 h 561"/>
                <a:gd name="T58" fmla="*/ 202 w 269"/>
                <a:gd name="T59" fmla="*/ 0 h 561"/>
                <a:gd name="T60" fmla="*/ 205 w 269"/>
                <a:gd name="T61" fmla="*/ 13 h 561"/>
                <a:gd name="T62" fmla="*/ 224 w 269"/>
                <a:gd name="T63" fmla="*/ 25 h 561"/>
                <a:gd name="T64" fmla="*/ 224 w 269"/>
                <a:gd name="T65" fmla="*/ 43 h 561"/>
                <a:gd name="T66" fmla="*/ 229 w 269"/>
                <a:gd name="T67" fmla="*/ 38 h 561"/>
                <a:gd name="T68" fmla="*/ 235 w 269"/>
                <a:gd name="T69" fmla="*/ 48 h 561"/>
                <a:gd name="T70" fmla="*/ 240 w 269"/>
                <a:gd name="T71" fmla="*/ 65 h 561"/>
                <a:gd name="T72" fmla="*/ 247 w 269"/>
                <a:gd name="T73" fmla="*/ 87 h 561"/>
                <a:gd name="T74" fmla="*/ 238 w 269"/>
                <a:gd name="T75" fmla="*/ 84 h 561"/>
                <a:gd name="T76" fmla="*/ 262 w 269"/>
                <a:gd name="T77" fmla="*/ 119 h 561"/>
                <a:gd name="T78" fmla="*/ 226 w 269"/>
                <a:gd name="T79" fmla="*/ 149 h 561"/>
                <a:gd name="T80" fmla="*/ 216 w 269"/>
                <a:gd name="T81" fmla="*/ 195 h 561"/>
                <a:gd name="T82" fmla="*/ 216 w 269"/>
                <a:gd name="T83" fmla="*/ 224 h 561"/>
                <a:gd name="T84" fmla="*/ 212 w 269"/>
                <a:gd name="T85" fmla="*/ 233 h 561"/>
                <a:gd name="T86" fmla="*/ 224 w 269"/>
                <a:gd name="T87" fmla="*/ 255 h 561"/>
                <a:gd name="T88" fmla="*/ 223 w 269"/>
                <a:gd name="T89" fmla="*/ 265 h 561"/>
                <a:gd name="T90" fmla="*/ 209 w 269"/>
                <a:gd name="T91" fmla="*/ 287 h 561"/>
                <a:gd name="T92" fmla="*/ 221 w 269"/>
                <a:gd name="T93" fmla="*/ 301 h 561"/>
                <a:gd name="T94" fmla="*/ 233 w 269"/>
                <a:gd name="T95" fmla="*/ 327 h 561"/>
                <a:gd name="T96" fmla="*/ 241 w 269"/>
                <a:gd name="T97" fmla="*/ 341 h 561"/>
                <a:gd name="T98" fmla="*/ 216 w 269"/>
                <a:gd name="T99" fmla="*/ 339 h 561"/>
                <a:gd name="T100" fmla="*/ 207 w 269"/>
                <a:gd name="T101" fmla="*/ 350 h 561"/>
                <a:gd name="T102" fmla="*/ 207 w 269"/>
                <a:gd name="T103" fmla="*/ 384 h 561"/>
                <a:gd name="T104" fmla="*/ 200 w 269"/>
                <a:gd name="T105" fmla="*/ 387 h 561"/>
                <a:gd name="T106" fmla="*/ 200 w 269"/>
                <a:gd name="T107" fmla="*/ 398 h 561"/>
                <a:gd name="T108" fmla="*/ 212 w 269"/>
                <a:gd name="T109" fmla="*/ 406 h 561"/>
                <a:gd name="T110" fmla="*/ 209 w 269"/>
                <a:gd name="T111" fmla="*/ 439 h 561"/>
                <a:gd name="T112" fmla="*/ 207 w 269"/>
                <a:gd name="T113" fmla="*/ 442 h 561"/>
                <a:gd name="T114" fmla="*/ 185 w 269"/>
                <a:gd name="T115" fmla="*/ 461 h 561"/>
                <a:gd name="T116" fmla="*/ 163 w 269"/>
                <a:gd name="T117" fmla="*/ 512 h 561"/>
                <a:gd name="T118" fmla="*/ 130 w 269"/>
                <a:gd name="T119" fmla="*/ 522 h 561"/>
                <a:gd name="T120" fmla="*/ 72 w 269"/>
                <a:gd name="T1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561">
                  <a:moveTo>
                    <a:pt x="72" y="561"/>
                  </a:moveTo>
                  <a:lnTo>
                    <a:pt x="70" y="561"/>
                  </a:lnTo>
                  <a:lnTo>
                    <a:pt x="66" y="550"/>
                  </a:lnTo>
                  <a:lnTo>
                    <a:pt x="46" y="536"/>
                  </a:lnTo>
                  <a:lnTo>
                    <a:pt x="46" y="529"/>
                  </a:lnTo>
                  <a:lnTo>
                    <a:pt x="39" y="522"/>
                  </a:lnTo>
                  <a:lnTo>
                    <a:pt x="39" y="512"/>
                  </a:lnTo>
                  <a:lnTo>
                    <a:pt x="29" y="491"/>
                  </a:lnTo>
                  <a:lnTo>
                    <a:pt x="31" y="460"/>
                  </a:lnTo>
                  <a:lnTo>
                    <a:pt x="22" y="446"/>
                  </a:lnTo>
                  <a:lnTo>
                    <a:pt x="24" y="433"/>
                  </a:lnTo>
                  <a:lnTo>
                    <a:pt x="24" y="385"/>
                  </a:lnTo>
                  <a:lnTo>
                    <a:pt x="7" y="373"/>
                  </a:lnTo>
                  <a:lnTo>
                    <a:pt x="10" y="358"/>
                  </a:lnTo>
                  <a:lnTo>
                    <a:pt x="8" y="346"/>
                  </a:lnTo>
                  <a:lnTo>
                    <a:pt x="14" y="335"/>
                  </a:lnTo>
                  <a:lnTo>
                    <a:pt x="22" y="325"/>
                  </a:lnTo>
                  <a:lnTo>
                    <a:pt x="32" y="319"/>
                  </a:lnTo>
                  <a:lnTo>
                    <a:pt x="36" y="311"/>
                  </a:lnTo>
                  <a:lnTo>
                    <a:pt x="46" y="304"/>
                  </a:lnTo>
                  <a:lnTo>
                    <a:pt x="58" y="277"/>
                  </a:lnTo>
                  <a:lnTo>
                    <a:pt x="53" y="252"/>
                  </a:lnTo>
                  <a:lnTo>
                    <a:pt x="39" y="233"/>
                  </a:lnTo>
                  <a:lnTo>
                    <a:pt x="25" y="224"/>
                  </a:lnTo>
                  <a:lnTo>
                    <a:pt x="10" y="190"/>
                  </a:lnTo>
                  <a:lnTo>
                    <a:pt x="0" y="132"/>
                  </a:lnTo>
                  <a:lnTo>
                    <a:pt x="5" y="133"/>
                  </a:lnTo>
                  <a:lnTo>
                    <a:pt x="7" y="140"/>
                  </a:lnTo>
                  <a:lnTo>
                    <a:pt x="14" y="146"/>
                  </a:lnTo>
                  <a:lnTo>
                    <a:pt x="8" y="129"/>
                  </a:lnTo>
                  <a:lnTo>
                    <a:pt x="19" y="132"/>
                  </a:lnTo>
                  <a:lnTo>
                    <a:pt x="20" y="140"/>
                  </a:lnTo>
                  <a:lnTo>
                    <a:pt x="22" y="136"/>
                  </a:lnTo>
                  <a:lnTo>
                    <a:pt x="31" y="143"/>
                  </a:lnTo>
                  <a:lnTo>
                    <a:pt x="65" y="163"/>
                  </a:lnTo>
                  <a:lnTo>
                    <a:pt x="65" y="155"/>
                  </a:lnTo>
                  <a:lnTo>
                    <a:pt x="75" y="155"/>
                  </a:lnTo>
                  <a:lnTo>
                    <a:pt x="79" y="173"/>
                  </a:lnTo>
                  <a:lnTo>
                    <a:pt x="84" y="173"/>
                  </a:lnTo>
                  <a:lnTo>
                    <a:pt x="84" y="162"/>
                  </a:lnTo>
                  <a:lnTo>
                    <a:pt x="87" y="162"/>
                  </a:lnTo>
                  <a:lnTo>
                    <a:pt x="87" y="133"/>
                  </a:lnTo>
                  <a:lnTo>
                    <a:pt x="87" y="124"/>
                  </a:lnTo>
                  <a:lnTo>
                    <a:pt x="113" y="100"/>
                  </a:lnTo>
                  <a:lnTo>
                    <a:pt x="116" y="106"/>
                  </a:lnTo>
                  <a:lnTo>
                    <a:pt x="157" y="102"/>
                  </a:lnTo>
                  <a:lnTo>
                    <a:pt x="168" y="106"/>
                  </a:lnTo>
                  <a:lnTo>
                    <a:pt x="176" y="102"/>
                  </a:lnTo>
                  <a:lnTo>
                    <a:pt x="163" y="91"/>
                  </a:lnTo>
                  <a:lnTo>
                    <a:pt x="161" y="79"/>
                  </a:lnTo>
                  <a:lnTo>
                    <a:pt x="168" y="71"/>
                  </a:lnTo>
                  <a:lnTo>
                    <a:pt x="168" y="52"/>
                  </a:lnTo>
                  <a:lnTo>
                    <a:pt x="176" y="27"/>
                  </a:lnTo>
                  <a:lnTo>
                    <a:pt x="176" y="16"/>
                  </a:lnTo>
                  <a:lnTo>
                    <a:pt x="183" y="16"/>
                  </a:lnTo>
                  <a:lnTo>
                    <a:pt x="190" y="5"/>
                  </a:lnTo>
                  <a:lnTo>
                    <a:pt x="199" y="3"/>
                  </a:lnTo>
                  <a:lnTo>
                    <a:pt x="199" y="8"/>
                  </a:lnTo>
                  <a:lnTo>
                    <a:pt x="200" y="8"/>
                  </a:lnTo>
                  <a:lnTo>
                    <a:pt x="202" y="0"/>
                  </a:lnTo>
                  <a:lnTo>
                    <a:pt x="212" y="3"/>
                  </a:lnTo>
                  <a:lnTo>
                    <a:pt x="205" y="13"/>
                  </a:lnTo>
                  <a:lnTo>
                    <a:pt x="202" y="25"/>
                  </a:lnTo>
                  <a:lnTo>
                    <a:pt x="224" y="25"/>
                  </a:lnTo>
                  <a:lnTo>
                    <a:pt x="229" y="27"/>
                  </a:lnTo>
                  <a:lnTo>
                    <a:pt x="224" y="43"/>
                  </a:lnTo>
                  <a:lnTo>
                    <a:pt x="231" y="45"/>
                  </a:lnTo>
                  <a:lnTo>
                    <a:pt x="229" y="38"/>
                  </a:lnTo>
                  <a:lnTo>
                    <a:pt x="235" y="38"/>
                  </a:lnTo>
                  <a:lnTo>
                    <a:pt x="235" y="48"/>
                  </a:lnTo>
                  <a:lnTo>
                    <a:pt x="241" y="49"/>
                  </a:lnTo>
                  <a:lnTo>
                    <a:pt x="240" y="65"/>
                  </a:lnTo>
                  <a:lnTo>
                    <a:pt x="250" y="84"/>
                  </a:lnTo>
                  <a:lnTo>
                    <a:pt x="247" y="87"/>
                  </a:lnTo>
                  <a:lnTo>
                    <a:pt x="241" y="84"/>
                  </a:lnTo>
                  <a:lnTo>
                    <a:pt x="238" y="84"/>
                  </a:lnTo>
                  <a:lnTo>
                    <a:pt x="241" y="109"/>
                  </a:lnTo>
                  <a:lnTo>
                    <a:pt x="262" y="119"/>
                  </a:lnTo>
                  <a:lnTo>
                    <a:pt x="269" y="143"/>
                  </a:lnTo>
                  <a:lnTo>
                    <a:pt x="226" y="149"/>
                  </a:lnTo>
                  <a:lnTo>
                    <a:pt x="221" y="154"/>
                  </a:lnTo>
                  <a:lnTo>
                    <a:pt x="216" y="195"/>
                  </a:lnTo>
                  <a:lnTo>
                    <a:pt x="218" y="203"/>
                  </a:lnTo>
                  <a:lnTo>
                    <a:pt x="216" y="224"/>
                  </a:lnTo>
                  <a:lnTo>
                    <a:pt x="209" y="228"/>
                  </a:lnTo>
                  <a:lnTo>
                    <a:pt x="212" y="233"/>
                  </a:lnTo>
                  <a:lnTo>
                    <a:pt x="212" y="247"/>
                  </a:lnTo>
                  <a:lnTo>
                    <a:pt x="224" y="255"/>
                  </a:lnTo>
                  <a:lnTo>
                    <a:pt x="224" y="262"/>
                  </a:lnTo>
                  <a:lnTo>
                    <a:pt x="223" y="265"/>
                  </a:lnTo>
                  <a:lnTo>
                    <a:pt x="223" y="284"/>
                  </a:lnTo>
                  <a:lnTo>
                    <a:pt x="209" y="287"/>
                  </a:lnTo>
                  <a:lnTo>
                    <a:pt x="212" y="304"/>
                  </a:lnTo>
                  <a:lnTo>
                    <a:pt x="221" y="301"/>
                  </a:lnTo>
                  <a:lnTo>
                    <a:pt x="223" y="315"/>
                  </a:lnTo>
                  <a:lnTo>
                    <a:pt x="233" y="327"/>
                  </a:lnTo>
                  <a:lnTo>
                    <a:pt x="247" y="327"/>
                  </a:lnTo>
                  <a:lnTo>
                    <a:pt x="241" y="341"/>
                  </a:lnTo>
                  <a:lnTo>
                    <a:pt x="226" y="336"/>
                  </a:lnTo>
                  <a:lnTo>
                    <a:pt x="216" y="339"/>
                  </a:lnTo>
                  <a:lnTo>
                    <a:pt x="212" y="349"/>
                  </a:lnTo>
                  <a:lnTo>
                    <a:pt x="207" y="350"/>
                  </a:lnTo>
                  <a:lnTo>
                    <a:pt x="200" y="358"/>
                  </a:lnTo>
                  <a:lnTo>
                    <a:pt x="207" y="384"/>
                  </a:lnTo>
                  <a:lnTo>
                    <a:pt x="202" y="384"/>
                  </a:lnTo>
                  <a:lnTo>
                    <a:pt x="200" y="387"/>
                  </a:lnTo>
                  <a:lnTo>
                    <a:pt x="207" y="396"/>
                  </a:lnTo>
                  <a:lnTo>
                    <a:pt x="200" y="398"/>
                  </a:lnTo>
                  <a:lnTo>
                    <a:pt x="207" y="406"/>
                  </a:lnTo>
                  <a:lnTo>
                    <a:pt x="212" y="406"/>
                  </a:lnTo>
                  <a:lnTo>
                    <a:pt x="223" y="425"/>
                  </a:lnTo>
                  <a:lnTo>
                    <a:pt x="209" y="439"/>
                  </a:lnTo>
                  <a:lnTo>
                    <a:pt x="212" y="446"/>
                  </a:lnTo>
                  <a:lnTo>
                    <a:pt x="207" y="442"/>
                  </a:lnTo>
                  <a:lnTo>
                    <a:pt x="190" y="464"/>
                  </a:lnTo>
                  <a:lnTo>
                    <a:pt x="185" y="461"/>
                  </a:lnTo>
                  <a:lnTo>
                    <a:pt x="169" y="468"/>
                  </a:lnTo>
                  <a:lnTo>
                    <a:pt x="163" y="512"/>
                  </a:lnTo>
                  <a:lnTo>
                    <a:pt x="152" y="517"/>
                  </a:lnTo>
                  <a:lnTo>
                    <a:pt x="130" y="522"/>
                  </a:lnTo>
                  <a:lnTo>
                    <a:pt x="99" y="553"/>
                  </a:lnTo>
                  <a:lnTo>
                    <a:pt x="72" y="56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08" name="Freeform 76"/>
            <p:cNvSpPr>
              <a:spLocks/>
            </p:cNvSpPr>
            <p:nvPr/>
          </p:nvSpPr>
          <p:spPr bwMode="auto">
            <a:xfrm>
              <a:off x="3483421" y="5040301"/>
              <a:ext cx="987025" cy="1531635"/>
            </a:xfrm>
            <a:custGeom>
              <a:avLst/>
              <a:gdLst>
                <a:gd name="T0" fmla="*/ 768 w 879"/>
                <a:gd name="T1" fmla="*/ 763 h 1364"/>
                <a:gd name="T2" fmla="*/ 799 w 879"/>
                <a:gd name="T3" fmla="*/ 830 h 1364"/>
                <a:gd name="T4" fmla="*/ 794 w 879"/>
                <a:gd name="T5" fmla="*/ 893 h 1364"/>
                <a:gd name="T6" fmla="*/ 799 w 879"/>
                <a:gd name="T7" fmla="*/ 982 h 1364"/>
                <a:gd name="T8" fmla="*/ 832 w 879"/>
                <a:gd name="T9" fmla="*/ 1033 h 1364"/>
                <a:gd name="T10" fmla="*/ 867 w 879"/>
                <a:gd name="T11" fmla="*/ 1119 h 1364"/>
                <a:gd name="T12" fmla="*/ 832 w 879"/>
                <a:gd name="T13" fmla="*/ 1184 h 1364"/>
                <a:gd name="T14" fmla="*/ 804 w 879"/>
                <a:gd name="T15" fmla="*/ 1262 h 1364"/>
                <a:gd name="T16" fmla="*/ 783 w 879"/>
                <a:gd name="T17" fmla="*/ 1350 h 1364"/>
                <a:gd name="T18" fmla="*/ 702 w 879"/>
                <a:gd name="T19" fmla="*/ 1364 h 1364"/>
                <a:gd name="T20" fmla="*/ 634 w 879"/>
                <a:gd name="T21" fmla="*/ 1350 h 1364"/>
                <a:gd name="T22" fmla="*/ 620 w 879"/>
                <a:gd name="T23" fmla="*/ 1283 h 1364"/>
                <a:gd name="T24" fmla="*/ 592 w 879"/>
                <a:gd name="T25" fmla="*/ 1159 h 1364"/>
                <a:gd name="T26" fmla="*/ 568 w 879"/>
                <a:gd name="T27" fmla="*/ 1106 h 1364"/>
                <a:gd name="T28" fmla="*/ 525 w 879"/>
                <a:gd name="T29" fmla="*/ 1082 h 1364"/>
                <a:gd name="T30" fmla="*/ 476 w 879"/>
                <a:gd name="T31" fmla="*/ 1019 h 1364"/>
                <a:gd name="T32" fmla="*/ 441 w 879"/>
                <a:gd name="T33" fmla="*/ 932 h 1364"/>
                <a:gd name="T34" fmla="*/ 412 w 879"/>
                <a:gd name="T35" fmla="*/ 874 h 1364"/>
                <a:gd name="T36" fmla="*/ 445 w 879"/>
                <a:gd name="T37" fmla="*/ 820 h 1364"/>
                <a:gd name="T38" fmla="*/ 445 w 879"/>
                <a:gd name="T39" fmla="*/ 785 h 1364"/>
                <a:gd name="T40" fmla="*/ 405 w 879"/>
                <a:gd name="T41" fmla="*/ 790 h 1364"/>
                <a:gd name="T42" fmla="*/ 353 w 879"/>
                <a:gd name="T43" fmla="*/ 768 h 1364"/>
                <a:gd name="T44" fmla="*/ 330 w 879"/>
                <a:gd name="T45" fmla="*/ 750 h 1364"/>
                <a:gd name="T46" fmla="*/ 263 w 879"/>
                <a:gd name="T47" fmla="*/ 715 h 1364"/>
                <a:gd name="T48" fmla="*/ 214 w 879"/>
                <a:gd name="T49" fmla="*/ 588 h 1364"/>
                <a:gd name="T50" fmla="*/ 205 w 879"/>
                <a:gd name="T51" fmla="*/ 532 h 1364"/>
                <a:gd name="T52" fmla="*/ 148 w 879"/>
                <a:gd name="T53" fmla="*/ 440 h 1364"/>
                <a:gd name="T54" fmla="*/ 131 w 879"/>
                <a:gd name="T55" fmla="*/ 434 h 1364"/>
                <a:gd name="T56" fmla="*/ 115 w 879"/>
                <a:gd name="T57" fmla="*/ 431 h 1364"/>
                <a:gd name="T58" fmla="*/ 96 w 879"/>
                <a:gd name="T59" fmla="*/ 407 h 1364"/>
                <a:gd name="T60" fmla="*/ 82 w 879"/>
                <a:gd name="T61" fmla="*/ 399 h 1364"/>
                <a:gd name="T62" fmla="*/ 66 w 879"/>
                <a:gd name="T63" fmla="*/ 385 h 1364"/>
                <a:gd name="T64" fmla="*/ 66 w 879"/>
                <a:gd name="T65" fmla="*/ 374 h 1364"/>
                <a:gd name="T66" fmla="*/ 0 w 879"/>
                <a:gd name="T67" fmla="*/ 332 h 1364"/>
                <a:gd name="T68" fmla="*/ 77 w 879"/>
                <a:gd name="T69" fmla="*/ 290 h 1364"/>
                <a:gd name="T70" fmla="*/ 105 w 879"/>
                <a:gd name="T71" fmla="*/ 281 h 1364"/>
                <a:gd name="T72" fmla="*/ 127 w 879"/>
                <a:gd name="T73" fmla="*/ 293 h 1364"/>
                <a:gd name="T74" fmla="*/ 118 w 879"/>
                <a:gd name="T75" fmla="*/ 256 h 1364"/>
                <a:gd name="T76" fmla="*/ 108 w 879"/>
                <a:gd name="T77" fmla="*/ 243 h 1364"/>
                <a:gd name="T78" fmla="*/ 146 w 879"/>
                <a:gd name="T79" fmla="*/ 205 h 1364"/>
                <a:gd name="T80" fmla="*/ 170 w 879"/>
                <a:gd name="T81" fmla="*/ 238 h 1364"/>
                <a:gd name="T82" fmla="*/ 181 w 879"/>
                <a:gd name="T83" fmla="*/ 220 h 1364"/>
                <a:gd name="T84" fmla="*/ 146 w 879"/>
                <a:gd name="T85" fmla="*/ 161 h 1364"/>
                <a:gd name="T86" fmla="*/ 148 w 879"/>
                <a:gd name="T87" fmla="*/ 149 h 1364"/>
                <a:gd name="T88" fmla="*/ 191 w 879"/>
                <a:gd name="T89" fmla="*/ 131 h 1364"/>
                <a:gd name="T90" fmla="*/ 129 w 879"/>
                <a:gd name="T91" fmla="*/ 89 h 1364"/>
                <a:gd name="T92" fmla="*/ 136 w 879"/>
                <a:gd name="T93" fmla="*/ 0 h 1364"/>
                <a:gd name="T94" fmla="*/ 320 w 879"/>
                <a:gd name="T95" fmla="*/ 97 h 1364"/>
                <a:gd name="T96" fmla="*/ 565 w 879"/>
                <a:gd name="T97" fmla="*/ 305 h 1364"/>
                <a:gd name="T98" fmla="*/ 705 w 879"/>
                <a:gd name="T99" fmla="*/ 367 h 1364"/>
                <a:gd name="T100" fmla="*/ 691 w 879"/>
                <a:gd name="T101" fmla="*/ 444 h 1364"/>
                <a:gd name="T102" fmla="*/ 709 w 879"/>
                <a:gd name="T103" fmla="*/ 458 h 1364"/>
                <a:gd name="T104" fmla="*/ 726 w 879"/>
                <a:gd name="T105" fmla="*/ 564 h 1364"/>
                <a:gd name="T106" fmla="*/ 756 w 879"/>
                <a:gd name="T107" fmla="*/ 621 h 1364"/>
                <a:gd name="T108" fmla="*/ 777 w 879"/>
                <a:gd name="T109" fmla="*/ 706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9" h="1364">
                  <a:moveTo>
                    <a:pt x="782" y="715"/>
                  </a:moveTo>
                  <a:lnTo>
                    <a:pt x="780" y="726"/>
                  </a:lnTo>
                  <a:lnTo>
                    <a:pt x="782" y="741"/>
                  </a:lnTo>
                  <a:lnTo>
                    <a:pt x="766" y="753"/>
                  </a:lnTo>
                  <a:lnTo>
                    <a:pt x="768" y="763"/>
                  </a:lnTo>
                  <a:lnTo>
                    <a:pt x="785" y="765"/>
                  </a:lnTo>
                  <a:lnTo>
                    <a:pt x="783" y="777"/>
                  </a:lnTo>
                  <a:lnTo>
                    <a:pt x="794" y="787"/>
                  </a:lnTo>
                  <a:lnTo>
                    <a:pt x="794" y="812"/>
                  </a:lnTo>
                  <a:lnTo>
                    <a:pt x="799" y="830"/>
                  </a:lnTo>
                  <a:lnTo>
                    <a:pt x="813" y="839"/>
                  </a:lnTo>
                  <a:lnTo>
                    <a:pt x="813" y="849"/>
                  </a:lnTo>
                  <a:lnTo>
                    <a:pt x="799" y="874"/>
                  </a:lnTo>
                  <a:lnTo>
                    <a:pt x="806" y="889"/>
                  </a:lnTo>
                  <a:lnTo>
                    <a:pt x="794" y="893"/>
                  </a:lnTo>
                  <a:lnTo>
                    <a:pt x="785" y="914"/>
                  </a:lnTo>
                  <a:lnTo>
                    <a:pt x="790" y="936"/>
                  </a:lnTo>
                  <a:lnTo>
                    <a:pt x="771" y="960"/>
                  </a:lnTo>
                  <a:lnTo>
                    <a:pt x="768" y="976"/>
                  </a:lnTo>
                  <a:lnTo>
                    <a:pt x="799" y="982"/>
                  </a:lnTo>
                  <a:lnTo>
                    <a:pt x="810" y="990"/>
                  </a:lnTo>
                  <a:lnTo>
                    <a:pt x="810" y="1004"/>
                  </a:lnTo>
                  <a:lnTo>
                    <a:pt x="820" y="1014"/>
                  </a:lnTo>
                  <a:lnTo>
                    <a:pt x="820" y="1022"/>
                  </a:lnTo>
                  <a:lnTo>
                    <a:pt x="832" y="1033"/>
                  </a:lnTo>
                  <a:lnTo>
                    <a:pt x="856" y="1039"/>
                  </a:lnTo>
                  <a:lnTo>
                    <a:pt x="869" y="1056"/>
                  </a:lnTo>
                  <a:lnTo>
                    <a:pt x="879" y="1100"/>
                  </a:lnTo>
                  <a:lnTo>
                    <a:pt x="875" y="1113"/>
                  </a:lnTo>
                  <a:lnTo>
                    <a:pt x="867" y="1119"/>
                  </a:lnTo>
                  <a:lnTo>
                    <a:pt x="849" y="1119"/>
                  </a:lnTo>
                  <a:lnTo>
                    <a:pt x="841" y="1137"/>
                  </a:lnTo>
                  <a:lnTo>
                    <a:pt x="839" y="1159"/>
                  </a:lnTo>
                  <a:lnTo>
                    <a:pt x="844" y="1168"/>
                  </a:lnTo>
                  <a:lnTo>
                    <a:pt x="832" y="1184"/>
                  </a:lnTo>
                  <a:lnTo>
                    <a:pt x="822" y="1189"/>
                  </a:lnTo>
                  <a:lnTo>
                    <a:pt x="816" y="1203"/>
                  </a:lnTo>
                  <a:lnTo>
                    <a:pt x="822" y="1221"/>
                  </a:lnTo>
                  <a:lnTo>
                    <a:pt x="815" y="1246"/>
                  </a:lnTo>
                  <a:lnTo>
                    <a:pt x="804" y="1262"/>
                  </a:lnTo>
                  <a:lnTo>
                    <a:pt x="827" y="1313"/>
                  </a:lnTo>
                  <a:lnTo>
                    <a:pt x="820" y="1324"/>
                  </a:lnTo>
                  <a:lnTo>
                    <a:pt x="810" y="1327"/>
                  </a:lnTo>
                  <a:lnTo>
                    <a:pt x="794" y="1341"/>
                  </a:lnTo>
                  <a:lnTo>
                    <a:pt x="783" y="1350"/>
                  </a:lnTo>
                  <a:lnTo>
                    <a:pt x="771" y="1348"/>
                  </a:lnTo>
                  <a:lnTo>
                    <a:pt x="759" y="1350"/>
                  </a:lnTo>
                  <a:lnTo>
                    <a:pt x="749" y="1348"/>
                  </a:lnTo>
                  <a:lnTo>
                    <a:pt x="724" y="1362"/>
                  </a:lnTo>
                  <a:lnTo>
                    <a:pt x="702" y="1364"/>
                  </a:lnTo>
                  <a:lnTo>
                    <a:pt x="697" y="1362"/>
                  </a:lnTo>
                  <a:lnTo>
                    <a:pt x="669" y="1359"/>
                  </a:lnTo>
                  <a:lnTo>
                    <a:pt x="657" y="1353"/>
                  </a:lnTo>
                  <a:lnTo>
                    <a:pt x="645" y="1357"/>
                  </a:lnTo>
                  <a:lnTo>
                    <a:pt x="634" y="1350"/>
                  </a:lnTo>
                  <a:lnTo>
                    <a:pt x="631" y="1338"/>
                  </a:lnTo>
                  <a:lnTo>
                    <a:pt x="627" y="1315"/>
                  </a:lnTo>
                  <a:lnTo>
                    <a:pt x="620" y="1310"/>
                  </a:lnTo>
                  <a:lnTo>
                    <a:pt x="615" y="1297"/>
                  </a:lnTo>
                  <a:lnTo>
                    <a:pt x="620" y="1283"/>
                  </a:lnTo>
                  <a:lnTo>
                    <a:pt x="610" y="1262"/>
                  </a:lnTo>
                  <a:lnTo>
                    <a:pt x="617" y="1243"/>
                  </a:lnTo>
                  <a:lnTo>
                    <a:pt x="608" y="1224"/>
                  </a:lnTo>
                  <a:lnTo>
                    <a:pt x="601" y="1168"/>
                  </a:lnTo>
                  <a:lnTo>
                    <a:pt x="592" y="1159"/>
                  </a:lnTo>
                  <a:lnTo>
                    <a:pt x="584" y="1137"/>
                  </a:lnTo>
                  <a:lnTo>
                    <a:pt x="586" y="1124"/>
                  </a:lnTo>
                  <a:lnTo>
                    <a:pt x="579" y="1113"/>
                  </a:lnTo>
                  <a:lnTo>
                    <a:pt x="577" y="1105"/>
                  </a:lnTo>
                  <a:lnTo>
                    <a:pt x="568" y="1106"/>
                  </a:lnTo>
                  <a:lnTo>
                    <a:pt x="559" y="1105"/>
                  </a:lnTo>
                  <a:lnTo>
                    <a:pt x="551" y="1106"/>
                  </a:lnTo>
                  <a:lnTo>
                    <a:pt x="540" y="1094"/>
                  </a:lnTo>
                  <a:lnTo>
                    <a:pt x="537" y="1094"/>
                  </a:lnTo>
                  <a:lnTo>
                    <a:pt x="525" y="1082"/>
                  </a:lnTo>
                  <a:lnTo>
                    <a:pt x="500" y="1079"/>
                  </a:lnTo>
                  <a:lnTo>
                    <a:pt x="499" y="1047"/>
                  </a:lnTo>
                  <a:lnTo>
                    <a:pt x="490" y="1038"/>
                  </a:lnTo>
                  <a:lnTo>
                    <a:pt x="481" y="1035"/>
                  </a:lnTo>
                  <a:lnTo>
                    <a:pt x="476" y="1019"/>
                  </a:lnTo>
                  <a:lnTo>
                    <a:pt x="467" y="1017"/>
                  </a:lnTo>
                  <a:lnTo>
                    <a:pt x="452" y="990"/>
                  </a:lnTo>
                  <a:lnTo>
                    <a:pt x="450" y="963"/>
                  </a:lnTo>
                  <a:lnTo>
                    <a:pt x="438" y="955"/>
                  </a:lnTo>
                  <a:lnTo>
                    <a:pt x="441" y="932"/>
                  </a:lnTo>
                  <a:lnTo>
                    <a:pt x="445" y="924"/>
                  </a:lnTo>
                  <a:lnTo>
                    <a:pt x="438" y="911"/>
                  </a:lnTo>
                  <a:lnTo>
                    <a:pt x="438" y="898"/>
                  </a:lnTo>
                  <a:lnTo>
                    <a:pt x="417" y="887"/>
                  </a:lnTo>
                  <a:lnTo>
                    <a:pt x="412" y="874"/>
                  </a:lnTo>
                  <a:lnTo>
                    <a:pt x="412" y="852"/>
                  </a:lnTo>
                  <a:lnTo>
                    <a:pt x="431" y="839"/>
                  </a:lnTo>
                  <a:lnTo>
                    <a:pt x="434" y="830"/>
                  </a:lnTo>
                  <a:lnTo>
                    <a:pt x="438" y="830"/>
                  </a:lnTo>
                  <a:lnTo>
                    <a:pt x="445" y="820"/>
                  </a:lnTo>
                  <a:lnTo>
                    <a:pt x="459" y="817"/>
                  </a:lnTo>
                  <a:lnTo>
                    <a:pt x="459" y="809"/>
                  </a:lnTo>
                  <a:lnTo>
                    <a:pt x="447" y="804"/>
                  </a:lnTo>
                  <a:lnTo>
                    <a:pt x="452" y="793"/>
                  </a:lnTo>
                  <a:lnTo>
                    <a:pt x="445" y="785"/>
                  </a:lnTo>
                  <a:lnTo>
                    <a:pt x="445" y="777"/>
                  </a:lnTo>
                  <a:lnTo>
                    <a:pt x="441" y="773"/>
                  </a:lnTo>
                  <a:lnTo>
                    <a:pt x="417" y="780"/>
                  </a:lnTo>
                  <a:lnTo>
                    <a:pt x="414" y="787"/>
                  </a:lnTo>
                  <a:lnTo>
                    <a:pt x="405" y="790"/>
                  </a:lnTo>
                  <a:lnTo>
                    <a:pt x="394" y="782"/>
                  </a:lnTo>
                  <a:lnTo>
                    <a:pt x="381" y="785"/>
                  </a:lnTo>
                  <a:lnTo>
                    <a:pt x="375" y="795"/>
                  </a:lnTo>
                  <a:lnTo>
                    <a:pt x="372" y="795"/>
                  </a:lnTo>
                  <a:lnTo>
                    <a:pt x="353" y="768"/>
                  </a:lnTo>
                  <a:lnTo>
                    <a:pt x="358" y="755"/>
                  </a:lnTo>
                  <a:lnTo>
                    <a:pt x="358" y="738"/>
                  </a:lnTo>
                  <a:lnTo>
                    <a:pt x="349" y="728"/>
                  </a:lnTo>
                  <a:lnTo>
                    <a:pt x="346" y="726"/>
                  </a:lnTo>
                  <a:lnTo>
                    <a:pt x="330" y="750"/>
                  </a:lnTo>
                  <a:lnTo>
                    <a:pt x="323" y="750"/>
                  </a:lnTo>
                  <a:lnTo>
                    <a:pt x="308" y="719"/>
                  </a:lnTo>
                  <a:lnTo>
                    <a:pt x="292" y="731"/>
                  </a:lnTo>
                  <a:lnTo>
                    <a:pt x="276" y="741"/>
                  </a:lnTo>
                  <a:lnTo>
                    <a:pt x="263" y="715"/>
                  </a:lnTo>
                  <a:lnTo>
                    <a:pt x="252" y="707"/>
                  </a:lnTo>
                  <a:lnTo>
                    <a:pt x="243" y="687"/>
                  </a:lnTo>
                  <a:lnTo>
                    <a:pt x="238" y="684"/>
                  </a:lnTo>
                  <a:lnTo>
                    <a:pt x="205" y="612"/>
                  </a:lnTo>
                  <a:lnTo>
                    <a:pt x="214" y="588"/>
                  </a:lnTo>
                  <a:lnTo>
                    <a:pt x="202" y="569"/>
                  </a:lnTo>
                  <a:lnTo>
                    <a:pt x="191" y="558"/>
                  </a:lnTo>
                  <a:lnTo>
                    <a:pt x="193" y="545"/>
                  </a:lnTo>
                  <a:lnTo>
                    <a:pt x="205" y="545"/>
                  </a:lnTo>
                  <a:lnTo>
                    <a:pt x="205" y="532"/>
                  </a:lnTo>
                  <a:lnTo>
                    <a:pt x="221" y="512"/>
                  </a:lnTo>
                  <a:lnTo>
                    <a:pt x="217" y="491"/>
                  </a:lnTo>
                  <a:lnTo>
                    <a:pt x="148" y="436"/>
                  </a:lnTo>
                  <a:lnTo>
                    <a:pt x="146" y="439"/>
                  </a:lnTo>
                  <a:lnTo>
                    <a:pt x="148" y="440"/>
                  </a:lnTo>
                  <a:lnTo>
                    <a:pt x="146" y="444"/>
                  </a:lnTo>
                  <a:lnTo>
                    <a:pt x="144" y="442"/>
                  </a:lnTo>
                  <a:lnTo>
                    <a:pt x="138" y="437"/>
                  </a:lnTo>
                  <a:lnTo>
                    <a:pt x="136" y="439"/>
                  </a:lnTo>
                  <a:lnTo>
                    <a:pt x="131" y="434"/>
                  </a:lnTo>
                  <a:lnTo>
                    <a:pt x="127" y="437"/>
                  </a:lnTo>
                  <a:lnTo>
                    <a:pt x="125" y="437"/>
                  </a:lnTo>
                  <a:lnTo>
                    <a:pt x="122" y="436"/>
                  </a:lnTo>
                  <a:lnTo>
                    <a:pt x="118" y="432"/>
                  </a:lnTo>
                  <a:lnTo>
                    <a:pt x="115" y="431"/>
                  </a:lnTo>
                  <a:lnTo>
                    <a:pt x="111" y="426"/>
                  </a:lnTo>
                  <a:lnTo>
                    <a:pt x="106" y="421"/>
                  </a:lnTo>
                  <a:lnTo>
                    <a:pt x="103" y="413"/>
                  </a:lnTo>
                  <a:lnTo>
                    <a:pt x="99" y="410"/>
                  </a:lnTo>
                  <a:lnTo>
                    <a:pt x="96" y="407"/>
                  </a:lnTo>
                  <a:lnTo>
                    <a:pt x="92" y="407"/>
                  </a:lnTo>
                  <a:lnTo>
                    <a:pt x="91" y="407"/>
                  </a:lnTo>
                  <a:lnTo>
                    <a:pt x="91" y="405"/>
                  </a:lnTo>
                  <a:lnTo>
                    <a:pt x="87" y="404"/>
                  </a:lnTo>
                  <a:lnTo>
                    <a:pt x="82" y="399"/>
                  </a:lnTo>
                  <a:lnTo>
                    <a:pt x="78" y="393"/>
                  </a:lnTo>
                  <a:lnTo>
                    <a:pt x="77" y="390"/>
                  </a:lnTo>
                  <a:lnTo>
                    <a:pt x="73" y="388"/>
                  </a:lnTo>
                  <a:lnTo>
                    <a:pt x="70" y="383"/>
                  </a:lnTo>
                  <a:lnTo>
                    <a:pt x="66" y="385"/>
                  </a:lnTo>
                  <a:lnTo>
                    <a:pt x="65" y="386"/>
                  </a:lnTo>
                  <a:lnTo>
                    <a:pt x="59" y="390"/>
                  </a:lnTo>
                  <a:lnTo>
                    <a:pt x="56" y="382"/>
                  </a:lnTo>
                  <a:lnTo>
                    <a:pt x="66" y="377"/>
                  </a:lnTo>
                  <a:lnTo>
                    <a:pt x="66" y="374"/>
                  </a:lnTo>
                  <a:lnTo>
                    <a:pt x="45" y="361"/>
                  </a:lnTo>
                  <a:lnTo>
                    <a:pt x="56" y="345"/>
                  </a:lnTo>
                  <a:lnTo>
                    <a:pt x="42" y="337"/>
                  </a:lnTo>
                  <a:lnTo>
                    <a:pt x="32" y="351"/>
                  </a:lnTo>
                  <a:lnTo>
                    <a:pt x="0" y="332"/>
                  </a:lnTo>
                  <a:lnTo>
                    <a:pt x="21" y="321"/>
                  </a:lnTo>
                  <a:lnTo>
                    <a:pt x="72" y="251"/>
                  </a:lnTo>
                  <a:lnTo>
                    <a:pt x="82" y="266"/>
                  </a:lnTo>
                  <a:lnTo>
                    <a:pt x="68" y="283"/>
                  </a:lnTo>
                  <a:lnTo>
                    <a:pt x="77" y="290"/>
                  </a:lnTo>
                  <a:lnTo>
                    <a:pt x="66" y="302"/>
                  </a:lnTo>
                  <a:lnTo>
                    <a:pt x="78" y="307"/>
                  </a:lnTo>
                  <a:lnTo>
                    <a:pt x="94" y="286"/>
                  </a:lnTo>
                  <a:lnTo>
                    <a:pt x="105" y="288"/>
                  </a:lnTo>
                  <a:lnTo>
                    <a:pt x="105" y="281"/>
                  </a:lnTo>
                  <a:lnTo>
                    <a:pt x="108" y="281"/>
                  </a:lnTo>
                  <a:lnTo>
                    <a:pt x="106" y="291"/>
                  </a:lnTo>
                  <a:lnTo>
                    <a:pt x="110" y="293"/>
                  </a:lnTo>
                  <a:lnTo>
                    <a:pt x="118" y="291"/>
                  </a:lnTo>
                  <a:lnTo>
                    <a:pt x="127" y="293"/>
                  </a:lnTo>
                  <a:lnTo>
                    <a:pt x="132" y="288"/>
                  </a:lnTo>
                  <a:lnTo>
                    <a:pt x="134" y="272"/>
                  </a:lnTo>
                  <a:lnTo>
                    <a:pt x="146" y="256"/>
                  </a:lnTo>
                  <a:lnTo>
                    <a:pt x="139" y="253"/>
                  </a:lnTo>
                  <a:lnTo>
                    <a:pt x="118" y="256"/>
                  </a:lnTo>
                  <a:lnTo>
                    <a:pt x="103" y="267"/>
                  </a:lnTo>
                  <a:lnTo>
                    <a:pt x="99" y="261"/>
                  </a:lnTo>
                  <a:lnTo>
                    <a:pt x="111" y="253"/>
                  </a:lnTo>
                  <a:lnTo>
                    <a:pt x="106" y="245"/>
                  </a:lnTo>
                  <a:lnTo>
                    <a:pt x="108" y="243"/>
                  </a:lnTo>
                  <a:lnTo>
                    <a:pt x="80" y="202"/>
                  </a:lnTo>
                  <a:lnTo>
                    <a:pt x="98" y="175"/>
                  </a:lnTo>
                  <a:lnTo>
                    <a:pt x="141" y="200"/>
                  </a:lnTo>
                  <a:lnTo>
                    <a:pt x="143" y="199"/>
                  </a:lnTo>
                  <a:lnTo>
                    <a:pt x="146" y="205"/>
                  </a:lnTo>
                  <a:lnTo>
                    <a:pt x="162" y="215"/>
                  </a:lnTo>
                  <a:lnTo>
                    <a:pt x="162" y="216"/>
                  </a:lnTo>
                  <a:lnTo>
                    <a:pt x="165" y="218"/>
                  </a:lnTo>
                  <a:lnTo>
                    <a:pt x="157" y="227"/>
                  </a:lnTo>
                  <a:lnTo>
                    <a:pt x="170" y="238"/>
                  </a:lnTo>
                  <a:lnTo>
                    <a:pt x="177" y="226"/>
                  </a:lnTo>
                  <a:lnTo>
                    <a:pt x="170" y="221"/>
                  </a:lnTo>
                  <a:lnTo>
                    <a:pt x="172" y="220"/>
                  </a:lnTo>
                  <a:lnTo>
                    <a:pt x="179" y="224"/>
                  </a:lnTo>
                  <a:lnTo>
                    <a:pt x="181" y="220"/>
                  </a:lnTo>
                  <a:lnTo>
                    <a:pt x="179" y="216"/>
                  </a:lnTo>
                  <a:lnTo>
                    <a:pt x="184" y="192"/>
                  </a:lnTo>
                  <a:lnTo>
                    <a:pt x="146" y="170"/>
                  </a:lnTo>
                  <a:lnTo>
                    <a:pt x="143" y="170"/>
                  </a:lnTo>
                  <a:lnTo>
                    <a:pt x="146" y="161"/>
                  </a:lnTo>
                  <a:lnTo>
                    <a:pt x="146" y="156"/>
                  </a:lnTo>
                  <a:lnTo>
                    <a:pt x="148" y="156"/>
                  </a:lnTo>
                  <a:lnTo>
                    <a:pt x="146" y="156"/>
                  </a:lnTo>
                  <a:lnTo>
                    <a:pt x="148" y="153"/>
                  </a:lnTo>
                  <a:lnTo>
                    <a:pt x="148" y="149"/>
                  </a:lnTo>
                  <a:lnTo>
                    <a:pt x="176" y="157"/>
                  </a:lnTo>
                  <a:lnTo>
                    <a:pt x="177" y="157"/>
                  </a:lnTo>
                  <a:lnTo>
                    <a:pt x="186" y="129"/>
                  </a:lnTo>
                  <a:lnTo>
                    <a:pt x="191" y="132"/>
                  </a:lnTo>
                  <a:lnTo>
                    <a:pt x="191" y="131"/>
                  </a:lnTo>
                  <a:lnTo>
                    <a:pt x="188" y="127"/>
                  </a:lnTo>
                  <a:lnTo>
                    <a:pt x="186" y="126"/>
                  </a:lnTo>
                  <a:lnTo>
                    <a:pt x="188" y="123"/>
                  </a:lnTo>
                  <a:lnTo>
                    <a:pt x="146" y="99"/>
                  </a:lnTo>
                  <a:lnTo>
                    <a:pt x="129" y="89"/>
                  </a:lnTo>
                  <a:lnTo>
                    <a:pt x="146" y="57"/>
                  </a:lnTo>
                  <a:lnTo>
                    <a:pt x="148" y="56"/>
                  </a:lnTo>
                  <a:lnTo>
                    <a:pt x="146" y="53"/>
                  </a:lnTo>
                  <a:lnTo>
                    <a:pt x="136" y="43"/>
                  </a:lnTo>
                  <a:lnTo>
                    <a:pt x="136" y="0"/>
                  </a:lnTo>
                  <a:lnTo>
                    <a:pt x="146" y="5"/>
                  </a:lnTo>
                  <a:lnTo>
                    <a:pt x="223" y="49"/>
                  </a:lnTo>
                  <a:lnTo>
                    <a:pt x="238" y="53"/>
                  </a:lnTo>
                  <a:lnTo>
                    <a:pt x="266" y="65"/>
                  </a:lnTo>
                  <a:lnTo>
                    <a:pt x="320" y="97"/>
                  </a:lnTo>
                  <a:lnTo>
                    <a:pt x="474" y="227"/>
                  </a:lnTo>
                  <a:lnTo>
                    <a:pt x="480" y="238"/>
                  </a:lnTo>
                  <a:lnTo>
                    <a:pt x="485" y="235"/>
                  </a:lnTo>
                  <a:lnTo>
                    <a:pt x="490" y="238"/>
                  </a:lnTo>
                  <a:lnTo>
                    <a:pt x="565" y="305"/>
                  </a:lnTo>
                  <a:lnTo>
                    <a:pt x="575" y="301"/>
                  </a:lnTo>
                  <a:lnTo>
                    <a:pt x="599" y="267"/>
                  </a:lnTo>
                  <a:lnTo>
                    <a:pt x="610" y="270"/>
                  </a:lnTo>
                  <a:lnTo>
                    <a:pt x="705" y="355"/>
                  </a:lnTo>
                  <a:lnTo>
                    <a:pt x="705" y="367"/>
                  </a:lnTo>
                  <a:lnTo>
                    <a:pt x="700" y="391"/>
                  </a:lnTo>
                  <a:lnTo>
                    <a:pt x="705" y="396"/>
                  </a:lnTo>
                  <a:lnTo>
                    <a:pt x="704" y="412"/>
                  </a:lnTo>
                  <a:lnTo>
                    <a:pt x="690" y="428"/>
                  </a:lnTo>
                  <a:lnTo>
                    <a:pt x="691" y="444"/>
                  </a:lnTo>
                  <a:lnTo>
                    <a:pt x="695" y="445"/>
                  </a:lnTo>
                  <a:lnTo>
                    <a:pt x="695" y="450"/>
                  </a:lnTo>
                  <a:lnTo>
                    <a:pt x="700" y="450"/>
                  </a:lnTo>
                  <a:lnTo>
                    <a:pt x="700" y="458"/>
                  </a:lnTo>
                  <a:lnTo>
                    <a:pt x="709" y="458"/>
                  </a:lnTo>
                  <a:lnTo>
                    <a:pt x="704" y="474"/>
                  </a:lnTo>
                  <a:lnTo>
                    <a:pt x="717" y="491"/>
                  </a:lnTo>
                  <a:lnTo>
                    <a:pt x="709" y="498"/>
                  </a:lnTo>
                  <a:lnTo>
                    <a:pt x="709" y="525"/>
                  </a:lnTo>
                  <a:lnTo>
                    <a:pt x="726" y="564"/>
                  </a:lnTo>
                  <a:lnTo>
                    <a:pt x="719" y="577"/>
                  </a:lnTo>
                  <a:lnTo>
                    <a:pt x="730" y="595"/>
                  </a:lnTo>
                  <a:lnTo>
                    <a:pt x="742" y="595"/>
                  </a:lnTo>
                  <a:lnTo>
                    <a:pt x="759" y="607"/>
                  </a:lnTo>
                  <a:lnTo>
                    <a:pt x="756" y="621"/>
                  </a:lnTo>
                  <a:lnTo>
                    <a:pt x="759" y="630"/>
                  </a:lnTo>
                  <a:lnTo>
                    <a:pt x="756" y="641"/>
                  </a:lnTo>
                  <a:lnTo>
                    <a:pt x="782" y="684"/>
                  </a:lnTo>
                  <a:lnTo>
                    <a:pt x="777" y="688"/>
                  </a:lnTo>
                  <a:lnTo>
                    <a:pt x="777" y="706"/>
                  </a:lnTo>
                  <a:lnTo>
                    <a:pt x="783" y="712"/>
                  </a:lnTo>
                  <a:lnTo>
                    <a:pt x="782" y="71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09" name="Freeform 78"/>
            <p:cNvSpPr>
              <a:spLocks/>
            </p:cNvSpPr>
            <p:nvPr/>
          </p:nvSpPr>
          <p:spPr bwMode="auto">
            <a:xfrm>
              <a:off x="3633889" y="4952715"/>
              <a:ext cx="434561" cy="354836"/>
            </a:xfrm>
            <a:custGeom>
              <a:avLst/>
              <a:gdLst>
                <a:gd name="T0" fmla="*/ 0 w 387"/>
                <a:gd name="T1" fmla="*/ 78 h 316"/>
                <a:gd name="T2" fmla="*/ 0 w 387"/>
                <a:gd name="T3" fmla="*/ 57 h 316"/>
                <a:gd name="T4" fmla="*/ 2 w 387"/>
                <a:gd name="T5" fmla="*/ 51 h 316"/>
                <a:gd name="T6" fmla="*/ 12 w 387"/>
                <a:gd name="T7" fmla="*/ 38 h 316"/>
                <a:gd name="T8" fmla="*/ 23 w 387"/>
                <a:gd name="T9" fmla="*/ 16 h 316"/>
                <a:gd name="T10" fmla="*/ 46 w 387"/>
                <a:gd name="T11" fmla="*/ 0 h 316"/>
                <a:gd name="T12" fmla="*/ 107 w 387"/>
                <a:gd name="T13" fmla="*/ 51 h 316"/>
                <a:gd name="T14" fmla="*/ 119 w 387"/>
                <a:gd name="T15" fmla="*/ 68 h 316"/>
                <a:gd name="T16" fmla="*/ 172 w 387"/>
                <a:gd name="T17" fmla="*/ 100 h 316"/>
                <a:gd name="T18" fmla="*/ 202 w 387"/>
                <a:gd name="T19" fmla="*/ 114 h 316"/>
                <a:gd name="T20" fmla="*/ 263 w 387"/>
                <a:gd name="T21" fmla="*/ 124 h 316"/>
                <a:gd name="T22" fmla="*/ 279 w 387"/>
                <a:gd name="T23" fmla="*/ 148 h 316"/>
                <a:gd name="T24" fmla="*/ 282 w 387"/>
                <a:gd name="T25" fmla="*/ 181 h 316"/>
                <a:gd name="T26" fmla="*/ 310 w 387"/>
                <a:gd name="T27" fmla="*/ 221 h 316"/>
                <a:gd name="T28" fmla="*/ 328 w 387"/>
                <a:gd name="T29" fmla="*/ 238 h 316"/>
                <a:gd name="T30" fmla="*/ 354 w 387"/>
                <a:gd name="T31" fmla="*/ 238 h 316"/>
                <a:gd name="T32" fmla="*/ 365 w 387"/>
                <a:gd name="T33" fmla="*/ 251 h 316"/>
                <a:gd name="T34" fmla="*/ 370 w 387"/>
                <a:gd name="T35" fmla="*/ 254 h 316"/>
                <a:gd name="T36" fmla="*/ 366 w 387"/>
                <a:gd name="T37" fmla="*/ 256 h 316"/>
                <a:gd name="T38" fmla="*/ 379 w 387"/>
                <a:gd name="T39" fmla="*/ 260 h 316"/>
                <a:gd name="T40" fmla="*/ 380 w 387"/>
                <a:gd name="T41" fmla="*/ 272 h 316"/>
                <a:gd name="T42" fmla="*/ 387 w 387"/>
                <a:gd name="T43" fmla="*/ 278 h 316"/>
                <a:gd name="T44" fmla="*/ 375 w 387"/>
                <a:gd name="T45" fmla="*/ 291 h 316"/>
                <a:gd name="T46" fmla="*/ 365 w 387"/>
                <a:gd name="T47" fmla="*/ 295 h 316"/>
                <a:gd name="T48" fmla="*/ 358 w 387"/>
                <a:gd name="T49" fmla="*/ 316 h 316"/>
                <a:gd name="T50" fmla="*/ 354 w 387"/>
                <a:gd name="T51" fmla="*/ 313 h 316"/>
                <a:gd name="T52" fmla="*/ 347 w 387"/>
                <a:gd name="T53" fmla="*/ 316 h 316"/>
                <a:gd name="T54" fmla="*/ 342 w 387"/>
                <a:gd name="T55" fmla="*/ 305 h 316"/>
                <a:gd name="T56" fmla="*/ 188 w 387"/>
                <a:gd name="T57" fmla="*/ 175 h 316"/>
                <a:gd name="T58" fmla="*/ 132 w 387"/>
                <a:gd name="T59" fmla="*/ 143 h 316"/>
                <a:gd name="T60" fmla="*/ 104 w 387"/>
                <a:gd name="T61" fmla="*/ 130 h 316"/>
                <a:gd name="T62" fmla="*/ 88 w 387"/>
                <a:gd name="T63" fmla="*/ 127 h 316"/>
                <a:gd name="T64" fmla="*/ 12 w 387"/>
                <a:gd name="T65" fmla="*/ 83 h 316"/>
                <a:gd name="T66" fmla="*/ 0 w 387"/>
                <a:gd name="T67" fmla="*/ 7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7" h="316">
                  <a:moveTo>
                    <a:pt x="0" y="78"/>
                  </a:moveTo>
                  <a:lnTo>
                    <a:pt x="0" y="57"/>
                  </a:lnTo>
                  <a:lnTo>
                    <a:pt x="2" y="51"/>
                  </a:lnTo>
                  <a:lnTo>
                    <a:pt x="12" y="38"/>
                  </a:lnTo>
                  <a:lnTo>
                    <a:pt x="23" y="16"/>
                  </a:lnTo>
                  <a:lnTo>
                    <a:pt x="46" y="0"/>
                  </a:lnTo>
                  <a:lnTo>
                    <a:pt x="107" y="51"/>
                  </a:lnTo>
                  <a:lnTo>
                    <a:pt x="119" y="68"/>
                  </a:lnTo>
                  <a:lnTo>
                    <a:pt x="172" y="100"/>
                  </a:lnTo>
                  <a:lnTo>
                    <a:pt x="202" y="114"/>
                  </a:lnTo>
                  <a:lnTo>
                    <a:pt x="263" y="124"/>
                  </a:lnTo>
                  <a:lnTo>
                    <a:pt x="279" y="148"/>
                  </a:lnTo>
                  <a:lnTo>
                    <a:pt x="282" y="181"/>
                  </a:lnTo>
                  <a:lnTo>
                    <a:pt x="310" y="221"/>
                  </a:lnTo>
                  <a:lnTo>
                    <a:pt x="328" y="238"/>
                  </a:lnTo>
                  <a:lnTo>
                    <a:pt x="354" y="238"/>
                  </a:lnTo>
                  <a:lnTo>
                    <a:pt x="365" y="251"/>
                  </a:lnTo>
                  <a:lnTo>
                    <a:pt x="370" y="254"/>
                  </a:lnTo>
                  <a:lnTo>
                    <a:pt x="366" y="256"/>
                  </a:lnTo>
                  <a:lnTo>
                    <a:pt x="379" y="260"/>
                  </a:lnTo>
                  <a:lnTo>
                    <a:pt x="380" y="272"/>
                  </a:lnTo>
                  <a:lnTo>
                    <a:pt x="387" y="278"/>
                  </a:lnTo>
                  <a:lnTo>
                    <a:pt x="375" y="291"/>
                  </a:lnTo>
                  <a:lnTo>
                    <a:pt x="365" y="295"/>
                  </a:lnTo>
                  <a:lnTo>
                    <a:pt x="358" y="316"/>
                  </a:lnTo>
                  <a:lnTo>
                    <a:pt x="354" y="313"/>
                  </a:lnTo>
                  <a:lnTo>
                    <a:pt x="347" y="316"/>
                  </a:lnTo>
                  <a:lnTo>
                    <a:pt x="342" y="305"/>
                  </a:lnTo>
                  <a:lnTo>
                    <a:pt x="188" y="175"/>
                  </a:lnTo>
                  <a:lnTo>
                    <a:pt x="132" y="143"/>
                  </a:lnTo>
                  <a:lnTo>
                    <a:pt x="104" y="130"/>
                  </a:lnTo>
                  <a:lnTo>
                    <a:pt x="88" y="127"/>
                  </a:lnTo>
                  <a:lnTo>
                    <a:pt x="12" y="83"/>
                  </a:lnTo>
                  <a:lnTo>
                    <a:pt x="0" y="7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10" name="Freeform 82"/>
            <p:cNvSpPr>
              <a:spLocks/>
            </p:cNvSpPr>
            <p:nvPr/>
          </p:nvSpPr>
          <p:spPr bwMode="auto">
            <a:xfrm>
              <a:off x="3684419" y="4812352"/>
              <a:ext cx="526638" cy="405367"/>
            </a:xfrm>
            <a:custGeom>
              <a:avLst/>
              <a:gdLst>
                <a:gd name="T0" fmla="*/ 387 w 469"/>
                <a:gd name="T1" fmla="*/ 192 h 361"/>
                <a:gd name="T2" fmla="*/ 383 w 469"/>
                <a:gd name="T3" fmla="*/ 196 h 361"/>
                <a:gd name="T4" fmla="*/ 387 w 469"/>
                <a:gd name="T5" fmla="*/ 203 h 361"/>
                <a:gd name="T6" fmla="*/ 403 w 469"/>
                <a:gd name="T7" fmla="*/ 214 h 361"/>
                <a:gd name="T8" fmla="*/ 406 w 469"/>
                <a:gd name="T9" fmla="*/ 223 h 361"/>
                <a:gd name="T10" fmla="*/ 417 w 469"/>
                <a:gd name="T11" fmla="*/ 223 h 361"/>
                <a:gd name="T12" fmla="*/ 410 w 469"/>
                <a:gd name="T13" fmla="*/ 242 h 361"/>
                <a:gd name="T14" fmla="*/ 417 w 469"/>
                <a:gd name="T15" fmla="*/ 266 h 361"/>
                <a:gd name="T16" fmla="*/ 424 w 469"/>
                <a:gd name="T17" fmla="*/ 285 h 361"/>
                <a:gd name="T18" fmla="*/ 406 w 469"/>
                <a:gd name="T19" fmla="*/ 280 h 361"/>
                <a:gd name="T20" fmla="*/ 399 w 469"/>
                <a:gd name="T21" fmla="*/ 290 h 361"/>
                <a:gd name="T22" fmla="*/ 387 w 469"/>
                <a:gd name="T23" fmla="*/ 298 h 361"/>
                <a:gd name="T24" fmla="*/ 373 w 469"/>
                <a:gd name="T25" fmla="*/ 299 h 361"/>
                <a:gd name="T26" fmla="*/ 359 w 469"/>
                <a:gd name="T27" fmla="*/ 295 h 361"/>
                <a:gd name="T28" fmla="*/ 329 w 469"/>
                <a:gd name="T29" fmla="*/ 339 h 361"/>
                <a:gd name="T30" fmla="*/ 327 w 469"/>
                <a:gd name="T31" fmla="*/ 358 h 361"/>
                <a:gd name="T32" fmla="*/ 306 w 469"/>
                <a:gd name="T33" fmla="*/ 361 h 361"/>
                <a:gd name="T34" fmla="*/ 264 w 469"/>
                <a:gd name="T35" fmla="*/ 344 h 361"/>
                <a:gd name="T36" fmla="*/ 233 w 469"/>
                <a:gd name="T37" fmla="*/ 269 h 361"/>
                <a:gd name="T38" fmla="*/ 156 w 469"/>
                <a:gd name="T39" fmla="*/ 238 h 361"/>
                <a:gd name="T40" fmla="*/ 74 w 469"/>
                <a:gd name="T41" fmla="*/ 192 h 361"/>
                <a:gd name="T42" fmla="*/ 0 w 469"/>
                <a:gd name="T43" fmla="*/ 124 h 361"/>
                <a:gd name="T44" fmla="*/ 51 w 469"/>
                <a:gd name="T45" fmla="*/ 57 h 361"/>
                <a:gd name="T46" fmla="*/ 42 w 469"/>
                <a:gd name="T47" fmla="*/ 100 h 361"/>
                <a:gd name="T48" fmla="*/ 90 w 469"/>
                <a:gd name="T49" fmla="*/ 74 h 361"/>
                <a:gd name="T50" fmla="*/ 79 w 469"/>
                <a:gd name="T51" fmla="*/ 128 h 361"/>
                <a:gd name="T52" fmla="*/ 128 w 469"/>
                <a:gd name="T53" fmla="*/ 133 h 361"/>
                <a:gd name="T54" fmla="*/ 138 w 469"/>
                <a:gd name="T55" fmla="*/ 143 h 361"/>
                <a:gd name="T56" fmla="*/ 154 w 469"/>
                <a:gd name="T57" fmla="*/ 147 h 361"/>
                <a:gd name="T58" fmla="*/ 161 w 469"/>
                <a:gd name="T59" fmla="*/ 133 h 361"/>
                <a:gd name="T60" fmla="*/ 177 w 469"/>
                <a:gd name="T61" fmla="*/ 136 h 361"/>
                <a:gd name="T62" fmla="*/ 179 w 469"/>
                <a:gd name="T63" fmla="*/ 122 h 361"/>
                <a:gd name="T64" fmla="*/ 200 w 469"/>
                <a:gd name="T65" fmla="*/ 131 h 361"/>
                <a:gd name="T66" fmla="*/ 209 w 469"/>
                <a:gd name="T67" fmla="*/ 133 h 361"/>
                <a:gd name="T68" fmla="*/ 168 w 469"/>
                <a:gd name="T69" fmla="*/ 78 h 361"/>
                <a:gd name="T70" fmla="*/ 175 w 469"/>
                <a:gd name="T71" fmla="*/ 68 h 361"/>
                <a:gd name="T72" fmla="*/ 196 w 469"/>
                <a:gd name="T73" fmla="*/ 55 h 361"/>
                <a:gd name="T74" fmla="*/ 215 w 469"/>
                <a:gd name="T75" fmla="*/ 51 h 361"/>
                <a:gd name="T76" fmla="*/ 210 w 469"/>
                <a:gd name="T77" fmla="*/ 90 h 361"/>
                <a:gd name="T78" fmla="*/ 235 w 469"/>
                <a:gd name="T79" fmla="*/ 70 h 361"/>
                <a:gd name="T80" fmla="*/ 235 w 469"/>
                <a:gd name="T81" fmla="*/ 114 h 361"/>
                <a:gd name="T82" fmla="*/ 242 w 469"/>
                <a:gd name="T83" fmla="*/ 52 h 361"/>
                <a:gd name="T84" fmla="*/ 341 w 469"/>
                <a:gd name="T85" fmla="*/ 33 h 361"/>
                <a:gd name="T86" fmla="*/ 378 w 469"/>
                <a:gd name="T87" fmla="*/ 57 h 361"/>
                <a:gd name="T88" fmla="*/ 376 w 469"/>
                <a:gd name="T89" fmla="*/ 68 h 361"/>
                <a:gd name="T90" fmla="*/ 443 w 469"/>
                <a:gd name="T91" fmla="*/ 55 h 361"/>
                <a:gd name="T92" fmla="*/ 450 w 469"/>
                <a:gd name="T93" fmla="*/ 73 h 361"/>
                <a:gd name="T94" fmla="*/ 469 w 469"/>
                <a:gd name="T95" fmla="*/ 87 h 361"/>
                <a:gd name="T96" fmla="*/ 455 w 469"/>
                <a:gd name="T97" fmla="*/ 109 h 361"/>
                <a:gd name="T98" fmla="*/ 462 w 469"/>
                <a:gd name="T99" fmla="*/ 124 h 361"/>
                <a:gd name="T100" fmla="*/ 448 w 469"/>
                <a:gd name="T101" fmla="*/ 152 h 361"/>
                <a:gd name="T102" fmla="*/ 429 w 469"/>
                <a:gd name="T103" fmla="*/ 158 h 361"/>
                <a:gd name="T104" fmla="*/ 417 w 469"/>
                <a:gd name="T105" fmla="*/ 162 h 361"/>
                <a:gd name="T106" fmla="*/ 422 w 469"/>
                <a:gd name="T107" fmla="*/ 166 h 361"/>
                <a:gd name="T108" fmla="*/ 418 w 469"/>
                <a:gd name="T109" fmla="*/ 169 h 361"/>
                <a:gd name="T110" fmla="*/ 415 w 469"/>
                <a:gd name="T111" fmla="*/ 174 h 361"/>
                <a:gd name="T112" fmla="*/ 403 w 469"/>
                <a:gd name="T113" fmla="*/ 1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9" h="361">
                  <a:moveTo>
                    <a:pt x="403" y="174"/>
                  </a:moveTo>
                  <a:lnTo>
                    <a:pt x="387" y="192"/>
                  </a:lnTo>
                  <a:lnTo>
                    <a:pt x="387" y="196"/>
                  </a:lnTo>
                  <a:lnTo>
                    <a:pt x="383" y="196"/>
                  </a:lnTo>
                  <a:lnTo>
                    <a:pt x="383" y="198"/>
                  </a:lnTo>
                  <a:lnTo>
                    <a:pt x="387" y="203"/>
                  </a:lnTo>
                  <a:lnTo>
                    <a:pt x="390" y="201"/>
                  </a:lnTo>
                  <a:lnTo>
                    <a:pt x="403" y="214"/>
                  </a:lnTo>
                  <a:lnTo>
                    <a:pt x="399" y="219"/>
                  </a:lnTo>
                  <a:lnTo>
                    <a:pt x="406" y="223"/>
                  </a:lnTo>
                  <a:lnTo>
                    <a:pt x="411" y="219"/>
                  </a:lnTo>
                  <a:lnTo>
                    <a:pt x="417" y="223"/>
                  </a:lnTo>
                  <a:lnTo>
                    <a:pt x="410" y="231"/>
                  </a:lnTo>
                  <a:lnTo>
                    <a:pt x="410" y="242"/>
                  </a:lnTo>
                  <a:lnTo>
                    <a:pt x="425" y="255"/>
                  </a:lnTo>
                  <a:lnTo>
                    <a:pt x="417" y="266"/>
                  </a:lnTo>
                  <a:lnTo>
                    <a:pt x="425" y="276"/>
                  </a:lnTo>
                  <a:lnTo>
                    <a:pt x="424" y="285"/>
                  </a:lnTo>
                  <a:lnTo>
                    <a:pt x="417" y="290"/>
                  </a:lnTo>
                  <a:lnTo>
                    <a:pt x="406" y="280"/>
                  </a:lnTo>
                  <a:lnTo>
                    <a:pt x="408" y="285"/>
                  </a:lnTo>
                  <a:lnTo>
                    <a:pt x="399" y="290"/>
                  </a:lnTo>
                  <a:lnTo>
                    <a:pt x="397" y="287"/>
                  </a:lnTo>
                  <a:lnTo>
                    <a:pt x="387" y="298"/>
                  </a:lnTo>
                  <a:lnTo>
                    <a:pt x="378" y="290"/>
                  </a:lnTo>
                  <a:lnTo>
                    <a:pt x="373" y="299"/>
                  </a:lnTo>
                  <a:lnTo>
                    <a:pt x="364" y="295"/>
                  </a:lnTo>
                  <a:lnTo>
                    <a:pt x="359" y="295"/>
                  </a:lnTo>
                  <a:lnTo>
                    <a:pt x="324" y="334"/>
                  </a:lnTo>
                  <a:lnTo>
                    <a:pt x="329" y="339"/>
                  </a:lnTo>
                  <a:lnTo>
                    <a:pt x="320" y="352"/>
                  </a:lnTo>
                  <a:lnTo>
                    <a:pt x="327" y="358"/>
                  </a:lnTo>
                  <a:lnTo>
                    <a:pt x="324" y="358"/>
                  </a:lnTo>
                  <a:lnTo>
                    <a:pt x="306" y="361"/>
                  </a:lnTo>
                  <a:lnTo>
                    <a:pt x="282" y="361"/>
                  </a:lnTo>
                  <a:lnTo>
                    <a:pt x="264" y="344"/>
                  </a:lnTo>
                  <a:lnTo>
                    <a:pt x="235" y="304"/>
                  </a:lnTo>
                  <a:lnTo>
                    <a:pt x="233" y="269"/>
                  </a:lnTo>
                  <a:lnTo>
                    <a:pt x="217" y="247"/>
                  </a:lnTo>
                  <a:lnTo>
                    <a:pt x="156" y="238"/>
                  </a:lnTo>
                  <a:lnTo>
                    <a:pt x="126" y="223"/>
                  </a:lnTo>
                  <a:lnTo>
                    <a:pt x="74" y="192"/>
                  </a:lnTo>
                  <a:lnTo>
                    <a:pt x="62" y="174"/>
                  </a:lnTo>
                  <a:lnTo>
                    <a:pt x="0" y="124"/>
                  </a:lnTo>
                  <a:lnTo>
                    <a:pt x="9" y="119"/>
                  </a:lnTo>
                  <a:lnTo>
                    <a:pt x="51" y="57"/>
                  </a:lnTo>
                  <a:lnTo>
                    <a:pt x="67" y="65"/>
                  </a:lnTo>
                  <a:lnTo>
                    <a:pt x="42" y="100"/>
                  </a:lnTo>
                  <a:lnTo>
                    <a:pt x="63" y="114"/>
                  </a:lnTo>
                  <a:lnTo>
                    <a:pt x="90" y="74"/>
                  </a:lnTo>
                  <a:lnTo>
                    <a:pt x="107" y="90"/>
                  </a:lnTo>
                  <a:lnTo>
                    <a:pt x="79" y="128"/>
                  </a:lnTo>
                  <a:lnTo>
                    <a:pt x="110" y="154"/>
                  </a:lnTo>
                  <a:lnTo>
                    <a:pt x="128" y="133"/>
                  </a:lnTo>
                  <a:lnTo>
                    <a:pt x="137" y="133"/>
                  </a:lnTo>
                  <a:lnTo>
                    <a:pt x="138" y="143"/>
                  </a:lnTo>
                  <a:lnTo>
                    <a:pt x="151" y="133"/>
                  </a:lnTo>
                  <a:lnTo>
                    <a:pt x="154" y="147"/>
                  </a:lnTo>
                  <a:lnTo>
                    <a:pt x="163" y="143"/>
                  </a:lnTo>
                  <a:lnTo>
                    <a:pt x="161" y="133"/>
                  </a:lnTo>
                  <a:lnTo>
                    <a:pt x="173" y="131"/>
                  </a:lnTo>
                  <a:lnTo>
                    <a:pt x="177" y="136"/>
                  </a:lnTo>
                  <a:lnTo>
                    <a:pt x="186" y="131"/>
                  </a:lnTo>
                  <a:lnTo>
                    <a:pt x="179" y="122"/>
                  </a:lnTo>
                  <a:lnTo>
                    <a:pt x="193" y="119"/>
                  </a:lnTo>
                  <a:lnTo>
                    <a:pt x="200" y="131"/>
                  </a:lnTo>
                  <a:lnTo>
                    <a:pt x="207" y="131"/>
                  </a:lnTo>
                  <a:lnTo>
                    <a:pt x="209" y="133"/>
                  </a:lnTo>
                  <a:lnTo>
                    <a:pt x="215" y="131"/>
                  </a:lnTo>
                  <a:lnTo>
                    <a:pt x="168" y="78"/>
                  </a:lnTo>
                  <a:lnTo>
                    <a:pt x="177" y="74"/>
                  </a:lnTo>
                  <a:lnTo>
                    <a:pt x="175" y="68"/>
                  </a:lnTo>
                  <a:lnTo>
                    <a:pt x="193" y="57"/>
                  </a:lnTo>
                  <a:lnTo>
                    <a:pt x="196" y="55"/>
                  </a:lnTo>
                  <a:lnTo>
                    <a:pt x="207" y="41"/>
                  </a:lnTo>
                  <a:lnTo>
                    <a:pt x="215" y="51"/>
                  </a:lnTo>
                  <a:lnTo>
                    <a:pt x="200" y="78"/>
                  </a:lnTo>
                  <a:lnTo>
                    <a:pt x="210" y="90"/>
                  </a:lnTo>
                  <a:lnTo>
                    <a:pt x="224" y="60"/>
                  </a:lnTo>
                  <a:lnTo>
                    <a:pt x="235" y="70"/>
                  </a:lnTo>
                  <a:lnTo>
                    <a:pt x="219" y="100"/>
                  </a:lnTo>
                  <a:lnTo>
                    <a:pt x="235" y="114"/>
                  </a:lnTo>
                  <a:lnTo>
                    <a:pt x="273" y="87"/>
                  </a:lnTo>
                  <a:lnTo>
                    <a:pt x="242" y="52"/>
                  </a:lnTo>
                  <a:lnTo>
                    <a:pt x="273" y="0"/>
                  </a:lnTo>
                  <a:lnTo>
                    <a:pt x="341" y="33"/>
                  </a:lnTo>
                  <a:lnTo>
                    <a:pt x="375" y="47"/>
                  </a:lnTo>
                  <a:lnTo>
                    <a:pt x="378" y="57"/>
                  </a:lnTo>
                  <a:lnTo>
                    <a:pt x="385" y="60"/>
                  </a:lnTo>
                  <a:lnTo>
                    <a:pt x="376" y="68"/>
                  </a:lnTo>
                  <a:lnTo>
                    <a:pt x="406" y="90"/>
                  </a:lnTo>
                  <a:lnTo>
                    <a:pt x="443" y="55"/>
                  </a:lnTo>
                  <a:lnTo>
                    <a:pt x="459" y="68"/>
                  </a:lnTo>
                  <a:lnTo>
                    <a:pt x="450" y="73"/>
                  </a:lnTo>
                  <a:lnTo>
                    <a:pt x="459" y="81"/>
                  </a:lnTo>
                  <a:lnTo>
                    <a:pt x="469" y="87"/>
                  </a:lnTo>
                  <a:lnTo>
                    <a:pt x="469" y="95"/>
                  </a:lnTo>
                  <a:lnTo>
                    <a:pt x="455" y="109"/>
                  </a:lnTo>
                  <a:lnTo>
                    <a:pt x="469" y="124"/>
                  </a:lnTo>
                  <a:lnTo>
                    <a:pt x="462" y="124"/>
                  </a:lnTo>
                  <a:lnTo>
                    <a:pt x="443" y="147"/>
                  </a:lnTo>
                  <a:lnTo>
                    <a:pt x="448" y="152"/>
                  </a:lnTo>
                  <a:lnTo>
                    <a:pt x="434" y="166"/>
                  </a:lnTo>
                  <a:lnTo>
                    <a:pt x="429" y="158"/>
                  </a:lnTo>
                  <a:lnTo>
                    <a:pt x="424" y="166"/>
                  </a:lnTo>
                  <a:lnTo>
                    <a:pt x="417" y="162"/>
                  </a:lnTo>
                  <a:lnTo>
                    <a:pt x="415" y="165"/>
                  </a:lnTo>
                  <a:lnTo>
                    <a:pt x="422" y="166"/>
                  </a:lnTo>
                  <a:lnTo>
                    <a:pt x="415" y="165"/>
                  </a:lnTo>
                  <a:lnTo>
                    <a:pt x="418" y="169"/>
                  </a:lnTo>
                  <a:lnTo>
                    <a:pt x="411" y="166"/>
                  </a:lnTo>
                  <a:lnTo>
                    <a:pt x="415" y="174"/>
                  </a:lnTo>
                  <a:lnTo>
                    <a:pt x="408" y="169"/>
                  </a:lnTo>
                  <a:lnTo>
                    <a:pt x="403" y="17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11" name="Freeform 84"/>
            <p:cNvSpPr>
              <a:spLocks/>
            </p:cNvSpPr>
            <p:nvPr/>
          </p:nvSpPr>
          <p:spPr bwMode="auto">
            <a:xfrm>
              <a:off x="4068449" y="4630443"/>
              <a:ext cx="367187" cy="298692"/>
            </a:xfrm>
            <a:custGeom>
              <a:avLst/>
              <a:gdLst>
                <a:gd name="T0" fmla="*/ 88 w 327"/>
                <a:gd name="T1" fmla="*/ 94 h 266"/>
                <a:gd name="T2" fmla="*/ 92 w 327"/>
                <a:gd name="T3" fmla="*/ 102 h 266"/>
                <a:gd name="T4" fmla="*/ 104 w 327"/>
                <a:gd name="T5" fmla="*/ 83 h 266"/>
                <a:gd name="T6" fmla="*/ 161 w 327"/>
                <a:gd name="T7" fmla="*/ 4 h 266"/>
                <a:gd name="T8" fmla="*/ 185 w 327"/>
                <a:gd name="T9" fmla="*/ 13 h 266"/>
                <a:gd name="T10" fmla="*/ 211 w 327"/>
                <a:gd name="T11" fmla="*/ 50 h 266"/>
                <a:gd name="T12" fmla="*/ 220 w 327"/>
                <a:gd name="T13" fmla="*/ 43 h 266"/>
                <a:gd name="T14" fmla="*/ 221 w 327"/>
                <a:gd name="T15" fmla="*/ 43 h 266"/>
                <a:gd name="T16" fmla="*/ 234 w 327"/>
                <a:gd name="T17" fmla="*/ 62 h 266"/>
                <a:gd name="T18" fmla="*/ 221 w 327"/>
                <a:gd name="T19" fmla="*/ 83 h 266"/>
                <a:gd name="T20" fmla="*/ 251 w 327"/>
                <a:gd name="T21" fmla="*/ 94 h 266"/>
                <a:gd name="T22" fmla="*/ 259 w 327"/>
                <a:gd name="T23" fmla="*/ 99 h 266"/>
                <a:gd name="T24" fmla="*/ 234 w 327"/>
                <a:gd name="T25" fmla="*/ 102 h 266"/>
                <a:gd name="T26" fmla="*/ 221 w 327"/>
                <a:gd name="T27" fmla="*/ 118 h 266"/>
                <a:gd name="T28" fmla="*/ 230 w 327"/>
                <a:gd name="T29" fmla="*/ 134 h 266"/>
                <a:gd name="T30" fmla="*/ 259 w 327"/>
                <a:gd name="T31" fmla="*/ 140 h 266"/>
                <a:gd name="T32" fmla="*/ 277 w 327"/>
                <a:gd name="T33" fmla="*/ 142 h 266"/>
                <a:gd name="T34" fmla="*/ 285 w 327"/>
                <a:gd name="T35" fmla="*/ 150 h 266"/>
                <a:gd name="T36" fmla="*/ 296 w 327"/>
                <a:gd name="T37" fmla="*/ 147 h 266"/>
                <a:gd name="T38" fmla="*/ 299 w 327"/>
                <a:gd name="T39" fmla="*/ 164 h 266"/>
                <a:gd name="T40" fmla="*/ 313 w 327"/>
                <a:gd name="T41" fmla="*/ 172 h 266"/>
                <a:gd name="T42" fmla="*/ 310 w 327"/>
                <a:gd name="T43" fmla="*/ 182 h 266"/>
                <a:gd name="T44" fmla="*/ 327 w 327"/>
                <a:gd name="T45" fmla="*/ 196 h 266"/>
                <a:gd name="T46" fmla="*/ 318 w 327"/>
                <a:gd name="T47" fmla="*/ 202 h 266"/>
                <a:gd name="T48" fmla="*/ 303 w 327"/>
                <a:gd name="T49" fmla="*/ 226 h 266"/>
                <a:gd name="T50" fmla="*/ 296 w 327"/>
                <a:gd name="T51" fmla="*/ 222 h 266"/>
                <a:gd name="T52" fmla="*/ 284 w 327"/>
                <a:gd name="T53" fmla="*/ 226 h 266"/>
                <a:gd name="T54" fmla="*/ 280 w 327"/>
                <a:gd name="T55" fmla="*/ 244 h 266"/>
                <a:gd name="T56" fmla="*/ 268 w 327"/>
                <a:gd name="T57" fmla="*/ 258 h 266"/>
                <a:gd name="T58" fmla="*/ 230 w 327"/>
                <a:gd name="T59" fmla="*/ 266 h 266"/>
                <a:gd name="T60" fmla="*/ 208 w 327"/>
                <a:gd name="T61" fmla="*/ 265 h 266"/>
                <a:gd name="T62" fmla="*/ 204 w 327"/>
                <a:gd name="T63" fmla="*/ 265 h 266"/>
                <a:gd name="T64" fmla="*/ 208 w 327"/>
                <a:gd name="T65" fmla="*/ 258 h 266"/>
                <a:gd name="T66" fmla="*/ 177 w 327"/>
                <a:gd name="T67" fmla="*/ 245 h 266"/>
                <a:gd name="T68" fmla="*/ 154 w 327"/>
                <a:gd name="T69" fmla="*/ 239 h 266"/>
                <a:gd name="T70" fmla="*/ 145 w 327"/>
                <a:gd name="T71" fmla="*/ 239 h 266"/>
                <a:gd name="T72" fmla="*/ 137 w 327"/>
                <a:gd name="T73" fmla="*/ 233 h 266"/>
                <a:gd name="T74" fmla="*/ 120 w 327"/>
                <a:gd name="T75" fmla="*/ 239 h 266"/>
                <a:gd name="T76" fmla="*/ 107 w 327"/>
                <a:gd name="T77" fmla="*/ 233 h 266"/>
                <a:gd name="T78" fmla="*/ 102 w 327"/>
                <a:gd name="T79" fmla="*/ 217 h 266"/>
                <a:gd name="T80" fmla="*/ 35 w 327"/>
                <a:gd name="T81" fmla="*/ 230 h 266"/>
                <a:gd name="T82" fmla="*/ 37 w 327"/>
                <a:gd name="T83" fmla="*/ 219 h 266"/>
                <a:gd name="T84" fmla="*/ 0 w 327"/>
                <a:gd name="T85" fmla="*/ 19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66">
                  <a:moveTo>
                    <a:pt x="0" y="195"/>
                  </a:moveTo>
                  <a:lnTo>
                    <a:pt x="88" y="94"/>
                  </a:lnTo>
                  <a:lnTo>
                    <a:pt x="88" y="99"/>
                  </a:lnTo>
                  <a:lnTo>
                    <a:pt x="92" y="102"/>
                  </a:lnTo>
                  <a:lnTo>
                    <a:pt x="106" y="85"/>
                  </a:lnTo>
                  <a:lnTo>
                    <a:pt x="104" y="83"/>
                  </a:lnTo>
                  <a:lnTo>
                    <a:pt x="151" y="0"/>
                  </a:lnTo>
                  <a:lnTo>
                    <a:pt x="161" y="4"/>
                  </a:lnTo>
                  <a:lnTo>
                    <a:pt x="159" y="13"/>
                  </a:lnTo>
                  <a:lnTo>
                    <a:pt x="185" y="13"/>
                  </a:lnTo>
                  <a:lnTo>
                    <a:pt x="220" y="39"/>
                  </a:lnTo>
                  <a:lnTo>
                    <a:pt x="211" y="50"/>
                  </a:lnTo>
                  <a:lnTo>
                    <a:pt x="214" y="53"/>
                  </a:lnTo>
                  <a:lnTo>
                    <a:pt x="220" y="43"/>
                  </a:lnTo>
                  <a:lnTo>
                    <a:pt x="221" y="53"/>
                  </a:lnTo>
                  <a:lnTo>
                    <a:pt x="221" y="43"/>
                  </a:lnTo>
                  <a:lnTo>
                    <a:pt x="221" y="59"/>
                  </a:lnTo>
                  <a:lnTo>
                    <a:pt x="234" y="62"/>
                  </a:lnTo>
                  <a:lnTo>
                    <a:pt x="232" y="70"/>
                  </a:lnTo>
                  <a:lnTo>
                    <a:pt x="221" y="83"/>
                  </a:lnTo>
                  <a:lnTo>
                    <a:pt x="220" y="90"/>
                  </a:lnTo>
                  <a:lnTo>
                    <a:pt x="251" y="94"/>
                  </a:lnTo>
                  <a:lnTo>
                    <a:pt x="259" y="94"/>
                  </a:lnTo>
                  <a:lnTo>
                    <a:pt x="259" y="99"/>
                  </a:lnTo>
                  <a:lnTo>
                    <a:pt x="252" y="105"/>
                  </a:lnTo>
                  <a:lnTo>
                    <a:pt x="234" y="102"/>
                  </a:lnTo>
                  <a:lnTo>
                    <a:pt x="232" y="112"/>
                  </a:lnTo>
                  <a:lnTo>
                    <a:pt x="221" y="118"/>
                  </a:lnTo>
                  <a:lnTo>
                    <a:pt x="214" y="134"/>
                  </a:lnTo>
                  <a:lnTo>
                    <a:pt x="230" y="134"/>
                  </a:lnTo>
                  <a:lnTo>
                    <a:pt x="237" y="142"/>
                  </a:lnTo>
                  <a:lnTo>
                    <a:pt x="259" y="140"/>
                  </a:lnTo>
                  <a:lnTo>
                    <a:pt x="273" y="145"/>
                  </a:lnTo>
                  <a:lnTo>
                    <a:pt x="277" y="142"/>
                  </a:lnTo>
                  <a:lnTo>
                    <a:pt x="280" y="142"/>
                  </a:lnTo>
                  <a:lnTo>
                    <a:pt x="285" y="150"/>
                  </a:lnTo>
                  <a:lnTo>
                    <a:pt x="292" y="152"/>
                  </a:lnTo>
                  <a:lnTo>
                    <a:pt x="296" y="147"/>
                  </a:lnTo>
                  <a:lnTo>
                    <a:pt x="296" y="156"/>
                  </a:lnTo>
                  <a:lnTo>
                    <a:pt x="299" y="164"/>
                  </a:lnTo>
                  <a:lnTo>
                    <a:pt x="303" y="164"/>
                  </a:lnTo>
                  <a:lnTo>
                    <a:pt x="313" y="172"/>
                  </a:lnTo>
                  <a:lnTo>
                    <a:pt x="310" y="177"/>
                  </a:lnTo>
                  <a:lnTo>
                    <a:pt x="310" y="182"/>
                  </a:lnTo>
                  <a:lnTo>
                    <a:pt x="320" y="187"/>
                  </a:lnTo>
                  <a:lnTo>
                    <a:pt x="327" y="196"/>
                  </a:lnTo>
                  <a:lnTo>
                    <a:pt x="325" y="204"/>
                  </a:lnTo>
                  <a:lnTo>
                    <a:pt x="318" y="202"/>
                  </a:lnTo>
                  <a:lnTo>
                    <a:pt x="311" y="207"/>
                  </a:lnTo>
                  <a:lnTo>
                    <a:pt x="303" y="226"/>
                  </a:lnTo>
                  <a:lnTo>
                    <a:pt x="301" y="222"/>
                  </a:lnTo>
                  <a:lnTo>
                    <a:pt x="296" y="222"/>
                  </a:lnTo>
                  <a:lnTo>
                    <a:pt x="284" y="219"/>
                  </a:lnTo>
                  <a:lnTo>
                    <a:pt x="284" y="226"/>
                  </a:lnTo>
                  <a:lnTo>
                    <a:pt x="287" y="231"/>
                  </a:lnTo>
                  <a:lnTo>
                    <a:pt x="280" y="244"/>
                  </a:lnTo>
                  <a:lnTo>
                    <a:pt x="280" y="253"/>
                  </a:lnTo>
                  <a:lnTo>
                    <a:pt x="268" y="258"/>
                  </a:lnTo>
                  <a:lnTo>
                    <a:pt x="252" y="244"/>
                  </a:lnTo>
                  <a:lnTo>
                    <a:pt x="230" y="266"/>
                  </a:lnTo>
                  <a:lnTo>
                    <a:pt x="220" y="258"/>
                  </a:lnTo>
                  <a:lnTo>
                    <a:pt x="208" y="265"/>
                  </a:lnTo>
                  <a:lnTo>
                    <a:pt x="206" y="266"/>
                  </a:lnTo>
                  <a:lnTo>
                    <a:pt x="204" y="265"/>
                  </a:lnTo>
                  <a:lnTo>
                    <a:pt x="211" y="258"/>
                  </a:lnTo>
                  <a:lnTo>
                    <a:pt x="208" y="258"/>
                  </a:lnTo>
                  <a:lnTo>
                    <a:pt x="201" y="265"/>
                  </a:lnTo>
                  <a:lnTo>
                    <a:pt x="177" y="245"/>
                  </a:lnTo>
                  <a:lnTo>
                    <a:pt x="171" y="253"/>
                  </a:lnTo>
                  <a:lnTo>
                    <a:pt x="154" y="239"/>
                  </a:lnTo>
                  <a:lnTo>
                    <a:pt x="152" y="242"/>
                  </a:lnTo>
                  <a:lnTo>
                    <a:pt x="145" y="239"/>
                  </a:lnTo>
                  <a:lnTo>
                    <a:pt x="139" y="245"/>
                  </a:lnTo>
                  <a:lnTo>
                    <a:pt x="137" y="233"/>
                  </a:lnTo>
                  <a:lnTo>
                    <a:pt x="130" y="242"/>
                  </a:lnTo>
                  <a:lnTo>
                    <a:pt x="120" y="239"/>
                  </a:lnTo>
                  <a:lnTo>
                    <a:pt x="116" y="242"/>
                  </a:lnTo>
                  <a:lnTo>
                    <a:pt x="107" y="233"/>
                  </a:lnTo>
                  <a:lnTo>
                    <a:pt x="116" y="230"/>
                  </a:lnTo>
                  <a:lnTo>
                    <a:pt x="102" y="217"/>
                  </a:lnTo>
                  <a:lnTo>
                    <a:pt x="64" y="252"/>
                  </a:lnTo>
                  <a:lnTo>
                    <a:pt x="35" y="230"/>
                  </a:lnTo>
                  <a:lnTo>
                    <a:pt x="45" y="222"/>
                  </a:lnTo>
                  <a:lnTo>
                    <a:pt x="37" y="219"/>
                  </a:lnTo>
                  <a:lnTo>
                    <a:pt x="33" y="209"/>
                  </a:lnTo>
                  <a:lnTo>
                    <a:pt x="0" y="19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12" name="Freeform 85"/>
            <p:cNvSpPr>
              <a:spLocks/>
            </p:cNvSpPr>
            <p:nvPr/>
          </p:nvSpPr>
          <p:spPr bwMode="auto">
            <a:xfrm>
              <a:off x="4166141" y="4921274"/>
              <a:ext cx="19090" cy="19090"/>
            </a:xfrm>
            <a:custGeom>
              <a:avLst/>
              <a:gdLst>
                <a:gd name="T0" fmla="*/ 10 w 17"/>
                <a:gd name="T1" fmla="*/ 0 h 17"/>
                <a:gd name="T2" fmla="*/ 17 w 17"/>
                <a:gd name="T3" fmla="*/ 7 h 17"/>
                <a:gd name="T4" fmla="*/ 5 w 17"/>
                <a:gd name="T5" fmla="*/ 17 h 17"/>
                <a:gd name="T6" fmla="*/ 0 w 17"/>
                <a:gd name="T7" fmla="*/ 13 h 17"/>
                <a:gd name="T8" fmla="*/ 10 w 17"/>
                <a:gd name="T9" fmla="*/ 0 h 17"/>
              </a:gdLst>
              <a:ahLst/>
              <a:cxnLst>
                <a:cxn ang="0">
                  <a:pos x="T0" y="T1"/>
                </a:cxn>
                <a:cxn ang="0">
                  <a:pos x="T2" y="T3"/>
                </a:cxn>
                <a:cxn ang="0">
                  <a:pos x="T4" y="T5"/>
                </a:cxn>
                <a:cxn ang="0">
                  <a:pos x="T6" y="T7"/>
                </a:cxn>
                <a:cxn ang="0">
                  <a:pos x="T8" y="T9"/>
                </a:cxn>
              </a:cxnLst>
              <a:rect l="0" t="0" r="r" b="b"/>
              <a:pathLst>
                <a:path w="17" h="17">
                  <a:moveTo>
                    <a:pt x="10" y="0"/>
                  </a:moveTo>
                  <a:lnTo>
                    <a:pt x="17" y="7"/>
                  </a:lnTo>
                  <a:lnTo>
                    <a:pt x="5" y="17"/>
                  </a:lnTo>
                  <a:lnTo>
                    <a:pt x="0" y="13"/>
                  </a:lnTo>
                  <a:lnTo>
                    <a:pt x="1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13" name="Freeform 87"/>
            <p:cNvSpPr>
              <a:spLocks/>
            </p:cNvSpPr>
            <p:nvPr/>
          </p:nvSpPr>
          <p:spPr bwMode="auto">
            <a:xfrm>
              <a:off x="3889909" y="4568684"/>
              <a:ext cx="334623" cy="231317"/>
            </a:xfrm>
            <a:custGeom>
              <a:avLst/>
              <a:gdLst>
                <a:gd name="T0" fmla="*/ 298 w 298"/>
                <a:gd name="T1" fmla="*/ 41 h 206"/>
                <a:gd name="T2" fmla="*/ 248 w 298"/>
                <a:gd name="T3" fmla="*/ 125 h 206"/>
                <a:gd name="T4" fmla="*/ 178 w 298"/>
                <a:gd name="T5" fmla="*/ 202 h 206"/>
                <a:gd name="T6" fmla="*/ 177 w 298"/>
                <a:gd name="T7" fmla="*/ 202 h 206"/>
                <a:gd name="T8" fmla="*/ 177 w 298"/>
                <a:gd name="T9" fmla="*/ 203 h 206"/>
                <a:gd name="T10" fmla="*/ 170 w 298"/>
                <a:gd name="T11" fmla="*/ 202 h 206"/>
                <a:gd name="T12" fmla="*/ 170 w 298"/>
                <a:gd name="T13" fmla="*/ 203 h 206"/>
                <a:gd name="T14" fmla="*/ 164 w 298"/>
                <a:gd name="T15" fmla="*/ 206 h 206"/>
                <a:gd name="T16" fmla="*/ 164 w 298"/>
                <a:gd name="T17" fmla="*/ 203 h 206"/>
                <a:gd name="T18" fmla="*/ 147 w 298"/>
                <a:gd name="T19" fmla="*/ 206 h 206"/>
                <a:gd name="T20" fmla="*/ 43 w 298"/>
                <a:gd name="T21" fmla="*/ 154 h 206"/>
                <a:gd name="T22" fmla="*/ 64 w 298"/>
                <a:gd name="T23" fmla="*/ 109 h 206"/>
                <a:gd name="T24" fmla="*/ 41 w 298"/>
                <a:gd name="T25" fmla="*/ 99 h 206"/>
                <a:gd name="T26" fmla="*/ 13 w 298"/>
                <a:gd name="T27" fmla="*/ 117 h 206"/>
                <a:gd name="T28" fmla="*/ 0 w 298"/>
                <a:gd name="T29" fmla="*/ 96 h 206"/>
                <a:gd name="T30" fmla="*/ 50 w 298"/>
                <a:gd name="T31" fmla="*/ 0 h 206"/>
                <a:gd name="T32" fmla="*/ 81 w 298"/>
                <a:gd name="T33" fmla="*/ 14 h 206"/>
                <a:gd name="T34" fmla="*/ 76 w 298"/>
                <a:gd name="T35" fmla="*/ 22 h 206"/>
                <a:gd name="T36" fmla="*/ 104 w 298"/>
                <a:gd name="T37" fmla="*/ 33 h 206"/>
                <a:gd name="T38" fmla="*/ 97 w 298"/>
                <a:gd name="T39" fmla="*/ 46 h 206"/>
                <a:gd name="T40" fmla="*/ 154 w 298"/>
                <a:gd name="T41" fmla="*/ 77 h 206"/>
                <a:gd name="T42" fmla="*/ 158 w 298"/>
                <a:gd name="T43" fmla="*/ 74 h 206"/>
                <a:gd name="T44" fmla="*/ 159 w 298"/>
                <a:gd name="T45" fmla="*/ 77 h 206"/>
                <a:gd name="T46" fmla="*/ 159 w 298"/>
                <a:gd name="T47" fmla="*/ 80 h 206"/>
                <a:gd name="T48" fmla="*/ 168 w 298"/>
                <a:gd name="T49" fmla="*/ 85 h 206"/>
                <a:gd name="T50" fmla="*/ 187 w 298"/>
                <a:gd name="T51" fmla="*/ 49 h 206"/>
                <a:gd name="T52" fmla="*/ 184 w 298"/>
                <a:gd name="T53" fmla="*/ 46 h 206"/>
                <a:gd name="T54" fmla="*/ 201 w 298"/>
                <a:gd name="T55" fmla="*/ 18 h 206"/>
                <a:gd name="T56" fmla="*/ 204 w 298"/>
                <a:gd name="T57" fmla="*/ 19 h 206"/>
                <a:gd name="T58" fmla="*/ 217 w 298"/>
                <a:gd name="T59" fmla="*/ 1 h 206"/>
                <a:gd name="T60" fmla="*/ 298 w 298"/>
                <a:gd name="T61" fmla="*/ 4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8" h="206">
                  <a:moveTo>
                    <a:pt x="298" y="41"/>
                  </a:moveTo>
                  <a:lnTo>
                    <a:pt x="248" y="125"/>
                  </a:lnTo>
                  <a:lnTo>
                    <a:pt x="178" y="202"/>
                  </a:lnTo>
                  <a:lnTo>
                    <a:pt x="177" y="202"/>
                  </a:lnTo>
                  <a:lnTo>
                    <a:pt x="177" y="203"/>
                  </a:lnTo>
                  <a:lnTo>
                    <a:pt x="170" y="202"/>
                  </a:lnTo>
                  <a:lnTo>
                    <a:pt x="170" y="203"/>
                  </a:lnTo>
                  <a:lnTo>
                    <a:pt x="164" y="206"/>
                  </a:lnTo>
                  <a:lnTo>
                    <a:pt x="164" y="203"/>
                  </a:lnTo>
                  <a:lnTo>
                    <a:pt x="147" y="206"/>
                  </a:lnTo>
                  <a:lnTo>
                    <a:pt x="43" y="154"/>
                  </a:lnTo>
                  <a:lnTo>
                    <a:pt x="64" y="109"/>
                  </a:lnTo>
                  <a:lnTo>
                    <a:pt x="41" y="99"/>
                  </a:lnTo>
                  <a:lnTo>
                    <a:pt x="13" y="117"/>
                  </a:lnTo>
                  <a:lnTo>
                    <a:pt x="0" y="96"/>
                  </a:lnTo>
                  <a:lnTo>
                    <a:pt x="50" y="0"/>
                  </a:lnTo>
                  <a:lnTo>
                    <a:pt x="81" y="14"/>
                  </a:lnTo>
                  <a:lnTo>
                    <a:pt x="76" y="22"/>
                  </a:lnTo>
                  <a:lnTo>
                    <a:pt x="104" y="33"/>
                  </a:lnTo>
                  <a:lnTo>
                    <a:pt x="97" y="46"/>
                  </a:lnTo>
                  <a:lnTo>
                    <a:pt x="154" y="77"/>
                  </a:lnTo>
                  <a:lnTo>
                    <a:pt x="158" y="74"/>
                  </a:lnTo>
                  <a:lnTo>
                    <a:pt x="159" y="77"/>
                  </a:lnTo>
                  <a:lnTo>
                    <a:pt x="159" y="80"/>
                  </a:lnTo>
                  <a:lnTo>
                    <a:pt x="168" y="85"/>
                  </a:lnTo>
                  <a:lnTo>
                    <a:pt x="187" y="49"/>
                  </a:lnTo>
                  <a:lnTo>
                    <a:pt x="184" y="46"/>
                  </a:lnTo>
                  <a:lnTo>
                    <a:pt x="201" y="18"/>
                  </a:lnTo>
                  <a:lnTo>
                    <a:pt x="204" y="19"/>
                  </a:lnTo>
                  <a:lnTo>
                    <a:pt x="217" y="1"/>
                  </a:lnTo>
                  <a:lnTo>
                    <a:pt x="298" y="4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14" name="Freeform 88"/>
            <p:cNvSpPr>
              <a:spLocks/>
            </p:cNvSpPr>
            <p:nvPr/>
          </p:nvSpPr>
          <p:spPr bwMode="auto">
            <a:xfrm>
              <a:off x="4166141" y="4921274"/>
              <a:ext cx="19090" cy="19090"/>
            </a:xfrm>
            <a:custGeom>
              <a:avLst/>
              <a:gdLst>
                <a:gd name="T0" fmla="*/ 10 w 17"/>
                <a:gd name="T1" fmla="*/ 0 h 17"/>
                <a:gd name="T2" fmla="*/ 17 w 17"/>
                <a:gd name="T3" fmla="*/ 7 h 17"/>
                <a:gd name="T4" fmla="*/ 5 w 17"/>
                <a:gd name="T5" fmla="*/ 17 h 17"/>
                <a:gd name="T6" fmla="*/ 0 w 17"/>
                <a:gd name="T7" fmla="*/ 13 h 17"/>
                <a:gd name="T8" fmla="*/ 10 w 17"/>
                <a:gd name="T9" fmla="*/ 0 h 17"/>
              </a:gdLst>
              <a:ahLst/>
              <a:cxnLst>
                <a:cxn ang="0">
                  <a:pos x="T0" y="T1"/>
                </a:cxn>
                <a:cxn ang="0">
                  <a:pos x="T2" y="T3"/>
                </a:cxn>
                <a:cxn ang="0">
                  <a:pos x="T4" y="T5"/>
                </a:cxn>
                <a:cxn ang="0">
                  <a:pos x="T6" y="T7"/>
                </a:cxn>
                <a:cxn ang="0">
                  <a:pos x="T8" y="T9"/>
                </a:cxn>
              </a:cxnLst>
              <a:rect l="0" t="0" r="r" b="b"/>
              <a:pathLst>
                <a:path w="17" h="17">
                  <a:moveTo>
                    <a:pt x="10" y="0"/>
                  </a:moveTo>
                  <a:lnTo>
                    <a:pt x="17" y="7"/>
                  </a:lnTo>
                  <a:lnTo>
                    <a:pt x="5" y="17"/>
                  </a:lnTo>
                  <a:lnTo>
                    <a:pt x="0" y="13"/>
                  </a:lnTo>
                  <a:lnTo>
                    <a:pt x="1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15" name="Freeform 90"/>
            <p:cNvSpPr>
              <a:spLocks/>
            </p:cNvSpPr>
            <p:nvPr/>
          </p:nvSpPr>
          <p:spPr bwMode="auto">
            <a:xfrm>
              <a:off x="4030271" y="4888710"/>
              <a:ext cx="1015097" cy="1683227"/>
            </a:xfrm>
            <a:custGeom>
              <a:avLst/>
              <a:gdLst>
                <a:gd name="T0" fmla="*/ 599 w 904"/>
                <a:gd name="T1" fmla="*/ 1335 h 1499"/>
                <a:gd name="T2" fmla="*/ 503 w 904"/>
                <a:gd name="T3" fmla="*/ 1427 h 1499"/>
                <a:gd name="T4" fmla="*/ 463 w 904"/>
                <a:gd name="T5" fmla="*/ 1449 h 1499"/>
                <a:gd name="T6" fmla="*/ 383 w 904"/>
                <a:gd name="T7" fmla="*/ 1494 h 1499"/>
                <a:gd name="T8" fmla="*/ 324 w 904"/>
                <a:gd name="T9" fmla="*/ 1462 h 1499"/>
                <a:gd name="T10" fmla="*/ 336 w 904"/>
                <a:gd name="T11" fmla="*/ 1356 h 1499"/>
                <a:gd name="T12" fmla="*/ 354 w 904"/>
                <a:gd name="T13" fmla="*/ 1293 h 1499"/>
                <a:gd name="T14" fmla="*/ 393 w 904"/>
                <a:gd name="T15" fmla="*/ 1235 h 1499"/>
                <a:gd name="T16" fmla="*/ 334 w 904"/>
                <a:gd name="T17" fmla="*/ 1149 h 1499"/>
                <a:gd name="T18" fmla="*/ 286 w 904"/>
                <a:gd name="T19" fmla="*/ 1095 h 1499"/>
                <a:gd name="T20" fmla="*/ 313 w 904"/>
                <a:gd name="T21" fmla="*/ 1009 h 1499"/>
                <a:gd name="T22" fmla="*/ 308 w 904"/>
                <a:gd name="T23" fmla="*/ 921 h 1499"/>
                <a:gd name="T24" fmla="*/ 296 w 904"/>
                <a:gd name="T25" fmla="*/ 875 h 1499"/>
                <a:gd name="T26" fmla="*/ 291 w 904"/>
                <a:gd name="T27" fmla="*/ 822 h 1499"/>
                <a:gd name="T28" fmla="*/ 273 w 904"/>
                <a:gd name="T29" fmla="*/ 741 h 1499"/>
                <a:gd name="T30" fmla="*/ 223 w 904"/>
                <a:gd name="T31" fmla="*/ 659 h 1499"/>
                <a:gd name="T32" fmla="*/ 214 w 904"/>
                <a:gd name="T33" fmla="*/ 592 h 1499"/>
                <a:gd name="T34" fmla="*/ 204 w 904"/>
                <a:gd name="T35" fmla="*/ 562 h 1499"/>
                <a:gd name="T36" fmla="*/ 219 w 904"/>
                <a:gd name="T37" fmla="*/ 488 h 1499"/>
                <a:gd name="T38" fmla="*/ 3 w 904"/>
                <a:gd name="T39" fmla="*/ 372 h 1499"/>
                <a:gd name="T40" fmla="*/ 24 w 904"/>
                <a:gd name="T41" fmla="*/ 316 h 1499"/>
                <a:gd name="T42" fmla="*/ 17 w 904"/>
                <a:gd name="T43" fmla="*/ 291 h 1499"/>
                <a:gd name="T44" fmla="*/ 50 w 904"/>
                <a:gd name="T45" fmla="*/ 227 h 1499"/>
                <a:gd name="T46" fmla="*/ 89 w 904"/>
                <a:gd name="T47" fmla="*/ 219 h 1499"/>
                <a:gd name="T48" fmla="*/ 115 w 904"/>
                <a:gd name="T49" fmla="*/ 218 h 1499"/>
                <a:gd name="T50" fmla="*/ 101 w 904"/>
                <a:gd name="T51" fmla="*/ 164 h 1499"/>
                <a:gd name="T52" fmla="*/ 95 w 904"/>
                <a:gd name="T53" fmla="*/ 146 h 1499"/>
                <a:gd name="T54" fmla="*/ 78 w 904"/>
                <a:gd name="T55" fmla="*/ 129 h 1499"/>
                <a:gd name="T56" fmla="*/ 104 w 904"/>
                <a:gd name="T57" fmla="*/ 98 h 1499"/>
                <a:gd name="T58" fmla="*/ 108 w 904"/>
                <a:gd name="T59" fmla="*/ 94 h 1499"/>
                <a:gd name="T60" fmla="*/ 136 w 904"/>
                <a:gd name="T61" fmla="*/ 79 h 1499"/>
                <a:gd name="T62" fmla="*/ 160 w 904"/>
                <a:gd name="T63" fmla="*/ 20 h 1499"/>
                <a:gd name="T64" fmla="*/ 172 w 904"/>
                <a:gd name="T65" fmla="*/ 17 h 1499"/>
                <a:gd name="T66" fmla="*/ 211 w 904"/>
                <a:gd name="T67" fmla="*/ 17 h 1499"/>
                <a:gd name="T68" fmla="*/ 240 w 904"/>
                <a:gd name="T69" fmla="*/ 36 h 1499"/>
                <a:gd name="T70" fmla="*/ 303 w 904"/>
                <a:gd name="T71" fmla="*/ 30 h 1499"/>
                <a:gd name="T72" fmla="*/ 343 w 904"/>
                <a:gd name="T73" fmla="*/ 3 h 1499"/>
                <a:gd name="T74" fmla="*/ 369 w 904"/>
                <a:gd name="T75" fmla="*/ 27 h 1499"/>
                <a:gd name="T76" fmla="*/ 381 w 904"/>
                <a:gd name="T77" fmla="*/ 79 h 1499"/>
                <a:gd name="T78" fmla="*/ 392 w 904"/>
                <a:gd name="T79" fmla="*/ 81 h 1499"/>
                <a:gd name="T80" fmla="*/ 390 w 904"/>
                <a:gd name="T81" fmla="*/ 137 h 1499"/>
                <a:gd name="T82" fmla="*/ 401 w 904"/>
                <a:gd name="T83" fmla="*/ 98 h 1499"/>
                <a:gd name="T84" fmla="*/ 411 w 904"/>
                <a:gd name="T85" fmla="*/ 165 h 1499"/>
                <a:gd name="T86" fmla="*/ 428 w 904"/>
                <a:gd name="T87" fmla="*/ 286 h 1499"/>
                <a:gd name="T88" fmla="*/ 451 w 904"/>
                <a:gd name="T89" fmla="*/ 302 h 1499"/>
                <a:gd name="T90" fmla="*/ 458 w 904"/>
                <a:gd name="T91" fmla="*/ 382 h 1499"/>
                <a:gd name="T92" fmla="*/ 500 w 904"/>
                <a:gd name="T93" fmla="*/ 394 h 1499"/>
                <a:gd name="T94" fmla="*/ 559 w 904"/>
                <a:gd name="T95" fmla="*/ 484 h 1499"/>
                <a:gd name="T96" fmla="*/ 639 w 904"/>
                <a:gd name="T97" fmla="*/ 528 h 1499"/>
                <a:gd name="T98" fmla="*/ 671 w 904"/>
                <a:gd name="T99" fmla="*/ 631 h 1499"/>
                <a:gd name="T100" fmla="*/ 685 w 904"/>
                <a:gd name="T101" fmla="*/ 708 h 1499"/>
                <a:gd name="T102" fmla="*/ 728 w 904"/>
                <a:gd name="T103" fmla="*/ 732 h 1499"/>
                <a:gd name="T104" fmla="*/ 814 w 904"/>
                <a:gd name="T105" fmla="*/ 754 h 1499"/>
                <a:gd name="T106" fmla="*/ 866 w 904"/>
                <a:gd name="T107" fmla="*/ 760 h 1499"/>
                <a:gd name="T108" fmla="*/ 889 w 904"/>
                <a:gd name="T109" fmla="*/ 832 h 1499"/>
                <a:gd name="T110" fmla="*/ 890 w 904"/>
                <a:gd name="T111" fmla="*/ 920 h 1499"/>
                <a:gd name="T112" fmla="*/ 876 w 904"/>
                <a:gd name="T113" fmla="*/ 999 h 1499"/>
                <a:gd name="T114" fmla="*/ 841 w 904"/>
                <a:gd name="T115" fmla="*/ 1061 h 1499"/>
                <a:gd name="T116" fmla="*/ 843 w 904"/>
                <a:gd name="T117" fmla="*/ 1120 h 1499"/>
                <a:gd name="T118" fmla="*/ 782 w 904"/>
                <a:gd name="T119" fmla="*/ 1192 h 1499"/>
                <a:gd name="T120" fmla="*/ 714 w 904"/>
                <a:gd name="T121" fmla="*/ 1209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1499">
                  <a:moveTo>
                    <a:pt x="664" y="1254"/>
                  </a:moveTo>
                  <a:lnTo>
                    <a:pt x="611" y="1271"/>
                  </a:lnTo>
                  <a:lnTo>
                    <a:pt x="611" y="1297"/>
                  </a:lnTo>
                  <a:lnTo>
                    <a:pt x="604" y="1309"/>
                  </a:lnTo>
                  <a:lnTo>
                    <a:pt x="599" y="1335"/>
                  </a:lnTo>
                  <a:lnTo>
                    <a:pt x="568" y="1360"/>
                  </a:lnTo>
                  <a:lnTo>
                    <a:pt x="540" y="1386"/>
                  </a:lnTo>
                  <a:lnTo>
                    <a:pt x="537" y="1392"/>
                  </a:lnTo>
                  <a:lnTo>
                    <a:pt x="521" y="1402"/>
                  </a:lnTo>
                  <a:lnTo>
                    <a:pt x="503" y="1427"/>
                  </a:lnTo>
                  <a:lnTo>
                    <a:pt x="509" y="1442"/>
                  </a:lnTo>
                  <a:lnTo>
                    <a:pt x="503" y="1448"/>
                  </a:lnTo>
                  <a:lnTo>
                    <a:pt x="484" y="1449"/>
                  </a:lnTo>
                  <a:lnTo>
                    <a:pt x="472" y="1448"/>
                  </a:lnTo>
                  <a:lnTo>
                    <a:pt x="463" y="1449"/>
                  </a:lnTo>
                  <a:lnTo>
                    <a:pt x="444" y="1472"/>
                  </a:lnTo>
                  <a:lnTo>
                    <a:pt x="425" y="1476"/>
                  </a:lnTo>
                  <a:lnTo>
                    <a:pt x="411" y="1499"/>
                  </a:lnTo>
                  <a:lnTo>
                    <a:pt x="388" y="1489"/>
                  </a:lnTo>
                  <a:lnTo>
                    <a:pt x="383" y="1494"/>
                  </a:lnTo>
                  <a:lnTo>
                    <a:pt x="345" y="1499"/>
                  </a:lnTo>
                  <a:lnTo>
                    <a:pt x="331" y="1494"/>
                  </a:lnTo>
                  <a:lnTo>
                    <a:pt x="326" y="1485"/>
                  </a:lnTo>
                  <a:lnTo>
                    <a:pt x="308" y="1476"/>
                  </a:lnTo>
                  <a:lnTo>
                    <a:pt x="324" y="1462"/>
                  </a:lnTo>
                  <a:lnTo>
                    <a:pt x="334" y="1459"/>
                  </a:lnTo>
                  <a:lnTo>
                    <a:pt x="341" y="1448"/>
                  </a:lnTo>
                  <a:lnTo>
                    <a:pt x="319" y="1397"/>
                  </a:lnTo>
                  <a:lnTo>
                    <a:pt x="329" y="1381"/>
                  </a:lnTo>
                  <a:lnTo>
                    <a:pt x="336" y="1356"/>
                  </a:lnTo>
                  <a:lnTo>
                    <a:pt x="331" y="1338"/>
                  </a:lnTo>
                  <a:lnTo>
                    <a:pt x="336" y="1324"/>
                  </a:lnTo>
                  <a:lnTo>
                    <a:pt x="347" y="1319"/>
                  </a:lnTo>
                  <a:lnTo>
                    <a:pt x="359" y="1303"/>
                  </a:lnTo>
                  <a:lnTo>
                    <a:pt x="354" y="1293"/>
                  </a:lnTo>
                  <a:lnTo>
                    <a:pt x="355" y="1271"/>
                  </a:lnTo>
                  <a:lnTo>
                    <a:pt x="364" y="1254"/>
                  </a:lnTo>
                  <a:lnTo>
                    <a:pt x="381" y="1254"/>
                  </a:lnTo>
                  <a:lnTo>
                    <a:pt x="390" y="1247"/>
                  </a:lnTo>
                  <a:lnTo>
                    <a:pt x="393" y="1235"/>
                  </a:lnTo>
                  <a:lnTo>
                    <a:pt x="383" y="1190"/>
                  </a:lnTo>
                  <a:lnTo>
                    <a:pt x="371" y="1174"/>
                  </a:lnTo>
                  <a:lnTo>
                    <a:pt x="347" y="1168"/>
                  </a:lnTo>
                  <a:lnTo>
                    <a:pt x="334" y="1157"/>
                  </a:lnTo>
                  <a:lnTo>
                    <a:pt x="334" y="1149"/>
                  </a:lnTo>
                  <a:lnTo>
                    <a:pt x="324" y="1139"/>
                  </a:lnTo>
                  <a:lnTo>
                    <a:pt x="324" y="1125"/>
                  </a:lnTo>
                  <a:lnTo>
                    <a:pt x="313" y="1117"/>
                  </a:lnTo>
                  <a:lnTo>
                    <a:pt x="282" y="1110"/>
                  </a:lnTo>
                  <a:lnTo>
                    <a:pt x="286" y="1095"/>
                  </a:lnTo>
                  <a:lnTo>
                    <a:pt x="305" y="1071"/>
                  </a:lnTo>
                  <a:lnTo>
                    <a:pt x="301" y="1048"/>
                  </a:lnTo>
                  <a:lnTo>
                    <a:pt x="308" y="1028"/>
                  </a:lnTo>
                  <a:lnTo>
                    <a:pt x="320" y="1023"/>
                  </a:lnTo>
                  <a:lnTo>
                    <a:pt x="313" y="1009"/>
                  </a:lnTo>
                  <a:lnTo>
                    <a:pt x="327" y="983"/>
                  </a:lnTo>
                  <a:lnTo>
                    <a:pt x="327" y="974"/>
                  </a:lnTo>
                  <a:lnTo>
                    <a:pt x="313" y="964"/>
                  </a:lnTo>
                  <a:lnTo>
                    <a:pt x="308" y="946"/>
                  </a:lnTo>
                  <a:lnTo>
                    <a:pt x="308" y="921"/>
                  </a:lnTo>
                  <a:lnTo>
                    <a:pt x="298" y="912"/>
                  </a:lnTo>
                  <a:lnTo>
                    <a:pt x="301" y="899"/>
                  </a:lnTo>
                  <a:lnTo>
                    <a:pt x="282" y="897"/>
                  </a:lnTo>
                  <a:lnTo>
                    <a:pt x="280" y="888"/>
                  </a:lnTo>
                  <a:lnTo>
                    <a:pt x="296" y="875"/>
                  </a:lnTo>
                  <a:lnTo>
                    <a:pt x="294" y="861"/>
                  </a:lnTo>
                  <a:lnTo>
                    <a:pt x="296" y="849"/>
                  </a:lnTo>
                  <a:lnTo>
                    <a:pt x="298" y="846"/>
                  </a:lnTo>
                  <a:lnTo>
                    <a:pt x="291" y="840"/>
                  </a:lnTo>
                  <a:lnTo>
                    <a:pt x="291" y="822"/>
                  </a:lnTo>
                  <a:lnTo>
                    <a:pt x="296" y="818"/>
                  </a:lnTo>
                  <a:lnTo>
                    <a:pt x="270" y="775"/>
                  </a:lnTo>
                  <a:lnTo>
                    <a:pt x="273" y="763"/>
                  </a:lnTo>
                  <a:lnTo>
                    <a:pt x="270" y="756"/>
                  </a:lnTo>
                  <a:lnTo>
                    <a:pt x="273" y="741"/>
                  </a:lnTo>
                  <a:lnTo>
                    <a:pt x="256" y="728"/>
                  </a:lnTo>
                  <a:lnTo>
                    <a:pt x="245" y="728"/>
                  </a:lnTo>
                  <a:lnTo>
                    <a:pt x="233" y="711"/>
                  </a:lnTo>
                  <a:lnTo>
                    <a:pt x="240" y="698"/>
                  </a:lnTo>
                  <a:lnTo>
                    <a:pt x="223" y="659"/>
                  </a:lnTo>
                  <a:lnTo>
                    <a:pt x="223" y="631"/>
                  </a:lnTo>
                  <a:lnTo>
                    <a:pt x="232" y="625"/>
                  </a:lnTo>
                  <a:lnTo>
                    <a:pt x="217" y="608"/>
                  </a:lnTo>
                  <a:lnTo>
                    <a:pt x="223" y="592"/>
                  </a:lnTo>
                  <a:lnTo>
                    <a:pt x="214" y="592"/>
                  </a:lnTo>
                  <a:lnTo>
                    <a:pt x="214" y="584"/>
                  </a:lnTo>
                  <a:lnTo>
                    <a:pt x="209" y="584"/>
                  </a:lnTo>
                  <a:lnTo>
                    <a:pt x="209" y="579"/>
                  </a:lnTo>
                  <a:lnTo>
                    <a:pt x="205" y="577"/>
                  </a:lnTo>
                  <a:lnTo>
                    <a:pt x="204" y="562"/>
                  </a:lnTo>
                  <a:lnTo>
                    <a:pt x="217" y="545"/>
                  </a:lnTo>
                  <a:lnTo>
                    <a:pt x="219" y="530"/>
                  </a:lnTo>
                  <a:lnTo>
                    <a:pt x="214" y="525"/>
                  </a:lnTo>
                  <a:lnTo>
                    <a:pt x="219" y="501"/>
                  </a:lnTo>
                  <a:lnTo>
                    <a:pt x="219" y="488"/>
                  </a:lnTo>
                  <a:lnTo>
                    <a:pt x="123" y="404"/>
                  </a:lnTo>
                  <a:lnTo>
                    <a:pt x="113" y="401"/>
                  </a:lnTo>
                  <a:lnTo>
                    <a:pt x="89" y="434"/>
                  </a:lnTo>
                  <a:lnTo>
                    <a:pt x="78" y="439"/>
                  </a:lnTo>
                  <a:lnTo>
                    <a:pt x="3" y="372"/>
                  </a:lnTo>
                  <a:lnTo>
                    <a:pt x="10" y="351"/>
                  </a:lnTo>
                  <a:lnTo>
                    <a:pt x="21" y="347"/>
                  </a:lnTo>
                  <a:lnTo>
                    <a:pt x="33" y="334"/>
                  </a:lnTo>
                  <a:lnTo>
                    <a:pt x="26" y="327"/>
                  </a:lnTo>
                  <a:lnTo>
                    <a:pt x="24" y="316"/>
                  </a:lnTo>
                  <a:lnTo>
                    <a:pt x="12" y="312"/>
                  </a:lnTo>
                  <a:lnTo>
                    <a:pt x="15" y="310"/>
                  </a:lnTo>
                  <a:lnTo>
                    <a:pt x="10" y="307"/>
                  </a:lnTo>
                  <a:lnTo>
                    <a:pt x="0" y="294"/>
                  </a:lnTo>
                  <a:lnTo>
                    <a:pt x="17" y="291"/>
                  </a:lnTo>
                  <a:lnTo>
                    <a:pt x="19" y="291"/>
                  </a:lnTo>
                  <a:lnTo>
                    <a:pt x="12" y="284"/>
                  </a:lnTo>
                  <a:lnTo>
                    <a:pt x="21" y="272"/>
                  </a:lnTo>
                  <a:lnTo>
                    <a:pt x="17" y="267"/>
                  </a:lnTo>
                  <a:lnTo>
                    <a:pt x="50" y="227"/>
                  </a:lnTo>
                  <a:lnTo>
                    <a:pt x="55" y="227"/>
                  </a:lnTo>
                  <a:lnTo>
                    <a:pt x="64" y="232"/>
                  </a:lnTo>
                  <a:lnTo>
                    <a:pt x="71" y="223"/>
                  </a:lnTo>
                  <a:lnTo>
                    <a:pt x="78" y="230"/>
                  </a:lnTo>
                  <a:lnTo>
                    <a:pt x="89" y="219"/>
                  </a:lnTo>
                  <a:lnTo>
                    <a:pt x="90" y="223"/>
                  </a:lnTo>
                  <a:lnTo>
                    <a:pt x="99" y="218"/>
                  </a:lnTo>
                  <a:lnTo>
                    <a:pt x="97" y="213"/>
                  </a:lnTo>
                  <a:lnTo>
                    <a:pt x="108" y="223"/>
                  </a:lnTo>
                  <a:lnTo>
                    <a:pt x="115" y="218"/>
                  </a:lnTo>
                  <a:lnTo>
                    <a:pt x="118" y="208"/>
                  </a:lnTo>
                  <a:lnTo>
                    <a:pt x="108" y="199"/>
                  </a:lnTo>
                  <a:lnTo>
                    <a:pt x="118" y="189"/>
                  </a:lnTo>
                  <a:lnTo>
                    <a:pt x="101" y="176"/>
                  </a:lnTo>
                  <a:lnTo>
                    <a:pt x="101" y="164"/>
                  </a:lnTo>
                  <a:lnTo>
                    <a:pt x="108" y="156"/>
                  </a:lnTo>
                  <a:lnTo>
                    <a:pt x="104" y="151"/>
                  </a:lnTo>
                  <a:lnTo>
                    <a:pt x="97" y="156"/>
                  </a:lnTo>
                  <a:lnTo>
                    <a:pt x="90" y="151"/>
                  </a:lnTo>
                  <a:lnTo>
                    <a:pt x="95" y="146"/>
                  </a:lnTo>
                  <a:lnTo>
                    <a:pt x="82" y="133"/>
                  </a:lnTo>
                  <a:lnTo>
                    <a:pt x="78" y="137"/>
                  </a:lnTo>
                  <a:lnTo>
                    <a:pt x="75" y="130"/>
                  </a:lnTo>
                  <a:lnTo>
                    <a:pt x="75" y="129"/>
                  </a:lnTo>
                  <a:lnTo>
                    <a:pt x="78" y="129"/>
                  </a:lnTo>
                  <a:lnTo>
                    <a:pt x="78" y="124"/>
                  </a:lnTo>
                  <a:lnTo>
                    <a:pt x="95" y="106"/>
                  </a:lnTo>
                  <a:lnTo>
                    <a:pt x="99" y="102"/>
                  </a:lnTo>
                  <a:lnTo>
                    <a:pt x="106" y="106"/>
                  </a:lnTo>
                  <a:lnTo>
                    <a:pt x="104" y="98"/>
                  </a:lnTo>
                  <a:lnTo>
                    <a:pt x="111" y="102"/>
                  </a:lnTo>
                  <a:lnTo>
                    <a:pt x="106" y="97"/>
                  </a:lnTo>
                  <a:lnTo>
                    <a:pt x="113" y="98"/>
                  </a:lnTo>
                  <a:lnTo>
                    <a:pt x="106" y="97"/>
                  </a:lnTo>
                  <a:lnTo>
                    <a:pt x="108" y="94"/>
                  </a:lnTo>
                  <a:lnTo>
                    <a:pt x="115" y="98"/>
                  </a:lnTo>
                  <a:lnTo>
                    <a:pt x="122" y="92"/>
                  </a:lnTo>
                  <a:lnTo>
                    <a:pt x="125" y="98"/>
                  </a:lnTo>
                  <a:lnTo>
                    <a:pt x="139" y="84"/>
                  </a:lnTo>
                  <a:lnTo>
                    <a:pt x="136" y="79"/>
                  </a:lnTo>
                  <a:lnTo>
                    <a:pt x="153" y="57"/>
                  </a:lnTo>
                  <a:lnTo>
                    <a:pt x="162" y="57"/>
                  </a:lnTo>
                  <a:lnTo>
                    <a:pt x="146" y="41"/>
                  </a:lnTo>
                  <a:lnTo>
                    <a:pt x="160" y="27"/>
                  </a:lnTo>
                  <a:lnTo>
                    <a:pt x="160" y="20"/>
                  </a:lnTo>
                  <a:lnTo>
                    <a:pt x="150" y="12"/>
                  </a:lnTo>
                  <a:lnTo>
                    <a:pt x="153" y="9"/>
                  </a:lnTo>
                  <a:lnTo>
                    <a:pt x="163" y="12"/>
                  </a:lnTo>
                  <a:lnTo>
                    <a:pt x="170" y="4"/>
                  </a:lnTo>
                  <a:lnTo>
                    <a:pt x="172" y="17"/>
                  </a:lnTo>
                  <a:lnTo>
                    <a:pt x="181" y="9"/>
                  </a:lnTo>
                  <a:lnTo>
                    <a:pt x="186" y="12"/>
                  </a:lnTo>
                  <a:lnTo>
                    <a:pt x="188" y="9"/>
                  </a:lnTo>
                  <a:lnTo>
                    <a:pt x="205" y="25"/>
                  </a:lnTo>
                  <a:lnTo>
                    <a:pt x="211" y="17"/>
                  </a:lnTo>
                  <a:lnTo>
                    <a:pt x="235" y="35"/>
                  </a:lnTo>
                  <a:lnTo>
                    <a:pt x="242" y="30"/>
                  </a:lnTo>
                  <a:lnTo>
                    <a:pt x="245" y="30"/>
                  </a:lnTo>
                  <a:lnTo>
                    <a:pt x="239" y="35"/>
                  </a:lnTo>
                  <a:lnTo>
                    <a:pt x="240" y="36"/>
                  </a:lnTo>
                  <a:lnTo>
                    <a:pt x="242" y="35"/>
                  </a:lnTo>
                  <a:lnTo>
                    <a:pt x="254" y="30"/>
                  </a:lnTo>
                  <a:lnTo>
                    <a:pt x="265" y="36"/>
                  </a:lnTo>
                  <a:lnTo>
                    <a:pt x="287" y="14"/>
                  </a:lnTo>
                  <a:lnTo>
                    <a:pt x="303" y="30"/>
                  </a:lnTo>
                  <a:lnTo>
                    <a:pt x="315" y="25"/>
                  </a:lnTo>
                  <a:lnTo>
                    <a:pt x="315" y="14"/>
                  </a:lnTo>
                  <a:lnTo>
                    <a:pt x="324" y="3"/>
                  </a:lnTo>
                  <a:lnTo>
                    <a:pt x="334" y="0"/>
                  </a:lnTo>
                  <a:lnTo>
                    <a:pt x="343" y="3"/>
                  </a:lnTo>
                  <a:lnTo>
                    <a:pt x="348" y="17"/>
                  </a:lnTo>
                  <a:lnTo>
                    <a:pt x="348" y="41"/>
                  </a:lnTo>
                  <a:lnTo>
                    <a:pt x="355" y="41"/>
                  </a:lnTo>
                  <a:lnTo>
                    <a:pt x="360" y="27"/>
                  </a:lnTo>
                  <a:lnTo>
                    <a:pt x="369" y="27"/>
                  </a:lnTo>
                  <a:lnTo>
                    <a:pt x="378" y="49"/>
                  </a:lnTo>
                  <a:lnTo>
                    <a:pt x="369" y="70"/>
                  </a:lnTo>
                  <a:lnTo>
                    <a:pt x="376" y="70"/>
                  </a:lnTo>
                  <a:lnTo>
                    <a:pt x="381" y="65"/>
                  </a:lnTo>
                  <a:lnTo>
                    <a:pt x="381" y="79"/>
                  </a:lnTo>
                  <a:lnTo>
                    <a:pt x="385" y="76"/>
                  </a:lnTo>
                  <a:lnTo>
                    <a:pt x="392" y="79"/>
                  </a:lnTo>
                  <a:lnTo>
                    <a:pt x="399" y="76"/>
                  </a:lnTo>
                  <a:lnTo>
                    <a:pt x="401" y="79"/>
                  </a:lnTo>
                  <a:lnTo>
                    <a:pt x="392" y="81"/>
                  </a:lnTo>
                  <a:lnTo>
                    <a:pt x="388" y="106"/>
                  </a:lnTo>
                  <a:lnTo>
                    <a:pt x="385" y="119"/>
                  </a:lnTo>
                  <a:lnTo>
                    <a:pt x="374" y="133"/>
                  </a:lnTo>
                  <a:lnTo>
                    <a:pt x="371" y="165"/>
                  </a:lnTo>
                  <a:lnTo>
                    <a:pt x="390" y="137"/>
                  </a:lnTo>
                  <a:lnTo>
                    <a:pt x="392" y="138"/>
                  </a:lnTo>
                  <a:lnTo>
                    <a:pt x="393" y="151"/>
                  </a:lnTo>
                  <a:lnTo>
                    <a:pt x="395" y="148"/>
                  </a:lnTo>
                  <a:lnTo>
                    <a:pt x="393" y="106"/>
                  </a:lnTo>
                  <a:lnTo>
                    <a:pt x="401" y="98"/>
                  </a:lnTo>
                  <a:lnTo>
                    <a:pt x="411" y="106"/>
                  </a:lnTo>
                  <a:lnTo>
                    <a:pt x="401" y="129"/>
                  </a:lnTo>
                  <a:lnTo>
                    <a:pt x="404" y="137"/>
                  </a:lnTo>
                  <a:lnTo>
                    <a:pt x="408" y="141"/>
                  </a:lnTo>
                  <a:lnTo>
                    <a:pt x="411" y="165"/>
                  </a:lnTo>
                  <a:lnTo>
                    <a:pt x="409" y="170"/>
                  </a:lnTo>
                  <a:lnTo>
                    <a:pt x="416" y="173"/>
                  </a:lnTo>
                  <a:lnTo>
                    <a:pt x="411" y="203"/>
                  </a:lnTo>
                  <a:lnTo>
                    <a:pt x="415" y="286"/>
                  </a:lnTo>
                  <a:lnTo>
                    <a:pt x="428" y="286"/>
                  </a:lnTo>
                  <a:lnTo>
                    <a:pt x="432" y="284"/>
                  </a:lnTo>
                  <a:lnTo>
                    <a:pt x="448" y="284"/>
                  </a:lnTo>
                  <a:lnTo>
                    <a:pt x="455" y="281"/>
                  </a:lnTo>
                  <a:lnTo>
                    <a:pt x="456" y="289"/>
                  </a:lnTo>
                  <a:lnTo>
                    <a:pt x="451" y="302"/>
                  </a:lnTo>
                  <a:lnTo>
                    <a:pt x="455" y="304"/>
                  </a:lnTo>
                  <a:lnTo>
                    <a:pt x="463" y="310"/>
                  </a:lnTo>
                  <a:lnTo>
                    <a:pt x="465" y="316"/>
                  </a:lnTo>
                  <a:lnTo>
                    <a:pt x="456" y="350"/>
                  </a:lnTo>
                  <a:lnTo>
                    <a:pt x="458" y="382"/>
                  </a:lnTo>
                  <a:lnTo>
                    <a:pt x="463" y="386"/>
                  </a:lnTo>
                  <a:lnTo>
                    <a:pt x="472" y="377"/>
                  </a:lnTo>
                  <a:lnTo>
                    <a:pt x="488" y="374"/>
                  </a:lnTo>
                  <a:lnTo>
                    <a:pt x="502" y="385"/>
                  </a:lnTo>
                  <a:lnTo>
                    <a:pt x="500" y="394"/>
                  </a:lnTo>
                  <a:lnTo>
                    <a:pt x="502" y="418"/>
                  </a:lnTo>
                  <a:lnTo>
                    <a:pt x="496" y="428"/>
                  </a:lnTo>
                  <a:lnTo>
                    <a:pt x="510" y="447"/>
                  </a:lnTo>
                  <a:lnTo>
                    <a:pt x="537" y="461"/>
                  </a:lnTo>
                  <a:lnTo>
                    <a:pt x="559" y="484"/>
                  </a:lnTo>
                  <a:lnTo>
                    <a:pt x="573" y="484"/>
                  </a:lnTo>
                  <a:lnTo>
                    <a:pt x="591" y="490"/>
                  </a:lnTo>
                  <a:lnTo>
                    <a:pt x="598" y="488"/>
                  </a:lnTo>
                  <a:lnTo>
                    <a:pt x="604" y="493"/>
                  </a:lnTo>
                  <a:lnTo>
                    <a:pt x="639" y="528"/>
                  </a:lnTo>
                  <a:lnTo>
                    <a:pt x="646" y="542"/>
                  </a:lnTo>
                  <a:lnTo>
                    <a:pt x="664" y="569"/>
                  </a:lnTo>
                  <a:lnTo>
                    <a:pt x="669" y="605"/>
                  </a:lnTo>
                  <a:lnTo>
                    <a:pt x="674" y="620"/>
                  </a:lnTo>
                  <a:lnTo>
                    <a:pt x="671" y="631"/>
                  </a:lnTo>
                  <a:lnTo>
                    <a:pt x="681" y="659"/>
                  </a:lnTo>
                  <a:lnTo>
                    <a:pt x="681" y="671"/>
                  </a:lnTo>
                  <a:lnTo>
                    <a:pt x="674" y="679"/>
                  </a:lnTo>
                  <a:lnTo>
                    <a:pt x="671" y="694"/>
                  </a:lnTo>
                  <a:lnTo>
                    <a:pt x="685" y="708"/>
                  </a:lnTo>
                  <a:lnTo>
                    <a:pt x="685" y="716"/>
                  </a:lnTo>
                  <a:lnTo>
                    <a:pt x="688" y="728"/>
                  </a:lnTo>
                  <a:lnTo>
                    <a:pt x="706" y="725"/>
                  </a:lnTo>
                  <a:lnTo>
                    <a:pt x="714" y="732"/>
                  </a:lnTo>
                  <a:lnTo>
                    <a:pt x="728" y="732"/>
                  </a:lnTo>
                  <a:lnTo>
                    <a:pt x="735" y="725"/>
                  </a:lnTo>
                  <a:lnTo>
                    <a:pt x="765" y="741"/>
                  </a:lnTo>
                  <a:lnTo>
                    <a:pt x="774" y="748"/>
                  </a:lnTo>
                  <a:lnTo>
                    <a:pt x="803" y="756"/>
                  </a:lnTo>
                  <a:lnTo>
                    <a:pt x="814" y="754"/>
                  </a:lnTo>
                  <a:lnTo>
                    <a:pt x="835" y="763"/>
                  </a:lnTo>
                  <a:lnTo>
                    <a:pt x="841" y="760"/>
                  </a:lnTo>
                  <a:lnTo>
                    <a:pt x="841" y="759"/>
                  </a:lnTo>
                  <a:lnTo>
                    <a:pt x="845" y="754"/>
                  </a:lnTo>
                  <a:lnTo>
                    <a:pt x="866" y="760"/>
                  </a:lnTo>
                  <a:lnTo>
                    <a:pt x="875" y="760"/>
                  </a:lnTo>
                  <a:lnTo>
                    <a:pt x="883" y="768"/>
                  </a:lnTo>
                  <a:lnTo>
                    <a:pt x="899" y="805"/>
                  </a:lnTo>
                  <a:lnTo>
                    <a:pt x="896" y="826"/>
                  </a:lnTo>
                  <a:lnTo>
                    <a:pt x="889" y="832"/>
                  </a:lnTo>
                  <a:lnTo>
                    <a:pt x="894" y="845"/>
                  </a:lnTo>
                  <a:lnTo>
                    <a:pt x="894" y="849"/>
                  </a:lnTo>
                  <a:lnTo>
                    <a:pt x="892" y="889"/>
                  </a:lnTo>
                  <a:lnTo>
                    <a:pt x="904" y="903"/>
                  </a:lnTo>
                  <a:lnTo>
                    <a:pt x="890" y="920"/>
                  </a:lnTo>
                  <a:lnTo>
                    <a:pt x="885" y="937"/>
                  </a:lnTo>
                  <a:lnTo>
                    <a:pt x="889" y="955"/>
                  </a:lnTo>
                  <a:lnTo>
                    <a:pt x="871" y="978"/>
                  </a:lnTo>
                  <a:lnTo>
                    <a:pt x="882" y="996"/>
                  </a:lnTo>
                  <a:lnTo>
                    <a:pt x="876" y="999"/>
                  </a:lnTo>
                  <a:lnTo>
                    <a:pt x="868" y="1017"/>
                  </a:lnTo>
                  <a:lnTo>
                    <a:pt x="868" y="1028"/>
                  </a:lnTo>
                  <a:lnTo>
                    <a:pt x="859" y="1031"/>
                  </a:lnTo>
                  <a:lnTo>
                    <a:pt x="850" y="1039"/>
                  </a:lnTo>
                  <a:lnTo>
                    <a:pt x="841" y="1061"/>
                  </a:lnTo>
                  <a:lnTo>
                    <a:pt x="848" y="1063"/>
                  </a:lnTo>
                  <a:lnTo>
                    <a:pt x="841" y="1085"/>
                  </a:lnTo>
                  <a:lnTo>
                    <a:pt x="845" y="1088"/>
                  </a:lnTo>
                  <a:lnTo>
                    <a:pt x="848" y="1110"/>
                  </a:lnTo>
                  <a:lnTo>
                    <a:pt x="843" y="1120"/>
                  </a:lnTo>
                  <a:lnTo>
                    <a:pt x="843" y="1134"/>
                  </a:lnTo>
                  <a:lnTo>
                    <a:pt x="835" y="1142"/>
                  </a:lnTo>
                  <a:lnTo>
                    <a:pt x="821" y="1164"/>
                  </a:lnTo>
                  <a:lnTo>
                    <a:pt x="810" y="1169"/>
                  </a:lnTo>
                  <a:lnTo>
                    <a:pt x="782" y="1192"/>
                  </a:lnTo>
                  <a:lnTo>
                    <a:pt x="742" y="1196"/>
                  </a:lnTo>
                  <a:lnTo>
                    <a:pt x="732" y="1192"/>
                  </a:lnTo>
                  <a:lnTo>
                    <a:pt x="721" y="1190"/>
                  </a:lnTo>
                  <a:lnTo>
                    <a:pt x="711" y="1200"/>
                  </a:lnTo>
                  <a:lnTo>
                    <a:pt x="714" y="1209"/>
                  </a:lnTo>
                  <a:lnTo>
                    <a:pt x="693" y="1235"/>
                  </a:lnTo>
                  <a:lnTo>
                    <a:pt x="687" y="1249"/>
                  </a:lnTo>
                  <a:lnTo>
                    <a:pt x="674" y="1249"/>
                  </a:lnTo>
                  <a:lnTo>
                    <a:pt x="664" y="125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16" name="Freeform 91"/>
            <p:cNvSpPr>
              <a:spLocks/>
            </p:cNvSpPr>
            <p:nvPr/>
          </p:nvSpPr>
          <p:spPr bwMode="auto">
            <a:xfrm>
              <a:off x="3946054" y="4495695"/>
              <a:ext cx="95446" cy="111167"/>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17" name="Freeform 92"/>
            <p:cNvSpPr>
              <a:spLocks/>
            </p:cNvSpPr>
            <p:nvPr/>
          </p:nvSpPr>
          <p:spPr bwMode="auto">
            <a:xfrm>
              <a:off x="3946054" y="4495695"/>
              <a:ext cx="95446" cy="111167"/>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18" name="Freeform 93"/>
            <p:cNvSpPr>
              <a:spLocks/>
            </p:cNvSpPr>
            <p:nvPr/>
          </p:nvSpPr>
          <p:spPr bwMode="auto">
            <a:xfrm>
              <a:off x="3946054" y="4495695"/>
              <a:ext cx="95446" cy="111167"/>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19" name="Freeform 94"/>
            <p:cNvSpPr>
              <a:spLocks/>
            </p:cNvSpPr>
            <p:nvPr/>
          </p:nvSpPr>
          <p:spPr bwMode="auto">
            <a:xfrm>
              <a:off x="3946054" y="4495695"/>
              <a:ext cx="95446" cy="111167"/>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20" name="Freeform 95"/>
            <p:cNvSpPr>
              <a:spLocks/>
            </p:cNvSpPr>
            <p:nvPr/>
          </p:nvSpPr>
          <p:spPr bwMode="auto">
            <a:xfrm>
              <a:off x="4133577" y="4488958"/>
              <a:ext cx="132502" cy="125765"/>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21" name="Freeform 96"/>
            <p:cNvSpPr>
              <a:spLocks/>
            </p:cNvSpPr>
            <p:nvPr/>
          </p:nvSpPr>
          <p:spPr bwMode="auto">
            <a:xfrm>
              <a:off x="4133577" y="4488958"/>
              <a:ext cx="132502" cy="125765"/>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22" name="Freeform 97"/>
            <p:cNvSpPr>
              <a:spLocks/>
            </p:cNvSpPr>
            <p:nvPr/>
          </p:nvSpPr>
          <p:spPr bwMode="auto">
            <a:xfrm>
              <a:off x="4133577" y="4488958"/>
              <a:ext cx="132502" cy="125765"/>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23" name="Freeform 98"/>
            <p:cNvSpPr>
              <a:spLocks/>
            </p:cNvSpPr>
            <p:nvPr/>
          </p:nvSpPr>
          <p:spPr bwMode="auto">
            <a:xfrm>
              <a:off x="4133577" y="4488958"/>
              <a:ext cx="132502" cy="125765"/>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24" name="Freeform 99"/>
            <p:cNvSpPr>
              <a:spLocks/>
            </p:cNvSpPr>
            <p:nvPr/>
          </p:nvSpPr>
          <p:spPr bwMode="auto">
            <a:xfrm>
              <a:off x="4041500" y="1260621"/>
              <a:ext cx="401996" cy="860141"/>
            </a:xfrm>
            <a:custGeom>
              <a:avLst/>
              <a:gdLst>
                <a:gd name="T0" fmla="*/ 56 w 358"/>
                <a:gd name="T1" fmla="*/ 664 h 766"/>
                <a:gd name="T2" fmla="*/ 36 w 358"/>
                <a:gd name="T3" fmla="*/ 624 h 766"/>
                <a:gd name="T4" fmla="*/ 0 w 358"/>
                <a:gd name="T5" fmla="*/ 517 h 766"/>
                <a:gd name="T6" fmla="*/ 42 w 358"/>
                <a:gd name="T7" fmla="*/ 465 h 766"/>
                <a:gd name="T8" fmla="*/ 62 w 358"/>
                <a:gd name="T9" fmla="*/ 393 h 766"/>
                <a:gd name="T10" fmla="*/ 66 w 358"/>
                <a:gd name="T11" fmla="*/ 353 h 766"/>
                <a:gd name="T12" fmla="*/ 9 w 358"/>
                <a:gd name="T13" fmla="*/ 226 h 766"/>
                <a:gd name="T14" fmla="*/ 69 w 358"/>
                <a:gd name="T15" fmla="*/ 226 h 766"/>
                <a:gd name="T16" fmla="*/ 99 w 358"/>
                <a:gd name="T17" fmla="*/ 207 h 766"/>
                <a:gd name="T18" fmla="*/ 127 w 358"/>
                <a:gd name="T19" fmla="*/ 173 h 766"/>
                <a:gd name="T20" fmla="*/ 127 w 358"/>
                <a:gd name="T21" fmla="*/ 129 h 766"/>
                <a:gd name="T22" fmla="*/ 151 w 358"/>
                <a:gd name="T23" fmla="*/ 67 h 766"/>
                <a:gd name="T24" fmla="*/ 154 w 358"/>
                <a:gd name="T25" fmla="*/ 24 h 766"/>
                <a:gd name="T26" fmla="*/ 174 w 358"/>
                <a:gd name="T27" fmla="*/ 5 h 766"/>
                <a:gd name="T28" fmla="*/ 177 w 358"/>
                <a:gd name="T29" fmla="*/ 5 h 766"/>
                <a:gd name="T30" fmla="*/ 186 w 358"/>
                <a:gd name="T31" fmla="*/ 35 h 766"/>
                <a:gd name="T32" fmla="*/ 208 w 358"/>
                <a:gd name="T33" fmla="*/ 22 h 766"/>
                <a:gd name="T34" fmla="*/ 217 w 358"/>
                <a:gd name="T35" fmla="*/ 30 h 766"/>
                <a:gd name="T36" fmla="*/ 227 w 358"/>
                <a:gd name="T37" fmla="*/ 44 h 766"/>
                <a:gd name="T38" fmla="*/ 252 w 358"/>
                <a:gd name="T39" fmla="*/ 72 h 766"/>
                <a:gd name="T40" fmla="*/ 262 w 358"/>
                <a:gd name="T41" fmla="*/ 86 h 766"/>
                <a:gd name="T42" fmla="*/ 297 w 358"/>
                <a:gd name="T43" fmla="*/ 108 h 766"/>
                <a:gd name="T44" fmla="*/ 347 w 358"/>
                <a:gd name="T45" fmla="*/ 143 h 766"/>
                <a:gd name="T46" fmla="*/ 337 w 358"/>
                <a:gd name="T47" fmla="*/ 196 h 766"/>
                <a:gd name="T48" fmla="*/ 351 w 358"/>
                <a:gd name="T49" fmla="*/ 236 h 766"/>
                <a:gd name="T50" fmla="*/ 351 w 358"/>
                <a:gd name="T51" fmla="*/ 242 h 766"/>
                <a:gd name="T52" fmla="*/ 351 w 358"/>
                <a:gd name="T53" fmla="*/ 294 h 766"/>
                <a:gd name="T54" fmla="*/ 326 w 358"/>
                <a:gd name="T55" fmla="*/ 293 h 766"/>
                <a:gd name="T56" fmla="*/ 307 w 358"/>
                <a:gd name="T57" fmla="*/ 299 h 766"/>
                <a:gd name="T58" fmla="*/ 307 w 358"/>
                <a:gd name="T59" fmla="*/ 326 h 766"/>
                <a:gd name="T60" fmla="*/ 297 w 358"/>
                <a:gd name="T61" fmla="*/ 352 h 766"/>
                <a:gd name="T62" fmla="*/ 293 w 358"/>
                <a:gd name="T63" fmla="*/ 376 h 766"/>
                <a:gd name="T64" fmla="*/ 293 w 358"/>
                <a:gd name="T65" fmla="*/ 412 h 766"/>
                <a:gd name="T66" fmla="*/ 280 w 358"/>
                <a:gd name="T67" fmla="*/ 428 h 766"/>
                <a:gd name="T68" fmla="*/ 276 w 358"/>
                <a:gd name="T69" fmla="*/ 490 h 766"/>
                <a:gd name="T70" fmla="*/ 288 w 358"/>
                <a:gd name="T71" fmla="*/ 522 h 766"/>
                <a:gd name="T72" fmla="*/ 283 w 358"/>
                <a:gd name="T73" fmla="*/ 538 h 766"/>
                <a:gd name="T74" fmla="*/ 255 w 358"/>
                <a:gd name="T75" fmla="*/ 551 h 766"/>
                <a:gd name="T76" fmla="*/ 267 w 358"/>
                <a:gd name="T77" fmla="*/ 595 h 766"/>
                <a:gd name="T78" fmla="*/ 248 w 358"/>
                <a:gd name="T79" fmla="*/ 605 h 766"/>
                <a:gd name="T80" fmla="*/ 262 w 358"/>
                <a:gd name="T81" fmla="*/ 599 h 766"/>
                <a:gd name="T82" fmla="*/ 257 w 358"/>
                <a:gd name="T83" fmla="*/ 637 h 766"/>
                <a:gd name="T84" fmla="*/ 280 w 358"/>
                <a:gd name="T85" fmla="*/ 634 h 766"/>
                <a:gd name="T86" fmla="*/ 286 w 358"/>
                <a:gd name="T87" fmla="*/ 645 h 766"/>
                <a:gd name="T88" fmla="*/ 264 w 358"/>
                <a:gd name="T89" fmla="*/ 651 h 766"/>
                <a:gd name="T90" fmla="*/ 245 w 358"/>
                <a:gd name="T91" fmla="*/ 658 h 766"/>
                <a:gd name="T92" fmla="*/ 247 w 358"/>
                <a:gd name="T93" fmla="*/ 667 h 766"/>
                <a:gd name="T94" fmla="*/ 247 w 358"/>
                <a:gd name="T95" fmla="*/ 696 h 766"/>
                <a:gd name="T96" fmla="*/ 234 w 358"/>
                <a:gd name="T97" fmla="*/ 696 h 766"/>
                <a:gd name="T98" fmla="*/ 222 w 358"/>
                <a:gd name="T99" fmla="*/ 696 h 766"/>
                <a:gd name="T100" fmla="*/ 215 w 358"/>
                <a:gd name="T101" fmla="*/ 694 h 766"/>
                <a:gd name="T102" fmla="*/ 222 w 358"/>
                <a:gd name="T103" fmla="*/ 717 h 766"/>
                <a:gd name="T104" fmla="*/ 207 w 358"/>
                <a:gd name="T105" fmla="*/ 744 h 766"/>
                <a:gd name="T106" fmla="*/ 200 w 358"/>
                <a:gd name="T107" fmla="*/ 756 h 766"/>
                <a:gd name="T108" fmla="*/ 182 w 358"/>
                <a:gd name="T109" fmla="*/ 763 h 766"/>
                <a:gd name="T110" fmla="*/ 144 w 358"/>
                <a:gd name="T111" fmla="*/ 717 h 766"/>
                <a:gd name="T112" fmla="*/ 149 w 358"/>
                <a:gd name="T113" fmla="*/ 708 h 766"/>
                <a:gd name="T114" fmla="*/ 135 w 358"/>
                <a:gd name="T115" fmla="*/ 708 h 766"/>
                <a:gd name="T116" fmla="*/ 118 w 358"/>
                <a:gd name="T117" fmla="*/ 691 h 766"/>
                <a:gd name="T118" fmla="*/ 109 w 358"/>
                <a:gd name="T119" fmla="*/ 669 h 766"/>
                <a:gd name="T120" fmla="*/ 102 w 358"/>
                <a:gd name="T121" fmla="*/ 664 h 766"/>
                <a:gd name="T122" fmla="*/ 62 w 358"/>
                <a:gd name="T123" fmla="*/ 674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8" h="766">
                  <a:moveTo>
                    <a:pt x="62" y="674"/>
                  </a:moveTo>
                  <a:lnTo>
                    <a:pt x="56" y="664"/>
                  </a:lnTo>
                  <a:lnTo>
                    <a:pt x="49" y="642"/>
                  </a:lnTo>
                  <a:lnTo>
                    <a:pt x="36" y="624"/>
                  </a:lnTo>
                  <a:lnTo>
                    <a:pt x="5" y="557"/>
                  </a:lnTo>
                  <a:lnTo>
                    <a:pt x="0" y="517"/>
                  </a:lnTo>
                  <a:lnTo>
                    <a:pt x="3" y="505"/>
                  </a:lnTo>
                  <a:lnTo>
                    <a:pt x="42" y="465"/>
                  </a:lnTo>
                  <a:lnTo>
                    <a:pt x="59" y="433"/>
                  </a:lnTo>
                  <a:lnTo>
                    <a:pt x="62" y="393"/>
                  </a:lnTo>
                  <a:lnTo>
                    <a:pt x="66" y="365"/>
                  </a:lnTo>
                  <a:lnTo>
                    <a:pt x="66" y="353"/>
                  </a:lnTo>
                  <a:lnTo>
                    <a:pt x="40" y="280"/>
                  </a:lnTo>
                  <a:lnTo>
                    <a:pt x="9" y="226"/>
                  </a:lnTo>
                  <a:lnTo>
                    <a:pt x="35" y="232"/>
                  </a:lnTo>
                  <a:lnTo>
                    <a:pt x="69" y="226"/>
                  </a:lnTo>
                  <a:lnTo>
                    <a:pt x="80" y="215"/>
                  </a:lnTo>
                  <a:lnTo>
                    <a:pt x="99" y="207"/>
                  </a:lnTo>
                  <a:lnTo>
                    <a:pt x="123" y="188"/>
                  </a:lnTo>
                  <a:lnTo>
                    <a:pt x="127" y="173"/>
                  </a:lnTo>
                  <a:lnTo>
                    <a:pt x="113" y="146"/>
                  </a:lnTo>
                  <a:lnTo>
                    <a:pt x="127" y="129"/>
                  </a:lnTo>
                  <a:lnTo>
                    <a:pt x="130" y="115"/>
                  </a:lnTo>
                  <a:lnTo>
                    <a:pt x="151" y="67"/>
                  </a:lnTo>
                  <a:lnTo>
                    <a:pt x="142" y="54"/>
                  </a:lnTo>
                  <a:lnTo>
                    <a:pt x="154" y="24"/>
                  </a:lnTo>
                  <a:lnTo>
                    <a:pt x="167" y="17"/>
                  </a:lnTo>
                  <a:lnTo>
                    <a:pt x="174" y="5"/>
                  </a:lnTo>
                  <a:lnTo>
                    <a:pt x="168" y="0"/>
                  </a:lnTo>
                  <a:lnTo>
                    <a:pt x="177" y="5"/>
                  </a:lnTo>
                  <a:lnTo>
                    <a:pt x="179" y="27"/>
                  </a:lnTo>
                  <a:lnTo>
                    <a:pt x="186" y="35"/>
                  </a:lnTo>
                  <a:lnTo>
                    <a:pt x="205" y="22"/>
                  </a:lnTo>
                  <a:lnTo>
                    <a:pt x="208" y="22"/>
                  </a:lnTo>
                  <a:lnTo>
                    <a:pt x="208" y="27"/>
                  </a:lnTo>
                  <a:lnTo>
                    <a:pt x="217" y="30"/>
                  </a:lnTo>
                  <a:lnTo>
                    <a:pt x="217" y="35"/>
                  </a:lnTo>
                  <a:lnTo>
                    <a:pt x="227" y="44"/>
                  </a:lnTo>
                  <a:lnTo>
                    <a:pt x="238" y="48"/>
                  </a:lnTo>
                  <a:lnTo>
                    <a:pt x="252" y="72"/>
                  </a:lnTo>
                  <a:lnTo>
                    <a:pt x="259" y="79"/>
                  </a:lnTo>
                  <a:lnTo>
                    <a:pt x="262" y="86"/>
                  </a:lnTo>
                  <a:lnTo>
                    <a:pt x="280" y="103"/>
                  </a:lnTo>
                  <a:lnTo>
                    <a:pt x="297" y="108"/>
                  </a:lnTo>
                  <a:lnTo>
                    <a:pt x="323" y="115"/>
                  </a:lnTo>
                  <a:lnTo>
                    <a:pt x="347" y="143"/>
                  </a:lnTo>
                  <a:lnTo>
                    <a:pt x="347" y="159"/>
                  </a:lnTo>
                  <a:lnTo>
                    <a:pt x="337" y="196"/>
                  </a:lnTo>
                  <a:lnTo>
                    <a:pt x="351" y="213"/>
                  </a:lnTo>
                  <a:lnTo>
                    <a:pt x="351" y="236"/>
                  </a:lnTo>
                  <a:lnTo>
                    <a:pt x="358" y="231"/>
                  </a:lnTo>
                  <a:lnTo>
                    <a:pt x="351" y="242"/>
                  </a:lnTo>
                  <a:lnTo>
                    <a:pt x="342" y="280"/>
                  </a:lnTo>
                  <a:lnTo>
                    <a:pt x="351" y="294"/>
                  </a:lnTo>
                  <a:lnTo>
                    <a:pt x="347" y="299"/>
                  </a:lnTo>
                  <a:lnTo>
                    <a:pt x="326" y="293"/>
                  </a:lnTo>
                  <a:lnTo>
                    <a:pt x="316" y="299"/>
                  </a:lnTo>
                  <a:lnTo>
                    <a:pt x="307" y="299"/>
                  </a:lnTo>
                  <a:lnTo>
                    <a:pt x="300" y="318"/>
                  </a:lnTo>
                  <a:lnTo>
                    <a:pt x="307" y="326"/>
                  </a:lnTo>
                  <a:lnTo>
                    <a:pt x="307" y="344"/>
                  </a:lnTo>
                  <a:lnTo>
                    <a:pt x="297" y="352"/>
                  </a:lnTo>
                  <a:lnTo>
                    <a:pt x="297" y="365"/>
                  </a:lnTo>
                  <a:lnTo>
                    <a:pt x="293" y="376"/>
                  </a:lnTo>
                  <a:lnTo>
                    <a:pt x="302" y="392"/>
                  </a:lnTo>
                  <a:lnTo>
                    <a:pt x="293" y="412"/>
                  </a:lnTo>
                  <a:lnTo>
                    <a:pt x="293" y="419"/>
                  </a:lnTo>
                  <a:lnTo>
                    <a:pt x="280" y="428"/>
                  </a:lnTo>
                  <a:lnTo>
                    <a:pt x="276" y="460"/>
                  </a:lnTo>
                  <a:lnTo>
                    <a:pt x="276" y="490"/>
                  </a:lnTo>
                  <a:lnTo>
                    <a:pt x="286" y="509"/>
                  </a:lnTo>
                  <a:lnTo>
                    <a:pt x="288" y="522"/>
                  </a:lnTo>
                  <a:lnTo>
                    <a:pt x="280" y="525"/>
                  </a:lnTo>
                  <a:lnTo>
                    <a:pt x="283" y="538"/>
                  </a:lnTo>
                  <a:lnTo>
                    <a:pt x="269" y="535"/>
                  </a:lnTo>
                  <a:lnTo>
                    <a:pt x="255" y="551"/>
                  </a:lnTo>
                  <a:lnTo>
                    <a:pt x="269" y="583"/>
                  </a:lnTo>
                  <a:lnTo>
                    <a:pt x="267" y="595"/>
                  </a:lnTo>
                  <a:lnTo>
                    <a:pt x="255" y="595"/>
                  </a:lnTo>
                  <a:lnTo>
                    <a:pt x="248" y="605"/>
                  </a:lnTo>
                  <a:lnTo>
                    <a:pt x="253" y="608"/>
                  </a:lnTo>
                  <a:lnTo>
                    <a:pt x="262" y="599"/>
                  </a:lnTo>
                  <a:lnTo>
                    <a:pt x="257" y="615"/>
                  </a:lnTo>
                  <a:lnTo>
                    <a:pt x="257" y="637"/>
                  </a:lnTo>
                  <a:lnTo>
                    <a:pt x="271" y="638"/>
                  </a:lnTo>
                  <a:lnTo>
                    <a:pt x="280" y="634"/>
                  </a:lnTo>
                  <a:lnTo>
                    <a:pt x="292" y="638"/>
                  </a:lnTo>
                  <a:lnTo>
                    <a:pt x="286" y="645"/>
                  </a:lnTo>
                  <a:lnTo>
                    <a:pt x="274" y="645"/>
                  </a:lnTo>
                  <a:lnTo>
                    <a:pt x="264" y="651"/>
                  </a:lnTo>
                  <a:lnTo>
                    <a:pt x="247" y="651"/>
                  </a:lnTo>
                  <a:lnTo>
                    <a:pt x="245" y="658"/>
                  </a:lnTo>
                  <a:lnTo>
                    <a:pt x="248" y="667"/>
                  </a:lnTo>
                  <a:lnTo>
                    <a:pt x="247" y="667"/>
                  </a:lnTo>
                  <a:lnTo>
                    <a:pt x="255" y="696"/>
                  </a:lnTo>
                  <a:lnTo>
                    <a:pt x="247" y="696"/>
                  </a:lnTo>
                  <a:lnTo>
                    <a:pt x="241" y="694"/>
                  </a:lnTo>
                  <a:lnTo>
                    <a:pt x="234" y="696"/>
                  </a:lnTo>
                  <a:lnTo>
                    <a:pt x="233" y="694"/>
                  </a:lnTo>
                  <a:lnTo>
                    <a:pt x="222" y="696"/>
                  </a:lnTo>
                  <a:lnTo>
                    <a:pt x="217" y="691"/>
                  </a:lnTo>
                  <a:lnTo>
                    <a:pt x="215" y="694"/>
                  </a:lnTo>
                  <a:lnTo>
                    <a:pt x="217" y="710"/>
                  </a:lnTo>
                  <a:lnTo>
                    <a:pt x="222" y="717"/>
                  </a:lnTo>
                  <a:lnTo>
                    <a:pt x="215" y="744"/>
                  </a:lnTo>
                  <a:lnTo>
                    <a:pt x="207" y="744"/>
                  </a:lnTo>
                  <a:lnTo>
                    <a:pt x="207" y="751"/>
                  </a:lnTo>
                  <a:lnTo>
                    <a:pt x="200" y="756"/>
                  </a:lnTo>
                  <a:lnTo>
                    <a:pt x="200" y="766"/>
                  </a:lnTo>
                  <a:lnTo>
                    <a:pt x="182" y="763"/>
                  </a:lnTo>
                  <a:lnTo>
                    <a:pt x="148" y="723"/>
                  </a:lnTo>
                  <a:lnTo>
                    <a:pt x="144" y="717"/>
                  </a:lnTo>
                  <a:lnTo>
                    <a:pt x="149" y="717"/>
                  </a:lnTo>
                  <a:lnTo>
                    <a:pt x="149" y="708"/>
                  </a:lnTo>
                  <a:lnTo>
                    <a:pt x="139" y="710"/>
                  </a:lnTo>
                  <a:lnTo>
                    <a:pt x="135" y="708"/>
                  </a:lnTo>
                  <a:lnTo>
                    <a:pt x="123" y="707"/>
                  </a:lnTo>
                  <a:lnTo>
                    <a:pt x="118" y="691"/>
                  </a:lnTo>
                  <a:lnTo>
                    <a:pt x="109" y="691"/>
                  </a:lnTo>
                  <a:lnTo>
                    <a:pt x="109" y="669"/>
                  </a:lnTo>
                  <a:lnTo>
                    <a:pt x="102" y="669"/>
                  </a:lnTo>
                  <a:lnTo>
                    <a:pt x="102" y="664"/>
                  </a:lnTo>
                  <a:lnTo>
                    <a:pt x="90" y="674"/>
                  </a:lnTo>
                  <a:lnTo>
                    <a:pt x="62" y="6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25" name="Freeform 100"/>
            <p:cNvSpPr>
              <a:spLocks/>
            </p:cNvSpPr>
            <p:nvPr/>
          </p:nvSpPr>
          <p:spPr bwMode="auto">
            <a:xfrm>
              <a:off x="4041500" y="1260621"/>
              <a:ext cx="401996" cy="860141"/>
            </a:xfrm>
            <a:custGeom>
              <a:avLst/>
              <a:gdLst>
                <a:gd name="T0" fmla="*/ 56 w 358"/>
                <a:gd name="T1" fmla="*/ 664 h 766"/>
                <a:gd name="T2" fmla="*/ 36 w 358"/>
                <a:gd name="T3" fmla="*/ 624 h 766"/>
                <a:gd name="T4" fmla="*/ 0 w 358"/>
                <a:gd name="T5" fmla="*/ 517 h 766"/>
                <a:gd name="T6" fmla="*/ 42 w 358"/>
                <a:gd name="T7" fmla="*/ 465 h 766"/>
                <a:gd name="T8" fmla="*/ 62 w 358"/>
                <a:gd name="T9" fmla="*/ 393 h 766"/>
                <a:gd name="T10" fmla="*/ 66 w 358"/>
                <a:gd name="T11" fmla="*/ 353 h 766"/>
                <a:gd name="T12" fmla="*/ 9 w 358"/>
                <a:gd name="T13" fmla="*/ 226 h 766"/>
                <a:gd name="T14" fmla="*/ 69 w 358"/>
                <a:gd name="T15" fmla="*/ 226 h 766"/>
                <a:gd name="T16" fmla="*/ 99 w 358"/>
                <a:gd name="T17" fmla="*/ 207 h 766"/>
                <a:gd name="T18" fmla="*/ 127 w 358"/>
                <a:gd name="T19" fmla="*/ 173 h 766"/>
                <a:gd name="T20" fmla="*/ 127 w 358"/>
                <a:gd name="T21" fmla="*/ 129 h 766"/>
                <a:gd name="T22" fmla="*/ 151 w 358"/>
                <a:gd name="T23" fmla="*/ 67 h 766"/>
                <a:gd name="T24" fmla="*/ 154 w 358"/>
                <a:gd name="T25" fmla="*/ 24 h 766"/>
                <a:gd name="T26" fmla="*/ 174 w 358"/>
                <a:gd name="T27" fmla="*/ 5 h 766"/>
                <a:gd name="T28" fmla="*/ 177 w 358"/>
                <a:gd name="T29" fmla="*/ 5 h 766"/>
                <a:gd name="T30" fmla="*/ 186 w 358"/>
                <a:gd name="T31" fmla="*/ 35 h 766"/>
                <a:gd name="T32" fmla="*/ 208 w 358"/>
                <a:gd name="T33" fmla="*/ 22 h 766"/>
                <a:gd name="T34" fmla="*/ 217 w 358"/>
                <a:gd name="T35" fmla="*/ 30 h 766"/>
                <a:gd name="T36" fmla="*/ 227 w 358"/>
                <a:gd name="T37" fmla="*/ 44 h 766"/>
                <a:gd name="T38" fmla="*/ 252 w 358"/>
                <a:gd name="T39" fmla="*/ 72 h 766"/>
                <a:gd name="T40" fmla="*/ 262 w 358"/>
                <a:gd name="T41" fmla="*/ 86 h 766"/>
                <a:gd name="T42" fmla="*/ 297 w 358"/>
                <a:gd name="T43" fmla="*/ 108 h 766"/>
                <a:gd name="T44" fmla="*/ 347 w 358"/>
                <a:gd name="T45" fmla="*/ 143 h 766"/>
                <a:gd name="T46" fmla="*/ 337 w 358"/>
                <a:gd name="T47" fmla="*/ 196 h 766"/>
                <a:gd name="T48" fmla="*/ 351 w 358"/>
                <a:gd name="T49" fmla="*/ 236 h 766"/>
                <a:gd name="T50" fmla="*/ 351 w 358"/>
                <a:gd name="T51" fmla="*/ 242 h 766"/>
                <a:gd name="T52" fmla="*/ 351 w 358"/>
                <a:gd name="T53" fmla="*/ 294 h 766"/>
                <a:gd name="T54" fmla="*/ 326 w 358"/>
                <a:gd name="T55" fmla="*/ 293 h 766"/>
                <a:gd name="T56" fmla="*/ 307 w 358"/>
                <a:gd name="T57" fmla="*/ 299 h 766"/>
                <a:gd name="T58" fmla="*/ 307 w 358"/>
                <a:gd name="T59" fmla="*/ 326 h 766"/>
                <a:gd name="T60" fmla="*/ 297 w 358"/>
                <a:gd name="T61" fmla="*/ 352 h 766"/>
                <a:gd name="T62" fmla="*/ 293 w 358"/>
                <a:gd name="T63" fmla="*/ 376 h 766"/>
                <a:gd name="T64" fmla="*/ 293 w 358"/>
                <a:gd name="T65" fmla="*/ 412 h 766"/>
                <a:gd name="T66" fmla="*/ 280 w 358"/>
                <a:gd name="T67" fmla="*/ 428 h 766"/>
                <a:gd name="T68" fmla="*/ 276 w 358"/>
                <a:gd name="T69" fmla="*/ 490 h 766"/>
                <a:gd name="T70" fmla="*/ 288 w 358"/>
                <a:gd name="T71" fmla="*/ 522 h 766"/>
                <a:gd name="T72" fmla="*/ 283 w 358"/>
                <a:gd name="T73" fmla="*/ 538 h 766"/>
                <a:gd name="T74" fmla="*/ 255 w 358"/>
                <a:gd name="T75" fmla="*/ 551 h 766"/>
                <a:gd name="T76" fmla="*/ 267 w 358"/>
                <a:gd name="T77" fmla="*/ 595 h 766"/>
                <a:gd name="T78" fmla="*/ 248 w 358"/>
                <a:gd name="T79" fmla="*/ 605 h 766"/>
                <a:gd name="T80" fmla="*/ 262 w 358"/>
                <a:gd name="T81" fmla="*/ 599 h 766"/>
                <a:gd name="T82" fmla="*/ 257 w 358"/>
                <a:gd name="T83" fmla="*/ 637 h 766"/>
                <a:gd name="T84" fmla="*/ 280 w 358"/>
                <a:gd name="T85" fmla="*/ 634 h 766"/>
                <a:gd name="T86" fmla="*/ 286 w 358"/>
                <a:gd name="T87" fmla="*/ 645 h 766"/>
                <a:gd name="T88" fmla="*/ 264 w 358"/>
                <a:gd name="T89" fmla="*/ 651 h 766"/>
                <a:gd name="T90" fmla="*/ 245 w 358"/>
                <a:gd name="T91" fmla="*/ 658 h 766"/>
                <a:gd name="T92" fmla="*/ 247 w 358"/>
                <a:gd name="T93" fmla="*/ 667 h 766"/>
                <a:gd name="T94" fmla="*/ 247 w 358"/>
                <a:gd name="T95" fmla="*/ 696 h 766"/>
                <a:gd name="T96" fmla="*/ 234 w 358"/>
                <a:gd name="T97" fmla="*/ 696 h 766"/>
                <a:gd name="T98" fmla="*/ 222 w 358"/>
                <a:gd name="T99" fmla="*/ 696 h 766"/>
                <a:gd name="T100" fmla="*/ 215 w 358"/>
                <a:gd name="T101" fmla="*/ 694 h 766"/>
                <a:gd name="T102" fmla="*/ 222 w 358"/>
                <a:gd name="T103" fmla="*/ 717 h 766"/>
                <a:gd name="T104" fmla="*/ 207 w 358"/>
                <a:gd name="T105" fmla="*/ 744 h 766"/>
                <a:gd name="T106" fmla="*/ 200 w 358"/>
                <a:gd name="T107" fmla="*/ 756 h 766"/>
                <a:gd name="T108" fmla="*/ 182 w 358"/>
                <a:gd name="T109" fmla="*/ 763 h 766"/>
                <a:gd name="T110" fmla="*/ 144 w 358"/>
                <a:gd name="T111" fmla="*/ 717 h 766"/>
                <a:gd name="T112" fmla="*/ 149 w 358"/>
                <a:gd name="T113" fmla="*/ 708 h 766"/>
                <a:gd name="T114" fmla="*/ 135 w 358"/>
                <a:gd name="T115" fmla="*/ 708 h 766"/>
                <a:gd name="T116" fmla="*/ 118 w 358"/>
                <a:gd name="T117" fmla="*/ 691 h 766"/>
                <a:gd name="T118" fmla="*/ 109 w 358"/>
                <a:gd name="T119" fmla="*/ 669 h 766"/>
                <a:gd name="T120" fmla="*/ 102 w 358"/>
                <a:gd name="T121" fmla="*/ 664 h 766"/>
                <a:gd name="T122" fmla="*/ 62 w 358"/>
                <a:gd name="T123" fmla="*/ 674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8" h="766">
                  <a:moveTo>
                    <a:pt x="62" y="674"/>
                  </a:moveTo>
                  <a:lnTo>
                    <a:pt x="56" y="664"/>
                  </a:lnTo>
                  <a:lnTo>
                    <a:pt x="49" y="642"/>
                  </a:lnTo>
                  <a:lnTo>
                    <a:pt x="36" y="624"/>
                  </a:lnTo>
                  <a:lnTo>
                    <a:pt x="5" y="557"/>
                  </a:lnTo>
                  <a:lnTo>
                    <a:pt x="0" y="517"/>
                  </a:lnTo>
                  <a:lnTo>
                    <a:pt x="3" y="505"/>
                  </a:lnTo>
                  <a:lnTo>
                    <a:pt x="42" y="465"/>
                  </a:lnTo>
                  <a:lnTo>
                    <a:pt x="59" y="433"/>
                  </a:lnTo>
                  <a:lnTo>
                    <a:pt x="62" y="393"/>
                  </a:lnTo>
                  <a:lnTo>
                    <a:pt x="66" y="365"/>
                  </a:lnTo>
                  <a:lnTo>
                    <a:pt x="66" y="353"/>
                  </a:lnTo>
                  <a:lnTo>
                    <a:pt x="40" y="280"/>
                  </a:lnTo>
                  <a:lnTo>
                    <a:pt x="9" y="226"/>
                  </a:lnTo>
                  <a:lnTo>
                    <a:pt x="35" y="232"/>
                  </a:lnTo>
                  <a:lnTo>
                    <a:pt x="69" y="226"/>
                  </a:lnTo>
                  <a:lnTo>
                    <a:pt x="80" y="215"/>
                  </a:lnTo>
                  <a:lnTo>
                    <a:pt x="99" y="207"/>
                  </a:lnTo>
                  <a:lnTo>
                    <a:pt x="123" y="188"/>
                  </a:lnTo>
                  <a:lnTo>
                    <a:pt x="127" y="173"/>
                  </a:lnTo>
                  <a:lnTo>
                    <a:pt x="113" y="146"/>
                  </a:lnTo>
                  <a:lnTo>
                    <a:pt x="127" y="129"/>
                  </a:lnTo>
                  <a:lnTo>
                    <a:pt x="130" y="115"/>
                  </a:lnTo>
                  <a:lnTo>
                    <a:pt x="151" y="67"/>
                  </a:lnTo>
                  <a:lnTo>
                    <a:pt x="142" y="54"/>
                  </a:lnTo>
                  <a:lnTo>
                    <a:pt x="154" y="24"/>
                  </a:lnTo>
                  <a:lnTo>
                    <a:pt x="167" y="17"/>
                  </a:lnTo>
                  <a:lnTo>
                    <a:pt x="174" y="5"/>
                  </a:lnTo>
                  <a:lnTo>
                    <a:pt x="168" y="0"/>
                  </a:lnTo>
                  <a:lnTo>
                    <a:pt x="177" y="5"/>
                  </a:lnTo>
                  <a:lnTo>
                    <a:pt x="179" y="27"/>
                  </a:lnTo>
                  <a:lnTo>
                    <a:pt x="186" y="35"/>
                  </a:lnTo>
                  <a:lnTo>
                    <a:pt x="205" y="22"/>
                  </a:lnTo>
                  <a:lnTo>
                    <a:pt x="208" y="22"/>
                  </a:lnTo>
                  <a:lnTo>
                    <a:pt x="208" y="27"/>
                  </a:lnTo>
                  <a:lnTo>
                    <a:pt x="217" y="30"/>
                  </a:lnTo>
                  <a:lnTo>
                    <a:pt x="217" y="35"/>
                  </a:lnTo>
                  <a:lnTo>
                    <a:pt x="227" y="44"/>
                  </a:lnTo>
                  <a:lnTo>
                    <a:pt x="238" y="48"/>
                  </a:lnTo>
                  <a:lnTo>
                    <a:pt x="252" y="72"/>
                  </a:lnTo>
                  <a:lnTo>
                    <a:pt x="259" y="79"/>
                  </a:lnTo>
                  <a:lnTo>
                    <a:pt x="262" y="86"/>
                  </a:lnTo>
                  <a:lnTo>
                    <a:pt x="280" y="103"/>
                  </a:lnTo>
                  <a:lnTo>
                    <a:pt x="297" y="108"/>
                  </a:lnTo>
                  <a:lnTo>
                    <a:pt x="323" y="115"/>
                  </a:lnTo>
                  <a:lnTo>
                    <a:pt x="347" y="143"/>
                  </a:lnTo>
                  <a:lnTo>
                    <a:pt x="347" y="159"/>
                  </a:lnTo>
                  <a:lnTo>
                    <a:pt x="337" y="196"/>
                  </a:lnTo>
                  <a:lnTo>
                    <a:pt x="351" y="213"/>
                  </a:lnTo>
                  <a:lnTo>
                    <a:pt x="351" y="236"/>
                  </a:lnTo>
                  <a:lnTo>
                    <a:pt x="358" y="231"/>
                  </a:lnTo>
                  <a:lnTo>
                    <a:pt x="351" y="242"/>
                  </a:lnTo>
                  <a:lnTo>
                    <a:pt x="342" y="280"/>
                  </a:lnTo>
                  <a:lnTo>
                    <a:pt x="351" y="294"/>
                  </a:lnTo>
                  <a:lnTo>
                    <a:pt x="347" y="299"/>
                  </a:lnTo>
                  <a:lnTo>
                    <a:pt x="326" y="293"/>
                  </a:lnTo>
                  <a:lnTo>
                    <a:pt x="316" y="299"/>
                  </a:lnTo>
                  <a:lnTo>
                    <a:pt x="307" y="299"/>
                  </a:lnTo>
                  <a:lnTo>
                    <a:pt x="300" y="318"/>
                  </a:lnTo>
                  <a:lnTo>
                    <a:pt x="307" y="326"/>
                  </a:lnTo>
                  <a:lnTo>
                    <a:pt x="307" y="344"/>
                  </a:lnTo>
                  <a:lnTo>
                    <a:pt x="297" y="352"/>
                  </a:lnTo>
                  <a:lnTo>
                    <a:pt x="297" y="365"/>
                  </a:lnTo>
                  <a:lnTo>
                    <a:pt x="293" y="376"/>
                  </a:lnTo>
                  <a:lnTo>
                    <a:pt x="302" y="392"/>
                  </a:lnTo>
                  <a:lnTo>
                    <a:pt x="293" y="412"/>
                  </a:lnTo>
                  <a:lnTo>
                    <a:pt x="293" y="419"/>
                  </a:lnTo>
                  <a:lnTo>
                    <a:pt x="280" y="428"/>
                  </a:lnTo>
                  <a:lnTo>
                    <a:pt x="276" y="460"/>
                  </a:lnTo>
                  <a:lnTo>
                    <a:pt x="276" y="490"/>
                  </a:lnTo>
                  <a:lnTo>
                    <a:pt x="286" y="509"/>
                  </a:lnTo>
                  <a:lnTo>
                    <a:pt x="288" y="522"/>
                  </a:lnTo>
                  <a:lnTo>
                    <a:pt x="280" y="525"/>
                  </a:lnTo>
                  <a:lnTo>
                    <a:pt x="283" y="538"/>
                  </a:lnTo>
                  <a:lnTo>
                    <a:pt x="269" y="535"/>
                  </a:lnTo>
                  <a:lnTo>
                    <a:pt x="255" y="551"/>
                  </a:lnTo>
                  <a:lnTo>
                    <a:pt x="269" y="583"/>
                  </a:lnTo>
                  <a:lnTo>
                    <a:pt x="267" y="595"/>
                  </a:lnTo>
                  <a:lnTo>
                    <a:pt x="255" y="595"/>
                  </a:lnTo>
                  <a:lnTo>
                    <a:pt x="248" y="605"/>
                  </a:lnTo>
                  <a:lnTo>
                    <a:pt x="253" y="608"/>
                  </a:lnTo>
                  <a:lnTo>
                    <a:pt x="262" y="599"/>
                  </a:lnTo>
                  <a:lnTo>
                    <a:pt x="257" y="615"/>
                  </a:lnTo>
                  <a:lnTo>
                    <a:pt x="257" y="637"/>
                  </a:lnTo>
                  <a:lnTo>
                    <a:pt x="271" y="638"/>
                  </a:lnTo>
                  <a:lnTo>
                    <a:pt x="280" y="634"/>
                  </a:lnTo>
                  <a:lnTo>
                    <a:pt x="292" y="638"/>
                  </a:lnTo>
                  <a:lnTo>
                    <a:pt x="286" y="645"/>
                  </a:lnTo>
                  <a:lnTo>
                    <a:pt x="274" y="645"/>
                  </a:lnTo>
                  <a:lnTo>
                    <a:pt x="264" y="651"/>
                  </a:lnTo>
                  <a:lnTo>
                    <a:pt x="247" y="651"/>
                  </a:lnTo>
                  <a:lnTo>
                    <a:pt x="245" y="658"/>
                  </a:lnTo>
                  <a:lnTo>
                    <a:pt x="248" y="667"/>
                  </a:lnTo>
                  <a:lnTo>
                    <a:pt x="247" y="667"/>
                  </a:lnTo>
                  <a:lnTo>
                    <a:pt x="255" y="696"/>
                  </a:lnTo>
                  <a:lnTo>
                    <a:pt x="247" y="696"/>
                  </a:lnTo>
                  <a:lnTo>
                    <a:pt x="241" y="694"/>
                  </a:lnTo>
                  <a:lnTo>
                    <a:pt x="234" y="696"/>
                  </a:lnTo>
                  <a:lnTo>
                    <a:pt x="233" y="694"/>
                  </a:lnTo>
                  <a:lnTo>
                    <a:pt x="222" y="696"/>
                  </a:lnTo>
                  <a:lnTo>
                    <a:pt x="217" y="691"/>
                  </a:lnTo>
                  <a:lnTo>
                    <a:pt x="215" y="694"/>
                  </a:lnTo>
                  <a:lnTo>
                    <a:pt x="217" y="710"/>
                  </a:lnTo>
                  <a:lnTo>
                    <a:pt x="222" y="717"/>
                  </a:lnTo>
                  <a:lnTo>
                    <a:pt x="215" y="744"/>
                  </a:lnTo>
                  <a:lnTo>
                    <a:pt x="207" y="744"/>
                  </a:lnTo>
                  <a:lnTo>
                    <a:pt x="207" y="751"/>
                  </a:lnTo>
                  <a:lnTo>
                    <a:pt x="200" y="756"/>
                  </a:lnTo>
                  <a:lnTo>
                    <a:pt x="200" y="766"/>
                  </a:lnTo>
                  <a:lnTo>
                    <a:pt x="182" y="763"/>
                  </a:lnTo>
                  <a:lnTo>
                    <a:pt x="148" y="723"/>
                  </a:lnTo>
                  <a:lnTo>
                    <a:pt x="144" y="717"/>
                  </a:lnTo>
                  <a:lnTo>
                    <a:pt x="149" y="717"/>
                  </a:lnTo>
                  <a:lnTo>
                    <a:pt x="149" y="708"/>
                  </a:lnTo>
                  <a:lnTo>
                    <a:pt x="139" y="710"/>
                  </a:lnTo>
                  <a:lnTo>
                    <a:pt x="135" y="708"/>
                  </a:lnTo>
                  <a:lnTo>
                    <a:pt x="123" y="707"/>
                  </a:lnTo>
                  <a:lnTo>
                    <a:pt x="118" y="691"/>
                  </a:lnTo>
                  <a:lnTo>
                    <a:pt x="109" y="691"/>
                  </a:lnTo>
                  <a:lnTo>
                    <a:pt x="109" y="669"/>
                  </a:lnTo>
                  <a:lnTo>
                    <a:pt x="102" y="669"/>
                  </a:lnTo>
                  <a:lnTo>
                    <a:pt x="102" y="664"/>
                  </a:lnTo>
                  <a:lnTo>
                    <a:pt x="90" y="674"/>
                  </a:lnTo>
                  <a:lnTo>
                    <a:pt x="62" y="67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26" name="Freeform 101"/>
            <p:cNvSpPr>
              <a:spLocks/>
            </p:cNvSpPr>
            <p:nvPr/>
          </p:nvSpPr>
          <p:spPr bwMode="auto">
            <a:xfrm>
              <a:off x="4230146" y="927120"/>
              <a:ext cx="803993" cy="1035314"/>
            </a:xfrm>
            <a:custGeom>
              <a:avLst/>
              <a:gdLst>
                <a:gd name="T0" fmla="*/ 138 w 716"/>
                <a:gd name="T1" fmla="*/ 640 h 922"/>
                <a:gd name="T2" fmla="*/ 148 w 716"/>
                <a:gd name="T3" fmla="*/ 595 h 922"/>
                <a:gd name="T4" fmla="*/ 174 w 716"/>
                <a:gd name="T5" fmla="*/ 576 h 922"/>
                <a:gd name="T6" fmla="*/ 183 w 716"/>
                <a:gd name="T7" fmla="*/ 509 h 922"/>
                <a:gd name="T8" fmla="*/ 154 w 716"/>
                <a:gd name="T9" fmla="*/ 411 h 922"/>
                <a:gd name="T10" fmla="*/ 91 w 716"/>
                <a:gd name="T11" fmla="*/ 376 h 922"/>
                <a:gd name="T12" fmla="*/ 49 w 716"/>
                <a:gd name="T13" fmla="*/ 332 h 922"/>
                <a:gd name="T14" fmla="*/ 35 w 716"/>
                <a:gd name="T15" fmla="*/ 319 h 922"/>
                <a:gd name="T16" fmla="*/ 0 w 716"/>
                <a:gd name="T17" fmla="*/ 297 h 922"/>
                <a:gd name="T18" fmla="*/ 23 w 716"/>
                <a:gd name="T19" fmla="*/ 225 h 922"/>
                <a:gd name="T20" fmla="*/ 61 w 716"/>
                <a:gd name="T21" fmla="*/ 146 h 922"/>
                <a:gd name="T22" fmla="*/ 98 w 716"/>
                <a:gd name="T23" fmla="*/ 141 h 922"/>
                <a:gd name="T24" fmla="*/ 141 w 716"/>
                <a:gd name="T25" fmla="*/ 125 h 922"/>
                <a:gd name="T26" fmla="*/ 181 w 716"/>
                <a:gd name="T27" fmla="*/ 87 h 922"/>
                <a:gd name="T28" fmla="*/ 223 w 716"/>
                <a:gd name="T29" fmla="*/ 25 h 922"/>
                <a:gd name="T30" fmla="*/ 260 w 716"/>
                <a:gd name="T31" fmla="*/ 5 h 922"/>
                <a:gd name="T32" fmla="*/ 291 w 716"/>
                <a:gd name="T33" fmla="*/ 2 h 922"/>
                <a:gd name="T34" fmla="*/ 303 w 716"/>
                <a:gd name="T35" fmla="*/ 40 h 922"/>
                <a:gd name="T36" fmla="*/ 364 w 716"/>
                <a:gd name="T37" fmla="*/ 108 h 922"/>
                <a:gd name="T38" fmla="*/ 401 w 716"/>
                <a:gd name="T39" fmla="*/ 133 h 922"/>
                <a:gd name="T40" fmla="*/ 343 w 716"/>
                <a:gd name="T41" fmla="*/ 160 h 922"/>
                <a:gd name="T42" fmla="*/ 336 w 716"/>
                <a:gd name="T43" fmla="*/ 221 h 922"/>
                <a:gd name="T44" fmla="*/ 355 w 716"/>
                <a:gd name="T45" fmla="*/ 279 h 922"/>
                <a:gd name="T46" fmla="*/ 383 w 716"/>
                <a:gd name="T47" fmla="*/ 332 h 922"/>
                <a:gd name="T48" fmla="*/ 458 w 716"/>
                <a:gd name="T49" fmla="*/ 279 h 922"/>
                <a:gd name="T50" fmla="*/ 484 w 716"/>
                <a:gd name="T51" fmla="*/ 297 h 922"/>
                <a:gd name="T52" fmla="*/ 535 w 716"/>
                <a:gd name="T53" fmla="*/ 355 h 922"/>
                <a:gd name="T54" fmla="*/ 601 w 716"/>
                <a:gd name="T55" fmla="*/ 327 h 922"/>
                <a:gd name="T56" fmla="*/ 610 w 716"/>
                <a:gd name="T57" fmla="*/ 408 h 922"/>
                <a:gd name="T58" fmla="*/ 660 w 716"/>
                <a:gd name="T59" fmla="*/ 438 h 922"/>
                <a:gd name="T60" fmla="*/ 652 w 716"/>
                <a:gd name="T61" fmla="*/ 451 h 922"/>
                <a:gd name="T62" fmla="*/ 643 w 716"/>
                <a:gd name="T63" fmla="*/ 451 h 922"/>
                <a:gd name="T64" fmla="*/ 653 w 716"/>
                <a:gd name="T65" fmla="*/ 467 h 922"/>
                <a:gd name="T66" fmla="*/ 618 w 716"/>
                <a:gd name="T67" fmla="*/ 440 h 922"/>
                <a:gd name="T68" fmla="*/ 660 w 716"/>
                <a:gd name="T69" fmla="*/ 505 h 922"/>
                <a:gd name="T70" fmla="*/ 669 w 716"/>
                <a:gd name="T71" fmla="*/ 532 h 922"/>
                <a:gd name="T72" fmla="*/ 698 w 716"/>
                <a:gd name="T73" fmla="*/ 567 h 922"/>
                <a:gd name="T74" fmla="*/ 707 w 716"/>
                <a:gd name="T75" fmla="*/ 563 h 922"/>
                <a:gd name="T76" fmla="*/ 714 w 716"/>
                <a:gd name="T77" fmla="*/ 595 h 922"/>
                <a:gd name="T78" fmla="*/ 705 w 716"/>
                <a:gd name="T79" fmla="*/ 622 h 922"/>
                <a:gd name="T80" fmla="*/ 667 w 716"/>
                <a:gd name="T81" fmla="*/ 648 h 922"/>
                <a:gd name="T82" fmla="*/ 697 w 716"/>
                <a:gd name="T83" fmla="*/ 679 h 922"/>
                <a:gd name="T84" fmla="*/ 714 w 716"/>
                <a:gd name="T85" fmla="*/ 684 h 922"/>
                <a:gd name="T86" fmla="*/ 716 w 716"/>
                <a:gd name="T87" fmla="*/ 714 h 922"/>
                <a:gd name="T88" fmla="*/ 685 w 716"/>
                <a:gd name="T89" fmla="*/ 757 h 922"/>
                <a:gd name="T90" fmla="*/ 657 w 716"/>
                <a:gd name="T91" fmla="*/ 738 h 922"/>
                <a:gd name="T92" fmla="*/ 601 w 716"/>
                <a:gd name="T93" fmla="*/ 746 h 922"/>
                <a:gd name="T94" fmla="*/ 540 w 716"/>
                <a:gd name="T95" fmla="*/ 714 h 922"/>
                <a:gd name="T96" fmla="*/ 514 w 716"/>
                <a:gd name="T97" fmla="*/ 732 h 922"/>
                <a:gd name="T98" fmla="*/ 481 w 716"/>
                <a:gd name="T99" fmla="*/ 763 h 922"/>
                <a:gd name="T100" fmla="*/ 460 w 716"/>
                <a:gd name="T101" fmla="*/ 794 h 922"/>
                <a:gd name="T102" fmla="*/ 439 w 716"/>
                <a:gd name="T103" fmla="*/ 832 h 922"/>
                <a:gd name="T104" fmla="*/ 408 w 716"/>
                <a:gd name="T105" fmla="*/ 838 h 922"/>
                <a:gd name="T106" fmla="*/ 326 w 716"/>
                <a:gd name="T107" fmla="*/ 806 h 922"/>
                <a:gd name="T108" fmla="*/ 246 w 716"/>
                <a:gd name="T109" fmla="*/ 843 h 922"/>
                <a:gd name="T110" fmla="*/ 174 w 716"/>
                <a:gd name="T111" fmla="*/ 895 h 922"/>
                <a:gd name="T112" fmla="*/ 131 w 716"/>
                <a:gd name="T113" fmla="*/ 922 h 922"/>
                <a:gd name="T114" fmla="*/ 98 w 716"/>
                <a:gd name="T115" fmla="*/ 890 h 922"/>
                <a:gd name="T116" fmla="*/ 114 w 716"/>
                <a:gd name="T117" fmla="*/ 833 h 922"/>
                <a:gd name="T118" fmla="*/ 108 w 716"/>
                <a:gd name="T119" fmla="*/ 786 h 922"/>
                <a:gd name="T120" fmla="*/ 126 w 716"/>
                <a:gd name="T121" fmla="*/ 708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6" h="922">
                  <a:moveTo>
                    <a:pt x="129" y="660"/>
                  </a:moveTo>
                  <a:lnTo>
                    <a:pt x="128" y="660"/>
                  </a:lnTo>
                  <a:lnTo>
                    <a:pt x="128" y="648"/>
                  </a:lnTo>
                  <a:lnTo>
                    <a:pt x="138" y="640"/>
                  </a:lnTo>
                  <a:lnTo>
                    <a:pt x="138" y="622"/>
                  </a:lnTo>
                  <a:lnTo>
                    <a:pt x="131" y="614"/>
                  </a:lnTo>
                  <a:lnTo>
                    <a:pt x="138" y="595"/>
                  </a:lnTo>
                  <a:lnTo>
                    <a:pt x="148" y="595"/>
                  </a:lnTo>
                  <a:lnTo>
                    <a:pt x="159" y="589"/>
                  </a:lnTo>
                  <a:lnTo>
                    <a:pt x="180" y="595"/>
                  </a:lnTo>
                  <a:lnTo>
                    <a:pt x="183" y="590"/>
                  </a:lnTo>
                  <a:lnTo>
                    <a:pt x="174" y="576"/>
                  </a:lnTo>
                  <a:lnTo>
                    <a:pt x="183" y="538"/>
                  </a:lnTo>
                  <a:lnTo>
                    <a:pt x="190" y="527"/>
                  </a:lnTo>
                  <a:lnTo>
                    <a:pt x="183" y="532"/>
                  </a:lnTo>
                  <a:lnTo>
                    <a:pt x="183" y="509"/>
                  </a:lnTo>
                  <a:lnTo>
                    <a:pt x="169" y="492"/>
                  </a:lnTo>
                  <a:lnTo>
                    <a:pt x="180" y="456"/>
                  </a:lnTo>
                  <a:lnTo>
                    <a:pt x="180" y="440"/>
                  </a:lnTo>
                  <a:lnTo>
                    <a:pt x="154" y="411"/>
                  </a:lnTo>
                  <a:lnTo>
                    <a:pt x="128" y="406"/>
                  </a:lnTo>
                  <a:lnTo>
                    <a:pt x="112" y="400"/>
                  </a:lnTo>
                  <a:lnTo>
                    <a:pt x="95" y="383"/>
                  </a:lnTo>
                  <a:lnTo>
                    <a:pt x="91" y="376"/>
                  </a:lnTo>
                  <a:lnTo>
                    <a:pt x="84" y="368"/>
                  </a:lnTo>
                  <a:lnTo>
                    <a:pt x="70" y="344"/>
                  </a:lnTo>
                  <a:lnTo>
                    <a:pt x="58" y="341"/>
                  </a:lnTo>
                  <a:lnTo>
                    <a:pt x="49" y="332"/>
                  </a:lnTo>
                  <a:lnTo>
                    <a:pt x="49" y="327"/>
                  </a:lnTo>
                  <a:lnTo>
                    <a:pt x="41" y="324"/>
                  </a:lnTo>
                  <a:lnTo>
                    <a:pt x="41" y="319"/>
                  </a:lnTo>
                  <a:lnTo>
                    <a:pt x="35" y="319"/>
                  </a:lnTo>
                  <a:lnTo>
                    <a:pt x="18" y="332"/>
                  </a:lnTo>
                  <a:lnTo>
                    <a:pt x="11" y="324"/>
                  </a:lnTo>
                  <a:lnTo>
                    <a:pt x="9" y="302"/>
                  </a:lnTo>
                  <a:lnTo>
                    <a:pt x="0" y="297"/>
                  </a:lnTo>
                  <a:lnTo>
                    <a:pt x="8" y="257"/>
                  </a:lnTo>
                  <a:lnTo>
                    <a:pt x="16" y="243"/>
                  </a:lnTo>
                  <a:lnTo>
                    <a:pt x="16" y="235"/>
                  </a:lnTo>
                  <a:lnTo>
                    <a:pt x="23" y="225"/>
                  </a:lnTo>
                  <a:lnTo>
                    <a:pt x="27" y="195"/>
                  </a:lnTo>
                  <a:lnTo>
                    <a:pt x="35" y="181"/>
                  </a:lnTo>
                  <a:lnTo>
                    <a:pt x="58" y="173"/>
                  </a:lnTo>
                  <a:lnTo>
                    <a:pt x="61" y="146"/>
                  </a:lnTo>
                  <a:lnTo>
                    <a:pt x="63" y="138"/>
                  </a:lnTo>
                  <a:lnTo>
                    <a:pt x="72" y="138"/>
                  </a:lnTo>
                  <a:lnTo>
                    <a:pt x="80" y="132"/>
                  </a:lnTo>
                  <a:lnTo>
                    <a:pt x="98" y="141"/>
                  </a:lnTo>
                  <a:lnTo>
                    <a:pt x="105" y="155"/>
                  </a:lnTo>
                  <a:lnTo>
                    <a:pt x="108" y="144"/>
                  </a:lnTo>
                  <a:lnTo>
                    <a:pt x="124" y="146"/>
                  </a:lnTo>
                  <a:lnTo>
                    <a:pt x="141" y="125"/>
                  </a:lnTo>
                  <a:lnTo>
                    <a:pt x="148" y="124"/>
                  </a:lnTo>
                  <a:lnTo>
                    <a:pt x="166" y="124"/>
                  </a:lnTo>
                  <a:lnTo>
                    <a:pt x="171" y="79"/>
                  </a:lnTo>
                  <a:lnTo>
                    <a:pt x="181" y="87"/>
                  </a:lnTo>
                  <a:lnTo>
                    <a:pt x="190" y="87"/>
                  </a:lnTo>
                  <a:lnTo>
                    <a:pt x="215" y="67"/>
                  </a:lnTo>
                  <a:lnTo>
                    <a:pt x="230" y="36"/>
                  </a:lnTo>
                  <a:lnTo>
                    <a:pt x="223" y="25"/>
                  </a:lnTo>
                  <a:lnTo>
                    <a:pt x="230" y="17"/>
                  </a:lnTo>
                  <a:lnTo>
                    <a:pt x="230" y="9"/>
                  </a:lnTo>
                  <a:lnTo>
                    <a:pt x="239" y="8"/>
                  </a:lnTo>
                  <a:lnTo>
                    <a:pt x="260" y="5"/>
                  </a:lnTo>
                  <a:lnTo>
                    <a:pt x="268" y="5"/>
                  </a:lnTo>
                  <a:lnTo>
                    <a:pt x="279" y="2"/>
                  </a:lnTo>
                  <a:lnTo>
                    <a:pt x="281" y="0"/>
                  </a:lnTo>
                  <a:lnTo>
                    <a:pt x="291" y="2"/>
                  </a:lnTo>
                  <a:lnTo>
                    <a:pt x="291" y="17"/>
                  </a:lnTo>
                  <a:lnTo>
                    <a:pt x="305" y="22"/>
                  </a:lnTo>
                  <a:lnTo>
                    <a:pt x="303" y="32"/>
                  </a:lnTo>
                  <a:lnTo>
                    <a:pt x="303" y="40"/>
                  </a:lnTo>
                  <a:lnTo>
                    <a:pt x="314" y="51"/>
                  </a:lnTo>
                  <a:lnTo>
                    <a:pt x="310" y="63"/>
                  </a:lnTo>
                  <a:lnTo>
                    <a:pt x="336" y="89"/>
                  </a:lnTo>
                  <a:lnTo>
                    <a:pt x="364" y="108"/>
                  </a:lnTo>
                  <a:lnTo>
                    <a:pt x="375" y="111"/>
                  </a:lnTo>
                  <a:lnTo>
                    <a:pt x="389" y="108"/>
                  </a:lnTo>
                  <a:lnTo>
                    <a:pt x="399" y="111"/>
                  </a:lnTo>
                  <a:lnTo>
                    <a:pt x="401" y="133"/>
                  </a:lnTo>
                  <a:lnTo>
                    <a:pt x="394" y="133"/>
                  </a:lnTo>
                  <a:lnTo>
                    <a:pt x="382" y="144"/>
                  </a:lnTo>
                  <a:lnTo>
                    <a:pt x="371" y="146"/>
                  </a:lnTo>
                  <a:lnTo>
                    <a:pt x="343" y="160"/>
                  </a:lnTo>
                  <a:lnTo>
                    <a:pt x="343" y="170"/>
                  </a:lnTo>
                  <a:lnTo>
                    <a:pt x="328" y="182"/>
                  </a:lnTo>
                  <a:lnTo>
                    <a:pt x="328" y="208"/>
                  </a:lnTo>
                  <a:lnTo>
                    <a:pt x="336" y="221"/>
                  </a:lnTo>
                  <a:lnTo>
                    <a:pt x="335" y="232"/>
                  </a:lnTo>
                  <a:lnTo>
                    <a:pt x="350" y="236"/>
                  </a:lnTo>
                  <a:lnTo>
                    <a:pt x="357" y="267"/>
                  </a:lnTo>
                  <a:lnTo>
                    <a:pt x="355" y="279"/>
                  </a:lnTo>
                  <a:lnTo>
                    <a:pt x="355" y="302"/>
                  </a:lnTo>
                  <a:lnTo>
                    <a:pt x="361" y="320"/>
                  </a:lnTo>
                  <a:lnTo>
                    <a:pt x="373" y="324"/>
                  </a:lnTo>
                  <a:lnTo>
                    <a:pt x="383" y="332"/>
                  </a:lnTo>
                  <a:lnTo>
                    <a:pt x="404" y="328"/>
                  </a:lnTo>
                  <a:lnTo>
                    <a:pt x="413" y="305"/>
                  </a:lnTo>
                  <a:lnTo>
                    <a:pt x="446" y="289"/>
                  </a:lnTo>
                  <a:lnTo>
                    <a:pt x="458" y="279"/>
                  </a:lnTo>
                  <a:lnTo>
                    <a:pt x="469" y="284"/>
                  </a:lnTo>
                  <a:lnTo>
                    <a:pt x="469" y="289"/>
                  </a:lnTo>
                  <a:lnTo>
                    <a:pt x="476" y="289"/>
                  </a:lnTo>
                  <a:lnTo>
                    <a:pt x="484" y="297"/>
                  </a:lnTo>
                  <a:lnTo>
                    <a:pt x="504" y="297"/>
                  </a:lnTo>
                  <a:lnTo>
                    <a:pt x="504" y="311"/>
                  </a:lnTo>
                  <a:lnTo>
                    <a:pt x="533" y="363"/>
                  </a:lnTo>
                  <a:lnTo>
                    <a:pt x="535" y="355"/>
                  </a:lnTo>
                  <a:lnTo>
                    <a:pt x="547" y="351"/>
                  </a:lnTo>
                  <a:lnTo>
                    <a:pt x="566" y="320"/>
                  </a:lnTo>
                  <a:lnTo>
                    <a:pt x="585" y="314"/>
                  </a:lnTo>
                  <a:lnTo>
                    <a:pt x="601" y="327"/>
                  </a:lnTo>
                  <a:lnTo>
                    <a:pt x="613" y="354"/>
                  </a:lnTo>
                  <a:lnTo>
                    <a:pt x="610" y="365"/>
                  </a:lnTo>
                  <a:lnTo>
                    <a:pt x="601" y="373"/>
                  </a:lnTo>
                  <a:lnTo>
                    <a:pt x="610" y="408"/>
                  </a:lnTo>
                  <a:lnTo>
                    <a:pt x="624" y="416"/>
                  </a:lnTo>
                  <a:lnTo>
                    <a:pt x="634" y="416"/>
                  </a:lnTo>
                  <a:lnTo>
                    <a:pt x="634" y="422"/>
                  </a:lnTo>
                  <a:lnTo>
                    <a:pt x="660" y="438"/>
                  </a:lnTo>
                  <a:lnTo>
                    <a:pt x="660" y="444"/>
                  </a:lnTo>
                  <a:lnTo>
                    <a:pt x="665" y="447"/>
                  </a:lnTo>
                  <a:lnTo>
                    <a:pt x="657" y="456"/>
                  </a:lnTo>
                  <a:lnTo>
                    <a:pt x="652" y="451"/>
                  </a:lnTo>
                  <a:lnTo>
                    <a:pt x="648" y="440"/>
                  </a:lnTo>
                  <a:lnTo>
                    <a:pt x="641" y="435"/>
                  </a:lnTo>
                  <a:lnTo>
                    <a:pt x="645" y="444"/>
                  </a:lnTo>
                  <a:lnTo>
                    <a:pt x="643" y="451"/>
                  </a:lnTo>
                  <a:lnTo>
                    <a:pt x="650" y="451"/>
                  </a:lnTo>
                  <a:lnTo>
                    <a:pt x="652" y="456"/>
                  </a:lnTo>
                  <a:lnTo>
                    <a:pt x="648" y="457"/>
                  </a:lnTo>
                  <a:lnTo>
                    <a:pt x="653" y="467"/>
                  </a:lnTo>
                  <a:lnTo>
                    <a:pt x="650" y="470"/>
                  </a:lnTo>
                  <a:lnTo>
                    <a:pt x="631" y="456"/>
                  </a:lnTo>
                  <a:lnTo>
                    <a:pt x="629" y="457"/>
                  </a:lnTo>
                  <a:lnTo>
                    <a:pt x="618" y="440"/>
                  </a:lnTo>
                  <a:lnTo>
                    <a:pt x="608" y="440"/>
                  </a:lnTo>
                  <a:lnTo>
                    <a:pt x="625" y="465"/>
                  </a:lnTo>
                  <a:lnTo>
                    <a:pt x="660" y="489"/>
                  </a:lnTo>
                  <a:lnTo>
                    <a:pt x="660" y="505"/>
                  </a:lnTo>
                  <a:lnTo>
                    <a:pt x="665" y="517"/>
                  </a:lnTo>
                  <a:lnTo>
                    <a:pt x="657" y="528"/>
                  </a:lnTo>
                  <a:lnTo>
                    <a:pt x="660" y="532"/>
                  </a:lnTo>
                  <a:lnTo>
                    <a:pt x="669" y="532"/>
                  </a:lnTo>
                  <a:lnTo>
                    <a:pt x="671" y="541"/>
                  </a:lnTo>
                  <a:lnTo>
                    <a:pt x="683" y="543"/>
                  </a:lnTo>
                  <a:lnTo>
                    <a:pt x="693" y="563"/>
                  </a:lnTo>
                  <a:lnTo>
                    <a:pt x="698" y="567"/>
                  </a:lnTo>
                  <a:lnTo>
                    <a:pt x="700" y="562"/>
                  </a:lnTo>
                  <a:lnTo>
                    <a:pt x="698" y="554"/>
                  </a:lnTo>
                  <a:lnTo>
                    <a:pt x="711" y="556"/>
                  </a:lnTo>
                  <a:lnTo>
                    <a:pt x="707" y="563"/>
                  </a:lnTo>
                  <a:lnTo>
                    <a:pt x="711" y="571"/>
                  </a:lnTo>
                  <a:lnTo>
                    <a:pt x="700" y="584"/>
                  </a:lnTo>
                  <a:lnTo>
                    <a:pt x="704" y="594"/>
                  </a:lnTo>
                  <a:lnTo>
                    <a:pt x="714" y="595"/>
                  </a:lnTo>
                  <a:lnTo>
                    <a:pt x="714" y="600"/>
                  </a:lnTo>
                  <a:lnTo>
                    <a:pt x="707" y="600"/>
                  </a:lnTo>
                  <a:lnTo>
                    <a:pt x="705" y="608"/>
                  </a:lnTo>
                  <a:lnTo>
                    <a:pt x="705" y="622"/>
                  </a:lnTo>
                  <a:lnTo>
                    <a:pt x="691" y="625"/>
                  </a:lnTo>
                  <a:lnTo>
                    <a:pt x="683" y="633"/>
                  </a:lnTo>
                  <a:lnTo>
                    <a:pt x="667" y="635"/>
                  </a:lnTo>
                  <a:lnTo>
                    <a:pt x="667" y="648"/>
                  </a:lnTo>
                  <a:lnTo>
                    <a:pt x="671" y="651"/>
                  </a:lnTo>
                  <a:lnTo>
                    <a:pt x="671" y="660"/>
                  </a:lnTo>
                  <a:lnTo>
                    <a:pt x="671" y="670"/>
                  </a:lnTo>
                  <a:lnTo>
                    <a:pt x="697" y="679"/>
                  </a:lnTo>
                  <a:lnTo>
                    <a:pt x="705" y="675"/>
                  </a:lnTo>
                  <a:lnTo>
                    <a:pt x="711" y="682"/>
                  </a:lnTo>
                  <a:lnTo>
                    <a:pt x="716" y="679"/>
                  </a:lnTo>
                  <a:lnTo>
                    <a:pt x="714" y="684"/>
                  </a:lnTo>
                  <a:lnTo>
                    <a:pt x="707" y="684"/>
                  </a:lnTo>
                  <a:lnTo>
                    <a:pt x="704" y="695"/>
                  </a:lnTo>
                  <a:lnTo>
                    <a:pt x="711" y="700"/>
                  </a:lnTo>
                  <a:lnTo>
                    <a:pt x="716" y="714"/>
                  </a:lnTo>
                  <a:lnTo>
                    <a:pt x="705" y="749"/>
                  </a:lnTo>
                  <a:lnTo>
                    <a:pt x="698" y="754"/>
                  </a:lnTo>
                  <a:lnTo>
                    <a:pt x="693" y="749"/>
                  </a:lnTo>
                  <a:lnTo>
                    <a:pt x="685" y="757"/>
                  </a:lnTo>
                  <a:lnTo>
                    <a:pt x="674" y="749"/>
                  </a:lnTo>
                  <a:lnTo>
                    <a:pt x="660" y="754"/>
                  </a:lnTo>
                  <a:lnTo>
                    <a:pt x="657" y="751"/>
                  </a:lnTo>
                  <a:lnTo>
                    <a:pt x="657" y="738"/>
                  </a:lnTo>
                  <a:lnTo>
                    <a:pt x="631" y="736"/>
                  </a:lnTo>
                  <a:lnTo>
                    <a:pt x="627" y="738"/>
                  </a:lnTo>
                  <a:lnTo>
                    <a:pt x="610" y="749"/>
                  </a:lnTo>
                  <a:lnTo>
                    <a:pt x="601" y="746"/>
                  </a:lnTo>
                  <a:lnTo>
                    <a:pt x="587" y="728"/>
                  </a:lnTo>
                  <a:lnTo>
                    <a:pt x="570" y="727"/>
                  </a:lnTo>
                  <a:lnTo>
                    <a:pt x="554" y="713"/>
                  </a:lnTo>
                  <a:lnTo>
                    <a:pt x="540" y="714"/>
                  </a:lnTo>
                  <a:lnTo>
                    <a:pt x="524" y="719"/>
                  </a:lnTo>
                  <a:lnTo>
                    <a:pt x="509" y="717"/>
                  </a:lnTo>
                  <a:lnTo>
                    <a:pt x="504" y="727"/>
                  </a:lnTo>
                  <a:lnTo>
                    <a:pt x="514" y="732"/>
                  </a:lnTo>
                  <a:lnTo>
                    <a:pt x="486" y="759"/>
                  </a:lnTo>
                  <a:lnTo>
                    <a:pt x="484" y="763"/>
                  </a:lnTo>
                  <a:lnTo>
                    <a:pt x="484" y="767"/>
                  </a:lnTo>
                  <a:lnTo>
                    <a:pt x="481" y="763"/>
                  </a:lnTo>
                  <a:lnTo>
                    <a:pt x="474" y="776"/>
                  </a:lnTo>
                  <a:lnTo>
                    <a:pt x="474" y="789"/>
                  </a:lnTo>
                  <a:lnTo>
                    <a:pt x="467" y="789"/>
                  </a:lnTo>
                  <a:lnTo>
                    <a:pt x="460" y="794"/>
                  </a:lnTo>
                  <a:lnTo>
                    <a:pt x="453" y="791"/>
                  </a:lnTo>
                  <a:lnTo>
                    <a:pt x="444" y="806"/>
                  </a:lnTo>
                  <a:lnTo>
                    <a:pt x="449" y="832"/>
                  </a:lnTo>
                  <a:lnTo>
                    <a:pt x="439" y="832"/>
                  </a:lnTo>
                  <a:lnTo>
                    <a:pt x="437" y="835"/>
                  </a:lnTo>
                  <a:lnTo>
                    <a:pt x="427" y="841"/>
                  </a:lnTo>
                  <a:lnTo>
                    <a:pt x="415" y="838"/>
                  </a:lnTo>
                  <a:lnTo>
                    <a:pt x="408" y="838"/>
                  </a:lnTo>
                  <a:lnTo>
                    <a:pt x="373" y="835"/>
                  </a:lnTo>
                  <a:lnTo>
                    <a:pt x="349" y="819"/>
                  </a:lnTo>
                  <a:lnTo>
                    <a:pt x="335" y="813"/>
                  </a:lnTo>
                  <a:lnTo>
                    <a:pt x="326" y="806"/>
                  </a:lnTo>
                  <a:lnTo>
                    <a:pt x="314" y="800"/>
                  </a:lnTo>
                  <a:lnTo>
                    <a:pt x="314" y="798"/>
                  </a:lnTo>
                  <a:lnTo>
                    <a:pt x="284" y="811"/>
                  </a:lnTo>
                  <a:lnTo>
                    <a:pt x="246" y="843"/>
                  </a:lnTo>
                  <a:lnTo>
                    <a:pt x="232" y="848"/>
                  </a:lnTo>
                  <a:lnTo>
                    <a:pt x="204" y="873"/>
                  </a:lnTo>
                  <a:lnTo>
                    <a:pt x="194" y="887"/>
                  </a:lnTo>
                  <a:lnTo>
                    <a:pt x="174" y="895"/>
                  </a:lnTo>
                  <a:lnTo>
                    <a:pt x="166" y="895"/>
                  </a:lnTo>
                  <a:lnTo>
                    <a:pt x="159" y="905"/>
                  </a:lnTo>
                  <a:lnTo>
                    <a:pt x="143" y="910"/>
                  </a:lnTo>
                  <a:lnTo>
                    <a:pt x="131" y="922"/>
                  </a:lnTo>
                  <a:lnTo>
                    <a:pt x="103" y="919"/>
                  </a:lnTo>
                  <a:lnTo>
                    <a:pt x="89" y="910"/>
                  </a:lnTo>
                  <a:lnTo>
                    <a:pt x="95" y="895"/>
                  </a:lnTo>
                  <a:lnTo>
                    <a:pt x="98" y="890"/>
                  </a:lnTo>
                  <a:lnTo>
                    <a:pt x="102" y="878"/>
                  </a:lnTo>
                  <a:lnTo>
                    <a:pt x="87" y="846"/>
                  </a:lnTo>
                  <a:lnTo>
                    <a:pt x="102" y="832"/>
                  </a:lnTo>
                  <a:lnTo>
                    <a:pt x="114" y="833"/>
                  </a:lnTo>
                  <a:lnTo>
                    <a:pt x="112" y="821"/>
                  </a:lnTo>
                  <a:lnTo>
                    <a:pt x="121" y="819"/>
                  </a:lnTo>
                  <a:lnTo>
                    <a:pt x="119" y="806"/>
                  </a:lnTo>
                  <a:lnTo>
                    <a:pt x="108" y="786"/>
                  </a:lnTo>
                  <a:lnTo>
                    <a:pt x="108" y="757"/>
                  </a:lnTo>
                  <a:lnTo>
                    <a:pt x="112" y="724"/>
                  </a:lnTo>
                  <a:lnTo>
                    <a:pt x="126" y="714"/>
                  </a:lnTo>
                  <a:lnTo>
                    <a:pt x="126" y="708"/>
                  </a:lnTo>
                  <a:lnTo>
                    <a:pt x="135" y="687"/>
                  </a:lnTo>
                  <a:lnTo>
                    <a:pt x="126" y="673"/>
                  </a:lnTo>
                  <a:lnTo>
                    <a:pt x="129" y="6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27" name="Freeform 102"/>
            <p:cNvSpPr>
              <a:spLocks/>
            </p:cNvSpPr>
            <p:nvPr/>
          </p:nvSpPr>
          <p:spPr bwMode="auto">
            <a:xfrm>
              <a:off x="4230146" y="927120"/>
              <a:ext cx="803993" cy="1035314"/>
            </a:xfrm>
            <a:custGeom>
              <a:avLst/>
              <a:gdLst>
                <a:gd name="T0" fmla="*/ 138 w 716"/>
                <a:gd name="T1" fmla="*/ 640 h 922"/>
                <a:gd name="T2" fmla="*/ 148 w 716"/>
                <a:gd name="T3" fmla="*/ 595 h 922"/>
                <a:gd name="T4" fmla="*/ 174 w 716"/>
                <a:gd name="T5" fmla="*/ 576 h 922"/>
                <a:gd name="T6" fmla="*/ 183 w 716"/>
                <a:gd name="T7" fmla="*/ 509 h 922"/>
                <a:gd name="T8" fmla="*/ 154 w 716"/>
                <a:gd name="T9" fmla="*/ 411 h 922"/>
                <a:gd name="T10" fmla="*/ 91 w 716"/>
                <a:gd name="T11" fmla="*/ 376 h 922"/>
                <a:gd name="T12" fmla="*/ 49 w 716"/>
                <a:gd name="T13" fmla="*/ 332 h 922"/>
                <a:gd name="T14" fmla="*/ 35 w 716"/>
                <a:gd name="T15" fmla="*/ 319 h 922"/>
                <a:gd name="T16" fmla="*/ 0 w 716"/>
                <a:gd name="T17" fmla="*/ 297 h 922"/>
                <a:gd name="T18" fmla="*/ 23 w 716"/>
                <a:gd name="T19" fmla="*/ 225 h 922"/>
                <a:gd name="T20" fmla="*/ 61 w 716"/>
                <a:gd name="T21" fmla="*/ 146 h 922"/>
                <a:gd name="T22" fmla="*/ 98 w 716"/>
                <a:gd name="T23" fmla="*/ 141 h 922"/>
                <a:gd name="T24" fmla="*/ 141 w 716"/>
                <a:gd name="T25" fmla="*/ 125 h 922"/>
                <a:gd name="T26" fmla="*/ 181 w 716"/>
                <a:gd name="T27" fmla="*/ 87 h 922"/>
                <a:gd name="T28" fmla="*/ 223 w 716"/>
                <a:gd name="T29" fmla="*/ 25 h 922"/>
                <a:gd name="T30" fmla="*/ 260 w 716"/>
                <a:gd name="T31" fmla="*/ 5 h 922"/>
                <a:gd name="T32" fmla="*/ 291 w 716"/>
                <a:gd name="T33" fmla="*/ 2 h 922"/>
                <a:gd name="T34" fmla="*/ 303 w 716"/>
                <a:gd name="T35" fmla="*/ 40 h 922"/>
                <a:gd name="T36" fmla="*/ 364 w 716"/>
                <a:gd name="T37" fmla="*/ 108 h 922"/>
                <a:gd name="T38" fmla="*/ 401 w 716"/>
                <a:gd name="T39" fmla="*/ 133 h 922"/>
                <a:gd name="T40" fmla="*/ 343 w 716"/>
                <a:gd name="T41" fmla="*/ 160 h 922"/>
                <a:gd name="T42" fmla="*/ 336 w 716"/>
                <a:gd name="T43" fmla="*/ 221 h 922"/>
                <a:gd name="T44" fmla="*/ 355 w 716"/>
                <a:gd name="T45" fmla="*/ 279 h 922"/>
                <a:gd name="T46" fmla="*/ 383 w 716"/>
                <a:gd name="T47" fmla="*/ 332 h 922"/>
                <a:gd name="T48" fmla="*/ 458 w 716"/>
                <a:gd name="T49" fmla="*/ 279 h 922"/>
                <a:gd name="T50" fmla="*/ 484 w 716"/>
                <a:gd name="T51" fmla="*/ 297 h 922"/>
                <a:gd name="T52" fmla="*/ 535 w 716"/>
                <a:gd name="T53" fmla="*/ 355 h 922"/>
                <a:gd name="T54" fmla="*/ 601 w 716"/>
                <a:gd name="T55" fmla="*/ 327 h 922"/>
                <a:gd name="T56" fmla="*/ 610 w 716"/>
                <a:gd name="T57" fmla="*/ 408 h 922"/>
                <a:gd name="T58" fmla="*/ 660 w 716"/>
                <a:gd name="T59" fmla="*/ 438 h 922"/>
                <a:gd name="T60" fmla="*/ 652 w 716"/>
                <a:gd name="T61" fmla="*/ 451 h 922"/>
                <a:gd name="T62" fmla="*/ 643 w 716"/>
                <a:gd name="T63" fmla="*/ 451 h 922"/>
                <a:gd name="T64" fmla="*/ 653 w 716"/>
                <a:gd name="T65" fmla="*/ 467 h 922"/>
                <a:gd name="T66" fmla="*/ 618 w 716"/>
                <a:gd name="T67" fmla="*/ 440 h 922"/>
                <a:gd name="T68" fmla="*/ 660 w 716"/>
                <a:gd name="T69" fmla="*/ 505 h 922"/>
                <a:gd name="T70" fmla="*/ 669 w 716"/>
                <a:gd name="T71" fmla="*/ 532 h 922"/>
                <a:gd name="T72" fmla="*/ 698 w 716"/>
                <a:gd name="T73" fmla="*/ 567 h 922"/>
                <a:gd name="T74" fmla="*/ 707 w 716"/>
                <a:gd name="T75" fmla="*/ 563 h 922"/>
                <a:gd name="T76" fmla="*/ 714 w 716"/>
                <a:gd name="T77" fmla="*/ 595 h 922"/>
                <a:gd name="T78" fmla="*/ 705 w 716"/>
                <a:gd name="T79" fmla="*/ 622 h 922"/>
                <a:gd name="T80" fmla="*/ 667 w 716"/>
                <a:gd name="T81" fmla="*/ 648 h 922"/>
                <a:gd name="T82" fmla="*/ 697 w 716"/>
                <a:gd name="T83" fmla="*/ 679 h 922"/>
                <a:gd name="T84" fmla="*/ 714 w 716"/>
                <a:gd name="T85" fmla="*/ 684 h 922"/>
                <a:gd name="T86" fmla="*/ 716 w 716"/>
                <a:gd name="T87" fmla="*/ 714 h 922"/>
                <a:gd name="T88" fmla="*/ 685 w 716"/>
                <a:gd name="T89" fmla="*/ 757 h 922"/>
                <a:gd name="T90" fmla="*/ 657 w 716"/>
                <a:gd name="T91" fmla="*/ 738 h 922"/>
                <a:gd name="T92" fmla="*/ 601 w 716"/>
                <a:gd name="T93" fmla="*/ 746 h 922"/>
                <a:gd name="T94" fmla="*/ 540 w 716"/>
                <a:gd name="T95" fmla="*/ 714 h 922"/>
                <a:gd name="T96" fmla="*/ 514 w 716"/>
                <a:gd name="T97" fmla="*/ 732 h 922"/>
                <a:gd name="T98" fmla="*/ 481 w 716"/>
                <a:gd name="T99" fmla="*/ 763 h 922"/>
                <a:gd name="T100" fmla="*/ 460 w 716"/>
                <a:gd name="T101" fmla="*/ 794 h 922"/>
                <a:gd name="T102" fmla="*/ 439 w 716"/>
                <a:gd name="T103" fmla="*/ 832 h 922"/>
                <a:gd name="T104" fmla="*/ 408 w 716"/>
                <a:gd name="T105" fmla="*/ 838 h 922"/>
                <a:gd name="T106" fmla="*/ 326 w 716"/>
                <a:gd name="T107" fmla="*/ 806 h 922"/>
                <a:gd name="T108" fmla="*/ 246 w 716"/>
                <a:gd name="T109" fmla="*/ 843 h 922"/>
                <a:gd name="T110" fmla="*/ 174 w 716"/>
                <a:gd name="T111" fmla="*/ 895 h 922"/>
                <a:gd name="T112" fmla="*/ 131 w 716"/>
                <a:gd name="T113" fmla="*/ 922 h 922"/>
                <a:gd name="T114" fmla="*/ 98 w 716"/>
                <a:gd name="T115" fmla="*/ 890 h 922"/>
                <a:gd name="T116" fmla="*/ 114 w 716"/>
                <a:gd name="T117" fmla="*/ 833 h 922"/>
                <a:gd name="T118" fmla="*/ 108 w 716"/>
                <a:gd name="T119" fmla="*/ 786 h 922"/>
                <a:gd name="T120" fmla="*/ 126 w 716"/>
                <a:gd name="T121" fmla="*/ 708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6" h="922">
                  <a:moveTo>
                    <a:pt x="129" y="660"/>
                  </a:moveTo>
                  <a:lnTo>
                    <a:pt x="128" y="660"/>
                  </a:lnTo>
                  <a:lnTo>
                    <a:pt x="128" y="648"/>
                  </a:lnTo>
                  <a:lnTo>
                    <a:pt x="138" y="640"/>
                  </a:lnTo>
                  <a:lnTo>
                    <a:pt x="138" y="622"/>
                  </a:lnTo>
                  <a:lnTo>
                    <a:pt x="131" y="614"/>
                  </a:lnTo>
                  <a:lnTo>
                    <a:pt x="138" y="595"/>
                  </a:lnTo>
                  <a:lnTo>
                    <a:pt x="148" y="595"/>
                  </a:lnTo>
                  <a:lnTo>
                    <a:pt x="159" y="589"/>
                  </a:lnTo>
                  <a:lnTo>
                    <a:pt x="180" y="595"/>
                  </a:lnTo>
                  <a:lnTo>
                    <a:pt x="183" y="590"/>
                  </a:lnTo>
                  <a:lnTo>
                    <a:pt x="174" y="576"/>
                  </a:lnTo>
                  <a:lnTo>
                    <a:pt x="183" y="538"/>
                  </a:lnTo>
                  <a:lnTo>
                    <a:pt x="190" y="527"/>
                  </a:lnTo>
                  <a:lnTo>
                    <a:pt x="183" y="532"/>
                  </a:lnTo>
                  <a:lnTo>
                    <a:pt x="183" y="509"/>
                  </a:lnTo>
                  <a:lnTo>
                    <a:pt x="169" y="492"/>
                  </a:lnTo>
                  <a:lnTo>
                    <a:pt x="180" y="456"/>
                  </a:lnTo>
                  <a:lnTo>
                    <a:pt x="180" y="440"/>
                  </a:lnTo>
                  <a:lnTo>
                    <a:pt x="154" y="411"/>
                  </a:lnTo>
                  <a:lnTo>
                    <a:pt x="128" y="406"/>
                  </a:lnTo>
                  <a:lnTo>
                    <a:pt x="112" y="400"/>
                  </a:lnTo>
                  <a:lnTo>
                    <a:pt x="95" y="383"/>
                  </a:lnTo>
                  <a:lnTo>
                    <a:pt x="91" y="376"/>
                  </a:lnTo>
                  <a:lnTo>
                    <a:pt x="84" y="368"/>
                  </a:lnTo>
                  <a:lnTo>
                    <a:pt x="70" y="344"/>
                  </a:lnTo>
                  <a:lnTo>
                    <a:pt x="58" y="341"/>
                  </a:lnTo>
                  <a:lnTo>
                    <a:pt x="49" y="332"/>
                  </a:lnTo>
                  <a:lnTo>
                    <a:pt x="49" y="327"/>
                  </a:lnTo>
                  <a:lnTo>
                    <a:pt x="41" y="324"/>
                  </a:lnTo>
                  <a:lnTo>
                    <a:pt x="41" y="319"/>
                  </a:lnTo>
                  <a:lnTo>
                    <a:pt x="35" y="319"/>
                  </a:lnTo>
                  <a:lnTo>
                    <a:pt x="18" y="332"/>
                  </a:lnTo>
                  <a:lnTo>
                    <a:pt x="11" y="324"/>
                  </a:lnTo>
                  <a:lnTo>
                    <a:pt x="9" y="302"/>
                  </a:lnTo>
                  <a:lnTo>
                    <a:pt x="0" y="297"/>
                  </a:lnTo>
                  <a:lnTo>
                    <a:pt x="8" y="257"/>
                  </a:lnTo>
                  <a:lnTo>
                    <a:pt x="16" y="243"/>
                  </a:lnTo>
                  <a:lnTo>
                    <a:pt x="16" y="235"/>
                  </a:lnTo>
                  <a:lnTo>
                    <a:pt x="23" y="225"/>
                  </a:lnTo>
                  <a:lnTo>
                    <a:pt x="27" y="195"/>
                  </a:lnTo>
                  <a:lnTo>
                    <a:pt x="35" y="181"/>
                  </a:lnTo>
                  <a:lnTo>
                    <a:pt x="58" y="173"/>
                  </a:lnTo>
                  <a:lnTo>
                    <a:pt x="61" y="146"/>
                  </a:lnTo>
                  <a:lnTo>
                    <a:pt x="63" y="138"/>
                  </a:lnTo>
                  <a:lnTo>
                    <a:pt x="72" y="138"/>
                  </a:lnTo>
                  <a:lnTo>
                    <a:pt x="80" y="132"/>
                  </a:lnTo>
                  <a:lnTo>
                    <a:pt x="98" y="141"/>
                  </a:lnTo>
                  <a:lnTo>
                    <a:pt x="105" y="155"/>
                  </a:lnTo>
                  <a:lnTo>
                    <a:pt x="108" y="144"/>
                  </a:lnTo>
                  <a:lnTo>
                    <a:pt x="124" y="146"/>
                  </a:lnTo>
                  <a:lnTo>
                    <a:pt x="141" y="125"/>
                  </a:lnTo>
                  <a:lnTo>
                    <a:pt x="148" y="124"/>
                  </a:lnTo>
                  <a:lnTo>
                    <a:pt x="166" y="124"/>
                  </a:lnTo>
                  <a:lnTo>
                    <a:pt x="171" y="79"/>
                  </a:lnTo>
                  <a:lnTo>
                    <a:pt x="181" y="87"/>
                  </a:lnTo>
                  <a:lnTo>
                    <a:pt x="190" y="87"/>
                  </a:lnTo>
                  <a:lnTo>
                    <a:pt x="215" y="67"/>
                  </a:lnTo>
                  <a:lnTo>
                    <a:pt x="230" y="36"/>
                  </a:lnTo>
                  <a:lnTo>
                    <a:pt x="223" y="25"/>
                  </a:lnTo>
                  <a:lnTo>
                    <a:pt x="230" y="17"/>
                  </a:lnTo>
                  <a:lnTo>
                    <a:pt x="230" y="9"/>
                  </a:lnTo>
                  <a:lnTo>
                    <a:pt x="239" y="8"/>
                  </a:lnTo>
                  <a:lnTo>
                    <a:pt x="260" y="5"/>
                  </a:lnTo>
                  <a:lnTo>
                    <a:pt x="268" y="5"/>
                  </a:lnTo>
                  <a:lnTo>
                    <a:pt x="279" y="2"/>
                  </a:lnTo>
                  <a:lnTo>
                    <a:pt x="281" y="0"/>
                  </a:lnTo>
                  <a:lnTo>
                    <a:pt x="291" y="2"/>
                  </a:lnTo>
                  <a:lnTo>
                    <a:pt x="291" y="17"/>
                  </a:lnTo>
                  <a:lnTo>
                    <a:pt x="305" y="22"/>
                  </a:lnTo>
                  <a:lnTo>
                    <a:pt x="303" y="32"/>
                  </a:lnTo>
                  <a:lnTo>
                    <a:pt x="303" y="40"/>
                  </a:lnTo>
                  <a:lnTo>
                    <a:pt x="314" y="51"/>
                  </a:lnTo>
                  <a:lnTo>
                    <a:pt x="310" y="63"/>
                  </a:lnTo>
                  <a:lnTo>
                    <a:pt x="336" y="89"/>
                  </a:lnTo>
                  <a:lnTo>
                    <a:pt x="364" y="108"/>
                  </a:lnTo>
                  <a:lnTo>
                    <a:pt x="375" y="111"/>
                  </a:lnTo>
                  <a:lnTo>
                    <a:pt x="389" y="108"/>
                  </a:lnTo>
                  <a:lnTo>
                    <a:pt x="399" y="111"/>
                  </a:lnTo>
                  <a:lnTo>
                    <a:pt x="401" y="133"/>
                  </a:lnTo>
                  <a:lnTo>
                    <a:pt x="394" y="133"/>
                  </a:lnTo>
                  <a:lnTo>
                    <a:pt x="382" y="144"/>
                  </a:lnTo>
                  <a:lnTo>
                    <a:pt x="371" y="146"/>
                  </a:lnTo>
                  <a:lnTo>
                    <a:pt x="343" y="160"/>
                  </a:lnTo>
                  <a:lnTo>
                    <a:pt x="343" y="170"/>
                  </a:lnTo>
                  <a:lnTo>
                    <a:pt x="328" y="182"/>
                  </a:lnTo>
                  <a:lnTo>
                    <a:pt x="328" y="208"/>
                  </a:lnTo>
                  <a:lnTo>
                    <a:pt x="336" y="221"/>
                  </a:lnTo>
                  <a:lnTo>
                    <a:pt x="335" y="232"/>
                  </a:lnTo>
                  <a:lnTo>
                    <a:pt x="350" y="236"/>
                  </a:lnTo>
                  <a:lnTo>
                    <a:pt x="357" y="267"/>
                  </a:lnTo>
                  <a:lnTo>
                    <a:pt x="355" y="279"/>
                  </a:lnTo>
                  <a:lnTo>
                    <a:pt x="355" y="302"/>
                  </a:lnTo>
                  <a:lnTo>
                    <a:pt x="361" y="320"/>
                  </a:lnTo>
                  <a:lnTo>
                    <a:pt x="373" y="324"/>
                  </a:lnTo>
                  <a:lnTo>
                    <a:pt x="383" y="332"/>
                  </a:lnTo>
                  <a:lnTo>
                    <a:pt x="404" y="328"/>
                  </a:lnTo>
                  <a:lnTo>
                    <a:pt x="413" y="305"/>
                  </a:lnTo>
                  <a:lnTo>
                    <a:pt x="446" y="289"/>
                  </a:lnTo>
                  <a:lnTo>
                    <a:pt x="458" y="279"/>
                  </a:lnTo>
                  <a:lnTo>
                    <a:pt x="469" y="284"/>
                  </a:lnTo>
                  <a:lnTo>
                    <a:pt x="469" y="289"/>
                  </a:lnTo>
                  <a:lnTo>
                    <a:pt x="476" y="289"/>
                  </a:lnTo>
                  <a:lnTo>
                    <a:pt x="484" y="297"/>
                  </a:lnTo>
                  <a:lnTo>
                    <a:pt x="504" y="297"/>
                  </a:lnTo>
                  <a:lnTo>
                    <a:pt x="504" y="311"/>
                  </a:lnTo>
                  <a:lnTo>
                    <a:pt x="533" y="363"/>
                  </a:lnTo>
                  <a:lnTo>
                    <a:pt x="535" y="355"/>
                  </a:lnTo>
                  <a:lnTo>
                    <a:pt x="547" y="351"/>
                  </a:lnTo>
                  <a:lnTo>
                    <a:pt x="566" y="320"/>
                  </a:lnTo>
                  <a:lnTo>
                    <a:pt x="585" y="314"/>
                  </a:lnTo>
                  <a:lnTo>
                    <a:pt x="601" y="327"/>
                  </a:lnTo>
                  <a:lnTo>
                    <a:pt x="613" y="354"/>
                  </a:lnTo>
                  <a:lnTo>
                    <a:pt x="610" y="365"/>
                  </a:lnTo>
                  <a:lnTo>
                    <a:pt x="601" y="373"/>
                  </a:lnTo>
                  <a:lnTo>
                    <a:pt x="610" y="408"/>
                  </a:lnTo>
                  <a:lnTo>
                    <a:pt x="624" y="416"/>
                  </a:lnTo>
                  <a:lnTo>
                    <a:pt x="634" y="416"/>
                  </a:lnTo>
                  <a:lnTo>
                    <a:pt x="634" y="422"/>
                  </a:lnTo>
                  <a:lnTo>
                    <a:pt x="660" y="438"/>
                  </a:lnTo>
                  <a:lnTo>
                    <a:pt x="660" y="444"/>
                  </a:lnTo>
                  <a:lnTo>
                    <a:pt x="665" y="447"/>
                  </a:lnTo>
                  <a:lnTo>
                    <a:pt x="657" y="456"/>
                  </a:lnTo>
                  <a:lnTo>
                    <a:pt x="652" y="451"/>
                  </a:lnTo>
                  <a:lnTo>
                    <a:pt x="648" y="440"/>
                  </a:lnTo>
                  <a:lnTo>
                    <a:pt x="641" y="435"/>
                  </a:lnTo>
                  <a:lnTo>
                    <a:pt x="645" y="444"/>
                  </a:lnTo>
                  <a:lnTo>
                    <a:pt x="643" y="451"/>
                  </a:lnTo>
                  <a:lnTo>
                    <a:pt x="650" y="451"/>
                  </a:lnTo>
                  <a:lnTo>
                    <a:pt x="652" y="456"/>
                  </a:lnTo>
                  <a:lnTo>
                    <a:pt x="648" y="457"/>
                  </a:lnTo>
                  <a:lnTo>
                    <a:pt x="653" y="467"/>
                  </a:lnTo>
                  <a:lnTo>
                    <a:pt x="650" y="470"/>
                  </a:lnTo>
                  <a:lnTo>
                    <a:pt x="631" y="456"/>
                  </a:lnTo>
                  <a:lnTo>
                    <a:pt x="629" y="457"/>
                  </a:lnTo>
                  <a:lnTo>
                    <a:pt x="618" y="440"/>
                  </a:lnTo>
                  <a:lnTo>
                    <a:pt x="608" y="440"/>
                  </a:lnTo>
                  <a:lnTo>
                    <a:pt x="625" y="465"/>
                  </a:lnTo>
                  <a:lnTo>
                    <a:pt x="660" y="489"/>
                  </a:lnTo>
                  <a:lnTo>
                    <a:pt x="660" y="505"/>
                  </a:lnTo>
                  <a:lnTo>
                    <a:pt x="665" y="517"/>
                  </a:lnTo>
                  <a:lnTo>
                    <a:pt x="657" y="528"/>
                  </a:lnTo>
                  <a:lnTo>
                    <a:pt x="660" y="532"/>
                  </a:lnTo>
                  <a:lnTo>
                    <a:pt x="669" y="532"/>
                  </a:lnTo>
                  <a:lnTo>
                    <a:pt x="671" y="541"/>
                  </a:lnTo>
                  <a:lnTo>
                    <a:pt x="683" y="543"/>
                  </a:lnTo>
                  <a:lnTo>
                    <a:pt x="693" y="563"/>
                  </a:lnTo>
                  <a:lnTo>
                    <a:pt x="698" y="567"/>
                  </a:lnTo>
                  <a:lnTo>
                    <a:pt x="700" y="562"/>
                  </a:lnTo>
                  <a:lnTo>
                    <a:pt x="698" y="554"/>
                  </a:lnTo>
                  <a:lnTo>
                    <a:pt x="711" y="556"/>
                  </a:lnTo>
                  <a:lnTo>
                    <a:pt x="707" y="563"/>
                  </a:lnTo>
                  <a:lnTo>
                    <a:pt x="711" y="571"/>
                  </a:lnTo>
                  <a:lnTo>
                    <a:pt x="700" y="584"/>
                  </a:lnTo>
                  <a:lnTo>
                    <a:pt x="704" y="594"/>
                  </a:lnTo>
                  <a:lnTo>
                    <a:pt x="714" y="595"/>
                  </a:lnTo>
                  <a:lnTo>
                    <a:pt x="714" y="600"/>
                  </a:lnTo>
                  <a:lnTo>
                    <a:pt x="707" y="600"/>
                  </a:lnTo>
                  <a:lnTo>
                    <a:pt x="705" y="608"/>
                  </a:lnTo>
                  <a:lnTo>
                    <a:pt x="705" y="622"/>
                  </a:lnTo>
                  <a:lnTo>
                    <a:pt x="691" y="625"/>
                  </a:lnTo>
                  <a:lnTo>
                    <a:pt x="683" y="633"/>
                  </a:lnTo>
                  <a:lnTo>
                    <a:pt x="667" y="635"/>
                  </a:lnTo>
                  <a:lnTo>
                    <a:pt x="667" y="648"/>
                  </a:lnTo>
                  <a:lnTo>
                    <a:pt x="671" y="651"/>
                  </a:lnTo>
                  <a:lnTo>
                    <a:pt x="671" y="660"/>
                  </a:lnTo>
                  <a:lnTo>
                    <a:pt x="671" y="670"/>
                  </a:lnTo>
                  <a:lnTo>
                    <a:pt x="697" y="679"/>
                  </a:lnTo>
                  <a:lnTo>
                    <a:pt x="705" y="675"/>
                  </a:lnTo>
                  <a:lnTo>
                    <a:pt x="711" y="682"/>
                  </a:lnTo>
                  <a:lnTo>
                    <a:pt x="716" y="679"/>
                  </a:lnTo>
                  <a:lnTo>
                    <a:pt x="714" y="684"/>
                  </a:lnTo>
                  <a:lnTo>
                    <a:pt x="707" y="684"/>
                  </a:lnTo>
                  <a:lnTo>
                    <a:pt x="704" y="695"/>
                  </a:lnTo>
                  <a:lnTo>
                    <a:pt x="711" y="700"/>
                  </a:lnTo>
                  <a:lnTo>
                    <a:pt x="716" y="714"/>
                  </a:lnTo>
                  <a:lnTo>
                    <a:pt x="705" y="749"/>
                  </a:lnTo>
                  <a:lnTo>
                    <a:pt x="698" y="754"/>
                  </a:lnTo>
                  <a:lnTo>
                    <a:pt x="693" y="749"/>
                  </a:lnTo>
                  <a:lnTo>
                    <a:pt x="685" y="757"/>
                  </a:lnTo>
                  <a:lnTo>
                    <a:pt x="674" y="749"/>
                  </a:lnTo>
                  <a:lnTo>
                    <a:pt x="660" y="754"/>
                  </a:lnTo>
                  <a:lnTo>
                    <a:pt x="657" y="751"/>
                  </a:lnTo>
                  <a:lnTo>
                    <a:pt x="657" y="738"/>
                  </a:lnTo>
                  <a:lnTo>
                    <a:pt x="631" y="736"/>
                  </a:lnTo>
                  <a:lnTo>
                    <a:pt x="627" y="738"/>
                  </a:lnTo>
                  <a:lnTo>
                    <a:pt x="610" y="749"/>
                  </a:lnTo>
                  <a:lnTo>
                    <a:pt x="601" y="746"/>
                  </a:lnTo>
                  <a:lnTo>
                    <a:pt x="587" y="728"/>
                  </a:lnTo>
                  <a:lnTo>
                    <a:pt x="570" y="727"/>
                  </a:lnTo>
                  <a:lnTo>
                    <a:pt x="554" y="713"/>
                  </a:lnTo>
                  <a:lnTo>
                    <a:pt x="540" y="714"/>
                  </a:lnTo>
                  <a:lnTo>
                    <a:pt x="524" y="719"/>
                  </a:lnTo>
                  <a:lnTo>
                    <a:pt x="509" y="717"/>
                  </a:lnTo>
                  <a:lnTo>
                    <a:pt x="504" y="727"/>
                  </a:lnTo>
                  <a:lnTo>
                    <a:pt x="514" y="732"/>
                  </a:lnTo>
                  <a:lnTo>
                    <a:pt x="486" y="759"/>
                  </a:lnTo>
                  <a:lnTo>
                    <a:pt x="484" y="763"/>
                  </a:lnTo>
                  <a:lnTo>
                    <a:pt x="484" y="767"/>
                  </a:lnTo>
                  <a:lnTo>
                    <a:pt x="481" y="763"/>
                  </a:lnTo>
                  <a:lnTo>
                    <a:pt x="474" y="776"/>
                  </a:lnTo>
                  <a:lnTo>
                    <a:pt x="474" y="789"/>
                  </a:lnTo>
                  <a:lnTo>
                    <a:pt x="467" y="789"/>
                  </a:lnTo>
                  <a:lnTo>
                    <a:pt x="460" y="794"/>
                  </a:lnTo>
                  <a:lnTo>
                    <a:pt x="453" y="791"/>
                  </a:lnTo>
                  <a:lnTo>
                    <a:pt x="444" y="806"/>
                  </a:lnTo>
                  <a:lnTo>
                    <a:pt x="449" y="832"/>
                  </a:lnTo>
                  <a:lnTo>
                    <a:pt x="439" y="832"/>
                  </a:lnTo>
                  <a:lnTo>
                    <a:pt x="437" y="835"/>
                  </a:lnTo>
                  <a:lnTo>
                    <a:pt x="427" y="841"/>
                  </a:lnTo>
                  <a:lnTo>
                    <a:pt x="415" y="838"/>
                  </a:lnTo>
                  <a:lnTo>
                    <a:pt x="408" y="838"/>
                  </a:lnTo>
                  <a:lnTo>
                    <a:pt x="373" y="835"/>
                  </a:lnTo>
                  <a:lnTo>
                    <a:pt x="349" y="819"/>
                  </a:lnTo>
                  <a:lnTo>
                    <a:pt x="335" y="813"/>
                  </a:lnTo>
                  <a:lnTo>
                    <a:pt x="326" y="806"/>
                  </a:lnTo>
                  <a:lnTo>
                    <a:pt x="314" y="800"/>
                  </a:lnTo>
                  <a:lnTo>
                    <a:pt x="314" y="798"/>
                  </a:lnTo>
                  <a:lnTo>
                    <a:pt x="284" y="811"/>
                  </a:lnTo>
                  <a:lnTo>
                    <a:pt x="246" y="843"/>
                  </a:lnTo>
                  <a:lnTo>
                    <a:pt x="232" y="848"/>
                  </a:lnTo>
                  <a:lnTo>
                    <a:pt x="204" y="873"/>
                  </a:lnTo>
                  <a:lnTo>
                    <a:pt x="194" y="887"/>
                  </a:lnTo>
                  <a:lnTo>
                    <a:pt x="174" y="895"/>
                  </a:lnTo>
                  <a:lnTo>
                    <a:pt x="166" y="895"/>
                  </a:lnTo>
                  <a:lnTo>
                    <a:pt x="159" y="905"/>
                  </a:lnTo>
                  <a:lnTo>
                    <a:pt x="143" y="910"/>
                  </a:lnTo>
                  <a:lnTo>
                    <a:pt x="131" y="922"/>
                  </a:lnTo>
                  <a:lnTo>
                    <a:pt x="103" y="919"/>
                  </a:lnTo>
                  <a:lnTo>
                    <a:pt x="89" y="910"/>
                  </a:lnTo>
                  <a:lnTo>
                    <a:pt x="95" y="895"/>
                  </a:lnTo>
                  <a:lnTo>
                    <a:pt x="98" y="890"/>
                  </a:lnTo>
                  <a:lnTo>
                    <a:pt x="102" y="878"/>
                  </a:lnTo>
                  <a:lnTo>
                    <a:pt x="87" y="846"/>
                  </a:lnTo>
                  <a:lnTo>
                    <a:pt x="102" y="832"/>
                  </a:lnTo>
                  <a:lnTo>
                    <a:pt x="114" y="833"/>
                  </a:lnTo>
                  <a:lnTo>
                    <a:pt x="112" y="821"/>
                  </a:lnTo>
                  <a:lnTo>
                    <a:pt x="121" y="819"/>
                  </a:lnTo>
                  <a:lnTo>
                    <a:pt x="119" y="806"/>
                  </a:lnTo>
                  <a:lnTo>
                    <a:pt x="108" y="786"/>
                  </a:lnTo>
                  <a:lnTo>
                    <a:pt x="108" y="757"/>
                  </a:lnTo>
                  <a:lnTo>
                    <a:pt x="112" y="724"/>
                  </a:lnTo>
                  <a:lnTo>
                    <a:pt x="126" y="714"/>
                  </a:lnTo>
                  <a:lnTo>
                    <a:pt x="126" y="708"/>
                  </a:lnTo>
                  <a:lnTo>
                    <a:pt x="135" y="687"/>
                  </a:lnTo>
                  <a:lnTo>
                    <a:pt x="126" y="673"/>
                  </a:lnTo>
                  <a:lnTo>
                    <a:pt x="129" y="66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28" name="Freeform 103"/>
            <p:cNvSpPr>
              <a:spLocks/>
            </p:cNvSpPr>
            <p:nvPr/>
          </p:nvSpPr>
          <p:spPr bwMode="auto">
            <a:xfrm>
              <a:off x="4319978" y="1929869"/>
              <a:ext cx="21335" cy="13475"/>
            </a:xfrm>
            <a:custGeom>
              <a:avLst/>
              <a:gdLst>
                <a:gd name="T0" fmla="*/ 19 w 19"/>
                <a:gd name="T1" fmla="*/ 0 h 12"/>
                <a:gd name="T2" fmla="*/ 14 w 19"/>
                <a:gd name="T3" fmla="*/ 4 h 12"/>
                <a:gd name="T4" fmla="*/ 5 w 19"/>
                <a:gd name="T5" fmla="*/ 12 h 12"/>
                <a:gd name="T6" fmla="*/ 0 w 19"/>
                <a:gd name="T7" fmla="*/ 9 h 12"/>
                <a:gd name="T8" fmla="*/ 7 w 19"/>
                <a:gd name="T9" fmla="*/ 0 h 12"/>
                <a:gd name="T10" fmla="*/ 19 w 19"/>
                <a:gd name="T11" fmla="*/ 0 h 12"/>
              </a:gdLst>
              <a:ahLst/>
              <a:cxnLst>
                <a:cxn ang="0">
                  <a:pos x="T0" y="T1"/>
                </a:cxn>
                <a:cxn ang="0">
                  <a:pos x="T2" y="T3"/>
                </a:cxn>
                <a:cxn ang="0">
                  <a:pos x="T4" y="T5"/>
                </a:cxn>
                <a:cxn ang="0">
                  <a:pos x="T6" y="T7"/>
                </a:cxn>
                <a:cxn ang="0">
                  <a:pos x="T8" y="T9"/>
                </a:cxn>
                <a:cxn ang="0">
                  <a:pos x="T10" y="T11"/>
                </a:cxn>
              </a:cxnLst>
              <a:rect l="0" t="0" r="r" b="b"/>
              <a:pathLst>
                <a:path w="19" h="12">
                  <a:moveTo>
                    <a:pt x="19" y="0"/>
                  </a:moveTo>
                  <a:lnTo>
                    <a:pt x="14" y="4"/>
                  </a:lnTo>
                  <a:lnTo>
                    <a:pt x="5" y="12"/>
                  </a:lnTo>
                  <a:lnTo>
                    <a:pt x="0" y="9"/>
                  </a:lnTo>
                  <a:lnTo>
                    <a:pt x="7" y="0"/>
                  </a:lnTo>
                  <a:lnTo>
                    <a:pt x="19"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29" name="Freeform 104"/>
            <p:cNvSpPr>
              <a:spLocks/>
            </p:cNvSpPr>
            <p:nvPr/>
          </p:nvSpPr>
          <p:spPr bwMode="auto">
            <a:xfrm>
              <a:off x="4065080" y="557686"/>
              <a:ext cx="961198" cy="739990"/>
            </a:xfrm>
            <a:custGeom>
              <a:avLst/>
              <a:gdLst>
                <a:gd name="T0" fmla="*/ 378 w 856"/>
                <a:gd name="T1" fmla="*/ 209 h 659"/>
                <a:gd name="T2" fmla="*/ 399 w 856"/>
                <a:gd name="T3" fmla="*/ 182 h 659"/>
                <a:gd name="T4" fmla="*/ 419 w 856"/>
                <a:gd name="T5" fmla="*/ 164 h 659"/>
                <a:gd name="T6" fmla="*/ 464 w 856"/>
                <a:gd name="T7" fmla="*/ 117 h 659"/>
                <a:gd name="T8" fmla="*/ 471 w 856"/>
                <a:gd name="T9" fmla="*/ 75 h 659"/>
                <a:gd name="T10" fmla="*/ 490 w 856"/>
                <a:gd name="T11" fmla="*/ 23 h 659"/>
                <a:gd name="T12" fmla="*/ 508 w 856"/>
                <a:gd name="T13" fmla="*/ 23 h 659"/>
                <a:gd name="T14" fmla="*/ 546 w 856"/>
                <a:gd name="T15" fmla="*/ 9 h 659"/>
                <a:gd name="T16" fmla="*/ 565 w 856"/>
                <a:gd name="T17" fmla="*/ 28 h 659"/>
                <a:gd name="T18" fmla="*/ 608 w 856"/>
                <a:gd name="T19" fmla="*/ 61 h 659"/>
                <a:gd name="T20" fmla="*/ 641 w 856"/>
                <a:gd name="T21" fmla="*/ 61 h 659"/>
                <a:gd name="T22" fmla="*/ 702 w 856"/>
                <a:gd name="T23" fmla="*/ 18 h 659"/>
                <a:gd name="T24" fmla="*/ 740 w 856"/>
                <a:gd name="T25" fmla="*/ 36 h 659"/>
                <a:gd name="T26" fmla="*/ 769 w 856"/>
                <a:gd name="T27" fmla="*/ 31 h 659"/>
                <a:gd name="T28" fmla="*/ 771 w 856"/>
                <a:gd name="T29" fmla="*/ 75 h 659"/>
                <a:gd name="T30" fmla="*/ 797 w 856"/>
                <a:gd name="T31" fmla="*/ 128 h 659"/>
                <a:gd name="T32" fmla="*/ 835 w 856"/>
                <a:gd name="T33" fmla="*/ 156 h 659"/>
                <a:gd name="T34" fmla="*/ 856 w 856"/>
                <a:gd name="T35" fmla="*/ 179 h 659"/>
                <a:gd name="T36" fmla="*/ 856 w 856"/>
                <a:gd name="T37" fmla="*/ 209 h 659"/>
                <a:gd name="T38" fmla="*/ 844 w 856"/>
                <a:gd name="T39" fmla="*/ 253 h 659"/>
                <a:gd name="T40" fmla="*/ 811 w 856"/>
                <a:gd name="T41" fmla="*/ 293 h 659"/>
                <a:gd name="T42" fmla="*/ 787 w 856"/>
                <a:gd name="T43" fmla="*/ 346 h 659"/>
                <a:gd name="T44" fmla="*/ 788 w 856"/>
                <a:gd name="T45" fmla="*/ 395 h 659"/>
                <a:gd name="T46" fmla="*/ 742 w 856"/>
                <a:gd name="T47" fmla="*/ 422 h 659"/>
                <a:gd name="T48" fmla="*/ 724 w 856"/>
                <a:gd name="T49" fmla="*/ 435 h 659"/>
                <a:gd name="T50" fmla="*/ 676 w 856"/>
                <a:gd name="T51" fmla="*/ 459 h 659"/>
                <a:gd name="T52" fmla="*/ 650 w 856"/>
                <a:gd name="T53" fmla="*/ 546 h 659"/>
                <a:gd name="T54" fmla="*/ 631 w 856"/>
                <a:gd name="T55" fmla="*/ 570 h 659"/>
                <a:gd name="T56" fmla="*/ 631 w 856"/>
                <a:gd name="T57" fmla="*/ 597 h 659"/>
                <a:gd name="T58" fmla="*/ 631 w 856"/>
                <a:gd name="T59" fmla="*/ 626 h 659"/>
                <a:gd name="T60" fmla="*/ 615 w 856"/>
                <a:gd name="T61" fmla="*/ 613 h 659"/>
                <a:gd name="T62" fmla="*/ 560 w 856"/>
                <a:gd name="T63" fmla="*/ 632 h 659"/>
                <a:gd name="T64" fmla="*/ 520 w 856"/>
                <a:gd name="T65" fmla="*/ 653 h 659"/>
                <a:gd name="T66" fmla="*/ 502 w 856"/>
                <a:gd name="T67" fmla="*/ 608 h 659"/>
                <a:gd name="T68" fmla="*/ 482 w 856"/>
                <a:gd name="T69" fmla="*/ 560 h 659"/>
                <a:gd name="T70" fmla="*/ 475 w 856"/>
                <a:gd name="T71" fmla="*/ 511 h 659"/>
                <a:gd name="T72" fmla="*/ 518 w 856"/>
                <a:gd name="T73" fmla="*/ 473 h 659"/>
                <a:gd name="T74" fmla="*/ 547 w 856"/>
                <a:gd name="T75" fmla="*/ 462 h 659"/>
                <a:gd name="T76" fmla="*/ 522 w 856"/>
                <a:gd name="T77" fmla="*/ 440 h 659"/>
                <a:gd name="T78" fmla="*/ 457 w 856"/>
                <a:gd name="T79" fmla="*/ 392 h 659"/>
                <a:gd name="T80" fmla="*/ 450 w 856"/>
                <a:gd name="T81" fmla="*/ 360 h 659"/>
                <a:gd name="T82" fmla="*/ 438 w 856"/>
                <a:gd name="T83" fmla="*/ 330 h 659"/>
                <a:gd name="T84" fmla="*/ 416 w 856"/>
                <a:gd name="T85" fmla="*/ 333 h 659"/>
                <a:gd name="T86" fmla="*/ 378 w 856"/>
                <a:gd name="T87" fmla="*/ 338 h 659"/>
                <a:gd name="T88" fmla="*/ 378 w 856"/>
                <a:gd name="T89" fmla="*/ 365 h 659"/>
                <a:gd name="T90" fmla="*/ 329 w 856"/>
                <a:gd name="T91" fmla="*/ 414 h 659"/>
                <a:gd name="T92" fmla="*/ 296 w 856"/>
                <a:gd name="T93" fmla="*/ 451 h 659"/>
                <a:gd name="T94" fmla="*/ 256 w 856"/>
                <a:gd name="T95" fmla="*/ 471 h 659"/>
                <a:gd name="T96" fmla="*/ 229 w 856"/>
                <a:gd name="T97" fmla="*/ 459 h 659"/>
                <a:gd name="T98" fmla="*/ 220 w 856"/>
                <a:gd name="T99" fmla="*/ 451 h 659"/>
                <a:gd name="T100" fmla="*/ 170 w 856"/>
                <a:gd name="T101" fmla="*/ 462 h 659"/>
                <a:gd name="T102" fmla="*/ 116 w 856"/>
                <a:gd name="T103" fmla="*/ 497 h 659"/>
                <a:gd name="T104" fmla="*/ 104 w 856"/>
                <a:gd name="T105" fmla="*/ 476 h 659"/>
                <a:gd name="T106" fmla="*/ 71 w 856"/>
                <a:gd name="T107" fmla="*/ 382 h 659"/>
                <a:gd name="T108" fmla="*/ 61 w 856"/>
                <a:gd name="T109" fmla="*/ 365 h 659"/>
                <a:gd name="T110" fmla="*/ 8 w 856"/>
                <a:gd name="T111" fmla="*/ 355 h 659"/>
                <a:gd name="T112" fmla="*/ 10 w 856"/>
                <a:gd name="T113" fmla="*/ 333 h 659"/>
                <a:gd name="T114" fmla="*/ 50 w 856"/>
                <a:gd name="T115" fmla="*/ 299 h 659"/>
                <a:gd name="T116" fmla="*/ 147 w 856"/>
                <a:gd name="T117" fmla="*/ 261 h 659"/>
                <a:gd name="T118" fmla="*/ 204 w 856"/>
                <a:gd name="T119" fmla="*/ 247 h 659"/>
                <a:gd name="T120" fmla="*/ 265 w 856"/>
                <a:gd name="T121" fmla="*/ 247 h 659"/>
                <a:gd name="T122" fmla="*/ 348 w 856"/>
                <a:gd name="T123" fmla="*/ 263 h 659"/>
                <a:gd name="T124" fmla="*/ 376 w 856"/>
                <a:gd name="T125" fmla="*/ 24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659">
                  <a:moveTo>
                    <a:pt x="376" y="247"/>
                  </a:moveTo>
                  <a:lnTo>
                    <a:pt x="381" y="238"/>
                  </a:lnTo>
                  <a:lnTo>
                    <a:pt x="378" y="209"/>
                  </a:lnTo>
                  <a:lnTo>
                    <a:pt x="388" y="199"/>
                  </a:lnTo>
                  <a:lnTo>
                    <a:pt x="399" y="199"/>
                  </a:lnTo>
                  <a:lnTo>
                    <a:pt x="399" y="182"/>
                  </a:lnTo>
                  <a:lnTo>
                    <a:pt x="392" y="169"/>
                  </a:lnTo>
                  <a:lnTo>
                    <a:pt x="395" y="161"/>
                  </a:lnTo>
                  <a:lnTo>
                    <a:pt x="419" y="164"/>
                  </a:lnTo>
                  <a:lnTo>
                    <a:pt x="452" y="152"/>
                  </a:lnTo>
                  <a:lnTo>
                    <a:pt x="450" y="134"/>
                  </a:lnTo>
                  <a:lnTo>
                    <a:pt x="464" y="117"/>
                  </a:lnTo>
                  <a:lnTo>
                    <a:pt x="468" y="91"/>
                  </a:lnTo>
                  <a:lnTo>
                    <a:pt x="466" y="77"/>
                  </a:lnTo>
                  <a:lnTo>
                    <a:pt x="471" y="75"/>
                  </a:lnTo>
                  <a:lnTo>
                    <a:pt x="482" y="53"/>
                  </a:lnTo>
                  <a:lnTo>
                    <a:pt x="480" y="42"/>
                  </a:lnTo>
                  <a:lnTo>
                    <a:pt x="490" y="23"/>
                  </a:lnTo>
                  <a:lnTo>
                    <a:pt x="497" y="23"/>
                  </a:lnTo>
                  <a:lnTo>
                    <a:pt x="504" y="18"/>
                  </a:lnTo>
                  <a:lnTo>
                    <a:pt x="508" y="23"/>
                  </a:lnTo>
                  <a:lnTo>
                    <a:pt x="530" y="10"/>
                  </a:lnTo>
                  <a:lnTo>
                    <a:pt x="529" y="0"/>
                  </a:lnTo>
                  <a:lnTo>
                    <a:pt x="546" y="9"/>
                  </a:lnTo>
                  <a:lnTo>
                    <a:pt x="560" y="10"/>
                  </a:lnTo>
                  <a:lnTo>
                    <a:pt x="565" y="15"/>
                  </a:lnTo>
                  <a:lnTo>
                    <a:pt x="565" y="28"/>
                  </a:lnTo>
                  <a:lnTo>
                    <a:pt x="575" y="53"/>
                  </a:lnTo>
                  <a:lnTo>
                    <a:pt x="596" y="53"/>
                  </a:lnTo>
                  <a:lnTo>
                    <a:pt x="608" y="61"/>
                  </a:lnTo>
                  <a:lnTo>
                    <a:pt x="620" y="58"/>
                  </a:lnTo>
                  <a:lnTo>
                    <a:pt x="631" y="63"/>
                  </a:lnTo>
                  <a:lnTo>
                    <a:pt x="641" y="61"/>
                  </a:lnTo>
                  <a:lnTo>
                    <a:pt x="669" y="37"/>
                  </a:lnTo>
                  <a:lnTo>
                    <a:pt x="684" y="10"/>
                  </a:lnTo>
                  <a:lnTo>
                    <a:pt x="702" y="18"/>
                  </a:lnTo>
                  <a:lnTo>
                    <a:pt x="710" y="28"/>
                  </a:lnTo>
                  <a:lnTo>
                    <a:pt x="730" y="28"/>
                  </a:lnTo>
                  <a:lnTo>
                    <a:pt x="740" y="36"/>
                  </a:lnTo>
                  <a:lnTo>
                    <a:pt x="748" y="31"/>
                  </a:lnTo>
                  <a:lnTo>
                    <a:pt x="759" y="32"/>
                  </a:lnTo>
                  <a:lnTo>
                    <a:pt x="769" y="31"/>
                  </a:lnTo>
                  <a:lnTo>
                    <a:pt x="771" y="58"/>
                  </a:lnTo>
                  <a:lnTo>
                    <a:pt x="766" y="63"/>
                  </a:lnTo>
                  <a:lnTo>
                    <a:pt x="771" y="75"/>
                  </a:lnTo>
                  <a:lnTo>
                    <a:pt x="771" y="91"/>
                  </a:lnTo>
                  <a:lnTo>
                    <a:pt x="790" y="128"/>
                  </a:lnTo>
                  <a:lnTo>
                    <a:pt x="797" y="128"/>
                  </a:lnTo>
                  <a:lnTo>
                    <a:pt x="804" y="123"/>
                  </a:lnTo>
                  <a:lnTo>
                    <a:pt x="821" y="125"/>
                  </a:lnTo>
                  <a:lnTo>
                    <a:pt x="835" y="156"/>
                  </a:lnTo>
                  <a:lnTo>
                    <a:pt x="853" y="166"/>
                  </a:lnTo>
                  <a:lnTo>
                    <a:pt x="853" y="174"/>
                  </a:lnTo>
                  <a:lnTo>
                    <a:pt x="856" y="179"/>
                  </a:lnTo>
                  <a:lnTo>
                    <a:pt x="853" y="191"/>
                  </a:lnTo>
                  <a:lnTo>
                    <a:pt x="856" y="195"/>
                  </a:lnTo>
                  <a:lnTo>
                    <a:pt x="856" y="209"/>
                  </a:lnTo>
                  <a:lnTo>
                    <a:pt x="853" y="215"/>
                  </a:lnTo>
                  <a:lnTo>
                    <a:pt x="849" y="247"/>
                  </a:lnTo>
                  <a:lnTo>
                    <a:pt x="844" y="253"/>
                  </a:lnTo>
                  <a:lnTo>
                    <a:pt x="837" y="253"/>
                  </a:lnTo>
                  <a:lnTo>
                    <a:pt x="830" y="271"/>
                  </a:lnTo>
                  <a:lnTo>
                    <a:pt x="811" y="293"/>
                  </a:lnTo>
                  <a:lnTo>
                    <a:pt x="813" y="311"/>
                  </a:lnTo>
                  <a:lnTo>
                    <a:pt x="787" y="325"/>
                  </a:lnTo>
                  <a:lnTo>
                    <a:pt x="787" y="346"/>
                  </a:lnTo>
                  <a:lnTo>
                    <a:pt x="781" y="360"/>
                  </a:lnTo>
                  <a:lnTo>
                    <a:pt x="799" y="382"/>
                  </a:lnTo>
                  <a:lnTo>
                    <a:pt x="788" y="395"/>
                  </a:lnTo>
                  <a:lnTo>
                    <a:pt x="780" y="397"/>
                  </a:lnTo>
                  <a:lnTo>
                    <a:pt x="762" y="397"/>
                  </a:lnTo>
                  <a:lnTo>
                    <a:pt x="742" y="422"/>
                  </a:lnTo>
                  <a:lnTo>
                    <a:pt x="747" y="441"/>
                  </a:lnTo>
                  <a:lnTo>
                    <a:pt x="731" y="441"/>
                  </a:lnTo>
                  <a:lnTo>
                    <a:pt x="724" y="435"/>
                  </a:lnTo>
                  <a:lnTo>
                    <a:pt x="716" y="436"/>
                  </a:lnTo>
                  <a:lnTo>
                    <a:pt x="709" y="444"/>
                  </a:lnTo>
                  <a:lnTo>
                    <a:pt x="676" y="459"/>
                  </a:lnTo>
                  <a:lnTo>
                    <a:pt x="657" y="462"/>
                  </a:lnTo>
                  <a:lnTo>
                    <a:pt x="664" y="481"/>
                  </a:lnTo>
                  <a:lnTo>
                    <a:pt x="650" y="546"/>
                  </a:lnTo>
                  <a:lnTo>
                    <a:pt x="641" y="555"/>
                  </a:lnTo>
                  <a:lnTo>
                    <a:pt x="638" y="565"/>
                  </a:lnTo>
                  <a:lnTo>
                    <a:pt x="631" y="570"/>
                  </a:lnTo>
                  <a:lnTo>
                    <a:pt x="620" y="575"/>
                  </a:lnTo>
                  <a:lnTo>
                    <a:pt x="620" y="592"/>
                  </a:lnTo>
                  <a:lnTo>
                    <a:pt x="631" y="597"/>
                  </a:lnTo>
                  <a:lnTo>
                    <a:pt x="644" y="605"/>
                  </a:lnTo>
                  <a:lnTo>
                    <a:pt x="650" y="626"/>
                  </a:lnTo>
                  <a:lnTo>
                    <a:pt x="631" y="626"/>
                  </a:lnTo>
                  <a:lnTo>
                    <a:pt x="622" y="618"/>
                  </a:lnTo>
                  <a:lnTo>
                    <a:pt x="615" y="618"/>
                  </a:lnTo>
                  <a:lnTo>
                    <a:pt x="615" y="613"/>
                  </a:lnTo>
                  <a:lnTo>
                    <a:pt x="605" y="608"/>
                  </a:lnTo>
                  <a:lnTo>
                    <a:pt x="593" y="618"/>
                  </a:lnTo>
                  <a:lnTo>
                    <a:pt x="560" y="632"/>
                  </a:lnTo>
                  <a:lnTo>
                    <a:pt x="551" y="656"/>
                  </a:lnTo>
                  <a:lnTo>
                    <a:pt x="530" y="659"/>
                  </a:lnTo>
                  <a:lnTo>
                    <a:pt x="520" y="653"/>
                  </a:lnTo>
                  <a:lnTo>
                    <a:pt x="508" y="649"/>
                  </a:lnTo>
                  <a:lnTo>
                    <a:pt x="502" y="630"/>
                  </a:lnTo>
                  <a:lnTo>
                    <a:pt x="502" y="608"/>
                  </a:lnTo>
                  <a:lnTo>
                    <a:pt x="504" y="595"/>
                  </a:lnTo>
                  <a:lnTo>
                    <a:pt x="497" y="565"/>
                  </a:lnTo>
                  <a:lnTo>
                    <a:pt x="482" y="560"/>
                  </a:lnTo>
                  <a:lnTo>
                    <a:pt x="483" y="548"/>
                  </a:lnTo>
                  <a:lnTo>
                    <a:pt x="475" y="535"/>
                  </a:lnTo>
                  <a:lnTo>
                    <a:pt x="475" y="511"/>
                  </a:lnTo>
                  <a:lnTo>
                    <a:pt x="490" y="498"/>
                  </a:lnTo>
                  <a:lnTo>
                    <a:pt x="490" y="489"/>
                  </a:lnTo>
                  <a:lnTo>
                    <a:pt x="518" y="473"/>
                  </a:lnTo>
                  <a:lnTo>
                    <a:pt x="529" y="471"/>
                  </a:lnTo>
                  <a:lnTo>
                    <a:pt x="540" y="462"/>
                  </a:lnTo>
                  <a:lnTo>
                    <a:pt x="547" y="462"/>
                  </a:lnTo>
                  <a:lnTo>
                    <a:pt x="546" y="440"/>
                  </a:lnTo>
                  <a:lnTo>
                    <a:pt x="535" y="436"/>
                  </a:lnTo>
                  <a:lnTo>
                    <a:pt x="522" y="440"/>
                  </a:lnTo>
                  <a:lnTo>
                    <a:pt x="511" y="436"/>
                  </a:lnTo>
                  <a:lnTo>
                    <a:pt x="483" y="417"/>
                  </a:lnTo>
                  <a:lnTo>
                    <a:pt x="457" y="392"/>
                  </a:lnTo>
                  <a:lnTo>
                    <a:pt x="461" y="379"/>
                  </a:lnTo>
                  <a:lnTo>
                    <a:pt x="450" y="368"/>
                  </a:lnTo>
                  <a:lnTo>
                    <a:pt x="450" y="360"/>
                  </a:lnTo>
                  <a:lnTo>
                    <a:pt x="452" y="349"/>
                  </a:lnTo>
                  <a:lnTo>
                    <a:pt x="438" y="346"/>
                  </a:lnTo>
                  <a:lnTo>
                    <a:pt x="438" y="330"/>
                  </a:lnTo>
                  <a:lnTo>
                    <a:pt x="428" y="328"/>
                  </a:lnTo>
                  <a:lnTo>
                    <a:pt x="426" y="330"/>
                  </a:lnTo>
                  <a:lnTo>
                    <a:pt x="416" y="333"/>
                  </a:lnTo>
                  <a:lnTo>
                    <a:pt x="407" y="333"/>
                  </a:lnTo>
                  <a:lnTo>
                    <a:pt x="386" y="334"/>
                  </a:lnTo>
                  <a:lnTo>
                    <a:pt x="378" y="338"/>
                  </a:lnTo>
                  <a:lnTo>
                    <a:pt x="378" y="346"/>
                  </a:lnTo>
                  <a:lnTo>
                    <a:pt x="371" y="352"/>
                  </a:lnTo>
                  <a:lnTo>
                    <a:pt x="378" y="365"/>
                  </a:lnTo>
                  <a:lnTo>
                    <a:pt x="362" y="395"/>
                  </a:lnTo>
                  <a:lnTo>
                    <a:pt x="338" y="414"/>
                  </a:lnTo>
                  <a:lnTo>
                    <a:pt x="329" y="414"/>
                  </a:lnTo>
                  <a:lnTo>
                    <a:pt x="319" y="408"/>
                  </a:lnTo>
                  <a:lnTo>
                    <a:pt x="314" y="451"/>
                  </a:lnTo>
                  <a:lnTo>
                    <a:pt x="296" y="451"/>
                  </a:lnTo>
                  <a:lnTo>
                    <a:pt x="289" y="454"/>
                  </a:lnTo>
                  <a:lnTo>
                    <a:pt x="272" y="473"/>
                  </a:lnTo>
                  <a:lnTo>
                    <a:pt x="256" y="471"/>
                  </a:lnTo>
                  <a:lnTo>
                    <a:pt x="253" y="484"/>
                  </a:lnTo>
                  <a:lnTo>
                    <a:pt x="246" y="468"/>
                  </a:lnTo>
                  <a:lnTo>
                    <a:pt x="229" y="459"/>
                  </a:lnTo>
                  <a:lnTo>
                    <a:pt x="220" y="466"/>
                  </a:lnTo>
                  <a:lnTo>
                    <a:pt x="211" y="466"/>
                  </a:lnTo>
                  <a:lnTo>
                    <a:pt x="220" y="451"/>
                  </a:lnTo>
                  <a:lnTo>
                    <a:pt x="213" y="440"/>
                  </a:lnTo>
                  <a:lnTo>
                    <a:pt x="203" y="435"/>
                  </a:lnTo>
                  <a:lnTo>
                    <a:pt x="170" y="462"/>
                  </a:lnTo>
                  <a:lnTo>
                    <a:pt x="158" y="459"/>
                  </a:lnTo>
                  <a:lnTo>
                    <a:pt x="138" y="466"/>
                  </a:lnTo>
                  <a:lnTo>
                    <a:pt x="116" y="497"/>
                  </a:lnTo>
                  <a:lnTo>
                    <a:pt x="99" y="492"/>
                  </a:lnTo>
                  <a:lnTo>
                    <a:pt x="99" y="481"/>
                  </a:lnTo>
                  <a:lnTo>
                    <a:pt x="104" y="476"/>
                  </a:lnTo>
                  <a:lnTo>
                    <a:pt x="111" y="459"/>
                  </a:lnTo>
                  <a:lnTo>
                    <a:pt x="100" y="446"/>
                  </a:lnTo>
                  <a:lnTo>
                    <a:pt x="71" y="382"/>
                  </a:lnTo>
                  <a:lnTo>
                    <a:pt x="73" y="374"/>
                  </a:lnTo>
                  <a:lnTo>
                    <a:pt x="69" y="370"/>
                  </a:lnTo>
                  <a:lnTo>
                    <a:pt x="61" y="365"/>
                  </a:lnTo>
                  <a:lnTo>
                    <a:pt x="48" y="368"/>
                  </a:lnTo>
                  <a:lnTo>
                    <a:pt x="10" y="368"/>
                  </a:lnTo>
                  <a:lnTo>
                    <a:pt x="8" y="355"/>
                  </a:lnTo>
                  <a:lnTo>
                    <a:pt x="0" y="346"/>
                  </a:lnTo>
                  <a:lnTo>
                    <a:pt x="5" y="338"/>
                  </a:lnTo>
                  <a:lnTo>
                    <a:pt x="10" y="333"/>
                  </a:lnTo>
                  <a:lnTo>
                    <a:pt x="38" y="328"/>
                  </a:lnTo>
                  <a:lnTo>
                    <a:pt x="47" y="316"/>
                  </a:lnTo>
                  <a:lnTo>
                    <a:pt x="50" y="299"/>
                  </a:lnTo>
                  <a:lnTo>
                    <a:pt x="107" y="276"/>
                  </a:lnTo>
                  <a:lnTo>
                    <a:pt x="126" y="276"/>
                  </a:lnTo>
                  <a:lnTo>
                    <a:pt x="147" y="261"/>
                  </a:lnTo>
                  <a:lnTo>
                    <a:pt x="159" y="247"/>
                  </a:lnTo>
                  <a:lnTo>
                    <a:pt x="170" y="241"/>
                  </a:lnTo>
                  <a:lnTo>
                    <a:pt x="204" y="247"/>
                  </a:lnTo>
                  <a:lnTo>
                    <a:pt x="227" y="244"/>
                  </a:lnTo>
                  <a:lnTo>
                    <a:pt x="242" y="247"/>
                  </a:lnTo>
                  <a:lnTo>
                    <a:pt x="265" y="247"/>
                  </a:lnTo>
                  <a:lnTo>
                    <a:pt x="303" y="263"/>
                  </a:lnTo>
                  <a:lnTo>
                    <a:pt x="339" y="261"/>
                  </a:lnTo>
                  <a:lnTo>
                    <a:pt x="348" y="263"/>
                  </a:lnTo>
                  <a:lnTo>
                    <a:pt x="359" y="261"/>
                  </a:lnTo>
                  <a:lnTo>
                    <a:pt x="367" y="250"/>
                  </a:lnTo>
                  <a:lnTo>
                    <a:pt x="376"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30" name="Freeform 105"/>
            <p:cNvSpPr>
              <a:spLocks/>
            </p:cNvSpPr>
            <p:nvPr/>
          </p:nvSpPr>
          <p:spPr bwMode="auto">
            <a:xfrm>
              <a:off x="4065080" y="557686"/>
              <a:ext cx="961198" cy="739990"/>
            </a:xfrm>
            <a:custGeom>
              <a:avLst/>
              <a:gdLst>
                <a:gd name="T0" fmla="*/ 378 w 856"/>
                <a:gd name="T1" fmla="*/ 209 h 659"/>
                <a:gd name="T2" fmla="*/ 399 w 856"/>
                <a:gd name="T3" fmla="*/ 182 h 659"/>
                <a:gd name="T4" fmla="*/ 419 w 856"/>
                <a:gd name="T5" fmla="*/ 164 h 659"/>
                <a:gd name="T6" fmla="*/ 464 w 856"/>
                <a:gd name="T7" fmla="*/ 117 h 659"/>
                <a:gd name="T8" fmla="*/ 471 w 856"/>
                <a:gd name="T9" fmla="*/ 75 h 659"/>
                <a:gd name="T10" fmla="*/ 490 w 856"/>
                <a:gd name="T11" fmla="*/ 23 h 659"/>
                <a:gd name="T12" fmla="*/ 508 w 856"/>
                <a:gd name="T13" fmla="*/ 23 h 659"/>
                <a:gd name="T14" fmla="*/ 546 w 856"/>
                <a:gd name="T15" fmla="*/ 9 h 659"/>
                <a:gd name="T16" fmla="*/ 565 w 856"/>
                <a:gd name="T17" fmla="*/ 28 h 659"/>
                <a:gd name="T18" fmla="*/ 608 w 856"/>
                <a:gd name="T19" fmla="*/ 61 h 659"/>
                <a:gd name="T20" fmla="*/ 641 w 856"/>
                <a:gd name="T21" fmla="*/ 61 h 659"/>
                <a:gd name="T22" fmla="*/ 702 w 856"/>
                <a:gd name="T23" fmla="*/ 18 h 659"/>
                <a:gd name="T24" fmla="*/ 740 w 856"/>
                <a:gd name="T25" fmla="*/ 36 h 659"/>
                <a:gd name="T26" fmla="*/ 769 w 856"/>
                <a:gd name="T27" fmla="*/ 31 h 659"/>
                <a:gd name="T28" fmla="*/ 771 w 856"/>
                <a:gd name="T29" fmla="*/ 75 h 659"/>
                <a:gd name="T30" fmla="*/ 797 w 856"/>
                <a:gd name="T31" fmla="*/ 128 h 659"/>
                <a:gd name="T32" fmla="*/ 835 w 856"/>
                <a:gd name="T33" fmla="*/ 156 h 659"/>
                <a:gd name="T34" fmla="*/ 856 w 856"/>
                <a:gd name="T35" fmla="*/ 179 h 659"/>
                <a:gd name="T36" fmla="*/ 856 w 856"/>
                <a:gd name="T37" fmla="*/ 209 h 659"/>
                <a:gd name="T38" fmla="*/ 844 w 856"/>
                <a:gd name="T39" fmla="*/ 253 h 659"/>
                <a:gd name="T40" fmla="*/ 811 w 856"/>
                <a:gd name="T41" fmla="*/ 293 h 659"/>
                <a:gd name="T42" fmla="*/ 787 w 856"/>
                <a:gd name="T43" fmla="*/ 346 h 659"/>
                <a:gd name="T44" fmla="*/ 788 w 856"/>
                <a:gd name="T45" fmla="*/ 395 h 659"/>
                <a:gd name="T46" fmla="*/ 742 w 856"/>
                <a:gd name="T47" fmla="*/ 422 h 659"/>
                <a:gd name="T48" fmla="*/ 724 w 856"/>
                <a:gd name="T49" fmla="*/ 435 h 659"/>
                <a:gd name="T50" fmla="*/ 676 w 856"/>
                <a:gd name="T51" fmla="*/ 459 h 659"/>
                <a:gd name="T52" fmla="*/ 650 w 856"/>
                <a:gd name="T53" fmla="*/ 546 h 659"/>
                <a:gd name="T54" fmla="*/ 631 w 856"/>
                <a:gd name="T55" fmla="*/ 570 h 659"/>
                <a:gd name="T56" fmla="*/ 631 w 856"/>
                <a:gd name="T57" fmla="*/ 597 h 659"/>
                <a:gd name="T58" fmla="*/ 631 w 856"/>
                <a:gd name="T59" fmla="*/ 626 h 659"/>
                <a:gd name="T60" fmla="*/ 615 w 856"/>
                <a:gd name="T61" fmla="*/ 613 h 659"/>
                <a:gd name="T62" fmla="*/ 560 w 856"/>
                <a:gd name="T63" fmla="*/ 632 h 659"/>
                <a:gd name="T64" fmla="*/ 520 w 856"/>
                <a:gd name="T65" fmla="*/ 653 h 659"/>
                <a:gd name="T66" fmla="*/ 502 w 856"/>
                <a:gd name="T67" fmla="*/ 608 h 659"/>
                <a:gd name="T68" fmla="*/ 482 w 856"/>
                <a:gd name="T69" fmla="*/ 560 h 659"/>
                <a:gd name="T70" fmla="*/ 475 w 856"/>
                <a:gd name="T71" fmla="*/ 511 h 659"/>
                <a:gd name="T72" fmla="*/ 518 w 856"/>
                <a:gd name="T73" fmla="*/ 473 h 659"/>
                <a:gd name="T74" fmla="*/ 547 w 856"/>
                <a:gd name="T75" fmla="*/ 462 h 659"/>
                <a:gd name="T76" fmla="*/ 522 w 856"/>
                <a:gd name="T77" fmla="*/ 440 h 659"/>
                <a:gd name="T78" fmla="*/ 457 w 856"/>
                <a:gd name="T79" fmla="*/ 392 h 659"/>
                <a:gd name="T80" fmla="*/ 450 w 856"/>
                <a:gd name="T81" fmla="*/ 360 h 659"/>
                <a:gd name="T82" fmla="*/ 438 w 856"/>
                <a:gd name="T83" fmla="*/ 330 h 659"/>
                <a:gd name="T84" fmla="*/ 416 w 856"/>
                <a:gd name="T85" fmla="*/ 333 h 659"/>
                <a:gd name="T86" fmla="*/ 378 w 856"/>
                <a:gd name="T87" fmla="*/ 338 h 659"/>
                <a:gd name="T88" fmla="*/ 378 w 856"/>
                <a:gd name="T89" fmla="*/ 365 h 659"/>
                <a:gd name="T90" fmla="*/ 329 w 856"/>
                <a:gd name="T91" fmla="*/ 414 h 659"/>
                <a:gd name="T92" fmla="*/ 296 w 856"/>
                <a:gd name="T93" fmla="*/ 451 h 659"/>
                <a:gd name="T94" fmla="*/ 256 w 856"/>
                <a:gd name="T95" fmla="*/ 471 h 659"/>
                <a:gd name="T96" fmla="*/ 229 w 856"/>
                <a:gd name="T97" fmla="*/ 459 h 659"/>
                <a:gd name="T98" fmla="*/ 220 w 856"/>
                <a:gd name="T99" fmla="*/ 451 h 659"/>
                <a:gd name="T100" fmla="*/ 170 w 856"/>
                <a:gd name="T101" fmla="*/ 462 h 659"/>
                <a:gd name="T102" fmla="*/ 116 w 856"/>
                <a:gd name="T103" fmla="*/ 497 h 659"/>
                <a:gd name="T104" fmla="*/ 104 w 856"/>
                <a:gd name="T105" fmla="*/ 476 h 659"/>
                <a:gd name="T106" fmla="*/ 71 w 856"/>
                <a:gd name="T107" fmla="*/ 382 h 659"/>
                <a:gd name="T108" fmla="*/ 61 w 856"/>
                <a:gd name="T109" fmla="*/ 365 h 659"/>
                <a:gd name="T110" fmla="*/ 8 w 856"/>
                <a:gd name="T111" fmla="*/ 355 h 659"/>
                <a:gd name="T112" fmla="*/ 10 w 856"/>
                <a:gd name="T113" fmla="*/ 333 h 659"/>
                <a:gd name="T114" fmla="*/ 50 w 856"/>
                <a:gd name="T115" fmla="*/ 299 h 659"/>
                <a:gd name="T116" fmla="*/ 147 w 856"/>
                <a:gd name="T117" fmla="*/ 261 h 659"/>
                <a:gd name="T118" fmla="*/ 204 w 856"/>
                <a:gd name="T119" fmla="*/ 247 h 659"/>
                <a:gd name="T120" fmla="*/ 265 w 856"/>
                <a:gd name="T121" fmla="*/ 247 h 659"/>
                <a:gd name="T122" fmla="*/ 348 w 856"/>
                <a:gd name="T123" fmla="*/ 263 h 659"/>
                <a:gd name="T124" fmla="*/ 376 w 856"/>
                <a:gd name="T125" fmla="*/ 24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659">
                  <a:moveTo>
                    <a:pt x="376" y="247"/>
                  </a:moveTo>
                  <a:lnTo>
                    <a:pt x="381" y="238"/>
                  </a:lnTo>
                  <a:lnTo>
                    <a:pt x="378" y="209"/>
                  </a:lnTo>
                  <a:lnTo>
                    <a:pt x="388" y="199"/>
                  </a:lnTo>
                  <a:lnTo>
                    <a:pt x="399" y="199"/>
                  </a:lnTo>
                  <a:lnTo>
                    <a:pt x="399" y="182"/>
                  </a:lnTo>
                  <a:lnTo>
                    <a:pt x="392" y="169"/>
                  </a:lnTo>
                  <a:lnTo>
                    <a:pt x="395" y="161"/>
                  </a:lnTo>
                  <a:lnTo>
                    <a:pt x="419" y="164"/>
                  </a:lnTo>
                  <a:lnTo>
                    <a:pt x="452" y="152"/>
                  </a:lnTo>
                  <a:lnTo>
                    <a:pt x="450" y="134"/>
                  </a:lnTo>
                  <a:lnTo>
                    <a:pt x="464" y="117"/>
                  </a:lnTo>
                  <a:lnTo>
                    <a:pt x="468" y="91"/>
                  </a:lnTo>
                  <a:lnTo>
                    <a:pt x="466" y="77"/>
                  </a:lnTo>
                  <a:lnTo>
                    <a:pt x="471" y="75"/>
                  </a:lnTo>
                  <a:lnTo>
                    <a:pt x="482" y="53"/>
                  </a:lnTo>
                  <a:lnTo>
                    <a:pt x="480" y="42"/>
                  </a:lnTo>
                  <a:lnTo>
                    <a:pt x="490" y="23"/>
                  </a:lnTo>
                  <a:lnTo>
                    <a:pt x="497" y="23"/>
                  </a:lnTo>
                  <a:lnTo>
                    <a:pt x="504" y="18"/>
                  </a:lnTo>
                  <a:lnTo>
                    <a:pt x="508" y="23"/>
                  </a:lnTo>
                  <a:lnTo>
                    <a:pt x="530" y="10"/>
                  </a:lnTo>
                  <a:lnTo>
                    <a:pt x="529" y="0"/>
                  </a:lnTo>
                  <a:lnTo>
                    <a:pt x="546" y="9"/>
                  </a:lnTo>
                  <a:lnTo>
                    <a:pt x="560" y="10"/>
                  </a:lnTo>
                  <a:lnTo>
                    <a:pt x="565" y="15"/>
                  </a:lnTo>
                  <a:lnTo>
                    <a:pt x="565" y="28"/>
                  </a:lnTo>
                  <a:lnTo>
                    <a:pt x="575" y="53"/>
                  </a:lnTo>
                  <a:lnTo>
                    <a:pt x="596" y="53"/>
                  </a:lnTo>
                  <a:lnTo>
                    <a:pt x="608" y="61"/>
                  </a:lnTo>
                  <a:lnTo>
                    <a:pt x="620" y="58"/>
                  </a:lnTo>
                  <a:lnTo>
                    <a:pt x="631" y="63"/>
                  </a:lnTo>
                  <a:lnTo>
                    <a:pt x="641" y="61"/>
                  </a:lnTo>
                  <a:lnTo>
                    <a:pt x="669" y="37"/>
                  </a:lnTo>
                  <a:lnTo>
                    <a:pt x="684" y="10"/>
                  </a:lnTo>
                  <a:lnTo>
                    <a:pt x="702" y="18"/>
                  </a:lnTo>
                  <a:lnTo>
                    <a:pt x="710" y="28"/>
                  </a:lnTo>
                  <a:lnTo>
                    <a:pt x="730" y="28"/>
                  </a:lnTo>
                  <a:lnTo>
                    <a:pt x="740" y="36"/>
                  </a:lnTo>
                  <a:lnTo>
                    <a:pt x="748" y="31"/>
                  </a:lnTo>
                  <a:lnTo>
                    <a:pt x="759" y="32"/>
                  </a:lnTo>
                  <a:lnTo>
                    <a:pt x="769" y="31"/>
                  </a:lnTo>
                  <a:lnTo>
                    <a:pt x="771" y="58"/>
                  </a:lnTo>
                  <a:lnTo>
                    <a:pt x="766" y="63"/>
                  </a:lnTo>
                  <a:lnTo>
                    <a:pt x="771" y="75"/>
                  </a:lnTo>
                  <a:lnTo>
                    <a:pt x="771" y="91"/>
                  </a:lnTo>
                  <a:lnTo>
                    <a:pt x="790" y="128"/>
                  </a:lnTo>
                  <a:lnTo>
                    <a:pt x="797" y="128"/>
                  </a:lnTo>
                  <a:lnTo>
                    <a:pt x="804" y="123"/>
                  </a:lnTo>
                  <a:lnTo>
                    <a:pt x="821" y="125"/>
                  </a:lnTo>
                  <a:lnTo>
                    <a:pt x="835" y="156"/>
                  </a:lnTo>
                  <a:lnTo>
                    <a:pt x="853" y="166"/>
                  </a:lnTo>
                  <a:lnTo>
                    <a:pt x="853" y="174"/>
                  </a:lnTo>
                  <a:lnTo>
                    <a:pt x="856" y="179"/>
                  </a:lnTo>
                  <a:lnTo>
                    <a:pt x="853" y="191"/>
                  </a:lnTo>
                  <a:lnTo>
                    <a:pt x="856" y="195"/>
                  </a:lnTo>
                  <a:lnTo>
                    <a:pt x="856" y="209"/>
                  </a:lnTo>
                  <a:lnTo>
                    <a:pt x="853" y="215"/>
                  </a:lnTo>
                  <a:lnTo>
                    <a:pt x="849" y="247"/>
                  </a:lnTo>
                  <a:lnTo>
                    <a:pt x="844" y="253"/>
                  </a:lnTo>
                  <a:lnTo>
                    <a:pt x="837" y="253"/>
                  </a:lnTo>
                  <a:lnTo>
                    <a:pt x="830" y="271"/>
                  </a:lnTo>
                  <a:lnTo>
                    <a:pt x="811" y="293"/>
                  </a:lnTo>
                  <a:lnTo>
                    <a:pt x="813" y="311"/>
                  </a:lnTo>
                  <a:lnTo>
                    <a:pt x="787" y="325"/>
                  </a:lnTo>
                  <a:lnTo>
                    <a:pt x="787" y="346"/>
                  </a:lnTo>
                  <a:lnTo>
                    <a:pt x="781" y="360"/>
                  </a:lnTo>
                  <a:lnTo>
                    <a:pt x="799" y="382"/>
                  </a:lnTo>
                  <a:lnTo>
                    <a:pt x="788" y="395"/>
                  </a:lnTo>
                  <a:lnTo>
                    <a:pt x="780" y="397"/>
                  </a:lnTo>
                  <a:lnTo>
                    <a:pt x="762" y="397"/>
                  </a:lnTo>
                  <a:lnTo>
                    <a:pt x="742" y="422"/>
                  </a:lnTo>
                  <a:lnTo>
                    <a:pt x="747" y="441"/>
                  </a:lnTo>
                  <a:lnTo>
                    <a:pt x="731" y="441"/>
                  </a:lnTo>
                  <a:lnTo>
                    <a:pt x="724" y="435"/>
                  </a:lnTo>
                  <a:lnTo>
                    <a:pt x="716" y="436"/>
                  </a:lnTo>
                  <a:lnTo>
                    <a:pt x="709" y="444"/>
                  </a:lnTo>
                  <a:lnTo>
                    <a:pt x="676" y="459"/>
                  </a:lnTo>
                  <a:lnTo>
                    <a:pt x="657" y="462"/>
                  </a:lnTo>
                  <a:lnTo>
                    <a:pt x="664" y="481"/>
                  </a:lnTo>
                  <a:lnTo>
                    <a:pt x="650" y="546"/>
                  </a:lnTo>
                  <a:lnTo>
                    <a:pt x="641" y="555"/>
                  </a:lnTo>
                  <a:lnTo>
                    <a:pt x="638" y="565"/>
                  </a:lnTo>
                  <a:lnTo>
                    <a:pt x="631" y="570"/>
                  </a:lnTo>
                  <a:lnTo>
                    <a:pt x="620" y="575"/>
                  </a:lnTo>
                  <a:lnTo>
                    <a:pt x="620" y="592"/>
                  </a:lnTo>
                  <a:lnTo>
                    <a:pt x="631" y="597"/>
                  </a:lnTo>
                  <a:lnTo>
                    <a:pt x="644" y="605"/>
                  </a:lnTo>
                  <a:lnTo>
                    <a:pt x="650" y="626"/>
                  </a:lnTo>
                  <a:lnTo>
                    <a:pt x="631" y="626"/>
                  </a:lnTo>
                  <a:lnTo>
                    <a:pt x="622" y="618"/>
                  </a:lnTo>
                  <a:lnTo>
                    <a:pt x="615" y="618"/>
                  </a:lnTo>
                  <a:lnTo>
                    <a:pt x="615" y="613"/>
                  </a:lnTo>
                  <a:lnTo>
                    <a:pt x="605" y="608"/>
                  </a:lnTo>
                  <a:lnTo>
                    <a:pt x="593" y="618"/>
                  </a:lnTo>
                  <a:lnTo>
                    <a:pt x="560" y="632"/>
                  </a:lnTo>
                  <a:lnTo>
                    <a:pt x="551" y="656"/>
                  </a:lnTo>
                  <a:lnTo>
                    <a:pt x="530" y="659"/>
                  </a:lnTo>
                  <a:lnTo>
                    <a:pt x="520" y="653"/>
                  </a:lnTo>
                  <a:lnTo>
                    <a:pt x="508" y="649"/>
                  </a:lnTo>
                  <a:lnTo>
                    <a:pt x="502" y="630"/>
                  </a:lnTo>
                  <a:lnTo>
                    <a:pt x="502" y="608"/>
                  </a:lnTo>
                  <a:lnTo>
                    <a:pt x="504" y="595"/>
                  </a:lnTo>
                  <a:lnTo>
                    <a:pt x="497" y="565"/>
                  </a:lnTo>
                  <a:lnTo>
                    <a:pt x="482" y="560"/>
                  </a:lnTo>
                  <a:lnTo>
                    <a:pt x="483" y="548"/>
                  </a:lnTo>
                  <a:lnTo>
                    <a:pt x="475" y="535"/>
                  </a:lnTo>
                  <a:lnTo>
                    <a:pt x="475" y="511"/>
                  </a:lnTo>
                  <a:lnTo>
                    <a:pt x="490" y="498"/>
                  </a:lnTo>
                  <a:lnTo>
                    <a:pt x="490" y="489"/>
                  </a:lnTo>
                  <a:lnTo>
                    <a:pt x="518" y="473"/>
                  </a:lnTo>
                  <a:lnTo>
                    <a:pt x="529" y="471"/>
                  </a:lnTo>
                  <a:lnTo>
                    <a:pt x="540" y="462"/>
                  </a:lnTo>
                  <a:lnTo>
                    <a:pt x="547" y="462"/>
                  </a:lnTo>
                  <a:lnTo>
                    <a:pt x="546" y="440"/>
                  </a:lnTo>
                  <a:lnTo>
                    <a:pt x="535" y="436"/>
                  </a:lnTo>
                  <a:lnTo>
                    <a:pt x="522" y="440"/>
                  </a:lnTo>
                  <a:lnTo>
                    <a:pt x="511" y="436"/>
                  </a:lnTo>
                  <a:lnTo>
                    <a:pt x="483" y="417"/>
                  </a:lnTo>
                  <a:lnTo>
                    <a:pt x="457" y="392"/>
                  </a:lnTo>
                  <a:lnTo>
                    <a:pt x="461" y="379"/>
                  </a:lnTo>
                  <a:lnTo>
                    <a:pt x="450" y="368"/>
                  </a:lnTo>
                  <a:lnTo>
                    <a:pt x="450" y="360"/>
                  </a:lnTo>
                  <a:lnTo>
                    <a:pt x="452" y="349"/>
                  </a:lnTo>
                  <a:lnTo>
                    <a:pt x="438" y="346"/>
                  </a:lnTo>
                  <a:lnTo>
                    <a:pt x="438" y="330"/>
                  </a:lnTo>
                  <a:lnTo>
                    <a:pt x="428" y="328"/>
                  </a:lnTo>
                  <a:lnTo>
                    <a:pt x="426" y="330"/>
                  </a:lnTo>
                  <a:lnTo>
                    <a:pt x="416" y="333"/>
                  </a:lnTo>
                  <a:lnTo>
                    <a:pt x="407" y="333"/>
                  </a:lnTo>
                  <a:lnTo>
                    <a:pt x="386" y="334"/>
                  </a:lnTo>
                  <a:lnTo>
                    <a:pt x="378" y="338"/>
                  </a:lnTo>
                  <a:lnTo>
                    <a:pt x="378" y="346"/>
                  </a:lnTo>
                  <a:lnTo>
                    <a:pt x="371" y="352"/>
                  </a:lnTo>
                  <a:lnTo>
                    <a:pt x="378" y="365"/>
                  </a:lnTo>
                  <a:lnTo>
                    <a:pt x="362" y="395"/>
                  </a:lnTo>
                  <a:lnTo>
                    <a:pt x="338" y="414"/>
                  </a:lnTo>
                  <a:lnTo>
                    <a:pt x="329" y="414"/>
                  </a:lnTo>
                  <a:lnTo>
                    <a:pt x="319" y="408"/>
                  </a:lnTo>
                  <a:lnTo>
                    <a:pt x="314" y="451"/>
                  </a:lnTo>
                  <a:lnTo>
                    <a:pt x="296" y="451"/>
                  </a:lnTo>
                  <a:lnTo>
                    <a:pt x="289" y="454"/>
                  </a:lnTo>
                  <a:lnTo>
                    <a:pt x="272" y="473"/>
                  </a:lnTo>
                  <a:lnTo>
                    <a:pt x="256" y="471"/>
                  </a:lnTo>
                  <a:lnTo>
                    <a:pt x="253" y="484"/>
                  </a:lnTo>
                  <a:lnTo>
                    <a:pt x="246" y="468"/>
                  </a:lnTo>
                  <a:lnTo>
                    <a:pt x="229" y="459"/>
                  </a:lnTo>
                  <a:lnTo>
                    <a:pt x="220" y="466"/>
                  </a:lnTo>
                  <a:lnTo>
                    <a:pt x="211" y="466"/>
                  </a:lnTo>
                  <a:lnTo>
                    <a:pt x="220" y="451"/>
                  </a:lnTo>
                  <a:lnTo>
                    <a:pt x="213" y="440"/>
                  </a:lnTo>
                  <a:lnTo>
                    <a:pt x="203" y="435"/>
                  </a:lnTo>
                  <a:lnTo>
                    <a:pt x="170" y="462"/>
                  </a:lnTo>
                  <a:lnTo>
                    <a:pt x="158" y="459"/>
                  </a:lnTo>
                  <a:lnTo>
                    <a:pt x="138" y="466"/>
                  </a:lnTo>
                  <a:lnTo>
                    <a:pt x="116" y="497"/>
                  </a:lnTo>
                  <a:lnTo>
                    <a:pt x="99" y="492"/>
                  </a:lnTo>
                  <a:lnTo>
                    <a:pt x="99" y="481"/>
                  </a:lnTo>
                  <a:lnTo>
                    <a:pt x="104" y="476"/>
                  </a:lnTo>
                  <a:lnTo>
                    <a:pt x="111" y="459"/>
                  </a:lnTo>
                  <a:lnTo>
                    <a:pt x="100" y="446"/>
                  </a:lnTo>
                  <a:lnTo>
                    <a:pt x="71" y="382"/>
                  </a:lnTo>
                  <a:lnTo>
                    <a:pt x="73" y="374"/>
                  </a:lnTo>
                  <a:lnTo>
                    <a:pt x="69" y="370"/>
                  </a:lnTo>
                  <a:lnTo>
                    <a:pt x="61" y="365"/>
                  </a:lnTo>
                  <a:lnTo>
                    <a:pt x="48" y="368"/>
                  </a:lnTo>
                  <a:lnTo>
                    <a:pt x="10" y="368"/>
                  </a:lnTo>
                  <a:lnTo>
                    <a:pt x="8" y="355"/>
                  </a:lnTo>
                  <a:lnTo>
                    <a:pt x="0" y="346"/>
                  </a:lnTo>
                  <a:lnTo>
                    <a:pt x="5" y="338"/>
                  </a:lnTo>
                  <a:lnTo>
                    <a:pt x="10" y="333"/>
                  </a:lnTo>
                  <a:lnTo>
                    <a:pt x="38" y="328"/>
                  </a:lnTo>
                  <a:lnTo>
                    <a:pt x="47" y="316"/>
                  </a:lnTo>
                  <a:lnTo>
                    <a:pt x="50" y="299"/>
                  </a:lnTo>
                  <a:lnTo>
                    <a:pt x="107" y="276"/>
                  </a:lnTo>
                  <a:lnTo>
                    <a:pt x="126" y="276"/>
                  </a:lnTo>
                  <a:lnTo>
                    <a:pt x="147" y="261"/>
                  </a:lnTo>
                  <a:lnTo>
                    <a:pt x="159" y="247"/>
                  </a:lnTo>
                  <a:lnTo>
                    <a:pt x="170" y="241"/>
                  </a:lnTo>
                  <a:lnTo>
                    <a:pt x="204" y="247"/>
                  </a:lnTo>
                  <a:lnTo>
                    <a:pt x="227" y="244"/>
                  </a:lnTo>
                  <a:lnTo>
                    <a:pt x="242" y="247"/>
                  </a:lnTo>
                  <a:lnTo>
                    <a:pt x="265" y="247"/>
                  </a:lnTo>
                  <a:lnTo>
                    <a:pt x="303" y="263"/>
                  </a:lnTo>
                  <a:lnTo>
                    <a:pt x="339" y="261"/>
                  </a:lnTo>
                  <a:lnTo>
                    <a:pt x="348" y="263"/>
                  </a:lnTo>
                  <a:lnTo>
                    <a:pt x="359" y="261"/>
                  </a:lnTo>
                  <a:lnTo>
                    <a:pt x="367" y="250"/>
                  </a:lnTo>
                  <a:lnTo>
                    <a:pt x="376" y="24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31" name="Freeform 110"/>
            <p:cNvSpPr>
              <a:spLocks/>
            </p:cNvSpPr>
            <p:nvPr/>
          </p:nvSpPr>
          <p:spPr bwMode="auto">
            <a:xfrm>
              <a:off x="5722473" y="5274987"/>
              <a:ext cx="760200" cy="812979"/>
            </a:xfrm>
            <a:custGeom>
              <a:avLst/>
              <a:gdLst>
                <a:gd name="T0" fmla="*/ 264 w 677"/>
                <a:gd name="T1" fmla="*/ 506 h 724"/>
                <a:gd name="T2" fmla="*/ 196 w 677"/>
                <a:gd name="T3" fmla="*/ 496 h 724"/>
                <a:gd name="T4" fmla="*/ 144 w 677"/>
                <a:gd name="T5" fmla="*/ 449 h 724"/>
                <a:gd name="T6" fmla="*/ 104 w 677"/>
                <a:gd name="T7" fmla="*/ 412 h 724"/>
                <a:gd name="T8" fmla="*/ 71 w 677"/>
                <a:gd name="T9" fmla="*/ 415 h 724"/>
                <a:gd name="T10" fmla="*/ 43 w 677"/>
                <a:gd name="T11" fmla="*/ 399 h 724"/>
                <a:gd name="T12" fmla="*/ 10 w 677"/>
                <a:gd name="T13" fmla="*/ 355 h 724"/>
                <a:gd name="T14" fmla="*/ 0 w 677"/>
                <a:gd name="T15" fmla="*/ 335 h 724"/>
                <a:gd name="T16" fmla="*/ 26 w 677"/>
                <a:gd name="T17" fmla="*/ 302 h 724"/>
                <a:gd name="T18" fmla="*/ 64 w 677"/>
                <a:gd name="T19" fmla="*/ 280 h 724"/>
                <a:gd name="T20" fmla="*/ 94 w 677"/>
                <a:gd name="T21" fmla="*/ 248 h 724"/>
                <a:gd name="T22" fmla="*/ 104 w 677"/>
                <a:gd name="T23" fmla="*/ 199 h 724"/>
                <a:gd name="T24" fmla="*/ 111 w 677"/>
                <a:gd name="T25" fmla="*/ 168 h 724"/>
                <a:gd name="T26" fmla="*/ 121 w 677"/>
                <a:gd name="T27" fmla="*/ 133 h 724"/>
                <a:gd name="T28" fmla="*/ 106 w 677"/>
                <a:gd name="T29" fmla="*/ 76 h 724"/>
                <a:gd name="T30" fmla="*/ 116 w 677"/>
                <a:gd name="T31" fmla="*/ 19 h 724"/>
                <a:gd name="T32" fmla="*/ 151 w 677"/>
                <a:gd name="T33" fmla="*/ 4 h 724"/>
                <a:gd name="T34" fmla="*/ 189 w 677"/>
                <a:gd name="T35" fmla="*/ 4 h 724"/>
                <a:gd name="T36" fmla="*/ 205 w 677"/>
                <a:gd name="T37" fmla="*/ 60 h 724"/>
                <a:gd name="T38" fmla="*/ 246 w 677"/>
                <a:gd name="T39" fmla="*/ 74 h 724"/>
                <a:gd name="T40" fmla="*/ 279 w 677"/>
                <a:gd name="T41" fmla="*/ 113 h 724"/>
                <a:gd name="T42" fmla="*/ 316 w 677"/>
                <a:gd name="T43" fmla="*/ 141 h 724"/>
                <a:gd name="T44" fmla="*/ 335 w 677"/>
                <a:gd name="T45" fmla="*/ 164 h 724"/>
                <a:gd name="T46" fmla="*/ 356 w 677"/>
                <a:gd name="T47" fmla="*/ 167 h 724"/>
                <a:gd name="T48" fmla="*/ 357 w 677"/>
                <a:gd name="T49" fmla="*/ 195 h 724"/>
                <a:gd name="T50" fmla="*/ 415 w 677"/>
                <a:gd name="T51" fmla="*/ 186 h 724"/>
                <a:gd name="T52" fmla="*/ 469 w 677"/>
                <a:gd name="T53" fmla="*/ 231 h 724"/>
                <a:gd name="T54" fmla="*/ 503 w 677"/>
                <a:gd name="T55" fmla="*/ 267 h 724"/>
                <a:gd name="T56" fmla="*/ 531 w 677"/>
                <a:gd name="T57" fmla="*/ 262 h 724"/>
                <a:gd name="T58" fmla="*/ 484 w 677"/>
                <a:gd name="T59" fmla="*/ 234 h 724"/>
                <a:gd name="T60" fmla="*/ 458 w 677"/>
                <a:gd name="T61" fmla="*/ 203 h 724"/>
                <a:gd name="T62" fmla="*/ 444 w 677"/>
                <a:gd name="T63" fmla="*/ 180 h 724"/>
                <a:gd name="T64" fmla="*/ 422 w 677"/>
                <a:gd name="T65" fmla="*/ 168 h 724"/>
                <a:gd name="T66" fmla="*/ 413 w 677"/>
                <a:gd name="T67" fmla="*/ 151 h 724"/>
                <a:gd name="T68" fmla="*/ 455 w 677"/>
                <a:gd name="T69" fmla="*/ 133 h 724"/>
                <a:gd name="T70" fmla="*/ 444 w 677"/>
                <a:gd name="T71" fmla="*/ 89 h 724"/>
                <a:gd name="T72" fmla="*/ 514 w 677"/>
                <a:gd name="T73" fmla="*/ 92 h 724"/>
                <a:gd name="T74" fmla="*/ 509 w 677"/>
                <a:gd name="T75" fmla="*/ 79 h 724"/>
                <a:gd name="T76" fmla="*/ 543 w 677"/>
                <a:gd name="T77" fmla="*/ 74 h 724"/>
                <a:gd name="T78" fmla="*/ 592 w 677"/>
                <a:gd name="T79" fmla="*/ 70 h 724"/>
                <a:gd name="T80" fmla="*/ 640 w 677"/>
                <a:gd name="T81" fmla="*/ 106 h 724"/>
                <a:gd name="T82" fmla="*/ 647 w 677"/>
                <a:gd name="T83" fmla="*/ 180 h 724"/>
                <a:gd name="T84" fmla="*/ 660 w 677"/>
                <a:gd name="T85" fmla="*/ 203 h 724"/>
                <a:gd name="T86" fmla="*/ 677 w 677"/>
                <a:gd name="T87" fmla="*/ 251 h 724"/>
                <a:gd name="T88" fmla="*/ 628 w 677"/>
                <a:gd name="T89" fmla="*/ 315 h 724"/>
                <a:gd name="T90" fmla="*/ 623 w 677"/>
                <a:gd name="T91" fmla="*/ 367 h 724"/>
                <a:gd name="T92" fmla="*/ 573 w 677"/>
                <a:gd name="T93" fmla="*/ 429 h 724"/>
                <a:gd name="T94" fmla="*/ 514 w 677"/>
                <a:gd name="T95" fmla="*/ 464 h 724"/>
                <a:gd name="T96" fmla="*/ 512 w 677"/>
                <a:gd name="T97" fmla="*/ 487 h 724"/>
                <a:gd name="T98" fmla="*/ 517 w 677"/>
                <a:gd name="T99" fmla="*/ 520 h 724"/>
                <a:gd name="T100" fmla="*/ 564 w 677"/>
                <a:gd name="T101" fmla="*/ 573 h 724"/>
                <a:gd name="T102" fmla="*/ 601 w 677"/>
                <a:gd name="T103" fmla="*/ 560 h 724"/>
                <a:gd name="T104" fmla="*/ 623 w 677"/>
                <a:gd name="T105" fmla="*/ 603 h 724"/>
                <a:gd name="T106" fmla="*/ 608 w 677"/>
                <a:gd name="T107" fmla="*/ 622 h 724"/>
                <a:gd name="T108" fmla="*/ 592 w 677"/>
                <a:gd name="T109" fmla="*/ 655 h 724"/>
                <a:gd name="T110" fmla="*/ 554 w 677"/>
                <a:gd name="T111" fmla="*/ 702 h 724"/>
                <a:gd name="T112" fmla="*/ 528 w 677"/>
                <a:gd name="T113" fmla="*/ 705 h 724"/>
                <a:gd name="T114" fmla="*/ 489 w 677"/>
                <a:gd name="T115" fmla="*/ 718 h 724"/>
                <a:gd name="T116" fmla="*/ 436 w 677"/>
                <a:gd name="T117" fmla="*/ 708 h 724"/>
                <a:gd name="T118" fmla="*/ 411 w 677"/>
                <a:gd name="T119" fmla="*/ 683 h 724"/>
                <a:gd name="T120" fmla="*/ 323 w 677"/>
                <a:gd name="T121" fmla="*/ 578 h 724"/>
                <a:gd name="T122" fmla="*/ 298 w 677"/>
                <a:gd name="T123" fmla="*/ 523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724">
                  <a:moveTo>
                    <a:pt x="279" y="506"/>
                  </a:moveTo>
                  <a:lnTo>
                    <a:pt x="269" y="506"/>
                  </a:lnTo>
                  <a:lnTo>
                    <a:pt x="264" y="506"/>
                  </a:lnTo>
                  <a:lnTo>
                    <a:pt x="246" y="514"/>
                  </a:lnTo>
                  <a:lnTo>
                    <a:pt x="213" y="506"/>
                  </a:lnTo>
                  <a:lnTo>
                    <a:pt x="196" y="496"/>
                  </a:lnTo>
                  <a:lnTo>
                    <a:pt x="191" y="498"/>
                  </a:lnTo>
                  <a:lnTo>
                    <a:pt x="160" y="460"/>
                  </a:lnTo>
                  <a:lnTo>
                    <a:pt x="144" y="449"/>
                  </a:lnTo>
                  <a:lnTo>
                    <a:pt x="127" y="429"/>
                  </a:lnTo>
                  <a:lnTo>
                    <a:pt x="113" y="425"/>
                  </a:lnTo>
                  <a:lnTo>
                    <a:pt x="104" y="412"/>
                  </a:lnTo>
                  <a:lnTo>
                    <a:pt x="94" y="407"/>
                  </a:lnTo>
                  <a:lnTo>
                    <a:pt x="87" y="412"/>
                  </a:lnTo>
                  <a:lnTo>
                    <a:pt x="71" y="415"/>
                  </a:lnTo>
                  <a:lnTo>
                    <a:pt x="59" y="412"/>
                  </a:lnTo>
                  <a:lnTo>
                    <a:pt x="55" y="407"/>
                  </a:lnTo>
                  <a:lnTo>
                    <a:pt x="43" y="399"/>
                  </a:lnTo>
                  <a:lnTo>
                    <a:pt x="36" y="390"/>
                  </a:lnTo>
                  <a:lnTo>
                    <a:pt x="19" y="374"/>
                  </a:lnTo>
                  <a:lnTo>
                    <a:pt x="10" y="355"/>
                  </a:lnTo>
                  <a:lnTo>
                    <a:pt x="7" y="351"/>
                  </a:lnTo>
                  <a:lnTo>
                    <a:pt x="0" y="351"/>
                  </a:lnTo>
                  <a:lnTo>
                    <a:pt x="0" y="335"/>
                  </a:lnTo>
                  <a:lnTo>
                    <a:pt x="10" y="332"/>
                  </a:lnTo>
                  <a:lnTo>
                    <a:pt x="17" y="307"/>
                  </a:lnTo>
                  <a:lnTo>
                    <a:pt x="26" y="302"/>
                  </a:lnTo>
                  <a:lnTo>
                    <a:pt x="36" y="278"/>
                  </a:lnTo>
                  <a:lnTo>
                    <a:pt x="47" y="275"/>
                  </a:lnTo>
                  <a:lnTo>
                    <a:pt x="64" y="280"/>
                  </a:lnTo>
                  <a:lnTo>
                    <a:pt x="81" y="261"/>
                  </a:lnTo>
                  <a:lnTo>
                    <a:pt x="81" y="253"/>
                  </a:lnTo>
                  <a:lnTo>
                    <a:pt x="94" y="248"/>
                  </a:lnTo>
                  <a:lnTo>
                    <a:pt x="97" y="231"/>
                  </a:lnTo>
                  <a:lnTo>
                    <a:pt x="109" y="221"/>
                  </a:lnTo>
                  <a:lnTo>
                    <a:pt x="104" y="199"/>
                  </a:lnTo>
                  <a:lnTo>
                    <a:pt x="113" y="186"/>
                  </a:lnTo>
                  <a:lnTo>
                    <a:pt x="99" y="173"/>
                  </a:lnTo>
                  <a:lnTo>
                    <a:pt x="111" y="168"/>
                  </a:lnTo>
                  <a:lnTo>
                    <a:pt x="116" y="156"/>
                  </a:lnTo>
                  <a:lnTo>
                    <a:pt x="113" y="146"/>
                  </a:lnTo>
                  <a:lnTo>
                    <a:pt x="121" y="133"/>
                  </a:lnTo>
                  <a:lnTo>
                    <a:pt x="118" y="105"/>
                  </a:lnTo>
                  <a:lnTo>
                    <a:pt x="106" y="89"/>
                  </a:lnTo>
                  <a:lnTo>
                    <a:pt x="106" y="76"/>
                  </a:lnTo>
                  <a:lnTo>
                    <a:pt x="102" y="65"/>
                  </a:lnTo>
                  <a:lnTo>
                    <a:pt x="104" y="39"/>
                  </a:lnTo>
                  <a:lnTo>
                    <a:pt x="116" y="19"/>
                  </a:lnTo>
                  <a:lnTo>
                    <a:pt x="135" y="22"/>
                  </a:lnTo>
                  <a:lnTo>
                    <a:pt x="140" y="12"/>
                  </a:lnTo>
                  <a:lnTo>
                    <a:pt x="151" y="4"/>
                  </a:lnTo>
                  <a:lnTo>
                    <a:pt x="160" y="4"/>
                  </a:lnTo>
                  <a:lnTo>
                    <a:pt x="189" y="0"/>
                  </a:lnTo>
                  <a:lnTo>
                    <a:pt x="189" y="4"/>
                  </a:lnTo>
                  <a:lnTo>
                    <a:pt x="198" y="4"/>
                  </a:lnTo>
                  <a:lnTo>
                    <a:pt x="199" y="60"/>
                  </a:lnTo>
                  <a:lnTo>
                    <a:pt x="205" y="60"/>
                  </a:lnTo>
                  <a:lnTo>
                    <a:pt x="205" y="84"/>
                  </a:lnTo>
                  <a:lnTo>
                    <a:pt x="246" y="81"/>
                  </a:lnTo>
                  <a:lnTo>
                    <a:pt x="246" y="74"/>
                  </a:lnTo>
                  <a:lnTo>
                    <a:pt x="252" y="74"/>
                  </a:lnTo>
                  <a:lnTo>
                    <a:pt x="276" y="92"/>
                  </a:lnTo>
                  <a:lnTo>
                    <a:pt x="279" y="113"/>
                  </a:lnTo>
                  <a:lnTo>
                    <a:pt x="305" y="119"/>
                  </a:lnTo>
                  <a:lnTo>
                    <a:pt x="316" y="133"/>
                  </a:lnTo>
                  <a:lnTo>
                    <a:pt x="316" y="141"/>
                  </a:lnTo>
                  <a:lnTo>
                    <a:pt x="324" y="154"/>
                  </a:lnTo>
                  <a:lnTo>
                    <a:pt x="331" y="156"/>
                  </a:lnTo>
                  <a:lnTo>
                    <a:pt x="335" y="164"/>
                  </a:lnTo>
                  <a:lnTo>
                    <a:pt x="340" y="159"/>
                  </a:lnTo>
                  <a:lnTo>
                    <a:pt x="347" y="164"/>
                  </a:lnTo>
                  <a:lnTo>
                    <a:pt x="356" y="167"/>
                  </a:lnTo>
                  <a:lnTo>
                    <a:pt x="349" y="184"/>
                  </a:lnTo>
                  <a:lnTo>
                    <a:pt x="356" y="184"/>
                  </a:lnTo>
                  <a:lnTo>
                    <a:pt x="357" y="195"/>
                  </a:lnTo>
                  <a:lnTo>
                    <a:pt x="371" y="189"/>
                  </a:lnTo>
                  <a:lnTo>
                    <a:pt x="390" y="184"/>
                  </a:lnTo>
                  <a:lnTo>
                    <a:pt x="415" y="186"/>
                  </a:lnTo>
                  <a:lnTo>
                    <a:pt x="422" y="194"/>
                  </a:lnTo>
                  <a:lnTo>
                    <a:pt x="451" y="221"/>
                  </a:lnTo>
                  <a:lnTo>
                    <a:pt x="469" y="231"/>
                  </a:lnTo>
                  <a:lnTo>
                    <a:pt x="474" y="240"/>
                  </a:lnTo>
                  <a:lnTo>
                    <a:pt x="491" y="251"/>
                  </a:lnTo>
                  <a:lnTo>
                    <a:pt x="503" y="267"/>
                  </a:lnTo>
                  <a:lnTo>
                    <a:pt x="509" y="274"/>
                  </a:lnTo>
                  <a:lnTo>
                    <a:pt x="531" y="267"/>
                  </a:lnTo>
                  <a:lnTo>
                    <a:pt x="531" y="262"/>
                  </a:lnTo>
                  <a:lnTo>
                    <a:pt x="517" y="262"/>
                  </a:lnTo>
                  <a:lnTo>
                    <a:pt x="512" y="253"/>
                  </a:lnTo>
                  <a:lnTo>
                    <a:pt x="484" y="234"/>
                  </a:lnTo>
                  <a:lnTo>
                    <a:pt x="476" y="213"/>
                  </a:lnTo>
                  <a:lnTo>
                    <a:pt x="465" y="211"/>
                  </a:lnTo>
                  <a:lnTo>
                    <a:pt x="458" y="203"/>
                  </a:lnTo>
                  <a:lnTo>
                    <a:pt x="460" y="171"/>
                  </a:lnTo>
                  <a:lnTo>
                    <a:pt x="455" y="181"/>
                  </a:lnTo>
                  <a:lnTo>
                    <a:pt x="444" y="180"/>
                  </a:lnTo>
                  <a:lnTo>
                    <a:pt x="444" y="173"/>
                  </a:lnTo>
                  <a:lnTo>
                    <a:pt x="441" y="176"/>
                  </a:lnTo>
                  <a:lnTo>
                    <a:pt x="422" y="168"/>
                  </a:lnTo>
                  <a:lnTo>
                    <a:pt x="422" y="162"/>
                  </a:lnTo>
                  <a:lnTo>
                    <a:pt x="418" y="159"/>
                  </a:lnTo>
                  <a:lnTo>
                    <a:pt x="413" y="151"/>
                  </a:lnTo>
                  <a:lnTo>
                    <a:pt x="429" y="140"/>
                  </a:lnTo>
                  <a:lnTo>
                    <a:pt x="451" y="141"/>
                  </a:lnTo>
                  <a:lnTo>
                    <a:pt x="455" y="133"/>
                  </a:lnTo>
                  <a:lnTo>
                    <a:pt x="436" y="114"/>
                  </a:lnTo>
                  <a:lnTo>
                    <a:pt x="444" y="116"/>
                  </a:lnTo>
                  <a:lnTo>
                    <a:pt x="444" y="89"/>
                  </a:lnTo>
                  <a:lnTo>
                    <a:pt x="488" y="81"/>
                  </a:lnTo>
                  <a:lnTo>
                    <a:pt x="493" y="92"/>
                  </a:lnTo>
                  <a:lnTo>
                    <a:pt x="514" y="92"/>
                  </a:lnTo>
                  <a:lnTo>
                    <a:pt x="515" y="97"/>
                  </a:lnTo>
                  <a:lnTo>
                    <a:pt x="517" y="94"/>
                  </a:lnTo>
                  <a:lnTo>
                    <a:pt x="509" y="79"/>
                  </a:lnTo>
                  <a:lnTo>
                    <a:pt x="514" y="70"/>
                  </a:lnTo>
                  <a:lnTo>
                    <a:pt x="531" y="71"/>
                  </a:lnTo>
                  <a:lnTo>
                    <a:pt x="543" y="74"/>
                  </a:lnTo>
                  <a:lnTo>
                    <a:pt x="555" y="70"/>
                  </a:lnTo>
                  <a:lnTo>
                    <a:pt x="583" y="65"/>
                  </a:lnTo>
                  <a:lnTo>
                    <a:pt x="592" y="70"/>
                  </a:lnTo>
                  <a:lnTo>
                    <a:pt x="604" y="71"/>
                  </a:lnTo>
                  <a:lnTo>
                    <a:pt x="640" y="105"/>
                  </a:lnTo>
                  <a:lnTo>
                    <a:pt x="640" y="106"/>
                  </a:lnTo>
                  <a:lnTo>
                    <a:pt x="642" y="119"/>
                  </a:lnTo>
                  <a:lnTo>
                    <a:pt x="639" y="140"/>
                  </a:lnTo>
                  <a:lnTo>
                    <a:pt x="647" y="180"/>
                  </a:lnTo>
                  <a:lnTo>
                    <a:pt x="640" y="184"/>
                  </a:lnTo>
                  <a:lnTo>
                    <a:pt x="651" y="199"/>
                  </a:lnTo>
                  <a:lnTo>
                    <a:pt x="660" y="203"/>
                  </a:lnTo>
                  <a:lnTo>
                    <a:pt x="672" y="218"/>
                  </a:lnTo>
                  <a:lnTo>
                    <a:pt x="677" y="221"/>
                  </a:lnTo>
                  <a:lnTo>
                    <a:pt x="677" y="251"/>
                  </a:lnTo>
                  <a:lnTo>
                    <a:pt x="660" y="275"/>
                  </a:lnTo>
                  <a:lnTo>
                    <a:pt x="637" y="297"/>
                  </a:lnTo>
                  <a:lnTo>
                    <a:pt x="628" y="315"/>
                  </a:lnTo>
                  <a:lnTo>
                    <a:pt x="628" y="335"/>
                  </a:lnTo>
                  <a:lnTo>
                    <a:pt x="634" y="348"/>
                  </a:lnTo>
                  <a:lnTo>
                    <a:pt x="623" y="367"/>
                  </a:lnTo>
                  <a:lnTo>
                    <a:pt x="618" y="386"/>
                  </a:lnTo>
                  <a:lnTo>
                    <a:pt x="597" y="412"/>
                  </a:lnTo>
                  <a:lnTo>
                    <a:pt x="573" y="429"/>
                  </a:lnTo>
                  <a:lnTo>
                    <a:pt x="557" y="453"/>
                  </a:lnTo>
                  <a:lnTo>
                    <a:pt x="531" y="447"/>
                  </a:lnTo>
                  <a:lnTo>
                    <a:pt x="514" y="464"/>
                  </a:lnTo>
                  <a:lnTo>
                    <a:pt x="498" y="474"/>
                  </a:lnTo>
                  <a:lnTo>
                    <a:pt x="498" y="482"/>
                  </a:lnTo>
                  <a:lnTo>
                    <a:pt x="512" y="487"/>
                  </a:lnTo>
                  <a:lnTo>
                    <a:pt x="514" y="506"/>
                  </a:lnTo>
                  <a:lnTo>
                    <a:pt x="514" y="519"/>
                  </a:lnTo>
                  <a:lnTo>
                    <a:pt x="517" y="520"/>
                  </a:lnTo>
                  <a:lnTo>
                    <a:pt x="517" y="535"/>
                  </a:lnTo>
                  <a:lnTo>
                    <a:pt x="540" y="563"/>
                  </a:lnTo>
                  <a:lnTo>
                    <a:pt x="564" y="573"/>
                  </a:lnTo>
                  <a:lnTo>
                    <a:pt x="573" y="571"/>
                  </a:lnTo>
                  <a:lnTo>
                    <a:pt x="587" y="560"/>
                  </a:lnTo>
                  <a:lnTo>
                    <a:pt x="601" y="560"/>
                  </a:lnTo>
                  <a:lnTo>
                    <a:pt x="604" y="568"/>
                  </a:lnTo>
                  <a:lnTo>
                    <a:pt x="604" y="584"/>
                  </a:lnTo>
                  <a:lnTo>
                    <a:pt x="623" y="603"/>
                  </a:lnTo>
                  <a:lnTo>
                    <a:pt x="625" y="611"/>
                  </a:lnTo>
                  <a:lnTo>
                    <a:pt x="616" y="617"/>
                  </a:lnTo>
                  <a:lnTo>
                    <a:pt x="608" y="622"/>
                  </a:lnTo>
                  <a:lnTo>
                    <a:pt x="592" y="638"/>
                  </a:lnTo>
                  <a:lnTo>
                    <a:pt x="594" y="644"/>
                  </a:lnTo>
                  <a:lnTo>
                    <a:pt x="592" y="655"/>
                  </a:lnTo>
                  <a:lnTo>
                    <a:pt x="597" y="667"/>
                  </a:lnTo>
                  <a:lnTo>
                    <a:pt x="587" y="689"/>
                  </a:lnTo>
                  <a:lnTo>
                    <a:pt x="554" y="702"/>
                  </a:lnTo>
                  <a:lnTo>
                    <a:pt x="543" y="702"/>
                  </a:lnTo>
                  <a:lnTo>
                    <a:pt x="531" y="708"/>
                  </a:lnTo>
                  <a:lnTo>
                    <a:pt x="528" y="705"/>
                  </a:lnTo>
                  <a:lnTo>
                    <a:pt x="512" y="713"/>
                  </a:lnTo>
                  <a:lnTo>
                    <a:pt x="493" y="710"/>
                  </a:lnTo>
                  <a:lnTo>
                    <a:pt x="489" y="718"/>
                  </a:lnTo>
                  <a:lnTo>
                    <a:pt x="451" y="724"/>
                  </a:lnTo>
                  <a:lnTo>
                    <a:pt x="427" y="722"/>
                  </a:lnTo>
                  <a:lnTo>
                    <a:pt x="436" y="708"/>
                  </a:lnTo>
                  <a:lnTo>
                    <a:pt x="434" y="697"/>
                  </a:lnTo>
                  <a:lnTo>
                    <a:pt x="418" y="683"/>
                  </a:lnTo>
                  <a:lnTo>
                    <a:pt x="411" y="683"/>
                  </a:lnTo>
                  <a:lnTo>
                    <a:pt x="394" y="678"/>
                  </a:lnTo>
                  <a:lnTo>
                    <a:pt x="338" y="584"/>
                  </a:lnTo>
                  <a:lnTo>
                    <a:pt x="323" y="578"/>
                  </a:lnTo>
                  <a:lnTo>
                    <a:pt x="314" y="563"/>
                  </a:lnTo>
                  <a:lnTo>
                    <a:pt x="311" y="546"/>
                  </a:lnTo>
                  <a:lnTo>
                    <a:pt x="298" y="523"/>
                  </a:lnTo>
                  <a:lnTo>
                    <a:pt x="279" y="50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32" name="Freeform 114"/>
            <p:cNvSpPr>
              <a:spLocks/>
            </p:cNvSpPr>
            <p:nvPr/>
          </p:nvSpPr>
          <p:spPr bwMode="auto">
            <a:xfrm>
              <a:off x="5619167" y="4400249"/>
              <a:ext cx="3369" cy="7861"/>
            </a:xfrm>
            <a:custGeom>
              <a:avLst/>
              <a:gdLst>
                <a:gd name="T0" fmla="*/ 3 w 3"/>
                <a:gd name="T1" fmla="*/ 6 h 7"/>
                <a:gd name="T2" fmla="*/ 0 w 3"/>
                <a:gd name="T3" fmla="*/ 7 h 7"/>
                <a:gd name="T4" fmla="*/ 1 w 3"/>
                <a:gd name="T5" fmla="*/ 0 h 7"/>
                <a:gd name="T6" fmla="*/ 3 w 3"/>
                <a:gd name="T7" fmla="*/ 6 h 7"/>
              </a:gdLst>
              <a:ahLst/>
              <a:cxnLst>
                <a:cxn ang="0">
                  <a:pos x="T0" y="T1"/>
                </a:cxn>
                <a:cxn ang="0">
                  <a:pos x="T2" y="T3"/>
                </a:cxn>
                <a:cxn ang="0">
                  <a:pos x="T4" y="T5"/>
                </a:cxn>
                <a:cxn ang="0">
                  <a:pos x="T6" y="T7"/>
                </a:cxn>
              </a:cxnLst>
              <a:rect l="0" t="0" r="r" b="b"/>
              <a:pathLst>
                <a:path w="3" h="7">
                  <a:moveTo>
                    <a:pt x="3" y="6"/>
                  </a:moveTo>
                  <a:lnTo>
                    <a:pt x="0" y="7"/>
                  </a:lnTo>
                  <a:lnTo>
                    <a:pt x="1" y="0"/>
                  </a:lnTo>
                  <a:lnTo>
                    <a:pt x="3" y="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33" name="Freeform 115"/>
            <p:cNvSpPr>
              <a:spLocks/>
            </p:cNvSpPr>
            <p:nvPr/>
          </p:nvSpPr>
          <p:spPr bwMode="auto">
            <a:xfrm>
              <a:off x="5619167" y="4400249"/>
              <a:ext cx="3369" cy="7861"/>
            </a:xfrm>
            <a:custGeom>
              <a:avLst/>
              <a:gdLst>
                <a:gd name="T0" fmla="*/ 3 w 3"/>
                <a:gd name="T1" fmla="*/ 6 h 7"/>
                <a:gd name="T2" fmla="*/ 0 w 3"/>
                <a:gd name="T3" fmla="*/ 7 h 7"/>
                <a:gd name="T4" fmla="*/ 1 w 3"/>
                <a:gd name="T5" fmla="*/ 0 h 7"/>
                <a:gd name="T6" fmla="*/ 3 w 3"/>
                <a:gd name="T7" fmla="*/ 6 h 7"/>
              </a:gdLst>
              <a:ahLst/>
              <a:cxnLst>
                <a:cxn ang="0">
                  <a:pos x="T0" y="T1"/>
                </a:cxn>
                <a:cxn ang="0">
                  <a:pos x="T2" y="T3"/>
                </a:cxn>
                <a:cxn ang="0">
                  <a:pos x="T4" y="T5"/>
                </a:cxn>
                <a:cxn ang="0">
                  <a:pos x="T6" y="T7"/>
                </a:cxn>
              </a:cxnLst>
              <a:rect l="0" t="0" r="r" b="b"/>
              <a:pathLst>
                <a:path w="3" h="7">
                  <a:moveTo>
                    <a:pt x="3" y="6"/>
                  </a:moveTo>
                  <a:lnTo>
                    <a:pt x="0" y="7"/>
                  </a:lnTo>
                  <a:lnTo>
                    <a:pt x="1" y="0"/>
                  </a:lnTo>
                  <a:lnTo>
                    <a:pt x="3" y="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34" name="Freeform 117"/>
            <p:cNvSpPr>
              <a:spLocks/>
            </p:cNvSpPr>
            <p:nvPr/>
          </p:nvSpPr>
          <p:spPr bwMode="auto">
            <a:xfrm>
              <a:off x="5805567" y="4894324"/>
              <a:ext cx="653525" cy="688337"/>
            </a:xfrm>
            <a:custGeom>
              <a:avLst/>
              <a:gdLst>
                <a:gd name="T0" fmla="*/ 20 w 582"/>
                <a:gd name="T1" fmla="*/ 303 h 613"/>
                <a:gd name="T2" fmla="*/ 2 w 582"/>
                <a:gd name="T3" fmla="*/ 272 h 613"/>
                <a:gd name="T4" fmla="*/ 15 w 582"/>
                <a:gd name="T5" fmla="*/ 257 h 613"/>
                <a:gd name="T6" fmla="*/ 8 w 582"/>
                <a:gd name="T7" fmla="*/ 216 h 613"/>
                <a:gd name="T8" fmla="*/ 48 w 582"/>
                <a:gd name="T9" fmla="*/ 222 h 613"/>
                <a:gd name="T10" fmla="*/ 49 w 582"/>
                <a:gd name="T11" fmla="*/ 200 h 613"/>
                <a:gd name="T12" fmla="*/ 72 w 582"/>
                <a:gd name="T13" fmla="*/ 190 h 613"/>
                <a:gd name="T14" fmla="*/ 89 w 582"/>
                <a:gd name="T15" fmla="*/ 222 h 613"/>
                <a:gd name="T16" fmla="*/ 107 w 582"/>
                <a:gd name="T17" fmla="*/ 257 h 613"/>
                <a:gd name="T18" fmla="*/ 128 w 582"/>
                <a:gd name="T19" fmla="*/ 222 h 613"/>
                <a:gd name="T20" fmla="*/ 96 w 582"/>
                <a:gd name="T21" fmla="*/ 138 h 613"/>
                <a:gd name="T22" fmla="*/ 67 w 582"/>
                <a:gd name="T23" fmla="*/ 103 h 613"/>
                <a:gd name="T24" fmla="*/ 42 w 582"/>
                <a:gd name="T25" fmla="*/ 68 h 613"/>
                <a:gd name="T26" fmla="*/ 65 w 582"/>
                <a:gd name="T27" fmla="*/ 0 h 613"/>
                <a:gd name="T28" fmla="*/ 150 w 582"/>
                <a:gd name="T29" fmla="*/ 11 h 613"/>
                <a:gd name="T30" fmla="*/ 197 w 582"/>
                <a:gd name="T31" fmla="*/ 59 h 613"/>
                <a:gd name="T32" fmla="*/ 208 w 582"/>
                <a:gd name="T33" fmla="*/ 62 h 613"/>
                <a:gd name="T34" fmla="*/ 222 w 582"/>
                <a:gd name="T35" fmla="*/ 103 h 613"/>
                <a:gd name="T36" fmla="*/ 227 w 582"/>
                <a:gd name="T37" fmla="*/ 108 h 613"/>
                <a:gd name="T38" fmla="*/ 255 w 582"/>
                <a:gd name="T39" fmla="*/ 103 h 613"/>
                <a:gd name="T40" fmla="*/ 307 w 582"/>
                <a:gd name="T41" fmla="*/ 135 h 613"/>
                <a:gd name="T42" fmla="*/ 300 w 582"/>
                <a:gd name="T43" fmla="*/ 149 h 613"/>
                <a:gd name="T44" fmla="*/ 295 w 582"/>
                <a:gd name="T45" fmla="*/ 152 h 613"/>
                <a:gd name="T46" fmla="*/ 312 w 582"/>
                <a:gd name="T47" fmla="*/ 154 h 613"/>
                <a:gd name="T48" fmla="*/ 324 w 582"/>
                <a:gd name="T49" fmla="*/ 148 h 613"/>
                <a:gd name="T50" fmla="*/ 382 w 582"/>
                <a:gd name="T51" fmla="*/ 148 h 613"/>
                <a:gd name="T52" fmla="*/ 413 w 582"/>
                <a:gd name="T53" fmla="*/ 103 h 613"/>
                <a:gd name="T54" fmla="*/ 457 w 582"/>
                <a:gd name="T55" fmla="*/ 83 h 613"/>
                <a:gd name="T56" fmla="*/ 509 w 582"/>
                <a:gd name="T57" fmla="*/ 81 h 613"/>
                <a:gd name="T58" fmla="*/ 500 w 582"/>
                <a:gd name="T59" fmla="*/ 121 h 613"/>
                <a:gd name="T60" fmla="*/ 530 w 582"/>
                <a:gd name="T61" fmla="*/ 149 h 613"/>
                <a:gd name="T62" fmla="*/ 544 w 582"/>
                <a:gd name="T63" fmla="*/ 186 h 613"/>
                <a:gd name="T64" fmla="*/ 551 w 582"/>
                <a:gd name="T65" fmla="*/ 237 h 613"/>
                <a:gd name="T66" fmla="*/ 582 w 582"/>
                <a:gd name="T67" fmla="*/ 264 h 613"/>
                <a:gd name="T68" fmla="*/ 566 w 582"/>
                <a:gd name="T69" fmla="*/ 299 h 613"/>
                <a:gd name="T70" fmla="*/ 561 w 582"/>
                <a:gd name="T71" fmla="*/ 335 h 613"/>
                <a:gd name="T72" fmla="*/ 565 w 582"/>
                <a:gd name="T73" fmla="*/ 391 h 613"/>
                <a:gd name="T74" fmla="*/ 561 w 582"/>
                <a:gd name="T75" fmla="*/ 445 h 613"/>
                <a:gd name="T76" fmla="*/ 504 w 582"/>
                <a:gd name="T77" fmla="*/ 405 h 613"/>
                <a:gd name="T78" fmla="*/ 453 w 582"/>
                <a:gd name="T79" fmla="*/ 411 h 613"/>
                <a:gd name="T80" fmla="*/ 440 w 582"/>
                <a:gd name="T81" fmla="*/ 435 h 613"/>
                <a:gd name="T82" fmla="*/ 415 w 582"/>
                <a:gd name="T83" fmla="*/ 432 h 613"/>
                <a:gd name="T84" fmla="*/ 366 w 582"/>
                <a:gd name="T85" fmla="*/ 457 h 613"/>
                <a:gd name="T86" fmla="*/ 373 w 582"/>
                <a:gd name="T87" fmla="*/ 481 h 613"/>
                <a:gd name="T88" fmla="*/ 340 w 582"/>
                <a:gd name="T89" fmla="*/ 499 h 613"/>
                <a:gd name="T90" fmla="*/ 361 w 582"/>
                <a:gd name="T91" fmla="*/ 516 h 613"/>
                <a:gd name="T92" fmla="*/ 377 w 582"/>
                <a:gd name="T93" fmla="*/ 521 h 613"/>
                <a:gd name="T94" fmla="*/ 385 w 582"/>
                <a:gd name="T95" fmla="*/ 551 h 613"/>
                <a:gd name="T96" fmla="*/ 434 w 582"/>
                <a:gd name="T97" fmla="*/ 592 h 613"/>
                <a:gd name="T98" fmla="*/ 453 w 582"/>
                <a:gd name="T99" fmla="*/ 607 h 613"/>
                <a:gd name="T100" fmla="*/ 413 w 582"/>
                <a:gd name="T101" fmla="*/ 591 h 613"/>
                <a:gd name="T102" fmla="*/ 373 w 582"/>
                <a:gd name="T103" fmla="*/ 561 h 613"/>
                <a:gd name="T104" fmla="*/ 312 w 582"/>
                <a:gd name="T105" fmla="*/ 524 h 613"/>
                <a:gd name="T106" fmla="*/ 277 w 582"/>
                <a:gd name="T107" fmla="*/ 524 h 613"/>
                <a:gd name="T108" fmla="*/ 267 w 582"/>
                <a:gd name="T109" fmla="*/ 504 h 613"/>
                <a:gd name="T110" fmla="*/ 251 w 582"/>
                <a:gd name="T111" fmla="*/ 497 h 613"/>
                <a:gd name="T112" fmla="*/ 237 w 582"/>
                <a:gd name="T113" fmla="*/ 473 h 613"/>
                <a:gd name="T114" fmla="*/ 197 w 582"/>
                <a:gd name="T115" fmla="*/ 432 h 613"/>
                <a:gd name="T116" fmla="*/ 168 w 582"/>
                <a:gd name="T117" fmla="*/ 423 h 613"/>
                <a:gd name="T118" fmla="*/ 121 w 582"/>
                <a:gd name="T119" fmla="*/ 400 h 613"/>
                <a:gd name="T120" fmla="*/ 110 w 582"/>
                <a:gd name="T121" fmla="*/ 340 h 613"/>
                <a:gd name="T122" fmla="*/ 61 w 582"/>
                <a:gd name="T123" fmla="*/ 35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2" h="613">
                  <a:moveTo>
                    <a:pt x="37" y="360"/>
                  </a:moveTo>
                  <a:lnTo>
                    <a:pt x="41" y="330"/>
                  </a:lnTo>
                  <a:lnTo>
                    <a:pt x="20" y="303"/>
                  </a:lnTo>
                  <a:lnTo>
                    <a:pt x="9" y="299"/>
                  </a:lnTo>
                  <a:lnTo>
                    <a:pt x="0" y="287"/>
                  </a:lnTo>
                  <a:lnTo>
                    <a:pt x="2" y="272"/>
                  </a:lnTo>
                  <a:lnTo>
                    <a:pt x="8" y="272"/>
                  </a:lnTo>
                  <a:lnTo>
                    <a:pt x="15" y="267"/>
                  </a:lnTo>
                  <a:lnTo>
                    <a:pt x="15" y="257"/>
                  </a:lnTo>
                  <a:lnTo>
                    <a:pt x="2" y="240"/>
                  </a:lnTo>
                  <a:lnTo>
                    <a:pt x="6" y="237"/>
                  </a:lnTo>
                  <a:lnTo>
                    <a:pt x="8" y="216"/>
                  </a:lnTo>
                  <a:lnTo>
                    <a:pt x="27" y="219"/>
                  </a:lnTo>
                  <a:lnTo>
                    <a:pt x="37" y="224"/>
                  </a:lnTo>
                  <a:lnTo>
                    <a:pt x="48" y="222"/>
                  </a:lnTo>
                  <a:lnTo>
                    <a:pt x="49" y="210"/>
                  </a:lnTo>
                  <a:lnTo>
                    <a:pt x="48" y="205"/>
                  </a:lnTo>
                  <a:lnTo>
                    <a:pt x="49" y="200"/>
                  </a:lnTo>
                  <a:lnTo>
                    <a:pt x="51" y="190"/>
                  </a:lnTo>
                  <a:lnTo>
                    <a:pt x="70" y="187"/>
                  </a:lnTo>
                  <a:lnTo>
                    <a:pt x="72" y="190"/>
                  </a:lnTo>
                  <a:lnTo>
                    <a:pt x="74" y="210"/>
                  </a:lnTo>
                  <a:lnTo>
                    <a:pt x="81" y="210"/>
                  </a:lnTo>
                  <a:lnTo>
                    <a:pt x="89" y="222"/>
                  </a:lnTo>
                  <a:lnTo>
                    <a:pt x="86" y="235"/>
                  </a:lnTo>
                  <a:lnTo>
                    <a:pt x="107" y="240"/>
                  </a:lnTo>
                  <a:lnTo>
                    <a:pt x="107" y="257"/>
                  </a:lnTo>
                  <a:lnTo>
                    <a:pt x="119" y="257"/>
                  </a:lnTo>
                  <a:lnTo>
                    <a:pt x="119" y="222"/>
                  </a:lnTo>
                  <a:lnTo>
                    <a:pt x="128" y="222"/>
                  </a:lnTo>
                  <a:lnTo>
                    <a:pt x="126" y="152"/>
                  </a:lnTo>
                  <a:lnTo>
                    <a:pt x="110" y="152"/>
                  </a:lnTo>
                  <a:lnTo>
                    <a:pt x="96" y="138"/>
                  </a:lnTo>
                  <a:lnTo>
                    <a:pt x="81" y="133"/>
                  </a:lnTo>
                  <a:lnTo>
                    <a:pt x="77" y="130"/>
                  </a:lnTo>
                  <a:lnTo>
                    <a:pt x="67" y="103"/>
                  </a:lnTo>
                  <a:lnTo>
                    <a:pt x="58" y="86"/>
                  </a:lnTo>
                  <a:lnTo>
                    <a:pt x="49" y="81"/>
                  </a:lnTo>
                  <a:lnTo>
                    <a:pt x="42" y="68"/>
                  </a:lnTo>
                  <a:lnTo>
                    <a:pt x="41" y="36"/>
                  </a:lnTo>
                  <a:lnTo>
                    <a:pt x="49" y="11"/>
                  </a:lnTo>
                  <a:lnTo>
                    <a:pt x="65" y="0"/>
                  </a:lnTo>
                  <a:lnTo>
                    <a:pt x="81" y="2"/>
                  </a:lnTo>
                  <a:lnTo>
                    <a:pt x="140" y="5"/>
                  </a:lnTo>
                  <a:lnTo>
                    <a:pt x="150" y="11"/>
                  </a:lnTo>
                  <a:lnTo>
                    <a:pt x="161" y="27"/>
                  </a:lnTo>
                  <a:lnTo>
                    <a:pt x="192" y="54"/>
                  </a:lnTo>
                  <a:lnTo>
                    <a:pt x="197" y="59"/>
                  </a:lnTo>
                  <a:lnTo>
                    <a:pt x="190" y="71"/>
                  </a:lnTo>
                  <a:lnTo>
                    <a:pt x="196" y="73"/>
                  </a:lnTo>
                  <a:lnTo>
                    <a:pt x="208" y="62"/>
                  </a:lnTo>
                  <a:lnTo>
                    <a:pt x="208" y="71"/>
                  </a:lnTo>
                  <a:lnTo>
                    <a:pt x="215" y="73"/>
                  </a:lnTo>
                  <a:lnTo>
                    <a:pt x="222" y="103"/>
                  </a:lnTo>
                  <a:lnTo>
                    <a:pt x="224" y="116"/>
                  </a:lnTo>
                  <a:lnTo>
                    <a:pt x="234" y="113"/>
                  </a:lnTo>
                  <a:lnTo>
                    <a:pt x="227" y="108"/>
                  </a:lnTo>
                  <a:lnTo>
                    <a:pt x="230" y="103"/>
                  </a:lnTo>
                  <a:lnTo>
                    <a:pt x="251" y="103"/>
                  </a:lnTo>
                  <a:lnTo>
                    <a:pt x="255" y="103"/>
                  </a:lnTo>
                  <a:lnTo>
                    <a:pt x="260" y="113"/>
                  </a:lnTo>
                  <a:lnTo>
                    <a:pt x="270" y="116"/>
                  </a:lnTo>
                  <a:lnTo>
                    <a:pt x="307" y="135"/>
                  </a:lnTo>
                  <a:lnTo>
                    <a:pt x="304" y="144"/>
                  </a:lnTo>
                  <a:lnTo>
                    <a:pt x="297" y="144"/>
                  </a:lnTo>
                  <a:lnTo>
                    <a:pt x="300" y="149"/>
                  </a:lnTo>
                  <a:lnTo>
                    <a:pt x="290" y="148"/>
                  </a:lnTo>
                  <a:lnTo>
                    <a:pt x="290" y="154"/>
                  </a:lnTo>
                  <a:lnTo>
                    <a:pt x="295" y="152"/>
                  </a:lnTo>
                  <a:lnTo>
                    <a:pt x="300" y="154"/>
                  </a:lnTo>
                  <a:lnTo>
                    <a:pt x="304" y="152"/>
                  </a:lnTo>
                  <a:lnTo>
                    <a:pt x="312" y="154"/>
                  </a:lnTo>
                  <a:lnTo>
                    <a:pt x="316" y="149"/>
                  </a:lnTo>
                  <a:lnTo>
                    <a:pt x="319" y="152"/>
                  </a:lnTo>
                  <a:lnTo>
                    <a:pt x="324" y="148"/>
                  </a:lnTo>
                  <a:lnTo>
                    <a:pt x="349" y="157"/>
                  </a:lnTo>
                  <a:lnTo>
                    <a:pt x="357" y="152"/>
                  </a:lnTo>
                  <a:lnTo>
                    <a:pt x="382" y="148"/>
                  </a:lnTo>
                  <a:lnTo>
                    <a:pt x="382" y="143"/>
                  </a:lnTo>
                  <a:lnTo>
                    <a:pt x="399" y="113"/>
                  </a:lnTo>
                  <a:lnTo>
                    <a:pt x="413" y="103"/>
                  </a:lnTo>
                  <a:lnTo>
                    <a:pt x="415" y="100"/>
                  </a:lnTo>
                  <a:lnTo>
                    <a:pt x="440" y="95"/>
                  </a:lnTo>
                  <a:lnTo>
                    <a:pt x="457" y="83"/>
                  </a:lnTo>
                  <a:lnTo>
                    <a:pt x="471" y="81"/>
                  </a:lnTo>
                  <a:lnTo>
                    <a:pt x="483" y="86"/>
                  </a:lnTo>
                  <a:lnTo>
                    <a:pt x="509" y="81"/>
                  </a:lnTo>
                  <a:lnTo>
                    <a:pt x="492" y="103"/>
                  </a:lnTo>
                  <a:lnTo>
                    <a:pt x="486" y="111"/>
                  </a:lnTo>
                  <a:lnTo>
                    <a:pt x="500" y="121"/>
                  </a:lnTo>
                  <a:lnTo>
                    <a:pt x="511" y="122"/>
                  </a:lnTo>
                  <a:lnTo>
                    <a:pt x="532" y="140"/>
                  </a:lnTo>
                  <a:lnTo>
                    <a:pt x="530" y="149"/>
                  </a:lnTo>
                  <a:lnTo>
                    <a:pt x="540" y="173"/>
                  </a:lnTo>
                  <a:lnTo>
                    <a:pt x="547" y="175"/>
                  </a:lnTo>
                  <a:lnTo>
                    <a:pt x="544" y="186"/>
                  </a:lnTo>
                  <a:lnTo>
                    <a:pt x="539" y="192"/>
                  </a:lnTo>
                  <a:lnTo>
                    <a:pt x="544" y="219"/>
                  </a:lnTo>
                  <a:lnTo>
                    <a:pt x="551" y="237"/>
                  </a:lnTo>
                  <a:lnTo>
                    <a:pt x="561" y="237"/>
                  </a:lnTo>
                  <a:lnTo>
                    <a:pt x="573" y="262"/>
                  </a:lnTo>
                  <a:lnTo>
                    <a:pt x="582" y="264"/>
                  </a:lnTo>
                  <a:lnTo>
                    <a:pt x="579" y="272"/>
                  </a:lnTo>
                  <a:lnTo>
                    <a:pt x="580" y="281"/>
                  </a:lnTo>
                  <a:lnTo>
                    <a:pt x="566" y="299"/>
                  </a:lnTo>
                  <a:lnTo>
                    <a:pt x="558" y="300"/>
                  </a:lnTo>
                  <a:lnTo>
                    <a:pt x="554" y="313"/>
                  </a:lnTo>
                  <a:lnTo>
                    <a:pt x="561" y="335"/>
                  </a:lnTo>
                  <a:lnTo>
                    <a:pt x="572" y="348"/>
                  </a:lnTo>
                  <a:lnTo>
                    <a:pt x="566" y="362"/>
                  </a:lnTo>
                  <a:lnTo>
                    <a:pt x="565" y="391"/>
                  </a:lnTo>
                  <a:lnTo>
                    <a:pt x="568" y="397"/>
                  </a:lnTo>
                  <a:lnTo>
                    <a:pt x="565" y="410"/>
                  </a:lnTo>
                  <a:lnTo>
                    <a:pt x="561" y="445"/>
                  </a:lnTo>
                  <a:lnTo>
                    <a:pt x="527" y="411"/>
                  </a:lnTo>
                  <a:lnTo>
                    <a:pt x="514" y="410"/>
                  </a:lnTo>
                  <a:lnTo>
                    <a:pt x="504" y="405"/>
                  </a:lnTo>
                  <a:lnTo>
                    <a:pt x="478" y="410"/>
                  </a:lnTo>
                  <a:lnTo>
                    <a:pt x="464" y="415"/>
                  </a:lnTo>
                  <a:lnTo>
                    <a:pt x="453" y="411"/>
                  </a:lnTo>
                  <a:lnTo>
                    <a:pt x="436" y="410"/>
                  </a:lnTo>
                  <a:lnTo>
                    <a:pt x="431" y="421"/>
                  </a:lnTo>
                  <a:lnTo>
                    <a:pt x="440" y="435"/>
                  </a:lnTo>
                  <a:lnTo>
                    <a:pt x="438" y="437"/>
                  </a:lnTo>
                  <a:lnTo>
                    <a:pt x="436" y="432"/>
                  </a:lnTo>
                  <a:lnTo>
                    <a:pt x="415" y="432"/>
                  </a:lnTo>
                  <a:lnTo>
                    <a:pt x="408" y="423"/>
                  </a:lnTo>
                  <a:lnTo>
                    <a:pt x="366" y="430"/>
                  </a:lnTo>
                  <a:lnTo>
                    <a:pt x="366" y="457"/>
                  </a:lnTo>
                  <a:lnTo>
                    <a:pt x="357" y="454"/>
                  </a:lnTo>
                  <a:lnTo>
                    <a:pt x="377" y="473"/>
                  </a:lnTo>
                  <a:lnTo>
                    <a:pt x="373" y="481"/>
                  </a:lnTo>
                  <a:lnTo>
                    <a:pt x="351" y="480"/>
                  </a:lnTo>
                  <a:lnTo>
                    <a:pt x="335" y="492"/>
                  </a:lnTo>
                  <a:lnTo>
                    <a:pt x="340" y="499"/>
                  </a:lnTo>
                  <a:lnTo>
                    <a:pt x="344" y="502"/>
                  </a:lnTo>
                  <a:lnTo>
                    <a:pt x="344" y="510"/>
                  </a:lnTo>
                  <a:lnTo>
                    <a:pt x="361" y="516"/>
                  </a:lnTo>
                  <a:lnTo>
                    <a:pt x="366" y="513"/>
                  </a:lnTo>
                  <a:lnTo>
                    <a:pt x="366" y="519"/>
                  </a:lnTo>
                  <a:lnTo>
                    <a:pt x="377" y="521"/>
                  </a:lnTo>
                  <a:lnTo>
                    <a:pt x="382" y="511"/>
                  </a:lnTo>
                  <a:lnTo>
                    <a:pt x="380" y="543"/>
                  </a:lnTo>
                  <a:lnTo>
                    <a:pt x="385" y="551"/>
                  </a:lnTo>
                  <a:lnTo>
                    <a:pt x="398" y="553"/>
                  </a:lnTo>
                  <a:lnTo>
                    <a:pt x="406" y="573"/>
                  </a:lnTo>
                  <a:lnTo>
                    <a:pt x="434" y="592"/>
                  </a:lnTo>
                  <a:lnTo>
                    <a:pt x="440" y="604"/>
                  </a:lnTo>
                  <a:lnTo>
                    <a:pt x="453" y="604"/>
                  </a:lnTo>
                  <a:lnTo>
                    <a:pt x="453" y="607"/>
                  </a:lnTo>
                  <a:lnTo>
                    <a:pt x="431" y="613"/>
                  </a:lnTo>
                  <a:lnTo>
                    <a:pt x="424" y="607"/>
                  </a:lnTo>
                  <a:lnTo>
                    <a:pt x="413" y="591"/>
                  </a:lnTo>
                  <a:lnTo>
                    <a:pt x="396" y="580"/>
                  </a:lnTo>
                  <a:lnTo>
                    <a:pt x="391" y="570"/>
                  </a:lnTo>
                  <a:lnTo>
                    <a:pt x="373" y="561"/>
                  </a:lnTo>
                  <a:lnTo>
                    <a:pt x="344" y="534"/>
                  </a:lnTo>
                  <a:lnTo>
                    <a:pt x="337" y="526"/>
                  </a:lnTo>
                  <a:lnTo>
                    <a:pt x="312" y="524"/>
                  </a:lnTo>
                  <a:lnTo>
                    <a:pt x="291" y="529"/>
                  </a:lnTo>
                  <a:lnTo>
                    <a:pt x="279" y="535"/>
                  </a:lnTo>
                  <a:lnTo>
                    <a:pt x="277" y="524"/>
                  </a:lnTo>
                  <a:lnTo>
                    <a:pt x="270" y="524"/>
                  </a:lnTo>
                  <a:lnTo>
                    <a:pt x="277" y="507"/>
                  </a:lnTo>
                  <a:lnTo>
                    <a:pt x="267" y="504"/>
                  </a:lnTo>
                  <a:lnTo>
                    <a:pt x="262" y="499"/>
                  </a:lnTo>
                  <a:lnTo>
                    <a:pt x="257" y="504"/>
                  </a:lnTo>
                  <a:lnTo>
                    <a:pt x="251" y="497"/>
                  </a:lnTo>
                  <a:lnTo>
                    <a:pt x="246" y="494"/>
                  </a:lnTo>
                  <a:lnTo>
                    <a:pt x="237" y="481"/>
                  </a:lnTo>
                  <a:lnTo>
                    <a:pt x="237" y="473"/>
                  </a:lnTo>
                  <a:lnTo>
                    <a:pt x="225" y="459"/>
                  </a:lnTo>
                  <a:lnTo>
                    <a:pt x="201" y="453"/>
                  </a:lnTo>
                  <a:lnTo>
                    <a:pt x="197" y="432"/>
                  </a:lnTo>
                  <a:lnTo>
                    <a:pt x="173" y="415"/>
                  </a:lnTo>
                  <a:lnTo>
                    <a:pt x="168" y="415"/>
                  </a:lnTo>
                  <a:lnTo>
                    <a:pt x="168" y="423"/>
                  </a:lnTo>
                  <a:lnTo>
                    <a:pt x="126" y="424"/>
                  </a:lnTo>
                  <a:lnTo>
                    <a:pt x="126" y="400"/>
                  </a:lnTo>
                  <a:lnTo>
                    <a:pt x="121" y="400"/>
                  </a:lnTo>
                  <a:lnTo>
                    <a:pt x="119" y="346"/>
                  </a:lnTo>
                  <a:lnTo>
                    <a:pt x="110" y="346"/>
                  </a:lnTo>
                  <a:lnTo>
                    <a:pt x="110" y="340"/>
                  </a:lnTo>
                  <a:lnTo>
                    <a:pt x="81" y="346"/>
                  </a:lnTo>
                  <a:lnTo>
                    <a:pt x="72" y="346"/>
                  </a:lnTo>
                  <a:lnTo>
                    <a:pt x="61" y="353"/>
                  </a:lnTo>
                  <a:lnTo>
                    <a:pt x="56" y="362"/>
                  </a:lnTo>
                  <a:lnTo>
                    <a:pt x="37" y="36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35" name="Freeform 119"/>
            <p:cNvSpPr>
              <a:spLocks/>
            </p:cNvSpPr>
            <p:nvPr/>
          </p:nvSpPr>
          <p:spPr bwMode="auto">
            <a:xfrm>
              <a:off x="5879678" y="4629320"/>
              <a:ext cx="515409" cy="440176"/>
            </a:xfrm>
            <a:custGeom>
              <a:avLst/>
              <a:gdLst>
                <a:gd name="T0" fmla="*/ 188 w 459"/>
                <a:gd name="T1" fmla="*/ 338 h 392"/>
                <a:gd name="T2" fmla="*/ 162 w 459"/>
                <a:gd name="T3" fmla="*/ 343 h 392"/>
                <a:gd name="T4" fmla="*/ 158 w 459"/>
                <a:gd name="T5" fmla="*/ 349 h 392"/>
                <a:gd name="T6" fmla="*/ 150 w 459"/>
                <a:gd name="T7" fmla="*/ 308 h 392"/>
                <a:gd name="T8" fmla="*/ 143 w 459"/>
                <a:gd name="T9" fmla="*/ 295 h 392"/>
                <a:gd name="T10" fmla="*/ 125 w 459"/>
                <a:gd name="T11" fmla="*/ 304 h 392"/>
                <a:gd name="T12" fmla="*/ 127 w 459"/>
                <a:gd name="T13" fmla="*/ 287 h 392"/>
                <a:gd name="T14" fmla="*/ 85 w 459"/>
                <a:gd name="T15" fmla="*/ 245 h 392"/>
                <a:gd name="T16" fmla="*/ 16 w 459"/>
                <a:gd name="T17" fmla="*/ 234 h 392"/>
                <a:gd name="T18" fmla="*/ 13 w 459"/>
                <a:gd name="T19" fmla="*/ 215 h 392"/>
                <a:gd name="T20" fmla="*/ 9 w 459"/>
                <a:gd name="T21" fmla="*/ 182 h 392"/>
                <a:gd name="T22" fmla="*/ 9 w 459"/>
                <a:gd name="T23" fmla="*/ 166 h 392"/>
                <a:gd name="T24" fmla="*/ 35 w 459"/>
                <a:gd name="T25" fmla="*/ 166 h 392"/>
                <a:gd name="T26" fmla="*/ 37 w 459"/>
                <a:gd name="T27" fmla="*/ 158 h 392"/>
                <a:gd name="T28" fmla="*/ 52 w 459"/>
                <a:gd name="T29" fmla="*/ 161 h 392"/>
                <a:gd name="T30" fmla="*/ 56 w 459"/>
                <a:gd name="T31" fmla="*/ 170 h 392"/>
                <a:gd name="T32" fmla="*/ 63 w 459"/>
                <a:gd name="T33" fmla="*/ 142 h 392"/>
                <a:gd name="T34" fmla="*/ 79 w 459"/>
                <a:gd name="T35" fmla="*/ 139 h 392"/>
                <a:gd name="T36" fmla="*/ 77 w 459"/>
                <a:gd name="T37" fmla="*/ 134 h 392"/>
                <a:gd name="T38" fmla="*/ 82 w 459"/>
                <a:gd name="T39" fmla="*/ 129 h 392"/>
                <a:gd name="T40" fmla="*/ 117 w 459"/>
                <a:gd name="T41" fmla="*/ 126 h 392"/>
                <a:gd name="T42" fmla="*/ 165 w 459"/>
                <a:gd name="T43" fmla="*/ 91 h 392"/>
                <a:gd name="T44" fmla="*/ 179 w 459"/>
                <a:gd name="T45" fmla="*/ 94 h 392"/>
                <a:gd name="T46" fmla="*/ 216 w 459"/>
                <a:gd name="T47" fmla="*/ 57 h 392"/>
                <a:gd name="T48" fmla="*/ 237 w 459"/>
                <a:gd name="T49" fmla="*/ 71 h 392"/>
                <a:gd name="T50" fmla="*/ 283 w 459"/>
                <a:gd name="T51" fmla="*/ 40 h 392"/>
                <a:gd name="T52" fmla="*/ 318 w 459"/>
                <a:gd name="T53" fmla="*/ 0 h 392"/>
                <a:gd name="T54" fmla="*/ 330 w 459"/>
                <a:gd name="T55" fmla="*/ 33 h 392"/>
                <a:gd name="T56" fmla="*/ 329 w 459"/>
                <a:gd name="T57" fmla="*/ 67 h 392"/>
                <a:gd name="T58" fmla="*/ 344 w 459"/>
                <a:gd name="T59" fmla="*/ 100 h 392"/>
                <a:gd name="T60" fmla="*/ 369 w 459"/>
                <a:gd name="T61" fmla="*/ 103 h 392"/>
                <a:gd name="T62" fmla="*/ 384 w 459"/>
                <a:gd name="T63" fmla="*/ 89 h 392"/>
                <a:gd name="T64" fmla="*/ 457 w 459"/>
                <a:gd name="T65" fmla="*/ 143 h 392"/>
                <a:gd name="T66" fmla="*/ 457 w 459"/>
                <a:gd name="T67" fmla="*/ 206 h 392"/>
                <a:gd name="T68" fmla="*/ 459 w 459"/>
                <a:gd name="T69" fmla="*/ 281 h 392"/>
                <a:gd name="T70" fmla="*/ 445 w 459"/>
                <a:gd name="T71" fmla="*/ 295 h 392"/>
                <a:gd name="T72" fmla="*/ 454 w 459"/>
                <a:gd name="T73" fmla="*/ 309 h 392"/>
                <a:gd name="T74" fmla="*/ 417 w 459"/>
                <a:gd name="T75" fmla="*/ 320 h 392"/>
                <a:gd name="T76" fmla="*/ 391 w 459"/>
                <a:gd name="T77" fmla="*/ 317 h 392"/>
                <a:gd name="T78" fmla="*/ 349 w 459"/>
                <a:gd name="T79" fmla="*/ 335 h 392"/>
                <a:gd name="T80" fmla="*/ 334 w 459"/>
                <a:gd name="T81" fmla="*/ 348 h 392"/>
                <a:gd name="T82" fmla="*/ 316 w 459"/>
                <a:gd name="T83" fmla="*/ 383 h 392"/>
                <a:gd name="T84" fmla="*/ 283 w 459"/>
                <a:gd name="T85" fmla="*/ 392 h 392"/>
                <a:gd name="T86" fmla="*/ 254 w 459"/>
                <a:gd name="T87" fmla="*/ 387 h 392"/>
                <a:gd name="T88" fmla="*/ 247 w 459"/>
                <a:gd name="T89" fmla="*/ 389 h 392"/>
                <a:gd name="T90" fmla="*/ 235 w 459"/>
                <a:gd name="T91" fmla="*/ 389 h 392"/>
                <a:gd name="T92" fmla="*/ 224 w 459"/>
                <a:gd name="T93" fmla="*/ 389 h 392"/>
                <a:gd name="T94" fmla="*/ 235 w 459"/>
                <a:gd name="T95" fmla="*/ 384 h 392"/>
                <a:gd name="T96" fmla="*/ 238 w 459"/>
                <a:gd name="T97" fmla="*/ 380 h 392"/>
                <a:gd name="T98" fmla="*/ 205 w 459"/>
                <a:gd name="T99" fmla="*/ 349 h 392"/>
                <a:gd name="T100" fmla="*/ 190 w 459"/>
                <a:gd name="T101" fmla="*/ 33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9" h="392">
                  <a:moveTo>
                    <a:pt x="190" y="338"/>
                  </a:moveTo>
                  <a:lnTo>
                    <a:pt x="188" y="338"/>
                  </a:lnTo>
                  <a:lnTo>
                    <a:pt x="165" y="338"/>
                  </a:lnTo>
                  <a:lnTo>
                    <a:pt x="162" y="343"/>
                  </a:lnTo>
                  <a:lnTo>
                    <a:pt x="171" y="348"/>
                  </a:lnTo>
                  <a:lnTo>
                    <a:pt x="158" y="349"/>
                  </a:lnTo>
                  <a:lnTo>
                    <a:pt x="157" y="338"/>
                  </a:lnTo>
                  <a:lnTo>
                    <a:pt x="150" y="308"/>
                  </a:lnTo>
                  <a:lnTo>
                    <a:pt x="143" y="304"/>
                  </a:lnTo>
                  <a:lnTo>
                    <a:pt x="143" y="295"/>
                  </a:lnTo>
                  <a:lnTo>
                    <a:pt x="131" y="308"/>
                  </a:lnTo>
                  <a:lnTo>
                    <a:pt x="125" y="304"/>
                  </a:lnTo>
                  <a:lnTo>
                    <a:pt x="132" y="292"/>
                  </a:lnTo>
                  <a:lnTo>
                    <a:pt x="127" y="287"/>
                  </a:lnTo>
                  <a:lnTo>
                    <a:pt x="96" y="260"/>
                  </a:lnTo>
                  <a:lnTo>
                    <a:pt x="85" y="245"/>
                  </a:lnTo>
                  <a:lnTo>
                    <a:pt x="75" y="238"/>
                  </a:lnTo>
                  <a:lnTo>
                    <a:pt x="16" y="234"/>
                  </a:lnTo>
                  <a:lnTo>
                    <a:pt x="0" y="233"/>
                  </a:lnTo>
                  <a:lnTo>
                    <a:pt x="13" y="215"/>
                  </a:lnTo>
                  <a:lnTo>
                    <a:pt x="7" y="193"/>
                  </a:lnTo>
                  <a:lnTo>
                    <a:pt x="9" y="182"/>
                  </a:lnTo>
                  <a:lnTo>
                    <a:pt x="13" y="175"/>
                  </a:lnTo>
                  <a:lnTo>
                    <a:pt x="9" y="166"/>
                  </a:lnTo>
                  <a:lnTo>
                    <a:pt x="16" y="162"/>
                  </a:lnTo>
                  <a:lnTo>
                    <a:pt x="35" y="166"/>
                  </a:lnTo>
                  <a:lnTo>
                    <a:pt x="35" y="158"/>
                  </a:lnTo>
                  <a:lnTo>
                    <a:pt x="37" y="158"/>
                  </a:lnTo>
                  <a:lnTo>
                    <a:pt x="47" y="153"/>
                  </a:lnTo>
                  <a:lnTo>
                    <a:pt x="52" y="161"/>
                  </a:lnTo>
                  <a:lnTo>
                    <a:pt x="54" y="170"/>
                  </a:lnTo>
                  <a:lnTo>
                    <a:pt x="56" y="170"/>
                  </a:lnTo>
                  <a:lnTo>
                    <a:pt x="54" y="142"/>
                  </a:lnTo>
                  <a:lnTo>
                    <a:pt x="63" y="142"/>
                  </a:lnTo>
                  <a:lnTo>
                    <a:pt x="65" y="135"/>
                  </a:lnTo>
                  <a:lnTo>
                    <a:pt x="79" y="139"/>
                  </a:lnTo>
                  <a:lnTo>
                    <a:pt x="80" y="134"/>
                  </a:lnTo>
                  <a:lnTo>
                    <a:pt x="77" y="134"/>
                  </a:lnTo>
                  <a:lnTo>
                    <a:pt x="77" y="129"/>
                  </a:lnTo>
                  <a:lnTo>
                    <a:pt x="82" y="129"/>
                  </a:lnTo>
                  <a:lnTo>
                    <a:pt x="94" y="121"/>
                  </a:lnTo>
                  <a:lnTo>
                    <a:pt x="117" y="126"/>
                  </a:lnTo>
                  <a:lnTo>
                    <a:pt x="157" y="89"/>
                  </a:lnTo>
                  <a:lnTo>
                    <a:pt x="165" y="91"/>
                  </a:lnTo>
                  <a:lnTo>
                    <a:pt x="174" y="95"/>
                  </a:lnTo>
                  <a:lnTo>
                    <a:pt x="179" y="94"/>
                  </a:lnTo>
                  <a:lnTo>
                    <a:pt x="183" y="95"/>
                  </a:lnTo>
                  <a:lnTo>
                    <a:pt x="216" y="57"/>
                  </a:lnTo>
                  <a:lnTo>
                    <a:pt x="224" y="59"/>
                  </a:lnTo>
                  <a:lnTo>
                    <a:pt x="237" y="71"/>
                  </a:lnTo>
                  <a:lnTo>
                    <a:pt x="261" y="59"/>
                  </a:lnTo>
                  <a:lnTo>
                    <a:pt x="283" y="40"/>
                  </a:lnTo>
                  <a:lnTo>
                    <a:pt x="292" y="17"/>
                  </a:lnTo>
                  <a:lnTo>
                    <a:pt x="318" y="0"/>
                  </a:lnTo>
                  <a:lnTo>
                    <a:pt x="315" y="19"/>
                  </a:lnTo>
                  <a:lnTo>
                    <a:pt x="330" y="33"/>
                  </a:lnTo>
                  <a:lnTo>
                    <a:pt x="334" y="54"/>
                  </a:lnTo>
                  <a:lnTo>
                    <a:pt x="329" y="67"/>
                  </a:lnTo>
                  <a:lnTo>
                    <a:pt x="337" y="99"/>
                  </a:lnTo>
                  <a:lnTo>
                    <a:pt x="344" y="100"/>
                  </a:lnTo>
                  <a:lnTo>
                    <a:pt x="351" y="95"/>
                  </a:lnTo>
                  <a:lnTo>
                    <a:pt x="369" y="103"/>
                  </a:lnTo>
                  <a:lnTo>
                    <a:pt x="379" y="91"/>
                  </a:lnTo>
                  <a:lnTo>
                    <a:pt x="384" y="89"/>
                  </a:lnTo>
                  <a:lnTo>
                    <a:pt x="414" y="100"/>
                  </a:lnTo>
                  <a:lnTo>
                    <a:pt x="457" y="143"/>
                  </a:lnTo>
                  <a:lnTo>
                    <a:pt x="445" y="162"/>
                  </a:lnTo>
                  <a:lnTo>
                    <a:pt x="457" y="206"/>
                  </a:lnTo>
                  <a:lnTo>
                    <a:pt x="454" y="238"/>
                  </a:lnTo>
                  <a:lnTo>
                    <a:pt x="459" y="281"/>
                  </a:lnTo>
                  <a:lnTo>
                    <a:pt x="448" y="285"/>
                  </a:lnTo>
                  <a:lnTo>
                    <a:pt x="445" y="295"/>
                  </a:lnTo>
                  <a:lnTo>
                    <a:pt x="454" y="300"/>
                  </a:lnTo>
                  <a:lnTo>
                    <a:pt x="454" y="309"/>
                  </a:lnTo>
                  <a:lnTo>
                    <a:pt x="443" y="316"/>
                  </a:lnTo>
                  <a:lnTo>
                    <a:pt x="417" y="320"/>
                  </a:lnTo>
                  <a:lnTo>
                    <a:pt x="405" y="316"/>
                  </a:lnTo>
                  <a:lnTo>
                    <a:pt x="391" y="317"/>
                  </a:lnTo>
                  <a:lnTo>
                    <a:pt x="374" y="330"/>
                  </a:lnTo>
                  <a:lnTo>
                    <a:pt x="349" y="335"/>
                  </a:lnTo>
                  <a:lnTo>
                    <a:pt x="348" y="338"/>
                  </a:lnTo>
                  <a:lnTo>
                    <a:pt x="334" y="348"/>
                  </a:lnTo>
                  <a:lnTo>
                    <a:pt x="316" y="378"/>
                  </a:lnTo>
                  <a:lnTo>
                    <a:pt x="316" y="383"/>
                  </a:lnTo>
                  <a:lnTo>
                    <a:pt x="292" y="387"/>
                  </a:lnTo>
                  <a:lnTo>
                    <a:pt x="283" y="392"/>
                  </a:lnTo>
                  <a:lnTo>
                    <a:pt x="259" y="383"/>
                  </a:lnTo>
                  <a:lnTo>
                    <a:pt x="254" y="387"/>
                  </a:lnTo>
                  <a:lnTo>
                    <a:pt x="250" y="384"/>
                  </a:lnTo>
                  <a:lnTo>
                    <a:pt x="247" y="389"/>
                  </a:lnTo>
                  <a:lnTo>
                    <a:pt x="238" y="387"/>
                  </a:lnTo>
                  <a:lnTo>
                    <a:pt x="235" y="389"/>
                  </a:lnTo>
                  <a:lnTo>
                    <a:pt x="230" y="387"/>
                  </a:lnTo>
                  <a:lnTo>
                    <a:pt x="224" y="389"/>
                  </a:lnTo>
                  <a:lnTo>
                    <a:pt x="224" y="383"/>
                  </a:lnTo>
                  <a:lnTo>
                    <a:pt x="235" y="384"/>
                  </a:lnTo>
                  <a:lnTo>
                    <a:pt x="231" y="380"/>
                  </a:lnTo>
                  <a:lnTo>
                    <a:pt x="238" y="380"/>
                  </a:lnTo>
                  <a:lnTo>
                    <a:pt x="242" y="370"/>
                  </a:lnTo>
                  <a:lnTo>
                    <a:pt x="205" y="349"/>
                  </a:lnTo>
                  <a:lnTo>
                    <a:pt x="195" y="348"/>
                  </a:lnTo>
                  <a:lnTo>
                    <a:pt x="190" y="33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36" name="Freeform 120"/>
            <p:cNvSpPr>
              <a:spLocks/>
            </p:cNvSpPr>
            <p:nvPr/>
          </p:nvSpPr>
          <p:spPr bwMode="auto">
            <a:xfrm>
              <a:off x="4762398" y="742965"/>
              <a:ext cx="992639" cy="1541741"/>
            </a:xfrm>
            <a:custGeom>
              <a:avLst/>
              <a:gdLst>
                <a:gd name="T0" fmla="*/ 229 w 884"/>
                <a:gd name="T1" fmla="*/ 860 h 1373"/>
                <a:gd name="T2" fmla="*/ 231 w 884"/>
                <a:gd name="T3" fmla="*/ 839 h 1373"/>
                <a:gd name="T4" fmla="*/ 195 w 884"/>
                <a:gd name="T5" fmla="*/ 813 h 1373"/>
                <a:gd name="T6" fmla="*/ 231 w 884"/>
                <a:gd name="T7" fmla="*/ 773 h 1373"/>
                <a:gd name="T8" fmla="*/ 227 w 884"/>
                <a:gd name="T9" fmla="*/ 749 h 1373"/>
                <a:gd name="T10" fmla="*/ 227 w 884"/>
                <a:gd name="T11" fmla="*/ 725 h 1373"/>
                <a:gd name="T12" fmla="*/ 196 w 884"/>
                <a:gd name="T13" fmla="*/ 696 h 1373"/>
                <a:gd name="T14" fmla="*/ 186 w 884"/>
                <a:gd name="T15" fmla="*/ 653 h 1373"/>
                <a:gd name="T16" fmla="*/ 158 w 884"/>
                <a:gd name="T17" fmla="*/ 618 h 1373"/>
                <a:gd name="T18" fmla="*/ 176 w 884"/>
                <a:gd name="T19" fmla="*/ 613 h 1373"/>
                <a:gd name="T20" fmla="*/ 177 w 884"/>
                <a:gd name="T21" fmla="*/ 613 h 1373"/>
                <a:gd name="T22" fmla="*/ 160 w 884"/>
                <a:gd name="T23" fmla="*/ 587 h 1373"/>
                <a:gd name="T24" fmla="*/ 136 w 884"/>
                <a:gd name="T25" fmla="*/ 529 h 1373"/>
                <a:gd name="T26" fmla="*/ 73 w 884"/>
                <a:gd name="T27" fmla="*/ 515 h 1373"/>
                <a:gd name="T28" fmla="*/ 25 w 884"/>
                <a:gd name="T29" fmla="*/ 441 h 1373"/>
                <a:gd name="T30" fmla="*/ 18 w 884"/>
                <a:gd name="T31" fmla="*/ 400 h 1373"/>
                <a:gd name="T32" fmla="*/ 56 w 884"/>
                <a:gd name="T33" fmla="*/ 294 h 1373"/>
                <a:gd name="T34" fmla="*/ 127 w 884"/>
                <a:gd name="T35" fmla="*/ 276 h 1373"/>
                <a:gd name="T36" fmla="*/ 181 w 884"/>
                <a:gd name="T37" fmla="*/ 217 h 1373"/>
                <a:gd name="T38" fmla="*/ 191 w 884"/>
                <a:gd name="T39" fmla="*/ 128 h 1373"/>
                <a:gd name="T40" fmla="*/ 234 w 884"/>
                <a:gd name="T41" fmla="*/ 50 h 1373"/>
                <a:gd name="T42" fmla="*/ 234 w 884"/>
                <a:gd name="T43" fmla="*/ 9 h 1373"/>
                <a:gd name="T44" fmla="*/ 287 w 884"/>
                <a:gd name="T45" fmla="*/ 17 h 1373"/>
                <a:gd name="T46" fmla="*/ 338 w 884"/>
                <a:gd name="T47" fmla="*/ 53 h 1373"/>
                <a:gd name="T48" fmla="*/ 357 w 884"/>
                <a:gd name="T49" fmla="*/ 120 h 1373"/>
                <a:gd name="T50" fmla="*/ 420 w 884"/>
                <a:gd name="T51" fmla="*/ 110 h 1373"/>
                <a:gd name="T52" fmla="*/ 479 w 884"/>
                <a:gd name="T53" fmla="*/ 112 h 1373"/>
                <a:gd name="T54" fmla="*/ 593 w 884"/>
                <a:gd name="T55" fmla="*/ 110 h 1373"/>
                <a:gd name="T56" fmla="*/ 645 w 884"/>
                <a:gd name="T57" fmla="*/ 146 h 1373"/>
                <a:gd name="T58" fmla="*/ 624 w 884"/>
                <a:gd name="T59" fmla="*/ 196 h 1373"/>
                <a:gd name="T60" fmla="*/ 616 w 884"/>
                <a:gd name="T61" fmla="*/ 225 h 1373"/>
                <a:gd name="T62" fmla="*/ 567 w 884"/>
                <a:gd name="T63" fmla="*/ 266 h 1373"/>
                <a:gd name="T64" fmla="*/ 595 w 884"/>
                <a:gd name="T65" fmla="*/ 336 h 1373"/>
                <a:gd name="T66" fmla="*/ 564 w 884"/>
                <a:gd name="T67" fmla="*/ 389 h 1373"/>
                <a:gd name="T68" fmla="*/ 623 w 884"/>
                <a:gd name="T69" fmla="*/ 430 h 1373"/>
                <a:gd name="T70" fmla="*/ 585 w 884"/>
                <a:gd name="T71" fmla="*/ 443 h 1373"/>
                <a:gd name="T72" fmla="*/ 576 w 884"/>
                <a:gd name="T73" fmla="*/ 465 h 1373"/>
                <a:gd name="T74" fmla="*/ 569 w 884"/>
                <a:gd name="T75" fmla="*/ 481 h 1373"/>
                <a:gd name="T76" fmla="*/ 583 w 884"/>
                <a:gd name="T77" fmla="*/ 556 h 1373"/>
                <a:gd name="T78" fmla="*/ 591 w 884"/>
                <a:gd name="T79" fmla="*/ 698 h 1373"/>
                <a:gd name="T80" fmla="*/ 697 w 884"/>
                <a:gd name="T81" fmla="*/ 760 h 1373"/>
                <a:gd name="T82" fmla="*/ 697 w 884"/>
                <a:gd name="T83" fmla="*/ 825 h 1373"/>
                <a:gd name="T84" fmla="*/ 728 w 884"/>
                <a:gd name="T85" fmla="*/ 889 h 1373"/>
                <a:gd name="T86" fmla="*/ 753 w 884"/>
                <a:gd name="T87" fmla="*/ 949 h 1373"/>
                <a:gd name="T88" fmla="*/ 822 w 884"/>
                <a:gd name="T89" fmla="*/ 986 h 1373"/>
                <a:gd name="T90" fmla="*/ 860 w 884"/>
                <a:gd name="T91" fmla="*/ 1018 h 1373"/>
                <a:gd name="T92" fmla="*/ 813 w 884"/>
                <a:gd name="T93" fmla="*/ 1161 h 1373"/>
                <a:gd name="T94" fmla="*/ 744 w 884"/>
                <a:gd name="T95" fmla="*/ 1209 h 1373"/>
                <a:gd name="T96" fmla="*/ 638 w 884"/>
                <a:gd name="T97" fmla="*/ 1316 h 1373"/>
                <a:gd name="T98" fmla="*/ 583 w 884"/>
                <a:gd name="T99" fmla="*/ 1363 h 1373"/>
                <a:gd name="T100" fmla="*/ 531 w 884"/>
                <a:gd name="T101" fmla="*/ 1306 h 1373"/>
                <a:gd name="T102" fmla="*/ 533 w 884"/>
                <a:gd name="T103" fmla="*/ 1236 h 1373"/>
                <a:gd name="T104" fmla="*/ 503 w 884"/>
                <a:gd name="T105" fmla="*/ 1217 h 1373"/>
                <a:gd name="T106" fmla="*/ 470 w 884"/>
                <a:gd name="T107" fmla="*/ 1214 h 1373"/>
                <a:gd name="T108" fmla="*/ 470 w 884"/>
                <a:gd name="T109" fmla="*/ 1142 h 1373"/>
                <a:gd name="T110" fmla="*/ 453 w 884"/>
                <a:gd name="T111" fmla="*/ 1085 h 1373"/>
                <a:gd name="T112" fmla="*/ 411 w 884"/>
                <a:gd name="T113" fmla="*/ 1058 h 1373"/>
                <a:gd name="T114" fmla="*/ 356 w 884"/>
                <a:gd name="T115" fmla="*/ 1034 h 1373"/>
                <a:gd name="T116" fmla="*/ 309 w 884"/>
                <a:gd name="T117" fmla="*/ 1018 h 1373"/>
                <a:gd name="T118" fmla="*/ 264 w 884"/>
                <a:gd name="T119" fmla="*/ 994 h 1373"/>
                <a:gd name="T120" fmla="*/ 224 w 884"/>
                <a:gd name="T121" fmla="*/ 924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4" h="1373">
                  <a:moveTo>
                    <a:pt x="224" y="919"/>
                  </a:moveTo>
                  <a:lnTo>
                    <a:pt x="231" y="914"/>
                  </a:lnTo>
                  <a:lnTo>
                    <a:pt x="241" y="879"/>
                  </a:lnTo>
                  <a:lnTo>
                    <a:pt x="238" y="865"/>
                  </a:lnTo>
                  <a:lnTo>
                    <a:pt x="229" y="860"/>
                  </a:lnTo>
                  <a:lnTo>
                    <a:pt x="234" y="849"/>
                  </a:lnTo>
                  <a:lnTo>
                    <a:pt x="240" y="849"/>
                  </a:lnTo>
                  <a:lnTo>
                    <a:pt x="241" y="844"/>
                  </a:lnTo>
                  <a:lnTo>
                    <a:pt x="238" y="847"/>
                  </a:lnTo>
                  <a:lnTo>
                    <a:pt x="231" y="839"/>
                  </a:lnTo>
                  <a:lnTo>
                    <a:pt x="222" y="844"/>
                  </a:lnTo>
                  <a:lnTo>
                    <a:pt x="198" y="835"/>
                  </a:lnTo>
                  <a:lnTo>
                    <a:pt x="198" y="825"/>
                  </a:lnTo>
                  <a:lnTo>
                    <a:pt x="198" y="814"/>
                  </a:lnTo>
                  <a:lnTo>
                    <a:pt x="195" y="813"/>
                  </a:lnTo>
                  <a:lnTo>
                    <a:pt x="195" y="800"/>
                  </a:lnTo>
                  <a:lnTo>
                    <a:pt x="209" y="798"/>
                  </a:lnTo>
                  <a:lnTo>
                    <a:pt x="217" y="790"/>
                  </a:lnTo>
                  <a:lnTo>
                    <a:pt x="231" y="787"/>
                  </a:lnTo>
                  <a:lnTo>
                    <a:pt x="231" y="773"/>
                  </a:lnTo>
                  <a:lnTo>
                    <a:pt x="234" y="765"/>
                  </a:lnTo>
                  <a:lnTo>
                    <a:pt x="240" y="765"/>
                  </a:lnTo>
                  <a:lnTo>
                    <a:pt x="240" y="760"/>
                  </a:lnTo>
                  <a:lnTo>
                    <a:pt x="229" y="758"/>
                  </a:lnTo>
                  <a:lnTo>
                    <a:pt x="227" y="749"/>
                  </a:lnTo>
                  <a:lnTo>
                    <a:pt x="238" y="736"/>
                  </a:lnTo>
                  <a:lnTo>
                    <a:pt x="234" y="728"/>
                  </a:lnTo>
                  <a:lnTo>
                    <a:pt x="238" y="720"/>
                  </a:lnTo>
                  <a:lnTo>
                    <a:pt x="224" y="719"/>
                  </a:lnTo>
                  <a:lnTo>
                    <a:pt x="227" y="725"/>
                  </a:lnTo>
                  <a:lnTo>
                    <a:pt x="224" y="730"/>
                  </a:lnTo>
                  <a:lnTo>
                    <a:pt x="221" y="728"/>
                  </a:lnTo>
                  <a:lnTo>
                    <a:pt x="209" y="707"/>
                  </a:lnTo>
                  <a:lnTo>
                    <a:pt x="198" y="706"/>
                  </a:lnTo>
                  <a:lnTo>
                    <a:pt x="196" y="696"/>
                  </a:lnTo>
                  <a:lnTo>
                    <a:pt x="186" y="696"/>
                  </a:lnTo>
                  <a:lnTo>
                    <a:pt x="183" y="693"/>
                  </a:lnTo>
                  <a:lnTo>
                    <a:pt x="191" y="680"/>
                  </a:lnTo>
                  <a:lnTo>
                    <a:pt x="186" y="667"/>
                  </a:lnTo>
                  <a:lnTo>
                    <a:pt x="186" y="653"/>
                  </a:lnTo>
                  <a:lnTo>
                    <a:pt x="151" y="629"/>
                  </a:lnTo>
                  <a:lnTo>
                    <a:pt x="134" y="604"/>
                  </a:lnTo>
                  <a:lnTo>
                    <a:pt x="144" y="604"/>
                  </a:lnTo>
                  <a:lnTo>
                    <a:pt x="156" y="621"/>
                  </a:lnTo>
                  <a:lnTo>
                    <a:pt x="158" y="618"/>
                  </a:lnTo>
                  <a:lnTo>
                    <a:pt x="176" y="634"/>
                  </a:lnTo>
                  <a:lnTo>
                    <a:pt x="181" y="631"/>
                  </a:lnTo>
                  <a:lnTo>
                    <a:pt x="174" y="621"/>
                  </a:lnTo>
                  <a:lnTo>
                    <a:pt x="177" y="618"/>
                  </a:lnTo>
                  <a:lnTo>
                    <a:pt x="176" y="613"/>
                  </a:lnTo>
                  <a:lnTo>
                    <a:pt x="170" y="613"/>
                  </a:lnTo>
                  <a:lnTo>
                    <a:pt x="172" y="609"/>
                  </a:lnTo>
                  <a:lnTo>
                    <a:pt x="167" y="599"/>
                  </a:lnTo>
                  <a:lnTo>
                    <a:pt x="174" y="604"/>
                  </a:lnTo>
                  <a:lnTo>
                    <a:pt x="177" y="613"/>
                  </a:lnTo>
                  <a:lnTo>
                    <a:pt x="183" y="618"/>
                  </a:lnTo>
                  <a:lnTo>
                    <a:pt x="191" y="612"/>
                  </a:lnTo>
                  <a:lnTo>
                    <a:pt x="186" y="609"/>
                  </a:lnTo>
                  <a:lnTo>
                    <a:pt x="186" y="601"/>
                  </a:lnTo>
                  <a:lnTo>
                    <a:pt x="160" y="587"/>
                  </a:lnTo>
                  <a:lnTo>
                    <a:pt x="160" y="580"/>
                  </a:lnTo>
                  <a:lnTo>
                    <a:pt x="150" y="580"/>
                  </a:lnTo>
                  <a:lnTo>
                    <a:pt x="136" y="572"/>
                  </a:lnTo>
                  <a:lnTo>
                    <a:pt x="127" y="537"/>
                  </a:lnTo>
                  <a:lnTo>
                    <a:pt x="136" y="529"/>
                  </a:lnTo>
                  <a:lnTo>
                    <a:pt x="141" y="518"/>
                  </a:lnTo>
                  <a:lnTo>
                    <a:pt x="127" y="489"/>
                  </a:lnTo>
                  <a:lnTo>
                    <a:pt x="111" y="477"/>
                  </a:lnTo>
                  <a:lnTo>
                    <a:pt x="92" y="484"/>
                  </a:lnTo>
                  <a:lnTo>
                    <a:pt x="73" y="515"/>
                  </a:lnTo>
                  <a:lnTo>
                    <a:pt x="63" y="520"/>
                  </a:lnTo>
                  <a:lnTo>
                    <a:pt x="61" y="527"/>
                  </a:lnTo>
                  <a:lnTo>
                    <a:pt x="32" y="475"/>
                  </a:lnTo>
                  <a:lnTo>
                    <a:pt x="30" y="461"/>
                  </a:lnTo>
                  <a:lnTo>
                    <a:pt x="25" y="441"/>
                  </a:lnTo>
                  <a:lnTo>
                    <a:pt x="11" y="432"/>
                  </a:lnTo>
                  <a:lnTo>
                    <a:pt x="0" y="429"/>
                  </a:lnTo>
                  <a:lnTo>
                    <a:pt x="0" y="410"/>
                  </a:lnTo>
                  <a:lnTo>
                    <a:pt x="11" y="405"/>
                  </a:lnTo>
                  <a:lnTo>
                    <a:pt x="18" y="400"/>
                  </a:lnTo>
                  <a:lnTo>
                    <a:pt x="23" y="391"/>
                  </a:lnTo>
                  <a:lnTo>
                    <a:pt x="32" y="381"/>
                  </a:lnTo>
                  <a:lnTo>
                    <a:pt x="46" y="316"/>
                  </a:lnTo>
                  <a:lnTo>
                    <a:pt x="39" y="297"/>
                  </a:lnTo>
                  <a:lnTo>
                    <a:pt x="56" y="294"/>
                  </a:lnTo>
                  <a:lnTo>
                    <a:pt x="89" y="279"/>
                  </a:lnTo>
                  <a:lnTo>
                    <a:pt x="96" y="271"/>
                  </a:lnTo>
                  <a:lnTo>
                    <a:pt x="105" y="270"/>
                  </a:lnTo>
                  <a:lnTo>
                    <a:pt x="111" y="276"/>
                  </a:lnTo>
                  <a:lnTo>
                    <a:pt x="127" y="276"/>
                  </a:lnTo>
                  <a:lnTo>
                    <a:pt x="122" y="257"/>
                  </a:lnTo>
                  <a:lnTo>
                    <a:pt x="143" y="232"/>
                  </a:lnTo>
                  <a:lnTo>
                    <a:pt x="160" y="232"/>
                  </a:lnTo>
                  <a:lnTo>
                    <a:pt x="170" y="230"/>
                  </a:lnTo>
                  <a:lnTo>
                    <a:pt x="181" y="217"/>
                  </a:lnTo>
                  <a:lnTo>
                    <a:pt x="162" y="195"/>
                  </a:lnTo>
                  <a:lnTo>
                    <a:pt x="167" y="180"/>
                  </a:lnTo>
                  <a:lnTo>
                    <a:pt x="167" y="160"/>
                  </a:lnTo>
                  <a:lnTo>
                    <a:pt x="195" y="146"/>
                  </a:lnTo>
                  <a:lnTo>
                    <a:pt x="191" y="128"/>
                  </a:lnTo>
                  <a:lnTo>
                    <a:pt x="212" y="106"/>
                  </a:lnTo>
                  <a:lnTo>
                    <a:pt x="217" y="88"/>
                  </a:lnTo>
                  <a:lnTo>
                    <a:pt x="224" y="88"/>
                  </a:lnTo>
                  <a:lnTo>
                    <a:pt x="229" y="82"/>
                  </a:lnTo>
                  <a:lnTo>
                    <a:pt x="234" y="50"/>
                  </a:lnTo>
                  <a:lnTo>
                    <a:pt x="238" y="43"/>
                  </a:lnTo>
                  <a:lnTo>
                    <a:pt x="236" y="29"/>
                  </a:lnTo>
                  <a:lnTo>
                    <a:pt x="234" y="26"/>
                  </a:lnTo>
                  <a:lnTo>
                    <a:pt x="238" y="13"/>
                  </a:lnTo>
                  <a:lnTo>
                    <a:pt x="234" y="9"/>
                  </a:lnTo>
                  <a:lnTo>
                    <a:pt x="234" y="0"/>
                  </a:lnTo>
                  <a:lnTo>
                    <a:pt x="250" y="4"/>
                  </a:lnTo>
                  <a:lnTo>
                    <a:pt x="259" y="9"/>
                  </a:lnTo>
                  <a:lnTo>
                    <a:pt x="276" y="17"/>
                  </a:lnTo>
                  <a:lnTo>
                    <a:pt x="287" y="17"/>
                  </a:lnTo>
                  <a:lnTo>
                    <a:pt x="293" y="20"/>
                  </a:lnTo>
                  <a:lnTo>
                    <a:pt x="302" y="20"/>
                  </a:lnTo>
                  <a:lnTo>
                    <a:pt x="304" y="24"/>
                  </a:lnTo>
                  <a:lnTo>
                    <a:pt x="338" y="34"/>
                  </a:lnTo>
                  <a:lnTo>
                    <a:pt x="338" y="53"/>
                  </a:lnTo>
                  <a:lnTo>
                    <a:pt x="321" y="71"/>
                  </a:lnTo>
                  <a:lnTo>
                    <a:pt x="325" y="82"/>
                  </a:lnTo>
                  <a:lnTo>
                    <a:pt x="330" y="88"/>
                  </a:lnTo>
                  <a:lnTo>
                    <a:pt x="337" y="91"/>
                  </a:lnTo>
                  <a:lnTo>
                    <a:pt x="357" y="120"/>
                  </a:lnTo>
                  <a:lnTo>
                    <a:pt x="366" y="122"/>
                  </a:lnTo>
                  <a:lnTo>
                    <a:pt x="375" y="120"/>
                  </a:lnTo>
                  <a:lnTo>
                    <a:pt x="384" y="103"/>
                  </a:lnTo>
                  <a:lnTo>
                    <a:pt x="401" y="110"/>
                  </a:lnTo>
                  <a:lnTo>
                    <a:pt x="420" y="110"/>
                  </a:lnTo>
                  <a:lnTo>
                    <a:pt x="427" y="93"/>
                  </a:lnTo>
                  <a:lnTo>
                    <a:pt x="436" y="96"/>
                  </a:lnTo>
                  <a:lnTo>
                    <a:pt x="460" y="120"/>
                  </a:lnTo>
                  <a:lnTo>
                    <a:pt x="468" y="112"/>
                  </a:lnTo>
                  <a:lnTo>
                    <a:pt x="479" y="112"/>
                  </a:lnTo>
                  <a:lnTo>
                    <a:pt x="487" y="106"/>
                  </a:lnTo>
                  <a:lnTo>
                    <a:pt x="519" y="101"/>
                  </a:lnTo>
                  <a:lnTo>
                    <a:pt x="547" y="106"/>
                  </a:lnTo>
                  <a:lnTo>
                    <a:pt x="567" y="112"/>
                  </a:lnTo>
                  <a:lnTo>
                    <a:pt x="593" y="110"/>
                  </a:lnTo>
                  <a:lnTo>
                    <a:pt x="607" y="112"/>
                  </a:lnTo>
                  <a:lnTo>
                    <a:pt x="618" y="110"/>
                  </a:lnTo>
                  <a:lnTo>
                    <a:pt x="624" y="125"/>
                  </a:lnTo>
                  <a:lnTo>
                    <a:pt x="635" y="133"/>
                  </a:lnTo>
                  <a:lnTo>
                    <a:pt x="645" y="146"/>
                  </a:lnTo>
                  <a:lnTo>
                    <a:pt x="640" y="169"/>
                  </a:lnTo>
                  <a:lnTo>
                    <a:pt x="631" y="172"/>
                  </a:lnTo>
                  <a:lnTo>
                    <a:pt x="630" y="177"/>
                  </a:lnTo>
                  <a:lnTo>
                    <a:pt x="631" y="187"/>
                  </a:lnTo>
                  <a:lnTo>
                    <a:pt x="624" y="196"/>
                  </a:lnTo>
                  <a:lnTo>
                    <a:pt x="624" y="200"/>
                  </a:lnTo>
                  <a:lnTo>
                    <a:pt x="638" y="200"/>
                  </a:lnTo>
                  <a:lnTo>
                    <a:pt x="631" y="209"/>
                  </a:lnTo>
                  <a:lnTo>
                    <a:pt x="619" y="214"/>
                  </a:lnTo>
                  <a:lnTo>
                    <a:pt x="616" y="225"/>
                  </a:lnTo>
                  <a:lnTo>
                    <a:pt x="605" y="227"/>
                  </a:lnTo>
                  <a:lnTo>
                    <a:pt x="598" y="235"/>
                  </a:lnTo>
                  <a:lnTo>
                    <a:pt x="590" y="236"/>
                  </a:lnTo>
                  <a:lnTo>
                    <a:pt x="560" y="257"/>
                  </a:lnTo>
                  <a:lnTo>
                    <a:pt x="567" y="266"/>
                  </a:lnTo>
                  <a:lnTo>
                    <a:pt x="590" y="266"/>
                  </a:lnTo>
                  <a:lnTo>
                    <a:pt x="600" y="281"/>
                  </a:lnTo>
                  <a:lnTo>
                    <a:pt x="586" y="294"/>
                  </a:lnTo>
                  <a:lnTo>
                    <a:pt x="590" y="319"/>
                  </a:lnTo>
                  <a:lnTo>
                    <a:pt x="595" y="336"/>
                  </a:lnTo>
                  <a:lnTo>
                    <a:pt x="590" y="355"/>
                  </a:lnTo>
                  <a:lnTo>
                    <a:pt x="579" y="360"/>
                  </a:lnTo>
                  <a:lnTo>
                    <a:pt x="569" y="360"/>
                  </a:lnTo>
                  <a:lnTo>
                    <a:pt x="562" y="373"/>
                  </a:lnTo>
                  <a:lnTo>
                    <a:pt x="564" y="389"/>
                  </a:lnTo>
                  <a:lnTo>
                    <a:pt x="579" y="398"/>
                  </a:lnTo>
                  <a:lnTo>
                    <a:pt x="579" y="405"/>
                  </a:lnTo>
                  <a:lnTo>
                    <a:pt x="598" y="413"/>
                  </a:lnTo>
                  <a:lnTo>
                    <a:pt x="607" y="426"/>
                  </a:lnTo>
                  <a:lnTo>
                    <a:pt x="623" y="430"/>
                  </a:lnTo>
                  <a:lnTo>
                    <a:pt x="618" y="435"/>
                  </a:lnTo>
                  <a:lnTo>
                    <a:pt x="598" y="430"/>
                  </a:lnTo>
                  <a:lnTo>
                    <a:pt x="590" y="438"/>
                  </a:lnTo>
                  <a:lnTo>
                    <a:pt x="590" y="443"/>
                  </a:lnTo>
                  <a:lnTo>
                    <a:pt x="585" y="443"/>
                  </a:lnTo>
                  <a:lnTo>
                    <a:pt x="572" y="456"/>
                  </a:lnTo>
                  <a:lnTo>
                    <a:pt x="579" y="462"/>
                  </a:lnTo>
                  <a:lnTo>
                    <a:pt x="591" y="461"/>
                  </a:lnTo>
                  <a:lnTo>
                    <a:pt x="586" y="465"/>
                  </a:lnTo>
                  <a:lnTo>
                    <a:pt x="576" y="465"/>
                  </a:lnTo>
                  <a:lnTo>
                    <a:pt x="564" y="458"/>
                  </a:lnTo>
                  <a:lnTo>
                    <a:pt x="553" y="465"/>
                  </a:lnTo>
                  <a:lnTo>
                    <a:pt x="558" y="472"/>
                  </a:lnTo>
                  <a:lnTo>
                    <a:pt x="567" y="477"/>
                  </a:lnTo>
                  <a:lnTo>
                    <a:pt x="569" y="481"/>
                  </a:lnTo>
                  <a:lnTo>
                    <a:pt x="555" y="489"/>
                  </a:lnTo>
                  <a:lnTo>
                    <a:pt x="533" y="510"/>
                  </a:lnTo>
                  <a:lnTo>
                    <a:pt x="553" y="524"/>
                  </a:lnTo>
                  <a:lnTo>
                    <a:pt x="583" y="539"/>
                  </a:lnTo>
                  <a:lnTo>
                    <a:pt x="583" y="556"/>
                  </a:lnTo>
                  <a:lnTo>
                    <a:pt x="591" y="569"/>
                  </a:lnTo>
                  <a:lnTo>
                    <a:pt x="585" y="625"/>
                  </a:lnTo>
                  <a:lnTo>
                    <a:pt x="569" y="639"/>
                  </a:lnTo>
                  <a:lnTo>
                    <a:pt x="567" y="647"/>
                  </a:lnTo>
                  <a:lnTo>
                    <a:pt x="591" y="698"/>
                  </a:lnTo>
                  <a:lnTo>
                    <a:pt x="607" y="719"/>
                  </a:lnTo>
                  <a:lnTo>
                    <a:pt x="633" y="719"/>
                  </a:lnTo>
                  <a:lnTo>
                    <a:pt x="673" y="730"/>
                  </a:lnTo>
                  <a:lnTo>
                    <a:pt x="687" y="733"/>
                  </a:lnTo>
                  <a:lnTo>
                    <a:pt x="697" y="760"/>
                  </a:lnTo>
                  <a:lnTo>
                    <a:pt x="716" y="782"/>
                  </a:lnTo>
                  <a:lnTo>
                    <a:pt x="718" y="800"/>
                  </a:lnTo>
                  <a:lnTo>
                    <a:pt x="702" y="800"/>
                  </a:lnTo>
                  <a:lnTo>
                    <a:pt x="695" y="817"/>
                  </a:lnTo>
                  <a:lnTo>
                    <a:pt x="697" y="825"/>
                  </a:lnTo>
                  <a:lnTo>
                    <a:pt x="695" y="832"/>
                  </a:lnTo>
                  <a:lnTo>
                    <a:pt x="704" y="870"/>
                  </a:lnTo>
                  <a:lnTo>
                    <a:pt x="721" y="870"/>
                  </a:lnTo>
                  <a:lnTo>
                    <a:pt x="725" y="889"/>
                  </a:lnTo>
                  <a:lnTo>
                    <a:pt x="728" y="889"/>
                  </a:lnTo>
                  <a:lnTo>
                    <a:pt x="721" y="916"/>
                  </a:lnTo>
                  <a:lnTo>
                    <a:pt x="727" y="942"/>
                  </a:lnTo>
                  <a:lnTo>
                    <a:pt x="735" y="942"/>
                  </a:lnTo>
                  <a:lnTo>
                    <a:pt x="735" y="949"/>
                  </a:lnTo>
                  <a:lnTo>
                    <a:pt x="753" y="949"/>
                  </a:lnTo>
                  <a:lnTo>
                    <a:pt x="756" y="959"/>
                  </a:lnTo>
                  <a:lnTo>
                    <a:pt x="782" y="961"/>
                  </a:lnTo>
                  <a:lnTo>
                    <a:pt x="782" y="968"/>
                  </a:lnTo>
                  <a:lnTo>
                    <a:pt x="822" y="968"/>
                  </a:lnTo>
                  <a:lnTo>
                    <a:pt x="822" y="986"/>
                  </a:lnTo>
                  <a:lnTo>
                    <a:pt x="883" y="989"/>
                  </a:lnTo>
                  <a:lnTo>
                    <a:pt x="884" y="1003"/>
                  </a:lnTo>
                  <a:lnTo>
                    <a:pt x="878" y="1008"/>
                  </a:lnTo>
                  <a:lnTo>
                    <a:pt x="864" y="1008"/>
                  </a:lnTo>
                  <a:lnTo>
                    <a:pt x="860" y="1018"/>
                  </a:lnTo>
                  <a:lnTo>
                    <a:pt x="846" y="1026"/>
                  </a:lnTo>
                  <a:lnTo>
                    <a:pt x="827" y="1034"/>
                  </a:lnTo>
                  <a:lnTo>
                    <a:pt x="822" y="1043"/>
                  </a:lnTo>
                  <a:lnTo>
                    <a:pt x="822" y="1145"/>
                  </a:lnTo>
                  <a:lnTo>
                    <a:pt x="813" y="1161"/>
                  </a:lnTo>
                  <a:lnTo>
                    <a:pt x="792" y="1174"/>
                  </a:lnTo>
                  <a:lnTo>
                    <a:pt x="787" y="1182"/>
                  </a:lnTo>
                  <a:lnTo>
                    <a:pt x="761" y="1199"/>
                  </a:lnTo>
                  <a:lnTo>
                    <a:pt x="753" y="1212"/>
                  </a:lnTo>
                  <a:lnTo>
                    <a:pt x="744" y="1209"/>
                  </a:lnTo>
                  <a:lnTo>
                    <a:pt x="734" y="1218"/>
                  </a:lnTo>
                  <a:lnTo>
                    <a:pt x="734" y="1230"/>
                  </a:lnTo>
                  <a:lnTo>
                    <a:pt x="694" y="1271"/>
                  </a:lnTo>
                  <a:lnTo>
                    <a:pt x="647" y="1298"/>
                  </a:lnTo>
                  <a:lnTo>
                    <a:pt x="638" y="1316"/>
                  </a:lnTo>
                  <a:lnTo>
                    <a:pt x="624" y="1328"/>
                  </a:lnTo>
                  <a:lnTo>
                    <a:pt x="623" y="1338"/>
                  </a:lnTo>
                  <a:lnTo>
                    <a:pt x="605" y="1354"/>
                  </a:lnTo>
                  <a:lnTo>
                    <a:pt x="600" y="1360"/>
                  </a:lnTo>
                  <a:lnTo>
                    <a:pt x="583" y="1363"/>
                  </a:lnTo>
                  <a:lnTo>
                    <a:pt x="567" y="1373"/>
                  </a:lnTo>
                  <a:lnTo>
                    <a:pt x="558" y="1363"/>
                  </a:lnTo>
                  <a:lnTo>
                    <a:pt x="576" y="1351"/>
                  </a:lnTo>
                  <a:lnTo>
                    <a:pt x="578" y="1280"/>
                  </a:lnTo>
                  <a:lnTo>
                    <a:pt x="531" y="1306"/>
                  </a:lnTo>
                  <a:lnTo>
                    <a:pt x="538" y="1279"/>
                  </a:lnTo>
                  <a:lnTo>
                    <a:pt x="533" y="1276"/>
                  </a:lnTo>
                  <a:lnTo>
                    <a:pt x="538" y="1263"/>
                  </a:lnTo>
                  <a:lnTo>
                    <a:pt x="533" y="1254"/>
                  </a:lnTo>
                  <a:lnTo>
                    <a:pt x="533" y="1236"/>
                  </a:lnTo>
                  <a:lnTo>
                    <a:pt x="529" y="1236"/>
                  </a:lnTo>
                  <a:lnTo>
                    <a:pt x="529" y="1230"/>
                  </a:lnTo>
                  <a:lnTo>
                    <a:pt x="533" y="1230"/>
                  </a:lnTo>
                  <a:lnTo>
                    <a:pt x="536" y="1217"/>
                  </a:lnTo>
                  <a:lnTo>
                    <a:pt x="503" y="1217"/>
                  </a:lnTo>
                  <a:lnTo>
                    <a:pt x="500" y="1230"/>
                  </a:lnTo>
                  <a:lnTo>
                    <a:pt x="481" y="1230"/>
                  </a:lnTo>
                  <a:lnTo>
                    <a:pt x="481" y="1226"/>
                  </a:lnTo>
                  <a:lnTo>
                    <a:pt x="474" y="1223"/>
                  </a:lnTo>
                  <a:lnTo>
                    <a:pt x="470" y="1214"/>
                  </a:lnTo>
                  <a:lnTo>
                    <a:pt x="467" y="1214"/>
                  </a:lnTo>
                  <a:lnTo>
                    <a:pt x="465" y="1209"/>
                  </a:lnTo>
                  <a:lnTo>
                    <a:pt x="449" y="1212"/>
                  </a:lnTo>
                  <a:lnTo>
                    <a:pt x="470" y="1156"/>
                  </a:lnTo>
                  <a:lnTo>
                    <a:pt x="470" y="1142"/>
                  </a:lnTo>
                  <a:lnTo>
                    <a:pt x="458" y="1128"/>
                  </a:lnTo>
                  <a:lnTo>
                    <a:pt x="474" y="1105"/>
                  </a:lnTo>
                  <a:lnTo>
                    <a:pt x="470" y="1088"/>
                  </a:lnTo>
                  <a:lnTo>
                    <a:pt x="465" y="1088"/>
                  </a:lnTo>
                  <a:lnTo>
                    <a:pt x="453" y="1085"/>
                  </a:lnTo>
                  <a:lnTo>
                    <a:pt x="458" y="1075"/>
                  </a:lnTo>
                  <a:lnTo>
                    <a:pt x="449" y="1070"/>
                  </a:lnTo>
                  <a:lnTo>
                    <a:pt x="444" y="1074"/>
                  </a:lnTo>
                  <a:lnTo>
                    <a:pt x="420" y="1065"/>
                  </a:lnTo>
                  <a:lnTo>
                    <a:pt x="411" y="1058"/>
                  </a:lnTo>
                  <a:lnTo>
                    <a:pt x="396" y="1053"/>
                  </a:lnTo>
                  <a:lnTo>
                    <a:pt x="371" y="1040"/>
                  </a:lnTo>
                  <a:lnTo>
                    <a:pt x="371" y="1031"/>
                  </a:lnTo>
                  <a:lnTo>
                    <a:pt x="357" y="1031"/>
                  </a:lnTo>
                  <a:lnTo>
                    <a:pt x="356" y="1034"/>
                  </a:lnTo>
                  <a:lnTo>
                    <a:pt x="347" y="1034"/>
                  </a:lnTo>
                  <a:lnTo>
                    <a:pt x="330" y="1021"/>
                  </a:lnTo>
                  <a:lnTo>
                    <a:pt x="331" y="1016"/>
                  </a:lnTo>
                  <a:lnTo>
                    <a:pt x="325" y="1011"/>
                  </a:lnTo>
                  <a:lnTo>
                    <a:pt x="309" y="1018"/>
                  </a:lnTo>
                  <a:lnTo>
                    <a:pt x="295" y="1013"/>
                  </a:lnTo>
                  <a:lnTo>
                    <a:pt x="293" y="1016"/>
                  </a:lnTo>
                  <a:lnTo>
                    <a:pt x="274" y="1008"/>
                  </a:lnTo>
                  <a:lnTo>
                    <a:pt x="274" y="1000"/>
                  </a:lnTo>
                  <a:lnTo>
                    <a:pt x="264" y="994"/>
                  </a:lnTo>
                  <a:lnTo>
                    <a:pt x="269" y="981"/>
                  </a:lnTo>
                  <a:lnTo>
                    <a:pt x="238" y="946"/>
                  </a:lnTo>
                  <a:lnTo>
                    <a:pt x="216" y="935"/>
                  </a:lnTo>
                  <a:lnTo>
                    <a:pt x="221" y="922"/>
                  </a:lnTo>
                  <a:lnTo>
                    <a:pt x="224" y="924"/>
                  </a:lnTo>
                  <a:lnTo>
                    <a:pt x="224" y="9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37" name="Freeform 121"/>
            <p:cNvSpPr>
              <a:spLocks/>
            </p:cNvSpPr>
            <p:nvPr/>
          </p:nvSpPr>
          <p:spPr bwMode="auto">
            <a:xfrm>
              <a:off x="4762398" y="742965"/>
              <a:ext cx="992639" cy="1541741"/>
            </a:xfrm>
            <a:custGeom>
              <a:avLst/>
              <a:gdLst>
                <a:gd name="T0" fmla="*/ 229 w 884"/>
                <a:gd name="T1" fmla="*/ 860 h 1373"/>
                <a:gd name="T2" fmla="*/ 231 w 884"/>
                <a:gd name="T3" fmla="*/ 839 h 1373"/>
                <a:gd name="T4" fmla="*/ 195 w 884"/>
                <a:gd name="T5" fmla="*/ 813 h 1373"/>
                <a:gd name="T6" fmla="*/ 231 w 884"/>
                <a:gd name="T7" fmla="*/ 773 h 1373"/>
                <a:gd name="T8" fmla="*/ 227 w 884"/>
                <a:gd name="T9" fmla="*/ 749 h 1373"/>
                <a:gd name="T10" fmla="*/ 227 w 884"/>
                <a:gd name="T11" fmla="*/ 725 h 1373"/>
                <a:gd name="T12" fmla="*/ 196 w 884"/>
                <a:gd name="T13" fmla="*/ 696 h 1373"/>
                <a:gd name="T14" fmla="*/ 186 w 884"/>
                <a:gd name="T15" fmla="*/ 653 h 1373"/>
                <a:gd name="T16" fmla="*/ 158 w 884"/>
                <a:gd name="T17" fmla="*/ 618 h 1373"/>
                <a:gd name="T18" fmla="*/ 176 w 884"/>
                <a:gd name="T19" fmla="*/ 613 h 1373"/>
                <a:gd name="T20" fmla="*/ 177 w 884"/>
                <a:gd name="T21" fmla="*/ 613 h 1373"/>
                <a:gd name="T22" fmla="*/ 160 w 884"/>
                <a:gd name="T23" fmla="*/ 587 h 1373"/>
                <a:gd name="T24" fmla="*/ 136 w 884"/>
                <a:gd name="T25" fmla="*/ 529 h 1373"/>
                <a:gd name="T26" fmla="*/ 73 w 884"/>
                <a:gd name="T27" fmla="*/ 515 h 1373"/>
                <a:gd name="T28" fmla="*/ 25 w 884"/>
                <a:gd name="T29" fmla="*/ 441 h 1373"/>
                <a:gd name="T30" fmla="*/ 18 w 884"/>
                <a:gd name="T31" fmla="*/ 400 h 1373"/>
                <a:gd name="T32" fmla="*/ 56 w 884"/>
                <a:gd name="T33" fmla="*/ 294 h 1373"/>
                <a:gd name="T34" fmla="*/ 127 w 884"/>
                <a:gd name="T35" fmla="*/ 276 h 1373"/>
                <a:gd name="T36" fmla="*/ 181 w 884"/>
                <a:gd name="T37" fmla="*/ 217 h 1373"/>
                <a:gd name="T38" fmla="*/ 191 w 884"/>
                <a:gd name="T39" fmla="*/ 128 h 1373"/>
                <a:gd name="T40" fmla="*/ 234 w 884"/>
                <a:gd name="T41" fmla="*/ 50 h 1373"/>
                <a:gd name="T42" fmla="*/ 234 w 884"/>
                <a:gd name="T43" fmla="*/ 9 h 1373"/>
                <a:gd name="T44" fmla="*/ 287 w 884"/>
                <a:gd name="T45" fmla="*/ 17 h 1373"/>
                <a:gd name="T46" fmla="*/ 338 w 884"/>
                <a:gd name="T47" fmla="*/ 53 h 1373"/>
                <a:gd name="T48" fmla="*/ 357 w 884"/>
                <a:gd name="T49" fmla="*/ 120 h 1373"/>
                <a:gd name="T50" fmla="*/ 420 w 884"/>
                <a:gd name="T51" fmla="*/ 110 h 1373"/>
                <a:gd name="T52" fmla="*/ 479 w 884"/>
                <a:gd name="T53" fmla="*/ 112 h 1373"/>
                <a:gd name="T54" fmla="*/ 593 w 884"/>
                <a:gd name="T55" fmla="*/ 110 h 1373"/>
                <a:gd name="T56" fmla="*/ 645 w 884"/>
                <a:gd name="T57" fmla="*/ 146 h 1373"/>
                <a:gd name="T58" fmla="*/ 624 w 884"/>
                <a:gd name="T59" fmla="*/ 196 h 1373"/>
                <a:gd name="T60" fmla="*/ 616 w 884"/>
                <a:gd name="T61" fmla="*/ 225 h 1373"/>
                <a:gd name="T62" fmla="*/ 567 w 884"/>
                <a:gd name="T63" fmla="*/ 266 h 1373"/>
                <a:gd name="T64" fmla="*/ 595 w 884"/>
                <a:gd name="T65" fmla="*/ 336 h 1373"/>
                <a:gd name="T66" fmla="*/ 564 w 884"/>
                <a:gd name="T67" fmla="*/ 389 h 1373"/>
                <a:gd name="T68" fmla="*/ 623 w 884"/>
                <a:gd name="T69" fmla="*/ 430 h 1373"/>
                <a:gd name="T70" fmla="*/ 585 w 884"/>
                <a:gd name="T71" fmla="*/ 443 h 1373"/>
                <a:gd name="T72" fmla="*/ 576 w 884"/>
                <a:gd name="T73" fmla="*/ 465 h 1373"/>
                <a:gd name="T74" fmla="*/ 569 w 884"/>
                <a:gd name="T75" fmla="*/ 481 h 1373"/>
                <a:gd name="T76" fmla="*/ 583 w 884"/>
                <a:gd name="T77" fmla="*/ 556 h 1373"/>
                <a:gd name="T78" fmla="*/ 591 w 884"/>
                <a:gd name="T79" fmla="*/ 698 h 1373"/>
                <a:gd name="T80" fmla="*/ 697 w 884"/>
                <a:gd name="T81" fmla="*/ 760 h 1373"/>
                <a:gd name="T82" fmla="*/ 697 w 884"/>
                <a:gd name="T83" fmla="*/ 825 h 1373"/>
                <a:gd name="T84" fmla="*/ 728 w 884"/>
                <a:gd name="T85" fmla="*/ 889 h 1373"/>
                <a:gd name="T86" fmla="*/ 753 w 884"/>
                <a:gd name="T87" fmla="*/ 949 h 1373"/>
                <a:gd name="T88" fmla="*/ 822 w 884"/>
                <a:gd name="T89" fmla="*/ 986 h 1373"/>
                <a:gd name="T90" fmla="*/ 860 w 884"/>
                <a:gd name="T91" fmla="*/ 1018 h 1373"/>
                <a:gd name="T92" fmla="*/ 813 w 884"/>
                <a:gd name="T93" fmla="*/ 1161 h 1373"/>
                <a:gd name="T94" fmla="*/ 744 w 884"/>
                <a:gd name="T95" fmla="*/ 1209 h 1373"/>
                <a:gd name="T96" fmla="*/ 638 w 884"/>
                <a:gd name="T97" fmla="*/ 1316 h 1373"/>
                <a:gd name="T98" fmla="*/ 583 w 884"/>
                <a:gd name="T99" fmla="*/ 1363 h 1373"/>
                <a:gd name="T100" fmla="*/ 531 w 884"/>
                <a:gd name="T101" fmla="*/ 1306 h 1373"/>
                <a:gd name="T102" fmla="*/ 533 w 884"/>
                <a:gd name="T103" fmla="*/ 1236 h 1373"/>
                <a:gd name="T104" fmla="*/ 503 w 884"/>
                <a:gd name="T105" fmla="*/ 1217 h 1373"/>
                <a:gd name="T106" fmla="*/ 470 w 884"/>
                <a:gd name="T107" fmla="*/ 1214 h 1373"/>
                <a:gd name="T108" fmla="*/ 470 w 884"/>
                <a:gd name="T109" fmla="*/ 1142 h 1373"/>
                <a:gd name="T110" fmla="*/ 453 w 884"/>
                <a:gd name="T111" fmla="*/ 1085 h 1373"/>
                <a:gd name="T112" fmla="*/ 411 w 884"/>
                <a:gd name="T113" fmla="*/ 1058 h 1373"/>
                <a:gd name="T114" fmla="*/ 356 w 884"/>
                <a:gd name="T115" fmla="*/ 1034 h 1373"/>
                <a:gd name="T116" fmla="*/ 309 w 884"/>
                <a:gd name="T117" fmla="*/ 1018 h 1373"/>
                <a:gd name="T118" fmla="*/ 264 w 884"/>
                <a:gd name="T119" fmla="*/ 994 h 1373"/>
                <a:gd name="T120" fmla="*/ 224 w 884"/>
                <a:gd name="T121" fmla="*/ 924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4" h="1373">
                  <a:moveTo>
                    <a:pt x="224" y="919"/>
                  </a:moveTo>
                  <a:lnTo>
                    <a:pt x="231" y="914"/>
                  </a:lnTo>
                  <a:lnTo>
                    <a:pt x="241" y="879"/>
                  </a:lnTo>
                  <a:lnTo>
                    <a:pt x="238" y="865"/>
                  </a:lnTo>
                  <a:lnTo>
                    <a:pt x="229" y="860"/>
                  </a:lnTo>
                  <a:lnTo>
                    <a:pt x="234" y="849"/>
                  </a:lnTo>
                  <a:lnTo>
                    <a:pt x="240" y="849"/>
                  </a:lnTo>
                  <a:lnTo>
                    <a:pt x="241" y="844"/>
                  </a:lnTo>
                  <a:lnTo>
                    <a:pt x="238" y="847"/>
                  </a:lnTo>
                  <a:lnTo>
                    <a:pt x="231" y="839"/>
                  </a:lnTo>
                  <a:lnTo>
                    <a:pt x="222" y="844"/>
                  </a:lnTo>
                  <a:lnTo>
                    <a:pt x="198" y="835"/>
                  </a:lnTo>
                  <a:lnTo>
                    <a:pt x="198" y="825"/>
                  </a:lnTo>
                  <a:lnTo>
                    <a:pt x="198" y="814"/>
                  </a:lnTo>
                  <a:lnTo>
                    <a:pt x="195" y="813"/>
                  </a:lnTo>
                  <a:lnTo>
                    <a:pt x="195" y="800"/>
                  </a:lnTo>
                  <a:lnTo>
                    <a:pt x="209" y="798"/>
                  </a:lnTo>
                  <a:lnTo>
                    <a:pt x="217" y="790"/>
                  </a:lnTo>
                  <a:lnTo>
                    <a:pt x="231" y="787"/>
                  </a:lnTo>
                  <a:lnTo>
                    <a:pt x="231" y="773"/>
                  </a:lnTo>
                  <a:lnTo>
                    <a:pt x="234" y="765"/>
                  </a:lnTo>
                  <a:lnTo>
                    <a:pt x="240" y="765"/>
                  </a:lnTo>
                  <a:lnTo>
                    <a:pt x="240" y="760"/>
                  </a:lnTo>
                  <a:lnTo>
                    <a:pt x="229" y="758"/>
                  </a:lnTo>
                  <a:lnTo>
                    <a:pt x="227" y="749"/>
                  </a:lnTo>
                  <a:lnTo>
                    <a:pt x="238" y="736"/>
                  </a:lnTo>
                  <a:lnTo>
                    <a:pt x="234" y="728"/>
                  </a:lnTo>
                  <a:lnTo>
                    <a:pt x="238" y="720"/>
                  </a:lnTo>
                  <a:lnTo>
                    <a:pt x="224" y="719"/>
                  </a:lnTo>
                  <a:lnTo>
                    <a:pt x="227" y="725"/>
                  </a:lnTo>
                  <a:lnTo>
                    <a:pt x="224" y="730"/>
                  </a:lnTo>
                  <a:lnTo>
                    <a:pt x="221" y="728"/>
                  </a:lnTo>
                  <a:lnTo>
                    <a:pt x="209" y="707"/>
                  </a:lnTo>
                  <a:lnTo>
                    <a:pt x="198" y="706"/>
                  </a:lnTo>
                  <a:lnTo>
                    <a:pt x="196" y="696"/>
                  </a:lnTo>
                  <a:lnTo>
                    <a:pt x="186" y="696"/>
                  </a:lnTo>
                  <a:lnTo>
                    <a:pt x="183" y="693"/>
                  </a:lnTo>
                  <a:lnTo>
                    <a:pt x="191" y="680"/>
                  </a:lnTo>
                  <a:lnTo>
                    <a:pt x="186" y="667"/>
                  </a:lnTo>
                  <a:lnTo>
                    <a:pt x="186" y="653"/>
                  </a:lnTo>
                  <a:lnTo>
                    <a:pt x="151" y="629"/>
                  </a:lnTo>
                  <a:lnTo>
                    <a:pt x="134" y="604"/>
                  </a:lnTo>
                  <a:lnTo>
                    <a:pt x="144" y="604"/>
                  </a:lnTo>
                  <a:lnTo>
                    <a:pt x="156" y="621"/>
                  </a:lnTo>
                  <a:lnTo>
                    <a:pt x="158" y="618"/>
                  </a:lnTo>
                  <a:lnTo>
                    <a:pt x="176" y="634"/>
                  </a:lnTo>
                  <a:lnTo>
                    <a:pt x="181" y="631"/>
                  </a:lnTo>
                  <a:lnTo>
                    <a:pt x="174" y="621"/>
                  </a:lnTo>
                  <a:lnTo>
                    <a:pt x="177" y="618"/>
                  </a:lnTo>
                  <a:lnTo>
                    <a:pt x="176" y="613"/>
                  </a:lnTo>
                  <a:lnTo>
                    <a:pt x="170" y="613"/>
                  </a:lnTo>
                  <a:lnTo>
                    <a:pt x="172" y="609"/>
                  </a:lnTo>
                  <a:lnTo>
                    <a:pt x="167" y="599"/>
                  </a:lnTo>
                  <a:lnTo>
                    <a:pt x="174" y="604"/>
                  </a:lnTo>
                  <a:lnTo>
                    <a:pt x="177" y="613"/>
                  </a:lnTo>
                  <a:lnTo>
                    <a:pt x="183" y="618"/>
                  </a:lnTo>
                  <a:lnTo>
                    <a:pt x="191" y="612"/>
                  </a:lnTo>
                  <a:lnTo>
                    <a:pt x="186" y="609"/>
                  </a:lnTo>
                  <a:lnTo>
                    <a:pt x="186" y="601"/>
                  </a:lnTo>
                  <a:lnTo>
                    <a:pt x="160" y="587"/>
                  </a:lnTo>
                  <a:lnTo>
                    <a:pt x="160" y="580"/>
                  </a:lnTo>
                  <a:lnTo>
                    <a:pt x="150" y="580"/>
                  </a:lnTo>
                  <a:lnTo>
                    <a:pt x="136" y="572"/>
                  </a:lnTo>
                  <a:lnTo>
                    <a:pt x="127" y="537"/>
                  </a:lnTo>
                  <a:lnTo>
                    <a:pt x="136" y="529"/>
                  </a:lnTo>
                  <a:lnTo>
                    <a:pt x="141" y="518"/>
                  </a:lnTo>
                  <a:lnTo>
                    <a:pt x="127" y="489"/>
                  </a:lnTo>
                  <a:lnTo>
                    <a:pt x="111" y="477"/>
                  </a:lnTo>
                  <a:lnTo>
                    <a:pt x="92" y="484"/>
                  </a:lnTo>
                  <a:lnTo>
                    <a:pt x="73" y="515"/>
                  </a:lnTo>
                  <a:lnTo>
                    <a:pt x="63" y="520"/>
                  </a:lnTo>
                  <a:lnTo>
                    <a:pt x="61" y="527"/>
                  </a:lnTo>
                  <a:lnTo>
                    <a:pt x="32" y="475"/>
                  </a:lnTo>
                  <a:lnTo>
                    <a:pt x="30" y="461"/>
                  </a:lnTo>
                  <a:lnTo>
                    <a:pt x="25" y="441"/>
                  </a:lnTo>
                  <a:lnTo>
                    <a:pt x="11" y="432"/>
                  </a:lnTo>
                  <a:lnTo>
                    <a:pt x="0" y="429"/>
                  </a:lnTo>
                  <a:lnTo>
                    <a:pt x="0" y="410"/>
                  </a:lnTo>
                  <a:lnTo>
                    <a:pt x="11" y="405"/>
                  </a:lnTo>
                  <a:lnTo>
                    <a:pt x="18" y="400"/>
                  </a:lnTo>
                  <a:lnTo>
                    <a:pt x="23" y="391"/>
                  </a:lnTo>
                  <a:lnTo>
                    <a:pt x="32" y="381"/>
                  </a:lnTo>
                  <a:lnTo>
                    <a:pt x="46" y="316"/>
                  </a:lnTo>
                  <a:lnTo>
                    <a:pt x="39" y="297"/>
                  </a:lnTo>
                  <a:lnTo>
                    <a:pt x="56" y="294"/>
                  </a:lnTo>
                  <a:lnTo>
                    <a:pt x="89" y="279"/>
                  </a:lnTo>
                  <a:lnTo>
                    <a:pt x="96" y="271"/>
                  </a:lnTo>
                  <a:lnTo>
                    <a:pt x="105" y="270"/>
                  </a:lnTo>
                  <a:lnTo>
                    <a:pt x="111" y="276"/>
                  </a:lnTo>
                  <a:lnTo>
                    <a:pt x="127" y="276"/>
                  </a:lnTo>
                  <a:lnTo>
                    <a:pt x="122" y="257"/>
                  </a:lnTo>
                  <a:lnTo>
                    <a:pt x="143" y="232"/>
                  </a:lnTo>
                  <a:lnTo>
                    <a:pt x="160" y="232"/>
                  </a:lnTo>
                  <a:lnTo>
                    <a:pt x="170" y="230"/>
                  </a:lnTo>
                  <a:lnTo>
                    <a:pt x="181" y="217"/>
                  </a:lnTo>
                  <a:lnTo>
                    <a:pt x="162" y="195"/>
                  </a:lnTo>
                  <a:lnTo>
                    <a:pt x="167" y="180"/>
                  </a:lnTo>
                  <a:lnTo>
                    <a:pt x="167" y="160"/>
                  </a:lnTo>
                  <a:lnTo>
                    <a:pt x="195" y="146"/>
                  </a:lnTo>
                  <a:lnTo>
                    <a:pt x="191" y="128"/>
                  </a:lnTo>
                  <a:lnTo>
                    <a:pt x="212" y="106"/>
                  </a:lnTo>
                  <a:lnTo>
                    <a:pt x="217" y="88"/>
                  </a:lnTo>
                  <a:lnTo>
                    <a:pt x="224" y="88"/>
                  </a:lnTo>
                  <a:lnTo>
                    <a:pt x="229" y="82"/>
                  </a:lnTo>
                  <a:lnTo>
                    <a:pt x="234" y="50"/>
                  </a:lnTo>
                  <a:lnTo>
                    <a:pt x="238" y="43"/>
                  </a:lnTo>
                  <a:lnTo>
                    <a:pt x="236" y="29"/>
                  </a:lnTo>
                  <a:lnTo>
                    <a:pt x="234" y="26"/>
                  </a:lnTo>
                  <a:lnTo>
                    <a:pt x="238" y="13"/>
                  </a:lnTo>
                  <a:lnTo>
                    <a:pt x="234" y="9"/>
                  </a:lnTo>
                  <a:lnTo>
                    <a:pt x="234" y="0"/>
                  </a:lnTo>
                  <a:lnTo>
                    <a:pt x="250" y="4"/>
                  </a:lnTo>
                  <a:lnTo>
                    <a:pt x="259" y="9"/>
                  </a:lnTo>
                  <a:lnTo>
                    <a:pt x="276" y="17"/>
                  </a:lnTo>
                  <a:lnTo>
                    <a:pt x="287" y="17"/>
                  </a:lnTo>
                  <a:lnTo>
                    <a:pt x="293" y="20"/>
                  </a:lnTo>
                  <a:lnTo>
                    <a:pt x="302" y="20"/>
                  </a:lnTo>
                  <a:lnTo>
                    <a:pt x="304" y="24"/>
                  </a:lnTo>
                  <a:lnTo>
                    <a:pt x="338" y="34"/>
                  </a:lnTo>
                  <a:lnTo>
                    <a:pt x="338" y="53"/>
                  </a:lnTo>
                  <a:lnTo>
                    <a:pt x="321" y="71"/>
                  </a:lnTo>
                  <a:lnTo>
                    <a:pt x="325" y="82"/>
                  </a:lnTo>
                  <a:lnTo>
                    <a:pt x="330" y="88"/>
                  </a:lnTo>
                  <a:lnTo>
                    <a:pt x="337" y="91"/>
                  </a:lnTo>
                  <a:lnTo>
                    <a:pt x="357" y="120"/>
                  </a:lnTo>
                  <a:lnTo>
                    <a:pt x="366" y="122"/>
                  </a:lnTo>
                  <a:lnTo>
                    <a:pt x="375" y="120"/>
                  </a:lnTo>
                  <a:lnTo>
                    <a:pt x="384" y="103"/>
                  </a:lnTo>
                  <a:lnTo>
                    <a:pt x="401" y="110"/>
                  </a:lnTo>
                  <a:lnTo>
                    <a:pt x="420" y="110"/>
                  </a:lnTo>
                  <a:lnTo>
                    <a:pt x="427" y="93"/>
                  </a:lnTo>
                  <a:lnTo>
                    <a:pt x="436" y="96"/>
                  </a:lnTo>
                  <a:lnTo>
                    <a:pt x="460" y="120"/>
                  </a:lnTo>
                  <a:lnTo>
                    <a:pt x="468" y="112"/>
                  </a:lnTo>
                  <a:lnTo>
                    <a:pt x="479" y="112"/>
                  </a:lnTo>
                  <a:lnTo>
                    <a:pt x="487" y="106"/>
                  </a:lnTo>
                  <a:lnTo>
                    <a:pt x="519" y="101"/>
                  </a:lnTo>
                  <a:lnTo>
                    <a:pt x="547" y="106"/>
                  </a:lnTo>
                  <a:lnTo>
                    <a:pt x="567" y="112"/>
                  </a:lnTo>
                  <a:lnTo>
                    <a:pt x="593" y="110"/>
                  </a:lnTo>
                  <a:lnTo>
                    <a:pt x="607" y="112"/>
                  </a:lnTo>
                  <a:lnTo>
                    <a:pt x="618" y="110"/>
                  </a:lnTo>
                  <a:lnTo>
                    <a:pt x="624" y="125"/>
                  </a:lnTo>
                  <a:lnTo>
                    <a:pt x="635" y="133"/>
                  </a:lnTo>
                  <a:lnTo>
                    <a:pt x="645" y="146"/>
                  </a:lnTo>
                  <a:lnTo>
                    <a:pt x="640" y="169"/>
                  </a:lnTo>
                  <a:lnTo>
                    <a:pt x="631" y="172"/>
                  </a:lnTo>
                  <a:lnTo>
                    <a:pt x="630" y="177"/>
                  </a:lnTo>
                  <a:lnTo>
                    <a:pt x="631" y="187"/>
                  </a:lnTo>
                  <a:lnTo>
                    <a:pt x="624" y="196"/>
                  </a:lnTo>
                  <a:lnTo>
                    <a:pt x="624" y="200"/>
                  </a:lnTo>
                  <a:lnTo>
                    <a:pt x="638" y="200"/>
                  </a:lnTo>
                  <a:lnTo>
                    <a:pt x="631" y="209"/>
                  </a:lnTo>
                  <a:lnTo>
                    <a:pt x="619" y="214"/>
                  </a:lnTo>
                  <a:lnTo>
                    <a:pt x="616" y="225"/>
                  </a:lnTo>
                  <a:lnTo>
                    <a:pt x="605" y="227"/>
                  </a:lnTo>
                  <a:lnTo>
                    <a:pt x="598" y="235"/>
                  </a:lnTo>
                  <a:lnTo>
                    <a:pt x="590" y="236"/>
                  </a:lnTo>
                  <a:lnTo>
                    <a:pt x="560" y="257"/>
                  </a:lnTo>
                  <a:lnTo>
                    <a:pt x="567" y="266"/>
                  </a:lnTo>
                  <a:lnTo>
                    <a:pt x="590" y="266"/>
                  </a:lnTo>
                  <a:lnTo>
                    <a:pt x="600" y="281"/>
                  </a:lnTo>
                  <a:lnTo>
                    <a:pt x="586" y="294"/>
                  </a:lnTo>
                  <a:lnTo>
                    <a:pt x="590" y="319"/>
                  </a:lnTo>
                  <a:lnTo>
                    <a:pt x="595" y="336"/>
                  </a:lnTo>
                  <a:lnTo>
                    <a:pt x="590" y="355"/>
                  </a:lnTo>
                  <a:lnTo>
                    <a:pt x="579" y="360"/>
                  </a:lnTo>
                  <a:lnTo>
                    <a:pt x="569" y="360"/>
                  </a:lnTo>
                  <a:lnTo>
                    <a:pt x="562" y="373"/>
                  </a:lnTo>
                  <a:lnTo>
                    <a:pt x="564" y="389"/>
                  </a:lnTo>
                  <a:lnTo>
                    <a:pt x="579" y="398"/>
                  </a:lnTo>
                  <a:lnTo>
                    <a:pt x="579" y="405"/>
                  </a:lnTo>
                  <a:lnTo>
                    <a:pt x="598" y="413"/>
                  </a:lnTo>
                  <a:lnTo>
                    <a:pt x="607" y="426"/>
                  </a:lnTo>
                  <a:lnTo>
                    <a:pt x="623" y="430"/>
                  </a:lnTo>
                  <a:lnTo>
                    <a:pt x="618" y="435"/>
                  </a:lnTo>
                  <a:lnTo>
                    <a:pt x="598" y="430"/>
                  </a:lnTo>
                  <a:lnTo>
                    <a:pt x="590" y="438"/>
                  </a:lnTo>
                  <a:lnTo>
                    <a:pt x="590" y="443"/>
                  </a:lnTo>
                  <a:lnTo>
                    <a:pt x="585" y="443"/>
                  </a:lnTo>
                  <a:lnTo>
                    <a:pt x="572" y="456"/>
                  </a:lnTo>
                  <a:lnTo>
                    <a:pt x="579" y="462"/>
                  </a:lnTo>
                  <a:lnTo>
                    <a:pt x="591" y="461"/>
                  </a:lnTo>
                  <a:lnTo>
                    <a:pt x="586" y="465"/>
                  </a:lnTo>
                  <a:lnTo>
                    <a:pt x="576" y="465"/>
                  </a:lnTo>
                  <a:lnTo>
                    <a:pt x="564" y="458"/>
                  </a:lnTo>
                  <a:lnTo>
                    <a:pt x="553" y="465"/>
                  </a:lnTo>
                  <a:lnTo>
                    <a:pt x="558" y="472"/>
                  </a:lnTo>
                  <a:lnTo>
                    <a:pt x="567" y="477"/>
                  </a:lnTo>
                  <a:lnTo>
                    <a:pt x="569" y="481"/>
                  </a:lnTo>
                  <a:lnTo>
                    <a:pt x="555" y="489"/>
                  </a:lnTo>
                  <a:lnTo>
                    <a:pt x="533" y="510"/>
                  </a:lnTo>
                  <a:lnTo>
                    <a:pt x="553" y="524"/>
                  </a:lnTo>
                  <a:lnTo>
                    <a:pt x="583" y="539"/>
                  </a:lnTo>
                  <a:lnTo>
                    <a:pt x="583" y="556"/>
                  </a:lnTo>
                  <a:lnTo>
                    <a:pt x="591" y="569"/>
                  </a:lnTo>
                  <a:lnTo>
                    <a:pt x="585" y="625"/>
                  </a:lnTo>
                  <a:lnTo>
                    <a:pt x="569" y="639"/>
                  </a:lnTo>
                  <a:lnTo>
                    <a:pt x="567" y="647"/>
                  </a:lnTo>
                  <a:lnTo>
                    <a:pt x="591" y="698"/>
                  </a:lnTo>
                  <a:lnTo>
                    <a:pt x="607" y="719"/>
                  </a:lnTo>
                  <a:lnTo>
                    <a:pt x="633" y="719"/>
                  </a:lnTo>
                  <a:lnTo>
                    <a:pt x="673" y="730"/>
                  </a:lnTo>
                  <a:lnTo>
                    <a:pt x="687" y="733"/>
                  </a:lnTo>
                  <a:lnTo>
                    <a:pt x="697" y="760"/>
                  </a:lnTo>
                  <a:lnTo>
                    <a:pt x="716" y="782"/>
                  </a:lnTo>
                  <a:lnTo>
                    <a:pt x="718" y="800"/>
                  </a:lnTo>
                  <a:lnTo>
                    <a:pt x="702" y="800"/>
                  </a:lnTo>
                  <a:lnTo>
                    <a:pt x="695" y="817"/>
                  </a:lnTo>
                  <a:lnTo>
                    <a:pt x="697" y="825"/>
                  </a:lnTo>
                  <a:lnTo>
                    <a:pt x="695" y="832"/>
                  </a:lnTo>
                  <a:lnTo>
                    <a:pt x="704" y="870"/>
                  </a:lnTo>
                  <a:lnTo>
                    <a:pt x="721" y="870"/>
                  </a:lnTo>
                  <a:lnTo>
                    <a:pt x="725" y="889"/>
                  </a:lnTo>
                  <a:lnTo>
                    <a:pt x="728" y="889"/>
                  </a:lnTo>
                  <a:lnTo>
                    <a:pt x="721" y="916"/>
                  </a:lnTo>
                  <a:lnTo>
                    <a:pt x="727" y="942"/>
                  </a:lnTo>
                  <a:lnTo>
                    <a:pt x="735" y="942"/>
                  </a:lnTo>
                  <a:lnTo>
                    <a:pt x="735" y="949"/>
                  </a:lnTo>
                  <a:lnTo>
                    <a:pt x="753" y="949"/>
                  </a:lnTo>
                  <a:lnTo>
                    <a:pt x="756" y="959"/>
                  </a:lnTo>
                  <a:lnTo>
                    <a:pt x="782" y="961"/>
                  </a:lnTo>
                  <a:lnTo>
                    <a:pt x="782" y="968"/>
                  </a:lnTo>
                  <a:lnTo>
                    <a:pt x="822" y="968"/>
                  </a:lnTo>
                  <a:lnTo>
                    <a:pt x="822" y="986"/>
                  </a:lnTo>
                  <a:lnTo>
                    <a:pt x="883" y="989"/>
                  </a:lnTo>
                  <a:lnTo>
                    <a:pt x="884" y="1003"/>
                  </a:lnTo>
                  <a:lnTo>
                    <a:pt x="878" y="1008"/>
                  </a:lnTo>
                  <a:lnTo>
                    <a:pt x="864" y="1008"/>
                  </a:lnTo>
                  <a:lnTo>
                    <a:pt x="860" y="1018"/>
                  </a:lnTo>
                  <a:lnTo>
                    <a:pt x="846" y="1026"/>
                  </a:lnTo>
                  <a:lnTo>
                    <a:pt x="827" y="1034"/>
                  </a:lnTo>
                  <a:lnTo>
                    <a:pt x="822" y="1043"/>
                  </a:lnTo>
                  <a:lnTo>
                    <a:pt x="822" y="1145"/>
                  </a:lnTo>
                  <a:lnTo>
                    <a:pt x="813" y="1161"/>
                  </a:lnTo>
                  <a:lnTo>
                    <a:pt x="792" y="1174"/>
                  </a:lnTo>
                  <a:lnTo>
                    <a:pt x="787" y="1182"/>
                  </a:lnTo>
                  <a:lnTo>
                    <a:pt x="761" y="1199"/>
                  </a:lnTo>
                  <a:lnTo>
                    <a:pt x="753" y="1212"/>
                  </a:lnTo>
                  <a:lnTo>
                    <a:pt x="744" y="1209"/>
                  </a:lnTo>
                  <a:lnTo>
                    <a:pt x="734" y="1218"/>
                  </a:lnTo>
                  <a:lnTo>
                    <a:pt x="734" y="1230"/>
                  </a:lnTo>
                  <a:lnTo>
                    <a:pt x="694" y="1271"/>
                  </a:lnTo>
                  <a:lnTo>
                    <a:pt x="647" y="1298"/>
                  </a:lnTo>
                  <a:lnTo>
                    <a:pt x="638" y="1316"/>
                  </a:lnTo>
                  <a:lnTo>
                    <a:pt x="624" y="1328"/>
                  </a:lnTo>
                  <a:lnTo>
                    <a:pt x="623" y="1338"/>
                  </a:lnTo>
                  <a:lnTo>
                    <a:pt x="605" y="1354"/>
                  </a:lnTo>
                  <a:lnTo>
                    <a:pt x="600" y="1360"/>
                  </a:lnTo>
                  <a:lnTo>
                    <a:pt x="583" y="1363"/>
                  </a:lnTo>
                  <a:lnTo>
                    <a:pt x="567" y="1373"/>
                  </a:lnTo>
                  <a:lnTo>
                    <a:pt x="558" y="1363"/>
                  </a:lnTo>
                  <a:lnTo>
                    <a:pt x="576" y="1351"/>
                  </a:lnTo>
                  <a:lnTo>
                    <a:pt x="578" y="1280"/>
                  </a:lnTo>
                  <a:lnTo>
                    <a:pt x="531" y="1306"/>
                  </a:lnTo>
                  <a:lnTo>
                    <a:pt x="538" y="1279"/>
                  </a:lnTo>
                  <a:lnTo>
                    <a:pt x="533" y="1276"/>
                  </a:lnTo>
                  <a:lnTo>
                    <a:pt x="538" y="1263"/>
                  </a:lnTo>
                  <a:lnTo>
                    <a:pt x="533" y="1254"/>
                  </a:lnTo>
                  <a:lnTo>
                    <a:pt x="533" y="1236"/>
                  </a:lnTo>
                  <a:lnTo>
                    <a:pt x="529" y="1236"/>
                  </a:lnTo>
                  <a:lnTo>
                    <a:pt x="529" y="1230"/>
                  </a:lnTo>
                  <a:lnTo>
                    <a:pt x="533" y="1230"/>
                  </a:lnTo>
                  <a:lnTo>
                    <a:pt x="536" y="1217"/>
                  </a:lnTo>
                  <a:lnTo>
                    <a:pt x="503" y="1217"/>
                  </a:lnTo>
                  <a:lnTo>
                    <a:pt x="500" y="1230"/>
                  </a:lnTo>
                  <a:lnTo>
                    <a:pt x="481" y="1230"/>
                  </a:lnTo>
                  <a:lnTo>
                    <a:pt x="481" y="1226"/>
                  </a:lnTo>
                  <a:lnTo>
                    <a:pt x="474" y="1223"/>
                  </a:lnTo>
                  <a:lnTo>
                    <a:pt x="470" y="1214"/>
                  </a:lnTo>
                  <a:lnTo>
                    <a:pt x="467" y="1214"/>
                  </a:lnTo>
                  <a:lnTo>
                    <a:pt x="465" y="1209"/>
                  </a:lnTo>
                  <a:lnTo>
                    <a:pt x="449" y="1212"/>
                  </a:lnTo>
                  <a:lnTo>
                    <a:pt x="470" y="1156"/>
                  </a:lnTo>
                  <a:lnTo>
                    <a:pt x="470" y="1142"/>
                  </a:lnTo>
                  <a:lnTo>
                    <a:pt x="458" y="1128"/>
                  </a:lnTo>
                  <a:lnTo>
                    <a:pt x="474" y="1105"/>
                  </a:lnTo>
                  <a:lnTo>
                    <a:pt x="470" y="1088"/>
                  </a:lnTo>
                  <a:lnTo>
                    <a:pt x="465" y="1088"/>
                  </a:lnTo>
                  <a:lnTo>
                    <a:pt x="453" y="1085"/>
                  </a:lnTo>
                  <a:lnTo>
                    <a:pt x="458" y="1075"/>
                  </a:lnTo>
                  <a:lnTo>
                    <a:pt x="449" y="1070"/>
                  </a:lnTo>
                  <a:lnTo>
                    <a:pt x="444" y="1074"/>
                  </a:lnTo>
                  <a:lnTo>
                    <a:pt x="420" y="1065"/>
                  </a:lnTo>
                  <a:lnTo>
                    <a:pt x="411" y="1058"/>
                  </a:lnTo>
                  <a:lnTo>
                    <a:pt x="396" y="1053"/>
                  </a:lnTo>
                  <a:lnTo>
                    <a:pt x="371" y="1040"/>
                  </a:lnTo>
                  <a:lnTo>
                    <a:pt x="371" y="1031"/>
                  </a:lnTo>
                  <a:lnTo>
                    <a:pt x="357" y="1031"/>
                  </a:lnTo>
                  <a:lnTo>
                    <a:pt x="356" y="1034"/>
                  </a:lnTo>
                  <a:lnTo>
                    <a:pt x="347" y="1034"/>
                  </a:lnTo>
                  <a:lnTo>
                    <a:pt x="330" y="1021"/>
                  </a:lnTo>
                  <a:lnTo>
                    <a:pt x="331" y="1016"/>
                  </a:lnTo>
                  <a:lnTo>
                    <a:pt x="325" y="1011"/>
                  </a:lnTo>
                  <a:lnTo>
                    <a:pt x="309" y="1018"/>
                  </a:lnTo>
                  <a:lnTo>
                    <a:pt x="295" y="1013"/>
                  </a:lnTo>
                  <a:lnTo>
                    <a:pt x="293" y="1016"/>
                  </a:lnTo>
                  <a:lnTo>
                    <a:pt x="274" y="1008"/>
                  </a:lnTo>
                  <a:lnTo>
                    <a:pt x="274" y="1000"/>
                  </a:lnTo>
                  <a:lnTo>
                    <a:pt x="264" y="994"/>
                  </a:lnTo>
                  <a:lnTo>
                    <a:pt x="269" y="981"/>
                  </a:lnTo>
                  <a:lnTo>
                    <a:pt x="238" y="946"/>
                  </a:lnTo>
                  <a:lnTo>
                    <a:pt x="216" y="935"/>
                  </a:lnTo>
                  <a:lnTo>
                    <a:pt x="221" y="922"/>
                  </a:lnTo>
                  <a:lnTo>
                    <a:pt x="224" y="924"/>
                  </a:lnTo>
                  <a:lnTo>
                    <a:pt x="224" y="91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38" name="Freeform 122"/>
            <p:cNvSpPr>
              <a:spLocks/>
            </p:cNvSpPr>
            <p:nvPr/>
          </p:nvSpPr>
          <p:spPr bwMode="auto">
            <a:xfrm>
              <a:off x="5312617" y="267978"/>
              <a:ext cx="1043170" cy="1963951"/>
            </a:xfrm>
            <a:custGeom>
              <a:avLst/>
              <a:gdLst>
                <a:gd name="T0" fmla="*/ 209 w 929"/>
                <a:gd name="T1" fmla="*/ 1184 h 1749"/>
                <a:gd name="T2" fmla="*/ 78 w 929"/>
                <a:gd name="T3" fmla="*/ 1071 h 1749"/>
                <a:gd name="T4" fmla="*/ 65 w 929"/>
                <a:gd name="T5" fmla="*/ 948 h 1749"/>
                <a:gd name="T6" fmla="*/ 65 w 929"/>
                <a:gd name="T7" fmla="*/ 889 h 1749"/>
                <a:gd name="T8" fmla="*/ 84 w 929"/>
                <a:gd name="T9" fmla="*/ 880 h 1749"/>
                <a:gd name="T10" fmla="*/ 134 w 929"/>
                <a:gd name="T11" fmla="*/ 854 h 1749"/>
                <a:gd name="T12" fmla="*/ 73 w 929"/>
                <a:gd name="T13" fmla="*/ 797 h 1749"/>
                <a:gd name="T14" fmla="*/ 98 w 929"/>
                <a:gd name="T15" fmla="*/ 717 h 1749"/>
                <a:gd name="T16" fmla="*/ 110 w 929"/>
                <a:gd name="T17" fmla="*/ 659 h 1749"/>
                <a:gd name="T18" fmla="*/ 136 w 929"/>
                <a:gd name="T19" fmla="*/ 624 h 1749"/>
                <a:gd name="T20" fmla="*/ 155 w 929"/>
                <a:gd name="T21" fmla="*/ 570 h 1749"/>
                <a:gd name="T22" fmla="*/ 160 w 929"/>
                <a:gd name="T23" fmla="*/ 506 h 1749"/>
                <a:gd name="T24" fmla="*/ 193 w 929"/>
                <a:gd name="T25" fmla="*/ 426 h 1749"/>
                <a:gd name="T26" fmla="*/ 118 w 929"/>
                <a:gd name="T27" fmla="*/ 334 h 1749"/>
                <a:gd name="T28" fmla="*/ 70 w 929"/>
                <a:gd name="T29" fmla="*/ 348 h 1749"/>
                <a:gd name="T30" fmla="*/ 40 w 929"/>
                <a:gd name="T31" fmla="*/ 344 h 1749"/>
                <a:gd name="T32" fmla="*/ 11 w 929"/>
                <a:gd name="T33" fmla="*/ 353 h 1749"/>
                <a:gd name="T34" fmla="*/ 40 w 929"/>
                <a:gd name="T35" fmla="*/ 281 h 1749"/>
                <a:gd name="T36" fmla="*/ 42 w 929"/>
                <a:gd name="T37" fmla="*/ 230 h 1749"/>
                <a:gd name="T38" fmla="*/ 103 w 929"/>
                <a:gd name="T39" fmla="*/ 200 h 1749"/>
                <a:gd name="T40" fmla="*/ 174 w 929"/>
                <a:gd name="T41" fmla="*/ 156 h 1749"/>
                <a:gd name="T42" fmla="*/ 113 w 929"/>
                <a:gd name="T43" fmla="*/ 62 h 1749"/>
                <a:gd name="T44" fmla="*/ 164 w 929"/>
                <a:gd name="T45" fmla="*/ 24 h 1749"/>
                <a:gd name="T46" fmla="*/ 221 w 929"/>
                <a:gd name="T47" fmla="*/ 14 h 1749"/>
                <a:gd name="T48" fmla="*/ 284 w 929"/>
                <a:gd name="T49" fmla="*/ 94 h 1749"/>
                <a:gd name="T50" fmla="*/ 341 w 929"/>
                <a:gd name="T51" fmla="*/ 59 h 1749"/>
                <a:gd name="T52" fmla="*/ 390 w 929"/>
                <a:gd name="T53" fmla="*/ 59 h 1749"/>
                <a:gd name="T54" fmla="*/ 458 w 929"/>
                <a:gd name="T55" fmla="*/ 84 h 1749"/>
                <a:gd name="T56" fmla="*/ 487 w 929"/>
                <a:gd name="T57" fmla="*/ 170 h 1749"/>
                <a:gd name="T58" fmla="*/ 468 w 929"/>
                <a:gd name="T59" fmla="*/ 226 h 1749"/>
                <a:gd name="T60" fmla="*/ 454 w 929"/>
                <a:gd name="T61" fmla="*/ 273 h 1749"/>
                <a:gd name="T62" fmla="*/ 433 w 929"/>
                <a:gd name="T63" fmla="*/ 324 h 1749"/>
                <a:gd name="T64" fmla="*/ 406 w 929"/>
                <a:gd name="T65" fmla="*/ 359 h 1749"/>
                <a:gd name="T66" fmla="*/ 376 w 929"/>
                <a:gd name="T67" fmla="*/ 359 h 1749"/>
                <a:gd name="T68" fmla="*/ 357 w 929"/>
                <a:gd name="T69" fmla="*/ 415 h 1749"/>
                <a:gd name="T70" fmla="*/ 421 w 929"/>
                <a:gd name="T71" fmla="*/ 431 h 1749"/>
                <a:gd name="T72" fmla="*/ 524 w 929"/>
                <a:gd name="T73" fmla="*/ 387 h 1749"/>
                <a:gd name="T74" fmla="*/ 572 w 929"/>
                <a:gd name="T75" fmla="*/ 449 h 1749"/>
                <a:gd name="T76" fmla="*/ 585 w 929"/>
                <a:gd name="T77" fmla="*/ 517 h 1749"/>
                <a:gd name="T78" fmla="*/ 585 w 929"/>
                <a:gd name="T79" fmla="*/ 611 h 1749"/>
                <a:gd name="T80" fmla="*/ 637 w 929"/>
                <a:gd name="T81" fmla="*/ 592 h 1749"/>
                <a:gd name="T82" fmla="*/ 621 w 929"/>
                <a:gd name="T83" fmla="*/ 686 h 1749"/>
                <a:gd name="T84" fmla="*/ 658 w 929"/>
                <a:gd name="T85" fmla="*/ 760 h 1749"/>
                <a:gd name="T86" fmla="*/ 705 w 929"/>
                <a:gd name="T87" fmla="*/ 813 h 1749"/>
                <a:gd name="T88" fmla="*/ 747 w 929"/>
                <a:gd name="T89" fmla="*/ 854 h 1749"/>
                <a:gd name="T90" fmla="*/ 800 w 929"/>
                <a:gd name="T91" fmla="*/ 929 h 1749"/>
                <a:gd name="T92" fmla="*/ 849 w 929"/>
                <a:gd name="T93" fmla="*/ 918 h 1749"/>
                <a:gd name="T94" fmla="*/ 919 w 929"/>
                <a:gd name="T95" fmla="*/ 988 h 1749"/>
                <a:gd name="T96" fmla="*/ 722 w 929"/>
                <a:gd name="T97" fmla="*/ 1211 h 1749"/>
                <a:gd name="T98" fmla="*/ 670 w 929"/>
                <a:gd name="T99" fmla="*/ 1431 h 1749"/>
                <a:gd name="T100" fmla="*/ 506 w 929"/>
                <a:gd name="T101" fmla="*/ 1523 h 1749"/>
                <a:gd name="T102" fmla="*/ 413 w 929"/>
                <a:gd name="T103" fmla="*/ 1719 h 1749"/>
                <a:gd name="T104" fmla="*/ 339 w 929"/>
                <a:gd name="T105" fmla="*/ 1712 h 1749"/>
                <a:gd name="T106" fmla="*/ 336 w 929"/>
                <a:gd name="T107" fmla="*/ 1641 h 1749"/>
                <a:gd name="T108" fmla="*/ 334 w 929"/>
                <a:gd name="T109" fmla="*/ 1598 h 1749"/>
                <a:gd name="T110" fmla="*/ 373 w 929"/>
                <a:gd name="T111" fmla="*/ 1442 h 1749"/>
                <a:gd name="T112" fmla="*/ 334 w 929"/>
                <a:gd name="T113" fmla="*/ 1392 h 1749"/>
                <a:gd name="T114" fmla="*/ 247 w 929"/>
                <a:gd name="T115" fmla="*/ 1365 h 1749"/>
                <a:gd name="T116" fmla="*/ 216 w 929"/>
                <a:gd name="T117" fmla="*/ 1294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9" h="1749">
                  <a:moveTo>
                    <a:pt x="209" y="1249"/>
                  </a:moveTo>
                  <a:lnTo>
                    <a:pt x="207" y="1241"/>
                  </a:lnTo>
                  <a:lnTo>
                    <a:pt x="214" y="1224"/>
                  </a:lnTo>
                  <a:lnTo>
                    <a:pt x="230" y="1224"/>
                  </a:lnTo>
                  <a:lnTo>
                    <a:pt x="228" y="1206"/>
                  </a:lnTo>
                  <a:lnTo>
                    <a:pt x="209" y="1184"/>
                  </a:lnTo>
                  <a:lnTo>
                    <a:pt x="198" y="1157"/>
                  </a:lnTo>
                  <a:lnTo>
                    <a:pt x="185" y="1154"/>
                  </a:lnTo>
                  <a:lnTo>
                    <a:pt x="145" y="1143"/>
                  </a:lnTo>
                  <a:lnTo>
                    <a:pt x="118" y="1143"/>
                  </a:lnTo>
                  <a:lnTo>
                    <a:pt x="103" y="1122"/>
                  </a:lnTo>
                  <a:lnTo>
                    <a:pt x="78" y="1071"/>
                  </a:lnTo>
                  <a:lnTo>
                    <a:pt x="80" y="1063"/>
                  </a:lnTo>
                  <a:lnTo>
                    <a:pt x="96" y="1049"/>
                  </a:lnTo>
                  <a:lnTo>
                    <a:pt x="103" y="993"/>
                  </a:lnTo>
                  <a:lnTo>
                    <a:pt x="94" y="980"/>
                  </a:lnTo>
                  <a:lnTo>
                    <a:pt x="94" y="963"/>
                  </a:lnTo>
                  <a:lnTo>
                    <a:pt x="65" y="948"/>
                  </a:lnTo>
                  <a:lnTo>
                    <a:pt x="44" y="934"/>
                  </a:lnTo>
                  <a:lnTo>
                    <a:pt x="66" y="915"/>
                  </a:lnTo>
                  <a:lnTo>
                    <a:pt x="80" y="905"/>
                  </a:lnTo>
                  <a:lnTo>
                    <a:pt x="78" y="902"/>
                  </a:lnTo>
                  <a:lnTo>
                    <a:pt x="70" y="896"/>
                  </a:lnTo>
                  <a:lnTo>
                    <a:pt x="65" y="889"/>
                  </a:lnTo>
                  <a:lnTo>
                    <a:pt x="75" y="881"/>
                  </a:lnTo>
                  <a:lnTo>
                    <a:pt x="87" y="889"/>
                  </a:lnTo>
                  <a:lnTo>
                    <a:pt x="98" y="889"/>
                  </a:lnTo>
                  <a:lnTo>
                    <a:pt x="103" y="885"/>
                  </a:lnTo>
                  <a:lnTo>
                    <a:pt x="91" y="886"/>
                  </a:lnTo>
                  <a:lnTo>
                    <a:pt x="84" y="880"/>
                  </a:lnTo>
                  <a:lnTo>
                    <a:pt x="96" y="867"/>
                  </a:lnTo>
                  <a:lnTo>
                    <a:pt x="101" y="867"/>
                  </a:lnTo>
                  <a:lnTo>
                    <a:pt x="101" y="862"/>
                  </a:lnTo>
                  <a:lnTo>
                    <a:pt x="110" y="854"/>
                  </a:lnTo>
                  <a:lnTo>
                    <a:pt x="129" y="859"/>
                  </a:lnTo>
                  <a:lnTo>
                    <a:pt x="134" y="854"/>
                  </a:lnTo>
                  <a:lnTo>
                    <a:pt x="118" y="850"/>
                  </a:lnTo>
                  <a:lnTo>
                    <a:pt x="110" y="837"/>
                  </a:lnTo>
                  <a:lnTo>
                    <a:pt x="91" y="829"/>
                  </a:lnTo>
                  <a:lnTo>
                    <a:pt x="91" y="823"/>
                  </a:lnTo>
                  <a:lnTo>
                    <a:pt x="75" y="813"/>
                  </a:lnTo>
                  <a:lnTo>
                    <a:pt x="73" y="797"/>
                  </a:lnTo>
                  <a:lnTo>
                    <a:pt x="80" y="784"/>
                  </a:lnTo>
                  <a:lnTo>
                    <a:pt x="91" y="784"/>
                  </a:lnTo>
                  <a:lnTo>
                    <a:pt x="101" y="780"/>
                  </a:lnTo>
                  <a:lnTo>
                    <a:pt x="106" y="760"/>
                  </a:lnTo>
                  <a:lnTo>
                    <a:pt x="101" y="743"/>
                  </a:lnTo>
                  <a:lnTo>
                    <a:pt x="98" y="717"/>
                  </a:lnTo>
                  <a:lnTo>
                    <a:pt x="111" y="705"/>
                  </a:lnTo>
                  <a:lnTo>
                    <a:pt x="101" y="691"/>
                  </a:lnTo>
                  <a:lnTo>
                    <a:pt x="78" y="691"/>
                  </a:lnTo>
                  <a:lnTo>
                    <a:pt x="72" y="681"/>
                  </a:lnTo>
                  <a:lnTo>
                    <a:pt x="101" y="660"/>
                  </a:lnTo>
                  <a:lnTo>
                    <a:pt x="110" y="659"/>
                  </a:lnTo>
                  <a:lnTo>
                    <a:pt x="117" y="651"/>
                  </a:lnTo>
                  <a:lnTo>
                    <a:pt x="127" y="649"/>
                  </a:lnTo>
                  <a:lnTo>
                    <a:pt x="131" y="638"/>
                  </a:lnTo>
                  <a:lnTo>
                    <a:pt x="143" y="633"/>
                  </a:lnTo>
                  <a:lnTo>
                    <a:pt x="150" y="624"/>
                  </a:lnTo>
                  <a:lnTo>
                    <a:pt x="136" y="624"/>
                  </a:lnTo>
                  <a:lnTo>
                    <a:pt x="136" y="622"/>
                  </a:lnTo>
                  <a:lnTo>
                    <a:pt x="143" y="611"/>
                  </a:lnTo>
                  <a:lnTo>
                    <a:pt x="141" y="601"/>
                  </a:lnTo>
                  <a:lnTo>
                    <a:pt x="143" y="597"/>
                  </a:lnTo>
                  <a:lnTo>
                    <a:pt x="152" y="595"/>
                  </a:lnTo>
                  <a:lnTo>
                    <a:pt x="155" y="570"/>
                  </a:lnTo>
                  <a:lnTo>
                    <a:pt x="146" y="557"/>
                  </a:lnTo>
                  <a:lnTo>
                    <a:pt x="136" y="551"/>
                  </a:lnTo>
                  <a:lnTo>
                    <a:pt x="129" y="534"/>
                  </a:lnTo>
                  <a:lnTo>
                    <a:pt x="136" y="520"/>
                  </a:lnTo>
                  <a:lnTo>
                    <a:pt x="150" y="511"/>
                  </a:lnTo>
                  <a:lnTo>
                    <a:pt x="160" y="506"/>
                  </a:lnTo>
                  <a:lnTo>
                    <a:pt x="193" y="484"/>
                  </a:lnTo>
                  <a:lnTo>
                    <a:pt x="190" y="463"/>
                  </a:lnTo>
                  <a:lnTo>
                    <a:pt x="197" y="450"/>
                  </a:lnTo>
                  <a:lnTo>
                    <a:pt x="193" y="439"/>
                  </a:lnTo>
                  <a:lnTo>
                    <a:pt x="192" y="434"/>
                  </a:lnTo>
                  <a:lnTo>
                    <a:pt x="193" y="426"/>
                  </a:lnTo>
                  <a:lnTo>
                    <a:pt x="190" y="414"/>
                  </a:lnTo>
                  <a:lnTo>
                    <a:pt x="198" y="366"/>
                  </a:lnTo>
                  <a:lnTo>
                    <a:pt x="192" y="353"/>
                  </a:lnTo>
                  <a:lnTo>
                    <a:pt x="171" y="348"/>
                  </a:lnTo>
                  <a:lnTo>
                    <a:pt x="153" y="339"/>
                  </a:lnTo>
                  <a:lnTo>
                    <a:pt x="118" y="334"/>
                  </a:lnTo>
                  <a:lnTo>
                    <a:pt x="96" y="356"/>
                  </a:lnTo>
                  <a:lnTo>
                    <a:pt x="80" y="356"/>
                  </a:lnTo>
                  <a:lnTo>
                    <a:pt x="80" y="366"/>
                  </a:lnTo>
                  <a:lnTo>
                    <a:pt x="61" y="388"/>
                  </a:lnTo>
                  <a:lnTo>
                    <a:pt x="44" y="383"/>
                  </a:lnTo>
                  <a:lnTo>
                    <a:pt x="70" y="348"/>
                  </a:lnTo>
                  <a:lnTo>
                    <a:pt x="73" y="326"/>
                  </a:lnTo>
                  <a:lnTo>
                    <a:pt x="65" y="324"/>
                  </a:lnTo>
                  <a:lnTo>
                    <a:pt x="61" y="307"/>
                  </a:lnTo>
                  <a:lnTo>
                    <a:pt x="49" y="307"/>
                  </a:lnTo>
                  <a:lnTo>
                    <a:pt x="42" y="316"/>
                  </a:lnTo>
                  <a:lnTo>
                    <a:pt x="40" y="344"/>
                  </a:lnTo>
                  <a:lnTo>
                    <a:pt x="21" y="356"/>
                  </a:lnTo>
                  <a:lnTo>
                    <a:pt x="14" y="374"/>
                  </a:lnTo>
                  <a:lnTo>
                    <a:pt x="21" y="383"/>
                  </a:lnTo>
                  <a:lnTo>
                    <a:pt x="14" y="393"/>
                  </a:lnTo>
                  <a:lnTo>
                    <a:pt x="2" y="372"/>
                  </a:lnTo>
                  <a:lnTo>
                    <a:pt x="11" y="353"/>
                  </a:lnTo>
                  <a:lnTo>
                    <a:pt x="9" y="347"/>
                  </a:lnTo>
                  <a:lnTo>
                    <a:pt x="0" y="340"/>
                  </a:lnTo>
                  <a:lnTo>
                    <a:pt x="21" y="320"/>
                  </a:lnTo>
                  <a:lnTo>
                    <a:pt x="25" y="304"/>
                  </a:lnTo>
                  <a:lnTo>
                    <a:pt x="42" y="294"/>
                  </a:lnTo>
                  <a:lnTo>
                    <a:pt x="40" y="281"/>
                  </a:lnTo>
                  <a:lnTo>
                    <a:pt x="33" y="273"/>
                  </a:lnTo>
                  <a:lnTo>
                    <a:pt x="33" y="267"/>
                  </a:lnTo>
                  <a:lnTo>
                    <a:pt x="40" y="262"/>
                  </a:lnTo>
                  <a:lnTo>
                    <a:pt x="40" y="254"/>
                  </a:lnTo>
                  <a:lnTo>
                    <a:pt x="44" y="245"/>
                  </a:lnTo>
                  <a:lnTo>
                    <a:pt x="42" y="230"/>
                  </a:lnTo>
                  <a:lnTo>
                    <a:pt x="49" y="223"/>
                  </a:lnTo>
                  <a:lnTo>
                    <a:pt x="49" y="205"/>
                  </a:lnTo>
                  <a:lnTo>
                    <a:pt x="75" y="213"/>
                  </a:lnTo>
                  <a:lnTo>
                    <a:pt x="84" y="200"/>
                  </a:lnTo>
                  <a:lnTo>
                    <a:pt x="94" y="197"/>
                  </a:lnTo>
                  <a:lnTo>
                    <a:pt x="103" y="200"/>
                  </a:lnTo>
                  <a:lnTo>
                    <a:pt x="118" y="192"/>
                  </a:lnTo>
                  <a:lnTo>
                    <a:pt x="136" y="197"/>
                  </a:lnTo>
                  <a:lnTo>
                    <a:pt x="153" y="191"/>
                  </a:lnTo>
                  <a:lnTo>
                    <a:pt x="164" y="191"/>
                  </a:lnTo>
                  <a:lnTo>
                    <a:pt x="174" y="187"/>
                  </a:lnTo>
                  <a:lnTo>
                    <a:pt x="174" y="156"/>
                  </a:lnTo>
                  <a:lnTo>
                    <a:pt x="169" y="143"/>
                  </a:lnTo>
                  <a:lnTo>
                    <a:pt x="131" y="140"/>
                  </a:lnTo>
                  <a:lnTo>
                    <a:pt x="113" y="114"/>
                  </a:lnTo>
                  <a:lnTo>
                    <a:pt x="111" y="95"/>
                  </a:lnTo>
                  <a:lnTo>
                    <a:pt x="117" y="86"/>
                  </a:lnTo>
                  <a:lnTo>
                    <a:pt x="113" y="62"/>
                  </a:lnTo>
                  <a:lnTo>
                    <a:pt x="120" y="59"/>
                  </a:lnTo>
                  <a:lnTo>
                    <a:pt x="117" y="57"/>
                  </a:lnTo>
                  <a:lnTo>
                    <a:pt x="126" y="49"/>
                  </a:lnTo>
                  <a:lnTo>
                    <a:pt x="145" y="41"/>
                  </a:lnTo>
                  <a:lnTo>
                    <a:pt x="150" y="32"/>
                  </a:lnTo>
                  <a:lnTo>
                    <a:pt x="164" y="24"/>
                  </a:lnTo>
                  <a:lnTo>
                    <a:pt x="174" y="24"/>
                  </a:lnTo>
                  <a:lnTo>
                    <a:pt x="188" y="19"/>
                  </a:lnTo>
                  <a:lnTo>
                    <a:pt x="205" y="0"/>
                  </a:lnTo>
                  <a:lnTo>
                    <a:pt x="216" y="4"/>
                  </a:lnTo>
                  <a:lnTo>
                    <a:pt x="223" y="4"/>
                  </a:lnTo>
                  <a:lnTo>
                    <a:pt x="221" y="14"/>
                  </a:lnTo>
                  <a:lnTo>
                    <a:pt x="230" y="22"/>
                  </a:lnTo>
                  <a:lnTo>
                    <a:pt x="239" y="54"/>
                  </a:lnTo>
                  <a:lnTo>
                    <a:pt x="249" y="64"/>
                  </a:lnTo>
                  <a:lnTo>
                    <a:pt x="261" y="86"/>
                  </a:lnTo>
                  <a:lnTo>
                    <a:pt x="270" y="84"/>
                  </a:lnTo>
                  <a:lnTo>
                    <a:pt x="284" y="94"/>
                  </a:lnTo>
                  <a:lnTo>
                    <a:pt x="299" y="62"/>
                  </a:lnTo>
                  <a:lnTo>
                    <a:pt x="303" y="62"/>
                  </a:lnTo>
                  <a:lnTo>
                    <a:pt x="313" y="68"/>
                  </a:lnTo>
                  <a:lnTo>
                    <a:pt x="325" y="67"/>
                  </a:lnTo>
                  <a:lnTo>
                    <a:pt x="332" y="62"/>
                  </a:lnTo>
                  <a:lnTo>
                    <a:pt x="341" y="59"/>
                  </a:lnTo>
                  <a:lnTo>
                    <a:pt x="348" y="54"/>
                  </a:lnTo>
                  <a:lnTo>
                    <a:pt x="359" y="54"/>
                  </a:lnTo>
                  <a:lnTo>
                    <a:pt x="367" y="49"/>
                  </a:lnTo>
                  <a:lnTo>
                    <a:pt x="374" y="49"/>
                  </a:lnTo>
                  <a:lnTo>
                    <a:pt x="376" y="57"/>
                  </a:lnTo>
                  <a:lnTo>
                    <a:pt x="390" y="59"/>
                  </a:lnTo>
                  <a:lnTo>
                    <a:pt x="399" y="54"/>
                  </a:lnTo>
                  <a:lnTo>
                    <a:pt x="404" y="54"/>
                  </a:lnTo>
                  <a:lnTo>
                    <a:pt x="406" y="64"/>
                  </a:lnTo>
                  <a:lnTo>
                    <a:pt x="430" y="52"/>
                  </a:lnTo>
                  <a:lnTo>
                    <a:pt x="452" y="46"/>
                  </a:lnTo>
                  <a:lnTo>
                    <a:pt x="458" y="84"/>
                  </a:lnTo>
                  <a:lnTo>
                    <a:pt x="468" y="90"/>
                  </a:lnTo>
                  <a:lnTo>
                    <a:pt x="468" y="116"/>
                  </a:lnTo>
                  <a:lnTo>
                    <a:pt x="473" y="126"/>
                  </a:lnTo>
                  <a:lnTo>
                    <a:pt x="487" y="140"/>
                  </a:lnTo>
                  <a:lnTo>
                    <a:pt x="494" y="164"/>
                  </a:lnTo>
                  <a:lnTo>
                    <a:pt x="487" y="170"/>
                  </a:lnTo>
                  <a:lnTo>
                    <a:pt x="477" y="170"/>
                  </a:lnTo>
                  <a:lnTo>
                    <a:pt x="484" y="186"/>
                  </a:lnTo>
                  <a:lnTo>
                    <a:pt x="465" y="205"/>
                  </a:lnTo>
                  <a:lnTo>
                    <a:pt x="475" y="215"/>
                  </a:lnTo>
                  <a:lnTo>
                    <a:pt x="463" y="218"/>
                  </a:lnTo>
                  <a:lnTo>
                    <a:pt x="468" y="226"/>
                  </a:lnTo>
                  <a:lnTo>
                    <a:pt x="461" y="235"/>
                  </a:lnTo>
                  <a:lnTo>
                    <a:pt x="458" y="239"/>
                  </a:lnTo>
                  <a:lnTo>
                    <a:pt x="458" y="254"/>
                  </a:lnTo>
                  <a:lnTo>
                    <a:pt x="447" y="269"/>
                  </a:lnTo>
                  <a:lnTo>
                    <a:pt x="458" y="269"/>
                  </a:lnTo>
                  <a:lnTo>
                    <a:pt x="454" y="273"/>
                  </a:lnTo>
                  <a:lnTo>
                    <a:pt x="440" y="285"/>
                  </a:lnTo>
                  <a:lnTo>
                    <a:pt x="437" y="294"/>
                  </a:lnTo>
                  <a:lnTo>
                    <a:pt x="451" y="312"/>
                  </a:lnTo>
                  <a:lnTo>
                    <a:pt x="435" y="307"/>
                  </a:lnTo>
                  <a:lnTo>
                    <a:pt x="430" y="310"/>
                  </a:lnTo>
                  <a:lnTo>
                    <a:pt x="433" y="324"/>
                  </a:lnTo>
                  <a:lnTo>
                    <a:pt x="425" y="331"/>
                  </a:lnTo>
                  <a:lnTo>
                    <a:pt x="418" y="326"/>
                  </a:lnTo>
                  <a:lnTo>
                    <a:pt x="411" y="334"/>
                  </a:lnTo>
                  <a:lnTo>
                    <a:pt x="406" y="344"/>
                  </a:lnTo>
                  <a:lnTo>
                    <a:pt x="400" y="347"/>
                  </a:lnTo>
                  <a:lnTo>
                    <a:pt x="406" y="359"/>
                  </a:lnTo>
                  <a:lnTo>
                    <a:pt x="399" y="361"/>
                  </a:lnTo>
                  <a:lnTo>
                    <a:pt x="395" y="372"/>
                  </a:lnTo>
                  <a:lnTo>
                    <a:pt x="390" y="369"/>
                  </a:lnTo>
                  <a:lnTo>
                    <a:pt x="388" y="361"/>
                  </a:lnTo>
                  <a:lnTo>
                    <a:pt x="380" y="361"/>
                  </a:lnTo>
                  <a:lnTo>
                    <a:pt x="376" y="359"/>
                  </a:lnTo>
                  <a:lnTo>
                    <a:pt x="371" y="364"/>
                  </a:lnTo>
                  <a:lnTo>
                    <a:pt x="374" y="369"/>
                  </a:lnTo>
                  <a:lnTo>
                    <a:pt x="360" y="388"/>
                  </a:lnTo>
                  <a:lnTo>
                    <a:pt x="360" y="396"/>
                  </a:lnTo>
                  <a:lnTo>
                    <a:pt x="350" y="410"/>
                  </a:lnTo>
                  <a:lnTo>
                    <a:pt x="357" y="415"/>
                  </a:lnTo>
                  <a:lnTo>
                    <a:pt x="341" y="428"/>
                  </a:lnTo>
                  <a:lnTo>
                    <a:pt x="348" y="434"/>
                  </a:lnTo>
                  <a:lnTo>
                    <a:pt x="373" y="441"/>
                  </a:lnTo>
                  <a:lnTo>
                    <a:pt x="397" y="436"/>
                  </a:lnTo>
                  <a:lnTo>
                    <a:pt x="411" y="431"/>
                  </a:lnTo>
                  <a:lnTo>
                    <a:pt x="421" y="431"/>
                  </a:lnTo>
                  <a:lnTo>
                    <a:pt x="437" y="431"/>
                  </a:lnTo>
                  <a:lnTo>
                    <a:pt x="465" y="436"/>
                  </a:lnTo>
                  <a:lnTo>
                    <a:pt x="484" y="423"/>
                  </a:lnTo>
                  <a:lnTo>
                    <a:pt x="491" y="409"/>
                  </a:lnTo>
                  <a:lnTo>
                    <a:pt x="501" y="396"/>
                  </a:lnTo>
                  <a:lnTo>
                    <a:pt x="524" y="387"/>
                  </a:lnTo>
                  <a:lnTo>
                    <a:pt x="534" y="372"/>
                  </a:lnTo>
                  <a:lnTo>
                    <a:pt x="548" y="377"/>
                  </a:lnTo>
                  <a:lnTo>
                    <a:pt x="571" y="382"/>
                  </a:lnTo>
                  <a:lnTo>
                    <a:pt x="578" y="396"/>
                  </a:lnTo>
                  <a:lnTo>
                    <a:pt x="579" y="431"/>
                  </a:lnTo>
                  <a:lnTo>
                    <a:pt x="572" y="449"/>
                  </a:lnTo>
                  <a:lnTo>
                    <a:pt x="597" y="471"/>
                  </a:lnTo>
                  <a:lnTo>
                    <a:pt x="609" y="471"/>
                  </a:lnTo>
                  <a:lnTo>
                    <a:pt x="607" y="488"/>
                  </a:lnTo>
                  <a:lnTo>
                    <a:pt x="594" y="495"/>
                  </a:lnTo>
                  <a:lnTo>
                    <a:pt x="585" y="506"/>
                  </a:lnTo>
                  <a:lnTo>
                    <a:pt x="585" y="517"/>
                  </a:lnTo>
                  <a:lnTo>
                    <a:pt x="578" y="527"/>
                  </a:lnTo>
                  <a:lnTo>
                    <a:pt x="581" y="539"/>
                  </a:lnTo>
                  <a:lnTo>
                    <a:pt x="579" y="552"/>
                  </a:lnTo>
                  <a:lnTo>
                    <a:pt x="588" y="560"/>
                  </a:lnTo>
                  <a:lnTo>
                    <a:pt x="590" y="579"/>
                  </a:lnTo>
                  <a:lnTo>
                    <a:pt x="585" y="611"/>
                  </a:lnTo>
                  <a:lnTo>
                    <a:pt x="587" y="624"/>
                  </a:lnTo>
                  <a:lnTo>
                    <a:pt x="597" y="624"/>
                  </a:lnTo>
                  <a:lnTo>
                    <a:pt x="611" y="614"/>
                  </a:lnTo>
                  <a:lnTo>
                    <a:pt x="618" y="605"/>
                  </a:lnTo>
                  <a:lnTo>
                    <a:pt x="633" y="592"/>
                  </a:lnTo>
                  <a:lnTo>
                    <a:pt x="637" y="592"/>
                  </a:lnTo>
                  <a:lnTo>
                    <a:pt x="637" y="622"/>
                  </a:lnTo>
                  <a:lnTo>
                    <a:pt x="630" y="628"/>
                  </a:lnTo>
                  <a:lnTo>
                    <a:pt x="635" y="649"/>
                  </a:lnTo>
                  <a:lnTo>
                    <a:pt x="625" y="659"/>
                  </a:lnTo>
                  <a:lnTo>
                    <a:pt x="613" y="667"/>
                  </a:lnTo>
                  <a:lnTo>
                    <a:pt x="621" y="686"/>
                  </a:lnTo>
                  <a:lnTo>
                    <a:pt x="614" y="705"/>
                  </a:lnTo>
                  <a:lnTo>
                    <a:pt x="621" y="717"/>
                  </a:lnTo>
                  <a:lnTo>
                    <a:pt x="620" y="735"/>
                  </a:lnTo>
                  <a:lnTo>
                    <a:pt x="625" y="753"/>
                  </a:lnTo>
                  <a:lnTo>
                    <a:pt x="633" y="762"/>
                  </a:lnTo>
                  <a:lnTo>
                    <a:pt x="658" y="760"/>
                  </a:lnTo>
                  <a:lnTo>
                    <a:pt x="677" y="770"/>
                  </a:lnTo>
                  <a:lnTo>
                    <a:pt x="677" y="778"/>
                  </a:lnTo>
                  <a:lnTo>
                    <a:pt x="670" y="784"/>
                  </a:lnTo>
                  <a:lnTo>
                    <a:pt x="703" y="797"/>
                  </a:lnTo>
                  <a:lnTo>
                    <a:pt x="717" y="797"/>
                  </a:lnTo>
                  <a:lnTo>
                    <a:pt x="705" y="813"/>
                  </a:lnTo>
                  <a:lnTo>
                    <a:pt x="708" y="827"/>
                  </a:lnTo>
                  <a:lnTo>
                    <a:pt x="705" y="834"/>
                  </a:lnTo>
                  <a:lnTo>
                    <a:pt x="708" y="842"/>
                  </a:lnTo>
                  <a:lnTo>
                    <a:pt x="717" y="846"/>
                  </a:lnTo>
                  <a:lnTo>
                    <a:pt x="722" y="853"/>
                  </a:lnTo>
                  <a:lnTo>
                    <a:pt x="747" y="854"/>
                  </a:lnTo>
                  <a:lnTo>
                    <a:pt x="767" y="894"/>
                  </a:lnTo>
                  <a:lnTo>
                    <a:pt x="788" y="904"/>
                  </a:lnTo>
                  <a:lnTo>
                    <a:pt x="792" y="917"/>
                  </a:lnTo>
                  <a:lnTo>
                    <a:pt x="783" y="924"/>
                  </a:lnTo>
                  <a:lnTo>
                    <a:pt x="786" y="929"/>
                  </a:lnTo>
                  <a:lnTo>
                    <a:pt x="800" y="929"/>
                  </a:lnTo>
                  <a:lnTo>
                    <a:pt x="804" y="931"/>
                  </a:lnTo>
                  <a:lnTo>
                    <a:pt x="814" y="918"/>
                  </a:lnTo>
                  <a:lnTo>
                    <a:pt x="823" y="917"/>
                  </a:lnTo>
                  <a:lnTo>
                    <a:pt x="834" y="905"/>
                  </a:lnTo>
                  <a:lnTo>
                    <a:pt x="837" y="918"/>
                  </a:lnTo>
                  <a:lnTo>
                    <a:pt x="849" y="918"/>
                  </a:lnTo>
                  <a:lnTo>
                    <a:pt x="851" y="931"/>
                  </a:lnTo>
                  <a:lnTo>
                    <a:pt x="863" y="928"/>
                  </a:lnTo>
                  <a:lnTo>
                    <a:pt x="900" y="937"/>
                  </a:lnTo>
                  <a:lnTo>
                    <a:pt x="929" y="952"/>
                  </a:lnTo>
                  <a:lnTo>
                    <a:pt x="920" y="967"/>
                  </a:lnTo>
                  <a:lnTo>
                    <a:pt x="919" y="988"/>
                  </a:lnTo>
                  <a:lnTo>
                    <a:pt x="868" y="1081"/>
                  </a:lnTo>
                  <a:lnTo>
                    <a:pt x="847" y="1100"/>
                  </a:lnTo>
                  <a:lnTo>
                    <a:pt x="771" y="1127"/>
                  </a:lnTo>
                  <a:lnTo>
                    <a:pt x="752" y="1144"/>
                  </a:lnTo>
                  <a:lnTo>
                    <a:pt x="743" y="1160"/>
                  </a:lnTo>
                  <a:lnTo>
                    <a:pt x="722" y="1211"/>
                  </a:lnTo>
                  <a:lnTo>
                    <a:pt x="715" y="1249"/>
                  </a:lnTo>
                  <a:lnTo>
                    <a:pt x="717" y="1307"/>
                  </a:lnTo>
                  <a:lnTo>
                    <a:pt x="684" y="1356"/>
                  </a:lnTo>
                  <a:lnTo>
                    <a:pt x="677" y="1380"/>
                  </a:lnTo>
                  <a:lnTo>
                    <a:pt x="675" y="1415"/>
                  </a:lnTo>
                  <a:lnTo>
                    <a:pt x="670" y="1431"/>
                  </a:lnTo>
                  <a:lnTo>
                    <a:pt x="651" y="1451"/>
                  </a:lnTo>
                  <a:lnTo>
                    <a:pt x="625" y="1464"/>
                  </a:lnTo>
                  <a:lnTo>
                    <a:pt x="578" y="1474"/>
                  </a:lnTo>
                  <a:lnTo>
                    <a:pt x="543" y="1491"/>
                  </a:lnTo>
                  <a:lnTo>
                    <a:pt x="524" y="1509"/>
                  </a:lnTo>
                  <a:lnTo>
                    <a:pt x="506" y="1523"/>
                  </a:lnTo>
                  <a:lnTo>
                    <a:pt x="486" y="1566"/>
                  </a:lnTo>
                  <a:lnTo>
                    <a:pt x="465" y="1585"/>
                  </a:lnTo>
                  <a:lnTo>
                    <a:pt x="459" y="1623"/>
                  </a:lnTo>
                  <a:lnTo>
                    <a:pt x="459" y="1652"/>
                  </a:lnTo>
                  <a:lnTo>
                    <a:pt x="435" y="1696"/>
                  </a:lnTo>
                  <a:lnTo>
                    <a:pt x="413" y="1719"/>
                  </a:lnTo>
                  <a:lnTo>
                    <a:pt x="373" y="1743"/>
                  </a:lnTo>
                  <a:lnTo>
                    <a:pt x="366" y="1744"/>
                  </a:lnTo>
                  <a:lnTo>
                    <a:pt x="364" y="1749"/>
                  </a:lnTo>
                  <a:lnTo>
                    <a:pt x="341" y="1722"/>
                  </a:lnTo>
                  <a:lnTo>
                    <a:pt x="343" y="1719"/>
                  </a:lnTo>
                  <a:lnTo>
                    <a:pt x="339" y="1712"/>
                  </a:lnTo>
                  <a:lnTo>
                    <a:pt x="334" y="1712"/>
                  </a:lnTo>
                  <a:lnTo>
                    <a:pt x="336" y="1704"/>
                  </a:lnTo>
                  <a:lnTo>
                    <a:pt x="331" y="1708"/>
                  </a:lnTo>
                  <a:lnTo>
                    <a:pt x="334" y="1690"/>
                  </a:lnTo>
                  <a:lnTo>
                    <a:pt x="331" y="1660"/>
                  </a:lnTo>
                  <a:lnTo>
                    <a:pt x="336" y="1641"/>
                  </a:lnTo>
                  <a:lnTo>
                    <a:pt x="332" y="1637"/>
                  </a:lnTo>
                  <a:lnTo>
                    <a:pt x="334" y="1625"/>
                  </a:lnTo>
                  <a:lnTo>
                    <a:pt x="331" y="1623"/>
                  </a:lnTo>
                  <a:lnTo>
                    <a:pt x="331" y="1611"/>
                  </a:lnTo>
                  <a:lnTo>
                    <a:pt x="334" y="1611"/>
                  </a:lnTo>
                  <a:lnTo>
                    <a:pt x="334" y="1598"/>
                  </a:lnTo>
                  <a:lnTo>
                    <a:pt x="325" y="1585"/>
                  </a:lnTo>
                  <a:lnTo>
                    <a:pt x="334" y="1569"/>
                  </a:lnTo>
                  <a:lnTo>
                    <a:pt x="334" y="1467"/>
                  </a:lnTo>
                  <a:lnTo>
                    <a:pt x="339" y="1456"/>
                  </a:lnTo>
                  <a:lnTo>
                    <a:pt x="359" y="1450"/>
                  </a:lnTo>
                  <a:lnTo>
                    <a:pt x="373" y="1442"/>
                  </a:lnTo>
                  <a:lnTo>
                    <a:pt x="376" y="1432"/>
                  </a:lnTo>
                  <a:lnTo>
                    <a:pt x="390" y="1432"/>
                  </a:lnTo>
                  <a:lnTo>
                    <a:pt x="397" y="1427"/>
                  </a:lnTo>
                  <a:lnTo>
                    <a:pt x="395" y="1411"/>
                  </a:lnTo>
                  <a:lnTo>
                    <a:pt x="334" y="1410"/>
                  </a:lnTo>
                  <a:lnTo>
                    <a:pt x="334" y="1392"/>
                  </a:lnTo>
                  <a:lnTo>
                    <a:pt x="294" y="1392"/>
                  </a:lnTo>
                  <a:lnTo>
                    <a:pt x="294" y="1384"/>
                  </a:lnTo>
                  <a:lnTo>
                    <a:pt x="268" y="1383"/>
                  </a:lnTo>
                  <a:lnTo>
                    <a:pt x="265" y="1373"/>
                  </a:lnTo>
                  <a:lnTo>
                    <a:pt x="247" y="1373"/>
                  </a:lnTo>
                  <a:lnTo>
                    <a:pt x="247" y="1365"/>
                  </a:lnTo>
                  <a:lnTo>
                    <a:pt x="239" y="1365"/>
                  </a:lnTo>
                  <a:lnTo>
                    <a:pt x="233" y="1340"/>
                  </a:lnTo>
                  <a:lnTo>
                    <a:pt x="240" y="1313"/>
                  </a:lnTo>
                  <a:lnTo>
                    <a:pt x="237" y="1313"/>
                  </a:lnTo>
                  <a:lnTo>
                    <a:pt x="233" y="1294"/>
                  </a:lnTo>
                  <a:lnTo>
                    <a:pt x="216" y="1294"/>
                  </a:lnTo>
                  <a:lnTo>
                    <a:pt x="207" y="1256"/>
                  </a:lnTo>
                  <a:lnTo>
                    <a:pt x="209" y="1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39" name="Freeform 123"/>
            <p:cNvSpPr>
              <a:spLocks/>
            </p:cNvSpPr>
            <p:nvPr/>
          </p:nvSpPr>
          <p:spPr bwMode="auto">
            <a:xfrm>
              <a:off x="5312617" y="267978"/>
              <a:ext cx="1043170" cy="1963951"/>
            </a:xfrm>
            <a:custGeom>
              <a:avLst/>
              <a:gdLst>
                <a:gd name="T0" fmla="*/ 209 w 929"/>
                <a:gd name="T1" fmla="*/ 1184 h 1749"/>
                <a:gd name="T2" fmla="*/ 78 w 929"/>
                <a:gd name="T3" fmla="*/ 1071 h 1749"/>
                <a:gd name="T4" fmla="*/ 65 w 929"/>
                <a:gd name="T5" fmla="*/ 948 h 1749"/>
                <a:gd name="T6" fmla="*/ 65 w 929"/>
                <a:gd name="T7" fmla="*/ 889 h 1749"/>
                <a:gd name="T8" fmla="*/ 84 w 929"/>
                <a:gd name="T9" fmla="*/ 880 h 1749"/>
                <a:gd name="T10" fmla="*/ 134 w 929"/>
                <a:gd name="T11" fmla="*/ 854 h 1749"/>
                <a:gd name="T12" fmla="*/ 73 w 929"/>
                <a:gd name="T13" fmla="*/ 797 h 1749"/>
                <a:gd name="T14" fmla="*/ 98 w 929"/>
                <a:gd name="T15" fmla="*/ 717 h 1749"/>
                <a:gd name="T16" fmla="*/ 110 w 929"/>
                <a:gd name="T17" fmla="*/ 659 h 1749"/>
                <a:gd name="T18" fmla="*/ 136 w 929"/>
                <a:gd name="T19" fmla="*/ 624 h 1749"/>
                <a:gd name="T20" fmla="*/ 155 w 929"/>
                <a:gd name="T21" fmla="*/ 570 h 1749"/>
                <a:gd name="T22" fmla="*/ 160 w 929"/>
                <a:gd name="T23" fmla="*/ 506 h 1749"/>
                <a:gd name="T24" fmla="*/ 193 w 929"/>
                <a:gd name="T25" fmla="*/ 426 h 1749"/>
                <a:gd name="T26" fmla="*/ 118 w 929"/>
                <a:gd name="T27" fmla="*/ 334 h 1749"/>
                <a:gd name="T28" fmla="*/ 70 w 929"/>
                <a:gd name="T29" fmla="*/ 348 h 1749"/>
                <a:gd name="T30" fmla="*/ 40 w 929"/>
                <a:gd name="T31" fmla="*/ 344 h 1749"/>
                <a:gd name="T32" fmla="*/ 11 w 929"/>
                <a:gd name="T33" fmla="*/ 353 h 1749"/>
                <a:gd name="T34" fmla="*/ 40 w 929"/>
                <a:gd name="T35" fmla="*/ 281 h 1749"/>
                <a:gd name="T36" fmla="*/ 42 w 929"/>
                <a:gd name="T37" fmla="*/ 230 h 1749"/>
                <a:gd name="T38" fmla="*/ 103 w 929"/>
                <a:gd name="T39" fmla="*/ 200 h 1749"/>
                <a:gd name="T40" fmla="*/ 174 w 929"/>
                <a:gd name="T41" fmla="*/ 156 h 1749"/>
                <a:gd name="T42" fmla="*/ 113 w 929"/>
                <a:gd name="T43" fmla="*/ 62 h 1749"/>
                <a:gd name="T44" fmla="*/ 164 w 929"/>
                <a:gd name="T45" fmla="*/ 24 h 1749"/>
                <a:gd name="T46" fmla="*/ 221 w 929"/>
                <a:gd name="T47" fmla="*/ 14 h 1749"/>
                <a:gd name="T48" fmla="*/ 284 w 929"/>
                <a:gd name="T49" fmla="*/ 94 h 1749"/>
                <a:gd name="T50" fmla="*/ 341 w 929"/>
                <a:gd name="T51" fmla="*/ 59 h 1749"/>
                <a:gd name="T52" fmla="*/ 390 w 929"/>
                <a:gd name="T53" fmla="*/ 59 h 1749"/>
                <a:gd name="T54" fmla="*/ 458 w 929"/>
                <a:gd name="T55" fmla="*/ 84 h 1749"/>
                <a:gd name="T56" fmla="*/ 487 w 929"/>
                <a:gd name="T57" fmla="*/ 170 h 1749"/>
                <a:gd name="T58" fmla="*/ 468 w 929"/>
                <a:gd name="T59" fmla="*/ 226 h 1749"/>
                <a:gd name="T60" fmla="*/ 454 w 929"/>
                <a:gd name="T61" fmla="*/ 273 h 1749"/>
                <a:gd name="T62" fmla="*/ 433 w 929"/>
                <a:gd name="T63" fmla="*/ 324 h 1749"/>
                <a:gd name="T64" fmla="*/ 406 w 929"/>
                <a:gd name="T65" fmla="*/ 359 h 1749"/>
                <a:gd name="T66" fmla="*/ 376 w 929"/>
                <a:gd name="T67" fmla="*/ 359 h 1749"/>
                <a:gd name="T68" fmla="*/ 357 w 929"/>
                <a:gd name="T69" fmla="*/ 415 h 1749"/>
                <a:gd name="T70" fmla="*/ 421 w 929"/>
                <a:gd name="T71" fmla="*/ 431 h 1749"/>
                <a:gd name="T72" fmla="*/ 524 w 929"/>
                <a:gd name="T73" fmla="*/ 387 h 1749"/>
                <a:gd name="T74" fmla="*/ 572 w 929"/>
                <a:gd name="T75" fmla="*/ 449 h 1749"/>
                <a:gd name="T76" fmla="*/ 585 w 929"/>
                <a:gd name="T77" fmla="*/ 517 h 1749"/>
                <a:gd name="T78" fmla="*/ 585 w 929"/>
                <a:gd name="T79" fmla="*/ 611 h 1749"/>
                <a:gd name="T80" fmla="*/ 637 w 929"/>
                <a:gd name="T81" fmla="*/ 592 h 1749"/>
                <a:gd name="T82" fmla="*/ 621 w 929"/>
                <a:gd name="T83" fmla="*/ 686 h 1749"/>
                <a:gd name="T84" fmla="*/ 658 w 929"/>
                <a:gd name="T85" fmla="*/ 760 h 1749"/>
                <a:gd name="T86" fmla="*/ 705 w 929"/>
                <a:gd name="T87" fmla="*/ 813 h 1749"/>
                <a:gd name="T88" fmla="*/ 747 w 929"/>
                <a:gd name="T89" fmla="*/ 854 h 1749"/>
                <a:gd name="T90" fmla="*/ 800 w 929"/>
                <a:gd name="T91" fmla="*/ 929 h 1749"/>
                <a:gd name="T92" fmla="*/ 849 w 929"/>
                <a:gd name="T93" fmla="*/ 918 h 1749"/>
                <a:gd name="T94" fmla="*/ 919 w 929"/>
                <a:gd name="T95" fmla="*/ 988 h 1749"/>
                <a:gd name="T96" fmla="*/ 722 w 929"/>
                <a:gd name="T97" fmla="*/ 1211 h 1749"/>
                <a:gd name="T98" fmla="*/ 670 w 929"/>
                <a:gd name="T99" fmla="*/ 1431 h 1749"/>
                <a:gd name="T100" fmla="*/ 506 w 929"/>
                <a:gd name="T101" fmla="*/ 1523 h 1749"/>
                <a:gd name="T102" fmla="*/ 413 w 929"/>
                <a:gd name="T103" fmla="*/ 1719 h 1749"/>
                <a:gd name="T104" fmla="*/ 339 w 929"/>
                <a:gd name="T105" fmla="*/ 1712 h 1749"/>
                <a:gd name="T106" fmla="*/ 336 w 929"/>
                <a:gd name="T107" fmla="*/ 1641 h 1749"/>
                <a:gd name="T108" fmla="*/ 334 w 929"/>
                <a:gd name="T109" fmla="*/ 1598 h 1749"/>
                <a:gd name="T110" fmla="*/ 373 w 929"/>
                <a:gd name="T111" fmla="*/ 1442 h 1749"/>
                <a:gd name="T112" fmla="*/ 334 w 929"/>
                <a:gd name="T113" fmla="*/ 1392 h 1749"/>
                <a:gd name="T114" fmla="*/ 247 w 929"/>
                <a:gd name="T115" fmla="*/ 1365 h 1749"/>
                <a:gd name="T116" fmla="*/ 216 w 929"/>
                <a:gd name="T117" fmla="*/ 1294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9" h="1749">
                  <a:moveTo>
                    <a:pt x="209" y="1249"/>
                  </a:moveTo>
                  <a:lnTo>
                    <a:pt x="207" y="1241"/>
                  </a:lnTo>
                  <a:lnTo>
                    <a:pt x="214" y="1224"/>
                  </a:lnTo>
                  <a:lnTo>
                    <a:pt x="230" y="1224"/>
                  </a:lnTo>
                  <a:lnTo>
                    <a:pt x="228" y="1206"/>
                  </a:lnTo>
                  <a:lnTo>
                    <a:pt x="209" y="1184"/>
                  </a:lnTo>
                  <a:lnTo>
                    <a:pt x="198" y="1157"/>
                  </a:lnTo>
                  <a:lnTo>
                    <a:pt x="185" y="1154"/>
                  </a:lnTo>
                  <a:lnTo>
                    <a:pt x="145" y="1143"/>
                  </a:lnTo>
                  <a:lnTo>
                    <a:pt x="118" y="1143"/>
                  </a:lnTo>
                  <a:lnTo>
                    <a:pt x="103" y="1122"/>
                  </a:lnTo>
                  <a:lnTo>
                    <a:pt x="78" y="1071"/>
                  </a:lnTo>
                  <a:lnTo>
                    <a:pt x="80" y="1063"/>
                  </a:lnTo>
                  <a:lnTo>
                    <a:pt x="96" y="1049"/>
                  </a:lnTo>
                  <a:lnTo>
                    <a:pt x="103" y="993"/>
                  </a:lnTo>
                  <a:lnTo>
                    <a:pt x="94" y="980"/>
                  </a:lnTo>
                  <a:lnTo>
                    <a:pt x="94" y="963"/>
                  </a:lnTo>
                  <a:lnTo>
                    <a:pt x="65" y="948"/>
                  </a:lnTo>
                  <a:lnTo>
                    <a:pt x="44" y="934"/>
                  </a:lnTo>
                  <a:lnTo>
                    <a:pt x="66" y="915"/>
                  </a:lnTo>
                  <a:lnTo>
                    <a:pt x="80" y="905"/>
                  </a:lnTo>
                  <a:lnTo>
                    <a:pt x="78" y="902"/>
                  </a:lnTo>
                  <a:lnTo>
                    <a:pt x="70" y="896"/>
                  </a:lnTo>
                  <a:lnTo>
                    <a:pt x="65" y="889"/>
                  </a:lnTo>
                  <a:lnTo>
                    <a:pt x="75" y="881"/>
                  </a:lnTo>
                  <a:lnTo>
                    <a:pt x="87" y="889"/>
                  </a:lnTo>
                  <a:lnTo>
                    <a:pt x="98" y="889"/>
                  </a:lnTo>
                  <a:lnTo>
                    <a:pt x="103" y="885"/>
                  </a:lnTo>
                  <a:lnTo>
                    <a:pt x="91" y="886"/>
                  </a:lnTo>
                  <a:lnTo>
                    <a:pt x="84" y="880"/>
                  </a:lnTo>
                  <a:lnTo>
                    <a:pt x="96" y="867"/>
                  </a:lnTo>
                  <a:lnTo>
                    <a:pt x="101" y="867"/>
                  </a:lnTo>
                  <a:lnTo>
                    <a:pt x="101" y="862"/>
                  </a:lnTo>
                  <a:lnTo>
                    <a:pt x="110" y="854"/>
                  </a:lnTo>
                  <a:lnTo>
                    <a:pt x="129" y="859"/>
                  </a:lnTo>
                  <a:lnTo>
                    <a:pt x="134" y="854"/>
                  </a:lnTo>
                  <a:lnTo>
                    <a:pt x="118" y="850"/>
                  </a:lnTo>
                  <a:lnTo>
                    <a:pt x="110" y="837"/>
                  </a:lnTo>
                  <a:lnTo>
                    <a:pt x="91" y="829"/>
                  </a:lnTo>
                  <a:lnTo>
                    <a:pt x="91" y="823"/>
                  </a:lnTo>
                  <a:lnTo>
                    <a:pt x="75" y="813"/>
                  </a:lnTo>
                  <a:lnTo>
                    <a:pt x="73" y="797"/>
                  </a:lnTo>
                  <a:lnTo>
                    <a:pt x="80" y="784"/>
                  </a:lnTo>
                  <a:lnTo>
                    <a:pt x="91" y="784"/>
                  </a:lnTo>
                  <a:lnTo>
                    <a:pt x="101" y="780"/>
                  </a:lnTo>
                  <a:lnTo>
                    <a:pt x="106" y="760"/>
                  </a:lnTo>
                  <a:lnTo>
                    <a:pt x="101" y="743"/>
                  </a:lnTo>
                  <a:lnTo>
                    <a:pt x="98" y="717"/>
                  </a:lnTo>
                  <a:lnTo>
                    <a:pt x="111" y="705"/>
                  </a:lnTo>
                  <a:lnTo>
                    <a:pt x="101" y="691"/>
                  </a:lnTo>
                  <a:lnTo>
                    <a:pt x="78" y="691"/>
                  </a:lnTo>
                  <a:lnTo>
                    <a:pt x="72" y="681"/>
                  </a:lnTo>
                  <a:lnTo>
                    <a:pt x="101" y="660"/>
                  </a:lnTo>
                  <a:lnTo>
                    <a:pt x="110" y="659"/>
                  </a:lnTo>
                  <a:lnTo>
                    <a:pt x="117" y="651"/>
                  </a:lnTo>
                  <a:lnTo>
                    <a:pt x="127" y="649"/>
                  </a:lnTo>
                  <a:lnTo>
                    <a:pt x="131" y="638"/>
                  </a:lnTo>
                  <a:lnTo>
                    <a:pt x="143" y="633"/>
                  </a:lnTo>
                  <a:lnTo>
                    <a:pt x="150" y="624"/>
                  </a:lnTo>
                  <a:lnTo>
                    <a:pt x="136" y="624"/>
                  </a:lnTo>
                  <a:lnTo>
                    <a:pt x="136" y="622"/>
                  </a:lnTo>
                  <a:lnTo>
                    <a:pt x="143" y="611"/>
                  </a:lnTo>
                  <a:lnTo>
                    <a:pt x="141" y="601"/>
                  </a:lnTo>
                  <a:lnTo>
                    <a:pt x="143" y="597"/>
                  </a:lnTo>
                  <a:lnTo>
                    <a:pt x="152" y="595"/>
                  </a:lnTo>
                  <a:lnTo>
                    <a:pt x="155" y="570"/>
                  </a:lnTo>
                  <a:lnTo>
                    <a:pt x="146" y="557"/>
                  </a:lnTo>
                  <a:lnTo>
                    <a:pt x="136" y="551"/>
                  </a:lnTo>
                  <a:lnTo>
                    <a:pt x="129" y="534"/>
                  </a:lnTo>
                  <a:lnTo>
                    <a:pt x="136" y="520"/>
                  </a:lnTo>
                  <a:lnTo>
                    <a:pt x="150" y="511"/>
                  </a:lnTo>
                  <a:lnTo>
                    <a:pt x="160" y="506"/>
                  </a:lnTo>
                  <a:lnTo>
                    <a:pt x="193" y="484"/>
                  </a:lnTo>
                  <a:lnTo>
                    <a:pt x="190" y="463"/>
                  </a:lnTo>
                  <a:lnTo>
                    <a:pt x="197" y="450"/>
                  </a:lnTo>
                  <a:lnTo>
                    <a:pt x="193" y="439"/>
                  </a:lnTo>
                  <a:lnTo>
                    <a:pt x="192" y="434"/>
                  </a:lnTo>
                  <a:lnTo>
                    <a:pt x="193" y="426"/>
                  </a:lnTo>
                  <a:lnTo>
                    <a:pt x="190" y="414"/>
                  </a:lnTo>
                  <a:lnTo>
                    <a:pt x="198" y="366"/>
                  </a:lnTo>
                  <a:lnTo>
                    <a:pt x="192" y="353"/>
                  </a:lnTo>
                  <a:lnTo>
                    <a:pt x="171" y="348"/>
                  </a:lnTo>
                  <a:lnTo>
                    <a:pt x="153" y="339"/>
                  </a:lnTo>
                  <a:lnTo>
                    <a:pt x="118" y="334"/>
                  </a:lnTo>
                  <a:lnTo>
                    <a:pt x="96" y="356"/>
                  </a:lnTo>
                  <a:lnTo>
                    <a:pt x="80" y="356"/>
                  </a:lnTo>
                  <a:lnTo>
                    <a:pt x="80" y="366"/>
                  </a:lnTo>
                  <a:lnTo>
                    <a:pt x="61" y="388"/>
                  </a:lnTo>
                  <a:lnTo>
                    <a:pt x="44" y="383"/>
                  </a:lnTo>
                  <a:lnTo>
                    <a:pt x="70" y="348"/>
                  </a:lnTo>
                  <a:lnTo>
                    <a:pt x="73" y="326"/>
                  </a:lnTo>
                  <a:lnTo>
                    <a:pt x="65" y="324"/>
                  </a:lnTo>
                  <a:lnTo>
                    <a:pt x="61" y="307"/>
                  </a:lnTo>
                  <a:lnTo>
                    <a:pt x="49" y="307"/>
                  </a:lnTo>
                  <a:lnTo>
                    <a:pt x="42" y="316"/>
                  </a:lnTo>
                  <a:lnTo>
                    <a:pt x="40" y="344"/>
                  </a:lnTo>
                  <a:lnTo>
                    <a:pt x="21" y="356"/>
                  </a:lnTo>
                  <a:lnTo>
                    <a:pt x="14" y="374"/>
                  </a:lnTo>
                  <a:lnTo>
                    <a:pt x="21" y="383"/>
                  </a:lnTo>
                  <a:lnTo>
                    <a:pt x="14" y="393"/>
                  </a:lnTo>
                  <a:lnTo>
                    <a:pt x="2" y="372"/>
                  </a:lnTo>
                  <a:lnTo>
                    <a:pt x="11" y="353"/>
                  </a:lnTo>
                  <a:lnTo>
                    <a:pt x="9" y="347"/>
                  </a:lnTo>
                  <a:lnTo>
                    <a:pt x="0" y="340"/>
                  </a:lnTo>
                  <a:lnTo>
                    <a:pt x="21" y="320"/>
                  </a:lnTo>
                  <a:lnTo>
                    <a:pt x="25" y="304"/>
                  </a:lnTo>
                  <a:lnTo>
                    <a:pt x="42" y="294"/>
                  </a:lnTo>
                  <a:lnTo>
                    <a:pt x="40" y="281"/>
                  </a:lnTo>
                  <a:lnTo>
                    <a:pt x="33" y="273"/>
                  </a:lnTo>
                  <a:lnTo>
                    <a:pt x="33" y="267"/>
                  </a:lnTo>
                  <a:lnTo>
                    <a:pt x="40" y="262"/>
                  </a:lnTo>
                  <a:lnTo>
                    <a:pt x="40" y="254"/>
                  </a:lnTo>
                  <a:lnTo>
                    <a:pt x="44" y="245"/>
                  </a:lnTo>
                  <a:lnTo>
                    <a:pt x="42" y="230"/>
                  </a:lnTo>
                  <a:lnTo>
                    <a:pt x="49" y="223"/>
                  </a:lnTo>
                  <a:lnTo>
                    <a:pt x="49" y="205"/>
                  </a:lnTo>
                  <a:lnTo>
                    <a:pt x="75" y="213"/>
                  </a:lnTo>
                  <a:lnTo>
                    <a:pt x="84" y="200"/>
                  </a:lnTo>
                  <a:lnTo>
                    <a:pt x="94" y="197"/>
                  </a:lnTo>
                  <a:lnTo>
                    <a:pt x="103" y="200"/>
                  </a:lnTo>
                  <a:lnTo>
                    <a:pt x="118" y="192"/>
                  </a:lnTo>
                  <a:lnTo>
                    <a:pt x="136" y="197"/>
                  </a:lnTo>
                  <a:lnTo>
                    <a:pt x="153" y="191"/>
                  </a:lnTo>
                  <a:lnTo>
                    <a:pt x="164" y="191"/>
                  </a:lnTo>
                  <a:lnTo>
                    <a:pt x="174" y="187"/>
                  </a:lnTo>
                  <a:lnTo>
                    <a:pt x="174" y="156"/>
                  </a:lnTo>
                  <a:lnTo>
                    <a:pt x="169" y="143"/>
                  </a:lnTo>
                  <a:lnTo>
                    <a:pt x="131" y="140"/>
                  </a:lnTo>
                  <a:lnTo>
                    <a:pt x="113" y="114"/>
                  </a:lnTo>
                  <a:lnTo>
                    <a:pt x="111" y="95"/>
                  </a:lnTo>
                  <a:lnTo>
                    <a:pt x="117" y="86"/>
                  </a:lnTo>
                  <a:lnTo>
                    <a:pt x="113" y="62"/>
                  </a:lnTo>
                  <a:lnTo>
                    <a:pt x="120" y="59"/>
                  </a:lnTo>
                  <a:lnTo>
                    <a:pt x="117" y="57"/>
                  </a:lnTo>
                  <a:lnTo>
                    <a:pt x="126" y="49"/>
                  </a:lnTo>
                  <a:lnTo>
                    <a:pt x="145" y="41"/>
                  </a:lnTo>
                  <a:lnTo>
                    <a:pt x="150" y="32"/>
                  </a:lnTo>
                  <a:lnTo>
                    <a:pt x="164" y="24"/>
                  </a:lnTo>
                  <a:lnTo>
                    <a:pt x="174" y="24"/>
                  </a:lnTo>
                  <a:lnTo>
                    <a:pt x="188" y="19"/>
                  </a:lnTo>
                  <a:lnTo>
                    <a:pt x="205" y="0"/>
                  </a:lnTo>
                  <a:lnTo>
                    <a:pt x="216" y="4"/>
                  </a:lnTo>
                  <a:lnTo>
                    <a:pt x="223" y="4"/>
                  </a:lnTo>
                  <a:lnTo>
                    <a:pt x="221" y="14"/>
                  </a:lnTo>
                  <a:lnTo>
                    <a:pt x="230" y="22"/>
                  </a:lnTo>
                  <a:lnTo>
                    <a:pt x="239" y="54"/>
                  </a:lnTo>
                  <a:lnTo>
                    <a:pt x="249" y="64"/>
                  </a:lnTo>
                  <a:lnTo>
                    <a:pt x="261" y="86"/>
                  </a:lnTo>
                  <a:lnTo>
                    <a:pt x="270" y="84"/>
                  </a:lnTo>
                  <a:lnTo>
                    <a:pt x="284" y="94"/>
                  </a:lnTo>
                  <a:lnTo>
                    <a:pt x="299" y="62"/>
                  </a:lnTo>
                  <a:lnTo>
                    <a:pt x="303" y="62"/>
                  </a:lnTo>
                  <a:lnTo>
                    <a:pt x="313" y="68"/>
                  </a:lnTo>
                  <a:lnTo>
                    <a:pt x="325" y="67"/>
                  </a:lnTo>
                  <a:lnTo>
                    <a:pt x="332" y="62"/>
                  </a:lnTo>
                  <a:lnTo>
                    <a:pt x="341" y="59"/>
                  </a:lnTo>
                  <a:lnTo>
                    <a:pt x="348" y="54"/>
                  </a:lnTo>
                  <a:lnTo>
                    <a:pt x="359" y="54"/>
                  </a:lnTo>
                  <a:lnTo>
                    <a:pt x="367" y="49"/>
                  </a:lnTo>
                  <a:lnTo>
                    <a:pt x="374" y="49"/>
                  </a:lnTo>
                  <a:lnTo>
                    <a:pt x="376" y="57"/>
                  </a:lnTo>
                  <a:lnTo>
                    <a:pt x="390" y="59"/>
                  </a:lnTo>
                  <a:lnTo>
                    <a:pt x="399" y="54"/>
                  </a:lnTo>
                  <a:lnTo>
                    <a:pt x="404" y="54"/>
                  </a:lnTo>
                  <a:lnTo>
                    <a:pt x="406" y="64"/>
                  </a:lnTo>
                  <a:lnTo>
                    <a:pt x="430" y="52"/>
                  </a:lnTo>
                  <a:lnTo>
                    <a:pt x="452" y="46"/>
                  </a:lnTo>
                  <a:lnTo>
                    <a:pt x="458" y="84"/>
                  </a:lnTo>
                  <a:lnTo>
                    <a:pt x="468" y="90"/>
                  </a:lnTo>
                  <a:lnTo>
                    <a:pt x="468" y="116"/>
                  </a:lnTo>
                  <a:lnTo>
                    <a:pt x="473" y="126"/>
                  </a:lnTo>
                  <a:lnTo>
                    <a:pt x="487" y="140"/>
                  </a:lnTo>
                  <a:lnTo>
                    <a:pt x="494" y="164"/>
                  </a:lnTo>
                  <a:lnTo>
                    <a:pt x="487" y="170"/>
                  </a:lnTo>
                  <a:lnTo>
                    <a:pt x="477" y="170"/>
                  </a:lnTo>
                  <a:lnTo>
                    <a:pt x="484" y="186"/>
                  </a:lnTo>
                  <a:lnTo>
                    <a:pt x="465" y="205"/>
                  </a:lnTo>
                  <a:lnTo>
                    <a:pt x="475" y="215"/>
                  </a:lnTo>
                  <a:lnTo>
                    <a:pt x="463" y="218"/>
                  </a:lnTo>
                  <a:lnTo>
                    <a:pt x="468" y="226"/>
                  </a:lnTo>
                  <a:lnTo>
                    <a:pt x="461" y="235"/>
                  </a:lnTo>
                  <a:lnTo>
                    <a:pt x="458" y="239"/>
                  </a:lnTo>
                  <a:lnTo>
                    <a:pt x="458" y="254"/>
                  </a:lnTo>
                  <a:lnTo>
                    <a:pt x="447" y="269"/>
                  </a:lnTo>
                  <a:lnTo>
                    <a:pt x="458" y="269"/>
                  </a:lnTo>
                  <a:lnTo>
                    <a:pt x="454" y="273"/>
                  </a:lnTo>
                  <a:lnTo>
                    <a:pt x="440" y="285"/>
                  </a:lnTo>
                  <a:lnTo>
                    <a:pt x="437" y="294"/>
                  </a:lnTo>
                  <a:lnTo>
                    <a:pt x="451" y="312"/>
                  </a:lnTo>
                  <a:lnTo>
                    <a:pt x="435" y="307"/>
                  </a:lnTo>
                  <a:lnTo>
                    <a:pt x="430" y="310"/>
                  </a:lnTo>
                  <a:lnTo>
                    <a:pt x="433" y="324"/>
                  </a:lnTo>
                  <a:lnTo>
                    <a:pt x="425" y="331"/>
                  </a:lnTo>
                  <a:lnTo>
                    <a:pt x="418" y="326"/>
                  </a:lnTo>
                  <a:lnTo>
                    <a:pt x="411" y="334"/>
                  </a:lnTo>
                  <a:lnTo>
                    <a:pt x="406" y="344"/>
                  </a:lnTo>
                  <a:lnTo>
                    <a:pt x="400" y="347"/>
                  </a:lnTo>
                  <a:lnTo>
                    <a:pt x="406" y="359"/>
                  </a:lnTo>
                  <a:lnTo>
                    <a:pt x="399" y="361"/>
                  </a:lnTo>
                  <a:lnTo>
                    <a:pt x="395" y="372"/>
                  </a:lnTo>
                  <a:lnTo>
                    <a:pt x="390" y="369"/>
                  </a:lnTo>
                  <a:lnTo>
                    <a:pt x="388" y="361"/>
                  </a:lnTo>
                  <a:lnTo>
                    <a:pt x="380" y="361"/>
                  </a:lnTo>
                  <a:lnTo>
                    <a:pt x="376" y="359"/>
                  </a:lnTo>
                  <a:lnTo>
                    <a:pt x="371" y="364"/>
                  </a:lnTo>
                  <a:lnTo>
                    <a:pt x="374" y="369"/>
                  </a:lnTo>
                  <a:lnTo>
                    <a:pt x="360" y="388"/>
                  </a:lnTo>
                  <a:lnTo>
                    <a:pt x="360" y="396"/>
                  </a:lnTo>
                  <a:lnTo>
                    <a:pt x="350" y="410"/>
                  </a:lnTo>
                  <a:lnTo>
                    <a:pt x="357" y="415"/>
                  </a:lnTo>
                  <a:lnTo>
                    <a:pt x="341" y="428"/>
                  </a:lnTo>
                  <a:lnTo>
                    <a:pt x="348" y="434"/>
                  </a:lnTo>
                  <a:lnTo>
                    <a:pt x="373" y="441"/>
                  </a:lnTo>
                  <a:lnTo>
                    <a:pt x="397" y="436"/>
                  </a:lnTo>
                  <a:lnTo>
                    <a:pt x="411" y="431"/>
                  </a:lnTo>
                  <a:lnTo>
                    <a:pt x="421" y="431"/>
                  </a:lnTo>
                  <a:lnTo>
                    <a:pt x="437" y="431"/>
                  </a:lnTo>
                  <a:lnTo>
                    <a:pt x="465" y="436"/>
                  </a:lnTo>
                  <a:lnTo>
                    <a:pt x="484" y="423"/>
                  </a:lnTo>
                  <a:lnTo>
                    <a:pt x="491" y="409"/>
                  </a:lnTo>
                  <a:lnTo>
                    <a:pt x="501" y="396"/>
                  </a:lnTo>
                  <a:lnTo>
                    <a:pt x="524" y="387"/>
                  </a:lnTo>
                  <a:lnTo>
                    <a:pt x="534" y="372"/>
                  </a:lnTo>
                  <a:lnTo>
                    <a:pt x="548" y="377"/>
                  </a:lnTo>
                  <a:lnTo>
                    <a:pt x="571" y="382"/>
                  </a:lnTo>
                  <a:lnTo>
                    <a:pt x="578" y="396"/>
                  </a:lnTo>
                  <a:lnTo>
                    <a:pt x="579" y="431"/>
                  </a:lnTo>
                  <a:lnTo>
                    <a:pt x="572" y="449"/>
                  </a:lnTo>
                  <a:lnTo>
                    <a:pt x="597" y="471"/>
                  </a:lnTo>
                  <a:lnTo>
                    <a:pt x="609" y="471"/>
                  </a:lnTo>
                  <a:lnTo>
                    <a:pt x="607" y="488"/>
                  </a:lnTo>
                  <a:lnTo>
                    <a:pt x="594" y="495"/>
                  </a:lnTo>
                  <a:lnTo>
                    <a:pt x="585" y="506"/>
                  </a:lnTo>
                  <a:lnTo>
                    <a:pt x="585" y="517"/>
                  </a:lnTo>
                  <a:lnTo>
                    <a:pt x="578" y="527"/>
                  </a:lnTo>
                  <a:lnTo>
                    <a:pt x="581" y="539"/>
                  </a:lnTo>
                  <a:lnTo>
                    <a:pt x="579" y="552"/>
                  </a:lnTo>
                  <a:lnTo>
                    <a:pt x="588" y="560"/>
                  </a:lnTo>
                  <a:lnTo>
                    <a:pt x="590" y="579"/>
                  </a:lnTo>
                  <a:lnTo>
                    <a:pt x="585" y="611"/>
                  </a:lnTo>
                  <a:lnTo>
                    <a:pt x="587" y="624"/>
                  </a:lnTo>
                  <a:lnTo>
                    <a:pt x="597" y="624"/>
                  </a:lnTo>
                  <a:lnTo>
                    <a:pt x="611" y="614"/>
                  </a:lnTo>
                  <a:lnTo>
                    <a:pt x="618" y="605"/>
                  </a:lnTo>
                  <a:lnTo>
                    <a:pt x="633" y="592"/>
                  </a:lnTo>
                  <a:lnTo>
                    <a:pt x="637" y="592"/>
                  </a:lnTo>
                  <a:lnTo>
                    <a:pt x="637" y="622"/>
                  </a:lnTo>
                  <a:lnTo>
                    <a:pt x="630" y="628"/>
                  </a:lnTo>
                  <a:lnTo>
                    <a:pt x="635" y="649"/>
                  </a:lnTo>
                  <a:lnTo>
                    <a:pt x="625" y="659"/>
                  </a:lnTo>
                  <a:lnTo>
                    <a:pt x="613" y="667"/>
                  </a:lnTo>
                  <a:lnTo>
                    <a:pt x="621" y="686"/>
                  </a:lnTo>
                  <a:lnTo>
                    <a:pt x="614" y="705"/>
                  </a:lnTo>
                  <a:lnTo>
                    <a:pt x="621" y="717"/>
                  </a:lnTo>
                  <a:lnTo>
                    <a:pt x="620" y="735"/>
                  </a:lnTo>
                  <a:lnTo>
                    <a:pt x="625" y="753"/>
                  </a:lnTo>
                  <a:lnTo>
                    <a:pt x="633" y="762"/>
                  </a:lnTo>
                  <a:lnTo>
                    <a:pt x="658" y="760"/>
                  </a:lnTo>
                  <a:lnTo>
                    <a:pt x="677" y="770"/>
                  </a:lnTo>
                  <a:lnTo>
                    <a:pt x="677" y="778"/>
                  </a:lnTo>
                  <a:lnTo>
                    <a:pt x="670" y="784"/>
                  </a:lnTo>
                  <a:lnTo>
                    <a:pt x="703" y="797"/>
                  </a:lnTo>
                  <a:lnTo>
                    <a:pt x="717" y="797"/>
                  </a:lnTo>
                  <a:lnTo>
                    <a:pt x="705" y="813"/>
                  </a:lnTo>
                  <a:lnTo>
                    <a:pt x="708" y="827"/>
                  </a:lnTo>
                  <a:lnTo>
                    <a:pt x="705" y="834"/>
                  </a:lnTo>
                  <a:lnTo>
                    <a:pt x="708" y="842"/>
                  </a:lnTo>
                  <a:lnTo>
                    <a:pt x="717" y="846"/>
                  </a:lnTo>
                  <a:lnTo>
                    <a:pt x="722" y="853"/>
                  </a:lnTo>
                  <a:lnTo>
                    <a:pt x="747" y="854"/>
                  </a:lnTo>
                  <a:lnTo>
                    <a:pt x="767" y="894"/>
                  </a:lnTo>
                  <a:lnTo>
                    <a:pt x="788" y="904"/>
                  </a:lnTo>
                  <a:lnTo>
                    <a:pt x="792" y="917"/>
                  </a:lnTo>
                  <a:lnTo>
                    <a:pt x="783" y="924"/>
                  </a:lnTo>
                  <a:lnTo>
                    <a:pt x="786" y="929"/>
                  </a:lnTo>
                  <a:lnTo>
                    <a:pt x="800" y="929"/>
                  </a:lnTo>
                  <a:lnTo>
                    <a:pt x="804" y="931"/>
                  </a:lnTo>
                  <a:lnTo>
                    <a:pt x="814" y="918"/>
                  </a:lnTo>
                  <a:lnTo>
                    <a:pt x="823" y="917"/>
                  </a:lnTo>
                  <a:lnTo>
                    <a:pt x="834" y="905"/>
                  </a:lnTo>
                  <a:lnTo>
                    <a:pt x="837" y="918"/>
                  </a:lnTo>
                  <a:lnTo>
                    <a:pt x="849" y="918"/>
                  </a:lnTo>
                  <a:lnTo>
                    <a:pt x="851" y="931"/>
                  </a:lnTo>
                  <a:lnTo>
                    <a:pt x="863" y="928"/>
                  </a:lnTo>
                  <a:lnTo>
                    <a:pt x="900" y="937"/>
                  </a:lnTo>
                  <a:lnTo>
                    <a:pt x="929" y="952"/>
                  </a:lnTo>
                  <a:lnTo>
                    <a:pt x="920" y="967"/>
                  </a:lnTo>
                  <a:lnTo>
                    <a:pt x="919" y="988"/>
                  </a:lnTo>
                  <a:lnTo>
                    <a:pt x="868" y="1081"/>
                  </a:lnTo>
                  <a:lnTo>
                    <a:pt x="847" y="1100"/>
                  </a:lnTo>
                  <a:lnTo>
                    <a:pt x="771" y="1127"/>
                  </a:lnTo>
                  <a:lnTo>
                    <a:pt x="752" y="1144"/>
                  </a:lnTo>
                  <a:lnTo>
                    <a:pt x="743" y="1160"/>
                  </a:lnTo>
                  <a:lnTo>
                    <a:pt x="722" y="1211"/>
                  </a:lnTo>
                  <a:lnTo>
                    <a:pt x="715" y="1249"/>
                  </a:lnTo>
                  <a:lnTo>
                    <a:pt x="717" y="1307"/>
                  </a:lnTo>
                  <a:lnTo>
                    <a:pt x="684" y="1356"/>
                  </a:lnTo>
                  <a:lnTo>
                    <a:pt x="677" y="1380"/>
                  </a:lnTo>
                  <a:lnTo>
                    <a:pt x="675" y="1415"/>
                  </a:lnTo>
                  <a:lnTo>
                    <a:pt x="670" y="1431"/>
                  </a:lnTo>
                  <a:lnTo>
                    <a:pt x="651" y="1451"/>
                  </a:lnTo>
                  <a:lnTo>
                    <a:pt x="625" y="1464"/>
                  </a:lnTo>
                  <a:lnTo>
                    <a:pt x="578" y="1474"/>
                  </a:lnTo>
                  <a:lnTo>
                    <a:pt x="543" y="1491"/>
                  </a:lnTo>
                  <a:lnTo>
                    <a:pt x="524" y="1509"/>
                  </a:lnTo>
                  <a:lnTo>
                    <a:pt x="506" y="1523"/>
                  </a:lnTo>
                  <a:lnTo>
                    <a:pt x="486" y="1566"/>
                  </a:lnTo>
                  <a:lnTo>
                    <a:pt x="465" y="1585"/>
                  </a:lnTo>
                  <a:lnTo>
                    <a:pt x="459" y="1623"/>
                  </a:lnTo>
                  <a:lnTo>
                    <a:pt x="459" y="1652"/>
                  </a:lnTo>
                  <a:lnTo>
                    <a:pt x="435" y="1696"/>
                  </a:lnTo>
                  <a:lnTo>
                    <a:pt x="413" y="1719"/>
                  </a:lnTo>
                  <a:lnTo>
                    <a:pt x="373" y="1743"/>
                  </a:lnTo>
                  <a:lnTo>
                    <a:pt x="366" y="1744"/>
                  </a:lnTo>
                  <a:lnTo>
                    <a:pt x="364" y="1749"/>
                  </a:lnTo>
                  <a:lnTo>
                    <a:pt x="341" y="1722"/>
                  </a:lnTo>
                  <a:lnTo>
                    <a:pt x="343" y="1719"/>
                  </a:lnTo>
                  <a:lnTo>
                    <a:pt x="339" y="1712"/>
                  </a:lnTo>
                  <a:lnTo>
                    <a:pt x="334" y="1712"/>
                  </a:lnTo>
                  <a:lnTo>
                    <a:pt x="336" y="1704"/>
                  </a:lnTo>
                  <a:lnTo>
                    <a:pt x="331" y="1708"/>
                  </a:lnTo>
                  <a:lnTo>
                    <a:pt x="334" y="1690"/>
                  </a:lnTo>
                  <a:lnTo>
                    <a:pt x="331" y="1660"/>
                  </a:lnTo>
                  <a:lnTo>
                    <a:pt x="336" y="1641"/>
                  </a:lnTo>
                  <a:lnTo>
                    <a:pt x="332" y="1637"/>
                  </a:lnTo>
                  <a:lnTo>
                    <a:pt x="334" y="1625"/>
                  </a:lnTo>
                  <a:lnTo>
                    <a:pt x="331" y="1623"/>
                  </a:lnTo>
                  <a:lnTo>
                    <a:pt x="331" y="1611"/>
                  </a:lnTo>
                  <a:lnTo>
                    <a:pt x="334" y="1611"/>
                  </a:lnTo>
                  <a:lnTo>
                    <a:pt x="334" y="1598"/>
                  </a:lnTo>
                  <a:lnTo>
                    <a:pt x="325" y="1585"/>
                  </a:lnTo>
                  <a:lnTo>
                    <a:pt x="334" y="1569"/>
                  </a:lnTo>
                  <a:lnTo>
                    <a:pt x="334" y="1467"/>
                  </a:lnTo>
                  <a:lnTo>
                    <a:pt x="339" y="1456"/>
                  </a:lnTo>
                  <a:lnTo>
                    <a:pt x="359" y="1450"/>
                  </a:lnTo>
                  <a:lnTo>
                    <a:pt x="373" y="1442"/>
                  </a:lnTo>
                  <a:lnTo>
                    <a:pt x="376" y="1432"/>
                  </a:lnTo>
                  <a:lnTo>
                    <a:pt x="390" y="1432"/>
                  </a:lnTo>
                  <a:lnTo>
                    <a:pt x="397" y="1427"/>
                  </a:lnTo>
                  <a:lnTo>
                    <a:pt x="395" y="1411"/>
                  </a:lnTo>
                  <a:lnTo>
                    <a:pt x="334" y="1410"/>
                  </a:lnTo>
                  <a:lnTo>
                    <a:pt x="334" y="1392"/>
                  </a:lnTo>
                  <a:lnTo>
                    <a:pt x="294" y="1392"/>
                  </a:lnTo>
                  <a:lnTo>
                    <a:pt x="294" y="1384"/>
                  </a:lnTo>
                  <a:lnTo>
                    <a:pt x="268" y="1383"/>
                  </a:lnTo>
                  <a:lnTo>
                    <a:pt x="265" y="1373"/>
                  </a:lnTo>
                  <a:lnTo>
                    <a:pt x="247" y="1373"/>
                  </a:lnTo>
                  <a:lnTo>
                    <a:pt x="247" y="1365"/>
                  </a:lnTo>
                  <a:lnTo>
                    <a:pt x="239" y="1365"/>
                  </a:lnTo>
                  <a:lnTo>
                    <a:pt x="233" y="1340"/>
                  </a:lnTo>
                  <a:lnTo>
                    <a:pt x="240" y="1313"/>
                  </a:lnTo>
                  <a:lnTo>
                    <a:pt x="237" y="1313"/>
                  </a:lnTo>
                  <a:lnTo>
                    <a:pt x="233" y="1294"/>
                  </a:lnTo>
                  <a:lnTo>
                    <a:pt x="216" y="1294"/>
                  </a:lnTo>
                  <a:lnTo>
                    <a:pt x="207" y="1256"/>
                  </a:lnTo>
                  <a:lnTo>
                    <a:pt x="209" y="124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40" name="Freeform 124"/>
            <p:cNvSpPr>
              <a:spLocks/>
            </p:cNvSpPr>
            <p:nvPr/>
          </p:nvSpPr>
          <p:spPr bwMode="auto">
            <a:xfrm>
              <a:off x="6225530" y="2001735"/>
              <a:ext cx="526638" cy="616472"/>
            </a:xfrm>
            <a:custGeom>
              <a:avLst/>
              <a:gdLst>
                <a:gd name="T0" fmla="*/ 5 w 469"/>
                <a:gd name="T1" fmla="*/ 460 h 549"/>
                <a:gd name="T2" fmla="*/ 7 w 469"/>
                <a:gd name="T3" fmla="*/ 447 h 549"/>
                <a:gd name="T4" fmla="*/ 0 w 469"/>
                <a:gd name="T5" fmla="*/ 425 h 549"/>
                <a:gd name="T6" fmla="*/ 7 w 469"/>
                <a:gd name="T7" fmla="*/ 404 h 549"/>
                <a:gd name="T8" fmla="*/ 19 w 469"/>
                <a:gd name="T9" fmla="*/ 367 h 549"/>
                <a:gd name="T10" fmla="*/ 28 w 469"/>
                <a:gd name="T11" fmla="*/ 298 h 549"/>
                <a:gd name="T12" fmla="*/ 36 w 469"/>
                <a:gd name="T13" fmla="*/ 245 h 549"/>
                <a:gd name="T14" fmla="*/ 92 w 469"/>
                <a:gd name="T15" fmla="*/ 223 h 549"/>
                <a:gd name="T16" fmla="*/ 106 w 469"/>
                <a:gd name="T17" fmla="*/ 199 h 549"/>
                <a:gd name="T18" fmla="*/ 109 w 469"/>
                <a:gd name="T19" fmla="*/ 159 h 549"/>
                <a:gd name="T20" fmla="*/ 50 w 469"/>
                <a:gd name="T21" fmla="*/ 75 h 549"/>
                <a:gd name="T22" fmla="*/ 95 w 469"/>
                <a:gd name="T23" fmla="*/ 38 h 549"/>
                <a:gd name="T24" fmla="*/ 123 w 469"/>
                <a:gd name="T25" fmla="*/ 19 h 549"/>
                <a:gd name="T26" fmla="*/ 146 w 469"/>
                <a:gd name="T27" fmla="*/ 0 h 549"/>
                <a:gd name="T28" fmla="*/ 154 w 469"/>
                <a:gd name="T29" fmla="*/ 16 h 549"/>
                <a:gd name="T30" fmla="*/ 186 w 469"/>
                <a:gd name="T31" fmla="*/ 25 h 549"/>
                <a:gd name="T32" fmla="*/ 224 w 469"/>
                <a:gd name="T33" fmla="*/ 33 h 549"/>
                <a:gd name="T34" fmla="*/ 297 w 469"/>
                <a:gd name="T35" fmla="*/ 25 h 549"/>
                <a:gd name="T36" fmla="*/ 342 w 469"/>
                <a:gd name="T37" fmla="*/ 38 h 549"/>
                <a:gd name="T38" fmla="*/ 392 w 469"/>
                <a:gd name="T39" fmla="*/ 46 h 549"/>
                <a:gd name="T40" fmla="*/ 423 w 469"/>
                <a:gd name="T41" fmla="*/ 78 h 549"/>
                <a:gd name="T42" fmla="*/ 437 w 469"/>
                <a:gd name="T43" fmla="*/ 83 h 549"/>
                <a:gd name="T44" fmla="*/ 449 w 469"/>
                <a:gd name="T45" fmla="*/ 121 h 549"/>
                <a:gd name="T46" fmla="*/ 458 w 469"/>
                <a:gd name="T47" fmla="*/ 183 h 549"/>
                <a:gd name="T48" fmla="*/ 423 w 469"/>
                <a:gd name="T49" fmla="*/ 197 h 549"/>
                <a:gd name="T50" fmla="*/ 411 w 469"/>
                <a:gd name="T51" fmla="*/ 235 h 549"/>
                <a:gd name="T52" fmla="*/ 385 w 469"/>
                <a:gd name="T53" fmla="*/ 278 h 549"/>
                <a:gd name="T54" fmla="*/ 415 w 469"/>
                <a:gd name="T55" fmla="*/ 288 h 549"/>
                <a:gd name="T56" fmla="*/ 415 w 469"/>
                <a:gd name="T57" fmla="*/ 383 h 549"/>
                <a:gd name="T58" fmla="*/ 415 w 469"/>
                <a:gd name="T59" fmla="*/ 444 h 549"/>
                <a:gd name="T60" fmla="*/ 390 w 469"/>
                <a:gd name="T61" fmla="*/ 474 h 549"/>
                <a:gd name="T62" fmla="*/ 351 w 469"/>
                <a:gd name="T63" fmla="*/ 471 h 549"/>
                <a:gd name="T64" fmla="*/ 316 w 469"/>
                <a:gd name="T65" fmla="*/ 496 h 549"/>
                <a:gd name="T66" fmla="*/ 311 w 469"/>
                <a:gd name="T67" fmla="*/ 528 h 549"/>
                <a:gd name="T68" fmla="*/ 298 w 469"/>
                <a:gd name="T69" fmla="*/ 541 h 549"/>
                <a:gd name="T70" fmla="*/ 250 w 469"/>
                <a:gd name="T71" fmla="*/ 527 h 549"/>
                <a:gd name="T72" fmla="*/ 225 w 469"/>
                <a:gd name="T73" fmla="*/ 541 h 549"/>
                <a:gd name="T74" fmla="*/ 201 w 469"/>
                <a:gd name="T75" fmla="*/ 546 h 549"/>
                <a:gd name="T76" fmla="*/ 175 w 469"/>
                <a:gd name="T77" fmla="*/ 536 h 549"/>
                <a:gd name="T78" fmla="*/ 153 w 469"/>
                <a:gd name="T79" fmla="*/ 527 h 549"/>
                <a:gd name="T80" fmla="*/ 135 w 469"/>
                <a:gd name="T81" fmla="*/ 527 h 549"/>
                <a:gd name="T82" fmla="*/ 109 w 469"/>
                <a:gd name="T83" fmla="*/ 509 h 549"/>
                <a:gd name="T84" fmla="*/ 80 w 469"/>
                <a:gd name="T85" fmla="*/ 517 h 549"/>
                <a:gd name="T86" fmla="*/ 28 w 469"/>
                <a:gd name="T87" fmla="*/ 49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9" h="549">
                  <a:moveTo>
                    <a:pt x="12" y="477"/>
                  </a:moveTo>
                  <a:lnTo>
                    <a:pt x="5" y="461"/>
                  </a:lnTo>
                  <a:lnTo>
                    <a:pt x="5" y="460"/>
                  </a:lnTo>
                  <a:lnTo>
                    <a:pt x="10" y="461"/>
                  </a:lnTo>
                  <a:lnTo>
                    <a:pt x="17" y="456"/>
                  </a:lnTo>
                  <a:lnTo>
                    <a:pt x="7" y="447"/>
                  </a:lnTo>
                  <a:lnTo>
                    <a:pt x="1" y="442"/>
                  </a:lnTo>
                  <a:lnTo>
                    <a:pt x="3" y="430"/>
                  </a:lnTo>
                  <a:lnTo>
                    <a:pt x="0" y="425"/>
                  </a:lnTo>
                  <a:lnTo>
                    <a:pt x="0" y="407"/>
                  </a:lnTo>
                  <a:lnTo>
                    <a:pt x="5" y="409"/>
                  </a:lnTo>
                  <a:lnTo>
                    <a:pt x="7" y="404"/>
                  </a:lnTo>
                  <a:lnTo>
                    <a:pt x="0" y="402"/>
                  </a:lnTo>
                  <a:lnTo>
                    <a:pt x="5" y="385"/>
                  </a:lnTo>
                  <a:lnTo>
                    <a:pt x="19" y="367"/>
                  </a:lnTo>
                  <a:lnTo>
                    <a:pt x="21" y="358"/>
                  </a:lnTo>
                  <a:lnTo>
                    <a:pt x="29" y="337"/>
                  </a:lnTo>
                  <a:lnTo>
                    <a:pt x="28" y="298"/>
                  </a:lnTo>
                  <a:lnTo>
                    <a:pt x="14" y="280"/>
                  </a:lnTo>
                  <a:lnTo>
                    <a:pt x="10" y="255"/>
                  </a:lnTo>
                  <a:lnTo>
                    <a:pt x="36" y="245"/>
                  </a:lnTo>
                  <a:lnTo>
                    <a:pt x="73" y="242"/>
                  </a:lnTo>
                  <a:lnTo>
                    <a:pt x="87" y="226"/>
                  </a:lnTo>
                  <a:lnTo>
                    <a:pt x="92" y="223"/>
                  </a:lnTo>
                  <a:lnTo>
                    <a:pt x="97" y="221"/>
                  </a:lnTo>
                  <a:lnTo>
                    <a:pt x="106" y="223"/>
                  </a:lnTo>
                  <a:lnTo>
                    <a:pt x="106" y="199"/>
                  </a:lnTo>
                  <a:lnTo>
                    <a:pt x="100" y="194"/>
                  </a:lnTo>
                  <a:lnTo>
                    <a:pt x="97" y="162"/>
                  </a:lnTo>
                  <a:lnTo>
                    <a:pt x="109" y="159"/>
                  </a:lnTo>
                  <a:lnTo>
                    <a:pt x="92" y="127"/>
                  </a:lnTo>
                  <a:lnTo>
                    <a:pt x="87" y="108"/>
                  </a:lnTo>
                  <a:lnTo>
                    <a:pt x="50" y="75"/>
                  </a:lnTo>
                  <a:lnTo>
                    <a:pt x="69" y="65"/>
                  </a:lnTo>
                  <a:lnTo>
                    <a:pt x="61" y="56"/>
                  </a:lnTo>
                  <a:lnTo>
                    <a:pt x="95" y="38"/>
                  </a:lnTo>
                  <a:lnTo>
                    <a:pt x="109" y="38"/>
                  </a:lnTo>
                  <a:lnTo>
                    <a:pt x="123" y="33"/>
                  </a:lnTo>
                  <a:lnTo>
                    <a:pt x="123" y="19"/>
                  </a:lnTo>
                  <a:lnTo>
                    <a:pt x="128" y="13"/>
                  </a:lnTo>
                  <a:lnTo>
                    <a:pt x="135" y="16"/>
                  </a:lnTo>
                  <a:lnTo>
                    <a:pt x="146" y="0"/>
                  </a:lnTo>
                  <a:lnTo>
                    <a:pt x="149" y="3"/>
                  </a:lnTo>
                  <a:lnTo>
                    <a:pt x="146" y="11"/>
                  </a:lnTo>
                  <a:lnTo>
                    <a:pt x="154" y="16"/>
                  </a:lnTo>
                  <a:lnTo>
                    <a:pt x="172" y="11"/>
                  </a:lnTo>
                  <a:lnTo>
                    <a:pt x="175" y="19"/>
                  </a:lnTo>
                  <a:lnTo>
                    <a:pt x="186" y="25"/>
                  </a:lnTo>
                  <a:lnTo>
                    <a:pt x="206" y="33"/>
                  </a:lnTo>
                  <a:lnTo>
                    <a:pt x="212" y="30"/>
                  </a:lnTo>
                  <a:lnTo>
                    <a:pt x="224" y="33"/>
                  </a:lnTo>
                  <a:lnTo>
                    <a:pt x="232" y="38"/>
                  </a:lnTo>
                  <a:lnTo>
                    <a:pt x="265" y="29"/>
                  </a:lnTo>
                  <a:lnTo>
                    <a:pt x="297" y="25"/>
                  </a:lnTo>
                  <a:lnTo>
                    <a:pt x="316" y="30"/>
                  </a:lnTo>
                  <a:lnTo>
                    <a:pt x="316" y="33"/>
                  </a:lnTo>
                  <a:lnTo>
                    <a:pt x="342" y="38"/>
                  </a:lnTo>
                  <a:lnTo>
                    <a:pt x="351" y="35"/>
                  </a:lnTo>
                  <a:lnTo>
                    <a:pt x="384" y="48"/>
                  </a:lnTo>
                  <a:lnTo>
                    <a:pt x="392" y="46"/>
                  </a:lnTo>
                  <a:lnTo>
                    <a:pt x="408" y="49"/>
                  </a:lnTo>
                  <a:lnTo>
                    <a:pt x="411" y="68"/>
                  </a:lnTo>
                  <a:lnTo>
                    <a:pt x="423" y="78"/>
                  </a:lnTo>
                  <a:lnTo>
                    <a:pt x="430" y="75"/>
                  </a:lnTo>
                  <a:lnTo>
                    <a:pt x="437" y="75"/>
                  </a:lnTo>
                  <a:lnTo>
                    <a:pt x="437" y="83"/>
                  </a:lnTo>
                  <a:lnTo>
                    <a:pt x="449" y="87"/>
                  </a:lnTo>
                  <a:lnTo>
                    <a:pt x="453" y="95"/>
                  </a:lnTo>
                  <a:lnTo>
                    <a:pt x="449" y="121"/>
                  </a:lnTo>
                  <a:lnTo>
                    <a:pt x="469" y="130"/>
                  </a:lnTo>
                  <a:lnTo>
                    <a:pt x="469" y="151"/>
                  </a:lnTo>
                  <a:lnTo>
                    <a:pt x="458" y="183"/>
                  </a:lnTo>
                  <a:lnTo>
                    <a:pt x="439" y="184"/>
                  </a:lnTo>
                  <a:lnTo>
                    <a:pt x="430" y="199"/>
                  </a:lnTo>
                  <a:lnTo>
                    <a:pt x="423" y="197"/>
                  </a:lnTo>
                  <a:lnTo>
                    <a:pt x="420" y="207"/>
                  </a:lnTo>
                  <a:lnTo>
                    <a:pt x="413" y="207"/>
                  </a:lnTo>
                  <a:lnTo>
                    <a:pt x="411" y="235"/>
                  </a:lnTo>
                  <a:lnTo>
                    <a:pt x="404" y="251"/>
                  </a:lnTo>
                  <a:lnTo>
                    <a:pt x="396" y="264"/>
                  </a:lnTo>
                  <a:lnTo>
                    <a:pt x="385" y="278"/>
                  </a:lnTo>
                  <a:lnTo>
                    <a:pt x="390" y="285"/>
                  </a:lnTo>
                  <a:lnTo>
                    <a:pt x="404" y="280"/>
                  </a:lnTo>
                  <a:lnTo>
                    <a:pt x="415" y="288"/>
                  </a:lnTo>
                  <a:lnTo>
                    <a:pt x="404" y="309"/>
                  </a:lnTo>
                  <a:lnTo>
                    <a:pt x="404" y="372"/>
                  </a:lnTo>
                  <a:lnTo>
                    <a:pt x="415" y="383"/>
                  </a:lnTo>
                  <a:lnTo>
                    <a:pt x="406" y="399"/>
                  </a:lnTo>
                  <a:lnTo>
                    <a:pt x="413" y="417"/>
                  </a:lnTo>
                  <a:lnTo>
                    <a:pt x="415" y="444"/>
                  </a:lnTo>
                  <a:lnTo>
                    <a:pt x="413" y="447"/>
                  </a:lnTo>
                  <a:lnTo>
                    <a:pt x="401" y="455"/>
                  </a:lnTo>
                  <a:lnTo>
                    <a:pt x="390" y="474"/>
                  </a:lnTo>
                  <a:lnTo>
                    <a:pt x="389" y="492"/>
                  </a:lnTo>
                  <a:lnTo>
                    <a:pt x="373" y="490"/>
                  </a:lnTo>
                  <a:lnTo>
                    <a:pt x="351" y="471"/>
                  </a:lnTo>
                  <a:lnTo>
                    <a:pt x="342" y="469"/>
                  </a:lnTo>
                  <a:lnTo>
                    <a:pt x="316" y="484"/>
                  </a:lnTo>
                  <a:lnTo>
                    <a:pt x="316" y="496"/>
                  </a:lnTo>
                  <a:lnTo>
                    <a:pt x="328" y="517"/>
                  </a:lnTo>
                  <a:lnTo>
                    <a:pt x="319" y="527"/>
                  </a:lnTo>
                  <a:lnTo>
                    <a:pt x="311" y="528"/>
                  </a:lnTo>
                  <a:lnTo>
                    <a:pt x="309" y="533"/>
                  </a:lnTo>
                  <a:lnTo>
                    <a:pt x="304" y="533"/>
                  </a:lnTo>
                  <a:lnTo>
                    <a:pt x="298" y="541"/>
                  </a:lnTo>
                  <a:lnTo>
                    <a:pt x="276" y="541"/>
                  </a:lnTo>
                  <a:lnTo>
                    <a:pt x="271" y="531"/>
                  </a:lnTo>
                  <a:lnTo>
                    <a:pt x="250" y="527"/>
                  </a:lnTo>
                  <a:lnTo>
                    <a:pt x="246" y="533"/>
                  </a:lnTo>
                  <a:lnTo>
                    <a:pt x="234" y="533"/>
                  </a:lnTo>
                  <a:lnTo>
                    <a:pt x="225" y="541"/>
                  </a:lnTo>
                  <a:lnTo>
                    <a:pt x="222" y="541"/>
                  </a:lnTo>
                  <a:lnTo>
                    <a:pt x="212" y="549"/>
                  </a:lnTo>
                  <a:lnTo>
                    <a:pt x="201" y="546"/>
                  </a:lnTo>
                  <a:lnTo>
                    <a:pt x="196" y="519"/>
                  </a:lnTo>
                  <a:lnTo>
                    <a:pt x="180" y="523"/>
                  </a:lnTo>
                  <a:lnTo>
                    <a:pt x="175" y="536"/>
                  </a:lnTo>
                  <a:lnTo>
                    <a:pt x="170" y="539"/>
                  </a:lnTo>
                  <a:lnTo>
                    <a:pt x="161" y="528"/>
                  </a:lnTo>
                  <a:lnTo>
                    <a:pt x="153" y="527"/>
                  </a:lnTo>
                  <a:lnTo>
                    <a:pt x="149" y="528"/>
                  </a:lnTo>
                  <a:lnTo>
                    <a:pt x="135" y="520"/>
                  </a:lnTo>
                  <a:lnTo>
                    <a:pt x="135" y="527"/>
                  </a:lnTo>
                  <a:lnTo>
                    <a:pt x="120" y="527"/>
                  </a:lnTo>
                  <a:lnTo>
                    <a:pt x="114" y="511"/>
                  </a:lnTo>
                  <a:lnTo>
                    <a:pt x="109" y="509"/>
                  </a:lnTo>
                  <a:lnTo>
                    <a:pt x="99" y="523"/>
                  </a:lnTo>
                  <a:lnTo>
                    <a:pt x="83" y="527"/>
                  </a:lnTo>
                  <a:lnTo>
                    <a:pt x="80" y="517"/>
                  </a:lnTo>
                  <a:lnTo>
                    <a:pt x="57" y="509"/>
                  </a:lnTo>
                  <a:lnTo>
                    <a:pt x="40" y="482"/>
                  </a:lnTo>
                  <a:lnTo>
                    <a:pt x="28" y="492"/>
                  </a:lnTo>
                  <a:lnTo>
                    <a:pt x="12" y="4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41" name="Freeform 125"/>
            <p:cNvSpPr>
              <a:spLocks/>
            </p:cNvSpPr>
            <p:nvPr/>
          </p:nvSpPr>
          <p:spPr bwMode="auto">
            <a:xfrm>
              <a:off x="6225530" y="2001735"/>
              <a:ext cx="526638" cy="616472"/>
            </a:xfrm>
            <a:custGeom>
              <a:avLst/>
              <a:gdLst>
                <a:gd name="T0" fmla="*/ 5 w 469"/>
                <a:gd name="T1" fmla="*/ 460 h 549"/>
                <a:gd name="T2" fmla="*/ 7 w 469"/>
                <a:gd name="T3" fmla="*/ 447 h 549"/>
                <a:gd name="T4" fmla="*/ 0 w 469"/>
                <a:gd name="T5" fmla="*/ 425 h 549"/>
                <a:gd name="T6" fmla="*/ 7 w 469"/>
                <a:gd name="T7" fmla="*/ 404 h 549"/>
                <a:gd name="T8" fmla="*/ 19 w 469"/>
                <a:gd name="T9" fmla="*/ 367 h 549"/>
                <a:gd name="T10" fmla="*/ 28 w 469"/>
                <a:gd name="T11" fmla="*/ 298 h 549"/>
                <a:gd name="T12" fmla="*/ 36 w 469"/>
                <a:gd name="T13" fmla="*/ 245 h 549"/>
                <a:gd name="T14" fmla="*/ 92 w 469"/>
                <a:gd name="T15" fmla="*/ 223 h 549"/>
                <a:gd name="T16" fmla="*/ 106 w 469"/>
                <a:gd name="T17" fmla="*/ 199 h 549"/>
                <a:gd name="T18" fmla="*/ 109 w 469"/>
                <a:gd name="T19" fmla="*/ 159 h 549"/>
                <a:gd name="T20" fmla="*/ 50 w 469"/>
                <a:gd name="T21" fmla="*/ 75 h 549"/>
                <a:gd name="T22" fmla="*/ 95 w 469"/>
                <a:gd name="T23" fmla="*/ 38 h 549"/>
                <a:gd name="T24" fmla="*/ 123 w 469"/>
                <a:gd name="T25" fmla="*/ 19 h 549"/>
                <a:gd name="T26" fmla="*/ 146 w 469"/>
                <a:gd name="T27" fmla="*/ 0 h 549"/>
                <a:gd name="T28" fmla="*/ 154 w 469"/>
                <a:gd name="T29" fmla="*/ 16 h 549"/>
                <a:gd name="T30" fmla="*/ 186 w 469"/>
                <a:gd name="T31" fmla="*/ 25 h 549"/>
                <a:gd name="T32" fmla="*/ 224 w 469"/>
                <a:gd name="T33" fmla="*/ 33 h 549"/>
                <a:gd name="T34" fmla="*/ 297 w 469"/>
                <a:gd name="T35" fmla="*/ 25 h 549"/>
                <a:gd name="T36" fmla="*/ 342 w 469"/>
                <a:gd name="T37" fmla="*/ 38 h 549"/>
                <a:gd name="T38" fmla="*/ 392 w 469"/>
                <a:gd name="T39" fmla="*/ 46 h 549"/>
                <a:gd name="T40" fmla="*/ 423 w 469"/>
                <a:gd name="T41" fmla="*/ 78 h 549"/>
                <a:gd name="T42" fmla="*/ 437 w 469"/>
                <a:gd name="T43" fmla="*/ 83 h 549"/>
                <a:gd name="T44" fmla="*/ 449 w 469"/>
                <a:gd name="T45" fmla="*/ 121 h 549"/>
                <a:gd name="T46" fmla="*/ 458 w 469"/>
                <a:gd name="T47" fmla="*/ 183 h 549"/>
                <a:gd name="T48" fmla="*/ 423 w 469"/>
                <a:gd name="T49" fmla="*/ 197 h 549"/>
                <a:gd name="T50" fmla="*/ 411 w 469"/>
                <a:gd name="T51" fmla="*/ 235 h 549"/>
                <a:gd name="T52" fmla="*/ 385 w 469"/>
                <a:gd name="T53" fmla="*/ 278 h 549"/>
                <a:gd name="T54" fmla="*/ 415 w 469"/>
                <a:gd name="T55" fmla="*/ 288 h 549"/>
                <a:gd name="T56" fmla="*/ 415 w 469"/>
                <a:gd name="T57" fmla="*/ 383 h 549"/>
                <a:gd name="T58" fmla="*/ 415 w 469"/>
                <a:gd name="T59" fmla="*/ 444 h 549"/>
                <a:gd name="T60" fmla="*/ 390 w 469"/>
                <a:gd name="T61" fmla="*/ 474 h 549"/>
                <a:gd name="T62" fmla="*/ 351 w 469"/>
                <a:gd name="T63" fmla="*/ 471 h 549"/>
                <a:gd name="T64" fmla="*/ 316 w 469"/>
                <a:gd name="T65" fmla="*/ 496 h 549"/>
                <a:gd name="T66" fmla="*/ 311 w 469"/>
                <a:gd name="T67" fmla="*/ 528 h 549"/>
                <a:gd name="T68" fmla="*/ 298 w 469"/>
                <a:gd name="T69" fmla="*/ 541 h 549"/>
                <a:gd name="T70" fmla="*/ 250 w 469"/>
                <a:gd name="T71" fmla="*/ 527 h 549"/>
                <a:gd name="T72" fmla="*/ 225 w 469"/>
                <a:gd name="T73" fmla="*/ 541 h 549"/>
                <a:gd name="T74" fmla="*/ 201 w 469"/>
                <a:gd name="T75" fmla="*/ 546 h 549"/>
                <a:gd name="T76" fmla="*/ 175 w 469"/>
                <a:gd name="T77" fmla="*/ 536 h 549"/>
                <a:gd name="T78" fmla="*/ 153 w 469"/>
                <a:gd name="T79" fmla="*/ 527 h 549"/>
                <a:gd name="T80" fmla="*/ 135 w 469"/>
                <a:gd name="T81" fmla="*/ 527 h 549"/>
                <a:gd name="T82" fmla="*/ 109 w 469"/>
                <a:gd name="T83" fmla="*/ 509 h 549"/>
                <a:gd name="T84" fmla="*/ 80 w 469"/>
                <a:gd name="T85" fmla="*/ 517 h 549"/>
                <a:gd name="T86" fmla="*/ 28 w 469"/>
                <a:gd name="T87" fmla="*/ 49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9" h="549">
                  <a:moveTo>
                    <a:pt x="12" y="477"/>
                  </a:moveTo>
                  <a:lnTo>
                    <a:pt x="5" y="461"/>
                  </a:lnTo>
                  <a:lnTo>
                    <a:pt x="5" y="460"/>
                  </a:lnTo>
                  <a:lnTo>
                    <a:pt x="10" y="461"/>
                  </a:lnTo>
                  <a:lnTo>
                    <a:pt x="17" y="456"/>
                  </a:lnTo>
                  <a:lnTo>
                    <a:pt x="7" y="447"/>
                  </a:lnTo>
                  <a:lnTo>
                    <a:pt x="1" y="442"/>
                  </a:lnTo>
                  <a:lnTo>
                    <a:pt x="3" y="430"/>
                  </a:lnTo>
                  <a:lnTo>
                    <a:pt x="0" y="425"/>
                  </a:lnTo>
                  <a:lnTo>
                    <a:pt x="0" y="407"/>
                  </a:lnTo>
                  <a:lnTo>
                    <a:pt x="5" y="409"/>
                  </a:lnTo>
                  <a:lnTo>
                    <a:pt x="7" y="404"/>
                  </a:lnTo>
                  <a:lnTo>
                    <a:pt x="0" y="402"/>
                  </a:lnTo>
                  <a:lnTo>
                    <a:pt x="5" y="385"/>
                  </a:lnTo>
                  <a:lnTo>
                    <a:pt x="19" y="367"/>
                  </a:lnTo>
                  <a:lnTo>
                    <a:pt x="21" y="358"/>
                  </a:lnTo>
                  <a:lnTo>
                    <a:pt x="29" y="337"/>
                  </a:lnTo>
                  <a:lnTo>
                    <a:pt x="28" y="298"/>
                  </a:lnTo>
                  <a:lnTo>
                    <a:pt x="14" y="280"/>
                  </a:lnTo>
                  <a:lnTo>
                    <a:pt x="10" y="255"/>
                  </a:lnTo>
                  <a:lnTo>
                    <a:pt x="36" y="245"/>
                  </a:lnTo>
                  <a:lnTo>
                    <a:pt x="73" y="242"/>
                  </a:lnTo>
                  <a:lnTo>
                    <a:pt x="87" y="226"/>
                  </a:lnTo>
                  <a:lnTo>
                    <a:pt x="92" y="223"/>
                  </a:lnTo>
                  <a:lnTo>
                    <a:pt x="97" y="221"/>
                  </a:lnTo>
                  <a:lnTo>
                    <a:pt x="106" y="223"/>
                  </a:lnTo>
                  <a:lnTo>
                    <a:pt x="106" y="199"/>
                  </a:lnTo>
                  <a:lnTo>
                    <a:pt x="100" y="194"/>
                  </a:lnTo>
                  <a:lnTo>
                    <a:pt x="97" y="162"/>
                  </a:lnTo>
                  <a:lnTo>
                    <a:pt x="109" y="159"/>
                  </a:lnTo>
                  <a:lnTo>
                    <a:pt x="92" y="127"/>
                  </a:lnTo>
                  <a:lnTo>
                    <a:pt x="87" y="108"/>
                  </a:lnTo>
                  <a:lnTo>
                    <a:pt x="50" y="75"/>
                  </a:lnTo>
                  <a:lnTo>
                    <a:pt x="69" y="65"/>
                  </a:lnTo>
                  <a:lnTo>
                    <a:pt x="61" y="56"/>
                  </a:lnTo>
                  <a:lnTo>
                    <a:pt x="95" y="38"/>
                  </a:lnTo>
                  <a:lnTo>
                    <a:pt x="109" y="38"/>
                  </a:lnTo>
                  <a:lnTo>
                    <a:pt x="123" y="33"/>
                  </a:lnTo>
                  <a:lnTo>
                    <a:pt x="123" y="19"/>
                  </a:lnTo>
                  <a:lnTo>
                    <a:pt x="128" y="13"/>
                  </a:lnTo>
                  <a:lnTo>
                    <a:pt x="135" y="16"/>
                  </a:lnTo>
                  <a:lnTo>
                    <a:pt x="146" y="0"/>
                  </a:lnTo>
                  <a:lnTo>
                    <a:pt x="149" y="3"/>
                  </a:lnTo>
                  <a:lnTo>
                    <a:pt x="146" y="11"/>
                  </a:lnTo>
                  <a:lnTo>
                    <a:pt x="154" y="16"/>
                  </a:lnTo>
                  <a:lnTo>
                    <a:pt x="172" y="11"/>
                  </a:lnTo>
                  <a:lnTo>
                    <a:pt x="175" y="19"/>
                  </a:lnTo>
                  <a:lnTo>
                    <a:pt x="186" y="25"/>
                  </a:lnTo>
                  <a:lnTo>
                    <a:pt x="206" y="33"/>
                  </a:lnTo>
                  <a:lnTo>
                    <a:pt x="212" y="30"/>
                  </a:lnTo>
                  <a:lnTo>
                    <a:pt x="224" y="33"/>
                  </a:lnTo>
                  <a:lnTo>
                    <a:pt x="232" y="38"/>
                  </a:lnTo>
                  <a:lnTo>
                    <a:pt x="265" y="29"/>
                  </a:lnTo>
                  <a:lnTo>
                    <a:pt x="297" y="25"/>
                  </a:lnTo>
                  <a:lnTo>
                    <a:pt x="316" y="30"/>
                  </a:lnTo>
                  <a:lnTo>
                    <a:pt x="316" y="33"/>
                  </a:lnTo>
                  <a:lnTo>
                    <a:pt x="342" y="38"/>
                  </a:lnTo>
                  <a:lnTo>
                    <a:pt x="351" y="35"/>
                  </a:lnTo>
                  <a:lnTo>
                    <a:pt x="384" y="48"/>
                  </a:lnTo>
                  <a:lnTo>
                    <a:pt x="392" y="46"/>
                  </a:lnTo>
                  <a:lnTo>
                    <a:pt x="408" y="49"/>
                  </a:lnTo>
                  <a:lnTo>
                    <a:pt x="411" y="68"/>
                  </a:lnTo>
                  <a:lnTo>
                    <a:pt x="423" y="78"/>
                  </a:lnTo>
                  <a:lnTo>
                    <a:pt x="430" y="75"/>
                  </a:lnTo>
                  <a:lnTo>
                    <a:pt x="437" y="75"/>
                  </a:lnTo>
                  <a:lnTo>
                    <a:pt x="437" y="83"/>
                  </a:lnTo>
                  <a:lnTo>
                    <a:pt x="449" y="87"/>
                  </a:lnTo>
                  <a:lnTo>
                    <a:pt x="453" y="95"/>
                  </a:lnTo>
                  <a:lnTo>
                    <a:pt x="449" y="121"/>
                  </a:lnTo>
                  <a:lnTo>
                    <a:pt x="469" y="130"/>
                  </a:lnTo>
                  <a:lnTo>
                    <a:pt x="469" y="151"/>
                  </a:lnTo>
                  <a:lnTo>
                    <a:pt x="458" y="183"/>
                  </a:lnTo>
                  <a:lnTo>
                    <a:pt x="439" y="184"/>
                  </a:lnTo>
                  <a:lnTo>
                    <a:pt x="430" y="199"/>
                  </a:lnTo>
                  <a:lnTo>
                    <a:pt x="423" y="197"/>
                  </a:lnTo>
                  <a:lnTo>
                    <a:pt x="420" y="207"/>
                  </a:lnTo>
                  <a:lnTo>
                    <a:pt x="413" y="207"/>
                  </a:lnTo>
                  <a:lnTo>
                    <a:pt x="411" y="235"/>
                  </a:lnTo>
                  <a:lnTo>
                    <a:pt x="404" y="251"/>
                  </a:lnTo>
                  <a:lnTo>
                    <a:pt x="396" y="264"/>
                  </a:lnTo>
                  <a:lnTo>
                    <a:pt x="385" y="278"/>
                  </a:lnTo>
                  <a:lnTo>
                    <a:pt x="390" y="285"/>
                  </a:lnTo>
                  <a:lnTo>
                    <a:pt x="404" y="280"/>
                  </a:lnTo>
                  <a:lnTo>
                    <a:pt x="415" y="288"/>
                  </a:lnTo>
                  <a:lnTo>
                    <a:pt x="404" y="309"/>
                  </a:lnTo>
                  <a:lnTo>
                    <a:pt x="404" y="372"/>
                  </a:lnTo>
                  <a:lnTo>
                    <a:pt x="415" y="383"/>
                  </a:lnTo>
                  <a:lnTo>
                    <a:pt x="406" y="399"/>
                  </a:lnTo>
                  <a:lnTo>
                    <a:pt x="413" y="417"/>
                  </a:lnTo>
                  <a:lnTo>
                    <a:pt x="415" y="444"/>
                  </a:lnTo>
                  <a:lnTo>
                    <a:pt x="413" y="447"/>
                  </a:lnTo>
                  <a:lnTo>
                    <a:pt x="401" y="455"/>
                  </a:lnTo>
                  <a:lnTo>
                    <a:pt x="390" y="474"/>
                  </a:lnTo>
                  <a:lnTo>
                    <a:pt x="389" y="492"/>
                  </a:lnTo>
                  <a:lnTo>
                    <a:pt x="373" y="490"/>
                  </a:lnTo>
                  <a:lnTo>
                    <a:pt x="351" y="471"/>
                  </a:lnTo>
                  <a:lnTo>
                    <a:pt x="342" y="469"/>
                  </a:lnTo>
                  <a:lnTo>
                    <a:pt x="316" y="484"/>
                  </a:lnTo>
                  <a:lnTo>
                    <a:pt x="316" y="496"/>
                  </a:lnTo>
                  <a:lnTo>
                    <a:pt x="328" y="517"/>
                  </a:lnTo>
                  <a:lnTo>
                    <a:pt x="319" y="527"/>
                  </a:lnTo>
                  <a:lnTo>
                    <a:pt x="311" y="528"/>
                  </a:lnTo>
                  <a:lnTo>
                    <a:pt x="309" y="533"/>
                  </a:lnTo>
                  <a:lnTo>
                    <a:pt x="304" y="533"/>
                  </a:lnTo>
                  <a:lnTo>
                    <a:pt x="298" y="541"/>
                  </a:lnTo>
                  <a:lnTo>
                    <a:pt x="276" y="541"/>
                  </a:lnTo>
                  <a:lnTo>
                    <a:pt x="271" y="531"/>
                  </a:lnTo>
                  <a:lnTo>
                    <a:pt x="250" y="527"/>
                  </a:lnTo>
                  <a:lnTo>
                    <a:pt x="246" y="533"/>
                  </a:lnTo>
                  <a:lnTo>
                    <a:pt x="234" y="533"/>
                  </a:lnTo>
                  <a:lnTo>
                    <a:pt x="225" y="541"/>
                  </a:lnTo>
                  <a:lnTo>
                    <a:pt x="222" y="541"/>
                  </a:lnTo>
                  <a:lnTo>
                    <a:pt x="212" y="549"/>
                  </a:lnTo>
                  <a:lnTo>
                    <a:pt x="201" y="546"/>
                  </a:lnTo>
                  <a:lnTo>
                    <a:pt x="196" y="519"/>
                  </a:lnTo>
                  <a:lnTo>
                    <a:pt x="180" y="523"/>
                  </a:lnTo>
                  <a:lnTo>
                    <a:pt x="175" y="536"/>
                  </a:lnTo>
                  <a:lnTo>
                    <a:pt x="170" y="539"/>
                  </a:lnTo>
                  <a:lnTo>
                    <a:pt x="161" y="528"/>
                  </a:lnTo>
                  <a:lnTo>
                    <a:pt x="153" y="527"/>
                  </a:lnTo>
                  <a:lnTo>
                    <a:pt x="149" y="528"/>
                  </a:lnTo>
                  <a:lnTo>
                    <a:pt x="135" y="520"/>
                  </a:lnTo>
                  <a:lnTo>
                    <a:pt x="135" y="527"/>
                  </a:lnTo>
                  <a:lnTo>
                    <a:pt x="120" y="527"/>
                  </a:lnTo>
                  <a:lnTo>
                    <a:pt x="114" y="511"/>
                  </a:lnTo>
                  <a:lnTo>
                    <a:pt x="109" y="509"/>
                  </a:lnTo>
                  <a:lnTo>
                    <a:pt x="99" y="523"/>
                  </a:lnTo>
                  <a:lnTo>
                    <a:pt x="83" y="527"/>
                  </a:lnTo>
                  <a:lnTo>
                    <a:pt x="80" y="517"/>
                  </a:lnTo>
                  <a:lnTo>
                    <a:pt x="57" y="509"/>
                  </a:lnTo>
                  <a:lnTo>
                    <a:pt x="40" y="482"/>
                  </a:lnTo>
                  <a:lnTo>
                    <a:pt x="28" y="492"/>
                  </a:lnTo>
                  <a:lnTo>
                    <a:pt x="12" y="47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42" name="Freeform 126"/>
            <p:cNvSpPr>
              <a:spLocks/>
            </p:cNvSpPr>
            <p:nvPr/>
          </p:nvSpPr>
          <p:spPr bwMode="auto">
            <a:xfrm>
              <a:off x="5936946" y="2693441"/>
              <a:ext cx="31441" cy="12352"/>
            </a:xfrm>
            <a:custGeom>
              <a:avLst/>
              <a:gdLst>
                <a:gd name="T0" fmla="*/ 0 w 28"/>
                <a:gd name="T1" fmla="*/ 9 h 11"/>
                <a:gd name="T2" fmla="*/ 1 w 28"/>
                <a:gd name="T3" fmla="*/ 0 h 11"/>
                <a:gd name="T4" fmla="*/ 28 w 28"/>
                <a:gd name="T5" fmla="*/ 5 h 11"/>
                <a:gd name="T6" fmla="*/ 26 w 28"/>
                <a:gd name="T7" fmla="*/ 11 h 11"/>
                <a:gd name="T8" fmla="*/ 0 w 28"/>
                <a:gd name="T9" fmla="*/ 9 h 11"/>
              </a:gdLst>
              <a:ahLst/>
              <a:cxnLst>
                <a:cxn ang="0">
                  <a:pos x="T0" y="T1"/>
                </a:cxn>
                <a:cxn ang="0">
                  <a:pos x="T2" y="T3"/>
                </a:cxn>
                <a:cxn ang="0">
                  <a:pos x="T4" y="T5"/>
                </a:cxn>
                <a:cxn ang="0">
                  <a:pos x="T6" y="T7"/>
                </a:cxn>
                <a:cxn ang="0">
                  <a:pos x="T8" y="T9"/>
                </a:cxn>
              </a:cxnLst>
              <a:rect l="0" t="0" r="r" b="b"/>
              <a:pathLst>
                <a:path w="28" h="11">
                  <a:moveTo>
                    <a:pt x="0" y="9"/>
                  </a:moveTo>
                  <a:lnTo>
                    <a:pt x="1" y="0"/>
                  </a:lnTo>
                  <a:lnTo>
                    <a:pt x="28" y="5"/>
                  </a:lnTo>
                  <a:lnTo>
                    <a:pt x="26" y="11"/>
                  </a:lnTo>
                  <a:lnTo>
                    <a:pt x="0" y="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43" name="Freeform 127"/>
            <p:cNvSpPr>
              <a:spLocks/>
            </p:cNvSpPr>
            <p:nvPr/>
          </p:nvSpPr>
          <p:spPr bwMode="auto">
            <a:xfrm>
              <a:off x="5936946" y="2693441"/>
              <a:ext cx="31441" cy="12352"/>
            </a:xfrm>
            <a:custGeom>
              <a:avLst/>
              <a:gdLst>
                <a:gd name="T0" fmla="*/ 0 w 28"/>
                <a:gd name="T1" fmla="*/ 9 h 11"/>
                <a:gd name="T2" fmla="*/ 1 w 28"/>
                <a:gd name="T3" fmla="*/ 0 h 11"/>
                <a:gd name="T4" fmla="*/ 28 w 28"/>
                <a:gd name="T5" fmla="*/ 5 h 11"/>
                <a:gd name="T6" fmla="*/ 26 w 28"/>
                <a:gd name="T7" fmla="*/ 11 h 11"/>
                <a:gd name="T8" fmla="*/ 0 w 28"/>
                <a:gd name="T9" fmla="*/ 9 h 11"/>
              </a:gdLst>
              <a:ahLst/>
              <a:cxnLst>
                <a:cxn ang="0">
                  <a:pos x="T0" y="T1"/>
                </a:cxn>
                <a:cxn ang="0">
                  <a:pos x="T2" y="T3"/>
                </a:cxn>
                <a:cxn ang="0">
                  <a:pos x="T4" y="T5"/>
                </a:cxn>
                <a:cxn ang="0">
                  <a:pos x="T6" y="T7"/>
                </a:cxn>
                <a:cxn ang="0">
                  <a:pos x="T8" y="T9"/>
                </a:cxn>
              </a:cxnLst>
              <a:rect l="0" t="0" r="r" b="b"/>
              <a:pathLst>
                <a:path w="28" h="11">
                  <a:moveTo>
                    <a:pt x="0" y="9"/>
                  </a:moveTo>
                  <a:lnTo>
                    <a:pt x="1" y="0"/>
                  </a:lnTo>
                  <a:lnTo>
                    <a:pt x="28" y="5"/>
                  </a:lnTo>
                  <a:lnTo>
                    <a:pt x="26" y="11"/>
                  </a:lnTo>
                  <a:lnTo>
                    <a:pt x="0" y="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44" name="Freeform 128"/>
            <p:cNvSpPr>
              <a:spLocks/>
            </p:cNvSpPr>
            <p:nvPr/>
          </p:nvSpPr>
          <p:spPr bwMode="auto">
            <a:xfrm>
              <a:off x="5828025" y="1221320"/>
              <a:ext cx="1190268" cy="1082475"/>
            </a:xfrm>
            <a:custGeom>
              <a:avLst/>
              <a:gdLst>
                <a:gd name="T0" fmla="*/ 5 w 1060"/>
                <a:gd name="T1" fmla="*/ 734 h 964"/>
                <a:gd name="T2" fmla="*/ 83 w 1060"/>
                <a:gd name="T3" fmla="*/ 642 h 964"/>
                <a:gd name="T4" fmla="*/ 210 w 1060"/>
                <a:gd name="T5" fmla="*/ 580 h 964"/>
                <a:gd name="T6" fmla="*/ 257 w 1060"/>
                <a:gd name="T7" fmla="*/ 456 h 964"/>
                <a:gd name="T8" fmla="*/ 292 w 1060"/>
                <a:gd name="T9" fmla="*/ 294 h 964"/>
                <a:gd name="T10" fmla="*/ 459 w 1060"/>
                <a:gd name="T11" fmla="*/ 138 h 964"/>
                <a:gd name="T12" fmla="*/ 527 w 1060"/>
                <a:gd name="T13" fmla="*/ 0 h 964"/>
                <a:gd name="T14" fmla="*/ 544 w 1060"/>
                <a:gd name="T15" fmla="*/ 80 h 964"/>
                <a:gd name="T16" fmla="*/ 614 w 1060"/>
                <a:gd name="T17" fmla="*/ 111 h 964"/>
                <a:gd name="T18" fmla="*/ 619 w 1060"/>
                <a:gd name="T19" fmla="*/ 178 h 964"/>
                <a:gd name="T20" fmla="*/ 614 w 1060"/>
                <a:gd name="T21" fmla="*/ 210 h 964"/>
                <a:gd name="T22" fmla="*/ 633 w 1060"/>
                <a:gd name="T23" fmla="*/ 262 h 964"/>
                <a:gd name="T24" fmla="*/ 666 w 1060"/>
                <a:gd name="T25" fmla="*/ 289 h 964"/>
                <a:gd name="T26" fmla="*/ 728 w 1060"/>
                <a:gd name="T27" fmla="*/ 270 h 964"/>
                <a:gd name="T28" fmla="*/ 768 w 1060"/>
                <a:gd name="T29" fmla="*/ 307 h 964"/>
                <a:gd name="T30" fmla="*/ 775 w 1060"/>
                <a:gd name="T31" fmla="*/ 353 h 964"/>
                <a:gd name="T32" fmla="*/ 814 w 1060"/>
                <a:gd name="T33" fmla="*/ 399 h 964"/>
                <a:gd name="T34" fmla="*/ 847 w 1060"/>
                <a:gd name="T35" fmla="*/ 462 h 964"/>
                <a:gd name="T36" fmla="*/ 873 w 1060"/>
                <a:gd name="T37" fmla="*/ 502 h 964"/>
                <a:gd name="T38" fmla="*/ 939 w 1060"/>
                <a:gd name="T39" fmla="*/ 524 h 964"/>
                <a:gd name="T40" fmla="*/ 984 w 1060"/>
                <a:gd name="T41" fmla="*/ 605 h 964"/>
                <a:gd name="T42" fmla="*/ 1026 w 1060"/>
                <a:gd name="T43" fmla="*/ 651 h 964"/>
                <a:gd name="T44" fmla="*/ 1060 w 1060"/>
                <a:gd name="T45" fmla="*/ 715 h 964"/>
                <a:gd name="T46" fmla="*/ 1014 w 1060"/>
                <a:gd name="T47" fmla="*/ 785 h 964"/>
                <a:gd name="T48" fmla="*/ 989 w 1060"/>
                <a:gd name="T49" fmla="*/ 842 h 964"/>
                <a:gd name="T50" fmla="*/ 942 w 1060"/>
                <a:gd name="T51" fmla="*/ 891 h 964"/>
                <a:gd name="T52" fmla="*/ 897 w 1060"/>
                <a:gd name="T53" fmla="*/ 940 h 964"/>
                <a:gd name="T54" fmla="*/ 824 w 1060"/>
                <a:gd name="T55" fmla="*/ 923 h 964"/>
                <a:gd name="T56" fmla="*/ 784 w 1060"/>
                <a:gd name="T57" fmla="*/ 893 h 964"/>
                <a:gd name="T58" fmla="*/ 822 w 1060"/>
                <a:gd name="T59" fmla="*/ 824 h 964"/>
                <a:gd name="T60" fmla="*/ 791 w 1060"/>
                <a:gd name="T61" fmla="*/ 777 h 964"/>
                <a:gd name="T62" fmla="*/ 763 w 1060"/>
                <a:gd name="T63" fmla="*/ 763 h 964"/>
                <a:gd name="T64" fmla="*/ 704 w 1060"/>
                <a:gd name="T65" fmla="*/ 729 h 964"/>
                <a:gd name="T66" fmla="*/ 650 w 1060"/>
                <a:gd name="T67" fmla="*/ 720 h 964"/>
                <a:gd name="T68" fmla="*/ 565 w 1060"/>
                <a:gd name="T69" fmla="*/ 724 h 964"/>
                <a:gd name="T70" fmla="*/ 525 w 1060"/>
                <a:gd name="T71" fmla="*/ 705 h 964"/>
                <a:gd name="T72" fmla="*/ 499 w 1060"/>
                <a:gd name="T73" fmla="*/ 696 h 964"/>
                <a:gd name="T74" fmla="*/ 476 w 1060"/>
                <a:gd name="T75" fmla="*/ 728 h 964"/>
                <a:gd name="T76" fmla="*/ 422 w 1060"/>
                <a:gd name="T77" fmla="*/ 759 h 964"/>
                <a:gd name="T78" fmla="*/ 462 w 1060"/>
                <a:gd name="T79" fmla="*/ 853 h 964"/>
                <a:gd name="T80" fmla="*/ 459 w 1060"/>
                <a:gd name="T81" fmla="*/ 918 h 964"/>
                <a:gd name="T82" fmla="*/ 424 w 1060"/>
                <a:gd name="T83" fmla="*/ 936 h 964"/>
                <a:gd name="T84" fmla="*/ 342 w 1060"/>
                <a:gd name="T85" fmla="*/ 940 h 964"/>
                <a:gd name="T86" fmla="*/ 301 w 1060"/>
                <a:gd name="T87" fmla="*/ 963 h 964"/>
                <a:gd name="T88" fmla="*/ 283 w 1060"/>
                <a:gd name="T89" fmla="*/ 886 h 964"/>
                <a:gd name="T90" fmla="*/ 262 w 1060"/>
                <a:gd name="T91" fmla="*/ 864 h 964"/>
                <a:gd name="T92" fmla="*/ 217 w 1060"/>
                <a:gd name="T93" fmla="*/ 851 h 964"/>
                <a:gd name="T94" fmla="*/ 142 w 1060"/>
                <a:gd name="T95" fmla="*/ 856 h 964"/>
                <a:gd name="T96" fmla="*/ 66 w 1060"/>
                <a:gd name="T97" fmla="*/ 81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0" h="964">
                  <a:moveTo>
                    <a:pt x="64" y="812"/>
                  </a:moveTo>
                  <a:lnTo>
                    <a:pt x="0" y="802"/>
                  </a:lnTo>
                  <a:lnTo>
                    <a:pt x="0" y="772"/>
                  </a:lnTo>
                  <a:lnTo>
                    <a:pt x="5" y="734"/>
                  </a:lnTo>
                  <a:lnTo>
                    <a:pt x="26" y="715"/>
                  </a:lnTo>
                  <a:lnTo>
                    <a:pt x="45" y="672"/>
                  </a:lnTo>
                  <a:lnTo>
                    <a:pt x="64" y="658"/>
                  </a:lnTo>
                  <a:lnTo>
                    <a:pt x="83" y="642"/>
                  </a:lnTo>
                  <a:lnTo>
                    <a:pt x="118" y="623"/>
                  </a:lnTo>
                  <a:lnTo>
                    <a:pt x="165" y="613"/>
                  </a:lnTo>
                  <a:lnTo>
                    <a:pt x="191" y="600"/>
                  </a:lnTo>
                  <a:lnTo>
                    <a:pt x="210" y="580"/>
                  </a:lnTo>
                  <a:lnTo>
                    <a:pt x="215" y="564"/>
                  </a:lnTo>
                  <a:lnTo>
                    <a:pt x="217" y="529"/>
                  </a:lnTo>
                  <a:lnTo>
                    <a:pt x="224" y="505"/>
                  </a:lnTo>
                  <a:lnTo>
                    <a:pt x="257" y="456"/>
                  </a:lnTo>
                  <a:lnTo>
                    <a:pt x="255" y="399"/>
                  </a:lnTo>
                  <a:lnTo>
                    <a:pt x="262" y="361"/>
                  </a:lnTo>
                  <a:lnTo>
                    <a:pt x="283" y="310"/>
                  </a:lnTo>
                  <a:lnTo>
                    <a:pt x="292" y="294"/>
                  </a:lnTo>
                  <a:lnTo>
                    <a:pt x="311" y="276"/>
                  </a:lnTo>
                  <a:lnTo>
                    <a:pt x="387" y="250"/>
                  </a:lnTo>
                  <a:lnTo>
                    <a:pt x="410" y="230"/>
                  </a:lnTo>
                  <a:lnTo>
                    <a:pt x="459" y="138"/>
                  </a:lnTo>
                  <a:lnTo>
                    <a:pt x="461" y="118"/>
                  </a:lnTo>
                  <a:lnTo>
                    <a:pt x="469" y="102"/>
                  </a:lnTo>
                  <a:lnTo>
                    <a:pt x="500" y="56"/>
                  </a:lnTo>
                  <a:lnTo>
                    <a:pt x="527" y="0"/>
                  </a:lnTo>
                  <a:lnTo>
                    <a:pt x="541" y="5"/>
                  </a:lnTo>
                  <a:lnTo>
                    <a:pt x="555" y="32"/>
                  </a:lnTo>
                  <a:lnTo>
                    <a:pt x="544" y="51"/>
                  </a:lnTo>
                  <a:lnTo>
                    <a:pt x="544" y="80"/>
                  </a:lnTo>
                  <a:lnTo>
                    <a:pt x="568" y="94"/>
                  </a:lnTo>
                  <a:lnTo>
                    <a:pt x="594" y="111"/>
                  </a:lnTo>
                  <a:lnTo>
                    <a:pt x="603" y="108"/>
                  </a:lnTo>
                  <a:lnTo>
                    <a:pt x="614" y="111"/>
                  </a:lnTo>
                  <a:lnTo>
                    <a:pt x="619" y="134"/>
                  </a:lnTo>
                  <a:lnTo>
                    <a:pt x="624" y="146"/>
                  </a:lnTo>
                  <a:lnTo>
                    <a:pt x="617" y="161"/>
                  </a:lnTo>
                  <a:lnTo>
                    <a:pt x="619" y="178"/>
                  </a:lnTo>
                  <a:lnTo>
                    <a:pt x="629" y="180"/>
                  </a:lnTo>
                  <a:lnTo>
                    <a:pt x="647" y="178"/>
                  </a:lnTo>
                  <a:lnTo>
                    <a:pt x="647" y="183"/>
                  </a:lnTo>
                  <a:lnTo>
                    <a:pt x="614" y="210"/>
                  </a:lnTo>
                  <a:lnTo>
                    <a:pt x="614" y="226"/>
                  </a:lnTo>
                  <a:lnTo>
                    <a:pt x="626" y="232"/>
                  </a:lnTo>
                  <a:lnTo>
                    <a:pt x="622" y="254"/>
                  </a:lnTo>
                  <a:lnTo>
                    <a:pt x="633" y="262"/>
                  </a:lnTo>
                  <a:lnTo>
                    <a:pt x="643" y="286"/>
                  </a:lnTo>
                  <a:lnTo>
                    <a:pt x="647" y="294"/>
                  </a:lnTo>
                  <a:lnTo>
                    <a:pt x="650" y="297"/>
                  </a:lnTo>
                  <a:lnTo>
                    <a:pt x="666" y="289"/>
                  </a:lnTo>
                  <a:lnTo>
                    <a:pt x="675" y="281"/>
                  </a:lnTo>
                  <a:lnTo>
                    <a:pt x="695" y="272"/>
                  </a:lnTo>
                  <a:lnTo>
                    <a:pt x="706" y="264"/>
                  </a:lnTo>
                  <a:lnTo>
                    <a:pt x="728" y="270"/>
                  </a:lnTo>
                  <a:lnTo>
                    <a:pt x="735" y="280"/>
                  </a:lnTo>
                  <a:lnTo>
                    <a:pt x="744" y="281"/>
                  </a:lnTo>
                  <a:lnTo>
                    <a:pt x="760" y="302"/>
                  </a:lnTo>
                  <a:lnTo>
                    <a:pt x="768" y="307"/>
                  </a:lnTo>
                  <a:lnTo>
                    <a:pt x="772" y="332"/>
                  </a:lnTo>
                  <a:lnTo>
                    <a:pt x="775" y="332"/>
                  </a:lnTo>
                  <a:lnTo>
                    <a:pt x="782" y="351"/>
                  </a:lnTo>
                  <a:lnTo>
                    <a:pt x="775" y="353"/>
                  </a:lnTo>
                  <a:lnTo>
                    <a:pt x="784" y="365"/>
                  </a:lnTo>
                  <a:lnTo>
                    <a:pt x="789" y="365"/>
                  </a:lnTo>
                  <a:lnTo>
                    <a:pt x="812" y="386"/>
                  </a:lnTo>
                  <a:lnTo>
                    <a:pt x="814" y="399"/>
                  </a:lnTo>
                  <a:lnTo>
                    <a:pt x="826" y="410"/>
                  </a:lnTo>
                  <a:lnTo>
                    <a:pt x="833" y="440"/>
                  </a:lnTo>
                  <a:lnTo>
                    <a:pt x="838" y="443"/>
                  </a:lnTo>
                  <a:lnTo>
                    <a:pt x="847" y="462"/>
                  </a:lnTo>
                  <a:lnTo>
                    <a:pt x="854" y="466"/>
                  </a:lnTo>
                  <a:lnTo>
                    <a:pt x="868" y="475"/>
                  </a:lnTo>
                  <a:lnTo>
                    <a:pt x="873" y="492"/>
                  </a:lnTo>
                  <a:lnTo>
                    <a:pt x="873" y="502"/>
                  </a:lnTo>
                  <a:lnTo>
                    <a:pt x="885" y="519"/>
                  </a:lnTo>
                  <a:lnTo>
                    <a:pt x="909" y="519"/>
                  </a:lnTo>
                  <a:lnTo>
                    <a:pt x="932" y="527"/>
                  </a:lnTo>
                  <a:lnTo>
                    <a:pt x="939" y="524"/>
                  </a:lnTo>
                  <a:lnTo>
                    <a:pt x="949" y="527"/>
                  </a:lnTo>
                  <a:lnTo>
                    <a:pt x="958" y="542"/>
                  </a:lnTo>
                  <a:lnTo>
                    <a:pt x="968" y="548"/>
                  </a:lnTo>
                  <a:lnTo>
                    <a:pt x="984" y="605"/>
                  </a:lnTo>
                  <a:lnTo>
                    <a:pt x="991" y="610"/>
                  </a:lnTo>
                  <a:lnTo>
                    <a:pt x="996" y="621"/>
                  </a:lnTo>
                  <a:lnTo>
                    <a:pt x="1005" y="626"/>
                  </a:lnTo>
                  <a:lnTo>
                    <a:pt x="1026" y="651"/>
                  </a:lnTo>
                  <a:lnTo>
                    <a:pt x="1027" y="667"/>
                  </a:lnTo>
                  <a:lnTo>
                    <a:pt x="1034" y="678"/>
                  </a:lnTo>
                  <a:lnTo>
                    <a:pt x="1055" y="691"/>
                  </a:lnTo>
                  <a:lnTo>
                    <a:pt x="1060" y="715"/>
                  </a:lnTo>
                  <a:lnTo>
                    <a:pt x="1052" y="742"/>
                  </a:lnTo>
                  <a:lnTo>
                    <a:pt x="1038" y="767"/>
                  </a:lnTo>
                  <a:lnTo>
                    <a:pt x="1034" y="781"/>
                  </a:lnTo>
                  <a:lnTo>
                    <a:pt x="1014" y="785"/>
                  </a:lnTo>
                  <a:lnTo>
                    <a:pt x="1005" y="809"/>
                  </a:lnTo>
                  <a:lnTo>
                    <a:pt x="1012" y="816"/>
                  </a:lnTo>
                  <a:lnTo>
                    <a:pt x="1014" y="829"/>
                  </a:lnTo>
                  <a:lnTo>
                    <a:pt x="989" y="842"/>
                  </a:lnTo>
                  <a:lnTo>
                    <a:pt x="974" y="866"/>
                  </a:lnTo>
                  <a:lnTo>
                    <a:pt x="956" y="871"/>
                  </a:lnTo>
                  <a:lnTo>
                    <a:pt x="944" y="882"/>
                  </a:lnTo>
                  <a:lnTo>
                    <a:pt x="942" y="891"/>
                  </a:lnTo>
                  <a:lnTo>
                    <a:pt x="935" y="893"/>
                  </a:lnTo>
                  <a:lnTo>
                    <a:pt x="918" y="923"/>
                  </a:lnTo>
                  <a:lnTo>
                    <a:pt x="902" y="940"/>
                  </a:lnTo>
                  <a:lnTo>
                    <a:pt x="897" y="940"/>
                  </a:lnTo>
                  <a:lnTo>
                    <a:pt x="892" y="940"/>
                  </a:lnTo>
                  <a:lnTo>
                    <a:pt x="868" y="950"/>
                  </a:lnTo>
                  <a:lnTo>
                    <a:pt x="852" y="953"/>
                  </a:lnTo>
                  <a:lnTo>
                    <a:pt x="824" y="923"/>
                  </a:lnTo>
                  <a:lnTo>
                    <a:pt x="817" y="907"/>
                  </a:lnTo>
                  <a:lnTo>
                    <a:pt x="808" y="904"/>
                  </a:lnTo>
                  <a:lnTo>
                    <a:pt x="796" y="904"/>
                  </a:lnTo>
                  <a:lnTo>
                    <a:pt x="784" y="893"/>
                  </a:lnTo>
                  <a:lnTo>
                    <a:pt x="793" y="878"/>
                  </a:lnTo>
                  <a:lnTo>
                    <a:pt x="812" y="877"/>
                  </a:lnTo>
                  <a:lnTo>
                    <a:pt x="822" y="845"/>
                  </a:lnTo>
                  <a:lnTo>
                    <a:pt x="822" y="824"/>
                  </a:lnTo>
                  <a:lnTo>
                    <a:pt x="803" y="815"/>
                  </a:lnTo>
                  <a:lnTo>
                    <a:pt x="807" y="790"/>
                  </a:lnTo>
                  <a:lnTo>
                    <a:pt x="803" y="781"/>
                  </a:lnTo>
                  <a:lnTo>
                    <a:pt x="791" y="777"/>
                  </a:lnTo>
                  <a:lnTo>
                    <a:pt x="791" y="769"/>
                  </a:lnTo>
                  <a:lnTo>
                    <a:pt x="784" y="769"/>
                  </a:lnTo>
                  <a:lnTo>
                    <a:pt x="777" y="772"/>
                  </a:lnTo>
                  <a:lnTo>
                    <a:pt x="763" y="763"/>
                  </a:lnTo>
                  <a:lnTo>
                    <a:pt x="761" y="745"/>
                  </a:lnTo>
                  <a:lnTo>
                    <a:pt x="746" y="740"/>
                  </a:lnTo>
                  <a:lnTo>
                    <a:pt x="737" y="742"/>
                  </a:lnTo>
                  <a:lnTo>
                    <a:pt x="704" y="729"/>
                  </a:lnTo>
                  <a:lnTo>
                    <a:pt x="695" y="732"/>
                  </a:lnTo>
                  <a:lnTo>
                    <a:pt x="668" y="728"/>
                  </a:lnTo>
                  <a:lnTo>
                    <a:pt x="668" y="724"/>
                  </a:lnTo>
                  <a:lnTo>
                    <a:pt x="650" y="720"/>
                  </a:lnTo>
                  <a:lnTo>
                    <a:pt x="619" y="723"/>
                  </a:lnTo>
                  <a:lnTo>
                    <a:pt x="586" y="732"/>
                  </a:lnTo>
                  <a:lnTo>
                    <a:pt x="577" y="728"/>
                  </a:lnTo>
                  <a:lnTo>
                    <a:pt x="565" y="724"/>
                  </a:lnTo>
                  <a:lnTo>
                    <a:pt x="560" y="728"/>
                  </a:lnTo>
                  <a:lnTo>
                    <a:pt x="539" y="720"/>
                  </a:lnTo>
                  <a:lnTo>
                    <a:pt x="527" y="713"/>
                  </a:lnTo>
                  <a:lnTo>
                    <a:pt x="525" y="705"/>
                  </a:lnTo>
                  <a:lnTo>
                    <a:pt x="507" y="710"/>
                  </a:lnTo>
                  <a:lnTo>
                    <a:pt x="499" y="705"/>
                  </a:lnTo>
                  <a:lnTo>
                    <a:pt x="500" y="697"/>
                  </a:lnTo>
                  <a:lnTo>
                    <a:pt x="499" y="696"/>
                  </a:lnTo>
                  <a:lnTo>
                    <a:pt x="487" y="710"/>
                  </a:lnTo>
                  <a:lnTo>
                    <a:pt x="481" y="707"/>
                  </a:lnTo>
                  <a:lnTo>
                    <a:pt x="476" y="713"/>
                  </a:lnTo>
                  <a:lnTo>
                    <a:pt x="476" y="728"/>
                  </a:lnTo>
                  <a:lnTo>
                    <a:pt x="462" y="732"/>
                  </a:lnTo>
                  <a:lnTo>
                    <a:pt x="447" y="732"/>
                  </a:lnTo>
                  <a:lnTo>
                    <a:pt x="414" y="750"/>
                  </a:lnTo>
                  <a:lnTo>
                    <a:pt x="422" y="759"/>
                  </a:lnTo>
                  <a:lnTo>
                    <a:pt x="403" y="769"/>
                  </a:lnTo>
                  <a:lnTo>
                    <a:pt x="440" y="802"/>
                  </a:lnTo>
                  <a:lnTo>
                    <a:pt x="445" y="821"/>
                  </a:lnTo>
                  <a:lnTo>
                    <a:pt x="462" y="853"/>
                  </a:lnTo>
                  <a:lnTo>
                    <a:pt x="450" y="856"/>
                  </a:lnTo>
                  <a:lnTo>
                    <a:pt x="454" y="888"/>
                  </a:lnTo>
                  <a:lnTo>
                    <a:pt x="459" y="893"/>
                  </a:lnTo>
                  <a:lnTo>
                    <a:pt x="459" y="918"/>
                  </a:lnTo>
                  <a:lnTo>
                    <a:pt x="450" y="915"/>
                  </a:lnTo>
                  <a:lnTo>
                    <a:pt x="445" y="918"/>
                  </a:lnTo>
                  <a:lnTo>
                    <a:pt x="438" y="920"/>
                  </a:lnTo>
                  <a:lnTo>
                    <a:pt x="424" y="936"/>
                  </a:lnTo>
                  <a:lnTo>
                    <a:pt x="389" y="939"/>
                  </a:lnTo>
                  <a:lnTo>
                    <a:pt x="363" y="948"/>
                  </a:lnTo>
                  <a:lnTo>
                    <a:pt x="354" y="939"/>
                  </a:lnTo>
                  <a:lnTo>
                    <a:pt x="342" y="940"/>
                  </a:lnTo>
                  <a:lnTo>
                    <a:pt x="337" y="945"/>
                  </a:lnTo>
                  <a:lnTo>
                    <a:pt x="327" y="948"/>
                  </a:lnTo>
                  <a:lnTo>
                    <a:pt x="309" y="964"/>
                  </a:lnTo>
                  <a:lnTo>
                    <a:pt x="301" y="963"/>
                  </a:lnTo>
                  <a:lnTo>
                    <a:pt x="302" y="950"/>
                  </a:lnTo>
                  <a:lnTo>
                    <a:pt x="288" y="928"/>
                  </a:lnTo>
                  <a:lnTo>
                    <a:pt x="280" y="897"/>
                  </a:lnTo>
                  <a:lnTo>
                    <a:pt x="283" y="886"/>
                  </a:lnTo>
                  <a:lnTo>
                    <a:pt x="278" y="883"/>
                  </a:lnTo>
                  <a:lnTo>
                    <a:pt x="273" y="871"/>
                  </a:lnTo>
                  <a:lnTo>
                    <a:pt x="264" y="866"/>
                  </a:lnTo>
                  <a:lnTo>
                    <a:pt x="262" y="864"/>
                  </a:lnTo>
                  <a:lnTo>
                    <a:pt x="245" y="866"/>
                  </a:lnTo>
                  <a:lnTo>
                    <a:pt x="238" y="871"/>
                  </a:lnTo>
                  <a:lnTo>
                    <a:pt x="238" y="856"/>
                  </a:lnTo>
                  <a:lnTo>
                    <a:pt x="217" y="851"/>
                  </a:lnTo>
                  <a:lnTo>
                    <a:pt x="200" y="853"/>
                  </a:lnTo>
                  <a:lnTo>
                    <a:pt x="200" y="856"/>
                  </a:lnTo>
                  <a:lnTo>
                    <a:pt x="148" y="853"/>
                  </a:lnTo>
                  <a:lnTo>
                    <a:pt x="142" y="856"/>
                  </a:lnTo>
                  <a:lnTo>
                    <a:pt x="144" y="834"/>
                  </a:lnTo>
                  <a:lnTo>
                    <a:pt x="142" y="821"/>
                  </a:lnTo>
                  <a:lnTo>
                    <a:pt x="125" y="812"/>
                  </a:lnTo>
                  <a:lnTo>
                    <a:pt x="66" y="815"/>
                  </a:lnTo>
                  <a:lnTo>
                    <a:pt x="64" y="8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45" name="Freeform 129"/>
            <p:cNvSpPr>
              <a:spLocks/>
            </p:cNvSpPr>
            <p:nvPr/>
          </p:nvSpPr>
          <p:spPr bwMode="auto">
            <a:xfrm>
              <a:off x="5828025" y="1221320"/>
              <a:ext cx="1190268" cy="1082475"/>
            </a:xfrm>
            <a:custGeom>
              <a:avLst/>
              <a:gdLst>
                <a:gd name="T0" fmla="*/ 5 w 1060"/>
                <a:gd name="T1" fmla="*/ 734 h 964"/>
                <a:gd name="T2" fmla="*/ 83 w 1060"/>
                <a:gd name="T3" fmla="*/ 642 h 964"/>
                <a:gd name="T4" fmla="*/ 210 w 1060"/>
                <a:gd name="T5" fmla="*/ 580 h 964"/>
                <a:gd name="T6" fmla="*/ 257 w 1060"/>
                <a:gd name="T7" fmla="*/ 456 h 964"/>
                <a:gd name="T8" fmla="*/ 292 w 1060"/>
                <a:gd name="T9" fmla="*/ 294 h 964"/>
                <a:gd name="T10" fmla="*/ 459 w 1060"/>
                <a:gd name="T11" fmla="*/ 138 h 964"/>
                <a:gd name="T12" fmla="*/ 527 w 1060"/>
                <a:gd name="T13" fmla="*/ 0 h 964"/>
                <a:gd name="T14" fmla="*/ 544 w 1060"/>
                <a:gd name="T15" fmla="*/ 80 h 964"/>
                <a:gd name="T16" fmla="*/ 614 w 1060"/>
                <a:gd name="T17" fmla="*/ 111 h 964"/>
                <a:gd name="T18" fmla="*/ 619 w 1060"/>
                <a:gd name="T19" fmla="*/ 178 h 964"/>
                <a:gd name="T20" fmla="*/ 614 w 1060"/>
                <a:gd name="T21" fmla="*/ 210 h 964"/>
                <a:gd name="T22" fmla="*/ 633 w 1060"/>
                <a:gd name="T23" fmla="*/ 262 h 964"/>
                <a:gd name="T24" fmla="*/ 666 w 1060"/>
                <a:gd name="T25" fmla="*/ 289 h 964"/>
                <a:gd name="T26" fmla="*/ 728 w 1060"/>
                <a:gd name="T27" fmla="*/ 270 h 964"/>
                <a:gd name="T28" fmla="*/ 768 w 1060"/>
                <a:gd name="T29" fmla="*/ 307 h 964"/>
                <a:gd name="T30" fmla="*/ 775 w 1060"/>
                <a:gd name="T31" fmla="*/ 353 h 964"/>
                <a:gd name="T32" fmla="*/ 814 w 1060"/>
                <a:gd name="T33" fmla="*/ 399 h 964"/>
                <a:gd name="T34" fmla="*/ 847 w 1060"/>
                <a:gd name="T35" fmla="*/ 462 h 964"/>
                <a:gd name="T36" fmla="*/ 873 w 1060"/>
                <a:gd name="T37" fmla="*/ 502 h 964"/>
                <a:gd name="T38" fmla="*/ 939 w 1060"/>
                <a:gd name="T39" fmla="*/ 524 h 964"/>
                <a:gd name="T40" fmla="*/ 984 w 1060"/>
                <a:gd name="T41" fmla="*/ 605 h 964"/>
                <a:gd name="T42" fmla="*/ 1026 w 1060"/>
                <a:gd name="T43" fmla="*/ 651 h 964"/>
                <a:gd name="T44" fmla="*/ 1060 w 1060"/>
                <a:gd name="T45" fmla="*/ 715 h 964"/>
                <a:gd name="T46" fmla="*/ 1014 w 1060"/>
                <a:gd name="T47" fmla="*/ 785 h 964"/>
                <a:gd name="T48" fmla="*/ 989 w 1060"/>
                <a:gd name="T49" fmla="*/ 842 h 964"/>
                <a:gd name="T50" fmla="*/ 942 w 1060"/>
                <a:gd name="T51" fmla="*/ 891 h 964"/>
                <a:gd name="T52" fmla="*/ 897 w 1060"/>
                <a:gd name="T53" fmla="*/ 940 h 964"/>
                <a:gd name="T54" fmla="*/ 824 w 1060"/>
                <a:gd name="T55" fmla="*/ 923 h 964"/>
                <a:gd name="T56" fmla="*/ 784 w 1060"/>
                <a:gd name="T57" fmla="*/ 893 h 964"/>
                <a:gd name="T58" fmla="*/ 822 w 1060"/>
                <a:gd name="T59" fmla="*/ 824 h 964"/>
                <a:gd name="T60" fmla="*/ 791 w 1060"/>
                <a:gd name="T61" fmla="*/ 777 h 964"/>
                <a:gd name="T62" fmla="*/ 763 w 1060"/>
                <a:gd name="T63" fmla="*/ 763 h 964"/>
                <a:gd name="T64" fmla="*/ 704 w 1060"/>
                <a:gd name="T65" fmla="*/ 729 h 964"/>
                <a:gd name="T66" fmla="*/ 650 w 1060"/>
                <a:gd name="T67" fmla="*/ 720 h 964"/>
                <a:gd name="T68" fmla="*/ 565 w 1060"/>
                <a:gd name="T69" fmla="*/ 724 h 964"/>
                <a:gd name="T70" fmla="*/ 525 w 1060"/>
                <a:gd name="T71" fmla="*/ 705 h 964"/>
                <a:gd name="T72" fmla="*/ 499 w 1060"/>
                <a:gd name="T73" fmla="*/ 696 h 964"/>
                <a:gd name="T74" fmla="*/ 476 w 1060"/>
                <a:gd name="T75" fmla="*/ 728 h 964"/>
                <a:gd name="T76" fmla="*/ 422 w 1060"/>
                <a:gd name="T77" fmla="*/ 759 h 964"/>
                <a:gd name="T78" fmla="*/ 462 w 1060"/>
                <a:gd name="T79" fmla="*/ 853 h 964"/>
                <a:gd name="T80" fmla="*/ 459 w 1060"/>
                <a:gd name="T81" fmla="*/ 918 h 964"/>
                <a:gd name="T82" fmla="*/ 424 w 1060"/>
                <a:gd name="T83" fmla="*/ 936 h 964"/>
                <a:gd name="T84" fmla="*/ 342 w 1060"/>
                <a:gd name="T85" fmla="*/ 940 h 964"/>
                <a:gd name="T86" fmla="*/ 301 w 1060"/>
                <a:gd name="T87" fmla="*/ 963 h 964"/>
                <a:gd name="T88" fmla="*/ 283 w 1060"/>
                <a:gd name="T89" fmla="*/ 886 h 964"/>
                <a:gd name="T90" fmla="*/ 262 w 1060"/>
                <a:gd name="T91" fmla="*/ 864 h 964"/>
                <a:gd name="T92" fmla="*/ 217 w 1060"/>
                <a:gd name="T93" fmla="*/ 851 h 964"/>
                <a:gd name="T94" fmla="*/ 142 w 1060"/>
                <a:gd name="T95" fmla="*/ 856 h 964"/>
                <a:gd name="T96" fmla="*/ 66 w 1060"/>
                <a:gd name="T97" fmla="*/ 81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0" h="964">
                  <a:moveTo>
                    <a:pt x="64" y="812"/>
                  </a:moveTo>
                  <a:lnTo>
                    <a:pt x="0" y="802"/>
                  </a:lnTo>
                  <a:lnTo>
                    <a:pt x="0" y="772"/>
                  </a:lnTo>
                  <a:lnTo>
                    <a:pt x="5" y="734"/>
                  </a:lnTo>
                  <a:lnTo>
                    <a:pt x="26" y="715"/>
                  </a:lnTo>
                  <a:lnTo>
                    <a:pt x="45" y="672"/>
                  </a:lnTo>
                  <a:lnTo>
                    <a:pt x="64" y="658"/>
                  </a:lnTo>
                  <a:lnTo>
                    <a:pt x="83" y="642"/>
                  </a:lnTo>
                  <a:lnTo>
                    <a:pt x="118" y="623"/>
                  </a:lnTo>
                  <a:lnTo>
                    <a:pt x="165" y="613"/>
                  </a:lnTo>
                  <a:lnTo>
                    <a:pt x="191" y="600"/>
                  </a:lnTo>
                  <a:lnTo>
                    <a:pt x="210" y="580"/>
                  </a:lnTo>
                  <a:lnTo>
                    <a:pt x="215" y="564"/>
                  </a:lnTo>
                  <a:lnTo>
                    <a:pt x="217" y="529"/>
                  </a:lnTo>
                  <a:lnTo>
                    <a:pt x="224" y="505"/>
                  </a:lnTo>
                  <a:lnTo>
                    <a:pt x="257" y="456"/>
                  </a:lnTo>
                  <a:lnTo>
                    <a:pt x="255" y="399"/>
                  </a:lnTo>
                  <a:lnTo>
                    <a:pt x="262" y="361"/>
                  </a:lnTo>
                  <a:lnTo>
                    <a:pt x="283" y="310"/>
                  </a:lnTo>
                  <a:lnTo>
                    <a:pt x="292" y="294"/>
                  </a:lnTo>
                  <a:lnTo>
                    <a:pt x="311" y="276"/>
                  </a:lnTo>
                  <a:lnTo>
                    <a:pt x="387" y="250"/>
                  </a:lnTo>
                  <a:lnTo>
                    <a:pt x="410" y="230"/>
                  </a:lnTo>
                  <a:lnTo>
                    <a:pt x="459" y="138"/>
                  </a:lnTo>
                  <a:lnTo>
                    <a:pt x="461" y="118"/>
                  </a:lnTo>
                  <a:lnTo>
                    <a:pt x="469" y="102"/>
                  </a:lnTo>
                  <a:lnTo>
                    <a:pt x="500" y="56"/>
                  </a:lnTo>
                  <a:lnTo>
                    <a:pt x="527" y="0"/>
                  </a:lnTo>
                  <a:lnTo>
                    <a:pt x="541" y="5"/>
                  </a:lnTo>
                  <a:lnTo>
                    <a:pt x="555" y="32"/>
                  </a:lnTo>
                  <a:lnTo>
                    <a:pt x="544" y="51"/>
                  </a:lnTo>
                  <a:lnTo>
                    <a:pt x="544" y="80"/>
                  </a:lnTo>
                  <a:lnTo>
                    <a:pt x="568" y="94"/>
                  </a:lnTo>
                  <a:lnTo>
                    <a:pt x="594" y="111"/>
                  </a:lnTo>
                  <a:lnTo>
                    <a:pt x="603" y="108"/>
                  </a:lnTo>
                  <a:lnTo>
                    <a:pt x="614" y="111"/>
                  </a:lnTo>
                  <a:lnTo>
                    <a:pt x="619" y="134"/>
                  </a:lnTo>
                  <a:lnTo>
                    <a:pt x="624" y="146"/>
                  </a:lnTo>
                  <a:lnTo>
                    <a:pt x="617" y="161"/>
                  </a:lnTo>
                  <a:lnTo>
                    <a:pt x="619" y="178"/>
                  </a:lnTo>
                  <a:lnTo>
                    <a:pt x="629" y="180"/>
                  </a:lnTo>
                  <a:lnTo>
                    <a:pt x="647" y="178"/>
                  </a:lnTo>
                  <a:lnTo>
                    <a:pt x="647" y="183"/>
                  </a:lnTo>
                  <a:lnTo>
                    <a:pt x="614" y="210"/>
                  </a:lnTo>
                  <a:lnTo>
                    <a:pt x="614" y="226"/>
                  </a:lnTo>
                  <a:lnTo>
                    <a:pt x="626" y="232"/>
                  </a:lnTo>
                  <a:lnTo>
                    <a:pt x="622" y="254"/>
                  </a:lnTo>
                  <a:lnTo>
                    <a:pt x="633" y="262"/>
                  </a:lnTo>
                  <a:lnTo>
                    <a:pt x="643" y="286"/>
                  </a:lnTo>
                  <a:lnTo>
                    <a:pt x="647" y="294"/>
                  </a:lnTo>
                  <a:lnTo>
                    <a:pt x="650" y="297"/>
                  </a:lnTo>
                  <a:lnTo>
                    <a:pt x="666" y="289"/>
                  </a:lnTo>
                  <a:lnTo>
                    <a:pt x="675" y="281"/>
                  </a:lnTo>
                  <a:lnTo>
                    <a:pt x="695" y="272"/>
                  </a:lnTo>
                  <a:lnTo>
                    <a:pt x="706" y="264"/>
                  </a:lnTo>
                  <a:lnTo>
                    <a:pt x="728" y="270"/>
                  </a:lnTo>
                  <a:lnTo>
                    <a:pt x="735" y="280"/>
                  </a:lnTo>
                  <a:lnTo>
                    <a:pt x="744" y="281"/>
                  </a:lnTo>
                  <a:lnTo>
                    <a:pt x="760" y="302"/>
                  </a:lnTo>
                  <a:lnTo>
                    <a:pt x="768" y="307"/>
                  </a:lnTo>
                  <a:lnTo>
                    <a:pt x="772" y="332"/>
                  </a:lnTo>
                  <a:lnTo>
                    <a:pt x="775" y="332"/>
                  </a:lnTo>
                  <a:lnTo>
                    <a:pt x="782" y="351"/>
                  </a:lnTo>
                  <a:lnTo>
                    <a:pt x="775" y="353"/>
                  </a:lnTo>
                  <a:lnTo>
                    <a:pt x="784" y="365"/>
                  </a:lnTo>
                  <a:lnTo>
                    <a:pt x="789" y="365"/>
                  </a:lnTo>
                  <a:lnTo>
                    <a:pt x="812" y="386"/>
                  </a:lnTo>
                  <a:lnTo>
                    <a:pt x="814" y="399"/>
                  </a:lnTo>
                  <a:lnTo>
                    <a:pt x="826" y="410"/>
                  </a:lnTo>
                  <a:lnTo>
                    <a:pt x="833" y="440"/>
                  </a:lnTo>
                  <a:lnTo>
                    <a:pt x="838" y="443"/>
                  </a:lnTo>
                  <a:lnTo>
                    <a:pt x="847" y="462"/>
                  </a:lnTo>
                  <a:lnTo>
                    <a:pt x="854" y="466"/>
                  </a:lnTo>
                  <a:lnTo>
                    <a:pt x="868" y="475"/>
                  </a:lnTo>
                  <a:lnTo>
                    <a:pt x="873" y="492"/>
                  </a:lnTo>
                  <a:lnTo>
                    <a:pt x="873" y="502"/>
                  </a:lnTo>
                  <a:lnTo>
                    <a:pt x="885" y="519"/>
                  </a:lnTo>
                  <a:lnTo>
                    <a:pt x="909" y="519"/>
                  </a:lnTo>
                  <a:lnTo>
                    <a:pt x="932" y="527"/>
                  </a:lnTo>
                  <a:lnTo>
                    <a:pt x="939" y="524"/>
                  </a:lnTo>
                  <a:lnTo>
                    <a:pt x="949" y="527"/>
                  </a:lnTo>
                  <a:lnTo>
                    <a:pt x="958" y="542"/>
                  </a:lnTo>
                  <a:lnTo>
                    <a:pt x="968" y="548"/>
                  </a:lnTo>
                  <a:lnTo>
                    <a:pt x="984" y="605"/>
                  </a:lnTo>
                  <a:lnTo>
                    <a:pt x="991" y="610"/>
                  </a:lnTo>
                  <a:lnTo>
                    <a:pt x="996" y="621"/>
                  </a:lnTo>
                  <a:lnTo>
                    <a:pt x="1005" y="626"/>
                  </a:lnTo>
                  <a:lnTo>
                    <a:pt x="1026" y="651"/>
                  </a:lnTo>
                  <a:lnTo>
                    <a:pt x="1027" y="667"/>
                  </a:lnTo>
                  <a:lnTo>
                    <a:pt x="1034" y="678"/>
                  </a:lnTo>
                  <a:lnTo>
                    <a:pt x="1055" y="691"/>
                  </a:lnTo>
                  <a:lnTo>
                    <a:pt x="1060" y="715"/>
                  </a:lnTo>
                  <a:lnTo>
                    <a:pt x="1052" y="742"/>
                  </a:lnTo>
                  <a:lnTo>
                    <a:pt x="1038" y="767"/>
                  </a:lnTo>
                  <a:lnTo>
                    <a:pt x="1034" y="781"/>
                  </a:lnTo>
                  <a:lnTo>
                    <a:pt x="1014" y="785"/>
                  </a:lnTo>
                  <a:lnTo>
                    <a:pt x="1005" y="809"/>
                  </a:lnTo>
                  <a:lnTo>
                    <a:pt x="1012" y="816"/>
                  </a:lnTo>
                  <a:lnTo>
                    <a:pt x="1014" y="829"/>
                  </a:lnTo>
                  <a:lnTo>
                    <a:pt x="989" y="842"/>
                  </a:lnTo>
                  <a:lnTo>
                    <a:pt x="974" y="866"/>
                  </a:lnTo>
                  <a:lnTo>
                    <a:pt x="956" y="871"/>
                  </a:lnTo>
                  <a:lnTo>
                    <a:pt x="944" y="882"/>
                  </a:lnTo>
                  <a:lnTo>
                    <a:pt x="942" y="891"/>
                  </a:lnTo>
                  <a:lnTo>
                    <a:pt x="935" y="893"/>
                  </a:lnTo>
                  <a:lnTo>
                    <a:pt x="918" y="923"/>
                  </a:lnTo>
                  <a:lnTo>
                    <a:pt x="902" y="940"/>
                  </a:lnTo>
                  <a:lnTo>
                    <a:pt x="897" y="940"/>
                  </a:lnTo>
                  <a:lnTo>
                    <a:pt x="892" y="940"/>
                  </a:lnTo>
                  <a:lnTo>
                    <a:pt x="868" y="950"/>
                  </a:lnTo>
                  <a:lnTo>
                    <a:pt x="852" y="953"/>
                  </a:lnTo>
                  <a:lnTo>
                    <a:pt x="824" y="923"/>
                  </a:lnTo>
                  <a:lnTo>
                    <a:pt x="817" y="907"/>
                  </a:lnTo>
                  <a:lnTo>
                    <a:pt x="808" y="904"/>
                  </a:lnTo>
                  <a:lnTo>
                    <a:pt x="796" y="904"/>
                  </a:lnTo>
                  <a:lnTo>
                    <a:pt x="784" y="893"/>
                  </a:lnTo>
                  <a:lnTo>
                    <a:pt x="793" y="878"/>
                  </a:lnTo>
                  <a:lnTo>
                    <a:pt x="812" y="877"/>
                  </a:lnTo>
                  <a:lnTo>
                    <a:pt x="822" y="845"/>
                  </a:lnTo>
                  <a:lnTo>
                    <a:pt x="822" y="824"/>
                  </a:lnTo>
                  <a:lnTo>
                    <a:pt x="803" y="815"/>
                  </a:lnTo>
                  <a:lnTo>
                    <a:pt x="807" y="790"/>
                  </a:lnTo>
                  <a:lnTo>
                    <a:pt x="803" y="781"/>
                  </a:lnTo>
                  <a:lnTo>
                    <a:pt x="791" y="777"/>
                  </a:lnTo>
                  <a:lnTo>
                    <a:pt x="791" y="769"/>
                  </a:lnTo>
                  <a:lnTo>
                    <a:pt x="784" y="769"/>
                  </a:lnTo>
                  <a:lnTo>
                    <a:pt x="777" y="772"/>
                  </a:lnTo>
                  <a:lnTo>
                    <a:pt x="763" y="763"/>
                  </a:lnTo>
                  <a:lnTo>
                    <a:pt x="761" y="745"/>
                  </a:lnTo>
                  <a:lnTo>
                    <a:pt x="746" y="740"/>
                  </a:lnTo>
                  <a:lnTo>
                    <a:pt x="737" y="742"/>
                  </a:lnTo>
                  <a:lnTo>
                    <a:pt x="704" y="729"/>
                  </a:lnTo>
                  <a:lnTo>
                    <a:pt x="695" y="732"/>
                  </a:lnTo>
                  <a:lnTo>
                    <a:pt x="668" y="728"/>
                  </a:lnTo>
                  <a:lnTo>
                    <a:pt x="668" y="724"/>
                  </a:lnTo>
                  <a:lnTo>
                    <a:pt x="650" y="720"/>
                  </a:lnTo>
                  <a:lnTo>
                    <a:pt x="619" y="723"/>
                  </a:lnTo>
                  <a:lnTo>
                    <a:pt x="586" y="732"/>
                  </a:lnTo>
                  <a:lnTo>
                    <a:pt x="577" y="728"/>
                  </a:lnTo>
                  <a:lnTo>
                    <a:pt x="565" y="724"/>
                  </a:lnTo>
                  <a:lnTo>
                    <a:pt x="560" y="728"/>
                  </a:lnTo>
                  <a:lnTo>
                    <a:pt x="539" y="720"/>
                  </a:lnTo>
                  <a:lnTo>
                    <a:pt x="527" y="713"/>
                  </a:lnTo>
                  <a:lnTo>
                    <a:pt x="525" y="705"/>
                  </a:lnTo>
                  <a:lnTo>
                    <a:pt x="507" y="710"/>
                  </a:lnTo>
                  <a:lnTo>
                    <a:pt x="499" y="705"/>
                  </a:lnTo>
                  <a:lnTo>
                    <a:pt x="500" y="697"/>
                  </a:lnTo>
                  <a:lnTo>
                    <a:pt x="499" y="696"/>
                  </a:lnTo>
                  <a:lnTo>
                    <a:pt x="487" y="710"/>
                  </a:lnTo>
                  <a:lnTo>
                    <a:pt x="481" y="707"/>
                  </a:lnTo>
                  <a:lnTo>
                    <a:pt x="476" y="713"/>
                  </a:lnTo>
                  <a:lnTo>
                    <a:pt x="476" y="728"/>
                  </a:lnTo>
                  <a:lnTo>
                    <a:pt x="462" y="732"/>
                  </a:lnTo>
                  <a:lnTo>
                    <a:pt x="447" y="732"/>
                  </a:lnTo>
                  <a:lnTo>
                    <a:pt x="414" y="750"/>
                  </a:lnTo>
                  <a:lnTo>
                    <a:pt x="422" y="759"/>
                  </a:lnTo>
                  <a:lnTo>
                    <a:pt x="403" y="769"/>
                  </a:lnTo>
                  <a:lnTo>
                    <a:pt x="440" y="802"/>
                  </a:lnTo>
                  <a:lnTo>
                    <a:pt x="445" y="821"/>
                  </a:lnTo>
                  <a:lnTo>
                    <a:pt x="462" y="853"/>
                  </a:lnTo>
                  <a:lnTo>
                    <a:pt x="450" y="856"/>
                  </a:lnTo>
                  <a:lnTo>
                    <a:pt x="454" y="888"/>
                  </a:lnTo>
                  <a:lnTo>
                    <a:pt x="459" y="893"/>
                  </a:lnTo>
                  <a:lnTo>
                    <a:pt x="459" y="918"/>
                  </a:lnTo>
                  <a:lnTo>
                    <a:pt x="450" y="915"/>
                  </a:lnTo>
                  <a:lnTo>
                    <a:pt x="445" y="918"/>
                  </a:lnTo>
                  <a:lnTo>
                    <a:pt x="438" y="920"/>
                  </a:lnTo>
                  <a:lnTo>
                    <a:pt x="424" y="936"/>
                  </a:lnTo>
                  <a:lnTo>
                    <a:pt x="389" y="939"/>
                  </a:lnTo>
                  <a:lnTo>
                    <a:pt x="363" y="948"/>
                  </a:lnTo>
                  <a:lnTo>
                    <a:pt x="354" y="939"/>
                  </a:lnTo>
                  <a:lnTo>
                    <a:pt x="342" y="940"/>
                  </a:lnTo>
                  <a:lnTo>
                    <a:pt x="337" y="945"/>
                  </a:lnTo>
                  <a:lnTo>
                    <a:pt x="327" y="948"/>
                  </a:lnTo>
                  <a:lnTo>
                    <a:pt x="309" y="964"/>
                  </a:lnTo>
                  <a:lnTo>
                    <a:pt x="301" y="963"/>
                  </a:lnTo>
                  <a:lnTo>
                    <a:pt x="302" y="950"/>
                  </a:lnTo>
                  <a:lnTo>
                    <a:pt x="288" y="928"/>
                  </a:lnTo>
                  <a:lnTo>
                    <a:pt x="280" y="897"/>
                  </a:lnTo>
                  <a:lnTo>
                    <a:pt x="283" y="886"/>
                  </a:lnTo>
                  <a:lnTo>
                    <a:pt x="278" y="883"/>
                  </a:lnTo>
                  <a:lnTo>
                    <a:pt x="273" y="871"/>
                  </a:lnTo>
                  <a:lnTo>
                    <a:pt x="264" y="866"/>
                  </a:lnTo>
                  <a:lnTo>
                    <a:pt x="262" y="864"/>
                  </a:lnTo>
                  <a:lnTo>
                    <a:pt x="245" y="866"/>
                  </a:lnTo>
                  <a:lnTo>
                    <a:pt x="238" y="871"/>
                  </a:lnTo>
                  <a:lnTo>
                    <a:pt x="238" y="856"/>
                  </a:lnTo>
                  <a:lnTo>
                    <a:pt x="217" y="851"/>
                  </a:lnTo>
                  <a:lnTo>
                    <a:pt x="200" y="853"/>
                  </a:lnTo>
                  <a:lnTo>
                    <a:pt x="200" y="856"/>
                  </a:lnTo>
                  <a:lnTo>
                    <a:pt x="148" y="853"/>
                  </a:lnTo>
                  <a:lnTo>
                    <a:pt x="142" y="856"/>
                  </a:lnTo>
                  <a:lnTo>
                    <a:pt x="144" y="834"/>
                  </a:lnTo>
                  <a:lnTo>
                    <a:pt x="142" y="821"/>
                  </a:lnTo>
                  <a:lnTo>
                    <a:pt x="125" y="812"/>
                  </a:lnTo>
                  <a:lnTo>
                    <a:pt x="66" y="815"/>
                  </a:lnTo>
                  <a:lnTo>
                    <a:pt x="64" y="81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46" name="Freeform 130"/>
            <p:cNvSpPr>
              <a:spLocks/>
            </p:cNvSpPr>
            <p:nvPr/>
          </p:nvSpPr>
          <p:spPr bwMode="auto">
            <a:xfrm>
              <a:off x="5950421" y="681205"/>
              <a:ext cx="490705" cy="655774"/>
            </a:xfrm>
            <a:custGeom>
              <a:avLst/>
              <a:gdLst>
                <a:gd name="T0" fmla="*/ 330 w 437"/>
                <a:gd name="T1" fmla="*/ 569 h 584"/>
                <a:gd name="T2" fmla="*/ 283 w 437"/>
                <a:gd name="T3" fmla="*/ 563 h 584"/>
                <a:gd name="T4" fmla="*/ 269 w 437"/>
                <a:gd name="T5" fmla="*/ 550 h 584"/>
                <a:gd name="T6" fmla="*/ 253 w 437"/>
                <a:gd name="T7" fmla="*/ 549 h 584"/>
                <a:gd name="T8" fmla="*/ 234 w 437"/>
                <a:gd name="T9" fmla="*/ 563 h 584"/>
                <a:gd name="T10" fmla="*/ 217 w 437"/>
                <a:gd name="T11" fmla="*/ 561 h 584"/>
                <a:gd name="T12" fmla="*/ 222 w 437"/>
                <a:gd name="T13" fmla="*/ 549 h 584"/>
                <a:gd name="T14" fmla="*/ 198 w 437"/>
                <a:gd name="T15" fmla="*/ 526 h 584"/>
                <a:gd name="T16" fmla="*/ 153 w 437"/>
                <a:gd name="T17" fmla="*/ 483 h 584"/>
                <a:gd name="T18" fmla="*/ 139 w 437"/>
                <a:gd name="T19" fmla="*/ 474 h 584"/>
                <a:gd name="T20" fmla="*/ 139 w 437"/>
                <a:gd name="T21" fmla="*/ 459 h 584"/>
                <a:gd name="T22" fmla="*/ 148 w 437"/>
                <a:gd name="T23" fmla="*/ 429 h 584"/>
                <a:gd name="T24" fmla="*/ 101 w 437"/>
                <a:gd name="T25" fmla="*/ 416 h 584"/>
                <a:gd name="T26" fmla="*/ 108 w 437"/>
                <a:gd name="T27" fmla="*/ 402 h 584"/>
                <a:gd name="T28" fmla="*/ 64 w 437"/>
                <a:gd name="T29" fmla="*/ 394 h 584"/>
                <a:gd name="T30" fmla="*/ 50 w 437"/>
                <a:gd name="T31" fmla="*/ 367 h 584"/>
                <a:gd name="T32" fmla="*/ 45 w 437"/>
                <a:gd name="T33" fmla="*/ 336 h 584"/>
                <a:gd name="T34" fmla="*/ 43 w 437"/>
                <a:gd name="T35" fmla="*/ 298 h 584"/>
                <a:gd name="T36" fmla="*/ 66 w 437"/>
                <a:gd name="T37" fmla="*/ 281 h 584"/>
                <a:gd name="T38" fmla="*/ 68 w 437"/>
                <a:gd name="T39" fmla="*/ 254 h 584"/>
                <a:gd name="T40" fmla="*/ 64 w 437"/>
                <a:gd name="T41" fmla="*/ 223 h 584"/>
                <a:gd name="T42" fmla="*/ 42 w 437"/>
                <a:gd name="T43" fmla="*/ 245 h 584"/>
                <a:gd name="T44" fmla="*/ 16 w 437"/>
                <a:gd name="T45" fmla="*/ 255 h 584"/>
                <a:gd name="T46" fmla="*/ 21 w 437"/>
                <a:gd name="T47" fmla="*/ 211 h 584"/>
                <a:gd name="T48" fmla="*/ 10 w 437"/>
                <a:gd name="T49" fmla="*/ 183 h 584"/>
                <a:gd name="T50" fmla="*/ 9 w 437"/>
                <a:gd name="T51" fmla="*/ 158 h 584"/>
                <a:gd name="T52" fmla="*/ 16 w 437"/>
                <a:gd name="T53" fmla="*/ 137 h 584"/>
                <a:gd name="T54" fmla="*/ 38 w 437"/>
                <a:gd name="T55" fmla="*/ 120 h 584"/>
                <a:gd name="T56" fmla="*/ 28 w 437"/>
                <a:gd name="T57" fmla="*/ 102 h 584"/>
                <a:gd name="T58" fmla="*/ 10 w 437"/>
                <a:gd name="T59" fmla="*/ 62 h 584"/>
                <a:gd name="T60" fmla="*/ 0 w 437"/>
                <a:gd name="T61" fmla="*/ 13 h 584"/>
                <a:gd name="T62" fmla="*/ 19 w 437"/>
                <a:gd name="T63" fmla="*/ 0 h 584"/>
                <a:gd name="T64" fmla="*/ 50 w 437"/>
                <a:gd name="T65" fmla="*/ 13 h 584"/>
                <a:gd name="T66" fmla="*/ 69 w 437"/>
                <a:gd name="T67" fmla="*/ 37 h 584"/>
                <a:gd name="T68" fmla="*/ 95 w 437"/>
                <a:gd name="T69" fmla="*/ 32 h 584"/>
                <a:gd name="T70" fmla="*/ 118 w 437"/>
                <a:gd name="T71" fmla="*/ 40 h 584"/>
                <a:gd name="T72" fmla="*/ 130 w 437"/>
                <a:gd name="T73" fmla="*/ 59 h 584"/>
                <a:gd name="T74" fmla="*/ 170 w 437"/>
                <a:gd name="T75" fmla="*/ 86 h 584"/>
                <a:gd name="T76" fmla="*/ 182 w 437"/>
                <a:gd name="T77" fmla="*/ 107 h 584"/>
                <a:gd name="T78" fmla="*/ 184 w 437"/>
                <a:gd name="T79" fmla="*/ 137 h 584"/>
                <a:gd name="T80" fmla="*/ 201 w 437"/>
                <a:gd name="T81" fmla="*/ 156 h 584"/>
                <a:gd name="T82" fmla="*/ 198 w 437"/>
                <a:gd name="T83" fmla="*/ 164 h 584"/>
                <a:gd name="T84" fmla="*/ 161 w 437"/>
                <a:gd name="T85" fmla="*/ 166 h 584"/>
                <a:gd name="T86" fmla="*/ 163 w 437"/>
                <a:gd name="T87" fmla="*/ 191 h 584"/>
                <a:gd name="T88" fmla="*/ 165 w 437"/>
                <a:gd name="T89" fmla="*/ 230 h 584"/>
                <a:gd name="T90" fmla="*/ 191 w 437"/>
                <a:gd name="T91" fmla="*/ 225 h 584"/>
                <a:gd name="T92" fmla="*/ 227 w 437"/>
                <a:gd name="T93" fmla="*/ 255 h 584"/>
                <a:gd name="T94" fmla="*/ 264 w 437"/>
                <a:gd name="T95" fmla="*/ 276 h 584"/>
                <a:gd name="T96" fmla="*/ 279 w 437"/>
                <a:gd name="T97" fmla="*/ 281 h 584"/>
                <a:gd name="T98" fmla="*/ 285 w 437"/>
                <a:gd name="T99" fmla="*/ 270 h 584"/>
                <a:gd name="T100" fmla="*/ 286 w 437"/>
                <a:gd name="T101" fmla="*/ 295 h 584"/>
                <a:gd name="T102" fmla="*/ 300 w 437"/>
                <a:gd name="T103" fmla="*/ 277 h 584"/>
                <a:gd name="T104" fmla="*/ 326 w 437"/>
                <a:gd name="T105" fmla="*/ 282 h 584"/>
                <a:gd name="T106" fmla="*/ 365 w 437"/>
                <a:gd name="T107" fmla="*/ 313 h 584"/>
                <a:gd name="T108" fmla="*/ 382 w 437"/>
                <a:gd name="T109" fmla="*/ 321 h 584"/>
                <a:gd name="T110" fmla="*/ 387 w 437"/>
                <a:gd name="T111" fmla="*/ 335 h 584"/>
                <a:gd name="T112" fmla="*/ 392 w 437"/>
                <a:gd name="T113" fmla="*/ 357 h 584"/>
                <a:gd name="T114" fmla="*/ 437 w 437"/>
                <a:gd name="T115" fmla="*/ 424 h 584"/>
                <a:gd name="T116" fmla="*/ 418 w 437"/>
                <a:gd name="T117" fmla="*/ 481 h 584"/>
                <a:gd name="T118" fmla="*/ 359 w 437"/>
                <a:gd name="T119"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584">
                  <a:moveTo>
                    <a:pt x="359" y="584"/>
                  </a:moveTo>
                  <a:lnTo>
                    <a:pt x="330" y="569"/>
                  </a:lnTo>
                  <a:lnTo>
                    <a:pt x="293" y="558"/>
                  </a:lnTo>
                  <a:lnTo>
                    <a:pt x="283" y="563"/>
                  </a:lnTo>
                  <a:lnTo>
                    <a:pt x="279" y="550"/>
                  </a:lnTo>
                  <a:lnTo>
                    <a:pt x="269" y="550"/>
                  </a:lnTo>
                  <a:lnTo>
                    <a:pt x="264" y="537"/>
                  </a:lnTo>
                  <a:lnTo>
                    <a:pt x="253" y="549"/>
                  </a:lnTo>
                  <a:lnTo>
                    <a:pt x="245" y="550"/>
                  </a:lnTo>
                  <a:lnTo>
                    <a:pt x="234" y="563"/>
                  </a:lnTo>
                  <a:lnTo>
                    <a:pt x="231" y="561"/>
                  </a:lnTo>
                  <a:lnTo>
                    <a:pt x="217" y="561"/>
                  </a:lnTo>
                  <a:lnTo>
                    <a:pt x="213" y="557"/>
                  </a:lnTo>
                  <a:lnTo>
                    <a:pt x="222" y="549"/>
                  </a:lnTo>
                  <a:lnTo>
                    <a:pt x="219" y="536"/>
                  </a:lnTo>
                  <a:lnTo>
                    <a:pt x="198" y="526"/>
                  </a:lnTo>
                  <a:lnTo>
                    <a:pt x="177" y="486"/>
                  </a:lnTo>
                  <a:lnTo>
                    <a:pt x="153" y="483"/>
                  </a:lnTo>
                  <a:lnTo>
                    <a:pt x="148" y="478"/>
                  </a:lnTo>
                  <a:lnTo>
                    <a:pt x="139" y="474"/>
                  </a:lnTo>
                  <a:lnTo>
                    <a:pt x="135" y="466"/>
                  </a:lnTo>
                  <a:lnTo>
                    <a:pt x="139" y="459"/>
                  </a:lnTo>
                  <a:lnTo>
                    <a:pt x="135" y="445"/>
                  </a:lnTo>
                  <a:lnTo>
                    <a:pt x="148" y="429"/>
                  </a:lnTo>
                  <a:lnTo>
                    <a:pt x="134" y="429"/>
                  </a:lnTo>
                  <a:lnTo>
                    <a:pt x="101" y="416"/>
                  </a:lnTo>
                  <a:lnTo>
                    <a:pt x="108" y="410"/>
                  </a:lnTo>
                  <a:lnTo>
                    <a:pt x="108" y="402"/>
                  </a:lnTo>
                  <a:lnTo>
                    <a:pt x="88" y="392"/>
                  </a:lnTo>
                  <a:lnTo>
                    <a:pt x="64" y="394"/>
                  </a:lnTo>
                  <a:lnTo>
                    <a:pt x="55" y="384"/>
                  </a:lnTo>
                  <a:lnTo>
                    <a:pt x="50" y="367"/>
                  </a:lnTo>
                  <a:lnTo>
                    <a:pt x="52" y="349"/>
                  </a:lnTo>
                  <a:lnTo>
                    <a:pt x="45" y="336"/>
                  </a:lnTo>
                  <a:lnTo>
                    <a:pt x="52" y="317"/>
                  </a:lnTo>
                  <a:lnTo>
                    <a:pt x="43" y="298"/>
                  </a:lnTo>
                  <a:lnTo>
                    <a:pt x="55" y="290"/>
                  </a:lnTo>
                  <a:lnTo>
                    <a:pt x="66" y="281"/>
                  </a:lnTo>
                  <a:lnTo>
                    <a:pt x="61" y="260"/>
                  </a:lnTo>
                  <a:lnTo>
                    <a:pt x="68" y="254"/>
                  </a:lnTo>
                  <a:lnTo>
                    <a:pt x="68" y="223"/>
                  </a:lnTo>
                  <a:lnTo>
                    <a:pt x="64" y="223"/>
                  </a:lnTo>
                  <a:lnTo>
                    <a:pt x="49" y="236"/>
                  </a:lnTo>
                  <a:lnTo>
                    <a:pt x="42" y="245"/>
                  </a:lnTo>
                  <a:lnTo>
                    <a:pt x="28" y="255"/>
                  </a:lnTo>
                  <a:lnTo>
                    <a:pt x="16" y="255"/>
                  </a:lnTo>
                  <a:lnTo>
                    <a:pt x="16" y="242"/>
                  </a:lnTo>
                  <a:lnTo>
                    <a:pt x="21" y="211"/>
                  </a:lnTo>
                  <a:lnTo>
                    <a:pt x="19" y="191"/>
                  </a:lnTo>
                  <a:lnTo>
                    <a:pt x="10" y="183"/>
                  </a:lnTo>
                  <a:lnTo>
                    <a:pt x="12" y="171"/>
                  </a:lnTo>
                  <a:lnTo>
                    <a:pt x="9" y="158"/>
                  </a:lnTo>
                  <a:lnTo>
                    <a:pt x="16" y="148"/>
                  </a:lnTo>
                  <a:lnTo>
                    <a:pt x="16" y="137"/>
                  </a:lnTo>
                  <a:lnTo>
                    <a:pt x="24" y="126"/>
                  </a:lnTo>
                  <a:lnTo>
                    <a:pt x="38" y="120"/>
                  </a:lnTo>
                  <a:lnTo>
                    <a:pt x="38" y="102"/>
                  </a:lnTo>
                  <a:lnTo>
                    <a:pt x="28" y="102"/>
                  </a:lnTo>
                  <a:lnTo>
                    <a:pt x="3" y="80"/>
                  </a:lnTo>
                  <a:lnTo>
                    <a:pt x="10" y="62"/>
                  </a:lnTo>
                  <a:lnTo>
                    <a:pt x="9" y="27"/>
                  </a:lnTo>
                  <a:lnTo>
                    <a:pt x="0" y="13"/>
                  </a:lnTo>
                  <a:lnTo>
                    <a:pt x="10" y="0"/>
                  </a:lnTo>
                  <a:lnTo>
                    <a:pt x="19" y="0"/>
                  </a:lnTo>
                  <a:lnTo>
                    <a:pt x="38" y="3"/>
                  </a:lnTo>
                  <a:lnTo>
                    <a:pt x="50" y="13"/>
                  </a:lnTo>
                  <a:lnTo>
                    <a:pt x="50" y="24"/>
                  </a:lnTo>
                  <a:lnTo>
                    <a:pt x="69" y="37"/>
                  </a:lnTo>
                  <a:lnTo>
                    <a:pt x="82" y="27"/>
                  </a:lnTo>
                  <a:lnTo>
                    <a:pt x="95" y="32"/>
                  </a:lnTo>
                  <a:lnTo>
                    <a:pt x="104" y="40"/>
                  </a:lnTo>
                  <a:lnTo>
                    <a:pt x="118" y="40"/>
                  </a:lnTo>
                  <a:lnTo>
                    <a:pt x="121" y="49"/>
                  </a:lnTo>
                  <a:lnTo>
                    <a:pt x="130" y="59"/>
                  </a:lnTo>
                  <a:lnTo>
                    <a:pt x="148" y="77"/>
                  </a:lnTo>
                  <a:lnTo>
                    <a:pt x="170" y="86"/>
                  </a:lnTo>
                  <a:lnTo>
                    <a:pt x="174" y="96"/>
                  </a:lnTo>
                  <a:lnTo>
                    <a:pt x="182" y="107"/>
                  </a:lnTo>
                  <a:lnTo>
                    <a:pt x="179" y="120"/>
                  </a:lnTo>
                  <a:lnTo>
                    <a:pt x="184" y="137"/>
                  </a:lnTo>
                  <a:lnTo>
                    <a:pt x="189" y="148"/>
                  </a:lnTo>
                  <a:lnTo>
                    <a:pt x="201" y="156"/>
                  </a:lnTo>
                  <a:lnTo>
                    <a:pt x="205" y="171"/>
                  </a:lnTo>
                  <a:lnTo>
                    <a:pt x="198" y="164"/>
                  </a:lnTo>
                  <a:lnTo>
                    <a:pt x="163" y="164"/>
                  </a:lnTo>
                  <a:lnTo>
                    <a:pt x="161" y="166"/>
                  </a:lnTo>
                  <a:lnTo>
                    <a:pt x="168" y="183"/>
                  </a:lnTo>
                  <a:lnTo>
                    <a:pt x="163" y="191"/>
                  </a:lnTo>
                  <a:lnTo>
                    <a:pt x="161" y="214"/>
                  </a:lnTo>
                  <a:lnTo>
                    <a:pt x="165" y="230"/>
                  </a:lnTo>
                  <a:lnTo>
                    <a:pt x="182" y="230"/>
                  </a:lnTo>
                  <a:lnTo>
                    <a:pt x="191" y="225"/>
                  </a:lnTo>
                  <a:lnTo>
                    <a:pt x="207" y="230"/>
                  </a:lnTo>
                  <a:lnTo>
                    <a:pt x="227" y="255"/>
                  </a:lnTo>
                  <a:lnTo>
                    <a:pt x="243" y="258"/>
                  </a:lnTo>
                  <a:lnTo>
                    <a:pt x="264" y="276"/>
                  </a:lnTo>
                  <a:lnTo>
                    <a:pt x="274" y="282"/>
                  </a:lnTo>
                  <a:lnTo>
                    <a:pt x="279" y="281"/>
                  </a:lnTo>
                  <a:lnTo>
                    <a:pt x="278" y="270"/>
                  </a:lnTo>
                  <a:lnTo>
                    <a:pt x="285" y="270"/>
                  </a:lnTo>
                  <a:lnTo>
                    <a:pt x="290" y="276"/>
                  </a:lnTo>
                  <a:lnTo>
                    <a:pt x="286" y="295"/>
                  </a:lnTo>
                  <a:lnTo>
                    <a:pt x="290" y="298"/>
                  </a:lnTo>
                  <a:lnTo>
                    <a:pt x="300" y="277"/>
                  </a:lnTo>
                  <a:lnTo>
                    <a:pt x="312" y="277"/>
                  </a:lnTo>
                  <a:lnTo>
                    <a:pt x="326" y="282"/>
                  </a:lnTo>
                  <a:lnTo>
                    <a:pt x="356" y="300"/>
                  </a:lnTo>
                  <a:lnTo>
                    <a:pt x="365" y="313"/>
                  </a:lnTo>
                  <a:lnTo>
                    <a:pt x="373" y="316"/>
                  </a:lnTo>
                  <a:lnTo>
                    <a:pt x="382" y="321"/>
                  </a:lnTo>
                  <a:lnTo>
                    <a:pt x="380" y="327"/>
                  </a:lnTo>
                  <a:lnTo>
                    <a:pt x="387" y="335"/>
                  </a:lnTo>
                  <a:lnTo>
                    <a:pt x="378" y="360"/>
                  </a:lnTo>
                  <a:lnTo>
                    <a:pt x="392" y="357"/>
                  </a:lnTo>
                  <a:lnTo>
                    <a:pt x="413" y="407"/>
                  </a:lnTo>
                  <a:lnTo>
                    <a:pt x="437" y="424"/>
                  </a:lnTo>
                  <a:lnTo>
                    <a:pt x="427" y="445"/>
                  </a:lnTo>
                  <a:lnTo>
                    <a:pt x="418" y="481"/>
                  </a:lnTo>
                  <a:lnTo>
                    <a:pt x="392" y="537"/>
                  </a:lnTo>
                  <a:lnTo>
                    <a:pt x="359" y="5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47" name="Freeform 131"/>
            <p:cNvSpPr>
              <a:spLocks/>
            </p:cNvSpPr>
            <p:nvPr/>
          </p:nvSpPr>
          <p:spPr bwMode="auto">
            <a:xfrm>
              <a:off x="5950421" y="681205"/>
              <a:ext cx="490705" cy="655774"/>
            </a:xfrm>
            <a:custGeom>
              <a:avLst/>
              <a:gdLst>
                <a:gd name="T0" fmla="*/ 330 w 437"/>
                <a:gd name="T1" fmla="*/ 569 h 584"/>
                <a:gd name="T2" fmla="*/ 283 w 437"/>
                <a:gd name="T3" fmla="*/ 563 h 584"/>
                <a:gd name="T4" fmla="*/ 269 w 437"/>
                <a:gd name="T5" fmla="*/ 550 h 584"/>
                <a:gd name="T6" fmla="*/ 253 w 437"/>
                <a:gd name="T7" fmla="*/ 549 h 584"/>
                <a:gd name="T8" fmla="*/ 234 w 437"/>
                <a:gd name="T9" fmla="*/ 563 h 584"/>
                <a:gd name="T10" fmla="*/ 217 w 437"/>
                <a:gd name="T11" fmla="*/ 561 h 584"/>
                <a:gd name="T12" fmla="*/ 222 w 437"/>
                <a:gd name="T13" fmla="*/ 549 h 584"/>
                <a:gd name="T14" fmla="*/ 198 w 437"/>
                <a:gd name="T15" fmla="*/ 526 h 584"/>
                <a:gd name="T16" fmla="*/ 153 w 437"/>
                <a:gd name="T17" fmla="*/ 483 h 584"/>
                <a:gd name="T18" fmla="*/ 139 w 437"/>
                <a:gd name="T19" fmla="*/ 474 h 584"/>
                <a:gd name="T20" fmla="*/ 139 w 437"/>
                <a:gd name="T21" fmla="*/ 459 h 584"/>
                <a:gd name="T22" fmla="*/ 148 w 437"/>
                <a:gd name="T23" fmla="*/ 429 h 584"/>
                <a:gd name="T24" fmla="*/ 101 w 437"/>
                <a:gd name="T25" fmla="*/ 416 h 584"/>
                <a:gd name="T26" fmla="*/ 108 w 437"/>
                <a:gd name="T27" fmla="*/ 402 h 584"/>
                <a:gd name="T28" fmla="*/ 64 w 437"/>
                <a:gd name="T29" fmla="*/ 394 h 584"/>
                <a:gd name="T30" fmla="*/ 50 w 437"/>
                <a:gd name="T31" fmla="*/ 367 h 584"/>
                <a:gd name="T32" fmla="*/ 45 w 437"/>
                <a:gd name="T33" fmla="*/ 336 h 584"/>
                <a:gd name="T34" fmla="*/ 43 w 437"/>
                <a:gd name="T35" fmla="*/ 298 h 584"/>
                <a:gd name="T36" fmla="*/ 66 w 437"/>
                <a:gd name="T37" fmla="*/ 281 h 584"/>
                <a:gd name="T38" fmla="*/ 68 w 437"/>
                <a:gd name="T39" fmla="*/ 254 h 584"/>
                <a:gd name="T40" fmla="*/ 64 w 437"/>
                <a:gd name="T41" fmla="*/ 223 h 584"/>
                <a:gd name="T42" fmla="*/ 42 w 437"/>
                <a:gd name="T43" fmla="*/ 245 h 584"/>
                <a:gd name="T44" fmla="*/ 16 w 437"/>
                <a:gd name="T45" fmla="*/ 255 h 584"/>
                <a:gd name="T46" fmla="*/ 21 w 437"/>
                <a:gd name="T47" fmla="*/ 211 h 584"/>
                <a:gd name="T48" fmla="*/ 10 w 437"/>
                <a:gd name="T49" fmla="*/ 183 h 584"/>
                <a:gd name="T50" fmla="*/ 9 w 437"/>
                <a:gd name="T51" fmla="*/ 158 h 584"/>
                <a:gd name="T52" fmla="*/ 16 w 437"/>
                <a:gd name="T53" fmla="*/ 137 h 584"/>
                <a:gd name="T54" fmla="*/ 38 w 437"/>
                <a:gd name="T55" fmla="*/ 120 h 584"/>
                <a:gd name="T56" fmla="*/ 28 w 437"/>
                <a:gd name="T57" fmla="*/ 102 h 584"/>
                <a:gd name="T58" fmla="*/ 10 w 437"/>
                <a:gd name="T59" fmla="*/ 62 h 584"/>
                <a:gd name="T60" fmla="*/ 0 w 437"/>
                <a:gd name="T61" fmla="*/ 13 h 584"/>
                <a:gd name="T62" fmla="*/ 19 w 437"/>
                <a:gd name="T63" fmla="*/ 0 h 584"/>
                <a:gd name="T64" fmla="*/ 50 w 437"/>
                <a:gd name="T65" fmla="*/ 13 h 584"/>
                <a:gd name="T66" fmla="*/ 69 w 437"/>
                <a:gd name="T67" fmla="*/ 37 h 584"/>
                <a:gd name="T68" fmla="*/ 95 w 437"/>
                <a:gd name="T69" fmla="*/ 32 h 584"/>
                <a:gd name="T70" fmla="*/ 118 w 437"/>
                <a:gd name="T71" fmla="*/ 40 h 584"/>
                <a:gd name="T72" fmla="*/ 130 w 437"/>
                <a:gd name="T73" fmla="*/ 59 h 584"/>
                <a:gd name="T74" fmla="*/ 170 w 437"/>
                <a:gd name="T75" fmla="*/ 86 h 584"/>
                <a:gd name="T76" fmla="*/ 182 w 437"/>
                <a:gd name="T77" fmla="*/ 107 h 584"/>
                <a:gd name="T78" fmla="*/ 184 w 437"/>
                <a:gd name="T79" fmla="*/ 137 h 584"/>
                <a:gd name="T80" fmla="*/ 201 w 437"/>
                <a:gd name="T81" fmla="*/ 156 h 584"/>
                <a:gd name="T82" fmla="*/ 198 w 437"/>
                <a:gd name="T83" fmla="*/ 164 h 584"/>
                <a:gd name="T84" fmla="*/ 161 w 437"/>
                <a:gd name="T85" fmla="*/ 166 h 584"/>
                <a:gd name="T86" fmla="*/ 163 w 437"/>
                <a:gd name="T87" fmla="*/ 191 h 584"/>
                <a:gd name="T88" fmla="*/ 165 w 437"/>
                <a:gd name="T89" fmla="*/ 230 h 584"/>
                <a:gd name="T90" fmla="*/ 191 w 437"/>
                <a:gd name="T91" fmla="*/ 225 h 584"/>
                <a:gd name="T92" fmla="*/ 227 w 437"/>
                <a:gd name="T93" fmla="*/ 255 h 584"/>
                <a:gd name="T94" fmla="*/ 264 w 437"/>
                <a:gd name="T95" fmla="*/ 276 h 584"/>
                <a:gd name="T96" fmla="*/ 279 w 437"/>
                <a:gd name="T97" fmla="*/ 281 h 584"/>
                <a:gd name="T98" fmla="*/ 285 w 437"/>
                <a:gd name="T99" fmla="*/ 270 h 584"/>
                <a:gd name="T100" fmla="*/ 286 w 437"/>
                <a:gd name="T101" fmla="*/ 295 h 584"/>
                <a:gd name="T102" fmla="*/ 300 w 437"/>
                <a:gd name="T103" fmla="*/ 277 h 584"/>
                <a:gd name="T104" fmla="*/ 326 w 437"/>
                <a:gd name="T105" fmla="*/ 282 h 584"/>
                <a:gd name="T106" fmla="*/ 365 w 437"/>
                <a:gd name="T107" fmla="*/ 313 h 584"/>
                <a:gd name="T108" fmla="*/ 382 w 437"/>
                <a:gd name="T109" fmla="*/ 321 h 584"/>
                <a:gd name="T110" fmla="*/ 387 w 437"/>
                <a:gd name="T111" fmla="*/ 335 h 584"/>
                <a:gd name="T112" fmla="*/ 392 w 437"/>
                <a:gd name="T113" fmla="*/ 357 h 584"/>
                <a:gd name="T114" fmla="*/ 437 w 437"/>
                <a:gd name="T115" fmla="*/ 424 h 584"/>
                <a:gd name="T116" fmla="*/ 418 w 437"/>
                <a:gd name="T117" fmla="*/ 481 h 584"/>
                <a:gd name="T118" fmla="*/ 359 w 437"/>
                <a:gd name="T119"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584">
                  <a:moveTo>
                    <a:pt x="359" y="584"/>
                  </a:moveTo>
                  <a:lnTo>
                    <a:pt x="330" y="569"/>
                  </a:lnTo>
                  <a:lnTo>
                    <a:pt x="293" y="558"/>
                  </a:lnTo>
                  <a:lnTo>
                    <a:pt x="283" y="563"/>
                  </a:lnTo>
                  <a:lnTo>
                    <a:pt x="279" y="550"/>
                  </a:lnTo>
                  <a:lnTo>
                    <a:pt x="269" y="550"/>
                  </a:lnTo>
                  <a:lnTo>
                    <a:pt x="264" y="537"/>
                  </a:lnTo>
                  <a:lnTo>
                    <a:pt x="253" y="549"/>
                  </a:lnTo>
                  <a:lnTo>
                    <a:pt x="245" y="550"/>
                  </a:lnTo>
                  <a:lnTo>
                    <a:pt x="234" y="563"/>
                  </a:lnTo>
                  <a:lnTo>
                    <a:pt x="231" y="561"/>
                  </a:lnTo>
                  <a:lnTo>
                    <a:pt x="217" y="561"/>
                  </a:lnTo>
                  <a:lnTo>
                    <a:pt x="213" y="557"/>
                  </a:lnTo>
                  <a:lnTo>
                    <a:pt x="222" y="549"/>
                  </a:lnTo>
                  <a:lnTo>
                    <a:pt x="219" y="536"/>
                  </a:lnTo>
                  <a:lnTo>
                    <a:pt x="198" y="526"/>
                  </a:lnTo>
                  <a:lnTo>
                    <a:pt x="177" y="486"/>
                  </a:lnTo>
                  <a:lnTo>
                    <a:pt x="153" y="483"/>
                  </a:lnTo>
                  <a:lnTo>
                    <a:pt x="148" y="478"/>
                  </a:lnTo>
                  <a:lnTo>
                    <a:pt x="139" y="474"/>
                  </a:lnTo>
                  <a:lnTo>
                    <a:pt x="135" y="466"/>
                  </a:lnTo>
                  <a:lnTo>
                    <a:pt x="139" y="459"/>
                  </a:lnTo>
                  <a:lnTo>
                    <a:pt x="135" y="445"/>
                  </a:lnTo>
                  <a:lnTo>
                    <a:pt x="148" y="429"/>
                  </a:lnTo>
                  <a:lnTo>
                    <a:pt x="134" y="429"/>
                  </a:lnTo>
                  <a:lnTo>
                    <a:pt x="101" y="416"/>
                  </a:lnTo>
                  <a:lnTo>
                    <a:pt x="108" y="410"/>
                  </a:lnTo>
                  <a:lnTo>
                    <a:pt x="108" y="402"/>
                  </a:lnTo>
                  <a:lnTo>
                    <a:pt x="88" y="392"/>
                  </a:lnTo>
                  <a:lnTo>
                    <a:pt x="64" y="394"/>
                  </a:lnTo>
                  <a:lnTo>
                    <a:pt x="55" y="384"/>
                  </a:lnTo>
                  <a:lnTo>
                    <a:pt x="50" y="367"/>
                  </a:lnTo>
                  <a:lnTo>
                    <a:pt x="52" y="349"/>
                  </a:lnTo>
                  <a:lnTo>
                    <a:pt x="45" y="336"/>
                  </a:lnTo>
                  <a:lnTo>
                    <a:pt x="52" y="317"/>
                  </a:lnTo>
                  <a:lnTo>
                    <a:pt x="43" y="298"/>
                  </a:lnTo>
                  <a:lnTo>
                    <a:pt x="55" y="290"/>
                  </a:lnTo>
                  <a:lnTo>
                    <a:pt x="66" y="281"/>
                  </a:lnTo>
                  <a:lnTo>
                    <a:pt x="61" y="260"/>
                  </a:lnTo>
                  <a:lnTo>
                    <a:pt x="68" y="254"/>
                  </a:lnTo>
                  <a:lnTo>
                    <a:pt x="68" y="223"/>
                  </a:lnTo>
                  <a:lnTo>
                    <a:pt x="64" y="223"/>
                  </a:lnTo>
                  <a:lnTo>
                    <a:pt x="49" y="236"/>
                  </a:lnTo>
                  <a:lnTo>
                    <a:pt x="42" y="245"/>
                  </a:lnTo>
                  <a:lnTo>
                    <a:pt x="28" y="255"/>
                  </a:lnTo>
                  <a:lnTo>
                    <a:pt x="16" y="255"/>
                  </a:lnTo>
                  <a:lnTo>
                    <a:pt x="16" y="242"/>
                  </a:lnTo>
                  <a:lnTo>
                    <a:pt x="21" y="211"/>
                  </a:lnTo>
                  <a:lnTo>
                    <a:pt x="19" y="191"/>
                  </a:lnTo>
                  <a:lnTo>
                    <a:pt x="10" y="183"/>
                  </a:lnTo>
                  <a:lnTo>
                    <a:pt x="12" y="171"/>
                  </a:lnTo>
                  <a:lnTo>
                    <a:pt x="9" y="158"/>
                  </a:lnTo>
                  <a:lnTo>
                    <a:pt x="16" y="148"/>
                  </a:lnTo>
                  <a:lnTo>
                    <a:pt x="16" y="137"/>
                  </a:lnTo>
                  <a:lnTo>
                    <a:pt x="24" y="126"/>
                  </a:lnTo>
                  <a:lnTo>
                    <a:pt x="38" y="120"/>
                  </a:lnTo>
                  <a:lnTo>
                    <a:pt x="38" y="102"/>
                  </a:lnTo>
                  <a:lnTo>
                    <a:pt x="28" y="102"/>
                  </a:lnTo>
                  <a:lnTo>
                    <a:pt x="3" y="80"/>
                  </a:lnTo>
                  <a:lnTo>
                    <a:pt x="10" y="62"/>
                  </a:lnTo>
                  <a:lnTo>
                    <a:pt x="9" y="27"/>
                  </a:lnTo>
                  <a:lnTo>
                    <a:pt x="0" y="13"/>
                  </a:lnTo>
                  <a:lnTo>
                    <a:pt x="10" y="0"/>
                  </a:lnTo>
                  <a:lnTo>
                    <a:pt x="19" y="0"/>
                  </a:lnTo>
                  <a:lnTo>
                    <a:pt x="38" y="3"/>
                  </a:lnTo>
                  <a:lnTo>
                    <a:pt x="50" y="13"/>
                  </a:lnTo>
                  <a:lnTo>
                    <a:pt x="50" y="24"/>
                  </a:lnTo>
                  <a:lnTo>
                    <a:pt x="69" y="37"/>
                  </a:lnTo>
                  <a:lnTo>
                    <a:pt x="82" y="27"/>
                  </a:lnTo>
                  <a:lnTo>
                    <a:pt x="95" y="32"/>
                  </a:lnTo>
                  <a:lnTo>
                    <a:pt x="104" y="40"/>
                  </a:lnTo>
                  <a:lnTo>
                    <a:pt x="118" y="40"/>
                  </a:lnTo>
                  <a:lnTo>
                    <a:pt x="121" y="49"/>
                  </a:lnTo>
                  <a:lnTo>
                    <a:pt x="130" y="59"/>
                  </a:lnTo>
                  <a:lnTo>
                    <a:pt x="148" y="77"/>
                  </a:lnTo>
                  <a:lnTo>
                    <a:pt x="170" y="86"/>
                  </a:lnTo>
                  <a:lnTo>
                    <a:pt x="174" y="96"/>
                  </a:lnTo>
                  <a:lnTo>
                    <a:pt x="182" y="107"/>
                  </a:lnTo>
                  <a:lnTo>
                    <a:pt x="179" y="120"/>
                  </a:lnTo>
                  <a:lnTo>
                    <a:pt x="184" y="137"/>
                  </a:lnTo>
                  <a:lnTo>
                    <a:pt x="189" y="148"/>
                  </a:lnTo>
                  <a:lnTo>
                    <a:pt x="201" y="156"/>
                  </a:lnTo>
                  <a:lnTo>
                    <a:pt x="205" y="171"/>
                  </a:lnTo>
                  <a:lnTo>
                    <a:pt x="198" y="164"/>
                  </a:lnTo>
                  <a:lnTo>
                    <a:pt x="163" y="164"/>
                  </a:lnTo>
                  <a:lnTo>
                    <a:pt x="161" y="166"/>
                  </a:lnTo>
                  <a:lnTo>
                    <a:pt x="168" y="183"/>
                  </a:lnTo>
                  <a:lnTo>
                    <a:pt x="163" y="191"/>
                  </a:lnTo>
                  <a:lnTo>
                    <a:pt x="161" y="214"/>
                  </a:lnTo>
                  <a:lnTo>
                    <a:pt x="165" y="230"/>
                  </a:lnTo>
                  <a:lnTo>
                    <a:pt x="182" y="230"/>
                  </a:lnTo>
                  <a:lnTo>
                    <a:pt x="191" y="225"/>
                  </a:lnTo>
                  <a:lnTo>
                    <a:pt x="207" y="230"/>
                  </a:lnTo>
                  <a:lnTo>
                    <a:pt x="227" y="255"/>
                  </a:lnTo>
                  <a:lnTo>
                    <a:pt x="243" y="258"/>
                  </a:lnTo>
                  <a:lnTo>
                    <a:pt x="264" y="276"/>
                  </a:lnTo>
                  <a:lnTo>
                    <a:pt x="274" y="282"/>
                  </a:lnTo>
                  <a:lnTo>
                    <a:pt x="279" y="281"/>
                  </a:lnTo>
                  <a:lnTo>
                    <a:pt x="278" y="270"/>
                  </a:lnTo>
                  <a:lnTo>
                    <a:pt x="285" y="270"/>
                  </a:lnTo>
                  <a:lnTo>
                    <a:pt x="290" y="276"/>
                  </a:lnTo>
                  <a:lnTo>
                    <a:pt x="286" y="295"/>
                  </a:lnTo>
                  <a:lnTo>
                    <a:pt x="290" y="298"/>
                  </a:lnTo>
                  <a:lnTo>
                    <a:pt x="300" y="277"/>
                  </a:lnTo>
                  <a:lnTo>
                    <a:pt x="312" y="277"/>
                  </a:lnTo>
                  <a:lnTo>
                    <a:pt x="326" y="282"/>
                  </a:lnTo>
                  <a:lnTo>
                    <a:pt x="356" y="300"/>
                  </a:lnTo>
                  <a:lnTo>
                    <a:pt x="365" y="313"/>
                  </a:lnTo>
                  <a:lnTo>
                    <a:pt x="373" y="316"/>
                  </a:lnTo>
                  <a:lnTo>
                    <a:pt x="382" y="321"/>
                  </a:lnTo>
                  <a:lnTo>
                    <a:pt x="380" y="327"/>
                  </a:lnTo>
                  <a:lnTo>
                    <a:pt x="387" y="335"/>
                  </a:lnTo>
                  <a:lnTo>
                    <a:pt x="378" y="360"/>
                  </a:lnTo>
                  <a:lnTo>
                    <a:pt x="392" y="357"/>
                  </a:lnTo>
                  <a:lnTo>
                    <a:pt x="413" y="407"/>
                  </a:lnTo>
                  <a:lnTo>
                    <a:pt x="437" y="424"/>
                  </a:lnTo>
                  <a:lnTo>
                    <a:pt x="427" y="445"/>
                  </a:lnTo>
                  <a:lnTo>
                    <a:pt x="418" y="481"/>
                  </a:lnTo>
                  <a:lnTo>
                    <a:pt x="392" y="537"/>
                  </a:lnTo>
                  <a:lnTo>
                    <a:pt x="359" y="58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48" name="Freeform 132"/>
            <p:cNvSpPr>
              <a:spLocks/>
            </p:cNvSpPr>
            <p:nvPr/>
          </p:nvSpPr>
          <p:spPr bwMode="auto">
            <a:xfrm>
              <a:off x="3743933" y="3305421"/>
              <a:ext cx="204367" cy="142608"/>
            </a:xfrm>
            <a:custGeom>
              <a:avLst/>
              <a:gdLst>
                <a:gd name="T0" fmla="*/ 169 w 182"/>
                <a:gd name="T1" fmla="*/ 30 h 127"/>
                <a:gd name="T2" fmla="*/ 182 w 182"/>
                <a:gd name="T3" fmla="*/ 43 h 127"/>
                <a:gd name="T4" fmla="*/ 170 w 182"/>
                <a:gd name="T5" fmla="*/ 127 h 127"/>
                <a:gd name="T6" fmla="*/ 9 w 182"/>
                <a:gd name="T7" fmla="*/ 97 h 127"/>
                <a:gd name="T8" fmla="*/ 0 w 182"/>
                <a:gd name="T9" fmla="*/ 97 h 127"/>
                <a:gd name="T10" fmla="*/ 9 w 182"/>
                <a:gd name="T11" fmla="*/ 49 h 127"/>
                <a:gd name="T12" fmla="*/ 56 w 182"/>
                <a:gd name="T13" fmla="*/ 30 h 127"/>
                <a:gd name="T14" fmla="*/ 127 w 182"/>
                <a:gd name="T15" fmla="*/ 0 h 127"/>
                <a:gd name="T16" fmla="*/ 169 w 182"/>
                <a:gd name="T17"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27">
                  <a:moveTo>
                    <a:pt x="169" y="30"/>
                  </a:moveTo>
                  <a:lnTo>
                    <a:pt x="182" y="43"/>
                  </a:lnTo>
                  <a:lnTo>
                    <a:pt x="170" y="127"/>
                  </a:lnTo>
                  <a:lnTo>
                    <a:pt x="9" y="97"/>
                  </a:lnTo>
                  <a:lnTo>
                    <a:pt x="0" y="97"/>
                  </a:lnTo>
                  <a:lnTo>
                    <a:pt x="9" y="49"/>
                  </a:lnTo>
                  <a:lnTo>
                    <a:pt x="56" y="30"/>
                  </a:lnTo>
                  <a:lnTo>
                    <a:pt x="127" y="0"/>
                  </a:lnTo>
                  <a:lnTo>
                    <a:pt x="169"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49" name="Freeform 133"/>
            <p:cNvSpPr>
              <a:spLocks/>
            </p:cNvSpPr>
            <p:nvPr/>
          </p:nvSpPr>
          <p:spPr bwMode="auto">
            <a:xfrm>
              <a:off x="3743933" y="3305421"/>
              <a:ext cx="204367" cy="142608"/>
            </a:xfrm>
            <a:custGeom>
              <a:avLst/>
              <a:gdLst>
                <a:gd name="T0" fmla="*/ 169 w 182"/>
                <a:gd name="T1" fmla="*/ 30 h 127"/>
                <a:gd name="T2" fmla="*/ 182 w 182"/>
                <a:gd name="T3" fmla="*/ 43 h 127"/>
                <a:gd name="T4" fmla="*/ 170 w 182"/>
                <a:gd name="T5" fmla="*/ 127 h 127"/>
                <a:gd name="T6" fmla="*/ 9 w 182"/>
                <a:gd name="T7" fmla="*/ 97 h 127"/>
                <a:gd name="T8" fmla="*/ 0 w 182"/>
                <a:gd name="T9" fmla="*/ 97 h 127"/>
                <a:gd name="T10" fmla="*/ 9 w 182"/>
                <a:gd name="T11" fmla="*/ 49 h 127"/>
                <a:gd name="T12" fmla="*/ 56 w 182"/>
                <a:gd name="T13" fmla="*/ 30 h 127"/>
                <a:gd name="T14" fmla="*/ 127 w 182"/>
                <a:gd name="T15" fmla="*/ 0 h 127"/>
                <a:gd name="T16" fmla="*/ 169 w 182"/>
                <a:gd name="T17"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27">
                  <a:moveTo>
                    <a:pt x="169" y="30"/>
                  </a:moveTo>
                  <a:lnTo>
                    <a:pt x="182" y="43"/>
                  </a:lnTo>
                  <a:lnTo>
                    <a:pt x="170" y="127"/>
                  </a:lnTo>
                  <a:lnTo>
                    <a:pt x="9" y="97"/>
                  </a:lnTo>
                  <a:lnTo>
                    <a:pt x="0" y="97"/>
                  </a:lnTo>
                  <a:lnTo>
                    <a:pt x="9" y="49"/>
                  </a:lnTo>
                  <a:lnTo>
                    <a:pt x="56" y="30"/>
                  </a:lnTo>
                  <a:lnTo>
                    <a:pt x="127" y="0"/>
                  </a:lnTo>
                  <a:lnTo>
                    <a:pt x="169" y="30"/>
                  </a:lnTo>
                  <a:close/>
                </a:path>
              </a:pathLst>
            </a:custGeom>
            <a:noFill/>
            <a:ln w="19050"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50" name="Freeform 134"/>
            <p:cNvSpPr>
              <a:spLocks/>
            </p:cNvSpPr>
            <p:nvPr/>
          </p:nvSpPr>
          <p:spPr bwMode="auto">
            <a:xfrm>
              <a:off x="3867451" y="3601867"/>
              <a:ext cx="408734" cy="220088"/>
            </a:xfrm>
            <a:custGeom>
              <a:avLst/>
              <a:gdLst>
                <a:gd name="T0" fmla="*/ 15 w 364"/>
                <a:gd name="T1" fmla="*/ 53 h 196"/>
                <a:gd name="T2" fmla="*/ 34 w 364"/>
                <a:gd name="T3" fmla="*/ 53 h 196"/>
                <a:gd name="T4" fmla="*/ 236 w 364"/>
                <a:gd name="T5" fmla="*/ 15 h 196"/>
                <a:gd name="T6" fmla="*/ 234 w 364"/>
                <a:gd name="T7" fmla="*/ 10 h 196"/>
                <a:gd name="T8" fmla="*/ 288 w 364"/>
                <a:gd name="T9" fmla="*/ 0 h 196"/>
                <a:gd name="T10" fmla="*/ 288 w 364"/>
                <a:gd name="T11" fmla="*/ 5 h 196"/>
                <a:gd name="T12" fmla="*/ 305 w 364"/>
                <a:gd name="T13" fmla="*/ 7 h 196"/>
                <a:gd name="T14" fmla="*/ 335 w 364"/>
                <a:gd name="T15" fmla="*/ 22 h 196"/>
                <a:gd name="T16" fmla="*/ 335 w 364"/>
                <a:gd name="T17" fmla="*/ 24 h 196"/>
                <a:gd name="T18" fmla="*/ 345 w 364"/>
                <a:gd name="T19" fmla="*/ 22 h 196"/>
                <a:gd name="T20" fmla="*/ 364 w 364"/>
                <a:gd name="T21" fmla="*/ 136 h 196"/>
                <a:gd name="T22" fmla="*/ 340 w 364"/>
                <a:gd name="T23" fmla="*/ 152 h 196"/>
                <a:gd name="T24" fmla="*/ 295 w 364"/>
                <a:gd name="T25" fmla="*/ 169 h 196"/>
                <a:gd name="T26" fmla="*/ 291 w 364"/>
                <a:gd name="T27" fmla="*/ 177 h 196"/>
                <a:gd name="T28" fmla="*/ 283 w 364"/>
                <a:gd name="T29" fmla="*/ 174 h 196"/>
                <a:gd name="T30" fmla="*/ 204 w 364"/>
                <a:gd name="T31" fmla="*/ 196 h 196"/>
                <a:gd name="T32" fmla="*/ 194 w 364"/>
                <a:gd name="T33" fmla="*/ 161 h 196"/>
                <a:gd name="T34" fmla="*/ 158 w 364"/>
                <a:gd name="T35" fmla="*/ 158 h 196"/>
                <a:gd name="T36" fmla="*/ 158 w 364"/>
                <a:gd name="T37" fmla="*/ 161 h 196"/>
                <a:gd name="T38" fmla="*/ 111 w 364"/>
                <a:gd name="T39" fmla="*/ 161 h 196"/>
                <a:gd name="T40" fmla="*/ 86 w 364"/>
                <a:gd name="T41" fmla="*/ 129 h 196"/>
                <a:gd name="T42" fmla="*/ 145 w 364"/>
                <a:gd name="T43" fmla="*/ 81 h 196"/>
                <a:gd name="T44" fmla="*/ 126 w 364"/>
                <a:gd name="T45" fmla="*/ 62 h 196"/>
                <a:gd name="T46" fmla="*/ 64 w 364"/>
                <a:gd name="T47" fmla="*/ 112 h 196"/>
                <a:gd name="T48" fmla="*/ 17 w 364"/>
                <a:gd name="T49" fmla="*/ 115 h 196"/>
                <a:gd name="T50" fmla="*/ 1 w 364"/>
                <a:gd name="T51" fmla="*/ 136 h 196"/>
                <a:gd name="T52" fmla="*/ 0 w 364"/>
                <a:gd name="T53" fmla="*/ 134 h 196"/>
                <a:gd name="T54" fmla="*/ 15 w 364"/>
                <a:gd name="T55" fmla="*/ 112 h 196"/>
                <a:gd name="T56" fmla="*/ 15 w 364"/>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4" h="196">
                  <a:moveTo>
                    <a:pt x="15" y="53"/>
                  </a:moveTo>
                  <a:lnTo>
                    <a:pt x="34" y="53"/>
                  </a:lnTo>
                  <a:lnTo>
                    <a:pt x="236" y="15"/>
                  </a:lnTo>
                  <a:lnTo>
                    <a:pt x="234" y="10"/>
                  </a:lnTo>
                  <a:lnTo>
                    <a:pt x="288" y="0"/>
                  </a:lnTo>
                  <a:lnTo>
                    <a:pt x="288" y="5"/>
                  </a:lnTo>
                  <a:lnTo>
                    <a:pt x="305" y="7"/>
                  </a:lnTo>
                  <a:lnTo>
                    <a:pt x="335" y="22"/>
                  </a:lnTo>
                  <a:lnTo>
                    <a:pt x="335" y="24"/>
                  </a:lnTo>
                  <a:lnTo>
                    <a:pt x="345" y="22"/>
                  </a:lnTo>
                  <a:lnTo>
                    <a:pt x="364" y="136"/>
                  </a:lnTo>
                  <a:lnTo>
                    <a:pt x="340" y="152"/>
                  </a:lnTo>
                  <a:lnTo>
                    <a:pt x="295" y="169"/>
                  </a:lnTo>
                  <a:lnTo>
                    <a:pt x="291" y="177"/>
                  </a:lnTo>
                  <a:lnTo>
                    <a:pt x="283" y="174"/>
                  </a:lnTo>
                  <a:lnTo>
                    <a:pt x="204" y="196"/>
                  </a:lnTo>
                  <a:lnTo>
                    <a:pt x="194" y="161"/>
                  </a:lnTo>
                  <a:lnTo>
                    <a:pt x="158" y="158"/>
                  </a:lnTo>
                  <a:lnTo>
                    <a:pt x="158" y="161"/>
                  </a:lnTo>
                  <a:lnTo>
                    <a:pt x="111" y="161"/>
                  </a:lnTo>
                  <a:lnTo>
                    <a:pt x="86" y="129"/>
                  </a:lnTo>
                  <a:lnTo>
                    <a:pt x="145" y="81"/>
                  </a:lnTo>
                  <a:lnTo>
                    <a:pt x="126" y="62"/>
                  </a:lnTo>
                  <a:lnTo>
                    <a:pt x="64" y="112"/>
                  </a:lnTo>
                  <a:lnTo>
                    <a:pt x="17" y="115"/>
                  </a:lnTo>
                  <a:lnTo>
                    <a:pt x="1" y="136"/>
                  </a:lnTo>
                  <a:lnTo>
                    <a:pt x="0" y="134"/>
                  </a:lnTo>
                  <a:lnTo>
                    <a:pt x="15" y="112"/>
                  </a:lnTo>
                  <a:lnTo>
                    <a:pt x="1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51" name="Freeform 135"/>
            <p:cNvSpPr>
              <a:spLocks/>
            </p:cNvSpPr>
            <p:nvPr/>
          </p:nvSpPr>
          <p:spPr bwMode="auto">
            <a:xfrm>
              <a:off x="3867451" y="3601867"/>
              <a:ext cx="408734" cy="220088"/>
            </a:xfrm>
            <a:custGeom>
              <a:avLst/>
              <a:gdLst>
                <a:gd name="T0" fmla="*/ 15 w 364"/>
                <a:gd name="T1" fmla="*/ 53 h 196"/>
                <a:gd name="T2" fmla="*/ 34 w 364"/>
                <a:gd name="T3" fmla="*/ 53 h 196"/>
                <a:gd name="T4" fmla="*/ 236 w 364"/>
                <a:gd name="T5" fmla="*/ 15 h 196"/>
                <a:gd name="T6" fmla="*/ 234 w 364"/>
                <a:gd name="T7" fmla="*/ 10 h 196"/>
                <a:gd name="T8" fmla="*/ 288 w 364"/>
                <a:gd name="T9" fmla="*/ 0 h 196"/>
                <a:gd name="T10" fmla="*/ 288 w 364"/>
                <a:gd name="T11" fmla="*/ 5 h 196"/>
                <a:gd name="T12" fmla="*/ 305 w 364"/>
                <a:gd name="T13" fmla="*/ 7 h 196"/>
                <a:gd name="T14" fmla="*/ 335 w 364"/>
                <a:gd name="T15" fmla="*/ 22 h 196"/>
                <a:gd name="T16" fmla="*/ 335 w 364"/>
                <a:gd name="T17" fmla="*/ 24 h 196"/>
                <a:gd name="T18" fmla="*/ 345 w 364"/>
                <a:gd name="T19" fmla="*/ 22 h 196"/>
                <a:gd name="T20" fmla="*/ 364 w 364"/>
                <a:gd name="T21" fmla="*/ 136 h 196"/>
                <a:gd name="T22" fmla="*/ 340 w 364"/>
                <a:gd name="T23" fmla="*/ 152 h 196"/>
                <a:gd name="T24" fmla="*/ 295 w 364"/>
                <a:gd name="T25" fmla="*/ 169 h 196"/>
                <a:gd name="T26" fmla="*/ 291 w 364"/>
                <a:gd name="T27" fmla="*/ 177 h 196"/>
                <a:gd name="T28" fmla="*/ 283 w 364"/>
                <a:gd name="T29" fmla="*/ 174 h 196"/>
                <a:gd name="T30" fmla="*/ 204 w 364"/>
                <a:gd name="T31" fmla="*/ 196 h 196"/>
                <a:gd name="T32" fmla="*/ 194 w 364"/>
                <a:gd name="T33" fmla="*/ 161 h 196"/>
                <a:gd name="T34" fmla="*/ 158 w 364"/>
                <a:gd name="T35" fmla="*/ 158 h 196"/>
                <a:gd name="T36" fmla="*/ 158 w 364"/>
                <a:gd name="T37" fmla="*/ 161 h 196"/>
                <a:gd name="T38" fmla="*/ 111 w 364"/>
                <a:gd name="T39" fmla="*/ 161 h 196"/>
                <a:gd name="T40" fmla="*/ 86 w 364"/>
                <a:gd name="T41" fmla="*/ 129 h 196"/>
                <a:gd name="T42" fmla="*/ 145 w 364"/>
                <a:gd name="T43" fmla="*/ 81 h 196"/>
                <a:gd name="T44" fmla="*/ 126 w 364"/>
                <a:gd name="T45" fmla="*/ 62 h 196"/>
                <a:gd name="T46" fmla="*/ 64 w 364"/>
                <a:gd name="T47" fmla="*/ 112 h 196"/>
                <a:gd name="T48" fmla="*/ 17 w 364"/>
                <a:gd name="T49" fmla="*/ 115 h 196"/>
                <a:gd name="T50" fmla="*/ 1 w 364"/>
                <a:gd name="T51" fmla="*/ 136 h 196"/>
                <a:gd name="T52" fmla="*/ 0 w 364"/>
                <a:gd name="T53" fmla="*/ 134 h 196"/>
                <a:gd name="T54" fmla="*/ 15 w 364"/>
                <a:gd name="T55" fmla="*/ 112 h 196"/>
                <a:gd name="T56" fmla="*/ 15 w 364"/>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4" h="196">
                  <a:moveTo>
                    <a:pt x="15" y="53"/>
                  </a:moveTo>
                  <a:lnTo>
                    <a:pt x="34" y="53"/>
                  </a:lnTo>
                  <a:lnTo>
                    <a:pt x="236" y="15"/>
                  </a:lnTo>
                  <a:lnTo>
                    <a:pt x="234" y="10"/>
                  </a:lnTo>
                  <a:lnTo>
                    <a:pt x="288" y="0"/>
                  </a:lnTo>
                  <a:lnTo>
                    <a:pt x="288" y="5"/>
                  </a:lnTo>
                  <a:lnTo>
                    <a:pt x="305" y="7"/>
                  </a:lnTo>
                  <a:lnTo>
                    <a:pt x="335" y="22"/>
                  </a:lnTo>
                  <a:lnTo>
                    <a:pt x="335" y="24"/>
                  </a:lnTo>
                  <a:lnTo>
                    <a:pt x="345" y="22"/>
                  </a:lnTo>
                  <a:lnTo>
                    <a:pt x="364" y="136"/>
                  </a:lnTo>
                  <a:lnTo>
                    <a:pt x="340" y="152"/>
                  </a:lnTo>
                  <a:lnTo>
                    <a:pt x="295" y="169"/>
                  </a:lnTo>
                  <a:lnTo>
                    <a:pt x="291" y="177"/>
                  </a:lnTo>
                  <a:lnTo>
                    <a:pt x="283" y="174"/>
                  </a:lnTo>
                  <a:lnTo>
                    <a:pt x="204" y="196"/>
                  </a:lnTo>
                  <a:lnTo>
                    <a:pt x="194" y="161"/>
                  </a:lnTo>
                  <a:lnTo>
                    <a:pt x="158" y="158"/>
                  </a:lnTo>
                  <a:lnTo>
                    <a:pt x="158" y="161"/>
                  </a:lnTo>
                  <a:lnTo>
                    <a:pt x="111" y="161"/>
                  </a:lnTo>
                  <a:lnTo>
                    <a:pt x="86" y="129"/>
                  </a:lnTo>
                  <a:lnTo>
                    <a:pt x="145" y="81"/>
                  </a:lnTo>
                  <a:lnTo>
                    <a:pt x="126" y="62"/>
                  </a:lnTo>
                  <a:lnTo>
                    <a:pt x="64" y="112"/>
                  </a:lnTo>
                  <a:lnTo>
                    <a:pt x="17" y="115"/>
                  </a:lnTo>
                  <a:lnTo>
                    <a:pt x="1" y="136"/>
                  </a:lnTo>
                  <a:lnTo>
                    <a:pt x="0" y="134"/>
                  </a:lnTo>
                  <a:lnTo>
                    <a:pt x="15" y="112"/>
                  </a:lnTo>
                  <a:lnTo>
                    <a:pt x="15" y="53"/>
                  </a:lnTo>
                  <a:close/>
                </a:path>
              </a:pathLst>
            </a:custGeom>
            <a:noFill/>
            <a:ln w="19050"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52" name="Freeform 136"/>
            <p:cNvSpPr>
              <a:spLocks/>
            </p:cNvSpPr>
            <p:nvPr/>
          </p:nvSpPr>
          <p:spPr bwMode="auto">
            <a:xfrm>
              <a:off x="5437258" y="2533990"/>
              <a:ext cx="479476" cy="397506"/>
            </a:xfrm>
            <a:custGeom>
              <a:avLst/>
              <a:gdLst>
                <a:gd name="T0" fmla="*/ 414 w 427"/>
                <a:gd name="T1" fmla="*/ 226 h 354"/>
                <a:gd name="T2" fmla="*/ 427 w 427"/>
                <a:gd name="T3" fmla="*/ 258 h 354"/>
                <a:gd name="T4" fmla="*/ 403 w 427"/>
                <a:gd name="T5" fmla="*/ 264 h 354"/>
                <a:gd name="T6" fmla="*/ 365 w 427"/>
                <a:gd name="T7" fmla="*/ 266 h 354"/>
                <a:gd name="T8" fmla="*/ 309 w 427"/>
                <a:gd name="T9" fmla="*/ 253 h 354"/>
                <a:gd name="T10" fmla="*/ 302 w 427"/>
                <a:gd name="T11" fmla="*/ 275 h 354"/>
                <a:gd name="T12" fmla="*/ 290 w 427"/>
                <a:gd name="T13" fmla="*/ 288 h 354"/>
                <a:gd name="T14" fmla="*/ 260 w 427"/>
                <a:gd name="T15" fmla="*/ 301 h 354"/>
                <a:gd name="T16" fmla="*/ 229 w 427"/>
                <a:gd name="T17" fmla="*/ 318 h 354"/>
                <a:gd name="T18" fmla="*/ 154 w 427"/>
                <a:gd name="T19" fmla="*/ 327 h 354"/>
                <a:gd name="T20" fmla="*/ 133 w 427"/>
                <a:gd name="T21" fmla="*/ 354 h 354"/>
                <a:gd name="T22" fmla="*/ 128 w 427"/>
                <a:gd name="T23" fmla="*/ 327 h 354"/>
                <a:gd name="T24" fmla="*/ 114 w 427"/>
                <a:gd name="T25" fmla="*/ 256 h 354"/>
                <a:gd name="T26" fmla="*/ 105 w 427"/>
                <a:gd name="T27" fmla="*/ 248 h 354"/>
                <a:gd name="T28" fmla="*/ 89 w 427"/>
                <a:gd name="T29" fmla="*/ 194 h 354"/>
                <a:gd name="T30" fmla="*/ 72 w 427"/>
                <a:gd name="T31" fmla="*/ 165 h 354"/>
                <a:gd name="T32" fmla="*/ 47 w 427"/>
                <a:gd name="T33" fmla="*/ 134 h 354"/>
                <a:gd name="T34" fmla="*/ 0 w 427"/>
                <a:gd name="T35" fmla="*/ 114 h 354"/>
                <a:gd name="T36" fmla="*/ 14 w 427"/>
                <a:gd name="T37" fmla="*/ 88 h 354"/>
                <a:gd name="T38" fmla="*/ 37 w 427"/>
                <a:gd name="T39" fmla="*/ 89 h 354"/>
                <a:gd name="T40" fmla="*/ 65 w 427"/>
                <a:gd name="T41" fmla="*/ 62 h 354"/>
                <a:gd name="T42" fmla="*/ 77 w 427"/>
                <a:gd name="T43" fmla="*/ 40 h 354"/>
                <a:gd name="T44" fmla="*/ 87 w 427"/>
                <a:gd name="T45" fmla="*/ 22 h 354"/>
                <a:gd name="T46" fmla="*/ 121 w 427"/>
                <a:gd name="T47" fmla="*/ 30 h 354"/>
                <a:gd name="T48" fmla="*/ 147 w 427"/>
                <a:gd name="T49" fmla="*/ 30 h 354"/>
                <a:gd name="T50" fmla="*/ 170 w 427"/>
                <a:gd name="T51" fmla="*/ 27 h 354"/>
                <a:gd name="T52" fmla="*/ 208 w 427"/>
                <a:gd name="T53" fmla="*/ 43 h 354"/>
                <a:gd name="T54" fmla="*/ 224 w 427"/>
                <a:gd name="T55" fmla="*/ 49 h 354"/>
                <a:gd name="T56" fmla="*/ 271 w 427"/>
                <a:gd name="T57" fmla="*/ 45 h 354"/>
                <a:gd name="T58" fmla="*/ 286 w 427"/>
                <a:gd name="T59" fmla="*/ 2 h 354"/>
                <a:gd name="T60" fmla="*/ 295 w 427"/>
                <a:gd name="T61" fmla="*/ 5 h 354"/>
                <a:gd name="T62" fmla="*/ 318 w 427"/>
                <a:gd name="T63" fmla="*/ 27 h 354"/>
                <a:gd name="T64" fmla="*/ 353 w 427"/>
                <a:gd name="T65" fmla="*/ 57 h 354"/>
                <a:gd name="T66" fmla="*/ 398 w 427"/>
                <a:gd name="T67" fmla="*/ 67 h 354"/>
                <a:gd name="T68" fmla="*/ 422 w 427"/>
                <a:gd name="T69" fmla="*/ 124 h 354"/>
                <a:gd name="T70" fmla="*/ 410 w 427"/>
                <a:gd name="T71" fmla="*/ 137 h 354"/>
                <a:gd name="T72" fmla="*/ 400 w 427"/>
                <a:gd name="T73" fmla="*/ 18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354">
                  <a:moveTo>
                    <a:pt x="400" y="189"/>
                  </a:moveTo>
                  <a:lnTo>
                    <a:pt x="414" y="226"/>
                  </a:lnTo>
                  <a:lnTo>
                    <a:pt x="427" y="243"/>
                  </a:lnTo>
                  <a:lnTo>
                    <a:pt x="427" y="258"/>
                  </a:lnTo>
                  <a:lnTo>
                    <a:pt x="414" y="258"/>
                  </a:lnTo>
                  <a:lnTo>
                    <a:pt x="403" y="264"/>
                  </a:lnTo>
                  <a:lnTo>
                    <a:pt x="393" y="280"/>
                  </a:lnTo>
                  <a:lnTo>
                    <a:pt x="365" y="266"/>
                  </a:lnTo>
                  <a:lnTo>
                    <a:pt x="344" y="269"/>
                  </a:lnTo>
                  <a:lnTo>
                    <a:pt x="309" y="253"/>
                  </a:lnTo>
                  <a:lnTo>
                    <a:pt x="304" y="253"/>
                  </a:lnTo>
                  <a:lnTo>
                    <a:pt x="302" y="275"/>
                  </a:lnTo>
                  <a:lnTo>
                    <a:pt x="290" y="275"/>
                  </a:lnTo>
                  <a:lnTo>
                    <a:pt x="290" y="288"/>
                  </a:lnTo>
                  <a:lnTo>
                    <a:pt x="265" y="301"/>
                  </a:lnTo>
                  <a:lnTo>
                    <a:pt x="260" y="301"/>
                  </a:lnTo>
                  <a:lnTo>
                    <a:pt x="253" y="307"/>
                  </a:lnTo>
                  <a:lnTo>
                    <a:pt x="229" y="318"/>
                  </a:lnTo>
                  <a:lnTo>
                    <a:pt x="190" y="327"/>
                  </a:lnTo>
                  <a:lnTo>
                    <a:pt x="154" y="327"/>
                  </a:lnTo>
                  <a:lnTo>
                    <a:pt x="136" y="340"/>
                  </a:lnTo>
                  <a:lnTo>
                    <a:pt x="133" y="354"/>
                  </a:lnTo>
                  <a:lnTo>
                    <a:pt x="119" y="345"/>
                  </a:lnTo>
                  <a:lnTo>
                    <a:pt x="128" y="327"/>
                  </a:lnTo>
                  <a:lnTo>
                    <a:pt x="133" y="288"/>
                  </a:lnTo>
                  <a:lnTo>
                    <a:pt x="114" y="256"/>
                  </a:lnTo>
                  <a:lnTo>
                    <a:pt x="112" y="256"/>
                  </a:lnTo>
                  <a:lnTo>
                    <a:pt x="105" y="248"/>
                  </a:lnTo>
                  <a:lnTo>
                    <a:pt x="100" y="223"/>
                  </a:lnTo>
                  <a:lnTo>
                    <a:pt x="89" y="194"/>
                  </a:lnTo>
                  <a:lnTo>
                    <a:pt x="67" y="173"/>
                  </a:lnTo>
                  <a:lnTo>
                    <a:pt x="72" y="165"/>
                  </a:lnTo>
                  <a:lnTo>
                    <a:pt x="44" y="143"/>
                  </a:lnTo>
                  <a:lnTo>
                    <a:pt x="47" y="134"/>
                  </a:lnTo>
                  <a:lnTo>
                    <a:pt x="37" y="119"/>
                  </a:lnTo>
                  <a:lnTo>
                    <a:pt x="0" y="114"/>
                  </a:lnTo>
                  <a:lnTo>
                    <a:pt x="7" y="92"/>
                  </a:lnTo>
                  <a:lnTo>
                    <a:pt x="14" y="88"/>
                  </a:lnTo>
                  <a:lnTo>
                    <a:pt x="26" y="84"/>
                  </a:lnTo>
                  <a:lnTo>
                    <a:pt x="37" y="89"/>
                  </a:lnTo>
                  <a:lnTo>
                    <a:pt x="47" y="78"/>
                  </a:lnTo>
                  <a:lnTo>
                    <a:pt x="65" y="62"/>
                  </a:lnTo>
                  <a:lnTo>
                    <a:pt x="70" y="49"/>
                  </a:lnTo>
                  <a:lnTo>
                    <a:pt x="77" y="40"/>
                  </a:lnTo>
                  <a:lnTo>
                    <a:pt x="77" y="27"/>
                  </a:lnTo>
                  <a:lnTo>
                    <a:pt x="87" y="22"/>
                  </a:lnTo>
                  <a:lnTo>
                    <a:pt x="119" y="26"/>
                  </a:lnTo>
                  <a:lnTo>
                    <a:pt x="121" y="30"/>
                  </a:lnTo>
                  <a:lnTo>
                    <a:pt x="128" y="27"/>
                  </a:lnTo>
                  <a:lnTo>
                    <a:pt x="147" y="30"/>
                  </a:lnTo>
                  <a:lnTo>
                    <a:pt x="161" y="22"/>
                  </a:lnTo>
                  <a:lnTo>
                    <a:pt x="170" y="27"/>
                  </a:lnTo>
                  <a:lnTo>
                    <a:pt x="182" y="37"/>
                  </a:lnTo>
                  <a:lnTo>
                    <a:pt x="208" y="43"/>
                  </a:lnTo>
                  <a:lnTo>
                    <a:pt x="215" y="46"/>
                  </a:lnTo>
                  <a:lnTo>
                    <a:pt x="224" y="49"/>
                  </a:lnTo>
                  <a:lnTo>
                    <a:pt x="232" y="46"/>
                  </a:lnTo>
                  <a:lnTo>
                    <a:pt x="271" y="45"/>
                  </a:lnTo>
                  <a:lnTo>
                    <a:pt x="288" y="13"/>
                  </a:lnTo>
                  <a:lnTo>
                    <a:pt x="286" y="2"/>
                  </a:lnTo>
                  <a:lnTo>
                    <a:pt x="286" y="0"/>
                  </a:lnTo>
                  <a:lnTo>
                    <a:pt x="295" y="5"/>
                  </a:lnTo>
                  <a:lnTo>
                    <a:pt x="302" y="35"/>
                  </a:lnTo>
                  <a:lnTo>
                    <a:pt x="318" y="27"/>
                  </a:lnTo>
                  <a:lnTo>
                    <a:pt x="330" y="53"/>
                  </a:lnTo>
                  <a:lnTo>
                    <a:pt x="353" y="57"/>
                  </a:lnTo>
                  <a:lnTo>
                    <a:pt x="387" y="54"/>
                  </a:lnTo>
                  <a:lnTo>
                    <a:pt x="398" y="67"/>
                  </a:lnTo>
                  <a:lnTo>
                    <a:pt x="414" y="102"/>
                  </a:lnTo>
                  <a:lnTo>
                    <a:pt x="422" y="124"/>
                  </a:lnTo>
                  <a:lnTo>
                    <a:pt x="414" y="134"/>
                  </a:lnTo>
                  <a:lnTo>
                    <a:pt x="410" y="137"/>
                  </a:lnTo>
                  <a:lnTo>
                    <a:pt x="407" y="161"/>
                  </a:lnTo>
                  <a:lnTo>
                    <a:pt x="400" y="189"/>
                  </a:lnTo>
                  <a:close/>
                </a:path>
              </a:pathLst>
            </a:custGeom>
            <a:gradFill flip="none" rotWithShape="1">
              <a:gsLst>
                <a:gs pos="80000">
                  <a:srgbClr val="FFCCCC"/>
                </a:gs>
                <a:gs pos="0">
                  <a:srgbClr val="00B0F0"/>
                </a:gs>
                <a:gs pos="67000">
                  <a:srgbClr val="00B0F0">
                    <a:lumMod val="40000"/>
                    <a:lumOff val="60000"/>
                    <a:alpha val="90000"/>
                  </a:srgbClr>
                </a:gs>
              </a:gsLst>
              <a:lin ang="54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53" name="Freeform 137"/>
            <p:cNvSpPr>
              <a:spLocks/>
            </p:cNvSpPr>
            <p:nvPr/>
          </p:nvSpPr>
          <p:spPr bwMode="auto">
            <a:xfrm>
              <a:off x="5433760" y="2533990"/>
              <a:ext cx="479476" cy="397506"/>
            </a:xfrm>
            <a:custGeom>
              <a:avLst/>
              <a:gdLst>
                <a:gd name="T0" fmla="*/ 414 w 427"/>
                <a:gd name="T1" fmla="*/ 226 h 354"/>
                <a:gd name="T2" fmla="*/ 427 w 427"/>
                <a:gd name="T3" fmla="*/ 258 h 354"/>
                <a:gd name="T4" fmla="*/ 403 w 427"/>
                <a:gd name="T5" fmla="*/ 264 h 354"/>
                <a:gd name="T6" fmla="*/ 365 w 427"/>
                <a:gd name="T7" fmla="*/ 266 h 354"/>
                <a:gd name="T8" fmla="*/ 309 w 427"/>
                <a:gd name="T9" fmla="*/ 253 h 354"/>
                <a:gd name="T10" fmla="*/ 302 w 427"/>
                <a:gd name="T11" fmla="*/ 275 h 354"/>
                <a:gd name="T12" fmla="*/ 290 w 427"/>
                <a:gd name="T13" fmla="*/ 288 h 354"/>
                <a:gd name="T14" fmla="*/ 260 w 427"/>
                <a:gd name="T15" fmla="*/ 301 h 354"/>
                <a:gd name="T16" fmla="*/ 229 w 427"/>
                <a:gd name="T17" fmla="*/ 318 h 354"/>
                <a:gd name="T18" fmla="*/ 154 w 427"/>
                <a:gd name="T19" fmla="*/ 327 h 354"/>
                <a:gd name="T20" fmla="*/ 133 w 427"/>
                <a:gd name="T21" fmla="*/ 354 h 354"/>
                <a:gd name="T22" fmla="*/ 128 w 427"/>
                <a:gd name="T23" fmla="*/ 327 h 354"/>
                <a:gd name="T24" fmla="*/ 114 w 427"/>
                <a:gd name="T25" fmla="*/ 256 h 354"/>
                <a:gd name="T26" fmla="*/ 105 w 427"/>
                <a:gd name="T27" fmla="*/ 248 h 354"/>
                <a:gd name="T28" fmla="*/ 89 w 427"/>
                <a:gd name="T29" fmla="*/ 194 h 354"/>
                <a:gd name="T30" fmla="*/ 72 w 427"/>
                <a:gd name="T31" fmla="*/ 165 h 354"/>
                <a:gd name="T32" fmla="*/ 47 w 427"/>
                <a:gd name="T33" fmla="*/ 134 h 354"/>
                <a:gd name="T34" fmla="*/ 0 w 427"/>
                <a:gd name="T35" fmla="*/ 114 h 354"/>
                <a:gd name="T36" fmla="*/ 14 w 427"/>
                <a:gd name="T37" fmla="*/ 88 h 354"/>
                <a:gd name="T38" fmla="*/ 37 w 427"/>
                <a:gd name="T39" fmla="*/ 89 h 354"/>
                <a:gd name="T40" fmla="*/ 65 w 427"/>
                <a:gd name="T41" fmla="*/ 62 h 354"/>
                <a:gd name="T42" fmla="*/ 77 w 427"/>
                <a:gd name="T43" fmla="*/ 40 h 354"/>
                <a:gd name="T44" fmla="*/ 87 w 427"/>
                <a:gd name="T45" fmla="*/ 22 h 354"/>
                <a:gd name="T46" fmla="*/ 121 w 427"/>
                <a:gd name="T47" fmla="*/ 30 h 354"/>
                <a:gd name="T48" fmla="*/ 147 w 427"/>
                <a:gd name="T49" fmla="*/ 30 h 354"/>
                <a:gd name="T50" fmla="*/ 170 w 427"/>
                <a:gd name="T51" fmla="*/ 27 h 354"/>
                <a:gd name="T52" fmla="*/ 208 w 427"/>
                <a:gd name="T53" fmla="*/ 43 h 354"/>
                <a:gd name="T54" fmla="*/ 224 w 427"/>
                <a:gd name="T55" fmla="*/ 49 h 354"/>
                <a:gd name="T56" fmla="*/ 271 w 427"/>
                <a:gd name="T57" fmla="*/ 45 h 354"/>
                <a:gd name="T58" fmla="*/ 286 w 427"/>
                <a:gd name="T59" fmla="*/ 2 h 354"/>
                <a:gd name="T60" fmla="*/ 295 w 427"/>
                <a:gd name="T61" fmla="*/ 5 h 354"/>
                <a:gd name="T62" fmla="*/ 318 w 427"/>
                <a:gd name="T63" fmla="*/ 27 h 354"/>
                <a:gd name="T64" fmla="*/ 353 w 427"/>
                <a:gd name="T65" fmla="*/ 57 h 354"/>
                <a:gd name="T66" fmla="*/ 398 w 427"/>
                <a:gd name="T67" fmla="*/ 67 h 354"/>
                <a:gd name="T68" fmla="*/ 422 w 427"/>
                <a:gd name="T69" fmla="*/ 124 h 354"/>
                <a:gd name="T70" fmla="*/ 410 w 427"/>
                <a:gd name="T71" fmla="*/ 137 h 354"/>
                <a:gd name="T72" fmla="*/ 400 w 427"/>
                <a:gd name="T73" fmla="*/ 18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354">
                  <a:moveTo>
                    <a:pt x="400" y="189"/>
                  </a:moveTo>
                  <a:lnTo>
                    <a:pt x="414" y="226"/>
                  </a:lnTo>
                  <a:lnTo>
                    <a:pt x="427" y="243"/>
                  </a:lnTo>
                  <a:lnTo>
                    <a:pt x="427" y="258"/>
                  </a:lnTo>
                  <a:lnTo>
                    <a:pt x="414" y="258"/>
                  </a:lnTo>
                  <a:lnTo>
                    <a:pt x="403" y="264"/>
                  </a:lnTo>
                  <a:lnTo>
                    <a:pt x="393" y="280"/>
                  </a:lnTo>
                  <a:lnTo>
                    <a:pt x="365" y="266"/>
                  </a:lnTo>
                  <a:lnTo>
                    <a:pt x="344" y="269"/>
                  </a:lnTo>
                  <a:lnTo>
                    <a:pt x="309" y="253"/>
                  </a:lnTo>
                  <a:lnTo>
                    <a:pt x="304" y="253"/>
                  </a:lnTo>
                  <a:lnTo>
                    <a:pt x="302" y="275"/>
                  </a:lnTo>
                  <a:lnTo>
                    <a:pt x="290" y="275"/>
                  </a:lnTo>
                  <a:lnTo>
                    <a:pt x="290" y="288"/>
                  </a:lnTo>
                  <a:lnTo>
                    <a:pt x="265" y="301"/>
                  </a:lnTo>
                  <a:lnTo>
                    <a:pt x="260" y="301"/>
                  </a:lnTo>
                  <a:lnTo>
                    <a:pt x="253" y="307"/>
                  </a:lnTo>
                  <a:lnTo>
                    <a:pt x="229" y="318"/>
                  </a:lnTo>
                  <a:lnTo>
                    <a:pt x="190" y="327"/>
                  </a:lnTo>
                  <a:lnTo>
                    <a:pt x="154" y="327"/>
                  </a:lnTo>
                  <a:lnTo>
                    <a:pt x="136" y="340"/>
                  </a:lnTo>
                  <a:lnTo>
                    <a:pt x="133" y="354"/>
                  </a:lnTo>
                  <a:lnTo>
                    <a:pt x="119" y="345"/>
                  </a:lnTo>
                  <a:lnTo>
                    <a:pt x="128" y="327"/>
                  </a:lnTo>
                  <a:lnTo>
                    <a:pt x="133" y="288"/>
                  </a:lnTo>
                  <a:lnTo>
                    <a:pt x="114" y="256"/>
                  </a:lnTo>
                  <a:lnTo>
                    <a:pt x="112" y="256"/>
                  </a:lnTo>
                  <a:lnTo>
                    <a:pt x="105" y="248"/>
                  </a:lnTo>
                  <a:lnTo>
                    <a:pt x="100" y="223"/>
                  </a:lnTo>
                  <a:lnTo>
                    <a:pt x="89" y="194"/>
                  </a:lnTo>
                  <a:lnTo>
                    <a:pt x="67" y="173"/>
                  </a:lnTo>
                  <a:lnTo>
                    <a:pt x="72" y="165"/>
                  </a:lnTo>
                  <a:lnTo>
                    <a:pt x="44" y="143"/>
                  </a:lnTo>
                  <a:lnTo>
                    <a:pt x="47" y="134"/>
                  </a:lnTo>
                  <a:lnTo>
                    <a:pt x="37" y="119"/>
                  </a:lnTo>
                  <a:lnTo>
                    <a:pt x="0" y="114"/>
                  </a:lnTo>
                  <a:lnTo>
                    <a:pt x="7" y="92"/>
                  </a:lnTo>
                  <a:lnTo>
                    <a:pt x="14" y="88"/>
                  </a:lnTo>
                  <a:lnTo>
                    <a:pt x="26" y="84"/>
                  </a:lnTo>
                  <a:lnTo>
                    <a:pt x="37" y="89"/>
                  </a:lnTo>
                  <a:lnTo>
                    <a:pt x="47" y="78"/>
                  </a:lnTo>
                  <a:lnTo>
                    <a:pt x="65" y="62"/>
                  </a:lnTo>
                  <a:lnTo>
                    <a:pt x="70" y="49"/>
                  </a:lnTo>
                  <a:lnTo>
                    <a:pt x="77" y="40"/>
                  </a:lnTo>
                  <a:lnTo>
                    <a:pt x="77" y="27"/>
                  </a:lnTo>
                  <a:lnTo>
                    <a:pt x="87" y="22"/>
                  </a:lnTo>
                  <a:lnTo>
                    <a:pt x="119" y="26"/>
                  </a:lnTo>
                  <a:lnTo>
                    <a:pt x="121" y="30"/>
                  </a:lnTo>
                  <a:lnTo>
                    <a:pt x="128" y="27"/>
                  </a:lnTo>
                  <a:lnTo>
                    <a:pt x="147" y="30"/>
                  </a:lnTo>
                  <a:lnTo>
                    <a:pt x="161" y="22"/>
                  </a:lnTo>
                  <a:lnTo>
                    <a:pt x="170" y="27"/>
                  </a:lnTo>
                  <a:lnTo>
                    <a:pt x="182" y="37"/>
                  </a:lnTo>
                  <a:lnTo>
                    <a:pt x="208" y="43"/>
                  </a:lnTo>
                  <a:lnTo>
                    <a:pt x="215" y="46"/>
                  </a:lnTo>
                  <a:lnTo>
                    <a:pt x="224" y="49"/>
                  </a:lnTo>
                  <a:lnTo>
                    <a:pt x="232" y="46"/>
                  </a:lnTo>
                  <a:lnTo>
                    <a:pt x="271" y="45"/>
                  </a:lnTo>
                  <a:lnTo>
                    <a:pt x="288" y="13"/>
                  </a:lnTo>
                  <a:lnTo>
                    <a:pt x="286" y="2"/>
                  </a:lnTo>
                  <a:lnTo>
                    <a:pt x="286" y="0"/>
                  </a:lnTo>
                  <a:lnTo>
                    <a:pt x="295" y="5"/>
                  </a:lnTo>
                  <a:lnTo>
                    <a:pt x="302" y="35"/>
                  </a:lnTo>
                  <a:lnTo>
                    <a:pt x="318" y="27"/>
                  </a:lnTo>
                  <a:lnTo>
                    <a:pt x="330" y="53"/>
                  </a:lnTo>
                  <a:lnTo>
                    <a:pt x="353" y="57"/>
                  </a:lnTo>
                  <a:lnTo>
                    <a:pt x="387" y="54"/>
                  </a:lnTo>
                  <a:lnTo>
                    <a:pt x="398" y="67"/>
                  </a:lnTo>
                  <a:lnTo>
                    <a:pt x="414" y="102"/>
                  </a:lnTo>
                  <a:lnTo>
                    <a:pt x="422" y="124"/>
                  </a:lnTo>
                  <a:lnTo>
                    <a:pt x="414" y="134"/>
                  </a:lnTo>
                  <a:lnTo>
                    <a:pt x="410" y="137"/>
                  </a:lnTo>
                  <a:lnTo>
                    <a:pt x="407" y="161"/>
                  </a:lnTo>
                  <a:lnTo>
                    <a:pt x="400" y="18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54" name="Freeform 138"/>
            <p:cNvSpPr>
              <a:spLocks/>
            </p:cNvSpPr>
            <p:nvPr/>
          </p:nvSpPr>
          <p:spPr bwMode="auto">
            <a:xfrm>
              <a:off x="3267825" y="-480996"/>
              <a:ext cx="1475484" cy="1249787"/>
            </a:xfrm>
            <a:custGeom>
              <a:avLst/>
              <a:gdLst>
                <a:gd name="T0" fmla="*/ 195 w 1314"/>
                <a:gd name="T1" fmla="*/ 399 h 1113"/>
                <a:gd name="T2" fmla="*/ 200 w 1314"/>
                <a:gd name="T3" fmla="*/ 324 h 1113"/>
                <a:gd name="T4" fmla="*/ 198 w 1314"/>
                <a:gd name="T5" fmla="*/ 235 h 1113"/>
                <a:gd name="T6" fmla="*/ 106 w 1314"/>
                <a:gd name="T7" fmla="*/ 231 h 1113"/>
                <a:gd name="T8" fmla="*/ 32 w 1314"/>
                <a:gd name="T9" fmla="*/ 151 h 1113"/>
                <a:gd name="T10" fmla="*/ 19 w 1314"/>
                <a:gd name="T11" fmla="*/ 124 h 1113"/>
                <a:gd name="T12" fmla="*/ 64 w 1314"/>
                <a:gd name="T13" fmla="*/ 67 h 1113"/>
                <a:gd name="T14" fmla="*/ 130 w 1314"/>
                <a:gd name="T15" fmla="*/ 58 h 1113"/>
                <a:gd name="T16" fmla="*/ 193 w 1314"/>
                <a:gd name="T17" fmla="*/ 0 h 1113"/>
                <a:gd name="T18" fmla="*/ 260 w 1314"/>
                <a:gd name="T19" fmla="*/ 41 h 1113"/>
                <a:gd name="T20" fmla="*/ 384 w 1314"/>
                <a:gd name="T21" fmla="*/ 94 h 1113"/>
                <a:gd name="T22" fmla="*/ 414 w 1314"/>
                <a:gd name="T23" fmla="*/ 169 h 1113"/>
                <a:gd name="T24" fmla="*/ 401 w 1314"/>
                <a:gd name="T25" fmla="*/ 256 h 1113"/>
                <a:gd name="T26" fmla="*/ 413 w 1314"/>
                <a:gd name="T27" fmla="*/ 345 h 1113"/>
                <a:gd name="T28" fmla="*/ 488 w 1314"/>
                <a:gd name="T29" fmla="*/ 370 h 1113"/>
                <a:gd name="T30" fmla="*/ 589 w 1314"/>
                <a:gd name="T31" fmla="*/ 397 h 1113"/>
                <a:gd name="T32" fmla="*/ 680 w 1314"/>
                <a:gd name="T33" fmla="*/ 397 h 1113"/>
                <a:gd name="T34" fmla="*/ 744 w 1314"/>
                <a:gd name="T35" fmla="*/ 439 h 1113"/>
                <a:gd name="T36" fmla="*/ 830 w 1314"/>
                <a:gd name="T37" fmla="*/ 386 h 1113"/>
                <a:gd name="T38" fmla="*/ 891 w 1314"/>
                <a:gd name="T39" fmla="*/ 390 h 1113"/>
                <a:gd name="T40" fmla="*/ 967 w 1314"/>
                <a:gd name="T41" fmla="*/ 434 h 1113"/>
                <a:gd name="T42" fmla="*/ 1024 w 1314"/>
                <a:gd name="T43" fmla="*/ 445 h 1113"/>
                <a:gd name="T44" fmla="*/ 1107 w 1314"/>
                <a:gd name="T45" fmla="*/ 486 h 1113"/>
                <a:gd name="T46" fmla="*/ 1218 w 1314"/>
                <a:gd name="T47" fmla="*/ 498 h 1113"/>
                <a:gd name="T48" fmla="*/ 1277 w 1314"/>
                <a:gd name="T49" fmla="*/ 546 h 1113"/>
                <a:gd name="T50" fmla="*/ 1290 w 1314"/>
                <a:gd name="T51" fmla="*/ 578 h 1113"/>
                <a:gd name="T52" fmla="*/ 1249 w 1314"/>
                <a:gd name="T53" fmla="*/ 653 h 1113"/>
                <a:gd name="T54" fmla="*/ 1265 w 1314"/>
                <a:gd name="T55" fmla="*/ 716 h 1113"/>
                <a:gd name="T56" fmla="*/ 1273 w 1314"/>
                <a:gd name="T57" fmla="*/ 754 h 1113"/>
                <a:gd name="T58" fmla="*/ 1264 w 1314"/>
                <a:gd name="T59" fmla="*/ 754 h 1113"/>
                <a:gd name="T60" fmla="*/ 1234 w 1314"/>
                <a:gd name="T61" fmla="*/ 812 h 1113"/>
                <a:gd name="T62" fmla="*/ 1253 w 1314"/>
                <a:gd name="T63" fmla="*/ 848 h 1113"/>
                <a:gd name="T64" fmla="*/ 1224 w 1314"/>
                <a:gd name="T65" fmla="*/ 911 h 1113"/>
                <a:gd name="T66" fmla="*/ 1217 w 1314"/>
                <a:gd name="T67" fmla="*/ 942 h 1113"/>
                <a:gd name="T68" fmla="*/ 1183 w 1314"/>
                <a:gd name="T69" fmla="*/ 999 h 1113"/>
                <a:gd name="T70" fmla="*/ 1164 w 1314"/>
                <a:gd name="T71" fmla="*/ 1076 h 1113"/>
                <a:gd name="T72" fmla="*/ 1068 w 1314"/>
                <a:gd name="T73" fmla="*/ 1109 h 1113"/>
                <a:gd name="T74" fmla="*/ 979 w 1314"/>
                <a:gd name="T75" fmla="*/ 1068 h 1113"/>
                <a:gd name="T76" fmla="*/ 873 w 1314"/>
                <a:gd name="T77" fmla="*/ 1019 h 1113"/>
                <a:gd name="T78" fmla="*/ 781 w 1314"/>
                <a:gd name="T79" fmla="*/ 1019 h 1113"/>
                <a:gd name="T80" fmla="*/ 704 w 1314"/>
                <a:gd name="T81" fmla="*/ 1021 h 1113"/>
                <a:gd name="T82" fmla="*/ 685 w 1314"/>
                <a:gd name="T83" fmla="*/ 985 h 1113"/>
                <a:gd name="T84" fmla="*/ 654 w 1314"/>
                <a:gd name="T85" fmla="*/ 952 h 1113"/>
                <a:gd name="T86" fmla="*/ 630 w 1314"/>
                <a:gd name="T87" fmla="*/ 970 h 1113"/>
                <a:gd name="T88" fmla="*/ 518 w 1314"/>
                <a:gd name="T89" fmla="*/ 959 h 1113"/>
                <a:gd name="T90" fmla="*/ 472 w 1314"/>
                <a:gd name="T91" fmla="*/ 959 h 1113"/>
                <a:gd name="T92" fmla="*/ 443 w 1314"/>
                <a:gd name="T93" fmla="*/ 866 h 1113"/>
                <a:gd name="T94" fmla="*/ 402 w 1314"/>
                <a:gd name="T95" fmla="*/ 849 h 1113"/>
                <a:gd name="T96" fmla="*/ 343 w 1314"/>
                <a:gd name="T97" fmla="*/ 870 h 1113"/>
                <a:gd name="T98" fmla="*/ 300 w 1314"/>
                <a:gd name="T99" fmla="*/ 848 h 1113"/>
                <a:gd name="T100" fmla="*/ 225 w 1314"/>
                <a:gd name="T101" fmla="*/ 849 h 1113"/>
                <a:gd name="T102" fmla="*/ 150 w 1314"/>
                <a:gd name="T103" fmla="*/ 769 h 1113"/>
                <a:gd name="T104" fmla="*/ 124 w 1314"/>
                <a:gd name="T105" fmla="*/ 742 h 1113"/>
                <a:gd name="T106" fmla="*/ 153 w 1314"/>
                <a:gd name="T107" fmla="*/ 649 h 1113"/>
                <a:gd name="T108" fmla="*/ 220 w 1314"/>
                <a:gd name="T109" fmla="*/ 626 h 1113"/>
                <a:gd name="T110" fmla="*/ 178 w 1314"/>
                <a:gd name="T111" fmla="*/ 538 h 1113"/>
                <a:gd name="T112" fmla="*/ 186 w 1314"/>
                <a:gd name="T113" fmla="*/ 448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4" h="1113">
                  <a:moveTo>
                    <a:pt x="178" y="427"/>
                  </a:moveTo>
                  <a:lnTo>
                    <a:pt x="172" y="421"/>
                  </a:lnTo>
                  <a:lnTo>
                    <a:pt x="177" y="405"/>
                  </a:lnTo>
                  <a:lnTo>
                    <a:pt x="190" y="405"/>
                  </a:lnTo>
                  <a:lnTo>
                    <a:pt x="195" y="399"/>
                  </a:lnTo>
                  <a:lnTo>
                    <a:pt x="193" y="359"/>
                  </a:lnTo>
                  <a:lnTo>
                    <a:pt x="186" y="351"/>
                  </a:lnTo>
                  <a:lnTo>
                    <a:pt x="190" y="339"/>
                  </a:lnTo>
                  <a:lnTo>
                    <a:pt x="202" y="332"/>
                  </a:lnTo>
                  <a:lnTo>
                    <a:pt x="200" y="324"/>
                  </a:lnTo>
                  <a:lnTo>
                    <a:pt x="207" y="310"/>
                  </a:lnTo>
                  <a:lnTo>
                    <a:pt x="198" y="290"/>
                  </a:lnTo>
                  <a:lnTo>
                    <a:pt x="202" y="283"/>
                  </a:lnTo>
                  <a:lnTo>
                    <a:pt x="200" y="273"/>
                  </a:lnTo>
                  <a:lnTo>
                    <a:pt x="198" y="235"/>
                  </a:lnTo>
                  <a:lnTo>
                    <a:pt x="167" y="222"/>
                  </a:lnTo>
                  <a:lnTo>
                    <a:pt x="158" y="226"/>
                  </a:lnTo>
                  <a:lnTo>
                    <a:pt x="153" y="218"/>
                  </a:lnTo>
                  <a:lnTo>
                    <a:pt x="132" y="218"/>
                  </a:lnTo>
                  <a:lnTo>
                    <a:pt x="106" y="231"/>
                  </a:lnTo>
                  <a:lnTo>
                    <a:pt x="92" y="226"/>
                  </a:lnTo>
                  <a:lnTo>
                    <a:pt x="76" y="226"/>
                  </a:lnTo>
                  <a:lnTo>
                    <a:pt x="64" y="190"/>
                  </a:lnTo>
                  <a:lnTo>
                    <a:pt x="51" y="165"/>
                  </a:lnTo>
                  <a:lnTo>
                    <a:pt x="32" y="151"/>
                  </a:lnTo>
                  <a:lnTo>
                    <a:pt x="30" y="146"/>
                  </a:lnTo>
                  <a:lnTo>
                    <a:pt x="24" y="142"/>
                  </a:lnTo>
                  <a:lnTo>
                    <a:pt x="5" y="148"/>
                  </a:lnTo>
                  <a:lnTo>
                    <a:pt x="0" y="142"/>
                  </a:lnTo>
                  <a:lnTo>
                    <a:pt x="19" y="124"/>
                  </a:lnTo>
                  <a:lnTo>
                    <a:pt x="28" y="103"/>
                  </a:lnTo>
                  <a:lnTo>
                    <a:pt x="50" y="93"/>
                  </a:lnTo>
                  <a:lnTo>
                    <a:pt x="50" y="81"/>
                  </a:lnTo>
                  <a:lnTo>
                    <a:pt x="62" y="75"/>
                  </a:lnTo>
                  <a:lnTo>
                    <a:pt x="64" y="67"/>
                  </a:lnTo>
                  <a:lnTo>
                    <a:pt x="70" y="67"/>
                  </a:lnTo>
                  <a:lnTo>
                    <a:pt x="76" y="75"/>
                  </a:lnTo>
                  <a:lnTo>
                    <a:pt x="96" y="72"/>
                  </a:lnTo>
                  <a:lnTo>
                    <a:pt x="106" y="58"/>
                  </a:lnTo>
                  <a:lnTo>
                    <a:pt x="130" y="58"/>
                  </a:lnTo>
                  <a:lnTo>
                    <a:pt x="147" y="48"/>
                  </a:lnTo>
                  <a:lnTo>
                    <a:pt x="160" y="19"/>
                  </a:lnTo>
                  <a:lnTo>
                    <a:pt x="155" y="4"/>
                  </a:lnTo>
                  <a:lnTo>
                    <a:pt x="160" y="0"/>
                  </a:lnTo>
                  <a:lnTo>
                    <a:pt x="193" y="0"/>
                  </a:lnTo>
                  <a:lnTo>
                    <a:pt x="208" y="9"/>
                  </a:lnTo>
                  <a:lnTo>
                    <a:pt x="235" y="11"/>
                  </a:lnTo>
                  <a:lnTo>
                    <a:pt x="256" y="32"/>
                  </a:lnTo>
                  <a:lnTo>
                    <a:pt x="252" y="41"/>
                  </a:lnTo>
                  <a:lnTo>
                    <a:pt x="260" y="41"/>
                  </a:lnTo>
                  <a:lnTo>
                    <a:pt x="300" y="66"/>
                  </a:lnTo>
                  <a:lnTo>
                    <a:pt x="329" y="53"/>
                  </a:lnTo>
                  <a:lnTo>
                    <a:pt x="338" y="53"/>
                  </a:lnTo>
                  <a:lnTo>
                    <a:pt x="367" y="62"/>
                  </a:lnTo>
                  <a:lnTo>
                    <a:pt x="384" y="94"/>
                  </a:lnTo>
                  <a:lnTo>
                    <a:pt x="401" y="107"/>
                  </a:lnTo>
                  <a:lnTo>
                    <a:pt x="406" y="129"/>
                  </a:lnTo>
                  <a:lnTo>
                    <a:pt x="401" y="138"/>
                  </a:lnTo>
                  <a:lnTo>
                    <a:pt x="408" y="159"/>
                  </a:lnTo>
                  <a:lnTo>
                    <a:pt x="414" y="169"/>
                  </a:lnTo>
                  <a:lnTo>
                    <a:pt x="417" y="182"/>
                  </a:lnTo>
                  <a:lnTo>
                    <a:pt x="417" y="221"/>
                  </a:lnTo>
                  <a:lnTo>
                    <a:pt x="401" y="231"/>
                  </a:lnTo>
                  <a:lnTo>
                    <a:pt x="393" y="244"/>
                  </a:lnTo>
                  <a:lnTo>
                    <a:pt x="401" y="256"/>
                  </a:lnTo>
                  <a:lnTo>
                    <a:pt x="383" y="275"/>
                  </a:lnTo>
                  <a:lnTo>
                    <a:pt x="384" y="297"/>
                  </a:lnTo>
                  <a:lnTo>
                    <a:pt x="393" y="321"/>
                  </a:lnTo>
                  <a:lnTo>
                    <a:pt x="402" y="321"/>
                  </a:lnTo>
                  <a:lnTo>
                    <a:pt x="413" y="345"/>
                  </a:lnTo>
                  <a:lnTo>
                    <a:pt x="414" y="364"/>
                  </a:lnTo>
                  <a:lnTo>
                    <a:pt x="439" y="362"/>
                  </a:lnTo>
                  <a:lnTo>
                    <a:pt x="446" y="357"/>
                  </a:lnTo>
                  <a:lnTo>
                    <a:pt x="474" y="355"/>
                  </a:lnTo>
                  <a:lnTo>
                    <a:pt x="488" y="370"/>
                  </a:lnTo>
                  <a:lnTo>
                    <a:pt x="512" y="380"/>
                  </a:lnTo>
                  <a:lnTo>
                    <a:pt x="529" y="370"/>
                  </a:lnTo>
                  <a:lnTo>
                    <a:pt x="542" y="359"/>
                  </a:lnTo>
                  <a:lnTo>
                    <a:pt x="555" y="377"/>
                  </a:lnTo>
                  <a:lnTo>
                    <a:pt x="589" y="397"/>
                  </a:lnTo>
                  <a:lnTo>
                    <a:pt x="630" y="357"/>
                  </a:lnTo>
                  <a:lnTo>
                    <a:pt x="639" y="355"/>
                  </a:lnTo>
                  <a:lnTo>
                    <a:pt x="659" y="372"/>
                  </a:lnTo>
                  <a:lnTo>
                    <a:pt x="673" y="380"/>
                  </a:lnTo>
                  <a:lnTo>
                    <a:pt x="680" y="397"/>
                  </a:lnTo>
                  <a:lnTo>
                    <a:pt x="694" y="407"/>
                  </a:lnTo>
                  <a:lnTo>
                    <a:pt x="707" y="427"/>
                  </a:lnTo>
                  <a:lnTo>
                    <a:pt x="707" y="432"/>
                  </a:lnTo>
                  <a:lnTo>
                    <a:pt x="731" y="439"/>
                  </a:lnTo>
                  <a:lnTo>
                    <a:pt x="744" y="439"/>
                  </a:lnTo>
                  <a:lnTo>
                    <a:pt x="759" y="427"/>
                  </a:lnTo>
                  <a:lnTo>
                    <a:pt x="766" y="421"/>
                  </a:lnTo>
                  <a:lnTo>
                    <a:pt x="786" y="417"/>
                  </a:lnTo>
                  <a:lnTo>
                    <a:pt x="790" y="409"/>
                  </a:lnTo>
                  <a:lnTo>
                    <a:pt x="830" y="386"/>
                  </a:lnTo>
                  <a:lnTo>
                    <a:pt x="848" y="382"/>
                  </a:lnTo>
                  <a:lnTo>
                    <a:pt x="862" y="385"/>
                  </a:lnTo>
                  <a:lnTo>
                    <a:pt x="875" y="390"/>
                  </a:lnTo>
                  <a:lnTo>
                    <a:pt x="882" y="386"/>
                  </a:lnTo>
                  <a:lnTo>
                    <a:pt x="891" y="390"/>
                  </a:lnTo>
                  <a:lnTo>
                    <a:pt x="906" y="405"/>
                  </a:lnTo>
                  <a:lnTo>
                    <a:pt x="928" y="411"/>
                  </a:lnTo>
                  <a:lnTo>
                    <a:pt x="939" y="409"/>
                  </a:lnTo>
                  <a:lnTo>
                    <a:pt x="963" y="427"/>
                  </a:lnTo>
                  <a:lnTo>
                    <a:pt x="967" y="434"/>
                  </a:lnTo>
                  <a:lnTo>
                    <a:pt x="979" y="445"/>
                  </a:lnTo>
                  <a:lnTo>
                    <a:pt x="984" y="436"/>
                  </a:lnTo>
                  <a:lnTo>
                    <a:pt x="1001" y="441"/>
                  </a:lnTo>
                  <a:lnTo>
                    <a:pt x="1007" y="436"/>
                  </a:lnTo>
                  <a:lnTo>
                    <a:pt x="1024" y="445"/>
                  </a:lnTo>
                  <a:lnTo>
                    <a:pt x="1042" y="445"/>
                  </a:lnTo>
                  <a:lnTo>
                    <a:pt x="1073" y="469"/>
                  </a:lnTo>
                  <a:lnTo>
                    <a:pt x="1082" y="469"/>
                  </a:lnTo>
                  <a:lnTo>
                    <a:pt x="1097" y="481"/>
                  </a:lnTo>
                  <a:lnTo>
                    <a:pt x="1107" y="486"/>
                  </a:lnTo>
                  <a:lnTo>
                    <a:pt x="1133" y="503"/>
                  </a:lnTo>
                  <a:lnTo>
                    <a:pt x="1164" y="503"/>
                  </a:lnTo>
                  <a:lnTo>
                    <a:pt x="1183" y="508"/>
                  </a:lnTo>
                  <a:lnTo>
                    <a:pt x="1200" y="501"/>
                  </a:lnTo>
                  <a:lnTo>
                    <a:pt x="1218" y="498"/>
                  </a:lnTo>
                  <a:lnTo>
                    <a:pt x="1225" y="508"/>
                  </a:lnTo>
                  <a:lnTo>
                    <a:pt x="1229" y="521"/>
                  </a:lnTo>
                  <a:lnTo>
                    <a:pt x="1260" y="524"/>
                  </a:lnTo>
                  <a:lnTo>
                    <a:pt x="1266" y="529"/>
                  </a:lnTo>
                  <a:lnTo>
                    <a:pt x="1277" y="546"/>
                  </a:lnTo>
                  <a:lnTo>
                    <a:pt x="1295" y="553"/>
                  </a:lnTo>
                  <a:lnTo>
                    <a:pt x="1309" y="551"/>
                  </a:lnTo>
                  <a:lnTo>
                    <a:pt x="1314" y="560"/>
                  </a:lnTo>
                  <a:lnTo>
                    <a:pt x="1310" y="565"/>
                  </a:lnTo>
                  <a:lnTo>
                    <a:pt x="1290" y="578"/>
                  </a:lnTo>
                  <a:lnTo>
                    <a:pt x="1264" y="583"/>
                  </a:lnTo>
                  <a:lnTo>
                    <a:pt x="1229" y="618"/>
                  </a:lnTo>
                  <a:lnTo>
                    <a:pt x="1239" y="627"/>
                  </a:lnTo>
                  <a:lnTo>
                    <a:pt x="1240" y="646"/>
                  </a:lnTo>
                  <a:lnTo>
                    <a:pt x="1249" y="653"/>
                  </a:lnTo>
                  <a:lnTo>
                    <a:pt x="1255" y="667"/>
                  </a:lnTo>
                  <a:lnTo>
                    <a:pt x="1264" y="677"/>
                  </a:lnTo>
                  <a:lnTo>
                    <a:pt x="1258" y="693"/>
                  </a:lnTo>
                  <a:lnTo>
                    <a:pt x="1258" y="703"/>
                  </a:lnTo>
                  <a:lnTo>
                    <a:pt x="1265" y="716"/>
                  </a:lnTo>
                  <a:lnTo>
                    <a:pt x="1265" y="731"/>
                  </a:lnTo>
                  <a:lnTo>
                    <a:pt x="1273" y="750"/>
                  </a:lnTo>
                  <a:lnTo>
                    <a:pt x="1293" y="739"/>
                  </a:lnTo>
                  <a:lnTo>
                    <a:pt x="1283" y="754"/>
                  </a:lnTo>
                  <a:lnTo>
                    <a:pt x="1273" y="754"/>
                  </a:lnTo>
                  <a:lnTo>
                    <a:pt x="1260" y="773"/>
                  </a:lnTo>
                  <a:lnTo>
                    <a:pt x="1249" y="778"/>
                  </a:lnTo>
                  <a:lnTo>
                    <a:pt x="1249" y="773"/>
                  </a:lnTo>
                  <a:lnTo>
                    <a:pt x="1264" y="756"/>
                  </a:lnTo>
                  <a:lnTo>
                    <a:pt x="1264" y="754"/>
                  </a:lnTo>
                  <a:lnTo>
                    <a:pt x="1248" y="756"/>
                  </a:lnTo>
                  <a:lnTo>
                    <a:pt x="1233" y="770"/>
                  </a:lnTo>
                  <a:lnTo>
                    <a:pt x="1220" y="765"/>
                  </a:lnTo>
                  <a:lnTo>
                    <a:pt x="1214" y="791"/>
                  </a:lnTo>
                  <a:lnTo>
                    <a:pt x="1234" y="812"/>
                  </a:lnTo>
                  <a:lnTo>
                    <a:pt x="1240" y="808"/>
                  </a:lnTo>
                  <a:lnTo>
                    <a:pt x="1240" y="818"/>
                  </a:lnTo>
                  <a:lnTo>
                    <a:pt x="1248" y="839"/>
                  </a:lnTo>
                  <a:lnTo>
                    <a:pt x="1265" y="839"/>
                  </a:lnTo>
                  <a:lnTo>
                    <a:pt x="1253" y="848"/>
                  </a:lnTo>
                  <a:lnTo>
                    <a:pt x="1249" y="857"/>
                  </a:lnTo>
                  <a:lnTo>
                    <a:pt x="1240" y="870"/>
                  </a:lnTo>
                  <a:lnTo>
                    <a:pt x="1230" y="878"/>
                  </a:lnTo>
                  <a:lnTo>
                    <a:pt x="1213" y="900"/>
                  </a:lnTo>
                  <a:lnTo>
                    <a:pt x="1224" y="911"/>
                  </a:lnTo>
                  <a:lnTo>
                    <a:pt x="1230" y="911"/>
                  </a:lnTo>
                  <a:lnTo>
                    <a:pt x="1240" y="924"/>
                  </a:lnTo>
                  <a:lnTo>
                    <a:pt x="1243" y="934"/>
                  </a:lnTo>
                  <a:lnTo>
                    <a:pt x="1220" y="946"/>
                  </a:lnTo>
                  <a:lnTo>
                    <a:pt x="1217" y="942"/>
                  </a:lnTo>
                  <a:lnTo>
                    <a:pt x="1209" y="946"/>
                  </a:lnTo>
                  <a:lnTo>
                    <a:pt x="1203" y="946"/>
                  </a:lnTo>
                  <a:lnTo>
                    <a:pt x="1193" y="966"/>
                  </a:lnTo>
                  <a:lnTo>
                    <a:pt x="1194" y="977"/>
                  </a:lnTo>
                  <a:lnTo>
                    <a:pt x="1183" y="999"/>
                  </a:lnTo>
                  <a:lnTo>
                    <a:pt x="1178" y="1001"/>
                  </a:lnTo>
                  <a:lnTo>
                    <a:pt x="1179" y="1015"/>
                  </a:lnTo>
                  <a:lnTo>
                    <a:pt x="1177" y="1041"/>
                  </a:lnTo>
                  <a:lnTo>
                    <a:pt x="1163" y="1057"/>
                  </a:lnTo>
                  <a:lnTo>
                    <a:pt x="1164" y="1076"/>
                  </a:lnTo>
                  <a:lnTo>
                    <a:pt x="1130" y="1089"/>
                  </a:lnTo>
                  <a:lnTo>
                    <a:pt x="1107" y="1085"/>
                  </a:lnTo>
                  <a:lnTo>
                    <a:pt x="1103" y="1094"/>
                  </a:lnTo>
                  <a:lnTo>
                    <a:pt x="1071" y="1103"/>
                  </a:lnTo>
                  <a:lnTo>
                    <a:pt x="1068" y="1109"/>
                  </a:lnTo>
                  <a:lnTo>
                    <a:pt x="1051" y="1113"/>
                  </a:lnTo>
                  <a:lnTo>
                    <a:pt x="1019" y="1089"/>
                  </a:lnTo>
                  <a:lnTo>
                    <a:pt x="993" y="1085"/>
                  </a:lnTo>
                  <a:lnTo>
                    <a:pt x="979" y="1081"/>
                  </a:lnTo>
                  <a:lnTo>
                    <a:pt x="979" y="1068"/>
                  </a:lnTo>
                  <a:lnTo>
                    <a:pt x="962" y="1054"/>
                  </a:lnTo>
                  <a:lnTo>
                    <a:pt x="955" y="1041"/>
                  </a:lnTo>
                  <a:lnTo>
                    <a:pt x="946" y="1043"/>
                  </a:lnTo>
                  <a:lnTo>
                    <a:pt x="897" y="995"/>
                  </a:lnTo>
                  <a:lnTo>
                    <a:pt x="873" y="1019"/>
                  </a:lnTo>
                  <a:lnTo>
                    <a:pt x="843" y="1006"/>
                  </a:lnTo>
                  <a:lnTo>
                    <a:pt x="826" y="1010"/>
                  </a:lnTo>
                  <a:lnTo>
                    <a:pt x="821" y="1019"/>
                  </a:lnTo>
                  <a:lnTo>
                    <a:pt x="790" y="1023"/>
                  </a:lnTo>
                  <a:lnTo>
                    <a:pt x="781" y="1019"/>
                  </a:lnTo>
                  <a:lnTo>
                    <a:pt x="763" y="1026"/>
                  </a:lnTo>
                  <a:lnTo>
                    <a:pt x="747" y="1041"/>
                  </a:lnTo>
                  <a:lnTo>
                    <a:pt x="726" y="1047"/>
                  </a:lnTo>
                  <a:lnTo>
                    <a:pt x="712" y="1047"/>
                  </a:lnTo>
                  <a:lnTo>
                    <a:pt x="704" y="1021"/>
                  </a:lnTo>
                  <a:lnTo>
                    <a:pt x="699" y="1006"/>
                  </a:lnTo>
                  <a:lnTo>
                    <a:pt x="699" y="1001"/>
                  </a:lnTo>
                  <a:lnTo>
                    <a:pt x="704" y="995"/>
                  </a:lnTo>
                  <a:lnTo>
                    <a:pt x="702" y="977"/>
                  </a:lnTo>
                  <a:lnTo>
                    <a:pt x="685" y="985"/>
                  </a:lnTo>
                  <a:lnTo>
                    <a:pt x="643" y="992"/>
                  </a:lnTo>
                  <a:lnTo>
                    <a:pt x="638" y="977"/>
                  </a:lnTo>
                  <a:lnTo>
                    <a:pt x="655" y="973"/>
                  </a:lnTo>
                  <a:lnTo>
                    <a:pt x="660" y="966"/>
                  </a:lnTo>
                  <a:lnTo>
                    <a:pt x="654" y="952"/>
                  </a:lnTo>
                  <a:lnTo>
                    <a:pt x="630" y="942"/>
                  </a:lnTo>
                  <a:lnTo>
                    <a:pt x="636" y="950"/>
                  </a:lnTo>
                  <a:lnTo>
                    <a:pt x="654" y="957"/>
                  </a:lnTo>
                  <a:lnTo>
                    <a:pt x="645" y="970"/>
                  </a:lnTo>
                  <a:lnTo>
                    <a:pt x="630" y="970"/>
                  </a:lnTo>
                  <a:lnTo>
                    <a:pt x="620" y="959"/>
                  </a:lnTo>
                  <a:lnTo>
                    <a:pt x="605" y="957"/>
                  </a:lnTo>
                  <a:lnTo>
                    <a:pt x="593" y="961"/>
                  </a:lnTo>
                  <a:lnTo>
                    <a:pt x="527" y="952"/>
                  </a:lnTo>
                  <a:lnTo>
                    <a:pt x="518" y="959"/>
                  </a:lnTo>
                  <a:lnTo>
                    <a:pt x="519" y="966"/>
                  </a:lnTo>
                  <a:lnTo>
                    <a:pt x="500" y="979"/>
                  </a:lnTo>
                  <a:lnTo>
                    <a:pt x="489" y="966"/>
                  </a:lnTo>
                  <a:lnTo>
                    <a:pt x="484" y="959"/>
                  </a:lnTo>
                  <a:lnTo>
                    <a:pt x="472" y="959"/>
                  </a:lnTo>
                  <a:lnTo>
                    <a:pt x="460" y="934"/>
                  </a:lnTo>
                  <a:lnTo>
                    <a:pt x="465" y="919"/>
                  </a:lnTo>
                  <a:lnTo>
                    <a:pt x="462" y="895"/>
                  </a:lnTo>
                  <a:lnTo>
                    <a:pt x="449" y="884"/>
                  </a:lnTo>
                  <a:lnTo>
                    <a:pt x="443" y="866"/>
                  </a:lnTo>
                  <a:lnTo>
                    <a:pt x="430" y="862"/>
                  </a:lnTo>
                  <a:lnTo>
                    <a:pt x="422" y="849"/>
                  </a:lnTo>
                  <a:lnTo>
                    <a:pt x="414" y="848"/>
                  </a:lnTo>
                  <a:lnTo>
                    <a:pt x="409" y="849"/>
                  </a:lnTo>
                  <a:lnTo>
                    <a:pt x="402" y="849"/>
                  </a:lnTo>
                  <a:lnTo>
                    <a:pt x="399" y="853"/>
                  </a:lnTo>
                  <a:lnTo>
                    <a:pt x="381" y="854"/>
                  </a:lnTo>
                  <a:lnTo>
                    <a:pt x="367" y="846"/>
                  </a:lnTo>
                  <a:lnTo>
                    <a:pt x="361" y="857"/>
                  </a:lnTo>
                  <a:lnTo>
                    <a:pt x="343" y="870"/>
                  </a:lnTo>
                  <a:lnTo>
                    <a:pt x="338" y="870"/>
                  </a:lnTo>
                  <a:lnTo>
                    <a:pt x="327" y="862"/>
                  </a:lnTo>
                  <a:lnTo>
                    <a:pt x="321" y="862"/>
                  </a:lnTo>
                  <a:lnTo>
                    <a:pt x="317" y="853"/>
                  </a:lnTo>
                  <a:lnTo>
                    <a:pt x="300" y="848"/>
                  </a:lnTo>
                  <a:lnTo>
                    <a:pt x="292" y="849"/>
                  </a:lnTo>
                  <a:lnTo>
                    <a:pt x="272" y="846"/>
                  </a:lnTo>
                  <a:lnTo>
                    <a:pt x="260" y="854"/>
                  </a:lnTo>
                  <a:lnTo>
                    <a:pt x="242" y="862"/>
                  </a:lnTo>
                  <a:lnTo>
                    <a:pt x="225" y="849"/>
                  </a:lnTo>
                  <a:lnTo>
                    <a:pt x="225" y="840"/>
                  </a:lnTo>
                  <a:lnTo>
                    <a:pt x="200" y="799"/>
                  </a:lnTo>
                  <a:lnTo>
                    <a:pt x="186" y="786"/>
                  </a:lnTo>
                  <a:lnTo>
                    <a:pt x="164" y="783"/>
                  </a:lnTo>
                  <a:lnTo>
                    <a:pt x="150" y="769"/>
                  </a:lnTo>
                  <a:lnTo>
                    <a:pt x="142" y="765"/>
                  </a:lnTo>
                  <a:lnTo>
                    <a:pt x="137" y="770"/>
                  </a:lnTo>
                  <a:lnTo>
                    <a:pt x="130" y="770"/>
                  </a:lnTo>
                  <a:lnTo>
                    <a:pt x="120" y="751"/>
                  </a:lnTo>
                  <a:lnTo>
                    <a:pt x="124" y="742"/>
                  </a:lnTo>
                  <a:lnTo>
                    <a:pt x="130" y="739"/>
                  </a:lnTo>
                  <a:lnTo>
                    <a:pt x="132" y="729"/>
                  </a:lnTo>
                  <a:lnTo>
                    <a:pt x="147" y="706"/>
                  </a:lnTo>
                  <a:lnTo>
                    <a:pt x="146" y="675"/>
                  </a:lnTo>
                  <a:lnTo>
                    <a:pt x="153" y="649"/>
                  </a:lnTo>
                  <a:lnTo>
                    <a:pt x="162" y="632"/>
                  </a:lnTo>
                  <a:lnTo>
                    <a:pt x="168" y="636"/>
                  </a:lnTo>
                  <a:lnTo>
                    <a:pt x="178" y="640"/>
                  </a:lnTo>
                  <a:lnTo>
                    <a:pt x="202" y="627"/>
                  </a:lnTo>
                  <a:lnTo>
                    <a:pt x="220" y="626"/>
                  </a:lnTo>
                  <a:lnTo>
                    <a:pt x="233" y="617"/>
                  </a:lnTo>
                  <a:lnTo>
                    <a:pt x="230" y="600"/>
                  </a:lnTo>
                  <a:lnTo>
                    <a:pt x="208" y="587"/>
                  </a:lnTo>
                  <a:lnTo>
                    <a:pt x="186" y="558"/>
                  </a:lnTo>
                  <a:lnTo>
                    <a:pt x="178" y="538"/>
                  </a:lnTo>
                  <a:lnTo>
                    <a:pt x="190" y="529"/>
                  </a:lnTo>
                  <a:lnTo>
                    <a:pt x="178" y="511"/>
                  </a:lnTo>
                  <a:lnTo>
                    <a:pt x="186" y="470"/>
                  </a:lnTo>
                  <a:lnTo>
                    <a:pt x="182" y="463"/>
                  </a:lnTo>
                  <a:lnTo>
                    <a:pt x="186" y="448"/>
                  </a:lnTo>
                  <a:lnTo>
                    <a:pt x="178" y="4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55" name="Freeform 139"/>
            <p:cNvSpPr>
              <a:spLocks/>
            </p:cNvSpPr>
            <p:nvPr/>
          </p:nvSpPr>
          <p:spPr bwMode="auto">
            <a:xfrm>
              <a:off x="3267825" y="-480996"/>
              <a:ext cx="1475484" cy="1249787"/>
            </a:xfrm>
            <a:custGeom>
              <a:avLst/>
              <a:gdLst>
                <a:gd name="T0" fmla="*/ 195 w 1314"/>
                <a:gd name="T1" fmla="*/ 399 h 1113"/>
                <a:gd name="T2" fmla="*/ 200 w 1314"/>
                <a:gd name="T3" fmla="*/ 324 h 1113"/>
                <a:gd name="T4" fmla="*/ 198 w 1314"/>
                <a:gd name="T5" fmla="*/ 235 h 1113"/>
                <a:gd name="T6" fmla="*/ 106 w 1314"/>
                <a:gd name="T7" fmla="*/ 231 h 1113"/>
                <a:gd name="T8" fmla="*/ 32 w 1314"/>
                <a:gd name="T9" fmla="*/ 151 h 1113"/>
                <a:gd name="T10" fmla="*/ 19 w 1314"/>
                <a:gd name="T11" fmla="*/ 124 h 1113"/>
                <a:gd name="T12" fmla="*/ 64 w 1314"/>
                <a:gd name="T13" fmla="*/ 67 h 1113"/>
                <a:gd name="T14" fmla="*/ 130 w 1314"/>
                <a:gd name="T15" fmla="*/ 58 h 1113"/>
                <a:gd name="T16" fmla="*/ 193 w 1314"/>
                <a:gd name="T17" fmla="*/ 0 h 1113"/>
                <a:gd name="T18" fmla="*/ 260 w 1314"/>
                <a:gd name="T19" fmla="*/ 41 h 1113"/>
                <a:gd name="T20" fmla="*/ 384 w 1314"/>
                <a:gd name="T21" fmla="*/ 94 h 1113"/>
                <a:gd name="T22" fmla="*/ 414 w 1314"/>
                <a:gd name="T23" fmla="*/ 169 h 1113"/>
                <a:gd name="T24" fmla="*/ 401 w 1314"/>
                <a:gd name="T25" fmla="*/ 256 h 1113"/>
                <a:gd name="T26" fmla="*/ 413 w 1314"/>
                <a:gd name="T27" fmla="*/ 345 h 1113"/>
                <a:gd name="T28" fmla="*/ 488 w 1314"/>
                <a:gd name="T29" fmla="*/ 370 h 1113"/>
                <a:gd name="T30" fmla="*/ 589 w 1314"/>
                <a:gd name="T31" fmla="*/ 397 h 1113"/>
                <a:gd name="T32" fmla="*/ 680 w 1314"/>
                <a:gd name="T33" fmla="*/ 397 h 1113"/>
                <a:gd name="T34" fmla="*/ 744 w 1314"/>
                <a:gd name="T35" fmla="*/ 439 h 1113"/>
                <a:gd name="T36" fmla="*/ 830 w 1314"/>
                <a:gd name="T37" fmla="*/ 386 h 1113"/>
                <a:gd name="T38" fmla="*/ 891 w 1314"/>
                <a:gd name="T39" fmla="*/ 390 h 1113"/>
                <a:gd name="T40" fmla="*/ 967 w 1314"/>
                <a:gd name="T41" fmla="*/ 434 h 1113"/>
                <a:gd name="T42" fmla="*/ 1024 w 1314"/>
                <a:gd name="T43" fmla="*/ 445 h 1113"/>
                <a:gd name="T44" fmla="*/ 1107 w 1314"/>
                <a:gd name="T45" fmla="*/ 486 h 1113"/>
                <a:gd name="T46" fmla="*/ 1218 w 1314"/>
                <a:gd name="T47" fmla="*/ 498 h 1113"/>
                <a:gd name="T48" fmla="*/ 1277 w 1314"/>
                <a:gd name="T49" fmla="*/ 546 h 1113"/>
                <a:gd name="T50" fmla="*/ 1290 w 1314"/>
                <a:gd name="T51" fmla="*/ 578 h 1113"/>
                <a:gd name="T52" fmla="*/ 1249 w 1314"/>
                <a:gd name="T53" fmla="*/ 653 h 1113"/>
                <a:gd name="T54" fmla="*/ 1265 w 1314"/>
                <a:gd name="T55" fmla="*/ 716 h 1113"/>
                <a:gd name="T56" fmla="*/ 1273 w 1314"/>
                <a:gd name="T57" fmla="*/ 754 h 1113"/>
                <a:gd name="T58" fmla="*/ 1264 w 1314"/>
                <a:gd name="T59" fmla="*/ 754 h 1113"/>
                <a:gd name="T60" fmla="*/ 1234 w 1314"/>
                <a:gd name="T61" fmla="*/ 812 h 1113"/>
                <a:gd name="T62" fmla="*/ 1253 w 1314"/>
                <a:gd name="T63" fmla="*/ 848 h 1113"/>
                <a:gd name="T64" fmla="*/ 1224 w 1314"/>
                <a:gd name="T65" fmla="*/ 911 h 1113"/>
                <a:gd name="T66" fmla="*/ 1217 w 1314"/>
                <a:gd name="T67" fmla="*/ 942 h 1113"/>
                <a:gd name="T68" fmla="*/ 1183 w 1314"/>
                <a:gd name="T69" fmla="*/ 999 h 1113"/>
                <a:gd name="T70" fmla="*/ 1164 w 1314"/>
                <a:gd name="T71" fmla="*/ 1076 h 1113"/>
                <a:gd name="T72" fmla="*/ 1068 w 1314"/>
                <a:gd name="T73" fmla="*/ 1109 h 1113"/>
                <a:gd name="T74" fmla="*/ 979 w 1314"/>
                <a:gd name="T75" fmla="*/ 1068 h 1113"/>
                <a:gd name="T76" fmla="*/ 873 w 1314"/>
                <a:gd name="T77" fmla="*/ 1019 h 1113"/>
                <a:gd name="T78" fmla="*/ 781 w 1314"/>
                <a:gd name="T79" fmla="*/ 1019 h 1113"/>
                <a:gd name="T80" fmla="*/ 704 w 1314"/>
                <a:gd name="T81" fmla="*/ 1021 h 1113"/>
                <a:gd name="T82" fmla="*/ 685 w 1314"/>
                <a:gd name="T83" fmla="*/ 985 h 1113"/>
                <a:gd name="T84" fmla="*/ 654 w 1314"/>
                <a:gd name="T85" fmla="*/ 952 h 1113"/>
                <a:gd name="T86" fmla="*/ 630 w 1314"/>
                <a:gd name="T87" fmla="*/ 970 h 1113"/>
                <a:gd name="T88" fmla="*/ 518 w 1314"/>
                <a:gd name="T89" fmla="*/ 959 h 1113"/>
                <a:gd name="T90" fmla="*/ 472 w 1314"/>
                <a:gd name="T91" fmla="*/ 959 h 1113"/>
                <a:gd name="T92" fmla="*/ 443 w 1314"/>
                <a:gd name="T93" fmla="*/ 866 h 1113"/>
                <a:gd name="T94" fmla="*/ 402 w 1314"/>
                <a:gd name="T95" fmla="*/ 849 h 1113"/>
                <a:gd name="T96" fmla="*/ 343 w 1314"/>
                <a:gd name="T97" fmla="*/ 870 h 1113"/>
                <a:gd name="T98" fmla="*/ 300 w 1314"/>
                <a:gd name="T99" fmla="*/ 848 h 1113"/>
                <a:gd name="T100" fmla="*/ 225 w 1314"/>
                <a:gd name="T101" fmla="*/ 849 h 1113"/>
                <a:gd name="T102" fmla="*/ 150 w 1314"/>
                <a:gd name="T103" fmla="*/ 769 h 1113"/>
                <a:gd name="T104" fmla="*/ 124 w 1314"/>
                <a:gd name="T105" fmla="*/ 742 h 1113"/>
                <a:gd name="T106" fmla="*/ 153 w 1314"/>
                <a:gd name="T107" fmla="*/ 649 h 1113"/>
                <a:gd name="T108" fmla="*/ 220 w 1314"/>
                <a:gd name="T109" fmla="*/ 626 h 1113"/>
                <a:gd name="T110" fmla="*/ 178 w 1314"/>
                <a:gd name="T111" fmla="*/ 538 h 1113"/>
                <a:gd name="T112" fmla="*/ 186 w 1314"/>
                <a:gd name="T113" fmla="*/ 448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4" h="1113">
                  <a:moveTo>
                    <a:pt x="178" y="427"/>
                  </a:moveTo>
                  <a:lnTo>
                    <a:pt x="172" y="421"/>
                  </a:lnTo>
                  <a:lnTo>
                    <a:pt x="177" y="405"/>
                  </a:lnTo>
                  <a:lnTo>
                    <a:pt x="190" y="405"/>
                  </a:lnTo>
                  <a:lnTo>
                    <a:pt x="195" y="399"/>
                  </a:lnTo>
                  <a:lnTo>
                    <a:pt x="193" y="359"/>
                  </a:lnTo>
                  <a:lnTo>
                    <a:pt x="186" y="351"/>
                  </a:lnTo>
                  <a:lnTo>
                    <a:pt x="190" y="339"/>
                  </a:lnTo>
                  <a:lnTo>
                    <a:pt x="202" y="332"/>
                  </a:lnTo>
                  <a:lnTo>
                    <a:pt x="200" y="324"/>
                  </a:lnTo>
                  <a:lnTo>
                    <a:pt x="207" y="310"/>
                  </a:lnTo>
                  <a:lnTo>
                    <a:pt x="198" y="290"/>
                  </a:lnTo>
                  <a:lnTo>
                    <a:pt x="202" y="283"/>
                  </a:lnTo>
                  <a:lnTo>
                    <a:pt x="200" y="273"/>
                  </a:lnTo>
                  <a:lnTo>
                    <a:pt x="198" y="235"/>
                  </a:lnTo>
                  <a:lnTo>
                    <a:pt x="167" y="222"/>
                  </a:lnTo>
                  <a:lnTo>
                    <a:pt x="158" y="226"/>
                  </a:lnTo>
                  <a:lnTo>
                    <a:pt x="153" y="218"/>
                  </a:lnTo>
                  <a:lnTo>
                    <a:pt x="132" y="218"/>
                  </a:lnTo>
                  <a:lnTo>
                    <a:pt x="106" y="231"/>
                  </a:lnTo>
                  <a:lnTo>
                    <a:pt x="92" y="226"/>
                  </a:lnTo>
                  <a:lnTo>
                    <a:pt x="76" y="226"/>
                  </a:lnTo>
                  <a:lnTo>
                    <a:pt x="64" y="190"/>
                  </a:lnTo>
                  <a:lnTo>
                    <a:pt x="51" y="165"/>
                  </a:lnTo>
                  <a:lnTo>
                    <a:pt x="32" y="151"/>
                  </a:lnTo>
                  <a:lnTo>
                    <a:pt x="30" y="146"/>
                  </a:lnTo>
                  <a:lnTo>
                    <a:pt x="24" y="142"/>
                  </a:lnTo>
                  <a:lnTo>
                    <a:pt x="5" y="148"/>
                  </a:lnTo>
                  <a:lnTo>
                    <a:pt x="0" y="142"/>
                  </a:lnTo>
                  <a:lnTo>
                    <a:pt x="19" y="124"/>
                  </a:lnTo>
                  <a:lnTo>
                    <a:pt x="28" y="103"/>
                  </a:lnTo>
                  <a:lnTo>
                    <a:pt x="50" y="93"/>
                  </a:lnTo>
                  <a:lnTo>
                    <a:pt x="50" y="81"/>
                  </a:lnTo>
                  <a:lnTo>
                    <a:pt x="62" y="75"/>
                  </a:lnTo>
                  <a:lnTo>
                    <a:pt x="64" y="67"/>
                  </a:lnTo>
                  <a:lnTo>
                    <a:pt x="70" y="67"/>
                  </a:lnTo>
                  <a:lnTo>
                    <a:pt x="76" y="75"/>
                  </a:lnTo>
                  <a:lnTo>
                    <a:pt x="96" y="72"/>
                  </a:lnTo>
                  <a:lnTo>
                    <a:pt x="106" y="58"/>
                  </a:lnTo>
                  <a:lnTo>
                    <a:pt x="130" y="58"/>
                  </a:lnTo>
                  <a:lnTo>
                    <a:pt x="147" y="48"/>
                  </a:lnTo>
                  <a:lnTo>
                    <a:pt x="160" y="19"/>
                  </a:lnTo>
                  <a:lnTo>
                    <a:pt x="155" y="4"/>
                  </a:lnTo>
                  <a:lnTo>
                    <a:pt x="160" y="0"/>
                  </a:lnTo>
                  <a:lnTo>
                    <a:pt x="193" y="0"/>
                  </a:lnTo>
                  <a:lnTo>
                    <a:pt x="208" y="9"/>
                  </a:lnTo>
                  <a:lnTo>
                    <a:pt x="235" y="11"/>
                  </a:lnTo>
                  <a:lnTo>
                    <a:pt x="256" y="32"/>
                  </a:lnTo>
                  <a:lnTo>
                    <a:pt x="252" y="41"/>
                  </a:lnTo>
                  <a:lnTo>
                    <a:pt x="260" y="41"/>
                  </a:lnTo>
                  <a:lnTo>
                    <a:pt x="300" y="66"/>
                  </a:lnTo>
                  <a:lnTo>
                    <a:pt x="329" y="53"/>
                  </a:lnTo>
                  <a:lnTo>
                    <a:pt x="338" y="53"/>
                  </a:lnTo>
                  <a:lnTo>
                    <a:pt x="367" y="62"/>
                  </a:lnTo>
                  <a:lnTo>
                    <a:pt x="384" y="94"/>
                  </a:lnTo>
                  <a:lnTo>
                    <a:pt x="401" y="107"/>
                  </a:lnTo>
                  <a:lnTo>
                    <a:pt x="406" y="129"/>
                  </a:lnTo>
                  <a:lnTo>
                    <a:pt x="401" y="138"/>
                  </a:lnTo>
                  <a:lnTo>
                    <a:pt x="408" y="159"/>
                  </a:lnTo>
                  <a:lnTo>
                    <a:pt x="414" y="169"/>
                  </a:lnTo>
                  <a:lnTo>
                    <a:pt x="417" y="182"/>
                  </a:lnTo>
                  <a:lnTo>
                    <a:pt x="417" y="221"/>
                  </a:lnTo>
                  <a:lnTo>
                    <a:pt x="401" y="231"/>
                  </a:lnTo>
                  <a:lnTo>
                    <a:pt x="393" y="244"/>
                  </a:lnTo>
                  <a:lnTo>
                    <a:pt x="401" y="256"/>
                  </a:lnTo>
                  <a:lnTo>
                    <a:pt x="383" y="275"/>
                  </a:lnTo>
                  <a:lnTo>
                    <a:pt x="384" y="297"/>
                  </a:lnTo>
                  <a:lnTo>
                    <a:pt x="393" y="321"/>
                  </a:lnTo>
                  <a:lnTo>
                    <a:pt x="402" y="321"/>
                  </a:lnTo>
                  <a:lnTo>
                    <a:pt x="413" y="345"/>
                  </a:lnTo>
                  <a:lnTo>
                    <a:pt x="414" y="364"/>
                  </a:lnTo>
                  <a:lnTo>
                    <a:pt x="439" y="362"/>
                  </a:lnTo>
                  <a:lnTo>
                    <a:pt x="446" y="357"/>
                  </a:lnTo>
                  <a:lnTo>
                    <a:pt x="474" y="355"/>
                  </a:lnTo>
                  <a:lnTo>
                    <a:pt x="488" y="370"/>
                  </a:lnTo>
                  <a:lnTo>
                    <a:pt x="512" y="380"/>
                  </a:lnTo>
                  <a:lnTo>
                    <a:pt x="529" y="370"/>
                  </a:lnTo>
                  <a:lnTo>
                    <a:pt x="542" y="359"/>
                  </a:lnTo>
                  <a:lnTo>
                    <a:pt x="555" y="377"/>
                  </a:lnTo>
                  <a:lnTo>
                    <a:pt x="589" y="397"/>
                  </a:lnTo>
                  <a:lnTo>
                    <a:pt x="630" y="357"/>
                  </a:lnTo>
                  <a:lnTo>
                    <a:pt x="639" y="355"/>
                  </a:lnTo>
                  <a:lnTo>
                    <a:pt x="659" y="372"/>
                  </a:lnTo>
                  <a:lnTo>
                    <a:pt x="673" y="380"/>
                  </a:lnTo>
                  <a:lnTo>
                    <a:pt x="680" y="397"/>
                  </a:lnTo>
                  <a:lnTo>
                    <a:pt x="694" y="407"/>
                  </a:lnTo>
                  <a:lnTo>
                    <a:pt x="707" y="427"/>
                  </a:lnTo>
                  <a:lnTo>
                    <a:pt x="707" y="432"/>
                  </a:lnTo>
                  <a:lnTo>
                    <a:pt x="731" y="439"/>
                  </a:lnTo>
                  <a:lnTo>
                    <a:pt x="744" y="439"/>
                  </a:lnTo>
                  <a:lnTo>
                    <a:pt x="759" y="427"/>
                  </a:lnTo>
                  <a:lnTo>
                    <a:pt x="766" y="421"/>
                  </a:lnTo>
                  <a:lnTo>
                    <a:pt x="786" y="417"/>
                  </a:lnTo>
                  <a:lnTo>
                    <a:pt x="790" y="409"/>
                  </a:lnTo>
                  <a:lnTo>
                    <a:pt x="830" y="386"/>
                  </a:lnTo>
                  <a:lnTo>
                    <a:pt x="848" y="382"/>
                  </a:lnTo>
                  <a:lnTo>
                    <a:pt x="862" y="385"/>
                  </a:lnTo>
                  <a:lnTo>
                    <a:pt x="875" y="390"/>
                  </a:lnTo>
                  <a:lnTo>
                    <a:pt x="882" y="386"/>
                  </a:lnTo>
                  <a:lnTo>
                    <a:pt x="891" y="390"/>
                  </a:lnTo>
                  <a:lnTo>
                    <a:pt x="906" y="405"/>
                  </a:lnTo>
                  <a:lnTo>
                    <a:pt x="928" y="411"/>
                  </a:lnTo>
                  <a:lnTo>
                    <a:pt x="939" y="409"/>
                  </a:lnTo>
                  <a:lnTo>
                    <a:pt x="963" y="427"/>
                  </a:lnTo>
                  <a:lnTo>
                    <a:pt x="967" y="434"/>
                  </a:lnTo>
                  <a:lnTo>
                    <a:pt x="979" y="445"/>
                  </a:lnTo>
                  <a:lnTo>
                    <a:pt x="984" y="436"/>
                  </a:lnTo>
                  <a:lnTo>
                    <a:pt x="1001" y="441"/>
                  </a:lnTo>
                  <a:lnTo>
                    <a:pt x="1007" y="436"/>
                  </a:lnTo>
                  <a:lnTo>
                    <a:pt x="1024" y="445"/>
                  </a:lnTo>
                  <a:lnTo>
                    <a:pt x="1042" y="445"/>
                  </a:lnTo>
                  <a:lnTo>
                    <a:pt x="1073" y="469"/>
                  </a:lnTo>
                  <a:lnTo>
                    <a:pt x="1082" y="469"/>
                  </a:lnTo>
                  <a:lnTo>
                    <a:pt x="1097" y="481"/>
                  </a:lnTo>
                  <a:lnTo>
                    <a:pt x="1107" y="486"/>
                  </a:lnTo>
                  <a:lnTo>
                    <a:pt x="1133" y="503"/>
                  </a:lnTo>
                  <a:lnTo>
                    <a:pt x="1164" y="503"/>
                  </a:lnTo>
                  <a:lnTo>
                    <a:pt x="1183" y="508"/>
                  </a:lnTo>
                  <a:lnTo>
                    <a:pt x="1200" y="501"/>
                  </a:lnTo>
                  <a:lnTo>
                    <a:pt x="1218" y="498"/>
                  </a:lnTo>
                  <a:lnTo>
                    <a:pt x="1225" y="508"/>
                  </a:lnTo>
                  <a:lnTo>
                    <a:pt x="1229" y="521"/>
                  </a:lnTo>
                  <a:lnTo>
                    <a:pt x="1260" y="524"/>
                  </a:lnTo>
                  <a:lnTo>
                    <a:pt x="1266" y="529"/>
                  </a:lnTo>
                  <a:lnTo>
                    <a:pt x="1277" y="546"/>
                  </a:lnTo>
                  <a:lnTo>
                    <a:pt x="1295" y="553"/>
                  </a:lnTo>
                  <a:lnTo>
                    <a:pt x="1309" y="551"/>
                  </a:lnTo>
                  <a:lnTo>
                    <a:pt x="1314" y="560"/>
                  </a:lnTo>
                  <a:lnTo>
                    <a:pt x="1310" y="565"/>
                  </a:lnTo>
                  <a:lnTo>
                    <a:pt x="1290" y="578"/>
                  </a:lnTo>
                  <a:lnTo>
                    <a:pt x="1264" y="583"/>
                  </a:lnTo>
                  <a:lnTo>
                    <a:pt x="1229" y="618"/>
                  </a:lnTo>
                  <a:lnTo>
                    <a:pt x="1239" y="627"/>
                  </a:lnTo>
                  <a:lnTo>
                    <a:pt x="1240" y="646"/>
                  </a:lnTo>
                  <a:lnTo>
                    <a:pt x="1249" y="653"/>
                  </a:lnTo>
                  <a:lnTo>
                    <a:pt x="1255" y="667"/>
                  </a:lnTo>
                  <a:lnTo>
                    <a:pt x="1264" y="677"/>
                  </a:lnTo>
                  <a:lnTo>
                    <a:pt x="1258" y="693"/>
                  </a:lnTo>
                  <a:lnTo>
                    <a:pt x="1258" y="703"/>
                  </a:lnTo>
                  <a:lnTo>
                    <a:pt x="1265" y="716"/>
                  </a:lnTo>
                  <a:lnTo>
                    <a:pt x="1265" y="731"/>
                  </a:lnTo>
                  <a:lnTo>
                    <a:pt x="1273" y="750"/>
                  </a:lnTo>
                  <a:lnTo>
                    <a:pt x="1293" y="739"/>
                  </a:lnTo>
                  <a:lnTo>
                    <a:pt x="1283" y="754"/>
                  </a:lnTo>
                  <a:lnTo>
                    <a:pt x="1273" y="754"/>
                  </a:lnTo>
                  <a:lnTo>
                    <a:pt x="1260" y="773"/>
                  </a:lnTo>
                  <a:lnTo>
                    <a:pt x="1249" y="778"/>
                  </a:lnTo>
                  <a:lnTo>
                    <a:pt x="1249" y="773"/>
                  </a:lnTo>
                  <a:lnTo>
                    <a:pt x="1264" y="756"/>
                  </a:lnTo>
                  <a:lnTo>
                    <a:pt x="1264" y="754"/>
                  </a:lnTo>
                  <a:lnTo>
                    <a:pt x="1248" y="756"/>
                  </a:lnTo>
                  <a:lnTo>
                    <a:pt x="1233" y="770"/>
                  </a:lnTo>
                  <a:lnTo>
                    <a:pt x="1220" y="765"/>
                  </a:lnTo>
                  <a:lnTo>
                    <a:pt x="1214" y="791"/>
                  </a:lnTo>
                  <a:lnTo>
                    <a:pt x="1234" y="812"/>
                  </a:lnTo>
                  <a:lnTo>
                    <a:pt x="1240" y="808"/>
                  </a:lnTo>
                  <a:lnTo>
                    <a:pt x="1240" y="818"/>
                  </a:lnTo>
                  <a:lnTo>
                    <a:pt x="1248" y="839"/>
                  </a:lnTo>
                  <a:lnTo>
                    <a:pt x="1265" y="839"/>
                  </a:lnTo>
                  <a:lnTo>
                    <a:pt x="1253" y="848"/>
                  </a:lnTo>
                  <a:lnTo>
                    <a:pt x="1249" y="857"/>
                  </a:lnTo>
                  <a:lnTo>
                    <a:pt x="1240" y="870"/>
                  </a:lnTo>
                  <a:lnTo>
                    <a:pt x="1230" y="878"/>
                  </a:lnTo>
                  <a:lnTo>
                    <a:pt x="1213" y="900"/>
                  </a:lnTo>
                  <a:lnTo>
                    <a:pt x="1224" y="911"/>
                  </a:lnTo>
                  <a:lnTo>
                    <a:pt x="1230" y="911"/>
                  </a:lnTo>
                  <a:lnTo>
                    <a:pt x="1240" y="924"/>
                  </a:lnTo>
                  <a:lnTo>
                    <a:pt x="1243" y="934"/>
                  </a:lnTo>
                  <a:lnTo>
                    <a:pt x="1220" y="946"/>
                  </a:lnTo>
                  <a:lnTo>
                    <a:pt x="1217" y="942"/>
                  </a:lnTo>
                  <a:lnTo>
                    <a:pt x="1209" y="946"/>
                  </a:lnTo>
                  <a:lnTo>
                    <a:pt x="1203" y="946"/>
                  </a:lnTo>
                  <a:lnTo>
                    <a:pt x="1193" y="966"/>
                  </a:lnTo>
                  <a:lnTo>
                    <a:pt x="1194" y="977"/>
                  </a:lnTo>
                  <a:lnTo>
                    <a:pt x="1183" y="999"/>
                  </a:lnTo>
                  <a:lnTo>
                    <a:pt x="1178" y="1001"/>
                  </a:lnTo>
                  <a:lnTo>
                    <a:pt x="1179" y="1015"/>
                  </a:lnTo>
                  <a:lnTo>
                    <a:pt x="1177" y="1041"/>
                  </a:lnTo>
                  <a:lnTo>
                    <a:pt x="1163" y="1057"/>
                  </a:lnTo>
                  <a:lnTo>
                    <a:pt x="1164" y="1076"/>
                  </a:lnTo>
                  <a:lnTo>
                    <a:pt x="1130" y="1089"/>
                  </a:lnTo>
                  <a:lnTo>
                    <a:pt x="1107" y="1085"/>
                  </a:lnTo>
                  <a:lnTo>
                    <a:pt x="1103" y="1094"/>
                  </a:lnTo>
                  <a:lnTo>
                    <a:pt x="1071" y="1103"/>
                  </a:lnTo>
                  <a:lnTo>
                    <a:pt x="1068" y="1109"/>
                  </a:lnTo>
                  <a:lnTo>
                    <a:pt x="1051" y="1113"/>
                  </a:lnTo>
                  <a:lnTo>
                    <a:pt x="1019" y="1089"/>
                  </a:lnTo>
                  <a:lnTo>
                    <a:pt x="993" y="1085"/>
                  </a:lnTo>
                  <a:lnTo>
                    <a:pt x="979" y="1081"/>
                  </a:lnTo>
                  <a:lnTo>
                    <a:pt x="979" y="1068"/>
                  </a:lnTo>
                  <a:lnTo>
                    <a:pt x="962" y="1054"/>
                  </a:lnTo>
                  <a:lnTo>
                    <a:pt x="955" y="1041"/>
                  </a:lnTo>
                  <a:lnTo>
                    <a:pt x="946" y="1043"/>
                  </a:lnTo>
                  <a:lnTo>
                    <a:pt x="897" y="995"/>
                  </a:lnTo>
                  <a:lnTo>
                    <a:pt x="873" y="1019"/>
                  </a:lnTo>
                  <a:lnTo>
                    <a:pt x="843" y="1006"/>
                  </a:lnTo>
                  <a:lnTo>
                    <a:pt x="826" y="1010"/>
                  </a:lnTo>
                  <a:lnTo>
                    <a:pt x="821" y="1019"/>
                  </a:lnTo>
                  <a:lnTo>
                    <a:pt x="790" y="1023"/>
                  </a:lnTo>
                  <a:lnTo>
                    <a:pt x="781" y="1019"/>
                  </a:lnTo>
                  <a:lnTo>
                    <a:pt x="763" y="1026"/>
                  </a:lnTo>
                  <a:lnTo>
                    <a:pt x="747" y="1041"/>
                  </a:lnTo>
                  <a:lnTo>
                    <a:pt x="726" y="1047"/>
                  </a:lnTo>
                  <a:lnTo>
                    <a:pt x="712" y="1047"/>
                  </a:lnTo>
                  <a:lnTo>
                    <a:pt x="704" y="1021"/>
                  </a:lnTo>
                  <a:lnTo>
                    <a:pt x="699" y="1006"/>
                  </a:lnTo>
                  <a:lnTo>
                    <a:pt x="699" y="1001"/>
                  </a:lnTo>
                  <a:lnTo>
                    <a:pt x="704" y="995"/>
                  </a:lnTo>
                  <a:lnTo>
                    <a:pt x="702" y="977"/>
                  </a:lnTo>
                  <a:lnTo>
                    <a:pt x="685" y="985"/>
                  </a:lnTo>
                  <a:lnTo>
                    <a:pt x="643" y="992"/>
                  </a:lnTo>
                  <a:lnTo>
                    <a:pt x="638" y="977"/>
                  </a:lnTo>
                  <a:lnTo>
                    <a:pt x="655" y="973"/>
                  </a:lnTo>
                  <a:lnTo>
                    <a:pt x="660" y="966"/>
                  </a:lnTo>
                  <a:lnTo>
                    <a:pt x="654" y="952"/>
                  </a:lnTo>
                  <a:lnTo>
                    <a:pt x="630" y="942"/>
                  </a:lnTo>
                  <a:lnTo>
                    <a:pt x="636" y="950"/>
                  </a:lnTo>
                  <a:lnTo>
                    <a:pt x="654" y="957"/>
                  </a:lnTo>
                  <a:lnTo>
                    <a:pt x="645" y="970"/>
                  </a:lnTo>
                  <a:lnTo>
                    <a:pt x="630" y="970"/>
                  </a:lnTo>
                  <a:lnTo>
                    <a:pt x="620" y="959"/>
                  </a:lnTo>
                  <a:lnTo>
                    <a:pt x="605" y="957"/>
                  </a:lnTo>
                  <a:lnTo>
                    <a:pt x="593" y="961"/>
                  </a:lnTo>
                  <a:lnTo>
                    <a:pt x="527" y="952"/>
                  </a:lnTo>
                  <a:lnTo>
                    <a:pt x="518" y="959"/>
                  </a:lnTo>
                  <a:lnTo>
                    <a:pt x="519" y="966"/>
                  </a:lnTo>
                  <a:lnTo>
                    <a:pt x="500" y="979"/>
                  </a:lnTo>
                  <a:lnTo>
                    <a:pt x="489" y="966"/>
                  </a:lnTo>
                  <a:lnTo>
                    <a:pt x="484" y="959"/>
                  </a:lnTo>
                  <a:lnTo>
                    <a:pt x="472" y="959"/>
                  </a:lnTo>
                  <a:lnTo>
                    <a:pt x="460" y="934"/>
                  </a:lnTo>
                  <a:lnTo>
                    <a:pt x="465" y="919"/>
                  </a:lnTo>
                  <a:lnTo>
                    <a:pt x="462" y="895"/>
                  </a:lnTo>
                  <a:lnTo>
                    <a:pt x="449" y="884"/>
                  </a:lnTo>
                  <a:lnTo>
                    <a:pt x="443" y="866"/>
                  </a:lnTo>
                  <a:lnTo>
                    <a:pt x="430" y="862"/>
                  </a:lnTo>
                  <a:lnTo>
                    <a:pt x="422" y="849"/>
                  </a:lnTo>
                  <a:lnTo>
                    <a:pt x="414" y="848"/>
                  </a:lnTo>
                  <a:lnTo>
                    <a:pt x="409" y="849"/>
                  </a:lnTo>
                  <a:lnTo>
                    <a:pt x="402" y="849"/>
                  </a:lnTo>
                  <a:lnTo>
                    <a:pt x="399" y="853"/>
                  </a:lnTo>
                  <a:lnTo>
                    <a:pt x="381" y="854"/>
                  </a:lnTo>
                  <a:lnTo>
                    <a:pt x="367" y="846"/>
                  </a:lnTo>
                  <a:lnTo>
                    <a:pt x="361" y="857"/>
                  </a:lnTo>
                  <a:lnTo>
                    <a:pt x="343" y="870"/>
                  </a:lnTo>
                  <a:lnTo>
                    <a:pt x="338" y="870"/>
                  </a:lnTo>
                  <a:lnTo>
                    <a:pt x="327" y="862"/>
                  </a:lnTo>
                  <a:lnTo>
                    <a:pt x="321" y="862"/>
                  </a:lnTo>
                  <a:lnTo>
                    <a:pt x="317" y="853"/>
                  </a:lnTo>
                  <a:lnTo>
                    <a:pt x="300" y="848"/>
                  </a:lnTo>
                  <a:lnTo>
                    <a:pt x="292" y="849"/>
                  </a:lnTo>
                  <a:lnTo>
                    <a:pt x="272" y="846"/>
                  </a:lnTo>
                  <a:lnTo>
                    <a:pt x="260" y="854"/>
                  </a:lnTo>
                  <a:lnTo>
                    <a:pt x="242" y="862"/>
                  </a:lnTo>
                  <a:lnTo>
                    <a:pt x="225" y="849"/>
                  </a:lnTo>
                  <a:lnTo>
                    <a:pt x="225" y="840"/>
                  </a:lnTo>
                  <a:lnTo>
                    <a:pt x="200" y="799"/>
                  </a:lnTo>
                  <a:lnTo>
                    <a:pt x="186" y="786"/>
                  </a:lnTo>
                  <a:lnTo>
                    <a:pt x="164" y="783"/>
                  </a:lnTo>
                  <a:lnTo>
                    <a:pt x="150" y="769"/>
                  </a:lnTo>
                  <a:lnTo>
                    <a:pt x="142" y="765"/>
                  </a:lnTo>
                  <a:lnTo>
                    <a:pt x="137" y="770"/>
                  </a:lnTo>
                  <a:lnTo>
                    <a:pt x="130" y="770"/>
                  </a:lnTo>
                  <a:lnTo>
                    <a:pt x="120" y="751"/>
                  </a:lnTo>
                  <a:lnTo>
                    <a:pt x="124" y="742"/>
                  </a:lnTo>
                  <a:lnTo>
                    <a:pt x="130" y="739"/>
                  </a:lnTo>
                  <a:lnTo>
                    <a:pt x="132" y="729"/>
                  </a:lnTo>
                  <a:lnTo>
                    <a:pt x="147" y="706"/>
                  </a:lnTo>
                  <a:lnTo>
                    <a:pt x="146" y="675"/>
                  </a:lnTo>
                  <a:lnTo>
                    <a:pt x="153" y="649"/>
                  </a:lnTo>
                  <a:lnTo>
                    <a:pt x="162" y="632"/>
                  </a:lnTo>
                  <a:lnTo>
                    <a:pt x="168" y="636"/>
                  </a:lnTo>
                  <a:lnTo>
                    <a:pt x="178" y="640"/>
                  </a:lnTo>
                  <a:lnTo>
                    <a:pt x="202" y="627"/>
                  </a:lnTo>
                  <a:lnTo>
                    <a:pt x="220" y="626"/>
                  </a:lnTo>
                  <a:lnTo>
                    <a:pt x="233" y="617"/>
                  </a:lnTo>
                  <a:lnTo>
                    <a:pt x="230" y="600"/>
                  </a:lnTo>
                  <a:lnTo>
                    <a:pt x="208" y="587"/>
                  </a:lnTo>
                  <a:lnTo>
                    <a:pt x="186" y="558"/>
                  </a:lnTo>
                  <a:lnTo>
                    <a:pt x="178" y="538"/>
                  </a:lnTo>
                  <a:lnTo>
                    <a:pt x="190" y="529"/>
                  </a:lnTo>
                  <a:lnTo>
                    <a:pt x="178" y="511"/>
                  </a:lnTo>
                  <a:lnTo>
                    <a:pt x="186" y="470"/>
                  </a:lnTo>
                  <a:lnTo>
                    <a:pt x="182" y="463"/>
                  </a:lnTo>
                  <a:lnTo>
                    <a:pt x="186" y="448"/>
                  </a:lnTo>
                  <a:lnTo>
                    <a:pt x="178" y="42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56" name="Freeform 140"/>
            <p:cNvSpPr>
              <a:spLocks/>
            </p:cNvSpPr>
            <p:nvPr/>
          </p:nvSpPr>
          <p:spPr bwMode="auto">
            <a:xfrm>
              <a:off x="4071818" y="1212336"/>
              <a:ext cx="2359202" cy="1985287"/>
            </a:xfrm>
            <a:custGeom>
              <a:avLst/>
              <a:gdLst>
                <a:gd name="T0" fmla="*/ 0 w 2101"/>
                <a:gd name="T1" fmla="*/ 1768 h 1768"/>
                <a:gd name="T2" fmla="*/ 481 w 2101"/>
                <a:gd name="T3" fmla="*/ 1554 h 1768"/>
                <a:gd name="T4" fmla="*/ 563 w 2101"/>
                <a:gd name="T5" fmla="*/ 1513 h 1768"/>
                <a:gd name="T6" fmla="*/ 638 w 2101"/>
                <a:gd name="T7" fmla="*/ 1500 h 1768"/>
                <a:gd name="T8" fmla="*/ 713 w 2101"/>
                <a:gd name="T9" fmla="*/ 1484 h 1768"/>
                <a:gd name="T10" fmla="*/ 739 w 2101"/>
                <a:gd name="T11" fmla="*/ 1456 h 1768"/>
                <a:gd name="T12" fmla="*/ 762 w 2101"/>
                <a:gd name="T13" fmla="*/ 1414 h 1768"/>
                <a:gd name="T14" fmla="*/ 806 w 2101"/>
                <a:gd name="T15" fmla="*/ 1371 h 1768"/>
                <a:gd name="T16" fmla="*/ 868 w 2101"/>
                <a:gd name="T17" fmla="*/ 1347 h 1768"/>
                <a:gd name="T18" fmla="*/ 938 w 2101"/>
                <a:gd name="T19" fmla="*/ 1345 h 1768"/>
                <a:gd name="T20" fmla="*/ 1016 w 2101"/>
                <a:gd name="T21" fmla="*/ 1332 h 1768"/>
                <a:gd name="T22" fmla="*/ 1070 w 2101"/>
                <a:gd name="T23" fmla="*/ 1301 h 1768"/>
                <a:gd name="T24" fmla="*/ 1091 w 2101"/>
                <a:gd name="T25" fmla="*/ 1283 h 1768"/>
                <a:gd name="T26" fmla="*/ 1093 w 2101"/>
                <a:gd name="T27" fmla="*/ 1257 h 1768"/>
                <a:gd name="T28" fmla="*/ 1093 w 2101"/>
                <a:gd name="T29" fmla="*/ 1223 h 1768"/>
                <a:gd name="T30" fmla="*/ 1096 w 2101"/>
                <a:gd name="T31" fmla="*/ 1182 h 1768"/>
                <a:gd name="T32" fmla="*/ 1114 w 2101"/>
                <a:gd name="T33" fmla="*/ 1159 h 1768"/>
                <a:gd name="T34" fmla="*/ 1160 w 2101"/>
                <a:gd name="T35" fmla="*/ 1125 h 1768"/>
                <a:gd name="T36" fmla="*/ 1248 w 2101"/>
                <a:gd name="T37" fmla="*/ 1104 h 1768"/>
                <a:gd name="T38" fmla="*/ 1287 w 2101"/>
                <a:gd name="T39" fmla="*/ 1076 h 1768"/>
                <a:gd name="T40" fmla="*/ 1346 w 2101"/>
                <a:gd name="T41" fmla="*/ 1022 h 1768"/>
                <a:gd name="T42" fmla="*/ 1473 w 2101"/>
                <a:gd name="T43" fmla="*/ 908 h 1768"/>
                <a:gd name="T44" fmla="*/ 1535 w 2101"/>
                <a:gd name="T45" fmla="*/ 861 h 1768"/>
                <a:gd name="T46" fmla="*/ 1564 w 2101"/>
                <a:gd name="T47" fmla="*/ 809 h 1768"/>
                <a:gd name="T48" fmla="*/ 1574 w 2101"/>
                <a:gd name="T49" fmla="*/ 740 h 1768"/>
                <a:gd name="T50" fmla="*/ 1592 w 2101"/>
                <a:gd name="T51" fmla="*/ 729 h 1768"/>
                <a:gd name="T52" fmla="*/ 1605 w 2101"/>
                <a:gd name="T53" fmla="*/ 685 h 1768"/>
                <a:gd name="T54" fmla="*/ 1638 w 2101"/>
                <a:gd name="T55" fmla="*/ 660 h 1768"/>
                <a:gd name="T56" fmla="*/ 1680 w 2101"/>
                <a:gd name="T57" fmla="*/ 636 h 1768"/>
                <a:gd name="T58" fmla="*/ 1732 w 2101"/>
                <a:gd name="T59" fmla="*/ 626 h 1768"/>
                <a:gd name="T60" fmla="*/ 1760 w 2101"/>
                <a:gd name="T61" fmla="*/ 613 h 1768"/>
                <a:gd name="T62" fmla="*/ 1781 w 2101"/>
                <a:gd name="T63" fmla="*/ 590 h 1768"/>
                <a:gd name="T64" fmla="*/ 1783 w 2101"/>
                <a:gd name="T65" fmla="*/ 535 h 1768"/>
                <a:gd name="T66" fmla="*/ 1794 w 2101"/>
                <a:gd name="T67" fmla="*/ 510 h 1768"/>
                <a:gd name="T68" fmla="*/ 1822 w 2101"/>
                <a:gd name="T69" fmla="*/ 471 h 1768"/>
                <a:gd name="T70" fmla="*/ 1822 w 2101"/>
                <a:gd name="T71" fmla="*/ 409 h 1768"/>
                <a:gd name="T72" fmla="*/ 1827 w 2101"/>
                <a:gd name="T73" fmla="*/ 375 h 1768"/>
                <a:gd name="T74" fmla="*/ 1855 w 2101"/>
                <a:gd name="T75" fmla="*/ 313 h 1768"/>
                <a:gd name="T76" fmla="*/ 1884 w 2101"/>
                <a:gd name="T77" fmla="*/ 282 h 1768"/>
                <a:gd name="T78" fmla="*/ 1949 w 2101"/>
                <a:gd name="T79" fmla="*/ 264 h 1768"/>
                <a:gd name="T80" fmla="*/ 1980 w 2101"/>
                <a:gd name="T81" fmla="*/ 236 h 1768"/>
                <a:gd name="T82" fmla="*/ 2026 w 2101"/>
                <a:gd name="T83" fmla="*/ 140 h 1768"/>
                <a:gd name="T84" fmla="*/ 2029 w 2101"/>
                <a:gd name="T85" fmla="*/ 114 h 1768"/>
                <a:gd name="T86" fmla="*/ 2068 w 2101"/>
                <a:gd name="T87" fmla="*/ 73 h 1768"/>
                <a:gd name="T88" fmla="*/ 2101 w 2101"/>
                <a:gd name="T89"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01" h="1768">
                  <a:moveTo>
                    <a:pt x="0" y="1768"/>
                  </a:moveTo>
                  <a:lnTo>
                    <a:pt x="481" y="1554"/>
                  </a:lnTo>
                  <a:lnTo>
                    <a:pt x="563" y="1513"/>
                  </a:lnTo>
                  <a:lnTo>
                    <a:pt x="638" y="1500"/>
                  </a:lnTo>
                  <a:lnTo>
                    <a:pt x="713" y="1484"/>
                  </a:lnTo>
                  <a:lnTo>
                    <a:pt x="739" y="1456"/>
                  </a:lnTo>
                  <a:lnTo>
                    <a:pt x="762" y="1414"/>
                  </a:lnTo>
                  <a:lnTo>
                    <a:pt x="806" y="1371"/>
                  </a:lnTo>
                  <a:lnTo>
                    <a:pt x="868" y="1347"/>
                  </a:lnTo>
                  <a:lnTo>
                    <a:pt x="938" y="1345"/>
                  </a:lnTo>
                  <a:lnTo>
                    <a:pt x="1016" y="1332"/>
                  </a:lnTo>
                  <a:lnTo>
                    <a:pt x="1070" y="1301"/>
                  </a:lnTo>
                  <a:lnTo>
                    <a:pt x="1091" y="1283"/>
                  </a:lnTo>
                  <a:lnTo>
                    <a:pt x="1093" y="1257"/>
                  </a:lnTo>
                  <a:lnTo>
                    <a:pt x="1093" y="1223"/>
                  </a:lnTo>
                  <a:lnTo>
                    <a:pt x="1096" y="1182"/>
                  </a:lnTo>
                  <a:lnTo>
                    <a:pt x="1114" y="1159"/>
                  </a:lnTo>
                  <a:lnTo>
                    <a:pt x="1160" y="1125"/>
                  </a:lnTo>
                  <a:lnTo>
                    <a:pt x="1248" y="1104"/>
                  </a:lnTo>
                  <a:lnTo>
                    <a:pt x="1287" y="1076"/>
                  </a:lnTo>
                  <a:lnTo>
                    <a:pt x="1346" y="1022"/>
                  </a:lnTo>
                  <a:lnTo>
                    <a:pt x="1473" y="908"/>
                  </a:lnTo>
                  <a:lnTo>
                    <a:pt x="1535" y="861"/>
                  </a:lnTo>
                  <a:lnTo>
                    <a:pt x="1564" y="809"/>
                  </a:lnTo>
                  <a:lnTo>
                    <a:pt x="1574" y="740"/>
                  </a:lnTo>
                  <a:lnTo>
                    <a:pt x="1592" y="729"/>
                  </a:lnTo>
                  <a:lnTo>
                    <a:pt x="1605" y="685"/>
                  </a:lnTo>
                  <a:lnTo>
                    <a:pt x="1638" y="660"/>
                  </a:lnTo>
                  <a:lnTo>
                    <a:pt x="1680" y="636"/>
                  </a:lnTo>
                  <a:lnTo>
                    <a:pt x="1732" y="626"/>
                  </a:lnTo>
                  <a:lnTo>
                    <a:pt x="1760" y="613"/>
                  </a:lnTo>
                  <a:lnTo>
                    <a:pt x="1781" y="590"/>
                  </a:lnTo>
                  <a:lnTo>
                    <a:pt x="1783" y="535"/>
                  </a:lnTo>
                  <a:lnTo>
                    <a:pt x="1794" y="510"/>
                  </a:lnTo>
                  <a:lnTo>
                    <a:pt x="1822" y="471"/>
                  </a:lnTo>
                  <a:lnTo>
                    <a:pt x="1822" y="409"/>
                  </a:lnTo>
                  <a:lnTo>
                    <a:pt x="1827" y="375"/>
                  </a:lnTo>
                  <a:lnTo>
                    <a:pt x="1855" y="313"/>
                  </a:lnTo>
                  <a:lnTo>
                    <a:pt x="1884" y="282"/>
                  </a:lnTo>
                  <a:lnTo>
                    <a:pt x="1949" y="264"/>
                  </a:lnTo>
                  <a:lnTo>
                    <a:pt x="1980" y="236"/>
                  </a:lnTo>
                  <a:lnTo>
                    <a:pt x="2026" y="140"/>
                  </a:lnTo>
                  <a:lnTo>
                    <a:pt x="2029" y="114"/>
                  </a:lnTo>
                  <a:lnTo>
                    <a:pt x="2068" y="73"/>
                  </a:lnTo>
                  <a:lnTo>
                    <a:pt x="2101" y="0"/>
                  </a:lnTo>
                </a:path>
              </a:pathLst>
            </a:custGeom>
            <a:noFill/>
            <a:ln w="90488" cap="flat">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57" name="Freeform 141"/>
            <p:cNvSpPr>
              <a:spLocks/>
            </p:cNvSpPr>
            <p:nvPr/>
          </p:nvSpPr>
          <p:spPr bwMode="auto">
            <a:xfrm>
              <a:off x="1141063" y="-479873"/>
              <a:ext cx="5877231" cy="7807520"/>
            </a:xfrm>
            <a:custGeom>
              <a:avLst/>
              <a:gdLst>
                <a:gd name="T0" fmla="*/ 12483 w 24112"/>
                <a:gd name="T1" fmla="*/ 6359 h 32024"/>
                <a:gd name="T2" fmla="*/ 13868 w 24112"/>
                <a:gd name="T3" fmla="*/ 5034 h 32024"/>
                <a:gd name="T4" fmla="*/ 11630 w 24112"/>
                <a:gd name="T5" fmla="*/ 4434 h 32024"/>
                <a:gd name="T6" fmla="*/ 9745 w 24112"/>
                <a:gd name="T7" fmla="*/ 3775 h 32024"/>
                <a:gd name="T8" fmla="*/ 9576 w 24112"/>
                <a:gd name="T9" fmla="*/ 2125 h 32024"/>
                <a:gd name="T10" fmla="*/ 8707 w 24112"/>
                <a:gd name="T11" fmla="*/ 684 h 32024"/>
                <a:gd name="T12" fmla="*/ 10138 w 24112"/>
                <a:gd name="T13" fmla="*/ 309 h 32024"/>
                <a:gd name="T14" fmla="*/ 10661 w 24112"/>
                <a:gd name="T15" fmla="*/ 1709 h 32024"/>
                <a:gd name="T16" fmla="*/ 12829 w 24112"/>
                <a:gd name="T17" fmla="*/ 1800 h 32024"/>
                <a:gd name="T18" fmla="*/ 14683 w 24112"/>
                <a:gd name="T19" fmla="*/ 2675 h 32024"/>
                <a:gd name="T20" fmla="*/ 14514 w 24112"/>
                <a:gd name="T21" fmla="*/ 3875 h 32024"/>
                <a:gd name="T22" fmla="*/ 15767 w 24112"/>
                <a:gd name="T23" fmla="*/ 4825 h 32024"/>
                <a:gd name="T24" fmla="*/ 17360 w 24112"/>
                <a:gd name="T25" fmla="*/ 5509 h 32024"/>
                <a:gd name="T26" fmla="*/ 17283 w 24112"/>
                <a:gd name="T27" fmla="*/ 4634 h 32024"/>
                <a:gd name="T28" fmla="*/ 17652 w 24112"/>
                <a:gd name="T29" fmla="*/ 3292 h 32024"/>
                <a:gd name="T30" fmla="*/ 19390 w 24112"/>
                <a:gd name="T31" fmla="*/ 3809 h 32024"/>
                <a:gd name="T32" fmla="*/ 19690 w 24112"/>
                <a:gd name="T33" fmla="*/ 4775 h 32024"/>
                <a:gd name="T34" fmla="*/ 21136 w 24112"/>
                <a:gd name="T35" fmla="*/ 6059 h 32024"/>
                <a:gd name="T36" fmla="*/ 22067 w 24112"/>
                <a:gd name="T37" fmla="*/ 7959 h 32024"/>
                <a:gd name="T38" fmla="*/ 24112 w 24112"/>
                <a:gd name="T39" fmla="*/ 10183 h 32024"/>
                <a:gd name="T40" fmla="*/ 22782 w 24112"/>
                <a:gd name="T41" fmla="*/ 12225 h 32024"/>
                <a:gd name="T42" fmla="*/ 21459 w 24112"/>
                <a:gd name="T43" fmla="*/ 14500 h 32024"/>
                <a:gd name="T44" fmla="*/ 21028 w 24112"/>
                <a:gd name="T45" fmla="*/ 16883 h 32024"/>
                <a:gd name="T46" fmla="*/ 21374 w 24112"/>
                <a:gd name="T47" fmla="*/ 18400 h 32024"/>
                <a:gd name="T48" fmla="*/ 20821 w 24112"/>
                <a:gd name="T49" fmla="*/ 20100 h 32024"/>
                <a:gd name="T50" fmla="*/ 21251 w 24112"/>
                <a:gd name="T51" fmla="*/ 21375 h 32024"/>
                <a:gd name="T52" fmla="*/ 21767 w 24112"/>
                <a:gd name="T53" fmla="*/ 23658 h 32024"/>
                <a:gd name="T54" fmla="*/ 21213 w 24112"/>
                <a:gd name="T55" fmla="*/ 26108 h 32024"/>
                <a:gd name="T56" fmla="*/ 19844 w 24112"/>
                <a:gd name="T57" fmla="*/ 27475 h 32024"/>
                <a:gd name="T58" fmla="*/ 17490 w 24112"/>
                <a:gd name="T59" fmla="*/ 27950 h 32024"/>
                <a:gd name="T60" fmla="*/ 15168 w 24112"/>
                <a:gd name="T61" fmla="*/ 29208 h 32024"/>
                <a:gd name="T62" fmla="*/ 13137 w 24112"/>
                <a:gd name="T63" fmla="*/ 28858 h 32024"/>
                <a:gd name="T64" fmla="*/ 10322 w 24112"/>
                <a:gd name="T65" fmla="*/ 29583 h 32024"/>
                <a:gd name="T66" fmla="*/ 7753 w 24112"/>
                <a:gd name="T67" fmla="*/ 30383 h 32024"/>
                <a:gd name="T68" fmla="*/ 4992 w 24112"/>
                <a:gd name="T69" fmla="*/ 30833 h 32024"/>
                <a:gd name="T70" fmla="*/ 2223 w 24112"/>
                <a:gd name="T71" fmla="*/ 31908 h 32024"/>
                <a:gd name="T72" fmla="*/ 447 w 24112"/>
                <a:gd name="T73" fmla="*/ 31483 h 32024"/>
                <a:gd name="T74" fmla="*/ 285 w 24112"/>
                <a:gd name="T75" fmla="*/ 30083 h 32024"/>
                <a:gd name="T76" fmla="*/ 2016 w 24112"/>
                <a:gd name="T77" fmla="*/ 29858 h 32024"/>
                <a:gd name="T78" fmla="*/ 4777 w 24112"/>
                <a:gd name="T79" fmla="*/ 28958 h 32024"/>
                <a:gd name="T80" fmla="*/ 7299 w 24112"/>
                <a:gd name="T81" fmla="*/ 26783 h 32024"/>
                <a:gd name="T82" fmla="*/ 8176 w 24112"/>
                <a:gd name="T83" fmla="*/ 25933 h 32024"/>
                <a:gd name="T84" fmla="*/ 8545 w 24112"/>
                <a:gd name="T85" fmla="*/ 25250 h 32024"/>
                <a:gd name="T86" fmla="*/ 9391 w 24112"/>
                <a:gd name="T87" fmla="*/ 24333 h 32024"/>
                <a:gd name="T88" fmla="*/ 9830 w 24112"/>
                <a:gd name="T89" fmla="*/ 24208 h 32024"/>
                <a:gd name="T90" fmla="*/ 10084 w 24112"/>
                <a:gd name="T91" fmla="*/ 23850 h 32024"/>
                <a:gd name="T92" fmla="*/ 10207 w 24112"/>
                <a:gd name="T93" fmla="*/ 23050 h 32024"/>
                <a:gd name="T94" fmla="*/ 10822 w 24112"/>
                <a:gd name="T95" fmla="*/ 22300 h 32024"/>
                <a:gd name="T96" fmla="*/ 11514 w 24112"/>
                <a:gd name="T97" fmla="*/ 22050 h 32024"/>
                <a:gd name="T98" fmla="*/ 11545 w 24112"/>
                <a:gd name="T99" fmla="*/ 21208 h 32024"/>
                <a:gd name="T100" fmla="*/ 12837 w 24112"/>
                <a:gd name="T101" fmla="*/ 20608 h 32024"/>
                <a:gd name="T102" fmla="*/ 12283 w 24112"/>
                <a:gd name="T103" fmla="*/ 19000 h 32024"/>
                <a:gd name="T104" fmla="*/ 13229 w 24112"/>
                <a:gd name="T105" fmla="*/ 19525 h 32024"/>
                <a:gd name="T106" fmla="*/ 13522 w 24112"/>
                <a:gd name="T107" fmla="*/ 18733 h 32024"/>
                <a:gd name="T108" fmla="*/ 12745 w 24112"/>
                <a:gd name="T109" fmla="*/ 18275 h 32024"/>
                <a:gd name="T110" fmla="*/ 17652 w 24112"/>
                <a:gd name="T111" fmla="*/ 18775 h 32024"/>
                <a:gd name="T112" fmla="*/ 17336 w 24112"/>
                <a:gd name="T113" fmla="*/ 15983 h 32024"/>
                <a:gd name="T114" fmla="*/ 18044 w 24112"/>
                <a:gd name="T115" fmla="*/ 13708 h 32024"/>
                <a:gd name="T116" fmla="*/ 16729 w 24112"/>
                <a:gd name="T117" fmla="*/ 11583 h 32024"/>
                <a:gd name="T118" fmla="*/ 13829 w 24112"/>
                <a:gd name="T119" fmla="*/ 13125 h 32024"/>
                <a:gd name="T120" fmla="*/ 12976 w 24112"/>
                <a:gd name="T121" fmla="*/ 11608 h 32024"/>
                <a:gd name="T122" fmla="*/ 12168 w 24112"/>
                <a:gd name="T123" fmla="*/ 9159 h 3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112" h="32024">
                  <a:moveTo>
                    <a:pt x="12460" y="8034"/>
                  </a:moveTo>
                  <a:cubicBezTo>
                    <a:pt x="12499" y="7975"/>
                    <a:pt x="12414" y="7909"/>
                    <a:pt x="12437" y="7809"/>
                  </a:cubicBezTo>
                  <a:lnTo>
                    <a:pt x="12599" y="7450"/>
                  </a:lnTo>
                  <a:lnTo>
                    <a:pt x="12553" y="7375"/>
                  </a:lnTo>
                  <a:lnTo>
                    <a:pt x="12714" y="7084"/>
                  </a:lnTo>
                  <a:lnTo>
                    <a:pt x="12783" y="6625"/>
                  </a:lnTo>
                  <a:lnTo>
                    <a:pt x="12952" y="6575"/>
                  </a:lnTo>
                  <a:lnTo>
                    <a:pt x="12991" y="6309"/>
                  </a:lnTo>
                  <a:lnTo>
                    <a:pt x="12714" y="6384"/>
                  </a:lnTo>
                  <a:lnTo>
                    <a:pt x="12529" y="6534"/>
                  </a:lnTo>
                  <a:lnTo>
                    <a:pt x="12468" y="6509"/>
                  </a:lnTo>
                  <a:lnTo>
                    <a:pt x="12483" y="6359"/>
                  </a:lnTo>
                  <a:lnTo>
                    <a:pt x="12322" y="6000"/>
                  </a:lnTo>
                  <a:lnTo>
                    <a:pt x="12076" y="5950"/>
                  </a:lnTo>
                  <a:lnTo>
                    <a:pt x="12045" y="5834"/>
                  </a:lnTo>
                  <a:lnTo>
                    <a:pt x="12260" y="5600"/>
                  </a:lnTo>
                  <a:lnTo>
                    <a:pt x="12583" y="5500"/>
                  </a:lnTo>
                  <a:lnTo>
                    <a:pt x="12737" y="5350"/>
                  </a:lnTo>
                  <a:lnTo>
                    <a:pt x="13152" y="5400"/>
                  </a:lnTo>
                  <a:lnTo>
                    <a:pt x="13591" y="5450"/>
                  </a:lnTo>
                  <a:lnTo>
                    <a:pt x="13775" y="5375"/>
                  </a:lnTo>
                  <a:lnTo>
                    <a:pt x="13737" y="5250"/>
                  </a:lnTo>
                  <a:lnTo>
                    <a:pt x="13845" y="5159"/>
                  </a:lnTo>
                  <a:lnTo>
                    <a:pt x="13868" y="5034"/>
                  </a:lnTo>
                  <a:lnTo>
                    <a:pt x="13591" y="5109"/>
                  </a:lnTo>
                  <a:lnTo>
                    <a:pt x="13252" y="4959"/>
                  </a:lnTo>
                  <a:lnTo>
                    <a:pt x="12860" y="4600"/>
                  </a:lnTo>
                  <a:lnTo>
                    <a:pt x="12768" y="4659"/>
                  </a:lnTo>
                  <a:lnTo>
                    <a:pt x="12576" y="4650"/>
                  </a:lnTo>
                  <a:lnTo>
                    <a:pt x="12491" y="4709"/>
                  </a:lnTo>
                  <a:lnTo>
                    <a:pt x="12299" y="4700"/>
                  </a:lnTo>
                  <a:lnTo>
                    <a:pt x="12053" y="4875"/>
                  </a:lnTo>
                  <a:lnTo>
                    <a:pt x="11999" y="4725"/>
                  </a:lnTo>
                  <a:lnTo>
                    <a:pt x="11960" y="4534"/>
                  </a:lnTo>
                  <a:lnTo>
                    <a:pt x="11722" y="4559"/>
                  </a:lnTo>
                  <a:lnTo>
                    <a:pt x="11630" y="4434"/>
                  </a:lnTo>
                  <a:lnTo>
                    <a:pt x="11168" y="4400"/>
                  </a:lnTo>
                  <a:lnTo>
                    <a:pt x="11037" y="4500"/>
                  </a:lnTo>
                  <a:lnTo>
                    <a:pt x="10960" y="4450"/>
                  </a:lnTo>
                  <a:lnTo>
                    <a:pt x="10891" y="4350"/>
                  </a:lnTo>
                  <a:lnTo>
                    <a:pt x="10830" y="4034"/>
                  </a:lnTo>
                  <a:lnTo>
                    <a:pt x="10691" y="3909"/>
                  </a:lnTo>
                  <a:lnTo>
                    <a:pt x="10522" y="3925"/>
                  </a:lnTo>
                  <a:lnTo>
                    <a:pt x="10430" y="3909"/>
                  </a:lnTo>
                  <a:lnTo>
                    <a:pt x="10314" y="4009"/>
                  </a:lnTo>
                  <a:lnTo>
                    <a:pt x="10014" y="3884"/>
                  </a:lnTo>
                  <a:lnTo>
                    <a:pt x="9830" y="3934"/>
                  </a:lnTo>
                  <a:lnTo>
                    <a:pt x="9745" y="3775"/>
                  </a:lnTo>
                  <a:lnTo>
                    <a:pt x="9607" y="3625"/>
                  </a:lnTo>
                  <a:lnTo>
                    <a:pt x="9507" y="3609"/>
                  </a:lnTo>
                  <a:lnTo>
                    <a:pt x="9330" y="3534"/>
                  </a:lnTo>
                  <a:lnTo>
                    <a:pt x="9299" y="3484"/>
                  </a:lnTo>
                  <a:lnTo>
                    <a:pt x="9376" y="3309"/>
                  </a:lnTo>
                  <a:lnTo>
                    <a:pt x="9422" y="3075"/>
                  </a:lnTo>
                  <a:lnTo>
                    <a:pt x="9468" y="2950"/>
                  </a:lnTo>
                  <a:lnTo>
                    <a:pt x="9784" y="2834"/>
                  </a:lnTo>
                  <a:lnTo>
                    <a:pt x="9761" y="2759"/>
                  </a:lnTo>
                  <a:lnTo>
                    <a:pt x="9622" y="2600"/>
                  </a:lnTo>
                  <a:lnTo>
                    <a:pt x="9561" y="2425"/>
                  </a:lnTo>
                  <a:lnTo>
                    <a:pt x="9576" y="2125"/>
                  </a:lnTo>
                  <a:lnTo>
                    <a:pt x="9538" y="1875"/>
                  </a:lnTo>
                  <a:lnTo>
                    <a:pt x="9622" y="1850"/>
                  </a:lnTo>
                  <a:lnTo>
                    <a:pt x="9599" y="1634"/>
                  </a:lnTo>
                  <a:lnTo>
                    <a:pt x="9691" y="1475"/>
                  </a:lnTo>
                  <a:lnTo>
                    <a:pt x="9645" y="1350"/>
                  </a:lnTo>
                  <a:lnTo>
                    <a:pt x="9653" y="1075"/>
                  </a:lnTo>
                  <a:lnTo>
                    <a:pt x="9468" y="1009"/>
                  </a:lnTo>
                  <a:lnTo>
                    <a:pt x="9253" y="1050"/>
                  </a:lnTo>
                  <a:lnTo>
                    <a:pt x="9068" y="1034"/>
                  </a:lnTo>
                  <a:lnTo>
                    <a:pt x="8961" y="750"/>
                  </a:lnTo>
                  <a:lnTo>
                    <a:pt x="8838" y="659"/>
                  </a:lnTo>
                  <a:lnTo>
                    <a:pt x="8707" y="684"/>
                  </a:lnTo>
                  <a:lnTo>
                    <a:pt x="8868" y="475"/>
                  </a:lnTo>
                  <a:lnTo>
                    <a:pt x="8984" y="409"/>
                  </a:lnTo>
                  <a:lnTo>
                    <a:pt x="9022" y="300"/>
                  </a:lnTo>
                  <a:lnTo>
                    <a:pt x="9161" y="350"/>
                  </a:lnTo>
                  <a:lnTo>
                    <a:pt x="9284" y="234"/>
                  </a:lnTo>
                  <a:lnTo>
                    <a:pt x="9399" y="250"/>
                  </a:lnTo>
                  <a:lnTo>
                    <a:pt x="9484" y="134"/>
                  </a:lnTo>
                  <a:lnTo>
                    <a:pt x="9461" y="0"/>
                  </a:lnTo>
                  <a:lnTo>
                    <a:pt x="9653" y="0"/>
                  </a:lnTo>
                  <a:lnTo>
                    <a:pt x="9814" y="59"/>
                  </a:lnTo>
                  <a:lnTo>
                    <a:pt x="9922" y="200"/>
                  </a:lnTo>
                  <a:lnTo>
                    <a:pt x="10138" y="309"/>
                  </a:lnTo>
                  <a:lnTo>
                    <a:pt x="10253" y="250"/>
                  </a:lnTo>
                  <a:lnTo>
                    <a:pt x="10391" y="259"/>
                  </a:lnTo>
                  <a:lnTo>
                    <a:pt x="10614" y="575"/>
                  </a:lnTo>
                  <a:lnTo>
                    <a:pt x="10576" y="700"/>
                  </a:lnTo>
                  <a:lnTo>
                    <a:pt x="10661" y="825"/>
                  </a:lnTo>
                  <a:lnTo>
                    <a:pt x="10645" y="925"/>
                  </a:lnTo>
                  <a:lnTo>
                    <a:pt x="10645" y="1009"/>
                  </a:lnTo>
                  <a:lnTo>
                    <a:pt x="10545" y="1184"/>
                  </a:lnTo>
                  <a:lnTo>
                    <a:pt x="10499" y="1309"/>
                  </a:lnTo>
                  <a:lnTo>
                    <a:pt x="10545" y="1500"/>
                  </a:lnTo>
                  <a:lnTo>
                    <a:pt x="10622" y="1475"/>
                  </a:lnTo>
                  <a:lnTo>
                    <a:pt x="10661" y="1709"/>
                  </a:lnTo>
                  <a:lnTo>
                    <a:pt x="10891" y="1625"/>
                  </a:lnTo>
                  <a:lnTo>
                    <a:pt x="11099" y="1750"/>
                  </a:lnTo>
                  <a:lnTo>
                    <a:pt x="11222" y="1675"/>
                  </a:lnTo>
                  <a:lnTo>
                    <a:pt x="11453" y="1850"/>
                  </a:lnTo>
                  <a:lnTo>
                    <a:pt x="11676" y="1634"/>
                  </a:lnTo>
                  <a:lnTo>
                    <a:pt x="11814" y="1759"/>
                  </a:lnTo>
                  <a:lnTo>
                    <a:pt x="12006" y="1975"/>
                  </a:lnTo>
                  <a:lnTo>
                    <a:pt x="12114" y="2025"/>
                  </a:lnTo>
                  <a:lnTo>
                    <a:pt x="12214" y="1984"/>
                  </a:lnTo>
                  <a:lnTo>
                    <a:pt x="12422" y="1850"/>
                  </a:lnTo>
                  <a:lnTo>
                    <a:pt x="12668" y="1759"/>
                  </a:lnTo>
                  <a:lnTo>
                    <a:pt x="12829" y="1800"/>
                  </a:lnTo>
                  <a:lnTo>
                    <a:pt x="13252" y="2025"/>
                  </a:lnTo>
                  <a:lnTo>
                    <a:pt x="13437" y="2034"/>
                  </a:lnTo>
                  <a:lnTo>
                    <a:pt x="13545" y="2059"/>
                  </a:lnTo>
                  <a:lnTo>
                    <a:pt x="13714" y="2184"/>
                  </a:lnTo>
                  <a:lnTo>
                    <a:pt x="13983" y="2325"/>
                  </a:lnTo>
                  <a:lnTo>
                    <a:pt x="14191" y="2325"/>
                  </a:lnTo>
                  <a:lnTo>
                    <a:pt x="14314" y="2300"/>
                  </a:lnTo>
                  <a:lnTo>
                    <a:pt x="14406" y="2384"/>
                  </a:lnTo>
                  <a:lnTo>
                    <a:pt x="14545" y="2409"/>
                  </a:lnTo>
                  <a:lnTo>
                    <a:pt x="14652" y="2509"/>
                  </a:lnTo>
                  <a:lnTo>
                    <a:pt x="14768" y="2559"/>
                  </a:lnTo>
                  <a:lnTo>
                    <a:pt x="14683" y="2675"/>
                  </a:lnTo>
                  <a:lnTo>
                    <a:pt x="14537" y="2709"/>
                  </a:lnTo>
                  <a:lnTo>
                    <a:pt x="14398" y="2875"/>
                  </a:lnTo>
                  <a:lnTo>
                    <a:pt x="14560" y="3159"/>
                  </a:lnTo>
                  <a:lnTo>
                    <a:pt x="14537" y="3300"/>
                  </a:lnTo>
                  <a:lnTo>
                    <a:pt x="14614" y="3459"/>
                  </a:lnTo>
                  <a:lnTo>
                    <a:pt x="14545" y="3584"/>
                  </a:lnTo>
                  <a:lnTo>
                    <a:pt x="14537" y="3484"/>
                  </a:lnTo>
                  <a:lnTo>
                    <a:pt x="14429" y="3584"/>
                  </a:lnTo>
                  <a:lnTo>
                    <a:pt x="14352" y="3550"/>
                  </a:lnTo>
                  <a:lnTo>
                    <a:pt x="14329" y="3709"/>
                  </a:lnTo>
                  <a:lnTo>
                    <a:pt x="14429" y="3734"/>
                  </a:lnTo>
                  <a:lnTo>
                    <a:pt x="14514" y="3875"/>
                  </a:lnTo>
                  <a:lnTo>
                    <a:pt x="14375" y="4084"/>
                  </a:lnTo>
                  <a:lnTo>
                    <a:pt x="14329" y="4175"/>
                  </a:lnTo>
                  <a:lnTo>
                    <a:pt x="14475" y="4275"/>
                  </a:lnTo>
                  <a:lnTo>
                    <a:pt x="14568" y="4334"/>
                  </a:lnTo>
                  <a:lnTo>
                    <a:pt x="14675" y="4509"/>
                  </a:lnTo>
                  <a:lnTo>
                    <a:pt x="14937" y="4525"/>
                  </a:lnTo>
                  <a:lnTo>
                    <a:pt x="15183" y="4325"/>
                  </a:lnTo>
                  <a:lnTo>
                    <a:pt x="15398" y="4409"/>
                  </a:lnTo>
                  <a:lnTo>
                    <a:pt x="15552" y="4409"/>
                  </a:lnTo>
                  <a:lnTo>
                    <a:pt x="15560" y="4600"/>
                  </a:lnTo>
                  <a:lnTo>
                    <a:pt x="15652" y="4859"/>
                  </a:lnTo>
                  <a:lnTo>
                    <a:pt x="15767" y="4825"/>
                  </a:lnTo>
                  <a:lnTo>
                    <a:pt x="15898" y="4984"/>
                  </a:lnTo>
                  <a:lnTo>
                    <a:pt x="16275" y="5150"/>
                  </a:lnTo>
                  <a:lnTo>
                    <a:pt x="16437" y="5184"/>
                  </a:lnTo>
                  <a:lnTo>
                    <a:pt x="16383" y="5325"/>
                  </a:lnTo>
                  <a:lnTo>
                    <a:pt x="16390" y="5409"/>
                  </a:lnTo>
                  <a:lnTo>
                    <a:pt x="16544" y="5559"/>
                  </a:lnTo>
                  <a:lnTo>
                    <a:pt x="16637" y="5500"/>
                  </a:lnTo>
                  <a:lnTo>
                    <a:pt x="16806" y="5534"/>
                  </a:lnTo>
                  <a:lnTo>
                    <a:pt x="16829" y="5450"/>
                  </a:lnTo>
                  <a:lnTo>
                    <a:pt x="16990" y="5534"/>
                  </a:lnTo>
                  <a:lnTo>
                    <a:pt x="17244" y="5500"/>
                  </a:lnTo>
                  <a:lnTo>
                    <a:pt x="17360" y="5509"/>
                  </a:lnTo>
                  <a:lnTo>
                    <a:pt x="17652" y="5559"/>
                  </a:lnTo>
                  <a:lnTo>
                    <a:pt x="17867" y="5384"/>
                  </a:lnTo>
                  <a:lnTo>
                    <a:pt x="18044" y="5300"/>
                  </a:lnTo>
                  <a:lnTo>
                    <a:pt x="17998" y="5034"/>
                  </a:lnTo>
                  <a:lnTo>
                    <a:pt x="18021" y="4709"/>
                  </a:lnTo>
                  <a:lnTo>
                    <a:pt x="17752" y="4634"/>
                  </a:lnTo>
                  <a:lnTo>
                    <a:pt x="17536" y="4700"/>
                  </a:lnTo>
                  <a:lnTo>
                    <a:pt x="17406" y="4850"/>
                  </a:lnTo>
                  <a:lnTo>
                    <a:pt x="17352" y="4809"/>
                  </a:lnTo>
                  <a:lnTo>
                    <a:pt x="17452" y="4659"/>
                  </a:lnTo>
                  <a:lnTo>
                    <a:pt x="17406" y="4509"/>
                  </a:lnTo>
                  <a:lnTo>
                    <a:pt x="17283" y="4634"/>
                  </a:lnTo>
                  <a:lnTo>
                    <a:pt x="17237" y="4859"/>
                  </a:lnTo>
                  <a:lnTo>
                    <a:pt x="17175" y="4884"/>
                  </a:lnTo>
                  <a:lnTo>
                    <a:pt x="17144" y="4625"/>
                  </a:lnTo>
                  <a:lnTo>
                    <a:pt x="17313" y="4425"/>
                  </a:lnTo>
                  <a:lnTo>
                    <a:pt x="17283" y="4284"/>
                  </a:lnTo>
                  <a:lnTo>
                    <a:pt x="17375" y="4050"/>
                  </a:lnTo>
                  <a:lnTo>
                    <a:pt x="17498" y="4009"/>
                  </a:lnTo>
                  <a:lnTo>
                    <a:pt x="17936" y="3950"/>
                  </a:lnTo>
                  <a:lnTo>
                    <a:pt x="17929" y="3734"/>
                  </a:lnTo>
                  <a:lnTo>
                    <a:pt x="17729" y="3700"/>
                  </a:lnTo>
                  <a:lnTo>
                    <a:pt x="17629" y="3575"/>
                  </a:lnTo>
                  <a:lnTo>
                    <a:pt x="17652" y="3292"/>
                  </a:lnTo>
                  <a:lnTo>
                    <a:pt x="17890" y="3200"/>
                  </a:lnTo>
                  <a:lnTo>
                    <a:pt x="18090" y="3059"/>
                  </a:lnTo>
                  <a:lnTo>
                    <a:pt x="18183" y="3100"/>
                  </a:lnTo>
                  <a:lnTo>
                    <a:pt x="18252" y="3409"/>
                  </a:lnTo>
                  <a:lnTo>
                    <a:pt x="18436" y="3484"/>
                  </a:lnTo>
                  <a:lnTo>
                    <a:pt x="18482" y="3375"/>
                  </a:lnTo>
                  <a:lnTo>
                    <a:pt x="18744" y="3350"/>
                  </a:lnTo>
                  <a:lnTo>
                    <a:pt x="18852" y="3284"/>
                  </a:lnTo>
                  <a:lnTo>
                    <a:pt x="19013" y="3350"/>
                  </a:lnTo>
                  <a:lnTo>
                    <a:pt x="19205" y="3300"/>
                  </a:lnTo>
                  <a:lnTo>
                    <a:pt x="19275" y="3509"/>
                  </a:lnTo>
                  <a:lnTo>
                    <a:pt x="19390" y="3809"/>
                  </a:lnTo>
                  <a:lnTo>
                    <a:pt x="19275" y="4059"/>
                  </a:lnTo>
                  <a:lnTo>
                    <a:pt x="19221" y="4350"/>
                  </a:lnTo>
                  <a:lnTo>
                    <a:pt x="19129" y="4450"/>
                  </a:lnTo>
                  <a:lnTo>
                    <a:pt x="19182" y="4509"/>
                  </a:lnTo>
                  <a:lnTo>
                    <a:pt x="19021" y="4609"/>
                  </a:lnTo>
                  <a:lnTo>
                    <a:pt x="18967" y="4734"/>
                  </a:lnTo>
                  <a:lnTo>
                    <a:pt x="18859" y="4775"/>
                  </a:lnTo>
                  <a:lnTo>
                    <a:pt x="18713" y="5100"/>
                  </a:lnTo>
                  <a:lnTo>
                    <a:pt x="18998" y="5050"/>
                  </a:lnTo>
                  <a:lnTo>
                    <a:pt x="19290" y="5075"/>
                  </a:lnTo>
                  <a:lnTo>
                    <a:pt x="19482" y="4825"/>
                  </a:lnTo>
                  <a:lnTo>
                    <a:pt x="19690" y="4775"/>
                  </a:lnTo>
                  <a:lnTo>
                    <a:pt x="19890" y="4775"/>
                  </a:lnTo>
                  <a:lnTo>
                    <a:pt x="20013" y="4875"/>
                  </a:lnTo>
                  <a:lnTo>
                    <a:pt x="20121" y="4925"/>
                  </a:lnTo>
                  <a:lnTo>
                    <a:pt x="20282" y="4959"/>
                  </a:lnTo>
                  <a:lnTo>
                    <a:pt x="20590" y="5184"/>
                  </a:lnTo>
                  <a:lnTo>
                    <a:pt x="20590" y="5375"/>
                  </a:lnTo>
                  <a:lnTo>
                    <a:pt x="20698" y="5534"/>
                  </a:lnTo>
                  <a:lnTo>
                    <a:pt x="20513" y="5509"/>
                  </a:lnTo>
                  <a:lnTo>
                    <a:pt x="20498" y="5850"/>
                  </a:lnTo>
                  <a:lnTo>
                    <a:pt x="20682" y="5809"/>
                  </a:lnTo>
                  <a:lnTo>
                    <a:pt x="21021" y="6084"/>
                  </a:lnTo>
                  <a:lnTo>
                    <a:pt x="21136" y="6059"/>
                  </a:lnTo>
                  <a:lnTo>
                    <a:pt x="21413" y="6150"/>
                  </a:lnTo>
                  <a:lnTo>
                    <a:pt x="21536" y="6334"/>
                  </a:lnTo>
                  <a:lnTo>
                    <a:pt x="21690" y="6684"/>
                  </a:lnTo>
                  <a:lnTo>
                    <a:pt x="21744" y="6725"/>
                  </a:lnTo>
                  <a:lnTo>
                    <a:pt x="21697" y="7000"/>
                  </a:lnTo>
                  <a:lnTo>
                    <a:pt x="21790" y="7084"/>
                  </a:lnTo>
                  <a:lnTo>
                    <a:pt x="21744" y="7325"/>
                  </a:lnTo>
                  <a:lnTo>
                    <a:pt x="22036" y="7525"/>
                  </a:lnTo>
                  <a:lnTo>
                    <a:pt x="22113" y="7659"/>
                  </a:lnTo>
                  <a:lnTo>
                    <a:pt x="22082" y="7800"/>
                  </a:lnTo>
                  <a:lnTo>
                    <a:pt x="22228" y="7809"/>
                  </a:lnTo>
                  <a:lnTo>
                    <a:pt x="22067" y="7959"/>
                  </a:lnTo>
                  <a:lnTo>
                    <a:pt x="22244" y="8334"/>
                  </a:lnTo>
                  <a:lnTo>
                    <a:pt x="22482" y="8200"/>
                  </a:lnTo>
                  <a:lnTo>
                    <a:pt x="22705" y="8284"/>
                  </a:lnTo>
                  <a:lnTo>
                    <a:pt x="22897" y="8684"/>
                  </a:lnTo>
                  <a:lnTo>
                    <a:pt x="23036" y="8850"/>
                  </a:lnTo>
                  <a:lnTo>
                    <a:pt x="23151" y="9159"/>
                  </a:lnTo>
                  <a:lnTo>
                    <a:pt x="23313" y="9359"/>
                  </a:lnTo>
                  <a:lnTo>
                    <a:pt x="23589" y="9400"/>
                  </a:lnTo>
                  <a:lnTo>
                    <a:pt x="23697" y="9534"/>
                  </a:lnTo>
                  <a:lnTo>
                    <a:pt x="23859" y="9908"/>
                  </a:lnTo>
                  <a:lnTo>
                    <a:pt x="23951" y="9983"/>
                  </a:lnTo>
                  <a:lnTo>
                    <a:pt x="24112" y="10183"/>
                  </a:lnTo>
                  <a:lnTo>
                    <a:pt x="23997" y="10625"/>
                  </a:lnTo>
                  <a:lnTo>
                    <a:pt x="23912" y="10825"/>
                  </a:lnTo>
                  <a:lnTo>
                    <a:pt x="23697" y="10958"/>
                  </a:lnTo>
                  <a:lnTo>
                    <a:pt x="23489" y="11225"/>
                  </a:lnTo>
                  <a:lnTo>
                    <a:pt x="23213" y="11375"/>
                  </a:lnTo>
                  <a:lnTo>
                    <a:pt x="23036" y="11233"/>
                  </a:lnTo>
                  <a:lnTo>
                    <a:pt x="22843" y="11083"/>
                  </a:lnTo>
                  <a:lnTo>
                    <a:pt x="22759" y="11333"/>
                  </a:lnTo>
                  <a:lnTo>
                    <a:pt x="22643" y="11500"/>
                  </a:lnTo>
                  <a:lnTo>
                    <a:pt x="22759" y="11500"/>
                  </a:lnTo>
                  <a:lnTo>
                    <a:pt x="22728" y="11950"/>
                  </a:lnTo>
                  <a:lnTo>
                    <a:pt x="22782" y="12225"/>
                  </a:lnTo>
                  <a:lnTo>
                    <a:pt x="22636" y="12450"/>
                  </a:lnTo>
                  <a:lnTo>
                    <a:pt x="22459" y="12333"/>
                  </a:lnTo>
                  <a:lnTo>
                    <a:pt x="22313" y="12408"/>
                  </a:lnTo>
                  <a:lnTo>
                    <a:pt x="22382" y="12550"/>
                  </a:lnTo>
                  <a:lnTo>
                    <a:pt x="22297" y="12650"/>
                  </a:lnTo>
                  <a:lnTo>
                    <a:pt x="22428" y="12958"/>
                  </a:lnTo>
                  <a:lnTo>
                    <a:pt x="22536" y="13500"/>
                  </a:lnTo>
                  <a:lnTo>
                    <a:pt x="21951" y="13925"/>
                  </a:lnTo>
                  <a:lnTo>
                    <a:pt x="21767" y="13958"/>
                  </a:lnTo>
                  <a:lnTo>
                    <a:pt x="21482" y="14325"/>
                  </a:lnTo>
                  <a:lnTo>
                    <a:pt x="21421" y="14425"/>
                  </a:lnTo>
                  <a:lnTo>
                    <a:pt x="21459" y="14500"/>
                  </a:lnTo>
                  <a:lnTo>
                    <a:pt x="21397" y="14758"/>
                  </a:lnTo>
                  <a:lnTo>
                    <a:pt x="21536" y="14983"/>
                  </a:lnTo>
                  <a:lnTo>
                    <a:pt x="21621" y="15108"/>
                  </a:lnTo>
                  <a:lnTo>
                    <a:pt x="21621" y="15350"/>
                  </a:lnTo>
                  <a:lnTo>
                    <a:pt x="21305" y="15875"/>
                  </a:lnTo>
                  <a:lnTo>
                    <a:pt x="21321" y="16025"/>
                  </a:lnTo>
                  <a:lnTo>
                    <a:pt x="21282" y="16208"/>
                  </a:lnTo>
                  <a:lnTo>
                    <a:pt x="21190" y="16350"/>
                  </a:lnTo>
                  <a:lnTo>
                    <a:pt x="21090" y="16458"/>
                  </a:lnTo>
                  <a:lnTo>
                    <a:pt x="21121" y="16533"/>
                  </a:lnTo>
                  <a:lnTo>
                    <a:pt x="21144" y="16758"/>
                  </a:lnTo>
                  <a:lnTo>
                    <a:pt x="21028" y="16883"/>
                  </a:lnTo>
                  <a:lnTo>
                    <a:pt x="21028" y="17133"/>
                  </a:lnTo>
                  <a:lnTo>
                    <a:pt x="21074" y="17225"/>
                  </a:lnTo>
                  <a:lnTo>
                    <a:pt x="21028" y="17408"/>
                  </a:lnTo>
                  <a:lnTo>
                    <a:pt x="20890" y="17650"/>
                  </a:lnTo>
                  <a:lnTo>
                    <a:pt x="20859" y="17925"/>
                  </a:lnTo>
                  <a:lnTo>
                    <a:pt x="20813" y="18100"/>
                  </a:lnTo>
                  <a:lnTo>
                    <a:pt x="20659" y="18108"/>
                  </a:lnTo>
                  <a:lnTo>
                    <a:pt x="20582" y="18183"/>
                  </a:lnTo>
                  <a:lnTo>
                    <a:pt x="20605" y="18333"/>
                  </a:lnTo>
                  <a:lnTo>
                    <a:pt x="20813" y="18433"/>
                  </a:lnTo>
                  <a:lnTo>
                    <a:pt x="21182" y="18450"/>
                  </a:lnTo>
                  <a:lnTo>
                    <a:pt x="21374" y="18400"/>
                  </a:lnTo>
                  <a:lnTo>
                    <a:pt x="21505" y="18458"/>
                  </a:lnTo>
                  <a:lnTo>
                    <a:pt x="21551" y="18758"/>
                  </a:lnTo>
                  <a:lnTo>
                    <a:pt x="21644" y="18883"/>
                  </a:lnTo>
                  <a:lnTo>
                    <a:pt x="21559" y="19000"/>
                  </a:lnTo>
                  <a:lnTo>
                    <a:pt x="21690" y="19075"/>
                  </a:lnTo>
                  <a:lnTo>
                    <a:pt x="21736" y="19183"/>
                  </a:lnTo>
                  <a:lnTo>
                    <a:pt x="21513" y="19358"/>
                  </a:lnTo>
                  <a:lnTo>
                    <a:pt x="21397" y="19383"/>
                  </a:lnTo>
                  <a:lnTo>
                    <a:pt x="21344" y="19600"/>
                  </a:lnTo>
                  <a:lnTo>
                    <a:pt x="21436" y="19750"/>
                  </a:lnTo>
                  <a:lnTo>
                    <a:pt x="21028" y="19883"/>
                  </a:lnTo>
                  <a:lnTo>
                    <a:pt x="20821" y="20100"/>
                  </a:lnTo>
                  <a:lnTo>
                    <a:pt x="20821" y="20375"/>
                  </a:lnTo>
                  <a:lnTo>
                    <a:pt x="20721" y="20400"/>
                  </a:lnTo>
                  <a:lnTo>
                    <a:pt x="20790" y="20450"/>
                  </a:lnTo>
                  <a:lnTo>
                    <a:pt x="20767" y="20608"/>
                  </a:lnTo>
                  <a:lnTo>
                    <a:pt x="20567" y="20850"/>
                  </a:lnTo>
                  <a:lnTo>
                    <a:pt x="20728" y="20983"/>
                  </a:lnTo>
                  <a:lnTo>
                    <a:pt x="20928" y="20875"/>
                  </a:lnTo>
                  <a:lnTo>
                    <a:pt x="20913" y="21033"/>
                  </a:lnTo>
                  <a:lnTo>
                    <a:pt x="20998" y="21133"/>
                  </a:lnTo>
                  <a:lnTo>
                    <a:pt x="20990" y="21366"/>
                  </a:lnTo>
                  <a:lnTo>
                    <a:pt x="21167" y="21433"/>
                  </a:lnTo>
                  <a:lnTo>
                    <a:pt x="21251" y="21375"/>
                  </a:lnTo>
                  <a:lnTo>
                    <a:pt x="21551" y="21583"/>
                  </a:lnTo>
                  <a:lnTo>
                    <a:pt x="21505" y="21733"/>
                  </a:lnTo>
                  <a:lnTo>
                    <a:pt x="21559" y="21925"/>
                  </a:lnTo>
                  <a:lnTo>
                    <a:pt x="21559" y="22250"/>
                  </a:lnTo>
                  <a:lnTo>
                    <a:pt x="21390" y="22558"/>
                  </a:lnTo>
                  <a:lnTo>
                    <a:pt x="21559" y="22600"/>
                  </a:lnTo>
                  <a:lnTo>
                    <a:pt x="21644" y="22833"/>
                  </a:lnTo>
                  <a:lnTo>
                    <a:pt x="21651" y="23075"/>
                  </a:lnTo>
                  <a:lnTo>
                    <a:pt x="21728" y="23166"/>
                  </a:lnTo>
                  <a:lnTo>
                    <a:pt x="21828" y="23275"/>
                  </a:lnTo>
                  <a:lnTo>
                    <a:pt x="21736" y="23433"/>
                  </a:lnTo>
                  <a:lnTo>
                    <a:pt x="21767" y="23658"/>
                  </a:lnTo>
                  <a:lnTo>
                    <a:pt x="21759" y="24133"/>
                  </a:lnTo>
                  <a:lnTo>
                    <a:pt x="21782" y="24475"/>
                  </a:lnTo>
                  <a:lnTo>
                    <a:pt x="21905" y="24625"/>
                  </a:lnTo>
                  <a:lnTo>
                    <a:pt x="21944" y="24800"/>
                  </a:lnTo>
                  <a:lnTo>
                    <a:pt x="21744" y="24975"/>
                  </a:lnTo>
                  <a:lnTo>
                    <a:pt x="21720" y="25225"/>
                  </a:lnTo>
                  <a:lnTo>
                    <a:pt x="21597" y="25500"/>
                  </a:lnTo>
                  <a:lnTo>
                    <a:pt x="21367" y="25700"/>
                  </a:lnTo>
                  <a:lnTo>
                    <a:pt x="21251" y="25658"/>
                  </a:lnTo>
                  <a:lnTo>
                    <a:pt x="21090" y="25800"/>
                  </a:lnTo>
                  <a:lnTo>
                    <a:pt x="21144" y="25825"/>
                  </a:lnTo>
                  <a:lnTo>
                    <a:pt x="21213" y="26108"/>
                  </a:lnTo>
                  <a:lnTo>
                    <a:pt x="21374" y="26258"/>
                  </a:lnTo>
                  <a:lnTo>
                    <a:pt x="21528" y="26200"/>
                  </a:lnTo>
                  <a:lnTo>
                    <a:pt x="21574" y="26325"/>
                  </a:lnTo>
                  <a:lnTo>
                    <a:pt x="21690" y="26400"/>
                  </a:lnTo>
                  <a:lnTo>
                    <a:pt x="21528" y="26533"/>
                  </a:lnTo>
                  <a:lnTo>
                    <a:pt x="21528" y="26758"/>
                  </a:lnTo>
                  <a:lnTo>
                    <a:pt x="21067" y="26900"/>
                  </a:lnTo>
                  <a:lnTo>
                    <a:pt x="20705" y="27425"/>
                  </a:lnTo>
                  <a:lnTo>
                    <a:pt x="20190" y="27433"/>
                  </a:lnTo>
                  <a:lnTo>
                    <a:pt x="20128" y="27500"/>
                  </a:lnTo>
                  <a:lnTo>
                    <a:pt x="20059" y="27533"/>
                  </a:lnTo>
                  <a:lnTo>
                    <a:pt x="19844" y="27475"/>
                  </a:lnTo>
                  <a:lnTo>
                    <a:pt x="19413" y="27400"/>
                  </a:lnTo>
                  <a:lnTo>
                    <a:pt x="19205" y="27733"/>
                  </a:lnTo>
                  <a:lnTo>
                    <a:pt x="18944" y="27675"/>
                  </a:lnTo>
                  <a:lnTo>
                    <a:pt x="18782" y="27675"/>
                  </a:lnTo>
                  <a:lnTo>
                    <a:pt x="18690" y="27558"/>
                  </a:lnTo>
                  <a:lnTo>
                    <a:pt x="18575" y="27608"/>
                  </a:lnTo>
                  <a:lnTo>
                    <a:pt x="18536" y="27783"/>
                  </a:lnTo>
                  <a:lnTo>
                    <a:pt x="18229" y="27758"/>
                  </a:lnTo>
                  <a:lnTo>
                    <a:pt x="18067" y="27708"/>
                  </a:lnTo>
                  <a:lnTo>
                    <a:pt x="17821" y="27783"/>
                  </a:lnTo>
                  <a:lnTo>
                    <a:pt x="17636" y="27950"/>
                  </a:lnTo>
                  <a:lnTo>
                    <a:pt x="17490" y="27950"/>
                  </a:lnTo>
                  <a:lnTo>
                    <a:pt x="17213" y="28183"/>
                  </a:lnTo>
                  <a:lnTo>
                    <a:pt x="17037" y="28458"/>
                  </a:lnTo>
                  <a:lnTo>
                    <a:pt x="16944" y="28433"/>
                  </a:lnTo>
                  <a:lnTo>
                    <a:pt x="16775" y="28550"/>
                  </a:lnTo>
                  <a:lnTo>
                    <a:pt x="16614" y="28558"/>
                  </a:lnTo>
                  <a:lnTo>
                    <a:pt x="16506" y="28525"/>
                  </a:lnTo>
                  <a:lnTo>
                    <a:pt x="16206" y="28775"/>
                  </a:lnTo>
                  <a:lnTo>
                    <a:pt x="15991" y="28775"/>
                  </a:lnTo>
                  <a:lnTo>
                    <a:pt x="15368" y="29375"/>
                  </a:lnTo>
                  <a:lnTo>
                    <a:pt x="15121" y="29400"/>
                  </a:lnTo>
                  <a:lnTo>
                    <a:pt x="15098" y="29300"/>
                  </a:lnTo>
                  <a:lnTo>
                    <a:pt x="15168" y="29208"/>
                  </a:lnTo>
                  <a:lnTo>
                    <a:pt x="15114" y="29050"/>
                  </a:lnTo>
                  <a:lnTo>
                    <a:pt x="15068" y="28800"/>
                  </a:lnTo>
                  <a:lnTo>
                    <a:pt x="14983" y="28800"/>
                  </a:lnTo>
                  <a:lnTo>
                    <a:pt x="14883" y="28700"/>
                  </a:lnTo>
                  <a:lnTo>
                    <a:pt x="14629" y="28650"/>
                  </a:lnTo>
                  <a:lnTo>
                    <a:pt x="14498" y="28308"/>
                  </a:lnTo>
                  <a:lnTo>
                    <a:pt x="14214" y="28525"/>
                  </a:lnTo>
                  <a:lnTo>
                    <a:pt x="14175" y="28700"/>
                  </a:lnTo>
                  <a:lnTo>
                    <a:pt x="13983" y="28683"/>
                  </a:lnTo>
                  <a:lnTo>
                    <a:pt x="13729" y="28908"/>
                  </a:lnTo>
                  <a:lnTo>
                    <a:pt x="13368" y="28908"/>
                  </a:lnTo>
                  <a:lnTo>
                    <a:pt x="13137" y="28858"/>
                  </a:lnTo>
                  <a:lnTo>
                    <a:pt x="12883" y="28933"/>
                  </a:lnTo>
                  <a:lnTo>
                    <a:pt x="12599" y="28883"/>
                  </a:lnTo>
                  <a:lnTo>
                    <a:pt x="12399" y="29000"/>
                  </a:lnTo>
                  <a:lnTo>
                    <a:pt x="12276" y="29233"/>
                  </a:lnTo>
                  <a:lnTo>
                    <a:pt x="11960" y="29233"/>
                  </a:lnTo>
                  <a:lnTo>
                    <a:pt x="11660" y="29133"/>
                  </a:lnTo>
                  <a:lnTo>
                    <a:pt x="11545" y="29433"/>
                  </a:lnTo>
                  <a:lnTo>
                    <a:pt x="11222" y="29633"/>
                  </a:lnTo>
                  <a:lnTo>
                    <a:pt x="10922" y="29508"/>
                  </a:lnTo>
                  <a:lnTo>
                    <a:pt x="10784" y="29625"/>
                  </a:lnTo>
                  <a:lnTo>
                    <a:pt x="10553" y="29700"/>
                  </a:lnTo>
                  <a:lnTo>
                    <a:pt x="10322" y="29583"/>
                  </a:lnTo>
                  <a:lnTo>
                    <a:pt x="9945" y="29683"/>
                  </a:lnTo>
                  <a:lnTo>
                    <a:pt x="9814" y="29508"/>
                  </a:lnTo>
                  <a:lnTo>
                    <a:pt x="9322" y="29600"/>
                  </a:lnTo>
                  <a:lnTo>
                    <a:pt x="9161" y="29408"/>
                  </a:lnTo>
                  <a:lnTo>
                    <a:pt x="9068" y="29525"/>
                  </a:lnTo>
                  <a:lnTo>
                    <a:pt x="9030" y="29775"/>
                  </a:lnTo>
                  <a:lnTo>
                    <a:pt x="8638" y="29875"/>
                  </a:lnTo>
                  <a:lnTo>
                    <a:pt x="8722" y="30175"/>
                  </a:lnTo>
                  <a:lnTo>
                    <a:pt x="8499" y="30108"/>
                  </a:lnTo>
                  <a:lnTo>
                    <a:pt x="8307" y="30233"/>
                  </a:lnTo>
                  <a:lnTo>
                    <a:pt x="7969" y="30300"/>
                  </a:lnTo>
                  <a:lnTo>
                    <a:pt x="7753" y="30383"/>
                  </a:lnTo>
                  <a:lnTo>
                    <a:pt x="7753" y="30558"/>
                  </a:lnTo>
                  <a:lnTo>
                    <a:pt x="7646" y="30758"/>
                  </a:lnTo>
                  <a:lnTo>
                    <a:pt x="7361" y="30933"/>
                  </a:lnTo>
                  <a:lnTo>
                    <a:pt x="7107" y="30533"/>
                  </a:lnTo>
                  <a:lnTo>
                    <a:pt x="7138" y="30383"/>
                  </a:lnTo>
                  <a:lnTo>
                    <a:pt x="6992" y="30158"/>
                  </a:lnTo>
                  <a:lnTo>
                    <a:pt x="6584" y="30358"/>
                  </a:lnTo>
                  <a:lnTo>
                    <a:pt x="6238" y="30408"/>
                  </a:lnTo>
                  <a:lnTo>
                    <a:pt x="6100" y="30233"/>
                  </a:lnTo>
                  <a:lnTo>
                    <a:pt x="5730" y="30300"/>
                  </a:lnTo>
                  <a:lnTo>
                    <a:pt x="5400" y="30600"/>
                  </a:lnTo>
                  <a:lnTo>
                    <a:pt x="4992" y="30833"/>
                  </a:lnTo>
                  <a:lnTo>
                    <a:pt x="4831" y="30833"/>
                  </a:lnTo>
                  <a:lnTo>
                    <a:pt x="4569" y="30650"/>
                  </a:lnTo>
                  <a:lnTo>
                    <a:pt x="4231" y="30600"/>
                  </a:lnTo>
                  <a:lnTo>
                    <a:pt x="4200" y="30725"/>
                  </a:lnTo>
                  <a:lnTo>
                    <a:pt x="4085" y="30908"/>
                  </a:lnTo>
                  <a:lnTo>
                    <a:pt x="4115" y="31333"/>
                  </a:lnTo>
                  <a:lnTo>
                    <a:pt x="3946" y="31399"/>
                  </a:lnTo>
                  <a:lnTo>
                    <a:pt x="3538" y="31483"/>
                  </a:lnTo>
                  <a:lnTo>
                    <a:pt x="3346" y="31749"/>
                  </a:lnTo>
                  <a:lnTo>
                    <a:pt x="2608" y="31699"/>
                  </a:lnTo>
                  <a:lnTo>
                    <a:pt x="2423" y="31824"/>
                  </a:lnTo>
                  <a:lnTo>
                    <a:pt x="2223" y="31908"/>
                  </a:lnTo>
                  <a:lnTo>
                    <a:pt x="2192" y="31599"/>
                  </a:lnTo>
                  <a:lnTo>
                    <a:pt x="1808" y="31624"/>
                  </a:lnTo>
                  <a:lnTo>
                    <a:pt x="1662" y="31824"/>
                  </a:lnTo>
                  <a:lnTo>
                    <a:pt x="1416" y="32008"/>
                  </a:lnTo>
                  <a:lnTo>
                    <a:pt x="1139" y="31883"/>
                  </a:lnTo>
                  <a:lnTo>
                    <a:pt x="970" y="31983"/>
                  </a:lnTo>
                  <a:lnTo>
                    <a:pt x="747" y="31933"/>
                  </a:lnTo>
                  <a:lnTo>
                    <a:pt x="623" y="32024"/>
                  </a:lnTo>
                  <a:lnTo>
                    <a:pt x="539" y="31883"/>
                  </a:lnTo>
                  <a:lnTo>
                    <a:pt x="508" y="31758"/>
                  </a:lnTo>
                  <a:lnTo>
                    <a:pt x="554" y="31549"/>
                  </a:lnTo>
                  <a:lnTo>
                    <a:pt x="447" y="31483"/>
                  </a:lnTo>
                  <a:lnTo>
                    <a:pt x="324" y="31458"/>
                  </a:lnTo>
                  <a:lnTo>
                    <a:pt x="185" y="31349"/>
                  </a:lnTo>
                  <a:lnTo>
                    <a:pt x="231" y="31199"/>
                  </a:lnTo>
                  <a:lnTo>
                    <a:pt x="100" y="31008"/>
                  </a:lnTo>
                  <a:lnTo>
                    <a:pt x="470" y="30600"/>
                  </a:lnTo>
                  <a:lnTo>
                    <a:pt x="370" y="30433"/>
                  </a:lnTo>
                  <a:lnTo>
                    <a:pt x="139" y="30550"/>
                  </a:lnTo>
                  <a:lnTo>
                    <a:pt x="0" y="30425"/>
                  </a:lnTo>
                  <a:lnTo>
                    <a:pt x="8" y="30250"/>
                  </a:lnTo>
                  <a:lnTo>
                    <a:pt x="77" y="30300"/>
                  </a:lnTo>
                  <a:lnTo>
                    <a:pt x="170" y="30258"/>
                  </a:lnTo>
                  <a:lnTo>
                    <a:pt x="285" y="30083"/>
                  </a:lnTo>
                  <a:lnTo>
                    <a:pt x="393" y="30050"/>
                  </a:lnTo>
                  <a:lnTo>
                    <a:pt x="654" y="29950"/>
                  </a:lnTo>
                  <a:lnTo>
                    <a:pt x="900" y="29975"/>
                  </a:lnTo>
                  <a:lnTo>
                    <a:pt x="1108" y="29850"/>
                  </a:lnTo>
                  <a:lnTo>
                    <a:pt x="1277" y="29875"/>
                  </a:lnTo>
                  <a:lnTo>
                    <a:pt x="1362" y="29808"/>
                  </a:lnTo>
                  <a:lnTo>
                    <a:pt x="1408" y="29925"/>
                  </a:lnTo>
                  <a:lnTo>
                    <a:pt x="1362" y="30008"/>
                  </a:lnTo>
                  <a:lnTo>
                    <a:pt x="1431" y="30075"/>
                  </a:lnTo>
                  <a:lnTo>
                    <a:pt x="1716" y="30150"/>
                  </a:lnTo>
                  <a:lnTo>
                    <a:pt x="1823" y="30025"/>
                  </a:lnTo>
                  <a:lnTo>
                    <a:pt x="2016" y="29858"/>
                  </a:lnTo>
                  <a:lnTo>
                    <a:pt x="2246" y="29558"/>
                  </a:lnTo>
                  <a:lnTo>
                    <a:pt x="2608" y="29575"/>
                  </a:lnTo>
                  <a:lnTo>
                    <a:pt x="2792" y="29400"/>
                  </a:lnTo>
                  <a:lnTo>
                    <a:pt x="3054" y="29333"/>
                  </a:lnTo>
                  <a:lnTo>
                    <a:pt x="3123" y="29333"/>
                  </a:lnTo>
                  <a:lnTo>
                    <a:pt x="3515" y="29408"/>
                  </a:lnTo>
                  <a:lnTo>
                    <a:pt x="3769" y="29375"/>
                  </a:lnTo>
                  <a:lnTo>
                    <a:pt x="3885" y="29250"/>
                  </a:lnTo>
                  <a:lnTo>
                    <a:pt x="4015" y="29133"/>
                  </a:lnTo>
                  <a:lnTo>
                    <a:pt x="4092" y="29150"/>
                  </a:lnTo>
                  <a:lnTo>
                    <a:pt x="4208" y="29083"/>
                  </a:lnTo>
                  <a:lnTo>
                    <a:pt x="4777" y="28958"/>
                  </a:lnTo>
                  <a:lnTo>
                    <a:pt x="5169" y="28400"/>
                  </a:lnTo>
                  <a:lnTo>
                    <a:pt x="5515" y="28075"/>
                  </a:lnTo>
                  <a:lnTo>
                    <a:pt x="5730" y="27733"/>
                  </a:lnTo>
                  <a:lnTo>
                    <a:pt x="5838" y="27725"/>
                  </a:lnTo>
                  <a:lnTo>
                    <a:pt x="5953" y="27808"/>
                  </a:lnTo>
                  <a:lnTo>
                    <a:pt x="6330" y="27708"/>
                  </a:lnTo>
                  <a:lnTo>
                    <a:pt x="6530" y="27600"/>
                  </a:lnTo>
                  <a:lnTo>
                    <a:pt x="6723" y="27183"/>
                  </a:lnTo>
                  <a:lnTo>
                    <a:pt x="6723" y="27100"/>
                  </a:lnTo>
                  <a:lnTo>
                    <a:pt x="6815" y="27025"/>
                  </a:lnTo>
                  <a:lnTo>
                    <a:pt x="6999" y="27008"/>
                  </a:lnTo>
                  <a:lnTo>
                    <a:pt x="7299" y="26783"/>
                  </a:lnTo>
                  <a:lnTo>
                    <a:pt x="7522" y="26533"/>
                  </a:lnTo>
                  <a:lnTo>
                    <a:pt x="6192" y="25175"/>
                  </a:lnTo>
                  <a:lnTo>
                    <a:pt x="4915" y="26158"/>
                  </a:lnTo>
                  <a:lnTo>
                    <a:pt x="4600" y="25800"/>
                  </a:lnTo>
                  <a:lnTo>
                    <a:pt x="5754" y="24933"/>
                  </a:lnTo>
                  <a:lnTo>
                    <a:pt x="6007" y="24950"/>
                  </a:lnTo>
                  <a:lnTo>
                    <a:pt x="7507" y="26508"/>
                  </a:lnTo>
                  <a:lnTo>
                    <a:pt x="8030" y="26100"/>
                  </a:lnTo>
                  <a:lnTo>
                    <a:pt x="8145" y="26058"/>
                  </a:lnTo>
                  <a:lnTo>
                    <a:pt x="8292" y="25983"/>
                  </a:lnTo>
                  <a:lnTo>
                    <a:pt x="8292" y="25925"/>
                  </a:lnTo>
                  <a:lnTo>
                    <a:pt x="8176" y="25933"/>
                  </a:lnTo>
                  <a:lnTo>
                    <a:pt x="8169" y="25858"/>
                  </a:lnTo>
                  <a:lnTo>
                    <a:pt x="8361" y="25858"/>
                  </a:lnTo>
                  <a:lnTo>
                    <a:pt x="8153" y="25675"/>
                  </a:lnTo>
                  <a:lnTo>
                    <a:pt x="8284" y="25475"/>
                  </a:lnTo>
                  <a:lnTo>
                    <a:pt x="8476" y="25608"/>
                  </a:lnTo>
                  <a:lnTo>
                    <a:pt x="8407" y="25725"/>
                  </a:lnTo>
                  <a:lnTo>
                    <a:pt x="8492" y="25758"/>
                  </a:lnTo>
                  <a:lnTo>
                    <a:pt x="8676" y="25533"/>
                  </a:lnTo>
                  <a:lnTo>
                    <a:pt x="8615" y="25500"/>
                  </a:lnTo>
                  <a:lnTo>
                    <a:pt x="8561" y="25508"/>
                  </a:lnTo>
                  <a:lnTo>
                    <a:pt x="8407" y="25400"/>
                  </a:lnTo>
                  <a:lnTo>
                    <a:pt x="8545" y="25250"/>
                  </a:lnTo>
                  <a:lnTo>
                    <a:pt x="8815" y="25350"/>
                  </a:lnTo>
                  <a:lnTo>
                    <a:pt x="8953" y="25050"/>
                  </a:lnTo>
                  <a:lnTo>
                    <a:pt x="9030" y="25025"/>
                  </a:lnTo>
                  <a:lnTo>
                    <a:pt x="9007" y="24933"/>
                  </a:lnTo>
                  <a:lnTo>
                    <a:pt x="9030" y="24875"/>
                  </a:lnTo>
                  <a:lnTo>
                    <a:pt x="9138" y="24800"/>
                  </a:lnTo>
                  <a:lnTo>
                    <a:pt x="9053" y="24775"/>
                  </a:lnTo>
                  <a:lnTo>
                    <a:pt x="8868" y="24900"/>
                  </a:lnTo>
                  <a:lnTo>
                    <a:pt x="8768" y="24825"/>
                  </a:lnTo>
                  <a:lnTo>
                    <a:pt x="8638" y="24775"/>
                  </a:lnTo>
                  <a:lnTo>
                    <a:pt x="9145" y="24025"/>
                  </a:lnTo>
                  <a:lnTo>
                    <a:pt x="9391" y="24333"/>
                  </a:lnTo>
                  <a:lnTo>
                    <a:pt x="9330" y="24533"/>
                  </a:lnTo>
                  <a:lnTo>
                    <a:pt x="9076" y="24750"/>
                  </a:lnTo>
                  <a:lnTo>
                    <a:pt x="9145" y="24783"/>
                  </a:lnTo>
                  <a:lnTo>
                    <a:pt x="9261" y="24700"/>
                  </a:lnTo>
                  <a:lnTo>
                    <a:pt x="9376" y="24758"/>
                  </a:lnTo>
                  <a:lnTo>
                    <a:pt x="9491" y="24600"/>
                  </a:lnTo>
                  <a:lnTo>
                    <a:pt x="9553" y="24383"/>
                  </a:lnTo>
                  <a:lnTo>
                    <a:pt x="9607" y="24400"/>
                  </a:lnTo>
                  <a:lnTo>
                    <a:pt x="9553" y="24633"/>
                  </a:lnTo>
                  <a:lnTo>
                    <a:pt x="9622" y="24633"/>
                  </a:lnTo>
                  <a:lnTo>
                    <a:pt x="9876" y="24258"/>
                  </a:lnTo>
                  <a:lnTo>
                    <a:pt x="9830" y="24208"/>
                  </a:lnTo>
                  <a:lnTo>
                    <a:pt x="9768" y="24250"/>
                  </a:lnTo>
                  <a:lnTo>
                    <a:pt x="9630" y="24158"/>
                  </a:lnTo>
                  <a:lnTo>
                    <a:pt x="9945" y="23825"/>
                  </a:lnTo>
                  <a:lnTo>
                    <a:pt x="9968" y="23883"/>
                  </a:lnTo>
                  <a:lnTo>
                    <a:pt x="9930" y="23975"/>
                  </a:lnTo>
                  <a:lnTo>
                    <a:pt x="9953" y="24050"/>
                  </a:lnTo>
                  <a:lnTo>
                    <a:pt x="9991" y="24050"/>
                  </a:lnTo>
                  <a:lnTo>
                    <a:pt x="10068" y="23975"/>
                  </a:lnTo>
                  <a:lnTo>
                    <a:pt x="10114" y="24000"/>
                  </a:lnTo>
                  <a:lnTo>
                    <a:pt x="10207" y="23933"/>
                  </a:lnTo>
                  <a:lnTo>
                    <a:pt x="10291" y="23808"/>
                  </a:lnTo>
                  <a:lnTo>
                    <a:pt x="10084" y="23850"/>
                  </a:lnTo>
                  <a:lnTo>
                    <a:pt x="10138" y="23825"/>
                  </a:lnTo>
                  <a:lnTo>
                    <a:pt x="9991" y="23583"/>
                  </a:lnTo>
                  <a:lnTo>
                    <a:pt x="10045" y="23458"/>
                  </a:lnTo>
                  <a:lnTo>
                    <a:pt x="10361" y="23633"/>
                  </a:lnTo>
                  <a:lnTo>
                    <a:pt x="10345" y="23683"/>
                  </a:lnTo>
                  <a:lnTo>
                    <a:pt x="10407" y="23750"/>
                  </a:lnTo>
                  <a:lnTo>
                    <a:pt x="10437" y="23525"/>
                  </a:lnTo>
                  <a:lnTo>
                    <a:pt x="10299" y="23425"/>
                  </a:lnTo>
                  <a:lnTo>
                    <a:pt x="10322" y="23358"/>
                  </a:lnTo>
                  <a:lnTo>
                    <a:pt x="10437" y="23375"/>
                  </a:lnTo>
                  <a:lnTo>
                    <a:pt x="10461" y="23183"/>
                  </a:lnTo>
                  <a:lnTo>
                    <a:pt x="10207" y="23050"/>
                  </a:lnTo>
                  <a:lnTo>
                    <a:pt x="10291" y="22900"/>
                  </a:lnTo>
                  <a:lnTo>
                    <a:pt x="10245" y="22875"/>
                  </a:lnTo>
                  <a:lnTo>
                    <a:pt x="10230" y="22575"/>
                  </a:lnTo>
                  <a:lnTo>
                    <a:pt x="10322" y="22375"/>
                  </a:lnTo>
                  <a:lnTo>
                    <a:pt x="10461" y="22275"/>
                  </a:lnTo>
                  <a:lnTo>
                    <a:pt x="10661" y="21975"/>
                  </a:lnTo>
                  <a:lnTo>
                    <a:pt x="10760" y="22000"/>
                  </a:lnTo>
                  <a:lnTo>
                    <a:pt x="10637" y="22175"/>
                  </a:lnTo>
                  <a:lnTo>
                    <a:pt x="10714" y="22233"/>
                  </a:lnTo>
                  <a:lnTo>
                    <a:pt x="10853" y="22083"/>
                  </a:lnTo>
                  <a:lnTo>
                    <a:pt x="10922" y="22133"/>
                  </a:lnTo>
                  <a:lnTo>
                    <a:pt x="10822" y="22300"/>
                  </a:lnTo>
                  <a:lnTo>
                    <a:pt x="10968" y="22425"/>
                  </a:lnTo>
                  <a:lnTo>
                    <a:pt x="11053" y="22333"/>
                  </a:lnTo>
                  <a:lnTo>
                    <a:pt x="11191" y="22350"/>
                  </a:lnTo>
                  <a:lnTo>
                    <a:pt x="11314" y="22258"/>
                  </a:lnTo>
                  <a:lnTo>
                    <a:pt x="11430" y="22325"/>
                  </a:lnTo>
                  <a:lnTo>
                    <a:pt x="11237" y="22058"/>
                  </a:lnTo>
                  <a:lnTo>
                    <a:pt x="11376" y="21908"/>
                  </a:lnTo>
                  <a:lnTo>
                    <a:pt x="11422" y="21950"/>
                  </a:lnTo>
                  <a:lnTo>
                    <a:pt x="11337" y="22058"/>
                  </a:lnTo>
                  <a:lnTo>
                    <a:pt x="11422" y="22133"/>
                  </a:lnTo>
                  <a:lnTo>
                    <a:pt x="11476" y="22025"/>
                  </a:lnTo>
                  <a:lnTo>
                    <a:pt x="11514" y="22050"/>
                  </a:lnTo>
                  <a:lnTo>
                    <a:pt x="11453" y="22183"/>
                  </a:lnTo>
                  <a:lnTo>
                    <a:pt x="11537" y="22225"/>
                  </a:lnTo>
                  <a:lnTo>
                    <a:pt x="11707" y="22100"/>
                  </a:lnTo>
                  <a:lnTo>
                    <a:pt x="11568" y="21958"/>
                  </a:lnTo>
                  <a:lnTo>
                    <a:pt x="11676" y="21725"/>
                  </a:lnTo>
                  <a:lnTo>
                    <a:pt x="12022" y="21850"/>
                  </a:lnTo>
                  <a:lnTo>
                    <a:pt x="12306" y="21525"/>
                  </a:lnTo>
                  <a:lnTo>
                    <a:pt x="12253" y="21458"/>
                  </a:lnTo>
                  <a:lnTo>
                    <a:pt x="12091" y="21633"/>
                  </a:lnTo>
                  <a:lnTo>
                    <a:pt x="11960" y="21650"/>
                  </a:lnTo>
                  <a:lnTo>
                    <a:pt x="11499" y="21425"/>
                  </a:lnTo>
                  <a:lnTo>
                    <a:pt x="11545" y="21208"/>
                  </a:lnTo>
                  <a:lnTo>
                    <a:pt x="11453" y="21175"/>
                  </a:lnTo>
                  <a:lnTo>
                    <a:pt x="11330" y="21233"/>
                  </a:lnTo>
                  <a:lnTo>
                    <a:pt x="11268" y="21150"/>
                  </a:lnTo>
                  <a:lnTo>
                    <a:pt x="11660" y="20425"/>
                  </a:lnTo>
                  <a:lnTo>
                    <a:pt x="11906" y="20600"/>
                  </a:lnTo>
                  <a:lnTo>
                    <a:pt x="11730" y="20925"/>
                  </a:lnTo>
                  <a:lnTo>
                    <a:pt x="12068" y="21083"/>
                  </a:lnTo>
                  <a:lnTo>
                    <a:pt x="12445" y="20433"/>
                  </a:lnTo>
                  <a:lnTo>
                    <a:pt x="12629" y="20483"/>
                  </a:lnTo>
                  <a:lnTo>
                    <a:pt x="12691" y="20375"/>
                  </a:lnTo>
                  <a:lnTo>
                    <a:pt x="12814" y="20408"/>
                  </a:lnTo>
                  <a:lnTo>
                    <a:pt x="12837" y="20608"/>
                  </a:lnTo>
                  <a:lnTo>
                    <a:pt x="12260" y="21475"/>
                  </a:lnTo>
                  <a:lnTo>
                    <a:pt x="12330" y="21508"/>
                  </a:lnTo>
                  <a:lnTo>
                    <a:pt x="12414" y="21408"/>
                  </a:lnTo>
                  <a:lnTo>
                    <a:pt x="12737" y="20983"/>
                  </a:lnTo>
                  <a:lnTo>
                    <a:pt x="12999" y="20308"/>
                  </a:lnTo>
                  <a:lnTo>
                    <a:pt x="12306" y="20175"/>
                  </a:lnTo>
                  <a:lnTo>
                    <a:pt x="11699" y="20183"/>
                  </a:lnTo>
                  <a:lnTo>
                    <a:pt x="11407" y="18583"/>
                  </a:lnTo>
                  <a:lnTo>
                    <a:pt x="11891" y="18783"/>
                  </a:lnTo>
                  <a:lnTo>
                    <a:pt x="12091" y="19783"/>
                  </a:lnTo>
                  <a:lnTo>
                    <a:pt x="12391" y="19758"/>
                  </a:lnTo>
                  <a:lnTo>
                    <a:pt x="12283" y="19000"/>
                  </a:lnTo>
                  <a:lnTo>
                    <a:pt x="12553" y="19100"/>
                  </a:lnTo>
                  <a:lnTo>
                    <a:pt x="12599" y="19258"/>
                  </a:lnTo>
                  <a:lnTo>
                    <a:pt x="12829" y="19258"/>
                  </a:lnTo>
                  <a:lnTo>
                    <a:pt x="12976" y="19900"/>
                  </a:lnTo>
                  <a:lnTo>
                    <a:pt x="13268" y="20033"/>
                  </a:lnTo>
                  <a:lnTo>
                    <a:pt x="13299" y="19933"/>
                  </a:lnTo>
                  <a:lnTo>
                    <a:pt x="13137" y="19883"/>
                  </a:lnTo>
                  <a:lnTo>
                    <a:pt x="13206" y="19575"/>
                  </a:lnTo>
                  <a:lnTo>
                    <a:pt x="13383" y="19600"/>
                  </a:lnTo>
                  <a:lnTo>
                    <a:pt x="13429" y="19658"/>
                  </a:lnTo>
                  <a:lnTo>
                    <a:pt x="13452" y="19550"/>
                  </a:lnTo>
                  <a:lnTo>
                    <a:pt x="13229" y="19525"/>
                  </a:lnTo>
                  <a:lnTo>
                    <a:pt x="13176" y="19250"/>
                  </a:lnTo>
                  <a:lnTo>
                    <a:pt x="13452" y="19233"/>
                  </a:lnTo>
                  <a:lnTo>
                    <a:pt x="13706" y="19300"/>
                  </a:lnTo>
                  <a:lnTo>
                    <a:pt x="13691" y="19183"/>
                  </a:lnTo>
                  <a:lnTo>
                    <a:pt x="13691" y="19258"/>
                  </a:lnTo>
                  <a:lnTo>
                    <a:pt x="13137" y="19058"/>
                  </a:lnTo>
                  <a:lnTo>
                    <a:pt x="13252" y="18983"/>
                  </a:lnTo>
                  <a:lnTo>
                    <a:pt x="13614" y="19075"/>
                  </a:lnTo>
                  <a:lnTo>
                    <a:pt x="13622" y="18908"/>
                  </a:lnTo>
                  <a:lnTo>
                    <a:pt x="13575" y="18908"/>
                  </a:lnTo>
                  <a:lnTo>
                    <a:pt x="13575" y="18725"/>
                  </a:lnTo>
                  <a:lnTo>
                    <a:pt x="13522" y="18733"/>
                  </a:lnTo>
                  <a:lnTo>
                    <a:pt x="13522" y="18958"/>
                  </a:lnTo>
                  <a:lnTo>
                    <a:pt x="13245" y="18900"/>
                  </a:lnTo>
                  <a:lnTo>
                    <a:pt x="12906" y="18958"/>
                  </a:lnTo>
                  <a:lnTo>
                    <a:pt x="12699" y="19000"/>
                  </a:lnTo>
                  <a:lnTo>
                    <a:pt x="12260" y="18800"/>
                  </a:lnTo>
                  <a:lnTo>
                    <a:pt x="12183" y="18358"/>
                  </a:lnTo>
                  <a:lnTo>
                    <a:pt x="12529" y="18458"/>
                  </a:lnTo>
                  <a:lnTo>
                    <a:pt x="12553" y="18533"/>
                  </a:lnTo>
                  <a:lnTo>
                    <a:pt x="12968" y="18658"/>
                  </a:lnTo>
                  <a:lnTo>
                    <a:pt x="13022" y="18458"/>
                  </a:lnTo>
                  <a:lnTo>
                    <a:pt x="12676" y="18358"/>
                  </a:lnTo>
                  <a:lnTo>
                    <a:pt x="12745" y="18275"/>
                  </a:lnTo>
                  <a:lnTo>
                    <a:pt x="13037" y="18225"/>
                  </a:lnTo>
                  <a:lnTo>
                    <a:pt x="13729" y="18458"/>
                  </a:lnTo>
                  <a:lnTo>
                    <a:pt x="14845" y="18833"/>
                  </a:lnTo>
                  <a:lnTo>
                    <a:pt x="14960" y="19058"/>
                  </a:lnTo>
                  <a:lnTo>
                    <a:pt x="15183" y="19150"/>
                  </a:lnTo>
                  <a:lnTo>
                    <a:pt x="15898" y="18750"/>
                  </a:lnTo>
                  <a:lnTo>
                    <a:pt x="16152" y="18808"/>
                  </a:lnTo>
                  <a:lnTo>
                    <a:pt x="16198" y="18583"/>
                  </a:lnTo>
                  <a:lnTo>
                    <a:pt x="16590" y="18583"/>
                  </a:lnTo>
                  <a:lnTo>
                    <a:pt x="16621" y="18775"/>
                  </a:lnTo>
                  <a:lnTo>
                    <a:pt x="16952" y="18750"/>
                  </a:lnTo>
                  <a:lnTo>
                    <a:pt x="17652" y="18775"/>
                  </a:lnTo>
                  <a:lnTo>
                    <a:pt x="17959" y="18825"/>
                  </a:lnTo>
                  <a:lnTo>
                    <a:pt x="18021" y="18475"/>
                  </a:lnTo>
                  <a:lnTo>
                    <a:pt x="18229" y="18408"/>
                  </a:lnTo>
                  <a:lnTo>
                    <a:pt x="18236" y="18150"/>
                  </a:lnTo>
                  <a:lnTo>
                    <a:pt x="17698" y="17975"/>
                  </a:lnTo>
                  <a:lnTo>
                    <a:pt x="17306" y="17833"/>
                  </a:lnTo>
                  <a:lnTo>
                    <a:pt x="17313" y="17633"/>
                  </a:lnTo>
                  <a:lnTo>
                    <a:pt x="17790" y="17775"/>
                  </a:lnTo>
                  <a:lnTo>
                    <a:pt x="17813" y="17183"/>
                  </a:lnTo>
                  <a:lnTo>
                    <a:pt x="17513" y="16975"/>
                  </a:lnTo>
                  <a:lnTo>
                    <a:pt x="17267" y="16800"/>
                  </a:lnTo>
                  <a:lnTo>
                    <a:pt x="17336" y="15983"/>
                  </a:lnTo>
                  <a:lnTo>
                    <a:pt x="17106" y="15925"/>
                  </a:lnTo>
                  <a:lnTo>
                    <a:pt x="17129" y="15783"/>
                  </a:lnTo>
                  <a:lnTo>
                    <a:pt x="17267" y="15750"/>
                  </a:lnTo>
                  <a:lnTo>
                    <a:pt x="17421" y="14975"/>
                  </a:lnTo>
                  <a:lnTo>
                    <a:pt x="17913" y="14950"/>
                  </a:lnTo>
                  <a:lnTo>
                    <a:pt x="18090" y="14550"/>
                  </a:lnTo>
                  <a:lnTo>
                    <a:pt x="18390" y="14375"/>
                  </a:lnTo>
                  <a:lnTo>
                    <a:pt x="18621" y="14108"/>
                  </a:lnTo>
                  <a:lnTo>
                    <a:pt x="18698" y="13850"/>
                  </a:lnTo>
                  <a:lnTo>
                    <a:pt x="18229" y="13908"/>
                  </a:lnTo>
                  <a:lnTo>
                    <a:pt x="18229" y="13650"/>
                  </a:lnTo>
                  <a:lnTo>
                    <a:pt x="18044" y="13708"/>
                  </a:lnTo>
                  <a:lnTo>
                    <a:pt x="17790" y="13758"/>
                  </a:lnTo>
                  <a:lnTo>
                    <a:pt x="17767" y="14075"/>
                  </a:lnTo>
                  <a:lnTo>
                    <a:pt x="17629" y="14075"/>
                  </a:lnTo>
                  <a:lnTo>
                    <a:pt x="17383" y="13375"/>
                  </a:lnTo>
                  <a:lnTo>
                    <a:pt x="17060" y="13400"/>
                  </a:lnTo>
                  <a:lnTo>
                    <a:pt x="17006" y="13058"/>
                  </a:lnTo>
                  <a:lnTo>
                    <a:pt x="17290" y="12850"/>
                  </a:lnTo>
                  <a:lnTo>
                    <a:pt x="17129" y="12525"/>
                  </a:lnTo>
                  <a:lnTo>
                    <a:pt x="17167" y="12083"/>
                  </a:lnTo>
                  <a:lnTo>
                    <a:pt x="16875" y="12058"/>
                  </a:lnTo>
                  <a:lnTo>
                    <a:pt x="16913" y="11725"/>
                  </a:lnTo>
                  <a:lnTo>
                    <a:pt x="16729" y="11583"/>
                  </a:lnTo>
                  <a:lnTo>
                    <a:pt x="16437" y="11925"/>
                  </a:lnTo>
                  <a:lnTo>
                    <a:pt x="16198" y="11983"/>
                  </a:lnTo>
                  <a:lnTo>
                    <a:pt x="16106" y="12233"/>
                  </a:lnTo>
                  <a:lnTo>
                    <a:pt x="15998" y="12408"/>
                  </a:lnTo>
                  <a:lnTo>
                    <a:pt x="15621" y="12383"/>
                  </a:lnTo>
                  <a:lnTo>
                    <a:pt x="15214" y="12533"/>
                  </a:lnTo>
                  <a:lnTo>
                    <a:pt x="14998" y="12383"/>
                  </a:lnTo>
                  <a:lnTo>
                    <a:pt x="14675" y="12300"/>
                  </a:lnTo>
                  <a:lnTo>
                    <a:pt x="14452" y="12450"/>
                  </a:lnTo>
                  <a:lnTo>
                    <a:pt x="14352" y="12750"/>
                  </a:lnTo>
                  <a:lnTo>
                    <a:pt x="14145" y="12908"/>
                  </a:lnTo>
                  <a:lnTo>
                    <a:pt x="13829" y="13125"/>
                  </a:lnTo>
                  <a:lnTo>
                    <a:pt x="13483" y="13000"/>
                  </a:lnTo>
                  <a:lnTo>
                    <a:pt x="13529" y="12608"/>
                  </a:lnTo>
                  <a:lnTo>
                    <a:pt x="13529" y="12450"/>
                  </a:lnTo>
                  <a:lnTo>
                    <a:pt x="13483" y="12308"/>
                  </a:lnTo>
                  <a:lnTo>
                    <a:pt x="13414" y="12333"/>
                  </a:lnTo>
                  <a:lnTo>
                    <a:pt x="13406" y="11975"/>
                  </a:lnTo>
                  <a:lnTo>
                    <a:pt x="13291" y="12025"/>
                  </a:lnTo>
                  <a:lnTo>
                    <a:pt x="13199" y="12008"/>
                  </a:lnTo>
                  <a:lnTo>
                    <a:pt x="13176" y="11833"/>
                  </a:lnTo>
                  <a:lnTo>
                    <a:pt x="13206" y="11700"/>
                  </a:lnTo>
                  <a:lnTo>
                    <a:pt x="13129" y="11625"/>
                  </a:lnTo>
                  <a:lnTo>
                    <a:pt x="12976" y="11608"/>
                  </a:lnTo>
                  <a:lnTo>
                    <a:pt x="13014" y="11308"/>
                  </a:lnTo>
                  <a:lnTo>
                    <a:pt x="12999" y="11108"/>
                  </a:lnTo>
                  <a:lnTo>
                    <a:pt x="12853" y="10783"/>
                  </a:lnTo>
                  <a:lnTo>
                    <a:pt x="12860" y="10700"/>
                  </a:lnTo>
                  <a:lnTo>
                    <a:pt x="12691" y="10583"/>
                  </a:lnTo>
                  <a:lnTo>
                    <a:pt x="12606" y="10408"/>
                  </a:lnTo>
                  <a:lnTo>
                    <a:pt x="12483" y="10400"/>
                  </a:lnTo>
                  <a:lnTo>
                    <a:pt x="12391" y="10233"/>
                  </a:lnTo>
                  <a:lnTo>
                    <a:pt x="12168" y="10208"/>
                  </a:lnTo>
                  <a:lnTo>
                    <a:pt x="11914" y="9683"/>
                  </a:lnTo>
                  <a:lnTo>
                    <a:pt x="11891" y="9525"/>
                  </a:lnTo>
                  <a:lnTo>
                    <a:pt x="12168" y="9159"/>
                  </a:lnTo>
                  <a:lnTo>
                    <a:pt x="12214" y="8709"/>
                  </a:lnTo>
                  <a:lnTo>
                    <a:pt x="11953" y="8184"/>
                  </a:lnTo>
                  <a:lnTo>
                    <a:pt x="12191" y="8184"/>
                  </a:lnTo>
                  <a:lnTo>
                    <a:pt x="12460" y="8034"/>
                  </a:lnTo>
                  <a:close/>
                </a:path>
              </a:pathLst>
            </a:custGeom>
            <a:noFill/>
            <a:ln w="19050"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58" name="Freeform 13"/>
            <p:cNvSpPr>
              <a:spLocks/>
            </p:cNvSpPr>
            <p:nvPr/>
          </p:nvSpPr>
          <p:spPr bwMode="auto">
            <a:xfrm>
              <a:off x="5350183" y="3003437"/>
              <a:ext cx="1044027" cy="1196812"/>
            </a:xfrm>
            <a:custGeom>
              <a:avLst/>
              <a:gdLst/>
              <a:ahLst/>
              <a:cxnLst/>
              <a:rect l="l" t="t" r="r" b="b"/>
              <a:pathLst>
                <a:path w="1552576" h="1704981">
                  <a:moveTo>
                    <a:pt x="623888" y="1658944"/>
                  </a:moveTo>
                  <a:lnTo>
                    <a:pt x="627063" y="1658944"/>
                  </a:lnTo>
                  <a:lnTo>
                    <a:pt x="623888" y="1665294"/>
                  </a:lnTo>
                  <a:close/>
                  <a:moveTo>
                    <a:pt x="758751" y="932042"/>
                  </a:moveTo>
                  <a:lnTo>
                    <a:pt x="758825" y="935041"/>
                  </a:lnTo>
                  <a:lnTo>
                    <a:pt x="798031" y="935654"/>
                  </a:lnTo>
                  <a:close/>
                  <a:moveTo>
                    <a:pt x="969963" y="852491"/>
                  </a:moveTo>
                  <a:lnTo>
                    <a:pt x="965528" y="882653"/>
                  </a:lnTo>
                  <a:lnTo>
                    <a:pt x="971550" y="882653"/>
                  </a:lnTo>
                  <a:lnTo>
                    <a:pt x="971550" y="852491"/>
                  </a:lnTo>
                  <a:close/>
                  <a:moveTo>
                    <a:pt x="949664" y="852402"/>
                  </a:moveTo>
                  <a:lnTo>
                    <a:pt x="952010" y="877420"/>
                  </a:lnTo>
                  <a:lnTo>
                    <a:pt x="955676" y="852491"/>
                  </a:lnTo>
                  <a:close/>
                  <a:moveTo>
                    <a:pt x="1225488" y="852242"/>
                  </a:moveTo>
                  <a:lnTo>
                    <a:pt x="1225551" y="852491"/>
                  </a:lnTo>
                  <a:lnTo>
                    <a:pt x="1226296" y="852304"/>
                  </a:lnTo>
                  <a:close/>
                  <a:moveTo>
                    <a:pt x="895351" y="0"/>
                  </a:moveTo>
                  <a:lnTo>
                    <a:pt x="898526" y="0"/>
                  </a:lnTo>
                  <a:lnTo>
                    <a:pt x="906463" y="22225"/>
                  </a:lnTo>
                  <a:lnTo>
                    <a:pt x="919163" y="42862"/>
                  </a:lnTo>
                  <a:lnTo>
                    <a:pt x="979488" y="42862"/>
                  </a:lnTo>
                  <a:lnTo>
                    <a:pt x="985838" y="65088"/>
                  </a:lnTo>
                  <a:lnTo>
                    <a:pt x="979488" y="82550"/>
                  </a:lnTo>
                  <a:lnTo>
                    <a:pt x="1025526" y="82550"/>
                  </a:lnTo>
                  <a:lnTo>
                    <a:pt x="1035051" y="74613"/>
                  </a:lnTo>
                  <a:lnTo>
                    <a:pt x="1044576" y="71438"/>
                  </a:lnTo>
                  <a:lnTo>
                    <a:pt x="1044576" y="33337"/>
                  </a:lnTo>
                  <a:lnTo>
                    <a:pt x="1200151" y="33337"/>
                  </a:lnTo>
                  <a:lnTo>
                    <a:pt x="1208088" y="28575"/>
                  </a:lnTo>
                  <a:lnTo>
                    <a:pt x="1223963" y="22225"/>
                  </a:lnTo>
                  <a:lnTo>
                    <a:pt x="1228726" y="31750"/>
                  </a:lnTo>
                  <a:lnTo>
                    <a:pt x="1303338" y="36512"/>
                  </a:lnTo>
                  <a:lnTo>
                    <a:pt x="1338263" y="53975"/>
                  </a:lnTo>
                  <a:lnTo>
                    <a:pt x="1355726" y="77788"/>
                  </a:lnTo>
                  <a:lnTo>
                    <a:pt x="1382713" y="77788"/>
                  </a:lnTo>
                  <a:lnTo>
                    <a:pt x="1435101" y="63500"/>
                  </a:lnTo>
                  <a:lnTo>
                    <a:pt x="1443039" y="50800"/>
                  </a:lnTo>
                  <a:lnTo>
                    <a:pt x="1466851" y="53975"/>
                  </a:lnTo>
                  <a:lnTo>
                    <a:pt x="1476376" y="46037"/>
                  </a:lnTo>
                  <a:lnTo>
                    <a:pt x="1484314" y="63500"/>
                  </a:lnTo>
                  <a:lnTo>
                    <a:pt x="1497014" y="93663"/>
                  </a:lnTo>
                  <a:lnTo>
                    <a:pt x="1477964" y="149225"/>
                  </a:lnTo>
                  <a:lnTo>
                    <a:pt x="1484314" y="198438"/>
                  </a:lnTo>
                  <a:lnTo>
                    <a:pt x="1514476" y="241301"/>
                  </a:lnTo>
                  <a:lnTo>
                    <a:pt x="1536701" y="280988"/>
                  </a:lnTo>
                  <a:lnTo>
                    <a:pt x="1549401" y="287338"/>
                  </a:lnTo>
                  <a:lnTo>
                    <a:pt x="1541464" y="350839"/>
                  </a:lnTo>
                  <a:lnTo>
                    <a:pt x="1552576" y="373064"/>
                  </a:lnTo>
                  <a:lnTo>
                    <a:pt x="1530351" y="411164"/>
                  </a:lnTo>
                  <a:lnTo>
                    <a:pt x="1525589" y="430214"/>
                  </a:lnTo>
                  <a:lnTo>
                    <a:pt x="1497014" y="468314"/>
                  </a:lnTo>
                  <a:lnTo>
                    <a:pt x="1493839" y="487364"/>
                  </a:lnTo>
                  <a:lnTo>
                    <a:pt x="1450976" y="530227"/>
                  </a:lnTo>
                  <a:lnTo>
                    <a:pt x="1450976" y="557214"/>
                  </a:lnTo>
                  <a:lnTo>
                    <a:pt x="1443039" y="590552"/>
                  </a:lnTo>
                  <a:lnTo>
                    <a:pt x="1458914" y="604840"/>
                  </a:lnTo>
                  <a:lnTo>
                    <a:pt x="1430339" y="674690"/>
                  </a:lnTo>
                  <a:lnTo>
                    <a:pt x="1422401" y="677865"/>
                  </a:lnTo>
                  <a:lnTo>
                    <a:pt x="1401764" y="722315"/>
                  </a:lnTo>
                  <a:lnTo>
                    <a:pt x="1382713" y="725490"/>
                  </a:lnTo>
                  <a:lnTo>
                    <a:pt x="1371601" y="746128"/>
                  </a:lnTo>
                  <a:lnTo>
                    <a:pt x="1366838" y="769940"/>
                  </a:lnTo>
                  <a:lnTo>
                    <a:pt x="1382713" y="781053"/>
                  </a:lnTo>
                  <a:lnTo>
                    <a:pt x="1385888" y="788990"/>
                  </a:lnTo>
                  <a:lnTo>
                    <a:pt x="1382713" y="858841"/>
                  </a:lnTo>
                  <a:lnTo>
                    <a:pt x="1366838" y="866779"/>
                  </a:lnTo>
                  <a:lnTo>
                    <a:pt x="1362076" y="866779"/>
                  </a:lnTo>
                  <a:lnTo>
                    <a:pt x="1359453" y="865467"/>
                  </a:lnTo>
                  <a:lnTo>
                    <a:pt x="1358901" y="871541"/>
                  </a:lnTo>
                  <a:lnTo>
                    <a:pt x="1347788" y="885828"/>
                  </a:lnTo>
                  <a:lnTo>
                    <a:pt x="1343026" y="928691"/>
                  </a:lnTo>
                  <a:lnTo>
                    <a:pt x="1344613" y="957266"/>
                  </a:lnTo>
                  <a:lnTo>
                    <a:pt x="1336676" y="969966"/>
                  </a:lnTo>
                  <a:lnTo>
                    <a:pt x="1320801" y="963616"/>
                  </a:lnTo>
                  <a:lnTo>
                    <a:pt x="1328738" y="981079"/>
                  </a:lnTo>
                  <a:lnTo>
                    <a:pt x="1352551" y="995366"/>
                  </a:lnTo>
                  <a:lnTo>
                    <a:pt x="1347788" y="1047754"/>
                  </a:lnTo>
                  <a:lnTo>
                    <a:pt x="1343026" y="1062042"/>
                  </a:lnTo>
                  <a:lnTo>
                    <a:pt x="1328738" y="1069979"/>
                  </a:lnTo>
                  <a:lnTo>
                    <a:pt x="1320801" y="1104904"/>
                  </a:lnTo>
                  <a:lnTo>
                    <a:pt x="1293813" y="1141417"/>
                  </a:lnTo>
                  <a:lnTo>
                    <a:pt x="1304926" y="1162054"/>
                  </a:lnTo>
                  <a:lnTo>
                    <a:pt x="1281113" y="1239842"/>
                  </a:lnTo>
                  <a:lnTo>
                    <a:pt x="1293813" y="1260480"/>
                  </a:lnTo>
                  <a:lnTo>
                    <a:pt x="1289051" y="1260480"/>
                  </a:lnTo>
                  <a:lnTo>
                    <a:pt x="1284288" y="1265242"/>
                  </a:lnTo>
                  <a:lnTo>
                    <a:pt x="1265238" y="1304930"/>
                  </a:lnTo>
                  <a:lnTo>
                    <a:pt x="1220788" y="1311280"/>
                  </a:lnTo>
                  <a:lnTo>
                    <a:pt x="1220788" y="1320805"/>
                  </a:lnTo>
                  <a:lnTo>
                    <a:pt x="1193800" y="1331917"/>
                  </a:lnTo>
                  <a:lnTo>
                    <a:pt x="1182688" y="1363668"/>
                  </a:lnTo>
                  <a:lnTo>
                    <a:pt x="1201738" y="1374780"/>
                  </a:lnTo>
                  <a:lnTo>
                    <a:pt x="1193800" y="1381130"/>
                  </a:lnTo>
                  <a:lnTo>
                    <a:pt x="1181100" y="1428755"/>
                  </a:lnTo>
                  <a:lnTo>
                    <a:pt x="1189038" y="1441455"/>
                  </a:lnTo>
                  <a:lnTo>
                    <a:pt x="1162050" y="1473205"/>
                  </a:lnTo>
                  <a:lnTo>
                    <a:pt x="1150938" y="1477968"/>
                  </a:lnTo>
                  <a:lnTo>
                    <a:pt x="1130300" y="1463680"/>
                  </a:lnTo>
                  <a:lnTo>
                    <a:pt x="1098550" y="1473205"/>
                  </a:lnTo>
                  <a:lnTo>
                    <a:pt x="1090613" y="1463680"/>
                  </a:lnTo>
                  <a:lnTo>
                    <a:pt x="1071563" y="1477968"/>
                  </a:lnTo>
                  <a:lnTo>
                    <a:pt x="1058863" y="1473205"/>
                  </a:lnTo>
                  <a:lnTo>
                    <a:pt x="1030288" y="1473205"/>
                  </a:lnTo>
                  <a:lnTo>
                    <a:pt x="982663" y="1455743"/>
                  </a:lnTo>
                  <a:lnTo>
                    <a:pt x="952500" y="1455743"/>
                  </a:lnTo>
                  <a:lnTo>
                    <a:pt x="949325" y="1473205"/>
                  </a:lnTo>
                  <a:lnTo>
                    <a:pt x="852488" y="1477968"/>
                  </a:lnTo>
                  <a:lnTo>
                    <a:pt x="849313" y="1477968"/>
                  </a:lnTo>
                  <a:lnTo>
                    <a:pt x="841375" y="1487493"/>
                  </a:lnTo>
                  <a:lnTo>
                    <a:pt x="838200" y="1495430"/>
                  </a:lnTo>
                  <a:lnTo>
                    <a:pt x="828675" y="1495430"/>
                  </a:lnTo>
                  <a:lnTo>
                    <a:pt x="804863" y="1487493"/>
                  </a:lnTo>
                  <a:lnTo>
                    <a:pt x="828675" y="1520831"/>
                  </a:lnTo>
                  <a:lnTo>
                    <a:pt x="830263" y="1533531"/>
                  </a:lnTo>
                  <a:lnTo>
                    <a:pt x="828675" y="1535118"/>
                  </a:lnTo>
                  <a:lnTo>
                    <a:pt x="781050" y="1549406"/>
                  </a:lnTo>
                  <a:lnTo>
                    <a:pt x="785813" y="1570043"/>
                  </a:lnTo>
                  <a:lnTo>
                    <a:pt x="684213" y="1573218"/>
                  </a:lnTo>
                  <a:lnTo>
                    <a:pt x="676275" y="1584331"/>
                  </a:lnTo>
                  <a:lnTo>
                    <a:pt x="650875" y="1587506"/>
                  </a:lnTo>
                  <a:lnTo>
                    <a:pt x="650875" y="1593856"/>
                  </a:lnTo>
                  <a:lnTo>
                    <a:pt x="639763" y="1593856"/>
                  </a:lnTo>
                  <a:lnTo>
                    <a:pt x="639763" y="1630368"/>
                  </a:lnTo>
                  <a:lnTo>
                    <a:pt x="650875" y="1630368"/>
                  </a:lnTo>
                  <a:lnTo>
                    <a:pt x="650875" y="1639893"/>
                  </a:lnTo>
                  <a:lnTo>
                    <a:pt x="638175" y="1639893"/>
                  </a:lnTo>
                  <a:lnTo>
                    <a:pt x="638175" y="1651006"/>
                  </a:lnTo>
                  <a:lnTo>
                    <a:pt x="623888" y="1654181"/>
                  </a:lnTo>
                  <a:lnTo>
                    <a:pt x="623888" y="1658944"/>
                  </a:lnTo>
                  <a:lnTo>
                    <a:pt x="622300" y="1701806"/>
                  </a:lnTo>
                  <a:lnTo>
                    <a:pt x="560388" y="1704981"/>
                  </a:lnTo>
                  <a:lnTo>
                    <a:pt x="555625" y="1682756"/>
                  </a:lnTo>
                  <a:lnTo>
                    <a:pt x="525463" y="1662119"/>
                  </a:lnTo>
                  <a:lnTo>
                    <a:pt x="525463" y="1665294"/>
                  </a:lnTo>
                  <a:lnTo>
                    <a:pt x="504825" y="1665294"/>
                  </a:lnTo>
                  <a:lnTo>
                    <a:pt x="493713" y="1685931"/>
                  </a:lnTo>
                  <a:lnTo>
                    <a:pt x="457200" y="1665294"/>
                  </a:lnTo>
                  <a:lnTo>
                    <a:pt x="446088" y="1682756"/>
                  </a:lnTo>
                  <a:lnTo>
                    <a:pt x="417513" y="1668469"/>
                  </a:lnTo>
                  <a:lnTo>
                    <a:pt x="382588" y="1673231"/>
                  </a:lnTo>
                  <a:lnTo>
                    <a:pt x="382588" y="1658944"/>
                  </a:lnTo>
                  <a:lnTo>
                    <a:pt x="382588" y="1654181"/>
                  </a:lnTo>
                  <a:lnTo>
                    <a:pt x="373063" y="1651006"/>
                  </a:lnTo>
                  <a:lnTo>
                    <a:pt x="373063" y="1641481"/>
                  </a:lnTo>
                  <a:lnTo>
                    <a:pt x="377825" y="1627193"/>
                  </a:lnTo>
                  <a:lnTo>
                    <a:pt x="365125" y="1619256"/>
                  </a:lnTo>
                  <a:lnTo>
                    <a:pt x="358775" y="1630368"/>
                  </a:lnTo>
                  <a:lnTo>
                    <a:pt x="350838" y="1630368"/>
                  </a:lnTo>
                  <a:lnTo>
                    <a:pt x="358775" y="1609731"/>
                  </a:lnTo>
                  <a:lnTo>
                    <a:pt x="247650" y="1570043"/>
                  </a:lnTo>
                  <a:lnTo>
                    <a:pt x="250825" y="1555756"/>
                  </a:lnTo>
                  <a:lnTo>
                    <a:pt x="287338" y="1555756"/>
                  </a:lnTo>
                  <a:lnTo>
                    <a:pt x="287338" y="1455743"/>
                  </a:lnTo>
                  <a:lnTo>
                    <a:pt x="303213" y="1455743"/>
                  </a:lnTo>
                  <a:lnTo>
                    <a:pt x="307975" y="1428755"/>
                  </a:lnTo>
                  <a:lnTo>
                    <a:pt x="330200" y="1428755"/>
                  </a:lnTo>
                  <a:lnTo>
                    <a:pt x="334963" y="1417643"/>
                  </a:lnTo>
                  <a:lnTo>
                    <a:pt x="350838" y="1417643"/>
                  </a:lnTo>
                  <a:lnTo>
                    <a:pt x="350838" y="1412880"/>
                  </a:lnTo>
                  <a:lnTo>
                    <a:pt x="365125" y="1412880"/>
                  </a:lnTo>
                  <a:lnTo>
                    <a:pt x="365125" y="1400180"/>
                  </a:lnTo>
                  <a:lnTo>
                    <a:pt x="377825" y="1400180"/>
                  </a:lnTo>
                  <a:lnTo>
                    <a:pt x="377825" y="1339855"/>
                  </a:lnTo>
                  <a:lnTo>
                    <a:pt x="350838" y="1339855"/>
                  </a:lnTo>
                  <a:lnTo>
                    <a:pt x="323850" y="1314455"/>
                  </a:lnTo>
                  <a:lnTo>
                    <a:pt x="322263" y="1300167"/>
                  </a:lnTo>
                  <a:lnTo>
                    <a:pt x="242888" y="1300167"/>
                  </a:lnTo>
                  <a:lnTo>
                    <a:pt x="239713" y="1274767"/>
                  </a:lnTo>
                  <a:lnTo>
                    <a:pt x="247650" y="1274767"/>
                  </a:lnTo>
                  <a:lnTo>
                    <a:pt x="247650" y="1260480"/>
                  </a:lnTo>
                  <a:lnTo>
                    <a:pt x="228600" y="1260480"/>
                  </a:lnTo>
                  <a:lnTo>
                    <a:pt x="200025" y="1225555"/>
                  </a:lnTo>
                  <a:lnTo>
                    <a:pt x="211138" y="1265242"/>
                  </a:lnTo>
                  <a:lnTo>
                    <a:pt x="211138" y="1274767"/>
                  </a:lnTo>
                  <a:lnTo>
                    <a:pt x="152400" y="1274767"/>
                  </a:lnTo>
                  <a:lnTo>
                    <a:pt x="152400" y="1260480"/>
                  </a:lnTo>
                  <a:lnTo>
                    <a:pt x="133350" y="1257305"/>
                  </a:lnTo>
                  <a:lnTo>
                    <a:pt x="133350" y="1244605"/>
                  </a:lnTo>
                  <a:lnTo>
                    <a:pt x="93663" y="1233492"/>
                  </a:lnTo>
                  <a:lnTo>
                    <a:pt x="82550" y="1236667"/>
                  </a:lnTo>
                  <a:lnTo>
                    <a:pt x="57150" y="1225555"/>
                  </a:lnTo>
                  <a:lnTo>
                    <a:pt x="61913" y="1147767"/>
                  </a:lnTo>
                  <a:lnTo>
                    <a:pt x="80963" y="1168404"/>
                  </a:lnTo>
                  <a:lnTo>
                    <a:pt x="109538" y="1168404"/>
                  </a:lnTo>
                  <a:lnTo>
                    <a:pt x="223838" y="1211267"/>
                  </a:lnTo>
                  <a:lnTo>
                    <a:pt x="223838" y="1182692"/>
                  </a:lnTo>
                  <a:lnTo>
                    <a:pt x="234950" y="1176342"/>
                  </a:lnTo>
                  <a:lnTo>
                    <a:pt x="234950" y="1147767"/>
                  </a:lnTo>
                  <a:lnTo>
                    <a:pt x="223838" y="1141417"/>
                  </a:lnTo>
                  <a:lnTo>
                    <a:pt x="241148" y="1128434"/>
                  </a:lnTo>
                  <a:lnTo>
                    <a:pt x="220663" y="1019179"/>
                  </a:lnTo>
                  <a:lnTo>
                    <a:pt x="220663" y="995366"/>
                  </a:lnTo>
                  <a:lnTo>
                    <a:pt x="187325" y="995366"/>
                  </a:lnTo>
                  <a:lnTo>
                    <a:pt x="187325" y="987429"/>
                  </a:lnTo>
                  <a:lnTo>
                    <a:pt x="149225" y="990604"/>
                  </a:lnTo>
                  <a:lnTo>
                    <a:pt x="144463" y="938216"/>
                  </a:lnTo>
                  <a:lnTo>
                    <a:pt x="106363" y="938216"/>
                  </a:lnTo>
                  <a:lnTo>
                    <a:pt x="103188" y="898529"/>
                  </a:lnTo>
                  <a:lnTo>
                    <a:pt x="52387" y="898529"/>
                  </a:lnTo>
                  <a:lnTo>
                    <a:pt x="52387" y="858841"/>
                  </a:lnTo>
                  <a:lnTo>
                    <a:pt x="49212" y="763590"/>
                  </a:lnTo>
                  <a:lnTo>
                    <a:pt x="60325" y="766765"/>
                  </a:lnTo>
                  <a:lnTo>
                    <a:pt x="60325" y="728665"/>
                  </a:lnTo>
                  <a:lnTo>
                    <a:pt x="34925" y="728665"/>
                  </a:lnTo>
                  <a:lnTo>
                    <a:pt x="25400" y="700090"/>
                  </a:lnTo>
                  <a:lnTo>
                    <a:pt x="20637" y="700090"/>
                  </a:lnTo>
                  <a:lnTo>
                    <a:pt x="20637" y="685802"/>
                  </a:lnTo>
                  <a:lnTo>
                    <a:pt x="74613" y="685802"/>
                  </a:lnTo>
                  <a:lnTo>
                    <a:pt x="77788" y="677865"/>
                  </a:lnTo>
                  <a:lnTo>
                    <a:pt x="85725" y="674690"/>
                  </a:lnTo>
                  <a:lnTo>
                    <a:pt x="85725" y="650877"/>
                  </a:lnTo>
                  <a:lnTo>
                    <a:pt x="60325" y="650877"/>
                  </a:lnTo>
                  <a:lnTo>
                    <a:pt x="52387" y="590552"/>
                  </a:lnTo>
                  <a:lnTo>
                    <a:pt x="23812" y="590552"/>
                  </a:lnTo>
                  <a:lnTo>
                    <a:pt x="23812" y="582614"/>
                  </a:lnTo>
                  <a:lnTo>
                    <a:pt x="0" y="579439"/>
                  </a:lnTo>
                  <a:lnTo>
                    <a:pt x="0" y="565152"/>
                  </a:lnTo>
                  <a:lnTo>
                    <a:pt x="3175" y="509589"/>
                  </a:lnTo>
                  <a:lnTo>
                    <a:pt x="63500" y="509589"/>
                  </a:lnTo>
                  <a:lnTo>
                    <a:pt x="63500" y="484189"/>
                  </a:lnTo>
                  <a:lnTo>
                    <a:pt x="80963" y="369889"/>
                  </a:lnTo>
                  <a:lnTo>
                    <a:pt x="84138" y="317501"/>
                  </a:lnTo>
                  <a:lnTo>
                    <a:pt x="95250" y="295276"/>
                  </a:lnTo>
                  <a:lnTo>
                    <a:pt x="88900" y="284163"/>
                  </a:lnTo>
                  <a:lnTo>
                    <a:pt x="95250" y="257176"/>
                  </a:lnTo>
                  <a:lnTo>
                    <a:pt x="95250" y="252413"/>
                  </a:lnTo>
                  <a:lnTo>
                    <a:pt x="106363" y="231776"/>
                  </a:lnTo>
                  <a:lnTo>
                    <a:pt x="163513" y="238126"/>
                  </a:lnTo>
                  <a:lnTo>
                    <a:pt x="169863" y="220663"/>
                  </a:lnTo>
                  <a:lnTo>
                    <a:pt x="180975" y="220663"/>
                  </a:lnTo>
                  <a:lnTo>
                    <a:pt x="180975" y="228601"/>
                  </a:lnTo>
                  <a:lnTo>
                    <a:pt x="201613" y="228601"/>
                  </a:lnTo>
                  <a:lnTo>
                    <a:pt x="198438" y="220663"/>
                  </a:lnTo>
                  <a:lnTo>
                    <a:pt x="212725" y="228601"/>
                  </a:lnTo>
                  <a:lnTo>
                    <a:pt x="250825" y="228601"/>
                  </a:lnTo>
                  <a:lnTo>
                    <a:pt x="287338" y="203200"/>
                  </a:lnTo>
                  <a:lnTo>
                    <a:pt x="298450" y="188913"/>
                  </a:lnTo>
                  <a:lnTo>
                    <a:pt x="328613" y="114300"/>
                  </a:lnTo>
                  <a:lnTo>
                    <a:pt x="319088" y="107950"/>
                  </a:lnTo>
                  <a:lnTo>
                    <a:pt x="354013" y="79375"/>
                  </a:lnTo>
                  <a:lnTo>
                    <a:pt x="379413" y="82550"/>
                  </a:lnTo>
                  <a:lnTo>
                    <a:pt x="425450" y="50800"/>
                  </a:lnTo>
                  <a:lnTo>
                    <a:pt x="422275" y="30162"/>
                  </a:lnTo>
                  <a:lnTo>
                    <a:pt x="457200" y="25400"/>
                  </a:lnTo>
                  <a:lnTo>
                    <a:pt x="474663" y="15875"/>
                  </a:lnTo>
                  <a:lnTo>
                    <a:pt x="482600" y="15875"/>
                  </a:lnTo>
                  <a:lnTo>
                    <a:pt x="503238" y="33337"/>
                  </a:lnTo>
                  <a:lnTo>
                    <a:pt x="506413" y="50800"/>
                  </a:lnTo>
                  <a:lnTo>
                    <a:pt x="563563" y="50800"/>
                  </a:lnTo>
                  <a:lnTo>
                    <a:pt x="588963" y="41275"/>
                  </a:lnTo>
                  <a:lnTo>
                    <a:pt x="588963" y="57150"/>
                  </a:lnTo>
                  <a:lnTo>
                    <a:pt x="620713" y="39687"/>
                  </a:lnTo>
                  <a:lnTo>
                    <a:pt x="646113" y="79375"/>
                  </a:lnTo>
                  <a:lnTo>
                    <a:pt x="646113" y="88900"/>
                  </a:lnTo>
                  <a:lnTo>
                    <a:pt x="663575" y="88900"/>
                  </a:lnTo>
                  <a:lnTo>
                    <a:pt x="666750" y="93663"/>
                  </a:lnTo>
                  <a:lnTo>
                    <a:pt x="712788" y="96838"/>
                  </a:lnTo>
                  <a:lnTo>
                    <a:pt x="715963" y="79375"/>
                  </a:lnTo>
                  <a:lnTo>
                    <a:pt x="720725" y="79375"/>
                  </a:lnTo>
                  <a:lnTo>
                    <a:pt x="720725" y="90488"/>
                  </a:lnTo>
                  <a:lnTo>
                    <a:pt x="727075" y="90488"/>
                  </a:lnTo>
                  <a:lnTo>
                    <a:pt x="727075" y="96838"/>
                  </a:lnTo>
                  <a:lnTo>
                    <a:pt x="790575" y="117475"/>
                  </a:lnTo>
                  <a:lnTo>
                    <a:pt x="790575" y="93663"/>
                  </a:lnTo>
                  <a:lnTo>
                    <a:pt x="784225" y="93663"/>
                  </a:lnTo>
                  <a:lnTo>
                    <a:pt x="777875" y="88900"/>
                  </a:lnTo>
                  <a:lnTo>
                    <a:pt x="776288" y="88900"/>
                  </a:lnTo>
                  <a:lnTo>
                    <a:pt x="776288" y="82550"/>
                  </a:lnTo>
                  <a:lnTo>
                    <a:pt x="781050" y="82550"/>
                  </a:lnTo>
                  <a:lnTo>
                    <a:pt x="781050" y="58737"/>
                  </a:lnTo>
                  <a:lnTo>
                    <a:pt x="776288" y="57150"/>
                  </a:lnTo>
                  <a:lnTo>
                    <a:pt x="776288" y="47625"/>
                  </a:lnTo>
                  <a:lnTo>
                    <a:pt x="830263" y="41275"/>
                  </a:lnTo>
                  <a:lnTo>
                    <a:pt x="893763" y="36512"/>
                  </a:lnTo>
                  <a:lnTo>
                    <a:pt x="893837" y="44117"/>
                  </a:lnTo>
                  <a:lnTo>
                    <a:pt x="900113" y="42862"/>
                  </a:lnTo>
                  <a:lnTo>
                    <a:pt x="895351" y="28575"/>
                  </a:lnTo>
                  <a:close/>
                </a:path>
              </a:pathLst>
            </a:custGeom>
            <a:gradFill flip="none" rotWithShape="1">
              <a:gsLst>
                <a:gs pos="78000">
                  <a:srgbClr val="FFCCCC"/>
                </a:gs>
                <a:gs pos="43000">
                  <a:srgbClr val="00B0F0">
                    <a:lumMod val="40000"/>
                    <a:lumOff val="60000"/>
                    <a:alpha val="90000"/>
                  </a:srgbClr>
                </a:gs>
              </a:gsLst>
              <a:lin ang="10800000" scaled="0"/>
              <a:tileRect/>
            </a:gradFill>
            <a:ln>
              <a:noFill/>
            </a:ln>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59" name="Freeform 40"/>
            <p:cNvSpPr>
              <a:spLocks/>
            </p:cNvSpPr>
            <p:nvPr/>
          </p:nvSpPr>
          <p:spPr bwMode="auto">
            <a:xfrm>
              <a:off x="5353363" y="3525293"/>
              <a:ext cx="923019" cy="682723"/>
            </a:xfrm>
            <a:custGeom>
              <a:avLst/>
              <a:gdLst>
                <a:gd name="T0" fmla="*/ 357 w 822"/>
                <a:gd name="T1" fmla="*/ 579 h 608"/>
                <a:gd name="T2" fmla="*/ 314 w 822"/>
                <a:gd name="T3" fmla="*/ 593 h 608"/>
                <a:gd name="T4" fmla="*/ 282 w 822"/>
                <a:gd name="T5" fmla="*/ 582 h 608"/>
                <a:gd name="T6" fmla="*/ 246 w 822"/>
                <a:gd name="T7" fmla="*/ 593 h 608"/>
                <a:gd name="T8" fmla="*/ 206 w 822"/>
                <a:gd name="T9" fmla="*/ 578 h 608"/>
                <a:gd name="T10" fmla="*/ 199 w 822"/>
                <a:gd name="T11" fmla="*/ 568 h 608"/>
                <a:gd name="T12" fmla="*/ 190 w 822"/>
                <a:gd name="T13" fmla="*/ 561 h 608"/>
                <a:gd name="T14" fmla="*/ 121 w 822"/>
                <a:gd name="T15" fmla="*/ 522 h 608"/>
                <a:gd name="T16" fmla="*/ 146 w 822"/>
                <a:gd name="T17" fmla="*/ 451 h 608"/>
                <a:gd name="T18" fmla="*/ 172 w 822"/>
                <a:gd name="T19" fmla="*/ 434 h 608"/>
                <a:gd name="T20" fmla="*/ 186 w 822"/>
                <a:gd name="T21" fmla="*/ 424 h 608"/>
                <a:gd name="T22" fmla="*/ 202 w 822"/>
                <a:gd name="T23" fmla="*/ 416 h 608"/>
                <a:gd name="T24" fmla="*/ 170 w 822"/>
                <a:gd name="T25" fmla="*/ 362 h 608"/>
                <a:gd name="T26" fmla="*/ 115 w 822"/>
                <a:gd name="T27" fmla="*/ 336 h 608"/>
                <a:gd name="T28" fmla="*/ 109 w 822"/>
                <a:gd name="T29" fmla="*/ 327 h 608"/>
                <a:gd name="T30" fmla="*/ 97 w 822"/>
                <a:gd name="T31" fmla="*/ 336 h 608"/>
                <a:gd name="T32" fmla="*/ 50 w 822"/>
                <a:gd name="T33" fmla="*/ 326 h 608"/>
                <a:gd name="T34" fmla="*/ 17 w 822"/>
                <a:gd name="T35" fmla="*/ 313 h 608"/>
                <a:gd name="T36" fmla="*/ 16 w 822"/>
                <a:gd name="T37" fmla="*/ 270 h 608"/>
                <a:gd name="T38" fmla="*/ 106 w 822"/>
                <a:gd name="T39" fmla="*/ 278 h 608"/>
                <a:gd name="T40" fmla="*/ 106 w 822"/>
                <a:gd name="T41" fmla="*/ 253 h 608"/>
                <a:gd name="T42" fmla="*/ 114 w 822"/>
                <a:gd name="T43" fmla="*/ 186 h 608"/>
                <a:gd name="T44" fmla="*/ 216 w 822"/>
                <a:gd name="T45" fmla="*/ 168 h 608"/>
                <a:gd name="T46" fmla="*/ 210 w 822"/>
                <a:gd name="T47" fmla="*/ 132 h 608"/>
                <a:gd name="T48" fmla="*/ 216 w 822"/>
                <a:gd name="T49" fmla="*/ 99 h 608"/>
                <a:gd name="T50" fmla="*/ 277 w 822"/>
                <a:gd name="T51" fmla="*/ 59 h 608"/>
                <a:gd name="T52" fmla="*/ 398 w 822"/>
                <a:gd name="T53" fmla="*/ 5 h 608"/>
                <a:gd name="T54" fmla="*/ 451 w 822"/>
                <a:gd name="T55" fmla="*/ 19 h 608"/>
                <a:gd name="T56" fmla="*/ 512 w 822"/>
                <a:gd name="T57" fmla="*/ 10 h 608"/>
                <a:gd name="T58" fmla="*/ 565 w 822"/>
                <a:gd name="T59" fmla="*/ 90 h 608"/>
                <a:gd name="T60" fmla="*/ 637 w 822"/>
                <a:gd name="T61" fmla="*/ 64 h 608"/>
                <a:gd name="T62" fmla="*/ 682 w 822"/>
                <a:gd name="T63" fmla="*/ 57 h 608"/>
                <a:gd name="T64" fmla="*/ 734 w 822"/>
                <a:gd name="T65" fmla="*/ 59 h 608"/>
                <a:gd name="T66" fmla="*/ 753 w 822"/>
                <a:gd name="T67" fmla="*/ 75 h 608"/>
                <a:gd name="T68" fmla="*/ 809 w 822"/>
                <a:gd name="T69" fmla="*/ 67 h 608"/>
                <a:gd name="T70" fmla="*/ 813 w 822"/>
                <a:gd name="T71" fmla="*/ 91 h 608"/>
                <a:gd name="T72" fmla="*/ 806 w 822"/>
                <a:gd name="T73" fmla="*/ 145 h 608"/>
                <a:gd name="T74" fmla="*/ 817 w 822"/>
                <a:gd name="T75" fmla="*/ 161 h 608"/>
                <a:gd name="T76" fmla="*/ 802 w 822"/>
                <a:gd name="T77" fmla="*/ 208 h 608"/>
                <a:gd name="T78" fmla="*/ 787 w 822"/>
                <a:gd name="T79" fmla="*/ 265 h 608"/>
                <a:gd name="T80" fmla="*/ 776 w 822"/>
                <a:gd name="T81" fmla="*/ 327 h 608"/>
                <a:gd name="T82" fmla="*/ 733 w 822"/>
                <a:gd name="T83" fmla="*/ 359 h 608"/>
                <a:gd name="T84" fmla="*/ 711 w 822"/>
                <a:gd name="T85" fmla="*/ 393 h 608"/>
                <a:gd name="T86" fmla="*/ 708 w 822"/>
                <a:gd name="T87" fmla="*/ 434 h 608"/>
                <a:gd name="T88" fmla="*/ 690 w 822"/>
                <a:gd name="T89" fmla="*/ 465 h 608"/>
                <a:gd name="T90" fmla="*/ 651 w 822"/>
                <a:gd name="T91" fmla="*/ 456 h 608"/>
                <a:gd name="T92" fmla="*/ 613 w 822"/>
                <a:gd name="T93" fmla="*/ 460 h 608"/>
                <a:gd name="T94" fmla="*/ 562 w 822"/>
                <a:gd name="T95" fmla="*/ 461 h 608"/>
                <a:gd name="T96" fmla="*/ 495 w 822"/>
                <a:gd name="T97" fmla="*/ 469 h 608"/>
                <a:gd name="T98" fmla="*/ 472 w 822"/>
                <a:gd name="T99" fmla="*/ 471 h 608"/>
                <a:gd name="T100" fmla="*/ 486 w 822"/>
                <a:gd name="T101" fmla="*/ 502 h 608"/>
                <a:gd name="T102" fmla="*/ 396 w 822"/>
                <a:gd name="T103" fmla="*/ 524 h 608"/>
                <a:gd name="T104" fmla="*/ 375 w 822"/>
                <a:gd name="T105" fmla="*/ 538 h 608"/>
                <a:gd name="T106" fmla="*/ 375 w 822"/>
                <a:gd name="T107" fmla="*/ 561 h 608"/>
                <a:gd name="T108" fmla="*/ 366 w 822"/>
                <a:gd name="T109" fmla="*/ 573 h 608"/>
                <a:gd name="T110" fmla="*/ 359 w 822"/>
                <a:gd name="T111" fmla="*/ 57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2" h="608">
                  <a:moveTo>
                    <a:pt x="359" y="578"/>
                  </a:moveTo>
                  <a:lnTo>
                    <a:pt x="357" y="582"/>
                  </a:lnTo>
                  <a:lnTo>
                    <a:pt x="357" y="579"/>
                  </a:lnTo>
                  <a:lnTo>
                    <a:pt x="356" y="607"/>
                  </a:lnTo>
                  <a:lnTo>
                    <a:pt x="317" y="608"/>
                  </a:lnTo>
                  <a:lnTo>
                    <a:pt x="314" y="593"/>
                  </a:lnTo>
                  <a:lnTo>
                    <a:pt x="296" y="580"/>
                  </a:lnTo>
                  <a:lnTo>
                    <a:pt x="296" y="582"/>
                  </a:lnTo>
                  <a:lnTo>
                    <a:pt x="282" y="582"/>
                  </a:lnTo>
                  <a:lnTo>
                    <a:pt x="276" y="595"/>
                  </a:lnTo>
                  <a:lnTo>
                    <a:pt x="252" y="582"/>
                  </a:lnTo>
                  <a:lnTo>
                    <a:pt x="246" y="593"/>
                  </a:lnTo>
                  <a:lnTo>
                    <a:pt x="228" y="584"/>
                  </a:lnTo>
                  <a:lnTo>
                    <a:pt x="206" y="588"/>
                  </a:lnTo>
                  <a:lnTo>
                    <a:pt x="206" y="578"/>
                  </a:lnTo>
                  <a:lnTo>
                    <a:pt x="206" y="575"/>
                  </a:lnTo>
                  <a:lnTo>
                    <a:pt x="199" y="573"/>
                  </a:lnTo>
                  <a:lnTo>
                    <a:pt x="199" y="568"/>
                  </a:lnTo>
                  <a:lnTo>
                    <a:pt x="202" y="559"/>
                  </a:lnTo>
                  <a:lnTo>
                    <a:pt x="194" y="553"/>
                  </a:lnTo>
                  <a:lnTo>
                    <a:pt x="190" y="561"/>
                  </a:lnTo>
                  <a:lnTo>
                    <a:pt x="185" y="561"/>
                  </a:lnTo>
                  <a:lnTo>
                    <a:pt x="192" y="548"/>
                  </a:lnTo>
                  <a:lnTo>
                    <a:pt x="121" y="522"/>
                  </a:lnTo>
                  <a:lnTo>
                    <a:pt x="122" y="513"/>
                  </a:lnTo>
                  <a:lnTo>
                    <a:pt x="145" y="513"/>
                  </a:lnTo>
                  <a:lnTo>
                    <a:pt x="146" y="451"/>
                  </a:lnTo>
                  <a:lnTo>
                    <a:pt x="155" y="451"/>
                  </a:lnTo>
                  <a:lnTo>
                    <a:pt x="159" y="434"/>
                  </a:lnTo>
                  <a:lnTo>
                    <a:pt x="172" y="434"/>
                  </a:lnTo>
                  <a:lnTo>
                    <a:pt x="176" y="427"/>
                  </a:lnTo>
                  <a:lnTo>
                    <a:pt x="185" y="427"/>
                  </a:lnTo>
                  <a:lnTo>
                    <a:pt x="186" y="424"/>
                  </a:lnTo>
                  <a:lnTo>
                    <a:pt x="194" y="424"/>
                  </a:lnTo>
                  <a:lnTo>
                    <a:pt x="194" y="416"/>
                  </a:lnTo>
                  <a:lnTo>
                    <a:pt x="202" y="416"/>
                  </a:lnTo>
                  <a:lnTo>
                    <a:pt x="202" y="377"/>
                  </a:lnTo>
                  <a:lnTo>
                    <a:pt x="185" y="377"/>
                  </a:lnTo>
                  <a:lnTo>
                    <a:pt x="170" y="362"/>
                  </a:lnTo>
                  <a:lnTo>
                    <a:pt x="167" y="353"/>
                  </a:lnTo>
                  <a:lnTo>
                    <a:pt x="117" y="353"/>
                  </a:lnTo>
                  <a:lnTo>
                    <a:pt x="115" y="336"/>
                  </a:lnTo>
                  <a:lnTo>
                    <a:pt x="121" y="336"/>
                  </a:lnTo>
                  <a:lnTo>
                    <a:pt x="121" y="327"/>
                  </a:lnTo>
                  <a:lnTo>
                    <a:pt x="109" y="327"/>
                  </a:lnTo>
                  <a:lnTo>
                    <a:pt x="91" y="305"/>
                  </a:lnTo>
                  <a:lnTo>
                    <a:pt x="97" y="331"/>
                  </a:lnTo>
                  <a:lnTo>
                    <a:pt x="97" y="336"/>
                  </a:lnTo>
                  <a:lnTo>
                    <a:pt x="60" y="336"/>
                  </a:lnTo>
                  <a:lnTo>
                    <a:pt x="60" y="327"/>
                  </a:lnTo>
                  <a:lnTo>
                    <a:pt x="50" y="326"/>
                  </a:lnTo>
                  <a:lnTo>
                    <a:pt x="50" y="318"/>
                  </a:lnTo>
                  <a:lnTo>
                    <a:pt x="24" y="310"/>
                  </a:lnTo>
                  <a:lnTo>
                    <a:pt x="17" y="313"/>
                  </a:lnTo>
                  <a:lnTo>
                    <a:pt x="0" y="306"/>
                  </a:lnTo>
                  <a:lnTo>
                    <a:pt x="4" y="256"/>
                  </a:lnTo>
                  <a:lnTo>
                    <a:pt x="16" y="270"/>
                  </a:lnTo>
                  <a:lnTo>
                    <a:pt x="34" y="269"/>
                  </a:lnTo>
                  <a:lnTo>
                    <a:pt x="105" y="297"/>
                  </a:lnTo>
                  <a:lnTo>
                    <a:pt x="106" y="278"/>
                  </a:lnTo>
                  <a:lnTo>
                    <a:pt x="111" y="275"/>
                  </a:lnTo>
                  <a:lnTo>
                    <a:pt x="111" y="256"/>
                  </a:lnTo>
                  <a:lnTo>
                    <a:pt x="106" y="253"/>
                  </a:lnTo>
                  <a:lnTo>
                    <a:pt x="117" y="221"/>
                  </a:lnTo>
                  <a:lnTo>
                    <a:pt x="114" y="208"/>
                  </a:lnTo>
                  <a:lnTo>
                    <a:pt x="114" y="186"/>
                  </a:lnTo>
                  <a:lnTo>
                    <a:pt x="105" y="186"/>
                  </a:lnTo>
                  <a:lnTo>
                    <a:pt x="106" y="160"/>
                  </a:lnTo>
                  <a:lnTo>
                    <a:pt x="216" y="168"/>
                  </a:lnTo>
                  <a:lnTo>
                    <a:pt x="225" y="155"/>
                  </a:lnTo>
                  <a:lnTo>
                    <a:pt x="202" y="137"/>
                  </a:lnTo>
                  <a:lnTo>
                    <a:pt x="210" y="132"/>
                  </a:lnTo>
                  <a:lnTo>
                    <a:pt x="186" y="110"/>
                  </a:lnTo>
                  <a:lnTo>
                    <a:pt x="190" y="106"/>
                  </a:lnTo>
                  <a:lnTo>
                    <a:pt x="216" y="99"/>
                  </a:lnTo>
                  <a:lnTo>
                    <a:pt x="239" y="86"/>
                  </a:lnTo>
                  <a:lnTo>
                    <a:pt x="277" y="79"/>
                  </a:lnTo>
                  <a:lnTo>
                    <a:pt x="277" y="59"/>
                  </a:lnTo>
                  <a:lnTo>
                    <a:pt x="263" y="54"/>
                  </a:lnTo>
                  <a:lnTo>
                    <a:pt x="265" y="0"/>
                  </a:lnTo>
                  <a:lnTo>
                    <a:pt x="398" y="5"/>
                  </a:lnTo>
                  <a:lnTo>
                    <a:pt x="439" y="9"/>
                  </a:lnTo>
                  <a:lnTo>
                    <a:pt x="441" y="19"/>
                  </a:lnTo>
                  <a:lnTo>
                    <a:pt x="451" y="19"/>
                  </a:lnTo>
                  <a:lnTo>
                    <a:pt x="459" y="24"/>
                  </a:lnTo>
                  <a:lnTo>
                    <a:pt x="459" y="5"/>
                  </a:lnTo>
                  <a:lnTo>
                    <a:pt x="512" y="10"/>
                  </a:lnTo>
                  <a:lnTo>
                    <a:pt x="512" y="62"/>
                  </a:lnTo>
                  <a:lnTo>
                    <a:pt x="561" y="58"/>
                  </a:lnTo>
                  <a:lnTo>
                    <a:pt x="565" y="90"/>
                  </a:lnTo>
                  <a:lnTo>
                    <a:pt x="576" y="90"/>
                  </a:lnTo>
                  <a:lnTo>
                    <a:pt x="576" y="63"/>
                  </a:lnTo>
                  <a:lnTo>
                    <a:pt x="637" y="64"/>
                  </a:lnTo>
                  <a:lnTo>
                    <a:pt x="642" y="62"/>
                  </a:lnTo>
                  <a:lnTo>
                    <a:pt x="680" y="64"/>
                  </a:lnTo>
                  <a:lnTo>
                    <a:pt x="682" y="57"/>
                  </a:lnTo>
                  <a:lnTo>
                    <a:pt x="691" y="57"/>
                  </a:lnTo>
                  <a:lnTo>
                    <a:pt x="708" y="62"/>
                  </a:lnTo>
                  <a:lnTo>
                    <a:pt x="734" y="59"/>
                  </a:lnTo>
                  <a:lnTo>
                    <a:pt x="737" y="70"/>
                  </a:lnTo>
                  <a:lnTo>
                    <a:pt x="745" y="68"/>
                  </a:lnTo>
                  <a:lnTo>
                    <a:pt x="753" y="75"/>
                  </a:lnTo>
                  <a:lnTo>
                    <a:pt x="782" y="77"/>
                  </a:lnTo>
                  <a:lnTo>
                    <a:pt x="791" y="70"/>
                  </a:lnTo>
                  <a:lnTo>
                    <a:pt x="809" y="67"/>
                  </a:lnTo>
                  <a:lnTo>
                    <a:pt x="822" y="72"/>
                  </a:lnTo>
                  <a:lnTo>
                    <a:pt x="821" y="84"/>
                  </a:lnTo>
                  <a:lnTo>
                    <a:pt x="813" y="91"/>
                  </a:lnTo>
                  <a:lnTo>
                    <a:pt x="810" y="119"/>
                  </a:lnTo>
                  <a:lnTo>
                    <a:pt x="811" y="137"/>
                  </a:lnTo>
                  <a:lnTo>
                    <a:pt x="806" y="145"/>
                  </a:lnTo>
                  <a:lnTo>
                    <a:pt x="797" y="141"/>
                  </a:lnTo>
                  <a:lnTo>
                    <a:pt x="802" y="151"/>
                  </a:lnTo>
                  <a:lnTo>
                    <a:pt x="817" y="161"/>
                  </a:lnTo>
                  <a:lnTo>
                    <a:pt x="813" y="194"/>
                  </a:lnTo>
                  <a:lnTo>
                    <a:pt x="810" y="203"/>
                  </a:lnTo>
                  <a:lnTo>
                    <a:pt x="802" y="208"/>
                  </a:lnTo>
                  <a:lnTo>
                    <a:pt x="797" y="230"/>
                  </a:lnTo>
                  <a:lnTo>
                    <a:pt x="780" y="253"/>
                  </a:lnTo>
                  <a:lnTo>
                    <a:pt x="787" y="265"/>
                  </a:lnTo>
                  <a:lnTo>
                    <a:pt x="771" y="315"/>
                  </a:lnTo>
                  <a:lnTo>
                    <a:pt x="780" y="327"/>
                  </a:lnTo>
                  <a:lnTo>
                    <a:pt x="776" y="327"/>
                  </a:lnTo>
                  <a:lnTo>
                    <a:pt x="773" y="331"/>
                  </a:lnTo>
                  <a:lnTo>
                    <a:pt x="762" y="357"/>
                  </a:lnTo>
                  <a:lnTo>
                    <a:pt x="733" y="359"/>
                  </a:lnTo>
                  <a:lnTo>
                    <a:pt x="733" y="366"/>
                  </a:lnTo>
                  <a:lnTo>
                    <a:pt x="716" y="372"/>
                  </a:lnTo>
                  <a:lnTo>
                    <a:pt x="711" y="393"/>
                  </a:lnTo>
                  <a:lnTo>
                    <a:pt x="722" y="399"/>
                  </a:lnTo>
                  <a:lnTo>
                    <a:pt x="716" y="403"/>
                  </a:lnTo>
                  <a:lnTo>
                    <a:pt x="708" y="434"/>
                  </a:lnTo>
                  <a:lnTo>
                    <a:pt x="713" y="442"/>
                  </a:lnTo>
                  <a:lnTo>
                    <a:pt x="696" y="461"/>
                  </a:lnTo>
                  <a:lnTo>
                    <a:pt x="690" y="465"/>
                  </a:lnTo>
                  <a:lnTo>
                    <a:pt x="676" y="456"/>
                  </a:lnTo>
                  <a:lnTo>
                    <a:pt x="656" y="460"/>
                  </a:lnTo>
                  <a:lnTo>
                    <a:pt x="651" y="456"/>
                  </a:lnTo>
                  <a:lnTo>
                    <a:pt x="640" y="464"/>
                  </a:lnTo>
                  <a:lnTo>
                    <a:pt x="631" y="460"/>
                  </a:lnTo>
                  <a:lnTo>
                    <a:pt x="613" y="460"/>
                  </a:lnTo>
                  <a:lnTo>
                    <a:pt x="583" y="451"/>
                  </a:lnTo>
                  <a:lnTo>
                    <a:pt x="565" y="450"/>
                  </a:lnTo>
                  <a:lnTo>
                    <a:pt x="562" y="461"/>
                  </a:lnTo>
                  <a:lnTo>
                    <a:pt x="501" y="464"/>
                  </a:lnTo>
                  <a:lnTo>
                    <a:pt x="500" y="465"/>
                  </a:lnTo>
                  <a:lnTo>
                    <a:pt x="495" y="469"/>
                  </a:lnTo>
                  <a:lnTo>
                    <a:pt x="492" y="476"/>
                  </a:lnTo>
                  <a:lnTo>
                    <a:pt x="486" y="476"/>
                  </a:lnTo>
                  <a:lnTo>
                    <a:pt x="472" y="471"/>
                  </a:lnTo>
                  <a:lnTo>
                    <a:pt x="486" y="493"/>
                  </a:lnTo>
                  <a:lnTo>
                    <a:pt x="487" y="499"/>
                  </a:lnTo>
                  <a:lnTo>
                    <a:pt x="486" y="502"/>
                  </a:lnTo>
                  <a:lnTo>
                    <a:pt x="456" y="511"/>
                  </a:lnTo>
                  <a:lnTo>
                    <a:pt x="460" y="522"/>
                  </a:lnTo>
                  <a:lnTo>
                    <a:pt x="396" y="524"/>
                  </a:lnTo>
                  <a:lnTo>
                    <a:pt x="392" y="531"/>
                  </a:lnTo>
                  <a:lnTo>
                    <a:pt x="375" y="533"/>
                  </a:lnTo>
                  <a:lnTo>
                    <a:pt x="375" y="538"/>
                  </a:lnTo>
                  <a:lnTo>
                    <a:pt x="367" y="538"/>
                  </a:lnTo>
                  <a:lnTo>
                    <a:pt x="367" y="561"/>
                  </a:lnTo>
                  <a:lnTo>
                    <a:pt x="375" y="561"/>
                  </a:lnTo>
                  <a:lnTo>
                    <a:pt x="375" y="566"/>
                  </a:lnTo>
                  <a:lnTo>
                    <a:pt x="366" y="566"/>
                  </a:lnTo>
                  <a:lnTo>
                    <a:pt x="366" y="573"/>
                  </a:lnTo>
                  <a:lnTo>
                    <a:pt x="357" y="575"/>
                  </a:lnTo>
                  <a:lnTo>
                    <a:pt x="357" y="578"/>
                  </a:lnTo>
                  <a:lnTo>
                    <a:pt x="359" y="57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60" name="テキスト ボックス 359"/>
            <p:cNvSpPr txBox="1"/>
            <p:nvPr/>
          </p:nvSpPr>
          <p:spPr>
            <a:xfrm>
              <a:off x="5659577" y="2189422"/>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寝屋川市</a:t>
              </a:r>
            </a:p>
          </p:txBody>
        </p:sp>
        <p:sp>
          <p:nvSpPr>
            <p:cNvPr id="361" name="テキスト ボックス 360"/>
            <p:cNvSpPr txBox="1"/>
            <p:nvPr/>
          </p:nvSpPr>
          <p:spPr>
            <a:xfrm>
              <a:off x="5321249" y="2344785"/>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守口市</a:t>
              </a:r>
            </a:p>
          </p:txBody>
        </p:sp>
        <p:sp>
          <p:nvSpPr>
            <p:cNvPr id="362" name="テキスト ボックス 361"/>
            <p:cNvSpPr txBox="1"/>
            <p:nvPr/>
          </p:nvSpPr>
          <p:spPr>
            <a:xfrm>
              <a:off x="5180362" y="2149868"/>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摂津市</a:t>
              </a:r>
            </a:p>
          </p:txBody>
        </p:sp>
        <p:sp>
          <p:nvSpPr>
            <p:cNvPr id="363" name="テキスト ボックス 362"/>
            <p:cNvSpPr txBox="1"/>
            <p:nvPr/>
          </p:nvSpPr>
          <p:spPr>
            <a:xfrm>
              <a:off x="4699180" y="2074720"/>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吹田市</a:t>
              </a:r>
            </a:p>
          </p:txBody>
        </p:sp>
        <p:sp>
          <p:nvSpPr>
            <p:cNvPr id="364" name="テキスト ボックス 363"/>
            <p:cNvSpPr txBox="1"/>
            <p:nvPr/>
          </p:nvSpPr>
          <p:spPr>
            <a:xfrm>
              <a:off x="4250060" y="2067245"/>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豊中市</a:t>
              </a:r>
            </a:p>
          </p:txBody>
        </p:sp>
        <p:sp>
          <p:nvSpPr>
            <p:cNvPr id="365" name="テキスト ボックス 364"/>
            <p:cNvSpPr txBox="1"/>
            <p:nvPr/>
          </p:nvSpPr>
          <p:spPr>
            <a:xfrm>
              <a:off x="5804268" y="2805428"/>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大東市</a:t>
              </a:r>
            </a:p>
          </p:txBody>
        </p:sp>
        <p:sp>
          <p:nvSpPr>
            <p:cNvPr id="366" name="テキスト ボックス 365"/>
            <p:cNvSpPr txBox="1"/>
            <p:nvPr/>
          </p:nvSpPr>
          <p:spPr>
            <a:xfrm>
              <a:off x="5646877" y="3723653"/>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八尾市</a:t>
              </a:r>
            </a:p>
          </p:txBody>
        </p:sp>
        <p:sp>
          <p:nvSpPr>
            <p:cNvPr id="367" name="テキスト ボックス 366"/>
            <p:cNvSpPr txBox="1"/>
            <p:nvPr/>
          </p:nvSpPr>
          <p:spPr>
            <a:xfrm>
              <a:off x="4515435" y="4299252"/>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堺市</a:t>
              </a:r>
            </a:p>
          </p:txBody>
        </p:sp>
        <p:sp>
          <p:nvSpPr>
            <p:cNvPr id="368" name="テキスト ボックス 367"/>
            <p:cNvSpPr txBox="1"/>
            <p:nvPr/>
          </p:nvSpPr>
          <p:spPr>
            <a:xfrm>
              <a:off x="5657595" y="3201871"/>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東大阪市</a:t>
              </a:r>
            </a:p>
          </p:txBody>
        </p:sp>
        <p:grpSp>
          <p:nvGrpSpPr>
            <p:cNvPr id="369" name="グループ化 368"/>
            <p:cNvGrpSpPr/>
            <p:nvPr/>
          </p:nvGrpSpPr>
          <p:grpSpPr>
            <a:xfrm>
              <a:off x="5484683" y="1640769"/>
              <a:ext cx="1294164" cy="318339"/>
              <a:chOff x="3046364" y="2519583"/>
              <a:chExt cx="1829633" cy="450052"/>
            </a:xfrm>
          </p:grpSpPr>
          <p:sp>
            <p:nvSpPr>
              <p:cNvPr id="400" name="正方形/長方形 399"/>
              <p:cNvSpPr/>
              <p:nvPr/>
            </p:nvSpPr>
            <p:spPr>
              <a:xfrm>
                <a:off x="3046364" y="2519583"/>
                <a:ext cx="1730438" cy="450052"/>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401" name="テキスト ボックス 400"/>
              <p:cNvSpPr txBox="1"/>
              <p:nvPr/>
            </p:nvSpPr>
            <p:spPr>
              <a:xfrm>
                <a:off x="3400035" y="2559683"/>
                <a:ext cx="1475962" cy="369851"/>
              </a:xfrm>
              <a:prstGeom prst="rect">
                <a:avLst/>
              </a:prstGeom>
              <a:noFill/>
            </p:spPr>
            <p:txBody>
              <a:bodyPr wrap="square" rtlCol="0">
                <a:spAutoFit/>
              </a:bodyPr>
              <a:lstStyle/>
              <a:p>
                <a:r>
                  <a:rPr lang="ja-JP" altLang="en-US" sz="1050" dirty="0">
                    <a:solidFill>
                      <a:prstClr val="black"/>
                    </a:solidFill>
                    <a:latin typeface="HGPｺﾞｼｯｸM" panose="020B0600000000000000" pitchFamily="50" charset="-128"/>
                    <a:ea typeface="HGPｺﾞｼｯｸM" panose="020B0600000000000000" pitchFamily="50" charset="-128"/>
                  </a:rPr>
                  <a:t>既存連絡箇所</a:t>
                </a:r>
              </a:p>
            </p:txBody>
          </p:sp>
          <p:sp>
            <p:nvSpPr>
              <p:cNvPr id="402" name="右矢印 401"/>
              <p:cNvSpPr/>
              <p:nvPr/>
            </p:nvSpPr>
            <p:spPr>
              <a:xfrm rot="10800000">
                <a:off x="3122769" y="2606110"/>
                <a:ext cx="300402" cy="276999"/>
              </a:xfrm>
              <a:prstGeom prst="rightArrow">
                <a:avLst/>
              </a:prstGeom>
              <a:no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grpSp>
        <p:grpSp>
          <p:nvGrpSpPr>
            <p:cNvPr id="370" name="グループ化 369"/>
            <p:cNvGrpSpPr/>
            <p:nvPr/>
          </p:nvGrpSpPr>
          <p:grpSpPr>
            <a:xfrm>
              <a:off x="4563990" y="2338471"/>
              <a:ext cx="1452124" cy="1945129"/>
              <a:chOff x="1682250" y="3505026"/>
              <a:chExt cx="2052950" cy="2749938"/>
            </a:xfrm>
          </p:grpSpPr>
          <p:sp>
            <p:nvSpPr>
              <p:cNvPr id="377" name="フリーフォーム 376"/>
              <p:cNvSpPr>
                <a:spLocks noChangeAspect="1"/>
              </p:cNvSpPr>
              <p:nvPr/>
            </p:nvSpPr>
            <p:spPr>
              <a:xfrm>
                <a:off x="2973550" y="3734264"/>
                <a:ext cx="689642" cy="645478"/>
              </a:xfrm>
              <a:custGeom>
                <a:avLst/>
                <a:gdLst>
                  <a:gd name="connsiteX0" fmla="*/ 619125 w 619125"/>
                  <a:gd name="connsiteY0" fmla="*/ 0 h 600075"/>
                  <a:gd name="connsiteX1" fmla="*/ 419100 w 619125"/>
                  <a:gd name="connsiteY1" fmla="*/ 57150 h 600075"/>
                  <a:gd name="connsiteX2" fmla="*/ 371475 w 619125"/>
                  <a:gd name="connsiteY2" fmla="*/ 361950 h 600075"/>
                  <a:gd name="connsiteX3" fmla="*/ 114300 w 619125"/>
                  <a:gd name="connsiteY3" fmla="*/ 342900 h 600075"/>
                  <a:gd name="connsiteX4" fmla="*/ 0 w 619125"/>
                  <a:gd name="connsiteY4" fmla="*/ 600075 h 600075"/>
                  <a:gd name="connsiteX0" fmla="*/ 644525 w 644525"/>
                  <a:gd name="connsiteY0" fmla="*/ 0 h 603250"/>
                  <a:gd name="connsiteX1" fmla="*/ 419100 w 644525"/>
                  <a:gd name="connsiteY1" fmla="*/ 60325 h 603250"/>
                  <a:gd name="connsiteX2" fmla="*/ 371475 w 644525"/>
                  <a:gd name="connsiteY2" fmla="*/ 365125 h 603250"/>
                  <a:gd name="connsiteX3" fmla="*/ 114300 w 644525"/>
                  <a:gd name="connsiteY3" fmla="*/ 346075 h 603250"/>
                  <a:gd name="connsiteX4" fmla="*/ 0 w 644525"/>
                  <a:gd name="connsiteY4" fmla="*/ 603250 h 603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525" h="603250">
                    <a:moveTo>
                      <a:pt x="644525" y="0"/>
                    </a:moveTo>
                    <a:lnTo>
                      <a:pt x="419100" y="60325"/>
                    </a:lnTo>
                    <a:lnTo>
                      <a:pt x="371475" y="365125"/>
                    </a:lnTo>
                    <a:lnTo>
                      <a:pt x="114300" y="346075"/>
                    </a:lnTo>
                    <a:lnTo>
                      <a:pt x="0" y="603250"/>
                    </a:lnTo>
                  </a:path>
                </a:pathLst>
              </a:custGeom>
              <a:noFill/>
              <a:ln>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78" name="フリーフォーム 377"/>
              <p:cNvSpPr>
                <a:spLocks noChangeAspect="1"/>
              </p:cNvSpPr>
              <p:nvPr/>
            </p:nvSpPr>
            <p:spPr>
              <a:xfrm>
                <a:off x="3015120" y="3775389"/>
                <a:ext cx="662464" cy="642080"/>
              </a:xfrm>
              <a:custGeom>
                <a:avLst/>
                <a:gdLst>
                  <a:gd name="connsiteX0" fmla="*/ 619125 w 619125"/>
                  <a:gd name="connsiteY0" fmla="*/ 0 h 600075"/>
                  <a:gd name="connsiteX1" fmla="*/ 419100 w 619125"/>
                  <a:gd name="connsiteY1" fmla="*/ 57150 h 600075"/>
                  <a:gd name="connsiteX2" fmla="*/ 371475 w 619125"/>
                  <a:gd name="connsiteY2" fmla="*/ 361950 h 600075"/>
                  <a:gd name="connsiteX3" fmla="*/ 114300 w 619125"/>
                  <a:gd name="connsiteY3" fmla="*/ 342900 h 600075"/>
                  <a:gd name="connsiteX4" fmla="*/ 0 w 619125"/>
                  <a:gd name="connsiteY4" fmla="*/ 600075 h 600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5" h="600075">
                    <a:moveTo>
                      <a:pt x="619125" y="0"/>
                    </a:moveTo>
                    <a:lnTo>
                      <a:pt x="419100" y="57150"/>
                    </a:lnTo>
                    <a:lnTo>
                      <a:pt x="371475" y="361950"/>
                    </a:lnTo>
                    <a:lnTo>
                      <a:pt x="114300" y="342900"/>
                    </a:lnTo>
                    <a:lnTo>
                      <a:pt x="0" y="600075"/>
                    </a:lnTo>
                  </a:path>
                </a:pathLst>
              </a:custGeom>
              <a:noFill/>
              <a:ln>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79" name="フリーフォーム 378"/>
              <p:cNvSpPr/>
              <p:nvPr/>
            </p:nvSpPr>
            <p:spPr>
              <a:xfrm>
                <a:off x="1890232" y="3861048"/>
                <a:ext cx="1028700" cy="600075"/>
              </a:xfrm>
              <a:custGeom>
                <a:avLst/>
                <a:gdLst>
                  <a:gd name="connsiteX0" fmla="*/ 1028700 w 1028700"/>
                  <a:gd name="connsiteY0" fmla="*/ 0 h 600075"/>
                  <a:gd name="connsiteX1" fmla="*/ 1028700 w 1028700"/>
                  <a:gd name="connsiteY1" fmla="*/ 0 h 600075"/>
                  <a:gd name="connsiteX2" fmla="*/ 962025 w 1028700"/>
                  <a:gd name="connsiteY2" fmla="*/ 114300 h 600075"/>
                  <a:gd name="connsiteX3" fmla="*/ 933450 w 1028700"/>
                  <a:gd name="connsiteY3" fmla="*/ 152400 h 600075"/>
                  <a:gd name="connsiteX4" fmla="*/ 666750 w 1028700"/>
                  <a:gd name="connsiteY4" fmla="*/ 295275 h 600075"/>
                  <a:gd name="connsiteX5" fmla="*/ 476250 w 1028700"/>
                  <a:gd name="connsiteY5" fmla="*/ 342900 h 600075"/>
                  <a:gd name="connsiteX6" fmla="*/ 323850 w 1028700"/>
                  <a:gd name="connsiteY6" fmla="*/ 533400 h 600075"/>
                  <a:gd name="connsiteX7" fmla="*/ 0 w 1028700"/>
                  <a:gd name="connsiteY7" fmla="*/ 600075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8700" h="600075">
                    <a:moveTo>
                      <a:pt x="1028700" y="0"/>
                    </a:moveTo>
                    <a:lnTo>
                      <a:pt x="1028700" y="0"/>
                    </a:lnTo>
                    <a:cubicBezTo>
                      <a:pt x="1002059" y="47954"/>
                      <a:pt x="989912" y="75258"/>
                      <a:pt x="962025" y="114300"/>
                    </a:cubicBezTo>
                    <a:cubicBezTo>
                      <a:pt x="952798" y="127218"/>
                      <a:pt x="933450" y="152400"/>
                      <a:pt x="933450" y="152400"/>
                    </a:cubicBezTo>
                    <a:lnTo>
                      <a:pt x="666750" y="295275"/>
                    </a:lnTo>
                    <a:lnTo>
                      <a:pt x="476250" y="342900"/>
                    </a:lnTo>
                    <a:lnTo>
                      <a:pt x="323850" y="533400"/>
                    </a:lnTo>
                    <a:lnTo>
                      <a:pt x="0" y="600075"/>
                    </a:lnTo>
                  </a:path>
                </a:pathLst>
              </a:custGeom>
              <a:noFill/>
              <a:ln>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80" name="フリーフォーム 379"/>
              <p:cNvSpPr>
                <a:spLocks/>
              </p:cNvSpPr>
              <p:nvPr/>
            </p:nvSpPr>
            <p:spPr>
              <a:xfrm>
                <a:off x="2603432" y="3797770"/>
                <a:ext cx="347300" cy="1296099"/>
              </a:xfrm>
              <a:custGeom>
                <a:avLst/>
                <a:gdLst>
                  <a:gd name="connsiteX0" fmla="*/ 285750 w 285750"/>
                  <a:gd name="connsiteY0" fmla="*/ 0 h 1123950"/>
                  <a:gd name="connsiteX1" fmla="*/ 257175 w 285750"/>
                  <a:gd name="connsiteY1" fmla="*/ 219075 h 1123950"/>
                  <a:gd name="connsiteX2" fmla="*/ 28575 w 285750"/>
                  <a:gd name="connsiteY2" fmla="*/ 352425 h 1123950"/>
                  <a:gd name="connsiteX3" fmla="*/ 0 w 285750"/>
                  <a:gd name="connsiteY3" fmla="*/ 1123950 h 1123950"/>
                  <a:gd name="connsiteX0" fmla="*/ 292100 w 292100"/>
                  <a:gd name="connsiteY0" fmla="*/ 0 h 1152525"/>
                  <a:gd name="connsiteX1" fmla="*/ 257175 w 292100"/>
                  <a:gd name="connsiteY1" fmla="*/ 247650 h 1152525"/>
                  <a:gd name="connsiteX2" fmla="*/ 28575 w 292100"/>
                  <a:gd name="connsiteY2" fmla="*/ 381000 h 1152525"/>
                  <a:gd name="connsiteX3" fmla="*/ 0 w 292100"/>
                  <a:gd name="connsiteY3" fmla="*/ 1152525 h 1152525"/>
                  <a:gd name="connsiteX0" fmla="*/ 286948 w 286948"/>
                  <a:gd name="connsiteY0" fmla="*/ 0 h 1031517"/>
                  <a:gd name="connsiteX1" fmla="*/ 252023 w 286948"/>
                  <a:gd name="connsiteY1" fmla="*/ 247650 h 1031517"/>
                  <a:gd name="connsiteX2" fmla="*/ 23423 w 286948"/>
                  <a:gd name="connsiteY2" fmla="*/ 381000 h 1031517"/>
                  <a:gd name="connsiteX3" fmla="*/ 0 w 286948"/>
                  <a:gd name="connsiteY3" fmla="*/ 1031517 h 1031517"/>
                  <a:gd name="connsiteX0" fmla="*/ 281796 w 281796"/>
                  <a:gd name="connsiteY0" fmla="*/ 0 h 987954"/>
                  <a:gd name="connsiteX1" fmla="*/ 246871 w 281796"/>
                  <a:gd name="connsiteY1" fmla="*/ 247650 h 987954"/>
                  <a:gd name="connsiteX2" fmla="*/ 18271 w 281796"/>
                  <a:gd name="connsiteY2" fmla="*/ 381000 h 987954"/>
                  <a:gd name="connsiteX3" fmla="*/ 0 w 281796"/>
                  <a:gd name="connsiteY3" fmla="*/ 987954 h 987954"/>
                </a:gdLst>
                <a:ahLst/>
                <a:cxnLst>
                  <a:cxn ang="0">
                    <a:pos x="connsiteX0" y="connsiteY0"/>
                  </a:cxn>
                  <a:cxn ang="0">
                    <a:pos x="connsiteX1" y="connsiteY1"/>
                  </a:cxn>
                  <a:cxn ang="0">
                    <a:pos x="connsiteX2" y="connsiteY2"/>
                  </a:cxn>
                  <a:cxn ang="0">
                    <a:pos x="connsiteX3" y="connsiteY3"/>
                  </a:cxn>
                </a:cxnLst>
                <a:rect l="l" t="t" r="r" b="b"/>
                <a:pathLst>
                  <a:path w="281796" h="987954">
                    <a:moveTo>
                      <a:pt x="281796" y="0"/>
                    </a:moveTo>
                    <a:lnTo>
                      <a:pt x="246871" y="247650"/>
                    </a:lnTo>
                    <a:lnTo>
                      <a:pt x="18271" y="381000"/>
                    </a:lnTo>
                    <a:cubicBezTo>
                      <a:pt x="8746" y="638175"/>
                      <a:pt x="9525" y="730779"/>
                      <a:pt x="0" y="987954"/>
                    </a:cubicBezTo>
                  </a:path>
                </a:pathLst>
              </a:custGeom>
              <a:noFill/>
              <a:ln>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81" name="フリーフォーム 380"/>
              <p:cNvSpPr>
                <a:spLocks/>
              </p:cNvSpPr>
              <p:nvPr/>
            </p:nvSpPr>
            <p:spPr>
              <a:xfrm>
                <a:off x="2641472" y="3825208"/>
                <a:ext cx="360000" cy="1272800"/>
              </a:xfrm>
              <a:custGeom>
                <a:avLst/>
                <a:gdLst>
                  <a:gd name="connsiteX0" fmla="*/ 285750 w 285750"/>
                  <a:gd name="connsiteY0" fmla="*/ 0 h 1123950"/>
                  <a:gd name="connsiteX1" fmla="*/ 257175 w 285750"/>
                  <a:gd name="connsiteY1" fmla="*/ 219075 h 1123950"/>
                  <a:gd name="connsiteX2" fmla="*/ 28575 w 285750"/>
                  <a:gd name="connsiteY2" fmla="*/ 352425 h 1123950"/>
                  <a:gd name="connsiteX3" fmla="*/ 0 w 285750"/>
                  <a:gd name="connsiteY3" fmla="*/ 1123950 h 1123950"/>
                  <a:gd name="connsiteX0" fmla="*/ 307975 w 307975"/>
                  <a:gd name="connsiteY0" fmla="*/ 0 h 1162050"/>
                  <a:gd name="connsiteX1" fmla="*/ 257175 w 307975"/>
                  <a:gd name="connsiteY1" fmla="*/ 257175 h 1162050"/>
                  <a:gd name="connsiteX2" fmla="*/ 28575 w 307975"/>
                  <a:gd name="connsiteY2" fmla="*/ 390525 h 1162050"/>
                  <a:gd name="connsiteX3" fmla="*/ 0 w 307975"/>
                  <a:gd name="connsiteY3" fmla="*/ 1162050 h 1162050"/>
                  <a:gd name="connsiteX0" fmla="*/ 291678 w 291678"/>
                  <a:gd name="connsiteY0" fmla="*/ 0 h 1002071"/>
                  <a:gd name="connsiteX1" fmla="*/ 240878 w 291678"/>
                  <a:gd name="connsiteY1" fmla="*/ 257175 h 1002071"/>
                  <a:gd name="connsiteX2" fmla="*/ 12278 w 291678"/>
                  <a:gd name="connsiteY2" fmla="*/ 390525 h 1002071"/>
                  <a:gd name="connsiteX3" fmla="*/ 0 w 291678"/>
                  <a:gd name="connsiteY3" fmla="*/ 1002071 h 1002071"/>
                  <a:gd name="connsiteX0" fmla="*/ 307975 w 307975"/>
                  <a:gd name="connsiteY0" fmla="*/ 0 h 1002071"/>
                  <a:gd name="connsiteX1" fmla="*/ 257175 w 307975"/>
                  <a:gd name="connsiteY1" fmla="*/ 257175 h 1002071"/>
                  <a:gd name="connsiteX2" fmla="*/ 28575 w 307975"/>
                  <a:gd name="connsiteY2" fmla="*/ 390525 h 1002071"/>
                  <a:gd name="connsiteX3" fmla="*/ 0 w 307975"/>
                  <a:gd name="connsiteY3" fmla="*/ 1002071 h 1002071"/>
                </a:gdLst>
                <a:ahLst/>
                <a:cxnLst>
                  <a:cxn ang="0">
                    <a:pos x="connsiteX0" y="connsiteY0"/>
                  </a:cxn>
                  <a:cxn ang="0">
                    <a:pos x="connsiteX1" y="connsiteY1"/>
                  </a:cxn>
                  <a:cxn ang="0">
                    <a:pos x="connsiteX2" y="connsiteY2"/>
                  </a:cxn>
                  <a:cxn ang="0">
                    <a:pos x="connsiteX3" y="connsiteY3"/>
                  </a:cxn>
                </a:cxnLst>
                <a:rect l="l" t="t" r="r" b="b"/>
                <a:pathLst>
                  <a:path w="307975" h="1002071">
                    <a:moveTo>
                      <a:pt x="307975" y="0"/>
                    </a:moveTo>
                    <a:lnTo>
                      <a:pt x="257175" y="257175"/>
                    </a:lnTo>
                    <a:lnTo>
                      <a:pt x="28575" y="390525"/>
                    </a:lnTo>
                    <a:cubicBezTo>
                      <a:pt x="19050" y="647700"/>
                      <a:pt x="9525" y="744896"/>
                      <a:pt x="0" y="1002071"/>
                    </a:cubicBezTo>
                  </a:path>
                </a:pathLst>
              </a:custGeom>
              <a:noFill/>
              <a:ln>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82" name="円/楕円 381"/>
              <p:cNvSpPr/>
              <p:nvPr/>
            </p:nvSpPr>
            <p:spPr>
              <a:xfrm>
                <a:off x="3627188" y="3697456"/>
                <a:ext cx="108012" cy="108012"/>
              </a:xfrm>
              <a:prstGeom prst="ellipse">
                <a:avLst/>
              </a:prstGeom>
              <a:solidFill>
                <a:srgbClr val="FF9999"/>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83" name="円/楕円 382"/>
              <p:cNvSpPr/>
              <p:nvPr/>
            </p:nvSpPr>
            <p:spPr>
              <a:xfrm>
                <a:off x="2110215" y="3958192"/>
                <a:ext cx="119099" cy="119099"/>
              </a:xfrm>
              <a:prstGeom prst="ellipse">
                <a:avLst/>
              </a:prstGeom>
              <a:solidFill>
                <a:srgbClr val="FF9999"/>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84" name="円/楕円 383"/>
              <p:cNvSpPr/>
              <p:nvPr/>
            </p:nvSpPr>
            <p:spPr>
              <a:xfrm>
                <a:off x="2904937" y="3733460"/>
                <a:ext cx="108012" cy="108012"/>
              </a:xfrm>
              <a:prstGeom prst="ellipse">
                <a:avLst/>
              </a:prstGeom>
              <a:solidFill>
                <a:srgbClr val="FF9999"/>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85" name="フリーフォーム 384"/>
              <p:cNvSpPr/>
              <p:nvPr/>
            </p:nvSpPr>
            <p:spPr>
              <a:xfrm>
                <a:off x="1939719" y="4094964"/>
                <a:ext cx="209550" cy="2160000"/>
              </a:xfrm>
              <a:custGeom>
                <a:avLst/>
                <a:gdLst>
                  <a:gd name="connsiteX0" fmla="*/ 209550 w 209550"/>
                  <a:gd name="connsiteY0" fmla="*/ 0 h 1819275"/>
                  <a:gd name="connsiteX1" fmla="*/ 180975 w 209550"/>
                  <a:gd name="connsiteY1" fmla="*/ 942975 h 1819275"/>
                  <a:gd name="connsiteX2" fmla="*/ 0 w 209550"/>
                  <a:gd name="connsiteY2" fmla="*/ 1752600 h 1819275"/>
                  <a:gd name="connsiteX3" fmla="*/ 76200 w 209550"/>
                  <a:gd name="connsiteY3" fmla="*/ 1819275 h 1819275"/>
                </a:gdLst>
                <a:ahLst/>
                <a:cxnLst>
                  <a:cxn ang="0">
                    <a:pos x="connsiteX0" y="connsiteY0"/>
                  </a:cxn>
                  <a:cxn ang="0">
                    <a:pos x="connsiteX1" y="connsiteY1"/>
                  </a:cxn>
                  <a:cxn ang="0">
                    <a:pos x="connsiteX2" y="connsiteY2"/>
                  </a:cxn>
                  <a:cxn ang="0">
                    <a:pos x="connsiteX3" y="connsiteY3"/>
                  </a:cxn>
                </a:cxnLst>
                <a:rect l="l" t="t" r="r" b="b"/>
                <a:pathLst>
                  <a:path w="209550" h="1819275">
                    <a:moveTo>
                      <a:pt x="209550" y="0"/>
                    </a:moveTo>
                    <a:lnTo>
                      <a:pt x="180975" y="942975"/>
                    </a:lnTo>
                    <a:lnTo>
                      <a:pt x="0" y="1752600"/>
                    </a:lnTo>
                    <a:lnTo>
                      <a:pt x="76200" y="1819275"/>
                    </a:lnTo>
                  </a:path>
                </a:pathLst>
              </a:custGeom>
              <a:noFill/>
              <a:ln w="38100">
                <a:solidFill>
                  <a:srgbClr val="FF99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86" name="右矢印 385"/>
              <p:cNvSpPr/>
              <p:nvPr/>
            </p:nvSpPr>
            <p:spPr>
              <a:xfrm rot="20081769">
                <a:off x="2646238" y="3505026"/>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87" name="右矢印 386"/>
              <p:cNvSpPr/>
              <p:nvPr/>
            </p:nvSpPr>
            <p:spPr>
              <a:xfrm rot="16200000">
                <a:off x="2097756" y="3657400"/>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88" name="右矢印 387"/>
              <p:cNvSpPr/>
              <p:nvPr/>
            </p:nvSpPr>
            <p:spPr>
              <a:xfrm rot="15265535">
                <a:off x="1682250" y="3784725"/>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89" name="右矢印 388"/>
              <p:cNvSpPr/>
              <p:nvPr/>
            </p:nvSpPr>
            <p:spPr>
              <a:xfrm rot="20290004">
                <a:off x="2854984" y="4139654"/>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90" name="右矢印 389"/>
              <p:cNvSpPr/>
              <p:nvPr/>
            </p:nvSpPr>
            <p:spPr>
              <a:xfrm rot="18686171">
                <a:off x="3127042" y="4173880"/>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91" name="右矢印 390"/>
              <p:cNvSpPr/>
              <p:nvPr/>
            </p:nvSpPr>
            <p:spPr>
              <a:xfrm>
                <a:off x="3226614" y="4293096"/>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92" name="右矢印 391"/>
              <p:cNvSpPr/>
              <p:nvPr/>
            </p:nvSpPr>
            <p:spPr>
              <a:xfrm>
                <a:off x="2720739" y="5091533"/>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93" name="右矢印 392"/>
              <p:cNvSpPr/>
              <p:nvPr/>
            </p:nvSpPr>
            <p:spPr>
              <a:xfrm rot="5400000">
                <a:off x="2811539" y="4591099"/>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94" name="右矢印 393"/>
              <p:cNvSpPr/>
              <p:nvPr/>
            </p:nvSpPr>
            <p:spPr>
              <a:xfrm>
                <a:off x="2736659" y="5589242"/>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95" name="右矢印 394"/>
              <p:cNvSpPr/>
              <p:nvPr/>
            </p:nvSpPr>
            <p:spPr>
              <a:xfrm>
                <a:off x="3028768" y="5733255"/>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96" name="右矢印 395"/>
              <p:cNvSpPr/>
              <p:nvPr/>
            </p:nvSpPr>
            <p:spPr>
              <a:xfrm rot="5400000">
                <a:off x="1829719" y="5971951"/>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97" name="右矢印 396"/>
              <p:cNvSpPr/>
              <p:nvPr/>
            </p:nvSpPr>
            <p:spPr>
              <a:xfrm rot="15416058">
                <a:off x="3438898" y="3562750"/>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98" name="右矢印 397"/>
              <p:cNvSpPr/>
              <p:nvPr/>
            </p:nvSpPr>
            <p:spPr>
              <a:xfrm rot="5400000">
                <a:off x="2471493" y="5889746"/>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99" name="右矢印 398"/>
              <p:cNvSpPr/>
              <p:nvPr/>
            </p:nvSpPr>
            <p:spPr>
              <a:xfrm rot="5400000">
                <a:off x="2675008" y="5900892"/>
                <a:ext cx="203581" cy="203581"/>
              </a:xfrm>
              <a:prstGeom prst="rightArrow">
                <a:avLst/>
              </a:prstGeom>
              <a:solidFill>
                <a:schemeClr val="bg1"/>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grpSp>
        <p:sp>
          <p:nvSpPr>
            <p:cNvPr id="371" name="テキスト ボックス 370"/>
            <p:cNvSpPr txBox="1"/>
            <p:nvPr/>
          </p:nvSpPr>
          <p:spPr>
            <a:xfrm>
              <a:off x="5435639" y="2591341"/>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門真市</a:t>
              </a:r>
            </a:p>
          </p:txBody>
        </p:sp>
        <p:sp>
          <p:nvSpPr>
            <p:cNvPr id="372" name="テキスト ボックス 371"/>
            <p:cNvSpPr txBox="1"/>
            <p:nvPr/>
          </p:nvSpPr>
          <p:spPr>
            <a:xfrm>
              <a:off x="4438799" y="3137750"/>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a:t>
              </a:r>
            </a:p>
          </p:txBody>
        </p:sp>
        <p:sp>
          <p:nvSpPr>
            <p:cNvPr id="373" name="Freeform 39"/>
            <p:cNvSpPr>
              <a:spLocks/>
            </p:cNvSpPr>
            <p:nvPr/>
          </p:nvSpPr>
          <p:spPr bwMode="auto">
            <a:xfrm>
              <a:off x="4992346" y="4049078"/>
              <a:ext cx="582783" cy="455897"/>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gradFill>
              <a:gsLst>
                <a:gs pos="85000">
                  <a:srgbClr val="FFCCCC"/>
                </a:gs>
                <a:gs pos="0">
                  <a:srgbClr val="00B0F0"/>
                </a:gs>
                <a:gs pos="64000">
                  <a:srgbClr val="00B0F0">
                    <a:lumMod val="40000"/>
                    <a:lumOff val="60000"/>
                    <a:alpha val="90000"/>
                  </a:srgbClr>
                </a:gs>
              </a:gsLst>
              <a:lin ang="16200000" scaled="1"/>
            </a:gradFill>
            <a:ln w="4763"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dirty="0">
                <a:solidFill>
                  <a:prstClr val="black"/>
                </a:solidFill>
              </a:endParaRPr>
            </a:p>
          </p:txBody>
        </p:sp>
        <p:sp>
          <p:nvSpPr>
            <p:cNvPr id="374" name="テキスト ボックス 373"/>
            <p:cNvSpPr txBox="1"/>
            <p:nvPr/>
          </p:nvSpPr>
          <p:spPr>
            <a:xfrm>
              <a:off x="4995542" y="4164294"/>
              <a:ext cx="720000" cy="246221"/>
            </a:xfrm>
            <a:prstGeom prst="rect">
              <a:avLst/>
            </a:prstGeom>
            <a:noFill/>
          </p:spPr>
          <p:txBody>
            <a:bodyPr wrap="square" rtlCol="0" anchor="ctr">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松原市</a:t>
              </a:r>
            </a:p>
          </p:txBody>
        </p:sp>
        <p:sp>
          <p:nvSpPr>
            <p:cNvPr id="376" name="正方形/長方形 375"/>
            <p:cNvSpPr/>
            <p:nvPr/>
          </p:nvSpPr>
          <p:spPr>
            <a:xfrm>
              <a:off x="945679" y="4570059"/>
              <a:ext cx="7537296" cy="29799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75" name="正方形/長方形 374"/>
            <p:cNvSpPr/>
            <p:nvPr/>
          </p:nvSpPr>
          <p:spPr>
            <a:xfrm>
              <a:off x="3036288" y="-531440"/>
              <a:ext cx="4272015" cy="20640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grpSp>
      <p:sp>
        <p:nvSpPr>
          <p:cNvPr id="163" name="正方形/長方形 162"/>
          <p:cNvSpPr/>
          <p:nvPr/>
        </p:nvSpPr>
        <p:spPr>
          <a:xfrm>
            <a:off x="461153" y="1268864"/>
            <a:ext cx="8208912" cy="93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Arial" panose="020B0604020202020204" pitchFamily="34" charset="0"/>
              <a:buChar char="•"/>
            </a:pP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各市の自己水についてはそのまま</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使う</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342900" indent="-342900">
              <a:buFont typeface="Arial" panose="020B0604020202020204" pitchFamily="34" charset="0"/>
              <a:buChar char="•"/>
            </a:pP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企業団の受水分については、隣接</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市は必要量の約</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％分を、コストが１㎥あたり</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17</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円安い大阪市からの受水に切り替えることと</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する</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 name="テキスト ボックス 163"/>
          <p:cNvSpPr txBox="1"/>
          <p:nvPr/>
        </p:nvSpPr>
        <p:spPr>
          <a:xfrm>
            <a:off x="530617" y="6165304"/>
            <a:ext cx="8001383" cy="577081"/>
          </a:xfrm>
          <a:prstGeom prst="rect">
            <a:avLst/>
          </a:prstGeom>
          <a:noFill/>
        </p:spPr>
        <p:txBody>
          <a:bodyPr wrap="square" rtlCol="0">
            <a:spAutoFit/>
          </a:bodyPr>
          <a:lstStyle/>
          <a:p>
            <a:pPr marL="87313" indent="-87313"/>
            <a:r>
              <a:rPr lang="en-US" altLang="ja-JP" sz="1050" dirty="0">
                <a:solidFill>
                  <a:prstClr val="black"/>
                </a:solidFill>
              </a:rPr>
              <a:t>※</a:t>
            </a:r>
            <a:r>
              <a:rPr lang="ja-JP" altLang="en-US" sz="1050" dirty="0">
                <a:solidFill>
                  <a:prstClr val="black"/>
                </a:solidFill>
              </a:rPr>
              <a:t>構成割合は</a:t>
            </a:r>
            <a:r>
              <a:rPr lang="en-US" altLang="ja-JP" sz="1050" dirty="0">
                <a:solidFill>
                  <a:prstClr val="black"/>
                </a:solidFill>
              </a:rPr>
              <a:t>2016</a:t>
            </a:r>
            <a:r>
              <a:rPr lang="ja-JP" altLang="en-US" sz="1050" dirty="0">
                <a:solidFill>
                  <a:prstClr val="black"/>
                </a:solidFill>
              </a:rPr>
              <a:t>年度</a:t>
            </a:r>
            <a:r>
              <a:rPr lang="en-US" altLang="ja-JP" sz="1050" dirty="0">
                <a:solidFill>
                  <a:prstClr val="black"/>
                </a:solidFill>
              </a:rPr>
              <a:t>1</a:t>
            </a:r>
            <a:r>
              <a:rPr lang="ja-JP" altLang="en-US" sz="1050" dirty="0">
                <a:solidFill>
                  <a:prstClr val="black"/>
                </a:solidFill>
              </a:rPr>
              <a:t>日最大給水量実績</a:t>
            </a:r>
            <a:r>
              <a:rPr lang="ja-JP" altLang="en-US" sz="1050" dirty="0" smtClean="0">
                <a:solidFill>
                  <a:prstClr val="black"/>
                </a:solidFill>
              </a:rPr>
              <a:t>ベース。</a:t>
            </a:r>
            <a:endParaRPr lang="en-US" altLang="ja-JP" sz="1050" dirty="0">
              <a:solidFill>
                <a:prstClr val="black"/>
              </a:solidFill>
            </a:endParaRPr>
          </a:p>
          <a:p>
            <a:pPr marL="87313" indent="-87313"/>
            <a:r>
              <a:rPr lang="en-US" altLang="ja-JP" sz="1050" dirty="0">
                <a:solidFill>
                  <a:prstClr val="black"/>
                </a:solidFill>
              </a:rPr>
              <a:t>※</a:t>
            </a:r>
            <a:r>
              <a:rPr lang="ja-JP" altLang="en-US" sz="1050" dirty="0">
                <a:solidFill>
                  <a:prstClr val="black"/>
                </a:solidFill>
              </a:rPr>
              <a:t>市の水を活用する水量の算定に当たっては、連絡箇所の一部増径を見込んでいる。</a:t>
            </a:r>
            <a:endParaRPr lang="en-US" altLang="ja-JP" sz="1050" dirty="0">
              <a:solidFill>
                <a:prstClr val="black"/>
              </a:solidFill>
            </a:endParaRPr>
          </a:p>
          <a:p>
            <a:pPr marL="87313" indent="-87313"/>
            <a:r>
              <a:rPr lang="en-US" altLang="ja-JP" sz="1050" dirty="0">
                <a:solidFill>
                  <a:prstClr val="black"/>
                </a:solidFill>
              </a:rPr>
              <a:t>※</a:t>
            </a:r>
            <a:r>
              <a:rPr lang="ja-JP" altLang="en-US" sz="1050" dirty="0">
                <a:solidFill>
                  <a:prstClr val="black"/>
                </a:solidFill>
              </a:rPr>
              <a:t>受水側の周辺市における受水可能量の検討が別途必要。</a:t>
            </a:r>
            <a:endParaRPr lang="en-US" altLang="ja-JP" sz="1050" dirty="0">
              <a:solidFill>
                <a:prstClr val="black"/>
              </a:solidFill>
            </a:endParaRPr>
          </a:p>
        </p:txBody>
      </p:sp>
      <p:sp>
        <p:nvSpPr>
          <p:cNvPr id="246" name="テキスト ボックス 245"/>
          <p:cNvSpPr txBox="1"/>
          <p:nvPr/>
        </p:nvSpPr>
        <p:spPr>
          <a:xfrm>
            <a:off x="612000" y="548680"/>
            <a:ext cx="7992000" cy="400110"/>
          </a:xfrm>
          <a:prstGeom prst="rect">
            <a:avLst/>
          </a:prstGeom>
          <a:noFill/>
        </p:spPr>
        <p:txBody>
          <a:bodyPr wrap="square" rtlCol="0">
            <a:spAutoFit/>
          </a:bodyPr>
          <a:lstStyle/>
          <a:p>
            <a:r>
              <a:rPr lang="ja-JP" altLang="en-US"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４</a:t>
            </a:r>
            <a:r>
              <a:rPr lang="ja-JP" altLang="en-US"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）テーマ２ー</a:t>
            </a:r>
            <a:r>
              <a:rPr lang="en-US" altLang="ja-JP"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既設連絡管を使った送水</a:t>
            </a:r>
            <a:r>
              <a:rPr lang="ja-JP" altLang="en-US"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モデル）</a:t>
            </a:r>
          </a:p>
        </p:txBody>
      </p:sp>
      <p:sp>
        <p:nvSpPr>
          <p:cNvPr id="179" name="テキスト ボックス 178"/>
          <p:cNvSpPr txBox="1"/>
          <p:nvPr/>
        </p:nvSpPr>
        <p:spPr>
          <a:xfrm>
            <a:off x="3103419" y="2573427"/>
            <a:ext cx="733425" cy="276999"/>
          </a:xfrm>
          <a:prstGeom prst="rect">
            <a:avLst/>
          </a:prstGeom>
          <a:solidFill>
            <a:schemeClr val="bg1"/>
          </a:solidFill>
        </p:spPr>
        <p:txBody>
          <a:bodyPr wrap="square" lIns="0" tIns="0" rIns="0" bIns="0" rtlCol="0">
            <a:spAutoFit/>
          </a:bodyPr>
          <a:lstStyle/>
          <a:p>
            <a:r>
              <a:rPr lang="ja-JP" altLang="en-US"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変更後</a:t>
            </a:r>
          </a:p>
        </p:txBody>
      </p:sp>
      <p:sp>
        <p:nvSpPr>
          <p:cNvPr id="59" name="スライド番号プレースホルダー 3"/>
          <p:cNvSpPr>
            <a:spLocks noGrp="1"/>
          </p:cNvSpPr>
          <p:nvPr>
            <p:ph type="sldNum" sz="quarter" idx="12"/>
          </p:nvPr>
        </p:nvSpPr>
        <p:spPr>
          <a:xfrm>
            <a:off x="7020272" y="6465143"/>
            <a:ext cx="2133600" cy="365125"/>
          </a:xfrm>
        </p:spPr>
        <p:txBody>
          <a:bodyPr/>
          <a:lstStyle/>
          <a:p>
            <a:fld id="{026B3D98-A60D-4F83-A925-9FA9AF0DAB1E}" type="slidenum">
              <a:rPr lang="ja-JP" altLang="en-US" smtClean="0">
                <a:solidFill>
                  <a:prstClr val="white">
                    <a:lumMod val="50000"/>
                  </a:prstClr>
                </a:solidFill>
              </a:rPr>
              <a:pPr/>
              <a:t>29</a:t>
            </a:fld>
            <a:endParaRPr lang="ja-JP" altLang="en-US" dirty="0">
              <a:solidFill>
                <a:prstClr val="white">
                  <a:lumMod val="50000"/>
                </a:prstClr>
              </a:solidFill>
            </a:endParaRPr>
          </a:p>
        </p:txBody>
      </p:sp>
      <p:sp>
        <p:nvSpPr>
          <p:cNvPr id="2" name="テキスト ボックス 1"/>
          <p:cNvSpPr txBox="1"/>
          <p:nvPr/>
        </p:nvSpPr>
        <p:spPr>
          <a:xfrm>
            <a:off x="612000" y="5625296"/>
            <a:ext cx="7920000" cy="468000"/>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（注）大阪市と隣接</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市は、緊急時用の連絡管等で配水管同士が繋がっており、その連絡管等を活用して、大阪</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市施設から現行施設能力の範囲で送ると仮定する。</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endParaRPr lang="ja-JP" altLang="en-US" sz="1200" dirty="0">
              <a:solidFill>
                <a:prstClr val="black"/>
              </a:solidFill>
            </a:endParaRPr>
          </a:p>
        </p:txBody>
      </p:sp>
      <p:cxnSp>
        <p:nvCxnSpPr>
          <p:cNvPr id="5" name="直線矢印コネクタ 4"/>
          <p:cNvCxnSpPr>
            <a:stCxn id="166" idx="1"/>
            <a:endCxn id="174" idx="3"/>
          </p:cNvCxnSpPr>
          <p:nvPr/>
        </p:nvCxnSpPr>
        <p:spPr>
          <a:xfrm flipH="1">
            <a:off x="2661894" y="2685119"/>
            <a:ext cx="1485261" cy="31484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7" name="直線矢印コネクタ 6"/>
          <p:cNvCxnSpPr>
            <a:stCxn id="166" idx="1"/>
          </p:cNvCxnSpPr>
          <p:nvPr/>
        </p:nvCxnSpPr>
        <p:spPr>
          <a:xfrm flipH="1">
            <a:off x="3851921" y="2685119"/>
            <a:ext cx="295234" cy="37680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66" name="テキスト ボックス 165"/>
          <p:cNvSpPr txBox="1"/>
          <p:nvPr/>
        </p:nvSpPr>
        <p:spPr>
          <a:xfrm>
            <a:off x="4147155" y="2315787"/>
            <a:ext cx="1301321" cy="738664"/>
          </a:xfrm>
          <a:prstGeom prst="rect">
            <a:avLst/>
          </a:prstGeom>
          <a:noFill/>
        </p:spPr>
        <p:txBody>
          <a:bodyPr wrap="square" rtlCol="0">
            <a:spAutoFit/>
          </a:bodyPr>
          <a:lstStyle/>
          <a:p>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（自己水対象）</a:t>
            </a:r>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豊中市、吹田市</a:t>
            </a:r>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摂津市、守口市</a:t>
            </a:r>
          </a:p>
          <a:p>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62572204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a:extLst>
              <a:ext uri="{FF2B5EF4-FFF2-40B4-BE49-F238E27FC236}">
                <a16:creationId xmlns="" xmlns:a16="http://schemas.microsoft.com/office/drawing/2014/main" id="{61624D16-5E49-44C8-A6EB-736FA09B78EB}"/>
              </a:ext>
            </a:extLst>
          </p:cNvPr>
          <p:cNvSpPr txBox="1"/>
          <p:nvPr/>
        </p:nvSpPr>
        <p:spPr>
          <a:xfrm>
            <a:off x="252000" y="405825"/>
            <a:ext cx="8640000" cy="430887"/>
          </a:xfrm>
          <a:prstGeom prst="rect">
            <a:avLst/>
          </a:prstGeom>
          <a:noFill/>
        </p:spPr>
        <p:txBody>
          <a:bodyPr wrap="none" rtlCol="0">
            <a:spAutoFit/>
          </a:bodyPr>
          <a:lstStyle/>
          <a:p>
            <a:r>
              <a:rPr lang="ja-JP" altLang="en-US" sz="2200" b="1" dirty="0" smtClean="0">
                <a:latin typeface="Meiryo UI" panose="020B0604030504040204" pitchFamily="50" charset="-128"/>
                <a:ea typeface="Meiryo UI" panose="020B0604030504040204" pitchFamily="50" charset="-128"/>
                <a:cs typeface="Meiryo UI" panose="020B0604030504040204" pitchFamily="50" charset="-128"/>
              </a:rPr>
              <a:t>はじめに（目的・位置づけ）</a:t>
            </a:r>
            <a:endParaRPr kumimoji="1" lang="ja-JP" altLang="en-US" sz="22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431540" y="1166843"/>
            <a:ext cx="8280920" cy="4524315"/>
          </a:xfrm>
          <a:prstGeom prst="rect">
            <a:avLst/>
          </a:prstGeom>
          <a:noFill/>
        </p:spPr>
        <p:txBody>
          <a:bodyPr wrap="square" rtlCol="0">
            <a:spAutoFit/>
          </a:bodyPr>
          <a:lstStyle/>
          <a:p>
            <a:pPr marL="285750" indent="-285750">
              <a:buFont typeface="Arial" panose="020B0604020202020204" pitchFamily="34" charset="0"/>
              <a:buChar char="•"/>
            </a:pPr>
            <a:r>
              <a:rPr lang="ja-JP" altLang="ja-JP" dirty="0">
                <a:latin typeface="メイリオ" panose="020B0604030504040204" pitchFamily="50" charset="-128"/>
                <a:ea typeface="メイリオ" panose="020B0604030504040204" pitchFamily="50" charset="-128"/>
                <a:cs typeface="メイリオ" panose="020B0604030504040204" pitchFamily="50" charset="-128"/>
              </a:rPr>
              <a:t>大阪の水道事業は、水需要が減少する厳しい経営環境のもと老朽化した施設の更新・耐震化に今後多額の経費が見込まれることに加え、技術継承など様々な課題に直面しており、大阪府・大阪市では、副首都推進本部会議の下、</a:t>
            </a:r>
            <a:r>
              <a:rPr lang="en-US" altLang="ja-JP" dirty="0">
                <a:latin typeface="メイリオ" panose="020B0604030504040204" pitchFamily="50" charset="-128"/>
                <a:ea typeface="メイリオ" panose="020B0604030504040204" pitchFamily="50" charset="-128"/>
                <a:cs typeface="メイリオ" panose="020B0604030504040204" pitchFamily="50" charset="-128"/>
              </a:rPr>
              <a:t>2017</a:t>
            </a:r>
            <a:r>
              <a:rPr lang="ja-JP" altLang="ja-JP" dirty="0">
                <a:latin typeface="メイリオ" panose="020B0604030504040204" pitchFamily="50" charset="-128"/>
                <a:ea typeface="メイリオ" panose="020B0604030504040204" pitchFamily="50" charset="-128"/>
                <a:cs typeface="メイリオ" panose="020B0604030504040204" pitchFamily="50" charset="-128"/>
              </a:rPr>
              <a:t>年８月より、検討チームを設置し、水道の将来にわたる持続性確保の視点から、「府域水道事業の最適化」について検討を行って</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きた</a:t>
            </a:r>
            <a:r>
              <a:rPr lang="ja-JP" altLang="ja-JP" dirty="0">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endParaRPr lang="ja-JP" altLang="ja-JP"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ja-JP" dirty="0">
                <a:latin typeface="メイリオ" panose="020B0604030504040204" pitchFamily="50" charset="-128"/>
                <a:ea typeface="メイリオ" panose="020B0604030504040204" pitchFamily="50" charset="-128"/>
                <a:cs typeface="メイリオ" panose="020B0604030504040204" pitchFamily="50" charset="-128"/>
              </a:rPr>
              <a:t>今回の中間報告では、府域全体で供給能力が過剰となる中、府域供給量の</a:t>
            </a:r>
            <a:r>
              <a:rPr lang="en-US" altLang="ja-JP" dirty="0">
                <a:latin typeface="メイリオ" panose="020B0604030504040204" pitchFamily="50" charset="-128"/>
                <a:ea typeface="メイリオ" panose="020B0604030504040204" pitchFamily="50" charset="-128"/>
                <a:cs typeface="メイリオ" panose="020B0604030504040204" pitchFamily="50" charset="-128"/>
              </a:rPr>
              <a:t>9</a:t>
            </a:r>
            <a:r>
              <a:rPr lang="ja-JP" altLang="ja-JP" dirty="0">
                <a:latin typeface="メイリオ" panose="020B0604030504040204" pitchFamily="50" charset="-128"/>
                <a:ea typeface="メイリオ" panose="020B0604030504040204" pitchFamily="50" charset="-128"/>
                <a:cs typeface="メイリオ" panose="020B0604030504040204" pitchFamily="50" charset="-128"/>
              </a:rPr>
              <a:t>割を占める淀川を水源とした９つの浄水場の最適化に焦点を絞り、以下の基本的な考え方に基づき、試算結果を示すことと</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した</a:t>
            </a:r>
            <a:endParaRPr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endParaRPr lang="en-US" altLang="ja-JP" dirty="0">
              <a:latin typeface="メイリオ" panose="020B0604030504040204" pitchFamily="50" charset="-128"/>
              <a:ea typeface="メイリオ" panose="020B0604030504040204" pitchFamily="50" charset="-128"/>
              <a:cs typeface="メイリオ" panose="020B0604030504040204" pitchFamily="50" charset="-128"/>
            </a:endParaRPr>
          </a:p>
          <a:p>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ja-JP" dirty="0">
                <a:latin typeface="メイリオ" panose="020B0604030504040204" pitchFamily="50" charset="-128"/>
                <a:ea typeface="メイリオ" panose="020B0604030504040204" pitchFamily="50" charset="-128"/>
                <a:cs typeface="メイリオ" panose="020B0604030504040204" pitchFamily="50" charset="-128"/>
              </a:rPr>
              <a:t>基本姿勢】大阪市・</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企業団</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・受水市町村の</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行政</a:t>
            </a:r>
            <a:r>
              <a:rPr lang="ja-JP" altLang="ja-JP" dirty="0">
                <a:latin typeface="メイリオ" panose="020B0604030504040204" pitchFamily="50" charset="-128"/>
                <a:ea typeface="メイリオ" panose="020B0604030504040204" pitchFamily="50" charset="-128"/>
                <a:cs typeface="メイリオ" panose="020B0604030504040204" pitchFamily="50" charset="-128"/>
              </a:rPr>
              <a:t>区域の概念を離れる</a:t>
            </a:r>
          </a:p>
          <a:p>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コ</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ス</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ト】</a:t>
            </a:r>
            <a:r>
              <a:rPr lang="ja-JP" altLang="ja-JP" dirty="0">
                <a:latin typeface="メイリオ" panose="020B0604030504040204" pitchFamily="50" charset="-128"/>
                <a:ea typeface="メイリオ" panose="020B0604030504040204" pitchFamily="50" charset="-128"/>
                <a:cs typeface="メイリオ" panose="020B0604030504040204" pitchFamily="50" charset="-128"/>
              </a:rPr>
              <a:t>コストの安い浄水場の有効活用</a:t>
            </a:r>
          </a:p>
          <a:p>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浄水場</a:t>
            </a:r>
            <a:r>
              <a:rPr lang="ja-JP" altLang="ja-JP" dirty="0">
                <a:latin typeface="メイリオ" panose="020B0604030504040204" pitchFamily="50" charset="-128"/>
                <a:ea typeface="メイリオ" panose="020B0604030504040204" pitchFamily="50" charset="-128"/>
                <a:cs typeface="メイリオ" panose="020B0604030504040204" pitchFamily="50" charset="-128"/>
              </a:rPr>
              <a:t>ダウンサイジングにより将来更新コストを低減</a:t>
            </a:r>
          </a:p>
          <a:p>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小規模</a:t>
            </a:r>
            <a:r>
              <a:rPr lang="ja-JP" altLang="ja-JP" dirty="0">
                <a:latin typeface="メイリオ" panose="020B0604030504040204" pitchFamily="50" charset="-128"/>
                <a:ea typeface="メイリオ" panose="020B0604030504040204" pitchFamily="50" charset="-128"/>
                <a:cs typeface="メイリオ" panose="020B0604030504040204" pitchFamily="50" charset="-128"/>
              </a:rPr>
              <a:t>な浄水場や隣接する浄水場同士の統合・一体化</a:t>
            </a:r>
          </a:p>
          <a:p>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ja-JP" dirty="0">
                <a:latin typeface="メイリオ" panose="020B0604030504040204" pitchFamily="50" charset="-128"/>
                <a:ea typeface="メイリオ" panose="020B0604030504040204" pitchFamily="50" charset="-128"/>
                <a:cs typeface="メイリオ" panose="020B0604030504040204" pitchFamily="50" charset="-128"/>
              </a:rPr>
              <a:t>危機管理】浄水場の耐震化とバックアップ機能の強化</a:t>
            </a:r>
          </a:p>
          <a:p>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ja-JP" dirty="0">
                <a:latin typeface="メイリオ" panose="020B0604030504040204" pitchFamily="50" charset="-128"/>
                <a:ea typeface="メイリオ" panose="020B0604030504040204" pitchFamily="50" charset="-128"/>
                <a:cs typeface="メイリオ" panose="020B0604030504040204" pitchFamily="50" charset="-128"/>
              </a:rPr>
              <a:t>施設能力の平準化、送水ルートの二重化等</a:t>
            </a:r>
            <a:r>
              <a:rPr lang="ja-JP" altLang="ja-JP" dirty="0" smtClean="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スライド番号プレースホルダー 3"/>
          <p:cNvSpPr>
            <a:spLocks noGrp="1"/>
          </p:cNvSpPr>
          <p:nvPr>
            <p:ph type="sldNum" sz="quarter" idx="12"/>
          </p:nvPr>
        </p:nvSpPr>
        <p:spPr>
          <a:xfrm>
            <a:off x="7010400" y="6465143"/>
            <a:ext cx="2133600" cy="365125"/>
          </a:xfrm>
        </p:spPr>
        <p:txBody>
          <a:bodyPr/>
          <a:lstStyle/>
          <a:p>
            <a:r>
              <a:rPr kumimoji="1" lang="en-US" altLang="ja-JP" dirty="0" smtClean="0"/>
              <a:t>3</a:t>
            </a:r>
            <a:endParaRPr kumimoji="1" lang="ja-JP" altLang="en-US" dirty="0"/>
          </a:p>
        </p:txBody>
      </p:sp>
    </p:spTree>
    <p:extLst>
      <p:ext uri="{BB962C8B-B14F-4D97-AF65-F5344CB8AC3E}">
        <p14:creationId xmlns:p14="http://schemas.microsoft.com/office/powerpoint/2010/main" val="230233401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881ECAC4-7C32-4B8E-A6D5-D49269119A2C}" type="slidenum">
              <a:rPr kumimoji="1" lang="ja-JP" altLang="en-US" smtClean="0"/>
              <a:pPr/>
              <a:t>30</a:t>
            </a:fld>
            <a:endParaRPr kumimoji="1" lang="ja-JP" altLang="en-US" dirty="0"/>
          </a:p>
        </p:txBody>
      </p:sp>
      <p:graphicFrame>
        <p:nvGraphicFramePr>
          <p:cNvPr id="5" name="表 4"/>
          <p:cNvGraphicFramePr>
            <a:graphicFrameLocks noGrp="1"/>
          </p:cNvGraphicFramePr>
          <p:nvPr>
            <p:extLst/>
          </p:nvPr>
        </p:nvGraphicFramePr>
        <p:xfrm>
          <a:off x="4154120" y="2060848"/>
          <a:ext cx="4576927" cy="4383489"/>
        </p:xfrm>
        <a:graphic>
          <a:graphicData uri="http://schemas.openxmlformats.org/drawingml/2006/table">
            <a:tbl>
              <a:tblPr firstRow="1" bandRow="1">
                <a:tableStyleId>{F5AB1C69-6EDB-4FF4-983F-18BD219EF322}</a:tableStyleId>
              </a:tblPr>
              <a:tblGrid>
                <a:gridCol w="852358"/>
                <a:gridCol w="747852"/>
                <a:gridCol w="747852"/>
                <a:gridCol w="742955"/>
                <a:gridCol w="742955"/>
                <a:gridCol w="742955"/>
              </a:tblGrid>
              <a:tr h="274945">
                <a:tc rowSpan="2">
                  <a:txBody>
                    <a:bodyPr/>
                    <a:lstStyle/>
                    <a:p>
                      <a:pPr algn="ctr" fontAlgn="ctr"/>
                      <a:r>
                        <a:rPr lang="ja-JP" altLang="en-US" sz="16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隣接市</a:t>
                      </a:r>
                    </a:p>
                  </a:txBody>
                  <a:tcPr marL="9525" marR="9525" marT="9525" marB="0" anchor="ctr"/>
                </a:tc>
                <a:tc rowSpan="2">
                  <a:txBody>
                    <a:bodyPr/>
                    <a:lstStyle/>
                    <a:p>
                      <a:pPr algn="ctr" fontAlgn="ctr"/>
                      <a:r>
                        <a:rPr lang="ja-JP" altLang="en-US" sz="14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大阪市から</a:t>
                      </a:r>
                      <a:r>
                        <a:rPr lang="ja-JP" altLang="en-US" sz="14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の平均送水量</a:t>
                      </a:r>
                      <a:endParaRPr lang="en-US" altLang="ja-JP" sz="14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algn="ctr" fontAlgn="ctr"/>
                      <a:r>
                        <a:rPr lang="en-US" altLang="ja-JP" sz="11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千㎥</a:t>
                      </a:r>
                      <a:r>
                        <a:rPr lang="en-US" altLang="ja-JP" sz="11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日）</a:t>
                      </a:r>
                    </a:p>
                  </a:txBody>
                  <a:tcPr marL="9525" marR="9525" marT="9525" marB="0" anchor="ctr"/>
                </a:tc>
                <a:tc rowSpan="2">
                  <a:txBody>
                    <a:bodyPr/>
                    <a:lstStyle/>
                    <a:p>
                      <a:pPr algn="ctr" fontAlgn="ctr"/>
                      <a:r>
                        <a:rPr lang="ja-JP" altLang="en-US" sz="12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大阪市からの水送りコスト</a:t>
                      </a:r>
                      <a:endParaRPr lang="en-US" altLang="ja-JP" sz="12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algn="ctr" fontAlgn="ctr"/>
                      <a:r>
                        <a:rPr lang="en-US" altLang="ja-JP" sz="105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円</a:t>
                      </a:r>
                      <a:r>
                        <a:rPr lang="en-US" altLang="ja-JP" sz="105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1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R w="12700" cap="flat" cmpd="sng" algn="ctr">
                      <a:solidFill>
                        <a:schemeClr val="bg1"/>
                      </a:solidFill>
                      <a:prstDash val="solid"/>
                      <a:round/>
                      <a:headEnd type="none" w="med" len="med"/>
                      <a:tailEnd type="none" w="med" len="med"/>
                    </a:lnR>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dirty="0" smtClean="0"/>
                        <a:t>給水原価</a:t>
                      </a:r>
                      <a:r>
                        <a:rPr kumimoji="1" lang="en-US" altLang="ja-JP" sz="1050" b="1" i="0" u="none" strike="noStrike" kern="1200" cap="none" spc="0" normalizeH="0" baseline="0" noProof="0" dirty="0" smtClean="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smtClean="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円</a:t>
                      </a:r>
                      <a:r>
                        <a:rPr kumimoji="1" lang="en-US" altLang="ja-JP" sz="1050" b="1" i="0" u="none" strike="noStrike" kern="1200" cap="none" spc="0" normalizeH="0" baseline="0" noProof="0" dirty="0" smtClean="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smtClean="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b="1" i="0" u="none" strike="noStrike" kern="1200" cap="none" spc="0" normalizeH="0" baseline="0" noProof="0" dirty="0" smtClean="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b">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tcPr>
                </a:tc>
                <a:tc hMerge="1">
                  <a:txBody>
                    <a:bodyPr/>
                    <a:lstStyle/>
                    <a:p>
                      <a:endParaRPr lang="ja-JP" altLang="en-US" dirty="0"/>
                    </a:p>
                  </a:txBody>
                  <a:tcPr marL="9525" marR="9525" marT="9525" marB="0" anchor="b">
                    <a:lnB w="12700" cap="flat" cmpd="sng" algn="ctr">
                      <a:solidFill>
                        <a:schemeClr val="bg1"/>
                      </a:solidFill>
                      <a:prstDash val="solid"/>
                      <a:round/>
                      <a:headEnd type="none" w="med" len="med"/>
                      <a:tailEnd type="none" w="med" len="med"/>
                    </a:lnB>
                  </a:tcPr>
                </a:tc>
                <a:tc hMerge="1">
                  <a:txBody>
                    <a:bodyPr/>
                    <a:lstStyle/>
                    <a:p>
                      <a:endParaRPr lang="ja-JP" altLang="en-US" dirty="0"/>
                    </a:p>
                  </a:txBody>
                  <a:tcPr marL="9525" marR="9525" marT="9525" marB="0" anchor="ctr">
                    <a:lnB w="12700" cap="flat" cmpd="sng" algn="ctr">
                      <a:solidFill>
                        <a:schemeClr val="bg1"/>
                      </a:solidFill>
                      <a:prstDash val="solid"/>
                      <a:round/>
                      <a:headEnd type="none" w="med" len="med"/>
                      <a:tailEnd type="none" w="med" len="med"/>
                    </a:lnB>
                  </a:tcPr>
                </a:tc>
              </a:tr>
              <a:tr h="705557">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現在</a:t>
                      </a:r>
                      <a:endParaRPr lang="en-US" altLang="ja-JP" sz="16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3"/>
                    </a:solidFill>
                  </a:tcPr>
                </a:tc>
                <a:tc>
                  <a:txBody>
                    <a:bodyPr/>
                    <a:lstStyle/>
                    <a:p>
                      <a:pPr algn="ctr" fontAlgn="ctr"/>
                      <a:r>
                        <a:rPr lang="ja-JP" altLang="en-US"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変更後</a:t>
                      </a:r>
                      <a:endParaRPr lang="ja-JP" altLang="en-US" sz="16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3"/>
                    </a:solidFill>
                  </a:tcPr>
                </a:tc>
                <a:tc>
                  <a:txBody>
                    <a:bodyPr/>
                    <a:lstStyle/>
                    <a:p>
                      <a:pPr algn="ctr" fontAlgn="ctr"/>
                      <a:r>
                        <a:rPr lang="ja-JP" altLang="en-US"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削減</a:t>
                      </a:r>
                      <a:endParaRPr lang="en-US" altLang="ja-JP"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algn="ctr" fontAlgn="ctr"/>
                      <a:r>
                        <a:rPr lang="ja-JP" altLang="en-US"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割合</a:t>
                      </a:r>
                      <a:endParaRPr lang="en-US" altLang="ja-JP"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3"/>
                    </a:solidFill>
                  </a:tcPr>
                </a:tc>
              </a:tr>
              <a:tr h="270772">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守口市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rowSpan="11">
                  <a:txBody>
                    <a:bodyPr/>
                    <a:lstStyle/>
                    <a:p>
                      <a:pPr algn="ctr"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一律</a:t>
                      </a:r>
                      <a:endPar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algn="ctr"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３６</a:t>
                      </a:r>
                      <a:endPar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algn="ctr"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円</a:t>
                      </a: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156</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lnT w="28575" cap="flat" cmpd="sng" algn="ctr">
                      <a:solidFill>
                        <a:schemeClr val="bg1"/>
                      </a:solidFill>
                      <a:prstDash val="solid"/>
                      <a:round/>
                      <a:headEnd type="none" w="med" len="med"/>
                      <a:tailEnd type="none" w="med" len="med"/>
                    </a:lnT>
                  </a:tcP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155</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lnT w="28575" cap="flat" cmpd="sng" algn="ctr">
                      <a:solidFill>
                        <a:schemeClr val="bg1"/>
                      </a:solidFill>
                      <a:prstDash val="solid"/>
                      <a:round/>
                      <a:headEnd type="none" w="med" len="med"/>
                      <a:tailEnd type="none" w="med" len="med"/>
                    </a:lnT>
                  </a:tcPr>
                </a:tc>
                <a:tc>
                  <a:txBody>
                    <a:bodyPr/>
                    <a:lstStyle/>
                    <a:p>
                      <a:pPr algn="r" fontAlgn="ctr"/>
                      <a:r>
                        <a:rPr lang="ja-JP" altLang="en-US"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lnT w="28575" cap="flat" cmpd="sng" algn="ctr">
                      <a:solidFill>
                        <a:schemeClr val="bg1"/>
                      </a:solidFill>
                      <a:prstDash val="solid"/>
                      <a:round/>
                      <a:headEnd type="none" w="med" len="med"/>
                      <a:tailEnd type="none" w="med" len="med"/>
                    </a:lnT>
                  </a:tcPr>
                </a:tc>
              </a:tr>
              <a:tr h="259178">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門真市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2</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vMerge="1">
                  <a:txBody>
                    <a:bodyPr/>
                    <a:lstStyle/>
                    <a:p>
                      <a:pPr algn="r" fontAlgn="ct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158</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156</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ja-JP" altLang="en-US"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59178">
                <a:tc>
                  <a:txBody>
                    <a:bodyPr/>
                    <a:lstStyle/>
                    <a:p>
                      <a:pPr algn="l" fontAlgn="ctr"/>
                      <a:r>
                        <a:rPr lang="ja-JP" altLang="en-US" sz="1400" b="0" i="0" u="none" strike="noStrike"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寝屋川市</a:t>
                      </a:r>
                      <a:endParaRPr lang="ja-JP" altLang="en-US" sz="1400" b="0" i="0" u="none" strike="noStrike">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14</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vMerge="1">
                  <a:txBody>
                    <a:bodyPr/>
                    <a:lstStyle/>
                    <a:p>
                      <a:pPr algn="r" fontAlgn="ct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152</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149</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ja-JP" altLang="en-US"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59178">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大東市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8</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vMerge="1">
                  <a:txBody>
                    <a:bodyPr/>
                    <a:lstStyle/>
                    <a:p>
                      <a:pPr algn="r" fontAlgn="ct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153</a:t>
                      </a: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149</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ja-JP" altLang="en-US"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59178">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東大阪市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vMerge="1">
                  <a:txBody>
                    <a:bodyPr/>
                    <a:lstStyle/>
                    <a:p>
                      <a:pPr algn="r" fontAlgn="ct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164</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162</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ja-JP" altLang="en-US"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55982">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豊中市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0.4</a:t>
                      </a:r>
                    </a:p>
                  </a:txBody>
                  <a:tcPr marL="0" marR="0" marT="0" marB="0" anchor="ctr"/>
                </a:tc>
                <a:tc vMerge="1">
                  <a:txBody>
                    <a:bodyPr/>
                    <a:lstStyle/>
                    <a:p>
                      <a:pPr algn="r" fontAlgn="ct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164</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164</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0</a:t>
                      </a:r>
                      <a:r>
                        <a:rPr lang="ja-JP" altLang="en-US"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59178">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吹田市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14</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vMerge="1">
                  <a:txBody>
                    <a:bodyPr/>
                    <a:lstStyle/>
                    <a:p>
                      <a:pPr algn="r" fontAlgn="ct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133</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131</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ja-JP" altLang="en-US"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59178">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摂津市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6</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vMerge="1">
                  <a:txBody>
                    <a:bodyPr/>
                    <a:lstStyle/>
                    <a:p>
                      <a:pPr algn="r" fontAlgn="ct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179</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176</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ja-JP" altLang="en-US"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59178">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堺市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45</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vMerge="1">
                  <a:txBody>
                    <a:bodyPr/>
                    <a:lstStyle/>
                    <a:p>
                      <a:pPr algn="r" fontAlgn="ct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154</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151</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ja-JP" altLang="en-US"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55982">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八尾市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43</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vMerge="1">
                  <a:txBody>
                    <a:bodyPr/>
                    <a:lstStyle/>
                    <a:p>
                      <a:pPr algn="r" fontAlgn="ct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160</a:t>
                      </a: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151</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ja-JP" altLang="en-US"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6%</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55982">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松原市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5</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vMerge="1">
                  <a:txBody>
                    <a:bodyPr/>
                    <a:lstStyle/>
                    <a:p>
                      <a:pPr algn="r" fontAlgn="ct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158</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155</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ja-JP" altLang="en-US"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541123">
                <a:tc>
                  <a:txBody>
                    <a:bodyPr/>
                    <a:lstStyle/>
                    <a:p>
                      <a:pPr algn="l" fontAlgn="ctr"/>
                      <a:r>
                        <a:rPr lang="ja-JP" altLang="en-US" sz="1600" b="1"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平均</a:t>
                      </a:r>
                      <a:endParaRPr lang="ja-JP" altLang="en-US" sz="1600" b="1"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tc>
                <a:tc>
                  <a:txBody>
                    <a:bodyPr/>
                    <a:lstStyle/>
                    <a:p>
                      <a:pPr algn="ctr" fontAlgn="ctr"/>
                      <a:r>
                        <a:rPr lang="ja-JP" altLang="en-US" sz="1200" b="1"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合計</a:t>
                      </a:r>
                      <a:endParaRPr lang="en-US" altLang="ja-JP" sz="1200" b="1"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algn="ctr" fontAlgn="ctr"/>
                      <a:r>
                        <a:rPr lang="en-US" altLang="ja-JP" sz="1600" b="1"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154</a:t>
                      </a:r>
                      <a:endParaRPr lang="en-US" altLang="ja-JP" sz="1600" b="1"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ctr" fontAlgn="ctr"/>
                      <a:endParaRPr lang="en-US" altLang="ja-JP" sz="1600" b="1"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600" b="1"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157</a:t>
                      </a:r>
                    </a:p>
                  </a:txBody>
                  <a:tcPr marL="0" marR="0" marT="0" marB="0" anchor="ctr"/>
                </a:tc>
                <a:tc>
                  <a:txBody>
                    <a:bodyPr/>
                    <a:lstStyle/>
                    <a:p>
                      <a:pPr algn="r" fontAlgn="ctr"/>
                      <a:r>
                        <a:rPr lang="en-US" altLang="ja-JP" sz="1600" b="1"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155</a:t>
                      </a:r>
                      <a:endParaRPr lang="en-US" altLang="ja-JP" sz="1600" b="1"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ja-JP" altLang="en-US" sz="1600" b="1" i="0" u="none" strike="noStrike" dirty="0" smtClean="0">
                          <a:solidFill>
                            <a:srgbClr val="C00000"/>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1" i="0" u="none" strike="noStrike" dirty="0" smtClean="0">
                          <a:solidFill>
                            <a:srgbClr val="C00000"/>
                          </a:solidFill>
                          <a:effectLst/>
                          <a:latin typeface="メイリオ" panose="020B0604030504040204" pitchFamily="50" charset="-128"/>
                          <a:ea typeface="メイリオ" panose="020B0604030504040204" pitchFamily="50" charset="-128"/>
                          <a:cs typeface="メイリオ" panose="020B0604030504040204" pitchFamily="50" charset="-128"/>
                        </a:rPr>
                        <a:t>2%</a:t>
                      </a:r>
                      <a:endParaRPr lang="en-US" altLang="ja-JP" sz="1600" b="1" i="0" u="none" strike="noStrike" dirty="0">
                        <a:solidFill>
                          <a:srgbClr val="C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bl>
          </a:graphicData>
        </a:graphic>
      </p:graphicFrame>
      <p:sp>
        <p:nvSpPr>
          <p:cNvPr id="6" name="角丸四角形 5"/>
          <p:cNvSpPr/>
          <p:nvPr/>
        </p:nvSpPr>
        <p:spPr>
          <a:xfrm>
            <a:off x="467541" y="4978147"/>
            <a:ext cx="2145291" cy="791344"/>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大阪市から受水</a:t>
            </a:r>
            <a:endPar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角丸四角形 9"/>
          <p:cNvSpPr/>
          <p:nvPr/>
        </p:nvSpPr>
        <p:spPr>
          <a:xfrm>
            <a:off x="467541" y="2362431"/>
            <a:ext cx="2145291" cy="759666"/>
          </a:xfrm>
          <a:prstGeom prst="roundRect">
            <a:avLst/>
          </a:prstGeom>
          <a:solidFill>
            <a:schemeClr val="tx2">
              <a:lumMod val="40000"/>
              <a:lumOff val="60000"/>
              <a:alpha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大阪広域水道企業団</a:t>
            </a:r>
            <a:r>
              <a:rPr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から受水</a:t>
            </a:r>
            <a:endParaRPr lang="en-US" altLang="ja-JP"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 name="テキスト ボックス 11"/>
          <p:cNvSpPr txBox="1"/>
          <p:nvPr/>
        </p:nvSpPr>
        <p:spPr>
          <a:xfrm>
            <a:off x="251518" y="3154133"/>
            <a:ext cx="3072393" cy="369332"/>
          </a:xfrm>
          <a:prstGeom prst="rect">
            <a:avLst/>
          </a:prstGeom>
          <a:noFill/>
        </p:spPr>
        <p:txBody>
          <a:bodyPr wrap="square" rtlCol="0">
            <a:spAutoFit/>
          </a:bodyPr>
          <a:lstStyle/>
          <a:p>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浄水・送水コスト</a:t>
            </a:r>
            <a:r>
              <a:rPr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53</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円</a:t>
            </a:r>
            <a:r>
              <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 name="テキスト ボックス 14"/>
          <p:cNvSpPr txBox="1"/>
          <p:nvPr/>
        </p:nvSpPr>
        <p:spPr>
          <a:xfrm>
            <a:off x="-74298" y="4635238"/>
            <a:ext cx="3384375" cy="369332"/>
          </a:xfrm>
          <a:prstGeom prst="rect">
            <a:avLst/>
          </a:prstGeom>
          <a:noFill/>
        </p:spPr>
        <p:txBody>
          <a:bodyPr wrap="square" rtlCol="0">
            <a:spAutoFit/>
          </a:bodyPr>
          <a:lstStyle/>
          <a:p>
            <a:pPr algn="ctr"/>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　浄水・送水コスト</a:t>
            </a:r>
            <a:r>
              <a:rPr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36</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円</a:t>
            </a:r>
            <a:r>
              <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 name="テキスト ボックス 22"/>
          <p:cNvSpPr txBox="1"/>
          <p:nvPr/>
        </p:nvSpPr>
        <p:spPr>
          <a:xfrm>
            <a:off x="576504" y="476672"/>
            <a:ext cx="8532000" cy="400110"/>
          </a:xfrm>
          <a:prstGeom prst="rect">
            <a:avLst/>
          </a:prstGeom>
          <a:noFill/>
        </p:spPr>
        <p:txBody>
          <a:bodyPr wrap="square" rtlCol="0">
            <a:spAutoFit/>
          </a:bodyPr>
          <a:lstStyle/>
          <a:p>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　②</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シミュレーション結果</a:t>
            </a:r>
            <a:endParaRPr lang="ja-JP" altLang="en-US"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正方形/長方形 19"/>
          <p:cNvSpPr/>
          <p:nvPr/>
        </p:nvSpPr>
        <p:spPr>
          <a:xfrm>
            <a:off x="426934" y="908720"/>
            <a:ext cx="8208912" cy="12961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現行（</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2016</a:t>
            </a:r>
            <a:r>
              <a:rPr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の浄水・送水</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にかかる</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企業団のコスト</a:t>
            </a:r>
            <a:r>
              <a:rPr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53</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円と</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大阪市</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のコスト</a:t>
            </a:r>
            <a:r>
              <a:rPr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36</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円の</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差</a:t>
            </a:r>
            <a:r>
              <a:rPr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17</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円をコスト削減効果と仮定（新たな設備投資はほぼゼロ）</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試算では、大阪市からの水送りにより、隣接</a:t>
            </a:r>
            <a:r>
              <a:rPr kumimoji="1"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市の給水原価は平均</a:t>
            </a: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２％の削減が可能となる</a:t>
            </a:r>
          </a:p>
        </p:txBody>
      </p:sp>
      <p:sp>
        <p:nvSpPr>
          <p:cNvPr id="8" name="上下矢印 7"/>
          <p:cNvSpPr/>
          <p:nvPr/>
        </p:nvSpPr>
        <p:spPr>
          <a:xfrm>
            <a:off x="964327" y="3423148"/>
            <a:ext cx="360040" cy="1212090"/>
          </a:xfrm>
          <a:prstGeom prst="upDownArrow">
            <a:avLst/>
          </a:prstGeom>
          <a:solidFill>
            <a:schemeClr val="bg1">
              <a:lumMod val="50000"/>
            </a:schemeClr>
          </a:solidFill>
        </p:spPr>
        <p:style>
          <a:lnRef idx="0">
            <a:schemeClr val="dk1"/>
          </a:lnRef>
          <a:fillRef idx="3">
            <a:schemeClr val="dk1"/>
          </a:fillRef>
          <a:effectRef idx="3">
            <a:schemeClr val="dk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1234237" y="3567528"/>
            <a:ext cx="2605361" cy="584775"/>
          </a:xfrm>
          <a:prstGeom prst="rect">
            <a:avLst/>
          </a:prstGeom>
          <a:noFill/>
        </p:spPr>
        <p:txBody>
          <a:bodyPr wrap="square" rtlCol="0">
            <a:spAutoFit/>
          </a:bodyPr>
          <a:lstStyle/>
          <a:p>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コスト</a:t>
            </a: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差１７円を隣接市のコスト削減効果とする</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右矢印 21"/>
          <p:cNvSpPr/>
          <p:nvPr/>
        </p:nvSpPr>
        <p:spPr>
          <a:xfrm>
            <a:off x="3821939" y="2982523"/>
            <a:ext cx="302200" cy="1927848"/>
          </a:xfrm>
          <a:prstGeom prst="rightArrow">
            <a:avLst>
              <a:gd name="adj1" fmla="val 50000"/>
              <a:gd name="adj2" fmla="val 100000"/>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95937" y="4936044"/>
            <a:ext cx="330997" cy="923330"/>
          </a:xfrm>
          <a:prstGeom prst="rect">
            <a:avLst/>
          </a:prstGeom>
          <a:noFill/>
        </p:spPr>
        <p:txBody>
          <a:bodyPr wrap="square" rtlCol="0">
            <a:spAutoFit/>
          </a:bodyPr>
          <a:lstStyle/>
          <a:p>
            <a:r>
              <a:rPr kumimoji="1" lang="ja-JP" altLang="en-US"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変更後</a:t>
            </a:r>
            <a:endParaRPr kumimoji="1" lang="ja-JP" altLang="en-US"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 name="テキスト ボックス 24"/>
          <p:cNvSpPr txBox="1"/>
          <p:nvPr/>
        </p:nvSpPr>
        <p:spPr>
          <a:xfrm>
            <a:off x="95937" y="2419098"/>
            <a:ext cx="330997" cy="646331"/>
          </a:xfrm>
          <a:prstGeom prst="rect">
            <a:avLst/>
          </a:prstGeom>
          <a:noFill/>
        </p:spPr>
        <p:txBody>
          <a:bodyPr wrap="square" rtlCol="0">
            <a:spAutoFit/>
          </a:bodyPr>
          <a:lstStyle/>
          <a:p>
            <a:r>
              <a:rPr kumimoji="1"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現在</a:t>
            </a:r>
            <a:endParaRPr kumimoji="1"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正方形/長方形 1"/>
          <p:cNvSpPr/>
          <p:nvPr/>
        </p:nvSpPr>
        <p:spPr>
          <a:xfrm>
            <a:off x="4124139" y="5931381"/>
            <a:ext cx="4624325" cy="432048"/>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06009266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501765" y="2276872"/>
            <a:ext cx="4574291" cy="369332"/>
          </a:xfrm>
          <a:prstGeom prst="rect">
            <a:avLst/>
          </a:prstGeom>
          <a:noFill/>
        </p:spPr>
        <p:txBody>
          <a:bodyPr wrap="square" rtlCol="0">
            <a:spAutoFit/>
          </a:bodyPr>
          <a:lstStyle/>
          <a:p>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◆水送りによる関係事業者の影響</a:t>
            </a:r>
            <a:endParaRPr kumimoji="1"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テキスト ボックス 5"/>
          <p:cNvSpPr txBox="1"/>
          <p:nvPr/>
        </p:nvSpPr>
        <p:spPr>
          <a:xfrm>
            <a:off x="602120" y="5013176"/>
            <a:ext cx="8146343" cy="954107"/>
          </a:xfrm>
          <a:prstGeom prst="rect">
            <a:avLst/>
          </a:prstGeom>
          <a:noFill/>
        </p:spPr>
        <p:txBody>
          <a:bodyPr wrap="square" rtlCol="0">
            <a:spAutoFit/>
          </a:bodyPr>
          <a:lstStyle/>
          <a:p>
            <a:pPr marL="447675" indent="-447675"/>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2016</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年</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決算状況調査</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の数値をベースに、</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大阪市の販売単価を</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55</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円（企業団の販売単価</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72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円</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―17</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円）として試算。</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：総費用は、給水原価の対象となる総費用。</a:t>
            </a:r>
            <a:endPar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注３：総収益は、水量増減に伴う変動費（動力薬品費）の増減を考慮した金額。</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647564" y="1196752"/>
            <a:ext cx="8100900" cy="584775"/>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水送りの変更により大阪市と企業団の浄水場稼働率が変化する</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また、稼働率の変化に伴い、隣接市と大阪市、企業団の収支へ影響する</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 name="スライド番号プレースホルダー 3"/>
          <p:cNvSpPr>
            <a:spLocks noGrp="1"/>
          </p:cNvSpPr>
          <p:nvPr>
            <p:ph type="sldNum" sz="quarter" idx="12"/>
          </p:nvPr>
        </p:nvSpPr>
        <p:spPr>
          <a:xfrm>
            <a:off x="7010400" y="6465143"/>
            <a:ext cx="2133600" cy="365125"/>
          </a:xfrm>
        </p:spPr>
        <p:txBody>
          <a:bodyPr/>
          <a:lstStyle/>
          <a:p>
            <a:fld id="{881ECAC4-7C32-4B8E-A6D5-D49269119A2C}" type="slidenum">
              <a:rPr kumimoji="1" lang="ja-JP" altLang="en-US" smtClean="0"/>
              <a:pPr/>
              <a:t>31</a:t>
            </a:fld>
            <a:endParaRPr kumimoji="1" lang="ja-JP" altLang="en-US" dirty="0"/>
          </a:p>
        </p:txBody>
      </p:sp>
      <p:sp>
        <p:nvSpPr>
          <p:cNvPr id="11" name="テキスト ボックス 10"/>
          <p:cNvSpPr txBox="1"/>
          <p:nvPr/>
        </p:nvSpPr>
        <p:spPr>
          <a:xfrm>
            <a:off x="1043608" y="620688"/>
            <a:ext cx="7776384"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③ 関係事業者への影響</a:t>
            </a:r>
            <a:endParaRPr lang="ja-JP" altLang="en-US"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2" name="表 1"/>
          <p:cNvGraphicFramePr>
            <a:graphicFrameLocks noGrp="1"/>
          </p:cNvGraphicFramePr>
          <p:nvPr>
            <p:extLst/>
          </p:nvPr>
        </p:nvGraphicFramePr>
        <p:xfrm>
          <a:off x="467544" y="2797327"/>
          <a:ext cx="8424936" cy="1800200"/>
        </p:xfrm>
        <a:graphic>
          <a:graphicData uri="http://schemas.openxmlformats.org/drawingml/2006/table">
            <a:tbl>
              <a:tblPr firstRow="1" bandRow="1">
                <a:tableStyleId>{F5AB1C69-6EDB-4FF4-983F-18BD219EF322}</a:tableStyleId>
              </a:tblPr>
              <a:tblGrid>
                <a:gridCol w="1944216"/>
                <a:gridCol w="2232248"/>
                <a:gridCol w="2016224"/>
                <a:gridCol w="2232248"/>
              </a:tblGrid>
              <a:tr h="428061">
                <a:tc>
                  <a:txBody>
                    <a:bodyPr/>
                    <a:lstStyle/>
                    <a:p>
                      <a:pPr algn="ctr"/>
                      <a:r>
                        <a:rPr kumimoji="1" lang="ja-JP" altLang="en-US"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関係事業者</a:t>
                      </a:r>
                      <a:endPar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fontAlgn="ctr"/>
                      <a:r>
                        <a:rPr lang="ja-JP" altLang="en-US" sz="1600" b="1"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隣接</a:t>
                      </a:r>
                      <a:r>
                        <a:rPr lang="en-US" altLang="ja-JP" sz="1600" b="1"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600" b="1"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市</a:t>
                      </a:r>
                      <a:endParaRPr lang="ja-JP" altLang="en-US" sz="16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大阪市</a:t>
                      </a:r>
                      <a:endParaRPr lang="en-US" altLang="ja-JP" sz="14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tc>
                <a:tc>
                  <a:txBody>
                    <a:bodyPr/>
                    <a:lstStyle/>
                    <a:p>
                      <a:pPr algn="ctr" fontAlgn="ctr"/>
                      <a:r>
                        <a:rPr lang="ja-JP" altLang="en-US" sz="1600" b="1"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企業団</a:t>
                      </a:r>
                      <a:endParaRPr lang="en-US" altLang="ja-JP" sz="16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tc>
              </a:tr>
              <a:tr h="668478">
                <a:tc>
                  <a:txBody>
                    <a:bodyPr/>
                    <a:lstStyle/>
                    <a:p>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浄水場の稼働率</a:t>
                      </a:r>
                      <a:endParaRPr kumimoji="1"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変更なし</a:t>
                      </a:r>
                      <a:endPar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(83%</a:t>
                      </a:r>
                      <a:r>
                        <a:rPr kumimoji="1"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83%)</a:t>
                      </a:r>
                    </a:p>
                  </a:txBody>
                  <a:tcPr anchor="ctr"/>
                </a:tc>
                <a:tc>
                  <a:txBody>
                    <a:bodyPr/>
                    <a:lstStyle/>
                    <a:p>
                      <a:pPr algn="ctr"/>
                      <a:r>
                        <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50%</a:t>
                      </a:r>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57%</a:t>
                      </a:r>
                      <a:endParaRPr kumimoji="1"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68%</a:t>
                      </a:r>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60%</a:t>
                      </a:r>
                      <a:endParaRPr kumimoji="1"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703661">
                <a:tc>
                  <a:txBody>
                    <a:bodyPr/>
                    <a:lstStyle/>
                    <a:p>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年間の収支影響</a:t>
                      </a:r>
                      <a:endPar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baseline="30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a:t>
                      </a:r>
                      <a:r>
                        <a:rPr kumimoji="1" lang="en-US" altLang="ja-JP" baseline="30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baseline="30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効果</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総費用</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:535</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525</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p>
                  </a:txBody>
                  <a:tcPr marL="0" marR="0" marT="0" marB="0" anchor="ct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効果</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26</a:t>
                      </a:r>
                      <a:r>
                        <a:rPr lang="ja-JP" altLang="en-US" sz="14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4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４％</a:t>
                      </a:r>
                      <a:endPar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総収益</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:597</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623</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0" marR="0" marT="0" marB="0" anchor="ct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効果</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36</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9</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（総収益</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0" u="none" strike="noStrike" baseline="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387</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351</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endPar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2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0" marR="0" marT="0" marB="0" anchor="ctr"/>
                </a:tc>
              </a:tr>
            </a:tbl>
          </a:graphicData>
        </a:graphic>
      </p:graphicFrame>
    </p:spTree>
    <p:extLst>
      <p:ext uri="{BB962C8B-B14F-4D97-AF65-F5344CB8AC3E}">
        <p14:creationId xmlns:p14="http://schemas.microsoft.com/office/powerpoint/2010/main" val="32280135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1" name="グループ化 230"/>
          <p:cNvGrpSpPr/>
          <p:nvPr/>
        </p:nvGrpSpPr>
        <p:grpSpPr>
          <a:xfrm>
            <a:off x="2710376" y="620688"/>
            <a:ext cx="7334232" cy="8216644"/>
            <a:chOff x="1206744" y="-603447"/>
            <a:chExt cx="7334232" cy="8216644"/>
          </a:xfrm>
        </p:grpSpPr>
        <p:grpSp>
          <p:nvGrpSpPr>
            <p:cNvPr id="232" name="グループ化 231"/>
            <p:cNvGrpSpPr>
              <a:grpSpLocks noChangeAspect="1"/>
            </p:cNvGrpSpPr>
            <p:nvPr/>
          </p:nvGrpSpPr>
          <p:grpSpPr>
            <a:xfrm>
              <a:off x="1340976" y="-481772"/>
              <a:ext cx="7200000" cy="8094969"/>
              <a:chOff x="945678" y="-481013"/>
              <a:chExt cx="10179050" cy="11444331"/>
            </a:xfrm>
          </p:grpSpPr>
          <p:sp>
            <p:nvSpPr>
              <p:cNvPr id="235" name="Rectangle 5"/>
              <p:cNvSpPr>
                <a:spLocks noChangeArrowheads="1"/>
              </p:cNvSpPr>
              <p:nvPr/>
            </p:nvSpPr>
            <p:spPr bwMode="auto">
              <a:xfrm>
                <a:off x="945678" y="-168274"/>
                <a:ext cx="8312150" cy="1104110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36" name="Rectangle 7"/>
              <p:cNvSpPr>
                <a:spLocks noChangeArrowheads="1"/>
              </p:cNvSpPr>
              <p:nvPr/>
            </p:nvSpPr>
            <p:spPr bwMode="auto">
              <a:xfrm>
                <a:off x="2812578" y="-77786"/>
                <a:ext cx="8312150" cy="1104110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37" name="Freeform 9"/>
              <p:cNvSpPr>
                <a:spLocks/>
              </p:cNvSpPr>
              <p:nvPr/>
            </p:nvSpPr>
            <p:spPr bwMode="auto">
              <a:xfrm>
                <a:off x="5222403" y="3535377"/>
                <a:ext cx="2060575" cy="1481143"/>
              </a:xfrm>
              <a:custGeom>
                <a:avLst/>
                <a:gdLst>
                  <a:gd name="T0" fmla="*/ 0 w 1298"/>
                  <a:gd name="T1" fmla="*/ 633 h 933"/>
                  <a:gd name="T2" fmla="*/ 51 w 1298"/>
                  <a:gd name="T3" fmla="*/ 585 h 933"/>
                  <a:gd name="T4" fmla="*/ 149 w 1298"/>
                  <a:gd name="T5" fmla="*/ 557 h 933"/>
                  <a:gd name="T6" fmla="*/ 186 w 1298"/>
                  <a:gd name="T7" fmla="*/ 499 h 933"/>
                  <a:gd name="T8" fmla="*/ 279 w 1298"/>
                  <a:gd name="T9" fmla="*/ 465 h 933"/>
                  <a:gd name="T10" fmla="*/ 326 w 1298"/>
                  <a:gd name="T11" fmla="*/ 405 h 933"/>
                  <a:gd name="T12" fmla="*/ 304 w 1298"/>
                  <a:gd name="T13" fmla="*/ 340 h 933"/>
                  <a:gd name="T14" fmla="*/ 324 w 1298"/>
                  <a:gd name="T15" fmla="*/ 315 h 933"/>
                  <a:gd name="T16" fmla="*/ 389 w 1298"/>
                  <a:gd name="T17" fmla="*/ 297 h 933"/>
                  <a:gd name="T18" fmla="*/ 446 w 1298"/>
                  <a:gd name="T19" fmla="*/ 330 h 933"/>
                  <a:gd name="T20" fmla="*/ 510 w 1298"/>
                  <a:gd name="T21" fmla="*/ 326 h 933"/>
                  <a:gd name="T22" fmla="*/ 557 w 1298"/>
                  <a:gd name="T23" fmla="*/ 288 h 933"/>
                  <a:gd name="T24" fmla="*/ 605 w 1298"/>
                  <a:gd name="T25" fmla="*/ 254 h 933"/>
                  <a:gd name="T26" fmla="*/ 632 w 1298"/>
                  <a:gd name="T27" fmla="*/ 169 h 933"/>
                  <a:gd name="T28" fmla="*/ 692 w 1298"/>
                  <a:gd name="T29" fmla="*/ 161 h 933"/>
                  <a:gd name="T30" fmla="*/ 747 w 1298"/>
                  <a:gd name="T31" fmla="*/ 188 h 933"/>
                  <a:gd name="T32" fmla="*/ 797 w 1298"/>
                  <a:gd name="T33" fmla="*/ 212 h 933"/>
                  <a:gd name="T34" fmla="*/ 870 w 1298"/>
                  <a:gd name="T35" fmla="*/ 172 h 933"/>
                  <a:gd name="T36" fmla="*/ 942 w 1298"/>
                  <a:gd name="T37" fmla="*/ 185 h 933"/>
                  <a:gd name="T38" fmla="*/ 990 w 1298"/>
                  <a:gd name="T39" fmla="*/ 152 h 933"/>
                  <a:gd name="T40" fmla="*/ 985 w 1298"/>
                  <a:gd name="T41" fmla="*/ 98 h 933"/>
                  <a:gd name="T42" fmla="*/ 1051 w 1298"/>
                  <a:gd name="T43" fmla="*/ 66 h 933"/>
                  <a:gd name="T44" fmla="*/ 1097 w 1298"/>
                  <a:gd name="T45" fmla="*/ 0 h 933"/>
                  <a:gd name="T46" fmla="*/ 1137 w 1298"/>
                  <a:gd name="T47" fmla="*/ 15 h 933"/>
                  <a:gd name="T48" fmla="*/ 1137 w 1298"/>
                  <a:gd name="T49" fmla="*/ 76 h 933"/>
                  <a:gd name="T50" fmla="*/ 1181 w 1298"/>
                  <a:gd name="T51" fmla="*/ 107 h 933"/>
                  <a:gd name="T52" fmla="*/ 1196 w 1298"/>
                  <a:gd name="T53" fmla="*/ 194 h 933"/>
                  <a:gd name="T54" fmla="*/ 1231 w 1298"/>
                  <a:gd name="T55" fmla="*/ 270 h 933"/>
                  <a:gd name="T56" fmla="*/ 1161 w 1298"/>
                  <a:gd name="T57" fmla="*/ 304 h 933"/>
                  <a:gd name="T58" fmla="*/ 1171 w 1298"/>
                  <a:gd name="T59" fmla="*/ 389 h 933"/>
                  <a:gd name="T60" fmla="*/ 1241 w 1298"/>
                  <a:gd name="T61" fmla="*/ 395 h 933"/>
                  <a:gd name="T62" fmla="*/ 1268 w 1298"/>
                  <a:gd name="T63" fmla="*/ 451 h 933"/>
                  <a:gd name="T64" fmla="*/ 1298 w 1298"/>
                  <a:gd name="T65" fmla="*/ 543 h 933"/>
                  <a:gd name="T66" fmla="*/ 1296 w 1298"/>
                  <a:gd name="T67" fmla="*/ 619 h 933"/>
                  <a:gd name="T68" fmla="*/ 1071 w 1298"/>
                  <a:gd name="T69" fmla="*/ 617 h 933"/>
                  <a:gd name="T70" fmla="*/ 925 w 1298"/>
                  <a:gd name="T71" fmla="*/ 668 h 933"/>
                  <a:gd name="T72" fmla="*/ 892 w 1298"/>
                  <a:gd name="T73" fmla="*/ 698 h 933"/>
                  <a:gd name="T74" fmla="*/ 940 w 1298"/>
                  <a:gd name="T75" fmla="*/ 709 h 933"/>
                  <a:gd name="T76" fmla="*/ 937 w 1298"/>
                  <a:gd name="T77" fmla="*/ 933 h 933"/>
                  <a:gd name="T78" fmla="*/ 777 w 1298"/>
                  <a:gd name="T79" fmla="*/ 933 h 933"/>
                  <a:gd name="T80" fmla="*/ 775 w 1298"/>
                  <a:gd name="T81" fmla="*/ 711 h 933"/>
                  <a:gd name="T82" fmla="*/ 712 w 1298"/>
                  <a:gd name="T83" fmla="*/ 715 h 933"/>
                  <a:gd name="T84" fmla="*/ 662 w 1298"/>
                  <a:gd name="T85" fmla="*/ 754 h 933"/>
                  <a:gd name="T86" fmla="*/ 632 w 1298"/>
                  <a:gd name="T87" fmla="*/ 715 h 933"/>
                  <a:gd name="T88" fmla="*/ 491 w 1298"/>
                  <a:gd name="T89" fmla="*/ 787 h 933"/>
                  <a:gd name="T90" fmla="*/ 374 w 1298"/>
                  <a:gd name="T91" fmla="*/ 818 h 933"/>
                  <a:gd name="T92" fmla="*/ 326 w 1298"/>
                  <a:gd name="T93" fmla="*/ 868 h 933"/>
                  <a:gd name="T94" fmla="*/ 139 w 1298"/>
                  <a:gd name="T95" fmla="*/ 926 h 933"/>
                  <a:gd name="T96" fmla="*/ 79 w 1298"/>
                  <a:gd name="T97" fmla="*/ 928 h 933"/>
                  <a:gd name="T98" fmla="*/ 79 w 1298"/>
                  <a:gd name="T99" fmla="*/ 888 h 933"/>
                  <a:gd name="T100" fmla="*/ 136 w 1298"/>
                  <a:gd name="T101" fmla="*/ 857 h 933"/>
                  <a:gd name="T102" fmla="*/ 131 w 1298"/>
                  <a:gd name="T103" fmla="*/ 823 h 933"/>
                  <a:gd name="T104" fmla="*/ 19 w 1298"/>
                  <a:gd name="T105" fmla="*/ 861 h 933"/>
                  <a:gd name="T106" fmla="*/ 0 w 1298"/>
                  <a:gd name="T107" fmla="*/ 830 h 933"/>
                  <a:gd name="T108" fmla="*/ 94 w 1298"/>
                  <a:gd name="T109" fmla="*/ 792 h 933"/>
                  <a:gd name="T110" fmla="*/ 71 w 1298"/>
                  <a:gd name="T111" fmla="*/ 711 h 933"/>
                  <a:gd name="T112" fmla="*/ 26 w 1298"/>
                  <a:gd name="T113" fmla="*/ 679 h 933"/>
                  <a:gd name="T114" fmla="*/ 0 w 1298"/>
                  <a:gd name="T115" fmla="*/ 633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8" h="933">
                    <a:moveTo>
                      <a:pt x="0" y="633"/>
                    </a:moveTo>
                    <a:lnTo>
                      <a:pt x="51" y="585"/>
                    </a:lnTo>
                    <a:lnTo>
                      <a:pt x="149" y="557"/>
                    </a:lnTo>
                    <a:lnTo>
                      <a:pt x="186" y="499"/>
                    </a:lnTo>
                    <a:lnTo>
                      <a:pt x="279" y="465"/>
                    </a:lnTo>
                    <a:lnTo>
                      <a:pt x="326" y="405"/>
                    </a:lnTo>
                    <a:lnTo>
                      <a:pt x="304" y="340"/>
                    </a:lnTo>
                    <a:lnTo>
                      <a:pt x="324" y="315"/>
                    </a:lnTo>
                    <a:lnTo>
                      <a:pt x="389" y="297"/>
                    </a:lnTo>
                    <a:lnTo>
                      <a:pt x="446" y="330"/>
                    </a:lnTo>
                    <a:lnTo>
                      <a:pt x="510" y="326"/>
                    </a:lnTo>
                    <a:lnTo>
                      <a:pt x="557" y="288"/>
                    </a:lnTo>
                    <a:lnTo>
                      <a:pt x="605" y="254"/>
                    </a:lnTo>
                    <a:lnTo>
                      <a:pt x="632" y="169"/>
                    </a:lnTo>
                    <a:lnTo>
                      <a:pt x="692" y="161"/>
                    </a:lnTo>
                    <a:lnTo>
                      <a:pt x="747" y="188"/>
                    </a:lnTo>
                    <a:lnTo>
                      <a:pt x="797" y="212"/>
                    </a:lnTo>
                    <a:lnTo>
                      <a:pt x="870" y="172"/>
                    </a:lnTo>
                    <a:lnTo>
                      <a:pt x="942" y="185"/>
                    </a:lnTo>
                    <a:lnTo>
                      <a:pt x="990" y="152"/>
                    </a:lnTo>
                    <a:lnTo>
                      <a:pt x="985" y="98"/>
                    </a:lnTo>
                    <a:lnTo>
                      <a:pt x="1051" y="66"/>
                    </a:lnTo>
                    <a:lnTo>
                      <a:pt x="1097" y="0"/>
                    </a:lnTo>
                    <a:lnTo>
                      <a:pt x="1137" y="15"/>
                    </a:lnTo>
                    <a:lnTo>
                      <a:pt x="1137" y="76"/>
                    </a:lnTo>
                    <a:lnTo>
                      <a:pt x="1181" y="107"/>
                    </a:lnTo>
                    <a:lnTo>
                      <a:pt x="1196" y="194"/>
                    </a:lnTo>
                    <a:lnTo>
                      <a:pt x="1231" y="270"/>
                    </a:lnTo>
                    <a:lnTo>
                      <a:pt x="1161" y="304"/>
                    </a:lnTo>
                    <a:lnTo>
                      <a:pt x="1171" y="389"/>
                    </a:lnTo>
                    <a:lnTo>
                      <a:pt x="1241" y="395"/>
                    </a:lnTo>
                    <a:lnTo>
                      <a:pt x="1268" y="451"/>
                    </a:lnTo>
                    <a:lnTo>
                      <a:pt x="1298" y="543"/>
                    </a:lnTo>
                    <a:lnTo>
                      <a:pt x="1296" y="619"/>
                    </a:lnTo>
                    <a:lnTo>
                      <a:pt x="1071" y="617"/>
                    </a:lnTo>
                    <a:lnTo>
                      <a:pt x="925" y="668"/>
                    </a:lnTo>
                    <a:lnTo>
                      <a:pt x="892" y="698"/>
                    </a:lnTo>
                    <a:lnTo>
                      <a:pt x="940" y="709"/>
                    </a:lnTo>
                    <a:lnTo>
                      <a:pt x="937" y="933"/>
                    </a:lnTo>
                    <a:lnTo>
                      <a:pt x="777" y="933"/>
                    </a:lnTo>
                    <a:lnTo>
                      <a:pt x="775" y="711"/>
                    </a:lnTo>
                    <a:lnTo>
                      <a:pt x="712" y="715"/>
                    </a:lnTo>
                    <a:lnTo>
                      <a:pt x="662" y="754"/>
                    </a:lnTo>
                    <a:lnTo>
                      <a:pt x="632" y="715"/>
                    </a:lnTo>
                    <a:lnTo>
                      <a:pt x="491" y="787"/>
                    </a:lnTo>
                    <a:lnTo>
                      <a:pt x="374" y="818"/>
                    </a:lnTo>
                    <a:lnTo>
                      <a:pt x="326" y="868"/>
                    </a:lnTo>
                    <a:lnTo>
                      <a:pt x="139" y="926"/>
                    </a:lnTo>
                    <a:lnTo>
                      <a:pt x="79" y="928"/>
                    </a:lnTo>
                    <a:lnTo>
                      <a:pt x="79" y="888"/>
                    </a:lnTo>
                    <a:lnTo>
                      <a:pt x="136" y="857"/>
                    </a:lnTo>
                    <a:lnTo>
                      <a:pt x="131" y="823"/>
                    </a:lnTo>
                    <a:lnTo>
                      <a:pt x="19" y="861"/>
                    </a:lnTo>
                    <a:lnTo>
                      <a:pt x="0" y="830"/>
                    </a:lnTo>
                    <a:lnTo>
                      <a:pt x="94" y="792"/>
                    </a:lnTo>
                    <a:lnTo>
                      <a:pt x="71" y="711"/>
                    </a:lnTo>
                    <a:lnTo>
                      <a:pt x="26" y="679"/>
                    </a:lnTo>
                    <a:lnTo>
                      <a:pt x="0" y="63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38" name="Freeform 10"/>
              <p:cNvSpPr>
                <a:spLocks/>
              </p:cNvSpPr>
              <p:nvPr/>
            </p:nvSpPr>
            <p:spPr bwMode="auto">
              <a:xfrm>
                <a:off x="5212878" y="3517915"/>
                <a:ext cx="2446338" cy="2589222"/>
              </a:xfrm>
              <a:custGeom>
                <a:avLst/>
                <a:gdLst>
                  <a:gd name="T0" fmla="*/ 1445 w 1541"/>
                  <a:gd name="T1" fmla="*/ 522 h 1631"/>
                  <a:gd name="T2" fmla="*/ 1473 w 1541"/>
                  <a:gd name="T3" fmla="*/ 554 h 1631"/>
                  <a:gd name="T4" fmla="*/ 1424 w 1541"/>
                  <a:gd name="T5" fmla="*/ 629 h 1631"/>
                  <a:gd name="T6" fmla="*/ 1327 w 1541"/>
                  <a:gd name="T7" fmla="*/ 718 h 1631"/>
                  <a:gd name="T8" fmla="*/ 1263 w 1541"/>
                  <a:gd name="T9" fmla="*/ 737 h 1631"/>
                  <a:gd name="T10" fmla="*/ 1242 w 1541"/>
                  <a:gd name="T11" fmla="*/ 901 h 1631"/>
                  <a:gd name="T12" fmla="*/ 1240 w 1541"/>
                  <a:gd name="T13" fmla="*/ 987 h 1631"/>
                  <a:gd name="T14" fmla="*/ 1219 w 1541"/>
                  <a:gd name="T15" fmla="*/ 1020 h 1631"/>
                  <a:gd name="T16" fmla="*/ 1266 w 1541"/>
                  <a:gd name="T17" fmla="*/ 1144 h 1631"/>
                  <a:gd name="T18" fmla="*/ 1342 w 1541"/>
                  <a:gd name="T19" fmla="*/ 1221 h 1631"/>
                  <a:gd name="T20" fmla="*/ 1351 w 1541"/>
                  <a:gd name="T21" fmla="*/ 1324 h 1631"/>
                  <a:gd name="T22" fmla="*/ 1257 w 1541"/>
                  <a:gd name="T23" fmla="*/ 1362 h 1631"/>
                  <a:gd name="T24" fmla="*/ 1337 w 1541"/>
                  <a:gd name="T25" fmla="*/ 1380 h 1631"/>
                  <a:gd name="T26" fmla="*/ 1407 w 1541"/>
                  <a:gd name="T27" fmla="*/ 1402 h 1631"/>
                  <a:gd name="T28" fmla="*/ 1426 w 1541"/>
                  <a:gd name="T29" fmla="*/ 1474 h 1631"/>
                  <a:gd name="T30" fmla="*/ 1384 w 1541"/>
                  <a:gd name="T31" fmla="*/ 1563 h 1631"/>
                  <a:gd name="T32" fmla="*/ 1318 w 1541"/>
                  <a:gd name="T33" fmla="*/ 1580 h 1631"/>
                  <a:gd name="T34" fmla="*/ 1259 w 1541"/>
                  <a:gd name="T35" fmla="*/ 1542 h 1631"/>
                  <a:gd name="T36" fmla="*/ 1096 w 1541"/>
                  <a:gd name="T37" fmla="*/ 1553 h 1631"/>
                  <a:gd name="T38" fmla="*/ 986 w 1541"/>
                  <a:gd name="T39" fmla="*/ 1580 h 1631"/>
                  <a:gd name="T40" fmla="*/ 864 w 1541"/>
                  <a:gd name="T41" fmla="*/ 1591 h 1631"/>
                  <a:gd name="T42" fmla="*/ 722 w 1541"/>
                  <a:gd name="T43" fmla="*/ 1572 h 1631"/>
                  <a:gd name="T44" fmla="*/ 242 w 1541"/>
                  <a:gd name="T45" fmla="*/ 1437 h 1631"/>
                  <a:gd name="T46" fmla="*/ 206 w 1541"/>
                  <a:gd name="T47" fmla="*/ 1375 h 1631"/>
                  <a:gd name="T48" fmla="*/ 193 w 1541"/>
                  <a:gd name="T49" fmla="*/ 1340 h 1631"/>
                  <a:gd name="T50" fmla="*/ 192 w 1541"/>
                  <a:gd name="T51" fmla="*/ 1318 h 1631"/>
                  <a:gd name="T52" fmla="*/ 303 w 1541"/>
                  <a:gd name="T53" fmla="*/ 1315 h 1631"/>
                  <a:gd name="T54" fmla="*/ 350 w 1541"/>
                  <a:gd name="T55" fmla="*/ 1105 h 1631"/>
                  <a:gd name="T56" fmla="*/ 310 w 1541"/>
                  <a:gd name="T57" fmla="*/ 1092 h 1631"/>
                  <a:gd name="T58" fmla="*/ 265 w 1541"/>
                  <a:gd name="T59" fmla="*/ 1073 h 1631"/>
                  <a:gd name="T60" fmla="*/ 148 w 1541"/>
                  <a:gd name="T61" fmla="*/ 1052 h 1631"/>
                  <a:gd name="T62" fmla="*/ 124 w 1541"/>
                  <a:gd name="T63" fmla="*/ 1003 h 1631"/>
                  <a:gd name="T64" fmla="*/ 58 w 1541"/>
                  <a:gd name="T65" fmla="*/ 1049 h 1631"/>
                  <a:gd name="T66" fmla="*/ 80 w 1541"/>
                  <a:gd name="T67" fmla="*/ 944 h 1631"/>
                  <a:gd name="T68" fmla="*/ 150 w 1541"/>
                  <a:gd name="T69" fmla="*/ 856 h 1631"/>
                  <a:gd name="T70" fmla="*/ 9 w 1541"/>
                  <a:gd name="T71" fmla="*/ 863 h 1631"/>
                  <a:gd name="T72" fmla="*/ 106 w 1541"/>
                  <a:gd name="T73" fmla="*/ 801 h 1631"/>
                  <a:gd name="T74" fmla="*/ 16 w 1541"/>
                  <a:gd name="T75" fmla="*/ 621 h 1631"/>
                  <a:gd name="T76" fmla="*/ 327 w 1541"/>
                  <a:gd name="T77" fmla="*/ 420 h 1631"/>
                  <a:gd name="T78" fmla="*/ 426 w 1541"/>
                  <a:gd name="T79" fmla="*/ 318 h 1631"/>
                  <a:gd name="T80" fmla="*/ 574 w 1541"/>
                  <a:gd name="T81" fmla="*/ 284 h 1631"/>
                  <a:gd name="T82" fmla="*/ 619 w 1541"/>
                  <a:gd name="T83" fmla="*/ 194 h 1631"/>
                  <a:gd name="T84" fmla="*/ 704 w 1541"/>
                  <a:gd name="T85" fmla="*/ 159 h 1631"/>
                  <a:gd name="T86" fmla="*/ 811 w 1541"/>
                  <a:gd name="T87" fmla="*/ 220 h 1631"/>
                  <a:gd name="T88" fmla="*/ 976 w 1541"/>
                  <a:gd name="T89" fmla="*/ 177 h 1631"/>
                  <a:gd name="T90" fmla="*/ 1002 w 1541"/>
                  <a:gd name="T91" fmla="*/ 91 h 1631"/>
                  <a:gd name="T92" fmla="*/ 1118 w 1541"/>
                  <a:gd name="T93" fmla="*/ 8 h 1631"/>
                  <a:gd name="T94" fmla="*/ 1148 w 1541"/>
                  <a:gd name="T95" fmla="*/ 70 h 1631"/>
                  <a:gd name="T96" fmla="*/ 1202 w 1541"/>
                  <a:gd name="T97" fmla="*/ 163 h 1631"/>
                  <a:gd name="T98" fmla="*/ 1183 w 1541"/>
                  <a:gd name="T99" fmla="*/ 341 h 1631"/>
                  <a:gd name="T100" fmla="*/ 1285 w 1541"/>
                  <a:gd name="T101" fmla="*/ 460 h 1631"/>
                  <a:gd name="T102" fmla="*/ 1339 w 1541"/>
                  <a:gd name="T103" fmla="*/ 540 h 1631"/>
                  <a:gd name="T104" fmla="*/ 1409 w 1541"/>
                  <a:gd name="T105" fmla="*/ 444 h 1631"/>
                  <a:gd name="T106" fmla="*/ 1412 w 1541"/>
                  <a:gd name="T107" fmla="*/ 439 h 1631"/>
                  <a:gd name="T108" fmla="*/ 1402 w 1541"/>
                  <a:gd name="T109" fmla="*/ 420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1631">
                    <a:moveTo>
                      <a:pt x="1417" y="416"/>
                    </a:moveTo>
                    <a:lnTo>
                      <a:pt x="1424" y="422"/>
                    </a:lnTo>
                    <a:lnTo>
                      <a:pt x="1426" y="422"/>
                    </a:lnTo>
                    <a:lnTo>
                      <a:pt x="1445" y="455"/>
                    </a:lnTo>
                    <a:lnTo>
                      <a:pt x="1440" y="493"/>
                    </a:lnTo>
                    <a:lnTo>
                      <a:pt x="1431" y="513"/>
                    </a:lnTo>
                    <a:lnTo>
                      <a:pt x="1445" y="522"/>
                    </a:lnTo>
                    <a:lnTo>
                      <a:pt x="1449" y="506"/>
                    </a:lnTo>
                    <a:lnTo>
                      <a:pt x="1466" y="493"/>
                    </a:lnTo>
                    <a:lnTo>
                      <a:pt x="1502" y="493"/>
                    </a:lnTo>
                    <a:lnTo>
                      <a:pt x="1541" y="484"/>
                    </a:lnTo>
                    <a:lnTo>
                      <a:pt x="1521" y="554"/>
                    </a:lnTo>
                    <a:lnTo>
                      <a:pt x="1492" y="553"/>
                    </a:lnTo>
                    <a:lnTo>
                      <a:pt x="1473" y="554"/>
                    </a:lnTo>
                    <a:lnTo>
                      <a:pt x="1506" y="589"/>
                    </a:lnTo>
                    <a:lnTo>
                      <a:pt x="1501" y="589"/>
                    </a:lnTo>
                    <a:lnTo>
                      <a:pt x="1488" y="594"/>
                    </a:lnTo>
                    <a:lnTo>
                      <a:pt x="1466" y="599"/>
                    </a:lnTo>
                    <a:lnTo>
                      <a:pt x="1469" y="611"/>
                    </a:lnTo>
                    <a:lnTo>
                      <a:pt x="1440" y="630"/>
                    </a:lnTo>
                    <a:lnTo>
                      <a:pt x="1424" y="629"/>
                    </a:lnTo>
                    <a:lnTo>
                      <a:pt x="1402" y="646"/>
                    </a:lnTo>
                    <a:lnTo>
                      <a:pt x="1409" y="651"/>
                    </a:lnTo>
                    <a:lnTo>
                      <a:pt x="1390" y="697"/>
                    </a:lnTo>
                    <a:lnTo>
                      <a:pt x="1383" y="707"/>
                    </a:lnTo>
                    <a:lnTo>
                      <a:pt x="1357" y="723"/>
                    </a:lnTo>
                    <a:lnTo>
                      <a:pt x="1335" y="723"/>
                    </a:lnTo>
                    <a:lnTo>
                      <a:pt x="1327" y="718"/>
                    </a:lnTo>
                    <a:lnTo>
                      <a:pt x="1329" y="723"/>
                    </a:lnTo>
                    <a:lnTo>
                      <a:pt x="1315" y="723"/>
                    </a:lnTo>
                    <a:lnTo>
                      <a:pt x="1315" y="718"/>
                    </a:lnTo>
                    <a:lnTo>
                      <a:pt x="1308" y="718"/>
                    </a:lnTo>
                    <a:lnTo>
                      <a:pt x="1304" y="728"/>
                    </a:lnTo>
                    <a:lnTo>
                      <a:pt x="1268" y="724"/>
                    </a:lnTo>
                    <a:lnTo>
                      <a:pt x="1263" y="737"/>
                    </a:lnTo>
                    <a:lnTo>
                      <a:pt x="1263" y="740"/>
                    </a:lnTo>
                    <a:lnTo>
                      <a:pt x="1259" y="758"/>
                    </a:lnTo>
                    <a:lnTo>
                      <a:pt x="1263" y="764"/>
                    </a:lnTo>
                    <a:lnTo>
                      <a:pt x="1256" y="778"/>
                    </a:lnTo>
                    <a:lnTo>
                      <a:pt x="1252" y="812"/>
                    </a:lnTo>
                    <a:lnTo>
                      <a:pt x="1242" y="883"/>
                    </a:lnTo>
                    <a:lnTo>
                      <a:pt x="1242" y="901"/>
                    </a:lnTo>
                    <a:lnTo>
                      <a:pt x="1203" y="901"/>
                    </a:lnTo>
                    <a:lnTo>
                      <a:pt x="1202" y="933"/>
                    </a:lnTo>
                    <a:lnTo>
                      <a:pt x="1202" y="944"/>
                    </a:lnTo>
                    <a:lnTo>
                      <a:pt x="1217" y="946"/>
                    </a:lnTo>
                    <a:lnTo>
                      <a:pt x="1217" y="950"/>
                    </a:lnTo>
                    <a:lnTo>
                      <a:pt x="1235" y="950"/>
                    </a:lnTo>
                    <a:lnTo>
                      <a:pt x="1240" y="987"/>
                    </a:lnTo>
                    <a:lnTo>
                      <a:pt x="1257" y="987"/>
                    </a:lnTo>
                    <a:lnTo>
                      <a:pt x="1257" y="1003"/>
                    </a:lnTo>
                    <a:lnTo>
                      <a:pt x="1250" y="1006"/>
                    </a:lnTo>
                    <a:lnTo>
                      <a:pt x="1249" y="1011"/>
                    </a:lnTo>
                    <a:lnTo>
                      <a:pt x="1216" y="1011"/>
                    </a:lnTo>
                    <a:lnTo>
                      <a:pt x="1216" y="1020"/>
                    </a:lnTo>
                    <a:lnTo>
                      <a:pt x="1219" y="1020"/>
                    </a:lnTo>
                    <a:lnTo>
                      <a:pt x="1223" y="1036"/>
                    </a:lnTo>
                    <a:lnTo>
                      <a:pt x="1240" y="1036"/>
                    </a:lnTo>
                    <a:lnTo>
                      <a:pt x="1240" y="1062"/>
                    </a:lnTo>
                    <a:lnTo>
                      <a:pt x="1231" y="1060"/>
                    </a:lnTo>
                    <a:lnTo>
                      <a:pt x="1233" y="1119"/>
                    </a:lnTo>
                    <a:lnTo>
                      <a:pt x="1235" y="1144"/>
                    </a:lnTo>
                    <a:lnTo>
                      <a:pt x="1266" y="1144"/>
                    </a:lnTo>
                    <a:lnTo>
                      <a:pt x="1268" y="1168"/>
                    </a:lnTo>
                    <a:lnTo>
                      <a:pt x="1292" y="1168"/>
                    </a:lnTo>
                    <a:lnTo>
                      <a:pt x="1296" y="1203"/>
                    </a:lnTo>
                    <a:lnTo>
                      <a:pt x="1318" y="1200"/>
                    </a:lnTo>
                    <a:lnTo>
                      <a:pt x="1320" y="1205"/>
                    </a:lnTo>
                    <a:lnTo>
                      <a:pt x="1342" y="1205"/>
                    </a:lnTo>
                    <a:lnTo>
                      <a:pt x="1342" y="1221"/>
                    </a:lnTo>
                    <a:lnTo>
                      <a:pt x="1344" y="1235"/>
                    </a:lnTo>
                    <a:lnTo>
                      <a:pt x="1353" y="1235"/>
                    </a:lnTo>
                    <a:lnTo>
                      <a:pt x="1353" y="1257"/>
                    </a:lnTo>
                    <a:lnTo>
                      <a:pt x="1357" y="1270"/>
                    </a:lnTo>
                    <a:lnTo>
                      <a:pt x="1346" y="1302"/>
                    </a:lnTo>
                    <a:lnTo>
                      <a:pt x="1351" y="1305"/>
                    </a:lnTo>
                    <a:lnTo>
                      <a:pt x="1351" y="1324"/>
                    </a:lnTo>
                    <a:lnTo>
                      <a:pt x="1346" y="1327"/>
                    </a:lnTo>
                    <a:lnTo>
                      <a:pt x="1344" y="1347"/>
                    </a:lnTo>
                    <a:lnTo>
                      <a:pt x="1273" y="1318"/>
                    </a:lnTo>
                    <a:lnTo>
                      <a:pt x="1256" y="1319"/>
                    </a:lnTo>
                    <a:lnTo>
                      <a:pt x="1243" y="1305"/>
                    </a:lnTo>
                    <a:lnTo>
                      <a:pt x="1240" y="1356"/>
                    </a:lnTo>
                    <a:lnTo>
                      <a:pt x="1257" y="1362"/>
                    </a:lnTo>
                    <a:lnTo>
                      <a:pt x="1263" y="1359"/>
                    </a:lnTo>
                    <a:lnTo>
                      <a:pt x="1289" y="1367"/>
                    </a:lnTo>
                    <a:lnTo>
                      <a:pt x="1289" y="1375"/>
                    </a:lnTo>
                    <a:lnTo>
                      <a:pt x="1299" y="1377"/>
                    </a:lnTo>
                    <a:lnTo>
                      <a:pt x="1299" y="1385"/>
                    </a:lnTo>
                    <a:lnTo>
                      <a:pt x="1337" y="1385"/>
                    </a:lnTo>
                    <a:lnTo>
                      <a:pt x="1337" y="1380"/>
                    </a:lnTo>
                    <a:lnTo>
                      <a:pt x="1330" y="1354"/>
                    </a:lnTo>
                    <a:lnTo>
                      <a:pt x="1348" y="1377"/>
                    </a:lnTo>
                    <a:lnTo>
                      <a:pt x="1360" y="1377"/>
                    </a:lnTo>
                    <a:lnTo>
                      <a:pt x="1360" y="1385"/>
                    </a:lnTo>
                    <a:lnTo>
                      <a:pt x="1355" y="1385"/>
                    </a:lnTo>
                    <a:lnTo>
                      <a:pt x="1357" y="1402"/>
                    </a:lnTo>
                    <a:lnTo>
                      <a:pt x="1407" y="1402"/>
                    </a:lnTo>
                    <a:lnTo>
                      <a:pt x="1409" y="1412"/>
                    </a:lnTo>
                    <a:lnTo>
                      <a:pt x="1424" y="1426"/>
                    </a:lnTo>
                    <a:lnTo>
                      <a:pt x="1442" y="1426"/>
                    </a:lnTo>
                    <a:lnTo>
                      <a:pt x="1442" y="1466"/>
                    </a:lnTo>
                    <a:lnTo>
                      <a:pt x="1433" y="1466"/>
                    </a:lnTo>
                    <a:lnTo>
                      <a:pt x="1433" y="1474"/>
                    </a:lnTo>
                    <a:lnTo>
                      <a:pt x="1426" y="1474"/>
                    </a:lnTo>
                    <a:lnTo>
                      <a:pt x="1424" y="1475"/>
                    </a:lnTo>
                    <a:lnTo>
                      <a:pt x="1416" y="1475"/>
                    </a:lnTo>
                    <a:lnTo>
                      <a:pt x="1412" y="1483"/>
                    </a:lnTo>
                    <a:lnTo>
                      <a:pt x="1398" y="1483"/>
                    </a:lnTo>
                    <a:lnTo>
                      <a:pt x="1395" y="1501"/>
                    </a:lnTo>
                    <a:lnTo>
                      <a:pt x="1386" y="1501"/>
                    </a:lnTo>
                    <a:lnTo>
                      <a:pt x="1384" y="1563"/>
                    </a:lnTo>
                    <a:lnTo>
                      <a:pt x="1362" y="1563"/>
                    </a:lnTo>
                    <a:lnTo>
                      <a:pt x="1360" y="1571"/>
                    </a:lnTo>
                    <a:lnTo>
                      <a:pt x="1320" y="1563"/>
                    </a:lnTo>
                    <a:lnTo>
                      <a:pt x="1320" y="1571"/>
                    </a:lnTo>
                    <a:lnTo>
                      <a:pt x="1313" y="1571"/>
                    </a:lnTo>
                    <a:lnTo>
                      <a:pt x="1322" y="1576"/>
                    </a:lnTo>
                    <a:lnTo>
                      <a:pt x="1318" y="1580"/>
                    </a:lnTo>
                    <a:lnTo>
                      <a:pt x="1313" y="1577"/>
                    </a:lnTo>
                    <a:lnTo>
                      <a:pt x="1313" y="1622"/>
                    </a:lnTo>
                    <a:lnTo>
                      <a:pt x="1297" y="1622"/>
                    </a:lnTo>
                    <a:lnTo>
                      <a:pt x="1299" y="1595"/>
                    </a:lnTo>
                    <a:lnTo>
                      <a:pt x="1290" y="1582"/>
                    </a:lnTo>
                    <a:lnTo>
                      <a:pt x="1282" y="1548"/>
                    </a:lnTo>
                    <a:lnTo>
                      <a:pt x="1259" y="1542"/>
                    </a:lnTo>
                    <a:lnTo>
                      <a:pt x="1259" y="1558"/>
                    </a:lnTo>
                    <a:lnTo>
                      <a:pt x="1242" y="1553"/>
                    </a:lnTo>
                    <a:lnTo>
                      <a:pt x="1141" y="1555"/>
                    </a:lnTo>
                    <a:lnTo>
                      <a:pt x="1139" y="1548"/>
                    </a:lnTo>
                    <a:lnTo>
                      <a:pt x="1132" y="1553"/>
                    </a:lnTo>
                    <a:lnTo>
                      <a:pt x="1118" y="1550"/>
                    </a:lnTo>
                    <a:lnTo>
                      <a:pt x="1096" y="1553"/>
                    </a:lnTo>
                    <a:lnTo>
                      <a:pt x="1092" y="1514"/>
                    </a:lnTo>
                    <a:lnTo>
                      <a:pt x="1023" y="1515"/>
                    </a:lnTo>
                    <a:lnTo>
                      <a:pt x="1002" y="1520"/>
                    </a:lnTo>
                    <a:lnTo>
                      <a:pt x="997" y="1523"/>
                    </a:lnTo>
                    <a:lnTo>
                      <a:pt x="998" y="1541"/>
                    </a:lnTo>
                    <a:lnTo>
                      <a:pt x="986" y="1565"/>
                    </a:lnTo>
                    <a:lnTo>
                      <a:pt x="986" y="1580"/>
                    </a:lnTo>
                    <a:lnTo>
                      <a:pt x="981" y="1558"/>
                    </a:lnTo>
                    <a:lnTo>
                      <a:pt x="960" y="1555"/>
                    </a:lnTo>
                    <a:lnTo>
                      <a:pt x="953" y="1541"/>
                    </a:lnTo>
                    <a:lnTo>
                      <a:pt x="925" y="1558"/>
                    </a:lnTo>
                    <a:lnTo>
                      <a:pt x="917" y="1560"/>
                    </a:lnTo>
                    <a:lnTo>
                      <a:pt x="894" y="1572"/>
                    </a:lnTo>
                    <a:lnTo>
                      <a:pt x="864" y="1591"/>
                    </a:lnTo>
                    <a:lnTo>
                      <a:pt x="792" y="1626"/>
                    </a:lnTo>
                    <a:lnTo>
                      <a:pt x="760" y="1631"/>
                    </a:lnTo>
                    <a:lnTo>
                      <a:pt x="753" y="1626"/>
                    </a:lnTo>
                    <a:lnTo>
                      <a:pt x="751" y="1626"/>
                    </a:lnTo>
                    <a:lnTo>
                      <a:pt x="743" y="1622"/>
                    </a:lnTo>
                    <a:lnTo>
                      <a:pt x="731" y="1599"/>
                    </a:lnTo>
                    <a:lnTo>
                      <a:pt x="722" y="1572"/>
                    </a:lnTo>
                    <a:lnTo>
                      <a:pt x="698" y="1555"/>
                    </a:lnTo>
                    <a:lnTo>
                      <a:pt x="640" y="1542"/>
                    </a:lnTo>
                    <a:lnTo>
                      <a:pt x="597" y="1536"/>
                    </a:lnTo>
                    <a:lnTo>
                      <a:pt x="548" y="1515"/>
                    </a:lnTo>
                    <a:lnTo>
                      <a:pt x="513" y="1499"/>
                    </a:lnTo>
                    <a:lnTo>
                      <a:pt x="317" y="1434"/>
                    </a:lnTo>
                    <a:lnTo>
                      <a:pt x="242" y="1437"/>
                    </a:lnTo>
                    <a:lnTo>
                      <a:pt x="242" y="1412"/>
                    </a:lnTo>
                    <a:lnTo>
                      <a:pt x="129" y="1412"/>
                    </a:lnTo>
                    <a:lnTo>
                      <a:pt x="133" y="1337"/>
                    </a:lnTo>
                    <a:lnTo>
                      <a:pt x="152" y="1347"/>
                    </a:lnTo>
                    <a:lnTo>
                      <a:pt x="157" y="1391"/>
                    </a:lnTo>
                    <a:lnTo>
                      <a:pt x="206" y="1391"/>
                    </a:lnTo>
                    <a:lnTo>
                      <a:pt x="206" y="1375"/>
                    </a:lnTo>
                    <a:lnTo>
                      <a:pt x="183" y="1364"/>
                    </a:lnTo>
                    <a:lnTo>
                      <a:pt x="183" y="1353"/>
                    </a:lnTo>
                    <a:lnTo>
                      <a:pt x="197" y="1354"/>
                    </a:lnTo>
                    <a:lnTo>
                      <a:pt x="193" y="1342"/>
                    </a:lnTo>
                    <a:lnTo>
                      <a:pt x="188" y="1342"/>
                    </a:lnTo>
                    <a:lnTo>
                      <a:pt x="188" y="1340"/>
                    </a:lnTo>
                    <a:lnTo>
                      <a:pt x="193" y="1340"/>
                    </a:lnTo>
                    <a:lnTo>
                      <a:pt x="193" y="1332"/>
                    </a:lnTo>
                    <a:lnTo>
                      <a:pt x="185" y="1329"/>
                    </a:lnTo>
                    <a:lnTo>
                      <a:pt x="193" y="1329"/>
                    </a:lnTo>
                    <a:lnTo>
                      <a:pt x="192" y="1319"/>
                    </a:lnTo>
                    <a:lnTo>
                      <a:pt x="185" y="1318"/>
                    </a:lnTo>
                    <a:lnTo>
                      <a:pt x="185" y="1315"/>
                    </a:lnTo>
                    <a:lnTo>
                      <a:pt x="192" y="1318"/>
                    </a:lnTo>
                    <a:lnTo>
                      <a:pt x="193" y="1313"/>
                    </a:lnTo>
                    <a:lnTo>
                      <a:pt x="207" y="1310"/>
                    </a:lnTo>
                    <a:lnTo>
                      <a:pt x="206" y="1302"/>
                    </a:lnTo>
                    <a:lnTo>
                      <a:pt x="220" y="1297"/>
                    </a:lnTo>
                    <a:lnTo>
                      <a:pt x="272" y="1275"/>
                    </a:lnTo>
                    <a:lnTo>
                      <a:pt x="277" y="1292"/>
                    </a:lnTo>
                    <a:lnTo>
                      <a:pt x="303" y="1315"/>
                    </a:lnTo>
                    <a:lnTo>
                      <a:pt x="308" y="1334"/>
                    </a:lnTo>
                    <a:lnTo>
                      <a:pt x="322" y="1347"/>
                    </a:lnTo>
                    <a:lnTo>
                      <a:pt x="329" y="1272"/>
                    </a:lnTo>
                    <a:lnTo>
                      <a:pt x="327" y="1232"/>
                    </a:lnTo>
                    <a:lnTo>
                      <a:pt x="329" y="1232"/>
                    </a:lnTo>
                    <a:lnTo>
                      <a:pt x="369" y="1248"/>
                    </a:lnTo>
                    <a:lnTo>
                      <a:pt x="350" y="1105"/>
                    </a:lnTo>
                    <a:lnTo>
                      <a:pt x="348" y="1098"/>
                    </a:lnTo>
                    <a:lnTo>
                      <a:pt x="341" y="1092"/>
                    </a:lnTo>
                    <a:lnTo>
                      <a:pt x="324" y="1098"/>
                    </a:lnTo>
                    <a:lnTo>
                      <a:pt x="322" y="1101"/>
                    </a:lnTo>
                    <a:lnTo>
                      <a:pt x="294" y="1111"/>
                    </a:lnTo>
                    <a:lnTo>
                      <a:pt x="279" y="1105"/>
                    </a:lnTo>
                    <a:lnTo>
                      <a:pt x="310" y="1092"/>
                    </a:lnTo>
                    <a:lnTo>
                      <a:pt x="317" y="1093"/>
                    </a:lnTo>
                    <a:lnTo>
                      <a:pt x="294" y="1082"/>
                    </a:lnTo>
                    <a:lnTo>
                      <a:pt x="289" y="1087"/>
                    </a:lnTo>
                    <a:lnTo>
                      <a:pt x="261" y="1097"/>
                    </a:lnTo>
                    <a:lnTo>
                      <a:pt x="225" y="1079"/>
                    </a:lnTo>
                    <a:lnTo>
                      <a:pt x="254" y="1068"/>
                    </a:lnTo>
                    <a:lnTo>
                      <a:pt x="265" y="1073"/>
                    </a:lnTo>
                    <a:lnTo>
                      <a:pt x="268" y="1068"/>
                    </a:lnTo>
                    <a:lnTo>
                      <a:pt x="242" y="1055"/>
                    </a:lnTo>
                    <a:lnTo>
                      <a:pt x="207" y="1070"/>
                    </a:lnTo>
                    <a:lnTo>
                      <a:pt x="176" y="1055"/>
                    </a:lnTo>
                    <a:lnTo>
                      <a:pt x="176" y="1049"/>
                    </a:lnTo>
                    <a:lnTo>
                      <a:pt x="152" y="1062"/>
                    </a:lnTo>
                    <a:lnTo>
                      <a:pt x="148" y="1052"/>
                    </a:lnTo>
                    <a:lnTo>
                      <a:pt x="166" y="1044"/>
                    </a:lnTo>
                    <a:lnTo>
                      <a:pt x="167" y="1044"/>
                    </a:lnTo>
                    <a:lnTo>
                      <a:pt x="172" y="1044"/>
                    </a:lnTo>
                    <a:lnTo>
                      <a:pt x="166" y="1020"/>
                    </a:lnTo>
                    <a:lnTo>
                      <a:pt x="152" y="1012"/>
                    </a:lnTo>
                    <a:lnTo>
                      <a:pt x="129" y="998"/>
                    </a:lnTo>
                    <a:lnTo>
                      <a:pt x="124" y="1003"/>
                    </a:lnTo>
                    <a:lnTo>
                      <a:pt x="122" y="1003"/>
                    </a:lnTo>
                    <a:lnTo>
                      <a:pt x="106" y="1030"/>
                    </a:lnTo>
                    <a:lnTo>
                      <a:pt x="96" y="1032"/>
                    </a:lnTo>
                    <a:lnTo>
                      <a:pt x="106" y="972"/>
                    </a:lnTo>
                    <a:lnTo>
                      <a:pt x="87" y="977"/>
                    </a:lnTo>
                    <a:lnTo>
                      <a:pt x="70" y="1043"/>
                    </a:lnTo>
                    <a:lnTo>
                      <a:pt x="58" y="1049"/>
                    </a:lnTo>
                    <a:lnTo>
                      <a:pt x="74" y="960"/>
                    </a:lnTo>
                    <a:lnTo>
                      <a:pt x="133" y="941"/>
                    </a:lnTo>
                    <a:lnTo>
                      <a:pt x="143" y="911"/>
                    </a:lnTo>
                    <a:lnTo>
                      <a:pt x="134" y="923"/>
                    </a:lnTo>
                    <a:lnTo>
                      <a:pt x="86" y="937"/>
                    </a:lnTo>
                    <a:lnTo>
                      <a:pt x="87" y="941"/>
                    </a:lnTo>
                    <a:lnTo>
                      <a:pt x="80" y="944"/>
                    </a:lnTo>
                    <a:lnTo>
                      <a:pt x="75" y="937"/>
                    </a:lnTo>
                    <a:lnTo>
                      <a:pt x="79" y="893"/>
                    </a:lnTo>
                    <a:lnTo>
                      <a:pt x="86" y="883"/>
                    </a:lnTo>
                    <a:lnTo>
                      <a:pt x="89" y="879"/>
                    </a:lnTo>
                    <a:lnTo>
                      <a:pt x="138" y="863"/>
                    </a:lnTo>
                    <a:lnTo>
                      <a:pt x="138" y="861"/>
                    </a:lnTo>
                    <a:lnTo>
                      <a:pt x="150" y="856"/>
                    </a:lnTo>
                    <a:lnTo>
                      <a:pt x="143" y="831"/>
                    </a:lnTo>
                    <a:lnTo>
                      <a:pt x="74" y="853"/>
                    </a:lnTo>
                    <a:lnTo>
                      <a:pt x="74" y="856"/>
                    </a:lnTo>
                    <a:lnTo>
                      <a:pt x="25" y="869"/>
                    </a:lnTo>
                    <a:lnTo>
                      <a:pt x="20" y="879"/>
                    </a:lnTo>
                    <a:lnTo>
                      <a:pt x="8" y="866"/>
                    </a:lnTo>
                    <a:lnTo>
                      <a:pt x="9" y="863"/>
                    </a:lnTo>
                    <a:lnTo>
                      <a:pt x="11" y="863"/>
                    </a:lnTo>
                    <a:lnTo>
                      <a:pt x="13" y="856"/>
                    </a:lnTo>
                    <a:lnTo>
                      <a:pt x="11" y="856"/>
                    </a:lnTo>
                    <a:lnTo>
                      <a:pt x="16" y="840"/>
                    </a:lnTo>
                    <a:lnTo>
                      <a:pt x="11" y="834"/>
                    </a:lnTo>
                    <a:lnTo>
                      <a:pt x="41" y="825"/>
                    </a:lnTo>
                    <a:lnTo>
                      <a:pt x="106" y="801"/>
                    </a:lnTo>
                    <a:lnTo>
                      <a:pt x="98" y="772"/>
                    </a:lnTo>
                    <a:lnTo>
                      <a:pt x="82" y="723"/>
                    </a:lnTo>
                    <a:lnTo>
                      <a:pt x="35" y="697"/>
                    </a:lnTo>
                    <a:lnTo>
                      <a:pt x="20" y="680"/>
                    </a:lnTo>
                    <a:lnTo>
                      <a:pt x="8" y="646"/>
                    </a:lnTo>
                    <a:lnTo>
                      <a:pt x="0" y="643"/>
                    </a:lnTo>
                    <a:lnTo>
                      <a:pt x="16" y="621"/>
                    </a:lnTo>
                    <a:lnTo>
                      <a:pt x="42" y="599"/>
                    </a:lnTo>
                    <a:lnTo>
                      <a:pt x="143" y="562"/>
                    </a:lnTo>
                    <a:lnTo>
                      <a:pt x="179" y="514"/>
                    </a:lnTo>
                    <a:lnTo>
                      <a:pt x="220" y="492"/>
                    </a:lnTo>
                    <a:lnTo>
                      <a:pt x="305" y="457"/>
                    </a:lnTo>
                    <a:lnTo>
                      <a:pt x="322" y="439"/>
                    </a:lnTo>
                    <a:lnTo>
                      <a:pt x="327" y="420"/>
                    </a:lnTo>
                    <a:lnTo>
                      <a:pt x="324" y="404"/>
                    </a:lnTo>
                    <a:lnTo>
                      <a:pt x="310" y="376"/>
                    </a:lnTo>
                    <a:lnTo>
                      <a:pt x="308" y="355"/>
                    </a:lnTo>
                    <a:lnTo>
                      <a:pt x="315" y="327"/>
                    </a:lnTo>
                    <a:lnTo>
                      <a:pt x="327" y="314"/>
                    </a:lnTo>
                    <a:lnTo>
                      <a:pt x="402" y="306"/>
                    </a:lnTo>
                    <a:lnTo>
                      <a:pt x="426" y="318"/>
                    </a:lnTo>
                    <a:lnTo>
                      <a:pt x="449" y="331"/>
                    </a:lnTo>
                    <a:lnTo>
                      <a:pt x="482" y="342"/>
                    </a:lnTo>
                    <a:lnTo>
                      <a:pt x="501" y="338"/>
                    </a:lnTo>
                    <a:lnTo>
                      <a:pt x="505" y="327"/>
                    </a:lnTo>
                    <a:lnTo>
                      <a:pt x="510" y="323"/>
                    </a:lnTo>
                    <a:lnTo>
                      <a:pt x="546" y="292"/>
                    </a:lnTo>
                    <a:lnTo>
                      <a:pt x="574" y="284"/>
                    </a:lnTo>
                    <a:lnTo>
                      <a:pt x="595" y="271"/>
                    </a:lnTo>
                    <a:lnTo>
                      <a:pt x="604" y="260"/>
                    </a:lnTo>
                    <a:lnTo>
                      <a:pt x="599" y="255"/>
                    </a:lnTo>
                    <a:lnTo>
                      <a:pt x="602" y="244"/>
                    </a:lnTo>
                    <a:lnTo>
                      <a:pt x="609" y="244"/>
                    </a:lnTo>
                    <a:lnTo>
                      <a:pt x="621" y="212"/>
                    </a:lnTo>
                    <a:lnTo>
                      <a:pt x="619" y="194"/>
                    </a:lnTo>
                    <a:lnTo>
                      <a:pt x="633" y="180"/>
                    </a:lnTo>
                    <a:lnTo>
                      <a:pt x="642" y="180"/>
                    </a:lnTo>
                    <a:lnTo>
                      <a:pt x="647" y="169"/>
                    </a:lnTo>
                    <a:lnTo>
                      <a:pt x="665" y="159"/>
                    </a:lnTo>
                    <a:lnTo>
                      <a:pt x="680" y="158"/>
                    </a:lnTo>
                    <a:lnTo>
                      <a:pt x="696" y="164"/>
                    </a:lnTo>
                    <a:lnTo>
                      <a:pt x="704" y="159"/>
                    </a:lnTo>
                    <a:lnTo>
                      <a:pt x="713" y="163"/>
                    </a:lnTo>
                    <a:lnTo>
                      <a:pt x="722" y="164"/>
                    </a:lnTo>
                    <a:lnTo>
                      <a:pt x="741" y="172"/>
                    </a:lnTo>
                    <a:lnTo>
                      <a:pt x="744" y="169"/>
                    </a:lnTo>
                    <a:lnTo>
                      <a:pt x="741" y="190"/>
                    </a:lnTo>
                    <a:lnTo>
                      <a:pt x="798" y="217"/>
                    </a:lnTo>
                    <a:lnTo>
                      <a:pt x="811" y="220"/>
                    </a:lnTo>
                    <a:lnTo>
                      <a:pt x="851" y="185"/>
                    </a:lnTo>
                    <a:lnTo>
                      <a:pt x="873" y="172"/>
                    </a:lnTo>
                    <a:lnTo>
                      <a:pt x="896" y="169"/>
                    </a:lnTo>
                    <a:lnTo>
                      <a:pt x="897" y="180"/>
                    </a:lnTo>
                    <a:lnTo>
                      <a:pt x="923" y="180"/>
                    </a:lnTo>
                    <a:lnTo>
                      <a:pt x="948" y="190"/>
                    </a:lnTo>
                    <a:lnTo>
                      <a:pt x="976" y="177"/>
                    </a:lnTo>
                    <a:lnTo>
                      <a:pt x="976" y="167"/>
                    </a:lnTo>
                    <a:lnTo>
                      <a:pt x="990" y="163"/>
                    </a:lnTo>
                    <a:lnTo>
                      <a:pt x="990" y="158"/>
                    </a:lnTo>
                    <a:lnTo>
                      <a:pt x="997" y="148"/>
                    </a:lnTo>
                    <a:lnTo>
                      <a:pt x="981" y="140"/>
                    </a:lnTo>
                    <a:lnTo>
                      <a:pt x="976" y="131"/>
                    </a:lnTo>
                    <a:lnTo>
                      <a:pt x="1002" y="91"/>
                    </a:lnTo>
                    <a:lnTo>
                      <a:pt x="1007" y="83"/>
                    </a:lnTo>
                    <a:lnTo>
                      <a:pt x="1056" y="70"/>
                    </a:lnTo>
                    <a:lnTo>
                      <a:pt x="1063" y="62"/>
                    </a:lnTo>
                    <a:lnTo>
                      <a:pt x="1078" y="24"/>
                    </a:lnTo>
                    <a:lnTo>
                      <a:pt x="1087" y="13"/>
                    </a:lnTo>
                    <a:lnTo>
                      <a:pt x="1106" y="0"/>
                    </a:lnTo>
                    <a:lnTo>
                      <a:pt x="1118" y="8"/>
                    </a:lnTo>
                    <a:lnTo>
                      <a:pt x="1136" y="7"/>
                    </a:lnTo>
                    <a:lnTo>
                      <a:pt x="1149" y="16"/>
                    </a:lnTo>
                    <a:lnTo>
                      <a:pt x="1155" y="31"/>
                    </a:lnTo>
                    <a:lnTo>
                      <a:pt x="1153" y="43"/>
                    </a:lnTo>
                    <a:lnTo>
                      <a:pt x="1142" y="38"/>
                    </a:lnTo>
                    <a:lnTo>
                      <a:pt x="1153" y="48"/>
                    </a:lnTo>
                    <a:lnTo>
                      <a:pt x="1148" y="70"/>
                    </a:lnTo>
                    <a:lnTo>
                      <a:pt x="1146" y="69"/>
                    </a:lnTo>
                    <a:lnTo>
                      <a:pt x="1149" y="105"/>
                    </a:lnTo>
                    <a:lnTo>
                      <a:pt x="1210" y="109"/>
                    </a:lnTo>
                    <a:lnTo>
                      <a:pt x="1216" y="121"/>
                    </a:lnTo>
                    <a:lnTo>
                      <a:pt x="1228" y="135"/>
                    </a:lnTo>
                    <a:lnTo>
                      <a:pt x="1219" y="140"/>
                    </a:lnTo>
                    <a:lnTo>
                      <a:pt x="1202" y="163"/>
                    </a:lnTo>
                    <a:lnTo>
                      <a:pt x="1197" y="207"/>
                    </a:lnTo>
                    <a:lnTo>
                      <a:pt x="1228" y="247"/>
                    </a:lnTo>
                    <a:lnTo>
                      <a:pt x="1233" y="264"/>
                    </a:lnTo>
                    <a:lnTo>
                      <a:pt x="1231" y="288"/>
                    </a:lnTo>
                    <a:lnTo>
                      <a:pt x="1209" y="298"/>
                    </a:lnTo>
                    <a:lnTo>
                      <a:pt x="1172" y="323"/>
                    </a:lnTo>
                    <a:lnTo>
                      <a:pt x="1183" y="341"/>
                    </a:lnTo>
                    <a:lnTo>
                      <a:pt x="1186" y="395"/>
                    </a:lnTo>
                    <a:lnTo>
                      <a:pt x="1226" y="385"/>
                    </a:lnTo>
                    <a:lnTo>
                      <a:pt x="1231" y="393"/>
                    </a:lnTo>
                    <a:lnTo>
                      <a:pt x="1252" y="395"/>
                    </a:lnTo>
                    <a:lnTo>
                      <a:pt x="1271" y="416"/>
                    </a:lnTo>
                    <a:lnTo>
                      <a:pt x="1271" y="425"/>
                    </a:lnTo>
                    <a:lnTo>
                      <a:pt x="1285" y="460"/>
                    </a:lnTo>
                    <a:lnTo>
                      <a:pt x="1302" y="505"/>
                    </a:lnTo>
                    <a:lnTo>
                      <a:pt x="1297" y="513"/>
                    </a:lnTo>
                    <a:lnTo>
                      <a:pt x="1302" y="519"/>
                    </a:lnTo>
                    <a:lnTo>
                      <a:pt x="1302" y="524"/>
                    </a:lnTo>
                    <a:lnTo>
                      <a:pt x="1306" y="524"/>
                    </a:lnTo>
                    <a:lnTo>
                      <a:pt x="1304" y="536"/>
                    </a:lnTo>
                    <a:lnTo>
                      <a:pt x="1339" y="540"/>
                    </a:lnTo>
                    <a:lnTo>
                      <a:pt x="1344" y="502"/>
                    </a:lnTo>
                    <a:lnTo>
                      <a:pt x="1367" y="502"/>
                    </a:lnTo>
                    <a:lnTo>
                      <a:pt x="1346" y="462"/>
                    </a:lnTo>
                    <a:lnTo>
                      <a:pt x="1407" y="465"/>
                    </a:lnTo>
                    <a:lnTo>
                      <a:pt x="1416" y="451"/>
                    </a:lnTo>
                    <a:lnTo>
                      <a:pt x="1410" y="452"/>
                    </a:lnTo>
                    <a:lnTo>
                      <a:pt x="1409" y="444"/>
                    </a:lnTo>
                    <a:lnTo>
                      <a:pt x="1410" y="444"/>
                    </a:lnTo>
                    <a:lnTo>
                      <a:pt x="1409" y="443"/>
                    </a:lnTo>
                    <a:lnTo>
                      <a:pt x="1410" y="443"/>
                    </a:lnTo>
                    <a:lnTo>
                      <a:pt x="1410" y="439"/>
                    </a:lnTo>
                    <a:lnTo>
                      <a:pt x="1405" y="438"/>
                    </a:lnTo>
                    <a:lnTo>
                      <a:pt x="1412" y="438"/>
                    </a:lnTo>
                    <a:lnTo>
                      <a:pt x="1412" y="439"/>
                    </a:lnTo>
                    <a:lnTo>
                      <a:pt x="1417" y="443"/>
                    </a:lnTo>
                    <a:lnTo>
                      <a:pt x="1417" y="435"/>
                    </a:lnTo>
                    <a:lnTo>
                      <a:pt x="1412" y="432"/>
                    </a:lnTo>
                    <a:lnTo>
                      <a:pt x="1410" y="430"/>
                    </a:lnTo>
                    <a:lnTo>
                      <a:pt x="1405" y="428"/>
                    </a:lnTo>
                    <a:lnTo>
                      <a:pt x="1405" y="422"/>
                    </a:lnTo>
                    <a:lnTo>
                      <a:pt x="1402" y="420"/>
                    </a:lnTo>
                    <a:lnTo>
                      <a:pt x="1405" y="408"/>
                    </a:lnTo>
                    <a:lnTo>
                      <a:pt x="1407" y="408"/>
                    </a:lnTo>
                    <a:lnTo>
                      <a:pt x="1409" y="417"/>
                    </a:lnTo>
                    <a:lnTo>
                      <a:pt x="1410" y="409"/>
                    </a:lnTo>
                    <a:lnTo>
                      <a:pt x="1416" y="416"/>
                    </a:lnTo>
                    <a:lnTo>
                      <a:pt x="1417" y="4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39" name="Freeform 11"/>
              <p:cNvSpPr>
                <a:spLocks/>
              </p:cNvSpPr>
              <p:nvPr/>
            </p:nvSpPr>
            <p:spPr bwMode="auto">
              <a:xfrm>
                <a:off x="5212878" y="3517915"/>
                <a:ext cx="2446338" cy="2589222"/>
              </a:xfrm>
              <a:custGeom>
                <a:avLst/>
                <a:gdLst>
                  <a:gd name="T0" fmla="*/ 1445 w 1541"/>
                  <a:gd name="T1" fmla="*/ 522 h 1631"/>
                  <a:gd name="T2" fmla="*/ 1473 w 1541"/>
                  <a:gd name="T3" fmla="*/ 554 h 1631"/>
                  <a:gd name="T4" fmla="*/ 1424 w 1541"/>
                  <a:gd name="T5" fmla="*/ 629 h 1631"/>
                  <a:gd name="T6" fmla="*/ 1327 w 1541"/>
                  <a:gd name="T7" fmla="*/ 718 h 1631"/>
                  <a:gd name="T8" fmla="*/ 1263 w 1541"/>
                  <a:gd name="T9" fmla="*/ 737 h 1631"/>
                  <a:gd name="T10" fmla="*/ 1242 w 1541"/>
                  <a:gd name="T11" fmla="*/ 901 h 1631"/>
                  <a:gd name="T12" fmla="*/ 1240 w 1541"/>
                  <a:gd name="T13" fmla="*/ 987 h 1631"/>
                  <a:gd name="T14" fmla="*/ 1219 w 1541"/>
                  <a:gd name="T15" fmla="*/ 1020 h 1631"/>
                  <a:gd name="T16" fmla="*/ 1266 w 1541"/>
                  <a:gd name="T17" fmla="*/ 1144 h 1631"/>
                  <a:gd name="T18" fmla="*/ 1342 w 1541"/>
                  <a:gd name="T19" fmla="*/ 1221 h 1631"/>
                  <a:gd name="T20" fmla="*/ 1351 w 1541"/>
                  <a:gd name="T21" fmla="*/ 1324 h 1631"/>
                  <a:gd name="T22" fmla="*/ 1257 w 1541"/>
                  <a:gd name="T23" fmla="*/ 1362 h 1631"/>
                  <a:gd name="T24" fmla="*/ 1337 w 1541"/>
                  <a:gd name="T25" fmla="*/ 1380 h 1631"/>
                  <a:gd name="T26" fmla="*/ 1407 w 1541"/>
                  <a:gd name="T27" fmla="*/ 1402 h 1631"/>
                  <a:gd name="T28" fmla="*/ 1426 w 1541"/>
                  <a:gd name="T29" fmla="*/ 1474 h 1631"/>
                  <a:gd name="T30" fmla="*/ 1384 w 1541"/>
                  <a:gd name="T31" fmla="*/ 1563 h 1631"/>
                  <a:gd name="T32" fmla="*/ 1318 w 1541"/>
                  <a:gd name="T33" fmla="*/ 1580 h 1631"/>
                  <a:gd name="T34" fmla="*/ 1259 w 1541"/>
                  <a:gd name="T35" fmla="*/ 1542 h 1631"/>
                  <a:gd name="T36" fmla="*/ 1096 w 1541"/>
                  <a:gd name="T37" fmla="*/ 1553 h 1631"/>
                  <a:gd name="T38" fmla="*/ 986 w 1541"/>
                  <a:gd name="T39" fmla="*/ 1580 h 1631"/>
                  <a:gd name="T40" fmla="*/ 864 w 1541"/>
                  <a:gd name="T41" fmla="*/ 1591 h 1631"/>
                  <a:gd name="T42" fmla="*/ 722 w 1541"/>
                  <a:gd name="T43" fmla="*/ 1572 h 1631"/>
                  <a:gd name="T44" fmla="*/ 242 w 1541"/>
                  <a:gd name="T45" fmla="*/ 1437 h 1631"/>
                  <a:gd name="T46" fmla="*/ 206 w 1541"/>
                  <a:gd name="T47" fmla="*/ 1375 h 1631"/>
                  <a:gd name="T48" fmla="*/ 193 w 1541"/>
                  <a:gd name="T49" fmla="*/ 1340 h 1631"/>
                  <a:gd name="T50" fmla="*/ 192 w 1541"/>
                  <a:gd name="T51" fmla="*/ 1318 h 1631"/>
                  <a:gd name="T52" fmla="*/ 303 w 1541"/>
                  <a:gd name="T53" fmla="*/ 1315 h 1631"/>
                  <a:gd name="T54" fmla="*/ 350 w 1541"/>
                  <a:gd name="T55" fmla="*/ 1105 h 1631"/>
                  <a:gd name="T56" fmla="*/ 310 w 1541"/>
                  <a:gd name="T57" fmla="*/ 1092 h 1631"/>
                  <a:gd name="T58" fmla="*/ 265 w 1541"/>
                  <a:gd name="T59" fmla="*/ 1073 h 1631"/>
                  <a:gd name="T60" fmla="*/ 148 w 1541"/>
                  <a:gd name="T61" fmla="*/ 1052 h 1631"/>
                  <a:gd name="T62" fmla="*/ 124 w 1541"/>
                  <a:gd name="T63" fmla="*/ 1003 h 1631"/>
                  <a:gd name="T64" fmla="*/ 58 w 1541"/>
                  <a:gd name="T65" fmla="*/ 1049 h 1631"/>
                  <a:gd name="T66" fmla="*/ 80 w 1541"/>
                  <a:gd name="T67" fmla="*/ 944 h 1631"/>
                  <a:gd name="T68" fmla="*/ 150 w 1541"/>
                  <a:gd name="T69" fmla="*/ 856 h 1631"/>
                  <a:gd name="T70" fmla="*/ 9 w 1541"/>
                  <a:gd name="T71" fmla="*/ 863 h 1631"/>
                  <a:gd name="T72" fmla="*/ 106 w 1541"/>
                  <a:gd name="T73" fmla="*/ 801 h 1631"/>
                  <a:gd name="T74" fmla="*/ 16 w 1541"/>
                  <a:gd name="T75" fmla="*/ 621 h 1631"/>
                  <a:gd name="T76" fmla="*/ 327 w 1541"/>
                  <a:gd name="T77" fmla="*/ 420 h 1631"/>
                  <a:gd name="T78" fmla="*/ 426 w 1541"/>
                  <a:gd name="T79" fmla="*/ 318 h 1631"/>
                  <a:gd name="T80" fmla="*/ 574 w 1541"/>
                  <a:gd name="T81" fmla="*/ 284 h 1631"/>
                  <a:gd name="T82" fmla="*/ 619 w 1541"/>
                  <a:gd name="T83" fmla="*/ 194 h 1631"/>
                  <a:gd name="T84" fmla="*/ 704 w 1541"/>
                  <a:gd name="T85" fmla="*/ 159 h 1631"/>
                  <a:gd name="T86" fmla="*/ 811 w 1541"/>
                  <a:gd name="T87" fmla="*/ 220 h 1631"/>
                  <a:gd name="T88" fmla="*/ 976 w 1541"/>
                  <a:gd name="T89" fmla="*/ 177 h 1631"/>
                  <a:gd name="T90" fmla="*/ 1002 w 1541"/>
                  <a:gd name="T91" fmla="*/ 91 h 1631"/>
                  <a:gd name="T92" fmla="*/ 1118 w 1541"/>
                  <a:gd name="T93" fmla="*/ 8 h 1631"/>
                  <a:gd name="T94" fmla="*/ 1148 w 1541"/>
                  <a:gd name="T95" fmla="*/ 70 h 1631"/>
                  <a:gd name="T96" fmla="*/ 1202 w 1541"/>
                  <a:gd name="T97" fmla="*/ 163 h 1631"/>
                  <a:gd name="T98" fmla="*/ 1183 w 1541"/>
                  <a:gd name="T99" fmla="*/ 341 h 1631"/>
                  <a:gd name="T100" fmla="*/ 1285 w 1541"/>
                  <a:gd name="T101" fmla="*/ 460 h 1631"/>
                  <a:gd name="T102" fmla="*/ 1339 w 1541"/>
                  <a:gd name="T103" fmla="*/ 540 h 1631"/>
                  <a:gd name="T104" fmla="*/ 1409 w 1541"/>
                  <a:gd name="T105" fmla="*/ 444 h 1631"/>
                  <a:gd name="T106" fmla="*/ 1412 w 1541"/>
                  <a:gd name="T107" fmla="*/ 439 h 1631"/>
                  <a:gd name="T108" fmla="*/ 1402 w 1541"/>
                  <a:gd name="T109" fmla="*/ 420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1631">
                    <a:moveTo>
                      <a:pt x="1417" y="416"/>
                    </a:moveTo>
                    <a:lnTo>
                      <a:pt x="1424" y="422"/>
                    </a:lnTo>
                    <a:lnTo>
                      <a:pt x="1426" y="422"/>
                    </a:lnTo>
                    <a:lnTo>
                      <a:pt x="1445" y="455"/>
                    </a:lnTo>
                    <a:lnTo>
                      <a:pt x="1440" y="493"/>
                    </a:lnTo>
                    <a:lnTo>
                      <a:pt x="1431" y="513"/>
                    </a:lnTo>
                    <a:lnTo>
                      <a:pt x="1445" y="522"/>
                    </a:lnTo>
                    <a:lnTo>
                      <a:pt x="1449" y="506"/>
                    </a:lnTo>
                    <a:lnTo>
                      <a:pt x="1466" y="493"/>
                    </a:lnTo>
                    <a:lnTo>
                      <a:pt x="1502" y="493"/>
                    </a:lnTo>
                    <a:lnTo>
                      <a:pt x="1541" y="484"/>
                    </a:lnTo>
                    <a:lnTo>
                      <a:pt x="1521" y="554"/>
                    </a:lnTo>
                    <a:lnTo>
                      <a:pt x="1492" y="553"/>
                    </a:lnTo>
                    <a:lnTo>
                      <a:pt x="1473" y="554"/>
                    </a:lnTo>
                    <a:lnTo>
                      <a:pt x="1506" y="589"/>
                    </a:lnTo>
                    <a:lnTo>
                      <a:pt x="1501" y="589"/>
                    </a:lnTo>
                    <a:lnTo>
                      <a:pt x="1488" y="594"/>
                    </a:lnTo>
                    <a:lnTo>
                      <a:pt x="1466" y="599"/>
                    </a:lnTo>
                    <a:lnTo>
                      <a:pt x="1469" y="611"/>
                    </a:lnTo>
                    <a:lnTo>
                      <a:pt x="1440" y="630"/>
                    </a:lnTo>
                    <a:lnTo>
                      <a:pt x="1424" y="629"/>
                    </a:lnTo>
                    <a:lnTo>
                      <a:pt x="1402" y="646"/>
                    </a:lnTo>
                    <a:lnTo>
                      <a:pt x="1409" y="651"/>
                    </a:lnTo>
                    <a:lnTo>
                      <a:pt x="1390" y="697"/>
                    </a:lnTo>
                    <a:lnTo>
                      <a:pt x="1383" y="707"/>
                    </a:lnTo>
                    <a:lnTo>
                      <a:pt x="1357" y="723"/>
                    </a:lnTo>
                    <a:lnTo>
                      <a:pt x="1335" y="723"/>
                    </a:lnTo>
                    <a:lnTo>
                      <a:pt x="1327" y="718"/>
                    </a:lnTo>
                    <a:lnTo>
                      <a:pt x="1329" y="723"/>
                    </a:lnTo>
                    <a:lnTo>
                      <a:pt x="1315" y="723"/>
                    </a:lnTo>
                    <a:lnTo>
                      <a:pt x="1315" y="718"/>
                    </a:lnTo>
                    <a:lnTo>
                      <a:pt x="1308" y="718"/>
                    </a:lnTo>
                    <a:lnTo>
                      <a:pt x="1304" y="728"/>
                    </a:lnTo>
                    <a:lnTo>
                      <a:pt x="1268" y="724"/>
                    </a:lnTo>
                    <a:lnTo>
                      <a:pt x="1263" y="737"/>
                    </a:lnTo>
                    <a:lnTo>
                      <a:pt x="1263" y="740"/>
                    </a:lnTo>
                    <a:lnTo>
                      <a:pt x="1259" y="758"/>
                    </a:lnTo>
                    <a:lnTo>
                      <a:pt x="1263" y="764"/>
                    </a:lnTo>
                    <a:lnTo>
                      <a:pt x="1256" y="778"/>
                    </a:lnTo>
                    <a:lnTo>
                      <a:pt x="1252" y="812"/>
                    </a:lnTo>
                    <a:lnTo>
                      <a:pt x="1242" y="883"/>
                    </a:lnTo>
                    <a:lnTo>
                      <a:pt x="1242" y="901"/>
                    </a:lnTo>
                    <a:lnTo>
                      <a:pt x="1203" y="901"/>
                    </a:lnTo>
                    <a:lnTo>
                      <a:pt x="1202" y="933"/>
                    </a:lnTo>
                    <a:lnTo>
                      <a:pt x="1202" y="944"/>
                    </a:lnTo>
                    <a:lnTo>
                      <a:pt x="1217" y="946"/>
                    </a:lnTo>
                    <a:lnTo>
                      <a:pt x="1217" y="950"/>
                    </a:lnTo>
                    <a:lnTo>
                      <a:pt x="1235" y="950"/>
                    </a:lnTo>
                    <a:lnTo>
                      <a:pt x="1240" y="987"/>
                    </a:lnTo>
                    <a:lnTo>
                      <a:pt x="1257" y="987"/>
                    </a:lnTo>
                    <a:lnTo>
                      <a:pt x="1257" y="1003"/>
                    </a:lnTo>
                    <a:lnTo>
                      <a:pt x="1250" y="1006"/>
                    </a:lnTo>
                    <a:lnTo>
                      <a:pt x="1249" y="1011"/>
                    </a:lnTo>
                    <a:lnTo>
                      <a:pt x="1216" y="1011"/>
                    </a:lnTo>
                    <a:lnTo>
                      <a:pt x="1216" y="1020"/>
                    </a:lnTo>
                    <a:lnTo>
                      <a:pt x="1219" y="1020"/>
                    </a:lnTo>
                    <a:lnTo>
                      <a:pt x="1223" y="1036"/>
                    </a:lnTo>
                    <a:lnTo>
                      <a:pt x="1240" y="1036"/>
                    </a:lnTo>
                    <a:lnTo>
                      <a:pt x="1240" y="1062"/>
                    </a:lnTo>
                    <a:lnTo>
                      <a:pt x="1231" y="1060"/>
                    </a:lnTo>
                    <a:lnTo>
                      <a:pt x="1233" y="1119"/>
                    </a:lnTo>
                    <a:lnTo>
                      <a:pt x="1235" y="1144"/>
                    </a:lnTo>
                    <a:lnTo>
                      <a:pt x="1266" y="1144"/>
                    </a:lnTo>
                    <a:lnTo>
                      <a:pt x="1268" y="1168"/>
                    </a:lnTo>
                    <a:lnTo>
                      <a:pt x="1292" y="1168"/>
                    </a:lnTo>
                    <a:lnTo>
                      <a:pt x="1296" y="1203"/>
                    </a:lnTo>
                    <a:lnTo>
                      <a:pt x="1318" y="1200"/>
                    </a:lnTo>
                    <a:lnTo>
                      <a:pt x="1320" y="1205"/>
                    </a:lnTo>
                    <a:lnTo>
                      <a:pt x="1342" y="1205"/>
                    </a:lnTo>
                    <a:lnTo>
                      <a:pt x="1342" y="1221"/>
                    </a:lnTo>
                    <a:lnTo>
                      <a:pt x="1344" y="1235"/>
                    </a:lnTo>
                    <a:lnTo>
                      <a:pt x="1353" y="1235"/>
                    </a:lnTo>
                    <a:lnTo>
                      <a:pt x="1353" y="1257"/>
                    </a:lnTo>
                    <a:lnTo>
                      <a:pt x="1357" y="1270"/>
                    </a:lnTo>
                    <a:lnTo>
                      <a:pt x="1346" y="1302"/>
                    </a:lnTo>
                    <a:lnTo>
                      <a:pt x="1351" y="1305"/>
                    </a:lnTo>
                    <a:lnTo>
                      <a:pt x="1351" y="1324"/>
                    </a:lnTo>
                    <a:lnTo>
                      <a:pt x="1346" y="1327"/>
                    </a:lnTo>
                    <a:lnTo>
                      <a:pt x="1344" y="1347"/>
                    </a:lnTo>
                    <a:lnTo>
                      <a:pt x="1273" y="1318"/>
                    </a:lnTo>
                    <a:lnTo>
                      <a:pt x="1256" y="1319"/>
                    </a:lnTo>
                    <a:lnTo>
                      <a:pt x="1243" y="1305"/>
                    </a:lnTo>
                    <a:lnTo>
                      <a:pt x="1240" y="1356"/>
                    </a:lnTo>
                    <a:lnTo>
                      <a:pt x="1257" y="1362"/>
                    </a:lnTo>
                    <a:lnTo>
                      <a:pt x="1263" y="1359"/>
                    </a:lnTo>
                    <a:lnTo>
                      <a:pt x="1289" y="1367"/>
                    </a:lnTo>
                    <a:lnTo>
                      <a:pt x="1289" y="1375"/>
                    </a:lnTo>
                    <a:lnTo>
                      <a:pt x="1299" y="1377"/>
                    </a:lnTo>
                    <a:lnTo>
                      <a:pt x="1299" y="1385"/>
                    </a:lnTo>
                    <a:lnTo>
                      <a:pt x="1337" y="1385"/>
                    </a:lnTo>
                    <a:lnTo>
                      <a:pt x="1337" y="1380"/>
                    </a:lnTo>
                    <a:lnTo>
                      <a:pt x="1330" y="1354"/>
                    </a:lnTo>
                    <a:lnTo>
                      <a:pt x="1348" y="1377"/>
                    </a:lnTo>
                    <a:lnTo>
                      <a:pt x="1360" y="1377"/>
                    </a:lnTo>
                    <a:lnTo>
                      <a:pt x="1360" y="1385"/>
                    </a:lnTo>
                    <a:lnTo>
                      <a:pt x="1355" y="1385"/>
                    </a:lnTo>
                    <a:lnTo>
                      <a:pt x="1357" y="1402"/>
                    </a:lnTo>
                    <a:lnTo>
                      <a:pt x="1407" y="1402"/>
                    </a:lnTo>
                    <a:lnTo>
                      <a:pt x="1409" y="1412"/>
                    </a:lnTo>
                    <a:lnTo>
                      <a:pt x="1424" y="1426"/>
                    </a:lnTo>
                    <a:lnTo>
                      <a:pt x="1442" y="1426"/>
                    </a:lnTo>
                    <a:lnTo>
                      <a:pt x="1442" y="1466"/>
                    </a:lnTo>
                    <a:lnTo>
                      <a:pt x="1433" y="1466"/>
                    </a:lnTo>
                    <a:lnTo>
                      <a:pt x="1433" y="1474"/>
                    </a:lnTo>
                    <a:lnTo>
                      <a:pt x="1426" y="1474"/>
                    </a:lnTo>
                    <a:lnTo>
                      <a:pt x="1424" y="1475"/>
                    </a:lnTo>
                    <a:lnTo>
                      <a:pt x="1416" y="1475"/>
                    </a:lnTo>
                    <a:lnTo>
                      <a:pt x="1412" y="1483"/>
                    </a:lnTo>
                    <a:lnTo>
                      <a:pt x="1398" y="1483"/>
                    </a:lnTo>
                    <a:lnTo>
                      <a:pt x="1395" y="1501"/>
                    </a:lnTo>
                    <a:lnTo>
                      <a:pt x="1386" y="1501"/>
                    </a:lnTo>
                    <a:lnTo>
                      <a:pt x="1384" y="1563"/>
                    </a:lnTo>
                    <a:lnTo>
                      <a:pt x="1362" y="1563"/>
                    </a:lnTo>
                    <a:lnTo>
                      <a:pt x="1360" y="1571"/>
                    </a:lnTo>
                    <a:lnTo>
                      <a:pt x="1320" y="1563"/>
                    </a:lnTo>
                    <a:lnTo>
                      <a:pt x="1320" y="1571"/>
                    </a:lnTo>
                    <a:lnTo>
                      <a:pt x="1313" y="1571"/>
                    </a:lnTo>
                    <a:lnTo>
                      <a:pt x="1322" y="1576"/>
                    </a:lnTo>
                    <a:lnTo>
                      <a:pt x="1318" y="1580"/>
                    </a:lnTo>
                    <a:lnTo>
                      <a:pt x="1313" y="1577"/>
                    </a:lnTo>
                    <a:lnTo>
                      <a:pt x="1313" y="1622"/>
                    </a:lnTo>
                    <a:lnTo>
                      <a:pt x="1297" y="1622"/>
                    </a:lnTo>
                    <a:lnTo>
                      <a:pt x="1299" y="1595"/>
                    </a:lnTo>
                    <a:lnTo>
                      <a:pt x="1290" y="1582"/>
                    </a:lnTo>
                    <a:lnTo>
                      <a:pt x="1282" y="1548"/>
                    </a:lnTo>
                    <a:lnTo>
                      <a:pt x="1259" y="1542"/>
                    </a:lnTo>
                    <a:lnTo>
                      <a:pt x="1259" y="1558"/>
                    </a:lnTo>
                    <a:lnTo>
                      <a:pt x="1242" y="1553"/>
                    </a:lnTo>
                    <a:lnTo>
                      <a:pt x="1141" y="1555"/>
                    </a:lnTo>
                    <a:lnTo>
                      <a:pt x="1139" y="1548"/>
                    </a:lnTo>
                    <a:lnTo>
                      <a:pt x="1132" y="1553"/>
                    </a:lnTo>
                    <a:lnTo>
                      <a:pt x="1118" y="1550"/>
                    </a:lnTo>
                    <a:lnTo>
                      <a:pt x="1096" y="1553"/>
                    </a:lnTo>
                    <a:lnTo>
                      <a:pt x="1092" y="1514"/>
                    </a:lnTo>
                    <a:lnTo>
                      <a:pt x="1023" y="1515"/>
                    </a:lnTo>
                    <a:lnTo>
                      <a:pt x="1002" y="1520"/>
                    </a:lnTo>
                    <a:lnTo>
                      <a:pt x="997" y="1523"/>
                    </a:lnTo>
                    <a:lnTo>
                      <a:pt x="998" y="1541"/>
                    </a:lnTo>
                    <a:lnTo>
                      <a:pt x="986" y="1565"/>
                    </a:lnTo>
                    <a:lnTo>
                      <a:pt x="986" y="1580"/>
                    </a:lnTo>
                    <a:lnTo>
                      <a:pt x="981" y="1558"/>
                    </a:lnTo>
                    <a:lnTo>
                      <a:pt x="960" y="1555"/>
                    </a:lnTo>
                    <a:lnTo>
                      <a:pt x="953" y="1541"/>
                    </a:lnTo>
                    <a:lnTo>
                      <a:pt x="925" y="1558"/>
                    </a:lnTo>
                    <a:lnTo>
                      <a:pt x="917" y="1560"/>
                    </a:lnTo>
                    <a:lnTo>
                      <a:pt x="894" y="1572"/>
                    </a:lnTo>
                    <a:lnTo>
                      <a:pt x="864" y="1591"/>
                    </a:lnTo>
                    <a:lnTo>
                      <a:pt x="792" y="1626"/>
                    </a:lnTo>
                    <a:lnTo>
                      <a:pt x="760" y="1631"/>
                    </a:lnTo>
                    <a:lnTo>
                      <a:pt x="753" y="1626"/>
                    </a:lnTo>
                    <a:lnTo>
                      <a:pt x="751" y="1626"/>
                    </a:lnTo>
                    <a:lnTo>
                      <a:pt x="743" y="1622"/>
                    </a:lnTo>
                    <a:lnTo>
                      <a:pt x="731" y="1599"/>
                    </a:lnTo>
                    <a:lnTo>
                      <a:pt x="722" y="1572"/>
                    </a:lnTo>
                    <a:lnTo>
                      <a:pt x="698" y="1555"/>
                    </a:lnTo>
                    <a:lnTo>
                      <a:pt x="640" y="1542"/>
                    </a:lnTo>
                    <a:lnTo>
                      <a:pt x="597" y="1536"/>
                    </a:lnTo>
                    <a:lnTo>
                      <a:pt x="548" y="1515"/>
                    </a:lnTo>
                    <a:lnTo>
                      <a:pt x="513" y="1499"/>
                    </a:lnTo>
                    <a:lnTo>
                      <a:pt x="317" y="1434"/>
                    </a:lnTo>
                    <a:lnTo>
                      <a:pt x="242" y="1437"/>
                    </a:lnTo>
                    <a:lnTo>
                      <a:pt x="242" y="1412"/>
                    </a:lnTo>
                    <a:lnTo>
                      <a:pt x="129" y="1412"/>
                    </a:lnTo>
                    <a:lnTo>
                      <a:pt x="133" y="1337"/>
                    </a:lnTo>
                    <a:lnTo>
                      <a:pt x="152" y="1347"/>
                    </a:lnTo>
                    <a:lnTo>
                      <a:pt x="157" y="1391"/>
                    </a:lnTo>
                    <a:lnTo>
                      <a:pt x="206" y="1391"/>
                    </a:lnTo>
                    <a:lnTo>
                      <a:pt x="206" y="1375"/>
                    </a:lnTo>
                    <a:lnTo>
                      <a:pt x="183" y="1364"/>
                    </a:lnTo>
                    <a:lnTo>
                      <a:pt x="183" y="1353"/>
                    </a:lnTo>
                    <a:lnTo>
                      <a:pt x="197" y="1354"/>
                    </a:lnTo>
                    <a:lnTo>
                      <a:pt x="193" y="1342"/>
                    </a:lnTo>
                    <a:lnTo>
                      <a:pt x="188" y="1342"/>
                    </a:lnTo>
                    <a:lnTo>
                      <a:pt x="188" y="1340"/>
                    </a:lnTo>
                    <a:lnTo>
                      <a:pt x="193" y="1340"/>
                    </a:lnTo>
                    <a:lnTo>
                      <a:pt x="193" y="1332"/>
                    </a:lnTo>
                    <a:lnTo>
                      <a:pt x="185" y="1329"/>
                    </a:lnTo>
                    <a:lnTo>
                      <a:pt x="193" y="1329"/>
                    </a:lnTo>
                    <a:lnTo>
                      <a:pt x="192" y="1319"/>
                    </a:lnTo>
                    <a:lnTo>
                      <a:pt x="185" y="1318"/>
                    </a:lnTo>
                    <a:lnTo>
                      <a:pt x="185" y="1315"/>
                    </a:lnTo>
                    <a:lnTo>
                      <a:pt x="192" y="1318"/>
                    </a:lnTo>
                    <a:lnTo>
                      <a:pt x="193" y="1313"/>
                    </a:lnTo>
                    <a:lnTo>
                      <a:pt x="207" y="1310"/>
                    </a:lnTo>
                    <a:lnTo>
                      <a:pt x="206" y="1302"/>
                    </a:lnTo>
                    <a:lnTo>
                      <a:pt x="220" y="1297"/>
                    </a:lnTo>
                    <a:lnTo>
                      <a:pt x="272" y="1275"/>
                    </a:lnTo>
                    <a:lnTo>
                      <a:pt x="277" y="1292"/>
                    </a:lnTo>
                    <a:lnTo>
                      <a:pt x="303" y="1315"/>
                    </a:lnTo>
                    <a:lnTo>
                      <a:pt x="308" y="1334"/>
                    </a:lnTo>
                    <a:lnTo>
                      <a:pt x="322" y="1347"/>
                    </a:lnTo>
                    <a:lnTo>
                      <a:pt x="329" y="1272"/>
                    </a:lnTo>
                    <a:lnTo>
                      <a:pt x="327" y="1232"/>
                    </a:lnTo>
                    <a:lnTo>
                      <a:pt x="329" y="1232"/>
                    </a:lnTo>
                    <a:lnTo>
                      <a:pt x="369" y="1248"/>
                    </a:lnTo>
                    <a:lnTo>
                      <a:pt x="350" y="1105"/>
                    </a:lnTo>
                    <a:lnTo>
                      <a:pt x="348" y="1098"/>
                    </a:lnTo>
                    <a:lnTo>
                      <a:pt x="341" y="1092"/>
                    </a:lnTo>
                    <a:lnTo>
                      <a:pt x="324" y="1098"/>
                    </a:lnTo>
                    <a:lnTo>
                      <a:pt x="322" y="1101"/>
                    </a:lnTo>
                    <a:lnTo>
                      <a:pt x="294" y="1111"/>
                    </a:lnTo>
                    <a:lnTo>
                      <a:pt x="279" y="1105"/>
                    </a:lnTo>
                    <a:lnTo>
                      <a:pt x="310" y="1092"/>
                    </a:lnTo>
                    <a:lnTo>
                      <a:pt x="317" y="1093"/>
                    </a:lnTo>
                    <a:lnTo>
                      <a:pt x="294" y="1082"/>
                    </a:lnTo>
                    <a:lnTo>
                      <a:pt x="289" y="1087"/>
                    </a:lnTo>
                    <a:lnTo>
                      <a:pt x="261" y="1097"/>
                    </a:lnTo>
                    <a:lnTo>
                      <a:pt x="225" y="1079"/>
                    </a:lnTo>
                    <a:lnTo>
                      <a:pt x="254" y="1068"/>
                    </a:lnTo>
                    <a:lnTo>
                      <a:pt x="265" y="1073"/>
                    </a:lnTo>
                    <a:lnTo>
                      <a:pt x="268" y="1068"/>
                    </a:lnTo>
                    <a:lnTo>
                      <a:pt x="242" y="1055"/>
                    </a:lnTo>
                    <a:lnTo>
                      <a:pt x="207" y="1070"/>
                    </a:lnTo>
                    <a:lnTo>
                      <a:pt x="176" y="1055"/>
                    </a:lnTo>
                    <a:lnTo>
                      <a:pt x="176" y="1049"/>
                    </a:lnTo>
                    <a:lnTo>
                      <a:pt x="152" y="1062"/>
                    </a:lnTo>
                    <a:lnTo>
                      <a:pt x="148" y="1052"/>
                    </a:lnTo>
                    <a:lnTo>
                      <a:pt x="166" y="1044"/>
                    </a:lnTo>
                    <a:lnTo>
                      <a:pt x="167" y="1044"/>
                    </a:lnTo>
                    <a:lnTo>
                      <a:pt x="172" y="1044"/>
                    </a:lnTo>
                    <a:lnTo>
                      <a:pt x="166" y="1020"/>
                    </a:lnTo>
                    <a:lnTo>
                      <a:pt x="152" y="1012"/>
                    </a:lnTo>
                    <a:lnTo>
                      <a:pt x="129" y="998"/>
                    </a:lnTo>
                    <a:lnTo>
                      <a:pt x="124" y="1003"/>
                    </a:lnTo>
                    <a:lnTo>
                      <a:pt x="122" y="1003"/>
                    </a:lnTo>
                    <a:lnTo>
                      <a:pt x="106" y="1030"/>
                    </a:lnTo>
                    <a:lnTo>
                      <a:pt x="96" y="1032"/>
                    </a:lnTo>
                    <a:lnTo>
                      <a:pt x="106" y="972"/>
                    </a:lnTo>
                    <a:lnTo>
                      <a:pt x="87" y="977"/>
                    </a:lnTo>
                    <a:lnTo>
                      <a:pt x="70" y="1043"/>
                    </a:lnTo>
                    <a:lnTo>
                      <a:pt x="58" y="1049"/>
                    </a:lnTo>
                    <a:lnTo>
                      <a:pt x="74" y="960"/>
                    </a:lnTo>
                    <a:lnTo>
                      <a:pt x="133" y="941"/>
                    </a:lnTo>
                    <a:lnTo>
                      <a:pt x="143" y="911"/>
                    </a:lnTo>
                    <a:lnTo>
                      <a:pt x="134" y="923"/>
                    </a:lnTo>
                    <a:lnTo>
                      <a:pt x="86" y="937"/>
                    </a:lnTo>
                    <a:lnTo>
                      <a:pt x="87" y="941"/>
                    </a:lnTo>
                    <a:lnTo>
                      <a:pt x="80" y="944"/>
                    </a:lnTo>
                    <a:lnTo>
                      <a:pt x="75" y="937"/>
                    </a:lnTo>
                    <a:lnTo>
                      <a:pt x="79" y="893"/>
                    </a:lnTo>
                    <a:lnTo>
                      <a:pt x="86" y="883"/>
                    </a:lnTo>
                    <a:lnTo>
                      <a:pt x="89" y="879"/>
                    </a:lnTo>
                    <a:lnTo>
                      <a:pt x="138" y="863"/>
                    </a:lnTo>
                    <a:lnTo>
                      <a:pt x="138" y="861"/>
                    </a:lnTo>
                    <a:lnTo>
                      <a:pt x="150" y="856"/>
                    </a:lnTo>
                    <a:lnTo>
                      <a:pt x="143" y="831"/>
                    </a:lnTo>
                    <a:lnTo>
                      <a:pt x="74" y="853"/>
                    </a:lnTo>
                    <a:lnTo>
                      <a:pt x="74" y="856"/>
                    </a:lnTo>
                    <a:lnTo>
                      <a:pt x="25" y="869"/>
                    </a:lnTo>
                    <a:lnTo>
                      <a:pt x="20" y="879"/>
                    </a:lnTo>
                    <a:lnTo>
                      <a:pt x="8" y="866"/>
                    </a:lnTo>
                    <a:lnTo>
                      <a:pt x="9" y="863"/>
                    </a:lnTo>
                    <a:lnTo>
                      <a:pt x="11" y="863"/>
                    </a:lnTo>
                    <a:lnTo>
                      <a:pt x="13" y="856"/>
                    </a:lnTo>
                    <a:lnTo>
                      <a:pt x="11" y="856"/>
                    </a:lnTo>
                    <a:lnTo>
                      <a:pt x="16" y="840"/>
                    </a:lnTo>
                    <a:lnTo>
                      <a:pt x="11" y="834"/>
                    </a:lnTo>
                    <a:lnTo>
                      <a:pt x="41" y="825"/>
                    </a:lnTo>
                    <a:lnTo>
                      <a:pt x="106" y="801"/>
                    </a:lnTo>
                    <a:lnTo>
                      <a:pt x="98" y="772"/>
                    </a:lnTo>
                    <a:lnTo>
                      <a:pt x="82" y="723"/>
                    </a:lnTo>
                    <a:lnTo>
                      <a:pt x="35" y="697"/>
                    </a:lnTo>
                    <a:lnTo>
                      <a:pt x="20" y="680"/>
                    </a:lnTo>
                    <a:lnTo>
                      <a:pt x="8" y="646"/>
                    </a:lnTo>
                    <a:lnTo>
                      <a:pt x="0" y="643"/>
                    </a:lnTo>
                    <a:lnTo>
                      <a:pt x="16" y="621"/>
                    </a:lnTo>
                    <a:lnTo>
                      <a:pt x="42" y="599"/>
                    </a:lnTo>
                    <a:lnTo>
                      <a:pt x="143" y="562"/>
                    </a:lnTo>
                    <a:lnTo>
                      <a:pt x="179" y="514"/>
                    </a:lnTo>
                    <a:lnTo>
                      <a:pt x="220" y="492"/>
                    </a:lnTo>
                    <a:lnTo>
                      <a:pt x="305" y="457"/>
                    </a:lnTo>
                    <a:lnTo>
                      <a:pt x="322" y="439"/>
                    </a:lnTo>
                    <a:lnTo>
                      <a:pt x="327" y="420"/>
                    </a:lnTo>
                    <a:lnTo>
                      <a:pt x="324" y="404"/>
                    </a:lnTo>
                    <a:lnTo>
                      <a:pt x="310" y="376"/>
                    </a:lnTo>
                    <a:lnTo>
                      <a:pt x="308" y="355"/>
                    </a:lnTo>
                    <a:lnTo>
                      <a:pt x="315" y="327"/>
                    </a:lnTo>
                    <a:lnTo>
                      <a:pt x="327" y="314"/>
                    </a:lnTo>
                    <a:lnTo>
                      <a:pt x="402" y="306"/>
                    </a:lnTo>
                    <a:lnTo>
                      <a:pt x="426" y="318"/>
                    </a:lnTo>
                    <a:lnTo>
                      <a:pt x="449" y="331"/>
                    </a:lnTo>
                    <a:lnTo>
                      <a:pt x="482" y="342"/>
                    </a:lnTo>
                    <a:lnTo>
                      <a:pt x="501" y="338"/>
                    </a:lnTo>
                    <a:lnTo>
                      <a:pt x="505" y="327"/>
                    </a:lnTo>
                    <a:lnTo>
                      <a:pt x="510" y="323"/>
                    </a:lnTo>
                    <a:lnTo>
                      <a:pt x="546" y="292"/>
                    </a:lnTo>
                    <a:lnTo>
                      <a:pt x="574" y="284"/>
                    </a:lnTo>
                    <a:lnTo>
                      <a:pt x="595" y="271"/>
                    </a:lnTo>
                    <a:lnTo>
                      <a:pt x="604" y="260"/>
                    </a:lnTo>
                    <a:lnTo>
                      <a:pt x="599" y="255"/>
                    </a:lnTo>
                    <a:lnTo>
                      <a:pt x="602" y="244"/>
                    </a:lnTo>
                    <a:lnTo>
                      <a:pt x="609" y="244"/>
                    </a:lnTo>
                    <a:lnTo>
                      <a:pt x="621" y="212"/>
                    </a:lnTo>
                    <a:lnTo>
                      <a:pt x="619" y="194"/>
                    </a:lnTo>
                    <a:lnTo>
                      <a:pt x="633" y="180"/>
                    </a:lnTo>
                    <a:lnTo>
                      <a:pt x="642" y="180"/>
                    </a:lnTo>
                    <a:lnTo>
                      <a:pt x="647" y="169"/>
                    </a:lnTo>
                    <a:lnTo>
                      <a:pt x="665" y="159"/>
                    </a:lnTo>
                    <a:lnTo>
                      <a:pt x="680" y="158"/>
                    </a:lnTo>
                    <a:lnTo>
                      <a:pt x="696" y="164"/>
                    </a:lnTo>
                    <a:lnTo>
                      <a:pt x="704" y="159"/>
                    </a:lnTo>
                    <a:lnTo>
                      <a:pt x="713" y="163"/>
                    </a:lnTo>
                    <a:lnTo>
                      <a:pt x="722" y="164"/>
                    </a:lnTo>
                    <a:lnTo>
                      <a:pt x="741" y="172"/>
                    </a:lnTo>
                    <a:lnTo>
                      <a:pt x="744" y="169"/>
                    </a:lnTo>
                    <a:lnTo>
                      <a:pt x="741" y="190"/>
                    </a:lnTo>
                    <a:lnTo>
                      <a:pt x="798" y="217"/>
                    </a:lnTo>
                    <a:lnTo>
                      <a:pt x="811" y="220"/>
                    </a:lnTo>
                    <a:lnTo>
                      <a:pt x="851" y="185"/>
                    </a:lnTo>
                    <a:lnTo>
                      <a:pt x="873" y="172"/>
                    </a:lnTo>
                    <a:lnTo>
                      <a:pt x="896" y="169"/>
                    </a:lnTo>
                    <a:lnTo>
                      <a:pt x="897" y="180"/>
                    </a:lnTo>
                    <a:lnTo>
                      <a:pt x="923" y="180"/>
                    </a:lnTo>
                    <a:lnTo>
                      <a:pt x="948" y="190"/>
                    </a:lnTo>
                    <a:lnTo>
                      <a:pt x="976" y="177"/>
                    </a:lnTo>
                    <a:lnTo>
                      <a:pt x="976" y="167"/>
                    </a:lnTo>
                    <a:lnTo>
                      <a:pt x="990" y="163"/>
                    </a:lnTo>
                    <a:lnTo>
                      <a:pt x="990" y="158"/>
                    </a:lnTo>
                    <a:lnTo>
                      <a:pt x="997" y="148"/>
                    </a:lnTo>
                    <a:lnTo>
                      <a:pt x="981" y="140"/>
                    </a:lnTo>
                    <a:lnTo>
                      <a:pt x="976" y="131"/>
                    </a:lnTo>
                    <a:lnTo>
                      <a:pt x="1002" y="91"/>
                    </a:lnTo>
                    <a:lnTo>
                      <a:pt x="1007" y="83"/>
                    </a:lnTo>
                    <a:lnTo>
                      <a:pt x="1056" y="70"/>
                    </a:lnTo>
                    <a:lnTo>
                      <a:pt x="1063" y="62"/>
                    </a:lnTo>
                    <a:lnTo>
                      <a:pt x="1078" y="24"/>
                    </a:lnTo>
                    <a:lnTo>
                      <a:pt x="1087" y="13"/>
                    </a:lnTo>
                    <a:lnTo>
                      <a:pt x="1106" y="0"/>
                    </a:lnTo>
                    <a:lnTo>
                      <a:pt x="1118" y="8"/>
                    </a:lnTo>
                    <a:lnTo>
                      <a:pt x="1136" y="7"/>
                    </a:lnTo>
                    <a:lnTo>
                      <a:pt x="1149" y="16"/>
                    </a:lnTo>
                    <a:lnTo>
                      <a:pt x="1155" y="31"/>
                    </a:lnTo>
                    <a:lnTo>
                      <a:pt x="1153" y="43"/>
                    </a:lnTo>
                    <a:lnTo>
                      <a:pt x="1142" y="38"/>
                    </a:lnTo>
                    <a:lnTo>
                      <a:pt x="1153" y="48"/>
                    </a:lnTo>
                    <a:lnTo>
                      <a:pt x="1148" y="70"/>
                    </a:lnTo>
                    <a:lnTo>
                      <a:pt x="1146" y="69"/>
                    </a:lnTo>
                    <a:lnTo>
                      <a:pt x="1149" y="105"/>
                    </a:lnTo>
                    <a:lnTo>
                      <a:pt x="1210" y="109"/>
                    </a:lnTo>
                    <a:lnTo>
                      <a:pt x="1216" y="121"/>
                    </a:lnTo>
                    <a:lnTo>
                      <a:pt x="1228" y="135"/>
                    </a:lnTo>
                    <a:lnTo>
                      <a:pt x="1219" y="140"/>
                    </a:lnTo>
                    <a:lnTo>
                      <a:pt x="1202" y="163"/>
                    </a:lnTo>
                    <a:lnTo>
                      <a:pt x="1197" y="207"/>
                    </a:lnTo>
                    <a:lnTo>
                      <a:pt x="1228" y="247"/>
                    </a:lnTo>
                    <a:lnTo>
                      <a:pt x="1233" y="264"/>
                    </a:lnTo>
                    <a:lnTo>
                      <a:pt x="1231" y="288"/>
                    </a:lnTo>
                    <a:lnTo>
                      <a:pt x="1209" y="298"/>
                    </a:lnTo>
                    <a:lnTo>
                      <a:pt x="1172" y="323"/>
                    </a:lnTo>
                    <a:lnTo>
                      <a:pt x="1183" y="341"/>
                    </a:lnTo>
                    <a:lnTo>
                      <a:pt x="1186" y="395"/>
                    </a:lnTo>
                    <a:lnTo>
                      <a:pt x="1226" y="385"/>
                    </a:lnTo>
                    <a:lnTo>
                      <a:pt x="1231" y="393"/>
                    </a:lnTo>
                    <a:lnTo>
                      <a:pt x="1252" y="395"/>
                    </a:lnTo>
                    <a:lnTo>
                      <a:pt x="1271" y="416"/>
                    </a:lnTo>
                    <a:lnTo>
                      <a:pt x="1271" y="425"/>
                    </a:lnTo>
                    <a:lnTo>
                      <a:pt x="1285" y="460"/>
                    </a:lnTo>
                    <a:lnTo>
                      <a:pt x="1302" y="505"/>
                    </a:lnTo>
                    <a:lnTo>
                      <a:pt x="1297" y="513"/>
                    </a:lnTo>
                    <a:lnTo>
                      <a:pt x="1302" y="519"/>
                    </a:lnTo>
                    <a:lnTo>
                      <a:pt x="1302" y="524"/>
                    </a:lnTo>
                    <a:lnTo>
                      <a:pt x="1306" y="524"/>
                    </a:lnTo>
                    <a:lnTo>
                      <a:pt x="1304" y="536"/>
                    </a:lnTo>
                    <a:lnTo>
                      <a:pt x="1339" y="540"/>
                    </a:lnTo>
                    <a:lnTo>
                      <a:pt x="1344" y="502"/>
                    </a:lnTo>
                    <a:lnTo>
                      <a:pt x="1367" y="502"/>
                    </a:lnTo>
                    <a:lnTo>
                      <a:pt x="1346" y="462"/>
                    </a:lnTo>
                    <a:lnTo>
                      <a:pt x="1407" y="465"/>
                    </a:lnTo>
                    <a:lnTo>
                      <a:pt x="1416" y="451"/>
                    </a:lnTo>
                    <a:lnTo>
                      <a:pt x="1410" y="452"/>
                    </a:lnTo>
                    <a:lnTo>
                      <a:pt x="1409" y="444"/>
                    </a:lnTo>
                    <a:lnTo>
                      <a:pt x="1410" y="444"/>
                    </a:lnTo>
                    <a:lnTo>
                      <a:pt x="1409" y="443"/>
                    </a:lnTo>
                    <a:lnTo>
                      <a:pt x="1410" y="443"/>
                    </a:lnTo>
                    <a:lnTo>
                      <a:pt x="1410" y="439"/>
                    </a:lnTo>
                    <a:lnTo>
                      <a:pt x="1405" y="438"/>
                    </a:lnTo>
                    <a:lnTo>
                      <a:pt x="1412" y="438"/>
                    </a:lnTo>
                    <a:lnTo>
                      <a:pt x="1412" y="439"/>
                    </a:lnTo>
                    <a:lnTo>
                      <a:pt x="1417" y="443"/>
                    </a:lnTo>
                    <a:lnTo>
                      <a:pt x="1417" y="435"/>
                    </a:lnTo>
                    <a:lnTo>
                      <a:pt x="1412" y="432"/>
                    </a:lnTo>
                    <a:lnTo>
                      <a:pt x="1410" y="430"/>
                    </a:lnTo>
                    <a:lnTo>
                      <a:pt x="1405" y="428"/>
                    </a:lnTo>
                    <a:lnTo>
                      <a:pt x="1405" y="422"/>
                    </a:lnTo>
                    <a:lnTo>
                      <a:pt x="1402" y="420"/>
                    </a:lnTo>
                    <a:lnTo>
                      <a:pt x="1405" y="408"/>
                    </a:lnTo>
                    <a:lnTo>
                      <a:pt x="1407" y="408"/>
                    </a:lnTo>
                    <a:lnTo>
                      <a:pt x="1409" y="417"/>
                    </a:lnTo>
                    <a:lnTo>
                      <a:pt x="1410" y="409"/>
                    </a:lnTo>
                    <a:lnTo>
                      <a:pt x="1416" y="416"/>
                    </a:lnTo>
                    <a:lnTo>
                      <a:pt x="1417" y="416"/>
                    </a:lnTo>
                    <a:close/>
                  </a:path>
                </a:pathLst>
              </a:custGeom>
              <a:solidFill>
                <a:srgbClr val="FFD1FF">
                  <a:alpha val="85000"/>
                </a:srgbClr>
              </a:solidFill>
              <a:ln w="19050"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40" name="Freeform 15"/>
              <p:cNvSpPr>
                <a:spLocks/>
              </p:cNvSpPr>
              <p:nvPr/>
            </p:nvSpPr>
            <p:spPr bwMode="auto">
              <a:xfrm>
                <a:off x="6863878" y="3089288"/>
                <a:ext cx="836613" cy="636590"/>
              </a:xfrm>
              <a:custGeom>
                <a:avLst/>
                <a:gdLst>
                  <a:gd name="T0" fmla="*/ 345 w 527"/>
                  <a:gd name="T1" fmla="*/ 336 h 401"/>
                  <a:gd name="T2" fmla="*/ 209 w 527"/>
                  <a:gd name="T3" fmla="*/ 389 h 401"/>
                  <a:gd name="T4" fmla="*/ 177 w 527"/>
                  <a:gd name="T5" fmla="*/ 387 h 401"/>
                  <a:gd name="T6" fmla="*/ 111 w 527"/>
                  <a:gd name="T7" fmla="*/ 371 h 401"/>
                  <a:gd name="T8" fmla="*/ 109 w 527"/>
                  <a:gd name="T9" fmla="*/ 336 h 401"/>
                  <a:gd name="T10" fmla="*/ 104 w 527"/>
                  <a:gd name="T11" fmla="*/ 305 h 401"/>
                  <a:gd name="T12" fmla="*/ 116 w 527"/>
                  <a:gd name="T13" fmla="*/ 297 h 401"/>
                  <a:gd name="T14" fmla="*/ 96 w 527"/>
                  <a:gd name="T15" fmla="*/ 273 h 401"/>
                  <a:gd name="T16" fmla="*/ 116 w 527"/>
                  <a:gd name="T17" fmla="*/ 270 h 401"/>
                  <a:gd name="T18" fmla="*/ 12 w 527"/>
                  <a:gd name="T19" fmla="*/ 122 h 401"/>
                  <a:gd name="T20" fmla="*/ 0 w 527"/>
                  <a:gd name="T21" fmla="*/ 114 h 401"/>
                  <a:gd name="T22" fmla="*/ 7 w 527"/>
                  <a:gd name="T23" fmla="*/ 97 h 401"/>
                  <a:gd name="T24" fmla="*/ 19 w 527"/>
                  <a:gd name="T25" fmla="*/ 87 h 401"/>
                  <a:gd name="T26" fmla="*/ 31 w 527"/>
                  <a:gd name="T27" fmla="*/ 100 h 401"/>
                  <a:gd name="T28" fmla="*/ 87 w 527"/>
                  <a:gd name="T29" fmla="*/ 65 h 401"/>
                  <a:gd name="T30" fmla="*/ 139 w 527"/>
                  <a:gd name="T31" fmla="*/ 48 h 401"/>
                  <a:gd name="T32" fmla="*/ 144 w 527"/>
                  <a:gd name="T33" fmla="*/ 53 h 401"/>
                  <a:gd name="T34" fmla="*/ 155 w 527"/>
                  <a:gd name="T35" fmla="*/ 65 h 401"/>
                  <a:gd name="T36" fmla="*/ 174 w 527"/>
                  <a:gd name="T37" fmla="*/ 67 h 401"/>
                  <a:gd name="T38" fmla="*/ 209 w 527"/>
                  <a:gd name="T39" fmla="*/ 56 h 401"/>
                  <a:gd name="T40" fmla="*/ 204 w 527"/>
                  <a:gd name="T41" fmla="*/ 67 h 401"/>
                  <a:gd name="T42" fmla="*/ 207 w 527"/>
                  <a:gd name="T43" fmla="*/ 75 h 401"/>
                  <a:gd name="T44" fmla="*/ 212 w 527"/>
                  <a:gd name="T45" fmla="*/ 102 h 401"/>
                  <a:gd name="T46" fmla="*/ 212 w 527"/>
                  <a:gd name="T47" fmla="*/ 116 h 401"/>
                  <a:gd name="T48" fmla="*/ 252 w 527"/>
                  <a:gd name="T49" fmla="*/ 119 h 401"/>
                  <a:gd name="T50" fmla="*/ 233 w 527"/>
                  <a:gd name="T51" fmla="*/ 202 h 401"/>
                  <a:gd name="T52" fmla="*/ 257 w 527"/>
                  <a:gd name="T53" fmla="*/ 202 h 401"/>
                  <a:gd name="T54" fmla="*/ 279 w 527"/>
                  <a:gd name="T55" fmla="*/ 190 h 401"/>
                  <a:gd name="T56" fmla="*/ 299 w 527"/>
                  <a:gd name="T57" fmla="*/ 167 h 401"/>
                  <a:gd name="T58" fmla="*/ 322 w 527"/>
                  <a:gd name="T59" fmla="*/ 137 h 401"/>
                  <a:gd name="T60" fmla="*/ 409 w 527"/>
                  <a:gd name="T61" fmla="*/ 67 h 401"/>
                  <a:gd name="T62" fmla="*/ 420 w 527"/>
                  <a:gd name="T63" fmla="*/ 48 h 401"/>
                  <a:gd name="T64" fmla="*/ 437 w 527"/>
                  <a:gd name="T65" fmla="*/ 38 h 401"/>
                  <a:gd name="T66" fmla="*/ 468 w 527"/>
                  <a:gd name="T67" fmla="*/ 13 h 401"/>
                  <a:gd name="T68" fmla="*/ 498 w 527"/>
                  <a:gd name="T69" fmla="*/ 13 h 401"/>
                  <a:gd name="T70" fmla="*/ 494 w 527"/>
                  <a:gd name="T71" fmla="*/ 25 h 401"/>
                  <a:gd name="T72" fmla="*/ 498 w 527"/>
                  <a:gd name="T73" fmla="*/ 40 h 401"/>
                  <a:gd name="T74" fmla="*/ 500 w 527"/>
                  <a:gd name="T75" fmla="*/ 56 h 401"/>
                  <a:gd name="T76" fmla="*/ 498 w 527"/>
                  <a:gd name="T77" fmla="*/ 105 h 401"/>
                  <a:gd name="T78" fmla="*/ 500 w 527"/>
                  <a:gd name="T79" fmla="*/ 119 h 401"/>
                  <a:gd name="T80" fmla="*/ 503 w 527"/>
                  <a:gd name="T81" fmla="*/ 127 h 401"/>
                  <a:gd name="T82" fmla="*/ 505 w 527"/>
                  <a:gd name="T83" fmla="*/ 137 h 401"/>
                  <a:gd name="T84" fmla="*/ 477 w 527"/>
                  <a:gd name="T85" fmla="*/ 2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7" h="401">
                    <a:moveTo>
                      <a:pt x="404" y="279"/>
                    </a:moveTo>
                    <a:lnTo>
                      <a:pt x="345" y="336"/>
                    </a:lnTo>
                    <a:lnTo>
                      <a:pt x="306" y="363"/>
                    </a:lnTo>
                    <a:lnTo>
                      <a:pt x="209" y="389"/>
                    </a:lnTo>
                    <a:lnTo>
                      <a:pt x="190" y="401"/>
                    </a:lnTo>
                    <a:lnTo>
                      <a:pt x="177" y="387"/>
                    </a:lnTo>
                    <a:lnTo>
                      <a:pt x="172" y="374"/>
                    </a:lnTo>
                    <a:lnTo>
                      <a:pt x="111" y="371"/>
                    </a:lnTo>
                    <a:lnTo>
                      <a:pt x="108" y="335"/>
                    </a:lnTo>
                    <a:lnTo>
                      <a:pt x="109" y="336"/>
                    </a:lnTo>
                    <a:lnTo>
                      <a:pt x="113" y="314"/>
                    </a:lnTo>
                    <a:lnTo>
                      <a:pt x="104" y="305"/>
                    </a:lnTo>
                    <a:lnTo>
                      <a:pt x="113" y="309"/>
                    </a:lnTo>
                    <a:lnTo>
                      <a:pt x="116" y="297"/>
                    </a:lnTo>
                    <a:lnTo>
                      <a:pt x="111" y="283"/>
                    </a:lnTo>
                    <a:lnTo>
                      <a:pt x="96" y="273"/>
                    </a:lnTo>
                    <a:lnTo>
                      <a:pt x="102" y="267"/>
                    </a:lnTo>
                    <a:lnTo>
                      <a:pt x="116" y="270"/>
                    </a:lnTo>
                    <a:lnTo>
                      <a:pt x="92" y="233"/>
                    </a:lnTo>
                    <a:lnTo>
                      <a:pt x="12" y="122"/>
                    </a:lnTo>
                    <a:lnTo>
                      <a:pt x="7" y="124"/>
                    </a:lnTo>
                    <a:lnTo>
                      <a:pt x="0" y="114"/>
                    </a:lnTo>
                    <a:lnTo>
                      <a:pt x="9" y="105"/>
                    </a:lnTo>
                    <a:lnTo>
                      <a:pt x="7" y="97"/>
                    </a:lnTo>
                    <a:lnTo>
                      <a:pt x="22" y="92"/>
                    </a:lnTo>
                    <a:lnTo>
                      <a:pt x="19" y="87"/>
                    </a:lnTo>
                    <a:lnTo>
                      <a:pt x="24" y="87"/>
                    </a:lnTo>
                    <a:lnTo>
                      <a:pt x="31" y="100"/>
                    </a:lnTo>
                    <a:lnTo>
                      <a:pt x="38" y="100"/>
                    </a:lnTo>
                    <a:lnTo>
                      <a:pt x="87" y="65"/>
                    </a:lnTo>
                    <a:lnTo>
                      <a:pt x="122" y="51"/>
                    </a:lnTo>
                    <a:lnTo>
                      <a:pt x="139" y="48"/>
                    </a:lnTo>
                    <a:lnTo>
                      <a:pt x="141" y="53"/>
                    </a:lnTo>
                    <a:lnTo>
                      <a:pt x="144" y="53"/>
                    </a:lnTo>
                    <a:lnTo>
                      <a:pt x="148" y="62"/>
                    </a:lnTo>
                    <a:lnTo>
                      <a:pt x="155" y="65"/>
                    </a:lnTo>
                    <a:lnTo>
                      <a:pt x="155" y="67"/>
                    </a:lnTo>
                    <a:lnTo>
                      <a:pt x="174" y="67"/>
                    </a:lnTo>
                    <a:lnTo>
                      <a:pt x="177" y="56"/>
                    </a:lnTo>
                    <a:lnTo>
                      <a:pt x="209" y="56"/>
                    </a:lnTo>
                    <a:lnTo>
                      <a:pt x="207" y="67"/>
                    </a:lnTo>
                    <a:lnTo>
                      <a:pt x="204" y="67"/>
                    </a:lnTo>
                    <a:lnTo>
                      <a:pt x="204" y="75"/>
                    </a:lnTo>
                    <a:lnTo>
                      <a:pt x="207" y="75"/>
                    </a:lnTo>
                    <a:lnTo>
                      <a:pt x="207" y="92"/>
                    </a:lnTo>
                    <a:lnTo>
                      <a:pt x="212" y="102"/>
                    </a:lnTo>
                    <a:lnTo>
                      <a:pt x="207" y="114"/>
                    </a:lnTo>
                    <a:lnTo>
                      <a:pt x="212" y="116"/>
                    </a:lnTo>
                    <a:lnTo>
                      <a:pt x="205" y="144"/>
                    </a:lnTo>
                    <a:lnTo>
                      <a:pt x="252" y="119"/>
                    </a:lnTo>
                    <a:lnTo>
                      <a:pt x="249" y="189"/>
                    </a:lnTo>
                    <a:lnTo>
                      <a:pt x="233" y="202"/>
                    </a:lnTo>
                    <a:lnTo>
                      <a:pt x="242" y="211"/>
                    </a:lnTo>
                    <a:lnTo>
                      <a:pt x="257" y="202"/>
                    </a:lnTo>
                    <a:lnTo>
                      <a:pt x="275" y="199"/>
                    </a:lnTo>
                    <a:lnTo>
                      <a:pt x="279" y="190"/>
                    </a:lnTo>
                    <a:lnTo>
                      <a:pt x="298" y="176"/>
                    </a:lnTo>
                    <a:lnTo>
                      <a:pt x="299" y="167"/>
                    </a:lnTo>
                    <a:lnTo>
                      <a:pt x="313" y="154"/>
                    </a:lnTo>
                    <a:lnTo>
                      <a:pt x="322" y="137"/>
                    </a:lnTo>
                    <a:lnTo>
                      <a:pt x="369" y="109"/>
                    </a:lnTo>
                    <a:lnTo>
                      <a:pt x="409" y="67"/>
                    </a:lnTo>
                    <a:lnTo>
                      <a:pt x="409" y="57"/>
                    </a:lnTo>
                    <a:lnTo>
                      <a:pt x="420" y="48"/>
                    </a:lnTo>
                    <a:lnTo>
                      <a:pt x="428" y="51"/>
                    </a:lnTo>
                    <a:lnTo>
                      <a:pt x="437" y="38"/>
                    </a:lnTo>
                    <a:lnTo>
                      <a:pt x="463" y="21"/>
                    </a:lnTo>
                    <a:lnTo>
                      <a:pt x="468" y="13"/>
                    </a:lnTo>
                    <a:lnTo>
                      <a:pt x="489" y="0"/>
                    </a:lnTo>
                    <a:lnTo>
                      <a:pt x="498" y="13"/>
                    </a:lnTo>
                    <a:lnTo>
                      <a:pt x="498" y="25"/>
                    </a:lnTo>
                    <a:lnTo>
                      <a:pt x="494" y="25"/>
                    </a:lnTo>
                    <a:lnTo>
                      <a:pt x="494" y="38"/>
                    </a:lnTo>
                    <a:lnTo>
                      <a:pt x="498" y="40"/>
                    </a:lnTo>
                    <a:lnTo>
                      <a:pt x="496" y="53"/>
                    </a:lnTo>
                    <a:lnTo>
                      <a:pt x="500" y="56"/>
                    </a:lnTo>
                    <a:lnTo>
                      <a:pt x="494" y="75"/>
                    </a:lnTo>
                    <a:lnTo>
                      <a:pt x="498" y="105"/>
                    </a:lnTo>
                    <a:lnTo>
                      <a:pt x="494" y="122"/>
                    </a:lnTo>
                    <a:lnTo>
                      <a:pt x="500" y="119"/>
                    </a:lnTo>
                    <a:lnTo>
                      <a:pt x="498" y="127"/>
                    </a:lnTo>
                    <a:lnTo>
                      <a:pt x="503" y="127"/>
                    </a:lnTo>
                    <a:lnTo>
                      <a:pt x="507" y="133"/>
                    </a:lnTo>
                    <a:lnTo>
                      <a:pt x="505" y="137"/>
                    </a:lnTo>
                    <a:lnTo>
                      <a:pt x="527" y="164"/>
                    </a:lnTo>
                    <a:lnTo>
                      <a:pt x="477" y="214"/>
                    </a:lnTo>
                    <a:lnTo>
                      <a:pt x="404" y="279"/>
                    </a:lnTo>
                    <a:close/>
                  </a:path>
                </a:pathLst>
              </a:custGeom>
              <a:gradFill>
                <a:gsLst>
                  <a:gs pos="56000">
                    <a:srgbClr val="FFCCCC"/>
                  </a:gs>
                  <a:gs pos="11000">
                    <a:srgbClr val="CCFF99"/>
                  </a:gs>
                  <a:gs pos="24000">
                    <a:srgbClr val="00B0F0"/>
                  </a:gs>
                  <a:gs pos="44000">
                    <a:srgbClr val="00B0F0">
                      <a:lumMod val="40000"/>
                      <a:lumOff val="60000"/>
                      <a:alpha val="90000"/>
                    </a:srgb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41" name="Freeform 16"/>
              <p:cNvSpPr>
                <a:spLocks/>
              </p:cNvSpPr>
              <p:nvPr/>
            </p:nvSpPr>
            <p:spPr bwMode="auto">
              <a:xfrm>
                <a:off x="6863878" y="3089288"/>
                <a:ext cx="836613" cy="636590"/>
              </a:xfrm>
              <a:custGeom>
                <a:avLst/>
                <a:gdLst>
                  <a:gd name="T0" fmla="*/ 345 w 527"/>
                  <a:gd name="T1" fmla="*/ 336 h 401"/>
                  <a:gd name="T2" fmla="*/ 209 w 527"/>
                  <a:gd name="T3" fmla="*/ 389 h 401"/>
                  <a:gd name="T4" fmla="*/ 177 w 527"/>
                  <a:gd name="T5" fmla="*/ 387 h 401"/>
                  <a:gd name="T6" fmla="*/ 111 w 527"/>
                  <a:gd name="T7" fmla="*/ 371 h 401"/>
                  <a:gd name="T8" fmla="*/ 109 w 527"/>
                  <a:gd name="T9" fmla="*/ 336 h 401"/>
                  <a:gd name="T10" fmla="*/ 104 w 527"/>
                  <a:gd name="T11" fmla="*/ 305 h 401"/>
                  <a:gd name="T12" fmla="*/ 116 w 527"/>
                  <a:gd name="T13" fmla="*/ 297 h 401"/>
                  <a:gd name="T14" fmla="*/ 96 w 527"/>
                  <a:gd name="T15" fmla="*/ 273 h 401"/>
                  <a:gd name="T16" fmla="*/ 116 w 527"/>
                  <a:gd name="T17" fmla="*/ 270 h 401"/>
                  <a:gd name="T18" fmla="*/ 12 w 527"/>
                  <a:gd name="T19" fmla="*/ 122 h 401"/>
                  <a:gd name="T20" fmla="*/ 0 w 527"/>
                  <a:gd name="T21" fmla="*/ 114 h 401"/>
                  <a:gd name="T22" fmla="*/ 7 w 527"/>
                  <a:gd name="T23" fmla="*/ 97 h 401"/>
                  <a:gd name="T24" fmla="*/ 19 w 527"/>
                  <a:gd name="T25" fmla="*/ 87 h 401"/>
                  <a:gd name="T26" fmla="*/ 31 w 527"/>
                  <a:gd name="T27" fmla="*/ 100 h 401"/>
                  <a:gd name="T28" fmla="*/ 87 w 527"/>
                  <a:gd name="T29" fmla="*/ 65 h 401"/>
                  <a:gd name="T30" fmla="*/ 139 w 527"/>
                  <a:gd name="T31" fmla="*/ 48 h 401"/>
                  <a:gd name="T32" fmla="*/ 144 w 527"/>
                  <a:gd name="T33" fmla="*/ 53 h 401"/>
                  <a:gd name="T34" fmla="*/ 155 w 527"/>
                  <a:gd name="T35" fmla="*/ 65 h 401"/>
                  <a:gd name="T36" fmla="*/ 174 w 527"/>
                  <a:gd name="T37" fmla="*/ 67 h 401"/>
                  <a:gd name="T38" fmla="*/ 209 w 527"/>
                  <a:gd name="T39" fmla="*/ 56 h 401"/>
                  <a:gd name="T40" fmla="*/ 204 w 527"/>
                  <a:gd name="T41" fmla="*/ 67 h 401"/>
                  <a:gd name="T42" fmla="*/ 207 w 527"/>
                  <a:gd name="T43" fmla="*/ 75 h 401"/>
                  <a:gd name="T44" fmla="*/ 212 w 527"/>
                  <a:gd name="T45" fmla="*/ 102 h 401"/>
                  <a:gd name="T46" fmla="*/ 212 w 527"/>
                  <a:gd name="T47" fmla="*/ 116 h 401"/>
                  <a:gd name="T48" fmla="*/ 252 w 527"/>
                  <a:gd name="T49" fmla="*/ 119 h 401"/>
                  <a:gd name="T50" fmla="*/ 233 w 527"/>
                  <a:gd name="T51" fmla="*/ 202 h 401"/>
                  <a:gd name="T52" fmla="*/ 257 w 527"/>
                  <a:gd name="T53" fmla="*/ 202 h 401"/>
                  <a:gd name="T54" fmla="*/ 279 w 527"/>
                  <a:gd name="T55" fmla="*/ 190 h 401"/>
                  <a:gd name="T56" fmla="*/ 299 w 527"/>
                  <a:gd name="T57" fmla="*/ 167 h 401"/>
                  <a:gd name="T58" fmla="*/ 322 w 527"/>
                  <a:gd name="T59" fmla="*/ 137 h 401"/>
                  <a:gd name="T60" fmla="*/ 409 w 527"/>
                  <a:gd name="T61" fmla="*/ 67 h 401"/>
                  <a:gd name="T62" fmla="*/ 420 w 527"/>
                  <a:gd name="T63" fmla="*/ 48 h 401"/>
                  <a:gd name="T64" fmla="*/ 437 w 527"/>
                  <a:gd name="T65" fmla="*/ 38 h 401"/>
                  <a:gd name="T66" fmla="*/ 468 w 527"/>
                  <a:gd name="T67" fmla="*/ 13 h 401"/>
                  <a:gd name="T68" fmla="*/ 498 w 527"/>
                  <a:gd name="T69" fmla="*/ 13 h 401"/>
                  <a:gd name="T70" fmla="*/ 494 w 527"/>
                  <a:gd name="T71" fmla="*/ 25 h 401"/>
                  <a:gd name="T72" fmla="*/ 498 w 527"/>
                  <a:gd name="T73" fmla="*/ 40 h 401"/>
                  <a:gd name="T74" fmla="*/ 500 w 527"/>
                  <a:gd name="T75" fmla="*/ 56 h 401"/>
                  <a:gd name="T76" fmla="*/ 498 w 527"/>
                  <a:gd name="T77" fmla="*/ 105 h 401"/>
                  <a:gd name="T78" fmla="*/ 500 w 527"/>
                  <a:gd name="T79" fmla="*/ 119 h 401"/>
                  <a:gd name="T80" fmla="*/ 503 w 527"/>
                  <a:gd name="T81" fmla="*/ 127 h 401"/>
                  <a:gd name="T82" fmla="*/ 505 w 527"/>
                  <a:gd name="T83" fmla="*/ 137 h 401"/>
                  <a:gd name="T84" fmla="*/ 477 w 527"/>
                  <a:gd name="T85" fmla="*/ 2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7" h="401">
                    <a:moveTo>
                      <a:pt x="404" y="279"/>
                    </a:moveTo>
                    <a:lnTo>
                      <a:pt x="345" y="336"/>
                    </a:lnTo>
                    <a:lnTo>
                      <a:pt x="306" y="363"/>
                    </a:lnTo>
                    <a:lnTo>
                      <a:pt x="209" y="389"/>
                    </a:lnTo>
                    <a:lnTo>
                      <a:pt x="190" y="401"/>
                    </a:lnTo>
                    <a:lnTo>
                      <a:pt x="177" y="387"/>
                    </a:lnTo>
                    <a:lnTo>
                      <a:pt x="172" y="374"/>
                    </a:lnTo>
                    <a:lnTo>
                      <a:pt x="111" y="371"/>
                    </a:lnTo>
                    <a:lnTo>
                      <a:pt x="108" y="335"/>
                    </a:lnTo>
                    <a:lnTo>
                      <a:pt x="109" y="336"/>
                    </a:lnTo>
                    <a:lnTo>
                      <a:pt x="113" y="314"/>
                    </a:lnTo>
                    <a:lnTo>
                      <a:pt x="104" y="305"/>
                    </a:lnTo>
                    <a:lnTo>
                      <a:pt x="113" y="309"/>
                    </a:lnTo>
                    <a:lnTo>
                      <a:pt x="116" y="297"/>
                    </a:lnTo>
                    <a:lnTo>
                      <a:pt x="111" y="283"/>
                    </a:lnTo>
                    <a:lnTo>
                      <a:pt x="96" y="273"/>
                    </a:lnTo>
                    <a:lnTo>
                      <a:pt x="102" y="267"/>
                    </a:lnTo>
                    <a:lnTo>
                      <a:pt x="116" y="270"/>
                    </a:lnTo>
                    <a:lnTo>
                      <a:pt x="92" y="233"/>
                    </a:lnTo>
                    <a:lnTo>
                      <a:pt x="12" y="122"/>
                    </a:lnTo>
                    <a:lnTo>
                      <a:pt x="7" y="124"/>
                    </a:lnTo>
                    <a:lnTo>
                      <a:pt x="0" y="114"/>
                    </a:lnTo>
                    <a:lnTo>
                      <a:pt x="9" y="105"/>
                    </a:lnTo>
                    <a:lnTo>
                      <a:pt x="7" y="97"/>
                    </a:lnTo>
                    <a:lnTo>
                      <a:pt x="22" y="92"/>
                    </a:lnTo>
                    <a:lnTo>
                      <a:pt x="19" y="87"/>
                    </a:lnTo>
                    <a:lnTo>
                      <a:pt x="24" y="87"/>
                    </a:lnTo>
                    <a:lnTo>
                      <a:pt x="31" y="100"/>
                    </a:lnTo>
                    <a:lnTo>
                      <a:pt x="38" y="100"/>
                    </a:lnTo>
                    <a:lnTo>
                      <a:pt x="87" y="65"/>
                    </a:lnTo>
                    <a:lnTo>
                      <a:pt x="122" y="51"/>
                    </a:lnTo>
                    <a:lnTo>
                      <a:pt x="139" y="48"/>
                    </a:lnTo>
                    <a:lnTo>
                      <a:pt x="141" y="53"/>
                    </a:lnTo>
                    <a:lnTo>
                      <a:pt x="144" y="53"/>
                    </a:lnTo>
                    <a:lnTo>
                      <a:pt x="148" y="62"/>
                    </a:lnTo>
                    <a:lnTo>
                      <a:pt x="155" y="65"/>
                    </a:lnTo>
                    <a:lnTo>
                      <a:pt x="155" y="67"/>
                    </a:lnTo>
                    <a:lnTo>
                      <a:pt x="174" y="67"/>
                    </a:lnTo>
                    <a:lnTo>
                      <a:pt x="177" y="56"/>
                    </a:lnTo>
                    <a:lnTo>
                      <a:pt x="209" y="56"/>
                    </a:lnTo>
                    <a:lnTo>
                      <a:pt x="207" y="67"/>
                    </a:lnTo>
                    <a:lnTo>
                      <a:pt x="204" y="67"/>
                    </a:lnTo>
                    <a:lnTo>
                      <a:pt x="204" y="75"/>
                    </a:lnTo>
                    <a:lnTo>
                      <a:pt x="207" y="75"/>
                    </a:lnTo>
                    <a:lnTo>
                      <a:pt x="207" y="92"/>
                    </a:lnTo>
                    <a:lnTo>
                      <a:pt x="212" y="102"/>
                    </a:lnTo>
                    <a:lnTo>
                      <a:pt x="207" y="114"/>
                    </a:lnTo>
                    <a:lnTo>
                      <a:pt x="212" y="116"/>
                    </a:lnTo>
                    <a:lnTo>
                      <a:pt x="205" y="144"/>
                    </a:lnTo>
                    <a:lnTo>
                      <a:pt x="252" y="119"/>
                    </a:lnTo>
                    <a:lnTo>
                      <a:pt x="249" y="189"/>
                    </a:lnTo>
                    <a:lnTo>
                      <a:pt x="233" y="202"/>
                    </a:lnTo>
                    <a:lnTo>
                      <a:pt x="242" y="211"/>
                    </a:lnTo>
                    <a:lnTo>
                      <a:pt x="257" y="202"/>
                    </a:lnTo>
                    <a:lnTo>
                      <a:pt x="275" y="199"/>
                    </a:lnTo>
                    <a:lnTo>
                      <a:pt x="279" y="190"/>
                    </a:lnTo>
                    <a:lnTo>
                      <a:pt x="298" y="176"/>
                    </a:lnTo>
                    <a:lnTo>
                      <a:pt x="299" y="167"/>
                    </a:lnTo>
                    <a:lnTo>
                      <a:pt x="313" y="154"/>
                    </a:lnTo>
                    <a:lnTo>
                      <a:pt x="322" y="137"/>
                    </a:lnTo>
                    <a:lnTo>
                      <a:pt x="369" y="109"/>
                    </a:lnTo>
                    <a:lnTo>
                      <a:pt x="409" y="67"/>
                    </a:lnTo>
                    <a:lnTo>
                      <a:pt x="409" y="57"/>
                    </a:lnTo>
                    <a:lnTo>
                      <a:pt x="420" y="48"/>
                    </a:lnTo>
                    <a:lnTo>
                      <a:pt x="428" y="51"/>
                    </a:lnTo>
                    <a:lnTo>
                      <a:pt x="437" y="38"/>
                    </a:lnTo>
                    <a:lnTo>
                      <a:pt x="463" y="21"/>
                    </a:lnTo>
                    <a:lnTo>
                      <a:pt x="468" y="13"/>
                    </a:lnTo>
                    <a:lnTo>
                      <a:pt x="489" y="0"/>
                    </a:lnTo>
                    <a:lnTo>
                      <a:pt x="498" y="13"/>
                    </a:lnTo>
                    <a:lnTo>
                      <a:pt x="498" y="25"/>
                    </a:lnTo>
                    <a:lnTo>
                      <a:pt x="494" y="25"/>
                    </a:lnTo>
                    <a:lnTo>
                      <a:pt x="494" y="38"/>
                    </a:lnTo>
                    <a:lnTo>
                      <a:pt x="498" y="40"/>
                    </a:lnTo>
                    <a:lnTo>
                      <a:pt x="496" y="53"/>
                    </a:lnTo>
                    <a:lnTo>
                      <a:pt x="500" y="56"/>
                    </a:lnTo>
                    <a:lnTo>
                      <a:pt x="494" y="75"/>
                    </a:lnTo>
                    <a:lnTo>
                      <a:pt x="498" y="105"/>
                    </a:lnTo>
                    <a:lnTo>
                      <a:pt x="494" y="122"/>
                    </a:lnTo>
                    <a:lnTo>
                      <a:pt x="500" y="119"/>
                    </a:lnTo>
                    <a:lnTo>
                      <a:pt x="498" y="127"/>
                    </a:lnTo>
                    <a:lnTo>
                      <a:pt x="503" y="127"/>
                    </a:lnTo>
                    <a:lnTo>
                      <a:pt x="507" y="133"/>
                    </a:lnTo>
                    <a:lnTo>
                      <a:pt x="505" y="137"/>
                    </a:lnTo>
                    <a:lnTo>
                      <a:pt x="527" y="164"/>
                    </a:lnTo>
                    <a:lnTo>
                      <a:pt x="477" y="214"/>
                    </a:lnTo>
                    <a:lnTo>
                      <a:pt x="404" y="27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42" name="Freeform 17"/>
              <p:cNvSpPr>
                <a:spLocks/>
              </p:cNvSpPr>
              <p:nvPr/>
            </p:nvSpPr>
            <p:spPr bwMode="auto">
              <a:xfrm>
                <a:off x="7430616" y="6029349"/>
                <a:ext cx="584200" cy="547690"/>
              </a:xfrm>
              <a:custGeom>
                <a:avLst/>
                <a:gdLst>
                  <a:gd name="T0" fmla="*/ 13 w 368"/>
                  <a:gd name="T1" fmla="*/ 92 h 345"/>
                  <a:gd name="T2" fmla="*/ 27 w 368"/>
                  <a:gd name="T3" fmla="*/ 94 h 345"/>
                  <a:gd name="T4" fmla="*/ 27 w 368"/>
                  <a:gd name="T5" fmla="*/ 122 h 345"/>
                  <a:gd name="T6" fmla="*/ 42 w 368"/>
                  <a:gd name="T7" fmla="*/ 135 h 345"/>
                  <a:gd name="T8" fmla="*/ 42 w 368"/>
                  <a:gd name="T9" fmla="*/ 184 h 345"/>
                  <a:gd name="T10" fmla="*/ 52 w 368"/>
                  <a:gd name="T11" fmla="*/ 208 h 345"/>
                  <a:gd name="T12" fmla="*/ 57 w 368"/>
                  <a:gd name="T13" fmla="*/ 207 h 345"/>
                  <a:gd name="T14" fmla="*/ 72 w 368"/>
                  <a:gd name="T15" fmla="*/ 219 h 345"/>
                  <a:gd name="T16" fmla="*/ 83 w 368"/>
                  <a:gd name="T17" fmla="*/ 244 h 345"/>
                  <a:gd name="T18" fmla="*/ 105 w 368"/>
                  <a:gd name="T19" fmla="*/ 259 h 345"/>
                  <a:gd name="T20" fmla="*/ 113 w 368"/>
                  <a:gd name="T21" fmla="*/ 251 h 345"/>
                  <a:gd name="T22" fmla="*/ 117 w 368"/>
                  <a:gd name="T23" fmla="*/ 254 h 345"/>
                  <a:gd name="T24" fmla="*/ 113 w 368"/>
                  <a:gd name="T25" fmla="*/ 274 h 345"/>
                  <a:gd name="T26" fmla="*/ 92 w 368"/>
                  <a:gd name="T27" fmla="*/ 261 h 345"/>
                  <a:gd name="T28" fmla="*/ 87 w 368"/>
                  <a:gd name="T29" fmla="*/ 268 h 345"/>
                  <a:gd name="T30" fmla="*/ 113 w 368"/>
                  <a:gd name="T31" fmla="*/ 286 h 345"/>
                  <a:gd name="T32" fmla="*/ 117 w 368"/>
                  <a:gd name="T33" fmla="*/ 310 h 345"/>
                  <a:gd name="T34" fmla="*/ 111 w 368"/>
                  <a:gd name="T35" fmla="*/ 320 h 345"/>
                  <a:gd name="T36" fmla="*/ 135 w 368"/>
                  <a:gd name="T37" fmla="*/ 338 h 345"/>
                  <a:gd name="T38" fmla="*/ 142 w 368"/>
                  <a:gd name="T39" fmla="*/ 335 h 345"/>
                  <a:gd name="T40" fmla="*/ 158 w 368"/>
                  <a:gd name="T41" fmla="*/ 335 h 345"/>
                  <a:gd name="T42" fmla="*/ 172 w 368"/>
                  <a:gd name="T43" fmla="*/ 320 h 345"/>
                  <a:gd name="T44" fmla="*/ 170 w 368"/>
                  <a:gd name="T45" fmla="*/ 303 h 345"/>
                  <a:gd name="T46" fmla="*/ 188 w 368"/>
                  <a:gd name="T47" fmla="*/ 298 h 345"/>
                  <a:gd name="T48" fmla="*/ 199 w 368"/>
                  <a:gd name="T49" fmla="*/ 279 h 345"/>
                  <a:gd name="T50" fmla="*/ 180 w 368"/>
                  <a:gd name="T51" fmla="*/ 233 h 345"/>
                  <a:gd name="T52" fmla="*/ 224 w 368"/>
                  <a:gd name="T53" fmla="*/ 235 h 345"/>
                  <a:gd name="T54" fmla="*/ 247 w 368"/>
                  <a:gd name="T55" fmla="*/ 248 h 345"/>
                  <a:gd name="T56" fmla="*/ 268 w 368"/>
                  <a:gd name="T57" fmla="*/ 261 h 345"/>
                  <a:gd name="T58" fmla="*/ 279 w 368"/>
                  <a:gd name="T59" fmla="*/ 254 h 345"/>
                  <a:gd name="T60" fmla="*/ 322 w 368"/>
                  <a:gd name="T61" fmla="*/ 248 h 345"/>
                  <a:gd name="T62" fmla="*/ 367 w 368"/>
                  <a:gd name="T63" fmla="*/ 132 h 345"/>
                  <a:gd name="T64" fmla="*/ 330 w 368"/>
                  <a:gd name="T65" fmla="*/ 98 h 345"/>
                  <a:gd name="T66" fmla="*/ 287 w 368"/>
                  <a:gd name="T67" fmla="*/ 13 h 345"/>
                  <a:gd name="T68" fmla="*/ 232 w 368"/>
                  <a:gd name="T69" fmla="*/ 4 h 345"/>
                  <a:gd name="T70" fmla="*/ 201 w 368"/>
                  <a:gd name="T71" fmla="*/ 44 h 345"/>
                  <a:gd name="T72" fmla="*/ 154 w 368"/>
                  <a:gd name="T73" fmla="*/ 79 h 345"/>
                  <a:gd name="T74" fmla="*/ 131 w 368"/>
                  <a:gd name="T75" fmla="*/ 54 h 345"/>
                  <a:gd name="T76" fmla="*/ 97 w 368"/>
                  <a:gd name="T77" fmla="*/ 58 h 345"/>
                  <a:gd name="T78" fmla="*/ 69 w 368"/>
                  <a:gd name="T79" fmla="*/ 59 h 345"/>
                  <a:gd name="T80" fmla="*/ 47 w 368"/>
                  <a:gd name="T81" fmla="*/ 44 h 345"/>
                  <a:gd name="T82" fmla="*/ 20 w 368"/>
                  <a:gd name="T83" fmla="*/ 36 h 345"/>
                  <a:gd name="T84" fmla="*/ 16 w 368"/>
                  <a:gd name="T85" fmla="*/ 67 h 345"/>
                  <a:gd name="T86" fmla="*/ 4 w 368"/>
                  <a:gd name="T87" fmla="*/ 9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8" h="345">
                    <a:moveTo>
                      <a:pt x="4" y="98"/>
                    </a:moveTo>
                    <a:lnTo>
                      <a:pt x="13" y="92"/>
                    </a:lnTo>
                    <a:lnTo>
                      <a:pt x="12" y="97"/>
                    </a:lnTo>
                    <a:lnTo>
                      <a:pt x="27" y="94"/>
                    </a:lnTo>
                    <a:lnTo>
                      <a:pt x="33" y="116"/>
                    </a:lnTo>
                    <a:lnTo>
                      <a:pt x="27" y="122"/>
                    </a:lnTo>
                    <a:lnTo>
                      <a:pt x="27" y="129"/>
                    </a:lnTo>
                    <a:lnTo>
                      <a:pt x="42" y="135"/>
                    </a:lnTo>
                    <a:lnTo>
                      <a:pt x="48" y="135"/>
                    </a:lnTo>
                    <a:lnTo>
                      <a:pt x="42" y="184"/>
                    </a:lnTo>
                    <a:lnTo>
                      <a:pt x="50" y="194"/>
                    </a:lnTo>
                    <a:lnTo>
                      <a:pt x="52" y="208"/>
                    </a:lnTo>
                    <a:lnTo>
                      <a:pt x="68" y="221"/>
                    </a:lnTo>
                    <a:lnTo>
                      <a:pt x="57" y="207"/>
                    </a:lnTo>
                    <a:lnTo>
                      <a:pt x="64" y="207"/>
                    </a:lnTo>
                    <a:lnTo>
                      <a:pt x="72" y="219"/>
                    </a:lnTo>
                    <a:lnTo>
                      <a:pt x="77" y="219"/>
                    </a:lnTo>
                    <a:lnTo>
                      <a:pt x="83" y="244"/>
                    </a:lnTo>
                    <a:lnTo>
                      <a:pt x="82" y="251"/>
                    </a:lnTo>
                    <a:lnTo>
                      <a:pt x="105" y="259"/>
                    </a:lnTo>
                    <a:lnTo>
                      <a:pt x="108" y="251"/>
                    </a:lnTo>
                    <a:lnTo>
                      <a:pt x="113" y="251"/>
                    </a:lnTo>
                    <a:lnTo>
                      <a:pt x="113" y="256"/>
                    </a:lnTo>
                    <a:lnTo>
                      <a:pt x="117" y="254"/>
                    </a:lnTo>
                    <a:lnTo>
                      <a:pt x="117" y="274"/>
                    </a:lnTo>
                    <a:lnTo>
                      <a:pt x="113" y="274"/>
                    </a:lnTo>
                    <a:lnTo>
                      <a:pt x="108" y="268"/>
                    </a:lnTo>
                    <a:lnTo>
                      <a:pt x="92" y="261"/>
                    </a:lnTo>
                    <a:lnTo>
                      <a:pt x="88" y="263"/>
                    </a:lnTo>
                    <a:lnTo>
                      <a:pt x="87" y="268"/>
                    </a:lnTo>
                    <a:lnTo>
                      <a:pt x="113" y="275"/>
                    </a:lnTo>
                    <a:lnTo>
                      <a:pt x="113" y="286"/>
                    </a:lnTo>
                    <a:lnTo>
                      <a:pt x="118" y="290"/>
                    </a:lnTo>
                    <a:lnTo>
                      <a:pt x="117" y="310"/>
                    </a:lnTo>
                    <a:lnTo>
                      <a:pt x="111" y="316"/>
                    </a:lnTo>
                    <a:lnTo>
                      <a:pt x="111" y="320"/>
                    </a:lnTo>
                    <a:lnTo>
                      <a:pt x="127" y="334"/>
                    </a:lnTo>
                    <a:lnTo>
                      <a:pt x="135" y="338"/>
                    </a:lnTo>
                    <a:lnTo>
                      <a:pt x="137" y="334"/>
                    </a:lnTo>
                    <a:lnTo>
                      <a:pt x="142" y="335"/>
                    </a:lnTo>
                    <a:lnTo>
                      <a:pt x="158" y="345"/>
                    </a:lnTo>
                    <a:lnTo>
                      <a:pt x="158" y="335"/>
                    </a:lnTo>
                    <a:lnTo>
                      <a:pt x="167" y="320"/>
                    </a:lnTo>
                    <a:lnTo>
                      <a:pt x="172" y="320"/>
                    </a:lnTo>
                    <a:lnTo>
                      <a:pt x="170" y="316"/>
                    </a:lnTo>
                    <a:lnTo>
                      <a:pt x="170" y="303"/>
                    </a:lnTo>
                    <a:lnTo>
                      <a:pt x="179" y="303"/>
                    </a:lnTo>
                    <a:lnTo>
                      <a:pt x="188" y="298"/>
                    </a:lnTo>
                    <a:lnTo>
                      <a:pt x="188" y="288"/>
                    </a:lnTo>
                    <a:lnTo>
                      <a:pt x="199" y="279"/>
                    </a:lnTo>
                    <a:lnTo>
                      <a:pt x="188" y="259"/>
                    </a:lnTo>
                    <a:lnTo>
                      <a:pt x="180" y="233"/>
                    </a:lnTo>
                    <a:lnTo>
                      <a:pt x="215" y="232"/>
                    </a:lnTo>
                    <a:lnTo>
                      <a:pt x="224" y="235"/>
                    </a:lnTo>
                    <a:lnTo>
                      <a:pt x="239" y="233"/>
                    </a:lnTo>
                    <a:lnTo>
                      <a:pt x="247" y="248"/>
                    </a:lnTo>
                    <a:lnTo>
                      <a:pt x="255" y="248"/>
                    </a:lnTo>
                    <a:lnTo>
                      <a:pt x="268" y="261"/>
                    </a:lnTo>
                    <a:lnTo>
                      <a:pt x="278" y="259"/>
                    </a:lnTo>
                    <a:lnTo>
                      <a:pt x="279" y="254"/>
                    </a:lnTo>
                    <a:lnTo>
                      <a:pt x="297" y="254"/>
                    </a:lnTo>
                    <a:lnTo>
                      <a:pt x="322" y="248"/>
                    </a:lnTo>
                    <a:lnTo>
                      <a:pt x="326" y="191"/>
                    </a:lnTo>
                    <a:lnTo>
                      <a:pt x="367" y="132"/>
                    </a:lnTo>
                    <a:lnTo>
                      <a:pt x="368" y="122"/>
                    </a:lnTo>
                    <a:lnTo>
                      <a:pt x="330" y="98"/>
                    </a:lnTo>
                    <a:lnTo>
                      <a:pt x="295" y="90"/>
                    </a:lnTo>
                    <a:lnTo>
                      <a:pt x="287" y="13"/>
                    </a:lnTo>
                    <a:lnTo>
                      <a:pt x="255" y="0"/>
                    </a:lnTo>
                    <a:lnTo>
                      <a:pt x="232" y="4"/>
                    </a:lnTo>
                    <a:lnTo>
                      <a:pt x="216" y="13"/>
                    </a:lnTo>
                    <a:lnTo>
                      <a:pt x="201" y="44"/>
                    </a:lnTo>
                    <a:lnTo>
                      <a:pt x="197" y="81"/>
                    </a:lnTo>
                    <a:lnTo>
                      <a:pt x="154" y="79"/>
                    </a:lnTo>
                    <a:lnTo>
                      <a:pt x="146" y="52"/>
                    </a:lnTo>
                    <a:lnTo>
                      <a:pt x="131" y="54"/>
                    </a:lnTo>
                    <a:lnTo>
                      <a:pt x="117" y="66"/>
                    </a:lnTo>
                    <a:lnTo>
                      <a:pt x="97" y="58"/>
                    </a:lnTo>
                    <a:lnTo>
                      <a:pt x="88" y="66"/>
                    </a:lnTo>
                    <a:lnTo>
                      <a:pt x="69" y="59"/>
                    </a:lnTo>
                    <a:lnTo>
                      <a:pt x="51" y="62"/>
                    </a:lnTo>
                    <a:lnTo>
                      <a:pt x="47" y="44"/>
                    </a:lnTo>
                    <a:lnTo>
                      <a:pt x="38" y="32"/>
                    </a:lnTo>
                    <a:lnTo>
                      <a:pt x="20" y="36"/>
                    </a:lnTo>
                    <a:lnTo>
                      <a:pt x="16" y="52"/>
                    </a:lnTo>
                    <a:lnTo>
                      <a:pt x="16" y="67"/>
                    </a:lnTo>
                    <a:lnTo>
                      <a:pt x="0" y="79"/>
                    </a:lnTo>
                    <a:lnTo>
                      <a:pt x="4" y="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43" name="Freeform 19"/>
              <p:cNvSpPr>
                <a:spLocks/>
              </p:cNvSpPr>
              <p:nvPr/>
            </p:nvSpPr>
            <p:spPr bwMode="auto">
              <a:xfrm>
                <a:off x="7763991" y="5816623"/>
                <a:ext cx="942975" cy="842966"/>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44" name="Freeform 21"/>
              <p:cNvSpPr>
                <a:spLocks/>
              </p:cNvSpPr>
              <p:nvPr/>
            </p:nvSpPr>
            <p:spPr bwMode="auto">
              <a:xfrm>
                <a:off x="7763991" y="5816623"/>
                <a:ext cx="942975" cy="842966"/>
              </a:xfrm>
              <a:custGeom>
                <a:avLst/>
                <a:gdLst>
                  <a:gd name="T0" fmla="*/ 89 w 594"/>
                  <a:gd name="T1" fmla="*/ 213 h 531"/>
                  <a:gd name="T2" fmla="*/ 66 w 594"/>
                  <a:gd name="T3" fmla="*/ 203 h 531"/>
                  <a:gd name="T4" fmla="*/ 56 w 594"/>
                  <a:gd name="T5" fmla="*/ 178 h 531"/>
                  <a:gd name="T6" fmla="*/ 26 w 594"/>
                  <a:gd name="T7" fmla="*/ 168 h 531"/>
                  <a:gd name="T8" fmla="*/ 0 w 594"/>
                  <a:gd name="T9" fmla="*/ 162 h 531"/>
                  <a:gd name="T10" fmla="*/ 7 w 594"/>
                  <a:gd name="T11" fmla="*/ 133 h 531"/>
                  <a:gd name="T12" fmla="*/ 92 w 594"/>
                  <a:gd name="T13" fmla="*/ 122 h 531"/>
                  <a:gd name="T14" fmla="*/ 120 w 594"/>
                  <a:gd name="T15" fmla="*/ 100 h 531"/>
                  <a:gd name="T16" fmla="*/ 118 w 594"/>
                  <a:gd name="T17" fmla="*/ 76 h 531"/>
                  <a:gd name="T18" fmla="*/ 132 w 594"/>
                  <a:gd name="T19" fmla="*/ 67 h 531"/>
                  <a:gd name="T20" fmla="*/ 196 w 594"/>
                  <a:gd name="T21" fmla="*/ 51 h 531"/>
                  <a:gd name="T22" fmla="*/ 262 w 594"/>
                  <a:gd name="T23" fmla="*/ 60 h 531"/>
                  <a:gd name="T24" fmla="*/ 288 w 594"/>
                  <a:gd name="T25" fmla="*/ 60 h 531"/>
                  <a:gd name="T26" fmla="*/ 329 w 594"/>
                  <a:gd name="T27" fmla="*/ 62 h 531"/>
                  <a:gd name="T28" fmla="*/ 347 w 594"/>
                  <a:gd name="T29" fmla="*/ 5 h 531"/>
                  <a:gd name="T30" fmla="*/ 368 w 594"/>
                  <a:gd name="T31" fmla="*/ 30 h 531"/>
                  <a:gd name="T32" fmla="*/ 416 w 594"/>
                  <a:gd name="T33" fmla="*/ 38 h 531"/>
                  <a:gd name="T34" fmla="*/ 496 w 594"/>
                  <a:gd name="T35" fmla="*/ 32 h 531"/>
                  <a:gd name="T36" fmla="*/ 520 w 594"/>
                  <a:gd name="T37" fmla="*/ 32 h 531"/>
                  <a:gd name="T38" fmla="*/ 549 w 594"/>
                  <a:gd name="T39" fmla="*/ 71 h 531"/>
                  <a:gd name="T40" fmla="*/ 562 w 594"/>
                  <a:gd name="T41" fmla="*/ 128 h 531"/>
                  <a:gd name="T42" fmla="*/ 572 w 594"/>
                  <a:gd name="T43" fmla="*/ 137 h 531"/>
                  <a:gd name="T44" fmla="*/ 558 w 594"/>
                  <a:gd name="T45" fmla="*/ 159 h 531"/>
                  <a:gd name="T46" fmla="*/ 582 w 594"/>
                  <a:gd name="T47" fmla="*/ 178 h 531"/>
                  <a:gd name="T48" fmla="*/ 584 w 594"/>
                  <a:gd name="T49" fmla="*/ 214 h 531"/>
                  <a:gd name="T50" fmla="*/ 513 w 594"/>
                  <a:gd name="T51" fmla="*/ 240 h 531"/>
                  <a:gd name="T52" fmla="*/ 506 w 594"/>
                  <a:gd name="T53" fmla="*/ 270 h 531"/>
                  <a:gd name="T54" fmla="*/ 525 w 594"/>
                  <a:gd name="T55" fmla="*/ 322 h 531"/>
                  <a:gd name="T56" fmla="*/ 459 w 594"/>
                  <a:gd name="T57" fmla="*/ 346 h 531"/>
                  <a:gd name="T58" fmla="*/ 400 w 594"/>
                  <a:gd name="T59" fmla="*/ 400 h 531"/>
                  <a:gd name="T60" fmla="*/ 371 w 594"/>
                  <a:gd name="T61" fmla="*/ 470 h 531"/>
                  <a:gd name="T62" fmla="*/ 388 w 594"/>
                  <a:gd name="T63" fmla="*/ 502 h 531"/>
                  <a:gd name="T64" fmla="*/ 364 w 594"/>
                  <a:gd name="T65" fmla="*/ 531 h 531"/>
                  <a:gd name="T66" fmla="*/ 281 w 594"/>
                  <a:gd name="T67" fmla="*/ 514 h 531"/>
                  <a:gd name="T68" fmla="*/ 246 w 594"/>
                  <a:gd name="T69" fmla="*/ 497 h 531"/>
                  <a:gd name="T70" fmla="*/ 229 w 594"/>
                  <a:gd name="T71" fmla="*/ 478 h 531"/>
                  <a:gd name="T72" fmla="*/ 231 w 594"/>
                  <a:gd name="T73" fmla="*/ 440 h 531"/>
                  <a:gd name="T74" fmla="*/ 212 w 594"/>
                  <a:gd name="T75" fmla="*/ 444 h 531"/>
                  <a:gd name="T76" fmla="*/ 174 w 594"/>
                  <a:gd name="T77" fmla="*/ 487 h 531"/>
                  <a:gd name="T78" fmla="*/ 129 w 594"/>
                  <a:gd name="T79" fmla="*/ 490 h 531"/>
                  <a:gd name="T80" fmla="*/ 118 w 594"/>
                  <a:gd name="T81" fmla="*/ 474 h 531"/>
                  <a:gd name="T82" fmla="*/ 118 w 594"/>
                  <a:gd name="T83" fmla="*/ 433 h 531"/>
                  <a:gd name="T84" fmla="*/ 118 w 594"/>
                  <a:gd name="T85" fmla="*/ 421 h 531"/>
                  <a:gd name="T86" fmla="*/ 118 w 594"/>
                  <a:gd name="T87" fmla="*/ 324 h 531"/>
                  <a:gd name="T88" fmla="*/ 156 w 594"/>
                  <a:gd name="T89" fmla="*/ 25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531">
                    <a:moveTo>
                      <a:pt x="118" y="230"/>
                    </a:moveTo>
                    <a:lnTo>
                      <a:pt x="89" y="224"/>
                    </a:lnTo>
                    <a:lnTo>
                      <a:pt x="89" y="213"/>
                    </a:lnTo>
                    <a:lnTo>
                      <a:pt x="75" y="208"/>
                    </a:lnTo>
                    <a:lnTo>
                      <a:pt x="73" y="203"/>
                    </a:lnTo>
                    <a:lnTo>
                      <a:pt x="66" y="203"/>
                    </a:lnTo>
                    <a:lnTo>
                      <a:pt x="66" y="194"/>
                    </a:lnTo>
                    <a:lnTo>
                      <a:pt x="56" y="194"/>
                    </a:lnTo>
                    <a:lnTo>
                      <a:pt x="56" y="178"/>
                    </a:lnTo>
                    <a:lnTo>
                      <a:pt x="54" y="178"/>
                    </a:lnTo>
                    <a:lnTo>
                      <a:pt x="54" y="167"/>
                    </a:lnTo>
                    <a:lnTo>
                      <a:pt x="26" y="168"/>
                    </a:lnTo>
                    <a:lnTo>
                      <a:pt x="26" y="162"/>
                    </a:lnTo>
                    <a:lnTo>
                      <a:pt x="7" y="162"/>
                    </a:lnTo>
                    <a:lnTo>
                      <a:pt x="0" y="162"/>
                    </a:lnTo>
                    <a:lnTo>
                      <a:pt x="0" y="138"/>
                    </a:lnTo>
                    <a:lnTo>
                      <a:pt x="7" y="138"/>
                    </a:lnTo>
                    <a:lnTo>
                      <a:pt x="7" y="133"/>
                    </a:lnTo>
                    <a:lnTo>
                      <a:pt x="25" y="132"/>
                    </a:lnTo>
                    <a:lnTo>
                      <a:pt x="26" y="124"/>
                    </a:lnTo>
                    <a:lnTo>
                      <a:pt x="92" y="122"/>
                    </a:lnTo>
                    <a:lnTo>
                      <a:pt x="89" y="111"/>
                    </a:lnTo>
                    <a:lnTo>
                      <a:pt x="118" y="102"/>
                    </a:lnTo>
                    <a:lnTo>
                      <a:pt x="120" y="100"/>
                    </a:lnTo>
                    <a:lnTo>
                      <a:pt x="118" y="94"/>
                    </a:lnTo>
                    <a:lnTo>
                      <a:pt x="104" y="71"/>
                    </a:lnTo>
                    <a:lnTo>
                      <a:pt x="118" y="76"/>
                    </a:lnTo>
                    <a:lnTo>
                      <a:pt x="125" y="76"/>
                    </a:lnTo>
                    <a:lnTo>
                      <a:pt x="127" y="70"/>
                    </a:lnTo>
                    <a:lnTo>
                      <a:pt x="132" y="67"/>
                    </a:lnTo>
                    <a:lnTo>
                      <a:pt x="134" y="65"/>
                    </a:lnTo>
                    <a:lnTo>
                      <a:pt x="194" y="62"/>
                    </a:lnTo>
                    <a:lnTo>
                      <a:pt x="196" y="51"/>
                    </a:lnTo>
                    <a:lnTo>
                      <a:pt x="215" y="52"/>
                    </a:lnTo>
                    <a:lnTo>
                      <a:pt x="245" y="60"/>
                    </a:lnTo>
                    <a:lnTo>
                      <a:pt x="262" y="60"/>
                    </a:lnTo>
                    <a:lnTo>
                      <a:pt x="271" y="65"/>
                    </a:lnTo>
                    <a:lnTo>
                      <a:pt x="283" y="57"/>
                    </a:lnTo>
                    <a:lnTo>
                      <a:pt x="288" y="60"/>
                    </a:lnTo>
                    <a:lnTo>
                      <a:pt x="307" y="57"/>
                    </a:lnTo>
                    <a:lnTo>
                      <a:pt x="321" y="67"/>
                    </a:lnTo>
                    <a:lnTo>
                      <a:pt x="329" y="62"/>
                    </a:lnTo>
                    <a:lnTo>
                      <a:pt x="345" y="43"/>
                    </a:lnTo>
                    <a:lnTo>
                      <a:pt x="340" y="35"/>
                    </a:lnTo>
                    <a:lnTo>
                      <a:pt x="347" y="5"/>
                    </a:lnTo>
                    <a:lnTo>
                      <a:pt x="354" y="0"/>
                    </a:lnTo>
                    <a:lnTo>
                      <a:pt x="357" y="22"/>
                    </a:lnTo>
                    <a:lnTo>
                      <a:pt x="368" y="30"/>
                    </a:lnTo>
                    <a:lnTo>
                      <a:pt x="387" y="30"/>
                    </a:lnTo>
                    <a:lnTo>
                      <a:pt x="400" y="38"/>
                    </a:lnTo>
                    <a:lnTo>
                      <a:pt x="416" y="38"/>
                    </a:lnTo>
                    <a:lnTo>
                      <a:pt x="423" y="43"/>
                    </a:lnTo>
                    <a:lnTo>
                      <a:pt x="463" y="40"/>
                    </a:lnTo>
                    <a:lnTo>
                      <a:pt x="496" y="32"/>
                    </a:lnTo>
                    <a:lnTo>
                      <a:pt x="511" y="25"/>
                    </a:lnTo>
                    <a:lnTo>
                      <a:pt x="520" y="27"/>
                    </a:lnTo>
                    <a:lnTo>
                      <a:pt x="520" y="32"/>
                    </a:lnTo>
                    <a:lnTo>
                      <a:pt x="544" y="44"/>
                    </a:lnTo>
                    <a:lnTo>
                      <a:pt x="541" y="62"/>
                    </a:lnTo>
                    <a:lnTo>
                      <a:pt x="549" y="71"/>
                    </a:lnTo>
                    <a:lnTo>
                      <a:pt x="555" y="100"/>
                    </a:lnTo>
                    <a:lnTo>
                      <a:pt x="565" y="116"/>
                    </a:lnTo>
                    <a:lnTo>
                      <a:pt x="562" y="128"/>
                    </a:lnTo>
                    <a:lnTo>
                      <a:pt x="565" y="132"/>
                    </a:lnTo>
                    <a:lnTo>
                      <a:pt x="565" y="137"/>
                    </a:lnTo>
                    <a:lnTo>
                      <a:pt x="572" y="137"/>
                    </a:lnTo>
                    <a:lnTo>
                      <a:pt x="572" y="138"/>
                    </a:lnTo>
                    <a:lnTo>
                      <a:pt x="555" y="154"/>
                    </a:lnTo>
                    <a:lnTo>
                      <a:pt x="558" y="159"/>
                    </a:lnTo>
                    <a:lnTo>
                      <a:pt x="565" y="168"/>
                    </a:lnTo>
                    <a:lnTo>
                      <a:pt x="577" y="171"/>
                    </a:lnTo>
                    <a:lnTo>
                      <a:pt x="582" y="178"/>
                    </a:lnTo>
                    <a:lnTo>
                      <a:pt x="582" y="194"/>
                    </a:lnTo>
                    <a:lnTo>
                      <a:pt x="594" y="195"/>
                    </a:lnTo>
                    <a:lnTo>
                      <a:pt x="584" y="214"/>
                    </a:lnTo>
                    <a:lnTo>
                      <a:pt x="541" y="243"/>
                    </a:lnTo>
                    <a:lnTo>
                      <a:pt x="529" y="240"/>
                    </a:lnTo>
                    <a:lnTo>
                      <a:pt x="513" y="240"/>
                    </a:lnTo>
                    <a:lnTo>
                      <a:pt x="510" y="254"/>
                    </a:lnTo>
                    <a:lnTo>
                      <a:pt x="518" y="262"/>
                    </a:lnTo>
                    <a:lnTo>
                      <a:pt x="506" y="270"/>
                    </a:lnTo>
                    <a:lnTo>
                      <a:pt x="504" y="282"/>
                    </a:lnTo>
                    <a:lnTo>
                      <a:pt x="525" y="309"/>
                    </a:lnTo>
                    <a:lnTo>
                      <a:pt x="525" y="322"/>
                    </a:lnTo>
                    <a:lnTo>
                      <a:pt x="513" y="328"/>
                    </a:lnTo>
                    <a:lnTo>
                      <a:pt x="501" y="328"/>
                    </a:lnTo>
                    <a:lnTo>
                      <a:pt x="459" y="346"/>
                    </a:lnTo>
                    <a:lnTo>
                      <a:pt x="409" y="384"/>
                    </a:lnTo>
                    <a:lnTo>
                      <a:pt x="394" y="398"/>
                    </a:lnTo>
                    <a:lnTo>
                      <a:pt x="400" y="400"/>
                    </a:lnTo>
                    <a:lnTo>
                      <a:pt x="400" y="430"/>
                    </a:lnTo>
                    <a:lnTo>
                      <a:pt x="395" y="449"/>
                    </a:lnTo>
                    <a:lnTo>
                      <a:pt x="371" y="470"/>
                    </a:lnTo>
                    <a:lnTo>
                      <a:pt x="378" y="473"/>
                    </a:lnTo>
                    <a:lnTo>
                      <a:pt x="392" y="473"/>
                    </a:lnTo>
                    <a:lnTo>
                      <a:pt x="388" y="502"/>
                    </a:lnTo>
                    <a:lnTo>
                      <a:pt x="387" y="511"/>
                    </a:lnTo>
                    <a:lnTo>
                      <a:pt x="373" y="530"/>
                    </a:lnTo>
                    <a:lnTo>
                      <a:pt x="364" y="531"/>
                    </a:lnTo>
                    <a:lnTo>
                      <a:pt x="352" y="517"/>
                    </a:lnTo>
                    <a:lnTo>
                      <a:pt x="309" y="527"/>
                    </a:lnTo>
                    <a:lnTo>
                      <a:pt x="281" y="514"/>
                    </a:lnTo>
                    <a:lnTo>
                      <a:pt x="260" y="517"/>
                    </a:lnTo>
                    <a:lnTo>
                      <a:pt x="246" y="509"/>
                    </a:lnTo>
                    <a:lnTo>
                      <a:pt x="246" y="497"/>
                    </a:lnTo>
                    <a:lnTo>
                      <a:pt x="229" y="500"/>
                    </a:lnTo>
                    <a:lnTo>
                      <a:pt x="227" y="482"/>
                    </a:lnTo>
                    <a:lnTo>
                      <a:pt x="229" y="478"/>
                    </a:lnTo>
                    <a:lnTo>
                      <a:pt x="227" y="473"/>
                    </a:lnTo>
                    <a:lnTo>
                      <a:pt x="236" y="447"/>
                    </a:lnTo>
                    <a:lnTo>
                      <a:pt x="231" y="440"/>
                    </a:lnTo>
                    <a:lnTo>
                      <a:pt x="221" y="440"/>
                    </a:lnTo>
                    <a:lnTo>
                      <a:pt x="221" y="444"/>
                    </a:lnTo>
                    <a:lnTo>
                      <a:pt x="212" y="444"/>
                    </a:lnTo>
                    <a:lnTo>
                      <a:pt x="182" y="474"/>
                    </a:lnTo>
                    <a:lnTo>
                      <a:pt x="179" y="490"/>
                    </a:lnTo>
                    <a:lnTo>
                      <a:pt x="174" y="487"/>
                    </a:lnTo>
                    <a:lnTo>
                      <a:pt x="174" y="481"/>
                    </a:lnTo>
                    <a:lnTo>
                      <a:pt x="139" y="474"/>
                    </a:lnTo>
                    <a:lnTo>
                      <a:pt x="129" y="490"/>
                    </a:lnTo>
                    <a:lnTo>
                      <a:pt x="120" y="492"/>
                    </a:lnTo>
                    <a:lnTo>
                      <a:pt x="118" y="478"/>
                    </a:lnTo>
                    <a:lnTo>
                      <a:pt x="118" y="474"/>
                    </a:lnTo>
                    <a:lnTo>
                      <a:pt x="117" y="455"/>
                    </a:lnTo>
                    <a:lnTo>
                      <a:pt x="118" y="435"/>
                    </a:lnTo>
                    <a:lnTo>
                      <a:pt x="118" y="433"/>
                    </a:lnTo>
                    <a:lnTo>
                      <a:pt x="118" y="428"/>
                    </a:lnTo>
                    <a:lnTo>
                      <a:pt x="118" y="424"/>
                    </a:lnTo>
                    <a:lnTo>
                      <a:pt x="118" y="421"/>
                    </a:lnTo>
                    <a:lnTo>
                      <a:pt x="113" y="421"/>
                    </a:lnTo>
                    <a:lnTo>
                      <a:pt x="113" y="378"/>
                    </a:lnTo>
                    <a:lnTo>
                      <a:pt x="118" y="324"/>
                    </a:lnTo>
                    <a:lnTo>
                      <a:pt x="122" y="322"/>
                    </a:lnTo>
                    <a:lnTo>
                      <a:pt x="160" y="265"/>
                    </a:lnTo>
                    <a:lnTo>
                      <a:pt x="156" y="252"/>
                    </a:lnTo>
                    <a:lnTo>
                      <a:pt x="149" y="247"/>
                    </a:lnTo>
                    <a:lnTo>
                      <a:pt x="118" y="23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45" name="Freeform 22"/>
              <p:cNvSpPr>
                <a:spLocks/>
              </p:cNvSpPr>
              <p:nvPr/>
            </p:nvSpPr>
            <p:spPr bwMode="auto">
              <a:xfrm>
                <a:off x="4728691" y="5084783"/>
                <a:ext cx="327025" cy="247651"/>
              </a:xfrm>
              <a:custGeom>
                <a:avLst/>
                <a:gdLst>
                  <a:gd name="T0" fmla="*/ 54 w 206"/>
                  <a:gd name="T1" fmla="*/ 0 h 156"/>
                  <a:gd name="T2" fmla="*/ 193 w 206"/>
                  <a:gd name="T3" fmla="*/ 29 h 156"/>
                  <a:gd name="T4" fmla="*/ 206 w 206"/>
                  <a:gd name="T5" fmla="*/ 67 h 156"/>
                  <a:gd name="T6" fmla="*/ 139 w 206"/>
                  <a:gd name="T7" fmla="*/ 156 h 156"/>
                  <a:gd name="T8" fmla="*/ 49 w 206"/>
                  <a:gd name="T9" fmla="*/ 151 h 156"/>
                  <a:gd name="T10" fmla="*/ 0 w 206"/>
                  <a:gd name="T11" fmla="*/ 73 h 156"/>
                  <a:gd name="T12" fmla="*/ 54 w 206"/>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6" h="156">
                    <a:moveTo>
                      <a:pt x="54" y="0"/>
                    </a:moveTo>
                    <a:lnTo>
                      <a:pt x="193" y="29"/>
                    </a:lnTo>
                    <a:lnTo>
                      <a:pt x="206" y="67"/>
                    </a:lnTo>
                    <a:lnTo>
                      <a:pt x="139" y="156"/>
                    </a:lnTo>
                    <a:lnTo>
                      <a:pt x="49" y="151"/>
                    </a:lnTo>
                    <a:lnTo>
                      <a:pt x="0" y="73"/>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46" name="Freeform 23"/>
              <p:cNvSpPr>
                <a:spLocks/>
              </p:cNvSpPr>
              <p:nvPr/>
            </p:nvSpPr>
            <p:spPr bwMode="auto">
              <a:xfrm>
                <a:off x="4728691" y="5084783"/>
                <a:ext cx="327025" cy="247651"/>
              </a:xfrm>
              <a:custGeom>
                <a:avLst/>
                <a:gdLst>
                  <a:gd name="T0" fmla="*/ 54 w 206"/>
                  <a:gd name="T1" fmla="*/ 0 h 156"/>
                  <a:gd name="T2" fmla="*/ 193 w 206"/>
                  <a:gd name="T3" fmla="*/ 29 h 156"/>
                  <a:gd name="T4" fmla="*/ 206 w 206"/>
                  <a:gd name="T5" fmla="*/ 67 h 156"/>
                  <a:gd name="T6" fmla="*/ 139 w 206"/>
                  <a:gd name="T7" fmla="*/ 156 h 156"/>
                  <a:gd name="T8" fmla="*/ 49 w 206"/>
                  <a:gd name="T9" fmla="*/ 151 h 156"/>
                  <a:gd name="T10" fmla="*/ 0 w 206"/>
                  <a:gd name="T11" fmla="*/ 73 h 156"/>
                  <a:gd name="T12" fmla="*/ 54 w 206"/>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6" h="156">
                    <a:moveTo>
                      <a:pt x="54" y="0"/>
                    </a:moveTo>
                    <a:lnTo>
                      <a:pt x="193" y="29"/>
                    </a:lnTo>
                    <a:lnTo>
                      <a:pt x="206" y="67"/>
                    </a:lnTo>
                    <a:lnTo>
                      <a:pt x="139" y="156"/>
                    </a:lnTo>
                    <a:lnTo>
                      <a:pt x="49" y="151"/>
                    </a:lnTo>
                    <a:lnTo>
                      <a:pt x="0" y="73"/>
                    </a:lnTo>
                    <a:lnTo>
                      <a:pt x="54" y="0"/>
                    </a:lnTo>
                    <a:close/>
                  </a:path>
                </a:pathLst>
              </a:custGeom>
              <a:noFill/>
              <a:ln w="19050"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47" name="Freeform 24"/>
              <p:cNvSpPr>
                <a:spLocks/>
              </p:cNvSpPr>
              <p:nvPr/>
            </p:nvSpPr>
            <p:spPr bwMode="auto">
              <a:xfrm>
                <a:off x="5079528" y="5292746"/>
                <a:ext cx="579438" cy="311151"/>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48" name="Freeform 25"/>
              <p:cNvSpPr>
                <a:spLocks/>
              </p:cNvSpPr>
              <p:nvPr/>
            </p:nvSpPr>
            <p:spPr bwMode="auto">
              <a:xfrm>
                <a:off x="5079528" y="5292746"/>
                <a:ext cx="579438" cy="311151"/>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49" name="Freeform 26"/>
              <p:cNvSpPr>
                <a:spLocks/>
              </p:cNvSpPr>
              <p:nvPr/>
            </p:nvSpPr>
            <p:spPr bwMode="auto">
              <a:xfrm>
                <a:off x="5079528" y="5292746"/>
                <a:ext cx="579438" cy="311151"/>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50" name="Freeform 27"/>
              <p:cNvSpPr>
                <a:spLocks/>
              </p:cNvSpPr>
              <p:nvPr/>
            </p:nvSpPr>
            <p:spPr bwMode="auto">
              <a:xfrm>
                <a:off x="5079528" y="5292746"/>
                <a:ext cx="579438" cy="311151"/>
              </a:xfrm>
              <a:custGeom>
                <a:avLst/>
                <a:gdLst>
                  <a:gd name="T0" fmla="*/ 16 w 365"/>
                  <a:gd name="T1" fmla="*/ 53 h 196"/>
                  <a:gd name="T2" fmla="*/ 35 w 365"/>
                  <a:gd name="T3" fmla="*/ 53 h 196"/>
                  <a:gd name="T4" fmla="*/ 236 w 365"/>
                  <a:gd name="T5" fmla="*/ 14 h 196"/>
                  <a:gd name="T6" fmla="*/ 235 w 365"/>
                  <a:gd name="T7" fmla="*/ 10 h 196"/>
                  <a:gd name="T8" fmla="*/ 288 w 365"/>
                  <a:gd name="T9" fmla="*/ 0 h 196"/>
                  <a:gd name="T10" fmla="*/ 288 w 365"/>
                  <a:gd name="T11" fmla="*/ 5 h 196"/>
                  <a:gd name="T12" fmla="*/ 306 w 365"/>
                  <a:gd name="T13" fmla="*/ 6 h 196"/>
                  <a:gd name="T14" fmla="*/ 335 w 365"/>
                  <a:gd name="T15" fmla="*/ 22 h 196"/>
                  <a:gd name="T16" fmla="*/ 335 w 365"/>
                  <a:gd name="T17" fmla="*/ 24 h 196"/>
                  <a:gd name="T18" fmla="*/ 346 w 365"/>
                  <a:gd name="T19" fmla="*/ 22 h 196"/>
                  <a:gd name="T20" fmla="*/ 365 w 365"/>
                  <a:gd name="T21" fmla="*/ 136 h 196"/>
                  <a:gd name="T22" fmla="*/ 340 w 365"/>
                  <a:gd name="T23" fmla="*/ 152 h 196"/>
                  <a:gd name="T24" fmla="*/ 295 w 365"/>
                  <a:gd name="T25" fmla="*/ 169 h 196"/>
                  <a:gd name="T26" fmla="*/ 292 w 365"/>
                  <a:gd name="T27" fmla="*/ 177 h 196"/>
                  <a:gd name="T28" fmla="*/ 283 w 365"/>
                  <a:gd name="T29" fmla="*/ 174 h 196"/>
                  <a:gd name="T30" fmla="*/ 205 w 365"/>
                  <a:gd name="T31" fmla="*/ 196 h 196"/>
                  <a:gd name="T32" fmla="*/ 195 w 365"/>
                  <a:gd name="T33" fmla="*/ 161 h 196"/>
                  <a:gd name="T34" fmla="*/ 158 w 365"/>
                  <a:gd name="T35" fmla="*/ 158 h 196"/>
                  <a:gd name="T36" fmla="*/ 158 w 365"/>
                  <a:gd name="T37" fmla="*/ 161 h 196"/>
                  <a:gd name="T38" fmla="*/ 111 w 365"/>
                  <a:gd name="T39" fmla="*/ 161 h 196"/>
                  <a:gd name="T40" fmla="*/ 87 w 365"/>
                  <a:gd name="T41" fmla="*/ 129 h 196"/>
                  <a:gd name="T42" fmla="*/ 146 w 365"/>
                  <a:gd name="T43" fmla="*/ 81 h 196"/>
                  <a:gd name="T44" fmla="*/ 127 w 365"/>
                  <a:gd name="T45" fmla="*/ 62 h 196"/>
                  <a:gd name="T46" fmla="*/ 64 w 365"/>
                  <a:gd name="T47" fmla="*/ 112 h 196"/>
                  <a:gd name="T48" fmla="*/ 18 w 365"/>
                  <a:gd name="T49" fmla="*/ 115 h 196"/>
                  <a:gd name="T50" fmla="*/ 2 w 365"/>
                  <a:gd name="T51" fmla="*/ 136 h 196"/>
                  <a:gd name="T52" fmla="*/ 0 w 365"/>
                  <a:gd name="T53" fmla="*/ 134 h 196"/>
                  <a:gd name="T54" fmla="*/ 16 w 365"/>
                  <a:gd name="T55" fmla="*/ 112 h 196"/>
                  <a:gd name="T56" fmla="*/ 16 w 365"/>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96">
                    <a:moveTo>
                      <a:pt x="16" y="53"/>
                    </a:moveTo>
                    <a:lnTo>
                      <a:pt x="35" y="53"/>
                    </a:lnTo>
                    <a:lnTo>
                      <a:pt x="236" y="14"/>
                    </a:lnTo>
                    <a:lnTo>
                      <a:pt x="235" y="10"/>
                    </a:lnTo>
                    <a:lnTo>
                      <a:pt x="288" y="0"/>
                    </a:lnTo>
                    <a:lnTo>
                      <a:pt x="288" y="5"/>
                    </a:lnTo>
                    <a:lnTo>
                      <a:pt x="306" y="6"/>
                    </a:lnTo>
                    <a:lnTo>
                      <a:pt x="335" y="22"/>
                    </a:lnTo>
                    <a:lnTo>
                      <a:pt x="335" y="24"/>
                    </a:lnTo>
                    <a:lnTo>
                      <a:pt x="346" y="22"/>
                    </a:lnTo>
                    <a:lnTo>
                      <a:pt x="365" y="136"/>
                    </a:lnTo>
                    <a:lnTo>
                      <a:pt x="340" y="152"/>
                    </a:lnTo>
                    <a:lnTo>
                      <a:pt x="295" y="169"/>
                    </a:lnTo>
                    <a:lnTo>
                      <a:pt x="292" y="177"/>
                    </a:lnTo>
                    <a:lnTo>
                      <a:pt x="283" y="174"/>
                    </a:lnTo>
                    <a:lnTo>
                      <a:pt x="205" y="196"/>
                    </a:lnTo>
                    <a:lnTo>
                      <a:pt x="195" y="161"/>
                    </a:lnTo>
                    <a:lnTo>
                      <a:pt x="158" y="158"/>
                    </a:lnTo>
                    <a:lnTo>
                      <a:pt x="158" y="161"/>
                    </a:lnTo>
                    <a:lnTo>
                      <a:pt x="111" y="161"/>
                    </a:lnTo>
                    <a:lnTo>
                      <a:pt x="87" y="129"/>
                    </a:lnTo>
                    <a:lnTo>
                      <a:pt x="146" y="81"/>
                    </a:lnTo>
                    <a:lnTo>
                      <a:pt x="127" y="62"/>
                    </a:lnTo>
                    <a:lnTo>
                      <a:pt x="64" y="112"/>
                    </a:lnTo>
                    <a:lnTo>
                      <a:pt x="18" y="115"/>
                    </a:lnTo>
                    <a:lnTo>
                      <a:pt x="2" y="136"/>
                    </a:lnTo>
                    <a:lnTo>
                      <a:pt x="0" y="134"/>
                    </a:lnTo>
                    <a:lnTo>
                      <a:pt x="16" y="112"/>
                    </a:lnTo>
                    <a:lnTo>
                      <a:pt x="16" y="5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51" name="Freeform 28"/>
              <p:cNvSpPr>
                <a:spLocks/>
              </p:cNvSpPr>
              <p:nvPr/>
            </p:nvSpPr>
            <p:spPr bwMode="auto">
              <a:xfrm>
                <a:off x="5116041" y="5622948"/>
                <a:ext cx="263525" cy="138113"/>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6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6" y="7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52" name="Freeform 29"/>
              <p:cNvSpPr>
                <a:spLocks/>
              </p:cNvSpPr>
              <p:nvPr/>
            </p:nvSpPr>
            <p:spPr bwMode="auto">
              <a:xfrm>
                <a:off x="5116041" y="5622948"/>
                <a:ext cx="263525" cy="138113"/>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6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6" y="78"/>
                    </a:lnTo>
                    <a:lnTo>
                      <a:pt x="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53" name="Freeform 30"/>
              <p:cNvSpPr>
                <a:spLocks/>
              </p:cNvSpPr>
              <p:nvPr/>
            </p:nvSpPr>
            <p:spPr bwMode="auto">
              <a:xfrm>
                <a:off x="5117628" y="5624535"/>
                <a:ext cx="263525" cy="138113"/>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5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5" y="7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54" name="Freeform 31"/>
              <p:cNvSpPr>
                <a:spLocks/>
              </p:cNvSpPr>
              <p:nvPr/>
            </p:nvSpPr>
            <p:spPr bwMode="auto">
              <a:xfrm>
                <a:off x="5117628" y="5624535"/>
                <a:ext cx="263525" cy="138113"/>
              </a:xfrm>
              <a:custGeom>
                <a:avLst/>
                <a:gdLst>
                  <a:gd name="T0" fmla="*/ 0 w 166"/>
                  <a:gd name="T1" fmla="*/ 0 h 87"/>
                  <a:gd name="T2" fmla="*/ 24 w 166"/>
                  <a:gd name="T3" fmla="*/ 0 h 87"/>
                  <a:gd name="T4" fmla="*/ 36 w 166"/>
                  <a:gd name="T5" fmla="*/ 8 h 87"/>
                  <a:gd name="T6" fmla="*/ 141 w 166"/>
                  <a:gd name="T7" fmla="*/ 10 h 87"/>
                  <a:gd name="T8" fmla="*/ 141 w 166"/>
                  <a:gd name="T9" fmla="*/ 8 h 87"/>
                  <a:gd name="T10" fmla="*/ 151 w 166"/>
                  <a:gd name="T11" fmla="*/ 8 h 87"/>
                  <a:gd name="T12" fmla="*/ 166 w 166"/>
                  <a:gd name="T13" fmla="*/ 68 h 87"/>
                  <a:gd name="T14" fmla="*/ 158 w 166"/>
                  <a:gd name="T15" fmla="*/ 70 h 87"/>
                  <a:gd name="T16" fmla="*/ 158 w 166"/>
                  <a:gd name="T17" fmla="*/ 87 h 87"/>
                  <a:gd name="T18" fmla="*/ 144 w 166"/>
                  <a:gd name="T19" fmla="*/ 87 h 87"/>
                  <a:gd name="T20" fmla="*/ 141 w 166"/>
                  <a:gd name="T21" fmla="*/ 78 h 87"/>
                  <a:gd name="T22" fmla="*/ 25 w 166"/>
                  <a:gd name="T23" fmla="*/ 78 h 87"/>
                  <a:gd name="T24" fmla="*/ 0 w 166"/>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87">
                    <a:moveTo>
                      <a:pt x="0" y="0"/>
                    </a:moveTo>
                    <a:lnTo>
                      <a:pt x="24" y="0"/>
                    </a:lnTo>
                    <a:lnTo>
                      <a:pt x="36" y="8"/>
                    </a:lnTo>
                    <a:lnTo>
                      <a:pt x="141" y="10"/>
                    </a:lnTo>
                    <a:lnTo>
                      <a:pt x="141" y="8"/>
                    </a:lnTo>
                    <a:lnTo>
                      <a:pt x="151" y="8"/>
                    </a:lnTo>
                    <a:lnTo>
                      <a:pt x="166" y="68"/>
                    </a:lnTo>
                    <a:lnTo>
                      <a:pt x="158" y="70"/>
                    </a:lnTo>
                    <a:lnTo>
                      <a:pt x="158" y="87"/>
                    </a:lnTo>
                    <a:lnTo>
                      <a:pt x="144" y="87"/>
                    </a:lnTo>
                    <a:lnTo>
                      <a:pt x="141" y="78"/>
                    </a:lnTo>
                    <a:lnTo>
                      <a:pt x="25" y="78"/>
                    </a:lnTo>
                    <a:lnTo>
                      <a:pt x="0" y="0"/>
                    </a:lnTo>
                    <a:close/>
                  </a:path>
                </a:pathLst>
              </a:custGeom>
              <a:noFill/>
              <a:ln w="19050"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55" name="Freeform 32"/>
              <p:cNvSpPr>
                <a:spLocks/>
              </p:cNvSpPr>
              <p:nvPr/>
            </p:nvSpPr>
            <p:spPr bwMode="auto">
              <a:xfrm>
                <a:off x="7494116" y="3202001"/>
                <a:ext cx="969963" cy="785815"/>
              </a:xfrm>
              <a:custGeom>
                <a:avLst/>
                <a:gdLst>
                  <a:gd name="T0" fmla="*/ 288 w 611"/>
                  <a:gd name="T1" fmla="*/ 470 h 495"/>
                  <a:gd name="T2" fmla="*/ 262 w 611"/>
                  <a:gd name="T3" fmla="*/ 422 h 495"/>
                  <a:gd name="T4" fmla="*/ 203 w 611"/>
                  <a:gd name="T5" fmla="*/ 420 h 495"/>
                  <a:gd name="T6" fmla="*/ 175 w 611"/>
                  <a:gd name="T7" fmla="*/ 403 h 495"/>
                  <a:gd name="T8" fmla="*/ 159 w 611"/>
                  <a:gd name="T9" fmla="*/ 368 h 495"/>
                  <a:gd name="T10" fmla="*/ 147 w 611"/>
                  <a:gd name="T11" fmla="*/ 368 h 495"/>
                  <a:gd name="T12" fmla="*/ 138 w 611"/>
                  <a:gd name="T13" fmla="*/ 341 h 495"/>
                  <a:gd name="T14" fmla="*/ 145 w 611"/>
                  <a:gd name="T15" fmla="*/ 328 h 495"/>
                  <a:gd name="T16" fmla="*/ 131 w 611"/>
                  <a:gd name="T17" fmla="*/ 315 h 495"/>
                  <a:gd name="T18" fmla="*/ 117 w 611"/>
                  <a:gd name="T19" fmla="*/ 325 h 495"/>
                  <a:gd name="T20" fmla="*/ 110 w 611"/>
                  <a:gd name="T21" fmla="*/ 321 h 495"/>
                  <a:gd name="T22" fmla="*/ 96 w 611"/>
                  <a:gd name="T23" fmla="*/ 312 h 495"/>
                  <a:gd name="T24" fmla="*/ 85 w 611"/>
                  <a:gd name="T25" fmla="*/ 253 h 495"/>
                  <a:gd name="T26" fmla="*/ 45 w 611"/>
                  <a:gd name="T27" fmla="*/ 238 h 495"/>
                  <a:gd name="T28" fmla="*/ 20 w 611"/>
                  <a:gd name="T29" fmla="*/ 229 h 495"/>
                  <a:gd name="T30" fmla="*/ 74 w 611"/>
                  <a:gd name="T31" fmla="*/ 147 h 495"/>
                  <a:gd name="T32" fmla="*/ 127 w 611"/>
                  <a:gd name="T33" fmla="*/ 91 h 495"/>
                  <a:gd name="T34" fmla="*/ 175 w 611"/>
                  <a:gd name="T35" fmla="*/ 66 h 495"/>
                  <a:gd name="T36" fmla="*/ 223 w 611"/>
                  <a:gd name="T37" fmla="*/ 0 h 495"/>
                  <a:gd name="T38" fmla="*/ 290 w 611"/>
                  <a:gd name="T39" fmla="*/ 13 h 495"/>
                  <a:gd name="T40" fmla="*/ 368 w 611"/>
                  <a:gd name="T41" fmla="*/ 20 h 495"/>
                  <a:gd name="T42" fmla="*/ 368 w 611"/>
                  <a:gd name="T43" fmla="*/ 55 h 495"/>
                  <a:gd name="T44" fmla="*/ 426 w 611"/>
                  <a:gd name="T45" fmla="*/ 55 h 495"/>
                  <a:gd name="T46" fmla="*/ 445 w 611"/>
                  <a:gd name="T47" fmla="*/ 50 h 495"/>
                  <a:gd name="T48" fmla="*/ 465 w 611"/>
                  <a:gd name="T49" fmla="*/ 69 h 495"/>
                  <a:gd name="T50" fmla="*/ 490 w 611"/>
                  <a:gd name="T51" fmla="*/ 63 h 495"/>
                  <a:gd name="T52" fmla="*/ 500 w 611"/>
                  <a:gd name="T53" fmla="*/ 69 h 495"/>
                  <a:gd name="T54" fmla="*/ 511 w 611"/>
                  <a:gd name="T55" fmla="*/ 85 h 495"/>
                  <a:gd name="T56" fmla="*/ 516 w 611"/>
                  <a:gd name="T57" fmla="*/ 127 h 495"/>
                  <a:gd name="T58" fmla="*/ 527 w 611"/>
                  <a:gd name="T59" fmla="*/ 162 h 495"/>
                  <a:gd name="T60" fmla="*/ 555 w 611"/>
                  <a:gd name="T61" fmla="*/ 147 h 495"/>
                  <a:gd name="T62" fmla="*/ 571 w 611"/>
                  <a:gd name="T63" fmla="*/ 138 h 495"/>
                  <a:gd name="T64" fmla="*/ 592 w 611"/>
                  <a:gd name="T65" fmla="*/ 147 h 495"/>
                  <a:gd name="T66" fmla="*/ 610 w 611"/>
                  <a:gd name="T67" fmla="*/ 190 h 495"/>
                  <a:gd name="T68" fmla="*/ 603 w 611"/>
                  <a:gd name="T69" fmla="*/ 251 h 495"/>
                  <a:gd name="T70" fmla="*/ 587 w 611"/>
                  <a:gd name="T71" fmla="*/ 278 h 495"/>
                  <a:gd name="T72" fmla="*/ 589 w 611"/>
                  <a:gd name="T73" fmla="*/ 299 h 495"/>
                  <a:gd name="T74" fmla="*/ 582 w 611"/>
                  <a:gd name="T75" fmla="*/ 301 h 495"/>
                  <a:gd name="T76" fmla="*/ 583 w 611"/>
                  <a:gd name="T77" fmla="*/ 323 h 495"/>
                  <a:gd name="T78" fmla="*/ 589 w 611"/>
                  <a:gd name="T79" fmla="*/ 341 h 495"/>
                  <a:gd name="T80" fmla="*/ 592 w 611"/>
                  <a:gd name="T81" fmla="*/ 355 h 495"/>
                  <a:gd name="T82" fmla="*/ 587 w 611"/>
                  <a:gd name="T83" fmla="*/ 355 h 495"/>
                  <a:gd name="T84" fmla="*/ 592 w 611"/>
                  <a:gd name="T85" fmla="*/ 380 h 495"/>
                  <a:gd name="T86" fmla="*/ 567 w 611"/>
                  <a:gd name="T87" fmla="*/ 387 h 495"/>
                  <a:gd name="T88" fmla="*/ 567 w 611"/>
                  <a:gd name="T89" fmla="*/ 403 h 495"/>
                  <a:gd name="T90" fmla="*/ 562 w 611"/>
                  <a:gd name="T91" fmla="*/ 404 h 495"/>
                  <a:gd name="T92" fmla="*/ 537 w 611"/>
                  <a:gd name="T93" fmla="*/ 395 h 495"/>
                  <a:gd name="T94" fmla="*/ 523 w 611"/>
                  <a:gd name="T95" fmla="*/ 377 h 495"/>
                  <a:gd name="T96" fmla="*/ 514 w 611"/>
                  <a:gd name="T97" fmla="*/ 380 h 495"/>
                  <a:gd name="T98" fmla="*/ 472 w 611"/>
                  <a:gd name="T99" fmla="*/ 377 h 495"/>
                  <a:gd name="T100" fmla="*/ 430 w 611"/>
                  <a:gd name="T101" fmla="*/ 374 h 495"/>
                  <a:gd name="T102" fmla="*/ 401 w 611"/>
                  <a:gd name="T103" fmla="*/ 374 h 495"/>
                  <a:gd name="T104" fmla="*/ 354 w 611"/>
                  <a:gd name="T105" fmla="*/ 398 h 495"/>
                  <a:gd name="T106" fmla="*/ 345 w 611"/>
                  <a:gd name="T107" fmla="*/ 404 h 495"/>
                  <a:gd name="T108" fmla="*/ 334 w 611"/>
                  <a:gd name="T109" fmla="*/ 414 h 495"/>
                  <a:gd name="T110" fmla="*/ 324 w 611"/>
                  <a:gd name="T111" fmla="*/ 452 h 495"/>
                  <a:gd name="T112" fmla="*/ 324 w 611"/>
                  <a:gd name="T113" fmla="*/ 475 h 495"/>
                  <a:gd name="T114" fmla="*/ 308 w 611"/>
                  <a:gd name="T115"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1" h="495">
                    <a:moveTo>
                      <a:pt x="297" y="492"/>
                    </a:moveTo>
                    <a:lnTo>
                      <a:pt x="288" y="470"/>
                    </a:lnTo>
                    <a:lnTo>
                      <a:pt x="272" y="435"/>
                    </a:lnTo>
                    <a:lnTo>
                      <a:pt x="262" y="422"/>
                    </a:lnTo>
                    <a:lnTo>
                      <a:pt x="226" y="425"/>
                    </a:lnTo>
                    <a:lnTo>
                      <a:pt x="203" y="420"/>
                    </a:lnTo>
                    <a:lnTo>
                      <a:pt x="191" y="395"/>
                    </a:lnTo>
                    <a:lnTo>
                      <a:pt x="175" y="403"/>
                    </a:lnTo>
                    <a:lnTo>
                      <a:pt x="168" y="374"/>
                    </a:lnTo>
                    <a:lnTo>
                      <a:pt x="159" y="368"/>
                    </a:lnTo>
                    <a:lnTo>
                      <a:pt x="159" y="371"/>
                    </a:lnTo>
                    <a:lnTo>
                      <a:pt x="147" y="368"/>
                    </a:lnTo>
                    <a:lnTo>
                      <a:pt x="138" y="353"/>
                    </a:lnTo>
                    <a:lnTo>
                      <a:pt x="138" y="341"/>
                    </a:lnTo>
                    <a:lnTo>
                      <a:pt x="138" y="336"/>
                    </a:lnTo>
                    <a:lnTo>
                      <a:pt x="145" y="328"/>
                    </a:lnTo>
                    <a:lnTo>
                      <a:pt x="142" y="318"/>
                    </a:lnTo>
                    <a:lnTo>
                      <a:pt x="131" y="315"/>
                    </a:lnTo>
                    <a:lnTo>
                      <a:pt x="127" y="321"/>
                    </a:lnTo>
                    <a:lnTo>
                      <a:pt x="117" y="325"/>
                    </a:lnTo>
                    <a:lnTo>
                      <a:pt x="115" y="321"/>
                    </a:lnTo>
                    <a:lnTo>
                      <a:pt x="110" y="321"/>
                    </a:lnTo>
                    <a:lnTo>
                      <a:pt x="101" y="309"/>
                    </a:lnTo>
                    <a:lnTo>
                      <a:pt x="96" y="312"/>
                    </a:lnTo>
                    <a:lnTo>
                      <a:pt x="80" y="312"/>
                    </a:lnTo>
                    <a:lnTo>
                      <a:pt x="85" y="253"/>
                    </a:lnTo>
                    <a:lnTo>
                      <a:pt x="60" y="253"/>
                    </a:lnTo>
                    <a:lnTo>
                      <a:pt x="45" y="238"/>
                    </a:lnTo>
                    <a:lnTo>
                      <a:pt x="15" y="237"/>
                    </a:lnTo>
                    <a:lnTo>
                      <a:pt x="20" y="229"/>
                    </a:lnTo>
                    <a:lnTo>
                      <a:pt x="0" y="213"/>
                    </a:lnTo>
                    <a:lnTo>
                      <a:pt x="74" y="147"/>
                    </a:lnTo>
                    <a:lnTo>
                      <a:pt x="126" y="96"/>
                    </a:lnTo>
                    <a:lnTo>
                      <a:pt x="127" y="91"/>
                    </a:lnTo>
                    <a:lnTo>
                      <a:pt x="135" y="90"/>
                    </a:lnTo>
                    <a:lnTo>
                      <a:pt x="175" y="66"/>
                    </a:lnTo>
                    <a:lnTo>
                      <a:pt x="198" y="43"/>
                    </a:lnTo>
                    <a:lnTo>
                      <a:pt x="223" y="0"/>
                    </a:lnTo>
                    <a:lnTo>
                      <a:pt x="288" y="10"/>
                    </a:lnTo>
                    <a:lnTo>
                      <a:pt x="290" y="13"/>
                    </a:lnTo>
                    <a:lnTo>
                      <a:pt x="350" y="10"/>
                    </a:lnTo>
                    <a:lnTo>
                      <a:pt x="368" y="20"/>
                    </a:lnTo>
                    <a:lnTo>
                      <a:pt x="369" y="32"/>
                    </a:lnTo>
                    <a:lnTo>
                      <a:pt x="368" y="55"/>
                    </a:lnTo>
                    <a:lnTo>
                      <a:pt x="375" y="52"/>
                    </a:lnTo>
                    <a:lnTo>
                      <a:pt x="426" y="55"/>
                    </a:lnTo>
                    <a:lnTo>
                      <a:pt x="426" y="52"/>
                    </a:lnTo>
                    <a:lnTo>
                      <a:pt x="445" y="50"/>
                    </a:lnTo>
                    <a:lnTo>
                      <a:pt x="465" y="55"/>
                    </a:lnTo>
                    <a:lnTo>
                      <a:pt x="465" y="69"/>
                    </a:lnTo>
                    <a:lnTo>
                      <a:pt x="472" y="64"/>
                    </a:lnTo>
                    <a:lnTo>
                      <a:pt x="490" y="63"/>
                    </a:lnTo>
                    <a:lnTo>
                      <a:pt x="491" y="64"/>
                    </a:lnTo>
                    <a:lnTo>
                      <a:pt x="500" y="69"/>
                    </a:lnTo>
                    <a:lnTo>
                      <a:pt x="506" y="82"/>
                    </a:lnTo>
                    <a:lnTo>
                      <a:pt x="511" y="85"/>
                    </a:lnTo>
                    <a:lnTo>
                      <a:pt x="507" y="96"/>
                    </a:lnTo>
                    <a:lnTo>
                      <a:pt x="516" y="127"/>
                    </a:lnTo>
                    <a:lnTo>
                      <a:pt x="530" y="149"/>
                    </a:lnTo>
                    <a:lnTo>
                      <a:pt x="527" y="162"/>
                    </a:lnTo>
                    <a:lnTo>
                      <a:pt x="537" y="163"/>
                    </a:lnTo>
                    <a:lnTo>
                      <a:pt x="555" y="147"/>
                    </a:lnTo>
                    <a:lnTo>
                      <a:pt x="567" y="144"/>
                    </a:lnTo>
                    <a:lnTo>
                      <a:pt x="571" y="138"/>
                    </a:lnTo>
                    <a:lnTo>
                      <a:pt x="583" y="138"/>
                    </a:lnTo>
                    <a:lnTo>
                      <a:pt x="592" y="147"/>
                    </a:lnTo>
                    <a:lnTo>
                      <a:pt x="596" y="174"/>
                    </a:lnTo>
                    <a:lnTo>
                      <a:pt x="610" y="190"/>
                    </a:lnTo>
                    <a:lnTo>
                      <a:pt x="611" y="230"/>
                    </a:lnTo>
                    <a:lnTo>
                      <a:pt x="603" y="251"/>
                    </a:lnTo>
                    <a:lnTo>
                      <a:pt x="601" y="261"/>
                    </a:lnTo>
                    <a:lnTo>
                      <a:pt x="587" y="278"/>
                    </a:lnTo>
                    <a:lnTo>
                      <a:pt x="582" y="296"/>
                    </a:lnTo>
                    <a:lnTo>
                      <a:pt x="589" y="299"/>
                    </a:lnTo>
                    <a:lnTo>
                      <a:pt x="587" y="302"/>
                    </a:lnTo>
                    <a:lnTo>
                      <a:pt x="582" y="301"/>
                    </a:lnTo>
                    <a:lnTo>
                      <a:pt x="582" y="318"/>
                    </a:lnTo>
                    <a:lnTo>
                      <a:pt x="583" y="323"/>
                    </a:lnTo>
                    <a:lnTo>
                      <a:pt x="583" y="336"/>
                    </a:lnTo>
                    <a:lnTo>
                      <a:pt x="589" y="341"/>
                    </a:lnTo>
                    <a:lnTo>
                      <a:pt x="597" y="350"/>
                    </a:lnTo>
                    <a:lnTo>
                      <a:pt x="592" y="355"/>
                    </a:lnTo>
                    <a:lnTo>
                      <a:pt x="587" y="353"/>
                    </a:lnTo>
                    <a:lnTo>
                      <a:pt x="587" y="355"/>
                    </a:lnTo>
                    <a:lnTo>
                      <a:pt x="594" y="371"/>
                    </a:lnTo>
                    <a:lnTo>
                      <a:pt x="592" y="380"/>
                    </a:lnTo>
                    <a:lnTo>
                      <a:pt x="573" y="384"/>
                    </a:lnTo>
                    <a:lnTo>
                      <a:pt x="567" y="387"/>
                    </a:lnTo>
                    <a:lnTo>
                      <a:pt x="576" y="403"/>
                    </a:lnTo>
                    <a:lnTo>
                      <a:pt x="567" y="403"/>
                    </a:lnTo>
                    <a:lnTo>
                      <a:pt x="562" y="400"/>
                    </a:lnTo>
                    <a:lnTo>
                      <a:pt x="562" y="404"/>
                    </a:lnTo>
                    <a:lnTo>
                      <a:pt x="541" y="395"/>
                    </a:lnTo>
                    <a:lnTo>
                      <a:pt x="537" y="395"/>
                    </a:lnTo>
                    <a:lnTo>
                      <a:pt x="530" y="380"/>
                    </a:lnTo>
                    <a:lnTo>
                      <a:pt x="523" y="377"/>
                    </a:lnTo>
                    <a:lnTo>
                      <a:pt x="521" y="374"/>
                    </a:lnTo>
                    <a:lnTo>
                      <a:pt x="514" y="380"/>
                    </a:lnTo>
                    <a:lnTo>
                      <a:pt x="513" y="374"/>
                    </a:lnTo>
                    <a:lnTo>
                      <a:pt x="472" y="377"/>
                    </a:lnTo>
                    <a:lnTo>
                      <a:pt x="470" y="374"/>
                    </a:lnTo>
                    <a:lnTo>
                      <a:pt x="430" y="374"/>
                    </a:lnTo>
                    <a:lnTo>
                      <a:pt x="415" y="374"/>
                    </a:lnTo>
                    <a:lnTo>
                      <a:pt x="401" y="374"/>
                    </a:lnTo>
                    <a:lnTo>
                      <a:pt x="354" y="374"/>
                    </a:lnTo>
                    <a:lnTo>
                      <a:pt x="354" y="398"/>
                    </a:lnTo>
                    <a:lnTo>
                      <a:pt x="345" y="398"/>
                    </a:lnTo>
                    <a:lnTo>
                      <a:pt x="345" y="404"/>
                    </a:lnTo>
                    <a:lnTo>
                      <a:pt x="334" y="404"/>
                    </a:lnTo>
                    <a:lnTo>
                      <a:pt x="334" y="414"/>
                    </a:lnTo>
                    <a:lnTo>
                      <a:pt x="324" y="414"/>
                    </a:lnTo>
                    <a:lnTo>
                      <a:pt x="324" y="452"/>
                    </a:lnTo>
                    <a:lnTo>
                      <a:pt x="318" y="467"/>
                    </a:lnTo>
                    <a:lnTo>
                      <a:pt x="324" y="475"/>
                    </a:lnTo>
                    <a:lnTo>
                      <a:pt x="320" y="488"/>
                    </a:lnTo>
                    <a:lnTo>
                      <a:pt x="308" y="495"/>
                    </a:lnTo>
                    <a:lnTo>
                      <a:pt x="297" y="492"/>
                    </a:lnTo>
                    <a:close/>
                  </a:path>
                </a:pathLst>
              </a:custGeom>
              <a:gradFill flip="none" rotWithShape="1">
                <a:gsLst>
                  <a:gs pos="50000">
                    <a:srgbClr val="FFCCCC"/>
                  </a:gs>
                  <a:gs pos="0">
                    <a:srgbClr val="00B0F0"/>
                  </a:gs>
                  <a:gs pos="35000">
                    <a:srgbClr val="00B0F0">
                      <a:lumMod val="40000"/>
                      <a:lumOff val="60000"/>
                      <a:alpha val="90000"/>
                    </a:srgbClr>
                  </a:gs>
                </a:gsLst>
                <a:lin ang="54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56" name="Freeform 33"/>
              <p:cNvSpPr>
                <a:spLocks/>
              </p:cNvSpPr>
              <p:nvPr/>
            </p:nvSpPr>
            <p:spPr bwMode="auto">
              <a:xfrm>
                <a:off x="7494116" y="3202001"/>
                <a:ext cx="969963" cy="785815"/>
              </a:xfrm>
              <a:custGeom>
                <a:avLst/>
                <a:gdLst>
                  <a:gd name="T0" fmla="*/ 288 w 611"/>
                  <a:gd name="T1" fmla="*/ 470 h 495"/>
                  <a:gd name="T2" fmla="*/ 262 w 611"/>
                  <a:gd name="T3" fmla="*/ 422 h 495"/>
                  <a:gd name="T4" fmla="*/ 203 w 611"/>
                  <a:gd name="T5" fmla="*/ 420 h 495"/>
                  <a:gd name="T6" fmla="*/ 175 w 611"/>
                  <a:gd name="T7" fmla="*/ 403 h 495"/>
                  <a:gd name="T8" fmla="*/ 159 w 611"/>
                  <a:gd name="T9" fmla="*/ 368 h 495"/>
                  <a:gd name="T10" fmla="*/ 147 w 611"/>
                  <a:gd name="T11" fmla="*/ 368 h 495"/>
                  <a:gd name="T12" fmla="*/ 138 w 611"/>
                  <a:gd name="T13" fmla="*/ 341 h 495"/>
                  <a:gd name="T14" fmla="*/ 145 w 611"/>
                  <a:gd name="T15" fmla="*/ 328 h 495"/>
                  <a:gd name="T16" fmla="*/ 131 w 611"/>
                  <a:gd name="T17" fmla="*/ 315 h 495"/>
                  <a:gd name="T18" fmla="*/ 117 w 611"/>
                  <a:gd name="T19" fmla="*/ 325 h 495"/>
                  <a:gd name="T20" fmla="*/ 110 w 611"/>
                  <a:gd name="T21" fmla="*/ 321 h 495"/>
                  <a:gd name="T22" fmla="*/ 96 w 611"/>
                  <a:gd name="T23" fmla="*/ 312 h 495"/>
                  <a:gd name="T24" fmla="*/ 85 w 611"/>
                  <a:gd name="T25" fmla="*/ 253 h 495"/>
                  <a:gd name="T26" fmla="*/ 45 w 611"/>
                  <a:gd name="T27" fmla="*/ 238 h 495"/>
                  <a:gd name="T28" fmla="*/ 20 w 611"/>
                  <a:gd name="T29" fmla="*/ 229 h 495"/>
                  <a:gd name="T30" fmla="*/ 74 w 611"/>
                  <a:gd name="T31" fmla="*/ 147 h 495"/>
                  <a:gd name="T32" fmla="*/ 127 w 611"/>
                  <a:gd name="T33" fmla="*/ 91 h 495"/>
                  <a:gd name="T34" fmla="*/ 175 w 611"/>
                  <a:gd name="T35" fmla="*/ 66 h 495"/>
                  <a:gd name="T36" fmla="*/ 223 w 611"/>
                  <a:gd name="T37" fmla="*/ 0 h 495"/>
                  <a:gd name="T38" fmla="*/ 290 w 611"/>
                  <a:gd name="T39" fmla="*/ 13 h 495"/>
                  <a:gd name="T40" fmla="*/ 368 w 611"/>
                  <a:gd name="T41" fmla="*/ 20 h 495"/>
                  <a:gd name="T42" fmla="*/ 368 w 611"/>
                  <a:gd name="T43" fmla="*/ 55 h 495"/>
                  <a:gd name="T44" fmla="*/ 426 w 611"/>
                  <a:gd name="T45" fmla="*/ 55 h 495"/>
                  <a:gd name="T46" fmla="*/ 445 w 611"/>
                  <a:gd name="T47" fmla="*/ 50 h 495"/>
                  <a:gd name="T48" fmla="*/ 465 w 611"/>
                  <a:gd name="T49" fmla="*/ 69 h 495"/>
                  <a:gd name="T50" fmla="*/ 490 w 611"/>
                  <a:gd name="T51" fmla="*/ 63 h 495"/>
                  <a:gd name="T52" fmla="*/ 500 w 611"/>
                  <a:gd name="T53" fmla="*/ 69 h 495"/>
                  <a:gd name="T54" fmla="*/ 511 w 611"/>
                  <a:gd name="T55" fmla="*/ 85 h 495"/>
                  <a:gd name="T56" fmla="*/ 516 w 611"/>
                  <a:gd name="T57" fmla="*/ 127 h 495"/>
                  <a:gd name="T58" fmla="*/ 527 w 611"/>
                  <a:gd name="T59" fmla="*/ 162 h 495"/>
                  <a:gd name="T60" fmla="*/ 555 w 611"/>
                  <a:gd name="T61" fmla="*/ 147 h 495"/>
                  <a:gd name="T62" fmla="*/ 571 w 611"/>
                  <a:gd name="T63" fmla="*/ 138 h 495"/>
                  <a:gd name="T64" fmla="*/ 592 w 611"/>
                  <a:gd name="T65" fmla="*/ 147 h 495"/>
                  <a:gd name="T66" fmla="*/ 610 w 611"/>
                  <a:gd name="T67" fmla="*/ 190 h 495"/>
                  <a:gd name="T68" fmla="*/ 603 w 611"/>
                  <a:gd name="T69" fmla="*/ 251 h 495"/>
                  <a:gd name="T70" fmla="*/ 587 w 611"/>
                  <a:gd name="T71" fmla="*/ 278 h 495"/>
                  <a:gd name="T72" fmla="*/ 589 w 611"/>
                  <a:gd name="T73" fmla="*/ 299 h 495"/>
                  <a:gd name="T74" fmla="*/ 582 w 611"/>
                  <a:gd name="T75" fmla="*/ 301 h 495"/>
                  <a:gd name="T76" fmla="*/ 583 w 611"/>
                  <a:gd name="T77" fmla="*/ 323 h 495"/>
                  <a:gd name="T78" fmla="*/ 589 w 611"/>
                  <a:gd name="T79" fmla="*/ 341 h 495"/>
                  <a:gd name="T80" fmla="*/ 592 w 611"/>
                  <a:gd name="T81" fmla="*/ 355 h 495"/>
                  <a:gd name="T82" fmla="*/ 587 w 611"/>
                  <a:gd name="T83" fmla="*/ 355 h 495"/>
                  <a:gd name="T84" fmla="*/ 592 w 611"/>
                  <a:gd name="T85" fmla="*/ 380 h 495"/>
                  <a:gd name="T86" fmla="*/ 567 w 611"/>
                  <a:gd name="T87" fmla="*/ 387 h 495"/>
                  <a:gd name="T88" fmla="*/ 567 w 611"/>
                  <a:gd name="T89" fmla="*/ 403 h 495"/>
                  <a:gd name="T90" fmla="*/ 562 w 611"/>
                  <a:gd name="T91" fmla="*/ 404 h 495"/>
                  <a:gd name="T92" fmla="*/ 537 w 611"/>
                  <a:gd name="T93" fmla="*/ 395 h 495"/>
                  <a:gd name="T94" fmla="*/ 523 w 611"/>
                  <a:gd name="T95" fmla="*/ 377 h 495"/>
                  <a:gd name="T96" fmla="*/ 514 w 611"/>
                  <a:gd name="T97" fmla="*/ 380 h 495"/>
                  <a:gd name="T98" fmla="*/ 472 w 611"/>
                  <a:gd name="T99" fmla="*/ 377 h 495"/>
                  <a:gd name="T100" fmla="*/ 430 w 611"/>
                  <a:gd name="T101" fmla="*/ 374 h 495"/>
                  <a:gd name="T102" fmla="*/ 401 w 611"/>
                  <a:gd name="T103" fmla="*/ 374 h 495"/>
                  <a:gd name="T104" fmla="*/ 354 w 611"/>
                  <a:gd name="T105" fmla="*/ 398 h 495"/>
                  <a:gd name="T106" fmla="*/ 345 w 611"/>
                  <a:gd name="T107" fmla="*/ 404 h 495"/>
                  <a:gd name="T108" fmla="*/ 334 w 611"/>
                  <a:gd name="T109" fmla="*/ 414 h 495"/>
                  <a:gd name="T110" fmla="*/ 324 w 611"/>
                  <a:gd name="T111" fmla="*/ 452 h 495"/>
                  <a:gd name="T112" fmla="*/ 324 w 611"/>
                  <a:gd name="T113" fmla="*/ 475 h 495"/>
                  <a:gd name="T114" fmla="*/ 308 w 611"/>
                  <a:gd name="T115"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1" h="495">
                    <a:moveTo>
                      <a:pt x="297" y="492"/>
                    </a:moveTo>
                    <a:lnTo>
                      <a:pt x="288" y="470"/>
                    </a:lnTo>
                    <a:lnTo>
                      <a:pt x="272" y="435"/>
                    </a:lnTo>
                    <a:lnTo>
                      <a:pt x="262" y="422"/>
                    </a:lnTo>
                    <a:lnTo>
                      <a:pt x="226" y="425"/>
                    </a:lnTo>
                    <a:lnTo>
                      <a:pt x="203" y="420"/>
                    </a:lnTo>
                    <a:lnTo>
                      <a:pt x="191" y="395"/>
                    </a:lnTo>
                    <a:lnTo>
                      <a:pt x="175" y="403"/>
                    </a:lnTo>
                    <a:lnTo>
                      <a:pt x="168" y="374"/>
                    </a:lnTo>
                    <a:lnTo>
                      <a:pt x="159" y="368"/>
                    </a:lnTo>
                    <a:lnTo>
                      <a:pt x="159" y="371"/>
                    </a:lnTo>
                    <a:lnTo>
                      <a:pt x="147" y="368"/>
                    </a:lnTo>
                    <a:lnTo>
                      <a:pt x="138" y="353"/>
                    </a:lnTo>
                    <a:lnTo>
                      <a:pt x="138" y="341"/>
                    </a:lnTo>
                    <a:lnTo>
                      <a:pt x="138" y="336"/>
                    </a:lnTo>
                    <a:lnTo>
                      <a:pt x="145" y="328"/>
                    </a:lnTo>
                    <a:lnTo>
                      <a:pt x="142" y="318"/>
                    </a:lnTo>
                    <a:lnTo>
                      <a:pt x="131" y="315"/>
                    </a:lnTo>
                    <a:lnTo>
                      <a:pt x="127" y="321"/>
                    </a:lnTo>
                    <a:lnTo>
                      <a:pt x="117" y="325"/>
                    </a:lnTo>
                    <a:lnTo>
                      <a:pt x="115" y="321"/>
                    </a:lnTo>
                    <a:lnTo>
                      <a:pt x="110" y="321"/>
                    </a:lnTo>
                    <a:lnTo>
                      <a:pt x="101" y="309"/>
                    </a:lnTo>
                    <a:lnTo>
                      <a:pt x="96" y="312"/>
                    </a:lnTo>
                    <a:lnTo>
                      <a:pt x="80" y="312"/>
                    </a:lnTo>
                    <a:lnTo>
                      <a:pt x="85" y="253"/>
                    </a:lnTo>
                    <a:lnTo>
                      <a:pt x="60" y="253"/>
                    </a:lnTo>
                    <a:lnTo>
                      <a:pt x="45" y="238"/>
                    </a:lnTo>
                    <a:lnTo>
                      <a:pt x="15" y="237"/>
                    </a:lnTo>
                    <a:lnTo>
                      <a:pt x="20" y="229"/>
                    </a:lnTo>
                    <a:lnTo>
                      <a:pt x="0" y="213"/>
                    </a:lnTo>
                    <a:lnTo>
                      <a:pt x="74" y="147"/>
                    </a:lnTo>
                    <a:lnTo>
                      <a:pt x="126" y="96"/>
                    </a:lnTo>
                    <a:lnTo>
                      <a:pt x="127" y="91"/>
                    </a:lnTo>
                    <a:lnTo>
                      <a:pt x="135" y="90"/>
                    </a:lnTo>
                    <a:lnTo>
                      <a:pt x="175" y="66"/>
                    </a:lnTo>
                    <a:lnTo>
                      <a:pt x="198" y="43"/>
                    </a:lnTo>
                    <a:lnTo>
                      <a:pt x="223" y="0"/>
                    </a:lnTo>
                    <a:lnTo>
                      <a:pt x="288" y="10"/>
                    </a:lnTo>
                    <a:lnTo>
                      <a:pt x="290" y="13"/>
                    </a:lnTo>
                    <a:lnTo>
                      <a:pt x="350" y="10"/>
                    </a:lnTo>
                    <a:lnTo>
                      <a:pt x="368" y="20"/>
                    </a:lnTo>
                    <a:lnTo>
                      <a:pt x="369" y="32"/>
                    </a:lnTo>
                    <a:lnTo>
                      <a:pt x="368" y="55"/>
                    </a:lnTo>
                    <a:lnTo>
                      <a:pt x="375" y="52"/>
                    </a:lnTo>
                    <a:lnTo>
                      <a:pt x="426" y="55"/>
                    </a:lnTo>
                    <a:lnTo>
                      <a:pt x="426" y="52"/>
                    </a:lnTo>
                    <a:lnTo>
                      <a:pt x="445" y="50"/>
                    </a:lnTo>
                    <a:lnTo>
                      <a:pt x="465" y="55"/>
                    </a:lnTo>
                    <a:lnTo>
                      <a:pt x="465" y="69"/>
                    </a:lnTo>
                    <a:lnTo>
                      <a:pt x="472" y="64"/>
                    </a:lnTo>
                    <a:lnTo>
                      <a:pt x="490" y="63"/>
                    </a:lnTo>
                    <a:lnTo>
                      <a:pt x="491" y="64"/>
                    </a:lnTo>
                    <a:lnTo>
                      <a:pt x="500" y="69"/>
                    </a:lnTo>
                    <a:lnTo>
                      <a:pt x="506" y="82"/>
                    </a:lnTo>
                    <a:lnTo>
                      <a:pt x="511" y="85"/>
                    </a:lnTo>
                    <a:lnTo>
                      <a:pt x="507" y="96"/>
                    </a:lnTo>
                    <a:lnTo>
                      <a:pt x="516" y="127"/>
                    </a:lnTo>
                    <a:lnTo>
                      <a:pt x="530" y="149"/>
                    </a:lnTo>
                    <a:lnTo>
                      <a:pt x="527" y="162"/>
                    </a:lnTo>
                    <a:lnTo>
                      <a:pt x="537" y="163"/>
                    </a:lnTo>
                    <a:lnTo>
                      <a:pt x="555" y="147"/>
                    </a:lnTo>
                    <a:lnTo>
                      <a:pt x="567" y="144"/>
                    </a:lnTo>
                    <a:lnTo>
                      <a:pt x="571" y="138"/>
                    </a:lnTo>
                    <a:lnTo>
                      <a:pt x="583" y="138"/>
                    </a:lnTo>
                    <a:lnTo>
                      <a:pt x="592" y="147"/>
                    </a:lnTo>
                    <a:lnTo>
                      <a:pt x="596" y="174"/>
                    </a:lnTo>
                    <a:lnTo>
                      <a:pt x="610" y="190"/>
                    </a:lnTo>
                    <a:lnTo>
                      <a:pt x="611" y="230"/>
                    </a:lnTo>
                    <a:lnTo>
                      <a:pt x="603" y="251"/>
                    </a:lnTo>
                    <a:lnTo>
                      <a:pt x="601" y="261"/>
                    </a:lnTo>
                    <a:lnTo>
                      <a:pt x="587" y="278"/>
                    </a:lnTo>
                    <a:lnTo>
                      <a:pt x="582" y="296"/>
                    </a:lnTo>
                    <a:lnTo>
                      <a:pt x="589" y="299"/>
                    </a:lnTo>
                    <a:lnTo>
                      <a:pt x="587" y="302"/>
                    </a:lnTo>
                    <a:lnTo>
                      <a:pt x="582" y="301"/>
                    </a:lnTo>
                    <a:lnTo>
                      <a:pt x="582" y="318"/>
                    </a:lnTo>
                    <a:lnTo>
                      <a:pt x="583" y="323"/>
                    </a:lnTo>
                    <a:lnTo>
                      <a:pt x="583" y="336"/>
                    </a:lnTo>
                    <a:lnTo>
                      <a:pt x="589" y="341"/>
                    </a:lnTo>
                    <a:lnTo>
                      <a:pt x="597" y="350"/>
                    </a:lnTo>
                    <a:lnTo>
                      <a:pt x="592" y="355"/>
                    </a:lnTo>
                    <a:lnTo>
                      <a:pt x="587" y="353"/>
                    </a:lnTo>
                    <a:lnTo>
                      <a:pt x="587" y="355"/>
                    </a:lnTo>
                    <a:lnTo>
                      <a:pt x="594" y="371"/>
                    </a:lnTo>
                    <a:lnTo>
                      <a:pt x="592" y="380"/>
                    </a:lnTo>
                    <a:lnTo>
                      <a:pt x="573" y="384"/>
                    </a:lnTo>
                    <a:lnTo>
                      <a:pt x="567" y="387"/>
                    </a:lnTo>
                    <a:lnTo>
                      <a:pt x="576" y="403"/>
                    </a:lnTo>
                    <a:lnTo>
                      <a:pt x="567" y="403"/>
                    </a:lnTo>
                    <a:lnTo>
                      <a:pt x="562" y="400"/>
                    </a:lnTo>
                    <a:lnTo>
                      <a:pt x="562" y="404"/>
                    </a:lnTo>
                    <a:lnTo>
                      <a:pt x="541" y="395"/>
                    </a:lnTo>
                    <a:lnTo>
                      <a:pt x="537" y="395"/>
                    </a:lnTo>
                    <a:lnTo>
                      <a:pt x="530" y="380"/>
                    </a:lnTo>
                    <a:lnTo>
                      <a:pt x="523" y="377"/>
                    </a:lnTo>
                    <a:lnTo>
                      <a:pt x="521" y="374"/>
                    </a:lnTo>
                    <a:lnTo>
                      <a:pt x="514" y="380"/>
                    </a:lnTo>
                    <a:lnTo>
                      <a:pt x="513" y="374"/>
                    </a:lnTo>
                    <a:lnTo>
                      <a:pt x="472" y="377"/>
                    </a:lnTo>
                    <a:lnTo>
                      <a:pt x="470" y="374"/>
                    </a:lnTo>
                    <a:lnTo>
                      <a:pt x="430" y="374"/>
                    </a:lnTo>
                    <a:lnTo>
                      <a:pt x="415" y="374"/>
                    </a:lnTo>
                    <a:lnTo>
                      <a:pt x="401" y="374"/>
                    </a:lnTo>
                    <a:lnTo>
                      <a:pt x="354" y="374"/>
                    </a:lnTo>
                    <a:lnTo>
                      <a:pt x="354" y="398"/>
                    </a:lnTo>
                    <a:lnTo>
                      <a:pt x="345" y="398"/>
                    </a:lnTo>
                    <a:lnTo>
                      <a:pt x="345" y="404"/>
                    </a:lnTo>
                    <a:lnTo>
                      <a:pt x="334" y="404"/>
                    </a:lnTo>
                    <a:lnTo>
                      <a:pt x="334" y="414"/>
                    </a:lnTo>
                    <a:lnTo>
                      <a:pt x="324" y="414"/>
                    </a:lnTo>
                    <a:lnTo>
                      <a:pt x="324" y="452"/>
                    </a:lnTo>
                    <a:lnTo>
                      <a:pt x="318" y="467"/>
                    </a:lnTo>
                    <a:lnTo>
                      <a:pt x="324" y="475"/>
                    </a:lnTo>
                    <a:lnTo>
                      <a:pt x="320" y="488"/>
                    </a:lnTo>
                    <a:lnTo>
                      <a:pt x="308" y="495"/>
                    </a:lnTo>
                    <a:lnTo>
                      <a:pt x="297" y="49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57" name="Freeform 34"/>
              <p:cNvSpPr>
                <a:spLocks/>
              </p:cNvSpPr>
              <p:nvPr/>
            </p:nvSpPr>
            <p:spPr bwMode="auto">
              <a:xfrm>
                <a:off x="5149378" y="5794398"/>
                <a:ext cx="2471738" cy="2532072"/>
              </a:xfrm>
              <a:custGeom>
                <a:avLst/>
                <a:gdLst>
                  <a:gd name="T0" fmla="*/ 469 w 1557"/>
                  <a:gd name="T1" fmla="*/ 996 h 1595"/>
                  <a:gd name="T2" fmla="*/ 497 w 1557"/>
                  <a:gd name="T3" fmla="*/ 907 h 1595"/>
                  <a:gd name="T4" fmla="*/ 468 w 1557"/>
                  <a:gd name="T5" fmla="*/ 900 h 1595"/>
                  <a:gd name="T6" fmla="*/ 447 w 1557"/>
                  <a:gd name="T7" fmla="*/ 849 h 1595"/>
                  <a:gd name="T8" fmla="*/ 429 w 1557"/>
                  <a:gd name="T9" fmla="*/ 824 h 1595"/>
                  <a:gd name="T10" fmla="*/ 461 w 1557"/>
                  <a:gd name="T11" fmla="*/ 799 h 1595"/>
                  <a:gd name="T12" fmla="*/ 433 w 1557"/>
                  <a:gd name="T13" fmla="*/ 766 h 1595"/>
                  <a:gd name="T14" fmla="*/ 411 w 1557"/>
                  <a:gd name="T15" fmla="*/ 744 h 1595"/>
                  <a:gd name="T16" fmla="*/ 355 w 1557"/>
                  <a:gd name="T17" fmla="*/ 719 h 1595"/>
                  <a:gd name="T18" fmla="*/ 382 w 1557"/>
                  <a:gd name="T19" fmla="*/ 697 h 1595"/>
                  <a:gd name="T20" fmla="*/ 355 w 1557"/>
                  <a:gd name="T21" fmla="*/ 644 h 1595"/>
                  <a:gd name="T22" fmla="*/ 318 w 1557"/>
                  <a:gd name="T23" fmla="*/ 615 h 1595"/>
                  <a:gd name="T24" fmla="*/ 332 w 1557"/>
                  <a:gd name="T25" fmla="*/ 511 h 1595"/>
                  <a:gd name="T26" fmla="*/ 333 w 1557"/>
                  <a:gd name="T27" fmla="*/ 479 h 1595"/>
                  <a:gd name="T28" fmla="*/ 347 w 1557"/>
                  <a:gd name="T29" fmla="*/ 458 h 1595"/>
                  <a:gd name="T30" fmla="*/ 64 w 1557"/>
                  <a:gd name="T31" fmla="*/ 427 h 1595"/>
                  <a:gd name="T32" fmla="*/ 147 w 1557"/>
                  <a:gd name="T33" fmla="*/ 320 h 1595"/>
                  <a:gd name="T34" fmla="*/ 147 w 1557"/>
                  <a:gd name="T35" fmla="*/ 340 h 1595"/>
                  <a:gd name="T36" fmla="*/ 196 w 1557"/>
                  <a:gd name="T37" fmla="*/ 212 h 1595"/>
                  <a:gd name="T38" fmla="*/ 254 w 1557"/>
                  <a:gd name="T39" fmla="*/ 213 h 1595"/>
                  <a:gd name="T40" fmla="*/ 411 w 1557"/>
                  <a:gd name="T41" fmla="*/ 374 h 1595"/>
                  <a:gd name="T42" fmla="*/ 426 w 1557"/>
                  <a:gd name="T43" fmla="*/ 291 h 1595"/>
                  <a:gd name="T44" fmla="*/ 435 w 1557"/>
                  <a:gd name="T45" fmla="*/ 285 h 1595"/>
                  <a:gd name="T46" fmla="*/ 397 w 1557"/>
                  <a:gd name="T47" fmla="*/ 227 h 1595"/>
                  <a:gd name="T48" fmla="*/ 482 w 1557"/>
                  <a:gd name="T49" fmla="*/ 229 h 1595"/>
                  <a:gd name="T50" fmla="*/ 493 w 1557"/>
                  <a:gd name="T51" fmla="*/ 208 h 1595"/>
                  <a:gd name="T52" fmla="*/ 377 w 1557"/>
                  <a:gd name="T53" fmla="*/ 192 h 1595"/>
                  <a:gd name="T54" fmla="*/ 468 w 1557"/>
                  <a:gd name="T55" fmla="*/ 122 h 1595"/>
                  <a:gd name="T56" fmla="*/ 328 w 1557"/>
                  <a:gd name="T57" fmla="*/ 163 h 1595"/>
                  <a:gd name="T58" fmla="*/ 252 w 1557"/>
                  <a:gd name="T59" fmla="*/ 53 h 1595"/>
                  <a:gd name="T60" fmla="*/ 283 w 1557"/>
                  <a:gd name="T61" fmla="*/ 21 h 1595"/>
                  <a:gd name="T62" fmla="*/ 680 w 1557"/>
                  <a:gd name="T63" fmla="*/ 110 h 1595"/>
                  <a:gd name="T64" fmla="*/ 793 w 1557"/>
                  <a:gd name="T65" fmla="*/ 194 h 1595"/>
                  <a:gd name="T66" fmla="*/ 965 w 1557"/>
                  <a:gd name="T67" fmla="*/ 142 h 1595"/>
                  <a:gd name="T68" fmla="*/ 964 w 1557"/>
                  <a:gd name="T69" fmla="*/ 283 h 1595"/>
                  <a:gd name="T70" fmla="*/ 1054 w 1557"/>
                  <a:gd name="T71" fmla="*/ 330 h 1595"/>
                  <a:gd name="T72" fmla="*/ 1082 w 1557"/>
                  <a:gd name="T73" fmla="*/ 365 h 1595"/>
                  <a:gd name="T74" fmla="*/ 1180 w 1557"/>
                  <a:gd name="T75" fmla="*/ 426 h 1595"/>
                  <a:gd name="T76" fmla="*/ 1557 w 1557"/>
                  <a:gd name="T77" fmla="*/ 551 h 1595"/>
                  <a:gd name="T78" fmla="*/ 1226 w 1557"/>
                  <a:gd name="T79" fmla="*/ 806 h 1595"/>
                  <a:gd name="T80" fmla="*/ 1137 w 1557"/>
                  <a:gd name="T81" fmla="*/ 838 h 1595"/>
                  <a:gd name="T82" fmla="*/ 1114 w 1557"/>
                  <a:gd name="T83" fmla="*/ 861 h 1595"/>
                  <a:gd name="T84" fmla="*/ 1056 w 1557"/>
                  <a:gd name="T85" fmla="*/ 834 h 1595"/>
                  <a:gd name="T86" fmla="*/ 1074 w 1557"/>
                  <a:gd name="T87" fmla="*/ 927 h 1595"/>
                  <a:gd name="T88" fmla="*/ 1082 w 1557"/>
                  <a:gd name="T89" fmla="*/ 1024 h 1595"/>
                  <a:gd name="T90" fmla="*/ 1074 w 1557"/>
                  <a:gd name="T91" fmla="*/ 1092 h 1595"/>
                  <a:gd name="T92" fmla="*/ 1089 w 1557"/>
                  <a:gd name="T93" fmla="*/ 1227 h 1595"/>
                  <a:gd name="T94" fmla="*/ 1124 w 1557"/>
                  <a:gd name="T95" fmla="*/ 1283 h 1595"/>
                  <a:gd name="T96" fmla="*/ 1102 w 1557"/>
                  <a:gd name="T97" fmla="*/ 1361 h 1595"/>
                  <a:gd name="T98" fmla="*/ 1039 w 1557"/>
                  <a:gd name="T99" fmla="*/ 1442 h 1595"/>
                  <a:gd name="T100" fmla="*/ 961 w 1557"/>
                  <a:gd name="T101" fmla="*/ 1503 h 1595"/>
                  <a:gd name="T102" fmla="*/ 939 w 1557"/>
                  <a:gd name="T103" fmla="*/ 1592 h 1595"/>
                  <a:gd name="T104" fmla="*/ 833 w 1557"/>
                  <a:gd name="T105" fmla="*/ 1556 h 1595"/>
                  <a:gd name="T106" fmla="*/ 783 w 1557"/>
                  <a:gd name="T107" fmla="*/ 1539 h 1595"/>
                  <a:gd name="T108" fmla="*/ 773 w 1557"/>
                  <a:gd name="T109" fmla="*/ 1451 h 1595"/>
                  <a:gd name="T110" fmla="*/ 695 w 1557"/>
                  <a:gd name="T111" fmla="*/ 1319 h 1595"/>
                  <a:gd name="T112" fmla="*/ 594 w 1557"/>
                  <a:gd name="T113" fmla="*/ 1258 h 1595"/>
                  <a:gd name="T114" fmla="*/ 562 w 1557"/>
                  <a:gd name="T115" fmla="*/ 1217 h 1595"/>
                  <a:gd name="T116" fmla="*/ 548 w 1557"/>
                  <a:gd name="T117" fmla="*/ 1133 h 1595"/>
                  <a:gd name="T118" fmla="*/ 513 w 1557"/>
                  <a:gd name="T119" fmla="*/ 1118 h 1595"/>
                  <a:gd name="T120" fmla="*/ 501 w 1557"/>
                  <a:gd name="T121" fmla="*/ 96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595">
                    <a:moveTo>
                      <a:pt x="492" y="938"/>
                    </a:moveTo>
                    <a:lnTo>
                      <a:pt x="493" y="979"/>
                    </a:lnTo>
                    <a:lnTo>
                      <a:pt x="492" y="982"/>
                    </a:lnTo>
                    <a:lnTo>
                      <a:pt x="491" y="969"/>
                    </a:lnTo>
                    <a:lnTo>
                      <a:pt x="487" y="968"/>
                    </a:lnTo>
                    <a:lnTo>
                      <a:pt x="469" y="996"/>
                    </a:lnTo>
                    <a:lnTo>
                      <a:pt x="471" y="965"/>
                    </a:lnTo>
                    <a:lnTo>
                      <a:pt x="483" y="951"/>
                    </a:lnTo>
                    <a:lnTo>
                      <a:pt x="487" y="938"/>
                    </a:lnTo>
                    <a:lnTo>
                      <a:pt x="491" y="912"/>
                    </a:lnTo>
                    <a:lnTo>
                      <a:pt x="499" y="911"/>
                    </a:lnTo>
                    <a:lnTo>
                      <a:pt x="497" y="907"/>
                    </a:lnTo>
                    <a:lnTo>
                      <a:pt x="491" y="911"/>
                    </a:lnTo>
                    <a:lnTo>
                      <a:pt x="483" y="907"/>
                    </a:lnTo>
                    <a:lnTo>
                      <a:pt x="478" y="911"/>
                    </a:lnTo>
                    <a:lnTo>
                      <a:pt x="478" y="896"/>
                    </a:lnTo>
                    <a:lnTo>
                      <a:pt x="474" y="900"/>
                    </a:lnTo>
                    <a:lnTo>
                      <a:pt x="468" y="900"/>
                    </a:lnTo>
                    <a:lnTo>
                      <a:pt x="477" y="880"/>
                    </a:lnTo>
                    <a:lnTo>
                      <a:pt x="468" y="857"/>
                    </a:lnTo>
                    <a:lnTo>
                      <a:pt x="459" y="857"/>
                    </a:lnTo>
                    <a:lnTo>
                      <a:pt x="453" y="872"/>
                    </a:lnTo>
                    <a:lnTo>
                      <a:pt x="447" y="872"/>
                    </a:lnTo>
                    <a:lnTo>
                      <a:pt x="447" y="849"/>
                    </a:lnTo>
                    <a:lnTo>
                      <a:pt x="442" y="834"/>
                    </a:lnTo>
                    <a:lnTo>
                      <a:pt x="433" y="830"/>
                    </a:lnTo>
                    <a:lnTo>
                      <a:pt x="421" y="834"/>
                    </a:lnTo>
                    <a:lnTo>
                      <a:pt x="417" y="828"/>
                    </a:lnTo>
                    <a:lnTo>
                      <a:pt x="417" y="821"/>
                    </a:lnTo>
                    <a:lnTo>
                      <a:pt x="429" y="824"/>
                    </a:lnTo>
                    <a:lnTo>
                      <a:pt x="435" y="824"/>
                    </a:lnTo>
                    <a:lnTo>
                      <a:pt x="436" y="828"/>
                    </a:lnTo>
                    <a:lnTo>
                      <a:pt x="446" y="808"/>
                    </a:lnTo>
                    <a:lnTo>
                      <a:pt x="452" y="803"/>
                    </a:lnTo>
                    <a:lnTo>
                      <a:pt x="459" y="806"/>
                    </a:lnTo>
                    <a:lnTo>
                      <a:pt x="461" y="799"/>
                    </a:lnTo>
                    <a:lnTo>
                      <a:pt x="453" y="789"/>
                    </a:lnTo>
                    <a:lnTo>
                      <a:pt x="443" y="785"/>
                    </a:lnTo>
                    <a:lnTo>
                      <a:pt x="443" y="779"/>
                    </a:lnTo>
                    <a:lnTo>
                      <a:pt x="447" y="773"/>
                    </a:lnTo>
                    <a:lnTo>
                      <a:pt x="436" y="766"/>
                    </a:lnTo>
                    <a:lnTo>
                      <a:pt x="433" y="766"/>
                    </a:lnTo>
                    <a:lnTo>
                      <a:pt x="429" y="759"/>
                    </a:lnTo>
                    <a:lnTo>
                      <a:pt x="429" y="750"/>
                    </a:lnTo>
                    <a:lnTo>
                      <a:pt x="426" y="754"/>
                    </a:lnTo>
                    <a:lnTo>
                      <a:pt x="418" y="752"/>
                    </a:lnTo>
                    <a:lnTo>
                      <a:pt x="413" y="744"/>
                    </a:lnTo>
                    <a:lnTo>
                      <a:pt x="411" y="744"/>
                    </a:lnTo>
                    <a:lnTo>
                      <a:pt x="407" y="746"/>
                    </a:lnTo>
                    <a:lnTo>
                      <a:pt x="393" y="741"/>
                    </a:lnTo>
                    <a:lnTo>
                      <a:pt x="368" y="744"/>
                    </a:lnTo>
                    <a:lnTo>
                      <a:pt x="363" y="737"/>
                    </a:lnTo>
                    <a:lnTo>
                      <a:pt x="347" y="737"/>
                    </a:lnTo>
                    <a:lnTo>
                      <a:pt x="355" y="719"/>
                    </a:lnTo>
                    <a:lnTo>
                      <a:pt x="366" y="715"/>
                    </a:lnTo>
                    <a:lnTo>
                      <a:pt x="367" y="704"/>
                    </a:lnTo>
                    <a:lnTo>
                      <a:pt x="386" y="706"/>
                    </a:lnTo>
                    <a:lnTo>
                      <a:pt x="393" y="702"/>
                    </a:lnTo>
                    <a:lnTo>
                      <a:pt x="393" y="697"/>
                    </a:lnTo>
                    <a:lnTo>
                      <a:pt x="382" y="697"/>
                    </a:lnTo>
                    <a:lnTo>
                      <a:pt x="351" y="691"/>
                    </a:lnTo>
                    <a:lnTo>
                      <a:pt x="355" y="684"/>
                    </a:lnTo>
                    <a:lnTo>
                      <a:pt x="366" y="671"/>
                    </a:lnTo>
                    <a:lnTo>
                      <a:pt x="367" y="665"/>
                    </a:lnTo>
                    <a:lnTo>
                      <a:pt x="355" y="662"/>
                    </a:lnTo>
                    <a:lnTo>
                      <a:pt x="355" y="644"/>
                    </a:lnTo>
                    <a:lnTo>
                      <a:pt x="355" y="654"/>
                    </a:lnTo>
                    <a:lnTo>
                      <a:pt x="351" y="644"/>
                    </a:lnTo>
                    <a:lnTo>
                      <a:pt x="347" y="654"/>
                    </a:lnTo>
                    <a:lnTo>
                      <a:pt x="342" y="653"/>
                    </a:lnTo>
                    <a:lnTo>
                      <a:pt x="351" y="640"/>
                    </a:lnTo>
                    <a:lnTo>
                      <a:pt x="318" y="615"/>
                    </a:lnTo>
                    <a:lnTo>
                      <a:pt x="292" y="615"/>
                    </a:lnTo>
                    <a:lnTo>
                      <a:pt x="293" y="605"/>
                    </a:lnTo>
                    <a:lnTo>
                      <a:pt x="283" y="603"/>
                    </a:lnTo>
                    <a:lnTo>
                      <a:pt x="321" y="537"/>
                    </a:lnTo>
                    <a:lnTo>
                      <a:pt x="323" y="519"/>
                    </a:lnTo>
                    <a:lnTo>
                      <a:pt x="332" y="511"/>
                    </a:lnTo>
                    <a:lnTo>
                      <a:pt x="333" y="502"/>
                    </a:lnTo>
                    <a:lnTo>
                      <a:pt x="328" y="498"/>
                    </a:lnTo>
                    <a:lnTo>
                      <a:pt x="333" y="485"/>
                    </a:lnTo>
                    <a:lnTo>
                      <a:pt x="328" y="484"/>
                    </a:lnTo>
                    <a:lnTo>
                      <a:pt x="332" y="484"/>
                    </a:lnTo>
                    <a:lnTo>
                      <a:pt x="333" y="479"/>
                    </a:lnTo>
                    <a:lnTo>
                      <a:pt x="338" y="479"/>
                    </a:lnTo>
                    <a:lnTo>
                      <a:pt x="338" y="471"/>
                    </a:lnTo>
                    <a:lnTo>
                      <a:pt x="342" y="471"/>
                    </a:lnTo>
                    <a:lnTo>
                      <a:pt x="342" y="467"/>
                    </a:lnTo>
                    <a:lnTo>
                      <a:pt x="345" y="467"/>
                    </a:lnTo>
                    <a:lnTo>
                      <a:pt x="347" y="458"/>
                    </a:lnTo>
                    <a:lnTo>
                      <a:pt x="231" y="427"/>
                    </a:lnTo>
                    <a:lnTo>
                      <a:pt x="160" y="427"/>
                    </a:lnTo>
                    <a:lnTo>
                      <a:pt x="160" y="430"/>
                    </a:lnTo>
                    <a:lnTo>
                      <a:pt x="157" y="430"/>
                    </a:lnTo>
                    <a:lnTo>
                      <a:pt x="155" y="427"/>
                    </a:lnTo>
                    <a:lnTo>
                      <a:pt x="64" y="427"/>
                    </a:lnTo>
                    <a:lnTo>
                      <a:pt x="19" y="194"/>
                    </a:lnTo>
                    <a:lnTo>
                      <a:pt x="0" y="75"/>
                    </a:lnTo>
                    <a:lnTo>
                      <a:pt x="106" y="129"/>
                    </a:lnTo>
                    <a:lnTo>
                      <a:pt x="120" y="194"/>
                    </a:lnTo>
                    <a:lnTo>
                      <a:pt x="144" y="320"/>
                    </a:lnTo>
                    <a:lnTo>
                      <a:pt x="147" y="320"/>
                    </a:lnTo>
                    <a:lnTo>
                      <a:pt x="150" y="327"/>
                    </a:lnTo>
                    <a:lnTo>
                      <a:pt x="144" y="330"/>
                    </a:lnTo>
                    <a:lnTo>
                      <a:pt x="147" y="332"/>
                    </a:lnTo>
                    <a:lnTo>
                      <a:pt x="150" y="332"/>
                    </a:lnTo>
                    <a:lnTo>
                      <a:pt x="151" y="340"/>
                    </a:lnTo>
                    <a:lnTo>
                      <a:pt x="147" y="340"/>
                    </a:lnTo>
                    <a:lnTo>
                      <a:pt x="150" y="347"/>
                    </a:lnTo>
                    <a:lnTo>
                      <a:pt x="219" y="338"/>
                    </a:lnTo>
                    <a:lnTo>
                      <a:pt x="201" y="243"/>
                    </a:lnTo>
                    <a:lnTo>
                      <a:pt x="200" y="243"/>
                    </a:lnTo>
                    <a:lnTo>
                      <a:pt x="198" y="212"/>
                    </a:lnTo>
                    <a:lnTo>
                      <a:pt x="196" y="212"/>
                    </a:lnTo>
                    <a:lnTo>
                      <a:pt x="191" y="194"/>
                    </a:lnTo>
                    <a:lnTo>
                      <a:pt x="191" y="167"/>
                    </a:lnTo>
                    <a:lnTo>
                      <a:pt x="252" y="194"/>
                    </a:lnTo>
                    <a:lnTo>
                      <a:pt x="257" y="195"/>
                    </a:lnTo>
                    <a:lnTo>
                      <a:pt x="259" y="213"/>
                    </a:lnTo>
                    <a:lnTo>
                      <a:pt x="254" y="213"/>
                    </a:lnTo>
                    <a:lnTo>
                      <a:pt x="257" y="230"/>
                    </a:lnTo>
                    <a:lnTo>
                      <a:pt x="313" y="229"/>
                    </a:lnTo>
                    <a:lnTo>
                      <a:pt x="328" y="289"/>
                    </a:lnTo>
                    <a:lnTo>
                      <a:pt x="341" y="367"/>
                    </a:lnTo>
                    <a:lnTo>
                      <a:pt x="402" y="389"/>
                    </a:lnTo>
                    <a:lnTo>
                      <a:pt x="411" y="374"/>
                    </a:lnTo>
                    <a:lnTo>
                      <a:pt x="377" y="364"/>
                    </a:lnTo>
                    <a:lnTo>
                      <a:pt x="387" y="324"/>
                    </a:lnTo>
                    <a:lnTo>
                      <a:pt x="386" y="324"/>
                    </a:lnTo>
                    <a:lnTo>
                      <a:pt x="397" y="293"/>
                    </a:lnTo>
                    <a:lnTo>
                      <a:pt x="403" y="291"/>
                    </a:lnTo>
                    <a:lnTo>
                      <a:pt x="426" y="291"/>
                    </a:lnTo>
                    <a:lnTo>
                      <a:pt x="426" y="311"/>
                    </a:lnTo>
                    <a:lnTo>
                      <a:pt x="436" y="320"/>
                    </a:lnTo>
                    <a:lnTo>
                      <a:pt x="442" y="307"/>
                    </a:lnTo>
                    <a:lnTo>
                      <a:pt x="443" y="293"/>
                    </a:lnTo>
                    <a:lnTo>
                      <a:pt x="436" y="289"/>
                    </a:lnTo>
                    <a:lnTo>
                      <a:pt x="435" y="285"/>
                    </a:lnTo>
                    <a:lnTo>
                      <a:pt x="405" y="285"/>
                    </a:lnTo>
                    <a:lnTo>
                      <a:pt x="398" y="281"/>
                    </a:lnTo>
                    <a:lnTo>
                      <a:pt x="382" y="223"/>
                    </a:lnTo>
                    <a:lnTo>
                      <a:pt x="386" y="221"/>
                    </a:lnTo>
                    <a:lnTo>
                      <a:pt x="398" y="223"/>
                    </a:lnTo>
                    <a:lnTo>
                      <a:pt x="397" y="227"/>
                    </a:lnTo>
                    <a:lnTo>
                      <a:pt x="413" y="230"/>
                    </a:lnTo>
                    <a:lnTo>
                      <a:pt x="433" y="230"/>
                    </a:lnTo>
                    <a:lnTo>
                      <a:pt x="435" y="230"/>
                    </a:lnTo>
                    <a:lnTo>
                      <a:pt x="442" y="230"/>
                    </a:lnTo>
                    <a:lnTo>
                      <a:pt x="453" y="221"/>
                    </a:lnTo>
                    <a:lnTo>
                      <a:pt x="482" y="229"/>
                    </a:lnTo>
                    <a:lnTo>
                      <a:pt x="487" y="241"/>
                    </a:lnTo>
                    <a:lnTo>
                      <a:pt x="497" y="241"/>
                    </a:lnTo>
                    <a:lnTo>
                      <a:pt x="508" y="230"/>
                    </a:lnTo>
                    <a:lnTo>
                      <a:pt x="508" y="221"/>
                    </a:lnTo>
                    <a:lnTo>
                      <a:pt x="513" y="213"/>
                    </a:lnTo>
                    <a:lnTo>
                      <a:pt x="493" y="208"/>
                    </a:lnTo>
                    <a:lnTo>
                      <a:pt x="487" y="213"/>
                    </a:lnTo>
                    <a:lnTo>
                      <a:pt x="492" y="223"/>
                    </a:lnTo>
                    <a:lnTo>
                      <a:pt x="497" y="223"/>
                    </a:lnTo>
                    <a:lnTo>
                      <a:pt x="497" y="227"/>
                    </a:lnTo>
                    <a:lnTo>
                      <a:pt x="387" y="194"/>
                    </a:lnTo>
                    <a:lnTo>
                      <a:pt x="377" y="192"/>
                    </a:lnTo>
                    <a:lnTo>
                      <a:pt x="403" y="164"/>
                    </a:lnTo>
                    <a:lnTo>
                      <a:pt x="468" y="184"/>
                    </a:lnTo>
                    <a:lnTo>
                      <a:pt x="482" y="188"/>
                    </a:lnTo>
                    <a:lnTo>
                      <a:pt x="483" y="151"/>
                    </a:lnTo>
                    <a:lnTo>
                      <a:pt x="469" y="146"/>
                    </a:lnTo>
                    <a:lnTo>
                      <a:pt x="468" y="122"/>
                    </a:lnTo>
                    <a:lnTo>
                      <a:pt x="461" y="122"/>
                    </a:lnTo>
                    <a:lnTo>
                      <a:pt x="461" y="159"/>
                    </a:lnTo>
                    <a:lnTo>
                      <a:pt x="453" y="164"/>
                    </a:lnTo>
                    <a:lnTo>
                      <a:pt x="397" y="146"/>
                    </a:lnTo>
                    <a:lnTo>
                      <a:pt x="333" y="172"/>
                    </a:lnTo>
                    <a:lnTo>
                      <a:pt x="328" y="163"/>
                    </a:lnTo>
                    <a:lnTo>
                      <a:pt x="283" y="177"/>
                    </a:lnTo>
                    <a:lnTo>
                      <a:pt x="187" y="133"/>
                    </a:lnTo>
                    <a:lnTo>
                      <a:pt x="169" y="30"/>
                    </a:lnTo>
                    <a:lnTo>
                      <a:pt x="230" y="49"/>
                    </a:lnTo>
                    <a:lnTo>
                      <a:pt x="240" y="49"/>
                    </a:lnTo>
                    <a:lnTo>
                      <a:pt x="252" y="53"/>
                    </a:lnTo>
                    <a:lnTo>
                      <a:pt x="248" y="67"/>
                    </a:lnTo>
                    <a:lnTo>
                      <a:pt x="341" y="97"/>
                    </a:lnTo>
                    <a:lnTo>
                      <a:pt x="355" y="65"/>
                    </a:lnTo>
                    <a:lnTo>
                      <a:pt x="355" y="57"/>
                    </a:lnTo>
                    <a:lnTo>
                      <a:pt x="278" y="34"/>
                    </a:lnTo>
                    <a:lnTo>
                      <a:pt x="283" y="21"/>
                    </a:lnTo>
                    <a:lnTo>
                      <a:pt x="283" y="3"/>
                    </a:lnTo>
                    <a:lnTo>
                      <a:pt x="356" y="0"/>
                    </a:lnTo>
                    <a:lnTo>
                      <a:pt x="553" y="65"/>
                    </a:lnTo>
                    <a:lnTo>
                      <a:pt x="588" y="83"/>
                    </a:lnTo>
                    <a:lnTo>
                      <a:pt x="637" y="102"/>
                    </a:lnTo>
                    <a:lnTo>
                      <a:pt x="680" y="110"/>
                    </a:lnTo>
                    <a:lnTo>
                      <a:pt x="738" y="122"/>
                    </a:lnTo>
                    <a:lnTo>
                      <a:pt x="762" y="139"/>
                    </a:lnTo>
                    <a:lnTo>
                      <a:pt x="773" y="167"/>
                    </a:lnTo>
                    <a:lnTo>
                      <a:pt x="783" y="188"/>
                    </a:lnTo>
                    <a:lnTo>
                      <a:pt x="791" y="194"/>
                    </a:lnTo>
                    <a:lnTo>
                      <a:pt x="793" y="194"/>
                    </a:lnTo>
                    <a:lnTo>
                      <a:pt x="800" y="199"/>
                    </a:lnTo>
                    <a:lnTo>
                      <a:pt x="831" y="194"/>
                    </a:lnTo>
                    <a:lnTo>
                      <a:pt x="906" y="159"/>
                    </a:lnTo>
                    <a:lnTo>
                      <a:pt x="934" y="139"/>
                    </a:lnTo>
                    <a:lnTo>
                      <a:pt x="956" y="126"/>
                    </a:lnTo>
                    <a:lnTo>
                      <a:pt x="965" y="142"/>
                    </a:lnTo>
                    <a:lnTo>
                      <a:pt x="965" y="167"/>
                    </a:lnTo>
                    <a:lnTo>
                      <a:pt x="951" y="167"/>
                    </a:lnTo>
                    <a:lnTo>
                      <a:pt x="954" y="186"/>
                    </a:lnTo>
                    <a:lnTo>
                      <a:pt x="965" y="188"/>
                    </a:lnTo>
                    <a:lnTo>
                      <a:pt x="965" y="194"/>
                    </a:lnTo>
                    <a:lnTo>
                      <a:pt x="964" y="283"/>
                    </a:lnTo>
                    <a:lnTo>
                      <a:pt x="1039" y="283"/>
                    </a:lnTo>
                    <a:lnTo>
                      <a:pt x="1036" y="303"/>
                    </a:lnTo>
                    <a:lnTo>
                      <a:pt x="1034" y="305"/>
                    </a:lnTo>
                    <a:lnTo>
                      <a:pt x="1039" y="305"/>
                    </a:lnTo>
                    <a:lnTo>
                      <a:pt x="1044" y="320"/>
                    </a:lnTo>
                    <a:lnTo>
                      <a:pt x="1054" y="330"/>
                    </a:lnTo>
                    <a:lnTo>
                      <a:pt x="1071" y="327"/>
                    </a:lnTo>
                    <a:lnTo>
                      <a:pt x="1071" y="345"/>
                    </a:lnTo>
                    <a:lnTo>
                      <a:pt x="1066" y="345"/>
                    </a:lnTo>
                    <a:lnTo>
                      <a:pt x="1074" y="351"/>
                    </a:lnTo>
                    <a:lnTo>
                      <a:pt x="1074" y="365"/>
                    </a:lnTo>
                    <a:lnTo>
                      <a:pt x="1082" y="365"/>
                    </a:lnTo>
                    <a:lnTo>
                      <a:pt x="1082" y="382"/>
                    </a:lnTo>
                    <a:lnTo>
                      <a:pt x="1171" y="379"/>
                    </a:lnTo>
                    <a:lnTo>
                      <a:pt x="1180" y="389"/>
                    </a:lnTo>
                    <a:lnTo>
                      <a:pt x="1171" y="395"/>
                    </a:lnTo>
                    <a:lnTo>
                      <a:pt x="1166" y="416"/>
                    </a:lnTo>
                    <a:lnTo>
                      <a:pt x="1180" y="426"/>
                    </a:lnTo>
                    <a:lnTo>
                      <a:pt x="1180" y="430"/>
                    </a:lnTo>
                    <a:lnTo>
                      <a:pt x="1172" y="435"/>
                    </a:lnTo>
                    <a:lnTo>
                      <a:pt x="1159" y="435"/>
                    </a:lnTo>
                    <a:lnTo>
                      <a:pt x="1203" y="424"/>
                    </a:lnTo>
                    <a:lnTo>
                      <a:pt x="1322" y="367"/>
                    </a:lnTo>
                    <a:lnTo>
                      <a:pt x="1557" y="551"/>
                    </a:lnTo>
                    <a:lnTo>
                      <a:pt x="1425" y="973"/>
                    </a:lnTo>
                    <a:lnTo>
                      <a:pt x="1217" y="757"/>
                    </a:lnTo>
                    <a:lnTo>
                      <a:pt x="1217" y="777"/>
                    </a:lnTo>
                    <a:lnTo>
                      <a:pt x="1211" y="785"/>
                    </a:lnTo>
                    <a:lnTo>
                      <a:pt x="1212" y="794"/>
                    </a:lnTo>
                    <a:lnTo>
                      <a:pt x="1226" y="806"/>
                    </a:lnTo>
                    <a:lnTo>
                      <a:pt x="1217" y="810"/>
                    </a:lnTo>
                    <a:lnTo>
                      <a:pt x="1210" y="806"/>
                    </a:lnTo>
                    <a:lnTo>
                      <a:pt x="1166" y="810"/>
                    </a:lnTo>
                    <a:lnTo>
                      <a:pt x="1162" y="803"/>
                    </a:lnTo>
                    <a:lnTo>
                      <a:pt x="1136" y="828"/>
                    </a:lnTo>
                    <a:lnTo>
                      <a:pt x="1137" y="838"/>
                    </a:lnTo>
                    <a:lnTo>
                      <a:pt x="1137" y="865"/>
                    </a:lnTo>
                    <a:lnTo>
                      <a:pt x="1132" y="865"/>
                    </a:lnTo>
                    <a:lnTo>
                      <a:pt x="1132" y="877"/>
                    </a:lnTo>
                    <a:lnTo>
                      <a:pt x="1127" y="877"/>
                    </a:lnTo>
                    <a:lnTo>
                      <a:pt x="1124" y="861"/>
                    </a:lnTo>
                    <a:lnTo>
                      <a:pt x="1114" y="861"/>
                    </a:lnTo>
                    <a:lnTo>
                      <a:pt x="1114" y="868"/>
                    </a:lnTo>
                    <a:lnTo>
                      <a:pt x="1079" y="849"/>
                    </a:lnTo>
                    <a:lnTo>
                      <a:pt x="1071" y="841"/>
                    </a:lnTo>
                    <a:lnTo>
                      <a:pt x="1069" y="843"/>
                    </a:lnTo>
                    <a:lnTo>
                      <a:pt x="1066" y="836"/>
                    </a:lnTo>
                    <a:lnTo>
                      <a:pt x="1056" y="834"/>
                    </a:lnTo>
                    <a:lnTo>
                      <a:pt x="1061" y="851"/>
                    </a:lnTo>
                    <a:lnTo>
                      <a:pt x="1054" y="843"/>
                    </a:lnTo>
                    <a:lnTo>
                      <a:pt x="1052" y="838"/>
                    </a:lnTo>
                    <a:lnTo>
                      <a:pt x="1047" y="836"/>
                    </a:lnTo>
                    <a:lnTo>
                      <a:pt x="1060" y="896"/>
                    </a:lnTo>
                    <a:lnTo>
                      <a:pt x="1074" y="927"/>
                    </a:lnTo>
                    <a:lnTo>
                      <a:pt x="1089" y="938"/>
                    </a:lnTo>
                    <a:lnTo>
                      <a:pt x="1101" y="957"/>
                    </a:lnTo>
                    <a:lnTo>
                      <a:pt x="1106" y="982"/>
                    </a:lnTo>
                    <a:lnTo>
                      <a:pt x="1095" y="1009"/>
                    </a:lnTo>
                    <a:lnTo>
                      <a:pt x="1084" y="1017"/>
                    </a:lnTo>
                    <a:lnTo>
                      <a:pt x="1082" y="1024"/>
                    </a:lnTo>
                    <a:lnTo>
                      <a:pt x="1071" y="1030"/>
                    </a:lnTo>
                    <a:lnTo>
                      <a:pt x="1061" y="1040"/>
                    </a:lnTo>
                    <a:lnTo>
                      <a:pt x="1056" y="1050"/>
                    </a:lnTo>
                    <a:lnTo>
                      <a:pt x="1060" y="1063"/>
                    </a:lnTo>
                    <a:lnTo>
                      <a:pt x="1054" y="1079"/>
                    </a:lnTo>
                    <a:lnTo>
                      <a:pt x="1074" y="1092"/>
                    </a:lnTo>
                    <a:lnTo>
                      <a:pt x="1074" y="1138"/>
                    </a:lnTo>
                    <a:lnTo>
                      <a:pt x="1071" y="1151"/>
                    </a:lnTo>
                    <a:lnTo>
                      <a:pt x="1079" y="1165"/>
                    </a:lnTo>
                    <a:lnTo>
                      <a:pt x="1076" y="1196"/>
                    </a:lnTo>
                    <a:lnTo>
                      <a:pt x="1089" y="1217"/>
                    </a:lnTo>
                    <a:lnTo>
                      <a:pt x="1089" y="1227"/>
                    </a:lnTo>
                    <a:lnTo>
                      <a:pt x="1095" y="1235"/>
                    </a:lnTo>
                    <a:lnTo>
                      <a:pt x="1095" y="1242"/>
                    </a:lnTo>
                    <a:lnTo>
                      <a:pt x="1115" y="1257"/>
                    </a:lnTo>
                    <a:lnTo>
                      <a:pt x="1119" y="1268"/>
                    </a:lnTo>
                    <a:lnTo>
                      <a:pt x="1122" y="1268"/>
                    </a:lnTo>
                    <a:lnTo>
                      <a:pt x="1124" y="1283"/>
                    </a:lnTo>
                    <a:lnTo>
                      <a:pt x="1136" y="1288"/>
                    </a:lnTo>
                    <a:lnTo>
                      <a:pt x="1148" y="1304"/>
                    </a:lnTo>
                    <a:lnTo>
                      <a:pt x="1132" y="1327"/>
                    </a:lnTo>
                    <a:lnTo>
                      <a:pt x="1117" y="1333"/>
                    </a:lnTo>
                    <a:lnTo>
                      <a:pt x="1110" y="1348"/>
                    </a:lnTo>
                    <a:lnTo>
                      <a:pt x="1102" y="1361"/>
                    </a:lnTo>
                    <a:lnTo>
                      <a:pt x="1074" y="1388"/>
                    </a:lnTo>
                    <a:lnTo>
                      <a:pt x="1069" y="1403"/>
                    </a:lnTo>
                    <a:lnTo>
                      <a:pt x="1062" y="1406"/>
                    </a:lnTo>
                    <a:lnTo>
                      <a:pt x="1061" y="1415"/>
                    </a:lnTo>
                    <a:lnTo>
                      <a:pt x="1051" y="1430"/>
                    </a:lnTo>
                    <a:lnTo>
                      <a:pt x="1039" y="1442"/>
                    </a:lnTo>
                    <a:lnTo>
                      <a:pt x="1031" y="1442"/>
                    </a:lnTo>
                    <a:lnTo>
                      <a:pt x="1005" y="1472"/>
                    </a:lnTo>
                    <a:lnTo>
                      <a:pt x="999" y="1476"/>
                    </a:lnTo>
                    <a:lnTo>
                      <a:pt x="994" y="1485"/>
                    </a:lnTo>
                    <a:lnTo>
                      <a:pt x="979" y="1490"/>
                    </a:lnTo>
                    <a:lnTo>
                      <a:pt x="961" y="1503"/>
                    </a:lnTo>
                    <a:lnTo>
                      <a:pt x="956" y="1517"/>
                    </a:lnTo>
                    <a:lnTo>
                      <a:pt x="941" y="1534"/>
                    </a:lnTo>
                    <a:lnTo>
                      <a:pt x="933" y="1566"/>
                    </a:lnTo>
                    <a:lnTo>
                      <a:pt x="943" y="1586"/>
                    </a:lnTo>
                    <a:lnTo>
                      <a:pt x="939" y="1590"/>
                    </a:lnTo>
                    <a:lnTo>
                      <a:pt x="939" y="1592"/>
                    </a:lnTo>
                    <a:lnTo>
                      <a:pt x="933" y="1595"/>
                    </a:lnTo>
                    <a:lnTo>
                      <a:pt x="911" y="1586"/>
                    </a:lnTo>
                    <a:lnTo>
                      <a:pt x="901" y="1587"/>
                    </a:lnTo>
                    <a:lnTo>
                      <a:pt x="871" y="1579"/>
                    </a:lnTo>
                    <a:lnTo>
                      <a:pt x="863" y="1573"/>
                    </a:lnTo>
                    <a:lnTo>
                      <a:pt x="833" y="1556"/>
                    </a:lnTo>
                    <a:lnTo>
                      <a:pt x="826" y="1562"/>
                    </a:lnTo>
                    <a:lnTo>
                      <a:pt x="810" y="1562"/>
                    </a:lnTo>
                    <a:lnTo>
                      <a:pt x="804" y="1556"/>
                    </a:lnTo>
                    <a:lnTo>
                      <a:pt x="786" y="1560"/>
                    </a:lnTo>
                    <a:lnTo>
                      <a:pt x="783" y="1547"/>
                    </a:lnTo>
                    <a:lnTo>
                      <a:pt x="783" y="1539"/>
                    </a:lnTo>
                    <a:lnTo>
                      <a:pt x="769" y="1525"/>
                    </a:lnTo>
                    <a:lnTo>
                      <a:pt x="773" y="1511"/>
                    </a:lnTo>
                    <a:lnTo>
                      <a:pt x="778" y="1503"/>
                    </a:lnTo>
                    <a:lnTo>
                      <a:pt x="778" y="1490"/>
                    </a:lnTo>
                    <a:lnTo>
                      <a:pt x="769" y="1463"/>
                    </a:lnTo>
                    <a:lnTo>
                      <a:pt x="773" y="1451"/>
                    </a:lnTo>
                    <a:lnTo>
                      <a:pt x="767" y="1436"/>
                    </a:lnTo>
                    <a:lnTo>
                      <a:pt x="762" y="1401"/>
                    </a:lnTo>
                    <a:lnTo>
                      <a:pt x="744" y="1374"/>
                    </a:lnTo>
                    <a:lnTo>
                      <a:pt x="738" y="1359"/>
                    </a:lnTo>
                    <a:lnTo>
                      <a:pt x="703" y="1325"/>
                    </a:lnTo>
                    <a:lnTo>
                      <a:pt x="695" y="1319"/>
                    </a:lnTo>
                    <a:lnTo>
                      <a:pt x="689" y="1321"/>
                    </a:lnTo>
                    <a:lnTo>
                      <a:pt x="672" y="1314"/>
                    </a:lnTo>
                    <a:lnTo>
                      <a:pt x="658" y="1314"/>
                    </a:lnTo>
                    <a:lnTo>
                      <a:pt x="634" y="1292"/>
                    </a:lnTo>
                    <a:lnTo>
                      <a:pt x="608" y="1278"/>
                    </a:lnTo>
                    <a:lnTo>
                      <a:pt x="594" y="1258"/>
                    </a:lnTo>
                    <a:lnTo>
                      <a:pt x="598" y="1249"/>
                    </a:lnTo>
                    <a:lnTo>
                      <a:pt x="597" y="1226"/>
                    </a:lnTo>
                    <a:lnTo>
                      <a:pt x="598" y="1216"/>
                    </a:lnTo>
                    <a:lnTo>
                      <a:pt x="586" y="1206"/>
                    </a:lnTo>
                    <a:lnTo>
                      <a:pt x="571" y="1208"/>
                    </a:lnTo>
                    <a:lnTo>
                      <a:pt x="562" y="1217"/>
                    </a:lnTo>
                    <a:lnTo>
                      <a:pt x="557" y="1213"/>
                    </a:lnTo>
                    <a:lnTo>
                      <a:pt x="554" y="1181"/>
                    </a:lnTo>
                    <a:lnTo>
                      <a:pt x="563" y="1147"/>
                    </a:lnTo>
                    <a:lnTo>
                      <a:pt x="562" y="1141"/>
                    </a:lnTo>
                    <a:lnTo>
                      <a:pt x="553" y="1134"/>
                    </a:lnTo>
                    <a:lnTo>
                      <a:pt x="548" y="1133"/>
                    </a:lnTo>
                    <a:lnTo>
                      <a:pt x="554" y="1120"/>
                    </a:lnTo>
                    <a:lnTo>
                      <a:pt x="553" y="1112"/>
                    </a:lnTo>
                    <a:lnTo>
                      <a:pt x="547" y="1116"/>
                    </a:lnTo>
                    <a:lnTo>
                      <a:pt x="531" y="1116"/>
                    </a:lnTo>
                    <a:lnTo>
                      <a:pt x="527" y="1118"/>
                    </a:lnTo>
                    <a:lnTo>
                      <a:pt x="513" y="1118"/>
                    </a:lnTo>
                    <a:lnTo>
                      <a:pt x="509" y="1035"/>
                    </a:lnTo>
                    <a:lnTo>
                      <a:pt x="514" y="1004"/>
                    </a:lnTo>
                    <a:lnTo>
                      <a:pt x="508" y="1001"/>
                    </a:lnTo>
                    <a:lnTo>
                      <a:pt x="509" y="996"/>
                    </a:lnTo>
                    <a:lnTo>
                      <a:pt x="506" y="973"/>
                    </a:lnTo>
                    <a:lnTo>
                      <a:pt x="501" y="968"/>
                    </a:lnTo>
                    <a:lnTo>
                      <a:pt x="499" y="960"/>
                    </a:lnTo>
                    <a:lnTo>
                      <a:pt x="509" y="938"/>
                    </a:lnTo>
                    <a:lnTo>
                      <a:pt x="499" y="930"/>
                    </a:lnTo>
                    <a:lnTo>
                      <a:pt x="492" y="938"/>
                    </a:lnTo>
                    <a:close/>
                  </a:path>
                </a:pathLst>
              </a:custGeom>
              <a:gradFill flip="none" rotWithShape="1">
                <a:gsLst>
                  <a:gs pos="72000">
                    <a:srgbClr val="FFCCCC"/>
                  </a:gs>
                  <a:gs pos="0">
                    <a:srgbClr val="00B0F0"/>
                  </a:gs>
                  <a:gs pos="67000">
                    <a:srgbClr val="00B0F0">
                      <a:lumMod val="40000"/>
                      <a:lumOff val="60000"/>
                      <a:alpha val="90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58" name="Freeform 35"/>
              <p:cNvSpPr>
                <a:spLocks/>
              </p:cNvSpPr>
              <p:nvPr/>
            </p:nvSpPr>
            <p:spPr bwMode="auto">
              <a:xfrm>
                <a:off x="5149378" y="5794398"/>
                <a:ext cx="2471738" cy="2532072"/>
              </a:xfrm>
              <a:custGeom>
                <a:avLst/>
                <a:gdLst>
                  <a:gd name="T0" fmla="*/ 469 w 1557"/>
                  <a:gd name="T1" fmla="*/ 996 h 1595"/>
                  <a:gd name="T2" fmla="*/ 497 w 1557"/>
                  <a:gd name="T3" fmla="*/ 907 h 1595"/>
                  <a:gd name="T4" fmla="*/ 468 w 1557"/>
                  <a:gd name="T5" fmla="*/ 900 h 1595"/>
                  <a:gd name="T6" fmla="*/ 447 w 1557"/>
                  <a:gd name="T7" fmla="*/ 849 h 1595"/>
                  <a:gd name="T8" fmla="*/ 429 w 1557"/>
                  <a:gd name="T9" fmla="*/ 824 h 1595"/>
                  <a:gd name="T10" fmla="*/ 461 w 1557"/>
                  <a:gd name="T11" fmla="*/ 799 h 1595"/>
                  <a:gd name="T12" fmla="*/ 433 w 1557"/>
                  <a:gd name="T13" fmla="*/ 766 h 1595"/>
                  <a:gd name="T14" fmla="*/ 411 w 1557"/>
                  <a:gd name="T15" fmla="*/ 744 h 1595"/>
                  <a:gd name="T16" fmla="*/ 355 w 1557"/>
                  <a:gd name="T17" fmla="*/ 719 h 1595"/>
                  <a:gd name="T18" fmla="*/ 382 w 1557"/>
                  <a:gd name="T19" fmla="*/ 697 h 1595"/>
                  <a:gd name="T20" fmla="*/ 355 w 1557"/>
                  <a:gd name="T21" fmla="*/ 644 h 1595"/>
                  <a:gd name="T22" fmla="*/ 318 w 1557"/>
                  <a:gd name="T23" fmla="*/ 615 h 1595"/>
                  <a:gd name="T24" fmla="*/ 332 w 1557"/>
                  <a:gd name="T25" fmla="*/ 511 h 1595"/>
                  <a:gd name="T26" fmla="*/ 333 w 1557"/>
                  <a:gd name="T27" fmla="*/ 479 h 1595"/>
                  <a:gd name="T28" fmla="*/ 347 w 1557"/>
                  <a:gd name="T29" fmla="*/ 458 h 1595"/>
                  <a:gd name="T30" fmla="*/ 64 w 1557"/>
                  <a:gd name="T31" fmla="*/ 427 h 1595"/>
                  <a:gd name="T32" fmla="*/ 147 w 1557"/>
                  <a:gd name="T33" fmla="*/ 320 h 1595"/>
                  <a:gd name="T34" fmla="*/ 147 w 1557"/>
                  <a:gd name="T35" fmla="*/ 340 h 1595"/>
                  <a:gd name="T36" fmla="*/ 196 w 1557"/>
                  <a:gd name="T37" fmla="*/ 212 h 1595"/>
                  <a:gd name="T38" fmla="*/ 254 w 1557"/>
                  <a:gd name="T39" fmla="*/ 213 h 1595"/>
                  <a:gd name="T40" fmla="*/ 411 w 1557"/>
                  <a:gd name="T41" fmla="*/ 374 h 1595"/>
                  <a:gd name="T42" fmla="*/ 426 w 1557"/>
                  <a:gd name="T43" fmla="*/ 291 h 1595"/>
                  <a:gd name="T44" fmla="*/ 435 w 1557"/>
                  <a:gd name="T45" fmla="*/ 285 h 1595"/>
                  <a:gd name="T46" fmla="*/ 397 w 1557"/>
                  <a:gd name="T47" fmla="*/ 227 h 1595"/>
                  <a:gd name="T48" fmla="*/ 482 w 1557"/>
                  <a:gd name="T49" fmla="*/ 229 h 1595"/>
                  <a:gd name="T50" fmla="*/ 493 w 1557"/>
                  <a:gd name="T51" fmla="*/ 208 h 1595"/>
                  <a:gd name="T52" fmla="*/ 377 w 1557"/>
                  <a:gd name="T53" fmla="*/ 192 h 1595"/>
                  <a:gd name="T54" fmla="*/ 468 w 1557"/>
                  <a:gd name="T55" fmla="*/ 122 h 1595"/>
                  <a:gd name="T56" fmla="*/ 328 w 1557"/>
                  <a:gd name="T57" fmla="*/ 163 h 1595"/>
                  <a:gd name="T58" fmla="*/ 252 w 1557"/>
                  <a:gd name="T59" fmla="*/ 53 h 1595"/>
                  <a:gd name="T60" fmla="*/ 283 w 1557"/>
                  <a:gd name="T61" fmla="*/ 21 h 1595"/>
                  <a:gd name="T62" fmla="*/ 680 w 1557"/>
                  <a:gd name="T63" fmla="*/ 110 h 1595"/>
                  <a:gd name="T64" fmla="*/ 793 w 1557"/>
                  <a:gd name="T65" fmla="*/ 194 h 1595"/>
                  <a:gd name="T66" fmla="*/ 965 w 1557"/>
                  <a:gd name="T67" fmla="*/ 142 h 1595"/>
                  <a:gd name="T68" fmla="*/ 964 w 1557"/>
                  <a:gd name="T69" fmla="*/ 283 h 1595"/>
                  <a:gd name="T70" fmla="*/ 1054 w 1557"/>
                  <a:gd name="T71" fmla="*/ 330 h 1595"/>
                  <a:gd name="T72" fmla="*/ 1082 w 1557"/>
                  <a:gd name="T73" fmla="*/ 365 h 1595"/>
                  <a:gd name="T74" fmla="*/ 1180 w 1557"/>
                  <a:gd name="T75" fmla="*/ 426 h 1595"/>
                  <a:gd name="T76" fmla="*/ 1557 w 1557"/>
                  <a:gd name="T77" fmla="*/ 551 h 1595"/>
                  <a:gd name="T78" fmla="*/ 1226 w 1557"/>
                  <a:gd name="T79" fmla="*/ 806 h 1595"/>
                  <a:gd name="T80" fmla="*/ 1137 w 1557"/>
                  <a:gd name="T81" fmla="*/ 838 h 1595"/>
                  <a:gd name="T82" fmla="*/ 1114 w 1557"/>
                  <a:gd name="T83" fmla="*/ 861 h 1595"/>
                  <a:gd name="T84" fmla="*/ 1056 w 1557"/>
                  <a:gd name="T85" fmla="*/ 834 h 1595"/>
                  <a:gd name="T86" fmla="*/ 1074 w 1557"/>
                  <a:gd name="T87" fmla="*/ 927 h 1595"/>
                  <a:gd name="T88" fmla="*/ 1082 w 1557"/>
                  <a:gd name="T89" fmla="*/ 1024 h 1595"/>
                  <a:gd name="T90" fmla="*/ 1074 w 1557"/>
                  <a:gd name="T91" fmla="*/ 1092 h 1595"/>
                  <a:gd name="T92" fmla="*/ 1089 w 1557"/>
                  <a:gd name="T93" fmla="*/ 1227 h 1595"/>
                  <a:gd name="T94" fmla="*/ 1124 w 1557"/>
                  <a:gd name="T95" fmla="*/ 1283 h 1595"/>
                  <a:gd name="T96" fmla="*/ 1102 w 1557"/>
                  <a:gd name="T97" fmla="*/ 1361 h 1595"/>
                  <a:gd name="T98" fmla="*/ 1039 w 1557"/>
                  <a:gd name="T99" fmla="*/ 1442 h 1595"/>
                  <a:gd name="T100" fmla="*/ 961 w 1557"/>
                  <a:gd name="T101" fmla="*/ 1503 h 1595"/>
                  <a:gd name="T102" fmla="*/ 939 w 1557"/>
                  <a:gd name="T103" fmla="*/ 1592 h 1595"/>
                  <a:gd name="T104" fmla="*/ 833 w 1557"/>
                  <a:gd name="T105" fmla="*/ 1556 h 1595"/>
                  <a:gd name="T106" fmla="*/ 783 w 1557"/>
                  <a:gd name="T107" fmla="*/ 1539 h 1595"/>
                  <a:gd name="T108" fmla="*/ 773 w 1557"/>
                  <a:gd name="T109" fmla="*/ 1451 h 1595"/>
                  <a:gd name="T110" fmla="*/ 695 w 1557"/>
                  <a:gd name="T111" fmla="*/ 1319 h 1595"/>
                  <a:gd name="T112" fmla="*/ 594 w 1557"/>
                  <a:gd name="T113" fmla="*/ 1258 h 1595"/>
                  <a:gd name="T114" fmla="*/ 562 w 1557"/>
                  <a:gd name="T115" fmla="*/ 1217 h 1595"/>
                  <a:gd name="T116" fmla="*/ 548 w 1557"/>
                  <a:gd name="T117" fmla="*/ 1133 h 1595"/>
                  <a:gd name="T118" fmla="*/ 513 w 1557"/>
                  <a:gd name="T119" fmla="*/ 1118 h 1595"/>
                  <a:gd name="T120" fmla="*/ 501 w 1557"/>
                  <a:gd name="T121" fmla="*/ 96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595">
                    <a:moveTo>
                      <a:pt x="492" y="938"/>
                    </a:moveTo>
                    <a:lnTo>
                      <a:pt x="493" y="979"/>
                    </a:lnTo>
                    <a:lnTo>
                      <a:pt x="492" y="982"/>
                    </a:lnTo>
                    <a:lnTo>
                      <a:pt x="491" y="969"/>
                    </a:lnTo>
                    <a:lnTo>
                      <a:pt x="487" y="968"/>
                    </a:lnTo>
                    <a:lnTo>
                      <a:pt x="469" y="996"/>
                    </a:lnTo>
                    <a:lnTo>
                      <a:pt x="471" y="965"/>
                    </a:lnTo>
                    <a:lnTo>
                      <a:pt x="483" y="951"/>
                    </a:lnTo>
                    <a:lnTo>
                      <a:pt x="487" y="938"/>
                    </a:lnTo>
                    <a:lnTo>
                      <a:pt x="491" y="912"/>
                    </a:lnTo>
                    <a:lnTo>
                      <a:pt x="499" y="911"/>
                    </a:lnTo>
                    <a:lnTo>
                      <a:pt x="497" y="907"/>
                    </a:lnTo>
                    <a:lnTo>
                      <a:pt x="491" y="911"/>
                    </a:lnTo>
                    <a:lnTo>
                      <a:pt x="483" y="907"/>
                    </a:lnTo>
                    <a:lnTo>
                      <a:pt x="478" y="911"/>
                    </a:lnTo>
                    <a:lnTo>
                      <a:pt x="478" y="896"/>
                    </a:lnTo>
                    <a:lnTo>
                      <a:pt x="474" y="900"/>
                    </a:lnTo>
                    <a:lnTo>
                      <a:pt x="468" y="900"/>
                    </a:lnTo>
                    <a:lnTo>
                      <a:pt x="477" y="880"/>
                    </a:lnTo>
                    <a:lnTo>
                      <a:pt x="468" y="857"/>
                    </a:lnTo>
                    <a:lnTo>
                      <a:pt x="459" y="857"/>
                    </a:lnTo>
                    <a:lnTo>
                      <a:pt x="453" y="872"/>
                    </a:lnTo>
                    <a:lnTo>
                      <a:pt x="447" y="872"/>
                    </a:lnTo>
                    <a:lnTo>
                      <a:pt x="447" y="849"/>
                    </a:lnTo>
                    <a:lnTo>
                      <a:pt x="442" y="834"/>
                    </a:lnTo>
                    <a:lnTo>
                      <a:pt x="433" y="830"/>
                    </a:lnTo>
                    <a:lnTo>
                      <a:pt x="421" y="834"/>
                    </a:lnTo>
                    <a:lnTo>
                      <a:pt x="417" y="828"/>
                    </a:lnTo>
                    <a:lnTo>
                      <a:pt x="417" y="821"/>
                    </a:lnTo>
                    <a:lnTo>
                      <a:pt x="429" y="824"/>
                    </a:lnTo>
                    <a:lnTo>
                      <a:pt x="435" y="824"/>
                    </a:lnTo>
                    <a:lnTo>
                      <a:pt x="436" y="828"/>
                    </a:lnTo>
                    <a:lnTo>
                      <a:pt x="446" y="808"/>
                    </a:lnTo>
                    <a:lnTo>
                      <a:pt x="452" y="803"/>
                    </a:lnTo>
                    <a:lnTo>
                      <a:pt x="459" y="806"/>
                    </a:lnTo>
                    <a:lnTo>
                      <a:pt x="461" y="799"/>
                    </a:lnTo>
                    <a:lnTo>
                      <a:pt x="453" y="789"/>
                    </a:lnTo>
                    <a:lnTo>
                      <a:pt x="443" y="785"/>
                    </a:lnTo>
                    <a:lnTo>
                      <a:pt x="443" y="779"/>
                    </a:lnTo>
                    <a:lnTo>
                      <a:pt x="447" y="773"/>
                    </a:lnTo>
                    <a:lnTo>
                      <a:pt x="436" y="766"/>
                    </a:lnTo>
                    <a:lnTo>
                      <a:pt x="433" y="766"/>
                    </a:lnTo>
                    <a:lnTo>
                      <a:pt x="429" y="759"/>
                    </a:lnTo>
                    <a:lnTo>
                      <a:pt x="429" y="750"/>
                    </a:lnTo>
                    <a:lnTo>
                      <a:pt x="426" y="754"/>
                    </a:lnTo>
                    <a:lnTo>
                      <a:pt x="418" y="752"/>
                    </a:lnTo>
                    <a:lnTo>
                      <a:pt x="413" y="744"/>
                    </a:lnTo>
                    <a:lnTo>
                      <a:pt x="411" y="744"/>
                    </a:lnTo>
                    <a:lnTo>
                      <a:pt x="407" y="746"/>
                    </a:lnTo>
                    <a:lnTo>
                      <a:pt x="393" y="741"/>
                    </a:lnTo>
                    <a:lnTo>
                      <a:pt x="368" y="744"/>
                    </a:lnTo>
                    <a:lnTo>
                      <a:pt x="363" y="737"/>
                    </a:lnTo>
                    <a:lnTo>
                      <a:pt x="347" y="737"/>
                    </a:lnTo>
                    <a:lnTo>
                      <a:pt x="355" y="719"/>
                    </a:lnTo>
                    <a:lnTo>
                      <a:pt x="366" y="715"/>
                    </a:lnTo>
                    <a:lnTo>
                      <a:pt x="367" y="704"/>
                    </a:lnTo>
                    <a:lnTo>
                      <a:pt x="386" y="706"/>
                    </a:lnTo>
                    <a:lnTo>
                      <a:pt x="393" y="702"/>
                    </a:lnTo>
                    <a:lnTo>
                      <a:pt x="393" y="697"/>
                    </a:lnTo>
                    <a:lnTo>
                      <a:pt x="382" y="697"/>
                    </a:lnTo>
                    <a:lnTo>
                      <a:pt x="351" y="691"/>
                    </a:lnTo>
                    <a:lnTo>
                      <a:pt x="355" y="684"/>
                    </a:lnTo>
                    <a:lnTo>
                      <a:pt x="366" y="671"/>
                    </a:lnTo>
                    <a:lnTo>
                      <a:pt x="367" y="665"/>
                    </a:lnTo>
                    <a:lnTo>
                      <a:pt x="355" y="662"/>
                    </a:lnTo>
                    <a:lnTo>
                      <a:pt x="355" y="644"/>
                    </a:lnTo>
                    <a:lnTo>
                      <a:pt x="355" y="654"/>
                    </a:lnTo>
                    <a:lnTo>
                      <a:pt x="351" y="644"/>
                    </a:lnTo>
                    <a:lnTo>
                      <a:pt x="347" y="654"/>
                    </a:lnTo>
                    <a:lnTo>
                      <a:pt x="342" y="653"/>
                    </a:lnTo>
                    <a:lnTo>
                      <a:pt x="351" y="640"/>
                    </a:lnTo>
                    <a:lnTo>
                      <a:pt x="318" y="615"/>
                    </a:lnTo>
                    <a:lnTo>
                      <a:pt x="292" y="615"/>
                    </a:lnTo>
                    <a:lnTo>
                      <a:pt x="293" y="605"/>
                    </a:lnTo>
                    <a:lnTo>
                      <a:pt x="283" y="603"/>
                    </a:lnTo>
                    <a:lnTo>
                      <a:pt x="321" y="537"/>
                    </a:lnTo>
                    <a:lnTo>
                      <a:pt x="323" y="519"/>
                    </a:lnTo>
                    <a:lnTo>
                      <a:pt x="332" y="511"/>
                    </a:lnTo>
                    <a:lnTo>
                      <a:pt x="333" y="502"/>
                    </a:lnTo>
                    <a:lnTo>
                      <a:pt x="328" y="498"/>
                    </a:lnTo>
                    <a:lnTo>
                      <a:pt x="333" y="485"/>
                    </a:lnTo>
                    <a:lnTo>
                      <a:pt x="328" y="484"/>
                    </a:lnTo>
                    <a:lnTo>
                      <a:pt x="332" y="484"/>
                    </a:lnTo>
                    <a:lnTo>
                      <a:pt x="333" y="479"/>
                    </a:lnTo>
                    <a:lnTo>
                      <a:pt x="338" y="479"/>
                    </a:lnTo>
                    <a:lnTo>
                      <a:pt x="338" y="471"/>
                    </a:lnTo>
                    <a:lnTo>
                      <a:pt x="342" y="471"/>
                    </a:lnTo>
                    <a:lnTo>
                      <a:pt x="342" y="467"/>
                    </a:lnTo>
                    <a:lnTo>
                      <a:pt x="345" y="467"/>
                    </a:lnTo>
                    <a:lnTo>
                      <a:pt x="347" y="458"/>
                    </a:lnTo>
                    <a:lnTo>
                      <a:pt x="231" y="427"/>
                    </a:lnTo>
                    <a:lnTo>
                      <a:pt x="160" y="427"/>
                    </a:lnTo>
                    <a:lnTo>
                      <a:pt x="160" y="430"/>
                    </a:lnTo>
                    <a:lnTo>
                      <a:pt x="157" y="430"/>
                    </a:lnTo>
                    <a:lnTo>
                      <a:pt x="155" y="427"/>
                    </a:lnTo>
                    <a:lnTo>
                      <a:pt x="64" y="427"/>
                    </a:lnTo>
                    <a:lnTo>
                      <a:pt x="19" y="194"/>
                    </a:lnTo>
                    <a:lnTo>
                      <a:pt x="0" y="75"/>
                    </a:lnTo>
                    <a:lnTo>
                      <a:pt x="106" y="129"/>
                    </a:lnTo>
                    <a:lnTo>
                      <a:pt x="120" y="194"/>
                    </a:lnTo>
                    <a:lnTo>
                      <a:pt x="144" y="320"/>
                    </a:lnTo>
                    <a:lnTo>
                      <a:pt x="147" y="320"/>
                    </a:lnTo>
                    <a:lnTo>
                      <a:pt x="150" y="327"/>
                    </a:lnTo>
                    <a:lnTo>
                      <a:pt x="144" y="330"/>
                    </a:lnTo>
                    <a:lnTo>
                      <a:pt x="147" y="332"/>
                    </a:lnTo>
                    <a:lnTo>
                      <a:pt x="150" y="332"/>
                    </a:lnTo>
                    <a:lnTo>
                      <a:pt x="151" y="340"/>
                    </a:lnTo>
                    <a:lnTo>
                      <a:pt x="147" y="340"/>
                    </a:lnTo>
                    <a:lnTo>
                      <a:pt x="150" y="347"/>
                    </a:lnTo>
                    <a:lnTo>
                      <a:pt x="219" y="338"/>
                    </a:lnTo>
                    <a:lnTo>
                      <a:pt x="201" y="243"/>
                    </a:lnTo>
                    <a:lnTo>
                      <a:pt x="200" y="243"/>
                    </a:lnTo>
                    <a:lnTo>
                      <a:pt x="198" y="212"/>
                    </a:lnTo>
                    <a:lnTo>
                      <a:pt x="196" y="212"/>
                    </a:lnTo>
                    <a:lnTo>
                      <a:pt x="191" y="194"/>
                    </a:lnTo>
                    <a:lnTo>
                      <a:pt x="191" y="167"/>
                    </a:lnTo>
                    <a:lnTo>
                      <a:pt x="252" y="194"/>
                    </a:lnTo>
                    <a:lnTo>
                      <a:pt x="257" y="195"/>
                    </a:lnTo>
                    <a:lnTo>
                      <a:pt x="259" y="213"/>
                    </a:lnTo>
                    <a:lnTo>
                      <a:pt x="254" y="213"/>
                    </a:lnTo>
                    <a:lnTo>
                      <a:pt x="257" y="230"/>
                    </a:lnTo>
                    <a:lnTo>
                      <a:pt x="313" y="229"/>
                    </a:lnTo>
                    <a:lnTo>
                      <a:pt x="328" y="289"/>
                    </a:lnTo>
                    <a:lnTo>
                      <a:pt x="341" y="367"/>
                    </a:lnTo>
                    <a:lnTo>
                      <a:pt x="402" y="389"/>
                    </a:lnTo>
                    <a:lnTo>
                      <a:pt x="411" y="374"/>
                    </a:lnTo>
                    <a:lnTo>
                      <a:pt x="377" y="364"/>
                    </a:lnTo>
                    <a:lnTo>
                      <a:pt x="387" y="324"/>
                    </a:lnTo>
                    <a:lnTo>
                      <a:pt x="386" y="324"/>
                    </a:lnTo>
                    <a:lnTo>
                      <a:pt x="397" y="293"/>
                    </a:lnTo>
                    <a:lnTo>
                      <a:pt x="403" y="291"/>
                    </a:lnTo>
                    <a:lnTo>
                      <a:pt x="426" y="291"/>
                    </a:lnTo>
                    <a:lnTo>
                      <a:pt x="426" y="311"/>
                    </a:lnTo>
                    <a:lnTo>
                      <a:pt x="436" y="320"/>
                    </a:lnTo>
                    <a:lnTo>
                      <a:pt x="442" y="307"/>
                    </a:lnTo>
                    <a:lnTo>
                      <a:pt x="443" y="293"/>
                    </a:lnTo>
                    <a:lnTo>
                      <a:pt x="436" y="289"/>
                    </a:lnTo>
                    <a:lnTo>
                      <a:pt x="435" y="285"/>
                    </a:lnTo>
                    <a:lnTo>
                      <a:pt x="405" y="285"/>
                    </a:lnTo>
                    <a:lnTo>
                      <a:pt x="398" y="281"/>
                    </a:lnTo>
                    <a:lnTo>
                      <a:pt x="382" y="223"/>
                    </a:lnTo>
                    <a:lnTo>
                      <a:pt x="386" y="221"/>
                    </a:lnTo>
                    <a:lnTo>
                      <a:pt x="398" y="223"/>
                    </a:lnTo>
                    <a:lnTo>
                      <a:pt x="397" y="227"/>
                    </a:lnTo>
                    <a:lnTo>
                      <a:pt x="413" y="230"/>
                    </a:lnTo>
                    <a:lnTo>
                      <a:pt x="433" y="230"/>
                    </a:lnTo>
                    <a:lnTo>
                      <a:pt x="435" y="230"/>
                    </a:lnTo>
                    <a:lnTo>
                      <a:pt x="442" y="230"/>
                    </a:lnTo>
                    <a:lnTo>
                      <a:pt x="453" y="221"/>
                    </a:lnTo>
                    <a:lnTo>
                      <a:pt x="482" y="229"/>
                    </a:lnTo>
                    <a:lnTo>
                      <a:pt x="487" y="241"/>
                    </a:lnTo>
                    <a:lnTo>
                      <a:pt x="497" y="241"/>
                    </a:lnTo>
                    <a:lnTo>
                      <a:pt x="508" y="230"/>
                    </a:lnTo>
                    <a:lnTo>
                      <a:pt x="508" y="221"/>
                    </a:lnTo>
                    <a:lnTo>
                      <a:pt x="513" y="213"/>
                    </a:lnTo>
                    <a:lnTo>
                      <a:pt x="493" y="208"/>
                    </a:lnTo>
                    <a:lnTo>
                      <a:pt x="487" y="213"/>
                    </a:lnTo>
                    <a:lnTo>
                      <a:pt x="492" y="223"/>
                    </a:lnTo>
                    <a:lnTo>
                      <a:pt x="497" y="223"/>
                    </a:lnTo>
                    <a:lnTo>
                      <a:pt x="497" y="227"/>
                    </a:lnTo>
                    <a:lnTo>
                      <a:pt x="387" y="194"/>
                    </a:lnTo>
                    <a:lnTo>
                      <a:pt x="377" y="192"/>
                    </a:lnTo>
                    <a:lnTo>
                      <a:pt x="403" y="164"/>
                    </a:lnTo>
                    <a:lnTo>
                      <a:pt x="468" y="184"/>
                    </a:lnTo>
                    <a:lnTo>
                      <a:pt x="482" y="188"/>
                    </a:lnTo>
                    <a:lnTo>
                      <a:pt x="483" y="151"/>
                    </a:lnTo>
                    <a:lnTo>
                      <a:pt x="469" y="146"/>
                    </a:lnTo>
                    <a:lnTo>
                      <a:pt x="468" y="122"/>
                    </a:lnTo>
                    <a:lnTo>
                      <a:pt x="461" y="122"/>
                    </a:lnTo>
                    <a:lnTo>
                      <a:pt x="461" y="159"/>
                    </a:lnTo>
                    <a:lnTo>
                      <a:pt x="453" y="164"/>
                    </a:lnTo>
                    <a:lnTo>
                      <a:pt x="397" y="146"/>
                    </a:lnTo>
                    <a:lnTo>
                      <a:pt x="333" y="172"/>
                    </a:lnTo>
                    <a:lnTo>
                      <a:pt x="328" y="163"/>
                    </a:lnTo>
                    <a:lnTo>
                      <a:pt x="283" y="177"/>
                    </a:lnTo>
                    <a:lnTo>
                      <a:pt x="187" y="133"/>
                    </a:lnTo>
                    <a:lnTo>
                      <a:pt x="169" y="30"/>
                    </a:lnTo>
                    <a:lnTo>
                      <a:pt x="230" y="49"/>
                    </a:lnTo>
                    <a:lnTo>
                      <a:pt x="240" y="49"/>
                    </a:lnTo>
                    <a:lnTo>
                      <a:pt x="252" y="53"/>
                    </a:lnTo>
                    <a:lnTo>
                      <a:pt x="248" y="67"/>
                    </a:lnTo>
                    <a:lnTo>
                      <a:pt x="341" y="97"/>
                    </a:lnTo>
                    <a:lnTo>
                      <a:pt x="355" y="65"/>
                    </a:lnTo>
                    <a:lnTo>
                      <a:pt x="355" y="57"/>
                    </a:lnTo>
                    <a:lnTo>
                      <a:pt x="278" y="34"/>
                    </a:lnTo>
                    <a:lnTo>
                      <a:pt x="283" y="21"/>
                    </a:lnTo>
                    <a:lnTo>
                      <a:pt x="283" y="3"/>
                    </a:lnTo>
                    <a:lnTo>
                      <a:pt x="356" y="0"/>
                    </a:lnTo>
                    <a:lnTo>
                      <a:pt x="553" y="65"/>
                    </a:lnTo>
                    <a:lnTo>
                      <a:pt x="588" y="83"/>
                    </a:lnTo>
                    <a:lnTo>
                      <a:pt x="637" y="102"/>
                    </a:lnTo>
                    <a:lnTo>
                      <a:pt x="680" y="110"/>
                    </a:lnTo>
                    <a:lnTo>
                      <a:pt x="738" y="122"/>
                    </a:lnTo>
                    <a:lnTo>
                      <a:pt x="762" y="139"/>
                    </a:lnTo>
                    <a:lnTo>
                      <a:pt x="773" y="167"/>
                    </a:lnTo>
                    <a:lnTo>
                      <a:pt x="783" y="188"/>
                    </a:lnTo>
                    <a:lnTo>
                      <a:pt x="791" y="194"/>
                    </a:lnTo>
                    <a:lnTo>
                      <a:pt x="793" y="194"/>
                    </a:lnTo>
                    <a:lnTo>
                      <a:pt x="800" y="199"/>
                    </a:lnTo>
                    <a:lnTo>
                      <a:pt x="831" y="194"/>
                    </a:lnTo>
                    <a:lnTo>
                      <a:pt x="906" y="159"/>
                    </a:lnTo>
                    <a:lnTo>
                      <a:pt x="934" y="139"/>
                    </a:lnTo>
                    <a:lnTo>
                      <a:pt x="956" y="126"/>
                    </a:lnTo>
                    <a:lnTo>
                      <a:pt x="965" y="142"/>
                    </a:lnTo>
                    <a:lnTo>
                      <a:pt x="965" y="167"/>
                    </a:lnTo>
                    <a:lnTo>
                      <a:pt x="951" y="167"/>
                    </a:lnTo>
                    <a:lnTo>
                      <a:pt x="954" y="186"/>
                    </a:lnTo>
                    <a:lnTo>
                      <a:pt x="965" y="188"/>
                    </a:lnTo>
                    <a:lnTo>
                      <a:pt x="965" y="194"/>
                    </a:lnTo>
                    <a:lnTo>
                      <a:pt x="964" y="283"/>
                    </a:lnTo>
                    <a:lnTo>
                      <a:pt x="1039" y="283"/>
                    </a:lnTo>
                    <a:lnTo>
                      <a:pt x="1036" y="303"/>
                    </a:lnTo>
                    <a:lnTo>
                      <a:pt x="1034" y="305"/>
                    </a:lnTo>
                    <a:lnTo>
                      <a:pt x="1039" y="305"/>
                    </a:lnTo>
                    <a:lnTo>
                      <a:pt x="1044" y="320"/>
                    </a:lnTo>
                    <a:lnTo>
                      <a:pt x="1054" y="330"/>
                    </a:lnTo>
                    <a:lnTo>
                      <a:pt x="1071" y="327"/>
                    </a:lnTo>
                    <a:lnTo>
                      <a:pt x="1071" y="345"/>
                    </a:lnTo>
                    <a:lnTo>
                      <a:pt x="1066" y="345"/>
                    </a:lnTo>
                    <a:lnTo>
                      <a:pt x="1074" y="351"/>
                    </a:lnTo>
                    <a:lnTo>
                      <a:pt x="1074" y="365"/>
                    </a:lnTo>
                    <a:lnTo>
                      <a:pt x="1082" y="365"/>
                    </a:lnTo>
                    <a:lnTo>
                      <a:pt x="1082" y="382"/>
                    </a:lnTo>
                    <a:lnTo>
                      <a:pt x="1171" y="379"/>
                    </a:lnTo>
                    <a:lnTo>
                      <a:pt x="1180" y="389"/>
                    </a:lnTo>
                    <a:lnTo>
                      <a:pt x="1171" y="395"/>
                    </a:lnTo>
                    <a:lnTo>
                      <a:pt x="1166" y="416"/>
                    </a:lnTo>
                    <a:lnTo>
                      <a:pt x="1180" y="426"/>
                    </a:lnTo>
                    <a:lnTo>
                      <a:pt x="1180" y="430"/>
                    </a:lnTo>
                    <a:lnTo>
                      <a:pt x="1172" y="435"/>
                    </a:lnTo>
                    <a:lnTo>
                      <a:pt x="1159" y="435"/>
                    </a:lnTo>
                    <a:lnTo>
                      <a:pt x="1203" y="424"/>
                    </a:lnTo>
                    <a:lnTo>
                      <a:pt x="1322" y="367"/>
                    </a:lnTo>
                    <a:lnTo>
                      <a:pt x="1557" y="551"/>
                    </a:lnTo>
                    <a:lnTo>
                      <a:pt x="1425" y="973"/>
                    </a:lnTo>
                    <a:lnTo>
                      <a:pt x="1217" y="757"/>
                    </a:lnTo>
                    <a:lnTo>
                      <a:pt x="1217" y="777"/>
                    </a:lnTo>
                    <a:lnTo>
                      <a:pt x="1211" y="785"/>
                    </a:lnTo>
                    <a:lnTo>
                      <a:pt x="1212" y="794"/>
                    </a:lnTo>
                    <a:lnTo>
                      <a:pt x="1226" y="806"/>
                    </a:lnTo>
                    <a:lnTo>
                      <a:pt x="1217" y="810"/>
                    </a:lnTo>
                    <a:lnTo>
                      <a:pt x="1210" y="806"/>
                    </a:lnTo>
                    <a:lnTo>
                      <a:pt x="1166" y="810"/>
                    </a:lnTo>
                    <a:lnTo>
                      <a:pt x="1162" y="803"/>
                    </a:lnTo>
                    <a:lnTo>
                      <a:pt x="1136" y="828"/>
                    </a:lnTo>
                    <a:lnTo>
                      <a:pt x="1137" y="838"/>
                    </a:lnTo>
                    <a:lnTo>
                      <a:pt x="1137" y="865"/>
                    </a:lnTo>
                    <a:lnTo>
                      <a:pt x="1132" y="865"/>
                    </a:lnTo>
                    <a:lnTo>
                      <a:pt x="1132" y="877"/>
                    </a:lnTo>
                    <a:lnTo>
                      <a:pt x="1127" y="877"/>
                    </a:lnTo>
                    <a:lnTo>
                      <a:pt x="1124" y="861"/>
                    </a:lnTo>
                    <a:lnTo>
                      <a:pt x="1114" y="861"/>
                    </a:lnTo>
                    <a:lnTo>
                      <a:pt x="1114" y="868"/>
                    </a:lnTo>
                    <a:lnTo>
                      <a:pt x="1079" y="849"/>
                    </a:lnTo>
                    <a:lnTo>
                      <a:pt x="1071" y="841"/>
                    </a:lnTo>
                    <a:lnTo>
                      <a:pt x="1069" y="843"/>
                    </a:lnTo>
                    <a:lnTo>
                      <a:pt x="1066" y="836"/>
                    </a:lnTo>
                    <a:lnTo>
                      <a:pt x="1056" y="834"/>
                    </a:lnTo>
                    <a:lnTo>
                      <a:pt x="1061" y="851"/>
                    </a:lnTo>
                    <a:lnTo>
                      <a:pt x="1054" y="843"/>
                    </a:lnTo>
                    <a:lnTo>
                      <a:pt x="1052" y="838"/>
                    </a:lnTo>
                    <a:lnTo>
                      <a:pt x="1047" y="836"/>
                    </a:lnTo>
                    <a:lnTo>
                      <a:pt x="1060" y="896"/>
                    </a:lnTo>
                    <a:lnTo>
                      <a:pt x="1074" y="927"/>
                    </a:lnTo>
                    <a:lnTo>
                      <a:pt x="1089" y="938"/>
                    </a:lnTo>
                    <a:lnTo>
                      <a:pt x="1101" y="957"/>
                    </a:lnTo>
                    <a:lnTo>
                      <a:pt x="1106" y="982"/>
                    </a:lnTo>
                    <a:lnTo>
                      <a:pt x="1095" y="1009"/>
                    </a:lnTo>
                    <a:lnTo>
                      <a:pt x="1084" y="1017"/>
                    </a:lnTo>
                    <a:lnTo>
                      <a:pt x="1082" y="1024"/>
                    </a:lnTo>
                    <a:lnTo>
                      <a:pt x="1071" y="1030"/>
                    </a:lnTo>
                    <a:lnTo>
                      <a:pt x="1061" y="1040"/>
                    </a:lnTo>
                    <a:lnTo>
                      <a:pt x="1056" y="1050"/>
                    </a:lnTo>
                    <a:lnTo>
                      <a:pt x="1060" y="1063"/>
                    </a:lnTo>
                    <a:lnTo>
                      <a:pt x="1054" y="1079"/>
                    </a:lnTo>
                    <a:lnTo>
                      <a:pt x="1074" y="1092"/>
                    </a:lnTo>
                    <a:lnTo>
                      <a:pt x="1074" y="1138"/>
                    </a:lnTo>
                    <a:lnTo>
                      <a:pt x="1071" y="1151"/>
                    </a:lnTo>
                    <a:lnTo>
                      <a:pt x="1079" y="1165"/>
                    </a:lnTo>
                    <a:lnTo>
                      <a:pt x="1076" y="1196"/>
                    </a:lnTo>
                    <a:lnTo>
                      <a:pt x="1089" y="1217"/>
                    </a:lnTo>
                    <a:lnTo>
                      <a:pt x="1089" y="1227"/>
                    </a:lnTo>
                    <a:lnTo>
                      <a:pt x="1095" y="1235"/>
                    </a:lnTo>
                    <a:lnTo>
                      <a:pt x="1095" y="1242"/>
                    </a:lnTo>
                    <a:lnTo>
                      <a:pt x="1115" y="1257"/>
                    </a:lnTo>
                    <a:lnTo>
                      <a:pt x="1119" y="1268"/>
                    </a:lnTo>
                    <a:lnTo>
                      <a:pt x="1122" y="1268"/>
                    </a:lnTo>
                    <a:lnTo>
                      <a:pt x="1124" y="1283"/>
                    </a:lnTo>
                    <a:lnTo>
                      <a:pt x="1136" y="1288"/>
                    </a:lnTo>
                    <a:lnTo>
                      <a:pt x="1148" y="1304"/>
                    </a:lnTo>
                    <a:lnTo>
                      <a:pt x="1132" y="1327"/>
                    </a:lnTo>
                    <a:lnTo>
                      <a:pt x="1117" y="1333"/>
                    </a:lnTo>
                    <a:lnTo>
                      <a:pt x="1110" y="1348"/>
                    </a:lnTo>
                    <a:lnTo>
                      <a:pt x="1102" y="1361"/>
                    </a:lnTo>
                    <a:lnTo>
                      <a:pt x="1074" y="1388"/>
                    </a:lnTo>
                    <a:lnTo>
                      <a:pt x="1069" y="1403"/>
                    </a:lnTo>
                    <a:lnTo>
                      <a:pt x="1062" y="1406"/>
                    </a:lnTo>
                    <a:lnTo>
                      <a:pt x="1061" y="1415"/>
                    </a:lnTo>
                    <a:lnTo>
                      <a:pt x="1051" y="1430"/>
                    </a:lnTo>
                    <a:lnTo>
                      <a:pt x="1039" y="1442"/>
                    </a:lnTo>
                    <a:lnTo>
                      <a:pt x="1031" y="1442"/>
                    </a:lnTo>
                    <a:lnTo>
                      <a:pt x="1005" y="1472"/>
                    </a:lnTo>
                    <a:lnTo>
                      <a:pt x="999" y="1476"/>
                    </a:lnTo>
                    <a:lnTo>
                      <a:pt x="994" y="1485"/>
                    </a:lnTo>
                    <a:lnTo>
                      <a:pt x="979" y="1490"/>
                    </a:lnTo>
                    <a:lnTo>
                      <a:pt x="961" y="1503"/>
                    </a:lnTo>
                    <a:lnTo>
                      <a:pt x="956" y="1517"/>
                    </a:lnTo>
                    <a:lnTo>
                      <a:pt x="941" y="1534"/>
                    </a:lnTo>
                    <a:lnTo>
                      <a:pt x="933" y="1566"/>
                    </a:lnTo>
                    <a:lnTo>
                      <a:pt x="943" y="1586"/>
                    </a:lnTo>
                    <a:lnTo>
                      <a:pt x="939" y="1590"/>
                    </a:lnTo>
                    <a:lnTo>
                      <a:pt x="939" y="1592"/>
                    </a:lnTo>
                    <a:lnTo>
                      <a:pt x="933" y="1595"/>
                    </a:lnTo>
                    <a:lnTo>
                      <a:pt x="911" y="1586"/>
                    </a:lnTo>
                    <a:lnTo>
                      <a:pt x="901" y="1587"/>
                    </a:lnTo>
                    <a:lnTo>
                      <a:pt x="871" y="1579"/>
                    </a:lnTo>
                    <a:lnTo>
                      <a:pt x="863" y="1573"/>
                    </a:lnTo>
                    <a:lnTo>
                      <a:pt x="833" y="1556"/>
                    </a:lnTo>
                    <a:lnTo>
                      <a:pt x="826" y="1562"/>
                    </a:lnTo>
                    <a:lnTo>
                      <a:pt x="810" y="1562"/>
                    </a:lnTo>
                    <a:lnTo>
                      <a:pt x="804" y="1556"/>
                    </a:lnTo>
                    <a:lnTo>
                      <a:pt x="786" y="1560"/>
                    </a:lnTo>
                    <a:lnTo>
                      <a:pt x="783" y="1547"/>
                    </a:lnTo>
                    <a:lnTo>
                      <a:pt x="783" y="1539"/>
                    </a:lnTo>
                    <a:lnTo>
                      <a:pt x="769" y="1525"/>
                    </a:lnTo>
                    <a:lnTo>
                      <a:pt x="773" y="1511"/>
                    </a:lnTo>
                    <a:lnTo>
                      <a:pt x="778" y="1503"/>
                    </a:lnTo>
                    <a:lnTo>
                      <a:pt x="778" y="1490"/>
                    </a:lnTo>
                    <a:lnTo>
                      <a:pt x="769" y="1463"/>
                    </a:lnTo>
                    <a:lnTo>
                      <a:pt x="773" y="1451"/>
                    </a:lnTo>
                    <a:lnTo>
                      <a:pt x="767" y="1436"/>
                    </a:lnTo>
                    <a:lnTo>
                      <a:pt x="762" y="1401"/>
                    </a:lnTo>
                    <a:lnTo>
                      <a:pt x="744" y="1374"/>
                    </a:lnTo>
                    <a:lnTo>
                      <a:pt x="738" y="1359"/>
                    </a:lnTo>
                    <a:lnTo>
                      <a:pt x="703" y="1325"/>
                    </a:lnTo>
                    <a:lnTo>
                      <a:pt x="695" y="1319"/>
                    </a:lnTo>
                    <a:lnTo>
                      <a:pt x="689" y="1321"/>
                    </a:lnTo>
                    <a:lnTo>
                      <a:pt x="672" y="1314"/>
                    </a:lnTo>
                    <a:lnTo>
                      <a:pt x="658" y="1314"/>
                    </a:lnTo>
                    <a:lnTo>
                      <a:pt x="634" y="1292"/>
                    </a:lnTo>
                    <a:lnTo>
                      <a:pt x="608" y="1278"/>
                    </a:lnTo>
                    <a:lnTo>
                      <a:pt x="594" y="1258"/>
                    </a:lnTo>
                    <a:lnTo>
                      <a:pt x="598" y="1249"/>
                    </a:lnTo>
                    <a:lnTo>
                      <a:pt x="597" y="1226"/>
                    </a:lnTo>
                    <a:lnTo>
                      <a:pt x="598" y="1216"/>
                    </a:lnTo>
                    <a:lnTo>
                      <a:pt x="586" y="1206"/>
                    </a:lnTo>
                    <a:lnTo>
                      <a:pt x="571" y="1208"/>
                    </a:lnTo>
                    <a:lnTo>
                      <a:pt x="562" y="1217"/>
                    </a:lnTo>
                    <a:lnTo>
                      <a:pt x="557" y="1213"/>
                    </a:lnTo>
                    <a:lnTo>
                      <a:pt x="554" y="1181"/>
                    </a:lnTo>
                    <a:lnTo>
                      <a:pt x="563" y="1147"/>
                    </a:lnTo>
                    <a:lnTo>
                      <a:pt x="562" y="1141"/>
                    </a:lnTo>
                    <a:lnTo>
                      <a:pt x="553" y="1134"/>
                    </a:lnTo>
                    <a:lnTo>
                      <a:pt x="548" y="1133"/>
                    </a:lnTo>
                    <a:lnTo>
                      <a:pt x="554" y="1120"/>
                    </a:lnTo>
                    <a:lnTo>
                      <a:pt x="553" y="1112"/>
                    </a:lnTo>
                    <a:lnTo>
                      <a:pt x="547" y="1116"/>
                    </a:lnTo>
                    <a:lnTo>
                      <a:pt x="531" y="1116"/>
                    </a:lnTo>
                    <a:lnTo>
                      <a:pt x="527" y="1118"/>
                    </a:lnTo>
                    <a:lnTo>
                      <a:pt x="513" y="1118"/>
                    </a:lnTo>
                    <a:lnTo>
                      <a:pt x="509" y="1035"/>
                    </a:lnTo>
                    <a:lnTo>
                      <a:pt x="514" y="1004"/>
                    </a:lnTo>
                    <a:lnTo>
                      <a:pt x="508" y="1001"/>
                    </a:lnTo>
                    <a:lnTo>
                      <a:pt x="509" y="996"/>
                    </a:lnTo>
                    <a:lnTo>
                      <a:pt x="506" y="973"/>
                    </a:lnTo>
                    <a:lnTo>
                      <a:pt x="501" y="968"/>
                    </a:lnTo>
                    <a:lnTo>
                      <a:pt x="499" y="960"/>
                    </a:lnTo>
                    <a:lnTo>
                      <a:pt x="509" y="938"/>
                    </a:lnTo>
                    <a:lnTo>
                      <a:pt x="499" y="930"/>
                    </a:lnTo>
                    <a:lnTo>
                      <a:pt x="492" y="938"/>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59" name="Freeform 36"/>
              <p:cNvSpPr>
                <a:spLocks/>
              </p:cNvSpPr>
              <p:nvPr/>
            </p:nvSpPr>
            <p:spPr bwMode="auto">
              <a:xfrm>
                <a:off x="6662266" y="5921399"/>
                <a:ext cx="823913" cy="644527"/>
              </a:xfrm>
              <a:custGeom>
                <a:avLst/>
                <a:gdLst>
                  <a:gd name="T0" fmla="*/ 14 w 519"/>
                  <a:gd name="T1" fmla="*/ 109 h 406"/>
                  <a:gd name="T2" fmla="*/ 0 w 519"/>
                  <a:gd name="T3" fmla="*/ 86 h 406"/>
                  <a:gd name="T4" fmla="*/ 14 w 519"/>
                  <a:gd name="T5" fmla="*/ 62 h 406"/>
                  <a:gd name="T6" fmla="*/ 14 w 519"/>
                  <a:gd name="T7" fmla="*/ 45 h 406"/>
                  <a:gd name="T8" fmla="*/ 50 w 519"/>
                  <a:gd name="T9" fmla="*/ 41 h 406"/>
                  <a:gd name="T10" fmla="*/ 75 w 519"/>
                  <a:gd name="T11" fmla="*/ 67 h 406"/>
                  <a:gd name="T12" fmla="*/ 87 w 519"/>
                  <a:gd name="T13" fmla="*/ 27 h 406"/>
                  <a:gd name="T14" fmla="*/ 90 w 519"/>
                  <a:gd name="T15" fmla="*/ 6 h 406"/>
                  <a:gd name="T16" fmla="*/ 180 w 519"/>
                  <a:gd name="T17" fmla="*/ 0 h 406"/>
                  <a:gd name="T18" fmla="*/ 206 w 519"/>
                  <a:gd name="T19" fmla="*/ 37 h 406"/>
                  <a:gd name="T20" fmla="*/ 227 w 519"/>
                  <a:gd name="T21" fmla="*/ 35 h 406"/>
                  <a:gd name="T22" fmla="*/ 330 w 519"/>
                  <a:gd name="T23" fmla="*/ 40 h 406"/>
                  <a:gd name="T24" fmla="*/ 347 w 519"/>
                  <a:gd name="T25" fmla="*/ 29 h 406"/>
                  <a:gd name="T26" fmla="*/ 378 w 519"/>
                  <a:gd name="T27" fmla="*/ 69 h 406"/>
                  <a:gd name="T28" fmla="*/ 385 w 519"/>
                  <a:gd name="T29" fmla="*/ 109 h 406"/>
                  <a:gd name="T30" fmla="*/ 401 w 519"/>
                  <a:gd name="T31" fmla="*/ 64 h 406"/>
                  <a:gd name="T32" fmla="*/ 410 w 519"/>
                  <a:gd name="T33" fmla="*/ 62 h 406"/>
                  <a:gd name="T34" fmla="*/ 408 w 519"/>
                  <a:gd name="T35" fmla="*/ 57 h 406"/>
                  <a:gd name="T36" fmla="*/ 448 w 519"/>
                  <a:gd name="T37" fmla="*/ 57 h 406"/>
                  <a:gd name="T38" fmla="*/ 512 w 519"/>
                  <a:gd name="T39" fmla="*/ 97 h 406"/>
                  <a:gd name="T40" fmla="*/ 500 w 519"/>
                  <a:gd name="T41" fmla="*/ 104 h 406"/>
                  <a:gd name="T42" fmla="*/ 493 w 519"/>
                  <a:gd name="T43" fmla="*/ 112 h 406"/>
                  <a:gd name="T44" fmla="*/ 493 w 519"/>
                  <a:gd name="T45" fmla="*/ 113 h 406"/>
                  <a:gd name="T46" fmla="*/ 500 w 519"/>
                  <a:gd name="T47" fmla="*/ 131 h 406"/>
                  <a:gd name="T48" fmla="*/ 493 w 519"/>
                  <a:gd name="T49" fmla="*/ 140 h 406"/>
                  <a:gd name="T50" fmla="*/ 483 w 519"/>
                  <a:gd name="T51" fmla="*/ 147 h 406"/>
                  <a:gd name="T52" fmla="*/ 465 w 519"/>
                  <a:gd name="T53" fmla="*/ 156 h 406"/>
                  <a:gd name="T54" fmla="*/ 450 w 519"/>
                  <a:gd name="T55" fmla="*/ 166 h 406"/>
                  <a:gd name="T56" fmla="*/ 446 w 519"/>
                  <a:gd name="T57" fmla="*/ 198 h 406"/>
                  <a:gd name="T58" fmla="*/ 396 w 519"/>
                  <a:gd name="T59" fmla="*/ 203 h 406"/>
                  <a:gd name="T60" fmla="*/ 380 w 519"/>
                  <a:gd name="T61" fmla="*/ 225 h 406"/>
                  <a:gd name="T62" fmla="*/ 387 w 519"/>
                  <a:gd name="T63" fmla="*/ 295 h 406"/>
                  <a:gd name="T64" fmla="*/ 392 w 519"/>
                  <a:gd name="T65" fmla="*/ 309 h 406"/>
                  <a:gd name="T66" fmla="*/ 365 w 519"/>
                  <a:gd name="T67" fmla="*/ 340 h 406"/>
                  <a:gd name="T68" fmla="*/ 344 w 519"/>
                  <a:gd name="T69" fmla="*/ 356 h 406"/>
                  <a:gd name="T70" fmla="*/ 325 w 519"/>
                  <a:gd name="T71" fmla="*/ 392 h 406"/>
                  <a:gd name="T72" fmla="*/ 325 w 519"/>
                  <a:gd name="T73" fmla="*/ 402 h 406"/>
                  <a:gd name="T74" fmla="*/ 319 w 519"/>
                  <a:gd name="T75" fmla="*/ 397 h 406"/>
                  <a:gd name="T76" fmla="*/ 304 w 519"/>
                  <a:gd name="T77" fmla="*/ 406 h 406"/>
                  <a:gd name="T78" fmla="*/ 285 w 519"/>
                  <a:gd name="T79" fmla="*/ 402 h 406"/>
                  <a:gd name="T80" fmla="*/ 279 w 519"/>
                  <a:gd name="T81" fmla="*/ 405 h 406"/>
                  <a:gd name="T82" fmla="*/ 264 w 519"/>
                  <a:gd name="T83" fmla="*/ 402 h 406"/>
                  <a:gd name="T84" fmla="*/ 259 w 519"/>
                  <a:gd name="T85" fmla="*/ 406 h 406"/>
                  <a:gd name="T86" fmla="*/ 253 w 519"/>
                  <a:gd name="T87" fmla="*/ 405 h 406"/>
                  <a:gd name="T88" fmla="*/ 243 w 519"/>
                  <a:gd name="T89" fmla="*/ 384 h 406"/>
                  <a:gd name="T90" fmla="*/ 217 w 519"/>
                  <a:gd name="T91" fmla="*/ 370 h 406"/>
                  <a:gd name="T92" fmla="*/ 227 w 519"/>
                  <a:gd name="T93" fmla="*/ 349 h 406"/>
                  <a:gd name="T94" fmla="*/ 213 w 519"/>
                  <a:gd name="T95" fmla="*/ 336 h 406"/>
                  <a:gd name="T96" fmla="*/ 227 w 519"/>
                  <a:gd name="T97" fmla="*/ 309 h 406"/>
                  <a:gd name="T98" fmla="*/ 130 w 519"/>
                  <a:gd name="T99" fmla="*/ 303 h 406"/>
                  <a:gd name="T100" fmla="*/ 121 w 519"/>
                  <a:gd name="T101" fmla="*/ 285 h 406"/>
                  <a:gd name="T102" fmla="*/ 114 w 519"/>
                  <a:gd name="T103" fmla="*/ 265 h 406"/>
                  <a:gd name="T104" fmla="*/ 118 w 519"/>
                  <a:gd name="T105" fmla="*/ 247 h 406"/>
                  <a:gd name="T106" fmla="*/ 92 w 519"/>
                  <a:gd name="T107" fmla="*/ 241 h 406"/>
                  <a:gd name="T108" fmla="*/ 81 w 519"/>
                  <a:gd name="T109" fmla="*/ 225 h 406"/>
                  <a:gd name="T110" fmla="*/ 87 w 519"/>
                  <a:gd name="T111" fmla="*/ 203 h 406"/>
                  <a:gd name="T112" fmla="*/ 14 w 519"/>
                  <a:gd name="T113" fmla="*/ 11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9" h="406">
                    <a:moveTo>
                      <a:pt x="14" y="113"/>
                    </a:moveTo>
                    <a:lnTo>
                      <a:pt x="14" y="109"/>
                    </a:lnTo>
                    <a:lnTo>
                      <a:pt x="2" y="107"/>
                    </a:lnTo>
                    <a:lnTo>
                      <a:pt x="0" y="86"/>
                    </a:lnTo>
                    <a:lnTo>
                      <a:pt x="14" y="86"/>
                    </a:lnTo>
                    <a:lnTo>
                      <a:pt x="14" y="62"/>
                    </a:lnTo>
                    <a:lnTo>
                      <a:pt x="5" y="46"/>
                    </a:lnTo>
                    <a:lnTo>
                      <a:pt x="14" y="45"/>
                    </a:lnTo>
                    <a:lnTo>
                      <a:pt x="42" y="27"/>
                    </a:lnTo>
                    <a:lnTo>
                      <a:pt x="50" y="41"/>
                    </a:lnTo>
                    <a:lnTo>
                      <a:pt x="69" y="45"/>
                    </a:lnTo>
                    <a:lnTo>
                      <a:pt x="75" y="67"/>
                    </a:lnTo>
                    <a:lnTo>
                      <a:pt x="75" y="51"/>
                    </a:lnTo>
                    <a:lnTo>
                      <a:pt x="87" y="27"/>
                    </a:lnTo>
                    <a:lnTo>
                      <a:pt x="85" y="10"/>
                    </a:lnTo>
                    <a:lnTo>
                      <a:pt x="90" y="6"/>
                    </a:lnTo>
                    <a:lnTo>
                      <a:pt x="111" y="2"/>
                    </a:lnTo>
                    <a:lnTo>
                      <a:pt x="180" y="0"/>
                    </a:lnTo>
                    <a:lnTo>
                      <a:pt x="184" y="40"/>
                    </a:lnTo>
                    <a:lnTo>
                      <a:pt x="206" y="37"/>
                    </a:lnTo>
                    <a:lnTo>
                      <a:pt x="220" y="40"/>
                    </a:lnTo>
                    <a:lnTo>
                      <a:pt x="227" y="35"/>
                    </a:lnTo>
                    <a:lnTo>
                      <a:pt x="229" y="41"/>
                    </a:lnTo>
                    <a:lnTo>
                      <a:pt x="330" y="40"/>
                    </a:lnTo>
                    <a:lnTo>
                      <a:pt x="347" y="45"/>
                    </a:lnTo>
                    <a:lnTo>
                      <a:pt x="347" y="29"/>
                    </a:lnTo>
                    <a:lnTo>
                      <a:pt x="370" y="35"/>
                    </a:lnTo>
                    <a:lnTo>
                      <a:pt x="378" y="69"/>
                    </a:lnTo>
                    <a:lnTo>
                      <a:pt x="387" y="81"/>
                    </a:lnTo>
                    <a:lnTo>
                      <a:pt x="385" y="109"/>
                    </a:lnTo>
                    <a:lnTo>
                      <a:pt x="401" y="109"/>
                    </a:lnTo>
                    <a:lnTo>
                      <a:pt x="401" y="64"/>
                    </a:lnTo>
                    <a:lnTo>
                      <a:pt x="406" y="67"/>
                    </a:lnTo>
                    <a:lnTo>
                      <a:pt x="410" y="62"/>
                    </a:lnTo>
                    <a:lnTo>
                      <a:pt x="401" y="57"/>
                    </a:lnTo>
                    <a:lnTo>
                      <a:pt x="408" y="57"/>
                    </a:lnTo>
                    <a:lnTo>
                      <a:pt x="408" y="49"/>
                    </a:lnTo>
                    <a:lnTo>
                      <a:pt x="448" y="57"/>
                    </a:lnTo>
                    <a:lnTo>
                      <a:pt x="519" y="85"/>
                    </a:lnTo>
                    <a:lnTo>
                      <a:pt x="512" y="97"/>
                    </a:lnTo>
                    <a:lnTo>
                      <a:pt x="510" y="102"/>
                    </a:lnTo>
                    <a:lnTo>
                      <a:pt x="500" y="104"/>
                    </a:lnTo>
                    <a:lnTo>
                      <a:pt x="500" y="112"/>
                    </a:lnTo>
                    <a:lnTo>
                      <a:pt x="493" y="112"/>
                    </a:lnTo>
                    <a:lnTo>
                      <a:pt x="490" y="113"/>
                    </a:lnTo>
                    <a:lnTo>
                      <a:pt x="493" y="113"/>
                    </a:lnTo>
                    <a:lnTo>
                      <a:pt x="493" y="126"/>
                    </a:lnTo>
                    <a:lnTo>
                      <a:pt x="500" y="131"/>
                    </a:lnTo>
                    <a:lnTo>
                      <a:pt x="500" y="139"/>
                    </a:lnTo>
                    <a:lnTo>
                      <a:pt x="493" y="140"/>
                    </a:lnTo>
                    <a:lnTo>
                      <a:pt x="493" y="147"/>
                    </a:lnTo>
                    <a:lnTo>
                      <a:pt x="483" y="147"/>
                    </a:lnTo>
                    <a:lnTo>
                      <a:pt x="483" y="156"/>
                    </a:lnTo>
                    <a:lnTo>
                      <a:pt x="465" y="156"/>
                    </a:lnTo>
                    <a:lnTo>
                      <a:pt x="463" y="166"/>
                    </a:lnTo>
                    <a:lnTo>
                      <a:pt x="450" y="166"/>
                    </a:lnTo>
                    <a:lnTo>
                      <a:pt x="455" y="175"/>
                    </a:lnTo>
                    <a:lnTo>
                      <a:pt x="446" y="198"/>
                    </a:lnTo>
                    <a:lnTo>
                      <a:pt x="410" y="196"/>
                    </a:lnTo>
                    <a:lnTo>
                      <a:pt x="396" y="203"/>
                    </a:lnTo>
                    <a:lnTo>
                      <a:pt x="373" y="203"/>
                    </a:lnTo>
                    <a:lnTo>
                      <a:pt x="380" y="225"/>
                    </a:lnTo>
                    <a:lnTo>
                      <a:pt x="373" y="225"/>
                    </a:lnTo>
                    <a:lnTo>
                      <a:pt x="387" y="295"/>
                    </a:lnTo>
                    <a:lnTo>
                      <a:pt x="391" y="295"/>
                    </a:lnTo>
                    <a:lnTo>
                      <a:pt x="392" y="309"/>
                    </a:lnTo>
                    <a:lnTo>
                      <a:pt x="385" y="309"/>
                    </a:lnTo>
                    <a:lnTo>
                      <a:pt x="365" y="340"/>
                    </a:lnTo>
                    <a:lnTo>
                      <a:pt x="373" y="352"/>
                    </a:lnTo>
                    <a:lnTo>
                      <a:pt x="344" y="356"/>
                    </a:lnTo>
                    <a:lnTo>
                      <a:pt x="321" y="352"/>
                    </a:lnTo>
                    <a:lnTo>
                      <a:pt x="325" y="392"/>
                    </a:lnTo>
                    <a:lnTo>
                      <a:pt x="328" y="394"/>
                    </a:lnTo>
                    <a:lnTo>
                      <a:pt x="325" y="402"/>
                    </a:lnTo>
                    <a:lnTo>
                      <a:pt x="319" y="402"/>
                    </a:lnTo>
                    <a:lnTo>
                      <a:pt x="319" y="397"/>
                    </a:lnTo>
                    <a:lnTo>
                      <a:pt x="304" y="399"/>
                    </a:lnTo>
                    <a:lnTo>
                      <a:pt x="304" y="406"/>
                    </a:lnTo>
                    <a:lnTo>
                      <a:pt x="292" y="406"/>
                    </a:lnTo>
                    <a:lnTo>
                      <a:pt x="285" y="402"/>
                    </a:lnTo>
                    <a:lnTo>
                      <a:pt x="283" y="405"/>
                    </a:lnTo>
                    <a:lnTo>
                      <a:pt x="279" y="405"/>
                    </a:lnTo>
                    <a:lnTo>
                      <a:pt x="274" y="399"/>
                    </a:lnTo>
                    <a:lnTo>
                      <a:pt x="264" y="402"/>
                    </a:lnTo>
                    <a:lnTo>
                      <a:pt x="264" y="406"/>
                    </a:lnTo>
                    <a:lnTo>
                      <a:pt x="259" y="406"/>
                    </a:lnTo>
                    <a:lnTo>
                      <a:pt x="257" y="399"/>
                    </a:lnTo>
                    <a:lnTo>
                      <a:pt x="253" y="405"/>
                    </a:lnTo>
                    <a:lnTo>
                      <a:pt x="245" y="392"/>
                    </a:lnTo>
                    <a:lnTo>
                      <a:pt x="243" y="384"/>
                    </a:lnTo>
                    <a:lnTo>
                      <a:pt x="219" y="376"/>
                    </a:lnTo>
                    <a:lnTo>
                      <a:pt x="217" y="370"/>
                    </a:lnTo>
                    <a:lnTo>
                      <a:pt x="220" y="356"/>
                    </a:lnTo>
                    <a:lnTo>
                      <a:pt x="227" y="349"/>
                    </a:lnTo>
                    <a:lnTo>
                      <a:pt x="227" y="344"/>
                    </a:lnTo>
                    <a:lnTo>
                      <a:pt x="213" y="336"/>
                    </a:lnTo>
                    <a:lnTo>
                      <a:pt x="219" y="314"/>
                    </a:lnTo>
                    <a:lnTo>
                      <a:pt x="227" y="309"/>
                    </a:lnTo>
                    <a:lnTo>
                      <a:pt x="219" y="300"/>
                    </a:lnTo>
                    <a:lnTo>
                      <a:pt x="130" y="303"/>
                    </a:lnTo>
                    <a:lnTo>
                      <a:pt x="130" y="285"/>
                    </a:lnTo>
                    <a:lnTo>
                      <a:pt x="121" y="285"/>
                    </a:lnTo>
                    <a:lnTo>
                      <a:pt x="121" y="271"/>
                    </a:lnTo>
                    <a:lnTo>
                      <a:pt x="114" y="265"/>
                    </a:lnTo>
                    <a:lnTo>
                      <a:pt x="118" y="265"/>
                    </a:lnTo>
                    <a:lnTo>
                      <a:pt x="118" y="247"/>
                    </a:lnTo>
                    <a:lnTo>
                      <a:pt x="102" y="250"/>
                    </a:lnTo>
                    <a:lnTo>
                      <a:pt x="92" y="241"/>
                    </a:lnTo>
                    <a:lnTo>
                      <a:pt x="87" y="225"/>
                    </a:lnTo>
                    <a:lnTo>
                      <a:pt x="81" y="225"/>
                    </a:lnTo>
                    <a:lnTo>
                      <a:pt x="85" y="223"/>
                    </a:lnTo>
                    <a:lnTo>
                      <a:pt x="87" y="203"/>
                    </a:lnTo>
                    <a:lnTo>
                      <a:pt x="12" y="203"/>
                    </a:lnTo>
                    <a:lnTo>
                      <a:pt x="14" y="113"/>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60" name="Freeform 37"/>
              <p:cNvSpPr>
                <a:spLocks/>
              </p:cNvSpPr>
              <p:nvPr/>
            </p:nvSpPr>
            <p:spPr bwMode="auto">
              <a:xfrm>
                <a:off x="6662266" y="5921399"/>
                <a:ext cx="823913" cy="644527"/>
              </a:xfrm>
              <a:custGeom>
                <a:avLst/>
                <a:gdLst>
                  <a:gd name="T0" fmla="*/ 14 w 519"/>
                  <a:gd name="T1" fmla="*/ 109 h 406"/>
                  <a:gd name="T2" fmla="*/ 0 w 519"/>
                  <a:gd name="T3" fmla="*/ 86 h 406"/>
                  <a:gd name="T4" fmla="*/ 14 w 519"/>
                  <a:gd name="T5" fmla="*/ 62 h 406"/>
                  <a:gd name="T6" fmla="*/ 14 w 519"/>
                  <a:gd name="T7" fmla="*/ 45 h 406"/>
                  <a:gd name="T8" fmla="*/ 50 w 519"/>
                  <a:gd name="T9" fmla="*/ 41 h 406"/>
                  <a:gd name="T10" fmla="*/ 75 w 519"/>
                  <a:gd name="T11" fmla="*/ 67 h 406"/>
                  <a:gd name="T12" fmla="*/ 87 w 519"/>
                  <a:gd name="T13" fmla="*/ 27 h 406"/>
                  <a:gd name="T14" fmla="*/ 90 w 519"/>
                  <a:gd name="T15" fmla="*/ 6 h 406"/>
                  <a:gd name="T16" fmla="*/ 180 w 519"/>
                  <a:gd name="T17" fmla="*/ 0 h 406"/>
                  <a:gd name="T18" fmla="*/ 206 w 519"/>
                  <a:gd name="T19" fmla="*/ 37 h 406"/>
                  <a:gd name="T20" fmla="*/ 227 w 519"/>
                  <a:gd name="T21" fmla="*/ 35 h 406"/>
                  <a:gd name="T22" fmla="*/ 330 w 519"/>
                  <a:gd name="T23" fmla="*/ 40 h 406"/>
                  <a:gd name="T24" fmla="*/ 347 w 519"/>
                  <a:gd name="T25" fmla="*/ 29 h 406"/>
                  <a:gd name="T26" fmla="*/ 378 w 519"/>
                  <a:gd name="T27" fmla="*/ 69 h 406"/>
                  <a:gd name="T28" fmla="*/ 385 w 519"/>
                  <a:gd name="T29" fmla="*/ 109 h 406"/>
                  <a:gd name="T30" fmla="*/ 401 w 519"/>
                  <a:gd name="T31" fmla="*/ 64 h 406"/>
                  <a:gd name="T32" fmla="*/ 410 w 519"/>
                  <a:gd name="T33" fmla="*/ 62 h 406"/>
                  <a:gd name="T34" fmla="*/ 408 w 519"/>
                  <a:gd name="T35" fmla="*/ 57 h 406"/>
                  <a:gd name="T36" fmla="*/ 448 w 519"/>
                  <a:gd name="T37" fmla="*/ 57 h 406"/>
                  <a:gd name="T38" fmla="*/ 512 w 519"/>
                  <a:gd name="T39" fmla="*/ 97 h 406"/>
                  <a:gd name="T40" fmla="*/ 500 w 519"/>
                  <a:gd name="T41" fmla="*/ 104 h 406"/>
                  <a:gd name="T42" fmla="*/ 493 w 519"/>
                  <a:gd name="T43" fmla="*/ 112 h 406"/>
                  <a:gd name="T44" fmla="*/ 493 w 519"/>
                  <a:gd name="T45" fmla="*/ 113 h 406"/>
                  <a:gd name="T46" fmla="*/ 500 w 519"/>
                  <a:gd name="T47" fmla="*/ 131 h 406"/>
                  <a:gd name="T48" fmla="*/ 493 w 519"/>
                  <a:gd name="T49" fmla="*/ 140 h 406"/>
                  <a:gd name="T50" fmla="*/ 483 w 519"/>
                  <a:gd name="T51" fmla="*/ 147 h 406"/>
                  <a:gd name="T52" fmla="*/ 465 w 519"/>
                  <a:gd name="T53" fmla="*/ 156 h 406"/>
                  <a:gd name="T54" fmla="*/ 450 w 519"/>
                  <a:gd name="T55" fmla="*/ 166 h 406"/>
                  <a:gd name="T56" fmla="*/ 446 w 519"/>
                  <a:gd name="T57" fmla="*/ 198 h 406"/>
                  <a:gd name="T58" fmla="*/ 396 w 519"/>
                  <a:gd name="T59" fmla="*/ 203 h 406"/>
                  <a:gd name="T60" fmla="*/ 380 w 519"/>
                  <a:gd name="T61" fmla="*/ 225 h 406"/>
                  <a:gd name="T62" fmla="*/ 387 w 519"/>
                  <a:gd name="T63" fmla="*/ 295 h 406"/>
                  <a:gd name="T64" fmla="*/ 392 w 519"/>
                  <a:gd name="T65" fmla="*/ 309 h 406"/>
                  <a:gd name="T66" fmla="*/ 365 w 519"/>
                  <a:gd name="T67" fmla="*/ 340 h 406"/>
                  <a:gd name="T68" fmla="*/ 344 w 519"/>
                  <a:gd name="T69" fmla="*/ 356 h 406"/>
                  <a:gd name="T70" fmla="*/ 325 w 519"/>
                  <a:gd name="T71" fmla="*/ 392 h 406"/>
                  <a:gd name="T72" fmla="*/ 325 w 519"/>
                  <a:gd name="T73" fmla="*/ 402 h 406"/>
                  <a:gd name="T74" fmla="*/ 319 w 519"/>
                  <a:gd name="T75" fmla="*/ 397 h 406"/>
                  <a:gd name="T76" fmla="*/ 304 w 519"/>
                  <a:gd name="T77" fmla="*/ 406 h 406"/>
                  <a:gd name="T78" fmla="*/ 285 w 519"/>
                  <a:gd name="T79" fmla="*/ 402 h 406"/>
                  <a:gd name="T80" fmla="*/ 279 w 519"/>
                  <a:gd name="T81" fmla="*/ 405 h 406"/>
                  <a:gd name="T82" fmla="*/ 264 w 519"/>
                  <a:gd name="T83" fmla="*/ 402 h 406"/>
                  <a:gd name="T84" fmla="*/ 259 w 519"/>
                  <a:gd name="T85" fmla="*/ 406 h 406"/>
                  <a:gd name="T86" fmla="*/ 253 w 519"/>
                  <a:gd name="T87" fmla="*/ 405 h 406"/>
                  <a:gd name="T88" fmla="*/ 243 w 519"/>
                  <a:gd name="T89" fmla="*/ 384 h 406"/>
                  <a:gd name="T90" fmla="*/ 217 w 519"/>
                  <a:gd name="T91" fmla="*/ 370 h 406"/>
                  <a:gd name="T92" fmla="*/ 227 w 519"/>
                  <a:gd name="T93" fmla="*/ 349 h 406"/>
                  <a:gd name="T94" fmla="*/ 213 w 519"/>
                  <a:gd name="T95" fmla="*/ 336 h 406"/>
                  <a:gd name="T96" fmla="*/ 227 w 519"/>
                  <a:gd name="T97" fmla="*/ 309 h 406"/>
                  <a:gd name="T98" fmla="*/ 130 w 519"/>
                  <a:gd name="T99" fmla="*/ 303 h 406"/>
                  <a:gd name="T100" fmla="*/ 121 w 519"/>
                  <a:gd name="T101" fmla="*/ 285 h 406"/>
                  <a:gd name="T102" fmla="*/ 114 w 519"/>
                  <a:gd name="T103" fmla="*/ 265 h 406"/>
                  <a:gd name="T104" fmla="*/ 118 w 519"/>
                  <a:gd name="T105" fmla="*/ 247 h 406"/>
                  <a:gd name="T106" fmla="*/ 92 w 519"/>
                  <a:gd name="T107" fmla="*/ 241 h 406"/>
                  <a:gd name="T108" fmla="*/ 81 w 519"/>
                  <a:gd name="T109" fmla="*/ 225 h 406"/>
                  <a:gd name="T110" fmla="*/ 87 w 519"/>
                  <a:gd name="T111" fmla="*/ 203 h 406"/>
                  <a:gd name="T112" fmla="*/ 14 w 519"/>
                  <a:gd name="T113" fmla="*/ 11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9" h="406">
                    <a:moveTo>
                      <a:pt x="14" y="113"/>
                    </a:moveTo>
                    <a:lnTo>
                      <a:pt x="14" y="109"/>
                    </a:lnTo>
                    <a:lnTo>
                      <a:pt x="2" y="107"/>
                    </a:lnTo>
                    <a:lnTo>
                      <a:pt x="0" y="86"/>
                    </a:lnTo>
                    <a:lnTo>
                      <a:pt x="14" y="86"/>
                    </a:lnTo>
                    <a:lnTo>
                      <a:pt x="14" y="62"/>
                    </a:lnTo>
                    <a:lnTo>
                      <a:pt x="5" y="46"/>
                    </a:lnTo>
                    <a:lnTo>
                      <a:pt x="14" y="45"/>
                    </a:lnTo>
                    <a:lnTo>
                      <a:pt x="42" y="27"/>
                    </a:lnTo>
                    <a:lnTo>
                      <a:pt x="50" y="41"/>
                    </a:lnTo>
                    <a:lnTo>
                      <a:pt x="69" y="45"/>
                    </a:lnTo>
                    <a:lnTo>
                      <a:pt x="75" y="67"/>
                    </a:lnTo>
                    <a:lnTo>
                      <a:pt x="75" y="51"/>
                    </a:lnTo>
                    <a:lnTo>
                      <a:pt x="87" y="27"/>
                    </a:lnTo>
                    <a:lnTo>
                      <a:pt x="85" y="10"/>
                    </a:lnTo>
                    <a:lnTo>
                      <a:pt x="90" y="6"/>
                    </a:lnTo>
                    <a:lnTo>
                      <a:pt x="111" y="2"/>
                    </a:lnTo>
                    <a:lnTo>
                      <a:pt x="180" y="0"/>
                    </a:lnTo>
                    <a:lnTo>
                      <a:pt x="184" y="40"/>
                    </a:lnTo>
                    <a:lnTo>
                      <a:pt x="206" y="37"/>
                    </a:lnTo>
                    <a:lnTo>
                      <a:pt x="220" y="40"/>
                    </a:lnTo>
                    <a:lnTo>
                      <a:pt x="227" y="35"/>
                    </a:lnTo>
                    <a:lnTo>
                      <a:pt x="229" y="41"/>
                    </a:lnTo>
                    <a:lnTo>
                      <a:pt x="330" y="40"/>
                    </a:lnTo>
                    <a:lnTo>
                      <a:pt x="347" y="45"/>
                    </a:lnTo>
                    <a:lnTo>
                      <a:pt x="347" y="29"/>
                    </a:lnTo>
                    <a:lnTo>
                      <a:pt x="370" y="35"/>
                    </a:lnTo>
                    <a:lnTo>
                      <a:pt x="378" y="69"/>
                    </a:lnTo>
                    <a:lnTo>
                      <a:pt x="387" y="81"/>
                    </a:lnTo>
                    <a:lnTo>
                      <a:pt x="385" y="109"/>
                    </a:lnTo>
                    <a:lnTo>
                      <a:pt x="401" y="109"/>
                    </a:lnTo>
                    <a:lnTo>
                      <a:pt x="401" y="64"/>
                    </a:lnTo>
                    <a:lnTo>
                      <a:pt x="406" y="67"/>
                    </a:lnTo>
                    <a:lnTo>
                      <a:pt x="410" y="62"/>
                    </a:lnTo>
                    <a:lnTo>
                      <a:pt x="401" y="57"/>
                    </a:lnTo>
                    <a:lnTo>
                      <a:pt x="408" y="57"/>
                    </a:lnTo>
                    <a:lnTo>
                      <a:pt x="408" y="49"/>
                    </a:lnTo>
                    <a:lnTo>
                      <a:pt x="448" y="57"/>
                    </a:lnTo>
                    <a:lnTo>
                      <a:pt x="519" y="85"/>
                    </a:lnTo>
                    <a:lnTo>
                      <a:pt x="512" y="97"/>
                    </a:lnTo>
                    <a:lnTo>
                      <a:pt x="510" y="102"/>
                    </a:lnTo>
                    <a:lnTo>
                      <a:pt x="500" y="104"/>
                    </a:lnTo>
                    <a:lnTo>
                      <a:pt x="500" y="112"/>
                    </a:lnTo>
                    <a:lnTo>
                      <a:pt x="493" y="112"/>
                    </a:lnTo>
                    <a:lnTo>
                      <a:pt x="490" y="113"/>
                    </a:lnTo>
                    <a:lnTo>
                      <a:pt x="493" y="113"/>
                    </a:lnTo>
                    <a:lnTo>
                      <a:pt x="493" y="126"/>
                    </a:lnTo>
                    <a:lnTo>
                      <a:pt x="500" y="131"/>
                    </a:lnTo>
                    <a:lnTo>
                      <a:pt x="500" y="139"/>
                    </a:lnTo>
                    <a:lnTo>
                      <a:pt x="493" y="140"/>
                    </a:lnTo>
                    <a:lnTo>
                      <a:pt x="493" y="147"/>
                    </a:lnTo>
                    <a:lnTo>
                      <a:pt x="483" y="147"/>
                    </a:lnTo>
                    <a:lnTo>
                      <a:pt x="483" y="156"/>
                    </a:lnTo>
                    <a:lnTo>
                      <a:pt x="465" y="156"/>
                    </a:lnTo>
                    <a:lnTo>
                      <a:pt x="463" y="166"/>
                    </a:lnTo>
                    <a:lnTo>
                      <a:pt x="450" y="166"/>
                    </a:lnTo>
                    <a:lnTo>
                      <a:pt x="455" y="175"/>
                    </a:lnTo>
                    <a:lnTo>
                      <a:pt x="446" y="198"/>
                    </a:lnTo>
                    <a:lnTo>
                      <a:pt x="410" y="196"/>
                    </a:lnTo>
                    <a:lnTo>
                      <a:pt x="396" y="203"/>
                    </a:lnTo>
                    <a:lnTo>
                      <a:pt x="373" y="203"/>
                    </a:lnTo>
                    <a:lnTo>
                      <a:pt x="380" y="225"/>
                    </a:lnTo>
                    <a:lnTo>
                      <a:pt x="373" y="225"/>
                    </a:lnTo>
                    <a:lnTo>
                      <a:pt x="387" y="295"/>
                    </a:lnTo>
                    <a:lnTo>
                      <a:pt x="391" y="295"/>
                    </a:lnTo>
                    <a:lnTo>
                      <a:pt x="392" y="309"/>
                    </a:lnTo>
                    <a:lnTo>
                      <a:pt x="385" y="309"/>
                    </a:lnTo>
                    <a:lnTo>
                      <a:pt x="365" y="340"/>
                    </a:lnTo>
                    <a:lnTo>
                      <a:pt x="373" y="352"/>
                    </a:lnTo>
                    <a:lnTo>
                      <a:pt x="344" y="356"/>
                    </a:lnTo>
                    <a:lnTo>
                      <a:pt x="321" y="352"/>
                    </a:lnTo>
                    <a:lnTo>
                      <a:pt x="325" y="392"/>
                    </a:lnTo>
                    <a:lnTo>
                      <a:pt x="328" y="394"/>
                    </a:lnTo>
                    <a:lnTo>
                      <a:pt x="325" y="402"/>
                    </a:lnTo>
                    <a:lnTo>
                      <a:pt x="319" y="402"/>
                    </a:lnTo>
                    <a:lnTo>
                      <a:pt x="319" y="397"/>
                    </a:lnTo>
                    <a:lnTo>
                      <a:pt x="304" y="399"/>
                    </a:lnTo>
                    <a:lnTo>
                      <a:pt x="304" y="406"/>
                    </a:lnTo>
                    <a:lnTo>
                      <a:pt x="292" y="406"/>
                    </a:lnTo>
                    <a:lnTo>
                      <a:pt x="285" y="402"/>
                    </a:lnTo>
                    <a:lnTo>
                      <a:pt x="283" y="405"/>
                    </a:lnTo>
                    <a:lnTo>
                      <a:pt x="279" y="405"/>
                    </a:lnTo>
                    <a:lnTo>
                      <a:pt x="274" y="399"/>
                    </a:lnTo>
                    <a:lnTo>
                      <a:pt x="264" y="402"/>
                    </a:lnTo>
                    <a:lnTo>
                      <a:pt x="264" y="406"/>
                    </a:lnTo>
                    <a:lnTo>
                      <a:pt x="259" y="406"/>
                    </a:lnTo>
                    <a:lnTo>
                      <a:pt x="257" y="399"/>
                    </a:lnTo>
                    <a:lnTo>
                      <a:pt x="253" y="405"/>
                    </a:lnTo>
                    <a:lnTo>
                      <a:pt x="245" y="392"/>
                    </a:lnTo>
                    <a:lnTo>
                      <a:pt x="243" y="384"/>
                    </a:lnTo>
                    <a:lnTo>
                      <a:pt x="219" y="376"/>
                    </a:lnTo>
                    <a:lnTo>
                      <a:pt x="217" y="370"/>
                    </a:lnTo>
                    <a:lnTo>
                      <a:pt x="220" y="356"/>
                    </a:lnTo>
                    <a:lnTo>
                      <a:pt x="227" y="349"/>
                    </a:lnTo>
                    <a:lnTo>
                      <a:pt x="227" y="344"/>
                    </a:lnTo>
                    <a:lnTo>
                      <a:pt x="213" y="336"/>
                    </a:lnTo>
                    <a:lnTo>
                      <a:pt x="219" y="314"/>
                    </a:lnTo>
                    <a:lnTo>
                      <a:pt x="227" y="309"/>
                    </a:lnTo>
                    <a:lnTo>
                      <a:pt x="219" y="300"/>
                    </a:lnTo>
                    <a:lnTo>
                      <a:pt x="130" y="303"/>
                    </a:lnTo>
                    <a:lnTo>
                      <a:pt x="130" y="285"/>
                    </a:lnTo>
                    <a:lnTo>
                      <a:pt x="121" y="285"/>
                    </a:lnTo>
                    <a:lnTo>
                      <a:pt x="121" y="271"/>
                    </a:lnTo>
                    <a:lnTo>
                      <a:pt x="114" y="265"/>
                    </a:lnTo>
                    <a:lnTo>
                      <a:pt x="118" y="265"/>
                    </a:lnTo>
                    <a:lnTo>
                      <a:pt x="118" y="247"/>
                    </a:lnTo>
                    <a:lnTo>
                      <a:pt x="102" y="250"/>
                    </a:lnTo>
                    <a:lnTo>
                      <a:pt x="92" y="241"/>
                    </a:lnTo>
                    <a:lnTo>
                      <a:pt x="87" y="225"/>
                    </a:lnTo>
                    <a:lnTo>
                      <a:pt x="81" y="225"/>
                    </a:lnTo>
                    <a:lnTo>
                      <a:pt x="85" y="223"/>
                    </a:lnTo>
                    <a:lnTo>
                      <a:pt x="87" y="203"/>
                    </a:lnTo>
                    <a:lnTo>
                      <a:pt x="12" y="203"/>
                    </a:lnTo>
                    <a:lnTo>
                      <a:pt x="14" y="11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61" name="Freeform 39"/>
              <p:cNvSpPr>
                <a:spLocks/>
              </p:cNvSpPr>
              <p:nvPr/>
            </p:nvSpPr>
            <p:spPr bwMode="auto">
              <a:xfrm>
                <a:off x="6662266" y="5921399"/>
                <a:ext cx="823913" cy="644527"/>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solidFill>
                <a:srgbClr val="FFFFFF"/>
              </a:solidFill>
              <a:ln w="4763" cap="rnd">
                <a:solidFill>
                  <a:srgbClr val="80808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62" name="Freeform 41"/>
              <p:cNvSpPr>
                <a:spLocks/>
              </p:cNvSpPr>
              <p:nvPr/>
            </p:nvSpPr>
            <p:spPr bwMode="auto">
              <a:xfrm>
                <a:off x="7983066" y="3781441"/>
                <a:ext cx="1011238" cy="687390"/>
              </a:xfrm>
              <a:custGeom>
                <a:avLst/>
                <a:gdLst>
                  <a:gd name="T0" fmla="*/ 309 w 637"/>
                  <a:gd name="T1" fmla="*/ 5 h 433"/>
                  <a:gd name="T2" fmla="*/ 352 w 637"/>
                  <a:gd name="T3" fmla="*/ 50 h 433"/>
                  <a:gd name="T4" fmla="*/ 383 w 637"/>
                  <a:gd name="T5" fmla="*/ 34 h 433"/>
                  <a:gd name="T6" fmla="*/ 404 w 637"/>
                  <a:gd name="T7" fmla="*/ 43 h 433"/>
                  <a:gd name="T8" fmla="*/ 430 w 637"/>
                  <a:gd name="T9" fmla="*/ 51 h 433"/>
                  <a:gd name="T10" fmla="*/ 449 w 637"/>
                  <a:gd name="T11" fmla="*/ 47 h 433"/>
                  <a:gd name="T12" fmla="*/ 481 w 637"/>
                  <a:gd name="T13" fmla="*/ 72 h 433"/>
                  <a:gd name="T14" fmla="*/ 503 w 637"/>
                  <a:gd name="T15" fmla="*/ 56 h 433"/>
                  <a:gd name="T16" fmla="*/ 540 w 637"/>
                  <a:gd name="T17" fmla="*/ 54 h 433"/>
                  <a:gd name="T18" fmla="*/ 573 w 637"/>
                  <a:gd name="T19" fmla="*/ 56 h 433"/>
                  <a:gd name="T20" fmla="*/ 580 w 637"/>
                  <a:gd name="T21" fmla="*/ 77 h 433"/>
                  <a:gd name="T22" fmla="*/ 602 w 637"/>
                  <a:gd name="T23" fmla="*/ 139 h 433"/>
                  <a:gd name="T24" fmla="*/ 626 w 637"/>
                  <a:gd name="T25" fmla="*/ 243 h 433"/>
                  <a:gd name="T26" fmla="*/ 597 w 637"/>
                  <a:gd name="T27" fmla="*/ 256 h 433"/>
                  <a:gd name="T28" fmla="*/ 559 w 637"/>
                  <a:gd name="T29" fmla="*/ 291 h 433"/>
                  <a:gd name="T30" fmla="*/ 527 w 637"/>
                  <a:gd name="T31" fmla="*/ 316 h 433"/>
                  <a:gd name="T32" fmla="*/ 491 w 637"/>
                  <a:gd name="T33" fmla="*/ 345 h 433"/>
                  <a:gd name="T34" fmla="*/ 435 w 637"/>
                  <a:gd name="T35" fmla="*/ 388 h 433"/>
                  <a:gd name="T36" fmla="*/ 401 w 637"/>
                  <a:gd name="T37" fmla="*/ 425 h 433"/>
                  <a:gd name="T38" fmla="*/ 385 w 637"/>
                  <a:gd name="T39" fmla="*/ 412 h 433"/>
                  <a:gd name="T40" fmla="*/ 399 w 637"/>
                  <a:gd name="T41" fmla="*/ 383 h 433"/>
                  <a:gd name="T42" fmla="*/ 406 w 637"/>
                  <a:gd name="T43" fmla="*/ 348 h 433"/>
                  <a:gd name="T44" fmla="*/ 392 w 637"/>
                  <a:gd name="T45" fmla="*/ 326 h 433"/>
                  <a:gd name="T46" fmla="*/ 383 w 637"/>
                  <a:gd name="T47" fmla="*/ 303 h 433"/>
                  <a:gd name="T48" fmla="*/ 342 w 637"/>
                  <a:gd name="T49" fmla="*/ 288 h 433"/>
                  <a:gd name="T50" fmla="*/ 288 w 637"/>
                  <a:gd name="T51" fmla="*/ 268 h 433"/>
                  <a:gd name="T52" fmla="*/ 264 w 637"/>
                  <a:gd name="T53" fmla="*/ 254 h 433"/>
                  <a:gd name="T54" fmla="*/ 231 w 637"/>
                  <a:gd name="T55" fmla="*/ 209 h 433"/>
                  <a:gd name="T56" fmla="*/ 206 w 637"/>
                  <a:gd name="T57" fmla="*/ 184 h 433"/>
                  <a:gd name="T58" fmla="*/ 59 w 637"/>
                  <a:gd name="T59" fmla="*/ 158 h 433"/>
                  <a:gd name="T60" fmla="*/ 46 w 637"/>
                  <a:gd name="T61" fmla="*/ 153 h 433"/>
                  <a:gd name="T62" fmla="*/ 26 w 637"/>
                  <a:gd name="T63" fmla="*/ 139 h 433"/>
                  <a:gd name="T64" fmla="*/ 12 w 637"/>
                  <a:gd name="T65" fmla="*/ 117 h 433"/>
                  <a:gd name="T66" fmla="*/ 17 w 637"/>
                  <a:gd name="T67" fmla="*/ 81 h 433"/>
                  <a:gd name="T68" fmla="*/ 27 w 637"/>
                  <a:gd name="T69" fmla="*/ 34 h 433"/>
                  <a:gd name="T70" fmla="*/ 45 w 637"/>
                  <a:gd name="T71" fmla="*/ 27 h 433"/>
                  <a:gd name="T72" fmla="*/ 106 w 637"/>
                  <a:gd name="T73" fmla="*/ 3 h 433"/>
                  <a:gd name="T74" fmla="*/ 161 w 637"/>
                  <a:gd name="T75" fmla="*/ 8 h 433"/>
                  <a:gd name="T76" fmla="*/ 210 w 637"/>
                  <a:gd name="T77" fmla="*/ 3 h 433"/>
                  <a:gd name="T78" fmla="*/ 225 w 637"/>
                  <a:gd name="T79" fmla="*/ 24 h 433"/>
                  <a:gd name="T80" fmla="*/ 250 w 637"/>
                  <a:gd name="T81" fmla="*/ 29 h 433"/>
                  <a:gd name="T82" fmla="*/ 255 w 637"/>
                  <a:gd name="T83" fmla="*/ 18 h 433"/>
                  <a:gd name="T84" fmla="*/ 281 w 637"/>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433">
                    <a:moveTo>
                      <a:pt x="281" y="0"/>
                    </a:moveTo>
                    <a:lnTo>
                      <a:pt x="297" y="15"/>
                    </a:lnTo>
                    <a:lnTo>
                      <a:pt x="309" y="5"/>
                    </a:lnTo>
                    <a:lnTo>
                      <a:pt x="326" y="32"/>
                    </a:lnTo>
                    <a:lnTo>
                      <a:pt x="349" y="40"/>
                    </a:lnTo>
                    <a:lnTo>
                      <a:pt x="352" y="50"/>
                    </a:lnTo>
                    <a:lnTo>
                      <a:pt x="368" y="47"/>
                    </a:lnTo>
                    <a:lnTo>
                      <a:pt x="378" y="32"/>
                    </a:lnTo>
                    <a:lnTo>
                      <a:pt x="383" y="34"/>
                    </a:lnTo>
                    <a:lnTo>
                      <a:pt x="389" y="50"/>
                    </a:lnTo>
                    <a:lnTo>
                      <a:pt x="404" y="50"/>
                    </a:lnTo>
                    <a:lnTo>
                      <a:pt x="404" y="43"/>
                    </a:lnTo>
                    <a:lnTo>
                      <a:pt x="418" y="51"/>
                    </a:lnTo>
                    <a:lnTo>
                      <a:pt x="422" y="50"/>
                    </a:lnTo>
                    <a:lnTo>
                      <a:pt x="430" y="51"/>
                    </a:lnTo>
                    <a:lnTo>
                      <a:pt x="439" y="62"/>
                    </a:lnTo>
                    <a:lnTo>
                      <a:pt x="444" y="59"/>
                    </a:lnTo>
                    <a:lnTo>
                      <a:pt x="449" y="47"/>
                    </a:lnTo>
                    <a:lnTo>
                      <a:pt x="465" y="42"/>
                    </a:lnTo>
                    <a:lnTo>
                      <a:pt x="470" y="69"/>
                    </a:lnTo>
                    <a:lnTo>
                      <a:pt x="481" y="72"/>
                    </a:lnTo>
                    <a:lnTo>
                      <a:pt x="491" y="64"/>
                    </a:lnTo>
                    <a:lnTo>
                      <a:pt x="494" y="64"/>
                    </a:lnTo>
                    <a:lnTo>
                      <a:pt x="503" y="56"/>
                    </a:lnTo>
                    <a:lnTo>
                      <a:pt x="515" y="56"/>
                    </a:lnTo>
                    <a:lnTo>
                      <a:pt x="519" y="50"/>
                    </a:lnTo>
                    <a:lnTo>
                      <a:pt x="540" y="54"/>
                    </a:lnTo>
                    <a:lnTo>
                      <a:pt x="545" y="64"/>
                    </a:lnTo>
                    <a:lnTo>
                      <a:pt x="567" y="64"/>
                    </a:lnTo>
                    <a:lnTo>
                      <a:pt x="573" y="56"/>
                    </a:lnTo>
                    <a:lnTo>
                      <a:pt x="578" y="56"/>
                    </a:lnTo>
                    <a:lnTo>
                      <a:pt x="585" y="64"/>
                    </a:lnTo>
                    <a:lnTo>
                      <a:pt x="580" y="77"/>
                    </a:lnTo>
                    <a:lnTo>
                      <a:pt x="607" y="126"/>
                    </a:lnTo>
                    <a:lnTo>
                      <a:pt x="607" y="137"/>
                    </a:lnTo>
                    <a:lnTo>
                      <a:pt x="602" y="139"/>
                    </a:lnTo>
                    <a:lnTo>
                      <a:pt x="625" y="220"/>
                    </a:lnTo>
                    <a:lnTo>
                      <a:pt x="637" y="236"/>
                    </a:lnTo>
                    <a:lnTo>
                      <a:pt x="626" y="243"/>
                    </a:lnTo>
                    <a:lnTo>
                      <a:pt x="620" y="254"/>
                    </a:lnTo>
                    <a:lnTo>
                      <a:pt x="607" y="259"/>
                    </a:lnTo>
                    <a:lnTo>
                      <a:pt x="597" y="256"/>
                    </a:lnTo>
                    <a:lnTo>
                      <a:pt x="585" y="267"/>
                    </a:lnTo>
                    <a:lnTo>
                      <a:pt x="580" y="276"/>
                    </a:lnTo>
                    <a:lnTo>
                      <a:pt x="559" y="291"/>
                    </a:lnTo>
                    <a:lnTo>
                      <a:pt x="552" y="292"/>
                    </a:lnTo>
                    <a:lnTo>
                      <a:pt x="545" y="308"/>
                    </a:lnTo>
                    <a:lnTo>
                      <a:pt x="527" y="316"/>
                    </a:lnTo>
                    <a:lnTo>
                      <a:pt x="501" y="345"/>
                    </a:lnTo>
                    <a:lnTo>
                      <a:pt x="494" y="343"/>
                    </a:lnTo>
                    <a:lnTo>
                      <a:pt x="491" y="345"/>
                    </a:lnTo>
                    <a:lnTo>
                      <a:pt x="465" y="345"/>
                    </a:lnTo>
                    <a:lnTo>
                      <a:pt x="439" y="374"/>
                    </a:lnTo>
                    <a:lnTo>
                      <a:pt x="435" y="388"/>
                    </a:lnTo>
                    <a:lnTo>
                      <a:pt x="409" y="412"/>
                    </a:lnTo>
                    <a:lnTo>
                      <a:pt x="404" y="415"/>
                    </a:lnTo>
                    <a:lnTo>
                      <a:pt x="401" y="425"/>
                    </a:lnTo>
                    <a:lnTo>
                      <a:pt x="389" y="433"/>
                    </a:lnTo>
                    <a:lnTo>
                      <a:pt x="389" y="425"/>
                    </a:lnTo>
                    <a:lnTo>
                      <a:pt x="385" y="412"/>
                    </a:lnTo>
                    <a:lnTo>
                      <a:pt x="390" y="410"/>
                    </a:lnTo>
                    <a:lnTo>
                      <a:pt x="390" y="398"/>
                    </a:lnTo>
                    <a:lnTo>
                      <a:pt x="399" y="383"/>
                    </a:lnTo>
                    <a:lnTo>
                      <a:pt x="397" y="370"/>
                    </a:lnTo>
                    <a:lnTo>
                      <a:pt x="401" y="358"/>
                    </a:lnTo>
                    <a:lnTo>
                      <a:pt x="406" y="348"/>
                    </a:lnTo>
                    <a:lnTo>
                      <a:pt x="399" y="345"/>
                    </a:lnTo>
                    <a:lnTo>
                      <a:pt x="401" y="343"/>
                    </a:lnTo>
                    <a:lnTo>
                      <a:pt x="392" y="326"/>
                    </a:lnTo>
                    <a:lnTo>
                      <a:pt x="392" y="316"/>
                    </a:lnTo>
                    <a:lnTo>
                      <a:pt x="385" y="311"/>
                    </a:lnTo>
                    <a:lnTo>
                      <a:pt x="383" y="303"/>
                    </a:lnTo>
                    <a:lnTo>
                      <a:pt x="350" y="303"/>
                    </a:lnTo>
                    <a:lnTo>
                      <a:pt x="352" y="292"/>
                    </a:lnTo>
                    <a:lnTo>
                      <a:pt x="342" y="288"/>
                    </a:lnTo>
                    <a:lnTo>
                      <a:pt x="336" y="283"/>
                    </a:lnTo>
                    <a:lnTo>
                      <a:pt x="333" y="283"/>
                    </a:lnTo>
                    <a:lnTo>
                      <a:pt x="288" y="268"/>
                    </a:lnTo>
                    <a:lnTo>
                      <a:pt x="283" y="262"/>
                    </a:lnTo>
                    <a:lnTo>
                      <a:pt x="272" y="254"/>
                    </a:lnTo>
                    <a:lnTo>
                      <a:pt x="264" y="254"/>
                    </a:lnTo>
                    <a:lnTo>
                      <a:pt x="257" y="246"/>
                    </a:lnTo>
                    <a:lnTo>
                      <a:pt x="257" y="200"/>
                    </a:lnTo>
                    <a:lnTo>
                      <a:pt x="231" y="209"/>
                    </a:lnTo>
                    <a:lnTo>
                      <a:pt x="224" y="189"/>
                    </a:lnTo>
                    <a:lnTo>
                      <a:pt x="211" y="180"/>
                    </a:lnTo>
                    <a:lnTo>
                      <a:pt x="206" y="184"/>
                    </a:lnTo>
                    <a:lnTo>
                      <a:pt x="189" y="168"/>
                    </a:lnTo>
                    <a:lnTo>
                      <a:pt x="184" y="166"/>
                    </a:lnTo>
                    <a:lnTo>
                      <a:pt x="59" y="158"/>
                    </a:lnTo>
                    <a:lnTo>
                      <a:pt x="52" y="158"/>
                    </a:lnTo>
                    <a:lnTo>
                      <a:pt x="52" y="153"/>
                    </a:lnTo>
                    <a:lnTo>
                      <a:pt x="46" y="153"/>
                    </a:lnTo>
                    <a:lnTo>
                      <a:pt x="45" y="144"/>
                    </a:lnTo>
                    <a:lnTo>
                      <a:pt x="50" y="144"/>
                    </a:lnTo>
                    <a:lnTo>
                      <a:pt x="26" y="139"/>
                    </a:lnTo>
                    <a:lnTo>
                      <a:pt x="1" y="142"/>
                    </a:lnTo>
                    <a:lnTo>
                      <a:pt x="0" y="125"/>
                    </a:lnTo>
                    <a:lnTo>
                      <a:pt x="12" y="117"/>
                    </a:lnTo>
                    <a:lnTo>
                      <a:pt x="17" y="104"/>
                    </a:lnTo>
                    <a:lnTo>
                      <a:pt x="10" y="96"/>
                    </a:lnTo>
                    <a:lnTo>
                      <a:pt x="17" y="81"/>
                    </a:lnTo>
                    <a:lnTo>
                      <a:pt x="17" y="43"/>
                    </a:lnTo>
                    <a:lnTo>
                      <a:pt x="26" y="43"/>
                    </a:lnTo>
                    <a:lnTo>
                      <a:pt x="27" y="34"/>
                    </a:lnTo>
                    <a:lnTo>
                      <a:pt x="36" y="34"/>
                    </a:lnTo>
                    <a:lnTo>
                      <a:pt x="36" y="27"/>
                    </a:lnTo>
                    <a:lnTo>
                      <a:pt x="45" y="27"/>
                    </a:lnTo>
                    <a:lnTo>
                      <a:pt x="45" y="3"/>
                    </a:lnTo>
                    <a:lnTo>
                      <a:pt x="92" y="5"/>
                    </a:lnTo>
                    <a:lnTo>
                      <a:pt x="106" y="3"/>
                    </a:lnTo>
                    <a:lnTo>
                      <a:pt x="119" y="5"/>
                    </a:lnTo>
                    <a:lnTo>
                      <a:pt x="159" y="5"/>
                    </a:lnTo>
                    <a:lnTo>
                      <a:pt x="161" y="8"/>
                    </a:lnTo>
                    <a:lnTo>
                      <a:pt x="201" y="5"/>
                    </a:lnTo>
                    <a:lnTo>
                      <a:pt x="203" y="10"/>
                    </a:lnTo>
                    <a:lnTo>
                      <a:pt x="210" y="3"/>
                    </a:lnTo>
                    <a:lnTo>
                      <a:pt x="211" y="8"/>
                    </a:lnTo>
                    <a:lnTo>
                      <a:pt x="218" y="10"/>
                    </a:lnTo>
                    <a:lnTo>
                      <a:pt x="225" y="24"/>
                    </a:lnTo>
                    <a:lnTo>
                      <a:pt x="231" y="24"/>
                    </a:lnTo>
                    <a:lnTo>
                      <a:pt x="250" y="34"/>
                    </a:lnTo>
                    <a:lnTo>
                      <a:pt x="250" y="29"/>
                    </a:lnTo>
                    <a:lnTo>
                      <a:pt x="255" y="32"/>
                    </a:lnTo>
                    <a:lnTo>
                      <a:pt x="264" y="32"/>
                    </a:lnTo>
                    <a:lnTo>
                      <a:pt x="255" y="18"/>
                    </a:lnTo>
                    <a:lnTo>
                      <a:pt x="262" y="13"/>
                    </a:lnTo>
                    <a:lnTo>
                      <a:pt x="279" y="10"/>
                    </a:lnTo>
                    <a:lnTo>
                      <a:pt x="2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63" name="Freeform 42"/>
              <p:cNvSpPr>
                <a:spLocks/>
              </p:cNvSpPr>
              <p:nvPr/>
            </p:nvSpPr>
            <p:spPr bwMode="auto">
              <a:xfrm>
                <a:off x="7983066" y="3781441"/>
                <a:ext cx="1011238" cy="687390"/>
              </a:xfrm>
              <a:custGeom>
                <a:avLst/>
                <a:gdLst>
                  <a:gd name="T0" fmla="*/ 309 w 637"/>
                  <a:gd name="T1" fmla="*/ 5 h 433"/>
                  <a:gd name="T2" fmla="*/ 352 w 637"/>
                  <a:gd name="T3" fmla="*/ 50 h 433"/>
                  <a:gd name="T4" fmla="*/ 383 w 637"/>
                  <a:gd name="T5" fmla="*/ 34 h 433"/>
                  <a:gd name="T6" fmla="*/ 404 w 637"/>
                  <a:gd name="T7" fmla="*/ 43 h 433"/>
                  <a:gd name="T8" fmla="*/ 430 w 637"/>
                  <a:gd name="T9" fmla="*/ 51 h 433"/>
                  <a:gd name="T10" fmla="*/ 449 w 637"/>
                  <a:gd name="T11" fmla="*/ 47 h 433"/>
                  <a:gd name="T12" fmla="*/ 481 w 637"/>
                  <a:gd name="T13" fmla="*/ 72 h 433"/>
                  <a:gd name="T14" fmla="*/ 503 w 637"/>
                  <a:gd name="T15" fmla="*/ 56 h 433"/>
                  <a:gd name="T16" fmla="*/ 540 w 637"/>
                  <a:gd name="T17" fmla="*/ 54 h 433"/>
                  <a:gd name="T18" fmla="*/ 573 w 637"/>
                  <a:gd name="T19" fmla="*/ 56 h 433"/>
                  <a:gd name="T20" fmla="*/ 580 w 637"/>
                  <a:gd name="T21" fmla="*/ 77 h 433"/>
                  <a:gd name="T22" fmla="*/ 602 w 637"/>
                  <a:gd name="T23" fmla="*/ 139 h 433"/>
                  <a:gd name="T24" fmla="*/ 626 w 637"/>
                  <a:gd name="T25" fmla="*/ 243 h 433"/>
                  <a:gd name="T26" fmla="*/ 597 w 637"/>
                  <a:gd name="T27" fmla="*/ 256 h 433"/>
                  <a:gd name="T28" fmla="*/ 559 w 637"/>
                  <a:gd name="T29" fmla="*/ 291 h 433"/>
                  <a:gd name="T30" fmla="*/ 527 w 637"/>
                  <a:gd name="T31" fmla="*/ 316 h 433"/>
                  <a:gd name="T32" fmla="*/ 491 w 637"/>
                  <a:gd name="T33" fmla="*/ 345 h 433"/>
                  <a:gd name="T34" fmla="*/ 435 w 637"/>
                  <a:gd name="T35" fmla="*/ 388 h 433"/>
                  <a:gd name="T36" fmla="*/ 401 w 637"/>
                  <a:gd name="T37" fmla="*/ 425 h 433"/>
                  <a:gd name="T38" fmla="*/ 385 w 637"/>
                  <a:gd name="T39" fmla="*/ 412 h 433"/>
                  <a:gd name="T40" fmla="*/ 399 w 637"/>
                  <a:gd name="T41" fmla="*/ 383 h 433"/>
                  <a:gd name="T42" fmla="*/ 406 w 637"/>
                  <a:gd name="T43" fmla="*/ 348 h 433"/>
                  <a:gd name="T44" fmla="*/ 392 w 637"/>
                  <a:gd name="T45" fmla="*/ 326 h 433"/>
                  <a:gd name="T46" fmla="*/ 383 w 637"/>
                  <a:gd name="T47" fmla="*/ 303 h 433"/>
                  <a:gd name="T48" fmla="*/ 342 w 637"/>
                  <a:gd name="T49" fmla="*/ 288 h 433"/>
                  <a:gd name="T50" fmla="*/ 288 w 637"/>
                  <a:gd name="T51" fmla="*/ 268 h 433"/>
                  <a:gd name="T52" fmla="*/ 264 w 637"/>
                  <a:gd name="T53" fmla="*/ 254 h 433"/>
                  <a:gd name="T54" fmla="*/ 231 w 637"/>
                  <a:gd name="T55" fmla="*/ 209 h 433"/>
                  <a:gd name="T56" fmla="*/ 206 w 637"/>
                  <a:gd name="T57" fmla="*/ 184 h 433"/>
                  <a:gd name="T58" fmla="*/ 59 w 637"/>
                  <a:gd name="T59" fmla="*/ 158 h 433"/>
                  <a:gd name="T60" fmla="*/ 46 w 637"/>
                  <a:gd name="T61" fmla="*/ 153 h 433"/>
                  <a:gd name="T62" fmla="*/ 26 w 637"/>
                  <a:gd name="T63" fmla="*/ 139 h 433"/>
                  <a:gd name="T64" fmla="*/ 12 w 637"/>
                  <a:gd name="T65" fmla="*/ 117 h 433"/>
                  <a:gd name="T66" fmla="*/ 17 w 637"/>
                  <a:gd name="T67" fmla="*/ 81 h 433"/>
                  <a:gd name="T68" fmla="*/ 27 w 637"/>
                  <a:gd name="T69" fmla="*/ 34 h 433"/>
                  <a:gd name="T70" fmla="*/ 45 w 637"/>
                  <a:gd name="T71" fmla="*/ 27 h 433"/>
                  <a:gd name="T72" fmla="*/ 106 w 637"/>
                  <a:gd name="T73" fmla="*/ 3 h 433"/>
                  <a:gd name="T74" fmla="*/ 161 w 637"/>
                  <a:gd name="T75" fmla="*/ 8 h 433"/>
                  <a:gd name="T76" fmla="*/ 210 w 637"/>
                  <a:gd name="T77" fmla="*/ 3 h 433"/>
                  <a:gd name="T78" fmla="*/ 225 w 637"/>
                  <a:gd name="T79" fmla="*/ 24 h 433"/>
                  <a:gd name="T80" fmla="*/ 250 w 637"/>
                  <a:gd name="T81" fmla="*/ 29 h 433"/>
                  <a:gd name="T82" fmla="*/ 255 w 637"/>
                  <a:gd name="T83" fmla="*/ 18 h 433"/>
                  <a:gd name="T84" fmla="*/ 281 w 637"/>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433">
                    <a:moveTo>
                      <a:pt x="281" y="0"/>
                    </a:moveTo>
                    <a:lnTo>
                      <a:pt x="297" y="15"/>
                    </a:lnTo>
                    <a:lnTo>
                      <a:pt x="309" y="5"/>
                    </a:lnTo>
                    <a:lnTo>
                      <a:pt x="326" y="32"/>
                    </a:lnTo>
                    <a:lnTo>
                      <a:pt x="349" y="40"/>
                    </a:lnTo>
                    <a:lnTo>
                      <a:pt x="352" y="50"/>
                    </a:lnTo>
                    <a:lnTo>
                      <a:pt x="368" y="47"/>
                    </a:lnTo>
                    <a:lnTo>
                      <a:pt x="378" y="32"/>
                    </a:lnTo>
                    <a:lnTo>
                      <a:pt x="383" y="34"/>
                    </a:lnTo>
                    <a:lnTo>
                      <a:pt x="389" y="50"/>
                    </a:lnTo>
                    <a:lnTo>
                      <a:pt x="404" y="50"/>
                    </a:lnTo>
                    <a:lnTo>
                      <a:pt x="404" y="43"/>
                    </a:lnTo>
                    <a:lnTo>
                      <a:pt x="418" y="51"/>
                    </a:lnTo>
                    <a:lnTo>
                      <a:pt x="422" y="50"/>
                    </a:lnTo>
                    <a:lnTo>
                      <a:pt x="430" y="51"/>
                    </a:lnTo>
                    <a:lnTo>
                      <a:pt x="439" y="62"/>
                    </a:lnTo>
                    <a:lnTo>
                      <a:pt x="444" y="59"/>
                    </a:lnTo>
                    <a:lnTo>
                      <a:pt x="449" y="47"/>
                    </a:lnTo>
                    <a:lnTo>
                      <a:pt x="465" y="42"/>
                    </a:lnTo>
                    <a:lnTo>
                      <a:pt x="470" y="69"/>
                    </a:lnTo>
                    <a:lnTo>
                      <a:pt x="481" y="72"/>
                    </a:lnTo>
                    <a:lnTo>
                      <a:pt x="491" y="64"/>
                    </a:lnTo>
                    <a:lnTo>
                      <a:pt x="494" y="64"/>
                    </a:lnTo>
                    <a:lnTo>
                      <a:pt x="503" y="56"/>
                    </a:lnTo>
                    <a:lnTo>
                      <a:pt x="515" y="56"/>
                    </a:lnTo>
                    <a:lnTo>
                      <a:pt x="519" y="50"/>
                    </a:lnTo>
                    <a:lnTo>
                      <a:pt x="540" y="54"/>
                    </a:lnTo>
                    <a:lnTo>
                      <a:pt x="545" y="64"/>
                    </a:lnTo>
                    <a:lnTo>
                      <a:pt x="567" y="64"/>
                    </a:lnTo>
                    <a:lnTo>
                      <a:pt x="573" y="56"/>
                    </a:lnTo>
                    <a:lnTo>
                      <a:pt x="578" y="56"/>
                    </a:lnTo>
                    <a:lnTo>
                      <a:pt x="585" y="64"/>
                    </a:lnTo>
                    <a:lnTo>
                      <a:pt x="580" y="77"/>
                    </a:lnTo>
                    <a:lnTo>
                      <a:pt x="607" y="126"/>
                    </a:lnTo>
                    <a:lnTo>
                      <a:pt x="607" y="137"/>
                    </a:lnTo>
                    <a:lnTo>
                      <a:pt x="602" y="139"/>
                    </a:lnTo>
                    <a:lnTo>
                      <a:pt x="625" y="220"/>
                    </a:lnTo>
                    <a:lnTo>
                      <a:pt x="637" y="236"/>
                    </a:lnTo>
                    <a:lnTo>
                      <a:pt x="626" y="243"/>
                    </a:lnTo>
                    <a:lnTo>
                      <a:pt x="620" y="254"/>
                    </a:lnTo>
                    <a:lnTo>
                      <a:pt x="607" y="259"/>
                    </a:lnTo>
                    <a:lnTo>
                      <a:pt x="597" y="256"/>
                    </a:lnTo>
                    <a:lnTo>
                      <a:pt x="585" y="267"/>
                    </a:lnTo>
                    <a:lnTo>
                      <a:pt x="580" y="276"/>
                    </a:lnTo>
                    <a:lnTo>
                      <a:pt x="559" y="291"/>
                    </a:lnTo>
                    <a:lnTo>
                      <a:pt x="552" y="292"/>
                    </a:lnTo>
                    <a:lnTo>
                      <a:pt x="545" y="308"/>
                    </a:lnTo>
                    <a:lnTo>
                      <a:pt x="527" y="316"/>
                    </a:lnTo>
                    <a:lnTo>
                      <a:pt x="501" y="345"/>
                    </a:lnTo>
                    <a:lnTo>
                      <a:pt x="494" y="343"/>
                    </a:lnTo>
                    <a:lnTo>
                      <a:pt x="491" y="345"/>
                    </a:lnTo>
                    <a:lnTo>
                      <a:pt x="465" y="345"/>
                    </a:lnTo>
                    <a:lnTo>
                      <a:pt x="439" y="374"/>
                    </a:lnTo>
                    <a:lnTo>
                      <a:pt x="435" y="388"/>
                    </a:lnTo>
                    <a:lnTo>
                      <a:pt x="409" y="412"/>
                    </a:lnTo>
                    <a:lnTo>
                      <a:pt x="404" y="415"/>
                    </a:lnTo>
                    <a:lnTo>
                      <a:pt x="401" y="425"/>
                    </a:lnTo>
                    <a:lnTo>
                      <a:pt x="389" y="433"/>
                    </a:lnTo>
                    <a:lnTo>
                      <a:pt x="389" y="425"/>
                    </a:lnTo>
                    <a:lnTo>
                      <a:pt x="385" y="412"/>
                    </a:lnTo>
                    <a:lnTo>
                      <a:pt x="390" y="410"/>
                    </a:lnTo>
                    <a:lnTo>
                      <a:pt x="390" y="398"/>
                    </a:lnTo>
                    <a:lnTo>
                      <a:pt x="399" y="383"/>
                    </a:lnTo>
                    <a:lnTo>
                      <a:pt x="397" y="370"/>
                    </a:lnTo>
                    <a:lnTo>
                      <a:pt x="401" y="358"/>
                    </a:lnTo>
                    <a:lnTo>
                      <a:pt x="406" y="348"/>
                    </a:lnTo>
                    <a:lnTo>
                      <a:pt x="399" y="345"/>
                    </a:lnTo>
                    <a:lnTo>
                      <a:pt x="401" y="343"/>
                    </a:lnTo>
                    <a:lnTo>
                      <a:pt x="392" y="326"/>
                    </a:lnTo>
                    <a:lnTo>
                      <a:pt x="392" y="316"/>
                    </a:lnTo>
                    <a:lnTo>
                      <a:pt x="385" y="311"/>
                    </a:lnTo>
                    <a:lnTo>
                      <a:pt x="383" y="303"/>
                    </a:lnTo>
                    <a:lnTo>
                      <a:pt x="350" y="303"/>
                    </a:lnTo>
                    <a:lnTo>
                      <a:pt x="352" y="292"/>
                    </a:lnTo>
                    <a:lnTo>
                      <a:pt x="342" y="288"/>
                    </a:lnTo>
                    <a:lnTo>
                      <a:pt x="336" y="283"/>
                    </a:lnTo>
                    <a:lnTo>
                      <a:pt x="333" y="283"/>
                    </a:lnTo>
                    <a:lnTo>
                      <a:pt x="288" y="268"/>
                    </a:lnTo>
                    <a:lnTo>
                      <a:pt x="283" y="262"/>
                    </a:lnTo>
                    <a:lnTo>
                      <a:pt x="272" y="254"/>
                    </a:lnTo>
                    <a:lnTo>
                      <a:pt x="264" y="254"/>
                    </a:lnTo>
                    <a:lnTo>
                      <a:pt x="257" y="246"/>
                    </a:lnTo>
                    <a:lnTo>
                      <a:pt x="257" y="200"/>
                    </a:lnTo>
                    <a:lnTo>
                      <a:pt x="231" y="209"/>
                    </a:lnTo>
                    <a:lnTo>
                      <a:pt x="224" y="189"/>
                    </a:lnTo>
                    <a:lnTo>
                      <a:pt x="211" y="180"/>
                    </a:lnTo>
                    <a:lnTo>
                      <a:pt x="206" y="184"/>
                    </a:lnTo>
                    <a:lnTo>
                      <a:pt x="189" y="168"/>
                    </a:lnTo>
                    <a:lnTo>
                      <a:pt x="184" y="166"/>
                    </a:lnTo>
                    <a:lnTo>
                      <a:pt x="59" y="158"/>
                    </a:lnTo>
                    <a:lnTo>
                      <a:pt x="52" y="158"/>
                    </a:lnTo>
                    <a:lnTo>
                      <a:pt x="52" y="153"/>
                    </a:lnTo>
                    <a:lnTo>
                      <a:pt x="46" y="153"/>
                    </a:lnTo>
                    <a:lnTo>
                      <a:pt x="45" y="144"/>
                    </a:lnTo>
                    <a:lnTo>
                      <a:pt x="50" y="144"/>
                    </a:lnTo>
                    <a:lnTo>
                      <a:pt x="26" y="139"/>
                    </a:lnTo>
                    <a:lnTo>
                      <a:pt x="1" y="142"/>
                    </a:lnTo>
                    <a:lnTo>
                      <a:pt x="0" y="125"/>
                    </a:lnTo>
                    <a:lnTo>
                      <a:pt x="12" y="117"/>
                    </a:lnTo>
                    <a:lnTo>
                      <a:pt x="17" y="104"/>
                    </a:lnTo>
                    <a:lnTo>
                      <a:pt x="10" y="96"/>
                    </a:lnTo>
                    <a:lnTo>
                      <a:pt x="17" y="81"/>
                    </a:lnTo>
                    <a:lnTo>
                      <a:pt x="17" y="43"/>
                    </a:lnTo>
                    <a:lnTo>
                      <a:pt x="26" y="43"/>
                    </a:lnTo>
                    <a:lnTo>
                      <a:pt x="27" y="34"/>
                    </a:lnTo>
                    <a:lnTo>
                      <a:pt x="36" y="34"/>
                    </a:lnTo>
                    <a:lnTo>
                      <a:pt x="36" y="27"/>
                    </a:lnTo>
                    <a:lnTo>
                      <a:pt x="45" y="27"/>
                    </a:lnTo>
                    <a:lnTo>
                      <a:pt x="45" y="3"/>
                    </a:lnTo>
                    <a:lnTo>
                      <a:pt x="92" y="5"/>
                    </a:lnTo>
                    <a:lnTo>
                      <a:pt x="106" y="3"/>
                    </a:lnTo>
                    <a:lnTo>
                      <a:pt x="119" y="5"/>
                    </a:lnTo>
                    <a:lnTo>
                      <a:pt x="159" y="5"/>
                    </a:lnTo>
                    <a:lnTo>
                      <a:pt x="161" y="8"/>
                    </a:lnTo>
                    <a:lnTo>
                      <a:pt x="201" y="5"/>
                    </a:lnTo>
                    <a:lnTo>
                      <a:pt x="203" y="10"/>
                    </a:lnTo>
                    <a:lnTo>
                      <a:pt x="210" y="3"/>
                    </a:lnTo>
                    <a:lnTo>
                      <a:pt x="211" y="8"/>
                    </a:lnTo>
                    <a:lnTo>
                      <a:pt x="218" y="10"/>
                    </a:lnTo>
                    <a:lnTo>
                      <a:pt x="225" y="24"/>
                    </a:lnTo>
                    <a:lnTo>
                      <a:pt x="231" y="24"/>
                    </a:lnTo>
                    <a:lnTo>
                      <a:pt x="250" y="34"/>
                    </a:lnTo>
                    <a:lnTo>
                      <a:pt x="250" y="29"/>
                    </a:lnTo>
                    <a:lnTo>
                      <a:pt x="255" y="32"/>
                    </a:lnTo>
                    <a:lnTo>
                      <a:pt x="264" y="32"/>
                    </a:lnTo>
                    <a:lnTo>
                      <a:pt x="255" y="18"/>
                    </a:lnTo>
                    <a:lnTo>
                      <a:pt x="262" y="13"/>
                    </a:lnTo>
                    <a:lnTo>
                      <a:pt x="279" y="10"/>
                    </a:lnTo>
                    <a:lnTo>
                      <a:pt x="281"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64" name="Freeform 43"/>
              <p:cNvSpPr>
                <a:spLocks/>
              </p:cNvSpPr>
              <p:nvPr/>
            </p:nvSpPr>
            <p:spPr bwMode="auto">
              <a:xfrm>
                <a:off x="7552853" y="3976704"/>
                <a:ext cx="1071563" cy="574677"/>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65" name="Freeform 44"/>
              <p:cNvSpPr>
                <a:spLocks/>
              </p:cNvSpPr>
              <p:nvPr/>
            </p:nvSpPr>
            <p:spPr bwMode="auto">
              <a:xfrm>
                <a:off x="7552853" y="3976704"/>
                <a:ext cx="1071563" cy="574677"/>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66" name="Freeform 45"/>
              <p:cNvSpPr>
                <a:spLocks/>
              </p:cNvSpPr>
              <p:nvPr/>
            </p:nvSpPr>
            <p:spPr bwMode="auto">
              <a:xfrm>
                <a:off x="7552853" y="3976705"/>
                <a:ext cx="1071563" cy="574677"/>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gradFill flip="none" rotWithShape="1">
                <a:gsLst>
                  <a:gs pos="49000">
                    <a:srgbClr val="FFCCCC"/>
                  </a:gs>
                  <a:gs pos="11000">
                    <a:srgbClr val="CCFF99"/>
                  </a:gs>
                  <a:gs pos="24000">
                    <a:srgbClr val="00B0F0"/>
                  </a:gs>
                  <a:gs pos="37000">
                    <a:srgbClr val="00B0F0">
                      <a:lumMod val="40000"/>
                      <a:lumOff val="60000"/>
                      <a:alpha val="90000"/>
                    </a:srgb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67" name="Freeform 47"/>
              <p:cNvSpPr>
                <a:spLocks/>
              </p:cNvSpPr>
              <p:nvPr/>
            </p:nvSpPr>
            <p:spPr bwMode="auto">
              <a:xfrm>
                <a:off x="7092478" y="3557602"/>
                <a:ext cx="660400" cy="806453"/>
              </a:xfrm>
              <a:custGeom>
                <a:avLst/>
                <a:gdLst>
                  <a:gd name="T0" fmla="*/ 264 w 416"/>
                  <a:gd name="T1" fmla="*/ 2 h 508"/>
                  <a:gd name="T2" fmla="*/ 193 w 416"/>
                  <a:gd name="T3" fmla="*/ 61 h 508"/>
                  <a:gd name="T4" fmla="*/ 164 w 416"/>
                  <a:gd name="T5" fmla="*/ 83 h 508"/>
                  <a:gd name="T6" fmla="*/ 75 w 416"/>
                  <a:gd name="T7" fmla="*/ 104 h 508"/>
                  <a:gd name="T8" fmla="*/ 23 w 416"/>
                  <a:gd name="T9" fmla="*/ 143 h 508"/>
                  <a:gd name="T10" fmla="*/ 19 w 416"/>
                  <a:gd name="T11" fmla="*/ 186 h 508"/>
                  <a:gd name="T12" fmla="*/ 55 w 416"/>
                  <a:gd name="T13" fmla="*/ 231 h 508"/>
                  <a:gd name="T14" fmla="*/ 54 w 416"/>
                  <a:gd name="T15" fmla="*/ 270 h 508"/>
                  <a:gd name="T16" fmla="*/ 32 w 416"/>
                  <a:gd name="T17" fmla="*/ 275 h 508"/>
                  <a:gd name="T18" fmla="*/ 0 w 416"/>
                  <a:gd name="T19" fmla="*/ 297 h 508"/>
                  <a:gd name="T20" fmla="*/ 5 w 416"/>
                  <a:gd name="T21" fmla="*/ 310 h 508"/>
                  <a:gd name="T22" fmla="*/ 8 w 416"/>
                  <a:gd name="T23" fmla="*/ 364 h 508"/>
                  <a:gd name="T24" fmla="*/ 47 w 416"/>
                  <a:gd name="T25" fmla="*/ 355 h 508"/>
                  <a:gd name="T26" fmla="*/ 47 w 416"/>
                  <a:gd name="T27" fmla="*/ 363 h 508"/>
                  <a:gd name="T28" fmla="*/ 71 w 416"/>
                  <a:gd name="T29" fmla="*/ 364 h 508"/>
                  <a:gd name="T30" fmla="*/ 98 w 416"/>
                  <a:gd name="T31" fmla="*/ 396 h 508"/>
                  <a:gd name="T32" fmla="*/ 98 w 416"/>
                  <a:gd name="T33" fmla="*/ 407 h 508"/>
                  <a:gd name="T34" fmla="*/ 131 w 416"/>
                  <a:gd name="T35" fmla="*/ 508 h 508"/>
                  <a:gd name="T36" fmla="*/ 152 w 416"/>
                  <a:gd name="T37" fmla="*/ 506 h 508"/>
                  <a:gd name="T38" fmla="*/ 159 w 416"/>
                  <a:gd name="T39" fmla="*/ 479 h 508"/>
                  <a:gd name="T40" fmla="*/ 175 w 416"/>
                  <a:gd name="T41" fmla="*/ 474 h 508"/>
                  <a:gd name="T42" fmla="*/ 159 w 416"/>
                  <a:gd name="T43" fmla="*/ 434 h 508"/>
                  <a:gd name="T44" fmla="*/ 214 w 416"/>
                  <a:gd name="T45" fmla="*/ 438 h 508"/>
                  <a:gd name="T46" fmla="*/ 213 w 416"/>
                  <a:gd name="T47" fmla="*/ 383 h 508"/>
                  <a:gd name="T48" fmla="*/ 230 w 416"/>
                  <a:gd name="T49" fmla="*/ 374 h 508"/>
                  <a:gd name="T50" fmla="*/ 237 w 416"/>
                  <a:gd name="T51" fmla="*/ 343 h 508"/>
                  <a:gd name="T52" fmla="*/ 222 w 416"/>
                  <a:gd name="T53" fmla="*/ 324 h 508"/>
                  <a:gd name="T54" fmla="*/ 197 w 416"/>
                  <a:gd name="T55" fmla="*/ 312 h 508"/>
                  <a:gd name="T56" fmla="*/ 200 w 416"/>
                  <a:gd name="T57" fmla="*/ 292 h 508"/>
                  <a:gd name="T58" fmla="*/ 188 w 416"/>
                  <a:gd name="T59" fmla="*/ 270 h 508"/>
                  <a:gd name="T60" fmla="*/ 156 w 416"/>
                  <a:gd name="T61" fmla="*/ 260 h 508"/>
                  <a:gd name="T62" fmla="*/ 160 w 416"/>
                  <a:gd name="T63" fmla="*/ 237 h 508"/>
                  <a:gd name="T64" fmla="*/ 170 w 416"/>
                  <a:gd name="T65" fmla="*/ 221 h 508"/>
                  <a:gd name="T66" fmla="*/ 193 w 416"/>
                  <a:gd name="T67" fmla="*/ 200 h 508"/>
                  <a:gd name="T68" fmla="*/ 207 w 416"/>
                  <a:gd name="T69" fmla="*/ 183 h 508"/>
                  <a:gd name="T70" fmla="*/ 246 w 416"/>
                  <a:gd name="T71" fmla="*/ 167 h 508"/>
                  <a:gd name="T72" fmla="*/ 275 w 416"/>
                  <a:gd name="T73" fmla="*/ 170 h 508"/>
                  <a:gd name="T74" fmla="*/ 286 w 416"/>
                  <a:gd name="T75" fmla="*/ 158 h 508"/>
                  <a:gd name="T76" fmla="*/ 304 w 416"/>
                  <a:gd name="T77" fmla="*/ 179 h 508"/>
                  <a:gd name="T78" fmla="*/ 327 w 416"/>
                  <a:gd name="T79" fmla="*/ 180 h 508"/>
                  <a:gd name="T80" fmla="*/ 342 w 416"/>
                  <a:gd name="T81" fmla="*/ 227 h 508"/>
                  <a:gd name="T82" fmla="*/ 382 w 416"/>
                  <a:gd name="T83" fmla="*/ 237 h 508"/>
                  <a:gd name="T84" fmla="*/ 401 w 416"/>
                  <a:gd name="T85" fmla="*/ 187 h 508"/>
                  <a:gd name="T86" fmla="*/ 416 w 416"/>
                  <a:gd name="T87" fmla="*/ 152 h 508"/>
                  <a:gd name="T88" fmla="*/ 400 w 416"/>
                  <a:gd name="T89" fmla="*/ 145 h 508"/>
                  <a:gd name="T90" fmla="*/ 384 w 416"/>
                  <a:gd name="T91" fmla="*/ 134 h 508"/>
                  <a:gd name="T92" fmla="*/ 384 w 416"/>
                  <a:gd name="T93" fmla="*/ 110 h 508"/>
                  <a:gd name="T94" fmla="*/ 392 w 416"/>
                  <a:gd name="T95" fmla="*/ 95 h 508"/>
                  <a:gd name="T96" fmla="*/ 369 w 416"/>
                  <a:gd name="T97" fmla="*/ 104 h 508"/>
                  <a:gd name="T98" fmla="*/ 357 w 416"/>
                  <a:gd name="T99" fmla="*/ 92 h 508"/>
                  <a:gd name="T100" fmla="*/ 341 w 416"/>
                  <a:gd name="T101" fmla="*/ 92 h 508"/>
                  <a:gd name="T102" fmla="*/ 329 w 416"/>
                  <a:gd name="T103" fmla="*/ 83 h 508"/>
                  <a:gd name="T104" fmla="*/ 334 w 416"/>
                  <a:gd name="T105" fmla="*/ 34 h 508"/>
                  <a:gd name="T106" fmla="*/ 315 w 416"/>
                  <a:gd name="T107" fmla="*/ 34 h 508"/>
                  <a:gd name="T108" fmla="*/ 302 w 416"/>
                  <a:gd name="T109" fmla="*/ 19 h 508"/>
                  <a:gd name="T110" fmla="*/ 267 w 416"/>
                  <a:gd name="T111" fmla="*/ 19 h 508"/>
                  <a:gd name="T112" fmla="*/ 264 w 416"/>
                  <a:gd name="T113" fmla="*/ 0 h 508"/>
                  <a:gd name="T114" fmla="*/ 264 w 416"/>
                  <a:gd name="T115" fmla="*/ 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6" h="508">
                    <a:moveTo>
                      <a:pt x="264" y="2"/>
                    </a:moveTo>
                    <a:lnTo>
                      <a:pt x="193" y="61"/>
                    </a:lnTo>
                    <a:lnTo>
                      <a:pt x="164" y="83"/>
                    </a:lnTo>
                    <a:lnTo>
                      <a:pt x="75" y="104"/>
                    </a:lnTo>
                    <a:lnTo>
                      <a:pt x="23" y="143"/>
                    </a:lnTo>
                    <a:lnTo>
                      <a:pt x="19" y="186"/>
                    </a:lnTo>
                    <a:lnTo>
                      <a:pt x="55" y="231"/>
                    </a:lnTo>
                    <a:lnTo>
                      <a:pt x="54" y="270"/>
                    </a:lnTo>
                    <a:lnTo>
                      <a:pt x="32" y="275"/>
                    </a:lnTo>
                    <a:lnTo>
                      <a:pt x="0" y="297"/>
                    </a:lnTo>
                    <a:lnTo>
                      <a:pt x="5" y="310"/>
                    </a:lnTo>
                    <a:lnTo>
                      <a:pt x="8" y="364"/>
                    </a:lnTo>
                    <a:lnTo>
                      <a:pt x="47" y="355"/>
                    </a:lnTo>
                    <a:lnTo>
                      <a:pt x="47" y="363"/>
                    </a:lnTo>
                    <a:lnTo>
                      <a:pt x="71" y="364"/>
                    </a:lnTo>
                    <a:lnTo>
                      <a:pt x="98" y="396"/>
                    </a:lnTo>
                    <a:lnTo>
                      <a:pt x="98" y="407"/>
                    </a:lnTo>
                    <a:lnTo>
                      <a:pt x="131" y="508"/>
                    </a:lnTo>
                    <a:lnTo>
                      <a:pt x="152" y="506"/>
                    </a:lnTo>
                    <a:lnTo>
                      <a:pt x="159" y="479"/>
                    </a:lnTo>
                    <a:lnTo>
                      <a:pt x="175" y="474"/>
                    </a:lnTo>
                    <a:lnTo>
                      <a:pt x="159" y="434"/>
                    </a:lnTo>
                    <a:lnTo>
                      <a:pt x="214" y="438"/>
                    </a:lnTo>
                    <a:lnTo>
                      <a:pt x="213" y="383"/>
                    </a:lnTo>
                    <a:lnTo>
                      <a:pt x="230" y="374"/>
                    </a:lnTo>
                    <a:lnTo>
                      <a:pt x="237" y="343"/>
                    </a:lnTo>
                    <a:lnTo>
                      <a:pt x="222" y="324"/>
                    </a:lnTo>
                    <a:lnTo>
                      <a:pt x="197" y="312"/>
                    </a:lnTo>
                    <a:lnTo>
                      <a:pt x="200" y="292"/>
                    </a:lnTo>
                    <a:lnTo>
                      <a:pt x="188" y="270"/>
                    </a:lnTo>
                    <a:lnTo>
                      <a:pt x="156" y="260"/>
                    </a:lnTo>
                    <a:lnTo>
                      <a:pt x="160" y="237"/>
                    </a:lnTo>
                    <a:lnTo>
                      <a:pt x="170" y="221"/>
                    </a:lnTo>
                    <a:lnTo>
                      <a:pt x="193" y="200"/>
                    </a:lnTo>
                    <a:lnTo>
                      <a:pt x="207" y="183"/>
                    </a:lnTo>
                    <a:lnTo>
                      <a:pt x="246" y="167"/>
                    </a:lnTo>
                    <a:lnTo>
                      <a:pt x="275" y="170"/>
                    </a:lnTo>
                    <a:lnTo>
                      <a:pt x="286" y="158"/>
                    </a:lnTo>
                    <a:lnTo>
                      <a:pt x="304" y="179"/>
                    </a:lnTo>
                    <a:lnTo>
                      <a:pt x="327" y="180"/>
                    </a:lnTo>
                    <a:lnTo>
                      <a:pt x="342" y="227"/>
                    </a:lnTo>
                    <a:lnTo>
                      <a:pt x="382" y="237"/>
                    </a:lnTo>
                    <a:lnTo>
                      <a:pt x="401" y="187"/>
                    </a:lnTo>
                    <a:lnTo>
                      <a:pt x="416" y="152"/>
                    </a:lnTo>
                    <a:lnTo>
                      <a:pt x="400" y="145"/>
                    </a:lnTo>
                    <a:lnTo>
                      <a:pt x="384" y="134"/>
                    </a:lnTo>
                    <a:lnTo>
                      <a:pt x="384" y="110"/>
                    </a:lnTo>
                    <a:lnTo>
                      <a:pt x="392" y="95"/>
                    </a:lnTo>
                    <a:lnTo>
                      <a:pt x="369" y="104"/>
                    </a:lnTo>
                    <a:lnTo>
                      <a:pt x="357" y="92"/>
                    </a:lnTo>
                    <a:lnTo>
                      <a:pt x="341" y="92"/>
                    </a:lnTo>
                    <a:lnTo>
                      <a:pt x="329" y="83"/>
                    </a:lnTo>
                    <a:lnTo>
                      <a:pt x="334" y="34"/>
                    </a:lnTo>
                    <a:lnTo>
                      <a:pt x="315" y="34"/>
                    </a:lnTo>
                    <a:lnTo>
                      <a:pt x="302" y="19"/>
                    </a:lnTo>
                    <a:lnTo>
                      <a:pt x="267" y="19"/>
                    </a:lnTo>
                    <a:lnTo>
                      <a:pt x="264" y="0"/>
                    </a:lnTo>
                    <a:lnTo>
                      <a:pt x="264" y="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68" name="Freeform 48"/>
              <p:cNvSpPr>
                <a:spLocks/>
              </p:cNvSpPr>
              <p:nvPr/>
            </p:nvSpPr>
            <p:spPr bwMode="auto">
              <a:xfrm>
                <a:off x="7092478" y="3557602"/>
                <a:ext cx="660400" cy="806453"/>
              </a:xfrm>
              <a:custGeom>
                <a:avLst/>
                <a:gdLst>
                  <a:gd name="T0" fmla="*/ 264 w 416"/>
                  <a:gd name="T1" fmla="*/ 2 h 508"/>
                  <a:gd name="T2" fmla="*/ 193 w 416"/>
                  <a:gd name="T3" fmla="*/ 61 h 508"/>
                  <a:gd name="T4" fmla="*/ 164 w 416"/>
                  <a:gd name="T5" fmla="*/ 83 h 508"/>
                  <a:gd name="T6" fmla="*/ 75 w 416"/>
                  <a:gd name="T7" fmla="*/ 104 h 508"/>
                  <a:gd name="T8" fmla="*/ 23 w 416"/>
                  <a:gd name="T9" fmla="*/ 143 h 508"/>
                  <a:gd name="T10" fmla="*/ 19 w 416"/>
                  <a:gd name="T11" fmla="*/ 186 h 508"/>
                  <a:gd name="T12" fmla="*/ 55 w 416"/>
                  <a:gd name="T13" fmla="*/ 231 h 508"/>
                  <a:gd name="T14" fmla="*/ 54 w 416"/>
                  <a:gd name="T15" fmla="*/ 270 h 508"/>
                  <a:gd name="T16" fmla="*/ 32 w 416"/>
                  <a:gd name="T17" fmla="*/ 275 h 508"/>
                  <a:gd name="T18" fmla="*/ 0 w 416"/>
                  <a:gd name="T19" fmla="*/ 297 h 508"/>
                  <a:gd name="T20" fmla="*/ 5 w 416"/>
                  <a:gd name="T21" fmla="*/ 310 h 508"/>
                  <a:gd name="T22" fmla="*/ 8 w 416"/>
                  <a:gd name="T23" fmla="*/ 364 h 508"/>
                  <a:gd name="T24" fmla="*/ 47 w 416"/>
                  <a:gd name="T25" fmla="*/ 355 h 508"/>
                  <a:gd name="T26" fmla="*/ 47 w 416"/>
                  <a:gd name="T27" fmla="*/ 363 h 508"/>
                  <a:gd name="T28" fmla="*/ 71 w 416"/>
                  <a:gd name="T29" fmla="*/ 364 h 508"/>
                  <a:gd name="T30" fmla="*/ 98 w 416"/>
                  <a:gd name="T31" fmla="*/ 396 h 508"/>
                  <a:gd name="T32" fmla="*/ 98 w 416"/>
                  <a:gd name="T33" fmla="*/ 407 h 508"/>
                  <a:gd name="T34" fmla="*/ 131 w 416"/>
                  <a:gd name="T35" fmla="*/ 508 h 508"/>
                  <a:gd name="T36" fmla="*/ 152 w 416"/>
                  <a:gd name="T37" fmla="*/ 506 h 508"/>
                  <a:gd name="T38" fmla="*/ 159 w 416"/>
                  <a:gd name="T39" fmla="*/ 479 h 508"/>
                  <a:gd name="T40" fmla="*/ 175 w 416"/>
                  <a:gd name="T41" fmla="*/ 474 h 508"/>
                  <a:gd name="T42" fmla="*/ 159 w 416"/>
                  <a:gd name="T43" fmla="*/ 434 h 508"/>
                  <a:gd name="T44" fmla="*/ 214 w 416"/>
                  <a:gd name="T45" fmla="*/ 438 h 508"/>
                  <a:gd name="T46" fmla="*/ 213 w 416"/>
                  <a:gd name="T47" fmla="*/ 383 h 508"/>
                  <a:gd name="T48" fmla="*/ 230 w 416"/>
                  <a:gd name="T49" fmla="*/ 374 h 508"/>
                  <a:gd name="T50" fmla="*/ 237 w 416"/>
                  <a:gd name="T51" fmla="*/ 343 h 508"/>
                  <a:gd name="T52" fmla="*/ 222 w 416"/>
                  <a:gd name="T53" fmla="*/ 324 h 508"/>
                  <a:gd name="T54" fmla="*/ 197 w 416"/>
                  <a:gd name="T55" fmla="*/ 312 h 508"/>
                  <a:gd name="T56" fmla="*/ 200 w 416"/>
                  <a:gd name="T57" fmla="*/ 292 h 508"/>
                  <a:gd name="T58" fmla="*/ 188 w 416"/>
                  <a:gd name="T59" fmla="*/ 270 h 508"/>
                  <a:gd name="T60" fmla="*/ 156 w 416"/>
                  <a:gd name="T61" fmla="*/ 260 h 508"/>
                  <a:gd name="T62" fmla="*/ 160 w 416"/>
                  <a:gd name="T63" fmla="*/ 237 h 508"/>
                  <a:gd name="T64" fmla="*/ 170 w 416"/>
                  <a:gd name="T65" fmla="*/ 221 h 508"/>
                  <a:gd name="T66" fmla="*/ 193 w 416"/>
                  <a:gd name="T67" fmla="*/ 200 h 508"/>
                  <a:gd name="T68" fmla="*/ 207 w 416"/>
                  <a:gd name="T69" fmla="*/ 183 h 508"/>
                  <a:gd name="T70" fmla="*/ 246 w 416"/>
                  <a:gd name="T71" fmla="*/ 167 h 508"/>
                  <a:gd name="T72" fmla="*/ 275 w 416"/>
                  <a:gd name="T73" fmla="*/ 170 h 508"/>
                  <a:gd name="T74" fmla="*/ 286 w 416"/>
                  <a:gd name="T75" fmla="*/ 158 h 508"/>
                  <a:gd name="T76" fmla="*/ 304 w 416"/>
                  <a:gd name="T77" fmla="*/ 179 h 508"/>
                  <a:gd name="T78" fmla="*/ 327 w 416"/>
                  <a:gd name="T79" fmla="*/ 180 h 508"/>
                  <a:gd name="T80" fmla="*/ 342 w 416"/>
                  <a:gd name="T81" fmla="*/ 227 h 508"/>
                  <a:gd name="T82" fmla="*/ 382 w 416"/>
                  <a:gd name="T83" fmla="*/ 237 h 508"/>
                  <a:gd name="T84" fmla="*/ 401 w 416"/>
                  <a:gd name="T85" fmla="*/ 187 h 508"/>
                  <a:gd name="T86" fmla="*/ 416 w 416"/>
                  <a:gd name="T87" fmla="*/ 152 h 508"/>
                  <a:gd name="T88" fmla="*/ 400 w 416"/>
                  <a:gd name="T89" fmla="*/ 145 h 508"/>
                  <a:gd name="T90" fmla="*/ 384 w 416"/>
                  <a:gd name="T91" fmla="*/ 134 h 508"/>
                  <a:gd name="T92" fmla="*/ 384 w 416"/>
                  <a:gd name="T93" fmla="*/ 110 h 508"/>
                  <a:gd name="T94" fmla="*/ 392 w 416"/>
                  <a:gd name="T95" fmla="*/ 95 h 508"/>
                  <a:gd name="T96" fmla="*/ 369 w 416"/>
                  <a:gd name="T97" fmla="*/ 104 h 508"/>
                  <a:gd name="T98" fmla="*/ 357 w 416"/>
                  <a:gd name="T99" fmla="*/ 92 h 508"/>
                  <a:gd name="T100" fmla="*/ 341 w 416"/>
                  <a:gd name="T101" fmla="*/ 92 h 508"/>
                  <a:gd name="T102" fmla="*/ 329 w 416"/>
                  <a:gd name="T103" fmla="*/ 83 h 508"/>
                  <a:gd name="T104" fmla="*/ 334 w 416"/>
                  <a:gd name="T105" fmla="*/ 34 h 508"/>
                  <a:gd name="T106" fmla="*/ 315 w 416"/>
                  <a:gd name="T107" fmla="*/ 34 h 508"/>
                  <a:gd name="T108" fmla="*/ 302 w 416"/>
                  <a:gd name="T109" fmla="*/ 19 h 508"/>
                  <a:gd name="T110" fmla="*/ 267 w 416"/>
                  <a:gd name="T111" fmla="*/ 19 h 508"/>
                  <a:gd name="T112" fmla="*/ 264 w 416"/>
                  <a:gd name="T113"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 h="508">
                    <a:moveTo>
                      <a:pt x="264" y="2"/>
                    </a:moveTo>
                    <a:lnTo>
                      <a:pt x="193" y="61"/>
                    </a:lnTo>
                    <a:lnTo>
                      <a:pt x="164" y="83"/>
                    </a:lnTo>
                    <a:lnTo>
                      <a:pt x="75" y="104"/>
                    </a:lnTo>
                    <a:lnTo>
                      <a:pt x="23" y="143"/>
                    </a:lnTo>
                    <a:lnTo>
                      <a:pt x="19" y="186"/>
                    </a:lnTo>
                    <a:lnTo>
                      <a:pt x="55" y="231"/>
                    </a:lnTo>
                    <a:lnTo>
                      <a:pt x="54" y="270"/>
                    </a:lnTo>
                    <a:lnTo>
                      <a:pt x="32" y="275"/>
                    </a:lnTo>
                    <a:lnTo>
                      <a:pt x="0" y="297"/>
                    </a:lnTo>
                    <a:lnTo>
                      <a:pt x="5" y="310"/>
                    </a:lnTo>
                    <a:lnTo>
                      <a:pt x="8" y="364"/>
                    </a:lnTo>
                    <a:lnTo>
                      <a:pt x="47" y="355"/>
                    </a:lnTo>
                    <a:lnTo>
                      <a:pt x="47" y="363"/>
                    </a:lnTo>
                    <a:lnTo>
                      <a:pt x="71" y="364"/>
                    </a:lnTo>
                    <a:lnTo>
                      <a:pt x="98" y="396"/>
                    </a:lnTo>
                    <a:lnTo>
                      <a:pt x="98" y="407"/>
                    </a:lnTo>
                    <a:lnTo>
                      <a:pt x="131" y="508"/>
                    </a:lnTo>
                    <a:lnTo>
                      <a:pt x="152" y="506"/>
                    </a:lnTo>
                    <a:lnTo>
                      <a:pt x="159" y="479"/>
                    </a:lnTo>
                    <a:lnTo>
                      <a:pt x="175" y="474"/>
                    </a:lnTo>
                    <a:lnTo>
                      <a:pt x="159" y="434"/>
                    </a:lnTo>
                    <a:lnTo>
                      <a:pt x="214" y="438"/>
                    </a:lnTo>
                    <a:lnTo>
                      <a:pt x="213" y="383"/>
                    </a:lnTo>
                    <a:lnTo>
                      <a:pt x="230" y="374"/>
                    </a:lnTo>
                    <a:lnTo>
                      <a:pt x="237" y="343"/>
                    </a:lnTo>
                    <a:lnTo>
                      <a:pt x="222" y="324"/>
                    </a:lnTo>
                    <a:lnTo>
                      <a:pt x="197" y="312"/>
                    </a:lnTo>
                    <a:lnTo>
                      <a:pt x="200" y="292"/>
                    </a:lnTo>
                    <a:lnTo>
                      <a:pt x="188" y="270"/>
                    </a:lnTo>
                    <a:lnTo>
                      <a:pt x="156" y="260"/>
                    </a:lnTo>
                    <a:lnTo>
                      <a:pt x="160" y="237"/>
                    </a:lnTo>
                    <a:lnTo>
                      <a:pt x="170" y="221"/>
                    </a:lnTo>
                    <a:lnTo>
                      <a:pt x="193" y="200"/>
                    </a:lnTo>
                    <a:lnTo>
                      <a:pt x="207" y="183"/>
                    </a:lnTo>
                    <a:lnTo>
                      <a:pt x="246" y="167"/>
                    </a:lnTo>
                    <a:lnTo>
                      <a:pt x="275" y="170"/>
                    </a:lnTo>
                    <a:lnTo>
                      <a:pt x="286" y="158"/>
                    </a:lnTo>
                    <a:lnTo>
                      <a:pt x="304" y="179"/>
                    </a:lnTo>
                    <a:lnTo>
                      <a:pt x="327" y="180"/>
                    </a:lnTo>
                    <a:lnTo>
                      <a:pt x="342" y="227"/>
                    </a:lnTo>
                    <a:lnTo>
                      <a:pt x="382" y="237"/>
                    </a:lnTo>
                    <a:lnTo>
                      <a:pt x="401" y="187"/>
                    </a:lnTo>
                    <a:lnTo>
                      <a:pt x="416" y="152"/>
                    </a:lnTo>
                    <a:lnTo>
                      <a:pt x="400" y="145"/>
                    </a:lnTo>
                    <a:lnTo>
                      <a:pt x="384" y="134"/>
                    </a:lnTo>
                    <a:lnTo>
                      <a:pt x="384" y="110"/>
                    </a:lnTo>
                    <a:lnTo>
                      <a:pt x="392" y="95"/>
                    </a:lnTo>
                    <a:lnTo>
                      <a:pt x="369" y="104"/>
                    </a:lnTo>
                    <a:lnTo>
                      <a:pt x="357" y="92"/>
                    </a:lnTo>
                    <a:lnTo>
                      <a:pt x="341" y="92"/>
                    </a:lnTo>
                    <a:lnTo>
                      <a:pt x="329" y="83"/>
                    </a:lnTo>
                    <a:lnTo>
                      <a:pt x="334" y="34"/>
                    </a:lnTo>
                    <a:lnTo>
                      <a:pt x="315" y="34"/>
                    </a:lnTo>
                    <a:lnTo>
                      <a:pt x="302" y="19"/>
                    </a:lnTo>
                    <a:lnTo>
                      <a:pt x="267" y="19"/>
                    </a:lnTo>
                    <a:lnTo>
                      <a:pt x="264" y="0"/>
                    </a:lnTo>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69" name="Freeform 49"/>
              <p:cNvSpPr>
                <a:spLocks/>
              </p:cNvSpPr>
              <p:nvPr/>
            </p:nvSpPr>
            <p:spPr bwMode="auto">
              <a:xfrm>
                <a:off x="6224116" y="2640024"/>
                <a:ext cx="869950" cy="1223967"/>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70" name="Freeform 50"/>
              <p:cNvSpPr>
                <a:spLocks/>
              </p:cNvSpPr>
              <p:nvPr/>
            </p:nvSpPr>
            <p:spPr bwMode="auto">
              <a:xfrm>
                <a:off x="6224116" y="2640024"/>
                <a:ext cx="869950" cy="1223967"/>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71" name="Freeform 51"/>
              <p:cNvSpPr>
                <a:spLocks/>
              </p:cNvSpPr>
              <p:nvPr/>
            </p:nvSpPr>
            <p:spPr bwMode="auto">
              <a:xfrm>
                <a:off x="6224116" y="2640024"/>
                <a:ext cx="869950" cy="1223967"/>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gradFill>
                <a:gsLst>
                  <a:gs pos="47000">
                    <a:srgbClr val="FFCCCC"/>
                  </a:gs>
                  <a:gs pos="17000">
                    <a:srgbClr val="CCFF99"/>
                  </a:gs>
                  <a:gs pos="24000">
                    <a:srgbClr val="00B0F0"/>
                  </a:gs>
                  <a:gs pos="31000">
                    <a:srgbClr val="00B0F0">
                      <a:lumMod val="40000"/>
                      <a:lumOff val="60000"/>
                      <a:alpha val="90000"/>
                    </a:srgb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72" name="Freeform 52"/>
              <p:cNvSpPr>
                <a:spLocks/>
              </p:cNvSpPr>
              <p:nvPr/>
            </p:nvSpPr>
            <p:spPr bwMode="auto">
              <a:xfrm>
                <a:off x="6224116" y="2640024"/>
                <a:ext cx="869950" cy="1223967"/>
              </a:xfrm>
              <a:custGeom>
                <a:avLst/>
                <a:gdLst>
                  <a:gd name="T0" fmla="*/ 12 w 548"/>
                  <a:gd name="T1" fmla="*/ 571 h 771"/>
                  <a:gd name="T2" fmla="*/ 40 w 548"/>
                  <a:gd name="T3" fmla="*/ 538 h 771"/>
                  <a:gd name="T4" fmla="*/ 76 w 548"/>
                  <a:gd name="T5" fmla="*/ 525 h 771"/>
                  <a:gd name="T6" fmla="*/ 83 w 548"/>
                  <a:gd name="T7" fmla="*/ 514 h 771"/>
                  <a:gd name="T8" fmla="*/ 95 w 548"/>
                  <a:gd name="T9" fmla="*/ 503 h 771"/>
                  <a:gd name="T10" fmla="*/ 100 w 548"/>
                  <a:gd name="T11" fmla="*/ 479 h 771"/>
                  <a:gd name="T12" fmla="*/ 67 w 548"/>
                  <a:gd name="T13" fmla="*/ 468 h 771"/>
                  <a:gd name="T14" fmla="*/ 41 w 548"/>
                  <a:gd name="T15" fmla="*/ 418 h 771"/>
                  <a:gd name="T16" fmla="*/ 52 w 548"/>
                  <a:gd name="T17" fmla="*/ 375 h 771"/>
                  <a:gd name="T18" fmla="*/ 55 w 548"/>
                  <a:gd name="T19" fmla="*/ 359 h 771"/>
                  <a:gd name="T20" fmla="*/ 69 w 548"/>
                  <a:gd name="T21" fmla="*/ 310 h 771"/>
                  <a:gd name="T22" fmla="*/ 92 w 548"/>
                  <a:gd name="T23" fmla="*/ 301 h 771"/>
                  <a:gd name="T24" fmla="*/ 139 w 548"/>
                  <a:gd name="T25" fmla="*/ 278 h 771"/>
                  <a:gd name="T26" fmla="*/ 137 w 548"/>
                  <a:gd name="T27" fmla="*/ 208 h 771"/>
                  <a:gd name="T28" fmla="*/ 175 w 548"/>
                  <a:gd name="T29" fmla="*/ 181 h 771"/>
                  <a:gd name="T30" fmla="*/ 161 w 548"/>
                  <a:gd name="T31" fmla="*/ 156 h 771"/>
                  <a:gd name="T32" fmla="*/ 125 w 548"/>
                  <a:gd name="T33" fmla="*/ 105 h 771"/>
                  <a:gd name="T34" fmla="*/ 87 w 548"/>
                  <a:gd name="T35" fmla="*/ 46 h 771"/>
                  <a:gd name="T36" fmla="*/ 109 w 548"/>
                  <a:gd name="T37" fmla="*/ 6 h 771"/>
                  <a:gd name="T38" fmla="*/ 154 w 548"/>
                  <a:gd name="T39" fmla="*/ 0 h 771"/>
                  <a:gd name="T40" fmla="*/ 201 w 548"/>
                  <a:gd name="T41" fmla="*/ 35 h 771"/>
                  <a:gd name="T42" fmla="*/ 232 w 548"/>
                  <a:gd name="T43" fmla="*/ 26 h 771"/>
                  <a:gd name="T44" fmla="*/ 260 w 548"/>
                  <a:gd name="T45" fmla="*/ 43 h 771"/>
                  <a:gd name="T46" fmla="*/ 295 w 548"/>
                  <a:gd name="T47" fmla="*/ 37 h 771"/>
                  <a:gd name="T48" fmla="*/ 295 w 548"/>
                  <a:gd name="T49" fmla="*/ 45 h 771"/>
                  <a:gd name="T50" fmla="*/ 344 w 548"/>
                  <a:gd name="T51" fmla="*/ 105 h 771"/>
                  <a:gd name="T52" fmla="*/ 349 w 548"/>
                  <a:gd name="T53" fmla="*/ 132 h 771"/>
                  <a:gd name="T54" fmla="*/ 384 w 548"/>
                  <a:gd name="T55" fmla="*/ 141 h 771"/>
                  <a:gd name="T56" fmla="*/ 404 w 548"/>
                  <a:gd name="T57" fmla="*/ 145 h 771"/>
                  <a:gd name="T58" fmla="*/ 432 w 548"/>
                  <a:gd name="T59" fmla="*/ 154 h 771"/>
                  <a:gd name="T60" fmla="*/ 470 w 548"/>
                  <a:gd name="T61" fmla="*/ 176 h 771"/>
                  <a:gd name="T62" fmla="*/ 519 w 548"/>
                  <a:gd name="T63" fmla="*/ 196 h 771"/>
                  <a:gd name="T64" fmla="*/ 528 w 548"/>
                  <a:gd name="T65" fmla="*/ 208 h 771"/>
                  <a:gd name="T66" fmla="*/ 548 w 548"/>
                  <a:gd name="T67" fmla="*/ 229 h 771"/>
                  <a:gd name="T68" fmla="*/ 545 w 548"/>
                  <a:gd name="T69" fmla="*/ 280 h 771"/>
                  <a:gd name="T70" fmla="*/ 439 w 548"/>
                  <a:gd name="T71" fmla="*/ 385 h 771"/>
                  <a:gd name="T72" fmla="*/ 422 w 548"/>
                  <a:gd name="T73" fmla="*/ 372 h 771"/>
                  <a:gd name="T74" fmla="*/ 411 w 548"/>
                  <a:gd name="T75" fmla="*/ 390 h 771"/>
                  <a:gd name="T76" fmla="*/ 413 w 548"/>
                  <a:gd name="T77" fmla="*/ 407 h 771"/>
                  <a:gd name="T78" fmla="*/ 503 w 548"/>
                  <a:gd name="T79" fmla="*/ 552 h 771"/>
                  <a:gd name="T80" fmla="*/ 469 w 548"/>
                  <a:gd name="T81" fmla="*/ 552 h 771"/>
                  <a:gd name="T82" fmla="*/ 425 w 548"/>
                  <a:gd name="T83" fmla="*/ 614 h 771"/>
                  <a:gd name="T84" fmla="*/ 364 w 548"/>
                  <a:gd name="T85" fmla="*/ 642 h 771"/>
                  <a:gd name="T86" fmla="*/ 359 w 548"/>
                  <a:gd name="T87" fmla="*/ 700 h 771"/>
                  <a:gd name="T88" fmla="*/ 338 w 548"/>
                  <a:gd name="T89" fmla="*/ 719 h 771"/>
                  <a:gd name="T90" fmla="*/ 286 w 548"/>
                  <a:gd name="T91" fmla="*/ 731 h 771"/>
                  <a:gd name="T92" fmla="*/ 236 w 548"/>
                  <a:gd name="T93" fmla="*/ 724 h 771"/>
                  <a:gd name="T94" fmla="*/ 161 w 548"/>
                  <a:gd name="T95" fmla="*/ 768 h 771"/>
                  <a:gd name="T96" fmla="*/ 104 w 548"/>
                  <a:gd name="T97" fmla="*/ 724 h 771"/>
                  <a:gd name="T98" fmla="*/ 67 w 548"/>
                  <a:gd name="T99" fmla="*/ 711 h 771"/>
                  <a:gd name="T100" fmla="*/ 28 w 548"/>
                  <a:gd name="T101" fmla="*/ 711 h 771"/>
                  <a:gd name="T102" fmla="*/ 0 w 548"/>
                  <a:gd name="T103" fmla="*/ 69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 h="771">
                    <a:moveTo>
                      <a:pt x="0" y="692"/>
                    </a:moveTo>
                    <a:lnTo>
                      <a:pt x="12" y="633"/>
                    </a:lnTo>
                    <a:lnTo>
                      <a:pt x="12" y="571"/>
                    </a:lnTo>
                    <a:lnTo>
                      <a:pt x="28" y="542"/>
                    </a:lnTo>
                    <a:lnTo>
                      <a:pt x="36" y="546"/>
                    </a:lnTo>
                    <a:lnTo>
                      <a:pt x="40" y="538"/>
                    </a:lnTo>
                    <a:lnTo>
                      <a:pt x="45" y="536"/>
                    </a:lnTo>
                    <a:lnTo>
                      <a:pt x="76" y="529"/>
                    </a:lnTo>
                    <a:lnTo>
                      <a:pt x="76" y="525"/>
                    </a:lnTo>
                    <a:lnTo>
                      <a:pt x="81" y="520"/>
                    </a:lnTo>
                    <a:lnTo>
                      <a:pt x="80" y="515"/>
                    </a:lnTo>
                    <a:lnTo>
                      <a:pt x="83" y="514"/>
                    </a:lnTo>
                    <a:lnTo>
                      <a:pt x="81" y="506"/>
                    </a:lnTo>
                    <a:lnTo>
                      <a:pt x="85" y="506"/>
                    </a:lnTo>
                    <a:lnTo>
                      <a:pt x="95" y="503"/>
                    </a:lnTo>
                    <a:lnTo>
                      <a:pt x="92" y="496"/>
                    </a:lnTo>
                    <a:lnTo>
                      <a:pt x="107" y="483"/>
                    </a:lnTo>
                    <a:lnTo>
                      <a:pt x="100" y="479"/>
                    </a:lnTo>
                    <a:lnTo>
                      <a:pt x="99" y="480"/>
                    </a:lnTo>
                    <a:lnTo>
                      <a:pt x="85" y="474"/>
                    </a:lnTo>
                    <a:lnTo>
                      <a:pt x="67" y="468"/>
                    </a:lnTo>
                    <a:lnTo>
                      <a:pt x="66" y="452"/>
                    </a:lnTo>
                    <a:lnTo>
                      <a:pt x="45" y="444"/>
                    </a:lnTo>
                    <a:lnTo>
                      <a:pt x="41" y="418"/>
                    </a:lnTo>
                    <a:lnTo>
                      <a:pt x="45" y="396"/>
                    </a:lnTo>
                    <a:lnTo>
                      <a:pt x="57" y="385"/>
                    </a:lnTo>
                    <a:lnTo>
                      <a:pt x="52" y="375"/>
                    </a:lnTo>
                    <a:lnTo>
                      <a:pt x="40" y="375"/>
                    </a:lnTo>
                    <a:lnTo>
                      <a:pt x="36" y="369"/>
                    </a:lnTo>
                    <a:lnTo>
                      <a:pt x="55" y="359"/>
                    </a:lnTo>
                    <a:lnTo>
                      <a:pt x="66" y="345"/>
                    </a:lnTo>
                    <a:lnTo>
                      <a:pt x="81" y="342"/>
                    </a:lnTo>
                    <a:lnTo>
                      <a:pt x="69" y="310"/>
                    </a:lnTo>
                    <a:lnTo>
                      <a:pt x="83" y="305"/>
                    </a:lnTo>
                    <a:lnTo>
                      <a:pt x="85" y="305"/>
                    </a:lnTo>
                    <a:lnTo>
                      <a:pt x="92" y="301"/>
                    </a:lnTo>
                    <a:lnTo>
                      <a:pt x="107" y="301"/>
                    </a:lnTo>
                    <a:lnTo>
                      <a:pt x="125" y="289"/>
                    </a:lnTo>
                    <a:lnTo>
                      <a:pt x="139" y="278"/>
                    </a:lnTo>
                    <a:lnTo>
                      <a:pt x="147" y="274"/>
                    </a:lnTo>
                    <a:lnTo>
                      <a:pt x="140" y="245"/>
                    </a:lnTo>
                    <a:lnTo>
                      <a:pt x="137" y="208"/>
                    </a:lnTo>
                    <a:lnTo>
                      <a:pt x="147" y="208"/>
                    </a:lnTo>
                    <a:lnTo>
                      <a:pt x="160" y="194"/>
                    </a:lnTo>
                    <a:lnTo>
                      <a:pt x="175" y="181"/>
                    </a:lnTo>
                    <a:lnTo>
                      <a:pt x="163" y="173"/>
                    </a:lnTo>
                    <a:lnTo>
                      <a:pt x="166" y="156"/>
                    </a:lnTo>
                    <a:lnTo>
                      <a:pt x="161" y="156"/>
                    </a:lnTo>
                    <a:lnTo>
                      <a:pt x="153" y="146"/>
                    </a:lnTo>
                    <a:lnTo>
                      <a:pt x="137" y="116"/>
                    </a:lnTo>
                    <a:lnTo>
                      <a:pt x="125" y="105"/>
                    </a:lnTo>
                    <a:lnTo>
                      <a:pt x="106" y="84"/>
                    </a:lnTo>
                    <a:lnTo>
                      <a:pt x="85" y="52"/>
                    </a:lnTo>
                    <a:lnTo>
                      <a:pt x="87" y="46"/>
                    </a:lnTo>
                    <a:lnTo>
                      <a:pt x="114" y="21"/>
                    </a:lnTo>
                    <a:lnTo>
                      <a:pt x="106" y="16"/>
                    </a:lnTo>
                    <a:lnTo>
                      <a:pt x="109" y="6"/>
                    </a:lnTo>
                    <a:lnTo>
                      <a:pt x="125" y="8"/>
                    </a:lnTo>
                    <a:lnTo>
                      <a:pt x="140" y="3"/>
                    </a:lnTo>
                    <a:lnTo>
                      <a:pt x="154" y="0"/>
                    </a:lnTo>
                    <a:lnTo>
                      <a:pt x="170" y="16"/>
                    </a:lnTo>
                    <a:lnTo>
                      <a:pt x="187" y="18"/>
                    </a:lnTo>
                    <a:lnTo>
                      <a:pt x="201" y="35"/>
                    </a:lnTo>
                    <a:lnTo>
                      <a:pt x="210" y="37"/>
                    </a:lnTo>
                    <a:lnTo>
                      <a:pt x="229" y="27"/>
                    </a:lnTo>
                    <a:lnTo>
                      <a:pt x="232" y="26"/>
                    </a:lnTo>
                    <a:lnTo>
                      <a:pt x="257" y="27"/>
                    </a:lnTo>
                    <a:lnTo>
                      <a:pt x="257" y="40"/>
                    </a:lnTo>
                    <a:lnTo>
                      <a:pt x="260" y="43"/>
                    </a:lnTo>
                    <a:lnTo>
                      <a:pt x="274" y="37"/>
                    </a:lnTo>
                    <a:lnTo>
                      <a:pt x="286" y="45"/>
                    </a:lnTo>
                    <a:lnTo>
                      <a:pt x="295" y="37"/>
                    </a:lnTo>
                    <a:lnTo>
                      <a:pt x="298" y="43"/>
                    </a:lnTo>
                    <a:lnTo>
                      <a:pt x="298" y="46"/>
                    </a:lnTo>
                    <a:lnTo>
                      <a:pt x="295" y="45"/>
                    </a:lnTo>
                    <a:lnTo>
                      <a:pt x="290" y="57"/>
                    </a:lnTo>
                    <a:lnTo>
                      <a:pt x="312" y="70"/>
                    </a:lnTo>
                    <a:lnTo>
                      <a:pt x="344" y="105"/>
                    </a:lnTo>
                    <a:lnTo>
                      <a:pt x="338" y="116"/>
                    </a:lnTo>
                    <a:lnTo>
                      <a:pt x="349" y="124"/>
                    </a:lnTo>
                    <a:lnTo>
                      <a:pt x="349" y="132"/>
                    </a:lnTo>
                    <a:lnTo>
                      <a:pt x="368" y="140"/>
                    </a:lnTo>
                    <a:lnTo>
                      <a:pt x="370" y="137"/>
                    </a:lnTo>
                    <a:lnTo>
                      <a:pt x="384" y="141"/>
                    </a:lnTo>
                    <a:lnTo>
                      <a:pt x="399" y="134"/>
                    </a:lnTo>
                    <a:lnTo>
                      <a:pt x="406" y="140"/>
                    </a:lnTo>
                    <a:lnTo>
                      <a:pt x="404" y="145"/>
                    </a:lnTo>
                    <a:lnTo>
                      <a:pt x="422" y="156"/>
                    </a:lnTo>
                    <a:lnTo>
                      <a:pt x="430" y="156"/>
                    </a:lnTo>
                    <a:lnTo>
                      <a:pt x="432" y="154"/>
                    </a:lnTo>
                    <a:lnTo>
                      <a:pt x="446" y="154"/>
                    </a:lnTo>
                    <a:lnTo>
                      <a:pt x="446" y="164"/>
                    </a:lnTo>
                    <a:lnTo>
                      <a:pt x="470" y="176"/>
                    </a:lnTo>
                    <a:lnTo>
                      <a:pt x="486" y="181"/>
                    </a:lnTo>
                    <a:lnTo>
                      <a:pt x="495" y="189"/>
                    </a:lnTo>
                    <a:lnTo>
                      <a:pt x="519" y="196"/>
                    </a:lnTo>
                    <a:lnTo>
                      <a:pt x="524" y="194"/>
                    </a:lnTo>
                    <a:lnTo>
                      <a:pt x="533" y="199"/>
                    </a:lnTo>
                    <a:lnTo>
                      <a:pt x="528" y="208"/>
                    </a:lnTo>
                    <a:lnTo>
                      <a:pt x="540" y="212"/>
                    </a:lnTo>
                    <a:lnTo>
                      <a:pt x="545" y="212"/>
                    </a:lnTo>
                    <a:lnTo>
                      <a:pt x="548" y="229"/>
                    </a:lnTo>
                    <a:lnTo>
                      <a:pt x="533" y="251"/>
                    </a:lnTo>
                    <a:lnTo>
                      <a:pt x="545" y="266"/>
                    </a:lnTo>
                    <a:lnTo>
                      <a:pt x="545" y="280"/>
                    </a:lnTo>
                    <a:lnTo>
                      <a:pt x="524" y="336"/>
                    </a:lnTo>
                    <a:lnTo>
                      <a:pt x="488" y="350"/>
                    </a:lnTo>
                    <a:lnTo>
                      <a:pt x="439" y="385"/>
                    </a:lnTo>
                    <a:lnTo>
                      <a:pt x="432" y="385"/>
                    </a:lnTo>
                    <a:lnTo>
                      <a:pt x="425" y="372"/>
                    </a:lnTo>
                    <a:lnTo>
                      <a:pt x="422" y="372"/>
                    </a:lnTo>
                    <a:lnTo>
                      <a:pt x="423" y="377"/>
                    </a:lnTo>
                    <a:lnTo>
                      <a:pt x="408" y="382"/>
                    </a:lnTo>
                    <a:lnTo>
                      <a:pt x="411" y="390"/>
                    </a:lnTo>
                    <a:lnTo>
                      <a:pt x="401" y="399"/>
                    </a:lnTo>
                    <a:lnTo>
                      <a:pt x="408" y="409"/>
                    </a:lnTo>
                    <a:lnTo>
                      <a:pt x="413" y="407"/>
                    </a:lnTo>
                    <a:lnTo>
                      <a:pt x="493" y="518"/>
                    </a:lnTo>
                    <a:lnTo>
                      <a:pt x="517" y="555"/>
                    </a:lnTo>
                    <a:lnTo>
                      <a:pt x="503" y="552"/>
                    </a:lnTo>
                    <a:lnTo>
                      <a:pt x="498" y="558"/>
                    </a:lnTo>
                    <a:lnTo>
                      <a:pt x="481" y="560"/>
                    </a:lnTo>
                    <a:lnTo>
                      <a:pt x="469" y="552"/>
                    </a:lnTo>
                    <a:lnTo>
                      <a:pt x="449" y="564"/>
                    </a:lnTo>
                    <a:lnTo>
                      <a:pt x="441" y="576"/>
                    </a:lnTo>
                    <a:lnTo>
                      <a:pt x="425" y="614"/>
                    </a:lnTo>
                    <a:lnTo>
                      <a:pt x="420" y="622"/>
                    </a:lnTo>
                    <a:lnTo>
                      <a:pt x="370" y="635"/>
                    </a:lnTo>
                    <a:lnTo>
                      <a:pt x="364" y="642"/>
                    </a:lnTo>
                    <a:lnTo>
                      <a:pt x="338" y="682"/>
                    </a:lnTo>
                    <a:lnTo>
                      <a:pt x="344" y="692"/>
                    </a:lnTo>
                    <a:lnTo>
                      <a:pt x="359" y="700"/>
                    </a:lnTo>
                    <a:lnTo>
                      <a:pt x="352" y="709"/>
                    </a:lnTo>
                    <a:lnTo>
                      <a:pt x="352" y="714"/>
                    </a:lnTo>
                    <a:lnTo>
                      <a:pt x="338" y="719"/>
                    </a:lnTo>
                    <a:lnTo>
                      <a:pt x="338" y="728"/>
                    </a:lnTo>
                    <a:lnTo>
                      <a:pt x="311" y="741"/>
                    </a:lnTo>
                    <a:lnTo>
                      <a:pt x="286" y="731"/>
                    </a:lnTo>
                    <a:lnTo>
                      <a:pt x="260" y="731"/>
                    </a:lnTo>
                    <a:lnTo>
                      <a:pt x="258" y="720"/>
                    </a:lnTo>
                    <a:lnTo>
                      <a:pt x="236" y="724"/>
                    </a:lnTo>
                    <a:lnTo>
                      <a:pt x="215" y="736"/>
                    </a:lnTo>
                    <a:lnTo>
                      <a:pt x="175" y="771"/>
                    </a:lnTo>
                    <a:lnTo>
                      <a:pt x="161" y="768"/>
                    </a:lnTo>
                    <a:lnTo>
                      <a:pt x="104" y="741"/>
                    </a:lnTo>
                    <a:lnTo>
                      <a:pt x="107" y="720"/>
                    </a:lnTo>
                    <a:lnTo>
                      <a:pt x="104" y="724"/>
                    </a:lnTo>
                    <a:lnTo>
                      <a:pt x="85" y="716"/>
                    </a:lnTo>
                    <a:lnTo>
                      <a:pt x="76" y="714"/>
                    </a:lnTo>
                    <a:lnTo>
                      <a:pt x="67" y="711"/>
                    </a:lnTo>
                    <a:lnTo>
                      <a:pt x="59" y="716"/>
                    </a:lnTo>
                    <a:lnTo>
                      <a:pt x="43" y="709"/>
                    </a:lnTo>
                    <a:lnTo>
                      <a:pt x="28" y="711"/>
                    </a:lnTo>
                    <a:lnTo>
                      <a:pt x="10" y="720"/>
                    </a:lnTo>
                    <a:lnTo>
                      <a:pt x="3" y="716"/>
                    </a:lnTo>
                    <a:lnTo>
                      <a:pt x="0" y="69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73" name="Freeform 53"/>
              <p:cNvSpPr>
                <a:spLocks/>
              </p:cNvSpPr>
              <p:nvPr/>
            </p:nvSpPr>
            <p:spPr bwMode="auto">
              <a:xfrm>
                <a:off x="5641503" y="2719399"/>
                <a:ext cx="860425" cy="1338268"/>
              </a:xfrm>
              <a:custGeom>
                <a:avLst/>
                <a:gdLst>
                  <a:gd name="T0" fmla="*/ 125 w 542"/>
                  <a:gd name="T1" fmla="*/ 582 h 843"/>
                  <a:gd name="T2" fmla="*/ 99 w 542"/>
                  <a:gd name="T3" fmla="*/ 598 h 843"/>
                  <a:gd name="T4" fmla="*/ 73 w 542"/>
                  <a:gd name="T5" fmla="*/ 581 h 843"/>
                  <a:gd name="T6" fmla="*/ 77 w 542"/>
                  <a:gd name="T7" fmla="*/ 528 h 843"/>
                  <a:gd name="T8" fmla="*/ 32 w 542"/>
                  <a:gd name="T9" fmla="*/ 506 h 843"/>
                  <a:gd name="T10" fmla="*/ 40 w 542"/>
                  <a:gd name="T11" fmla="*/ 444 h 843"/>
                  <a:gd name="T12" fmla="*/ 39 w 542"/>
                  <a:gd name="T13" fmla="*/ 425 h 843"/>
                  <a:gd name="T14" fmla="*/ 30 w 542"/>
                  <a:gd name="T15" fmla="*/ 382 h 843"/>
                  <a:gd name="T16" fmla="*/ 13 w 542"/>
                  <a:gd name="T17" fmla="*/ 364 h 843"/>
                  <a:gd name="T18" fmla="*/ 13 w 542"/>
                  <a:gd name="T19" fmla="*/ 320 h 843"/>
                  <a:gd name="T20" fmla="*/ 16 w 542"/>
                  <a:gd name="T21" fmla="*/ 306 h 843"/>
                  <a:gd name="T22" fmla="*/ 0 w 542"/>
                  <a:gd name="T23" fmla="*/ 298 h 843"/>
                  <a:gd name="T24" fmla="*/ 7 w 542"/>
                  <a:gd name="T25" fmla="*/ 275 h 843"/>
                  <a:gd name="T26" fmla="*/ 18 w 542"/>
                  <a:gd name="T27" fmla="*/ 244 h 843"/>
                  <a:gd name="T28" fmla="*/ 23 w 542"/>
                  <a:gd name="T29" fmla="*/ 229 h 843"/>
                  <a:gd name="T30" fmla="*/ 42 w 542"/>
                  <a:gd name="T31" fmla="*/ 226 h 843"/>
                  <a:gd name="T32" fmla="*/ 47 w 542"/>
                  <a:gd name="T33" fmla="*/ 199 h 843"/>
                  <a:gd name="T34" fmla="*/ 47 w 542"/>
                  <a:gd name="T35" fmla="*/ 185 h 843"/>
                  <a:gd name="T36" fmla="*/ 87 w 542"/>
                  <a:gd name="T37" fmla="*/ 177 h 843"/>
                  <a:gd name="T38" fmla="*/ 72 w 542"/>
                  <a:gd name="T39" fmla="*/ 172 h 843"/>
                  <a:gd name="T40" fmla="*/ 72 w 542"/>
                  <a:gd name="T41" fmla="*/ 156 h 843"/>
                  <a:gd name="T42" fmla="*/ 127 w 542"/>
                  <a:gd name="T43" fmla="*/ 142 h 843"/>
                  <a:gd name="T44" fmla="*/ 162 w 542"/>
                  <a:gd name="T45" fmla="*/ 124 h 843"/>
                  <a:gd name="T46" fmla="*/ 214 w 542"/>
                  <a:gd name="T47" fmla="*/ 80 h 843"/>
                  <a:gd name="T48" fmla="*/ 283 w 542"/>
                  <a:gd name="T49" fmla="*/ 37 h 843"/>
                  <a:gd name="T50" fmla="*/ 316 w 542"/>
                  <a:gd name="T51" fmla="*/ 56 h 843"/>
                  <a:gd name="T52" fmla="*/ 384 w 542"/>
                  <a:gd name="T53" fmla="*/ 75 h 843"/>
                  <a:gd name="T54" fmla="*/ 407 w 542"/>
                  <a:gd name="T55" fmla="*/ 69 h 843"/>
                  <a:gd name="T56" fmla="*/ 421 w 542"/>
                  <a:gd name="T57" fmla="*/ 27 h 843"/>
                  <a:gd name="T58" fmla="*/ 441 w 542"/>
                  <a:gd name="T59" fmla="*/ 26 h 843"/>
                  <a:gd name="T60" fmla="*/ 452 w 542"/>
                  <a:gd name="T61" fmla="*/ 4 h 843"/>
                  <a:gd name="T62" fmla="*/ 492 w 542"/>
                  <a:gd name="T63" fmla="*/ 53 h 843"/>
                  <a:gd name="T64" fmla="*/ 528 w 542"/>
                  <a:gd name="T65" fmla="*/ 105 h 843"/>
                  <a:gd name="T66" fmla="*/ 542 w 542"/>
                  <a:gd name="T67" fmla="*/ 129 h 843"/>
                  <a:gd name="T68" fmla="*/ 504 w 542"/>
                  <a:gd name="T69" fmla="*/ 156 h 843"/>
                  <a:gd name="T70" fmla="*/ 506 w 542"/>
                  <a:gd name="T71" fmla="*/ 226 h 843"/>
                  <a:gd name="T72" fmla="*/ 459 w 542"/>
                  <a:gd name="T73" fmla="*/ 248 h 843"/>
                  <a:gd name="T74" fmla="*/ 436 w 542"/>
                  <a:gd name="T75" fmla="*/ 258 h 843"/>
                  <a:gd name="T76" fmla="*/ 421 w 542"/>
                  <a:gd name="T77" fmla="*/ 307 h 843"/>
                  <a:gd name="T78" fmla="*/ 419 w 542"/>
                  <a:gd name="T79" fmla="*/ 323 h 843"/>
                  <a:gd name="T80" fmla="*/ 407 w 542"/>
                  <a:gd name="T81" fmla="*/ 368 h 843"/>
                  <a:gd name="T82" fmla="*/ 434 w 542"/>
                  <a:gd name="T83" fmla="*/ 417 h 843"/>
                  <a:gd name="T84" fmla="*/ 467 w 542"/>
                  <a:gd name="T85" fmla="*/ 426 h 843"/>
                  <a:gd name="T86" fmla="*/ 462 w 542"/>
                  <a:gd name="T87" fmla="*/ 452 h 843"/>
                  <a:gd name="T88" fmla="*/ 450 w 542"/>
                  <a:gd name="T89" fmla="*/ 461 h 843"/>
                  <a:gd name="T90" fmla="*/ 443 w 542"/>
                  <a:gd name="T91" fmla="*/ 474 h 843"/>
                  <a:gd name="T92" fmla="*/ 407 w 542"/>
                  <a:gd name="T93" fmla="*/ 487 h 843"/>
                  <a:gd name="T94" fmla="*/ 379 w 542"/>
                  <a:gd name="T95" fmla="*/ 519 h 843"/>
                  <a:gd name="T96" fmla="*/ 370 w 542"/>
                  <a:gd name="T97" fmla="*/ 665 h 843"/>
                  <a:gd name="T98" fmla="*/ 363 w 542"/>
                  <a:gd name="T99" fmla="*/ 679 h 843"/>
                  <a:gd name="T100" fmla="*/ 339 w 542"/>
                  <a:gd name="T101" fmla="*/ 744 h 843"/>
                  <a:gd name="T102" fmla="*/ 334 w 542"/>
                  <a:gd name="T103" fmla="*/ 759 h 843"/>
                  <a:gd name="T104" fmla="*/ 276 w 542"/>
                  <a:gd name="T105" fmla="*/ 790 h 843"/>
                  <a:gd name="T106" fmla="*/ 231 w 542"/>
                  <a:gd name="T107" fmla="*/ 836 h 843"/>
                  <a:gd name="T108" fmla="*/ 157 w 542"/>
                  <a:gd name="T109" fmla="*/ 817 h 843"/>
                  <a:gd name="T110" fmla="*/ 141 w 542"/>
                  <a:gd name="T111" fmla="*/ 795 h 843"/>
                  <a:gd name="T112" fmla="*/ 144 w 542"/>
                  <a:gd name="T113" fmla="*/ 666 h 843"/>
                  <a:gd name="T114" fmla="*/ 143 w 542"/>
                  <a:gd name="T115" fmla="*/ 652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2" h="843">
                    <a:moveTo>
                      <a:pt x="122" y="639"/>
                    </a:moveTo>
                    <a:lnTo>
                      <a:pt x="120" y="627"/>
                    </a:lnTo>
                    <a:lnTo>
                      <a:pt x="125" y="582"/>
                    </a:lnTo>
                    <a:lnTo>
                      <a:pt x="122" y="577"/>
                    </a:lnTo>
                    <a:lnTo>
                      <a:pt x="112" y="581"/>
                    </a:lnTo>
                    <a:lnTo>
                      <a:pt x="99" y="598"/>
                    </a:lnTo>
                    <a:lnTo>
                      <a:pt x="94" y="600"/>
                    </a:lnTo>
                    <a:lnTo>
                      <a:pt x="85" y="595"/>
                    </a:lnTo>
                    <a:lnTo>
                      <a:pt x="73" y="581"/>
                    </a:lnTo>
                    <a:lnTo>
                      <a:pt x="77" y="565"/>
                    </a:lnTo>
                    <a:lnTo>
                      <a:pt x="72" y="536"/>
                    </a:lnTo>
                    <a:lnTo>
                      <a:pt x="77" y="528"/>
                    </a:lnTo>
                    <a:lnTo>
                      <a:pt x="70" y="514"/>
                    </a:lnTo>
                    <a:lnTo>
                      <a:pt x="54" y="506"/>
                    </a:lnTo>
                    <a:lnTo>
                      <a:pt x="32" y="506"/>
                    </a:lnTo>
                    <a:lnTo>
                      <a:pt x="30" y="488"/>
                    </a:lnTo>
                    <a:lnTo>
                      <a:pt x="39" y="474"/>
                    </a:lnTo>
                    <a:lnTo>
                      <a:pt x="40" y="444"/>
                    </a:lnTo>
                    <a:lnTo>
                      <a:pt x="42" y="444"/>
                    </a:lnTo>
                    <a:lnTo>
                      <a:pt x="42" y="426"/>
                    </a:lnTo>
                    <a:lnTo>
                      <a:pt x="39" y="425"/>
                    </a:lnTo>
                    <a:lnTo>
                      <a:pt x="33" y="396"/>
                    </a:lnTo>
                    <a:lnTo>
                      <a:pt x="30" y="390"/>
                    </a:lnTo>
                    <a:lnTo>
                      <a:pt x="30" y="382"/>
                    </a:lnTo>
                    <a:lnTo>
                      <a:pt x="25" y="382"/>
                    </a:lnTo>
                    <a:lnTo>
                      <a:pt x="23" y="364"/>
                    </a:lnTo>
                    <a:lnTo>
                      <a:pt x="13" y="364"/>
                    </a:lnTo>
                    <a:lnTo>
                      <a:pt x="16" y="344"/>
                    </a:lnTo>
                    <a:lnTo>
                      <a:pt x="4" y="318"/>
                    </a:lnTo>
                    <a:lnTo>
                      <a:pt x="13" y="320"/>
                    </a:lnTo>
                    <a:lnTo>
                      <a:pt x="14" y="314"/>
                    </a:lnTo>
                    <a:lnTo>
                      <a:pt x="4" y="307"/>
                    </a:lnTo>
                    <a:lnTo>
                      <a:pt x="16" y="306"/>
                    </a:lnTo>
                    <a:lnTo>
                      <a:pt x="7" y="301"/>
                    </a:lnTo>
                    <a:lnTo>
                      <a:pt x="7" y="295"/>
                    </a:lnTo>
                    <a:lnTo>
                      <a:pt x="0" y="298"/>
                    </a:lnTo>
                    <a:lnTo>
                      <a:pt x="0" y="288"/>
                    </a:lnTo>
                    <a:lnTo>
                      <a:pt x="7" y="283"/>
                    </a:lnTo>
                    <a:lnTo>
                      <a:pt x="7" y="275"/>
                    </a:lnTo>
                    <a:lnTo>
                      <a:pt x="16" y="275"/>
                    </a:lnTo>
                    <a:lnTo>
                      <a:pt x="23" y="248"/>
                    </a:lnTo>
                    <a:lnTo>
                      <a:pt x="18" y="244"/>
                    </a:lnTo>
                    <a:lnTo>
                      <a:pt x="16" y="226"/>
                    </a:lnTo>
                    <a:lnTo>
                      <a:pt x="18" y="223"/>
                    </a:lnTo>
                    <a:lnTo>
                      <a:pt x="23" y="229"/>
                    </a:lnTo>
                    <a:lnTo>
                      <a:pt x="33" y="226"/>
                    </a:lnTo>
                    <a:lnTo>
                      <a:pt x="35" y="229"/>
                    </a:lnTo>
                    <a:lnTo>
                      <a:pt x="42" y="226"/>
                    </a:lnTo>
                    <a:lnTo>
                      <a:pt x="47" y="229"/>
                    </a:lnTo>
                    <a:lnTo>
                      <a:pt x="56" y="229"/>
                    </a:lnTo>
                    <a:lnTo>
                      <a:pt x="47" y="199"/>
                    </a:lnTo>
                    <a:lnTo>
                      <a:pt x="49" y="199"/>
                    </a:lnTo>
                    <a:lnTo>
                      <a:pt x="44" y="190"/>
                    </a:lnTo>
                    <a:lnTo>
                      <a:pt x="47" y="185"/>
                    </a:lnTo>
                    <a:lnTo>
                      <a:pt x="65" y="185"/>
                    </a:lnTo>
                    <a:lnTo>
                      <a:pt x="73" y="177"/>
                    </a:lnTo>
                    <a:lnTo>
                      <a:pt x="87" y="177"/>
                    </a:lnTo>
                    <a:lnTo>
                      <a:pt x="92" y="172"/>
                    </a:lnTo>
                    <a:lnTo>
                      <a:pt x="80" y="167"/>
                    </a:lnTo>
                    <a:lnTo>
                      <a:pt x="72" y="172"/>
                    </a:lnTo>
                    <a:lnTo>
                      <a:pt x="58" y="169"/>
                    </a:lnTo>
                    <a:lnTo>
                      <a:pt x="58" y="147"/>
                    </a:lnTo>
                    <a:lnTo>
                      <a:pt x="72" y="156"/>
                    </a:lnTo>
                    <a:lnTo>
                      <a:pt x="99" y="159"/>
                    </a:lnTo>
                    <a:lnTo>
                      <a:pt x="112" y="147"/>
                    </a:lnTo>
                    <a:lnTo>
                      <a:pt x="127" y="142"/>
                    </a:lnTo>
                    <a:lnTo>
                      <a:pt x="134" y="132"/>
                    </a:lnTo>
                    <a:lnTo>
                      <a:pt x="143" y="132"/>
                    </a:lnTo>
                    <a:lnTo>
                      <a:pt x="162" y="124"/>
                    </a:lnTo>
                    <a:lnTo>
                      <a:pt x="172" y="110"/>
                    </a:lnTo>
                    <a:lnTo>
                      <a:pt x="200" y="85"/>
                    </a:lnTo>
                    <a:lnTo>
                      <a:pt x="214" y="80"/>
                    </a:lnTo>
                    <a:lnTo>
                      <a:pt x="252" y="48"/>
                    </a:lnTo>
                    <a:lnTo>
                      <a:pt x="283" y="35"/>
                    </a:lnTo>
                    <a:lnTo>
                      <a:pt x="283" y="37"/>
                    </a:lnTo>
                    <a:lnTo>
                      <a:pt x="294" y="43"/>
                    </a:lnTo>
                    <a:lnTo>
                      <a:pt x="303" y="50"/>
                    </a:lnTo>
                    <a:lnTo>
                      <a:pt x="316" y="56"/>
                    </a:lnTo>
                    <a:lnTo>
                      <a:pt x="341" y="72"/>
                    </a:lnTo>
                    <a:lnTo>
                      <a:pt x="377" y="75"/>
                    </a:lnTo>
                    <a:lnTo>
                      <a:pt x="384" y="75"/>
                    </a:lnTo>
                    <a:lnTo>
                      <a:pt x="395" y="78"/>
                    </a:lnTo>
                    <a:lnTo>
                      <a:pt x="407" y="72"/>
                    </a:lnTo>
                    <a:lnTo>
                      <a:pt x="407" y="69"/>
                    </a:lnTo>
                    <a:lnTo>
                      <a:pt x="417" y="69"/>
                    </a:lnTo>
                    <a:lnTo>
                      <a:pt x="412" y="43"/>
                    </a:lnTo>
                    <a:lnTo>
                      <a:pt x="421" y="27"/>
                    </a:lnTo>
                    <a:lnTo>
                      <a:pt x="428" y="31"/>
                    </a:lnTo>
                    <a:lnTo>
                      <a:pt x="434" y="26"/>
                    </a:lnTo>
                    <a:lnTo>
                      <a:pt x="441" y="26"/>
                    </a:lnTo>
                    <a:lnTo>
                      <a:pt x="441" y="13"/>
                    </a:lnTo>
                    <a:lnTo>
                      <a:pt x="450" y="0"/>
                    </a:lnTo>
                    <a:lnTo>
                      <a:pt x="452" y="4"/>
                    </a:lnTo>
                    <a:lnTo>
                      <a:pt x="452" y="0"/>
                    </a:lnTo>
                    <a:lnTo>
                      <a:pt x="473" y="32"/>
                    </a:lnTo>
                    <a:lnTo>
                      <a:pt x="492" y="53"/>
                    </a:lnTo>
                    <a:lnTo>
                      <a:pt x="504" y="66"/>
                    </a:lnTo>
                    <a:lnTo>
                      <a:pt x="520" y="94"/>
                    </a:lnTo>
                    <a:lnTo>
                      <a:pt x="528" y="105"/>
                    </a:lnTo>
                    <a:lnTo>
                      <a:pt x="533" y="105"/>
                    </a:lnTo>
                    <a:lnTo>
                      <a:pt x="530" y="123"/>
                    </a:lnTo>
                    <a:lnTo>
                      <a:pt x="542" y="129"/>
                    </a:lnTo>
                    <a:lnTo>
                      <a:pt x="527" y="142"/>
                    </a:lnTo>
                    <a:lnTo>
                      <a:pt x="514" y="156"/>
                    </a:lnTo>
                    <a:lnTo>
                      <a:pt x="504" y="156"/>
                    </a:lnTo>
                    <a:lnTo>
                      <a:pt x="507" y="194"/>
                    </a:lnTo>
                    <a:lnTo>
                      <a:pt x="514" y="221"/>
                    </a:lnTo>
                    <a:lnTo>
                      <a:pt x="506" y="226"/>
                    </a:lnTo>
                    <a:lnTo>
                      <a:pt x="492" y="239"/>
                    </a:lnTo>
                    <a:lnTo>
                      <a:pt x="474" y="248"/>
                    </a:lnTo>
                    <a:lnTo>
                      <a:pt x="459" y="248"/>
                    </a:lnTo>
                    <a:lnTo>
                      <a:pt x="452" y="253"/>
                    </a:lnTo>
                    <a:lnTo>
                      <a:pt x="450" y="253"/>
                    </a:lnTo>
                    <a:lnTo>
                      <a:pt x="436" y="258"/>
                    </a:lnTo>
                    <a:lnTo>
                      <a:pt x="448" y="290"/>
                    </a:lnTo>
                    <a:lnTo>
                      <a:pt x="433" y="293"/>
                    </a:lnTo>
                    <a:lnTo>
                      <a:pt x="421" y="307"/>
                    </a:lnTo>
                    <a:lnTo>
                      <a:pt x="403" y="318"/>
                    </a:lnTo>
                    <a:lnTo>
                      <a:pt x="407" y="323"/>
                    </a:lnTo>
                    <a:lnTo>
                      <a:pt x="419" y="323"/>
                    </a:lnTo>
                    <a:lnTo>
                      <a:pt x="424" y="333"/>
                    </a:lnTo>
                    <a:lnTo>
                      <a:pt x="412" y="344"/>
                    </a:lnTo>
                    <a:lnTo>
                      <a:pt x="407" y="368"/>
                    </a:lnTo>
                    <a:lnTo>
                      <a:pt x="412" y="391"/>
                    </a:lnTo>
                    <a:lnTo>
                      <a:pt x="433" y="399"/>
                    </a:lnTo>
                    <a:lnTo>
                      <a:pt x="434" y="417"/>
                    </a:lnTo>
                    <a:lnTo>
                      <a:pt x="452" y="422"/>
                    </a:lnTo>
                    <a:lnTo>
                      <a:pt x="466" y="430"/>
                    </a:lnTo>
                    <a:lnTo>
                      <a:pt x="467" y="426"/>
                    </a:lnTo>
                    <a:lnTo>
                      <a:pt x="474" y="431"/>
                    </a:lnTo>
                    <a:lnTo>
                      <a:pt x="459" y="444"/>
                    </a:lnTo>
                    <a:lnTo>
                      <a:pt x="462" y="452"/>
                    </a:lnTo>
                    <a:lnTo>
                      <a:pt x="452" y="453"/>
                    </a:lnTo>
                    <a:lnTo>
                      <a:pt x="448" y="453"/>
                    </a:lnTo>
                    <a:lnTo>
                      <a:pt x="450" y="461"/>
                    </a:lnTo>
                    <a:lnTo>
                      <a:pt x="447" y="463"/>
                    </a:lnTo>
                    <a:lnTo>
                      <a:pt x="448" y="468"/>
                    </a:lnTo>
                    <a:lnTo>
                      <a:pt x="443" y="474"/>
                    </a:lnTo>
                    <a:lnTo>
                      <a:pt x="443" y="479"/>
                    </a:lnTo>
                    <a:lnTo>
                      <a:pt x="412" y="484"/>
                    </a:lnTo>
                    <a:lnTo>
                      <a:pt x="407" y="487"/>
                    </a:lnTo>
                    <a:lnTo>
                      <a:pt x="403" y="493"/>
                    </a:lnTo>
                    <a:lnTo>
                      <a:pt x="395" y="492"/>
                    </a:lnTo>
                    <a:lnTo>
                      <a:pt x="379" y="519"/>
                    </a:lnTo>
                    <a:lnTo>
                      <a:pt x="379" y="581"/>
                    </a:lnTo>
                    <a:lnTo>
                      <a:pt x="367" y="639"/>
                    </a:lnTo>
                    <a:lnTo>
                      <a:pt x="370" y="665"/>
                    </a:lnTo>
                    <a:lnTo>
                      <a:pt x="377" y="670"/>
                    </a:lnTo>
                    <a:lnTo>
                      <a:pt x="372" y="679"/>
                    </a:lnTo>
                    <a:lnTo>
                      <a:pt x="363" y="679"/>
                    </a:lnTo>
                    <a:lnTo>
                      <a:pt x="349" y="693"/>
                    </a:lnTo>
                    <a:lnTo>
                      <a:pt x="353" y="711"/>
                    </a:lnTo>
                    <a:lnTo>
                      <a:pt x="339" y="744"/>
                    </a:lnTo>
                    <a:lnTo>
                      <a:pt x="332" y="744"/>
                    </a:lnTo>
                    <a:lnTo>
                      <a:pt x="329" y="754"/>
                    </a:lnTo>
                    <a:lnTo>
                      <a:pt x="334" y="759"/>
                    </a:lnTo>
                    <a:lnTo>
                      <a:pt x="325" y="771"/>
                    </a:lnTo>
                    <a:lnTo>
                      <a:pt x="304" y="782"/>
                    </a:lnTo>
                    <a:lnTo>
                      <a:pt x="276" y="790"/>
                    </a:lnTo>
                    <a:lnTo>
                      <a:pt x="240" y="822"/>
                    </a:lnTo>
                    <a:lnTo>
                      <a:pt x="235" y="825"/>
                    </a:lnTo>
                    <a:lnTo>
                      <a:pt x="231" y="836"/>
                    </a:lnTo>
                    <a:lnTo>
                      <a:pt x="212" y="843"/>
                    </a:lnTo>
                    <a:lnTo>
                      <a:pt x="179" y="830"/>
                    </a:lnTo>
                    <a:lnTo>
                      <a:pt x="157" y="817"/>
                    </a:lnTo>
                    <a:lnTo>
                      <a:pt x="151" y="808"/>
                    </a:lnTo>
                    <a:lnTo>
                      <a:pt x="144" y="806"/>
                    </a:lnTo>
                    <a:lnTo>
                      <a:pt x="141" y="795"/>
                    </a:lnTo>
                    <a:lnTo>
                      <a:pt x="144" y="782"/>
                    </a:lnTo>
                    <a:lnTo>
                      <a:pt x="153" y="689"/>
                    </a:lnTo>
                    <a:lnTo>
                      <a:pt x="144" y="666"/>
                    </a:lnTo>
                    <a:lnTo>
                      <a:pt x="151" y="662"/>
                    </a:lnTo>
                    <a:lnTo>
                      <a:pt x="148" y="652"/>
                    </a:lnTo>
                    <a:lnTo>
                      <a:pt x="143" y="652"/>
                    </a:lnTo>
                    <a:lnTo>
                      <a:pt x="129" y="662"/>
                    </a:lnTo>
                    <a:lnTo>
                      <a:pt x="122" y="639"/>
                    </a:lnTo>
                    <a:close/>
                  </a:path>
                </a:pathLst>
              </a:custGeom>
              <a:gradFill>
                <a:gsLst>
                  <a:gs pos="43000">
                    <a:srgbClr val="FFCCCC"/>
                  </a:gs>
                  <a:gs pos="11000">
                    <a:srgbClr val="CCFF99"/>
                  </a:gs>
                  <a:gs pos="24000">
                    <a:srgbClr val="00B0F0"/>
                  </a:gs>
                  <a:gs pos="30000">
                    <a:srgbClr val="00B0F0">
                      <a:lumMod val="40000"/>
                      <a:lumOff val="60000"/>
                      <a:alpha val="90000"/>
                    </a:srgb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74" name="Freeform 54"/>
              <p:cNvSpPr>
                <a:spLocks/>
              </p:cNvSpPr>
              <p:nvPr/>
            </p:nvSpPr>
            <p:spPr bwMode="auto">
              <a:xfrm>
                <a:off x="5641503" y="2719399"/>
                <a:ext cx="860425" cy="1338268"/>
              </a:xfrm>
              <a:custGeom>
                <a:avLst/>
                <a:gdLst>
                  <a:gd name="T0" fmla="*/ 125 w 542"/>
                  <a:gd name="T1" fmla="*/ 582 h 843"/>
                  <a:gd name="T2" fmla="*/ 99 w 542"/>
                  <a:gd name="T3" fmla="*/ 598 h 843"/>
                  <a:gd name="T4" fmla="*/ 73 w 542"/>
                  <a:gd name="T5" fmla="*/ 581 h 843"/>
                  <a:gd name="T6" fmla="*/ 77 w 542"/>
                  <a:gd name="T7" fmla="*/ 528 h 843"/>
                  <a:gd name="T8" fmla="*/ 32 w 542"/>
                  <a:gd name="T9" fmla="*/ 506 h 843"/>
                  <a:gd name="T10" fmla="*/ 40 w 542"/>
                  <a:gd name="T11" fmla="*/ 444 h 843"/>
                  <a:gd name="T12" fmla="*/ 39 w 542"/>
                  <a:gd name="T13" fmla="*/ 425 h 843"/>
                  <a:gd name="T14" fmla="*/ 30 w 542"/>
                  <a:gd name="T15" fmla="*/ 382 h 843"/>
                  <a:gd name="T16" fmla="*/ 13 w 542"/>
                  <a:gd name="T17" fmla="*/ 364 h 843"/>
                  <a:gd name="T18" fmla="*/ 13 w 542"/>
                  <a:gd name="T19" fmla="*/ 320 h 843"/>
                  <a:gd name="T20" fmla="*/ 16 w 542"/>
                  <a:gd name="T21" fmla="*/ 306 h 843"/>
                  <a:gd name="T22" fmla="*/ 0 w 542"/>
                  <a:gd name="T23" fmla="*/ 298 h 843"/>
                  <a:gd name="T24" fmla="*/ 7 w 542"/>
                  <a:gd name="T25" fmla="*/ 275 h 843"/>
                  <a:gd name="T26" fmla="*/ 18 w 542"/>
                  <a:gd name="T27" fmla="*/ 244 h 843"/>
                  <a:gd name="T28" fmla="*/ 23 w 542"/>
                  <a:gd name="T29" fmla="*/ 229 h 843"/>
                  <a:gd name="T30" fmla="*/ 42 w 542"/>
                  <a:gd name="T31" fmla="*/ 226 h 843"/>
                  <a:gd name="T32" fmla="*/ 47 w 542"/>
                  <a:gd name="T33" fmla="*/ 199 h 843"/>
                  <a:gd name="T34" fmla="*/ 47 w 542"/>
                  <a:gd name="T35" fmla="*/ 185 h 843"/>
                  <a:gd name="T36" fmla="*/ 87 w 542"/>
                  <a:gd name="T37" fmla="*/ 177 h 843"/>
                  <a:gd name="T38" fmla="*/ 72 w 542"/>
                  <a:gd name="T39" fmla="*/ 172 h 843"/>
                  <a:gd name="T40" fmla="*/ 72 w 542"/>
                  <a:gd name="T41" fmla="*/ 156 h 843"/>
                  <a:gd name="T42" fmla="*/ 127 w 542"/>
                  <a:gd name="T43" fmla="*/ 142 h 843"/>
                  <a:gd name="T44" fmla="*/ 162 w 542"/>
                  <a:gd name="T45" fmla="*/ 124 h 843"/>
                  <a:gd name="T46" fmla="*/ 214 w 542"/>
                  <a:gd name="T47" fmla="*/ 80 h 843"/>
                  <a:gd name="T48" fmla="*/ 283 w 542"/>
                  <a:gd name="T49" fmla="*/ 37 h 843"/>
                  <a:gd name="T50" fmla="*/ 316 w 542"/>
                  <a:gd name="T51" fmla="*/ 56 h 843"/>
                  <a:gd name="T52" fmla="*/ 384 w 542"/>
                  <a:gd name="T53" fmla="*/ 75 h 843"/>
                  <a:gd name="T54" fmla="*/ 407 w 542"/>
                  <a:gd name="T55" fmla="*/ 69 h 843"/>
                  <a:gd name="T56" fmla="*/ 421 w 542"/>
                  <a:gd name="T57" fmla="*/ 27 h 843"/>
                  <a:gd name="T58" fmla="*/ 441 w 542"/>
                  <a:gd name="T59" fmla="*/ 26 h 843"/>
                  <a:gd name="T60" fmla="*/ 452 w 542"/>
                  <a:gd name="T61" fmla="*/ 4 h 843"/>
                  <a:gd name="T62" fmla="*/ 492 w 542"/>
                  <a:gd name="T63" fmla="*/ 53 h 843"/>
                  <a:gd name="T64" fmla="*/ 528 w 542"/>
                  <a:gd name="T65" fmla="*/ 105 h 843"/>
                  <a:gd name="T66" fmla="*/ 542 w 542"/>
                  <a:gd name="T67" fmla="*/ 129 h 843"/>
                  <a:gd name="T68" fmla="*/ 504 w 542"/>
                  <a:gd name="T69" fmla="*/ 156 h 843"/>
                  <a:gd name="T70" fmla="*/ 506 w 542"/>
                  <a:gd name="T71" fmla="*/ 226 h 843"/>
                  <a:gd name="T72" fmla="*/ 459 w 542"/>
                  <a:gd name="T73" fmla="*/ 248 h 843"/>
                  <a:gd name="T74" fmla="*/ 436 w 542"/>
                  <a:gd name="T75" fmla="*/ 258 h 843"/>
                  <a:gd name="T76" fmla="*/ 421 w 542"/>
                  <a:gd name="T77" fmla="*/ 307 h 843"/>
                  <a:gd name="T78" fmla="*/ 419 w 542"/>
                  <a:gd name="T79" fmla="*/ 323 h 843"/>
                  <a:gd name="T80" fmla="*/ 407 w 542"/>
                  <a:gd name="T81" fmla="*/ 368 h 843"/>
                  <a:gd name="T82" fmla="*/ 434 w 542"/>
                  <a:gd name="T83" fmla="*/ 417 h 843"/>
                  <a:gd name="T84" fmla="*/ 467 w 542"/>
                  <a:gd name="T85" fmla="*/ 426 h 843"/>
                  <a:gd name="T86" fmla="*/ 462 w 542"/>
                  <a:gd name="T87" fmla="*/ 452 h 843"/>
                  <a:gd name="T88" fmla="*/ 450 w 542"/>
                  <a:gd name="T89" fmla="*/ 461 h 843"/>
                  <a:gd name="T90" fmla="*/ 443 w 542"/>
                  <a:gd name="T91" fmla="*/ 474 h 843"/>
                  <a:gd name="T92" fmla="*/ 407 w 542"/>
                  <a:gd name="T93" fmla="*/ 487 h 843"/>
                  <a:gd name="T94" fmla="*/ 379 w 542"/>
                  <a:gd name="T95" fmla="*/ 519 h 843"/>
                  <a:gd name="T96" fmla="*/ 370 w 542"/>
                  <a:gd name="T97" fmla="*/ 665 h 843"/>
                  <a:gd name="T98" fmla="*/ 363 w 542"/>
                  <a:gd name="T99" fmla="*/ 679 h 843"/>
                  <a:gd name="T100" fmla="*/ 339 w 542"/>
                  <a:gd name="T101" fmla="*/ 744 h 843"/>
                  <a:gd name="T102" fmla="*/ 334 w 542"/>
                  <a:gd name="T103" fmla="*/ 759 h 843"/>
                  <a:gd name="T104" fmla="*/ 276 w 542"/>
                  <a:gd name="T105" fmla="*/ 790 h 843"/>
                  <a:gd name="T106" fmla="*/ 231 w 542"/>
                  <a:gd name="T107" fmla="*/ 836 h 843"/>
                  <a:gd name="T108" fmla="*/ 157 w 542"/>
                  <a:gd name="T109" fmla="*/ 817 h 843"/>
                  <a:gd name="T110" fmla="*/ 141 w 542"/>
                  <a:gd name="T111" fmla="*/ 795 h 843"/>
                  <a:gd name="T112" fmla="*/ 144 w 542"/>
                  <a:gd name="T113" fmla="*/ 666 h 843"/>
                  <a:gd name="T114" fmla="*/ 143 w 542"/>
                  <a:gd name="T115" fmla="*/ 652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2" h="843">
                    <a:moveTo>
                      <a:pt x="122" y="639"/>
                    </a:moveTo>
                    <a:lnTo>
                      <a:pt x="120" y="627"/>
                    </a:lnTo>
                    <a:lnTo>
                      <a:pt x="125" y="582"/>
                    </a:lnTo>
                    <a:lnTo>
                      <a:pt x="122" y="577"/>
                    </a:lnTo>
                    <a:lnTo>
                      <a:pt x="112" y="581"/>
                    </a:lnTo>
                    <a:lnTo>
                      <a:pt x="99" y="598"/>
                    </a:lnTo>
                    <a:lnTo>
                      <a:pt x="94" y="600"/>
                    </a:lnTo>
                    <a:lnTo>
                      <a:pt x="85" y="595"/>
                    </a:lnTo>
                    <a:lnTo>
                      <a:pt x="73" y="581"/>
                    </a:lnTo>
                    <a:lnTo>
                      <a:pt x="77" y="565"/>
                    </a:lnTo>
                    <a:lnTo>
                      <a:pt x="72" y="536"/>
                    </a:lnTo>
                    <a:lnTo>
                      <a:pt x="77" y="528"/>
                    </a:lnTo>
                    <a:lnTo>
                      <a:pt x="70" y="514"/>
                    </a:lnTo>
                    <a:lnTo>
                      <a:pt x="54" y="506"/>
                    </a:lnTo>
                    <a:lnTo>
                      <a:pt x="32" y="506"/>
                    </a:lnTo>
                    <a:lnTo>
                      <a:pt x="30" y="488"/>
                    </a:lnTo>
                    <a:lnTo>
                      <a:pt x="39" y="474"/>
                    </a:lnTo>
                    <a:lnTo>
                      <a:pt x="40" y="444"/>
                    </a:lnTo>
                    <a:lnTo>
                      <a:pt x="42" y="444"/>
                    </a:lnTo>
                    <a:lnTo>
                      <a:pt x="42" y="426"/>
                    </a:lnTo>
                    <a:lnTo>
                      <a:pt x="39" y="425"/>
                    </a:lnTo>
                    <a:lnTo>
                      <a:pt x="33" y="396"/>
                    </a:lnTo>
                    <a:lnTo>
                      <a:pt x="30" y="390"/>
                    </a:lnTo>
                    <a:lnTo>
                      <a:pt x="30" y="382"/>
                    </a:lnTo>
                    <a:lnTo>
                      <a:pt x="25" y="382"/>
                    </a:lnTo>
                    <a:lnTo>
                      <a:pt x="23" y="364"/>
                    </a:lnTo>
                    <a:lnTo>
                      <a:pt x="13" y="364"/>
                    </a:lnTo>
                    <a:lnTo>
                      <a:pt x="16" y="344"/>
                    </a:lnTo>
                    <a:lnTo>
                      <a:pt x="4" y="318"/>
                    </a:lnTo>
                    <a:lnTo>
                      <a:pt x="13" y="320"/>
                    </a:lnTo>
                    <a:lnTo>
                      <a:pt x="14" y="314"/>
                    </a:lnTo>
                    <a:lnTo>
                      <a:pt x="4" y="307"/>
                    </a:lnTo>
                    <a:lnTo>
                      <a:pt x="16" y="306"/>
                    </a:lnTo>
                    <a:lnTo>
                      <a:pt x="7" y="301"/>
                    </a:lnTo>
                    <a:lnTo>
                      <a:pt x="7" y="295"/>
                    </a:lnTo>
                    <a:lnTo>
                      <a:pt x="0" y="298"/>
                    </a:lnTo>
                    <a:lnTo>
                      <a:pt x="0" y="288"/>
                    </a:lnTo>
                    <a:lnTo>
                      <a:pt x="7" y="283"/>
                    </a:lnTo>
                    <a:lnTo>
                      <a:pt x="7" y="275"/>
                    </a:lnTo>
                    <a:lnTo>
                      <a:pt x="16" y="275"/>
                    </a:lnTo>
                    <a:lnTo>
                      <a:pt x="23" y="248"/>
                    </a:lnTo>
                    <a:lnTo>
                      <a:pt x="18" y="244"/>
                    </a:lnTo>
                    <a:lnTo>
                      <a:pt x="16" y="226"/>
                    </a:lnTo>
                    <a:lnTo>
                      <a:pt x="18" y="223"/>
                    </a:lnTo>
                    <a:lnTo>
                      <a:pt x="23" y="229"/>
                    </a:lnTo>
                    <a:lnTo>
                      <a:pt x="33" y="226"/>
                    </a:lnTo>
                    <a:lnTo>
                      <a:pt x="35" y="229"/>
                    </a:lnTo>
                    <a:lnTo>
                      <a:pt x="42" y="226"/>
                    </a:lnTo>
                    <a:lnTo>
                      <a:pt x="47" y="229"/>
                    </a:lnTo>
                    <a:lnTo>
                      <a:pt x="56" y="229"/>
                    </a:lnTo>
                    <a:lnTo>
                      <a:pt x="47" y="199"/>
                    </a:lnTo>
                    <a:lnTo>
                      <a:pt x="49" y="199"/>
                    </a:lnTo>
                    <a:lnTo>
                      <a:pt x="44" y="190"/>
                    </a:lnTo>
                    <a:lnTo>
                      <a:pt x="47" y="185"/>
                    </a:lnTo>
                    <a:lnTo>
                      <a:pt x="65" y="185"/>
                    </a:lnTo>
                    <a:lnTo>
                      <a:pt x="73" y="177"/>
                    </a:lnTo>
                    <a:lnTo>
                      <a:pt x="87" y="177"/>
                    </a:lnTo>
                    <a:lnTo>
                      <a:pt x="92" y="172"/>
                    </a:lnTo>
                    <a:lnTo>
                      <a:pt x="80" y="167"/>
                    </a:lnTo>
                    <a:lnTo>
                      <a:pt x="72" y="172"/>
                    </a:lnTo>
                    <a:lnTo>
                      <a:pt x="58" y="169"/>
                    </a:lnTo>
                    <a:lnTo>
                      <a:pt x="58" y="147"/>
                    </a:lnTo>
                    <a:lnTo>
                      <a:pt x="72" y="156"/>
                    </a:lnTo>
                    <a:lnTo>
                      <a:pt x="99" y="159"/>
                    </a:lnTo>
                    <a:lnTo>
                      <a:pt x="112" y="147"/>
                    </a:lnTo>
                    <a:lnTo>
                      <a:pt x="127" y="142"/>
                    </a:lnTo>
                    <a:lnTo>
                      <a:pt x="134" y="132"/>
                    </a:lnTo>
                    <a:lnTo>
                      <a:pt x="143" y="132"/>
                    </a:lnTo>
                    <a:lnTo>
                      <a:pt x="162" y="124"/>
                    </a:lnTo>
                    <a:lnTo>
                      <a:pt x="172" y="110"/>
                    </a:lnTo>
                    <a:lnTo>
                      <a:pt x="200" y="85"/>
                    </a:lnTo>
                    <a:lnTo>
                      <a:pt x="214" y="80"/>
                    </a:lnTo>
                    <a:lnTo>
                      <a:pt x="252" y="48"/>
                    </a:lnTo>
                    <a:lnTo>
                      <a:pt x="283" y="35"/>
                    </a:lnTo>
                    <a:lnTo>
                      <a:pt x="283" y="37"/>
                    </a:lnTo>
                    <a:lnTo>
                      <a:pt x="294" y="43"/>
                    </a:lnTo>
                    <a:lnTo>
                      <a:pt x="303" y="50"/>
                    </a:lnTo>
                    <a:lnTo>
                      <a:pt x="316" y="56"/>
                    </a:lnTo>
                    <a:lnTo>
                      <a:pt x="341" y="72"/>
                    </a:lnTo>
                    <a:lnTo>
                      <a:pt x="377" y="75"/>
                    </a:lnTo>
                    <a:lnTo>
                      <a:pt x="384" y="75"/>
                    </a:lnTo>
                    <a:lnTo>
                      <a:pt x="395" y="78"/>
                    </a:lnTo>
                    <a:lnTo>
                      <a:pt x="407" y="72"/>
                    </a:lnTo>
                    <a:lnTo>
                      <a:pt x="407" y="69"/>
                    </a:lnTo>
                    <a:lnTo>
                      <a:pt x="417" y="69"/>
                    </a:lnTo>
                    <a:lnTo>
                      <a:pt x="412" y="43"/>
                    </a:lnTo>
                    <a:lnTo>
                      <a:pt x="421" y="27"/>
                    </a:lnTo>
                    <a:lnTo>
                      <a:pt x="428" y="31"/>
                    </a:lnTo>
                    <a:lnTo>
                      <a:pt x="434" y="26"/>
                    </a:lnTo>
                    <a:lnTo>
                      <a:pt x="441" y="26"/>
                    </a:lnTo>
                    <a:lnTo>
                      <a:pt x="441" y="13"/>
                    </a:lnTo>
                    <a:lnTo>
                      <a:pt x="450" y="0"/>
                    </a:lnTo>
                    <a:lnTo>
                      <a:pt x="452" y="4"/>
                    </a:lnTo>
                    <a:lnTo>
                      <a:pt x="452" y="0"/>
                    </a:lnTo>
                    <a:lnTo>
                      <a:pt x="473" y="32"/>
                    </a:lnTo>
                    <a:lnTo>
                      <a:pt x="492" y="53"/>
                    </a:lnTo>
                    <a:lnTo>
                      <a:pt x="504" y="66"/>
                    </a:lnTo>
                    <a:lnTo>
                      <a:pt x="520" y="94"/>
                    </a:lnTo>
                    <a:lnTo>
                      <a:pt x="528" y="105"/>
                    </a:lnTo>
                    <a:lnTo>
                      <a:pt x="533" y="105"/>
                    </a:lnTo>
                    <a:lnTo>
                      <a:pt x="530" y="123"/>
                    </a:lnTo>
                    <a:lnTo>
                      <a:pt x="542" y="129"/>
                    </a:lnTo>
                    <a:lnTo>
                      <a:pt x="527" y="142"/>
                    </a:lnTo>
                    <a:lnTo>
                      <a:pt x="514" y="156"/>
                    </a:lnTo>
                    <a:lnTo>
                      <a:pt x="504" y="156"/>
                    </a:lnTo>
                    <a:lnTo>
                      <a:pt x="507" y="194"/>
                    </a:lnTo>
                    <a:lnTo>
                      <a:pt x="514" y="221"/>
                    </a:lnTo>
                    <a:lnTo>
                      <a:pt x="506" y="226"/>
                    </a:lnTo>
                    <a:lnTo>
                      <a:pt x="492" y="239"/>
                    </a:lnTo>
                    <a:lnTo>
                      <a:pt x="474" y="248"/>
                    </a:lnTo>
                    <a:lnTo>
                      <a:pt x="459" y="248"/>
                    </a:lnTo>
                    <a:lnTo>
                      <a:pt x="452" y="253"/>
                    </a:lnTo>
                    <a:lnTo>
                      <a:pt x="450" y="253"/>
                    </a:lnTo>
                    <a:lnTo>
                      <a:pt x="436" y="258"/>
                    </a:lnTo>
                    <a:lnTo>
                      <a:pt x="448" y="290"/>
                    </a:lnTo>
                    <a:lnTo>
                      <a:pt x="433" y="293"/>
                    </a:lnTo>
                    <a:lnTo>
                      <a:pt x="421" y="307"/>
                    </a:lnTo>
                    <a:lnTo>
                      <a:pt x="403" y="318"/>
                    </a:lnTo>
                    <a:lnTo>
                      <a:pt x="407" y="323"/>
                    </a:lnTo>
                    <a:lnTo>
                      <a:pt x="419" y="323"/>
                    </a:lnTo>
                    <a:lnTo>
                      <a:pt x="424" y="333"/>
                    </a:lnTo>
                    <a:lnTo>
                      <a:pt x="412" y="344"/>
                    </a:lnTo>
                    <a:lnTo>
                      <a:pt x="407" y="368"/>
                    </a:lnTo>
                    <a:lnTo>
                      <a:pt x="412" y="391"/>
                    </a:lnTo>
                    <a:lnTo>
                      <a:pt x="433" y="399"/>
                    </a:lnTo>
                    <a:lnTo>
                      <a:pt x="434" y="417"/>
                    </a:lnTo>
                    <a:lnTo>
                      <a:pt x="452" y="422"/>
                    </a:lnTo>
                    <a:lnTo>
                      <a:pt x="466" y="430"/>
                    </a:lnTo>
                    <a:lnTo>
                      <a:pt x="467" y="426"/>
                    </a:lnTo>
                    <a:lnTo>
                      <a:pt x="474" y="431"/>
                    </a:lnTo>
                    <a:lnTo>
                      <a:pt x="459" y="444"/>
                    </a:lnTo>
                    <a:lnTo>
                      <a:pt x="462" y="452"/>
                    </a:lnTo>
                    <a:lnTo>
                      <a:pt x="452" y="453"/>
                    </a:lnTo>
                    <a:lnTo>
                      <a:pt x="448" y="453"/>
                    </a:lnTo>
                    <a:lnTo>
                      <a:pt x="450" y="461"/>
                    </a:lnTo>
                    <a:lnTo>
                      <a:pt x="447" y="463"/>
                    </a:lnTo>
                    <a:lnTo>
                      <a:pt x="448" y="468"/>
                    </a:lnTo>
                    <a:lnTo>
                      <a:pt x="443" y="474"/>
                    </a:lnTo>
                    <a:lnTo>
                      <a:pt x="443" y="479"/>
                    </a:lnTo>
                    <a:lnTo>
                      <a:pt x="412" y="484"/>
                    </a:lnTo>
                    <a:lnTo>
                      <a:pt x="407" y="487"/>
                    </a:lnTo>
                    <a:lnTo>
                      <a:pt x="403" y="493"/>
                    </a:lnTo>
                    <a:lnTo>
                      <a:pt x="395" y="492"/>
                    </a:lnTo>
                    <a:lnTo>
                      <a:pt x="379" y="519"/>
                    </a:lnTo>
                    <a:lnTo>
                      <a:pt x="379" y="581"/>
                    </a:lnTo>
                    <a:lnTo>
                      <a:pt x="367" y="639"/>
                    </a:lnTo>
                    <a:lnTo>
                      <a:pt x="370" y="665"/>
                    </a:lnTo>
                    <a:lnTo>
                      <a:pt x="377" y="670"/>
                    </a:lnTo>
                    <a:lnTo>
                      <a:pt x="372" y="679"/>
                    </a:lnTo>
                    <a:lnTo>
                      <a:pt x="363" y="679"/>
                    </a:lnTo>
                    <a:lnTo>
                      <a:pt x="349" y="693"/>
                    </a:lnTo>
                    <a:lnTo>
                      <a:pt x="353" y="711"/>
                    </a:lnTo>
                    <a:lnTo>
                      <a:pt x="339" y="744"/>
                    </a:lnTo>
                    <a:lnTo>
                      <a:pt x="332" y="744"/>
                    </a:lnTo>
                    <a:lnTo>
                      <a:pt x="329" y="754"/>
                    </a:lnTo>
                    <a:lnTo>
                      <a:pt x="334" y="759"/>
                    </a:lnTo>
                    <a:lnTo>
                      <a:pt x="325" y="771"/>
                    </a:lnTo>
                    <a:lnTo>
                      <a:pt x="304" y="782"/>
                    </a:lnTo>
                    <a:lnTo>
                      <a:pt x="276" y="790"/>
                    </a:lnTo>
                    <a:lnTo>
                      <a:pt x="240" y="822"/>
                    </a:lnTo>
                    <a:lnTo>
                      <a:pt x="235" y="825"/>
                    </a:lnTo>
                    <a:lnTo>
                      <a:pt x="231" y="836"/>
                    </a:lnTo>
                    <a:lnTo>
                      <a:pt x="212" y="843"/>
                    </a:lnTo>
                    <a:lnTo>
                      <a:pt x="179" y="830"/>
                    </a:lnTo>
                    <a:lnTo>
                      <a:pt x="157" y="817"/>
                    </a:lnTo>
                    <a:lnTo>
                      <a:pt x="151" y="808"/>
                    </a:lnTo>
                    <a:lnTo>
                      <a:pt x="144" y="806"/>
                    </a:lnTo>
                    <a:lnTo>
                      <a:pt x="141" y="795"/>
                    </a:lnTo>
                    <a:lnTo>
                      <a:pt x="144" y="782"/>
                    </a:lnTo>
                    <a:lnTo>
                      <a:pt x="153" y="689"/>
                    </a:lnTo>
                    <a:lnTo>
                      <a:pt x="144" y="666"/>
                    </a:lnTo>
                    <a:lnTo>
                      <a:pt x="151" y="662"/>
                    </a:lnTo>
                    <a:lnTo>
                      <a:pt x="148" y="652"/>
                    </a:lnTo>
                    <a:lnTo>
                      <a:pt x="143" y="652"/>
                    </a:lnTo>
                    <a:lnTo>
                      <a:pt x="129" y="662"/>
                    </a:lnTo>
                    <a:lnTo>
                      <a:pt x="122" y="63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75" name="Freeform 55"/>
              <p:cNvSpPr>
                <a:spLocks/>
              </p:cNvSpPr>
              <p:nvPr/>
            </p:nvSpPr>
            <p:spPr bwMode="auto">
              <a:xfrm>
                <a:off x="7241703" y="6169050"/>
                <a:ext cx="1192213" cy="803278"/>
              </a:xfrm>
              <a:custGeom>
                <a:avLst/>
                <a:gdLst>
                  <a:gd name="T0" fmla="*/ 28 w 751"/>
                  <a:gd name="T1" fmla="*/ 155 h 506"/>
                  <a:gd name="T2" fmla="*/ 15 w 751"/>
                  <a:gd name="T3" fmla="*/ 70 h 506"/>
                  <a:gd name="T4" fmla="*/ 80 w 751"/>
                  <a:gd name="T5" fmla="*/ 43 h 506"/>
                  <a:gd name="T6" fmla="*/ 101 w 751"/>
                  <a:gd name="T7" fmla="*/ 0 h 506"/>
                  <a:gd name="T8" fmla="*/ 127 w 751"/>
                  <a:gd name="T9" fmla="*/ 0 h 506"/>
                  <a:gd name="T10" fmla="*/ 154 w 751"/>
                  <a:gd name="T11" fmla="*/ 27 h 506"/>
                  <a:gd name="T12" fmla="*/ 170 w 751"/>
                  <a:gd name="T13" fmla="*/ 45 h 506"/>
                  <a:gd name="T14" fmla="*/ 189 w 751"/>
                  <a:gd name="T15" fmla="*/ 132 h 506"/>
                  <a:gd name="T16" fmla="*/ 198 w 751"/>
                  <a:gd name="T17" fmla="*/ 129 h 506"/>
                  <a:gd name="T18" fmla="*/ 229 w 751"/>
                  <a:gd name="T19" fmla="*/ 161 h 506"/>
                  <a:gd name="T20" fmla="*/ 238 w 751"/>
                  <a:gd name="T21" fmla="*/ 185 h 506"/>
                  <a:gd name="T22" fmla="*/ 210 w 751"/>
                  <a:gd name="T23" fmla="*/ 174 h 506"/>
                  <a:gd name="T24" fmla="*/ 240 w 751"/>
                  <a:gd name="T25" fmla="*/ 201 h 506"/>
                  <a:gd name="T26" fmla="*/ 248 w 751"/>
                  <a:gd name="T27" fmla="*/ 244 h 506"/>
                  <a:gd name="T28" fmla="*/ 280 w 751"/>
                  <a:gd name="T29" fmla="*/ 256 h 506"/>
                  <a:gd name="T30" fmla="*/ 292 w 751"/>
                  <a:gd name="T31" fmla="*/ 226 h 506"/>
                  <a:gd name="T32" fmla="*/ 309 w 751"/>
                  <a:gd name="T33" fmla="*/ 199 h 506"/>
                  <a:gd name="T34" fmla="*/ 337 w 751"/>
                  <a:gd name="T35" fmla="*/ 142 h 506"/>
                  <a:gd name="T36" fmla="*/ 377 w 751"/>
                  <a:gd name="T37" fmla="*/ 159 h 506"/>
                  <a:gd name="T38" fmla="*/ 419 w 751"/>
                  <a:gd name="T39" fmla="*/ 164 h 506"/>
                  <a:gd name="T40" fmla="*/ 449 w 751"/>
                  <a:gd name="T41" fmla="*/ 204 h 506"/>
                  <a:gd name="T42" fmla="*/ 447 w 751"/>
                  <a:gd name="T43" fmla="*/ 236 h 506"/>
                  <a:gd name="T44" fmla="*/ 459 w 751"/>
                  <a:gd name="T45" fmla="*/ 271 h 506"/>
                  <a:gd name="T46" fmla="*/ 510 w 751"/>
                  <a:gd name="T47" fmla="*/ 271 h 506"/>
                  <a:gd name="T48" fmla="*/ 551 w 751"/>
                  <a:gd name="T49" fmla="*/ 221 h 506"/>
                  <a:gd name="T50" fmla="*/ 560 w 751"/>
                  <a:gd name="T51" fmla="*/ 258 h 506"/>
                  <a:gd name="T52" fmla="*/ 578 w 751"/>
                  <a:gd name="T53" fmla="*/ 290 h 506"/>
                  <a:gd name="T54" fmla="*/ 684 w 751"/>
                  <a:gd name="T55" fmla="*/ 298 h 506"/>
                  <a:gd name="T56" fmla="*/ 685 w 751"/>
                  <a:gd name="T57" fmla="*/ 352 h 506"/>
                  <a:gd name="T58" fmla="*/ 739 w 751"/>
                  <a:gd name="T59" fmla="*/ 342 h 506"/>
                  <a:gd name="T60" fmla="*/ 717 w 751"/>
                  <a:gd name="T61" fmla="*/ 404 h 506"/>
                  <a:gd name="T62" fmla="*/ 649 w 751"/>
                  <a:gd name="T63" fmla="*/ 422 h 506"/>
                  <a:gd name="T64" fmla="*/ 598 w 751"/>
                  <a:gd name="T65" fmla="*/ 455 h 506"/>
                  <a:gd name="T66" fmla="*/ 515 w 751"/>
                  <a:gd name="T67" fmla="*/ 493 h 506"/>
                  <a:gd name="T68" fmla="*/ 511 w 751"/>
                  <a:gd name="T69" fmla="*/ 503 h 506"/>
                  <a:gd name="T70" fmla="*/ 456 w 751"/>
                  <a:gd name="T71" fmla="*/ 501 h 506"/>
                  <a:gd name="T72" fmla="*/ 409 w 751"/>
                  <a:gd name="T73" fmla="*/ 498 h 506"/>
                  <a:gd name="T74" fmla="*/ 355 w 751"/>
                  <a:gd name="T75" fmla="*/ 492 h 506"/>
                  <a:gd name="T76" fmla="*/ 289 w 751"/>
                  <a:gd name="T77" fmla="*/ 466 h 506"/>
                  <a:gd name="T78" fmla="*/ 228 w 751"/>
                  <a:gd name="T79" fmla="*/ 461 h 506"/>
                  <a:gd name="T80" fmla="*/ 165 w 751"/>
                  <a:gd name="T81" fmla="*/ 445 h 506"/>
                  <a:gd name="T82" fmla="*/ 118 w 751"/>
                  <a:gd name="T83" fmla="*/ 418 h 506"/>
                  <a:gd name="T84" fmla="*/ 116 w 751"/>
                  <a:gd name="T85" fmla="*/ 391 h 506"/>
                  <a:gd name="T86" fmla="*/ 90 w 751"/>
                  <a:gd name="T87" fmla="*/ 356 h 506"/>
                  <a:gd name="T88" fmla="*/ 76 w 751"/>
                  <a:gd name="T89" fmla="*/ 328 h 506"/>
                  <a:gd name="T90" fmla="*/ 50 w 751"/>
                  <a:gd name="T91" fmla="*/ 320 h 506"/>
                  <a:gd name="T92" fmla="*/ 29 w 751"/>
                  <a:gd name="T93" fmla="*/ 293 h 506"/>
                  <a:gd name="T94" fmla="*/ 21 w 751"/>
                  <a:gd name="T95" fmla="*/ 2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06">
                    <a:moveTo>
                      <a:pt x="7" y="196"/>
                    </a:moveTo>
                    <a:lnTo>
                      <a:pt x="0" y="185"/>
                    </a:lnTo>
                    <a:lnTo>
                      <a:pt x="21" y="155"/>
                    </a:lnTo>
                    <a:lnTo>
                      <a:pt x="28" y="155"/>
                    </a:lnTo>
                    <a:lnTo>
                      <a:pt x="24" y="139"/>
                    </a:lnTo>
                    <a:lnTo>
                      <a:pt x="22" y="139"/>
                    </a:lnTo>
                    <a:lnTo>
                      <a:pt x="8" y="70"/>
                    </a:lnTo>
                    <a:lnTo>
                      <a:pt x="15" y="70"/>
                    </a:lnTo>
                    <a:lnTo>
                      <a:pt x="7" y="48"/>
                    </a:lnTo>
                    <a:lnTo>
                      <a:pt x="31" y="48"/>
                    </a:lnTo>
                    <a:lnTo>
                      <a:pt x="45" y="40"/>
                    </a:lnTo>
                    <a:lnTo>
                      <a:pt x="80" y="43"/>
                    </a:lnTo>
                    <a:lnTo>
                      <a:pt x="90" y="19"/>
                    </a:lnTo>
                    <a:lnTo>
                      <a:pt x="85" y="10"/>
                    </a:lnTo>
                    <a:lnTo>
                      <a:pt x="99" y="10"/>
                    </a:lnTo>
                    <a:lnTo>
                      <a:pt x="101" y="0"/>
                    </a:lnTo>
                    <a:lnTo>
                      <a:pt x="118" y="0"/>
                    </a:lnTo>
                    <a:lnTo>
                      <a:pt x="118" y="10"/>
                    </a:lnTo>
                    <a:lnTo>
                      <a:pt x="127" y="10"/>
                    </a:lnTo>
                    <a:lnTo>
                      <a:pt x="127" y="0"/>
                    </a:lnTo>
                    <a:lnTo>
                      <a:pt x="135" y="4"/>
                    </a:lnTo>
                    <a:lnTo>
                      <a:pt x="134" y="8"/>
                    </a:lnTo>
                    <a:lnTo>
                      <a:pt x="149" y="5"/>
                    </a:lnTo>
                    <a:lnTo>
                      <a:pt x="154" y="27"/>
                    </a:lnTo>
                    <a:lnTo>
                      <a:pt x="149" y="32"/>
                    </a:lnTo>
                    <a:lnTo>
                      <a:pt x="149" y="40"/>
                    </a:lnTo>
                    <a:lnTo>
                      <a:pt x="163" y="45"/>
                    </a:lnTo>
                    <a:lnTo>
                      <a:pt x="170" y="45"/>
                    </a:lnTo>
                    <a:lnTo>
                      <a:pt x="163" y="94"/>
                    </a:lnTo>
                    <a:lnTo>
                      <a:pt x="172" y="105"/>
                    </a:lnTo>
                    <a:lnTo>
                      <a:pt x="174" y="120"/>
                    </a:lnTo>
                    <a:lnTo>
                      <a:pt x="189" y="132"/>
                    </a:lnTo>
                    <a:lnTo>
                      <a:pt x="179" y="118"/>
                    </a:lnTo>
                    <a:lnTo>
                      <a:pt x="186" y="118"/>
                    </a:lnTo>
                    <a:lnTo>
                      <a:pt x="193" y="129"/>
                    </a:lnTo>
                    <a:lnTo>
                      <a:pt x="198" y="129"/>
                    </a:lnTo>
                    <a:lnTo>
                      <a:pt x="205" y="155"/>
                    </a:lnTo>
                    <a:lnTo>
                      <a:pt x="203" y="161"/>
                    </a:lnTo>
                    <a:lnTo>
                      <a:pt x="228" y="169"/>
                    </a:lnTo>
                    <a:lnTo>
                      <a:pt x="229" y="161"/>
                    </a:lnTo>
                    <a:lnTo>
                      <a:pt x="235" y="161"/>
                    </a:lnTo>
                    <a:lnTo>
                      <a:pt x="235" y="167"/>
                    </a:lnTo>
                    <a:lnTo>
                      <a:pt x="238" y="164"/>
                    </a:lnTo>
                    <a:lnTo>
                      <a:pt x="238" y="185"/>
                    </a:lnTo>
                    <a:lnTo>
                      <a:pt x="235" y="185"/>
                    </a:lnTo>
                    <a:lnTo>
                      <a:pt x="229" y="178"/>
                    </a:lnTo>
                    <a:lnTo>
                      <a:pt x="214" y="172"/>
                    </a:lnTo>
                    <a:lnTo>
                      <a:pt x="210" y="174"/>
                    </a:lnTo>
                    <a:lnTo>
                      <a:pt x="209" y="178"/>
                    </a:lnTo>
                    <a:lnTo>
                      <a:pt x="235" y="186"/>
                    </a:lnTo>
                    <a:lnTo>
                      <a:pt x="235" y="196"/>
                    </a:lnTo>
                    <a:lnTo>
                      <a:pt x="240" y="201"/>
                    </a:lnTo>
                    <a:lnTo>
                      <a:pt x="238" y="221"/>
                    </a:lnTo>
                    <a:lnTo>
                      <a:pt x="233" y="226"/>
                    </a:lnTo>
                    <a:lnTo>
                      <a:pt x="233" y="229"/>
                    </a:lnTo>
                    <a:lnTo>
                      <a:pt x="248" y="244"/>
                    </a:lnTo>
                    <a:lnTo>
                      <a:pt x="257" y="248"/>
                    </a:lnTo>
                    <a:lnTo>
                      <a:pt x="259" y="244"/>
                    </a:lnTo>
                    <a:lnTo>
                      <a:pt x="264" y="245"/>
                    </a:lnTo>
                    <a:lnTo>
                      <a:pt x="280" y="256"/>
                    </a:lnTo>
                    <a:lnTo>
                      <a:pt x="280" y="245"/>
                    </a:lnTo>
                    <a:lnTo>
                      <a:pt x="289" y="229"/>
                    </a:lnTo>
                    <a:lnTo>
                      <a:pt x="294" y="229"/>
                    </a:lnTo>
                    <a:lnTo>
                      <a:pt x="292" y="226"/>
                    </a:lnTo>
                    <a:lnTo>
                      <a:pt x="292" y="213"/>
                    </a:lnTo>
                    <a:lnTo>
                      <a:pt x="301" y="213"/>
                    </a:lnTo>
                    <a:lnTo>
                      <a:pt x="309" y="209"/>
                    </a:lnTo>
                    <a:lnTo>
                      <a:pt x="309" y="199"/>
                    </a:lnTo>
                    <a:lnTo>
                      <a:pt x="322" y="190"/>
                    </a:lnTo>
                    <a:lnTo>
                      <a:pt x="309" y="169"/>
                    </a:lnTo>
                    <a:lnTo>
                      <a:pt x="303" y="143"/>
                    </a:lnTo>
                    <a:lnTo>
                      <a:pt x="337" y="142"/>
                    </a:lnTo>
                    <a:lnTo>
                      <a:pt x="346" y="147"/>
                    </a:lnTo>
                    <a:lnTo>
                      <a:pt x="362" y="143"/>
                    </a:lnTo>
                    <a:lnTo>
                      <a:pt x="368" y="159"/>
                    </a:lnTo>
                    <a:lnTo>
                      <a:pt x="377" y="159"/>
                    </a:lnTo>
                    <a:lnTo>
                      <a:pt x="390" y="172"/>
                    </a:lnTo>
                    <a:lnTo>
                      <a:pt x="400" y="169"/>
                    </a:lnTo>
                    <a:lnTo>
                      <a:pt x="402" y="164"/>
                    </a:lnTo>
                    <a:lnTo>
                      <a:pt x="419" y="164"/>
                    </a:lnTo>
                    <a:lnTo>
                      <a:pt x="443" y="159"/>
                    </a:lnTo>
                    <a:lnTo>
                      <a:pt x="443" y="201"/>
                    </a:lnTo>
                    <a:lnTo>
                      <a:pt x="449" y="201"/>
                    </a:lnTo>
                    <a:lnTo>
                      <a:pt x="449" y="204"/>
                    </a:lnTo>
                    <a:lnTo>
                      <a:pt x="449" y="209"/>
                    </a:lnTo>
                    <a:lnTo>
                      <a:pt x="449" y="213"/>
                    </a:lnTo>
                    <a:lnTo>
                      <a:pt x="449" y="217"/>
                    </a:lnTo>
                    <a:lnTo>
                      <a:pt x="447" y="236"/>
                    </a:lnTo>
                    <a:lnTo>
                      <a:pt x="449" y="256"/>
                    </a:lnTo>
                    <a:lnTo>
                      <a:pt x="449" y="258"/>
                    </a:lnTo>
                    <a:lnTo>
                      <a:pt x="450" y="272"/>
                    </a:lnTo>
                    <a:lnTo>
                      <a:pt x="459" y="271"/>
                    </a:lnTo>
                    <a:lnTo>
                      <a:pt x="471" y="256"/>
                    </a:lnTo>
                    <a:lnTo>
                      <a:pt x="504" y="261"/>
                    </a:lnTo>
                    <a:lnTo>
                      <a:pt x="504" y="267"/>
                    </a:lnTo>
                    <a:lnTo>
                      <a:pt x="510" y="271"/>
                    </a:lnTo>
                    <a:lnTo>
                      <a:pt x="513" y="256"/>
                    </a:lnTo>
                    <a:lnTo>
                      <a:pt x="543" y="226"/>
                    </a:lnTo>
                    <a:lnTo>
                      <a:pt x="551" y="226"/>
                    </a:lnTo>
                    <a:lnTo>
                      <a:pt x="551" y="221"/>
                    </a:lnTo>
                    <a:lnTo>
                      <a:pt x="562" y="221"/>
                    </a:lnTo>
                    <a:lnTo>
                      <a:pt x="567" y="229"/>
                    </a:lnTo>
                    <a:lnTo>
                      <a:pt x="558" y="253"/>
                    </a:lnTo>
                    <a:lnTo>
                      <a:pt x="560" y="258"/>
                    </a:lnTo>
                    <a:lnTo>
                      <a:pt x="558" y="263"/>
                    </a:lnTo>
                    <a:lnTo>
                      <a:pt x="560" y="280"/>
                    </a:lnTo>
                    <a:lnTo>
                      <a:pt x="578" y="279"/>
                    </a:lnTo>
                    <a:lnTo>
                      <a:pt x="578" y="290"/>
                    </a:lnTo>
                    <a:lnTo>
                      <a:pt x="591" y="298"/>
                    </a:lnTo>
                    <a:lnTo>
                      <a:pt x="612" y="294"/>
                    </a:lnTo>
                    <a:lnTo>
                      <a:pt x="640" y="307"/>
                    </a:lnTo>
                    <a:lnTo>
                      <a:pt x="684" y="298"/>
                    </a:lnTo>
                    <a:lnTo>
                      <a:pt x="698" y="312"/>
                    </a:lnTo>
                    <a:lnTo>
                      <a:pt x="684" y="321"/>
                    </a:lnTo>
                    <a:lnTo>
                      <a:pt x="675" y="341"/>
                    </a:lnTo>
                    <a:lnTo>
                      <a:pt x="685" y="352"/>
                    </a:lnTo>
                    <a:lnTo>
                      <a:pt x="701" y="363"/>
                    </a:lnTo>
                    <a:lnTo>
                      <a:pt x="711" y="356"/>
                    </a:lnTo>
                    <a:lnTo>
                      <a:pt x="724" y="360"/>
                    </a:lnTo>
                    <a:lnTo>
                      <a:pt x="739" y="342"/>
                    </a:lnTo>
                    <a:lnTo>
                      <a:pt x="748" y="341"/>
                    </a:lnTo>
                    <a:lnTo>
                      <a:pt x="751" y="364"/>
                    </a:lnTo>
                    <a:lnTo>
                      <a:pt x="725" y="382"/>
                    </a:lnTo>
                    <a:lnTo>
                      <a:pt x="717" y="404"/>
                    </a:lnTo>
                    <a:lnTo>
                      <a:pt x="694" y="425"/>
                    </a:lnTo>
                    <a:lnTo>
                      <a:pt x="670" y="436"/>
                    </a:lnTo>
                    <a:lnTo>
                      <a:pt x="657" y="425"/>
                    </a:lnTo>
                    <a:lnTo>
                      <a:pt x="649" y="422"/>
                    </a:lnTo>
                    <a:lnTo>
                      <a:pt x="616" y="461"/>
                    </a:lnTo>
                    <a:lnTo>
                      <a:pt x="612" y="458"/>
                    </a:lnTo>
                    <a:lnTo>
                      <a:pt x="607" y="461"/>
                    </a:lnTo>
                    <a:lnTo>
                      <a:pt x="598" y="455"/>
                    </a:lnTo>
                    <a:lnTo>
                      <a:pt x="590" y="453"/>
                    </a:lnTo>
                    <a:lnTo>
                      <a:pt x="550" y="492"/>
                    </a:lnTo>
                    <a:lnTo>
                      <a:pt x="527" y="487"/>
                    </a:lnTo>
                    <a:lnTo>
                      <a:pt x="515" y="493"/>
                    </a:lnTo>
                    <a:lnTo>
                      <a:pt x="510" y="493"/>
                    </a:lnTo>
                    <a:lnTo>
                      <a:pt x="510" y="498"/>
                    </a:lnTo>
                    <a:lnTo>
                      <a:pt x="513" y="498"/>
                    </a:lnTo>
                    <a:lnTo>
                      <a:pt x="511" y="503"/>
                    </a:lnTo>
                    <a:lnTo>
                      <a:pt x="497" y="501"/>
                    </a:lnTo>
                    <a:lnTo>
                      <a:pt x="496" y="506"/>
                    </a:lnTo>
                    <a:lnTo>
                      <a:pt x="487" y="506"/>
                    </a:lnTo>
                    <a:lnTo>
                      <a:pt x="456" y="501"/>
                    </a:lnTo>
                    <a:lnTo>
                      <a:pt x="449" y="496"/>
                    </a:lnTo>
                    <a:lnTo>
                      <a:pt x="447" y="496"/>
                    </a:lnTo>
                    <a:lnTo>
                      <a:pt x="435" y="501"/>
                    </a:lnTo>
                    <a:lnTo>
                      <a:pt x="409" y="498"/>
                    </a:lnTo>
                    <a:lnTo>
                      <a:pt x="388" y="501"/>
                    </a:lnTo>
                    <a:lnTo>
                      <a:pt x="365" y="498"/>
                    </a:lnTo>
                    <a:lnTo>
                      <a:pt x="363" y="492"/>
                    </a:lnTo>
                    <a:lnTo>
                      <a:pt x="355" y="492"/>
                    </a:lnTo>
                    <a:lnTo>
                      <a:pt x="355" y="471"/>
                    </a:lnTo>
                    <a:lnTo>
                      <a:pt x="342" y="471"/>
                    </a:lnTo>
                    <a:lnTo>
                      <a:pt x="339" y="468"/>
                    </a:lnTo>
                    <a:lnTo>
                      <a:pt x="289" y="466"/>
                    </a:lnTo>
                    <a:lnTo>
                      <a:pt x="266" y="471"/>
                    </a:lnTo>
                    <a:lnTo>
                      <a:pt x="259" y="476"/>
                    </a:lnTo>
                    <a:lnTo>
                      <a:pt x="252" y="476"/>
                    </a:lnTo>
                    <a:lnTo>
                      <a:pt x="228" y="461"/>
                    </a:lnTo>
                    <a:lnTo>
                      <a:pt x="210" y="463"/>
                    </a:lnTo>
                    <a:lnTo>
                      <a:pt x="195" y="455"/>
                    </a:lnTo>
                    <a:lnTo>
                      <a:pt x="187" y="441"/>
                    </a:lnTo>
                    <a:lnTo>
                      <a:pt x="165" y="445"/>
                    </a:lnTo>
                    <a:lnTo>
                      <a:pt x="154" y="444"/>
                    </a:lnTo>
                    <a:lnTo>
                      <a:pt x="139" y="431"/>
                    </a:lnTo>
                    <a:lnTo>
                      <a:pt x="125" y="431"/>
                    </a:lnTo>
                    <a:lnTo>
                      <a:pt x="118" y="418"/>
                    </a:lnTo>
                    <a:lnTo>
                      <a:pt x="125" y="426"/>
                    </a:lnTo>
                    <a:lnTo>
                      <a:pt x="130" y="422"/>
                    </a:lnTo>
                    <a:lnTo>
                      <a:pt x="116" y="404"/>
                    </a:lnTo>
                    <a:lnTo>
                      <a:pt x="116" y="391"/>
                    </a:lnTo>
                    <a:lnTo>
                      <a:pt x="123" y="399"/>
                    </a:lnTo>
                    <a:lnTo>
                      <a:pt x="125" y="395"/>
                    </a:lnTo>
                    <a:lnTo>
                      <a:pt x="93" y="368"/>
                    </a:lnTo>
                    <a:lnTo>
                      <a:pt x="90" y="356"/>
                    </a:lnTo>
                    <a:lnTo>
                      <a:pt x="67" y="344"/>
                    </a:lnTo>
                    <a:lnTo>
                      <a:pt x="64" y="337"/>
                    </a:lnTo>
                    <a:lnTo>
                      <a:pt x="71" y="337"/>
                    </a:lnTo>
                    <a:lnTo>
                      <a:pt x="76" y="328"/>
                    </a:lnTo>
                    <a:lnTo>
                      <a:pt x="60" y="317"/>
                    </a:lnTo>
                    <a:lnTo>
                      <a:pt x="59" y="312"/>
                    </a:lnTo>
                    <a:lnTo>
                      <a:pt x="54" y="312"/>
                    </a:lnTo>
                    <a:lnTo>
                      <a:pt x="50" y="320"/>
                    </a:lnTo>
                    <a:lnTo>
                      <a:pt x="43" y="317"/>
                    </a:lnTo>
                    <a:lnTo>
                      <a:pt x="50" y="301"/>
                    </a:lnTo>
                    <a:lnTo>
                      <a:pt x="29" y="298"/>
                    </a:lnTo>
                    <a:lnTo>
                      <a:pt x="29" y="293"/>
                    </a:lnTo>
                    <a:lnTo>
                      <a:pt x="7" y="298"/>
                    </a:lnTo>
                    <a:lnTo>
                      <a:pt x="8" y="258"/>
                    </a:lnTo>
                    <a:lnTo>
                      <a:pt x="15" y="253"/>
                    </a:lnTo>
                    <a:lnTo>
                      <a:pt x="21" y="223"/>
                    </a:lnTo>
                    <a:lnTo>
                      <a:pt x="15" y="209"/>
                    </a:lnTo>
                    <a:lnTo>
                      <a:pt x="7" y="1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76" name="Freeform 56"/>
              <p:cNvSpPr>
                <a:spLocks/>
              </p:cNvSpPr>
              <p:nvPr/>
            </p:nvSpPr>
            <p:spPr bwMode="auto">
              <a:xfrm>
                <a:off x="7241703" y="6169050"/>
                <a:ext cx="1192213" cy="803278"/>
              </a:xfrm>
              <a:custGeom>
                <a:avLst/>
                <a:gdLst>
                  <a:gd name="T0" fmla="*/ 28 w 751"/>
                  <a:gd name="T1" fmla="*/ 155 h 506"/>
                  <a:gd name="T2" fmla="*/ 15 w 751"/>
                  <a:gd name="T3" fmla="*/ 70 h 506"/>
                  <a:gd name="T4" fmla="*/ 80 w 751"/>
                  <a:gd name="T5" fmla="*/ 43 h 506"/>
                  <a:gd name="T6" fmla="*/ 101 w 751"/>
                  <a:gd name="T7" fmla="*/ 0 h 506"/>
                  <a:gd name="T8" fmla="*/ 127 w 751"/>
                  <a:gd name="T9" fmla="*/ 0 h 506"/>
                  <a:gd name="T10" fmla="*/ 154 w 751"/>
                  <a:gd name="T11" fmla="*/ 27 h 506"/>
                  <a:gd name="T12" fmla="*/ 170 w 751"/>
                  <a:gd name="T13" fmla="*/ 45 h 506"/>
                  <a:gd name="T14" fmla="*/ 189 w 751"/>
                  <a:gd name="T15" fmla="*/ 132 h 506"/>
                  <a:gd name="T16" fmla="*/ 198 w 751"/>
                  <a:gd name="T17" fmla="*/ 129 h 506"/>
                  <a:gd name="T18" fmla="*/ 229 w 751"/>
                  <a:gd name="T19" fmla="*/ 161 h 506"/>
                  <a:gd name="T20" fmla="*/ 238 w 751"/>
                  <a:gd name="T21" fmla="*/ 185 h 506"/>
                  <a:gd name="T22" fmla="*/ 210 w 751"/>
                  <a:gd name="T23" fmla="*/ 174 h 506"/>
                  <a:gd name="T24" fmla="*/ 240 w 751"/>
                  <a:gd name="T25" fmla="*/ 201 h 506"/>
                  <a:gd name="T26" fmla="*/ 248 w 751"/>
                  <a:gd name="T27" fmla="*/ 244 h 506"/>
                  <a:gd name="T28" fmla="*/ 280 w 751"/>
                  <a:gd name="T29" fmla="*/ 256 h 506"/>
                  <a:gd name="T30" fmla="*/ 292 w 751"/>
                  <a:gd name="T31" fmla="*/ 226 h 506"/>
                  <a:gd name="T32" fmla="*/ 309 w 751"/>
                  <a:gd name="T33" fmla="*/ 199 h 506"/>
                  <a:gd name="T34" fmla="*/ 337 w 751"/>
                  <a:gd name="T35" fmla="*/ 142 h 506"/>
                  <a:gd name="T36" fmla="*/ 377 w 751"/>
                  <a:gd name="T37" fmla="*/ 159 h 506"/>
                  <a:gd name="T38" fmla="*/ 419 w 751"/>
                  <a:gd name="T39" fmla="*/ 164 h 506"/>
                  <a:gd name="T40" fmla="*/ 449 w 751"/>
                  <a:gd name="T41" fmla="*/ 204 h 506"/>
                  <a:gd name="T42" fmla="*/ 447 w 751"/>
                  <a:gd name="T43" fmla="*/ 236 h 506"/>
                  <a:gd name="T44" fmla="*/ 459 w 751"/>
                  <a:gd name="T45" fmla="*/ 271 h 506"/>
                  <a:gd name="T46" fmla="*/ 510 w 751"/>
                  <a:gd name="T47" fmla="*/ 271 h 506"/>
                  <a:gd name="T48" fmla="*/ 551 w 751"/>
                  <a:gd name="T49" fmla="*/ 221 h 506"/>
                  <a:gd name="T50" fmla="*/ 560 w 751"/>
                  <a:gd name="T51" fmla="*/ 258 h 506"/>
                  <a:gd name="T52" fmla="*/ 578 w 751"/>
                  <a:gd name="T53" fmla="*/ 290 h 506"/>
                  <a:gd name="T54" fmla="*/ 684 w 751"/>
                  <a:gd name="T55" fmla="*/ 298 h 506"/>
                  <a:gd name="T56" fmla="*/ 685 w 751"/>
                  <a:gd name="T57" fmla="*/ 352 h 506"/>
                  <a:gd name="T58" fmla="*/ 739 w 751"/>
                  <a:gd name="T59" fmla="*/ 342 h 506"/>
                  <a:gd name="T60" fmla="*/ 717 w 751"/>
                  <a:gd name="T61" fmla="*/ 404 h 506"/>
                  <a:gd name="T62" fmla="*/ 649 w 751"/>
                  <a:gd name="T63" fmla="*/ 422 h 506"/>
                  <a:gd name="T64" fmla="*/ 598 w 751"/>
                  <a:gd name="T65" fmla="*/ 455 h 506"/>
                  <a:gd name="T66" fmla="*/ 515 w 751"/>
                  <a:gd name="T67" fmla="*/ 493 h 506"/>
                  <a:gd name="T68" fmla="*/ 511 w 751"/>
                  <a:gd name="T69" fmla="*/ 503 h 506"/>
                  <a:gd name="T70" fmla="*/ 456 w 751"/>
                  <a:gd name="T71" fmla="*/ 501 h 506"/>
                  <a:gd name="T72" fmla="*/ 409 w 751"/>
                  <a:gd name="T73" fmla="*/ 498 h 506"/>
                  <a:gd name="T74" fmla="*/ 355 w 751"/>
                  <a:gd name="T75" fmla="*/ 492 h 506"/>
                  <a:gd name="T76" fmla="*/ 289 w 751"/>
                  <a:gd name="T77" fmla="*/ 466 h 506"/>
                  <a:gd name="T78" fmla="*/ 228 w 751"/>
                  <a:gd name="T79" fmla="*/ 461 h 506"/>
                  <a:gd name="T80" fmla="*/ 165 w 751"/>
                  <a:gd name="T81" fmla="*/ 445 h 506"/>
                  <a:gd name="T82" fmla="*/ 118 w 751"/>
                  <a:gd name="T83" fmla="*/ 418 h 506"/>
                  <a:gd name="T84" fmla="*/ 116 w 751"/>
                  <a:gd name="T85" fmla="*/ 391 h 506"/>
                  <a:gd name="T86" fmla="*/ 90 w 751"/>
                  <a:gd name="T87" fmla="*/ 356 h 506"/>
                  <a:gd name="T88" fmla="*/ 76 w 751"/>
                  <a:gd name="T89" fmla="*/ 328 h 506"/>
                  <a:gd name="T90" fmla="*/ 50 w 751"/>
                  <a:gd name="T91" fmla="*/ 320 h 506"/>
                  <a:gd name="T92" fmla="*/ 29 w 751"/>
                  <a:gd name="T93" fmla="*/ 293 h 506"/>
                  <a:gd name="T94" fmla="*/ 21 w 751"/>
                  <a:gd name="T95" fmla="*/ 2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06">
                    <a:moveTo>
                      <a:pt x="7" y="196"/>
                    </a:moveTo>
                    <a:lnTo>
                      <a:pt x="0" y="185"/>
                    </a:lnTo>
                    <a:lnTo>
                      <a:pt x="21" y="155"/>
                    </a:lnTo>
                    <a:lnTo>
                      <a:pt x="28" y="155"/>
                    </a:lnTo>
                    <a:lnTo>
                      <a:pt x="24" y="139"/>
                    </a:lnTo>
                    <a:lnTo>
                      <a:pt x="22" y="139"/>
                    </a:lnTo>
                    <a:lnTo>
                      <a:pt x="8" y="70"/>
                    </a:lnTo>
                    <a:lnTo>
                      <a:pt x="15" y="70"/>
                    </a:lnTo>
                    <a:lnTo>
                      <a:pt x="7" y="48"/>
                    </a:lnTo>
                    <a:lnTo>
                      <a:pt x="31" y="48"/>
                    </a:lnTo>
                    <a:lnTo>
                      <a:pt x="45" y="40"/>
                    </a:lnTo>
                    <a:lnTo>
                      <a:pt x="80" y="43"/>
                    </a:lnTo>
                    <a:lnTo>
                      <a:pt x="90" y="19"/>
                    </a:lnTo>
                    <a:lnTo>
                      <a:pt x="85" y="10"/>
                    </a:lnTo>
                    <a:lnTo>
                      <a:pt x="99" y="10"/>
                    </a:lnTo>
                    <a:lnTo>
                      <a:pt x="101" y="0"/>
                    </a:lnTo>
                    <a:lnTo>
                      <a:pt x="118" y="0"/>
                    </a:lnTo>
                    <a:lnTo>
                      <a:pt x="118" y="10"/>
                    </a:lnTo>
                    <a:lnTo>
                      <a:pt x="127" y="10"/>
                    </a:lnTo>
                    <a:lnTo>
                      <a:pt x="127" y="0"/>
                    </a:lnTo>
                    <a:lnTo>
                      <a:pt x="135" y="4"/>
                    </a:lnTo>
                    <a:lnTo>
                      <a:pt x="134" y="8"/>
                    </a:lnTo>
                    <a:lnTo>
                      <a:pt x="149" y="5"/>
                    </a:lnTo>
                    <a:lnTo>
                      <a:pt x="154" y="27"/>
                    </a:lnTo>
                    <a:lnTo>
                      <a:pt x="149" y="32"/>
                    </a:lnTo>
                    <a:lnTo>
                      <a:pt x="149" y="40"/>
                    </a:lnTo>
                    <a:lnTo>
                      <a:pt x="163" y="45"/>
                    </a:lnTo>
                    <a:lnTo>
                      <a:pt x="170" y="45"/>
                    </a:lnTo>
                    <a:lnTo>
                      <a:pt x="163" y="94"/>
                    </a:lnTo>
                    <a:lnTo>
                      <a:pt x="172" y="105"/>
                    </a:lnTo>
                    <a:lnTo>
                      <a:pt x="174" y="120"/>
                    </a:lnTo>
                    <a:lnTo>
                      <a:pt x="189" y="132"/>
                    </a:lnTo>
                    <a:lnTo>
                      <a:pt x="179" y="118"/>
                    </a:lnTo>
                    <a:lnTo>
                      <a:pt x="186" y="118"/>
                    </a:lnTo>
                    <a:lnTo>
                      <a:pt x="193" y="129"/>
                    </a:lnTo>
                    <a:lnTo>
                      <a:pt x="198" y="129"/>
                    </a:lnTo>
                    <a:lnTo>
                      <a:pt x="205" y="155"/>
                    </a:lnTo>
                    <a:lnTo>
                      <a:pt x="203" y="161"/>
                    </a:lnTo>
                    <a:lnTo>
                      <a:pt x="228" y="169"/>
                    </a:lnTo>
                    <a:lnTo>
                      <a:pt x="229" y="161"/>
                    </a:lnTo>
                    <a:lnTo>
                      <a:pt x="235" y="161"/>
                    </a:lnTo>
                    <a:lnTo>
                      <a:pt x="235" y="167"/>
                    </a:lnTo>
                    <a:lnTo>
                      <a:pt x="238" y="164"/>
                    </a:lnTo>
                    <a:lnTo>
                      <a:pt x="238" y="185"/>
                    </a:lnTo>
                    <a:lnTo>
                      <a:pt x="235" y="185"/>
                    </a:lnTo>
                    <a:lnTo>
                      <a:pt x="229" y="178"/>
                    </a:lnTo>
                    <a:lnTo>
                      <a:pt x="214" y="172"/>
                    </a:lnTo>
                    <a:lnTo>
                      <a:pt x="210" y="174"/>
                    </a:lnTo>
                    <a:lnTo>
                      <a:pt x="209" y="178"/>
                    </a:lnTo>
                    <a:lnTo>
                      <a:pt x="235" y="186"/>
                    </a:lnTo>
                    <a:lnTo>
                      <a:pt x="235" y="196"/>
                    </a:lnTo>
                    <a:lnTo>
                      <a:pt x="240" y="201"/>
                    </a:lnTo>
                    <a:lnTo>
                      <a:pt x="238" y="221"/>
                    </a:lnTo>
                    <a:lnTo>
                      <a:pt x="233" y="226"/>
                    </a:lnTo>
                    <a:lnTo>
                      <a:pt x="233" y="229"/>
                    </a:lnTo>
                    <a:lnTo>
                      <a:pt x="248" y="244"/>
                    </a:lnTo>
                    <a:lnTo>
                      <a:pt x="257" y="248"/>
                    </a:lnTo>
                    <a:lnTo>
                      <a:pt x="259" y="244"/>
                    </a:lnTo>
                    <a:lnTo>
                      <a:pt x="264" y="245"/>
                    </a:lnTo>
                    <a:lnTo>
                      <a:pt x="280" y="256"/>
                    </a:lnTo>
                    <a:lnTo>
                      <a:pt x="280" y="245"/>
                    </a:lnTo>
                    <a:lnTo>
                      <a:pt x="289" y="229"/>
                    </a:lnTo>
                    <a:lnTo>
                      <a:pt x="294" y="229"/>
                    </a:lnTo>
                    <a:lnTo>
                      <a:pt x="292" y="226"/>
                    </a:lnTo>
                    <a:lnTo>
                      <a:pt x="292" y="213"/>
                    </a:lnTo>
                    <a:lnTo>
                      <a:pt x="301" y="213"/>
                    </a:lnTo>
                    <a:lnTo>
                      <a:pt x="309" y="209"/>
                    </a:lnTo>
                    <a:lnTo>
                      <a:pt x="309" y="199"/>
                    </a:lnTo>
                    <a:lnTo>
                      <a:pt x="322" y="190"/>
                    </a:lnTo>
                    <a:lnTo>
                      <a:pt x="309" y="169"/>
                    </a:lnTo>
                    <a:lnTo>
                      <a:pt x="303" y="143"/>
                    </a:lnTo>
                    <a:lnTo>
                      <a:pt x="337" y="142"/>
                    </a:lnTo>
                    <a:lnTo>
                      <a:pt x="346" y="147"/>
                    </a:lnTo>
                    <a:lnTo>
                      <a:pt x="362" y="143"/>
                    </a:lnTo>
                    <a:lnTo>
                      <a:pt x="368" y="159"/>
                    </a:lnTo>
                    <a:lnTo>
                      <a:pt x="377" y="159"/>
                    </a:lnTo>
                    <a:lnTo>
                      <a:pt x="390" y="172"/>
                    </a:lnTo>
                    <a:lnTo>
                      <a:pt x="400" y="169"/>
                    </a:lnTo>
                    <a:lnTo>
                      <a:pt x="402" y="164"/>
                    </a:lnTo>
                    <a:lnTo>
                      <a:pt x="419" y="164"/>
                    </a:lnTo>
                    <a:lnTo>
                      <a:pt x="443" y="159"/>
                    </a:lnTo>
                    <a:lnTo>
                      <a:pt x="443" y="201"/>
                    </a:lnTo>
                    <a:lnTo>
                      <a:pt x="449" y="201"/>
                    </a:lnTo>
                    <a:lnTo>
                      <a:pt x="449" y="204"/>
                    </a:lnTo>
                    <a:lnTo>
                      <a:pt x="449" y="209"/>
                    </a:lnTo>
                    <a:lnTo>
                      <a:pt x="449" y="213"/>
                    </a:lnTo>
                    <a:lnTo>
                      <a:pt x="449" y="217"/>
                    </a:lnTo>
                    <a:lnTo>
                      <a:pt x="447" y="236"/>
                    </a:lnTo>
                    <a:lnTo>
                      <a:pt x="449" y="256"/>
                    </a:lnTo>
                    <a:lnTo>
                      <a:pt x="449" y="258"/>
                    </a:lnTo>
                    <a:lnTo>
                      <a:pt x="450" y="272"/>
                    </a:lnTo>
                    <a:lnTo>
                      <a:pt x="459" y="271"/>
                    </a:lnTo>
                    <a:lnTo>
                      <a:pt x="471" y="256"/>
                    </a:lnTo>
                    <a:lnTo>
                      <a:pt x="504" y="261"/>
                    </a:lnTo>
                    <a:lnTo>
                      <a:pt x="504" y="267"/>
                    </a:lnTo>
                    <a:lnTo>
                      <a:pt x="510" y="271"/>
                    </a:lnTo>
                    <a:lnTo>
                      <a:pt x="513" y="256"/>
                    </a:lnTo>
                    <a:lnTo>
                      <a:pt x="543" y="226"/>
                    </a:lnTo>
                    <a:lnTo>
                      <a:pt x="551" y="226"/>
                    </a:lnTo>
                    <a:lnTo>
                      <a:pt x="551" y="221"/>
                    </a:lnTo>
                    <a:lnTo>
                      <a:pt x="562" y="221"/>
                    </a:lnTo>
                    <a:lnTo>
                      <a:pt x="567" y="229"/>
                    </a:lnTo>
                    <a:lnTo>
                      <a:pt x="558" y="253"/>
                    </a:lnTo>
                    <a:lnTo>
                      <a:pt x="560" y="258"/>
                    </a:lnTo>
                    <a:lnTo>
                      <a:pt x="558" y="263"/>
                    </a:lnTo>
                    <a:lnTo>
                      <a:pt x="560" y="280"/>
                    </a:lnTo>
                    <a:lnTo>
                      <a:pt x="578" y="279"/>
                    </a:lnTo>
                    <a:lnTo>
                      <a:pt x="578" y="290"/>
                    </a:lnTo>
                    <a:lnTo>
                      <a:pt x="591" y="298"/>
                    </a:lnTo>
                    <a:lnTo>
                      <a:pt x="612" y="294"/>
                    </a:lnTo>
                    <a:lnTo>
                      <a:pt x="640" y="307"/>
                    </a:lnTo>
                    <a:lnTo>
                      <a:pt x="684" y="298"/>
                    </a:lnTo>
                    <a:lnTo>
                      <a:pt x="698" y="312"/>
                    </a:lnTo>
                    <a:lnTo>
                      <a:pt x="684" y="321"/>
                    </a:lnTo>
                    <a:lnTo>
                      <a:pt x="675" y="341"/>
                    </a:lnTo>
                    <a:lnTo>
                      <a:pt x="685" y="352"/>
                    </a:lnTo>
                    <a:lnTo>
                      <a:pt x="701" y="363"/>
                    </a:lnTo>
                    <a:lnTo>
                      <a:pt x="711" y="356"/>
                    </a:lnTo>
                    <a:lnTo>
                      <a:pt x="724" y="360"/>
                    </a:lnTo>
                    <a:lnTo>
                      <a:pt x="739" y="342"/>
                    </a:lnTo>
                    <a:lnTo>
                      <a:pt x="748" y="341"/>
                    </a:lnTo>
                    <a:lnTo>
                      <a:pt x="751" y="364"/>
                    </a:lnTo>
                    <a:lnTo>
                      <a:pt x="725" y="382"/>
                    </a:lnTo>
                    <a:lnTo>
                      <a:pt x="717" y="404"/>
                    </a:lnTo>
                    <a:lnTo>
                      <a:pt x="694" y="425"/>
                    </a:lnTo>
                    <a:lnTo>
                      <a:pt x="670" y="436"/>
                    </a:lnTo>
                    <a:lnTo>
                      <a:pt x="657" y="425"/>
                    </a:lnTo>
                    <a:lnTo>
                      <a:pt x="649" y="422"/>
                    </a:lnTo>
                    <a:lnTo>
                      <a:pt x="616" y="461"/>
                    </a:lnTo>
                    <a:lnTo>
                      <a:pt x="612" y="458"/>
                    </a:lnTo>
                    <a:lnTo>
                      <a:pt x="607" y="461"/>
                    </a:lnTo>
                    <a:lnTo>
                      <a:pt x="598" y="455"/>
                    </a:lnTo>
                    <a:lnTo>
                      <a:pt x="590" y="453"/>
                    </a:lnTo>
                    <a:lnTo>
                      <a:pt x="550" y="492"/>
                    </a:lnTo>
                    <a:lnTo>
                      <a:pt x="527" y="487"/>
                    </a:lnTo>
                    <a:lnTo>
                      <a:pt x="515" y="493"/>
                    </a:lnTo>
                    <a:lnTo>
                      <a:pt x="510" y="493"/>
                    </a:lnTo>
                    <a:lnTo>
                      <a:pt x="510" y="498"/>
                    </a:lnTo>
                    <a:lnTo>
                      <a:pt x="513" y="498"/>
                    </a:lnTo>
                    <a:lnTo>
                      <a:pt x="511" y="503"/>
                    </a:lnTo>
                    <a:lnTo>
                      <a:pt x="497" y="501"/>
                    </a:lnTo>
                    <a:lnTo>
                      <a:pt x="496" y="506"/>
                    </a:lnTo>
                    <a:lnTo>
                      <a:pt x="487" y="506"/>
                    </a:lnTo>
                    <a:lnTo>
                      <a:pt x="456" y="501"/>
                    </a:lnTo>
                    <a:lnTo>
                      <a:pt x="449" y="496"/>
                    </a:lnTo>
                    <a:lnTo>
                      <a:pt x="447" y="496"/>
                    </a:lnTo>
                    <a:lnTo>
                      <a:pt x="435" y="501"/>
                    </a:lnTo>
                    <a:lnTo>
                      <a:pt x="409" y="498"/>
                    </a:lnTo>
                    <a:lnTo>
                      <a:pt x="388" y="501"/>
                    </a:lnTo>
                    <a:lnTo>
                      <a:pt x="365" y="498"/>
                    </a:lnTo>
                    <a:lnTo>
                      <a:pt x="363" y="492"/>
                    </a:lnTo>
                    <a:lnTo>
                      <a:pt x="355" y="492"/>
                    </a:lnTo>
                    <a:lnTo>
                      <a:pt x="355" y="471"/>
                    </a:lnTo>
                    <a:lnTo>
                      <a:pt x="342" y="471"/>
                    </a:lnTo>
                    <a:lnTo>
                      <a:pt x="339" y="468"/>
                    </a:lnTo>
                    <a:lnTo>
                      <a:pt x="289" y="466"/>
                    </a:lnTo>
                    <a:lnTo>
                      <a:pt x="266" y="471"/>
                    </a:lnTo>
                    <a:lnTo>
                      <a:pt x="259" y="476"/>
                    </a:lnTo>
                    <a:lnTo>
                      <a:pt x="252" y="476"/>
                    </a:lnTo>
                    <a:lnTo>
                      <a:pt x="228" y="461"/>
                    </a:lnTo>
                    <a:lnTo>
                      <a:pt x="210" y="463"/>
                    </a:lnTo>
                    <a:lnTo>
                      <a:pt x="195" y="455"/>
                    </a:lnTo>
                    <a:lnTo>
                      <a:pt x="187" y="441"/>
                    </a:lnTo>
                    <a:lnTo>
                      <a:pt x="165" y="445"/>
                    </a:lnTo>
                    <a:lnTo>
                      <a:pt x="154" y="444"/>
                    </a:lnTo>
                    <a:lnTo>
                      <a:pt x="139" y="431"/>
                    </a:lnTo>
                    <a:lnTo>
                      <a:pt x="125" y="431"/>
                    </a:lnTo>
                    <a:lnTo>
                      <a:pt x="118" y="418"/>
                    </a:lnTo>
                    <a:lnTo>
                      <a:pt x="125" y="426"/>
                    </a:lnTo>
                    <a:lnTo>
                      <a:pt x="130" y="422"/>
                    </a:lnTo>
                    <a:lnTo>
                      <a:pt x="116" y="404"/>
                    </a:lnTo>
                    <a:lnTo>
                      <a:pt x="116" y="391"/>
                    </a:lnTo>
                    <a:lnTo>
                      <a:pt x="123" y="399"/>
                    </a:lnTo>
                    <a:lnTo>
                      <a:pt x="125" y="395"/>
                    </a:lnTo>
                    <a:lnTo>
                      <a:pt x="93" y="368"/>
                    </a:lnTo>
                    <a:lnTo>
                      <a:pt x="90" y="356"/>
                    </a:lnTo>
                    <a:lnTo>
                      <a:pt x="67" y="344"/>
                    </a:lnTo>
                    <a:lnTo>
                      <a:pt x="64" y="337"/>
                    </a:lnTo>
                    <a:lnTo>
                      <a:pt x="71" y="337"/>
                    </a:lnTo>
                    <a:lnTo>
                      <a:pt x="76" y="328"/>
                    </a:lnTo>
                    <a:lnTo>
                      <a:pt x="60" y="317"/>
                    </a:lnTo>
                    <a:lnTo>
                      <a:pt x="59" y="312"/>
                    </a:lnTo>
                    <a:lnTo>
                      <a:pt x="54" y="312"/>
                    </a:lnTo>
                    <a:lnTo>
                      <a:pt x="50" y="320"/>
                    </a:lnTo>
                    <a:lnTo>
                      <a:pt x="43" y="317"/>
                    </a:lnTo>
                    <a:lnTo>
                      <a:pt x="50" y="301"/>
                    </a:lnTo>
                    <a:lnTo>
                      <a:pt x="29" y="298"/>
                    </a:lnTo>
                    <a:lnTo>
                      <a:pt x="29" y="293"/>
                    </a:lnTo>
                    <a:lnTo>
                      <a:pt x="7" y="298"/>
                    </a:lnTo>
                    <a:lnTo>
                      <a:pt x="8" y="258"/>
                    </a:lnTo>
                    <a:lnTo>
                      <a:pt x="15" y="253"/>
                    </a:lnTo>
                    <a:lnTo>
                      <a:pt x="21" y="223"/>
                    </a:lnTo>
                    <a:lnTo>
                      <a:pt x="15" y="209"/>
                    </a:lnTo>
                    <a:lnTo>
                      <a:pt x="7" y="19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77" name="Freeform 57"/>
              <p:cNvSpPr>
                <a:spLocks/>
              </p:cNvSpPr>
              <p:nvPr/>
            </p:nvSpPr>
            <p:spPr bwMode="auto">
              <a:xfrm>
                <a:off x="7127403" y="6867552"/>
                <a:ext cx="890588" cy="1320805"/>
              </a:xfrm>
              <a:custGeom>
                <a:avLst/>
                <a:gdLst>
                  <a:gd name="T0" fmla="*/ 460 w 561"/>
                  <a:gd name="T1" fmla="*/ 575 h 832"/>
                  <a:gd name="T2" fmla="*/ 467 w 561"/>
                  <a:gd name="T3" fmla="*/ 643 h 832"/>
                  <a:gd name="T4" fmla="*/ 467 w 561"/>
                  <a:gd name="T5" fmla="*/ 683 h 832"/>
                  <a:gd name="T6" fmla="*/ 448 w 561"/>
                  <a:gd name="T7" fmla="*/ 744 h 832"/>
                  <a:gd name="T8" fmla="*/ 401 w 561"/>
                  <a:gd name="T9" fmla="*/ 773 h 832"/>
                  <a:gd name="T10" fmla="*/ 365 w 561"/>
                  <a:gd name="T11" fmla="*/ 829 h 832"/>
                  <a:gd name="T12" fmla="*/ 311 w 561"/>
                  <a:gd name="T13" fmla="*/ 811 h 832"/>
                  <a:gd name="T14" fmla="*/ 235 w 561"/>
                  <a:gd name="T15" fmla="*/ 749 h 832"/>
                  <a:gd name="T16" fmla="*/ 195 w 561"/>
                  <a:gd name="T17" fmla="*/ 737 h 832"/>
                  <a:gd name="T18" fmla="*/ 158 w 561"/>
                  <a:gd name="T19" fmla="*/ 692 h 832"/>
                  <a:gd name="T20" fmla="*/ 174 w 561"/>
                  <a:gd name="T21" fmla="*/ 602 h 832"/>
                  <a:gd name="T22" fmla="*/ 183 w 561"/>
                  <a:gd name="T23" fmla="*/ 562 h 832"/>
                  <a:gd name="T24" fmla="*/ 155 w 561"/>
                  <a:gd name="T25" fmla="*/ 517 h 832"/>
                  <a:gd name="T26" fmla="*/ 118 w 561"/>
                  <a:gd name="T27" fmla="*/ 505 h 832"/>
                  <a:gd name="T28" fmla="*/ 92 w 561"/>
                  <a:gd name="T29" fmla="*/ 500 h 832"/>
                  <a:gd name="T30" fmla="*/ 23 w 561"/>
                  <a:gd name="T31" fmla="*/ 490 h 832"/>
                  <a:gd name="T32" fmla="*/ 23 w 561"/>
                  <a:gd name="T33" fmla="*/ 454 h 832"/>
                  <a:gd name="T34" fmla="*/ 7 w 561"/>
                  <a:gd name="T35" fmla="*/ 424 h 832"/>
                  <a:gd name="T36" fmla="*/ 0 w 561"/>
                  <a:gd name="T37" fmla="*/ 386 h 832"/>
                  <a:gd name="T38" fmla="*/ 26 w 561"/>
                  <a:gd name="T39" fmla="*/ 363 h 832"/>
                  <a:gd name="T40" fmla="*/ 23 w 561"/>
                  <a:gd name="T41" fmla="*/ 344 h 832"/>
                  <a:gd name="T42" fmla="*/ 23 w 561"/>
                  <a:gd name="T43" fmla="*/ 311 h 832"/>
                  <a:gd name="T44" fmla="*/ 12 w 561"/>
                  <a:gd name="T45" fmla="*/ 275 h 832"/>
                  <a:gd name="T46" fmla="*/ 18 w 561"/>
                  <a:gd name="T47" fmla="*/ 230 h 832"/>
                  <a:gd name="T48" fmla="*/ 70 w 561"/>
                  <a:gd name="T49" fmla="*/ 171 h 832"/>
                  <a:gd name="T50" fmla="*/ 110 w 561"/>
                  <a:gd name="T51" fmla="*/ 189 h 832"/>
                  <a:gd name="T52" fmla="*/ 165 w 561"/>
                  <a:gd name="T53" fmla="*/ 189 h 832"/>
                  <a:gd name="T54" fmla="*/ 197 w 561"/>
                  <a:gd name="T55" fmla="*/ 176 h 832"/>
                  <a:gd name="T56" fmla="*/ 195 w 561"/>
                  <a:gd name="T57" fmla="*/ 124 h 832"/>
                  <a:gd name="T58" fmla="*/ 209 w 561"/>
                  <a:gd name="T59" fmla="*/ 84 h 832"/>
                  <a:gd name="T60" fmla="*/ 216 w 561"/>
                  <a:gd name="T61" fmla="*/ 51 h 832"/>
                  <a:gd name="T62" fmla="*/ 235 w 561"/>
                  <a:gd name="T63" fmla="*/ 13 h 832"/>
                  <a:gd name="T64" fmla="*/ 276 w 561"/>
                  <a:gd name="T65" fmla="*/ 24 h 832"/>
                  <a:gd name="T66" fmla="*/ 332 w 561"/>
                  <a:gd name="T67" fmla="*/ 30 h 832"/>
                  <a:gd name="T68" fmla="*/ 421 w 561"/>
                  <a:gd name="T69" fmla="*/ 30 h 832"/>
                  <a:gd name="T70" fmla="*/ 454 w 561"/>
                  <a:gd name="T71" fmla="*/ 60 h 832"/>
                  <a:gd name="T72" fmla="*/ 514 w 561"/>
                  <a:gd name="T73" fmla="*/ 55 h 832"/>
                  <a:gd name="T74" fmla="*/ 552 w 561"/>
                  <a:gd name="T75" fmla="*/ 95 h 832"/>
                  <a:gd name="T76" fmla="*/ 532 w 561"/>
                  <a:gd name="T77" fmla="*/ 82 h 832"/>
                  <a:gd name="T78" fmla="*/ 509 w 561"/>
                  <a:gd name="T79" fmla="*/ 100 h 832"/>
                  <a:gd name="T80" fmla="*/ 499 w 561"/>
                  <a:gd name="T81" fmla="*/ 157 h 832"/>
                  <a:gd name="T82" fmla="*/ 483 w 561"/>
                  <a:gd name="T83" fmla="*/ 238 h 832"/>
                  <a:gd name="T84" fmla="*/ 514 w 561"/>
                  <a:gd name="T85" fmla="*/ 290 h 832"/>
                  <a:gd name="T86" fmla="*/ 561 w 561"/>
                  <a:gd name="T87" fmla="*/ 379 h 832"/>
                  <a:gd name="T88" fmla="*/ 540 w 561"/>
                  <a:gd name="T89" fmla="*/ 397 h 832"/>
                  <a:gd name="T90" fmla="*/ 507 w 561"/>
                  <a:gd name="T91" fmla="*/ 367 h 832"/>
                  <a:gd name="T92" fmla="*/ 483 w 561"/>
                  <a:gd name="T93" fmla="*/ 357 h 832"/>
                  <a:gd name="T94" fmla="*/ 469 w 561"/>
                  <a:gd name="T95" fmla="*/ 381 h 832"/>
                  <a:gd name="T96" fmla="*/ 436 w 561"/>
                  <a:gd name="T97" fmla="*/ 397 h 832"/>
                  <a:gd name="T98" fmla="*/ 436 w 561"/>
                  <a:gd name="T99" fmla="*/ 429 h 832"/>
                  <a:gd name="T100" fmla="*/ 474 w 561"/>
                  <a:gd name="T101" fmla="*/ 48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832">
                    <a:moveTo>
                      <a:pt x="469" y="517"/>
                    </a:moveTo>
                    <a:lnTo>
                      <a:pt x="459" y="538"/>
                    </a:lnTo>
                    <a:lnTo>
                      <a:pt x="455" y="562"/>
                    </a:lnTo>
                    <a:lnTo>
                      <a:pt x="460" y="575"/>
                    </a:lnTo>
                    <a:lnTo>
                      <a:pt x="460" y="587"/>
                    </a:lnTo>
                    <a:lnTo>
                      <a:pt x="471" y="602"/>
                    </a:lnTo>
                    <a:lnTo>
                      <a:pt x="476" y="630"/>
                    </a:lnTo>
                    <a:lnTo>
                      <a:pt x="467" y="643"/>
                    </a:lnTo>
                    <a:lnTo>
                      <a:pt x="469" y="654"/>
                    </a:lnTo>
                    <a:lnTo>
                      <a:pt x="466" y="667"/>
                    </a:lnTo>
                    <a:lnTo>
                      <a:pt x="454" y="670"/>
                    </a:lnTo>
                    <a:lnTo>
                      <a:pt x="467" y="683"/>
                    </a:lnTo>
                    <a:lnTo>
                      <a:pt x="459" y="695"/>
                    </a:lnTo>
                    <a:lnTo>
                      <a:pt x="462" y="718"/>
                    </a:lnTo>
                    <a:lnTo>
                      <a:pt x="452" y="727"/>
                    </a:lnTo>
                    <a:lnTo>
                      <a:pt x="448" y="744"/>
                    </a:lnTo>
                    <a:lnTo>
                      <a:pt x="436" y="749"/>
                    </a:lnTo>
                    <a:lnTo>
                      <a:pt x="436" y="757"/>
                    </a:lnTo>
                    <a:lnTo>
                      <a:pt x="419" y="778"/>
                    </a:lnTo>
                    <a:lnTo>
                      <a:pt x="401" y="773"/>
                    </a:lnTo>
                    <a:lnTo>
                      <a:pt x="391" y="775"/>
                    </a:lnTo>
                    <a:lnTo>
                      <a:pt x="381" y="799"/>
                    </a:lnTo>
                    <a:lnTo>
                      <a:pt x="372" y="803"/>
                    </a:lnTo>
                    <a:lnTo>
                      <a:pt x="365" y="829"/>
                    </a:lnTo>
                    <a:lnTo>
                      <a:pt x="355" y="832"/>
                    </a:lnTo>
                    <a:lnTo>
                      <a:pt x="341" y="819"/>
                    </a:lnTo>
                    <a:lnTo>
                      <a:pt x="325" y="816"/>
                    </a:lnTo>
                    <a:lnTo>
                      <a:pt x="311" y="811"/>
                    </a:lnTo>
                    <a:lnTo>
                      <a:pt x="301" y="819"/>
                    </a:lnTo>
                    <a:lnTo>
                      <a:pt x="263" y="792"/>
                    </a:lnTo>
                    <a:lnTo>
                      <a:pt x="254" y="770"/>
                    </a:lnTo>
                    <a:lnTo>
                      <a:pt x="235" y="749"/>
                    </a:lnTo>
                    <a:lnTo>
                      <a:pt x="224" y="754"/>
                    </a:lnTo>
                    <a:lnTo>
                      <a:pt x="221" y="749"/>
                    </a:lnTo>
                    <a:lnTo>
                      <a:pt x="209" y="748"/>
                    </a:lnTo>
                    <a:lnTo>
                      <a:pt x="195" y="737"/>
                    </a:lnTo>
                    <a:lnTo>
                      <a:pt x="195" y="727"/>
                    </a:lnTo>
                    <a:lnTo>
                      <a:pt x="200" y="705"/>
                    </a:lnTo>
                    <a:lnTo>
                      <a:pt x="186" y="705"/>
                    </a:lnTo>
                    <a:lnTo>
                      <a:pt x="158" y="692"/>
                    </a:lnTo>
                    <a:lnTo>
                      <a:pt x="162" y="683"/>
                    </a:lnTo>
                    <a:lnTo>
                      <a:pt x="158" y="649"/>
                    </a:lnTo>
                    <a:lnTo>
                      <a:pt x="167" y="614"/>
                    </a:lnTo>
                    <a:lnTo>
                      <a:pt x="174" y="602"/>
                    </a:lnTo>
                    <a:lnTo>
                      <a:pt x="190" y="602"/>
                    </a:lnTo>
                    <a:lnTo>
                      <a:pt x="197" y="578"/>
                    </a:lnTo>
                    <a:lnTo>
                      <a:pt x="195" y="567"/>
                    </a:lnTo>
                    <a:lnTo>
                      <a:pt x="183" y="562"/>
                    </a:lnTo>
                    <a:lnTo>
                      <a:pt x="165" y="540"/>
                    </a:lnTo>
                    <a:lnTo>
                      <a:pt x="150" y="535"/>
                    </a:lnTo>
                    <a:lnTo>
                      <a:pt x="146" y="527"/>
                    </a:lnTo>
                    <a:lnTo>
                      <a:pt x="155" y="517"/>
                    </a:lnTo>
                    <a:lnTo>
                      <a:pt x="134" y="505"/>
                    </a:lnTo>
                    <a:lnTo>
                      <a:pt x="129" y="505"/>
                    </a:lnTo>
                    <a:lnTo>
                      <a:pt x="122" y="500"/>
                    </a:lnTo>
                    <a:lnTo>
                      <a:pt x="118" y="505"/>
                    </a:lnTo>
                    <a:lnTo>
                      <a:pt x="115" y="505"/>
                    </a:lnTo>
                    <a:lnTo>
                      <a:pt x="115" y="514"/>
                    </a:lnTo>
                    <a:lnTo>
                      <a:pt x="111" y="505"/>
                    </a:lnTo>
                    <a:lnTo>
                      <a:pt x="92" y="500"/>
                    </a:lnTo>
                    <a:lnTo>
                      <a:pt x="72" y="490"/>
                    </a:lnTo>
                    <a:lnTo>
                      <a:pt x="51" y="505"/>
                    </a:lnTo>
                    <a:lnTo>
                      <a:pt x="40" y="505"/>
                    </a:lnTo>
                    <a:lnTo>
                      <a:pt x="23" y="490"/>
                    </a:lnTo>
                    <a:lnTo>
                      <a:pt x="18" y="476"/>
                    </a:lnTo>
                    <a:lnTo>
                      <a:pt x="12" y="473"/>
                    </a:lnTo>
                    <a:lnTo>
                      <a:pt x="9" y="468"/>
                    </a:lnTo>
                    <a:lnTo>
                      <a:pt x="23" y="454"/>
                    </a:lnTo>
                    <a:lnTo>
                      <a:pt x="12" y="433"/>
                    </a:lnTo>
                    <a:lnTo>
                      <a:pt x="7" y="433"/>
                    </a:lnTo>
                    <a:lnTo>
                      <a:pt x="0" y="425"/>
                    </a:lnTo>
                    <a:lnTo>
                      <a:pt x="7" y="424"/>
                    </a:lnTo>
                    <a:lnTo>
                      <a:pt x="0" y="416"/>
                    </a:lnTo>
                    <a:lnTo>
                      <a:pt x="2" y="411"/>
                    </a:lnTo>
                    <a:lnTo>
                      <a:pt x="7" y="411"/>
                    </a:lnTo>
                    <a:lnTo>
                      <a:pt x="0" y="386"/>
                    </a:lnTo>
                    <a:lnTo>
                      <a:pt x="7" y="379"/>
                    </a:lnTo>
                    <a:lnTo>
                      <a:pt x="12" y="376"/>
                    </a:lnTo>
                    <a:lnTo>
                      <a:pt x="16" y="367"/>
                    </a:lnTo>
                    <a:lnTo>
                      <a:pt x="26" y="363"/>
                    </a:lnTo>
                    <a:lnTo>
                      <a:pt x="42" y="368"/>
                    </a:lnTo>
                    <a:lnTo>
                      <a:pt x="47" y="354"/>
                    </a:lnTo>
                    <a:lnTo>
                      <a:pt x="33" y="354"/>
                    </a:lnTo>
                    <a:lnTo>
                      <a:pt x="23" y="344"/>
                    </a:lnTo>
                    <a:lnTo>
                      <a:pt x="21" y="330"/>
                    </a:lnTo>
                    <a:lnTo>
                      <a:pt x="12" y="332"/>
                    </a:lnTo>
                    <a:lnTo>
                      <a:pt x="9" y="314"/>
                    </a:lnTo>
                    <a:lnTo>
                      <a:pt x="23" y="311"/>
                    </a:lnTo>
                    <a:lnTo>
                      <a:pt x="23" y="292"/>
                    </a:lnTo>
                    <a:lnTo>
                      <a:pt x="25" y="290"/>
                    </a:lnTo>
                    <a:lnTo>
                      <a:pt x="25" y="282"/>
                    </a:lnTo>
                    <a:lnTo>
                      <a:pt x="12" y="275"/>
                    </a:lnTo>
                    <a:lnTo>
                      <a:pt x="12" y="260"/>
                    </a:lnTo>
                    <a:lnTo>
                      <a:pt x="9" y="256"/>
                    </a:lnTo>
                    <a:lnTo>
                      <a:pt x="16" y="251"/>
                    </a:lnTo>
                    <a:lnTo>
                      <a:pt x="18" y="230"/>
                    </a:lnTo>
                    <a:lnTo>
                      <a:pt x="16" y="224"/>
                    </a:lnTo>
                    <a:lnTo>
                      <a:pt x="21" y="181"/>
                    </a:lnTo>
                    <a:lnTo>
                      <a:pt x="26" y="176"/>
                    </a:lnTo>
                    <a:lnTo>
                      <a:pt x="70" y="171"/>
                    </a:lnTo>
                    <a:lnTo>
                      <a:pt x="78" y="175"/>
                    </a:lnTo>
                    <a:lnTo>
                      <a:pt x="91" y="181"/>
                    </a:lnTo>
                    <a:lnTo>
                      <a:pt x="108" y="184"/>
                    </a:lnTo>
                    <a:lnTo>
                      <a:pt x="110" y="189"/>
                    </a:lnTo>
                    <a:lnTo>
                      <a:pt x="129" y="184"/>
                    </a:lnTo>
                    <a:lnTo>
                      <a:pt x="134" y="194"/>
                    </a:lnTo>
                    <a:lnTo>
                      <a:pt x="160" y="195"/>
                    </a:lnTo>
                    <a:lnTo>
                      <a:pt x="165" y="189"/>
                    </a:lnTo>
                    <a:lnTo>
                      <a:pt x="176" y="190"/>
                    </a:lnTo>
                    <a:lnTo>
                      <a:pt x="183" y="198"/>
                    </a:lnTo>
                    <a:lnTo>
                      <a:pt x="191" y="195"/>
                    </a:lnTo>
                    <a:lnTo>
                      <a:pt x="197" y="176"/>
                    </a:lnTo>
                    <a:lnTo>
                      <a:pt x="195" y="154"/>
                    </a:lnTo>
                    <a:lnTo>
                      <a:pt x="183" y="133"/>
                    </a:lnTo>
                    <a:lnTo>
                      <a:pt x="186" y="128"/>
                    </a:lnTo>
                    <a:lnTo>
                      <a:pt x="195" y="124"/>
                    </a:lnTo>
                    <a:lnTo>
                      <a:pt x="197" y="119"/>
                    </a:lnTo>
                    <a:lnTo>
                      <a:pt x="221" y="122"/>
                    </a:lnTo>
                    <a:lnTo>
                      <a:pt x="221" y="108"/>
                    </a:lnTo>
                    <a:lnTo>
                      <a:pt x="209" y="84"/>
                    </a:lnTo>
                    <a:lnTo>
                      <a:pt x="214" y="62"/>
                    </a:lnTo>
                    <a:lnTo>
                      <a:pt x="212" y="55"/>
                    </a:lnTo>
                    <a:lnTo>
                      <a:pt x="221" y="55"/>
                    </a:lnTo>
                    <a:lnTo>
                      <a:pt x="216" y="51"/>
                    </a:lnTo>
                    <a:lnTo>
                      <a:pt x="219" y="46"/>
                    </a:lnTo>
                    <a:lnTo>
                      <a:pt x="221" y="43"/>
                    </a:lnTo>
                    <a:lnTo>
                      <a:pt x="230" y="14"/>
                    </a:lnTo>
                    <a:lnTo>
                      <a:pt x="235" y="13"/>
                    </a:lnTo>
                    <a:lnTo>
                      <a:pt x="231" y="5"/>
                    </a:lnTo>
                    <a:lnTo>
                      <a:pt x="254" y="0"/>
                    </a:lnTo>
                    <a:lnTo>
                      <a:pt x="261" y="14"/>
                    </a:lnTo>
                    <a:lnTo>
                      <a:pt x="276" y="24"/>
                    </a:lnTo>
                    <a:lnTo>
                      <a:pt x="294" y="21"/>
                    </a:lnTo>
                    <a:lnTo>
                      <a:pt x="318" y="35"/>
                    </a:lnTo>
                    <a:lnTo>
                      <a:pt x="325" y="35"/>
                    </a:lnTo>
                    <a:lnTo>
                      <a:pt x="332" y="30"/>
                    </a:lnTo>
                    <a:lnTo>
                      <a:pt x="355" y="25"/>
                    </a:lnTo>
                    <a:lnTo>
                      <a:pt x="405" y="27"/>
                    </a:lnTo>
                    <a:lnTo>
                      <a:pt x="408" y="30"/>
                    </a:lnTo>
                    <a:lnTo>
                      <a:pt x="421" y="30"/>
                    </a:lnTo>
                    <a:lnTo>
                      <a:pt x="421" y="51"/>
                    </a:lnTo>
                    <a:lnTo>
                      <a:pt x="429" y="51"/>
                    </a:lnTo>
                    <a:lnTo>
                      <a:pt x="431" y="57"/>
                    </a:lnTo>
                    <a:lnTo>
                      <a:pt x="454" y="60"/>
                    </a:lnTo>
                    <a:lnTo>
                      <a:pt x="474" y="57"/>
                    </a:lnTo>
                    <a:lnTo>
                      <a:pt x="500" y="60"/>
                    </a:lnTo>
                    <a:lnTo>
                      <a:pt x="513" y="55"/>
                    </a:lnTo>
                    <a:lnTo>
                      <a:pt x="514" y="55"/>
                    </a:lnTo>
                    <a:lnTo>
                      <a:pt x="521" y="60"/>
                    </a:lnTo>
                    <a:lnTo>
                      <a:pt x="552" y="65"/>
                    </a:lnTo>
                    <a:lnTo>
                      <a:pt x="554" y="95"/>
                    </a:lnTo>
                    <a:lnTo>
                      <a:pt x="552" y="95"/>
                    </a:lnTo>
                    <a:lnTo>
                      <a:pt x="549" y="84"/>
                    </a:lnTo>
                    <a:lnTo>
                      <a:pt x="546" y="78"/>
                    </a:lnTo>
                    <a:lnTo>
                      <a:pt x="533" y="82"/>
                    </a:lnTo>
                    <a:lnTo>
                      <a:pt x="532" y="82"/>
                    </a:lnTo>
                    <a:lnTo>
                      <a:pt x="532" y="89"/>
                    </a:lnTo>
                    <a:lnTo>
                      <a:pt x="514" y="87"/>
                    </a:lnTo>
                    <a:lnTo>
                      <a:pt x="507" y="89"/>
                    </a:lnTo>
                    <a:lnTo>
                      <a:pt x="509" y="100"/>
                    </a:lnTo>
                    <a:lnTo>
                      <a:pt x="507" y="105"/>
                    </a:lnTo>
                    <a:lnTo>
                      <a:pt x="506" y="117"/>
                    </a:lnTo>
                    <a:lnTo>
                      <a:pt x="509" y="138"/>
                    </a:lnTo>
                    <a:lnTo>
                      <a:pt x="499" y="157"/>
                    </a:lnTo>
                    <a:lnTo>
                      <a:pt x="483" y="168"/>
                    </a:lnTo>
                    <a:lnTo>
                      <a:pt x="474" y="194"/>
                    </a:lnTo>
                    <a:lnTo>
                      <a:pt x="476" y="225"/>
                    </a:lnTo>
                    <a:lnTo>
                      <a:pt x="483" y="238"/>
                    </a:lnTo>
                    <a:lnTo>
                      <a:pt x="492" y="243"/>
                    </a:lnTo>
                    <a:lnTo>
                      <a:pt x="500" y="260"/>
                    </a:lnTo>
                    <a:lnTo>
                      <a:pt x="509" y="287"/>
                    </a:lnTo>
                    <a:lnTo>
                      <a:pt x="514" y="290"/>
                    </a:lnTo>
                    <a:lnTo>
                      <a:pt x="530" y="295"/>
                    </a:lnTo>
                    <a:lnTo>
                      <a:pt x="544" y="309"/>
                    </a:lnTo>
                    <a:lnTo>
                      <a:pt x="558" y="309"/>
                    </a:lnTo>
                    <a:lnTo>
                      <a:pt x="561" y="379"/>
                    </a:lnTo>
                    <a:lnTo>
                      <a:pt x="552" y="379"/>
                    </a:lnTo>
                    <a:lnTo>
                      <a:pt x="552" y="414"/>
                    </a:lnTo>
                    <a:lnTo>
                      <a:pt x="540" y="414"/>
                    </a:lnTo>
                    <a:lnTo>
                      <a:pt x="540" y="397"/>
                    </a:lnTo>
                    <a:lnTo>
                      <a:pt x="518" y="392"/>
                    </a:lnTo>
                    <a:lnTo>
                      <a:pt x="523" y="379"/>
                    </a:lnTo>
                    <a:lnTo>
                      <a:pt x="514" y="367"/>
                    </a:lnTo>
                    <a:lnTo>
                      <a:pt x="507" y="367"/>
                    </a:lnTo>
                    <a:lnTo>
                      <a:pt x="506" y="348"/>
                    </a:lnTo>
                    <a:lnTo>
                      <a:pt x="504" y="344"/>
                    </a:lnTo>
                    <a:lnTo>
                      <a:pt x="485" y="348"/>
                    </a:lnTo>
                    <a:lnTo>
                      <a:pt x="483" y="357"/>
                    </a:lnTo>
                    <a:lnTo>
                      <a:pt x="481" y="362"/>
                    </a:lnTo>
                    <a:lnTo>
                      <a:pt x="483" y="367"/>
                    </a:lnTo>
                    <a:lnTo>
                      <a:pt x="481" y="379"/>
                    </a:lnTo>
                    <a:lnTo>
                      <a:pt x="469" y="381"/>
                    </a:lnTo>
                    <a:lnTo>
                      <a:pt x="460" y="376"/>
                    </a:lnTo>
                    <a:lnTo>
                      <a:pt x="441" y="373"/>
                    </a:lnTo>
                    <a:lnTo>
                      <a:pt x="438" y="394"/>
                    </a:lnTo>
                    <a:lnTo>
                      <a:pt x="436" y="397"/>
                    </a:lnTo>
                    <a:lnTo>
                      <a:pt x="448" y="414"/>
                    </a:lnTo>
                    <a:lnTo>
                      <a:pt x="448" y="424"/>
                    </a:lnTo>
                    <a:lnTo>
                      <a:pt x="441" y="429"/>
                    </a:lnTo>
                    <a:lnTo>
                      <a:pt x="436" y="429"/>
                    </a:lnTo>
                    <a:lnTo>
                      <a:pt x="434" y="444"/>
                    </a:lnTo>
                    <a:lnTo>
                      <a:pt x="443" y="455"/>
                    </a:lnTo>
                    <a:lnTo>
                      <a:pt x="454" y="460"/>
                    </a:lnTo>
                    <a:lnTo>
                      <a:pt x="474" y="487"/>
                    </a:lnTo>
                    <a:lnTo>
                      <a:pt x="469" y="5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78" name="Freeform 58"/>
              <p:cNvSpPr>
                <a:spLocks/>
              </p:cNvSpPr>
              <p:nvPr/>
            </p:nvSpPr>
            <p:spPr bwMode="auto">
              <a:xfrm>
                <a:off x="7127403" y="6867552"/>
                <a:ext cx="890588" cy="1320805"/>
              </a:xfrm>
              <a:custGeom>
                <a:avLst/>
                <a:gdLst>
                  <a:gd name="T0" fmla="*/ 460 w 561"/>
                  <a:gd name="T1" fmla="*/ 575 h 832"/>
                  <a:gd name="T2" fmla="*/ 467 w 561"/>
                  <a:gd name="T3" fmla="*/ 643 h 832"/>
                  <a:gd name="T4" fmla="*/ 467 w 561"/>
                  <a:gd name="T5" fmla="*/ 683 h 832"/>
                  <a:gd name="T6" fmla="*/ 448 w 561"/>
                  <a:gd name="T7" fmla="*/ 744 h 832"/>
                  <a:gd name="T8" fmla="*/ 401 w 561"/>
                  <a:gd name="T9" fmla="*/ 773 h 832"/>
                  <a:gd name="T10" fmla="*/ 365 w 561"/>
                  <a:gd name="T11" fmla="*/ 829 h 832"/>
                  <a:gd name="T12" fmla="*/ 311 w 561"/>
                  <a:gd name="T13" fmla="*/ 811 h 832"/>
                  <a:gd name="T14" fmla="*/ 235 w 561"/>
                  <a:gd name="T15" fmla="*/ 749 h 832"/>
                  <a:gd name="T16" fmla="*/ 195 w 561"/>
                  <a:gd name="T17" fmla="*/ 737 h 832"/>
                  <a:gd name="T18" fmla="*/ 158 w 561"/>
                  <a:gd name="T19" fmla="*/ 692 h 832"/>
                  <a:gd name="T20" fmla="*/ 174 w 561"/>
                  <a:gd name="T21" fmla="*/ 602 h 832"/>
                  <a:gd name="T22" fmla="*/ 183 w 561"/>
                  <a:gd name="T23" fmla="*/ 562 h 832"/>
                  <a:gd name="T24" fmla="*/ 155 w 561"/>
                  <a:gd name="T25" fmla="*/ 517 h 832"/>
                  <a:gd name="T26" fmla="*/ 118 w 561"/>
                  <a:gd name="T27" fmla="*/ 505 h 832"/>
                  <a:gd name="T28" fmla="*/ 92 w 561"/>
                  <a:gd name="T29" fmla="*/ 500 h 832"/>
                  <a:gd name="T30" fmla="*/ 23 w 561"/>
                  <a:gd name="T31" fmla="*/ 490 h 832"/>
                  <a:gd name="T32" fmla="*/ 23 w 561"/>
                  <a:gd name="T33" fmla="*/ 454 h 832"/>
                  <a:gd name="T34" fmla="*/ 7 w 561"/>
                  <a:gd name="T35" fmla="*/ 424 h 832"/>
                  <a:gd name="T36" fmla="*/ 0 w 561"/>
                  <a:gd name="T37" fmla="*/ 386 h 832"/>
                  <a:gd name="T38" fmla="*/ 26 w 561"/>
                  <a:gd name="T39" fmla="*/ 363 h 832"/>
                  <a:gd name="T40" fmla="*/ 23 w 561"/>
                  <a:gd name="T41" fmla="*/ 344 h 832"/>
                  <a:gd name="T42" fmla="*/ 23 w 561"/>
                  <a:gd name="T43" fmla="*/ 311 h 832"/>
                  <a:gd name="T44" fmla="*/ 12 w 561"/>
                  <a:gd name="T45" fmla="*/ 275 h 832"/>
                  <a:gd name="T46" fmla="*/ 18 w 561"/>
                  <a:gd name="T47" fmla="*/ 230 h 832"/>
                  <a:gd name="T48" fmla="*/ 70 w 561"/>
                  <a:gd name="T49" fmla="*/ 171 h 832"/>
                  <a:gd name="T50" fmla="*/ 110 w 561"/>
                  <a:gd name="T51" fmla="*/ 189 h 832"/>
                  <a:gd name="T52" fmla="*/ 165 w 561"/>
                  <a:gd name="T53" fmla="*/ 189 h 832"/>
                  <a:gd name="T54" fmla="*/ 197 w 561"/>
                  <a:gd name="T55" fmla="*/ 176 h 832"/>
                  <a:gd name="T56" fmla="*/ 195 w 561"/>
                  <a:gd name="T57" fmla="*/ 124 h 832"/>
                  <a:gd name="T58" fmla="*/ 209 w 561"/>
                  <a:gd name="T59" fmla="*/ 84 h 832"/>
                  <a:gd name="T60" fmla="*/ 216 w 561"/>
                  <a:gd name="T61" fmla="*/ 51 h 832"/>
                  <a:gd name="T62" fmla="*/ 235 w 561"/>
                  <a:gd name="T63" fmla="*/ 13 h 832"/>
                  <a:gd name="T64" fmla="*/ 276 w 561"/>
                  <a:gd name="T65" fmla="*/ 24 h 832"/>
                  <a:gd name="T66" fmla="*/ 332 w 561"/>
                  <a:gd name="T67" fmla="*/ 30 h 832"/>
                  <a:gd name="T68" fmla="*/ 421 w 561"/>
                  <a:gd name="T69" fmla="*/ 30 h 832"/>
                  <a:gd name="T70" fmla="*/ 454 w 561"/>
                  <a:gd name="T71" fmla="*/ 60 h 832"/>
                  <a:gd name="T72" fmla="*/ 514 w 561"/>
                  <a:gd name="T73" fmla="*/ 55 h 832"/>
                  <a:gd name="T74" fmla="*/ 552 w 561"/>
                  <a:gd name="T75" fmla="*/ 95 h 832"/>
                  <a:gd name="T76" fmla="*/ 532 w 561"/>
                  <a:gd name="T77" fmla="*/ 82 h 832"/>
                  <a:gd name="T78" fmla="*/ 509 w 561"/>
                  <a:gd name="T79" fmla="*/ 100 h 832"/>
                  <a:gd name="T80" fmla="*/ 499 w 561"/>
                  <a:gd name="T81" fmla="*/ 157 h 832"/>
                  <a:gd name="T82" fmla="*/ 483 w 561"/>
                  <a:gd name="T83" fmla="*/ 238 h 832"/>
                  <a:gd name="T84" fmla="*/ 514 w 561"/>
                  <a:gd name="T85" fmla="*/ 290 h 832"/>
                  <a:gd name="T86" fmla="*/ 561 w 561"/>
                  <a:gd name="T87" fmla="*/ 379 h 832"/>
                  <a:gd name="T88" fmla="*/ 540 w 561"/>
                  <a:gd name="T89" fmla="*/ 397 h 832"/>
                  <a:gd name="T90" fmla="*/ 507 w 561"/>
                  <a:gd name="T91" fmla="*/ 367 h 832"/>
                  <a:gd name="T92" fmla="*/ 483 w 561"/>
                  <a:gd name="T93" fmla="*/ 357 h 832"/>
                  <a:gd name="T94" fmla="*/ 469 w 561"/>
                  <a:gd name="T95" fmla="*/ 381 h 832"/>
                  <a:gd name="T96" fmla="*/ 436 w 561"/>
                  <a:gd name="T97" fmla="*/ 397 h 832"/>
                  <a:gd name="T98" fmla="*/ 436 w 561"/>
                  <a:gd name="T99" fmla="*/ 429 h 832"/>
                  <a:gd name="T100" fmla="*/ 474 w 561"/>
                  <a:gd name="T101" fmla="*/ 48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832">
                    <a:moveTo>
                      <a:pt x="469" y="517"/>
                    </a:moveTo>
                    <a:lnTo>
                      <a:pt x="459" y="538"/>
                    </a:lnTo>
                    <a:lnTo>
                      <a:pt x="455" y="562"/>
                    </a:lnTo>
                    <a:lnTo>
                      <a:pt x="460" y="575"/>
                    </a:lnTo>
                    <a:lnTo>
                      <a:pt x="460" y="587"/>
                    </a:lnTo>
                    <a:lnTo>
                      <a:pt x="471" y="602"/>
                    </a:lnTo>
                    <a:lnTo>
                      <a:pt x="476" y="630"/>
                    </a:lnTo>
                    <a:lnTo>
                      <a:pt x="467" y="643"/>
                    </a:lnTo>
                    <a:lnTo>
                      <a:pt x="469" y="654"/>
                    </a:lnTo>
                    <a:lnTo>
                      <a:pt x="466" y="667"/>
                    </a:lnTo>
                    <a:lnTo>
                      <a:pt x="454" y="670"/>
                    </a:lnTo>
                    <a:lnTo>
                      <a:pt x="467" y="683"/>
                    </a:lnTo>
                    <a:lnTo>
                      <a:pt x="459" y="695"/>
                    </a:lnTo>
                    <a:lnTo>
                      <a:pt x="462" y="718"/>
                    </a:lnTo>
                    <a:lnTo>
                      <a:pt x="452" y="727"/>
                    </a:lnTo>
                    <a:lnTo>
                      <a:pt x="448" y="744"/>
                    </a:lnTo>
                    <a:lnTo>
                      <a:pt x="436" y="749"/>
                    </a:lnTo>
                    <a:lnTo>
                      <a:pt x="436" y="757"/>
                    </a:lnTo>
                    <a:lnTo>
                      <a:pt x="419" y="778"/>
                    </a:lnTo>
                    <a:lnTo>
                      <a:pt x="401" y="773"/>
                    </a:lnTo>
                    <a:lnTo>
                      <a:pt x="391" y="775"/>
                    </a:lnTo>
                    <a:lnTo>
                      <a:pt x="381" y="799"/>
                    </a:lnTo>
                    <a:lnTo>
                      <a:pt x="372" y="803"/>
                    </a:lnTo>
                    <a:lnTo>
                      <a:pt x="365" y="829"/>
                    </a:lnTo>
                    <a:lnTo>
                      <a:pt x="355" y="832"/>
                    </a:lnTo>
                    <a:lnTo>
                      <a:pt x="341" y="819"/>
                    </a:lnTo>
                    <a:lnTo>
                      <a:pt x="325" y="816"/>
                    </a:lnTo>
                    <a:lnTo>
                      <a:pt x="311" y="811"/>
                    </a:lnTo>
                    <a:lnTo>
                      <a:pt x="301" y="819"/>
                    </a:lnTo>
                    <a:lnTo>
                      <a:pt x="263" y="792"/>
                    </a:lnTo>
                    <a:lnTo>
                      <a:pt x="254" y="770"/>
                    </a:lnTo>
                    <a:lnTo>
                      <a:pt x="235" y="749"/>
                    </a:lnTo>
                    <a:lnTo>
                      <a:pt x="224" y="754"/>
                    </a:lnTo>
                    <a:lnTo>
                      <a:pt x="221" y="749"/>
                    </a:lnTo>
                    <a:lnTo>
                      <a:pt x="209" y="748"/>
                    </a:lnTo>
                    <a:lnTo>
                      <a:pt x="195" y="737"/>
                    </a:lnTo>
                    <a:lnTo>
                      <a:pt x="195" y="727"/>
                    </a:lnTo>
                    <a:lnTo>
                      <a:pt x="200" y="705"/>
                    </a:lnTo>
                    <a:lnTo>
                      <a:pt x="186" y="705"/>
                    </a:lnTo>
                    <a:lnTo>
                      <a:pt x="158" y="692"/>
                    </a:lnTo>
                    <a:lnTo>
                      <a:pt x="162" y="683"/>
                    </a:lnTo>
                    <a:lnTo>
                      <a:pt x="158" y="649"/>
                    </a:lnTo>
                    <a:lnTo>
                      <a:pt x="167" y="614"/>
                    </a:lnTo>
                    <a:lnTo>
                      <a:pt x="174" y="602"/>
                    </a:lnTo>
                    <a:lnTo>
                      <a:pt x="190" y="602"/>
                    </a:lnTo>
                    <a:lnTo>
                      <a:pt x="197" y="578"/>
                    </a:lnTo>
                    <a:lnTo>
                      <a:pt x="195" y="567"/>
                    </a:lnTo>
                    <a:lnTo>
                      <a:pt x="183" y="562"/>
                    </a:lnTo>
                    <a:lnTo>
                      <a:pt x="165" y="540"/>
                    </a:lnTo>
                    <a:lnTo>
                      <a:pt x="150" y="535"/>
                    </a:lnTo>
                    <a:lnTo>
                      <a:pt x="146" y="527"/>
                    </a:lnTo>
                    <a:lnTo>
                      <a:pt x="155" y="517"/>
                    </a:lnTo>
                    <a:lnTo>
                      <a:pt x="134" y="505"/>
                    </a:lnTo>
                    <a:lnTo>
                      <a:pt x="129" y="505"/>
                    </a:lnTo>
                    <a:lnTo>
                      <a:pt x="122" y="500"/>
                    </a:lnTo>
                    <a:lnTo>
                      <a:pt x="118" y="505"/>
                    </a:lnTo>
                    <a:lnTo>
                      <a:pt x="115" y="505"/>
                    </a:lnTo>
                    <a:lnTo>
                      <a:pt x="115" y="514"/>
                    </a:lnTo>
                    <a:lnTo>
                      <a:pt x="111" y="505"/>
                    </a:lnTo>
                    <a:lnTo>
                      <a:pt x="92" y="500"/>
                    </a:lnTo>
                    <a:lnTo>
                      <a:pt x="72" y="490"/>
                    </a:lnTo>
                    <a:lnTo>
                      <a:pt x="51" y="505"/>
                    </a:lnTo>
                    <a:lnTo>
                      <a:pt x="40" y="505"/>
                    </a:lnTo>
                    <a:lnTo>
                      <a:pt x="23" y="490"/>
                    </a:lnTo>
                    <a:lnTo>
                      <a:pt x="18" y="476"/>
                    </a:lnTo>
                    <a:lnTo>
                      <a:pt x="12" y="473"/>
                    </a:lnTo>
                    <a:lnTo>
                      <a:pt x="9" y="468"/>
                    </a:lnTo>
                    <a:lnTo>
                      <a:pt x="23" y="454"/>
                    </a:lnTo>
                    <a:lnTo>
                      <a:pt x="12" y="433"/>
                    </a:lnTo>
                    <a:lnTo>
                      <a:pt x="7" y="433"/>
                    </a:lnTo>
                    <a:lnTo>
                      <a:pt x="0" y="425"/>
                    </a:lnTo>
                    <a:lnTo>
                      <a:pt x="7" y="424"/>
                    </a:lnTo>
                    <a:lnTo>
                      <a:pt x="0" y="416"/>
                    </a:lnTo>
                    <a:lnTo>
                      <a:pt x="2" y="411"/>
                    </a:lnTo>
                    <a:lnTo>
                      <a:pt x="7" y="411"/>
                    </a:lnTo>
                    <a:lnTo>
                      <a:pt x="0" y="386"/>
                    </a:lnTo>
                    <a:lnTo>
                      <a:pt x="7" y="379"/>
                    </a:lnTo>
                    <a:lnTo>
                      <a:pt x="12" y="376"/>
                    </a:lnTo>
                    <a:lnTo>
                      <a:pt x="16" y="367"/>
                    </a:lnTo>
                    <a:lnTo>
                      <a:pt x="26" y="363"/>
                    </a:lnTo>
                    <a:lnTo>
                      <a:pt x="42" y="368"/>
                    </a:lnTo>
                    <a:lnTo>
                      <a:pt x="47" y="354"/>
                    </a:lnTo>
                    <a:lnTo>
                      <a:pt x="33" y="354"/>
                    </a:lnTo>
                    <a:lnTo>
                      <a:pt x="23" y="344"/>
                    </a:lnTo>
                    <a:lnTo>
                      <a:pt x="21" y="330"/>
                    </a:lnTo>
                    <a:lnTo>
                      <a:pt x="12" y="332"/>
                    </a:lnTo>
                    <a:lnTo>
                      <a:pt x="9" y="314"/>
                    </a:lnTo>
                    <a:lnTo>
                      <a:pt x="23" y="311"/>
                    </a:lnTo>
                    <a:lnTo>
                      <a:pt x="23" y="292"/>
                    </a:lnTo>
                    <a:lnTo>
                      <a:pt x="25" y="290"/>
                    </a:lnTo>
                    <a:lnTo>
                      <a:pt x="25" y="282"/>
                    </a:lnTo>
                    <a:lnTo>
                      <a:pt x="12" y="275"/>
                    </a:lnTo>
                    <a:lnTo>
                      <a:pt x="12" y="260"/>
                    </a:lnTo>
                    <a:lnTo>
                      <a:pt x="9" y="256"/>
                    </a:lnTo>
                    <a:lnTo>
                      <a:pt x="16" y="251"/>
                    </a:lnTo>
                    <a:lnTo>
                      <a:pt x="18" y="230"/>
                    </a:lnTo>
                    <a:lnTo>
                      <a:pt x="16" y="224"/>
                    </a:lnTo>
                    <a:lnTo>
                      <a:pt x="21" y="181"/>
                    </a:lnTo>
                    <a:lnTo>
                      <a:pt x="26" y="176"/>
                    </a:lnTo>
                    <a:lnTo>
                      <a:pt x="70" y="171"/>
                    </a:lnTo>
                    <a:lnTo>
                      <a:pt x="78" y="175"/>
                    </a:lnTo>
                    <a:lnTo>
                      <a:pt x="91" y="181"/>
                    </a:lnTo>
                    <a:lnTo>
                      <a:pt x="108" y="184"/>
                    </a:lnTo>
                    <a:lnTo>
                      <a:pt x="110" y="189"/>
                    </a:lnTo>
                    <a:lnTo>
                      <a:pt x="129" y="184"/>
                    </a:lnTo>
                    <a:lnTo>
                      <a:pt x="134" y="194"/>
                    </a:lnTo>
                    <a:lnTo>
                      <a:pt x="160" y="195"/>
                    </a:lnTo>
                    <a:lnTo>
                      <a:pt x="165" y="189"/>
                    </a:lnTo>
                    <a:lnTo>
                      <a:pt x="176" y="190"/>
                    </a:lnTo>
                    <a:lnTo>
                      <a:pt x="183" y="198"/>
                    </a:lnTo>
                    <a:lnTo>
                      <a:pt x="191" y="195"/>
                    </a:lnTo>
                    <a:lnTo>
                      <a:pt x="197" y="176"/>
                    </a:lnTo>
                    <a:lnTo>
                      <a:pt x="195" y="154"/>
                    </a:lnTo>
                    <a:lnTo>
                      <a:pt x="183" y="133"/>
                    </a:lnTo>
                    <a:lnTo>
                      <a:pt x="186" y="128"/>
                    </a:lnTo>
                    <a:lnTo>
                      <a:pt x="195" y="124"/>
                    </a:lnTo>
                    <a:lnTo>
                      <a:pt x="197" y="119"/>
                    </a:lnTo>
                    <a:lnTo>
                      <a:pt x="221" y="122"/>
                    </a:lnTo>
                    <a:lnTo>
                      <a:pt x="221" y="108"/>
                    </a:lnTo>
                    <a:lnTo>
                      <a:pt x="209" y="84"/>
                    </a:lnTo>
                    <a:lnTo>
                      <a:pt x="214" y="62"/>
                    </a:lnTo>
                    <a:lnTo>
                      <a:pt x="212" y="55"/>
                    </a:lnTo>
                    <a:lnTo>
                      <a:pt x="221" y="55"/>
                    </a:lnTo>
                    <a:lnTo>
                      <a:pt x="216" y="51"/>
                    </a:lnTo>
                    <a:lnTo>
                      <a:pt x="219" y="46"/>
                    </a:lnTo>
                    <a:lnTo>
                      <a:pt x="221" y="43"/>
                    </a:lnTo>
                    <a:lnTo>
                      <a:pt x="230" y="14"/>
                    </a:lnTo>
                    <a:lnTo>
                      <a:pt x="235" y="13"/>
                    </a:lnTo>
                    <a:lnTo>
                      <a:pt x="231" y="5"/>
                    </a:lnTo>
                    <a:lnTo>
                      <a:pt x="254" y="0"/>
                    </a:lnTo>
                    <a:lnTo>
                      <a:pt x="261" y="14"/>
                    </a:lnTo>
                    <a:lnTo>
                      <a:pt x="276" y="24"/>
                    </a:lnTo>
                    <a:lnTo>
                      <a:pt x="294" y="21"/>
                    </a:lnTo>
                    <a:lnTo>
                      <a:pt x="318" y="35"/>
                    </a:lnTo>
                    <a:lnTo>
                      <a:pt x="325" y="35"/>
                    </a:lnTo>
                    <a:lnTo>
                      <a:pt x="332" y="30"/>
                    </a:lnTo>
                    <a:lnTo>
                      <a:pt x="355" y="25"/>
                    </a:lnTo>
                    <a:lnTo>
                      <a:pt x="405" y="27"/>
                    </a:lnTo>
                    <a:lnTo>
                      <a:pt x="408" y="30"/>
                    </a:lnTo>
                    <a:lnTo>
                      <a:pt x="421" y="30"/>
                    </a:lnTo>
                    <a:lnTo>
                      <a:pt x="421" y="51"/>
                    </a:lnTo>
                    <a:lnTo>
                      <a:pt x="429" y="51"/>
                    </a:lnTo>
                    <a:lnTo>
                      <a:pt x="431" y="57"/>
                    </a:lnTo>
                    <a:lnTo>
                      <a:pt x="454" y="60"/>
                    </a:lnTo>
                    <a:lnTo>
                      <a:pt x="474" y="57"/>
                    </a:lnTo>
                    <a:lnTo>
                      <a:pt x="500" y="60"/>
                    </a:lnTo>
                    <a:lnTo>
                      <a:pt x="513" y="55"/>
                    </a:lnTo>
                    <a:lnTo>
                      <a:pt x="514" y="55"/>
                    </a:lnTo>
                    <a:lnTo>
                      <a:pt x="521" y="60"/>
                    </a:lnTo>
                    <a:lnTo>
                      <a:pt x="552" y="65"/>
                    </a:lnTo>
                    <a:lnTo>
                      <a:pt x="554" y="95"/>
                    </a:lnTo>
                    <a:lnTo>
                      <a:pt x="552" y="95"/>
                    </a:lnTo>
                    <a:lnTo>
                      <a:pt x="549" y="84"/>
                    </a:lnTo>
                    <a:lnTo>
                      <a:pt x="546" y="78"/>
                    </a:lnTo>
                    <a:lnTo>
                      <a:pt x="533" y="82"/>
                    </a:lnTo>
                    <a:lnTo>
                      <a:pt x="532" y="82"/>
                    </a:lnTo>
                    <a:lnTo>
                      <a:pt x="532" y="89"/>
                    </a:lnTo>
                    <a:lnTo>
                      <a:pt x="514" y="87"/>
                    </a:lnTo>
                    <a:lnTo>
                      <a:pt x="507" y="89"/>
                    </a:lnTo>
                    <a:lnTo>
                      <a:pt x="509" y="100"/>
                    </a:lnTo>
                    <a:lnTo>
                      <a:pt x="507" y="105"/>
                    </a:lnTo>
                    <a:lnTo>
                      <a:pt x="506" y="117"/>
                    </a:lnTo>
                    <a:lnTo>
                      <a:pt x="509" y="138"/>
                    </a:lnTo>
                    <a:lnTo>
                      <a:pt x="499" y="157"/>
                    </a:lnTo>
                    <a:lnTo>
                      <a:pt x="483" y="168"/>
                    </a:lnTo>
                    <a:lnTo>
                      <a:pt x="474" y="194"/>
                    </a:lnTo>
                    <a:lnTo>
                      <a:pt x="476" y="225"/>
                    </a:lnTo>
                    <a:lnTo>
                      <a:pt x="483" y="238"/>
                    </a:lnTo>
                    <a:lnTo>
                      <a:pt x="492" y="243"/>
                    </a:lnTo>
                    <a:lnTo>
                      <a:pt x="500" y="260"/>
                    </a:lnTo>
                    <a:lnTo>
                      <a:pt x="509" y="287"/>
                    </a:lnTo>
                    <a:lnTo>
                      <a:pt x="514" y="290"/>
                    </a:lnTo>
                    <a:lnTo>
                      <a:pt x="530" y="295"/>
                    </a:lnTo>
                    <a:lnTo>
                      <a:pt x="544" y="309"/>
                    </a:lnTo>
                    <a:lnTo>
                      <a:pt x="558" y="309"/>
                    </a:lnTo>
                    <a:lnTo>
                      <a:pt x="561" y="379"/>
                    </a:lnTo>
                    <a:lnTo>
                      <a:pt x="552" y="379"/>
                    </a:lnTo>
                    <a:lnTo>
                      <a:pt x="552" y="414"/>
                    </a:lnTo>
                    <a:lnTo>
                      <a:pt x="540" y="414"/>
                    </a:lnTo>
                    <a:lnTo>
                      <a:pt x="540" y="397"/>
                    </a:lnTo>
                    <a:lnTo>
                      <a:pt x="518" y="392"/>
                    </a:lnTo>
                    <a:lnTo>
                      <a:pt x="523" y="379"/>
                    </a:lnTo>
                    <a:lnTo>
                      <a:pt x="514" y="367"/>
                    </a:lnTo>
                    <a:lnTo>
                      <a:pt x="507" y="367"/>
                    </a:lnTo>
                    <a:lnTo>
                      <a:pt x="506" y="348"/>
                    </a:lnTo>
                    <a:lnTo>
                      <a:pt x="504" y="344"/>
                    </a:lnTo>
                    <a:lnTo>
                      <a:pt x="485" y="348"/>
                    </a:lnTo>
                    <a:lnTo>
                      <a:pt x="483" y="357"/>
                    </a:lnTo>
                    <a:lnTo>
                      <a:pt x="481" y="362"/>
                    </a:lnTo>
                    <a:lnTo>
                      <a:pt x="483" y="367"/>
                    </a:lnTo>
                    <a:lnTo>
                      <a:pt x="481" y="379"/>
                    </a:lnTo>
                    <a:lnTo>
                      <a:pt x="469" y="381"/>
                    </a:lnTo>
                    <a:lnTo>
                      <a:pt x="460" y="376"/>
                    </a:lnTo>
                    <a:lnTo>
                      <a:pt x="441" y="373"/>
                    </a:lnTo>
                    <a:lnTo>
                      <a:pt x="438" y="394"/>
                    </a:lnTo>
                    <a:lnTo>
                      <a:pt x="436" y="397"/>
                    </a:lnTo>
                    <a:lnTo>
                      <a:pt x="448" y="414"/>
                    </a:lnTo>
                    <a:lnTo>
                      <a:pt x="448" y="424"/>
                    </a:lnTo>
                    <a:lnTo>
                      <a:pt x="441" y="429"/>
                    </a:lnTo>
                    <a:lnTo>
                      <a:pt x="436" y="429"/>
                    </a:lnTo>
                    <a:lnTo>
                      <a:pt x="434" y="444"/>
                    </a:lnTo>
                    <a:lnTo>
                      <a:pt x="443" y="455"/>
                    </a:lnTo>
                    <a:lnTo>
                      <a:pt x="454" y="460"/>
                    </a:lnTo>
                    <a:lnTo>
                      <a:pt x="474" y="487"/>
                    </a:lnTo>
                    <a:lnTo>
                      <a:pt x="469" y="51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79" name="Freeform 59"/>
              <p:cNvSpPr>
                <a:spLocks/>
              </p:cNvSpPr>
              <p:nvPr/>
            </p:nvSpPr>
            <p:spPr bwMode="auto">
              <a:xfrm>
                <a:off x="6811491" y="6916765"/>
                <a:ext cx="427038" cy="890591"/>
              </a:xfrm>
              <a:custGeom>
                <a:avLst/>
                <a:gdLst>
                  <a:gd name="T0" fmla="*/ 70 w 269"/>
                  <a:gd name="T1" fmla="*/ 561 h 561"/>
                  <a:gd name="T2" fmla="*/ 46 w 269"/>
                  <a:gd name="T3" fmla="*/ 536 h 561"/>
                  <a:gd name="T4" fmla="*/ 39 w 269"/>
                  <a:gd name="T5" fmla="*/ 522 h 561"/>
                  <a:gd name="T6" fmla="*/ 29 w 269"/>
                  <a:gd name="T7" fmla="*/ 491 h 561"/>
                  <a:gd name="T8" fmla="*/ 22 w 269"/>
                  <a:gd name="T9" fmla="*/ 446 h 561"/>
                  <a:gd name="T10" fmla="*/ 24 w 269"/>
                  <a:gd name="T11" fmla="*/ 385 h 561"/>
                  <a:gd name="T12" fmla="*/ 10 w 269"/>
                  <a:gd name="T13" fmla="*/ 358 h 561"/>
                  <a:gd name="T14" fmla="*/ 14 w 269"/>
                  <a:gd name="T15" fmla="*/ 335 h 561"/>
                  <a:gd name="T16" fmla="*/ 32 w 269"/>
                  <a:gd name="T17" fmla="*/ 319 h 561"/>
                  <a:gd name="T18" fmla="*/ 46 w 269"/>
                  <a:gd name="T19" fmla="*/ 304 h 561"/>
                  <a:gd name="T20" fmla="*/ 53 w 269"/>
                  <a:gd name="T21" fmla="*/ 252 h 561"/>
                  <a:gd name="T22" fmla="*/ 25 w 269"/>
                  <a:gd name="T23" fmla="*/ 224 h 561"/>
                  <a:gd name="T24" fmla="*/ 0 w 269"/>
                  <a:gd name="T25" fmla="*/ 132 h 561"/>
                  <a:gd name="T26" fmla="*/ 7 w 269"/>
                  <a:gd name="T27" fmla="*/ 140 h 561"/>
                  <a:gd name="T28" fmla="*/ 8 w 269"/>
                  <a:gd name="T29" fmla="*/ 129 h 561"/>
                  <a:gd name="T30" fmla="*/ 20 w 269"/>
                  <a:gd name="T31" fmla="*/ 140 h 561"/>
                  <a:gd name="T32" fmla="*/ 31 w 269"/>
                  <a:gd name="T33" fmla="*/ 143 h 561"/>
                  <a:gd name="T34" fmla="*/ 65 w 269"/>
                  <a:gd name="T35" fmla="*/ 155 h 561"/>
                  <a:gd name="T36" fmla="*/ 79 w 269"/>
                  <a:gd name="T37" fmla="*/ 173 h 561"/>
                  <a:gd name="T38" fmla="*/ 84 w 269"/>
                  <a:gd name="T39" fmla="*/ 162 h 561"/>
                  <a:gd name="T40" fmla="*/ 87 w 269"/>
                  <a:gd name="T41" fmla="*/ 133 h 561"/>
                  <a:gd name="T42" fmla="*/ 113 w 269"/>
                  <a:gd name="T43" fmla="*/ 100 h 561"/>
                  <a:gd name="T44" fmla="*/ 157 w 269"/>
                  <a:gd name="T45" fmla="*/ 102 h 561"/>
                  <a:gd name="T46" fmla="*/ 176 w 269"/>
                  <a:gd name="T47" fmla="*/ 102 h 561"/>
                  <a:gd name="T48" fmla="*/ 161 w 269"/>
                  <a:gd name="T49" fmla="*/ 79 h 561"/>
                  <a:gd name="T50" fmla="*/ 168 w 269"/>
                  <a:gd name="T51" fmla="*/ 52 h 561"/>
                  <a:gd name="T52" fmla="*/ 176 w 269"/>
                  <a:gd name="T53" fmla="*/ 16 h 561"/>
                  <a:gd name="T54" fmla="*/ 190 w 269"/>
                  <a:gd name="T55" fmla="*/ 5 h 561"/>
                  <a:gd name="T56" fmla="*/ 199 w 269"/>
                  <a:gd name="T57" fmla="*/ 8 h 561"/>
                  <a:gd name="T58" fmla="*/ 202 w 269"/>
                  <a:gd name="T59" fmla="*/ 0 h 561"/>
                  <a:gd name="T60" fmla="*/ 205 w 269"/>
                  <a:gd name="T61" fmla="*/ 13 h 561"/>
                  <a:gd name="T62" fmla="*/ 224 w 269"/>
                  <a:gd name="T63" fmla="*/ 25 h 561"/>
                  <a:gd name="T64" fmla="*/ 224 w 269"/>
                  <a:gd name="T65" fmla="*/ 43 h 561"/>
                  <a:gd name="T66" fmla="*/ 229 w 269"/>
                  <a:gd name="T67" fmla="*/ 38 h 561"/>
                  <a:gd name="T68" fmla="*/ 235 w 269"/>
                  <a:gd name="T69" fmla="*/ 48 h 561"/>
                  <a:gd name="T70" fmla="*/ 240 w 269"/>
                  <a:gd name="T71" fmla="*/ 65 h 561"/>
                  <a:gd name="T72" fmla="*/ 247 w 269"/>
                  <a:gd name="T73" fmla="*/ 87 h 561"/>
                  <a:gd name="T74" fmla="*/ 238 w 269"/>
                  <a:gd name="T75" fmla="*/ 84 h 561"/>
                  <a:gd name="T76" fmla="*/ 262 w 269"/>
                  <a:gd name="T77" fmla="*/ 119 h 561"/>
                  <a:gd name="T78" fmla="*/ 226 w 269"/>
                  <a:gd name="T79" fmla="*/ 149 h 561"/>
                  <a:gd name="T80" fmla="*/ 216 w 269"/>
                  <a:gd name="T81" fmla="*/ 195 h 561"/>
                  <a:gd name="T82" fmla="*/ 216 w 269"/>
                  <a:gd name="T83" fmla="*/ 224 h 561"/>
                  <a:gd name="T84" fmla="*/ 212 w 269"/>
                  <a:gd name="T85" fmla="*/ 233 h 561"/>
                  <a:gd name="T86" fmla="*/ 224 w 269"/>
                  <a:gd name="T87" fmla="*/ 255 h 561"/>
                  <a:gd name="T88" fmla="*/ 223 w 269"/>
                  <a:gd name="T89" fmla="*/ 265 h 561"/>
                  <a:gd name="T90" fmla="*/ 209 w 269"/>
                  <a:gd name="T91" fmla="*/ 287 h 561"/>
                  <a:gd name="T92" fmla="*/ 221 w 269"/>
                  <a:gd name="T93" fmla="*/ 301 h 561"/>
                  <a:gd name="T94" fmla="*/ 233 w 269"/>
                  <a:gd name="T95" fmla="*/ 327 h 561"/>
                  <a:gd name="T96" fmla="*/ 241 w 269"/>
                  <a:gd name="T97" fmla="*/ 341 h 561"/>
                  <a:gd name="T98" fmla="*/ 216 w 269"/>
                  <a:gd name="T99" fmla="*/ 339 h 561"/>
                  <a:gd name="T100" fmla="*/ 207 w 269"/>
                  <a:gd name="T101" fmla="*/ 350 h 561"/>
                  <a:gd name="T102" fmla="*/ 207 w 269"/>
                  <a:gd name="T103" fmla="*/ 384 h 561"/>
                  <a:gd name="T104" fmla="*/ 200 w 269"/>
                  <a:gd name="T105" fmla="*/ 387 h 561"/>
                  <a:gd name="T106" fmla="*/ 200 w 269"/>
                  <a:gd name="T107" fmla="*/ 398 h 561"/>
                  <a:gd name="T108" fmla="*/ 212 w 269"/>
                  <a:gd name="T109" fmla="*/ 406 h 561"/>
                  <a:gd name="T110" fmla="*/ 209 w 269"/>
                  <a:gd name="T111" fmla="*/ 439 h 561"/>
                  <a:gd name="T112" fmla="*/ 207 w 269"/>
                  <a:gd name="T113" fmla="*/ 442 h 561"/>
                  <a:gd name="T114" fmla="*/ 185 w 269"/>
                  <a:gd name="T115" fmla="*/ 461 h 561"/>
                  <a:gd name="T116" fmla="*/ 163 w 269"/>
                  <a:gd name="T117" fmla="*/ 512 h 561"/>
                  <a:gd name="T118" fmla="*/ 130 w 269"/>
                  <a:gd name="T119" fmla="*/ 522 h 561"/>
                  <a:gd name="T120" fmla="*/ 72 w 269"/>
                  <a:gd name="T1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561">
                    <a:moveTo>
                      <a:pt x="72" y="561"/>
                    </a:moveTo>
                    <a:lnTo>
                      <a:pt x="70" y="561"/>
                    </a:lnTo>
                    <a:lnTo>
                      <a:pt x="66" y="550"/>
                    </a:lnTo>
                    <a:lnTo>
                      <a:pt x="46" y="536"/>
                    </a:lnTo>
                    <a:lnTo>
                      <a:pt x="46" y="529"/>
                    </a:lnTo>
                    <a:lnTo>
                      <a:pt x="39" y="522"/>
                    </a:lnTo>
                    <a:lnTo>
                      <a:pt x="39" y="512"/>
                    </a:lnTo>
                    <a:lnTo>
                      <a:pt x="29" y="491"/>
                    </a:lnTo>
                    <a:lnTo>
                      <a:pt x="31" y="460"/>
                    </a:lnTo>
                    <a:lnTo>
                      <a:pt x="22" y="446"/>
                    </a:lnTo>
                    <a:lnTo>
                      <a:pt x="24" y="433"/>
                    </a:lnTo>
                    <a:lnTo>
                      <a:pt x="24" y="385"/>
                    </a:lnTo>
                    <a:lnTo>
                      <a:pt x="7" y="373"/>
                    </a:lnTo>
                    <a:lnTo>
                      <a:pt x="10" y="358"/>
                    </a:lnTo>
                    <a:lnTo>
                      <a:pt x="8" y="346"/>
                    </a:lnTo>
                    <a:lnTo>
                      <a:pt x="14" y="335"/>
                    </a:lnTo>
                    <a:lnTo>
                      <a:pt x="22" y="325"/>
                    </a:lnTo>
                    <a:lnTo>
                      <a:pt x="32" y="319"/>
                    </a:lnTo>
                    <a:lnTo>
                      <a:pt x="36" y="311"/>
                    </a:lnTo>
                    <a:lnTo>
                      <a:pt x="46" y="304"/>
                    </a:lnTo>
                    <a:lnTo>
                      <a:pt x="58" y="277"/>
                    </a:lnTo>
                    <a:lnTo>
                      <a:pt x="53" y="252"/>
                    </a:lnTo>
                    <a:lnTo>
                      <a:pt x="39" y="233"/>
                    </a:lnTo>
                    <a:lnTo>
                      <a:pt x="25" y="224"/>
                    </a:lnTo>
                    <a:lnTo>
                      <a:pt x="10" y="190"/>
                    </a:lnTo>
                    <a:lnTo>
                      <a:pt x="0" y="132"/>
                    </a:lnTo>
                    <a:lnTo>
                      <a:pt x="5" y="133"/>
                    </a:lnTo>
                    <a:lnTo>
                      <a:pt x="7" y="140"/>
                    </a:lnTo>
                    <a:lnTo>
                      <a:pt x="14" y="146"/>
                    </a:lnTo>
                    <a:lnTo>
                      <a:pt x="8" y="129"/>
                    </a:lnTo>
                    <a:lnTo>
                      <a:pt x="19" y="132"/>
                    </a:lnTo>
                    <a:lnTo>
                      <a:pt x="20" y="140"/>
                    </a:lnTo>
                    <a:lnTo>
                      <a:pt x="22" y="136"/>
                    </a:lnTo>
                    <a:lnTo>
                      <a:pt x="31" y="143"/>
                    </a:lnTo>
                    <a:lnTo>
                      <a:pt x="65" y="163"/>
                    </a:lnTo>
                    <a:lnTo>
                      <a:pt x="65" y="155"/>
                    </a:lnTo>
                    <a:lnTo>
                      <a:pt x="75" y="155"/>
                    </a:lnTo>
                    <a:lnTo>
                      <a:pt x="79" y="173"/>
                    </a:lnTo>
                    <a:lnTo>
                      <a:pt x="84" y="173"/>
                    </a:lnTo>
                    <a:lnTo>
                      <a:pt x="84" y="162"/>
                    </a:lnTo>
                    <a:lnTo>
                      <a:pt x="87" y="162"/>
                    </a:lnTo>
                    <a:lnTo>
                      <a:pt x="87" y="133"/>
                    </a:lnTo>
                    <a:lnTo>
                      <a:pt x="87" y="124"/>
                    </a:lnTo>
                    <a:lnTo>
                      <a:pt x="113" y="100"/>
                    </a:lnTo>
                    <a:lnTo>
                      <a:pt x="116" y="106"/>
                    </a:lnTo>
                    <a:lnTo>
                      <a:pt x="157" y="102"/>
                    </a:lnTo>
                    <a:lnTo>
                      <a:pt x="168" y="106"/>
                    </a:lnTo>
                    <a:lnTo>
                      <a:pt x="176" y="102"/>
                    </a:lnTo>
                    <a:lnTo>
                      <a:pt x="163" y="91"/>
                    </a:lnTo>
                    <a:lnTo>
                      <a:pt x="161" y="79"/>
                    </a:lnTo>
                    <a:lnTo>
                      <a:pt x="168" y="71"/>
                    </a:lnTo>
                    <a:lnTo>
                      <a:pt x="168" y="52"/>
                    </a:lnTo>
                    <a:lnTo>
                      <a:pt x="176" y="27"/>
                    </a:lnTo>
                    <a:lnTo>
                      <a:pt x="176" y="16"/>
                    </a:lnTo>
                    <a:lnTo>
                      <a:pt x="183" y="16"/>
                    </a:lnTo>
                    <a:lnTo>
                      <a:pt x="190" y="5"/>
                    </a:lnTo>
                    <a:lnTo>
                      <a:pt x="199" y="3"/>
                    </a:lnTo>
                    <a:lnTo>
                      <a:pt x="199" y="8"/>
                    </a:lnTo>
                    <a:lnTo>
                      <a:pt x="200" y="8"/>
                    </a:lnTo>
                    <a:lnTo>
                      <a:pt x="202" y="0"/>
                    </a:lnTo>
                    <a:lnTo>
                      <a:pt x="212" y="3"/>
                    </a:lnTo>
                    <a:lnTo>
                      <a:pt x="205" y="13"/>
                    </a:lnTo>
                    <a:lnTo>
                      <a:pt x="202" y="25"/>
                    </a:lnTo>
                    <a:lnTo>
                      <a:pt x="224" y="25"/>
                    </a:lnTo>
                    <a:lnTo>
                      <a:pt x="229" y="27"/>
                    </a:lnTo>
                    <a:lnTo>
                      <a:pt x="224" y="43"/>
                    </a:lnTo>
                    <a:lnTo>
                      <a:pt x="231" y="45"/>
                    </a:lnTo>
                    <a:lnTo>
                      <a:pt x="229" y="38"/>
                    </a:lnTo>
                    <a:lnTo>
                      <a:pt x="235" y="38"/>
                    </a:lnTo>
                    <a:lnTo>
                      <a:pt x="235" y="48"/>
                    </a:lnTo>
                    <a:lnTo>
                      <a:pt x="241" y="49"/>
                    </a:lnTo>
                    <a:lnTo>
                      <a:pt x="240" y="65"/>
                    </a:lnTo>
                    <a:lnTo>
                      <a:pt x="250" y="84"/>
                    </a:lnTo>
                    <a:lnTo>
                      <a:pt x="247" y="87"/>
                    </a:lnTo>
                    <a:lnTo>
                      <a:pt x="241" y="84"/>
                    </a:lnTo>
                    <a:lnTo>
                      <a:pt x="238" y="84"/>
                    </a:lnTo>
                    <a:lnTo>
                      <a:pt x="241" y="109"/>
                    </a:lnTo>
                    <a:lnTo>
                      <a:pt x="262" y="119"/>
                    </a:lnTo>
                    <a:lnTo>
                      <a:pt x="269" y="143"/>
                    </a:lnTo>
                    <a:lnTo>
                      <a:pt x="226" y="149"/>
                    </a:lnTo>
                    <a:lnTo>
                      <a:pt x="221" y="154"/>
                    </a:lnTo>
                    <a:lnTo>
                      <a:pt x="216" y="195"/>
                    </a:lnTo>
                    <a:lnTo>
                      <a:pt x="218" y="203"/>
                    </a:lnTo>
                    <a:lnTo>
                      <a:pt x="216" y="224"/>
                    </a:lnTo>
                    <a:lnTo>
                      <a:pt x="209" y="228"/>
                    </a:lnTo>
                    <a:lnTo>
                      <a:pt x="212" y="233"/>
                    </a:lnTo>
                    <a:lnTo>
                      <a:pt x="212" y="247"/>
                    </a:lnTo>
                    <a:lnTo>
                      <a:pt x="224" y="255"/>
                    </a:lnTo>
                    <a:lnTo>
                      <a:pt x="224" y="262"/>
                    </a:lnTo>
                    <a:lnTo>
                      <a:pt x="223" y="265"/>
                    </a:lnTo>
                    <a:lnTo>
                      <a:pt x="223" y="284"/>
                    </a:lnTo>
                    <a:lnTo>
                      <a:pt x="209" y="287"/>
                    </a:lnTo>
                    <a:lnTo>
                      <a:pt x="212" y="304"/>
                    </a:lnTo>
                    <a:lnTo>
                      <a:pt x="221" y="301"/>
                    </a:lnTo>
                    <a:lnTo>
                      <a:pt x="223" y="315"/>
                    </a:lnTo>
                    <a:lnTo>
                      <a:pt x="233" y="327"/>
                    </a:lnTo>
                    <a:lnTo>
                      <a:pt x="247" y="327"/>
                    </a:lnTo>
                    <a:lnTo>
                      <a:pt x="241" y="341"/>
                    </a:lnTo>
                    <a:lnTo>
                      <a:pt x="226" y="336"/>
                    </a:lnTo>
                    <a:lnTo>
                      <a:pt x="216" y="339"/>
                    </a:lnTo>
                    <a:lnTo>
                      <a:pt x="212" y="349"/>
                    </a:lnTo>
                    <a:lnTo>
                      <a:pt x="207" y="350"/>
                    </a:lnTo>
                    <a:lnTo>
                      <a:pt x="200" y="358"/>
                    </a:lnTo>
                    <a:lnTo>
                      <a:pt x="207" y="384"/>
                    </a:lnTo>
                    <a:lnTo>
                      <a:pt x="202" y="384"/>
                    </a:lnTo>
                    <a:lnTo>
                      <a:pt x="200" y="387"/>
                    </a:lnTo>
                    <a:lnTo>
                      <a:pt x="207" y="396"/>
                    </a:lnTo>
                    <a:lnTo>
                      <a:pt x="200" y="398"/>
                    </a:lnTo>
                    <a:lnTo>
                      <a:pt x="207" y="406"/>
                    </a:lnTo>
                    <a:lnTo>
                      <a:pt x="212" y="406"/>
                    </a:lnTo>
                    <a:lnTo>
                      <a:pt x="223" y="425"/>
                    </a:lnTo>
                    <a:lnTo>
                      <a:pt x="209" y="439"/>
                    </a:lnTo>
                    <a:lnTo>
                      <a:pt x="212" y="446"/>
                    </a:lnTo>
                    <a:lnTo>
                      <a:pt x="207" y="442"/>
                    </a:lnTo>
                    <a:lnTo>
                      <a:pt x="190" y="464"/>
                    </a:lnTo>
                    <a:lnTo>
                      <a:pt x="185" y="461"/>
                    </a:lnTo>
                    <a:lnTo>
                      <a:pt x="169" y="468"/>
                    </a:lnTo>
                    <a:lnTo>
                      <a:pt x="163" y="512"/>
                    </a:lnTo>
                    <a:lnTo>
                      <a:pt x="152" y="517"/>
                    </a:lnTo>
                    <a:lnTo>
                      <a:pt x="130" y="522"/>
                    </a:lnTo>
                    <a:lnTo>
                      <a:pt x="99" y="553"/>
                    </a:lnTo>
                    <a:lnTo>
                      <a:pt x="72" y="5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80" name="Freeform 60"/>
              <p:cNvSpPr>
                <a:spLocks/>
              </p:cNvSpPr>
              <p:nvPr/>
            </p:nvSpPr>
            <p:spPr bwMode="auto">
              <a:xfrm>
                <a:off x="6811491" y="6916765"/>
                <a:ext cx="427038" cy="890591"/>
              </a:xfrm>
              <a:custGeom>
                <a:avLst/>
                <a:gdLst>
                  <a:gd name="T0" fmla="*/ 70 w 269"/>
                  <a:gd name="T1" fmla="*/ 561 h 561"/>
                  <a:gd name="T2" fmla="*/ 46 w 269"/>
                  <a:gd name="T3" fmla="*/ 536 h 561"/>
                  <a:gd name="T4" fmla="*/ 39 w 269"/>
                  <a:gd name="T5" fmla="*/ 522 h 561"/>
                  <a:gd name="T6" fmla="*/ 29 w 269"/>
                  <a:gd name="T7" fmla="*/ 491 h 561"/>
                  <a:gd name="T8" fmla="*/ 22 w 269"/>
                  <a:gd name="T9" fmla="*/ 446 h 561"/>
                  <a:gd name="T10" fmla="*/ 24 w 269"/>
                  <a:gd name="T11" fmla="*/ 385 h 561"/>
                  <a:gd name="T12" fmla="*/ 10 w 269"/>
                  <a:gd name="T13" fmla="*/ 358 h 561"/>
                  <a:gd name="T14" fmla="*/ 14 w 269"/>
                  <a:gd name="T15" fmla="*/ 335 h 561"/>
                  <a:gd name="T16" fmla="*/ 32 w 269"/>
                  <a:gd name="T17" fmla="*/ 319 h 561"/>
                  <a:gd name="T18" fmla="*/ 46 w 269"/>
                  <a:gd name="T19" fmla="*/ 304 h 561"/>
                  <a:gd name="T20" fmla="*/ 53 w 269"/>
                  <a:gd name="T21" fmla="*/ 252 h 561"/>
                  <a:gd name="T22" fmla="*/ 25 w 269"/>
                  <a:gd name="T23" fmla="*/ 224 h 561"/>
                  <a:gd name="T24" fmla="*/ 0 w 269"/>
                  <a:gd name="T25" fmla="*/ 132 h 561"/>
                  <a:gd name="T26" fmla="*/ 7 w 269"/>
                  <a:gd name="T27" fmla="*/ 140 h 561"/>
                  <a:gd name="T28" fmla="*/ 8 w 269"/>
                  <a:gd name="T29" fmla="*/ 129 h 561"/>
                  <a:gd name="T30" fmla="*/ 20 w 269"/>
                  <a:gd name="T31" fmla="*/ 140 h 561"/>
                  <a:gd name="T32" fmla="*/ 31 w 269"/>
                  <a:gd name="T33" fmla="*/ 143 h 561"/>
                  <a:gd name="T34" fmla="*/ 65 w 269"/>
                  <a:gd name="T35" fmla="*/ 155 h 561"/>
                  <a:gd name="T36" fmla="*/ 79 w 269"/>
                  <a:gd name="T37" fmla="*/ 173 h 561"/>
                  <a:gd name="T38" fmla="*/ 84 w 269"/>
                  <a:gd name="T39" fmla="*/ 162 h 561"/>
                  <a:gd name="T40" fmla="*/ 87 w 269"/>
                  <a:gd name="T41" fmla="*/ 133 h 561"/>
                  <a:gd name="T42" fmla="*/ 113 w 269"/>
                  <a:gd name="T43" fmla="*/ 100 h 561"/>
                  <a:gd name="T44" fmla="*/ 157 w 269"/>
                  <a:gd name="T45" fmla="*/ 102 h 561"/>
                  <a:gd name="T46" fmla="*/ 176 w 269"/>
                  <a:gd name="T47" fmla="*/ 102 h 561"/>
                  <a:gd name="T48" fmla="*/ 161 w 269"/>
                  <a:gd name="T49" fmla="*/ 79 h 561"/>
                  <a:gd name="T50" fmla="*/ 168 w 269"/>
                  <a:gd name="T51" fmla="*/ 52 h 561"/>
                  <a:gd name="T52" fmla="*/ 176 w 269"/>
                  <a:gd name="T53" fmla="*/ 16 h 561"/>
                  <a:gd name="T54" fmla="*/ 190 w 269"/>
                  <a:gd name="T55" fmla="*/ 5 h 561"/>
                  <a:gd name="T56" fmla="*/ 199 w 269"/>
                  <a:gd name="T57" fmla="*/ 8 h 561"/>
                  <a:gd name="T58" fmla="*/ 202 w 269"/>
                  <a:gd name="T59" fmla="*/ 0 h 561"/>
                  <a:gd name="T60" fmla="*/ 205 w 269"/>
                  <a:gd name="T61" fmla="*/ 13 h 561"/>
                  <a:gd name="T62" fmla="*/ 224 w 269"/>
                  <a:gd name="T63" fmla="*/ 25 h 561"/>
                  <a:gd name="T64" fmla="*/ 224 w 269"/>
                  <a:gd name="T65" fmla="*/ 43 h 561"/>
                  <a:gd name="T66" fmla="*/ 229 w 269"/>
                  <a:gd name="T67" fmla="*/ 38 h 561"/>
                  <a:gd name="T68" fmla="*/ 235 w 269"/>
                  <a:gd name="T69" fmla="*/ 48 h 561"/>
                  <a:gd name="T70" fmla="*/ 240 w 269"/>
                  <a:gd name="T71" fmla="*/ 65 h 561"/>
                  <a:gd name="T72" fmla="*/ 247 w 269"/>
                  <a:gd name="T73" fmla="*/ 87 h 561"/>
                  <a:gd name="T74" fmla="*/ 238 w 269"/>
                  <a:gd name="T75" fmla="*/ 84 h 561"/>
                  <a:gd name="T76" fmla="*/ 262 w 269"/>
                  <a:gd name="T77" fmla="*/ 119 h 561"/>
                  <a:gd name="T78" fmla="*/ 226 w 269"/>
                  <a:gd name="T79" fmla="*/ 149 h 561"/>
                  <a:gd name="T80" fmla="*/ 216 w 269"/>
                  <a:gd name="T81" fmla="*/ 195 h 561"/>
                  <a:gd name="T82" fmla="*/ 216 w 269"/>
                  <a:gd name="T83" fmla="*/ 224 h 561"/>
                  <a:gd name="T84" fmla="*/ 212 w 269"/>
                  <a:gd name="T85" fmla="*/ 233 h 561"/>
                  <a:gd name="T86" fmla="*/ 224 w 269"/>
                  <a:gd name="T87" fmla="*/ 255 h 561"/>
                  <a:gd name="T88" fmla="*/ 223 w 269"/>
                  <a:gd name="T89" fmla="*/ 265 h 561"/>
                  <a:gd name="T90" fmla="*/ 209 w 269"/>
                  <a:gd name="T91" fmla="*/ 287 h 561"/>
                  <a:gd name="T92" fmla="*/ 221 w 269"/>
                  <a:gd name="T93" fmla="*/ 301 h 561"/>
                  <a:gd name="T94" fmla="*/ 233 w 269"/>
                  <a:gd name="T95" fmla="*/ 327 h 561"/>
                  <a:gd name="T96" fmla="*/ 241 w 269"/>
                  <a:gd name="T97" fmla="*/ 341 h 561"/>
                  <a:gd name="T98" fmla="*/ 216 w 269"/>
                  <a:gd name="T99" fmla="*/ 339 h 561"/>
                  <a:gd name="T100" fmla="*/ 207 w 269"/>
                  <a:gd name="T101" fmla="*/ 350 h 561"/>
                  <a:gd name="T102" fmla="*/ 207 w 269"/>
                  <a:gd name="T103" fmla="*/ 384 h 561"/>
                  <a:gd name="T104" fmla="*/ 200 w 269"/>
                  <a:gd name="T105" fmla="*/ 387 h 561"/>
                  <a:gd name="T106" fmla="*/ 200 w 269"/>
                  <a:gd name="T107" fmla="*/ 398 h 561"/>
                  <a:gd name="T108" fmla="*/ 212 w 269"/>
                  <a:gd name="T109" fmla="*/ 406 h 561"/>
                  <a:gd name="T110" fmla="*/ 209 w 269"/>
                  <a:gd name="T111" fmla="*/ 439 h 561"/>
                  <a:gd name="T112" fmla="*/ 207 w 269"/>
                  <a:gd name="T113" fmla="*/ 442 h 561"/>
                  <a:gd name="T114" fmla="*/ 185 w 269"/>
                  <a:gd name="T115" fmla="*/ 461 h 561"/>
                  <a:gd name="T116" fmla="*/ 163 w 269"/>
                  <a:gd name="T117" fmla="*/ 512 h 561"/>
                  <a:gd name="T118" fmla="*/ 130 w 269"/>
                  <a:gd name="T119" fmla="*/ 522 h 561"/>
                  <a:gd name="T120" fmla="*/ 72 w 269"/>
                  <a:gd name="T1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561">
                    <a:moveTo>
                      <a:pt x="72" y="561"/>
                    </a:moveTo>
                    <a:lnTo>
                      <a:pt x="70" y="561"/>
                    </a:lnTo>
                    <a:lnTo>
                      <a:pt x="66" y="550"/>
                    </a:lnTo>
                    <a:lnTo>
                      <a:pt x="46" y="536"/>
                    </a:lnTo>
                    <a:lnTo>
                      <a:pt x="46" y="529"/>
                    </a:lnTo>
                    <a:lnTo>
                      <a:pt x="39" y="522"/>
                    </a:lnTo>
                    <a:lnTo>
                      <a:pt x="39" y="512"/>
                    </a:lnTo>
                    <a:lnTo>
                      <a:pt x="29" y="491"/>
                    </a:lnTo>
                    <a:lnTo>
                      <a:pt x="31" y="460"/>
                    </a:lnTo>
                    <a:lnTo>
                      <a:pt x="22" y="446"/>
                    </a:lnTo>
                    <a:lnTo>
                      <a:pt x="24" y="433"/>
                    </a:lnTo>
                    <a:lnTo>
                      <a:pt x="24" y="385"/>
                    </a:lnTo>
                    <a:lnTo>
                      <a:pt x="7" y="373"/>
                    </a:lnTo>
                    <a:lnTo>
                      <a:pt x="10" y="358"/>
                    </a:lnTo>
                    <a:lnTo>
                      <a:pt x="8" y="346"/>
                    </a:lnTo>
                    <a:lnTo>
                      <a:pt x="14" y="335"/>
                    </a:lnTo>
                    <a:lnTo>
                      <a:pt x="22" y="325"/>
                    </a:lnTo>
                    <a:lnTo>
                      <a:pt x="32" y="319"/>
                    </a:lnTo>
                    <a:lnTo>
                      <a:pt x="36" y="311"/>
                    </a:lnTo>
                    <a:lnTo>
                      <a:pt x="46" y="304"/>
                    </a:lnTo>
                    <a:lnTo>
                      <a:pt x="58" y="277"/>
                    </a:lnTo>
                    <a:lnTo>
                      <a:pt x="53" y="252"/>
                    </a:lnTo>
                    <a:lnTo>
                      <a:pt x="39" y="233"/>
                    </a:lnTo>
                    <a:lnTo>
                      <a:pt x="25" y="224"/>
                    </a:lnTo>
                    <a:lnTo>
                      <a:pt x="10" y="190"/>
                    </a:lnTo>
                    <a:lnTo>
                      <a:pt x="0" y="132"/>
                    </a:lnTo>
                    <a:lnTo>
                      <a:pt x="5" y="133"/>
                    </a:lnTo>
                    <a:lnTo>
                      <a:pt x="7" y="140"/>
                    </a:lnTo>
                    <a:lnTo>
                      <a:pt x="14" y="146"/>
                    </a:lnTo>
                    <a:lnTo>
                      <a:pt x="8" y="129"/>
                    </a:lnTo>
                    <a:lnTo>
                      <a:pt x="19" y="132"/>
                    </a:lnTo>
                    <a:lnTo>
                      <a:pt x="20" y="140"/>
                    </a:lnTo>
                    <a:lnTo>
                      <a:pt x="22" y="136"/>
                    </a:lnTo>
                    <a:lnTo>
                      <a:pt x="31" y="143"/>
                    </a:lnTo>
                    <a:lnTo>
                      <a:pt x="65" y="163"/>
                    </a:lnTo>
                    <a:lnTo>
                      <a:pt x="65" y="155"/>
                    </a:lnTo>
                    <a:lnTo>
                      <a:pt x="75" y="155"/>
                    </a:lnTo>
                    <a:lnTo>
                      <a:pt x="79" y="173"/>
                    </a:lnTo>
                    <a:lnTo>
                      <a:pt x="84" y="173"/>
                    </a:lnTo>
                    <a:lnTo>
                      <a:pt x="84" y="162"/>
                    </a:lnTo>
                    <a:lnTo>
                      <a:pt x="87" y="162"/>
                    </a:lnTo>
                    <a:lnTo>
                      <a:pt x="87" y="133"/>
                    </a:lnTo>
                    <a:lnTo>
                      <a:pt x="87" y="124"/>
                    </a:lnTo>
                    <a:lnTo>
                      <a:pt x="113" y="100"/>
                    </a:lnTo>
                    <a:lnTo>
                      <a:pt x="116" y="106"/>
                    </a:lnTo>
                    <a:lnTo>
                      <a:pt x="157" y="102"/>
                    </a:lnTo>
                    <a:lnTo>
                      <a:pt x="168" y="106"/>
                    </a:lnTo>
                    <a:lnTo>
                      <a:pt x="176" y="102"/>
                    </a:lnTo>
                    <a:lnTo>
                      <a:pt x="163" y="91"/>
                    </a:lnTo>
                    <a:lnTo>
                      <a:pt x="161" y="79"/>
                    </a:lnTo>
                    <a:lnTo>
                      <a:pt x="168" y="71"/>
                    </a:lnTo>
                    <a:lnTo>
                      <a:pt x="168" y="52"/>
                    </a:lnTo>
                    <a:lnTo>
                      <a:pt x="176" y="27"/>
                    </a:lnTo>
                    <a:lnTo>
                      <a:pt x="176" y="16"/>
                    </a:lnTo>
                    <a:lnTo>
                      <a:pt x="183" y="16"/>
                    </a:lnTo>
                    <a:lnTo>
                      <a:pt x="190" y="5"/>
                    </a:lnTo>
                    <a:lnTo>
                      <a:pt x="199" y="3"/>
                    </a:lnTo>
                    <a:lnTo>
                      <a:pt x="199" y="8"/>
                    </a:lnTo>
                    <a:lnTo>
                      <a:pt x="200" y="8"/>
                    </a:lnTo>
                    <a:lnTo>
                      <a:pt x="202" y="0"/>
                    </a:lnTo>
                    <a:lnTo>
                      <a:pt x="212" y="3"/>
                    </a:lnTo>
                    <a:lnTo>
                      <a:pt x="205" y="13"/>
                    </a:lnTo>
                    <a:lnTo>
                      <a:pt x="202" y="25"/>
                    </a:lnTo>
                    <a:lnTo>
                      <a:pt x="224" y="25"/>
                    </a:lnTo>
                    <a:lnTo>
                      <a:pt x="229" y="27"/>
                    </a:lnTo>
                    <a:lnTo>
                      <a:pt x="224" y="43"/>
                    </a:lnTo>
                    <a:lnTo>
                      <a:pt x="231" y="45"/>
                    </a:lnTo>
                    <a:lnTo>
                      <a:pt x="229" y="38"/>
                    </a:lnTo>
                    <a:lnTo>
                      <a:pt x="235" y="38"/>
                    </a:lnTo>
                    <a:lnTo>
                      <a:pt x="235" y="48"/>
                    </a:lnTo>
                    <a:lnTo>
                      <a:pt x="241" y="49"/>
                    </a:lnTo>
                    <a:lnTo>
                      <a:pt x="240" y="65"/>
                    </a:lnTo>
                    <a:lnTo>
                      <a:pt x="250" y="84"/>
                    </a:lnTo>
                    <a:lnTo>
                      <a:pt x="247" y="87"/>
                    </a:lnTo>
                    <a:lnTo>
                      <a:pt x="241" y="84"/>
                    </a:lnTo>
                    <a:lnTo>
                      <a:pt x="238" y="84"/>
                    </a:lnTo>
                    <a:lnTo>
                      <a:pt x="241" y="109"/>
                    </a:lnTo>
                    <a:lnTo>
                      <a:pt x="262" y="119"/>
                    </a:lnTo>
                    <a:lnTo>
                      <a:pt x="269" y="143"/>
                    </a:lnTo>
                    <a:lnTo>
                      <a:pt x="226" y="149"/>
                    </a:lnTo>
                    <a:lnTo>
                      <a:pt x="221" y="154"/>
                    </a:lnTo>
                    <a:lnTo>
                      <a:pt x="216" y="195"/>
                    </a:lnTo>
                    <a:lnTo>
                      <a:pt x="218" y="203"/>
                    </a:lnTo>
                    <a:lnTo>
                      <a:pt x="216" y="224"/>
                    </a:lnTo>
                    <a:lnTo>
                      <a:pt x="209" y="228"/>
                    </a:lnTo>
                    <a:lnTo>
                      <a:pt x="212" y="233"/>
                    </a:lnTo>
                    <a:lnTo>
                      <a:pt x="212" y="247"/>
                    </a:lnTo>
                    <a:lnTo>
                      <a:pt x="224" y="255"/>
                    </a:lnTo>
                    <a:lnTo>
                      <a:pt x="224" y="262"/>
                    </a:lnTo>
                    <a:lnTo>
                      <a:pt x="223" y="265"/>
                    </a:lnTo>
                    <a:lnTo>
                      <a:pt x="223" y="284"/>
                    </a:lnTo>
                    <a:lnTo>
                      <a:pt x="209" y="287"/>
                    </a:lnTo>
                    <a:lnTo>
                      <a:pt x="212" y="304"/>
                    </a:lnTo>
                    <a:lnTo>
                      <a:pt x="221" y="301"/>
                    </a:lnTo>
                    <a:lnTo>
                      <a:pt x="223" y="315"/>
                    </a:lnTo>
                    <a:lnTo>
                      <a:pt x="233" y="327"/>
                    </a:lnTo>
                    <a:lnTo>
                      <a:pt x="247" y="327"/>
                    </a:lnTo>
                    <a:lnTo>
                      <a:pt x="241" y="341"/>
                    </a:lnTo>
                    <a:lnTo>
                      <a:pt x="226" y="336"/>
                    </a:lnTo>
                    <a:lnTo>
                      <a:pt x="216" y="339"/>
                    </a:lnTo>
                    <a:lnTo>
                      <a:pt x="212" y="349"/>
                    </a:lnTo>
                    <a:lnTo>
                      <a:pt x="207" y="350"/>
                    </a:lnTo>
                    <a:lnTo>
                      <a:pt x="200" y="358"/>
                    </a:lnTo>
                    <a:lnTo>
                      <a:pt x="207" y="384"/>
                    </a:lnTo>
                    <a:lnTo>
                      <a:pt x="202" y="384"/>
                    </a:lnTo>
                    <a:lnTo>
                      <a:pt x="200" y="387"/>
                    </a:lnTo>
                    <a:lnTo>
                      <a:pt x="207" y="396"/>
                    </a:lnTo>
                    <a:lnTo>
                      <a:pt x="200" y="398"/>
                    </a:lnTo>
                    <a:lnTo>
                      <a:pt x="207" y="406"/>
                    </a:lnTo>
                    <a:lnTo>
                      <a:pt x="212" y="406"/>
                    </a:lnTo>
                    <a:lnTo>
                      <a:pt x="223" y="425"/>
                    </a:lnTo>
                    <a:lnTo>
                      <a:pt x="209" y="439"/>
                    </a:lnTo>
                    <a:lnTo>
                      <a:pt x="212" y="446"/>
                    </a:lnTo>
                    <a:lnTo>
                      <a:pt x="207" y="442"/>
                    </a:lnTo>
                    <a:lnTo>
                      <a:pt x="190" y="464"/>
                    </a:lnTo>
                    <a:lnTo>
                      <a:pt x="185" y="461"/>
                    </a:lnTo>
                    <a:lnTo>
                      <a:pt x="169" y="468"/>
                    </a:lnTo>
                    <a:lnTo>
                      <a:pt x="163" y="512"/>
                    </a:lnTo>
                    <a:lnTo>
                      <a:pt x="152" y="517"/>
                    </a:lnTo>
                    <a:lnTo>
                      <a:pt x="130" y="522"/>
                    </a:lnTo>
                    <a:lnTo>
                      <a:pt x="99" y="553"/>
                    </a:lnTo>
                    <a:lnTo>
                      <a:pt x="72" y="56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81" name="Freeform 61"/>
              <p:cNvSpPr>
                <a:spLocks/>
              </p:cNvSpPr>
              <p:nvPr/>
            </p:nvSpPr>
            <p:spPr bwMode="auto">
              <a:xfrm>
                <a:off x="1212378" y="9625050"/>
                <a:ext cx="1466850" cy="931866"/>
              </a:xfrm>
              <a:custGeom>
                <a:avLst/>
                <a:gdLst>
                  <a:gd name="T0" fmla="*/ 5 w 924"/>
                  <a:gd name="T1" fmla="*/ 200 h 587"/>
                  <a:gd name="T2" fmla="*/ 50 w 924"/>
                  <a:gd name="T3" fmla="*/ 193 h 587"/>
                  <a:gd name="T4" fmla="*/ 150 w 924"/>
                  <a:gd name="T5" fmla="*/ 141 h 587"/>
                  <a:gd name="T6" fmla="*/ 200 w 924"/>
                  <a:gd name="T7" fmla="*/ 147 h 587"/>
                  <a:gd name="T8" fmla="*/ 233 w 924"/>
                  <a:gd name="T9" fmla="*/ 158 h 587"/>
                  <a:gd name="T10" fmla="*/ 233 w 924"/>
                  <a:gd name="T11" fmla="*/ 120 h 587"/>
                  <a:gd name="T12" fmla="*/ 273 w 924"/>
                  <a:gd name="T13" fmla="*/ 120 h 587"/>
                  <a:gd name="T14" fmla="*/ 299 w 924"/>
                  <a:gd name="T15" fmla="*/ 157 h 587"/>
                  <a:gd name="T16" fmla="*/ 369 w 924"/>
                  <a:gd name="T17" fmla="*/ 171 h 587"/>
                  <a:gd name="T18" fmla="*/ 391 w 924"/>
                  <a:gd name="T19" fmla="*/ 168 h 587"/>
                  <a:gd name="T20" fmla="*/ 404 w 924"/>
                  <a:gd name="T21" fmla="*/ 162 h 587"/>
                  <a:gd name="T22" fmla="*/ 423 w 924"/>
                  <a:gd name="T23" fmla="*/ 138 h 587"/>
                  <a:gd name="T24" fmla="*/ 447 w 924"/>
                  <a:gd name="T25" fmla="*/ 109 h 587"/>
                  <a:gd name="T26" fmla="*/ 529 w 924"/>
                  <a:gd name="T27" fmla="*/ 60 h 587"/>
                  <a:gd name="T28" fmla="*/ 614 w 924"/>
                  <a:gd name="T29" fmla="*/ 22 h 587"/>
                  <a:gd name="T30" fmla="*/ 644 w 924"/>
                  <a:gd name="T31" fmla="*/ 11 h 587"/>
                  <a:gd name="T32" fmla="*/ 717 w 924"/>
                  <a:gd name="T33" fmla="*/ 16 h 587"/>
                  <a:gd name="T34" fmla="*/ 769 w 924"/>
                  <a:gd name="T35" fmla="*/ 17 h 587"/>
                  <a:gd name="T36" fmla="*/ 792 w 924"/>
                  <a:gd name="T37" fmla="*/ 25 h 587"/>
                  <a:gd name="T38" fmla="*/ 771 w 924"/>
                  <a:gd name="T39" fmla="*/ 70 h 587"/>
                  <a:gd name="T40" fmla="*/ 786 w 924"/>
                  <a:gd name="T41" fmla="*/ 82 h 587"/>
                  <a:gd name="T42" fmla="*/ 809 w 924"/>
                  <a:gd name="T43" fmla="*/ 114 h 587"/>
                  <a:gd name="T44" fmla="*/ 793 w 924"/>
                  <a:gd name="T45" fmla="*/ 147 h 587"/>
                  <a:gd name="T46" fmla="*/ 772 w 924"/>
                  <a:gd name="T47" fmla="*/ 173 h 587"/>
                  <a:gd name="T48" fmla="*/ 823 w 924"/>
                  <a:gd name="T49" fmla="*/ 238 h 587"/>
                  <a:gd name="T50" fmla="*/ 875 w 924"/>
                  <a:gd name="T51" fmla="*/ 233 h 587"/>
                  <a:gd name="T52" fmla="*/ 917 w 924"/>
                  <a:gd name="T53" fmla="*/ 254 h 587"/>
                  <a:gd name="T54" fmla="*/ 906 w 924"/>
                  <a:gd name="T55" fmla="*/ 331 h 587"/>
                  <a:gd name="T56" fmla="*/ 892 w 924"/>
                  <a:gd name="T57" fmla="*/ 425 h 587"/>
                  <a:gd name="T58" fmla="*/ 879 w 924"/>
                  <a:gd name="T59" fmla="*/ 447 h 587"/>
                  <a:gd name="T60" fmla="*/ 828 w 924"/>
                  <a:gd name="T61" fmla="*/ 463 h 587"/>
                  <a:gd name="T62" fmla="*/ 792 w 924"/>
                  <a:gd name="T63" fmla="*/ 457 h 587"/>
                  <a:gd name="T64" fmla="*/ 734 w 924"/>
                  <a:gd name="T65" fmla="*/ 506 h 587"/>
                  <a:gd name="T66" fmla="*/ 689 w 924"/>
                  <a:gd name="T67" fmla="*/ 523 h 587"/>
                  <a:gd name="T68" fmla="*/ 630 w 924"/>
                  <a:gd name="T69" fmla="*/ 509 h 587"/>
                  <a:gd name="T70" fmla="*/ 581 w 924"/>
                  <a:gd name="T71" fmla="*/ 527 h 587"/>
                  <a:gd name="T72" fmla="*/ 527 w 924"/>
                  <a:gd name="T73" fmla="*/ 541 h 587"/>
                  <a:gd name="T74" fmla="*/ 477 w 924"/>
                  <a:gd name="T75" fmla="*/ 558 h 587"/>
                  <a:gd name="T76" fmla="*/ 494 w 924"/>
                  <a:gd name="T77" fmla="*/ 506 h 587"/>
                  <a:gd name="T78" fmla="*/ 447 w 924"/>
                  <a:gd name="T79" fmla="*/ 487 h 587"/>
                  <a:gd name="T80" fmla="*/ 383 w 924"/>
                  <a:gd name="T81" fmla="*/ 497 h 587"/>
                  <a:gd name="T82" fmla="*/ 360 w 924"/>
                  <a:gd name="T83" fmla="*/ 546 h 587"/>
                  <a:gd name="T84" fmla="*/ 346 w 924"/>
                  <a:gd name="T85" fmla="*/ 573 h 587"/>
                  <a:gd name="T86" fmla="*/ 284 w 924"/>
                  <a:gd name="T87" fmla="*/ 549 h 587"/>
                  <a:gd name="T88" fmla="*/ 235 w 924"/>
                  <a:gd name="T89" fmla="*/ 560 h 587"/>
                  <a:gd name="T90" fmla="*/ 202 w 924"/>
                  <a:gd name="T91" fmla="*/ 571 h 587"/>
                  <a:gd name="T92" fmla="*/ 164 w 924"/>
                  <a:gd name="T93" fmla="*/ 565 h 587"/>
                  <a:gd name="T94" fmla="*/ 138 w 924"/>
                  <a:gd name="T95" fmla="*/ 573 h 587"/>
                  <a:gd name="T96" fmla="*/ 113 w 924"/>
                  <a:gd name="T97" fmla="*/ 522 h 587"/>
                  <a:gd name="T98" fmla="*/ 89 w 924"/>
                  <a:gd name="T99" fmla="*/ 466 h 587"/>
                  <a:gd name="T100" fmla="*/ 44 w 924"/>
                  <a:gd name="T101" fmla="*/ 433 h 587"/>
                  <a:gd name="T102" fmla="*/ 30 w 924"/>
                  <a:gd name="T103" fmla="*/ 376 h 587"/>
                  <a:gd name="T104" fmla="*/ 54 w 924"/>
                  <a:gd name="T105" fmla="*/ 336 h 587"/>
                  <a:gd name="T106" fmla="*/ 106 w 924"/>
                  <a:gd name="T107" fmla="*/ 284 h 587"/>
                  <a:gd name="T108" fmla="*/ 82 w 924"/>
                  <a:gd name="T109" fmla="*/ 249 h 587"/>
                  <a:gd name="T110" fmla="*/ 38 w 924"/>
                  <a:gd name="T111" fmla="*/ 25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4" h="587">
                    <a:moveTo>
                      <a:pt x="0" y="233"/>
                    </a:moveTo>
                    <a:lnTo>
                      <a:pt x="12" y="217"/>
                    </a:lnTo>
                    <a:lnTo>
                      <a:pt x="0" y="206"/>
                    </a:lnTo>
                    <a:lnTo>
                      <a:pt x="5" y="200"/>
                    </a:lnTo>
                    <a:lnTo>
                      <a:pt x="23" y="211"/>
                    </a:lnTo>
                    <a:lnTo>
                      <a:pt x="38" y="208"/>
                    </a:lnTo>
                    <a:lnTo>
                      <a:pt x="49" y="203"/>
                    </a:lnTo>
                    <a:lnTo>
                      <a:pt x="50" y="193"/>
                    </a:lnTo>
                    <a:lnTo>
                      <a:pt x="73" y="162"/>
                    </a:lnTo>
                    <a:lnTo>
                      <a:pt x="101" y="157"/>
                    </a:lnTo>
                    <a:lnTo>
                      <a:pt x="113" y="147"/>
                    </a:lnTo>
                    <a:lnTo>
                      <a:pt x="150" y="141"/>
                    </a:lnTo>
                    <a:lnTo>
                      <a:pt x="157" y="143"/>
                    </a:lnTo>
                    <a:lnTo>
                      <a:pt x="172" y="138"/>
                    </a:lnTo>
                    <a:lnTo>
                      <a:pt x="186" y="136"/>
                    </a:lnTo>
                    <a:lnTo>
                      <a:pt x="200" y="147"/>
                    </a:lnTo>
                    <a:lnTo>
                      <a:pt x="214" y="143"/>
                    </a:lnTo>
                    <a:lnTo>
                      <a:pt x="212" y="136"/>
                    </a:lnTo>
                    <a:lnTo>
                      <a:pt x="219" y="133"/>
                    </a:lnTo>
                    <a:lnTo>
                      <a:pt x="233" y="158"/>
                    </a:lnTo>
                    <a:lnTo>
                      <a:pt x="237" y="158"/>
                    </a:lnTo>
                    <a:lnTo>
                      <a:pt x="233" y="147"/>
                    </a:lnTo>
                    <a:lnTo>
                      <a:pt x="224" y="125"/>
                    </a:lnTo>
                    <a:lnTo>
                      <a:pt x="233" y="120"/>
                    </a:lnTo>
                    <a:lnTo>
                      <a:pt x="252" y="111"/>
                    </a:lnTo>
                    <a:lnTo>
                      <a:pt x="266" y="119"/>
                    </a:lnTo>
                    <a:lnTo>
                      <a:pt x="270" y="119"/>
                    </a:lnTo>
                    <a:lnTo>
                      <a:pt x="273" y="120"/>
                    </a:lnTo>
                    <a:lnTo>
                      <a:pt x="299" y="105"/>
                    </a:lnTo>
                    <a:lnTo>
                      <a:pt x="320" y="132"/>
                    </a:lnTo>
                    <a:lnTo>
                      <a:pt x="296" y="146"/>
                    </a:lnTo>
                    <a:lnTo>
                      <a:pt x="299" y="157"/>
                    </a:lnTo>
                    <a:lnTo>
                      <a:pt x="327" y="168"/>
                    </a:lnTo>
                    <a:lnTo>
                      <a:pt x="329" y="166"/>
                    </a:lnTo>
                    <a:lnTo>
                      <a:pt x="336" y="168"/>
                    </a:lnTo>
                    <a:lnTo>
                      <a:pt x="369" y="171"/>
                    </a:lnTo>
                    <a:lnTo>
                      <a:pt x="376" y="181"/>
                    </a:lnTo>
                    <a:lnTo>
                      <a:pt x="386" y="173"/>
                    </a:lnTo>
                    <a:lnTo>
                      <a:pt x="386" y="171"/>
                    </a:lnTo>
                    <a:lnTo>
                      <a:pt x="391" y="168"/>
                    </a:lnTo>
                    <a:lnTo>
                      <a:pt x="391" y="163"/>
                    </a:lnTo>
                    <a:lnTo>
                      <a:pt x="397" y="163"/>
                    </a:lnTo>
                    <a:lnTo>
                      <a:pt x="397" y="166"/>
                    </a:lnTo>
                    <a:lnTo>
                      <a:pt x="404" y="162"/>
                    </a:lnTo>
                    <a:lnTo>
                      <a:pt x="400" y="151"/>
                    </a:lnTo>
                    <a:lnTo>
                      <a:pt x="418" y="143"/>
                    </a:lnTo>
                    <a:lnTo>
                      <a:pt x="418" y="141"/>
                    </a:lnTo>
                    <a:lnTo>
                      <a:pt x="423" y="138"/>
                    </a:lnTo>
                    <a:lnTo>
                      <a:pt x="437" y="133"/>
                    </a:lnTo>
                    <a:lnTo>
                      <a:pt x="440" y="133"/>
                    </a:lnTo>
                    <a:lnTo>
                      <a:pt x="444" y="125"/>
                    </a:lnTo>
                    <a:lnTo>
                      <a:pt x="447" y="109"/>
                    </a:lnTo>
                    <a:lnTo>
                      <a:pt x="480" y="60"/>
                    </a:lnTo>
                    <a:lnTo>
                      <a:pt x="513" y="54"/>
                    </a:lnTo>
                    <a:lnTo>
                      <a:pt x="527" y="57"/>
                    </a:lnTo>
                    <a:lnTo>
                      <a:pt x="529" y="60"/>
                    </a:lnTo>
                    <a:lnTo>
                      <a:pt x="565" y="57"/>
                    </a:lnTo>
                    <a:lnTo>
                      <a:pt x="607" y="20"/>
                    </a:lnTo>
                    <a:lnTo>
                      <a:pt x="616" y="20"/>
                    </a:lnTo>
                    <a:lnTo>
                      <a:pt x="614" y="22"/>
                    </a:lnTo>
                    <a:lnTo>
                      <a:pt x="623" y="25"/>
                    </a:lnTo>
                    <a:lnTo>
                      <a:pt x="638" y="16"/>
                    </a:lnTo>
                    <a:lnTo>
                      <a:pt x="637" y="13"/>
                    </a:lnTo>
                    <a:lnTo>
                      <a:pt x="644" y="11"/>
                    </a:lnTo>
                    <a:lnTo>
                      <a:pt x="668" y="0"/>
                    </a:lnTo>
                    <a:lnTo>
                      <a:pt x="670" y="5"/>
                    </a:lnTo>
                    <a:lnTo>
                      <a:pt x="682" y="11"/>
                    </a:lnTo>
                    <a:lnTo>
                      <a:pt x="717" y="16"/>
                    </a:lnTo>
                    <a:lnTo>
                      <a:pt x="722" y="13"/>
                    </a:lnTo>
                    <a:lnTo>
                      <a:pt x="752" y="16"/>
                    </a:lnTo>
                    <a:lnTo>
                      <a:pt x="771" y="13"/>
                    </a:lnTo>
                    <a:lnTo>
                      <a:pt x="769" y="17"/>
                    </a:lnTo>
                    <a:lnTo>
                      <a:pt x="795" y="16"/>
                    </a:lnTo>
                    <a:lnTo>
                      <a:pt x="809" y="11"/>
                    </a:lnTo>
                    <a:lnTo>
                      <a:pt x="811" y="17"/>
                    </a:lnTo>
                    <a:lnTo>
                      <a:pt x="792" y="25"/>
                    </a:lnTo>
                    <a:lnTo>
                      <a:pt x="772" y="49"/>
                    </a:lnTo>
                    <a:lnTo>
                      <a:pt x="762" y="54"/>
                    </a:lnTo>
                    <a:lnTo>
                      <a:pt x="765" y="70"/>
                    </a:lnTo>
                    <a:lnTo>
                      <a:pt x="771" y="70"/>
                    </a:lnTo>
                    <a:lnTo>
                      <a:pt x="772" y="82"/>
                    </a:lnTo>
                    <a:lnTo>
                      <a:pt x="779" y="79"/>
                    </a:lnTo>
                    <a:lnTo>
                      <a:pt x="781" y="76"/>
                    </a:lnTo>
                    <a:lnTo>
                      <a:pt x="786" y="82"/>
                    </a:lnTo>
                    <a:lnTo>
                      <a:pt x="797" y="79"/>
                    </a:lnTo>
                    <a:lnTo>
                      <a:pt x="802" y="97"/>
                    </a:lnTo>
                    <a:lnTo>
                      <a:pt x="802" y="105"/>
                    </a:lnTo>
                    <a:lnTo>
                      <a:pt x="809" y="114"/>
                    </a:lnTo>
                    <a:lnTo>
                      <a:pt x="805" y="133"/>
                    </a:lnTo>
                    <a:lnTo>
                      <a:pt x="811" y="138"/>
                    </a:lnTo>
                    <a:lnTo>
                      <a:pt x="804" y="151"/>
                    </a:lnTo>
                    <a:lnTo>
                      <a:pt x="793" y="147"/>
                    </a:lnTo>
                    <a:lnTo>
                      <a:pt x="779" y="157"/>
                    </a:lnTo>
                    <a:lnTo>
                      <a:pt x="771" y="158"/>
                    </a:lnTo>
                    <a:lnTo>
                      <a:pt x="764" y="166"/>
                    </a:lnTo>
                    <a:lnTo>
                      <a:pt x="772" y="173"/>
                    </a:lnTo>
                    <a:lnTo>
                      <a:pt x="781" y="173"/>
                    </a:lnTo>
                    <a:lnTo>
                      <a:pt x="792" y="228"/>
                    </a:lnTo>
                    <a:lnTo>
                      <a:pt x="813" y="239"/>
                    </a:lnTo>
                    <a:lnTo>
                      <a:pt x="823" y="238"/>
                    </a:lnTo>
                    <a:lnTo>
                      <a:pt x="846" y="228"/>
                    </a:lnTo>
                    <a:lnTo>
                      <a:pt x="856" y="233"/>
                    </a:lnTo>
                    <a:lnTo>
                      <a:pt x="872" y="228"/>
                    </a:lnTo>
                    <a:lnTo>
                      <a:pt x="875" y="233"/>
                    </a:lnTo>
                    <a:lnTo>
                      <a:pt x="882" y="257"/>
                    </a:lnTo>
                    <a:lnTo>
                      <a:pt x="891" y="259"/>
                    </a:lnTo>
                    <a:lnTo>
                      <a:pt x="903" y="259"/>
                    </a:lnTo>
                    <a:lnTo>
                      <a:pt x="917" y="254"/>
                    </a:lnTo>
                    <a:lnTo>
                      <a:pt x="918" y="265"/>
                    </a:lnTo>
                    <a:lnTo>
                      <a:pt x="924" y="277"/>
                    </a:lnTo>
                    <a:lnTo>
                      <a:pt x="924" y="311"/>
                    </a:lnTo>
                    <a:lnTo>
                      <a:pt x="906" y="331"/>
                    </a:lnTo>
                    <a:lnTo>
                      <a:pt x="898" y="333"/>
                    </a:lnTo>
                    <a:lnTo>
                      <a:pt x="891" y="358"/>
                    </a:lnTo>
                    <a:lnTo>
                      <a:pt x="896" y="376"/>
                    </a:lnTo>
                    <a:lnTo>
                      <a:pt x="892" y="425"/>
                    </a:lnTo>
                    <a:lnTo>
                      <a:pt x="898" y="439"/>
                    </a:lnTo>
                    <a:lnTo>
                      <a:pt x="891" y="442"/>
                    </a:lnTo>
                    <a:lnTo>
                      <a:pt x="884" y="442"/>
                    </a:lnTo>
                    <a:lnTo>
                      <a:pt x="879" y="447"/>
                    </a:lnTo>
                    <a:lnTo>
                      <a:pt x="868" y="442"/>
                    </a:lnTo>
                    <a:lnTo>
                      <a:pt x="853" y="447"/>
                    </a:lnTo>
                    <a:lnTo>
                      <a:pt x="846" y="442"/>
                    </a:lnTo>
                    <a:lnTo>
                      <a:pt x="828" y="463"/>
                    </a:lnTo>
                    <a:lnTo>
                      <a:pt x="820" y="460"/>
                    </a:lnTo>
                    <a:lnTo>
                      <a:pt x="814" y="454"/>
                    </a:lnTo>
                    <a:lnTo>
                      <a:pt x="802" y="452"/>
                    </a:lnTo>
                    <a:lnTo>
                      <a:pt x="792" y="457"/>
                    </a:lnTo>
                    <a:lnTo>
                      <a:pt x="772" y="488"/>
                    </a:lnTo>
                    <a:lnTo>
                      <a:pt x="759" y="487"/>
                    </a:lnTo>
                    <a:lnTo>
                      <a:pt x="743" y="501"/>
                    </a:lnTo>
                    <a:lnTo>
                      <a:pt x="734" y="506"/>
                    </a:lnTo>
                    <a:lnTo>
                      <a:pt x="732" y="523"/>
                    </a:lnTo>
                    <a:lnTo>
                      <a:pt x="722" y="523"/>
                    </a:lnTo>
                    <a:lnTo>
                      <a:pt x="699" y="516"/>
                    </a:lnTo>
                    <a:lnTo>
                      <a:pt x="689" y="523"/>
                    </a:lnTo>
                    <a:lnTo>
                      <a:pt x="682" y="523"/>
                    </a:lnTo>
                    <a:lnTo>
                      <a:pt x="666" y="516"/>
                    </a:lnTo>
                    <a:lnTo>
                      <a:pt x="637" y="511"/>
                    </a:lnTo>
                    <a:lnTo>
                      <a:pt x="630" y="509"/>
                    </a:lnTo>
                    <a:lnTo>
                      <a:pt x="616" y="516"/>
                    </a:lnTo>
                    <a:lnTo>
                      <a:pt x="609" y="511"/>
                    </a:lnTo>
                    <a:lnTo>
                      <a:pt x="588" y="516"/>
                    </a:lnTo>
                    <a:lnTo>
                      <a:pt x="581" y="527"/>
                    </a:lnTo>
                    <a:lnTo>
                      <a:pt x="560" y="528"/>
                    </a:lnTo>
                    <a:lnTo>
                      <a:pt x="543" y="536"/>
                    </a:lnTo>
                    <a:lnTo>
                      <a:pt x="539" y="535"/>
                    </a:lnTo>
                    <a:lnTo>
                      <a:pt x="527" y="541"/>
                    </a:lnTo>
                    <a:lnTo>
                      <a:pt x="513" y="541"/>
                    </a:lnTo>
                    <a:lnTo>
                      <a:pt x="489" y="565"/>
                    </a:lnTo>
                    <a:lnTo>
                      <a:pt x="473" y="563"/>
                    </a:lnTo>
                    <a:lnTo>
                      <a:pt x="477" y="558"/>
                    </a:lnTo>
                    <a:lnTo>
                      <a:pt x="482" y="555"/>
                    </a:lnTo>
                    <a:lnTo>
                      <a:pt x="487" y="544"/>
                    </a:lnTo>
                    <a:lnTo>
                      <a:pt x="482" y="522"/>
                    </a:lnTo>
                    <a:lnTo>
                      <a:pt x="494" y="506"/>
                    </a:lnTo>
                    <a:lnTo>
                      <a:pt x="484" y="501"/>
                    </a:lnTo>
                    <a:lnTo>
                      <a:pt x="482" y="493"/>
                    </a:lnTo>
                    <a:lnTo>
                      <a:pt x="459" y="493"/>
                    </a:lnTo>
                    <a:lnTo>
                      <a:pt x="447" y="487"/>
                    </a:lnTo>
                    <a:lnTo>
                      <a:pt x="440" y="482"/>
                    </a:lnTo>
                    <a:lnTo>
                      <a:pt x="430" y="482"/>
                    </a:lnTo>
                    <a:lnTo>
                      <a:pt x="402" y="511"/>
                    </a:lnTo>
                    <a:lnTo>
                      <a:pt x="383" y="497"/>
                    </a:lnTo>
                    <a:lnTo>
                      <a:pt x="374" y="497"/>
                    </a:lnTo>
                    <a:lnTo>
                      <a:pt x="367" y="509"/>
                    </a:lnTo>
                    <a:lnTo>
                      <a:pt x="372" y="516"/>
                    </a:lnTo>
                    <a:lnTo>
                      <a:pt x="360" y="546"/>
                    </a:lnTo>
                    <a:lnTo>
                      <a:pt x="358" y="549"/>
                    </a:lnTo>
                    <a:lnTo>
                      <a:pt x="355" y="558"/>
                    </a:lnTo>
                    <a:lnTo>
                      <a:pt x="358" y="565"/>
                    </a:lnTo>
                    <a:lnTo>
                      <a:pt x="346" y="573"/>
                    </a:lnTo>
                    <a:lnTo>
                      <a:pt x="311" y="584"/>
                    </a:lnTo>
                    <a:lnTo>
                      <a:pt x="299" y="577"/>
                    </a:lnTo>
                    <a:lnTo>
                      <a:pt x="287" y="560"/>
                    </a:lnTo>
                    <a:lnTo>
                      <a:pt x="284" y="549"/>
                    </a:lnTo>
                    <a:lnTo>
                      <a:pt x="265" y="544"/>
                    </a:lnTo>
                    <a:lnTo>
                      <a:pt x="263" y="539"/>
                    </a:lnTo>
                    <a:lnTo>
                      <a:pt x="242" y="549"/>
                    </a:lnTo>
                    <a:lnTo>
                      <a:pt x="235" y="560"/>
                    </a:lnTo>
                    <a:lnTo>
                      <a:pt x="233" y="560"/>
                    </a:lnTo>
                    <a:lnTo>
                      <a:pt x="228" y="558"/>
                    </a:lnTo>
                    <a:lnTo>
                      <a:pt x="223" y="568"/>
                    </a:lnTo>
                    <a:lnTo>
                      <a:pt x="202" y="571"/>
                    </a:lnTo>
                    <a:lnTo>
                      <a:pt x="197" y="576"/>
                    </a:lnTo>
                    <a:lnTo>
                      <a:pt x="190" y="576"/>
                    </a:lnTo>
                    <a:lnTo>
                      <a:pt x="177" y="565"/>
                    </a:lnTo>
                    <a:lnTo>
                      <a:pt x="164" y="565"/>
                    </a:lnTo>
                    <a:lnTo>
                      <a:pt x="150" y="573"/>
                    </a:lnTo>
                    <a:lnTo>
                      <a:pt x="144" y="587"/>
                    </a:lnTo>
                    <a:lnTo>
                      <a:pt x="139" y="581"/>
                    </a:lnTo>
                    <a:lnTo>
                      <a:pt x="138" y="573"/>
                    </a:lnTo>
                    <a:lnTo>
                      <a:pt x="125" y="554"/>
                    </a:lnTo>
                    <a:lnTo>
                      <a:pt x="122" y="536"/>
                    </a:lnTo>
                    <a:lnTo>
                      <a:pt x="115" y="531"/>
                    </a:lnTo>
                    <a:lnTo>
                      <a:pt x="113" y="522"/>
                    </a:lnTo>
                    <a:lnTo>
                      <a:pt x="125" y="492"/>
                    </a:lnTo>
                    <a:lnTo>
                      <a:pt x="122" y="479"/>
                    </a:lnTo>
                    <a:lnTo>
                      <a:pt x="106" y="477"/>
                    </a:lnTo>
                    <a:lnTo>
                      <a:pt x="89" y="466"/>
                    </a:lnTo>
                    <a:lnTo>
                      <a:pt x="78" y="460"/>
                    </a:lnTo>
                    <a:lnTo>
                      <a:pt x="66" y="465"/>
                    </a:lnTo>
                    <a:lnTo>
                      <a:pt x="63" y="457"/>
                    </a:lnTo>
                    <a:lnTo>
                      <a:pt x="44" y="433"/>
                    </a:lnTo>
                    <a:lnTo>
                      <a:pt x="50" y="404"/>
                    </a:lnTo>
                    <a:lnTo>
                      <a:pt x="45" y="389"/>
                    </a:lnTo>
                    <a:lnTo>
                      <a:pt x="38" y="378"/>
                    </a:lnTo>
                    <a:lnTo>
                      <a:pt x="30" y="376"/>
                    </a:lnTo>
                    <a:lnTo>
                      <a:pt x="28" y="366"/>
                    </a:lnTo>
                    <a:lnTo>
                      <a:pt x="40" y="349"/>
                    </a:lnTo>
                    <a:lnTo>
                      <a:pt x="50" y="344"/>
                    </a:lnTo>
                    <a:lnTo>
                      <a:pt x="54" y="336"/>
                    </a:lnTo>
                    <a:lnTo>
                      <a:pt x="73" y="320"/>
                    </a:lnTo>
                    <a:lnTo>
                      <a:pt x="78" y="320"/>
                    </a:lnTo>
                    <a:lnTo>
                      <a:pt x="90" y="301"/>
                    </a:lnTo>
                    <a:lnTo>
                      <a:pt x="106" y="284"/>
                    </a:lnTo>
                    <a:lnTo>
                      <a:pt x="101" y="259"/>
                    </a:lnTo>
                    <a:lnTo>
                      <a:pt x="92" y="257"/>
                    </a:lnTo>
                    <a:lnTo>
                      <a:pt x="92" y="252"/>
                    </a:lnTo>
                    <a:lnTo>
                      <a:pt x="82" y="249"/>
                    </a:lnTo>
                    <a:lnTo>
                      <a:pt x="83" y="239"/>
                    </a:lnTo>
                    <a:lnTo>
                      <a:pt x="75" y="243"/>
                    </a:lnTo>
                    <a:lnTo>
                      <a:pt x="66" y="249"/>
                    </a:lnTo>
                    <a:lnTo>
                      <a:pt x="38" y="259"/>
                    </a:lnTo>
                    <a:lnTo>
                      <a:pt x="37" y="266"/>
                    </a:lnTo>
                    <a:lnTo>
                      <a:pt x="33" y="266"/>
                    </a:lnTo>
                    <a:lnTo>
                      <a:pt x="0" y="2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82" name="Freeform 62"/>
              <p:cNvSpPr>
                <a:spLocks/>
              </p:cNvSpPr>
              <p:nvPr/>
            </p:nvSpPr>
            <p:spPr bwMode="auto">
              <a:xfrm>
                <a:off x="1212378" y="9625050"/>
                <a:ext cx="1466850" cy="931866"/>
              </a:xfrm>
              <a:custGeom>
                <a:avLst/>
                <a:gdLst>
                  <a:gd name="T0" fmla="*/ 5 w 924"/>
                  <a:gd name="T1" fmla="*/ 200 h 587"/>
                  <a:gd name="T2" fmla="*/ 50 w 924"/>
                  <a:gd name="T3" fmla="*/ 193 h 587"/>
                  <a:gd name="T4" fmla="*/ 150 w 924"/>
                  <a:gd name="T5" fmla="*/ 141 h 587"/>
                  <a:gd name="T6" fmla="*/ 200 w 924"/>
                  <a:gd name="T7" fmla="*/ 147 h 587"/>
                  <a:gd name="T8" fmla="*/ 233 w 924"/>
                  <a:gd name="T9" fmla="*/ 158 h 587"/>
                  <a:gd name="T10" fmla="*/ 233 w 924"/>
                  <a:gd name="T11" fmla="*/ 120 h 587"/>
                  <a:gd name="T12" fmla="*/ 273 w 924"/>
                  <a:gd name="T13" fmla="*/ 120 h 587"/>
                  <a:gd name="T14" fmla="*/ 299 w 924"/>
                  <a:gd name="T15" fmla="*/ 157 h 587"/>
                  <a:gd name="T16" fmla="*/ 369 w 924"/>
                  <a:gd name="T17" fmla="*/ 171 h 587"/>
                  <a:gd name="T18" fmla="*/ 391 w 924"/>
                  <a:gd name="T19" fmla="*/ 168 h 587"/>
                  <a:gd name="T20" fmla="*/ 404 w 924"/>
                  <a:gd name="T21" fmla="*/ 162 h 587"/>
                  <a:gd name="T22" fmla="*/ 423 w 924"/>
                  <a:gd name="T23" fmla="*/ 138 h 587"/>
                  <a:gd name="T24" fmla="*/ 447 w 924"/>
                  <a:gd name="T25" fmla="*/ 109 h 587"/>
                  <a:gd name="T26" fmla="*/ 529 w 924"/>
                  <a:gd name="T27" fmla="*/ 60 h 587"/>
                  <a:gd name="T28" fmla="*/ 614 w 924"/>
                  <a:gd name="T29" fmla="*/ 22 h 587"/>
                  <a:gd name="T30" fmla="*/ 644 w 924"/>
                  <a:gd name="T31" fmla="*/ 11 h 587"/>
                  <a:gd name="T32" fmla="*/ 717 w 924"/>
                  <a:gd name="T33" fmla="*/ 16 h 587"/>
                  <a:gd name="T34" fmla="*/ 769 w 924"/>
                  <a:gd name="T35" fmla="*/ 17 h 587"/>
                  <a:gd name="T36" fmla="*/ 792 w 924"/>
                  <a:gd name="T37" fmla="*/ 25 h 587"/>
                  <a:gd name="T38" fmla="*/ 771 w 924"/>
                  <a:gd name="T39" fmla="*/ 70 h 587"/>
                  <a:gd name="T40" fmla="*/ 786 w 924"/>
                  <a:gd name="T41" fmla="*/ 82 h 587"/>
                  <a:gd name="T42" fmla="*/ 809 w 924"/>
                  <a:gd name="T43" fmla="*/ 114 h 587"/>
                  <a:gd name="T44" fmla="*/ 793 w 924"/>
                  <a:gd name="T45" fmla="*/ 147 h 587"/>
                  <a:gd name="T46" fmla="*/ 772 w 924"/>
                  <a:gd name="T47" fmla="*/ 173 h 587"/>
                  <a:gd name="T48" fmla="*/ 823 w 924"/>
                  <a:gd name="T49" fmla="*/ 238 h 587"/>
                  <a:gd name="T50" fmla="*/ 875 w 924"/>
                  <a:gd name="T51" fmla="*/ 233 h 587"/>
                  <a:gd name="T52" fmla="*/ 917 w 924"/>
                  <a:gd name="T53" fmla="*/ 254 h 587"/>
                  <a:gd name="T54" fmla="*/ 906 w 924"/>
                  <a:gd name="T55" fmla="*/ 331 h 587"/>
                  <a:gd name="T56" fmla="*/ 892 w 924"/>
                  <a:gd name="T57" fmla="*/ 425 h 587"/>
                  <a:gd name="T58" fmla="*/ 879 w 924"/>
                  <a:gd name="T59" fmla="*/ 447 h 587"/>
                  <a:gd name="T60" fmla="*/ 828 w 924"/>
                  <a:gd name="T61" fmla="*/ 463 h 587"/>
                  <a:gd name="T62" fmla="*/ 792 w 924"/>
                  <a:gd name="T63" fmla="*/ 457 h 587"/>
                  <a:gd name="T64" fmla="*/ 734 w 924"/>
                  <a:gd name="T65" fmla="*/ 506 h 587"/>
                  <a:gd name="T66" fmla="*/ 689 w 924"/>
                  <a:gd name="T67" fmla="*/ 523 h 587"/>
                  <a:gd name="T68" fmla="*/ 630 w 924"/>
                  <a:gd name="T69" fmla="*/ 509 h 587"/>
                  <a:gd name="T70" fmla="*/ 581 w 924"/>
                  <a:gd name="T71" fmla="*/ 527 h 587"/>
                  <a:gd name="T72" fmla="*/ 527 w 924"/>
                  <a:gd name="T73" fmla="*/ 541 h 587"/>
                  <a:gd name="T74" fmla="*/ 477 w 924"/>
                  <a:gd name="T75" fmla="*/ 558 h 587"/>
                  <a:gd name="T76" fmla="*/ 494 w 924"/>
                  <a:gd name="T77" fmla="*/ 506 h 587"/>
                  <a:gd name="T78" fmla="*/ 447 w 924"/>
                  <a:gd name="T79" fmla="*/ 487 h 587"/>
                  <a:gd name="T80" fmla="*/ 383 w 924"/>
                  <a:gd name="T81" fmla="*/ 497 h 587"/>
                  <a:gd name="T82" fmla="*/ 360 w 924"/>
                  <a:gd name="T83" fmla="*/ 546 h 587"/>
                  <a:gd name="T84" fmla="*/ 346 w 924"/>
                  <a:gd name="T85" fmla="*/ 573 h 587"/>
                  <a:gd name="T86" fmla="*/ 284 w 924"/>
                  <a:gd name="T87" fmla="*/ 549 h 587"/>
                  <a:gd name="T88" fmla="*/ 235 w 924"/>
                  <a:gd name="T89" fmla="*/ 560 h 587"/>
                  <a:gd name="T90" fmla="*/ 202 w 924"/>
                  <a:gd name="T91" fmla="*/ 571 h 587"/>
                  <a:gd name="T92" fmla="*/ 164 w 924"/>
                  <a:gd name="T93" fmla="*/ 565 h 587"/>
                  <a:gd name="T94" fmla="*/ 138 w 924"/>
                  <a:gd name="T95" fmla="*/ 573 h 587"/>
                  <a:gd name="T96" fmla="*/ 113 w 924"/>
                  <a:gd name="T97" fmla="*/ 522 h 587"/>
                  <a:gd name="T98" fmla="*/ 89 w 924"/>
                  <a:gd name="T99" fmla="*/ 466 h 587"/>
                  <a:gd name="T100" fmla="*/ 44 w 924"/>
                  <a:gd name="T101" fmla="*/ 433 h 587"/>
                  <a:gd name="T102" fmla="*/ 30 w 924"/>
                  <a:gd name="T103" fmla="*/ 376 h 587"/>
                  <a:gd name="T104" fmla="*/ 54 w 924"/>
                  <a:gd name="T105" fmla="*/ 336 h 587"/>
                  <a:gd name="T106" fmla="*/ 106 w 924"/>
                  <a:gd name="T107" fmla="*/ 284 h 587"/>
                  <a:gd name="T108" fmla="*/ 82 w 924"/>
                  <a:gd name="T109" fmla="*/ 249 h 587"/>
                  <a:gd name="T110" fmla="*/ 38 w 924"/>
                  <a:gd name="T111" fmla="*/ 25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4" h="587">
                    <a:moveTo>
                      <a:pt x="0" y="233"/>
                    </a:moveTo>
                    <a:lnTo>
                      <a:pt x="12" y="217"/>
                    </a:lnTo>
                    <a:lnTo>
                      <a:pt x="0" y="206"/>
                    </a:lnTo>
                    <a:lnTo>
                      <a:pt x="5" y="200"/>
                    </a:lnTo>
                    <a:lnTo>
                      <a:pt x="23" y="211"/>
                    </a:lnTo>
                    <a:lnTo>
                      <a:pt x="38" y="208"/>
                    </a:lnTo>
                    <a:lnTo>
                      <a:pt x="49" y="203"/>
                    </a:lnTo>
                    <a:lnTo>
                      <a:pt x="50" y="193"/>
                    </a:lnTo>
                    <a:lnTo>
                      <a:pt x="73" y="162"/>
                    </a:lnTo>
                    <a:lnTo>
                      <a:pt x="101" y="157"/>
                    </a:lnTo>
                    <a:lnTo>
                      <a:pt x="113" y="147"/>
                    </a:lnTo>
                    <a:lnTo>
                      <a:pt x="150" y="141"/>
                    </a:lnTo>
                    <a:lnTo>
                      <a:pt x="157" y="143"/>
                    </a:lnTo>
                    <a:lnTo>
                      <a:pt x="172" y="138"/>
                    </a:lnTo>
                    <a:lnTo>
                      <a:pt x="186" y="136"/>
                    </a:lnTo>
                    <a:lnTo>
                      <a:pt x="200" y="147"/>
                    </a:lnTo>
                    <a:lnTo>
                      <a:pt x="214" y="143"/>
                    </a:lnTo>
                    <a:lnTo>
                      <a:pt x="212" y="136"/>
                    </a:lnTo>
                    <a:lnTo>
                      <a:pt x="219" y="133"/>
                    </a:lnTo>
                    <a:lnTo>
                      <a:pt x="233" y="158"/>
                    </a:lnTo>
                    <a:lnTo>
                      <a:pt x="237" y="158"/>
                    </a:lnTo>
                    <a:lnTo>
                      <a:pt x="233" y="147"/>
                    </a:lnTo>
                    <a:lnTo>
                      <a:pt x="224" y="125"/>
                    </a:lnTo>
                    <a:lnTo>
                      <a:pt x="233" y="120"/>
                    </a:lnTo>
                    <a:lnTo>
                      <a:pt x="252" y="111"/>
                    </a:lnTo>
                    <a:lnTo>
                      <a:pt x="266" y="119"/>
                    </a:lnTo>
                    <a:lnTo>
                      <a:pt x="270" y="119"/>
                    </a:lnTo>
                    <a:lnTo>
                      <a:pt x="273" y="120"/>
                    </a:lnTo>
                    <a:lnTo>
                      <a:pt x="299" y="105"/>
                    </a:lnTo>
                    <a:lnTo>
                      <a:pt x="320" y="132"/>
                    </a:lnTo>
                    <a:lnTo>
                      <a:pt x="296" y="146"/>
                    </a:lnTo>
                    <a:lnTo>
                      <a:pt x="299" y="157"/>
                    </a:lnTo>
                    <a:lnTo>
                      <a:pt x="327" y="168"/>
                    </a:lnTo>
                    <a:lnTo>
                      <a:pt x="329" y="166"/>
                    </a:lnTo>
                    <a:lnTo>
                      <a:pt x="336" y="168"/>
                    </a:lnTo>
                    <a:lnTo>
                      <a:pt x="369" y="171"/>
                    </a:lnTo>
                    <a:lnTo>
                      <a:pt x="376" y="181"/>
                    </a:lnTo>
                    <a:lnTo>
                      <a:pt x="386" y="173"/>
                    </a:lnTo>
                    <a:lnTo>
                      <a:pt x="386" y="171"/>
                    </a:lnTo>
                    <a:lnTo>
                      <a:pt x="391" y="168"/>
                    </a:lnTo>
                    <a:lnTo>
                      <a:pt x="391" y="163"/>
                    </a:lnTo>
                    <a:lnTo>
                      <a:pt x="397" y="163"/>
                    </a:lnTo>
                    <a:lnTo>
                      <a:pt x="397" y="166"/>
                    </a:lnTo>
                    <a:lnTo>
                      <a:pt x="404" y="162"/>
                    </a:lnTo>
                    <a:lnTo>
                      <a:pt x="400" y="151"/>
                    </a:lnTo>
                    <a:lnTo>
                      <a:pt x="418" y="143"/>
                    </a:lnTo>
                    <a:lnTo>
                      <a:pt x="418" y="141"/>
                    </a:lnTo>
                    <a:lnTo>
                      <a:pt x="423" y="138"/>
                    </a:lnTo>
                    <a:lnTo>
                      <a:pt x="437" y="133"/>
                    </a:lnTo>
                    <a:lnTo>
                      <a:pt x="440" y="133"/>
                    </a:lnTo>
                    <a:lnTo>
                      <a:pt x="444" y="125"/>
                    </a:lnTo>
                    <a:lnTo>
                      <a:pt x="447" y="109"/>
                    </a:lnTo>
                    <a:lnTo>
                      <a:pt x="480" y="60"/>
                    </a:lnTo>
                    <a:lnTo>
                      <a:pt x="513" y="54"/>
                    </a:lnTo>
                    <a:lnTo>
                      <a:pt x="527" y="57"/>
                    </a:lnTo>
                    <a:lnTo>
                      <a:pt x="529" y="60"/>
                    </a:lnTo>
                    <a:lnTo>
                      <a:pt x="565" y="57"/>
                    </a:lnTo>
                    <a:lnTo>
                      <a:pt x="607" y="20"/>
                    </a:lnTo>
                    <a:lnTo>
                      <a:pt x="616" y="20"/>
                    </a:lnTo>
                    <a:lnTo>
                      <a:pt x="614" y="22"/>
                    </a:lnTo>
                    <a:lnTo>
                      <a:pt x="623" y="25"/>
                    </a:lnTo>
                    <a:lnTo>
                      <a:pt x="638" y="16"/>
                    </a:lnTo>
                    <a:lnTo>
                      <a:pt x="637" y="13"/>
                    </a:lnTo>
                    <a:lnTo>
                      <a:pt x="644" y="11"/>
                    </a:lnTo>
                    <a:lnTo>
                      <a:pt x="668" y="0"/>
                    </a:lnTo>
                    <a:lnTo>
                      <a:pt x="670" y="5"/>
                    </a:lnTo>
                    <a:lnTo>
                      <a:pt x="682" y="11"/>
                    </a:lnTo>
                    <a:lnTo>
                      <a:pt x="717" y="16"/>
                    </a:lnTo>
                    <a:lnTo>
                      <a:pt x="722" y="13"/>
                    </a:lnTo>
                    <a:lnTo>
                      <a:pt x="752" y="16"/>
                    </a:lnTo>
                    <a:lnTo>
                      <a:pt x="771" y="13"/>
                    </a:lnTo>
                    <a:lnTo>
                      <a:pt x="769" y="17"/>
                    </a:lnTo>
                    <a:lnTo>
                      <a:pt x="795" y="16"/>
                    </a:lnTo>
                    <a:lnTo>
                      <a:pt x="809" y="11"/>
                    </a:lnTo>
                    <a:lnTo>
                      <a:pt x="811" y="17"/>
                    </a:lnTo>
                    <a:lnTo>
                      <a:pt x="792" y="25"/>
                    </a:lnTo>
                    <a:lnTo>
                      <a:pt x="772" y="49"/>
                    </a:lnTo>
                    <a:lnTo>
                      <a:pt x="762" y="54"/>
                    </a:lnTo>
                    <a:lnTo>
                      <a:pt x="765" y="70"/>
                    </a:lnTo>
                    <a:lnTo>
                      <a:pt x="771" y="70"/>
                    </a:lnTo>
                    <a:lnTo>
                      <a:pt x="772" y="82"/>
                    </a:lnTo>
                    <a:lnTo>
                      <a:pt x="779" y="79"/>
                    </a:lnTo>
                    <a:lnTo>
                      <a:pt x="781" y="76"/>
                    </a:lnTo>
                    <a:lnTo>
                      <a:pt x="786" y="82"/>
                    </a:lnTo>
                    <a:lnTo>
                      <a:pt x="797" y="79"/>
                    </a:lnTo>
                    <a:lnTo>
                      <a:pt x="802" y="97"/>
                    </a:lnTo>
                    <a:lnTo>
                      <a:pt x="802" y="105"/>
                    </a:lnTo>
                    <a:lnTo>
                      <a:pt x="809" y="114"/>
                    </a:lnTo>
                    <a:lnTo>
                      <a:pt x="805" y="133"/>
                    </a:lnTo>
                    <a:lnTo>
                      <a:pt x="811" y="138"/>
                    </a:lnTo>
                    <a:lnTo>
                      <a:pt x="804" y="151"/>
                    </a:lnTo>
                    <a:lnTo>
                      <a:pt x="793" y="147"/>
                    </a:lnTo>
                    <a:lnTo>
                      <a:pt x="779" y="157"/>
                    </a:lnTo>
                    <a:lnTo>
                      <a:pt x="771" y="158"/>
                    </a:lnTo>
                    <a:lnTo>
                      <a:pt x="764" y="166"/>
                    </a:lnTo>
                    <a:lnTo>
                      <a:pt x="772" y="173"/>
                    </a:lnTo>
                    <a:lnTo>
                      <a:pt x="781" y="173"/>
                    </a:lnTo>
                    <a:lnTo>
                      <a:pt x="792" y="228"/>
                    </a:lnTo>
                    <a:lnTo>
                      <a:pt x="813" y="239"/>
                    </a:lnTo>
                    <a:lnTo>
                      <a:pt x="823" y="238"/>
                    </a:lnTo>
                    <a:lnTo>
                      <a:pt x="846" y="228"/>
                    </a:lnTo>
                    <a:lnTo>
                      <a:pt x="856" y="233"/>
                    </a:lnTo>
                    <a:lnTo>
                      <a:pt x="872" y="228"/>
                    </a:lnTo>
                    <a:lnTo>
                      <a:pt x="875" y="233"/>
                    </a:lnTo>
                    <a:lnTo>
                      <a:pt x="882" y="257"/>
                    </a:lnTo>
                    <a:lnTo>
                      <a:pt x="891" y="259"/>
                    </a:lnTo>
                    <a:lnTo>
                      <a:pt x="903" y="259"/>
                    </a:lnTo>
                    <a:lnTo>
                      <a:pt x="917" y="254"/>
                    </a:lnTo>
                    <a:lnTo>
                      <a:pt x="918" y="265"/>
                    </a:lnTo>
                    <a:lnTo>
                      <a:pt x="924" y="277"/>
                    </a:lnTo>
                    <a:lnTo>
                      <a:pt x="924" y="311"/>
                    </a:lnTo>
                    <a:lnTo>
                      <a:pt x="906" y="331"/>
                    </a:lnTo>
                    <a:lnTo>
                      <a:pt x="898" y="333"/>
                    </a:lnTo>
                    <a:lnTo>
                      <a:pt x="891" y="358"/>
                    </a:lnTo>
                    <a:lnTo>
                      <a:pt x="896" y="376"/>
                    </a:lnTo>
                    <a:lnTo>
                      <a:pt x="892" y="425"/>
                    </a:lnTo>
                    <a:lnTo>
                      <a:pt x="898" y="439"/>
                    </a:lnTo>
                    <a:lnTo>
                      <a:pt x="891" y="442"/>
                    </a:lnTo>
                    <a:lnTo>
                      <a:pt x="884" y="442"/>
                    </a:lnTo>
                    <a:lnTo>
                      <a:pt x="879" y="447"/>
                    </a:lnTo>
                    <a:lnTo>
                      <a:pt x="868" y="442"/>
                    </a:lnTo>
                    <a:lnTo>
                      <a:pt x="853" y="447"/>
                    </a:lnTo>
                    <a:lnTo>
                      <a:pt x="846" y="442"/>
                    </a:lnTo>
                    <a:lnTo>
                      <a:pt x="828" y="463"/>
                    </a:lnTo>
                    <a:lnTo>
                      <a:pt x="820" y="460"/>
                    </a:lnTo>
                    <a:lnTo>
                      <a:pt x="814" y="454"/>
                    </a:lnTo>
                    <a:lnTo>
                      <a:pt x="802" y="452"/>
                    </a:lnTo>
                    <a:lnTo>
                      <a:pt x="792" y="457"/>
                    </a:lnTo>
                    <a:lnTo>
                      <a:pt x="772" y="488"/>
                    </a:lnTo>
                    <a:lnTo>
                      <a:pt x="759" y="487"/>
                    </a:lnTo>
                    <a:lnTo>
                      <a:pt x="743" y="501"/>
                    </a:lnTo>
                    <a:lnTo>
                      <a:pt x="734" y="506"/>
                    </a:lnTo>
                    <a:lnTo>
                      <a:pt x="732" y="523"/>
                    </a:lnTo>
                    <a:lnTo>
                      <a:pt x="722" y="523"/>
                    </a:lnTo>
                    <a:lnTo>
                      <a:pt x="699" y="516"/>
                    </a:lnTo>
                    <a:lnTo>
                      <a:pt x="689" y="523"/>
                    </a:lnTo>
                    <a:lnTo>
                      <a:pt x="682" y="523"/>
                    </a:lnTo>
                    <a:lnTo>
                      <a:pt x="666" y="516"/>
                    </a:lnTo>
                    <a:lnTo>
                      <a:pt x="637" y="511"/>
                    </a:lnTo>
                    <a:lnTo>
                      <a:pt x="630" y="509"/>
                    </a:lnTo>
                    <a:lnTo>
                      <a:pt x="616" y="516"/>
                    </a:lnTo>
                    <a:lnTo>
                      <a:pt x="609" y="511"/>
                    </a:lnTo>
                    <a:lnTo>
                      <a:pt x="588" y="516"/>
                    </a:lnTo>
                    <a:lnTo>
                      <a:pt x="581" y="527"/>
                    </a:lnTo>
                    <a:lnTo>
                      <a:pt x="560" y="528"/>
                    </a:lnTo>
                    <a:lnTo>
                      <a:pt x="543" y="536"/>
                    </a:lnTo>
                    <a:lnTo>
                      <a:pt x="539" y="535"/>
                    </a:lnTo>
                    <a:lnTo>
                      <a:pt x="527" y="541"/>
                    </a:lnTo>
                    <a:lnTo>
                      <a:pt x="513" y="541"/>
                    </a:lnTo>
                    <a:lnTo>
                      <a:pt x="489" y="565"/>
                    </a:lnTo>
                    <a:lnTo>
                      <a:pt x="473" y="563"/>
                    </a:lnTo>
                    <a:lnTo>
                      <a:pt x="477" y="558"/>
                    </a:lnTo>
                    <a:lnTo>
                      <a:pt x="482" y="555"/>
                    </a:lnTo>
                    <a:lnTo>
                      <a:pt x="487" y="544"/>
                    </a:lnTo>
                    <a:lnTo>
                      <a:pt x="482" y="522"/>
                    </a:lnTo>
                    <a:lnTo>
                      <a:pt x="494" y="506"/>
                    </a:lnTo>
                    <a:lnTo>
                      <a:pt x="484" y="501"/>
                    </a:lnTo>
                    <a:lnTo>
                      <a:pt x="482" y="493"/>
                    </a:lnTo>
                    <a:lnTo>
                      <a:pt x="459" y="493"/>
                    </a:lnTo>
                    <a:lnTo>
                      <a:pt x="447" y="487"/>
                    </a:lnTo>
                    <a:lnTo>
                      <a:pt x="440" y="482"/>
                    </a:lnTo>
                    <a:lnTo>
                      <a:pt x="430" y="482"/>
                    </a:lnTo>
                    <a:lnTo>
                      <a:pt x="402" y="511"/>
                    </a:lnTo>
                    <a:lnTo>
                      <a:pt x="383" y="497"/>
                    </a:lnTo>
                    <a:lnTo>
                      <a:pt x="374" y="497"/>
                    </a:lnTo>
                    <a:lnTo>
                      <a:pt x="367" y="509"/>
                    </a:lnTo>
                    <a:lnTo>
                      <a:pt x="372" y="516"/>
                    </a:lnTo>
                    <a:lnTo>
                      <a:pt x="360" y="546"/>
                    </a:lnTo>
                    <a:lnTo>
                      <a:pt x="358" y="549"/>
                    </a:lnTo>
                    <a:lnTo>
                      <a:pt x="355" y="558"/>
                    </a:lnTo>
                    <a:lnTo>
                      <a:pt x="358" y="565"/>
                    </a:lnTo>
                    <a:lnTo>
                      <a:pt x="346" y="573"/>
                    </a:lnTo>
                    <a:lnTo>
                      <a:pt x="311" y="584"/>
                    </a:lnTo>
                    <a:lnTo>
                      <a:pt x="299" y="577"/>
                    </a:lnTo>
                    <a:lnTo>
                      <a:pt x="287" y="560"/>
                    </a:lnTo>
                    <a:lnTo>
                      <a:pt x="284" y="549"/>
                    </a:lnTo>
                    <a:lnTo>
                      <a:pt x="265" y="544"/>
                    </a:lnTo>
                    <a:lnTo>
                      <a:pt x="263" y="539"/>
                    </a:lnTo>
                    <a:lnTo>
                      <a:pt x="242" y="549"/>
                    </a:lnTo>
                    <a:lnTo>
                      <a:pt x="235" y="560"/>
                    </a:lnTo>
                    <a:lnTo>
                      <a:pt x="233" y="560"/>
                    </a:lnTo>
                    <a:lnTo>
                      <a:pt x="228" y="558"/>
                    </a:lnTo>
                    <a:lnTo>
                      <a:pt x="223" y="568"/>
                    </a:lnTo>
                    <a:lnTo>
                      <a:pt x="202" y="571"/>
                    </a:lnTo>
                    <a:lnTo>
                      <a:pt x="197" y="576"/>
                    </a:lnTo>
                    <a:lnTo>
                      <a:pt x="190" y="576"/>
                    </a:lnTo>
                    <a:lnTo>
                      <a:pt x="177" y="565"/>
                    </a:lnTo>
                    <a:lnTo>
                      <a:pt x="164" y="565"/>
                    </a:lnTo>
                    <a:lnTo>
                      <a:pt x="150" y="573"/>
                    </a:lnTo>
                    <a:lnTo>
                      <a:pt x="144" y="587"/>
                    </a:lnTo>
                    <a:lnTo>
                      <a:pt x="139" y="581"/>
                    </a:lnTo>
                    <a:lnTo>
                      <a:pt x="138" y="573"/>
                    </a:lnTo>
                    <a:lnTo>
                      <a:pt x="125" y="554"/>
                    </a:lnTo>
                    <a:lnTo>
                      <a:pt x="122" y="536"/>
                    </a:lnTo>
                    <a:lnTo>
                      <a:pt x="115" y="531"/>
                    </a:lnTo>
                    <a:lnTo>
                      <a:pt x="113" y="522"/>
                    </a:lnTo>
                    <a:lnTo>
                      <a:pt x="125" y="492"/>
                    </a:lnTo>
                    <a:lnTo>
                      <a:pt x="122" y="479"/>
                    </a:lnTo>
                    <a:lnTo>
                      <a:pt x="106" y="477"/>
                    </a:lnTo>
                    <a:lnTo>
                      <a:pt x="89" y="466"/>
                    </a:lnTo>
                    <a:lnTo>
                      <a:pt x="78" y="460"/>
                    </a:lnTo>
                    <a:lnTo>
                      <a:pt x="66" y="465"/>
                    </a:lnTo>
                    <a:lnTo>
                      <a:pt x="63" y="457"/>
                    </a:lnTo>
                    <a:lnTo>
                      <a:pt x="44" y="433"/>
                    </a:lnTo>
                    <a:lnTo>
                      <a:pt x="50" y="404"/>
                    </a:lnTo>
                    <a:lnTo>
                      <a:pt x="45" y="389"/>
                    </a:lnTo>
                    <a:lnTo>
                      <a:pt x="38" y="378"/>
                    </a:lnTo>
                    <a:lnTo>
                      <a:pt x="30" y="376"/>
                    </a:lnTo>
                    <a:lnTo>
                      <a:pt x="28" y="366"/>
                    </a:lnTo>
                    <a:lnTo>
                      <a:pt x="40" y="349"/>
                    </a:lnTo>
                    <a:lnTo>
                      <a:pt x="50" y="344"/>
                    </a:lnTo>
                    <a:lnTo>
                      <a:pt x="54" y="336"/>
                    </a:lnTo>
                    <a:lnTo>
                      <a:pt x="73" y="320"/>
                    </a:lnTo>
                    <a:lnTo>
                      <a:pt x="78" y="320"/>
                    </a:lnTo>
                    <a:lnTo>
                      <a:pt x="90" y="301"/>
                    </a:lnTo>
                    <a:lnTo>
                      <a:pt x="106" y="284"/>
                    </a:lnTo>
                    <a:lnTo>
                      <a:pt x="101" y="259"/>
                    </a:lnTo>
                    <a:lnTo>
                      <a:pt x="92" y="257"/>
                    </a:lnTo>
                    <a:lnTo>
                      <a:pt x="92" y="252"/>
                    </a:lnTo>
                    <a:lnTo>
                      <a:pt x="82" y="249"/>
                    </a:lnTo>
                    <a:lnTo>
                      <a:pt x="83" y="239"/>
                    </a:lnTo>
                    <a:lnTo>
                      <a:pt x="75" y="243"/>
                    </a:lnTo>
                    <a:lnTo>
                      <a:pt x="66" y="249"/>
                    </a:lnTo>
                    <a:lnTo>
                      <a:pt x="38" y="259"/>
                    </a:lnTo>
                    <a:lnTo>
                      <a:pt x="37" y="266"/>
                    </a:lnTo>
                    <a:lnTo>
                      <a:pt x="33" y="266"/>
                    </a:lnTo>
                    <a:lnTo>
                      <a:pt x="0" y="233"/>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83" name="Freeform 63"/>
              <p:cNvSpPr>
                <a:spLocks/>
              </p:cNvSpPr>
              <p:nvPr/>
            </p:nvSpPr>
            <p:spPr bwMode="auto">
              <a:xfrm>
                <a:off x="2422053" y="9071011"/>
                <a:ext cx="1201738" cy="1079504"/>
              </a:xfrm>
              <a:custGeom>
                <a:avLst/>
                <a:gdLst>
                  <a:gd name="T0" fmla="*/ 143 w 757"/>
                  <a:gd name="T1" fmla="*/ 610 h 680"/>
                  <a:gd name="T2" fmla="*/ 113 w 757"/>
                  <a:gd name="T3" fmla="*/ 583 h 680"/>
                  <a:gd name="T4" fmla="*/ 85 w 757"/>
                  <a:gd name="T5" fmla="*/ 578 h 680"/>
                  <a:gd name="T6" fmla="*/ 30 w 757"/>
                  <a:gd name="T7" fmla="*/ 578 h 680"/>
                  <a:gd name="T8" fmla="*/ 2 w 757"/>
                  <a:gd name="T9" fmla="*/ 516 h 680"/>
                  <a:gd name="T10" fmla="*/ 31 w 757"/>
                  <a:gd name="T11" fmla="*/ 499 h 680"/>
                  <a:gd name="T12" fmla="*/ 45 w 757"/>
                  <a:gd name="T13" fmla="*/ 484 h 680"/>
                  <a:gd name="T14" fmla="*/ 40 w 757"/>
                  <a:gd name="T15" fmla="*/ 446 h 680"/>
                  <a:gd name="T16" fmla="*/ 19 w 757"/>
                  <a:gd name="T17" fmla="*/ 425 h 680"/>
                  <a:gd name="T18" fmla="*/ 9 w 757"/>
                  <a:gd name="T19" fmla="*/ 419 h 680"/>
                  <a:gd name="T20" fmla="*/ 12 w 757"/>
                  <a:gd name="T21" fmla="*/ 398 h 680"/>
                  <a:gd name="T22" fmla="*/ 47 w 757"/>
                  <a:gd name="T23" fmla="*/ 360 h 680"/>
                  <a:gd name="T24" fmla="*/ 82 w 757"/>
                  <a:gd name="T25" fmla="*/ 330 h 680"/>
                  <a:gd name="T26" fmla="*/ 143 w 757"/>
                  <a:gd name="T27" fmla="*/ 304 h 680"/>
                  <a:gd name="T28" fmla="*/ 150 w 757"/>
                  <a:gd name="T29" fmla="*/ 304 h 680"/>
                  <a:gd name="T30" fmla="*/ 158 w 757"/>
                  <a:gd name="T31" fmla="*/ 303 h 680"/>
                  <a:gd name="T32" fmla="*/ 240 w 757"/>
                  <a:gd name="T33" fmla="*/ 287 h 680"/>
                  <a:gd name="T34" fmla="*/ 354 w 757"/>
                  <a:gd name="T35" fmla="*/ 174 h 680"/>
                  <a:gd name="T36" fmla="*/ 367 w 757"/>
                  <a:gd name="T37" fmla="*/ 151 h 680"/>
                  <a:gd name="T38" fmla="*/ 429 w 757"/>
                  <a:gd name="T39" fmla="*/ 89 h 680"/>
                  <a:gd name="T40" fmla="*/ 440 w 757"/>
                  <a:gd name="T41" fmla="*/ 91 h 680"/>
                  <a:gd name="T42" fmla="*/ 474 w 757"/>
                  <a:gd name="T43" fmla="*/ 28 h 680"/>
                  <a:gd name="T44" fmla="*/ 500 w 757"/>
                  <a:gd name="T45" fmla="*/ 14 h 680"/>
                  <a:gd name="T46" fmla="*/ 514 w 757"/>
                  <a:gd name="T47" fmla="*/ 32 h 680"/>
                  <a:gd name="T48" fmla="*/ 499 w 757"/>
                  <a:gd name="T49" fmla="*/ 33 h 680"/>
                  <a:gd name="T50" fmla="*/ 495 w 757"/>
                  <a:gd name="T51" fmla="*/ 49 h 680"/>
                  <a:gd name="T52" fmla="*/ 521 w 757"/>
                  <a:gd name="T53" fmla="*/ 151 h 680"/>
                  <a:gd name="T54" fmla="*/ 577 w 757"/>
                  <a:gd name="T55" fmla="*/ 185 h 680"/>
                  <a:gd name="T56" fmla="*/ 585 w 757"/>
                  <a:gd name="T57" fmla="*/ 225 h 680"/>
                  <a:gd name="T58" fmla="*/ 627 w 757"/>
                  <a:gd name="T59" fmla="*/ 312 h 680"/>
                  <a:gd name="T60" fmla="*/ 653 w 757"/>
                  <a:gd name="T61" fmla="*/ 344 h 680"/>
                  <a:gd name="T62" fmla="*/ 698 w 757"/>
                  <a:gd name="T63" fmla="*/ 419 h 680"/>
                  <a:gd name="T64" fmla="*/ 728 w 757"/>
                  <a:gd name="T65" fmla="*/ 456 h 680"/>
                  <a:gd name="T66" fmla="*/ 735 w 757"/>
                  <a:gd name="T67" fmla="*/ 540 h 680"/>
                  <a:gd name="T68" fmla="*/ 710 w 757"/>
                  <a:gd name="T69" fmla="*/ 561 h 680"/>
                  <a:gd name="T70" fmla="*/ 672 w 757"/>
                  <a:gd name="T71" fmla="*/ 580 h 680"/>
                  <a:gd name="T72" fmla="*/ 603 w 757"/>
                  <a:gd name="T73" fmla="*/ 571 h 680"/>
                  <a:gd name="T74" fmla="*/ 533 w 757"/>
                  <a:gd name="T75" fmla="*/ 548 h 680"/>
                  <a:gd name="T76" fmla="*/ 488 w 757"/>
                  <a:gd name="T77" fmla="*/ 561 h 680"/>
                  <a:gd name="T78" fmla="*/ 467 w 757"/>
                  <a:gd name="T79" fmla="*/ 567 h 680"/>
                  <a:gd name="T80" fmla="*/ 441 w 757"/>
                  <a:gd name="T81" fmla="*/ 598 h 680"/>
                  <a:gd name="T82" fmla="*/ 401 w 757"/>
                  <a:gd name="T83" fmla="*/ 628 h 680"/>
                  <a:gd name="T84" fmla="*/ 294 w 757"/>
                  <a:gd name="T85" fmla="*/ 680 h 680"/>
                  <a:gd name="T86" fmla="*/ 224 w 757"/>
                  <a:gd name="T87" fmla="*/ 642 h 680"/>
                  <a:gd name="T88" fmla="*/ 158 w 757"/>
                  <a:gd name="T89" fmla="*/ 61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7" h="680">
                    <a:moveTo>
                      <a:pt x="158" y="615"/>
                    </a:moveTo>
                    <a:lnTo>
                      <a:pt x="156" y="606"/>
                    </a:lnTo>
                    <a:lnTo>
                      <a:pt x="143" y="610"/>
                    </a:lnTo>
                    <a:lnTo>
                      <a:pt x="129" y="610"/>
                    </a:lnTo>
                    <a:lnTo>
                      <a:pt x="120" y="607"/>
                    </a:lnTo>
                    <a:lnTo>
                      <a:pt x="113" y="583"/>
                    </a:lnTo>
                    <a:lnTo>
                      <a:pt x="110" y="578"/>
                    </a:lnTo>
                    <a:lnTo>
                      <a:pt x="94" y="583"/>
                    </a:lnTo>
                    <a:lnTo>
                      <a:pt x="85" y="578"/>
                    </a:lnTo>
                    <a:lnTo>
                      <a:pt x="63" y="588"/>
                    </a:lnTo>
                    <a:lnTo>
                      <a:pt x="51" y="590"/>
                    </a:lnTo>
                    <a:lnTo>
                      <a:pt x="30" y="578"/>
                    </a:lnTo>
                    <a:lnTo>
                      <a:pt x="19" y="523"/>
                    </a:lnTo>
                    <a:lnTo>
                      <a:pt x="12" y="523"/>
                    </a:lnTo>
                    <a:lnTo>
                      <a:pt x="2" y="516"/>
                    </a:lnTo>
                    <a:lnTo>
                      <a:pt x="9" y="508"/>
                    </a:lnTo>
                    <a:lnTo>
                      <a:pt x="18" y="507"/>
                    </a:lnTo>
                    <a:lnTo>
                      <a:pt x="31" y="499"/>
                    </a:lnTo>
                    <a:lnTo>
                      <a:pt x="42" y="500"/>
                    </a:lnTo>
                    <a:lnTo>
                      <a:pt x="49" y="489"/>
                    </a:lnTo>
                    <a:lnTo>
                      <a:pt x="45" y="484"/>
                    </a:lnTo>
                    <a:lnTo>
                      <a:pt x="47" y="464"/>
                    </a:lnTo>
                    <a:lnTo>
                      <a:pt x="40" y="454"/>
                    </a:lnTo>
                    <a:lnTo>
                      <a:pt x="40" y="446"/>
                    </a:lnTo>
                    <a:lnTo>
                      <a:pt x="35" y="429"/>
                    </a:lnTo>
                    <a:lnTo>
                      <a:pt x="25" y="432"/>
                    </a:lnTo>
                    <a:lnTo>
                      <a:pt x="19" y="425"/>
                    </a:lnTo>
                    <a:lnTo>
                      <a:pt x="18" y="429"/>
                    </a:lnTo>
                    <a:lnTo>
                      <a:pt x="12" y="432"/>
                    </a:lnTo>
                    <a:lnTo>
                      <a:pt x="9" y="419"/>
                    </a:lnTo>
                    <a:lnTo>
                      <a:pt x="5" y="419"/>
                    </a:lnTo>
                    <a:lnTo>
                      <a:pt x="0" y="403"/>
                    </a:lnTo>
                    <a:lnTo>
                      <a:pt x="12" y="398"/>
                    </a:lnTo>
                    <a:lnTo>
                      <a:pt x="30" y="374"/>
                    </a:lnTo>
                    <a:lnTo>
                      <a:pt x="49" y="367"/>
                    </a:lnTo>
                    <a:lnTo>
                      <a:pt x="47" y="360"/>
                    </a:lnTo>
                    <a:lnTo>
                      <a:pt x="66" y="350"/>
                    </a:lnTo>
                    <a:lnTo>
                      <a:pt x="87" y="335"/>
                    </a:lnTo>
                    <a:lnTo>
                      <a:pt x="82" y="330"/>
                    </a:lnTo>
                    <a:lnTo>
                      <a:pt x="118" y="309"/>
                    </a:lnTo>
                    <a:lnTo>
                      <a:pt x="125" y="322"/>
                    </a:lnTo>
                    <a:lnTo>
                      <a:pt x="143" y="304"/>
                    </a:lnTo>
                    <a:lnTo>
                      <a:pt x="150" y="309"/>
                    </a:lnTo>
                    <a:lnTo>
                      <a:pt x="155" y="304"/>
                    </a:lnTo>
                    <a:lnTo>
                      <a:pt x="150" y="304"/>
                    </a:lnTo>
                    <a:lnTo>
                      <a:pt x="150" y="303"/>
                    </a:lnTo>
                    <a:lnTo>
                      <a:pt x="158" y="299"/>
                    </a:lnTo>
                    <a:lnTo>
                      <a:pt x="158" y="303"/>
                    </a:lnTo>
                    <a:lnTo>
                      <a:pt x="176" y="298"/>
                    </a:lnTo>
                    <a:lnTo>
                      <a:pt x="229" y="291"/>
                    </a:lnTo>
                    <a:lnTo>
                      <a:pt x="240" y="287"/>
                    </a:lnTo>
                    <a:lnTo>
                      <a:pt x="285" y="260"/>
                    </a:lnTo>
                    <a:lnTo>
                      <a:pt x="311" y="233"/>
                    </a:lnTo>
                    <a:lnTo>
                      <a:pt x="354" y="174"/>
                    </a:lnTo>
                    <a:lnTo>
                      <a:pt x="351" y="174"/>
                    </a:lnTo>
                    <a:lnTo>
                      <a:pt x="370" y="153"/>
                    </a:lnTo>
                    <a:lnTo>
                      <a:pt x="367" y="151"/>
                    </a:lnTo>
                    <a:lnTo>
                      <a:pt x="419" y="95"/>
                    </a:lnTo>
                    <a:lnTo>
                      <a:pt x="424" y="86"/>
                    </a:lnTo>
                    <a:lnTo>
                      <a:pt x="429" y="89"/>
                    </a:lnTo>
                    <a:lnTo>
                      <a:pt x="431" y="89"/>
                    </a:lnTo>
                    <a:lnTo>
                      <a:pt x="436" y="94"/>
                    </a:lnTo>
                    <a:lnTo>
                      <a:pt x="440" y="91"/>
                    </a:lnTo>
                    <a:lnTo>
                      <a:pt x="429" y="81"/>
                    </a:lnTo>
                    <a:lnTo>
                      <a:pt x="441" y="71"/>
                    </a:lnTo>
                    <a:lnTo>
                      <a:pt x="474" y="28"/>
                    </a:lnTo>
                    <a:lnTo>
                      <a:pt x="485" y="9"/>
                    </a:lnTo>
                    <a:lnTo>
                      <a:pt x="500" y="0"/>
                    </a:lnTo>
                    <a:lnTo>
                      <a:pt x="500" y="14"/>
                    </a:lnTo>
                    <a:lnTo>
                      <a:pt x="528" y="22"/>
                    </a:lnTo>
                    <a:lnTo>
                      <a:pt x="523" y="33"/>
                    </a:lnTo>
                    <a:lnTo>
                      <a:pt x="514" y="32"/>
                    </a:lnTo>
                    <a:lnTo>
                      <a:pt x="511" y="24"/>
                    </a:lnTo>
                    <a:lnTo>
                      <a:pt x="499" y="24"/>
                    </a:lnTo>
                    <a:lnTo>
                      <a:pt x="499" y="33"/>
                    </a:lnTo>
                    <a:lnTo>
                      <a:pt x="511" y="36"/>
                    </a:lnTo>
                    <a:lnTo>
                      <a:pt x="506" y="49"/>
                    </a:lnTo>
                    <a:lnTo>
                      <a:pt x="495" y="49"/>
                    </a:lnTo>
                    <a:lnTo>
                      <a:pt x="490" y="89"/>
                    </a:lnTo>
                    <a:lnTo>
                      <a:pt x="495" y="126"/>
                    </a:lnTo>
                    <a:lnTo>
                      <a:pt x="521" y="151"/>
                    </a:lnTo>
                    <a:lnTo>
                      <a:pt x="539" y="161"/>
                    </a:lnTo>
                    <a:lnTo>
                      <a:pt x="559" y="165"/>
                    </a:lnTo>
                    <a:lnTo>
                      <a:pt x="577" y="185"/>
                    </a:lnTo>
                    <a:lnTo>
                      <a:pt x="580" y="218"/>
                    </a:lnTo>
                    <a:lnTo>
                      <a:pt x="585" y="220"/>
                    </a:lnTo>
                    <a:lnTo>
                      <a:pt x="585" y="225"/>
                    </a:lnTo>
                    <a:lnTo>
                      <a:pt x="625" y="282"/>
                    </a:lnTo>
                    <a:lnTo>
                      <a:pt x="631" y="303"/>
                    </a:lnTo>
                    <a:lnTo>
                      <a:pt x="627" y="312"/>
                    </a:lnTo>
                    <a:lnTo>
                      <a:pt x="641" y="330"/>
                    </a:lnTo>
                    <a:lnTo>
                      <a:pt x="648" y="331"/>
                    </a:lnTo>
                    <a:lnTo>
                      <a:pt x="653" y="344"/>
                    </a:lnTo>
                    <a:lnTo>
                      <a:pt x="657" y="346"/>
                    </a:lnTo>
                    <a:lnTo>
                      <a:pt x="655" y="360"/>
                    </a:lnTo>
                    <a:lnTo>
                      <a:pt x="698" y="419"/>
                    </a:lnTo>
                    <a:lnTo>
                      <a:pt x="710" y="424"/>
                    </a:lnTo>
                    <a:lnTo>
                      <a:pt x="733" y="451"/>
                    </a:lnTo>
                    <a:lnTo>
                      <a:pt x="728" y="456"/>
                    </a:lnTo>
                    <a:lnTo>
                      <a:pt x="757" y="527"/>
                    </a:lnTo>
                    <a:lnTo>
                      <a:pt x="740" y="540"/>
                    </a:lnTo>
                    <a:lnTo>
                      <a:pt x="735" y="540"/>
                    </a:lnTo>
                    <a:lnTo>
                      <a:pt x="730" y="545"/>
                    </a:lnTo>
                    <a:lnTo>
                      <a:pt x="714" y="548"/>
                    </a:lnTo>
                    <a:lnTo>
                      <a:pt x="710" y="561"/>
                    </a:lnTo>
                    <a:lnTo>
                      <a:pt x="683" y="574"/>
                    </a:lnTo>
                    <a:lnTo>
                      <a:pt x="677" y="580"/>
                    </a:lnTo>
                    <a:lnTo>
                      <a:pt x="672" y="580"/>
                    </a:lnTo>
                    <a:lnTo>
                      <a:pt x="670" y="578"/>
                    </a:lnTo>
                    <a:lnTo>
                      <a:pt x="665" y="578"/>
                    </a:lnTo>
                    <a:lnTo>
                      <a:pt x="603" y="571"/>
                    </a:lnTo>
                    <a:lnTo>
                      <a:pt x="592" y="578"/>
                    </a:lnTo>
                    <a:lnTo>
                      <a:pt x="561" y="550"/>
                    </a:lnTo>
                    <a:lnTo>
                      <a:pt x="533" y="548"/>
                    </a:lnTo>
                    <a:lnTo>
                      <a:pt x="518" y="553"/>
                    </a:lnTo>
                    <a:lnTo>
                      <a:pt x="516" y="556"/>
                    </a:lnTo>
                    <a:lnTo>
                      <a:pt x="488" y="561"/>
                    </a:lnTo>
                    <a:lnTo>
                      <a:pt x="483" y="574"/>
                    </a:lnTo>
                    <a:lnTo>
                      <a:pt x="474" y="571"/>
                    </a:lnTo>
                    <a:lnTo>
                      <a:pt x="467" y="567"/>
                    </a:lnTo>
                    <a:lnTo>
                      <a:pt x="466" y="575"/>
                    </a:lnTo>
                    <a:lnTo>
                      <a:pt x="445" y="598"/>
                    </a:lnTo>
                    <a:lnTo>
                      <a:pt x="441" y="598"/>
                    </a:lnTo>
                    <a:lnTo>
                      <a:pt x="426" y="612"/>
                    </a:lnTo>
                    <a:lnTo>
                      <a:pt x="420" y="612"/>
                    </a:lnTo>
                    <a:lnTo>
                      <a:pt x="401" y="628"/>
                    </a:lnTo>
                    <a:lnTo>
                      <a:pt x="386" y="638"/>
                    </a:lnTo>
                    <a:lnTo>
                      <a:pt x="379" y="655"/>
                    </a:lnTo>
                    <a:lnTo>
                      <a:pt x="294" y="680"/>
                    </a:lnTo>
                    <a:lnTo>
                      <a:pt x="278" y="660"/>
                    </a:lnTo>
                    <a:lnTo>
                      <a:pt x="252" y="642"/>
                    </a:lnTo>
                    <a:lnTo>
                      <a:pt x="224" y="642"/>
                    </a:lnTo>
                    <a:lnTo>
                      <a:pt x="183" y="628"/>
                    </a:lnTo>
                    <a:lnTo>
                      <a:pt x="172" y="617"/>
                    </a:lnTo>
                    <a:lnTo>
                      <a:pt x="158" y="6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84" name="Freeform 64"/>
              <p:cNvSpPr>
                <a:spLocks/>
              </p:cNvSpPr>
              <p:nvPr/>
            </p:nvSpPr>
            <p:spPr bwMode="auto">
              <a:xfrm>
                <a:off x="2422053" y="9071011"/>
                <a:ext cx="1201738" cy="1079504"/>
              </a:xfrm>
              <a:custGeom>
                <a:avLst/>
                <a:gdLst>
                  <a:gd name="T0" fmla="*/ 143 w 757"/>
                  <a:gd name="T1" fmla="*/ 610 h 680"/>
                  <a:gd name="T2" fmla="*/ 113 w 757"/>
                  <a:gd name="T3" fmla="*/ 583 h 680"/>
                  <a:gd name="T4" fmla="*/ 85 w 757"/>
                  <a:gd name="T5" fmla="*/ 578 h 680"/>
                  <a:gd name="T6" fmla="*/ 30 w 757"/>
                  <a:gd name="T7" fmla="*/ 578 h 680"/>
                  <a:gd name="T8" fmla="*/ 2 w 757"/>
                  <a:gd name="T9" fmla="*/ 516 h 680"/>
                  <a:gd name="T10" fmla="*/ 31 w 757"/>
                  <a:gd name="T11" fmla="*/ 499 h 680"/>
                  <a:gd name="T12" fmla="*/ 45 w 757"/>
                  <a:gd name="T13" fmla="*/ 484 h 680"/>
                  <a:gd name="T14" fmla="*/ 40 w 757"/>
                  <a:gd name="T15" fmla="*/ 446 h 680"/>
                  <a:gd name="T16" fmla="*/ 19 w 757"/>
                  <a:gd name="T17" fmla="*/ 425 h 680"/>
                  <a:gd name="T18" fmla="*/ 9 w 757"/>
                  <a:gd name="T19" fmla="*/ 419 h 680"/>
                  <a:gd name="T20" fmla="*/ 12 w 757"/>
                  <a:gd name="T21" fmla="*/ 398 h 680"/>
                  <a:gd name="T22" fmla="*/ 47 w 757"/>
                  <a:gd name="T23" fmla="*/ 360 h 680"/>
                  <a:gd name="T24" fmla="*/ 82 w 757"/>
                  <a:gd name="T25" fmla="*/ 330 h 680"/>
                  <a:gd name="T26" fmla="*/ 143 w 757"/>
                  <a:gd name="T27" fmla="*/ 304 h 680"/>
                  <a:gd name="T28" fmla="*/ 150 w 757"/>
                  <a:gd name="T29" fmla="*/ 304 h 680"/>
                  <a:gd name="T30" fmla="*/ 158 w 757"/>
                  <a:gd name="T31" fmla="*/ 303 h 680"/>
                  <a:gd name="T32" fmla="*/ 240 w 757"/>
                  <a:gd name="T33" fmla="*/ 287 h 680"/>
                  <a:gd name="T34" fmla="*/ 354 w 757"/>
                  <a:gd name="T35" fmla="*/ 174 h 680"/>
                  <a:gd name="T36" fmla="*/ 367 w 757"/>
                  <a:gd name="T37" fmla="*/ 151 h 680"/>
                  <a:gd name="T38" fmla="*/ 429 w 757"/>
                  <a:gd name="T39" fmla="*/ 89 h 680"/>
                  <a:gd name="T40" fmla="*/ 440 w 757"/>
                  <a:gd name="T41" fmla="*/ 91 h 680"/>
                  <a:gd name="T42" fmla="*/ 474 w 757"/>
                  <a:gd name="T43" fmla="*/ 28 h 680"/>
                  <a:gd name="T44" fmla="*/ 500 w 757"/>
                  <a:gd name="T45" fmla="*/ 14 h 680"/>
                  <a:gd name="T46" fmla="*/ 514 w 757"/>
                  <a:gd name="T47" fmla="*/ 32 h 680"/>
                  <a:gd name="T48" fmla="*/ 499 w 757"/>
                  <a:gd name="T49" fmla="*/ 33 h 680"/>
                  <a:gd name="T50" fmla="*/ 495 w 757"/>
                  <a:gd name="T51" fmla="*/ 49 h 680"/>
                  <a:gd name="T52" fmla="*/ 521 w 757"/>
                  <a:gd name="T53" fmla="*/ 151 h 680"/>
                  <a:gd name="T54" fmla="*/ 577 w 757"/>
                  <a:gd name="T55" fmla="*/ 185 h 680"/>
                  <a:gd name="T56" fmla="*/ 585 w 757"/>
                  <a:gd name="T57" fmla="*/ 225 h 680"/>
                  <a:gd name="T58" fmla="*/ 627 w 757"/>
                  <a:gd name="T59" fmla="*/ 312 h 680"/>
                  <a:gd name="T60" fmla="*/ 653 w 757"/>
                  <a:gd name="T61" fmla="*/ 344 h 680"/>
                  <a:gd name="T62" fmla="*/ 698 w 757"/>
                  <a:gd name="T63" fmla="*/ 419 h 680"/>
                  <a:gd name="T64" fmla="*/ 728 w 757"/>
                  <a:gd name="T65" fmla="*/ 456 h 680"/>
                  <a:gd name="T66" fmla="*/ 735 w 757"/>
                  <a:gd name="T67" fmla="*/ 540 h 680"/>
                  <a:gd name="T68" fmla="*/ 710 w 757"/>
                  <a:gd name="T69" fmla="*/ 561 h 680"/>
                  <a:gd name="T70" fmla="*/ 672 w 757"/>
                  <a:gd name="T71" fmla="*/ 580 h 680"/>
                  <a:gd name="T72" fmla="*/ 603 w 757"/>
                  <a:gd name="T73" fmla="*/ 571 h 680"/>
                  <a:gd name="T74" fmla="*/ 533 w 757"/>
                  <a:gd name="T75" fmla="*/ 548 h 680"/>
                  <a:gd name="T76" fmla="*/ 488 w 757"/>
                  <a:gd name="T77" fmla="*/ 561 h 680"/>
                  <a:gd name="T78" fmla="*/ 467 w 757"/>
                  <a:gd name="T79" fmla="*/ 567 h 680"/>
                  <a:gd name="T80" fmla="*/ 441 w 757"/>
                  <a:gd name="T81" fmla="*/ 598 h 680"/>
                  <a:gd name="T82" fmla="*/ 401 w 757"/>
                  <a:gd name="T83" fmla="*/ 628 h 680"/>
                  <a:gd name="T84" fmla="*/ 294 w 757"/>
                  <a:gd name="T85" fmla="*/ 680 h 680"/>
                  <a:gd name="T86" fmla="*/ 224 w 757"/>
                  <a:gd name="T87" fmla="*/ 642 h 680"/>
                  <a:gd name="T88" fmla="*/ 158 w 757"/>
                  <a:gd name="T89" fmla="*/ 61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7" h="680">
                    <a:moveTo>
                      <a:pt x="158" y="615"/>
                    </a:moveTo>
                    <a:lnTo>
                      <a:pt x="156" y="606"/>
                    </a:lnTo>
                    <a:lnTo>
                      <a:pt x="143" y="610"/>
                    </a:lnTo>
                    <a:lnTo>
                      <a:pt x="129" y="610"/>
                    </a:lnTo>
                    <a:lnTo>
                      <a:pt x="120" y="607"/>
                    </a:lnTo>
                    <a:lnTo>
                      <a:pt x="113" y="583"/>
                    </a:lnTo>
                    <a:lnTo>
                      <a:pt x="110" y="578"/>
                    </a:lnTo>
                    <a:lnTo>
                      <a:pt x="94" y="583"/>
                    </a:lnTo>
                    <a:lnTo>
                      <a:pt x="85" y="578"/>
                    </a:lnTo>
                    <a:lnTo>
                      <a:pt x="63" y="588"/>
                    </a:lnTo>
                    <a:lnTo>
                      <a:pt x="51" y="590"/>
                    </a:lnTo>
                    <a:lnTo>
                      <a:pt x="30" y="578"/>
                    </a:lnTo>
                    <a:lnTo>
                      <a:pt x="19" y="523"/>
                    </a:lnTo>
                    <a:lnTo>
                      <a:pt x="12" y="523"/>
                    </a:lnTo>
                    <a:lnTo>
                      <a:pt x="2" y="516"/>
                    </a:lnTo>
                    <a:lnTo>
                      <a:pt x="9" y="508"/>
                    </a:lnTo>
                    <a:lnTo>
                      <a:pt x="18" y="507"/>
                    </a:lnTo>
                    <a:lnTo>
                      <a:pt x="31" y="499"/>
                    </a:lnTo>
                    <a:lnTo>
                      <a:pt x="42" y="500"/>
                    </a:lnTo>
                    <a:lnTo>
                      <a:pt x="49" y="489"/>
                    </a:lnTo>
                    <a:lnTo>
                      <a:pt x="45" y="484"/>
                    </a:lnTo>
                    <a:lnTo>
                      <a:pt x="47" y="464"/>
                    </a:lnTo>
                    <a:lnTo>
                      <a:pt x="40" y="454"/>
                    </a:lnTo>
                    <a:lnTo>
                      <a:pt x="40" y="446"/>
                    </a:lnTo>
                    <a:lnTo>
                      <a:pt x="35" y="429"/>
                    </a:lnTo>
                    <a:lnTo>
                      <a:pt x="25" y="432"/>
                    </a:lnTo>
                    <a:lnTo>
                      <a:pt x="19" y="425"/>
                    </a:lnTo>
                    <a:lnTo>
                      <a:pt x="18" y="429"/>
                    </a:lnTo>
                    <a:lnTo>
                      <a:pt x="12" y="432"/>
                    </a:lnTo>
                    <a:lnTo>
                      <a:pt x="9" y="419"/>
                    </a:lnTo>
                    <a:lnTo>
                      <a:pt x="5" y="419"/>
                    </a:lnTo>
                    <a:lnTo>
                      <a:pt x="0" y="403"/>
                    </a:lnTo>
                    <a:lnTo>
                      <a:pt x="12" y="398"/>
                    </a:lnTo>
                    <a:lnTo>
                      <a:pt x="30" y="374"/>
                    </a:lnTo>
                    <a:lnTo>
                      <a:pt x="49" y="367"/>
                    </a:lnTo>
                    <a:lnTo>
                      <a:pt x="47" y="360"/>
                    </a:lnTo>
                    <a:lnTo>
                      <a:pt x="66" y="350"/>
                    </a:lnTo>
                    <a:lnTo>
                      <a:pt x="87" y="335"/>
                    </a:lnTo>
                    <a:lnTo>
                      <a:pt x="82" y="330"/>
                    </a:lnTo>
                    <a:lnTo>
                      <a:pt x="118" y="309"/>
                    </a:lnTo>
                    <a:lnTo>
                      <a:pt x="125" y="322"/>
                    </a:lnTo>
                    <a:lnTo>
                      <a:pt x="143" y="304"/>
                    </a:lnTo>
                    <a:lnTo>
                      <a:pt x="150" y="309"/>
                    </a:lnTo>
                    <a:lnTo>
                      <a:pt x="155" y="304"/>
                    </a:lnTo>
                    <a:lnTo>
                      <a:pt x="150" y="304"/>
                    </a:lnTo>
                    <a:lnTo>
                      <a:pt x="150" y="303"/>
                    </a:lnTo>
                    <a:lnTo>
                      <a:pt x="158" y="299"/>
                    </a:lnTo>
                    <a:lnTo>
                      <a:pt x="158" y="303"/>
                    </a:lnTo>
                    <a:lnTo>
                      <a:pt x="176" y="298"/>
                    </a:lnTo>
                    <a:lnTo>
                      <a:pt x="229" y="291"/>
                    </a:lnTo>
                    <a:lnTo>
                      <a:pt x="240" y="287"/>
                    </a:lnTo>
                    <a:lnTo>
                      <a:pt x="285" y="260"/>
                    </a:lnTo>
                    <a:lnTo>
                      <a:pt x="311" y="233"/>
                    </a:lnTo>
                    <a:lnTo>
                      <a:pt x="354" y="174"/>
                    </a:lnTo>
                    <a:lnTo>
                      <a:pt x="351" y="174"/>
                    </a:lnTo>
                    <a:lnTo>
                      <a:pt x="370" y="153"/>
                    </a:lnTo>
                    <a:lnTo>
                      <a:pt x="367" y="151"/>
                    </a:lnTo>
                    <a:lnTo>
                      <a:pt x="419" y="95"/>
                    </a:lnTo>
                    <a:lnTo>
                      <a:pt x="424" y="86"/>
                    </a:lnTo>
                    <a:lnTo>
                      <a:pt x="429" y="89"/>
                    </a:lnTo>
                    <a:lnTo>
                      <a:pt x="431" y="89"/>
                    </a:lnTo>
                    <a:lnTo>
                      <a:pt x="436" y="94"/>
                    </a:lnTo>
                    <a:lnTo>
                      <a:pt x="440" y="91"/>
                    </a:lnTo>
                    <a:lnTo>
                      <a:pt x="429" y="81"/>
                    </a:lnTo>
                    <a:lnTo>
                      <a:pt x="441" y="71"/>
                    </a:lnTo>
                    <a:lnTo>
                      <a:pt x="474" y="28"/>
                    </a:lnTo>
                    <a:lnTo>
                      <a:pt x="485" y="9"/>
                    </a:lnTo>
                    <a:lnTo>
                      <a:pt x="500" y="0"/>
                    </a:lnTo>
                    <a:lnTo>
                      <a:pt x="500" y="14"/>
                    </a:lnTo>
                    <a:lnTo>
                      <a:pt x="528" y="22"/>
                    </a:lnTo>
                    <a:lnTo>
                      <a:pt x="523" y="33"/>
                    </a:lnTo>
                    <a:lnTo>
                      <a:pt x="514" y="32"/>
                    </a:lnTo>
                    <a:lnTo>
                      <a:pt x="511" y="24"/>
                    </a:lnTo>
                    <a:lnTo>
                      <a:pt x="499" y="24"/>
                    </a:lnTo>
                    <a:lnTo>
                      <a:pt x="499" y="33"/>
                    </a:lnTo>
                    <a:lnTo>
                      <a:pt x="511" y="36"/>
                    </a:lnTo>
                    <a:lnTo>
                      <a:pt x="506" y="49"/>
                    </a:lnTo>
                    <a:lnTo>
                      <a:pt x="495" y="49"/>
                    </a:lnTo>
                    <a:lnTo>
                      <a:pt x="490" y="89"/>
                    </a:lnTo>
                    <a:lnTo>
                      <a:pt x="495" y="126"/>
                    </a:lnTo>
                    <a:lnTo>
                      <a:pt x="521" y="151"/>
                    </a:lnTo>
                    <a:lnTo>
                      <a:pt x="539" y="161"/>
                    </a:lnTo>
                    <a:lnTo>
                      <a:pt x="559" y="165"/>
                    </a:lnTo>
                    <a:lnTo>
                      <a:pt x="577" y="185"/>
                    </a:lnTo>
                    <a:lnTo>
                      <a:pt x="580" y="218"/>
                    </a:lnTo>
                    <a:lnTo>
                      <a:pt x="585" y="220"/>
                    </a:lnTo>
                    <a:lnTo>
                      <a:pt x="585" y="225"/>
                    </a:lnTo>
                    <a:lnTo>
                      <a:pt x="625" y="282"/>
                    </a:lnTo>
                    <a:lnTo>
                      <a:pt x="631" y="303"/>
                    </a:lnTo>
                    <a:lnTo>
                      <a:pt x="627" y="312"/>
                    </a:lnTo>
                    <a:lnTo>
                      <a:pt x="641" y="330"/>
                    </a:lnTo>
                    <a:lnTo>
                      <a:pt x="648" y="331"/>
                    </a:lnTo>
                    <a:lnTo>
                      <a:pt x="653" y="344"/>
                    </a:lnTo>
                    <a:lnTo>
                      <a:pt x="657" y="346"/>
                    </a:lnTo>
                    <a:lnTo>
                      <a:pt x="655" y="360"/>
                    </a:lnTo>
                    <a:lnTo>
                      <a:pt x="698" y="419"/>
                    </a:lnTo>
                    <a:lnTo>
                      <a:pt x="710" y="424"/>
                    </a:lnTo>
                    <a:lnTo>
                      <a:pt x="733" y="451"/>
                    </a:lnTo>
                    <a:lnTo>
                      <a:pt x="728" y="456"/>
                    </a:lnTo>
                    <a:lnTo>
                      <a:pt x="757" y="527"/>
                    </a:lnTo>
                    <a:lnTo>
                      <a:pt x="740" y="540"/>
                    </a:lnTo>
                    <a:lnTo>
                      <a:pt x="735" y="540"/>
                    </a:lnTo>
                    <a:lnTo>
                      <a:pt x="730" y="545"/>
                    </a:lnTo>
                    <a:lnTo>
                      <a:pt x="714" y="548"/>
                    </a:lnTo>
                    <a:lnTo>
                      <a:pt x="710" y="561"/>
                    </a:lnTo>
                    <a:lnTo>
                      <a:pt x="683" y="574"/>
                    </a:lnTo>
                    <a:lnTo>
                      <a:pt x="677" y="580"/>
                    </a:lnTo>
                    <a:lnTo>
                      <a:pt x="672" y="580"/>
                    </a:lnTo>
                    <a:lnTo>
                      <a:pt x="670" y="578"/>
                    </a:lnTo>
                    <a:lnTo>
                      <a:pt x="665" y="578"/>
                    </a:lnTo>
                    <a:lnTo>
                      <a:pt x="603" y="571"/>
                    </a:lnTo>
                    <a:lnTo>
                      <a:pt x="592" y="578"/>
                    </a:lnTo>
                    <a:lnTo>
                      <a:pt x="561" y="550"/>
                    </a:lnTo>
                    <a:lnTo>
                      <a:pt x="533" y="548"/>
                    </a:lnTo>
                    <a:lnTo>
                      <a:pt x="518" y="553"/>
                    </a:lnTo>
                    <a:lnTo>
                      <a:pt x="516" y="556"/>
                    </a:lnTo>
                    <a:lnTo>
                      <a:pt x="488" y="561"/>
                    </a:lnTo>
                    <a:lnTo>
                      <a:pt x="483" y="574"/>
                    </a:lnTo>
                    <a:lnTo>
                      <a:pt x="474" y="571"/>
                    </a:lnTo>
                    <a:lnTo>
                      <a:pt x="467" y="567"/>
                    </a:lnTo>
                    <a:lnTo>
                      <a:pt x="466" y="575"/>
                    </a:lnTo>
                    <a:lnTo>
                      <a:pt x="445" y="598"/>
                    </a:lnTo>
                    <a:lnTo>
                      <a:pt x="441" y="598"/>
                    </a:lnTo>
                    <a:lnTo>
                      <a:pt x="426" y="612"/>
                    </a:lnTo>
                    <a:lnTo>
                      <a:pt x="420" y="612"/>
                    </a:lnTo>
                    <a:lnTo>
                      <a:pt x="401" y="628"/>
                    </a:lnTo>
                    <a:lnTo>
                      <a:pt x="386" y="638"/>
                    </a:lnTo>
                    <a:lnTo>
                      <a:pt x="379" y="655"/>
                    </a:lnTo>
                    <a:lnTo>
                      <a:pt x="294" y="680"/>
                    </a:lnTo>
                    <a:lnTo>
                      <a:pt x="278" y="660"/>
                    </a:lnTo>
                    <a:lnTo>
                      <a:pt x="252" y="642"/>
                    </a:lnTo>
                    <a:lnTo>
                      <a:pt x="224" y="642"/>
                    </a:lnTo>
                    <a:lnTo>
                      <a:pt x="183" y="628"/>
                    </a:lnTo>
                    <a:lnTo>
                      <a:pt x="172" y="617"/>
                    </a:lnTo>
                    <a:lnTo>
                      <a:pt x="158" y="61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85" name="Freeform 65"/>
              <p:cNvSpPr>
                <a:spLocks/>
              </p:cNvSpPr>
              <p:nvPr/>
            </p:nvSpPr>
            <p:spPr bwMode="auto">
              <a:xfrm>
                <a:off x="3196753" y="8828122"/>
                <a:ext cx="1160463" cy="1343030"/>
              </a:xfrm>
              <a:custGeom>
                <a:avLst/>
                <a:gdLst>
                  <a:gd name="T0" fmla="*/ 244 w 731"/>
                  <a:gd name="T1" fmla="*/ 604 h 846"/>
                  <a:gd name="T2" fmla="*/ 164 w 731"/>
                  <a:gd name="T3" fmla="*/ 511 h 846"/>
                  <a:gd name="T4" fmla="*/ 159 w 731"/>
                  <a:gd name="T5" fmla="*/ 484 h 846"/>
                  <a:gd name="T6" fmla="*/ 140 w 731"/>
                  <a:gd name="T7" fmla="*/ 454 h 846"/>
                  <a:gd name="T8" fmla="*/ 96 w 731"/>
                  <a:gd name="T9" fmla="*/ 373 h 846"/>
                  <a:gd name="T10" fmla="*/ 68 w 731"/>
                  <a:gd name="T11" fmla="*/ 318 h 846"/>
                  <a:gd name="T12" fmla="*/ 6 w 731"/>
                  <a:gd name="T13" fmla="*/ 277 h 846"/>
                  <a:gd name="T14" fmla="*/ 16 w 731"/>
                  <a:gd name="T15" fmla="*/ 201 h 846"/>
                  <a:gd name="T16" fmla="*/ 9 w 731"/>
                  <a:gd name="T17" fmla="*/ 177 h 846"/>
                  <a:gd name="T18" fmla="*/ 33 w 731"/>
                  <a:gd name="T19" fmla="*/ 186 h 846"/>
                  <a:gd name="T20" fmla="*/ 11 w 731"/>
                  <a:gd name="T21" fmla="*/ 151 h 846"/>
                  <a:gd name="T22" fmla="*/ 32 w 731"/>
                  <a:gd name="T23" fmla="*/ 164 h 846"/>
                  <a:gd name="T24" fmla="*/ 59 w 731"/>
                  <a:gd name="T25" fmla="*/ 172 h 846"/>
                  <a:gd name="T26" fmla="*/ 98 w 731"/>
                  <a:gd name="T27" fmla="*/ 162 h 846"/>
                  <a:gd name="T28" fmla="*/ 136 w 731"/>
                  <a:gd name="T29" fmla="*/ 150 h 846"/>
                  <a:gd name="T30" fmla="*/ 216 w 731"/>
                  <a:gd name="T31" fmla="*/ 38 h 846"/>
                  <a:gd name="T32" fmla="*/ 228 w 731"/>
                  <a:gd name="T33" fmla="*/ 25 h 846"/>
                  <a:gd name="T34" fmla="*/ 218 w 731"/>
                  <a:gd name="T35" fmla="*/ 32 h 846"/>
                  <a:gd name="T36" fmla="*/ 216 w 731"/>
                  <a:gd name="T37" fmla="*/ 17 h 846"/>
                  <a:gd name="T38" fmla="*/ 253 w 731"/>
                  <a:gd name="T39" fmla="*/ 3 h 846"/>
                  <a:gd name="T40" fmla="*/ 258 w 731"/>
                  <a:gd name="T41" fmla="*/ 40 h 846"/>
                  <a:gd name="T42" fmla="*/ 326 w 731"/>
                  <a:gd name="T43" fmla="*/ 97 h 846"/>
                  <a:gd name="T44" fmla="*/ 326 w 731"/>
                  <a:gd name="T45" fmla="*/ 116 h 846"/>
                  <a:gd name="T46" fmla="*/ 357 w 731"/>
                  <a:gd name="T47" fmla="*/ 127 h 846"/>
                  <a:gd name="T48" fmla="*/ 378 w 731"/>
                  <a:gd name="T49" fmla="*/ 116 h 846"/>
                  <a:gd name="T50" fmla="*/ 451 w 731"/>
                  <a:gd name="T51" fmla="*/ 107 h 846"/>
                  <a:gd name="T52" fmla="*/ 526 w 731"/>
                  <a:gd name="T53" fmla="*/ 169 h 846"/>
                  <a:gd name="T54" fmla="*/ 563 w 731"/>
                  <a:gd name="T55" fmla="*/ 221 h 846"/>
                  <a:gd name="T56" fmla="*/ 583 w 731"/>
                  <a:gd name="T57" fmla="*/ 256 h 846"/>
                  <a:gd name="T58" fmla="*/ 601 w 731"/>
                  <a:gd name="T59" fmla="*/ 275 h 846"/>
                  <a:gd name="T60" fmla="*/ 608 w 731"/>
                  <a:gd name="T61" fmla="*/ 287 h 846"/>
                  <a:gd name="T62" fmla="*/ 589 w 731"/>
                  <a:gd name="T63" fmla="*/ 350 h 846"/>
                  <a:gd name="T64" fmla="*/ 596 w 731"/>
                  <a:gd name="T65" fmla="*/ 371 h 846"/>
                  <a:gd name="T66" fmla="*/ 620 w 731"/>
                  <a:gd name="T67" fmla="*/ 387 h 846"/>
                  <a:gd name="T68" fmla="*/ 641 w 731"/>
                  <a:gd name="T69" fmla="*/ 447 h 846"/>
                  <a:gd name="T70" fmla="*/ 655 w 731"/>
                  <a:gd name="T71" fmla="*/ 483 h 846"/>
                  <a:gd name="T72" fmla="*/ 684 w 731"/>
                  <a:gd name="T73" fmla="*/ 462 h 846"/>
                  <a:gd name="T74" fmla="*/ 709 w 731"/>
                  <a:gd name="T75" fmla="*/ 475 h 846"/>
                  <a:gd name="T76" fmla="*/ 731 w 731"/>
                  <a:gd name="T77" fmla="*/ 511 h 846"/>
                  <a:gd name="T78" fmla="*/ 707 w 731"/>
                  <a:gd name="T79" fmla="*/ 526 h 846"/>
                  <a:gd name="T80" fmla="*/ 721 w 731"/>
                  <a:gd name="T81" fmla="*/ 578 h 846"/>
                  <a:gd name="T82" fmla="*/ 684 w 731"/>
                  <a:gd name="T83" fmla="*/ 613 h 846"/>
                  <a:gd name="T84" fmla="*/ 642 w 731"/>
                  <a:gd name="T85" fmla="*/ 623 h 846"/>
                  <a:gd name="T86" fmla="*/ 653 w 731"/>
                  <a:gd name="T87" fmla="*/ 666 h 846"/>
                  <a:gd name="T88" fmla="*/ 622 w 731"/>
                  <a:gd name="T89" fmla="*/ 670 h 846"/>
                  <a:gd name="T90" fmla="*/ 554 w 731"/>
                  <a:gd name="T91" fmla="*/ 693 h 846"/>
                  <a:gd name="T92" fmla="*/ 514 w 731"/>
                  <a:gd name="T93" fmla="*/ 715 h 846"/>
                  <a:gd name="T94" fmla="*/ 495 w 731"/>
                  <a:gd name="T95" fmla="*/ 718 h 846"/>
                  <a:gd name="T96" fmla="*/ 439 w 731"/>
                  <a:gd name="T97" fmla="*/ 718 h 846"/>
                  <a:gd name="T98" fmla="*/ 421 w 731"/>
                  <a:gd name="T99" fmla="*/ 800 h 846"/>
                  <a:gd name="T100" fmla="*/ 415 w 731"/>
                  <a:gd name="T101" fmla="*/ 817 h 846"/>
                  <a:gd name="T102" fmla="*/ 378 w 731"/>
                  <a:gd name="T103" fmla="*/ 828 h 846"/>
                  <a:gd name="T104" fmla="*/ 359 w 731"/>
                  <a:gd name="T105" fmla="*/ 839 h 846"/>
                  <a:gd name="T106" fmla="*/ 315 w 731"/>
                  <a:gd name="T107" fmla="*/ 804 h 846"/>
                  <a:gd name="T108" fmla="*/ 296 w 731"/>
                  <a:gd name="T109" fmla="*/ 752 h 846"/>
                  <a:gd name="T110" fmla="*/ 268 w 731"/>
                  <a:gd name="T111" fmla="*/ 680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1" h="846">
                    <a:moveTo>
                      <a:pt x="268" y="680"/>
                    </a:moveTo>
                    <a:lnTo>
                      <a:pt x="239" y="608"/>
                    </a:lnTo>
                    <a:lnTo>
                      <a:pt x="244" y="604"/>
                    </a:lnTo>
                    <a:lnTo>
                      <a:pt x="220" y="575"/>
                    </a:lnTo>
                    <a:lnTo>
                      <a:pt x="209" y="572"/>
                    </a:lnTo>
                    <a:lnTo>
                      <a:pt x="164" y="511"/>
                    </a:lnTo>
                    <a:lnTo>
                      <a:pt x="167" y="498"/>
                    </a:lnTo>
                    <a:lnTo>
                      <a:pt x="162" y="497"/>
                    </a:lnTo>
                    <a:lnTo>
                      <a:pt x="159" y="484"/>
                    </a:lnTo>
                    <a:lnTo>
                      <a:pt x="152" y="483"/>
                    </a:lnTo>
                    <a:lnTo>
                      <a:pt x="138" y="464"/>
                    </a:lnTo>
                    <a:lnTo>
                      <a:pt x="140" y="454"/>
                    </a:lnTo>
                    <a:lnTo>
                      <a:pt x="136" y="435"/>
                    </a:lnTo>
                    <a:lnTo>
                      <a:pt x="96" y="377"/>
                    </a:lnTo>
                    <a:lnTo>
                      <a:pt x="96" y="373"/>
                    </a:lnTo>
                    <a:lnTo>
                      <a:pt x="91" y="371"/>
                    </a:lnTo>
                    <a:lnTo>
                      <a:pt x="85" y="338"/>
                    </a:lnTo>
                    <a:lnTo>
                      <a:pt x="68" y="318"/>
                    </a:lnTo>
                    <a:lnTo>
                      <a:pt x="49" y="314"/>
                    </a:lnTo>
                    <a:lnTo>
                      <a:pt x="32" y="303"/>
                    </a:lnTo>
                    <a:lnTo>
                      <a:pt x="6" y="277"/>
                    </a:lnTo>
                    <a:lnTo>
                      <a:pt x="0" y="240"/>
                    </a:lnTo>
                    <a:lnTo>
                      <a:pt x="6" y="201"/>
                    </a:lnTo>
                    <a:lnTo>
                      <a:pt x="16" y="201"/>
                    </a:lnTo>
                    <a:lnTo>
                      <a:pt x="21" y="190"/>
                    </a:lnTo>
                    <a:lnTo>
                      <a:pt x="9" y="186"/>
                    </a:lnTo>
                    <a:lnTo>
                      <a:pt x="9" y="177"/>
                    </a:lnTo>
                    <a:lnTo>
                      <a:pt x="21" y="177"/>
                    </a:lnTo>
                    <a:lnTo>
                      <a:pt x="23" y="185"/>
                    </a:lnTo>
                    <a:lnTo>
                      <a:pt x="33" y="186"/>
                    </a:lnTo>
                    <a:lnTo>
                      <a:pt x="39" y="175"/>
                    </a:lnTo>
                    <a:lnTo>
                      <a:pt x="11" y="167"/>
                    </a:lnTo>
                    <a:lnTo>
                      <a:pt x="11" y="151"/>
                    </a:lnTo>
                    <a:lnTo>
                      <a:pt x="19" y="151"/>
                    </a:lnTo>
                    <a:lnTo>
                      <a:pt x="28" y="154"/>
                    </a:lnTo>
                    <a:lnTo>
                      <a:pt x="32" y="164"/>
                    </a:lnTo>
                    <a:lnTo>
                      <a:pt x="39" y="169"/>
                    </a:lnTo>
                    <a:lnTo>
                      <a:pt x="56" y="175"/>
                    </a:lnTo>
                    <a:lnTo>
                      <a:pt x="59" y="172"/>
                    </a:lnTo>
                    <a:lnTo>
                      <a:pt x="63" y="172"/>
                    </a:lnTo>
                    <a:lnTo>
                      <a:pt x="98" y="164"/>
                    </a:lnTo>
                    <a:lnTo>
                      <a:pt x="98" y="162"/>
                    </a:lnTo>
                    <a:lnTo>
                      <a:pt x="105" y="156"/>
                    </a:lnTo>
                    <a:lnTo>
                      <a:pt x="107" y="162"/>
                    </a:lnTo>
                    <a:lnTo>
                      <a:pt x="136" y="150"/>
                    </a:lnTo>
                    <a:lnTo>
                      <a:pt x="164" y="122"/>
                    </a:lnTo>
                    <a:lnTo>
                      <a:pt x="190" y="89"/>
                    </a:lnTo>
                    <a:lnTo>
                      <a:pt x="216" y="38"/>
                    </a:lnTo>
                    <a:lnTo>
                      <a:pt x="228" y="43"/>
                    </a:lnTo>
                    <a:lnTo>
                      <a:pt x="223" y="35"/>
                    </a:lnTo>
                    <a:lnTo>
                      <a:pt x="228" y="25"/>
                    </a:lnTo>
                    <a:lnTo>
                      <a:pt x="223" y="22"/>
                    </a:lnTo>
                    <a:lnTo>
                      <a:pt x="220" y="38"/>
                    </a:lnTo>
                    <a:lnTo>
                      <a:pt x="218" y="32"/>
                    </a:lnTo>
                    <a:lnTo>
                      <a:pt x="214" y="32"/>
                    </a:lnTo>
                    <a:lnTo>
                      <a:pt x="218" y="30"/>
                    </a:lnTo>
                    <a:lnTo>
                      <a:pt x="216" y="17"/>
                    </a:lnTo>
                    <a:lnTo>
                      <a:pt x="232" y="3"/>
                    </a:lnTo>
                    <a:lnTo>
                      <a:pt x="247" y="0"/>
                    </a:lnTo>
                    <a:lnTo>
                      <a:pt x="253" y="3"/>
                    </a:lnTo>
                    <a:lnTo>
                      <a:pt x="268" y="3"/>
                    </a:lnTo>
                    <a:lnTo>
                      <a:pt x="279" y="30"/>
                    </a:lnTo>
                    <a:lnTo>
                      <a:pt x="258" y="40"/>
                    </a:lnTo>
                    <a:lnTo>
                      <a:pt x="289" y="92"/>
                    </a:lnTo>
                    <a:lnTo>
                      <a:pt x="308" y="78"/>
                    </a:lnTo>
                    <a:lnTo>
                      <a:pt x="326" y="97"/>
                    </a:lnTo>
                    <a:lnTo>
                      <a:pt x="333" y="105"/>
                    </a:lnTo>
                    <a:lnTo>
                      <a:pt x="322" y="110"/>
                    </a:lnTo>
                    <a:lnTo>
                      <a:pt x="326" y="116"/>
                    </a:lnTo>
                    <a:lnTo>
                      <a:pt x="321" y="116"/>
                    </a:lnTo>
                    <a:lnTo>
                      <a:pt x="322" y="134"/>
                    </a:lnTo>
                    <a:lnTo>
                      <a:pt x="357" y="127"/>
                    </a:lnTo>
                    <a:lnTo>
                      <a:pt x="359" y="132"/>
                    </a:lnTo>
                    <a:lnTo>
                      <a:pt x="380" y="124"/>
                    </a:lnTo>
                    <a:lnTo>
                      <a:pt x="378" y="116"/>
                    </a:lnTo>
                    <a:lnTo>
                      <a:pt x="399" y="110"/>
                    </a:lnTo>
                    <a:lnTo>
                      <a:pt x="409" y="122"/>
                    </a:lnTo>
                    <a:lnTo>
                      <a:pt x="451" y="107"/>
                    </a:lnTo>
                    <a:lnTo>
                      <a:pt x="484" y="124"/>
                    </a:lnTo>
                    <a:lnTo>
                      <a:pt x="493" y="143"/>
                    </a:lnTo>
                    <a:lnTo>
                      <a:pt x="526" y="169"/>
                    </a:lnTo>
                    <a:lnTo>
                      <a:pt x="540" y="194"/>
                    </a:lnTo>
                    <a:lnTo>
                      <a:pt x="548" y="199"/>
                    </a:lnTo>
                    <a:lnTo>
                      <a:pt x="563" y="221"/>
                    </a:lnTo>
                    <a:lnTo>
                      <a:pt x="568" y="224"/>
                    </a:lnTo>
                    <a:lnTo>
                      <a:pt x="568" y="234"/>
                    </a:lnTo>
                    <a:lnTo>
                      <a:pt x="583" y="256"/>
                    </a:lnTo>
                    <a:lnTo>
                      <a:pt x="585" y="266"/>
                    </a:lnTo>
                    <a:lnTo>
                      <a:pt x="589" y="272"/>
                    </a:lnTo>
                    <a:lnTo>
                      <a:pt x="601" y="275"/>
                    </a:lnTo>
                    <a:lnTo>
                      <a:pt x="608" y="272"/>
                    </a:lnTo>
                    <a:lnTo>
                      <a:pt x="604" y="277"/>
                    </a:lnTo>
                    <a:lnTo>
                      <a:pt x="608" y="287"/>
                    </a:lnTo>
                    <a:lnTo>
                      <a:pt x="596" y="288"/>
                    </a:lnTo>
                    <a:lnTo>
                      <a:pt x="585" y="346"/>
                    </a:lnTo>
                    <a:lnTo>
                      <a:pt x="589" y="350"/>
                    </a:lnTo>
                    <a:lnTo>
                      <a:pt x="590" y="358"/>
                    </a:lnTo>
                    <a:lnTo>
                      <a:pt x="597" y="360"/>
                    </a:lnTo>
                    <a:lnTo>
                      <a:pt x="596" y="371"/>
                    </a:lnTo>
                    <a:lnTo>
                      <a:pt x="602" y="385"/>
                    </a:lnTo>
                    <a:lnTo>
                      <a:pt x="608" y="385"/>
                    </a:lnTo>
                    <a:lnTo>
                      <a:pt x="620" y="387"/>
                    </a:lnTo>
                    <a:lnTo>
                      <a:pt x="627" y="412"/>
                    </a:lnTo>
                    <a:lnTo>
                      <a:pt x="627" y="420"/>
                    </a:lnTo>
                    <a:lnTo>
                      <a:pt x="641" y="447"/>
                    </a:lnTo>
                    <a:lnTo>
                      <a:pt x="637" y="467"/>
                    </a:lnTo>
                    <a:lnTo>
                      <a:pt x="644" y="483"/>
                    </a:lnTo>
                    <a:lnTo>
                      <a:pt x="655" y="483"/>
                    </a:lnTo>
                    <a:lnTo>
                      <a:pt x="658" y="476"/>
                    </a:lnTo>
                    <a:lnTo>
                      <a:pt x="672" y="464"/>
                    </a:lnTo>
                    <a:lnTo>
                      <a:pt x="684" y="462"/>
                    </a:lnTo>
                    <a:lnTo>
                      <a:pt x="690" y="470"/>
                    </a:lnTo>
                    <a:lnTo>
                      <a:pt x="698" y="467"/>
                    </a:lnTo>
                    <a:lnTo>
                      <a:pt x="709" y="475"/>
                    </a:lnTo>
                    <a:lnTo>
                      <a:pt x="712" y="471"/>
                    </a:lnTo>
                    <a:lnTo>
                      <a:pt x="721" y="471"/>
                    </a:lnTo>
                    <a:lnTo>
                      <a:pt x="731" y="511"/>
                    </a:lnTo>
                    <a:lnTo>
                      <a:pt x="721" y="526"/>
                    </a:lnTo>
                    <a:lnTo>
                      <a:pt x="714" y="524"/>
                    </a:lnTo>
                    <a:lnTo>
                      <a:pt x="707" y="526"/>
                    </a:lnTo>
                    <a:lnTo>
                      <a:pt x="721" y="538"/>
                    </a:lnTo>
                    <a:lnTo>
                      <a:pt x="724" y="554"/>
                    </a:lnTo>
                    <a:lnTo>
                      <a:pt x="721" y="578"/>
                    </a:lnTo>
                    <a:lnTo>
                      <a:pt x="707" y="594"/>
                    </a:lnTo>
                    <a:lnTo>
                      <a:pt x="693" y="601"/>
                    </a:lnTo>
                    <a:lnTo>
                      <a:pt x="684" y="613"/>
                    </a:lnTo>
                    <a:lnTo>
                      <a:pt x="672" y="612"/>
                    </a:lnTo>
                    <a:lnTo>
                      <a:pt x="650" y="616"/>
                    </a:lnTo>
                    <a:lnTo>
                      <a:pt x="642" y="623"/>
                    </a:lnTo>
                    <a:lnTo>
                      <a:pt x="634" y="626"/>
                    </a:lnTo>
                    <a:lnTo>
                      <a:pt x="637" y="648"/>
                    </a:lnTo>
                    <a:lnTo>
                      <a:pt x="653" y="666"/>
                    </a:lnTo>
                    <a:lnTo>
                      <a:pt x="651" y="690"/>
                    </a:lnTo>
                    <a:lnTo>
                      <a:pt x="642" y="678"/>
                    </a:lnTo>
                    <a:lnTo>
                      <a:pt x="622" y="670"/>
                    </a:lnTo>
                    <a:lnTo>
                      <a:pt x="601" y="669"/>
                    </a:lnTo>
                    <a:lnTo>
                      <a:pt x="568" y="690"/>
                    </a:lnTo>
                    <a:lnTo>
                      <a:pt x="554" y="693"/>
                    </a:lnTo>
                    <a:lnTo>
                      <a:pt x="547" y="699"/>
                    </a:lnTo>
                    <a:lnTo>
                      <a:pt x="519" y="704"/>
                    </a:lnTo>
                    <a:lnTo>
                      <a:pt x="514" y="715"/>
                    </a:lnTo>
                    <a:lnTo>
                      <a:pt x="505" y="715"/>
                    </a:lnTo>
                    <a:lnTo>
                      <a:pt x="500" y="718"/>
                    </a:lnTo>
                    <a:lnTo>
                      <a:pt x="495" y="718"/>
                    </a:lnTo>
                    <a:lnTo>
                      <a:pt x="486" y="720"/>
                    </a:lnTo>
                    <a:lnTo>
                      <a:pt x="469" y="709"/>
                    </a:lnTo>
                    <a:lnTo>
                      <a:pt x="439" y="718"/>
                    </a:lnTo>
                    <a:lnTo>
                      <a:pt x="444" y="745"/>
                    </a:lnTo>
                    <a:lnTo>
                      <a:pt x="428" y="800"/>
                    </a:lnTo>
                    <a:lnTo>
                      <a:pt x="421" y="800"/>
                    </a:lnTo>
                    <a:lnTo>
                      <a:pt x="421" y="807"/>
                    </a:lnTo>
                    <a:lnTo>
                      <a:pt x="415" y="812"/>
                    </a:lnTo>
                    <a:lnTo>
                      <a:pt x="415" y="817"/>
                    </a:lnTo>
                    <a:lnTo>
                      <a:pt x="397" y="817"/>
                    </a:lnTo>
                    <a:lnTo>
                      <a:pt x="388" y="831"/>
                    </a:lnTo>
                    <a:lnTo>
                      <a:pt x="378" y="828"/>
                    </a:lnTo>
                    <a:lnTo>
                      <a:pt x="373" y="839"/>
                    </a:lnTo>
                    <a:lnTo>
                      <a:pt x="366" y="836"/>
                    </a:lnTo>
                    <a:lnTo>
                      <a:pt x="359" y="839"/>
                    </a:lnTo>
                    <a:lnTo>
                      <a:pt x="355" y="846"/>
                    </a:lnTo>
                    <a:lnTo>
                      <a:pt x="341" y="844"/>
                    </a:lnTo>
                    <a:lnTo>
                      <a:pt x="315" y="804"/>
                    </a:lnTo>
                    <a:lnTo>
                      <a:pt x="310" y="787"/>
                    </a:lnTo>
                    <a:lnTo>
                      <a:pt x="305" y="782"/>
                    </a:lnTo>
                    <a:lnTo>
                      <a:pt x="296" y="752"/>
                    </a:lnTo>
                    <a:lnTo>
                      <a:pt x="301" y="729"/>
                    </a:lnTo>
                    <a:lnTo>
                      <a:pt x="286" y="694"/>
                    </a:lnTo>
                    <a:lnTo>
                      <a:pt x="268" y="6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86" name="Freeform 66"/>
              <p:cNvSpPr>
                <a:spLocks/>
              </p:cNvSpPr>
              <p:nvPr/>
            </p:nvSpPr>
            <p:spPr bwMode="auto">
              <a:xfrm>
                <a:off x="3196753" y="8828122"/>
                <a:ext cx="1160463" cy="1343030"/>
              </a:xfrm>
              <a:custGeom>
                <a:avLst/>
                <a:gdLst>
                  <a:gd name="T0" fmla="*/ 244 w 731"/>
                  <a:gd name="T1" fmla="*/ 604 h 846"/>
                  <a:gd name="T2" fmla="*/ 164 w 731"/>
                  <a:gd name="T3" fmla="*/ 511 h 846"/>
                  <a:gd name="T4" fmla="*/ 159 w 731"/>
                  <a:gd name="T5" fmla="*/ 484 h 846"/>
                  <a:gd name="T6" fmla="*/ 140 w 731"/>
                  <a:gd name="T7" fmla="*/ 454 h 846"/>
                  <a:gd name="T8" fmla="*/ 96 w 731"/>
                  <a:gd name="T9" fmla="*/ 373 h 846"/>
                  <a:gd name="T10" fmla="*/ 68 w 731"/>
                  <a:gd name="T11" fmla="*/ 318 h 846"/>
                  <a:gd name="T12" fmla="*/ 6 w 731"/>
                  <a:gd name="T13" fmla="*/ 277 h 846"/>
                  <a:gd name="T14" fmla="*/ 16 w 731"/>
                  <a:gd name="T15" fmla="*/ 201 h 846"/>
                  <a:gd name="T16" fmla="*/ 9 w 731"/>
                  <a:gd name="T17" fmla="*/ 177 h 846"/>
                  <a:gd name="T18" fmla="*/ 33 w 731"/>
                  <a:gd name="T19" fmla="*/ 186 h 846"/>
                  <a:gd name="T20" fmla="*/ 11 w 731"/>
                  <a:gd name="T21" fmla="*/ 151 h 846"/>
                  <a:gd name="T22" fmla="*/ 32 w 731"/>
                  <a:gd name="T23" fmla="*/ 164 h 846"/>
                  <a:gd name="T24" fmla="*/ 59 w 731"/>
                  <a:gd name="T25" fmla="*/ 172 h 846"/>
                  <a:gd name="T26" fmla="*/ 98 w 731"/>
                  <a:gd name="T27" fmla="*/ 162 h 846"/>
                  <a:gd name="T28" fmla="*/ 136 w 731"/>
                  <a:gd name="T29" fmla="*/ 150 h 846"/>
                  <a:gd name="T30" fmla="*/ 216 w 731"/>
                  <a:gd name="T31" fmla="*/ 38 h 846"/>
                  <a:gd name="T32" fmla="*/ 228 w 731"/>
                  <a:gd name="T33" fmla="*/ 25 h 846"/>
                  <a:gd name="T34" fmla="*/ 218 w 731"/>
                  <a:gd name="T35" fmla="*/ 32 h 846"/>
                  <a:gd name="T36" fmla="*/ 216 w 731"/>
                  <a:gd name="T37" fmla="*/ 17 h 846"/>
                  <a:gd name="T38" fmla="*/ 253 w 731"/>
                  <a:gd name="T39" fmla="*/ 3 h 846"/>
                  <a:gd name="T40" fmla="*/ 258 w 731"/>
                  <a:gd name="T41" fmla="*/ 40 h 846"/>
                  <a:gd name="T42" fmla="*/ 326 w 731"/>
                  <a:gd name="T43" fmla="*/ 97 h 846"/>
                  <a:gd name="T44" fmla="*/ 326 w 731"/>
                  <a:gd name="T45" fmla="*/ 116 h 846"/>
                  <a:gd name="T46" fmla="*/ 357 w 731"/>
                  <a:gd name="T47" fmla="*/ 127 h 846"/>
                  <a:gd name="T48" fmla="*/ 378 w 731"/>
                  <a:gd name="T49" fmla="*/ 116 h 846"/>
                  <a:gd name="T50" fmla="*/ 451 w 731"/>
                  <a:gd name="T51" fmla="*/ 107 h 846"/>
                  <a:gd name="T52" fmla="*/ 526 w 731"/>
                  <a:gd name="T53" fmla="*/ 169 h 846"/>
                  <a:gd name="T54" fmla="*/ 563 w 731"/>
                  <a:gd name="T55" fmla="*/ 221 h 846"/>
                  <a:gd name="T56" fmla="*/ 583 w 731"/>
                  <a:gd name="T57" fmla="*/ 256 h 846"/>
                  <a:gd name="T58" fmla="*/ 601 w 731"/>
                  <a:gd name="T59" fmla="*/ 275 h 846"/>
                  <a:gd name="T60" fmla="*/ 608 w 731"/>
                  <a:gd name="T61" fmla="*/ 287 h 846"/>
                  <a:gd name="T62" fmla="*/ 589 w 731"/>
                  <a:gd name="T63" fmla="*/ 350 h 846"/>
                  <a:gd name="T64" fmla="*/ 596 w 731"/>
                  <a:gd name="T65" fmla="*/ 371 h 846"/>
                  <a:gd name="T66" fmla="*/ 620 w 731"/>
                  <a:gd name="T67" fmla="*/ 387 h 846"/>
                  <a:gd name="T68" fmla="*/ 641 w 731"/>
                  <a:gd name="T69" fmla="*/ 447 h 846"/>
                  <a:gd name="T70" fmla="*/ 655 w 731"/>
                  <a:gd name="T71" fmla="*/ 483 h 846"/>
                  <a:gd name="T72" fmla="*/ 684 w 731"/>
                  <a:gd name="T73" fmla="*/ 462 h 846"/>
                  <a:gd name="T74" fmla="*/ 709 w 731"/>
                  <a:gd name="T75" fmla="*/ 475 h 846"/>
                  <a:gd name="T76" fmla="*/ 731 w 731"/>
                  <a:gd name="T77" fmla="*/ 511 h 846"/>
                  <a:gd name="T78" fmla="*/ 707 w 731"/>
                  <a:gd name="T79" fmla="*/ 526 h 846"/>
                  <a:gd name="T80" fmla="*/ 721 w 731"/>
                  <a:gd name="T81" fmla="*/ 578 h 846"/>
                  <a:gd name="T82" fmla="*/ 684 w 731"/>
                  <a:gd name="T83" fmla="*/ 613 h 846"/>
                  <a:gd name="T84" fmla="*/ 642 w 731"/>
                  <a:gd name="T85" fmla="*/ 623 h 846"/>
                  <a:gd name="T86" fmla="*/ 653 w 731"/>
                  <a:gd name="T87" fmla="*/ 666 h 846"/>
                  <a:gd name="T88" fmla="*/ 622 w 731"/>
                  <a:gd name="T89" fmla="*/ 670 h 846"/>
                  <a:gd name="T90" fmla="*/ 554 w 731"/>
                  <a:gd name="T91" fmla="*/ 693 h 846"/>
                  <a:gd name="T92" fmla="*/ 514 w 731"/>
                  <a:gd name="T93" fmla="*/ 715 h 846"/>
                  <a:gd name="T94" fmla="*/ 495 w 731"/>
                  <a:gd name="T95" fmla="*/ 718 h 846"/>
                  <a:gd name="T96" fmla="*/ 439 w 731"/>
                  <a:gd name="T97" fmla="*/ 718 h 846"/>
                  <a:gd name="T98" fmla="*/ 421 w 731"/>
                  <a:gd name="T99" fmla="*/ 800 h 846"/>
                  <a:gd name="T100" fmla="*/ 415 w 731"/>
                  <a:gd name="T101" fmla="*/ 817 h 846"/>
                  <a:gd name="T102" fmla="*/ 378 w 731"/>
                  <a:gd name="T103" fmla="*/ 828 h 846"/>
                  <a:gd name="T104" fmla="*/ 359 w 731"/>
                  <a:gd name="T105" fmla="*/ 839 h 846"/>
                  <a:gd name="T106" fmla="*/ 315 w 731"/>
                  <a:gd name="T107" fmla="*/ 804 h 846"/>
                  <a:gd name="T108" fmla="*/ 296 w 731"/>
                  <a:gd name="T109" fmla="*/ 752 h 846"/>
                  <a:gd name="T110" fmla="*/ 268 w 731"/>
                  <a:gd name="T111" fmla="*/ 680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1" h="846">
                    <a:moveTo>
                      <a:pt x="268" y="680"/>
                    </a:moveTo>
                    <a:lnTo>
                      <a:pt x="239" y="608"/>
                    </a:lnTo>
                    <a:lnTo>
                      <a:pt x="244" y="604"/>
                    </a:lnTo>
                    <a:lnTo>
                      <a:pt x="220" y="575"/>
                    </a:lnTo>
                    <a:lnTo>
                      <a:pt x="209" y="572"/>
                    </a:lnTo>
                    <a:lnTo>
                      <a:pt x="164" y="511"/>
                    </a:lnTo>
                    <a:lnTo>
                      <a:pt x="167" y="498"/>
                    </a:lnTo>
                    <a:lnTo>
                      <a:pt x="162" y="497"/>
                    </a:lnTo>
                    <a:lnTo>
                      <a:pt x="159" y="484"/>
                    </a:lnTo>
                    <a:lnTo>
                      <a:pt x="152" y="483"/>
                    </a:lnTo>
                    <a:lnTo>
                      <a:pt x="138" y="464"/>
                    </a:lnTo>
                    <a:lnTo>
                      <a:pt x="140" y="454"/>
                    </a:lnTo>
                    <a:lnTo>
                      <a:pt x="136" y="435"/>
                    </a:lnTo>
                    <a:lnTo>
                      <a:pt x="96" y="377"/>
                    </a:lnTo>
                    <a:lnTo>
                      <a:pt x="96" y="373"/>
                    </a:lnTo>
                    <a:lnTo>
                      <a:pt x="91" y="371"/>
                    </a:lnTo>
                    <a:lnTo>
                      <a:pt x="85" y="338"/>
                    </a:lnTo>
                    <a:lnTo>
                      <a:pt x="68" y="318"/>
                    </a:lnTo>
                    <a:lnTo>
                      <a:pt x="49" y="314"/>
                    </a:lnTo>
                    <a:lnTo>
                      <a:pt x="32" y="303"/>
                    </a:lnTo>
                    <a:lnTo>
                      <a:pt x="6" y="277"/>
                    </a:lnTo>
                    <a:lnTo>
                      <a:pt x="0" y="240"/>
                    </a:lnTo>
                    <a:lnTo>
                      <a:pt x="6" y="201"/>
                    </a:lnTo>
                    <a:lnTo>
                      <a:pt x="16" y="201"/>
                    </a:lnTo>
                    <a:lnTo>
                      <a:pt x="21" y="190"/>
                    </a:lnTo>
                    <a:lnTo>
                      <a:pt x="9" y="186"/>
                    </a:lnTo>
                    <a:lnTo>
                      <a:pt x="9" y="177"/>
                    </a:lnTo>
                    <a:lnTo>
                      <a:pt x="21" y="177"/>
                    </a:lnTo>
                    <a:lnTo>
                      <a:pt x="23" y="185"/>
                    </a:lnTo>
                    <a:lnTo>
                      <a:pt x="33" y="186"/>
                    </a:lnTo>
                    <a:lnTo>
                      <a:pt x="39" y="175"/>
                    </a:lnTo>
                    <a:lnTo>
                      <a:pt x="11" y="167"/>
                    </a:lnTo>
                    <a:lnTo>
                      <a:pt x="11" y="151"/>
                    </a:lnTo>
                    <a:lnTo>
                      <a:pt x="19" y="151"/>
                    </a:lnTo>
                    <a:lnTo>
                      <a:pt x="28" y="154"/>
                    </a:lnTo>
                    <a:lnTo>
                      <a:pt x="32" y="164"/>
                    </a:lnTo>
                    <a:lnTo>
                      <a:pt x="39" y="169"/>
                    </a:lnTo>
                    <a:lnTo>
                      <a:pt x="56" y="175"/>
                    </a:lnTo>
                    <a:lnTo>
                      <a:pt x="59" y="172"/>
                    </a:lnTo>
                    <a:lnTo>
                      <a:pt x="63" y="172"/>
                    </a:lnTo>
                    <a:lnTo>
                      <a:pt x="98" y="164"/>
                    </a:lnTo>
                    <a:lnTo>
                      <a:pt x="98" y="162"/>
                    </a:lnTo>
                    <a:lnTo>
                      <a:pt x="105" y="156"/>
                    </a:lnTo>
                    <a:lnTo>
                      <a:pt x="107" y="162"/>
                    </a:lnTo>
                    <a:lnTo>
                      <a:pt x="136" y="150"/>
                    </a:lnTo>
                    <a:lnTo>
                      <a:pt x="164" y="122"/>
                    </a:lnTo>
                    <a:lnTo>
                      <a:pt x="190" y="89"/>
                    </a:lnTo>
                    <a:lnTo>
                      <a:pt x="216" y="38"/>
                    </a:lnTo>
                    <a:lnTo>
                      <a:pt x="228" y="43"/>
                    </a:lnTo>
                    <a:lnTo>
                      <a:pt x="223" y="35"/>
                    </a:lnTo>
                    <a:lnTo>
                      <a:pt x="228" y="25"/>
                    </a:lnTo>
                    <a:lnTo>
                      <a:pt x="223" y="22"/>
                    </a:lnTo>
                    <a:lnTo>
                      <a:pt x="220" y="38"/>
                    </a:lnTo>
                    <a:lnTo>
                      <a:pt x="218" y="32"/>
                    </a:lnTo>
                    <a:lnTo>
                      <a:pt x="214" y="32"/>
                    </a:lnTo>
                    <a:lnTo>
                      <a:pt x="218" y="30"/>
                    </a:lnTo>
                    <a:lnTo>
                      <a:pt x="216" y="17"/>
                    </a:lnTo>
                    <a:lnTo>
                      <a:pt x="232" y="3"/>
                    </a:lnTo>
                    <a:lnTo>
                      <a:pt x="247" y="0"/>
                    </a:lnTo>
                    <a:lnTo>
                      <a:pt x="253" y="3"/>
                    </a:lnTo>
                    <a:lnTo>
                      <a:pt x="268" y="3"/>
                    </a:lnTo>
                    <a:lnTo>
                      <a:pt x="279" y="30"/>
                    </a:lnTo>
                    <a:lnTo>
                      <a:pt x="258" y="40"/>
                    </a:lnTo>
                    <a:lnTo>
                      <a:pt x="289" y="92"/>
                    </a:lnTo>
                    <a:lnTo>
                      <a:pt x="308" y="78"/>
                    </a:lnTo>
                    <a:lnTo>
                      <a:pt x="326" y="97"/>
                    </a:lnTo>
                    <a:lnTo>
                      <a:pt x="333" y="105"/>
                    </a:lnTo>
                    <a:lnTo>
                      <a:pt x="322" y="110"/>
                    </a:lnTo>
                    <a:lnTo>
                      <a:pt x="326" y="116"/>
                    </a:lnTo>
                    <a:lnTo>
                      <a:pt x="321" y="116"/>
                    </a:lnTo>
                    <a:lnTo>
                      <a:pt x="322" y="134"/>
                    </a:lnTo>
                    <a:lnTo>
                      <a:pt x="357" y="127"/>
                    </a:lnTo>
                    <a:lnTo>
                      <a:pt x="359" y="132"/>
                    </a:lnTo>
                    <a:lnTo>
                      <a:pt x="380" y="124"/>
                    </a:lnTo>
                    <a:lnTo>
                      <a:pt x="378" y="116"/>
                    </a:lnTo>
                    <a:lnTo>
                      <a:pt x="399" y="110"/>
                    </a:lnTo>
                    <a:lnTo>
                      <a:pt x="409" y="122"/>
                    </a:lnTo>
                    <a:lnTo>
                      <a:pt x="451" y="107"/>
                    </a:lnTo>
                    <a:lnTo>
                      <a:pt x="484" y="124"/>
                    </a:lnTo>
                    <a:lnTo>
                      <a:pt x="493" y="143"/>
                    </a:lnTo>
                    <a:lnTo>
                      <a:pt x="526" y="169"/>
                    </a:lnTo>
                    <a:lnTo>
                      <a:pt x="540" y="194"/>
                    </a:lnTo>
                    <a:lnTo>
                      <a:pt x="548" y="199"/>
                    </a:lnTo>
                    <a:lnTo>
                      <a:pt x="563" y="221"/>
                    </a:lnTo>
                    <a:lnTo>
                      <a:pt x="568" y="224"/>
                    </a:lnTo>
                    <a:lnTo>
                      <a:pt x="568" y="234"/>
                    </a:lnTo>
                    <a:lnTo>
                      <a:pt x="583" y="256"/>
                    </a:lnTo>
                    <a:lnTo>
                      <a:pt x="585" y="266"/>
                    </a:lnTo>
                    <a:lnTo>
                      <a:pt x="589" y="272"/>
                    </a:lnTo>
                    <a:lnTo>
                      <a:pt x="601" y="275"/>
                    </a:lnTo>
                    <a:lnTo>
                      <a:pt x="608" y="272"/>
                    </a:lnTo>
                    <a:lnTo>
                      <a:pt x="604" y="277"/>
                    </a:lnTo>
                    <a:lnTo>
                      <a:pt x="608" y="287"/>
                    </a:lnTo>
                    <a:lnTo>
                      <a:pt x="596" y="288"/>
                    </a:lnTo>
                    <a:lnTo>
                      <a:pt x="585" y="346"/>
                    </a:lnTo>
                    <a:lnTo>
                      <a:pt x="589" y="350"/>
                    </a:lnTo>
                    <a:lnTo>
                      <a:pt x="590" y="358"/>
                    </a:lnTo>
                    <a:lnTo>
                      <a:pt x="597" y="360"/>
                    </a:lnTo>
                    <a:lnTo>
                      <a:pt x="596" y="371"/>
                    </a:lnTo>
                    <a:lnTo>
                      <a:pt x="602" y="385"/>
                    </a:lnTo>
                    <a:lnTo>
                      <a:pt x="608" y="385"/>
                    </a:lnTo>
                    <a:lnTo>
                      <a:pt x="620" y="387"/>
                    </a:lnTo>
                    <a:lnTo>
                      <a:pt x="627" y="412"/>
                    </a:lnTo>
                    <a:lnTo>
                      <a:pt x="627" y="420"/>
                    </a:lnTo>
                    <a:lnTo>
                      <a:pt x="641" y="447"/>
                    </a:lnTo>
                    <a:lnTo>
                      <a:pt x="637" y="467"/>
                    </a:lnTo>
                    <a:lnTo>
                      <a:pt x="644" y="483"/>
                    </a:lnTo>
                    <a:lnTo>
                      <a:pt x="655" y="483"/>
                    </a:lnTo>
                    <a:lnTo>
                      <a:pt x="658" y="476"/>
                    </a:lnTo>
                    <a:lnTo>
                      <a:pt x="672" y="464"/>
                    </a:lnTo>
                    <a:lnTo>
                      <a:pt x="684" y="462"/>
                    </a:lnTo>
                    <a:lnTo>
                      <a:pt x="690" y="470"/>
                    </a:lnTo>
                    <a:lnTo>
                      <a:pt x="698" y="467"/>
                    </a:lnTo>
                    <a:lnTo>
                      <a:pt x="709" y="475"/>
                    </a:lnTo>
                    <a:lnTo>
                      <a:pt x="712" y="471"/>
                    </a:lnTo>
                    <a:lnTo>
                      <a:pt x="721" y="471"/>
                    </a:lnTo>
                    <a:lnTo>
                      <a:pt x="731" y="511"/>
                    </a:lnTo>
                    <a:lnTo>
                      <a:pt x="721" y="526"/>
                    </a:lnTo>
                    <a:lnTo>
                      <a:pt x="714" y="524"/>
                    </a:lnTo>
                    <a:lnTo>
                      <a:pt x="707" y="526"/>
                    </a:lnTo>
                    <a:lnTo>
                      <a:pt x="721" y="538"/>
                    </a:lnTo>
                    <a:lnTo>
                      <a:pt x="724" y="554"/>
                    </a:lnTo>
                    <a:lnTo>
                      <a:pt x="721" y="578"/>
                    </a:lnTo>
                    <a:lnTo>
                      <a:pt x="707" y="594"/>
                    </a:lnTo>
                    <a:lnTo>
                      <a:pt x="693" y="601"/>
                    </a:lnTo>
                    <a:lnTo>
                      <a:pt x="684" y="613"/>
                    </a:lnTo>
                    <a:lnTo>
                      <a:pt x="672" y="612"/>
                    </a:lnTo>
                    <a:lnTo>
                      <a:pt x="650" y="616"/>
                    </a:lnTo>
                    <a:lnTo>
                      <a:pt x="642" y="623"/>
                    </a:lnTo>
                    <a:lnTo>
                      <a:pt x="634" y="626"/>
                    </a:lnTo>
                    <a:lnTo>
                      <a:pt x="637" y="648"/>
                    </a:lnTo>
                    <a:lnTo>
                      <a:pt x="653" y="666"/>
                    </a:lnTo>
                    <a:lnTo>
                      <a:pt x="651" y="690"/>
                    </a:lnTo>
                    <a:lnTo>
                      <a:pt x="642" y="678"/>
                    </a:lnTo>
                    <a:lnTo>
                      <a:pt x="622" y="670"/>
                    </a:lnTo>
                    <a:lnTo>
                      <a:pt x="601" y="669"/>
                    </a:lnTo>
                    <a:lnTo>
                      <a:pt x="568" y="690"/>
                    </a:lnTo>
                    <a:lnTo>
                      <a:pt x="554" y="693"/>
                    </a:lnTo>
                    <a:lnTo>
                      <a:pt x="547" y="699"/>
                    </a:lnTo>
                    <a:lnTo>
                      <a:pt x="519" y="704"/>
                    </a:lnTo>
                    <a:lnTo>
                      <a:pt x="514" y="715"/>
                    </a:lnTo>
                    <a:lnTo>
                      <a:pt x="505" y="715"/>
                    </a:lnTo>
                    <a:lnTo>
                      <a:pt x="500" y="718"/>
                    </a:lnTo>
                    <a:lnTo>
                      <a:pt x="495" y="718"/>
                    </a:lnTo>
                    <a:lnTo>
                      <a:pt x="486" y="720"/>
                    </a:lnTo>
                    <a:lnTo>
                      <a:pt x="469" y="709"/>
                    </a:lnTo>
                    <a:lnTo>
                      <a:pt x="439" y="718"/>
                    </a:lnTo>
                    <a:lnTo>
                      <a:pt x="444" y="745"/>
                    </a:lnTo>
                    <a:lnTo>
                      <a:pt x="428" y="800"/>
                    </a:lnTo>
                    <a:lnTo>
                      <a:pt x="421" y="800"/>
                    </a:lnTo>
                    <a:lnTo>
                      <a:pt x="421" y="807"/>
                    </a:lnTo>
                    <a:lnTo>
                      <a:pt x="415" y="812"/>
                    </a:lnTo>
                    <a:lnTo>
                      <a:pt x="415" y="817"/>
                    </a:lnTo>
                    <a:lnTo>
                      <a:pt x="397" y="817"/>
                    </a:lnTo>
                    <a:lnTo>
                      <a:pt x="388" y="831"/>
                    </a:lnTo>
                    <a:lnTo>
                      <a:pt x="378" y="828"/>
                    </a:lnTo>
                    <a:lnTo>
                      <a:pt x="373" y="839"/>
                    </a:lnTo>
                    <a:lnTo>
                      <a:pt x="366" y="836"/>
                    </a:lnTo>
                    <a:lnTo>
                      <a:pt x="359" y="839"/>
                    </a:lnTo>
                    <a:lnTo>
                      <a:pt x="355" y="846"/>
                    </a:lnTo>
                    <a:lnTo>
                      <a:pt x="341" y="844"/>
                    </a:lnTo>
                    <a:lnTo>
                      <a:pt x="315" y="804"/>
                    </a:lnTo>
                    <a:lnTo>
                      <a:pt x="310" y="787"/>
                    </a:lnTo>
                    <a:lnTo>
                      <a:pt x="305" y="782"/>
                    </a:lnTo>
                    <a:lnTo>
                      <a:pt x="296" y="752"/>
                    </a:lnTo>
                    <a:lnTo>
                      <a:pt x="301" y="729"/>
                    </a:lnTo>
                    <a:lnTo>
                      <a:pt x="286" y="694"/>
                    </a:lnTo>
                    <a:lnTo>
                      <a:pt x="268" y="68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87" name="Freeform 67"/>
              <p:cNvSpPr>
                <a:spLocks/>
              </p:cNvSpPr>
              <p:nvPr/>
            </p:nvSpPr>
            <p:spPr bwMode="auto">
              <a:xfrm>
                <a:off x="3709516" y="8218520"/>
                <a:ext cx="1527175" cy="1541468"/>
              </a:xfrm>
              <a:custGeom>
                <a:avLst/>
                <a:gdLst>
                  <a:gd name="T0" fmla="*/ 387 w 962"/>
                  <a:gd name="T1" fmla="*/ 858 h 971"/>
                  <a:gd name="T2" fmla="*/ 337 w 962"/>
                  <a:gd name="T3" fmla="*/ 861 h 971"/>
                  <a:gd name="T4" fmla="*/ 306 w 962"/>
                  <a:gd name="T5" fmla="*/ 804 h 971"/>
                  <a:gd name="T6" fmla="*/ 274 w 962"/>
                  <a:gd name="T7" fmla="*/ 755 h 971"/>
                  <a:gd name="T8" fmla="*/ 274 w 962"/>
                  <a:gd name="T9" fmla="*/ 673 h 971"/>
                  <a:gd name="T10" fmla="*/ 268 w 962"/>
                  <a:gd name="T11" fmla="*/ 658 h 971"/>
                  <a:gd name="T12" fmla="*/ 241 w 962"/>
                  <a:gd name="T13" fmla="*/ 606 h 971"/>
                  <a:gd name="T14" fmla="*/ 163 w 962"/>
                  <a:gd name="T15" fmla="*/ 509 h 971"/>
                  <a:gd name="T16" fmla="*/ 59 w 962"/>
                  <a:gd name="T17" fmla="*/ 509 h 971"/>
                  <a:gd name="T18" fmla="*/ 5 w 962"/>
                  <a:gd name="T19" fmla="*/ 503 h 971"/>
                  <a:gd name="T20" fmla="*/ 0 w 962"/>
                  <a:gd name="T21" fmla="*/ 473 h 971"/>
                  <a:gd name="T22" fmla="*/ 47 w 962"/>
                  <a:gd name="T23" fmla="*/ 452 h 971"/>
                  <a:gd name="T24" fmla="*/ 64 w 962"/>
                  <a:gd name="T25" fmla="*/ 428 h 971"/>
                  <a:gd name="T26" fmla="*/ 63 w 962"/>
                  <a:gd name="T27" fmla="*/ 398 h 971"/>
                  <a:gd name="T28" fmla="*/ 52 w 962"/>
                  <a:gd name="T29" fmla="*/ 349 h 971"/>
                  <a:gd name="T30" fmla="*/ 94 w 962"/>
                  <a:gd name="T31" fmla="*/ 254 h 971"/>
                  <a:gd name="T32" fmla="*/ 198 w 962"/>
                  <a:gd name="T33" fmla="*/ 181 h 971"/>
                  <a:gd name="T34" fmla="*/ 233 w 962"/>
                  <a:gd name="T35" fmla="*/ 154 h 971"/>
                  <a:gd name="T36" fmla="*/ 224 w 962"/>
                  <a:gd name="T37" fmla="*/ 136 h 971"/>
                  <a:gd name="T38" fmla="*/ 236 w 962"/>
                  <a:gd name="T39" fmla="*/ 57 h 971"/>
                  <a:gd name="T40" fmla="*/ 269 w 962"/>
                  <a:gd name="T41" fmla="*/ 103 h 971"/>
                  <a:gd name="T42" fmla="*/ 288 w 962"/>
                  <a:gd name="T43" fmla="*/ 62 h 971"/>
                  <a:gd name="T44" fmla="*/ 370 w 962"/>
                  <a:gd name="T45" fmla="*/ 49 h 971"/>
                  <a:gd name="T46" fmla="*/ 472 w 962"/>
                  <a:gd name="T47" fmla="*/ 110 h 971"/>
                  <a:gd name="T48" fmla="*/ 528 w 962"/>
                  <a:gd name="T49" fmla="*/ 163 h 971"/>
                  <a:gd name="T50" fmla="*/ 526 w 962"/>
                  <a:gd name="T51" fmla="*/ 189 h 971"/>
                  <a:gd name="T52" fmla="*/ 518 w 962"/>
                  <a:gd name="T53" fmla="*/ 278 h 971"/>
                  <a:gd name="T54" fmla="*/ 446 w 962"/>
                  <a:gd name="T55" fmla="*/ 263 h 971"/>
                  <a:gd name="T56" fmla="*/ 398 w 962"/>
                  <a:gd name="T57" fmla="*/ 273 h 971"/>
                  <a:gd name="T58" fmla="*/ 391 w 962"/>
                  <a:gd name="T59" fmla="*/ 303 h 971"/>
                  <a:gd name="T60" fmla="*/ 377 w 962"/>
                  <a:gd name="T61" fmla="*/ 354 h 971"/>
                  <a:gd name="T62" fmla="*/ 434 w 962"/>
                  <a:gd name="T63" fmla="*/ 423 h 971"/>
                  <a:gd name="T64" fmla="*/ 472 w 962"/>
                  <a:gd name="T65" fmla="*/ 503 h 971"/>
                  <a:gd name="T66" fmla="*/ 528 w 962"/>
                  <a:gd name="T67" fmla="*/ 522 h 971"/>
                  <a:gd name="T68" fmla="*/ 570 w 962"/>
                  <a:gd name="T69" fmla="*/ 606 h 971"/>
                  <a:gd name="T70" fmla="*/ 637 w 962"/>
                  <a:gd name="T71" fmla="*/ 636 h 971"/>
                  <a:gd name="T72" fmla="*/ 686 w 962"/>
                  <a:gd name="T73" fmla="*/ 650 h 971"/>
                  <a:gd name="T74" fmla="*/ 726 w 962"/>
                  <a:gd name="T75" fmla="*/ 703 h 971"/>
                  <a:gd name="T76" fmla="*/ 802 w 962"/>
                  <a:gd name="T77" fmla="*/ 739 h 971"/>
                  <a:gd name="T78" fmla="*/ 832 w 962"/>
                  <a:gd name="T79" fmla="*/ 796 h 971"/>
                  <a:gd name="T80" fmla="*/ 894 w 962"/>
                  <a:gd name="T81" fmla="*/ 806 h 971"/>
                  <a:gd name="T82" fmla="*/ 957 w 962"/>
                  <a:gd name="T83" fmla="*/ 822 h 971"/>
                  <a:gd name="T84" fmla="*/ 941 w 962"/>
                  <a:gd name="T85" fmla="*/ 907 h 971"/>
                  <a:gd name="T86" fmla="*/ 882 w 962"/>
                  <a:gd name="T87" fmla="*/ 933 h 971"/>
                  <a:gd name="T88" fmla="*/ 816 w 962"/>
                  <a:gd name="T89" fmla="*/ 930 h 971"/>
                  <a:gd name="T90" fmla="*/ 707 w 962"/>
                  <a:gd name="T91" fmla="*/ 955 h 971"/>
                  <a:gd name="T92" fmla="*/ 648 w 962"/>
                  <a:gd name="T93" fmla="*/ 952 h 971"/>
                  <a:gd name="T94" fmla="*/ 596 w 962"/>
                  <a:gd name="T95" fmla="*/ 955 h 971"/>
                  <a:gd name="T96" fmla="*/ 552 w 962"/>
                  <a:gd name="T97" fmla="*/ 928 h 971"/>
                  <a:gd name="T98" fmla="*/ 505 w 962"/>
                  <a:gd name="T99" fmla="*/ 934 h 971"/>
                  <a:gd name="T100" fmla="*/ 455 w 962"/>
                  <a:gd name="T101" fmla="*/ 95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2" h="971">
                    <a:moveTo>
                      <a:pt x="398" y="911"/>
                    </a:moveTo>
                    <a:lnTo>
                      <a:pt x="410" y="896"/>
                    </a:lnTo>
                    <a:lnTo>
                      <a:pt x="398" y="857"/>
                    </a:lnTo>
                    <a:lnTo>
                      <a:pt x="391" y="857"/>
                    </a:lnTo>
                    <a:lnTo>
                      <a:pt x="387" y="858"/>
                    </a:lnTo>
                    <a:lnTo>
                      <a:pt x="377" y="850"/>
                    </a:lnTo>
                    <a:lnTo>
                      <a:pt x="368" y="854"/>
                    </a:lnTo>
                    <a:lnTo>
                      <a:pt x="363" y="846"/>
                    </a:lnTo>
                    <a:lnTo>
                      <a:pt x="351" y="849"/>
                    </a:lnTo>
                    <a:lnTo>
                      <a:pt x="337" y="861"/>
                    </a:lnTo>
                    <a:lnTo>
                      <a:pt x="334" y="866"/>
                    </a:lnTo>
                    <a:lnTo>
                      <a:pt x="323" y="866"/>
                    </a:lnTo>
                    <a:lnTo>
                      <a:pt x="316" y="850"/>
                    </a:lnTo>
                    <a:lnTo>
                      <a:pt x="318" y="831"/>
                    </a:lnTo>
                    <a:lnTo>
                      <a:pt x="306" y="804"/>
                    </a:lnTo>
                    <a:lnTo>
                      <a:pt x="306" y="796"/>
                    </a:lnTo>
                    <a:lnTo>
                      <a:pt x="299" y="773"/>
                    </a:lnTo>
                    <a:lnTo>
                      <a:pt x="285" y="769"/>
                    </a:lnTo>
                    <a:lnTo>
                      <a:pt x="281" y="769"/>
                    </a:lnTo>
                    <a:lnTo>
                      <a:pt x="274" y="755"/>
                    </a:lnTo>
                    <a:lnTo>
                      <a:pt x="276" y="744"/>
                    </a:lnTo>
                    <a:lnTo>
                      <a:pt x="269" y="742"/>
                    </a:lnTo>
                    <a:lnTo>
                      <a:pt x="268" y="735"/>
                    </a:lnTo>
                    <a:lnTo>
                      <a:pt x="262" y="730"/>
                    </a:lnTo>
                    <a:lnTo>
                      <a:pt x="274" y="673"/>
                    </a:lnTo>
                    <a:lnTo>
                      <a:pt x="285" y="671"/>
                    </a:lnTo>
                    <a:lnTo>
                      <a:pt x="283" y="663"/>
                    </a:lnTo>
                    <a:lnTo>
                      <a:pt x="285" y="658"/>
                    </a:lnTo>
                    <a:lnTo>
                      <a:pt x="278" y="662"/>
                    </a:lnTo>
                    <a:lnTo>
                      <a:pt x="268" y="658"/>
                    </a:lnTo>
                    <a:lnTo>
                      <a:pt x="262" y="650"/>
                    </a:lnTo>
                    <a:lnTo>
                      <a:pt x="261" y="641"/>
                    </a:lnTo>
                    <a:lnTo>
                      <a:pt x="247" y="619"/>
                    </a:lnTo>
                    <a:lnTo>
                      <a:pt x="245" y="609"/>
                    </a:lnTo>
                    <a:lnTo>
                      <a:pt x="241" y="606"/>
                    </a:lnTo>
                    <a:lnTo>
                      <a:pt x="228" y="584"/>
                    </a:lnTo>
                    <a:lnTo>
                      <a:pt x="219" y="579"/>
                    </a:lnTo>
                    <a:lnTo>
                      <a:pt x="205" y="554"/>
                    </a:lnTo>
                    <a:lnTo>
                      <a:pt x="172" y="528"/>
                    </a:lnTo>
                    <a:lnTo>
                      <a:pt x="163" y="509"/>
                    </a:lnTo>
                    <a:lnTo>
                      <a:pt x="129" y="493"/>
                    </a:lnTo>
                    <a:lnTo>
                      <a:pt x="89" y="508"/>
                    </a:lnTo>
                    <a:lnTo>
                      <a:pt x="78" y="495"/>
                    </a:lnTo>
                    <a:lnTo>
                      <a:pt x="57" y="503"/>
                    </a:lnTo>
                    <a:lnTo>
                      <a:pt x="59" y="509"/>
                    </a:lnTo>
                    <a:lnTo>
                      <a:pt x="38" y="517"/>
                    </a:lnTo>
                    <a:lnTo>
                      <a:pt x="37" y="512"/>
                    </a:lnTo>
                    <a:lnTo>
                      <a:pt x="2" y="519"/>
                    </a:lnTo>
                    <a:lnTo>
                      <a:pt x="0" y="503"/>
                    </a:lnTo>
                    <a:lnTo>
                      <a:pt x="5" y="503"/>
                    </a:lnTo>
                    <a:lnTo>
                      <a:pt x="2" y="495"/>
                    </a:lnTo>
                    <a:lnTo>
                      <a:pt x="12" y="490"/>
                    </a:lnTo>
                    <a:lnTo>
                      <a:pt x="5" y="482"/>
                    </a:lnTo>
                    <a:lnTo>
                      <a:pt x="5" y="479"/>
                    </a:lnTo>
                    <a:lnTo>
                      <a:pt x="0" y="473"/>
                    </a:lnTo>
                    <a:lnTo>
                      <a:pt x="24" y="463"/>
                    </a:lnTo>
                    <a:lnTo>
                      <a:pt x="33" y="465"/>
                    </a:lnTo>
                    <a:lnTo>
                      <a:pt x="45" y="457"/>
                    </a:lnTo>
                    <a:lnTo>
                      <a:pt x="42" y="455"/>
                    </a:lnTo>
                    <a:lnTo>
                      <a:pt x="47" y="452"/>
                    </a:lnTo>
                    <a:lnTo>
                      <a:pt x="59" y="470"/>
                    </a:lnTo>
                    <a:lnTo>
                      <a:pt x="77" y="460"/>
                    </a:lnTo>
                    <a:lnTo>
                      <a:pt x="63" y="438"/>
                    </a:lnTo>
                    <a:lnTo>
                      <a:pt x="70" y="436"/>
                    </a:lnTo>
                    <a:lnTo>
                      <a:pt x="64" y="428"/>
                    </a:lnTo>
                    <a:lnTo>
                      <a:pt x="78" y="428"/>
                    </a:lnTo>
                    <a:lnTo>
                      <a:pt x="89" y="420"/>
                    </a:lnTo>
                    <a:lnTo>
                      <a:pt x="82" y="414"/>
                    </a:lnTo>
                    <a:lnTo>
                      <a:pt x="68" y="408"/>
                    </a:lnTo>
                    <a:lnTo>
                      <a:pt x="63" y="398"/>
                    </a:lnTo>
                    <a:lnTo>
                      <a:pt x="77" y="394"/>
                    </a:lnTo>
                    <a:lnTo>
                      <a:pt x="71" y="381"/>
                    </a:lnTo>
                    <a:lnTo>
                      <a:pt x="49" y="355"/>
                    </a:lnTo>
                    <a:lnTo>
                      <a:pt x="54" y="352"/>
                    </a:lnTo>
                    <a:lnTo>
                      <a:pt x="52" y="349"/>
                    </a:lnTo>
                    <a:lnTo>
                      <a:pt x="59" y="341"/>
                    </a:lnTo>
                    <a:lnTo>
                      <a:pt x="49" y="336"/>
                    </a:lnTo>
                    <a:lnTo>
                      <a:pt x="42" y="339"/>
                    </a:lnTo>
                    <a:lnTo>
                      <a:pt x="30" y="327"/>
                    </a:lnTo>
                    <a:lnTo>
                      <a:pt x="94" y="254"/>
                    </a:lnTo>
                    <a:lnTo>
                      <a:pt x="96" y="254"/>
                    </a:lnTo>
                    <a:lnTo>
                      <a:pt x="162" y="201"/>
                    </a:lnTo>
                    <a:lnTo>
                      <a:pt x="174" y="184"/>
                    </a:lnTo>
                    <a:lnTo>
                      <a:pt x="179" y="192"/>
                    </a:lnTo>
                    <a:lnTo>
                      <a:pt x="198" y="181"/>
                    </a:lnTo>
                    <a:lnTo>
                      <a:pt x="207" y="184"/>
                    </a:lnTo>
                    <a:lnTo>
                      <a:pt x="219" y="168"/>
                    </a:lnTo>
                    <a:lnTo>
                      <a:pt x="222" y="173"/>
                    </a:lnTo>
                    <a:lnTo>
                      <a:pt x="236" y="163"/>
                    </a:lnTo>
                    <a:lnTo>
                      <a:pt x="233" y="154"/>
                    </a:lnTo>
                    <a:lnTo>
                      <a:pt x="200" y="151"/>
                    </a:lnTo>
                    <a:lnTo>
                      <a:pt x="195" y="144"/>
                    </a:lnTo>
                    <a:lnTo>
                      <a:pt x="205" y="133"/>
                    </a:lnTo>
                    <a:lnTo>
                      <a:pt x="217" y="136"/>
                    </a:lnTo>
                    <a:lnTo>
                      <a:pt x="224" y="136"/>
                    </a:lnTo>
                    <a:lnTo>
                      <a:pt x="235" y="135"/>
                    </a:lnTo>
                    <a:lnTo>
                      <a:pt x="245" y="130"/>
                    </a:lnTo>
                    <a:lnTo>
                      <a:pt x="196" y="95"/>
                    </a:lnTo>
                    <a:lnTo>
                      <a:pt x="229" y="59"/>
                    </a:lnTo>
                    <a:lnTo>
                      <a:pt x="236" y="57"/>
                    </a:lnTo>
                    <a:lnTo>
                      <a:pt x="271" y="82"/>
                    </a:lnTo>
                    <a:lnTo>
                      <a:pt x="254" y="103"/>
                    </a:lnTo>
                    <a:lnTo>
                      <a:pt x="271" y="113"/>
                    </a:lnTo>
                    <a:lnTo>
                      <a:pt x="276" y="108"/>
                    </a:lnTo>
                    <a:lnTo>
                      <a:pt x="269" y="103"/>
                    </a:lnTo>
                    <a:lnTo>
                      <a:pt x="271" y="101"/>
                    </a:lnTo>
                    <a:lnTo>
                      <a:pt x="278" y="106"/>
                    </a:lnTo>
                    <a:lnTo>
                      <a:pt x="314" y="65"/>
                    </a:lnTo>
                    <a:lnTo>
                      <a:pt x="297" y="52"/>
                    </a:lnTo>
                    <a:lnTo>
                      <a:pt x="288" y="62"/>
                    </a:lnTo>
                    <a:lnTo>
                      <a:pt x="257" y="38"/>
                    </a:lnTo>
                    <a:lnTo>
                      <a:pt x="288" y="0"/>
                    </a:lnTo>
                    <a:lnTo>
                      <a:pt x="320" y="25"/>
                    </a:lnTo>
                    <a:lnTo>
                      <a:pt x="337" y="40"/>
                    </a:lnTo>
                    <a:lnTo>
                      <a:pt x="370" y="49"/>
                    </a:lnTo>
                    <a:lnTo>
                      <a:pt x="387" y="48"/>
                    </a:lnTo>
                    <a:lnTo>
                      <a:pt x="405" y="71"/>
                    </a:lnTo>
                    <a:lnTo>
                      <a:pt x="434" y="82"/>
                    </a:lnTo>
                    <a:lnTo>
                      <a:pt x="455" y="105"/>
                    </a:lnTo>
                    <a:lnTo>
                      <a:pt x="472" y="110"/>
                    </a:lnTo>
                    <a:lnTo>
                      <a:pt x="479" y="132"/>
                    </a:lnTo>
                    <a:lnTo>
                      <a:pt x="490" y="144"/>
                    </a:lnTo>
                    <a:lnTo>
                      <a:pt x="511" y="154"/>
                    </a:lnTo>
                    <a:lnTo>
                      <a:pt x="523" y="167"/>
                    </a:lnTo>
                    <a:lnTo>
                      <a:pt x="528" y="163"/>
                    </a:lnTo>
                    <a:lnTo>
                      <a:pt x="537" y="156"/>
                    </a:lnTo>
                    <a:lnTo>
                      <a:pt x="545" y="171"/>
                    </a:lnTo>
                    <a:lnTo>
                      <a:pt x="535" y="189"/>
                    </a:lnTo>
                    <a:lnTo>
                      <a:pt x="528" y="186"/>
                    </a:lnTo>
                    <a:lnTo>
                      <a:pt x="526" y="189"/>
                    </a:lnTo>
                    <a:lnTo>
                      <a:pt x="526" y="211"/>
                    </a:lnTo>
                    <a:lnTo>
                      <a:pt x="518" y="230"/>
                    </a:lnTo>
                    <a:lnTo>
                      <a:pt x="514" y="259"/>
                    </a:lnTo>
                    <a:lnTo>
                      <a:pt x="519" y="275"/>
                    </a:lnTo>
                    <a:lnTo>
                      <a:pt x="518" y="278"/>
                    </a:lnTo>
                    <a:lnTo>
                      <a:pt x="512" y="273"/>
                    </a:lnTo>
                    <a:lnTo>
                      <a:pt x="472" y="251"/>
                    </a:lnTo>
                    <a:lnTo>
                      <a:pt x="467" y="241"/>
                    </a:lnTo>
                    <a:lnTo>
                      <a:pt x="459" y="241"/>
                    </a:lnTo>
                    <a:lnTo>
                      <a:pt x="446" y="263"/>
                    </a:lnTo>
                    <a:lnTo>
                      <a:pt x="434" y="255"/>
                    </a:lnTo>
                    <a:lnTo>
                      <a:pt x="420" y="273"/>
                    </a:lnTo>
                    <a:lnTo>
                      <a:pt x="410" y="265"/>
                    </a:lnTo>
                    <a:lnTo>
                      <a:pt x="408" y="273"/>
                    </a:lnTo>
                    <a:lnTo>
                      <a:pt x="398" y="273"/>
                    </a:lnTo>
                    <a:lnTo>
                      <a:pt x="391" y="273"/>
                    </a:lnTo>
                    <a:lnTo>
                      <a:pt x="398" y="282"/>
                    </a:lnTo>
                    <a:lnTo>
                      <a:pt x="396" y="292"/>
                    </a:lnTo>
                    <a:lnTo>
                      <a:pt x="391" y="295"/>
                    </a:lnTo>
                    <a:lnTo>
                      <a:pt x="391" y="303"/>
                    </a:lnTo>
                    <a:lnTo>
                      <a:pt x="373" y="322"/>
                    </a:lnTo>
                    <a:lnTo>
                      <a:pt x="379" y="325"/>
                    </a:lnTo>
                    <a:lnTo>
                      <a:pt x="370" y="341"/>
                    </a:lnTo>
                    <a:lnTo>
                      <a:pt x="379" y="346"/>
                    </a:lnTo>
                    <a:lnTo>
                      <a:pt x="377" y="354"/>
                    </a:lnTo>
                    <a:lnTo>
                      <a:pt x="380" y="371"/>
                    </a:lnTo>
                    <a:lnTo>
                      <a:pt x="401" y="374"/>
                    </a:lnTo>
                    <a:lnTo>
                      <a:pt x="408" y="389"/>
                    </a:lnTo>
                    <a:lnTo>
                      <a:pt x="408" y="401"/>
                    </a:lnTo>
                    <a:lnTo>
                      <a:pt x="434" y="423"/>
                    </a:lnTo>
                    <a:lnTo>
                      <a:pt x="427" y="441"/>
                    </a:lnTo>
                    <a:lnTo>
                      <a:pt x="427" y="447"/>
                    </a:lnTo>
                    <a:lnTo>
                      <a:pt x="467" y="485"/>
                    </a:lnTo>
                    <a:lnTo>
                      <a:pt x="474" y="495"/>
                    </a:lnTo>
                    <a:lnTo>
                      <a:pt x="472" y="503"/>
                    </a:lnTo>
                    <a:lnTo>
                      <a:pt x="483" y="509"/>
                    </a:lnTo>
                    <a:lnTo>
                      <a:pt x="495" y="508"/>
                    </a:lnTo>
                    <a:lnTo>
                      <a:pt x="512" y="517"/>
                    </a:lnTo>
                    <a:lnTo>
                      <a:pt x="519" y="514"/>
                    </a:lnTo>
                    <a:lnTo>
                      <a:pt x="528" y="522"/>
                    </a:lnTo>
                    <a:lnTo>
                      <a:pt x="528" y="547"/>
                    </a:lnTo>
                    <a:lnTo>
                      <a:pt x="531" y="560"/>
                    </a:lnTo>
                    <a:lnTo>
                      <a:pt x="530" y="574"/>
                    </a:lnTo>
                    <a:lnTo>
                      <a:pt x="540" y="579"/>
                    </a:lnTo>
                    <a:lnTo>
                      <a:pt x="570" y="606"/>
                    </a:lnTo>
                    <a:lnTo>
                      <a:pt x="585" y="612"/>
                    </a:lnTo>
                    <a:lnTo>
                      <a:pt x="592" y="617"/>
                    </a:lnTo>
                    <a:lnTo>
                      <a:pt x="608" y="622"/>
                    </a:lnTo>
                    <a:lnTo>
                      <a:pt x="620" y="617"/>
                    </a:lnTo>
                    <a:lnTo>
                      <a:pt x="637" y="636"/>
                    </a:lnTo>
                    <a:lnTo>
                      <a:pt x="639" y="633"/>
                    </a:lnTo>
                    <a:lnTo>
                      <a:pt x="650" y="649"/>
                    </a:lnTo>
                    <a:lnTo>
                      <a:pt x="662" y="649"/>
                    </a:lnTo>
                    <a:lnTo>
                      <a:pt x="665" y="638"/>
                    </a:lnTo>
                    <a:lnTo>
                      <a:pt x="686" y="650"/>
                    </a:lnTo>
                    <a:lnTo>
                      <a:pt x="695" y="649"/>
                    </a:lnTo>
                    <a:lnTo>
                      <a:pt x="726" y="655"/>
                    </a:lnTo>
                    <a:lnTo>
                      <a:pt x="736" y="658"/>
                    </a:lnTo>
                    <a:lnTo>
                      <a:pt x="742" y="668"/>
                    </a:lnTo>
                    <a:lnTo>
                      <a:pt x="726" y="703"/>
                    </a:lnTo>
                    <a:lnTo>
                      <a:pt x="735" y="720"/>
                    </a:lnTo>
                    <a:lnTo>
                      <a:pt x="752" y="730"/>
                    </a:lnTo>
                    <a:lnTo>
                      <a:pt x="775" y="735"/>
                    </a:lnTo>
                    <a:lnTo>
                      <a:pt x="795" y="730"/>
                    </a:lnTo>
                    <a:lnTo>
                      <a:pt x="802" y="739"/>
                    </a:lnTo>
                    <a:lnTo>
                      <a:pt x="806" y="760"/>
                    </a:lnTo>
                    <a:lnTo>
                      <a:pt x="820" y="766"/>
                    </a:lnTo>
                    <a:lnTo>
                      <a:pt x="821" y="796"/>
                    </a:lnTo>
                    <a:lnTo>
                      <a:pt x="830" y="801"/>
                    </a:lnTo>
                    <a:lnTo>
                      <a:pt x="832" y="796"/>
                    </a:lnTo>
                    <a:lnTo>
                      <a:pt x="844" y="801"/>
                    </a:lnTo>
                    <a:lnTo>
                      <a:pt x="849" y="796"/>
                    </a:lnTo>
                    <a:lnTo>
                      <a:pt x="856" y="796"/>
                    </a:lnTo>
                    <a:lnTo>
                      <a:pt x="865" y="804"/>
                    </a:lnTo>
                    <a:lnTo>
                      <a:pt x="894" y="806"/>
                    </a:lnTo>
                    <a:lnTo>
                      <a:pt x="901" y="792"/>
                    </a:lnTo>
                    <a:lnTo>
                      <a:pt x="917" y="792"/>
                    </a:lnTo>
                    <a:lnTo>
                      <a:pt x="936" y="796"/>
                    </a:lnTo>
                    <a:lnTo>
                      <a:pt x="948" y="801"/>
                    </a:lnTo>
                    <a:lnTo>
                      <a:pt x="957" y="822"/>
                    </a:lnTo>
                    <a:lnTo>
                      <a:pt x="962" y="849"/>
                    </a:lnTo>
                    <a:lnTo>
                      <a:pt x="955" y="866"/>
                    </a:lnTo>
                    <a:lnTo>
                      <a:pt x="945" y="877"/>
                    </a:lnTo>
                    <a:lnTo>
                      <a:pt x="945" y="896"/>
                    </a:lnTo>
                    <a:lnTo>
                      <a:pt x="941" y="907"/>
                    </a:lnTo>
                    <a:lnTo>
                      <a:pt x="933" y="923"/>
                    </a:lnTo>
                    <a:lnTo>
                      <a:pt x="917" y="920"/>
                    </a:lnTo>
                    <a:lnTo>
                      <a:pt x="901" y="933"/>
                    </a:lnTo>
                    <a:lnTo>
                      <a:pt x="894" y="930"/>
                    </a:lnTo>
                    <a:lnTo>
                      <a:pt x="882" y="933"/>
                    </a:lnTo>
                    <a:lnTo>
                      <a:pt x="870" y="942"/>
                    </a:lnTo>
                    <a:lnTo>
                      <a:pt x="867" y="952"/>
                    </a:lnTo>
                    <a:lnTo>
                      <a:pt x="844" y="947"/>
                    </a:lnTo>
                    <a:lnTo>
                      <a:pt x="835" y="942"/>
                    </a:lnTo>
                    <a:lnTo>
                      <a:pt x="816" y="930"/>
                    </a:lnTo>
                    <a:lnTo>
                      <a:pt x="792" y="934"/>
                    </a:lnTo>
                    <a:lnTo>
                      <a:pt x="782" y="962"/>
                    </a:lnTo>
                    <a:lnTo>
                      <a:pt x="755" y="960"/>
                    </a:lnTo>
                    <a:lnTo>
                      <a:pt x="728" y="971"/>
                    </a:lnTo>
                    <a:lnTo>
                      <a:pt x="707" y="955"/>
                    </a:lnTo>
                    <a:lnTo>
                      <a:pt x="696" y="950"/>
                    </a:lnTo>
                    <a:lnTo>
                      <a:pt x="689" y="946"/>
                    </a:lnTo>
                    <a:lnTo>
                      <a:pt x="679" y="947"/>
                    </a:lnTo>
                    <a:lnTo>
                      <a:pt x="665" y="952"/>
                    </a:lnTo>
                    <a:lnTo>
                      <a:pt x="648" y="952"/>
                    </a:lnTo>
                    <a:lnTo>
                      <a:pt x="634" y="946"/>
                    </a:lnTo>
                    <a:lnTo>
                      <a:pt x="627" y="947"/>
                    </a:lnTo>
                    <a:lnTo>
                      <a:pt x="622" y="955"/>
                    </a:lnTo>
                    <a:lnTo>
                      <a:pt x="615" y="957"/>
                    </a:lnTo>
                    <a:lnTo>
                      <a:pt x="596" y="955"/>
                    </a:lnTo>
                    <a:lnTo>
                      <a:pt x="587" y="962"/>
                    </a:lnTo>
                    <a:lnTo>
                      <a:pt x="584" y="962"/>
                    </a:lnTo>
                    <a:lnTo>
                      <a:pt x="570" y="939"/>
                    </a:lnTo>
                    <a:lnTo>
                      <a:pt x="559" y="928"/>
                    </a:lnTo>
                    <a:lnTo>
                      <a:pt x="552" y="928"/>
                    </a:lnTo>
                    <a:lnTo>
                      <a:pt x="547" y="923"/>
                    </a:lnTo>
                    <a:lnTo>
                      <a:pt x="540" y="928"/>
                    </a:lnTo>
                    <a:lnTo>
                      <a:pt x="531" y="923"/>
                    </a:lnTo>
                    <a:lnTo>
                      <a:pt x="519" y="938"/>
                    </a:lnTo>
                    <a:lnTo>
                      <a:pt x="505" y="934"/>
                    </a:lnTo>
                    <a:lnTo>
                      <a:pt x="490" y="939"/>
                    </a:lnTo>
                    <a:lnTo>
                      <a:pt x="481" y="938"/>
                    </a:lnTo>
                    <a:lnTo>
                      <a:pt x="472" y="946"/>
                    </a:lnTo>
                    <a:lnTo>
                      <a:pt x="464" y="946"/>
                    </a:lnTo>
                    <a:lnTo>
                      <a:pt x="455" y="952"/>
                    </a:lnTo>
                    <a:lnTo>
                      <a:pt x="424" y="907"/>
                    </a:lnTo>
                    <a:lnTo>
                      <a:pt x="398" y="9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88" name="Freeform 68"/>
              <p:cNvSpPr>
                <a:spLocks/>
              </p:cNvSpPr>
              <p:nvPr/>
            </p:nvSpPr>
            <p:spPr bwMode="auto">
              <a:xfrm>
                <a:off x="3709516" y="8218520"/>
                <a:ext cx="1527175" cy="1541468"/>
              </a:xfrm>
              <a:custGeom>
                <a:avLst/>
                <a:gdLst>
                  <a:gd name="T0" fmla="*/ 387 w 962"/>
                  <a:gd name="T1" fmla="*/ 858 h 971"/>
                  <a:gd name="T2" fmla="*/ 337 w 962"/>
                  <a:gd name="T3" fmla="*/ 861 h 971"/>
                  <a:gd name="T4" fmla="*/ 306 w 962"/>
                  <a:gd name="T5" fmla="*/ 804 h 971"/>
                  <a:gd name="T6" fmla="*/ 274 w 962"/>
                  <a:gd name="T7" fmla="*/ 755 h 971"/>
                  <a:gd name="T8" fmla="*/ 274 w 962"/>
                  <a:gd name="T9" fmla="*/ 673 h 971"/>
                  <a:gd name="T10" fmla="*/ 268 w 962"/>
                  <a:gd name="T11" fmla="*/ 658 h 971"/>
                  <a:gd name="T12" fmla="*/ 241 w 962"/>
                  <a:gd name="T13" fmla="*/ 606 h 971"/>
                  <a:gd name="T14" fmla="*/ 163 w 962"/>
                  <a:gd name="T15" fmla="*/ 509 h 971"/>
                  <a:gd name="T16" fmla="*/ 59 w 962"/>
                  <a:gd name="T17" fmla="*/ 509 h 971"/>
                  <a:gd name="T18" fmla="*/ 5 w 962"/>
                  <a:gd name="T19" fmla="*/ 503 h 971"/>
                  <a:gd name="T20" fmla="*/ 0 w 962"/>
                  <a:gd name="T21" fmla="*/ 473 h 971"/>
                  <a:gd name="T22" fmla="*/ 47 w 962"/>
                  <a:gd name="T23" fmla="*/ 452 h 971"/>
                  <a:gd name="T24" fmla="*/ 64 w 962"/>
                  <a:gd name="T25" fmla="*/ 428 h 971"/>
                  <a:gd name="T26" fmla="*/ 63 w 962"/>
                  <a:gd name="T27" fmla="*/ 398 h 971"/>
                  <a:gd name="T28" fmla="*/ 52 w 962"/>
                  <a:gd name="T29" fmla="*/ 349 h 971"/>
                  <a:gd name="T30" fmla="*/ 94 w 962"/>
                  <a:gd name="T31" fmla="*/ 254 h 971"/>
                  <a:gd name="T32" fmla="*/ 198 w 962"/>
                  <a:gd name="T33" fmla="*/ 181 h 971"/>
                  <a:gd name="T34" fmla="*/ 233 w 962"/>
                  <a:gd name="T35" fmla="*/ 154 h 971"/>
                  <a:gd name="T36" fmla="*/ 224 w 962"/>
                  <a:gd name="T37" fmla="*/ 136 h 971"/>
                  <a:gd name="T38" fmla="*/ 236 w 962"/>
                  <a:gd name="T39" fmla="*/ 57 h 971"/>
                  <a:gd name="T40" fmla="*/ 269 w 962"/>
                  <a:gd name="T41" fmla="*/ 103 h 971"/>
                  <a:gd name="T42" fmla="*/ 288 w 962"/>
                  <a:gd name="T43" fmla="*/ 62 h 971"/>
                  <a:gd name="T44" fmla="*/ 370 w 962"/>
                  <a:gd name="T45" fmla="*/ 49 h 971"/>
                  <a:gd name="T46" fmla="*/ 472 w 962"/>
                  <a:gd name="T47" fmla="*/ 110 h 971"/>
                  <a:gd name="T48" fmla="*/ 528 w 962"/>
                  <a:gd name="T49" fmla="*/ 163 h 971"/>
                  <a:gd name="T50" fmla="*/ 526 w 962"/>
                  <a:gd name="T51" fmla="*/ 189 h 971"/>
                  <a:gd name="T52" fmla="*/ 518 w 962"/>
                  <a:gd name="T53" fmla="*/ 278 h 971"/>
                  <a:gd name="T54" fmla="*/ 446 w 962"/>
                  <a:gd name="T55" fmla="*/ 263 h 971"/>
                  <a:gd name="T56" fmla="*/ 398 w 962"/>
                  <a:gd name="T57" fmla="*/ 273 h 971"/>
                  <a:gd name="T58" fmla="*/ 391 w 962"/>
                  <a:gd name="T59" fmla="*/ 303 h 971"/>
                  <a:gd name="T60" fmla="*/ 377 w 962"/>
                  <a:gd name="T61" fmla="*/ 354 h 971"/>
                  <a:gd name="T62" fmla="*/ 434 w 962"/>
                  <a:gd name="T63" fmla="*/ 423 h 971"/>
                  <a:gd name="T64" fmla="*/ 472 w 962"/>
                  <a:gd name="T65" fmla="*/ 503 h 971"/>
                  <a:gd name="T66" fmla="*/ 528 w 962"/>
                  <a:gd name="T67" fmla="*/ 522 h 971"/>
                  <a:gd name="T68" fmla="*/ 570 w 962"/>
                  <a:gd name="T69" fmla="*/ 606 h 971"/>
                  <a:gd name="T70" fmla="*/ 637 w 962"/>
                  <a:gd name="T71" fmla="*/ 636 h 971"/>
                  <a:gd name="T72" fmla="*/ 686 w 962"/>
                  <a:gd name="T73" fmla="*/ 650 h 971"/>
                  <a:gd name="T74" fmla="*/ 726 w 962"/>
                  <a:gd name="T75" fmla="*/ 703 h 971"/>
                  <a:gd name="T76" fmla="*/ 802 w 962"/>
                  <a:gd name="T77" fmla="*/ 739 h 971"/>
                  <a:gd name="T78" fmla="*/ 832 w 962"/>
                  <a:gd name="T79" fmla="*/ 796 h 971"/>
                  <a:gd name="T80" fmla="*/ 894 w 962"/>
                  <a:gd name="T81" fmla="*/ 806 h 971"/>
                  <a:gd name="T82" fmla="*/ 957 w 962"/>
                  <a:gd name="T83" fmla="*/ 822 h 971"/>
                  <a:gd name="T84" fmla="*/ 941 w 962"/>
                  <a:gd name="T85" fmla="*/ 907 h 971"/>
                  <a:gd name="T86" fmla="*/ 882 w 962"/>
                  <a:gd name="T87" fmla="*/ 933 h 971"/>
                  <a:gd name="T88" fmla="*/ 816 w 962"/>
                  <a:gd name="T89" fmla="*/ 930 h 971"/>
                  <a:gd name="T90" fmla="*/ 707 w 962"/>
                  <a:gd name="T91" fmla="*/ 955 h 971"/>
                  <a:gd name="T92" fmla="*/ 648 w 962"/>
                  <a:gd name="T93" fmla="*/ 952 h 971"/>
                  <a:gd name="T94" fmla="*/ 596 w 962"/>
                  <a:gd name="T95" fmla="*/ 955 h 971"/>
                  <a:gd name="T96" fmla="*/ 552 w 962"/>
                  <a:gd name="T97" fmla="*/ 928 h 971"/>
                  <a:gd name="T98" fmla="*/ 505 w 962"/>
                  <a:gd name="T99" fmla="*/ 934 h 971"/>
                  <a:gd name="T100" fmla="*/ 455 w 962"/>
                  <a:gd name="T101" fmla="*/ 95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2" h="971">
                    <a:moveTo>
                      <a:pt x="398" y="911"/>
                    </a:moveTo>
                    <a:lnTo>
                      <a:pt x="410" y="896"/>
                    </a:lnTo>
                    <a:lnTo>
                      <a:pt x="398" y="857"/>
                    </a:lnTo>
                    <a:lnTo>
                      <a:pt x="391" y="857"/>
                    </a:lnTo>
                    <a:lnTo>
                      <a:pt x="387" y="858"/>
                    </a:lnTo>
                    <a:lnTo>
                      <a:pt x="377" y="850"/>
                    </a:lnTo>
                    <a:lnTo>
                      <a:pt x="368" y="854"/>
                    </a:lnTo>
                    <a:lnTo>
                      <a:pt x="363" y="846"/>
                    </a:lnTo>
                    <a:lnTo>
                      <a:pt x="351" y="849"/>
                    </a:lnTo>
                    <a:lnTo>
                      <a:pt x="337" y="861"/>
                    </a:lnTo>
                    <a:lnTo>
                      <a:pt x="334" y="866"/>
                    </a:lnTo>
                    <a:lnTo>
                      <a:pt x="323" y="866"/>
                    </a:lnTo>
                    <a:lnTo>
                      <a:pt x="316" y="850"/>
                    </a:lnTo>
                    <a:lnTo>
                      <a:pt x="318" y="831"/>
                    </a:lnTo>
                    <a:lnTo>
                      <a:pt x="306" y="804"/>
                    </a:lnTo>
                    <a:lnTo>
                      <a:pt x="306" y="796"/>
                    </a:lnTo>
                    <a:lnTo>
                      <a:pt x="299" y="773"/>
                    </a:lnTo>
                    <a:lnTo>
                      <a:pt x="285" y="769"/>
                    </a:lnTo>
                    <a:lnTo>
                      <a:pt x="281" y="769"/>
                    </a:lnTo>
                    <a:lnTo>
                      <a:pt x="274" y="755"/>
                    </a:lnTo>
                    <a:lnTo>
                      <a:pt x="276" y="744"/>
                    </a:lnTo>
                    <a:lnTo>
                      <a:pt x="269" y="742"/>
                    </a:lnTo>
                    <a:lnTo>
                      <a:pt x="268" y="735"/>
                    </a:lnTo>
                    <a:lnTo>
                      <a:pt x="262" y="730"/>
                    </a:lnTo>
                    <a:lnTo>
                      <a:pt x="274" y="673"/>
                    </a:lnTo>
                    <a:lnTo>
                      <a:pt x="285" y="671"/>
                    </a:lnTo>
                    <a:lnTo>
                      <a:pt x="283" y="663"/>
                    </a:lnTo>
                    <a:lnTo>
                      <a:pt x="285" y="658"/>
                    </a:lnTo>
                    <a:lnTo>
                      <a:pt x="278" y="662"/>
                    </a:lnTo>
                    <a:lnTo>
                      <a:pt x="268" y="658"/>
                    </a:lnTo>
                    <a:lnTo>
                      <a:pt x="262" y="650"/>
                    </a:lnTo>
                    <a:lnTo>
                      <a:pt x="261" y="641"/>
                    </a:lnTo>
                    <a:lnTo>
                      <a:pt x="247" y="619"/>
                    </a:lnTo>
                    <a:lnTo>
                      <a:pt x="245" y="609"/>
                    </a:lnTo>
                    <a:lnTo>
                      <a:pt x="241" y="606"/>
                    </a:lnTo>
                    <a:lnTo>
                      <a:pt x="228" y="584"/>
                    </a:lnTo>
                    <a:lnTo>
                      <a:pt x="219" y="579"/>
                    </a:lnTo>
                    <a:lnTo>
                      <a:pt x="205" y="554"/>
                    </a:lnTo>
                    <a:lnTo>
                      <a:pt x="172" y="528"/>
                    </a:lnTo>
                    <a:lnTo>
                      <a:pt x="163" y="509"/>
                    </a:lnTo>
                    <a:lnTo>
                      <a:pt x="129" y="493"/>
                    </a:lnTo>
                    <a:lnTo>
                      <a:pt x="89" y="508"/>
                    </a:lnTo>
                    <a:lnTo>
                      <a:pt x="78" y="495"/>
                    </a:lnTo>
                    <a:lnTo>
                      <a:pt x="57" y="503"/>
                    </a:lnTo>
                    <a:lnTo>
                      <a:pt x="59" y="509"/>
                    </a:lnTo>
                    <a:lnTo>
                      <a:pt x="38" y="517"/>
                    </a:lnTo>
                    <a:lnTo>
                      <a:pt x="37" y="512"/>
                    </a:lnTo>
                    <a:lnTo>
                      <a:pt x="2" y="519"/>
                    </a:lnTo>
                    <a:lnTo>
                      <a:pt x="0" y="503"/>
                    </a:lnTo>
                    <a:lnTo>
                      <a:pt x="5" y="503"/>
                    </a:lnTo>
                    <a:lnTo>
                      <a:pt x="2" y="495"/>
                    </a:lnTo>
                    <a:lnTo>
                      <a:pt x="12" y="490"/>
                    </a:lnTo>
                    <a:lnTo>
                      <a:pt x="5" y="482"/>
                    </a:lnTo>
                    <a:lnTo>
                      <a:pt x="5" y="479"/>
                    </a:lnTo>
                    <a:lnTo>
                      <a:pt x="0" y="473"/>
                    </a:lnTo>
                    <a:lnTo>
                      <a:pt x="24" y="463"/>
                    </a:lnTo>
                    <a:lnTo>
                      <a:pt x="33" y="465"/>
                    </a:lnTo>
                    <a:lnTo>
                      <a:pt x="45" y="457"/>
                    </a:lnTo>
                    <a:lnTo>
                      <a:pt x="42" y="455"/>
                    </a:lnTo>
                    <a:lnTo>
                      <a:pt x="47" y="452"/>
                    </a:lnTo>
                    <a:lnTo>
                      <a:pt x="59" y="470"/>
                    </a:lnTo>
                    <a:lnTo>
                      <a:pt x="77" y="460"/>
                    </a:lnTo>
                    <a:lnTo>
                      <a:pt x="63" y="438"/>
                    </a:lnTo>
                    <a:lnTo>
                      <a:pt x="70" y="436"/>
                    </a:lnTo>
                    <a:lnTo>
                      <a:pt x="64" y="428"/>
                    </a:lnTo>
                    <a:lnTo>
                      <a:pt x="78" y="428"/>
                    </a:lnTo>
                    <a:lnTo>
                      <a:pt x="89" y="420"/>
                    </a:lnTo>
                    <a:lnTo>
                      <a:pt x="82" y="414"/>
                    </a:lnTo>
                    <a:lnTo>
                      <a:pt x="68" y="408"/>
                    </a:lnTo>
                    <a:lnTo>
                      <a:pt x="63" y="398"/>
                    </a:lnTo>
                    <a:lnTo>
                      <a:pt x="77" y="394"/>
                    </a:lnTo>
                    <a:lnTo>
                      <a:pt x="71" y="381"/>
                    </a:lnTo>
                    <a:lnTo>
                      <a:pt x="49" y="355"/>
                    </a:lnTo>
                    <a:lnTo>
                      <a:pt x="54" y="352"/>
                    </a:lnTo>
                    <a:lnTo>
                      <a:pt x="52" y="349"/>
                    </a:lnTo>
                    <a:lnTo>
                      <a:pt x="59" y="341"/>
                    </a:lnTo>
                    <a:lnTo>
                      <a:pt x="49" y="336"/>
                    </a:lnTo>
                    <a:lnTo>
                      <a:pt x="42" y="339"/>
                    </a:lnTo>
                    <a:lnTo>
                      <a:pt x="30" y="327"/>
                    </a:lnTo>
                    <a:lnTo>
                      <a:pt x="94" y="254"/>
                    </a:lnTo>
                    <a:lnTo>
                      <a:pt x="96" y="254"/>
                    </a:lnTo>
                    <a:lnTo>
                      <a:pt x="162" y="201"/>
                    </a:lnTo>
                    <a:lnTo>
                      <a:pt x="174" y="184"/>
                    </a:lnTo>
                    <a:lnTo>
                      <a:pt x="179" y="192"/>
                    </a:lnTo>
                    <a:lnTo>
                      <a:pt x="198" y="181"/>
                    </a:lnTo>
                    <a:lnTo>
                      <a:pt x="207" y="184"/>
                    </a:lnTo>
                    <a:lnTo>
                      <a:pt x="219" y="168"/>
                    </a:lnTo>
                    <a:lnTo>
                      <a:pt x="222" y="173"/>
                    </a:lnTo>
                    <a:lnTo>
                      <a:pt x="236" y="163"/>
                    </a:lnTo>
                    <a:lnTo>
                      <a:pt x="233" y="154"/>
                    </a:lnTo>
                    <a:lnTo>
                      <a:pt x="200" y="151"/>
                    </a:lnTo>
                    <a:lnTo>
                      <a:pt x="195" y="144"/>
                    </a:lnTo>
                    <a:lnTo>
                      <a:pt x="205" y="133"/>
                    </a:lnTo>
                    <a:lnTo>
                      <a:pt x="217" y="136"/>
                    </a:lnTo>
                    <a:lnTo>
                      <a:pt x="224" y="136"/>
                    </a:lnTo>
                    <a:lnTo>
                      <a:pt x="235" y="135"/>
                    </a:lnTo>
                    <a:lnTo>
                      <a:pt x="245" y="130"/>
                    </a:lnTo>
                    <a:lnTo>
                      <a:pt x="196" y="95"/>
                    </a:lnTo>
                    <a:lnTo>
                      <a:pt x="229" y="59"/>
                    </a:lnTo>
                    <a:lnTo>
                      <a:pt x="236" y="57"/>
                    </a:lnTo>
                    <a:lnTo>
                      <a:pt x="271" y="82"/>
                    </a:lnTo>
                    <a:lnTo>
                      <a:pt x="254" y="103"/>
                    </a:lnTo>
                    <a:lnTo>
                      <a:pt x="271" y="113"/>
                    </a:lnTo>
                    <a:lnTo>
                      <a:pt x="276" y="108"/>
                    </a:lnTo>
                    <a:lnTo>
                      <a:pt x="269" y="103"/>
                    </a:lnTo>
                    <a:lnTo>
                      <a:pt x="271" y="101"/>
                    </a:lnTo>
                    <a:lnTo>
                      <a:pt x="278" y="106"/>
                    </a:lnTo>
                    <a:lnTo>
                      <a:pt x="314" y="65"/>
                    </a:lnTo>
                    <a:lnTo>
                      <a:pt x="297" y="52"/>
                    </a:lnTo>
                    <a:lnTo>
                      <a:pt x="288" y="62"/>
                    </a:lnTo>
                    <a:lnTo>
                      <a:pt x="257" y="38"/>
                    </a:lnTo>
                    <a:lnTo>
                      <a:pt x="288" y="0"/>
                    </a:lnTo>
                    <a:lnTo>
                      <a:pt x="320" y="25"/>
                    </a:lnTo>
                    <a:lnTo>
                      <a:pt x="337" y="40"/>
                    </a:lnTo>
                    <a:lnTo>
                      <a:pt x="370" y="49"/>
                    </a:lnTo>
                    <a:lnTo>
                      <a:pt x="387" y="48"/>
                    </a:lnTo>
                    <a:lnTo>
                      <a:pt x="405" y="71"/>
                    </a:lnTo>
                    <a:lnTo>
                      <a:pt x="434" y="82"/>
                    </a:lnTo>
                    <a:lnTo>
                      <a:pt x="455" y="105"/>
                    </a:lnTo>
                    <a:lnTo>
                      <a:pt x="472" y="110"/>
                    </a:lnTo>
                    <a:lnTo>
                      <a:pt x="479" y="132"/>
                    </a:lnTo>
                    <a:lnTo>
                      <a:pt x="490" y="144"/>
                    </a:lnTo>
                    <a:lnTo>
                      <a:pt x="511" y="154"/>
                    </a:lnTo>
                    <a:lnTo>
                      <a:pt x="523" y="167"/>
                    </a:lnTo>
                    <a:lnTo>
                      <a:pt x="528" y="163"/>
                    </a:lnTo>
                    <a:lnTo>
                      <a:pt x="537" y="156"/>
                    </a:lnTo>
                    <a:lnTo>
                      <a:pt x="545" y="171"/>
                    </a:lnTo>
                    <a:lnTo>
                      <a:pt x="535" y="189"/>
                    </a:lnTo>
                    <a:lnTo>
                      <a:pt x="528" y="186"/>
                    </a:lnTo>
                    <a:lnTo>
                      <a:pt x="526" y="189"/>
                    </a:lnTo>
                    <a:lnTo>
                      <a:pt x="526" y="211"/>
                    </a:lnTo>
                    <a:lnTo>
                      <a:pt x="518" y="230"/>
                    </a:lnTo>
                    <a:lnTo>
                      <a:pt x="514" y="259"/>
                    </a:lnTo>
                    <a:lnTo>
                      <a:pt x="519" y="275"/>
                    </a:lnTo>
                    <a:lnTo>
                      <a:pt x="518" y="278"/>
                    </a:lnTo>
                    <a:lnTo>
                      <a:pt x="512" y="273"/>
                    </a:lnTo>
                    <a:lnTo>
                      <a:pt x="472" y="251"/>
                    </a:lnTo>
                    <a:lnTo>
                      <a:pt x="467" y="241"/>
                    </a:lnTo>
                    <a:lnTo>
                      <a:pt x="459" y="241"/>
                    </a:lnTo>
                    <a:lnTo>
                      <a:pt x="446" y="263"/>
                    </a:lnTo>
                    <a:lnTo>
                      <a:pt x="434" y="255"/>
                    </a:lnTo>
                    <a:lnTo>
                      <a:pt x="420" y="273"/>
                    </a:lnTo>
                    <a:lnTo>
                      <a:pt x="410" y="265"/>
                    </a:lnTo>
                    <a:lnTo>
                      <a:pt x="408" y="273"/>
                    </a:lnTo>
                    <a:lnTo>
                      <a:pt x="398" y="273"/>
                    </a:lnTo>
                    <a:lnTo>
                      <a:pt x="391" y="273"/>
                    </a:lnTo>
                    <a:lnTo>
                      <a:pt x="398" y="282"/>
                    </a:lnTo>
                    <a:lnTo>
                      <a:pt x="396" y="292"/>
                    </a:lnTo>
                    <a:lnTo>
                      <a:pt x="391" y="295"/>
                    </a:lnTo>
                    <a:lnTo>
                      <a:pt x="391" y="303"/>
                    </a:lnTo>
                    <a:lnTo>
                      <a:pt x="373" y="322"/>
                    </a:lnTo>
                    <a:lnTo>
                      <a:pt x="379" y="325"/>
                    </a:lnTo>
                    <a:lnTo>
                      <a:pt x="370" y="341"/>
                    </a:lnTo>
                    <a:lnTo>
                      <a:pt x="379" y="346"/>
                    </a:lnTo>
                    <a:lnTo>
                      <a:pt x="377" y="354"/>
                    </a:lnTo>
                    <a:lnTo>
                      <a:pt x="380" y="371"/>
                    </a:lnTo>
                    <a:lnTo>
                      <a:pt x="401" y="374"/>
                    </a:lnTo>
                    <a:lnTo>
                      <a:pt x="408" y="389"/>
                    </a:lnTo>
                    <a:lnTo>
                      <a:pt x="408" y="401"/>
                    </a:lnTo>
                    <a:lnTo>
                      <a:pt x="434" y="423"/>
                    </a:lnTo>
                    <a:lnTo>
                      <a:pt x="427" y="441"/>
                    </a:lnTo>
                    <a:lnTo>
                      <a:pt x="427" y="447"/>
                    </a:lnTo>
                    <a:lnTo>
                      <a:pt x="467" y="485"/>
                    </a:lnTo>
                    <a:lnTo>
                      <a:pt x="474" y="495"/>
                    </a:lnTo>
                    <a:lnTo>
                      <a:pt x="472" y="503"/>
                    </a:lnTo>
                    <a:lnTo>
                      <a:pt x="483" y="509"/>
                    </a:lnTo>
                    <a:lnTo>
                      <a:pt x="495" y="508"/>
                    </a:lnTo>
                    <a:lnTo>
                      <a:pt x="512" y="517"/>
                    </a:lnTo>
                    <a:lnTo>
                      <a:pt x="519" y="514"/>
                    </a:lnTo>
                    <a:lnTo>
                      <a:pt x="528" y="522"/>
                    </a:lnTo>
                    <a:lnTo>
                      <a:pt x="528" y="547"/>
                    </a:lnTo>
                    <a:lnTo>
                      <a:pt x="531" y="560"/>
                    </a:lnTo>
                    <a:lnTo>
                      <a:pt x="530" y="574"/>
                    </a:lnTo>
                    <a:lnTo>
                      <a:pt x="540" y="579"/>
                    </a:lnTo>
                    <a:lnTo>
                      <a:pt x="570" y="606"/>
                    </a:lnTo>
                    <a:lnTo>
                      <a:pt x="585" y="612"/>
                    </a:lnTo>
                    <a:lnTo>
                      <a:pt x="592" y="617"/>
                    </a:lnTo>
                    <a:lnTo>
                      <a:pt x="608" y="622"/>
                    </a:lnTo>
                    <a:lnTo>
                      <a:pt x="620" y="617"/>
                    </a:lnTo>
                    <a:lnTo>
                      <a:pt x="637" y="636"/>
                    </a:lnTo>
                    <a:lnTo>
                      <a:pt x="639" y="633"/>
                    </a:lnTo>
                    <a:lnTo>
                      <a:pt x="650" y="649"/>
                    </a:lnTo>
                    <a:lnTo>
                      <a:pt x="662" y="649"/>
                    </a:lnTo>
                    <a:lnTo>
                      <a:pt x="665" y="638"/>
                    </a:lnTo>
                    <a:lnTo>
                      <a:pt x="686" y="650"/>
                    </a:lnTo>
                    <a:lnTo>
                      <a:pt x="695" y="649"/>
                    </a:lnTo>
                    <a:lnTo>
                      <a:pt x="726" y="655"/>
                    </a:lnTo>
                    <a:lnTo>
                      <a:pt x="736" y="658"/>
                    </a:lnTo>
                    <a:lnTo>
                      <a:pt x="742" y="668"/>
                    </a:lnTo>
                    <a:lnTo>
                      <a:pt x="726" y="703"/>
                    </a:lnTo>
                    <a:lnTo>
                      <a:pt x="735" y="720"/>
                    </a:lnTo>
                    <a:lnTo>
                      <a:pt x="752" y="730"/>
                    </a:lnTo>
                    <a:lnTo>
                      <a:pt x="775" y="735"/>
                    </a:lnTo>
                    <a:lnTo>
                      <a:pt x="795" y="730"/>
                    </a:lnTo>
                    <a:lnTo>
                      <a:pt x="802" y="739"/>
                    </a:lnTo>
                    <a:lnTo>
                      <a:pt x="806" y="760"/>
                    </a:lnTo>
                    <a:lnTo>
                      <a:pt x="820" y="766"/>
                    </a:lnTo>
                    <a:lnTo>
                      <a:pt x="821" y="796"/>
                    </a:lnTo>
                    <a:lnTo>
                      <a:pt x="830" y="801"/>
                    </a:lnTo>
                    <a:lnTo>
                      <a:pt x="832" y="796"/>
                    </a:lnTo>
                    <a:lnTo>
                      <a:pt x="844" y="801"/>
                    </a:lnTo>
                    <a:lnTo>
                      <a:pt x="849" y="796"/>
                    </a:lnTo>
                    <a:lnTo>
                      <a:pt x="856" y="796"/>
                    </a:lnTo>
                    <a:lnTo>
                      <a:pt x="865" y="804"/>
                    </a:lnTo>
                    <a:lnTo>
                      <a:pt x="894" y="806"/>
                    </a:lnTo>
                    <a:lnTo>
                      <a:pt x="901" y="792"/>
                    </a:lnTo>
                    <a:lnTo>
                      <a:pt x="917" y="792"/>
                    </a:lnTo>
                    <a:lnTo>
                      <a:pt x="936" y="796"/>
                    </a:lnTo>
                    <a:lnTo>
                      <a:pt x="948" y="801"/>
                    </a:lnTo>
                    <a:lnTo>
                      <a:pt x="957" y="822"/>
                    </a:lnTo>
                    <a:lnTo>
                      <a:pt x="962" y="849"/>
                    </a:lnTo>
                    <a:lnTo>
                      <a:pt x="955" y="866"/>
                    </a:lnTo>
                    <a:lnTo>
                      <a:pt x="945" y="877"/>
                    </a:lnTo>
                    <a:lnTo>
                      <a:pt x="945" y="896"/>
                    </a:lnTo>
                    <a:lnTo>
                      <a:pt x="941" y="907"/>
                    </a:lnTo>
                    <a:lnTo>
                      <a:pt x="933" y="923"/>
                    </a:lnTo>
                    <a:lnTo>
                      <a:pt x="917" y="920"/>
                    </a:lnTo>
                    <a:lnTo>
                      <a:pt x="901" y="933"/>
                    </a:lnTo>
                    <a:lnTo>
                      <a:pt x="894" y="930"/>
                    </a:lnTo>
                    <a:lnTo>
                      <a:pt x="882" y="933"/>
                    </a:lnTo>
                    <a:lnTo>
                      <a:pt x="870" y="942"/>
                    </a:lnTo>
                    <a:lnTo>
                      <a:pt x="867" y="952"/>
                    </a:lnTo>
                    <a:lnTo>
                      <a:pt x="844" y="947"/>
                    </a:lnTo>
                    <a:lnTo>
                      <a:pt x="835" y="942"/>
                    </a:lnTo>
                    <a:lnTo>
                      <a:pt x="816" y="930"/>
                    </a:lnTo>
                    <a:lnTo>
                      <a:pt x="792" y="934"/>
                    </a:lnTo>
                    <a:lnTo>
                      <a:pt x="782" y="962"/>
                    </a:lnTo>
                    <a:lnTo>
                      <a:pt x="755" y="960"/>
                    </a:lnTo>
                    <a:lnTo>
                      <a:pt x="728" y="971"/>
                    </a:lnTo>
                    <a:lnTo>
                      <a:pt x="707" y="955"/>
                    </a:lnTo>
                    <a:lnTo>
                      <a:pt x="696" y="950"/>
                    </a:lnTo>
                    <a:lnTo>
                      <a:pt x="689" y="946"/>
                    </a:lnTo>
                    <a:lnTo>
                      <a:pt x="679" y="947"/>
                    </a:lnTo>
                    <a:lnTo>
                      <a:pt x="665" y="952"/>
                    </a:lnTo>
                    <a:lnTo>
                      <a:pt x="648" y="952"/>
                    </a:lnTo>
                    <a:lnTo>
                      <a:pt x="634" y="946"/>
                    </a:lnTo>
                    <a:lnTo>
                      <a:pt x="627" y="947"/>
                    </a:lnTo>
                    <a:lnTo>
                      <a:pt x="622" y="955"/>
                    </a:lnTo>
                    <a:lnTo>
                      <a:pt x="615" y="957"/>
                    </a:lnTo>
                    <a:lnTo>
                      <a:pt x="596" y="955"/>
                    </a:lnTo>
                    <a:lnTo>
                      <a:pt x="587" y="962"/>
                    </a:lnTo>
                    <a:lnTo>
                      <a:pt x="584" y="962"/>
                    </a:lnTo>
                    <a:lnTo>
                      <a:pt x="570" y="939"/>
                    </a:lnTo>
                    <a:lnTo>
                      <a:pt x="559" y="928"/>
                    </a:lnTo>
                    <a:lnTo>
                      <a:pt x="552" y="928"/>
                    </a:lnTo>
                    <a:lnTo>
                      <a:pt x="547" y="923"/>
                    </a:lnTo>
                    <a:lnTo>
                      <a:pt x="540" y="928"/>
                    </a:lnTo>
                    <a:lnTo>
                      <a:pt x="531" y="923"/>
                    </a:lnTo>
                    <a:lnTo>
                      <a:pt x="519" y="938"/>
                    </a:lnTo>
                    <a:lnTo>
                      <a:pt x="505" y="934"/>
                    </a:lnTo>
                    <a:lnTo>
                      <a:pt x="490" y="939"/>
                    </a:lnTo>
                    <a:lnTo>
                      <a:pt x="481" y="938"/>
                    </a:lnTo>
                    <a:lnTo>
                      <a:pt x="472" y="946"/>
                    </a:lnTo>
                    <a:lnTo>
                      <a:pt x="464" y="946"/>
                    </a:lnTo>
                    <a:lnTo>
                      <a:pt x="455" y="952"/>
                    </a:lnTo>
                    <a:lnTo>
                      <a:pt x="424" y="907"/>
                    </a:lnTo>
                    <a:lnTo>
                      <a:pt x="398" y="91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89" name="Freeform 69"/>
              <p:cNvSpPr>
                <a:spLocks/>
              </p:cNvSpPr>
              <p:nvPr/>
            </p:nvSpPr>
            <p:spPr bwMode="auto">
              <a:xfrm>
                <a:off x="4754091" y="8656672"/>
                <a:ext cx="82550" cy="120650"/>
              </a:xfrm>
              <a:custGeom>
                <a:avLst/>
                <a:gdLst>
                  <a:gd name="T0" fmla="*/ 8 w 52"/>
                  <a:gd name="T1" fmla="*/ 2 h 76"/>
                  <a:gd name="T2" fmla="*/ 29 w 52"/>
                  <a:gd name="T3" fmla="*/ 33 h 76"/>
                  <a:gd name="T4" fmla="*/ 33 w 52"/>
                  <a:gd name="T5" fmla="*/ 51 h 76"/>
                  <a:gd name="T6" fmla="*/ 42 w 52"/>
                  <a:gd name="T7" fmla="*/ 64 h 76"/>
                  <a:gd name="T8" fmla="*/ 51 w 52"/>
                  <a:gd name="T9" fmla="*/ 59 h 76"/>
                  <a:gd name="T10" fmla="*/ 52 w 52"/>
                  <a:gd name="T11" fmla="*/ 67 h 76"/>
                  <a:gd name="T12" fmla="*/ 47 w 52"/>
                  <a:gd name="T13" fmla="*/ 76 h 76"/>
                  <a:gd name="T14" fmla="*/ 35 w 52"/>
                  <a:gd name="T15" fmla="*/ 68 h 76"/>
                  <a:gd name="T16" fmla="*/ 24 w 52"/>
                  <a:gd name="T17" fmla="*/ 33 h 76"/>
                  <a:gd name="T18" fmla="*/ 8 w 52"/>
                  <a:gd name="T19" fmla="*/ 18 h 76"/>
                  <a:gd name="T20" fmla="*/ 0 w 52"/>
                  <a:gd name="T21" fmla="*/ 10 h 76"/>
                  <a:gd name="T22" fmla="*/ 2 w 52"/>
                  <a:gd name="T23" fmla="*/ 0 h 76"/>
                  <a:gd name="T24" fmla="*/ 8 w 52"/>
                  <a:gd name="T25"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6">
                    <a:moveTo>
                      <a:pt x="8" y="2"/>
                    </a:moveTo>
                    <a:lnTo>
                      <a:pt x="29" y="33"/>
                    </a:lnTo>
                    <a:lnTo>
                      <a:pt x="33" y="51"/>
                    </a:lnTo>
                    <a:lnTo>
                      <a:pt x="42" y="64"/>
                    </a:lnTo>
                    <a:lnTo>
                      <a:pt x="51" y="59"/>
                    </a:lnTo>
                    <a:lnTo>
                      <a:pt x="52" y="67"/>
                    </a:lnTo>
                    <a:lnTo>
                      <a:pt x="47" y="76"/>
                    </a:lnTo>
                    <a:lnTo>
                      <a:pt x="35" y="68"/>
                    </a:lnTo>
                    <a:lnTo>
                      <a:pt x="24" y="33"/>
                    </a:lnTo>
                    <a:lnTo>
                      <a:pt x="8" y="18"/>
                    </a:lnTo>
                    <a:lnTo>
                      <a:pt x="0" y="10"/>
                    </a:lnTo>
                    <a:lnTo>
                      <a:pt x="2" y="0"/>
                    </a:lnTo>
                    <a:lnTo>
                      <a:pt x="8" y="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90" name="Freeform 70"/>
              <p:cNvSpPr>
                <a:spLocks/>
              </p:cNvSpPr>
              <p:nvPr/>
            </p:nvSpPr>
            <p:spPr bwMode="auto">
              <a:xfrm>
                <a:off x="4754091" y="8656672"/>
                <a:ext cx="82550" cy="120650"/>
              </a:xfrm>
              <a:custGeom>
                <a:avLst/>
                <a:gdLst>
                  <a:gd name="T0" fmla="*/ 8 w 52"/>
                  <a:gd name="T1" fmla="*/ 2 h 76"/>
                  <a:gd name="T2" fmla="*/ 29 w 52"/>
                  <a:gd name="T3" fmla="*/ 33 h 76"/>
                  <a:gd name="T4" fmla="*/ 33 w 52"/>
                  <a:gd name="T5" fmla="*/ 51 h 76"/>
                  <a:gd name="T6" fmla="*/ 42 w 52"/>
                  <a:gd name="T7" fmla="*/ 64 h 76"/>
                  <a:gd name="T8" fmla="*/ 51 w 52"/>
                  <a:gd name="T9" fmla="*/ 59 h 76"/>
                  <a:gd name="T10" fmla="*/ 52 w 52"/>
                  <a:gd name="T11" fmla="*/ 67 h 76"/>
                  <a:gd name="T12" fmla="*/ 47 w 52"/>
                  <a:gd name="T13" fmla="*/ 76 h 76"/>
                  <a:gd name="T14" fmla="*/ 35 w 52"/>
                  <a:gd name="T15" fmla="*/ 68 h 76"/>
                  <a:gd name="T16" fmla="*/ 24 w 52"/>
                  <a:gd name="T17" fmla="*/ 33 h 76"/>
                  <a:gd name="T18" fmla="*/ 8 w 52"/>
                  <a:gd name="T19" fmla="*/ 18 h 76"/>
                  <a:gd name="T20" fmla="*/ 0 w 52"/>
                  <a:gd name="T21" fmla="*/ 10 h 76"/>
                  <a:gd name="T22" fmla="*/ 2 w 52"/>
                  <a:gd name="T23" fmla="*/ 0 h 76"/>
                  <a:gd name="T24" fmla="*/ 8 w 52"/>
                  <a:gd name="T25"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6">
                    <a:moveTo>
                      <a:pt x="8" y="2"/>
                    </a:moveTo>
                    <a:lnTo>
                      <a:pt x="29" y="33"/>
                    </a:lnTo>
                    <a:lnTo>
                      <a:pt x="33" y="51"/>
                    </a:lnTo>
                    <a:lnTo>
                      <a:pt x="42" y="64"/>
                    </a:lnTo>
                    <a:lnTo>
                      <a:pt x="51" y="59"/>
                    </a:lnTo>
                    <a:lnTo>
                      <a:pt x="52" y="67"/>
                    </a:lnTo>
                    <a:lnTo>
                      <a:pt x="47" y="76"/>
                    </a:lnTo>
                    <a:lnTo>
                      <a:pt x="35" y="68"/>
                    </a:lnTo>
                    <a:lnTo>
                      <a:pt x="24" y="33"/>
                    </a:lnTo>
                    <a:lnTo>
                      <a:pt x="8" y="18"/>
                    </a:lnTo>
                    <a:lnTo>
                      <a:pt x="0" y="10"/>
                    </a:lnTo>
                    <a:lnTo>
                      <a:pt x="2" y="0"/>
                    </a:lnTo>
                    <a:lnTo>
                      <a:pt x="8" y="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91" name="Freeform 71"/>
              <p:cNvSpPr>
                <a:spLocks/>
              </p:cNvSpPr>
              <p:nvPr/>
            </p:nvSpPr>
            <p:spPr bwMode="auto">
              <a:xfrm>
                <a:off x="4217516" y="7896256"/>
                <a:ext cx="1341438" cy="1700219"/>
              </a:xfrm>
              <a:custGeom>
                <a:avLst/>
                <a:gdLst>
                  <a:gd name="T0" fmla="*/ 153 w 845"/>
                  <a:gd name="T1" fmla="*/ 310 h 1071"/>
                  <a:gd name="T2" fmla="*/ 68 w 845"/>
                  <a:gd name="T3" fmla="*/ 248 h 1071"/>
                  <a:gd name="T4" fmla="*/ 7 w 845"/>
                  <a:gd name="T5" fmla="*/ 221 h 1071"/>
                  <a:gd name="T6" fmla="*/ 68 w 845"/>
                  <a:gd name="T7" fmla="*/ 165 h 1071"/>
                  <a:gd name="T8" fmla="*/ 78 w 845"/>
                  <a:gd name="T9" fmla="*/ 151 h 1071"/>
                  <a:gd name="T10" fmla="*/ 142 w 845"/>
                  <a:gd name="T11" fmla="*/ 103 h 1071"/>
                  <a:gd name="T12" fmla="*/ 184 w 845"/>
                  <a:gd name="T13" fmla="*/ 70 h 1071"/>
                  <a:gd name="T14" fmla="*/ 221 w 845"/>
                  <a:gd name="T15" fmla="*/ 40 h 1071"/>
                  <a:gd name="T16" fmla="*/ 235 w 845"/>
                  <a:gd name="T17" fmla="*/ 25 h 1071"/>
                  <a:gd name="T18" fmla="*/ 268 w 845"/>
                  <a:gd name="T19" fmla="*/ 16 h 1071"/>
                  <a:gd name="T20" fmla="*/ 268 w 845"/>
                  <a:gd name="T21" fmla="*/ 22 h 1071"/>
                  <a:gd name="T22" fmla="*/ 278 w 845"/>
                  <a:gd name="T23" fmla="*/ 32 h 1071"/>
                  <a:gd name="T24" fmla="*/ 290 w 845"/>
                  <a:gd name="T25" fmla="*/ 46 h 1071"/>
                  <a:gd name="T26" fmla="*/ 302 w 845"/>
                  <a:gd name="T27" fmla="*/ 51 h 1071"/>
                  <a:gd name="T28" fmla="*/ 318 w 845"/>
                  <a:gd name="T29" fmla="*/ 72 h 1071"/>
                  <a:gd name="T30" fmla="*/ 330 w 845"/>
                  <a:gd name="T31" fmla="*/ 73 h 1071"/>
                  <a:gd name="T32" fmla="*/ 346 w 845"/>
                  <a:gd name="T33" fmla="*/ 83 h 1071"/>
                  <a:gd name="T34" fmla="*/ 417 w 845"/>
                  <a:gd name="T35" fmla="*/ 129 h 1071"/>
                  <a:gd name="T36" fmla="*/ 393 w 845"/>
                  <a:gd name="T37" fmla="*/ 183 h 1071"/>
                  <a:gd name="T38" fmla="*/ 405 w 845"/>
                  <a:gd name="T39" fmla="*/ 250 h 1071"/>
                  <a:gd name="T40" fmla="*/ 463 w 845"/>
                  <a:gd name="T41" fmla="*/ 355 h 1071"/>
                  <a:gd name="T42" fmla="*/ 523 w 845"/>
                  <a:gd name="T43" fmla="*/ 390 h 1071"/>
                  <a:gd name="T44" fmla="*/ 558 w 845"/>
                  <a:gd name="T45" fmla="*/ 377 h 1071"/>
                  <a:gd name="T46" fmla="*/ 576 w 845"/>
                  <a:gd name="T47" fmla="*/ 433 h 1071"/>
                  <a:gd name="T48" fmla="*/ 616 w 845"/>
                  <a:gd name="T49" fmla="*/ 427 h 1071"/>
                  <a:gd name="T50" fmla="*/ 645 w 845"/>
                  <a:gd name="T51" fmla="*/ 423 h 1071"/>
                  <a:gd name="T52" fmla="*/ 659 w 845"/>
                  <a:gd name="T53" fmla="*/ 457 h 1071"/>
                  <a:gd name="T54" fmla="*/ 633 w 845"/>
                  <a:gd name="T55" fmla="*/ 479 h 1071"/>
                  <a:gd name="T56" fmla="*/ 638 w 845"/>
                  <a:gd name="T57" fmla="*/ 538 h 1071"/>
                  <a:gd name="T58" fmla="*/ 638 w 845"/>
                  <a:gd name="T59" fmla="*/ 595 h 1071"/>
                  <a:gd name="T60" fmla="*/ 677 w 845"/>
                  <a:gd name="T61" fmla="*/ 659 h 1071"/>
                  <a:gd name="T62" fmla="*/ 701 w 845"/>
                  <a:gd name="T63" fmla="*/ 720 h 1071"/>
                  <a:gd name="T64" fmla="*/ 752 w 845"/>
                  <a:gd name="T65" fmla="*/ 747 h 1071"/>
                  <a:gd name="T66" fmla="*/ 781 w 845"/>
                  <a:gd name="T67" fmla="*/ 751 h 1071"/>
                  <a:gd name="T68" fmla="*/ 802 w 845"/>
                  <a:gd name="T69" fmla="*/ 809 h 1071"/>
                  <a:gd name="T70" fmla="*/ 821 w 845"/>
                  <a:gd name="T71" fmla="*/ 923 h 1071"/>
                  <a:gd name="T72" fmla="*/ 831 w 845"/>
                  <a:gd name="T73" fmla="*/ 979 h 1071"/>
                  <a:gd name="T74" fmla="*/ 821 w 845"/>
                  <a:gd name="T75" fmla="*/ 1004 h 1071"/>
                  <a:gd name="T76" fmla="*/ 786 w 845"/>
                  <a:gd name="T77" fmla="*/ 1051 h 1071"/>
                  <a:gd name="T78" fmla="*/ 760 w 845"/>
                  <a:gd name="T79" fmla="*/ 1067 h 1071"/>
                  <a:gd name="T80" fmla="*/ 697 w 845"/>
                  <a:gd name="T81" fmla="*/ 1071 h 1071"/>
                  <a:gd name="T82" fmla="*/ 630 w 845"/>
                  <a:gd name="T83" fmla="*/ 1004 h 1071"/>
                  <a:gd name="T84" fmla="*/ 576 w 845"/>
                  <a:gd name="T85" fmla="*/ 1009 h 1071"/>
                  <a:gd name="T86" fmla="*/ 525 w 845"/>
                  <a:gd name="T87" fmla="*/ 1004 h 1071"/>
                  <a:gd name="T88" fmla="*/ 501 w 845"/>
                  <a:gd name="T89" fmla="*/ 970 h 1071"/>
                  <a:gd name="T90" fmla="*/ 468 w 845"/>
                  <a:gd name="T91" fmla="*/ 920 h 1071"/>
                  <a:gd name="T92" fmla="*/ 426 w 845"/>
                  <a:gd name="T93" fmla="*/ 826 h 1071"/>
                  <a:gd name="T94" fmla="*/ 466 w 845"/>
                  <a:gd name="T95" fmla="*/ 801 h 1071"/>
                  <a:gd name="T96" fmla="*/ 456 w 845"/>
                  <a:gd name="T97" fmla="*/ 712 h 1071"/>
                  <a:gd name="T98" fmla="*/ 440 w 845"/>
                  <a:gd name="T99" fmla="*/ 665 h 1071"/>
                  <a:gd name="T100" fmla="*/ 409 w 845"/>
                  <a:gd name="T101" fmla="*/ 603 h 1071"/>
                  <a:gd name="T102" fmla="*/ 398 w 845"/>
                  <a:gd name="T103" fmla="*/ 532 h 1071"/>
                  <a:gd name="T104" fmla="*/ 346 w 845"/>
                  <a:gd name="T105" fmla="*/ 476 h 1071"/>
                  <a:gd name="T106" fmla="*/ 308 w 845"/>
                  <a:gd name="T107" fmla="*/ 442 h 1071"/>
                  <a:gd name="T108" fmla="*/ 318 w 845"/>
                  <a:gd name="T109" fmla="*/ 407 h 1071"/>
                  <a:gd name="T110" fmla="*/ 294 w 845"/>
                  <a:gd name="T111" fmla="*/ 412 h 1071"/>
                  <a:gd name="T112" fmla="*/ 302 w 845"/>
                  <a:gd name="T113" fmla="*/ 399 h 1071"/>
                  <a:gd name="T114" fmla="*/ 276 w 845"/>
                  <a:gd name="T115" fmla="*/ 404 h 1071"/>
                  <a:gd name="T116" fmla="*/ 297 w 845"/>
                  <a:gd name="T117" fmla="*/ 387 h 1071"/>
                  <a:gd name="T118" fmla="*/ 290 w 845"/>
                  <a:gd name="T119" fmla="*/ 382 h 1071"/>
                  <a:gd name="T120" fmla="*/ 257 w 845"/>
                  <a:gd name="T121" fmla="*/ 377 h 1071"/>
                  <a:gd name="T122" fmla="*/ 243 w 845"/>
                  <a:gd name="T123" fmla="*/ 361 h 1071"/>
                  <a:gd name="T124" fmla="*/ 208 w 845"/>
                  <a:gd name="T125" fmla="*/ 36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1071">
                    <a:moveTo>
                      <a:pt x="191" y="355"/>
                    </a:moveTo>
                    <a:lnTo>
                      <a:pt x="170" y="345"/>
                    </a:lnTo>
                    <a:lnTo>
                      <a:pt x="160" y="332"/>
                    </a:lnTo>
                    <a:lnTo>
                      <a:pt x="153" y="310"/>
                    </a:lnTo>
                    <a:lnTo>
                      <a:pt x="136" y="306"/>
                    </a:lnTo>
                    <a:lnTo>
                      <a:pt x="115" y="283"/>
                    </a:lnTo>
                    <a:lnTo>
                      <a:pt x="87" y="272"/>
                    </a:lnTo>
                    <a:lnTo>
                      <a:pt x="68" y="248"/>
                    </a:lnTo>
                    <a:lnTo>
                      <a:pt x="50" y="250"/>
                    </a:lnTo>
                    <a:lnTo>
                      <a:pt x="17" y="240"/>
                    </a:lnTo>
                    <a:lnTo>
                      <a:pt x="0" y="226"/>
                    </a:lnTo>
                    <a:lnTo>
                      <a:pt x="7" y="221"/>
                    </a:lnTo>
                    <a:lnTo>
                      <a:pt x="24" y="223"/>
                    </a:lnTo>
                    <a:lnTo>
                      <a:pt x="38" y="202"/>
                    </a:lnTo>
                    <a:lnTo>
                      <a:pt x="57" y="162"/>
                    </a:lnTo>
                    <a:lnTo>
                      <a:pt x="68" y="165"/>
                    </a:lnTo>
                    <a:lnTo>
                      <a:pt x="71" y="161"/>
                    </a:lnTo>
                    <a:lnTo>
                      <a:pt x="75" y="157"/>
                    </a:lnTo>
                    <a:lnTo>
                      <a:pt x="75" y="154"/>
                    </a:lnTo>
                    <a:lnTo>
                      <a:pt x="78" y="151"/>
                    </a:lnTo>
                    <a:lnTo>
                      <a:pt x="61" y="137"/>
                    </a:lnTo>
                    <a:lnTo>
                      <a:pt x="66" y="124"/>
                    </a:lnTo>
                    <a:lnTo>
                      <a:pt x="118" y="86"/>
                    </a:lnTo>
                    <a:lnTo>
                      <a:pt x="142" y="103"/>
                    </a:lnTo>
                    <a:lnTo>
                      <a:pt x="170" y="70"/>
                    </a:lnTo>
                    <a:lnTo>
                      <a:pt x="184" y="16"/>
                    </a:lnTo>
                    <a:lnTo>
                      <a:pt x="196" y="22"/>
                    </a:lnTo>
                    <a:lnTo>
                      <a:pt x="184" y="70"/>
                    </a:lnTo>
                    <a:lnTo>
                      <a:pt x="196" y="78"/>
                    </a:lnTo>
                    <a:lnTo>
                      <a:pt x="198" y="76"/>
                    </a:lnTo>
                    <a:lnTo>
                      <a:pt x="196" y="73"/>
                    </a:lnTo>
                    <a:lnTo>
                      <a:pt x="221" y="40"/>
                    </a:lnTo>
                    <a:lnTo>
                      <a:pt x="217" y="38"/>
                    </a:lnTo>
                    <a:lnTo>
                      <a:pt x="226" y="27"/>
                    </a:lnTo>
                    <a:lnTo>
                      <a:pt x="229" y="32"/>
                    </a:lnTo>
                    <a:lnTo>
                      <a:pt x="235" y="25"/>
                    </a:lnTo>
                    <a:lnTo>
                      <a:pt x="229" y="22"/>
                    </a:lnTo>
                    <a:lnTo>
                      <a:pt x="245" y="0"/>
                    </a:lnTo>
                    <a:lnTo>
                      <a:pt x="266" y="12"/>
                    </a:lnTo>
                    <a:lnTo>
                      <a:pt x="268" y="16"/>
                    </a:lnTo>
                    <a:lnTo>
                      <a:pt x="256" y="20"/>
                    </a:lnTo>
                    <a:lnTo>
                      <a:pt x="259" y="27"/>
                    </a:lnTo>
                    <a:lnTo>
                      <a:pt x="264" y="24"/>
                    </a:lnTo>
                    <a:lnTo>
                      <a:pt x="268" y="22"/>
                    </a:lnTo>
                    <a:lnTo>
                      <a:pt x="269" y="22"/>
                    </a:lnTo>
                    <a:lnTo>
                      <a:pt x="273" y="27"/>
                    </a:lnTo>
                    <a:lnTo>
                      <a:pt x="276" y="27"/>
                    </a:lnTo>
                    <a:lnTo>
                      <a:pt x="278" y="32"/>
                    </a:lnTo>
                    <a:lnTo>
                      <a:pt x="282" y="38"/>
                    </a:lnTo>
                    <a:lnTo>
                      <a:pt x="287" y="41"/>
                    </a:lnTo>
                    <a:lnTo>
                      <a:pt x="290" y="44"/>
                    </a:lnTo>
                    <a:lnTo>
                      <a:pt x="290" y="46"/>
                    </a:lnTo>
                    <a:lnTo>
                      <a:pt x="292" y="46"/>
                    </a:lnTo>
                    <a:lnTo>
                      <a:pt x="295" y="46"/>
                    </a:lnTo>
                    <a:lnTo>
                      <a:pt x="299" y="49"/>
                    </a:lnTo>
                    <a:lnTo>
                      <a:pt x="302" y="51"/>
                    </a:lnTo>
                    <a:lnTo>
                      <a:pt x="306" y="60"/>
                    </a:lnTo>
                    <a:lnTo>
                      <a:pt x="311" y="65"/>
                    </a:lnTo>
                    <a:lnTo>
                      <a:pt x="316" y="70"/>
                    </a:lnTo>
                    <a:lnTo>
                      <a:pt x="318" y="72"/>
                    </a:lnTo>
                    <a:lnTo>
                      <a:pt x="323" y="75"/>
                    </a:lnTo>
                    <a:lnTo>
                      <a:pt x="325" y="75"/>
                    </a:lnTo>
                    <a:lnTo>
                      <a:pt x="327" y="76"/>
                    </a:lnTo>
                    <a:lnTo>
                      <a:pt x="330" y="73"/>
                    </a:lnTo>
                    <a:lnTo>
                      <a:pt x="336" y="78"/>
                    </a:lnTo>
                    <a:lnTo>
                      <a:pt x="337" y="75"/>
                    </a:lnTo>
                    <a:lnTo>
                      <a:pt x="344" y="81"/>
                    </a:lnTo>
                    <a:lnTo>
                      <a:pt x="346" y="83"/>
                    </a:lnTo>
                    <a:lnTo>
                      <a:pt x="350" y="79"/>
                    </a:lnTo>
                    <a:lnTo>
                      <a:pt x="346" y="76"/>
                    </a:lnTo>
                    <a:lnTo>
                      <a:pt x="350" y="75"/>
                    </a:lnTo>
                    <a:lnTo>
                      <a:pt x="417" y="129"/>
                    </a:lnTo>
                    <a:lnTo>
                      <a:pt x="421" y="151"/>
                    </a:lnTo>
                    <a:lnTo>
                      <a:pt x="405" y="172"/>
                    </a:lnTo>
                    <a:lnTo>
                      <a:pt x="405" y="183"/>
                    </a:lnTo>
                    <a:lnTo>
                      <a:pt x="393" y="183"/>
                    </a:lnTo>
                    <a:lnTo>
                      <a:pt x="391" y="196"/>
                    </a:lnTo>
                    <a:lnTo>
                      <a:pt x="403" y="208"/>
                    </a:lnTo>
                    <a:lnTo>
                      <a:pt x="414" y="227"/>
                    </a:lnTo>
                    <a:lnTo>
                      <a:pt x="405" y="250"/>
                    </a:lnTo>
                    <a:lnTo>
                      <a:pt x="438" y="323"/>
                    </a:lnTo>
                    <a:lnTo>
                      <a:pt x="444" y="325"/>
                    </a:lnTo>
                    <a:lnTo>
                      <a:pt x="452" y="347"/>
                    </a:lnTo>
                    <a:lnTo>
                      <a:pt x="463" y="355"/>
                    </a:lnTo>
                    <a:lnTo>
                      <a:pt x="477" y="380"/>
                    </a:lnTo>
                    <a:lnTo>
                      <a:pt x="492" y="369"/>
                    </a:lnTo>
                    <a:lnTo>
                      <a:pt x="508" y="356"/>
                    </a:lnTo>
                    <a:lnTo>
                      <a:pt x="523" y="390"/>
                    </a:lnTo>
                    <a:lnTo>
                      <a:pt x="530" y="390"/>
                    </a:lnTo>
                    <a:lnTo>
                      <a:pt x="546" y="364"/>
                    </a:lnTo>
                    <a:lnTo>
                      <a:pt x="550" y="368"/>
                    </a:lnTo>
                    <a:lnTo>
                      <a:pt x="558" y="377"/>
                    </a:lnTo>
                    <a:lnTo>
                      <a:pt x="558" y="395"/>
                    </a:lnTo>
                    <a:lnTo>
                      <a:pt x="553" y="407"/>
                    </a:lnTo>
                    <a:lnTo>
                      <a:pt x="572" y="433"/>
                    </a:lnTo>
                    <a:lnTo>
                      <a:pt x="576" y="433"/>
                    </a:lnTo>
                    <a:lnTo>
                      <a:pt x="581" y="423"/>
                    </a:lnTo>
                    <a:lnTo>
                      <a:pt x="595" y="422"/>
                    </a:lnTo>
                    <a:lnTo>
                      <a:pt x="605" y="428"/>
                    </a:lnTo>
                    <a:lnTo>
                      <a:pt x="616" y="427"/>
                    </a:lnTo>
                    <a:lnTo>
                      <a:pt x="617" y="418"/>
                    </a:lnTo>
                    <a:lnTo>
                      <a:pt x="642" y="412"/>
                    </a:lnTo>
                    <a:lnTo>
                      <a:pt x="645" y="417"/>
                    </a:lnTo>
                    <a:lnTo>
                      <a:pt x="645" y="423"/>
                    </a:lnTo>
                    <a:lnTo>
                      <a:pt x="652" y="431"/>
                    </a:lnTo>
                    <a:lnTo>
                      <a:pt x="649" y="444"/>
                    </a:lnTo>
                    <a:lnTo>
                      <a:pt x="659" y="449"/>
                    </a:lnTo>
                    <a:lnTo>
                      <a:pt x="659" y="457"/>
                    </a:lnTo>
                    <a:lnTo>
                      <a:pt x="645" y="458"/>
                    </a:lnTo>
                    <a:lnTo>
                      <a:pt x="638" y="469"/>
                    </a:lnTo>
                    <a:lnTo>
                      <a:pt x="635" y="469"/>
                    </a:lnTo>
                    <a:lnTo>
                      <a:pt x="633" y="479"/>
                    </a:lnTo>
                    <a:lnTo>
                      <a:pt x="612" y="492"/>
                    </a:lnTo>
                    <a:lnTo>
                      <a:pt x="612" y="514"/>
                    </a:lnTo>
                    <a:lnTo>
                      <a:pt x="617" y="527"/>
                    </a:lnTo>
                    <a:lnTo>
                      <a:pt x="638" y="538"/>
                    </a:lnTo>
                    <a:lnTo>
                      <a:pt x="638" y="551"/>
                    </a:lnTo>
                    <a:lnTo>
                      <a:pt x="645" y="564"/>
                    </a:lnTo>
                    <a:lnTo>
                      <a:pt x="642" y="570"/>
                    </a:lnTo>
                    <a:lnTo>
                      <a:pt x="638" y="595"/>
                    </a:lnTo>
                    <a:lnTo>
                      <a:pt x="651" y="603"/>
                    </a:lnTo>
                    <a:lnTo>
                      <a:pt x="652" y="630"/>
                    </a:lnTo>
                    <a:lnTo>
                      <a:pt x="668" y="658"/>
                    </a:lnTo>
                    <a:lnTo>
                      <a:pt x="677" y="659"/>
                    </a:lnTo>
                    <a:lnTo>
                      <a:pt x="682" y="675"/>
                    </a:lnTo>
                    <a:lnTo>
                      <a:pt x="691" y="677"/>
                    </a:lnTo>
                    <a:lnTo>
                      <a:pt x="699" y="688"/>
                    </a:lnTo>
                    <a:lnTo>
                      <a:pt x="701" y="720"/>
                    </a:lnTo>
                    <a:lnTo>
                      <a:pt x="725" y="721"/>
                    </a:lnTo>
                    <a:lnTo>
                      <a:pt x="737" y="734"/>
                    </a:lnTo>
                    <a:lnTo>
                      <a:pt x="743" y="734"/>
                    </a:lnTo>
                    <a:lnTo>
                      <a:pt x="752" y="747"/>
                    </a:lnTo>
                    <a:lnTo>
                      <a:pt x="760" y="744"/>
                    </a:lnTo>
                    <a:lnTo>
                      <a:pt x="769" y="747"/>
                    </a:lnTo>
                    <a:lnTo>
                      <a:pt x="778" y="744"/>
                    </a:lnTo>
                    <a:lnTo>
                      <a:pt x="781" y="751"/>
                    </a:lnTo>
                    <a:lnTo>
                      <a:pt x="786" y="764"/>
                    </a:lnTo>
                    <a:lnTo>
                      <a:pt x="785" y="777"/>
                    </a:lnTo>
                    <a:lnTo>
                      <a:pt x="793" y="799"/>
                    </a:lnTo>
                    <a:lnTo>
                      <a:pt x="802" y="809"/>
                    </a:lnTo>
                    <a:lnTo>
                      <a:pt x="809" y="863"/>
                    </a:lnTo>
                    <a:lnTo>
                      <a:pt x="817" y="884"/>
                    </a:lnTo>
                    <a:lnTo>
                      <a:pt x="811" y="903"/>
                    </a:lnTo>
                    <a:lnTo>
                      <a:pt x="821" y="923"/>
                    </a:lnTo>
                    <a:lnTo>
                      <a:pt x="816" y="938"/>
                    </a:lnTo>
                    <a:lnTo>
                      <a:pt x="821" y="950"/>
                    </a:lnTo>
                    <a:lnTo>
                      <a:pt x="828" y="955"/>
                    </a:lnTo>
                    <a:lnTo>
                      <a:pt x="831" y="979"/>
                    </a:lnTo>
                    <a:lnTo>
                      <a:pt x="835" y="989"/>
                    </a:lnTo>
                    <a:lnTo>
                      <a:pt x="845" y="998"/>
                    </a:lnTo>
                    <a:lnTo>
                      <a:pt x="833" y="1004"/>
                    </a:lnTo>
                    <a:lnTo>
                      <a:pt x="821" y="1004"/>
                    </a:lnTo>
                    <a:lnTo>
                      <a:pt x="800" y="1019"/>
                    </a:lnTo>
                    <a:lnTo>
                      <a:pt x="795" y="1035"/>
                    </a:lnTo>
                    <a:lnTo>
                      <a:pt x="795" y="1041"/>
                    </a:lnTo>
                    <a:lnTo>
                      <a:pt x="786" y="1051"/>
                    </a:lnTo>
                    <a:lnTo>
                      <a:pt x="785" y="1062"/>
                    </a:lnTo>
                    <a:lnTo>
                      <a:pt x="783" y="1064"/>
                    </a:lnTo>
                    <a:lnTo>
                      <a:pt x="769" y="1071"/>
                    </a:lnTo>
                    <a:lnTo>
                      <a:pt x="760" y="1067"/>
                    </a:lnTo>
                    <a:lnTo>
                      <a:pt x="743" y="1071"/>
                    </a:lnTo>
                    <a:lnTo>
                      <a:pt x="717" y="1067"/>
                    </a:lnTo>
                    <a:lnTo>
                      <a:pt x="708" y="1071"/>
                    </a:lnTo>
                    <a:lnTo>
                      <a:pt x="697" y="1071"/>
                    </a:lnTo>
                    <a:lnTo>
                      <a:pt x="671" y="1054"/>
                    </a:lnTo>
                    <a:lnTo>
                      <a:pt x="644" y="1051"/>
                    </a:lnTo>
                    <a:lnTo>
                      <a:pt x="638" y="1025"/>
                    </a:lnTo>
                    <a:lnTo>
                      <a:pt x="630" y="1004"/>
                    </a:lnTo>
                    <a:lnTo>
                      <a:pt x="617" y="1000"/>
                    </a:lnTo>
                    <a:lnTo>
                      <a:pt x="598" y="995"/>
                    </a:lnTo>
                    <a:lnTo>
                      <a:pt x="583" y="995"/>
                    </a:lnTo>
                    <a:lnTo>
                      <a:pt x="576" y="1009"/>
                    </a:lnTo>
                    <a:lnTo>
                      <a:pt x="546" y="1008"/>
                    </a:lnTo>
                    <a:lnTo>
                      <a:pt x="539" y="1000"/>
                    </a:lnTo>
                    <a:lnTo>
                      <a:pt x="530" y="1000"/>
                    </a:lnTo>
                    <a:lnTo>
                      <a:pt x="525" y="1004"/>
                    </a:lnTo>
                    <a:lnTo>
                      <a:pt x="513" y="1000"/>
                    </a:lnTo>
                    <a:lnTo>
                      <a:pt x="513" y="1004"/>
                    </a:lnTo>
                    <a:lnTo>
                      <a:pt x="503" y="1000"/>
                    </a:lnTo>
                    <a:lnTo>
                      <a:pt x="501" y="970"/>
                    </a:lnTo>
                    <a:lnTo>
                      <a:pt x="487" y="963"/>
                    </a:lnTo>
                    <a:lnTo>
                      <a:pt x="483" y="942"/>
                    </a:lnTo>
                    <a:lnTo>
                      <a:pt x="477" y="933"/>
                    </a:lnTo>
                    <a:lnTo>
                      <a:pt x="468" y="920"/>
                    </a:lnTo>
                    <a:lnTo>
                      <a:pt x="470" y="874"/>
                    </a:lnTo>
                    <a:lnTo>
                      <a:pt x="445" y="841"/>
                    </a:lnTo>
                    <a:lnTo>
                      <a:pt x="430" y="836"/>
                    </a:lnTo>
                    <a:lnTo>
                      <a:pt x="426" y="826"/>
                    </a:lnTo>
                    <a:lnTo>
                      <a:pt x="438" y="813"/>
                    </a:lnTo>
                    <a:lnTo>
                      <a:pt x="450" y="815"/>
                    </a:lnTo>
                    <a:lnTo>
                      <a:pt x="461" y="813"/>
                    </a:lnTo>
                    <a:lnTo>
                      <a:pt x="466" y="801"/>
                    </a:lnTo>
                    <a:lnTo>
                      <a:pt x="456" y="767"/>
                    </a:lnTo>
                    <a:lnTo>
                      <a:pt x="450" y="756"/>
                    </a:lnTo>
                    <a:lnTo>
                      <a:pt x="461" y="731"/>
                    </a:lnTo>
                    <a:lnTo>
                      <a:pt x="456" y="712"/>
                    </a:lnTo>
                    <a:lnTo>
                      <a:pt x="471" y="662"/>
                    </a:lnTo>
                    <a:lnTo>
                      <a:pt x="463" y="662"/>
                    </a:lnTo>
                    <a:lnTo>
                      <a:pt x="454" y="670"/>
                    </a:lnTo>
                    <a:lnTo>
                      <a:pt x="440" y="665"/>
                    </a:lnTo>
                    <a:lnTo>
                      <a:pt x="433" y="654"/>
                    </a:lnTo>
                    <a:lnTo>
                      <a:pt x="440" y="632"/>
                    </a:lnTo>
                    <a:lnTo>
                      <a:pt x="403" y="613"/>
                    </a:lnTo>
                    <a:lnTo>
                      <a:pt x="409" y="603"/>
                    </a:lnTo>
                    <a:lnTo>
                      <a:pt x="405" y="600"/>
                    </a:lnTo>
                    <a:lnTo>
                      <a:pt x="407" y="578"/>
                    </a:lnTo>
                    <a:lnTo>
                      <a:pt x="398" y="557"/>
                    </a:lnTo>
                    <a:lnTo>
                      <a:pt x="398" y="532"/>
                    </a:lnTo>
                    <a:lnTo>
                      <a:pt x="377" y="521"/>
                    </a:lnTo>
                    <a:lnTo>
                      <a:pt x="383" y="503"/>
                    </a:lnTo>
                    <a:lnTo>
                      <a:pt x="356" y="481"/>
                    </a:lnTo>
                    <a:lnTo>
                      <a:pt x="346" y="476"/>
                    </a:lnTo>
                    <a:lnTo>
                      <a:pt x="337" y="474"/>
                    </a:lnTo>
                    <a:lnTo>
                      <a:pt x="341" y="466"/>
                    </a:lnTo>
                    <a:lnTo>
                      <a:pt x="334" y="457"/>
                    </a:lnTo>
                    <a:lnTo>
                      <a:pt x="308" y="442"/>
                    </a:lnTo>
                    <a:lnTo>
                      <a:pt x="302" y="431"/>
                    </a:lnTo>
                    <a:lnTo>
                      <a:pt x="302" y="427"/>
                    </a:lnTo>
                    <a:lnTo>
                      <a:pt x="320" y="417"/>
                    </a:lnTo>
                    <a:lnTo>
                      <a:pt x="318" y="407"/>
                    </a:lnTo>
                    <a:lnTo>
                      <a:pt x="308" y="409"/>
                    </a:lnTo>
                    <a:lnTo>
                      <a:pt x="306" y="418"/>
                    </a:lnTo>
                    <a:lnTo>
                      <a:pt x="295" y="418"/>
                    </a:lnTo>
                    <a:lnTo>
                      <a:pt x="294" y="412"/>
                    </a:lnTo>
                    <a:lnTo>
                      <a:pt x="287" y="409"/>
                    </a:lnTo>
                    <a:lnTo>
                      <a:pt x="294" y="399"/>
                    </a:lnTo>
                    <a:lnTo>
                      <a:pt x="302" y="403"/>
                    </a:lnTo>
                    <a:lnTo>
                      <a:pt x="302" y="399"/>
                    </a:lnTo>
                    <a:lnTo>
                      <a:pt x="301" y="396"/>
                    </a:lnTo>
                    <a:lnTo>
                      <a:pt x="289" y="395"/>
                    </a:lnTo>
                    <a:lnTo>
                      <a:pt x="282" y="403"/>
                    </a:lnTo>
                    <a:lnTo>
                      <a:pt x="276" y="404"/>
                    </a:lnTo>
                    <a:lnTo>
                      <a:pt x="266" y="395"/>
                    </a:lnTo>
                    <a:lnTo>
                      <a:pt x="268" y="390"/>
                    </a:lnTo>
                    <a:lnTo>
                      <a:pt x="282" y="393"/>
                    </a:lnTo>
                    <a:lnTo>
                      <a:pt x="297" y="387"/>
                    </a:lnTo>
                    <a:lnTo>
                      <a:pt x="308" y="399"/>
                    </a:lnTo>
                    <a:lnTo>
                      <a:pt x="318" y="396"/>
                    </a:lnTo>
                    <a:lnTo>
                      <a:pt x="301" y="377"/>
                    </a:lnTo>
                    <a:lnTo>
                      <a:pt x="290" y="382"/>
                    </a:lnTo>
                    <a:lnTo>
                      <a:pt x="262" y="382"/>
                    </a:lnTo>
                    <a:lnTo>
                      <a:pt x="271" y="372"/>
                    </a:lnTo>
                    <a:lnTo>
                      <a:pt x="264" y="372"/>
                    </a:lnTo>
                    <a:lnTo>
                      <a:pt x="257" y="377"/>
                    </a:lnTo>
                    <a:lnTo>
                      <a:pt x="254" y="374"/>
                    </a:lnTo>
                    <a:lnTo>
                      <a:pt x="250" y="369"/>
                    </a:lnTo>
                    <a:lnTo>
                      <a:pt x="256" y="361"/>
                    </a:lnTo>
                    <a:lnTo>
                      <a:pt x="243" y="361"/>
                    </a:lnTo>
                    <a:lnTo>
                      <a:pt x="231" y="364"/>
                    </a:lnTo>
                    <a:lnTo>
                      <a:pt x="226" y="372"/>
                    </a:lnTo>
                    <a:lnTo>
                      <a:pt x="217" y="356"/>
                    </a:lnTo>
                    <a:lnTo>
                      <a:pt x="208" y="364"/>
                    </a:lnTo>
                    <a:lnTo>
                      <a:pt x="203" y="368"/>
                    </a:lnTo>
                    <a:lnTo>
                      <a:pt x="191"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92" name="Freeform 72"/>
              <p:cNvSpPr>
                <a:spLocks/>
              </p:cNvSpPr>
              <p:nvPr/>
            </p:nvSpPr>
            <p:spPr bwMode="auto">
              <a:xfrm>
                <a:off x="4217516" y="7896256"/>
                <a:ext cx="1341438" cy="1700219"/>
              </a:xfrm>
              <a:custGeom>
                <a:avLst/>
                <a:gdLst>
                  <a:gd name="T0" fmla="*/ 153 w 845"/>
                  <a:gd name="T1" fmla="*/ 310 h 1071"/>
                  <a:gd name="T2" fmla="*/ 68 w 845"/>
                  <a:gd name="T3" fmla="*/ 248 h 1071"/>
                  <a:gd name="T4" fmla="*/ 7 w 845"/>
                  <a:gd name="T5" fmla="*/ 221 h 1071"/>
                  <a:gd name="T6" fmla="*/ 68 w 845"/>
                  <a:gd name="T7" fmla="*/ 165 h 1071"/>
                  <a:gd name="T8" fmla="*/ 78 w 845"/>
                  <a:gd name="T9" fmla="*/ 151 h 1071"/>
                  <a:gd name="T10" fmla="*/ 142 w 845"/>
                  <a:gd name="T11" fmla="*/ 103 h 1071"/>
                  <a:gd name="T12" fmla="*/ 184 w 845"/>
                  <a:gd name="T13" fmla="*/ 70 h 1071"/>
                  <a:gd name="T14" fmla="*/ 221 w 845"/>
                  <a:gd name="T15" fmla="*/ 40 h 1071"/>
                  <a:gd name="T16" fmla="*/ 235 w 845"/>
                  <a:gd name="T17" fmla="*/ 25 h 1071"/>
                  <a:gd name="T18" fmla="*/ 268 w 845"/>
                  <a:gd name="T19" fmla="*/ 16 h 1071"/>
                  <a:gd name="T20" fmla="*/ 268 w 845"/>
                  <a:gd name="T21" fmla="*/ 22 h 1071"/>
                  <a:gd name="T22" fmla="*/ 278 w 845"/>
                  <a:gd name="T23" fmla="*/ 32 h 1071"/>
                  <a:gd name="T24" fmla="*/ 290 w 845"/>
                  <a:gd name="T25" fmla="*/ 46 h 1071"/>
                  <a:gd name="T26" fmla="*/ 302 w 845"/>
                  <a:gd name="T27" fmla="*/ 51 h 1071"/>
                  <a:gd name="T28" fmla="*/ 318 w 845"/>
                  <a:gd name="T29" fmla="*/ 72 h 1071"/>
                  <a:gd name="T30" fmla="*/ 330 w 845"/>
                  <a:gd name="T31" fmla="*/ 73 h 1071"/>
                  <a:gd name="T32" fmla="*/ 346 w 845"/>
                  <a:gd name="T33" fmla="*/ 83 h 1071"/>
                  <a:gd name="T34" fmla="*/ 417 w 845"/>
                  <a:gd name="T35" fmla="*/ 129 h 1071"/>
                  <a:gd name="T36" fmla="*/ 393 w 845"/>
                  <a:gd name="T37" fmla="*/ 183 h 1071"/>
                  <a:gd name="T38" fmla="*/ 405 w 845"/>
                  <a:gd name="T39" fmla="*/ 250 h 1071"/>
                  <a:gd name="T40" fmla="*/ 463 w 845"/>
                  <a:gd name="T41" fmla="*/ 355 h 1071"/>
                  <a:gd name="T42" fmla="*/ 523 w 845"/>
                  <a:gd name="T43" fmla="*/ 390 h 1071"/>
                  <a:gd name="T44" fmla="*/ 558 w 845"/>
                  <a:gd name="T45" fmla="*/ 377 h 1071"/>
                  <a:gd name="T46" fmla="*/ 576 w 845"/>
                  <a:gd name="T47" fmla="*/ 433 h 1071"/>
                  <a:gd name="T48" fmla="*/ 616 w 845"/>
                  <a:gd name="T49" fmla="*/ 427 h 1071"/>
                  <a:gd name="T50" fmla="*/ 645 w 845"/>
                  <a:gd name="T51" fmla="*/ 423 h 1071"/>
                  <a:gd name="T52" fmla="*/ 659 w 845"/>
                  <a:gd name="T53" fmla="*/ 457 h 1071"/>
                  <a:gd name="T54" fmla="*/ 633 w 845"/>
                  <a:gd name="T55" fmla="*/ 479 h 1071"/>
                  <a:gd name="T56" fmla="*/ 638 w 845"/>
                  <a:gd name="T57" fmla="*/ 538 h 1071"/>
                  <a:gd name="T58" fmla="*/ 638 w 845"/>
                  <a:gd name="T59" fmla="*/ 595 h 1071"/>
                  <a:gd name="T60" fmla="*/ 677 w 845"/>
                  <a:gd name="T61" fmla="*/ 659 h 1071"/>
                  <a:gd name="T62" fmla="*/ 701 w 845"/>
                  <a:gd name="T63" fmla="*/ 720 h 1071"/>
                  <a:gd name="T64" fmla="*/ 752 w 845"/>
                  <a:gd name="T65" fmla="*/ 747 h 1071"/>
                  <a:gd name="T66" fmla="*/ 781 w 845"/>
                  <a:gd name="T67" fmla="*/ 751 h 1071"/>
                  <a:gd name="T68" fmla="*/ 802 w 845"/>
                  <a:gd name="T69" fmla="*/ 809 h 1071"/>
                  <a:gd name="T70" fmla="*/ 821 w 845"/>
                  <a:gd name="T71" fmla="*/ 923 h 1071"/>
                  <a:gd name="T72" fmla="*/ 831 w 845"/>
                  <a:gd name="T73" fmla="*/ 979 h 1071"/>
                  <a:gd name="T74" fmla="*/ 821 w 845"/>
                  <a:gd name="T75" fmla="*/ 1004 h 1071"/>
                  <a:gd name="T76" fmla="*/ 786 w 845"/>
                  <a:gd name="T77" fmla="*/ 1051 h 1071"/>
                  <a:gd name="T78" fmla="*/ 760 w 845"/>
                  <a:gd name="T79" fmla="*/ 1067 h 1071"/>
                  <a:gd name="T80" fmla="*/ 697 w 845"/>
                  <a:gd name="T81" fmla="*/ 1071 h 1071"/>
                  <a:gd name="T82" fmla="*/ 630 w 845"/>
                  <a:gd name="T83" fmla="*/ 1004 h 1071"/>
                  <a:gd name="T84" fmla="*/ 576 w 845"/>
                  <a:gd name="T85" fmla="*/ 1009 h 1071"/>
                  <a:gd name="T86" fmla="*/ 525 w 845"/>
                  <a:gd name="T87" fmla="*/ 1004 h 1071"/>
                  <a:gd name="T88" fmla="*/ 501 w 845"/>
                  <a:gd name="T89" fmla="*/ 970 h 1071"/>
                  <a:gd name="T90" fmla="*/ 468 w 845"/>
                  <a:gd name="T91" fmla="*/ 920 h 1071"/>
                  <a:gd name="T92" fmla="*/ 426 w 845"/>
                  <a:gd name="T93" fmla="*/ 826 h 1071"/>
                  <a:gd name="T94" fmla="*/ 466 w 845"/>
                  <a:gd name="T95" fmla="*/ 801 h 1071"/>
                  <a:gd name="T96" fmla="*/ 456 w 845"/>
                  <a:gd name="T97" fmla="*/ 712 h 1071"/>
                  <a:gd name="T98" fmla="*/ 440 w 845"/>
                  <a:gd name="T99" fmla="*/ 665 h 1071"/>
                  <a:gd name="T100" fmla="*/ 409 w 845"/>
                  <a:gd name="T101" fmla="*/ 603 h 1071"/>
                  <a:gd name="T102" fmla="*/ 398 w 845"/>
                  <a:gd name="T103" fmla="*/ 532 h 1071"/>
                  <a:gd name="T104" fmla="*/ 346 w 845"/>
                  <a:gd name="T105" fmla="*/ 476 h 1071"/>
                  <a:gd name="T106" fmla="*/ 308 w 845"/>
                  <a:gd name="T107" fmla="*/ 442 h 1071"/>
                  <a:gd name="T108" fmla="*/ 318 w 845"/>
                  <a:gd name="T109" fmla="*/ 407 h 1071"/>
                  <a:gd name="T110" fmla="*/ 294 w 845"/>
                  <a:gd name="T111" fmla="*/ 412 h 1071"/>
                  <a:gd name="T112" fmla="*/ 302 w 845"/>
                  <a:gd name="T113" fmla="*/ 399 h 1071"/>
                  <a:gd name="T114" fmla="*/ 276 w 845"/>
                  <a:gd name="T115" fmla="*/ 404 h 1071"/>
                  <a:gd name="T116" fmla="*/ 297 w 845"/>
                  <a:gd name="T117" fmla="*/ 387 h 1071"/>
                  <a:gd name="T118" fmla="*/ 290 w 845"/>
                  <a:gd name="T119" fmla="*/ 382 h 1071"/>
                  <a:gd name="T120" fmla="*/ 257 w 845"/>
                  <a:gd name="T121" fmla="*/ 377 h 1071"/>
                  <a:gd name="T122" fmla="*/ 243 w 845"/>
                  <a:gd name="T123" fmla="*/ 361 h 1071"/>
                  <a:gd name="T124" fmla="*/ 208 w 845"/>
                  <a:gd name="T125" fmla="*/ 36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1071">
                    <a:moveTo>
                      <a:pt x="191" y="355"/>
                    </a:moveTo>
                    <a:lnTo>
                      <a:pt x="170" y="345"/>
                    </a:lnTo>
                    <a:lnTo>
                      <a:pt x="160" y="332"/>
                    </a:lnTo>
                    <a:lnTo>
                      <a:pt x="153" y="310"/>
                    </a:lnTo>
                    <a:lnTo>
                      <a:pt x="136" y="306"/>
                    </a:lnTo>
                    <a:lnTo>
                      <a:pt x="115" y="283"/>
                    </a:lnTo>
                    <a:lnTo>
                      <a:pt x="87" y="272"/>
                    </a:lnTo>
                    <a:lnTo>
                      <a:pt x="68" y="248"/>
                    </a:lnTo>
                    <a:lnTo>
                      <a:pt x="50" y="250"/>
                    </a:lnTo>
                    <a:lnTo>
                      <a:pt x="17" y="240"/>
                    </a:lnTo>
                    <a:lnTo>
                      <a:pt x="0" y="226"/>
                    </a:lnTo>
                    <a:lnTo>
                      <a:pt x="7" y="221"/>
                    </a:lnTo>
                    <a:lnTo>
                      <a:pt x="24" y="223"/>
                    </a:lnTo>
                    <a:lnTo>
                      <a:pt x="38" y="202"/>
                    </a:lnTo>
                    <a:lnTo>
                      <a:pt x="57" y="162"/>
                    </a:lnTo>
                    <a:lnTo>
                      <a:pt x="68" y="165"/>
                    </a:lnTo>
                    <a:lnTo>
                      <a:pt x="71" y="161"/>
                    </a:lnTo>
                    <a:lnTo>
                      <a:pt x="75" y="157"/>
                    </a:lnTo>
                    <a:lnTo>
                      <a:pt x="75" y="154"/>
                    </a:lnTo>
                    <a:lnTo>
                      <a:pt x="78" y="151"/>
                    </a:lnTo>
                    <a:lnTo>
                      <a:pt x="61" y="137"/>
                    </a:lnTo>
                    <a:lnTo>
                      <a:pt x="66" y="124"/>
                    </a:lnTo>
                    <a:lnTo>
                      <a:pt x="118" y="86"/>
                    </a:lnTo>
                    <a:lnTo>
                      <a:pt x="142" y="103"/>
                    </a:lnTo>
                    <a:lnTo>
                      <a:pt x="170" y="70"/>
                    </a:lnTo>
                    <a:lnTo>
                      <a:pt x="184" y="16"/>
                    </a:lnTo>
                    <a:lnTo>
                      <a:pt x="196" y="22"/>
                    </a:lnTo>
                    <a:lnTo>
                      <a:pt x="184" y="70"/>
                    </a:lnTo>
                    <a:lnTo>
                      <a:pt x="196" y="78"/>
                    </a:lnTo>
                    <a:lnTo>
                      <a:pt x="198" y="76"/>
                    </a:lnTo>
                    <a:lnTo>
                      <a:pt x="196" y="73"/>
                    </a:lnTo>
                    <a:lnTo>
                      <a:pt x="221" y="40"/>
                    </a:lnTo>
                    <a:lnTo>
                      <a:pt x="217" y="38"/>
                    </a:lnTo>
                    <a:lnTo>
                      <a:pt x="226" y="27"/>
                    </a:lnTo>
                    <a:lnTo>
                      <a:pt x="229" y="32"/>
                    </a:lnTo>
                    <a:lnTo>
                      <a:pt x="235" y="25"/>
                    </a:lnTo>
                    <a:lnTo>
                      <a:pt x="229" y="22"/>
                    </a:lnTo>
                    <a:lnTo>
                      <a:pt x="245" y="0"/>
                    </a:lnTo>
                    <a:lnTo>
                      <a:pt x="266" y="12"/>
                    </a:lnTo>
                    <a:lnTo>
                      <a:pt x="268" y="16"/>
                    </a:lnTo>
                    <a:lnTo>
                      <a:pt x="256" y="20"/>
                    </a:lnTo>
                    <a:lnTo>
                      <a:pt x="259" y="27"/>
                    </a:lnTo>
                    <a:lnTo>
                      <a:pt x="264" y="24"/>
                    </a:lnTo>
                    <a:lnTo>
                      <a:pt x="268" y="22"/>
                    </a:lnTo>
                    <a:lnTo>
                      <a:pt x="269" y="22"/>
                    </a:lnTo>
                    <a:lnTo>
                      <a:pt x="273" y="27"/>
                    </a:lnTo>
                    <a:lnTo>
                      <a:pt x="276" y="27"/>
                    </a:lnTo>
                    <a:lnTo>
                      <a:pt x="278" y="32"/>
                    </a:lnTo>
                    <a:lnTo>
                      <a:pt x="282" y="38"/>
                    </a:lnTo>
                    <a:lnTo>
                      <a:pt x="287" y="41"/>
                    </a:lnTo>
                    <a:lnTo>
                      <a:pt x="290" y="44"/>
                    </a:lnTo>
                    <a:lnTo>
                      <a:pt x="290" y="46"/>
                    </a:lnTo>
                    <a:lnTo>
                      <a:pt x="292" y="46"/>
                    </a:lnTo>
                    <a:lnTo>
                      <a:pt x="295" y="46"/>
                    </a:lnTo>
                    <a:lnTo>
                      <a:pt x="299" y="49"/>
                    </a:lnTo>
                    <a:lnTo>
                      <a:pt x="302" y="51"/>
                    </a:lnTo>
                    <a:lnTo>
                      <a:pt x="306" y="60"/>
                    </a:lnTo>
                    <a:lnTo>
                      <a:pt x="311" y="65"/>
                    </a:lnTo>
                    <a:lnTo>
                      <a:pt x="316" y="70"/>
                    </a:lnTo>
                    <a:lnTo>
                      <a:pt x="318" y="72"/>
                    </a:lnTo>
                    <a:lnTo>
                      <a:pt x="323" y="75"/>
                    </a:lnTo>
                    <a:lnTo>
                      <a:pt x="325" y="75"/>
                    </a:lnTo>
                    <a:lnTo>
                      <a:pt x="327" y="76"/>
                    </a:lnTo>
                    <a:lnTo>
                      <a:pt x="330" y="73"/>
                    </a:lnTo>
                    <a:lnTo>
                      <a:pt x="336" y="78"/>
                    </a:lnTo>
                    <a:lnTo>
                      <a:pt x="337" y="75"/>
                    </a:lnTo>
                    <a:lnTo>
                      <a:pt x="344" y="81"/>
                    </a:lnTo>
                    <a:lnTo>
                      <a:pt x="346" y="83"/>
                    </a:lnTo>
                    <a:lnTo>
                      <a:pt x="350" y="79"/>
                    </a:lnTo>
                    <a:lnTo>
                      <a:pt x="346" y="76"/>
                    </a:lnTo>
                    <a:lnTo>
                      <a:pt x="350" y="75"/>
                    </a:lnTo>
                    <a:lnTo>
                      <a:pt x="417" y="129"/>
                    </a:lnTo>
                    <a:lnTo>
                      <a:pt x="421" y="151"/>
                    </a:lnTo>
                    <a:lnTo>
                      <a:pt x="405" y="172"/>
                    </a:lnTo>
                    <a:lnTo>
                      <a:pt x="405" y="183"/>
                    </a:lnTo>
                    <a:lnTo>
                      <a:pt x="393" y="183"/>
                    </a:lnTo>
                    <a:lnTo>
                      <a:pt x="391" y="196"/>
                    </a:lnTo>
                    <a:lnTo>
                      <a:pt x="403" y="208"/>
                    </a:lnTo>
                    <a:lnTo>
                      <a:pt x="414" y="227"/>
                    </a:lnTo>
                    <a:lnTo>
                      <a:pt x="405" y="250"/>
                    </a:lnTo>
                    <a:lnTo>
                      <a:pt x="438" y="323"/>
                    </a:lnTo>
                    <a:lnTo>
                      <a:pt x="444" y="325"/>
                    </a:lnTo>
                    <a:lnTo>
                      <a:pt x="452" y="347"/>
                    </a:lnTo>
                    <a:lnTo>
                      <a:pt x="463" y="355"/>
                    </a:lnTo>
                    <a:lnTo>
                      <a:pt x="477" y="380"/>
                    </a:lnTo>
                    <a:lnTo>
                      <a:pt x="492" y="369"/>
                    </a:lnTo>
                    <a:lnTo>
                      <a:pt x="508" y="356"/>
                    </a:lnTo>
                    <a:lnTo>
                      <a:pt x="523" y="390"/>
                    </a:lnTo>
                    <a:lnTo>
                      <a:pt x="530" y="390"/>
                    </a:lnTo>
                    <a:lnTo>
                      <a:pt x="546" y="364"/>
                    </a:lnTo>
                    <a:lnTo>
                      <a:pt x="550" y="368"/>
                    </a:lnTo>
                    <a:lnTo>
                      <a:pt x="558" y="377"/>
                    </a:lnTo>
                    <a:lnTo>
                      <a:pt x="558" y="395"/>
                    </a:lnTo>
                    <a:lnTo>
                      <a:pt x="553" y="407"/>
                    </a:lnTo>
                    <a:lnTo>
                      <a:pt x="572" y="433"/>
                    </a:lnTo>
                    <a:lnTo>
                      <a:pt x="576" y="433"/>
                    </a:lnTo>
                    <a:lnTo>
                      <a:pt x="581" y="423"/>
                    </a:lnTo>
                    <a:lnTo>
                      <a:pt x="595" y="422"/>
                    </a:lnTo>
                    <a:lnTo>
                      <a:pt x="605" y="428"/>
                    </a:lnTo>
                    <a:lnTo>
                      <a:pt x="616" y="427"/>
                    </a:lnTo>
                    <a:lnTo>
                      <a:pt x="617" y="418"/>
                    </a:lnTo>
                    <a:lnTo>
                      <a:pt x="642" y="412"/>
                    </a:lnTo>
                    <a:lnTo>
                      <a:pt x="645" y="417"/>
                    </a:lnTo>
                    <a:lnTo>
                      <a:pt x="645" y="423"/>
                    </a:lnTo>
                    <a:lnTo>
                      <a:pt x="652" y="431"/>
                    </a:lnTo>
                    <a:lnTo>
                      <a:pt x="649" y="444"/>
                    </a:lnTo>
                    <a:lnTo>
                      <a:pt x="659" y="449"/>
                    </a:lnTo>
                    <a:lnTo>
                      <a:pt x="659" y="457"/>
                    </a:lnTo>
                    <a:lnTo>
                      <a:pt x="645" y="458"/>
                    </a:lnTo>
                    <a:lnTo>
                      <a:pt x="638" y="469"/>
                    </a:lnTo>
                    <a:lnTo>
                      <a:pt x="635" y="469"/>
                    </a:lnTo>
                    <a:lnTo>
                      <a:pt x="633" y="479"/>
                    </a:lnTo>
                    <a:lnTo>
                      <a:pt x="612" y="492"/>
                    </a:lnTo>
                    <a:lnTo>
                      <a:pt x="612" y="514"/>
                    </a:lnTo>
                    <a:lnTo>
                      <a:pt x="617" y="527"/>
                    </a:lnTo>
                    <a:lnTo>
                      <a:pt x="638" y="538"/>
                    </a:lnTo>
                    <a:lnTo>
                      <a:pt x="638" y="551"/>
                    </a:lnTo>
                    <a:lnTo>
                      <a:pt x="645" y="564"/>
                    </a:lnTo>
                    <a:lnTo>
                      <a:pt x="642" y="570"/>
                    </a:lnTo>
                    <a:lnTo>
                      <a:pt x="638" y="595"/>
                    </a:lnTo>
                    <a:lnTo>
                      <a:pt x="651" y="603"/>
                    </a:lnTo>
                    <a:lnTo>
                      <a:pt x="652" y="630"/>
                    </a:lnTo>
                    <a:lnTo>
                      <a:pt x="668" y="658"/>
                    </a:lnTo>
                    <a:lnTo>
                      <a:pt x="677" y="659"/>
                    </a:lnTo>
                    <a:lnTo>
                      <a:pt x="682" y="675"/>
                    </a:lnTo>
                    <a:lnTo>
                      <a:pt x="691" y="677"/>
                    </a:lnTo>
                    <a:lnTo>
                      <a:pt x="699" y="688"/>
                    </a:lnTo>
                    <a:lnTo>
                      <a:pt x="701" y="720"/>
                    </a:lnTo>
                    <a:lnTo>
                      <a:pt x="725" y="721"/>
                    </a:lnTo>
                    <a:lnTo>
                      <a:pt x="737" y="734"/>
                    </a:lnTo>
                    <a:lnTo>
                      <a:pt x="743" y="734"/>
                    </a:lnTo>
                    <a:lnTo>
                      <a:pt x="752" y="747"/>
                    </a:lnTo>
                    <a:lnTo>
                      <a:pt x="760" y="744"/>
                    </a:lnTo>
                    <a:lnTo>
                      <a:pt x="769" y="747"/>
                    </a:lnTo>
                    <a:lnTo>
                      <a:pt x="778" y="744"/>
                    </a:lnTo>
                    <a:lnTo>
                      <a:pt x="781" y="751"/>
                    </a:lnTo>
                    <a:lnTo>
                      <a:pt x="786" y="764"/>
                    </a:lnTo>
                    <a:lnTo>
                      <a:pt x="785" y="777"/>
                    </a:lnTo>
                    <a:lnTo>
                      <a:pt x="793" y="799"/>
                    </a:lnTo>
                    <a:lnTo>
                      <a:pt x="802" y="809"/>
                    </a:lnTo>
                    <a:lnTo>
                      <a:pt x="809" y="863"/>
                    </a:lnTo>
                    <a:lnTo>
                      <a:pt x="817" y="884"/>
                    </a:lnTo>
                    <a:lnTo>
                      <a:pt x="811" y="903"/>
                    </a:lnTo>
                    <a:lnTo>
                      <a:pt x="821" y="923"/>
                    </a:lnTo>
                    <a:lnTo>
                      <a:pt x="816" y="938"/>
                    </a:lnTo>
                    <a:lnTo>
                      <a:pt x="821" y="950"/>
                    </a:lnTo>
                    <a:lnTo>
                      <a:pt x="828" y="955"/>
                    </a:lnTo>
                    <a:lnTo>
                      <a:pt x="831" y="979"/>
                    </a:lnTo>
                    <a:lnTo>
                      <a:pt x="835" y="989"/>
                    </a:lnTo>
                    <a:lnTo>
                      <a:pt x="845" y="998"/>
                    </a:lnTo>
                    <a:lnTo>
                      <a:pt x="833" y="1004"/>
                    </a:lnTo>
                    <a:lnTo>
                      <a:pt x="821" y="1004"/>
                    </a:lnTo>
                    <a:lnTo>
                      <a:pt x="800" y="1019"/>
                    </a:lnTo>
                    <a:lnTo>
                      <a:pt x="795" y="1035"/>
                    </a:lnTo>
                    <a:lnTo>
                      <a:pt x="795" y="1041"/>
                    </a:lnTo>
                    <a:lnTo>
                      <a:pt x="786" y="1051"/>
                    </a:lnTo>
                    <a:lnTo>
                      <a:pt x="785" y="1062"/>
                    </a:lnTo>
                    <a:lnTo>
                      <a:pt x="783" y="1064"/>
                    </a:lnTo>
                    <a:lnTo>
                      <a:pt x="769" y="1071"/>
                    </a:lnTo>
                    <a:lnTo>
                      <a:pt x="760" y="1067"/>
                    </a:lnTo>
                    <a:lnTo>
                      <a:pt x="743" y="1071"/>
                    </a:lnTo>
                    <a:lnTo>
                      <a:pt x="717" y="1067"/>
                    </a:lnTo>
                    <a:lnTo>
                      <a:pt x="708" y="1071"/>
                    </a:lnTo>
                    <a:lnTo>
                      <a:pt x="697" y="1071"/>
                    </a:lnTo>
                    <a:lnTo>
                      <a:pt x="671" y="1054"/>
                    </a:lnTo>
                    <a:lnTo>
                      <a:pt x="644" y="1051"/>
                    </a:lnTo>
                    <a:lnTo>
                      <a:pt x="638" y="1025"/>
                    </a:lnTo>
                    <a:lnTo>
                      <a:pt x="630" y="1004"/>
                    </a:lnTo>
                    <a:lnTo>
                      <a:pt x="617" y="1000"/>
                    </a:lnTo>
                    <a:lnTo>
                      <a:pt x="598" y="995"/>
                    </a:lnTo>
                    <a:lnTo>
                      <a:pt x="583" y="995"/>
                    </a:lnTo>
                    <a:lnTo>
                      <a:pt x="576" y="1009"/>
                    </a:lnTo>
                    <a:lnTo>
                      <a:pt x="546" y="1008"/>
                    </a:lnTo>
                    <a:lnTo>
                      <a:pt x="539" y="1000"/>
                    </a:lnTo>
                    <a:lnTo>
                      <a:pt x="530" y="1000"/>
                    </a:lnTo>
                    <a:lnTo>
                      <a:pt x="525" y="1004"/>
                    </a:lnTo>
                    <a:lnTo>
                      <a:pt x="513" y="1000"/>
                    </a:lnTo>
                    <a:lnTo>
                      <a:pt x="513" y="1004"/>
                    </a:lnTo>
                    <a:lnTo>
                      <a:pt x="503" y="1000"/>
                    </a:lnTo>
                    <a:lnTo>
                      <a:pt x="501" y="970"/>
                    </a:lnTo>
                    <a:lnTo>
                      <a:pt x="487" y="963"/>
                    </a:lnTo>
                    <a:lnTo>
                      <a:pt x="483" y="942"/>
                    </a:lnTo>
                    <a:lnTo>
                      <a:pt x="477" y="933"/>
                    </a:lnTo>
                    <a:lnTo>
                      <a:pt x="468" y="920"/>
                    </a:lnTo>
                    <a:lnTo>
                      <a:pt x="470" y="874"/>
                    </a:lnTo>
                    <a:lnTo>
                      <a:pt x="445" y="841"/>
                    </a:lnTo>
                    <a:lnTo>
                      <a:pt x="430" y="836"/>
                    </a:lnTo>
                    <a:lnTo>
                      <a:pt x="426" y="826"/>
                    </a:lnTo>
                    <a:lnTo>
                      <a:pt x="438" y="813"/>
                    </a:lnTo>
                    <a:lnTo>
                      <a:pt x="450" y="815"/>
                    </a:lnTo>
                    <a:lnTo>
                      <a:pt x="461" y="813"/>
                    </a:lnTo>
                    <a:lnTo>
                      <a:pt x="466" y="801"/>
                    </a:lnTo>
                    <a:lnTo>
                      <a:pt x="456" y="767"/>
                    </a:lnTo>
                    <a:lnTo>
                      <a:pt x="450" y="756"/>
                    </a:lnTo>
                    <a:lnTo>
                      <a:pt x="461" y="731"/>
                    </a:lnTo>
                    <a:lnTo>
                      <a:pt x="456" y="712"/>
                    </a:lnTo>
                    <a:lnTo>
                      <a:pt x="471" y="662"/>
                    </a:lnTo>
                    <a:lnTo>
                      <a:pt x="463" y="662"/>
                    </a:lnTo>
                    <a:lnTo>
                      <a:pt x="454" y="670"/>
                    </a:lnTo>
                    <a:lnTo>
                      <a:pt x="440" y="665"/>
                    </a:lnTo>
                    <a:lnTo>
                      <a:pt x="433" y="654"/>
                    </a:lnTo>
                    <a:lnTo>
                      <a:pt x="440" y="632"/>
                    </a:lnTo>
                    <a:lnTo>
                      <a:pt x="403" y="613"/>
                    </a:lnTo>
                    <a:lnTo>
                      <a:pt x="409" y="603"/>
                    </a:lnTo>
                    <a:lnTo>
                      <a:pt x="405" y="600"/>
                    </a:lnTo>
                    <a:lnTo>
                      <a:pt x="407" y="578"/>
                    </a:lnTo>
                    <a:lnTo>
                      <a:pt x="398" y="557"/>
                    </a:lnTo>
                    <a:lnTo>
                      <a:pt x="398" y="532"/>
                    </a:lnTo>
                    <a:lnTo>
                      <a:pt x="377" y="521"/>
                    </a:lnTo>
                    <a:lnTo>
                      <a:pt x="383" y="503"/>
                    </a:lnTo>
                    <a:lnTo>
                      <a:pt x="356" y="481"/>
                    </a:lnTo>
                    <a:lnTo>
                      <a:pt x="346" y="476"/>
                    </a:lnTo>
                    <a:lnTo>
                      <a:pt x="337" y="474"/>
                    </a:lnTo>
                    <a:lnTo>
                      <a:pt x="341" y="466"/>
                    </a:lnTo>
                    <a:lnTo>
                      <a:pt x="334" y="457"/>
                    </a:lnTo>
                    <a:lnTo>
                      <a:pt x="308" y="442"/>
                    </a:lnTo>
                    <a:lnTo>
                      <a:pt x="302" y="431"/>
                    </a:lnTo>
                    <a:lnTo>
                      <a:pt x="302" y="427"/>
                    </a:lnTo>
                    <a:lnTo>
                      <a:pt x="320" y="417"/>
                    </a:lnTo>
                    <a:lnTo>
                      <a:pt x="318" y="407"/>
                    </a:lnTo>
                    <a:lnTo>
                      <a:pt x="308" y="409"/>
                    </a:lnTo>
                    <a:lnTo>
                      <a:pt x="306" y="418"/>
                    </a:lnTo>
                    <a:lnTo>
                      <a:pt x="295" y="418"/>
                    </a:lnTo>
                    <a:lnTo>
                      <a:pt x="294" y="412"/>
                    </a:lnTo>
                    <a:lnTo>
                      <a:pt x="287" y="409"/>
                    </a:lnTo>
                    <a:lnTo>
                      <a:pt x="294" y="399"/>
                    </a:lnTo>
                    <a:lnTo>
                      <a:pt x="302" y="403"/>
                    </a:lnTo>
                    <a:lnTo>
                      <a:pt x="302" y="399"/>
                    </a:lnTo>
                    <a:lnTo>
                      <a:pt x="301" y="396"/>
                    </a:lnTo>
                    <a:lnTo>
                      <a:pt x="289" y="395"/>
                    </a:lnTo>
                    <a:lnTo>
                      <a:pt x="282" y="403"/>
                    </a:lnTo>
                    <a:lnTo>
                      <a:pt x="276" y="404"/>
                    </a:lnTo>
                    <a:lnTo>
                      <a:pt x="266" y="395"/>
                    </a:lnTo>
                    <a:lnTo>
                      <a:pt x="268" y="390"/>
                    </a:lnTo>
                    <a:lnTo>
                      <a:pt x="282" y="393"/>
                    </a:lnTo>
                    <a:lnTo>
                      <a:pt x="297" y="387"/>
                    </a:lnTo>
                    <a:lnTo>
                      <a:pt x="308" y="399"/>
                    </a:lnTo>
                    <a:lnTo>
                      <a:pt x="318" y="396"/>
                    </a:lnTo>
                    <a:lnTo>
                      <a:pt x="301" y="377"/>
                    </a:lnTo>
                    <a:lnTo>
                      <a:pt x="290" y="382"/>
                    </a:lnTo>
                    <a:lnTo>
                      <a:pt x="262" y="382"/>
                    </a:lnTo>
                    <a:lnTo>
                      <a:pt x="271" y="372"/>
                    </a:lnTo>
                    <a:lnTo>
                      <a:pt x="264" y="372"/>
                    </a:lnTo>
                    <a:lnTo>
                      <a:pt x="257" y="377"/>
                    </a:lnTo>
                    <a:lnTo>
                      <a:pt x="254" y="374"/>
                    </a:lnTo>
                    <a:lnTo>
                      <a:pt x="250" y="369"/>
                    </a:lnTo>
                    <a:lnTo>
                      <a:pt x="256" y="361"/>
                    </a:lnTo>
                    <a:lnTo>
                      <a:pt x="243" y="361"/>
                    </a:lnTo>
                    <a:lnTo>
                      <a:pt x="231" y="364"/>
                    </a:lnTo>
                    <a:lnTo>
                      <a:pt x="226" y="372"/>
                    </a:lnTo>
                    <a:lnTo>
                      <a:pt x="217" y="356"/>
                    </a:lnTo>
                    <a:lnTo>
                      <a:pt x="208" y="364"/>
                    </a:lnTo>
                    <a:lnTo>
                      <a:pt x="203" y="368"/>
                    </a:lnTo>
                    <a:lnTo>
                      <a:pt x="191" y="35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93" name="Freeform 73"/>
              <p:cNvSpPr>
                <a:spLocks/>
              </p:cNvSpPr>
              <p:nvPr/>
            </p:nvSpPr>
            <p:spPr bwMode="auto">
              <a:xfrm>
                <a:off x="4293716" y="8469346"/>
                <a:ext cx="677863" cy="915991"/>
              </a:xfrm>
              <a:custGeom>
                <a:avLst/>
                <a:gdLst>
                  <a:gd name="T0" fmla="*/ 194 w 427"/>
                  <a:gd name="T1" fmla="*/ 0 h 577"/>
                  <a:gd name="T2" fmla="*/ 204 w 427"/>
                  <a:gd name="T3" fmla="*/ 13 h 577"/>
                  <a:gd name="T4" fmla="*/ 222 w 427"/>
                  <a:gd name="T5" fmla="*/ 11 h 577"/>
                  <a:gd name="T6" fmla="*/ 251 w 427"/>
                  <a:gd name="T7" fmla="*/ 16 h 577"/>
                  <a:gd name="T8" fmla="*/ 248 w 427"/>
                  <a:gd name="T9" fmla="*/ 26 h 577"/>
                  <a:gd name="T10" fmla="*/ 217 w 427"/>
                  <a:gd name="T11" fmla="*/ 34 h 577"/>
                  <a:gd name="T12" fmla="*/ 239 w 427"/>
                  <a:gd name="T13" fmla="*/ 34 h 577"/>
                  <a:gd name="T14" fmla="*/ 253 w 427"/>
                  <a:gd name="T15" fmla="*/ 41 h 577"/>
                  <a:gd name="T16" fmla="*/ 244 w 427"/>
                  <a:gd name="T17" fmla="*/ 51 h 577"/>
                  <a:gd name="T18" fmla="*/ 260 w 427"/>
                  <a:gd name="T19" fmla="*/ 48 h 577"/>
                  <a:gd name="T20" fmla="*/ 253 w 427"/>
                  <a:gd name="T21" fmla="*/ 65 h 577"/>
                  <a:gd name="T22" fmla="*/ 285 w 427"/>
                  <a:gd name="T23" fmla="*/ 96 h 577"/>
                  <a:gd name="T24" fmla="*/ 298 w 427"/>
                  <a:gd name="T25" fmla="*/ 115 h 577"/>
                  <a:gd name="T26" fmla="*/ 330 w 427"/>
                  <a:gd name="T27" fmla="*/ 159 h 577"/>
                  <a:gd name="T28" fmla="*/ 358 w 427"/>
                  <a:gd name="T29" fmla="*/ 217 h 577"/>
                  <a:gd name="T30" fmla="*/ 354 w 427"/>
                  <a:gd name="T31" fmla="*/ 252 h 577"/>
                  <a:gd name="T32" fmla="*/ 393 w 427"/>
                  <a:gd name="T33" fmla="*/ 304 h 577"/>
                  <a:gd name="T34" fmla="*/ 422 w 427"/>
                  <a:gd name="T35" fmla="*/ 301 h 577"/>
                  <a:gd name="T36" fmla="*/ 401 w 427"/>
                  <a:gd name="T37" fmla="*/ 395 h 577"/>
                  <a:gd name="T38" fmla="*/ 412 w 427"/>
                  <a:gd name="T39" fmla="*/ 452 h 577"/>
                  <a:gd name="T40" fmla="*/ 377 w 427"/>
                  <a:gd name="T41" fmla="*/ 465 h 577"/>
                  <a:gd name="T42" fmla="*/ 420 w 427"/>
                  <a:gd name="T43" fmla="*/ 513 h 577"/>
                  <a:gd name="T44" fmla="*/ 407 w 427"/>
                  <a:gd name="T45" fmla="*/ 577 h 577"/>
                  <a:gd name="T46" fmla="*/ 358 w 427"/>
                  <a:gd name="T47" fmla="*/ 545 h 577"/>
                  <a:gd name="T48" fmla="*/ 358 w 427"/>
                  <a:gd name="T49" fmla="*/ 497 h 577"/>
                  <a:gd name="T50" fmla="*/ 298 w 427"/>
                  <a:gd name="T51" fmla="*/ 480 h 577"/>
                  <a:gd name="T52" fmla="*/ 271 w 427"/>
                  <a:gd name="T53" fmla="*/ 475 h 577"/>
                  <a:gd name="T54" fmla="*/ 239 w 427"/>
                  <a:gd name="T55" fmla="*/ 464 h 577"/>
                  <a:gd name="T56" fmla="*/ 203 w 427"/>
                  <a:gd name="T57" fmla="*/ 448 h 577"/>
                  <a:gd name="T58" fmla="*/ 164 w 427"/>
                  <a:gd name="T59" fmla="*/ 401 h 577"/>
                  <a:gd name="T60" fmla="*/ 150 w 427"/>
                  <a:gd name="T61" fmla="*/ 355 h 577"/>
                  <a:gd name="T62" fmla="*/ 116 w 427"/>
                  <a:gd name="T63" fmla="*/ 351 h 577"/>
                  <a:gd name="T64" fmla="*/ 100 w 427"/>
                  <a:gd name="T65" fmla="*/ 327 h 577"/>
                  <a:gd name="T66" fmla="*/ 67 w 427"/>
                  <a:gd name="T67" fmla="*/ 264 h 577"/>
                  <a:gd name="T68" fmla="*/ 32 w 427"/>
                  <a:gd name="T69" fmla="*/ 215 h 577"/>
                  <a:gd name="T70" fmla="*/ 9 w 427"/>
                  <a:gd name="T71" fmla="*/ 186 h 577"/>
                  <a:gd name="T72" fmla="*/ 6 w 427"/>
                  <a:gd name="T73" fmla="*/ 163 h 577"/>
                  <a:gd name="T74" fmla="*/ 28 w 427"/>
                  <a:gd name="T75" fmla="*/ 132 h 577"/>
                  <a:gd name="T76" fmla="*/ 30 w 427"/>
                  <a:gd name="T77" fmla="*/ 113 h 577"/>
                  <a:gd name="T78" fmla="*/ 53 w 427"/>
                  <a:gd name="T79" fmla="*/ 113 h 577"/>
                  <a:gd name="T80" fmla="*/ 89 w 427"/>
                  <a:gd name="T81" fmla="*/ 81 h 577"/>
                  <a:gd name="T82" fmla="*/ 143 w 427"/>
                  <a:gd name="T83" fmla="*/ 113 h 577"/>
                  <a:gd name="T84" fmla="*/ 147 w 427"/>
                  <a:gd name="T85" fmla="*/ 97 h 577"/>
                  <a:gd name="T86" fmla="*/ 157 w 427"/>
                  <a:gd name="T87" fmla="*/ 29 h 577"/>
                  <a:gd name="T88" fmla="*/ 177 w 427"/>
                  <a:gd name="T89" fmla="*/ 11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577">
                    <a:moveTo>
                      <a:pt x="177" y="11"/>
                    </a:moveTo>
                    <a:lnTo>
                      <a:pt x="182" y="3"/>
                    </a:lnTo>
                    <a:lnTo>
                      <a:pt x="194" y="0"/>
                    </a:lnTo>
                    <a:lnTo>
                      <a:pt x="206" y="0"/>
                    </a:lnTo>
                    <a:lnTo>
                      <a:pt x="203" y="8"/>
                    </a:lnTo>
                    <a:lnTo>
                      <a:pt x="204" y="13"/>
                    </a:lnTo>
                    <a:lnTo>
                      <a:pt x="209" y="16"/>
                    </a:lnTo>
                    <a:lnTo>
                      <a:pt x="215" y="11"/>
                    </a:lnTo>
                    <a:lnTo>
                      <a:pt x="222" y="11"/>
                    </a:lnTo>
                    <a:lnTo>
                      <a:pt x="213" y="21"/>
                    </a:lnTo>
                    <a:lnTo>
                      <a:pt x="243" y="21"/>
                    </a:lnTo>
                    <a:lnTo>
                      <a:pt x="251" y="16"/>
                    </a:lnTo>
                    <a:lnTo>
                      <a:pt x="269" y="35"/>
                    </a:lnTo>
                    <a:lnTo>
                      <a:pt x="260" y="38"/>
                    </a:lnTo>
                    <a:lnTo>
                      <a:pt x="248" y="26"/>
                    </a:lnTo>
                    <a:lnTo>
                      <a:pt x="234" y="32"/>
                    </a:lnTo>
                    <a:lnTo>
                      <a:pt x="220" y="29"/>
                    </a:lnTo>
                    <a:lnTo>
                      <a:pt x="217" y="34"/>
                    </a:lnTo>
                    <a:lnTo>
                      <a:pt x="227" y="43"/>
                    </a:lnTo>
                    <a:lnTo>
                      <a:pt x="234" y="41"/>
                    </a:lnTo>
                    <a:lnTo>
                      <a:pt x="239" y="34"/>
                    </a:lnTo>
                    <a:lnTo>
                      <a:pt x="251" y="35"/>
                    </a:lnTo>
                    <a:lnTo>
                      <a:pt x="253" y="38"/>
                    </a:lnTo>
                    <a:lnTo>
                      <a:pt x="253" y="41"/>
                    </a:lnTo>
                    <a:lnTo>
                      <a:pt x="244" y="38"/>
                    </a:lnTo>
                    <a:lnTo>
                      <a:pt x="237" y="48"/>
                    </a:lnTo>
                    <a:lnTo>
                      <a:pt x="244" y="51"/>
                    </a:lnTo>
                    <a:lnTo>
                      <a:pt x="246" y="57"/>
                    </a:lnTo>
                    <a:lnTo>
                      <a:pt x="258" y="57"/>
                    </a:lnTo>
                    <a:lnTo>
                      <a:pt x="260" y="48"/>
                    </a:lnTo>
                    <a:lnTo>
                      <a:pt x="269" y="46"/>
                    </a:lnTo>
                    <a:lnTo>
                      <a:pt x="271" y="56"/>
                    </a:lnTo>
                    <a:lnTo>
                      <a:pt x="253" y="65"/>
                    </a:lnTo>
                    <a:lnTo>
                      <a:pt x="253" y="70"/>
                    </a:lnTo>
                    <a:lnTo>
                      <a:pt x="260" y="81"/>
                    </a:lnTo>
                    <a:lnTo>
                      <a:pt x="285" y="96"/>
                    </a:lnTo>
                    <a:lnTo>
                      <a:pt x="292" y="105"/>
                    </a:lnTo>
                    <a:lnTo>
                      <a:pt x="288" y="113"/>
                    </a:lnTo>
                    <a:lnTo>
                      <a:pt x="298" y="115"/>
                    </a:lnTo>
                    <a:lnTo>
                      <a:pt x="307" y="120"/>
                    </a:lnTo>
                    <a:lnTo>
                      <a:pt x="333" y="142"/>
                    </a:lnTo>
                    <a:lnTo>
                      <a:pt x="330" y="159"/>
                    </a:lnTo>
                    <a:lnTo>
                      <a:pt x="349" y="171"/>
                    </a:lnTo>
                    <a:lnTo>
                      <a:pt x="349" y="196"/>
                    </a:lnTo>
                    <a:lnTo>
                      <a:pt x="358" y="217"/>
                    </a:lnTo>
                    <a:lnTo>
                      <a:pt x="356" y="239"/>
                    </a:lnTo>
                    <a:lnTo>
                      <a:pt x="359" y="242"/>
                    </a:lnTo>
                    <a:lnTo>
                      <a:pt x="354" y="252"/>
                    </a:lnTo>
                    <a:lnTo>
                      <a:pt x="393" y="271"/>
                    </a:lnTo>
                    <a:lnTo>
                      <a:pt x="386" y="293"/>
                    </a:lnTo>
                    <a:lnTo>
                      <a:pt x="393" y="304"/>
                    </a:lnTo>
                    <a:lnTo>
                      <a:pt x="405" y="309"/>
                    </a:lnTo>
                    <a:lnTo>
                      <a:pt x="414" y="301"/>
                    </a:lnTo>
                    <a:lnTo>
                      <a:pt x="422" y="301"/>
                    </a:lnTo>
                    <a:lnTo>
                      <a:pt x="407" y="351"/>
                    </a:lnTo>
                    <a:lnTo>
                      <a:pt x="412" y="370"/>
                    </a:lnTo>
                    <a:lnTo>
                      <a:pt x="401" y="395"/>
                    </a:lnTo>
                    <a:lnTo>
                      <a:pt x="407" y="406"/>
                    </a:lnTo>
                    <a:lnTo>
                      <a:pt x="417" y="440"/>
                    </a:lnTo>
                    <a:lnTo>
                      <a:pt x="412" y="452"/>
                    </a:lnTo>
                    <a:lnTo>
                      <a:pt x="401" y="454"/>
                    </a:lnTo>
                    <a:lnTo>
                      <a:pt x="389" y="452"/>
                    </a:lnTo>
                    <a:lnTo>
                      <a:pt x="377" y="465"/>
                    </a:lnTo>
                    <a:lnTo>
                      <a:pt x="381" y="475"/>
                    </a:lnTo>
                    <a:lnTo>
                      <a:pt x="396" y="480"/>
                    </a:lnTo>
                    <a:lnTo>
                      <a:pt x="420" y="513"/>
                    </a:lnTo>
                    <a:lnTo>
                      <a:pt x="419" y="559"/>
                    </a:lnTo>
                    <a:lnTo>
                      <a:pt x="427" y="572"/>
                    </a:lnTo>
                    <a:lnTo>
                      <a:pt x="407" y="577"/>
                    </a:lnTo>
                    <a:lnTo>
                      <a:pt x="386" y="572"/>
                    </a:lnTo>
                    <a:lnTo>
                      <a:pt x="366" y="562"/>
                    </a:lnTo>
                    <a:lnTo>
                      <a:pt x="358" y="545"/>
                    </a:lnTo>
                    <a:lnTo>
                      <a:pt x="373" y="510"/>
                    </a:lnTo>
                    <a:lnTo>
                      <a:pt x="370" y="499"/>
                    </a:lnTo>
                    <a:lnTo>
                      <a:pt x="358" y="497"/>
                    </a:lnTo>
                    <a:lnTo>
                      <a:pt x="326" y="489"/>
                    </a:lnTo>
                    <a:lnTo>
                      <a:pt x="318" y="492"/>
                    </a:lnTo>
                    <a:lnTo>
                      <a:pt x="298" y="480"/>
                    </a:lnTo>
                    <a:lnTo>
                      <a:pt x="293" y="489"/>
                    </a:lnTo>
                    <a:lnTo>
                      <a:pt x="283" y="489"/>
                    </a:lnTo>
                    <a:lnTo>
                      <a:pt x="271" y="475"/>
                    </a:lnTo>
                    <a:lnTo>
                      <a:pt x="269" y="478"/>
                    </a:lnTo>
                    <a:lnTo>
                      <a:pt x="251" y="457"/>
                    </a:lnTo>
                    <a:lnTo>
                      <a:pt x="239" y="464"/>
                    </a:lnTo>
                    <a:lnTo>
                      <a:pt x="224" y="457"/>
                    </a:lnTo>
                    <a:lnTo>
                      <a:pt x="217" y="452"/>
                    </a:lnTo>
                    <a:lnTo>
                      <a:pt x="203" y="448"/>
                    </a:lnTo>
                    <a:lnTo>
                      <a:pt x="173" y="420"/>
                    </a:lnTo>
                    <a:lnTo>
                      <a:pt x="163" y="416"/>
                    </a:lnTo>
                    <a:lnTo>
                      <a:pt x="164" y="401"/>
                    </a:lnTo>
                    <a:lnTo>
                      <a:pt x="159" y="389"/>
                    </a:lnTo>
                    <a:lnTo>
                      <a:pt x="159" y="363"/>
                    </a:lnTo>
                    <a:lnTo>
                      <a:pt x="150" y="355"/>
                    </a:lnTo>
                    <a:lnTo>
                      <a:pt x="143" y="358"/>
                    </a:lnTo>
                    <a:lnTo>
                      <a:pt x="126" y="349"/>
                    </a:lnTo>
                    <a:lnTo>
                      <a:pt x="116" y="351"/>
                    </a:lnTo>
                    <a:lnTo>
                      <a:pt x="103" y="343"/>
                    </a:lnTo>
                    <a:lnTo>
                      <a:pt x="107" y="336"/>
                    </a:lnTo>
                    <a:lnTo>
                      <a:pt x="100" y="327"/>
                    </a:lnTo>
                    <a:lnTo>
                      <a:pt x="60" y="288"/>
                    </a:lnTo>
                    <a:lnTo>
                      <a:pt x="60" y="282"/>
                    </a:lnTo>
                    <a:lnTo>
                      <a:pt x="67" y="264"/>
                    </a:lnTo>
                    <a:lnTo>
                      <a:pt x="39" y="242"/>
                    </a:lnTo>
                    <a:lnTo>
                      <a:pt x="39" y="229"/>
                    </a:lnTo>
                    <a:lnTo>
                      <a:pt x="32" y="215"/>
                    </a:lnTo>
                    <a:lnTo>
                      <a:pt x="13" y="212"/>
                    </a:lnTo>
                    <a:lnTo>
                      <a:pt x="7" y="194"/>
                    </a:lnTo>
                    <a:lnTo>
                      <a:pt x="9" y="186"/>
                    </a:lnTo>
                    <a:lnTo>
                      <a:pt x="0" y="182"/>
                    </a:lnTo>
                    <a:lnTo>
                      <a:pt x="9" y="166"/>
                    </a:lnTo>
                    <a:lnTo>
                      <a:pt x="6" y="163"/>
                    </a:lnTo>
                    <a:lnTo>
                      <a:pt x="21" y="142"/>
                    </a:lnTo>
                    <a:lnTo>
                      <a:pt x="21" y="135"/>
                    </a:lnTo>
                    <a:lnTo>
                      <a:pt x="28" y="132"/>
                    </a:lnTo>
                    <a:lnTo>
                      <a:pt x="30" y="123"/>
                    </a:lnTo>
                    <a:lnTo>
                      <a:pt x="21" y="113"/>
                    </a:lnTo>
                    <a:lnTo>
                      <a:pt x="30" y="113"/>
                    </a:lnTo>
                    <a:lnTo>
                      <a:pt x="39" y="113"/>
                    </a:lnTo>
                    <a:lnTo>
                      <a:pt x="40" y="105"/>
                    </a:lnTo>
                    <a:lnTo>
                      <a:pt x="53" y="113"/>
                    </a:lnTo>
                    <a:lnTo>
                      <a:pt x="67" y="96"/>
                    </a:lnTo>
                    <a:lnTo>
                      <a:pt x="77" y="103"/>
                    </a:lnTo>
                    <a:lnTo>
                      <a:pt x="89" y="81"/>
                    </a:lnTo>
                    <a:lnTo>
                      <a:pt x="100" y="81"/>
                    </a:lnTo>
                    <a:lnTo>
                      <a:pt x="103" y="91"/>
                    </a:lnTo>
                    <a:lnTo>
                      <a:pt x="143" y="113"/>
                    </a:lnTo>
                    <a:lnTo>
                      <a:pt x="149" y="118"/>
                    </a:lnTo>
                    <a:lnTo>
                      <a:pt x="150" y="115"/>
                    </a:lnTo>
                    <a:lnTo>
                      <a:pt x="147" y="97"/>
                    </a:lnTo>
                    <a:lnTo>
                      <a:pt x="149" y="70"/>
                    </a:lnTo>
                    <a:lnTo>
                      <a:pt x="157" y="51"/>
                    </a:lnTo>
                    <a:lnTo>
                      <a:pt x="157" y="29"/>
                    </a:lnTo>
                    <a:lnTo>
                      <a:pt x="159" y="26"/>
                    </a:lnTo>
                    <a:lnTo>
                      <a:pt x="166" y="29"/>
                    </a:lnTo>
                    <a:lnTo>
                      <a:pt x="177"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94" name="Freeform 74"/>
              <p:cNvSpPr>
                <a:spLocks/>
              </p:cNvSpPr>
              <p:nvPr/>
            </p:nvSpPr>
            <p:spPr bwMode="auto">
              <a:xfrm>
                <a:off x="4293716" y="8469346"/>
                <a:ext cx="677863" cy="915991"/>
              </a:xfrm>
              <a:custGeom>
                <a:avLst/>
                <a:gdLst>
                  <a:gd name="T0" fmla="*/ 194 w 427"/>
                  <a:gd name="T1" fmla="*/ 0 h 577"/>
                  <a:gd name="T2" fmla="*/ 204 w 427"/>
                  <a:gd name="T3" fmla="*/ 13 h 577"/>
                  <a:gd name="T4" fmla="*/ 222 w 427"/>
                  <a:gd name="T5" fmla="*/ 11 h 577"/>
                  <a:gd name="T6" fmla="*/ 251 w 427"/>
                  <a:gd name="T7" fmla="*/ 16 h 577"/>
                  <a:gd name="T8" fmla="*/ 248 w 427"/>
                  <a:gd name="T9" fmla="*/ 26 h 577"/>
                  <a:gd name="T10" fmla="*/ 217 w 427"/>
                  <a:gd name="T11" fmla="*/ 34 h 577"/>
                  <a:gd name="T12" fmla="*/ 239 w 427"/>
                  <a:gd name="T13" fmla="*/ 34 h 577"/>
                  <a:gd name="T14" fmla="*/ 253 w 427"/>
                  <a:gd name="T15" fmla="*/ 41 h 577"/>
                  <a:gd name="T16" fmla="*/ 244 w 427"/>
                  <a:gd name="T17" fmla="*/ 51 h 577"/>
                  <a:gd name="T18" fmla="*/ 260 w 427"/>
                  <a:gd name="T19" fmla="*/ 48 h 577"/>
                  <a:gd name="T20" fmla="*/ 253 w 427"/>
                  <a:gd name="T21" fmla="*/ 65 h 577"/>
                  <a:gd name="T22" fmla="*/ 285 w 427"/>
                  <a:gd name="T23" fmla="*/ 96 h 577"/>
                  <a:gd name="T24" fmla="*/ 298 w 427"/>
                  <a:gd name="T25" fmla="*/ 115 h 577"/>
                  <a:gd name="T26" fmla="*/ 330 w 427"/>
                  <a:gd name="T27" fmla="*/ 159 h 577"/>
                  <a:gd name="T28" fmla="*/ 358 w 427"/>
                  <a:gd name="T29" fmla="*/ 217 h 577"/>
                  <a:gd name="T30" fmla="*/ 354 w 427"/>
                  <a:gd name="T31" fmla="*/ 252 h 577"/>
                  <a:gd name="T32" fmla="*/ 393 w 427"/>
                  <a:gd name="T33" fmla="*/ 304 h 577"/>
                  <a:gd name="T34" fmla="*/ 422 w 427"/>
                  <a:gd name="T35" fmla="*/ 301 h 577"/>
                  <a:gd name="T36" fmla="*/ 401 w 427"/>
                  <a:gd name="T37" fmla="*/ 395 h 577"/>
                  <a:gd name="T38" fmla="*/ 412 w 427"/>
                  <a:gd name="T39" fmla="*/ 452 h 577"/>
                  <a:gd name="T40" fmla="*/ 377 w 427"/>
                  <a:gd name="T41" fmla="*/ 465 h 577"/>
                  <a:gd name="T42" fmla="*/ 420 w 427"/>
                  <a:gd name="T43" fmla="*/ 513 h 577"/>
                  <a:gd name="T44" fmla="*/ 407 w 427"/>
                  <a:gd name="T45" fmla="*/ 577 h 577"/>
                  <a:gd name="T46" fmla="*/ 358 w 427"/>
                  <a:gd name="T47" fmla="*/ 545 h 577"/>
                  <a:gd name="T48" fmla="*/ 358 w 427"/>
                  <a:gd name="T49" fmla="*/ 497 h 577"/>
                  <a:gd name="T50" fmla="*/ 298 w 427"/>
                  <a:gd name="T51" fmla="*/ 480 h 577"/>
                  <a:gd name="T52" fmla="*/ 271 w 427"/>
                  <a:gd name="T53" fmla="*/ 475 h 577"/>
                  <a:gd name="T54" fmla="*/ 239 w 427"/>
                  <a:gd name="T55" fmla="*/ 464 h 577"/>
                  <a:gd name="T56" fmla="*/ 203 w 427"/>
                  <a:gd name="T57" fmla="*/ 448 h 577"/>
                  <a:gd name="T58" fmla="*/ 164 w 427"/>
                  <a:gd name="T59" fmla="*/ 401 h 577"/>
                  <a:gd name="T60" fmla="*/ 150 w 427"/>
                  <a:gd name="T61" fmla="*/ 355 h 577"/>
                  <a:gd name="T62" fmla="*/ 116 w 427"/>
                  <a:gd name="T63" fmla="*/ 351 h 577"/>
                  <a:gd name="T64" fmla="*/ 100 w 427"/>
                  <a:gd name="T65" fmla="*/ 327 h 577"/>
                  <a:gd name="T66" fmla="*/ 67 w 427"/>
                  <a:gd name="T67" fmla="*/ 264 h 577"/>
                  <a:gd name="T68" fmla="*/ 32 w 427"/>
                  <a:gd name="T69" fmla="*/ 215 h 577"/>
                  <a:gd name="T70" fmla="*/ 9 w 427"/>
                  <a:gd name="T71" fmla="*/ 186 h 577"/>
                  <a:gd name="T72" fmla="*/ 6 w 427"/>
                  <a:gd name="T73" fmla="*/ 163 h 577"/>
                  <a:gd name="T74" fmla="*/ 28 w 427"/>
                  <a:gd name="T75" fmla="*/ 132 h 577"/>
                  <a:gd name="T76" fmla="*/ 30 w 427"/>
                  <a:gd name="T77" fmla="*/ 113 h 577"/>
                  <a:gd name="T78" fmla="*/ 53 w 427"/>
                  <a:gd name="T79" fmla="*/ 113 h 577"/>
                  <a:gd name="T80" fmla="*/ 89 w 427"/>
                  <a:gd name="T81" fmla="*/ 81 h 577"/>
                  <a:gd name="T82" fmla="*/ 143 w 427"/>
                  <a:gd name="T83" fmla="*/ 113 h 577"/>
                  <a:gd name="T84" fmla="*/ 147 w 427"/>
                  <a:gd name="T85" fmla="*/ 97 h 577"/>
                  <a:gd name="T86" fmla="*/ 157 w 427"/>
                  <a:gd name="T87" fmla="*/ 29 h 577"/>
                  <a:gd name="T88" fmla="*/ 177 w 427"/>
                  <a:gd name="T89" fmla="*/ 11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577">
                    <a:moveTo>
                      <a:pt x="177" y="11"/>
                    </a:moveTo>
                    <a:lnTo>
                      <a:pt x="182" y="3"/>
                    </a:lnTo>
                    <a:lnTo>
                      <a:pt x="194" y="0"/>
                    </a:lnTo>
                    <a:lnTo>
                      <a:pt x="206" y="0"/>
                    </a:lnTo>
                    <a:lnTo>
                      <a:pt x="203" y="8"/>
                    </a:lnTo>
                    <a:lnTo>
                      <a:pt x="204" y="13"/>
                    </a:lnTo>
                    <a:lnTo>
                      <a:pt x="209" y="16"/>
                    </a:lnTo>
                    <a:lnTo>
                      <a:pt x="215" y="11"/>
                    </a:lnTo>
                    <a:lnTo>
                      <a:pt x="222" y="11"/>
                    </a:lnTo>
                    <a:lnTo>
                      <a:pt x="213" y="21"/>
                    </a:lnTo>
                    <a:lnTo>
                      <a:pt x="243" y="21"/>
                    </a:lnTo>
                    <a:lnTo>
                      <a:pt x="251" y="16"/>
                    </a:lnTo>
                    <a:lnTo>
                      <a:pt x="269" y="35"/>
                    </a:lnTo>
                    <a:lnTo>
                      <a:pt x="260" y="38"/>
                    </a:lnTo>
                    <a:lnTo>
                      <a:pt x="248" y="26"/>
                    </a:lnTo>
                    <a:lnTo>
                      <a:pt x="234" y="32"/>
                    </a:lnTo>
                    <a:lnTo>
                      <a:pt x="220" y="29"/>
                    </a:lnTo>
                    <a:lnTo>
                      <a:pt x="217" y="34"/>
                    </a:lnTo>
                    <a:lnTo>
                      <a:pt x="227" y="43"/>
                    </a:lnTo>
                    <a:lnTo>
                      <a:pt x="234" y="41"/>
                    </a:lnTo>
                    <a:lnTo>
                      <a:pt x="239" y="34"/>
                    </a:lnTo>
                    <a:lnTo>
                      <a:pt x="251" y="35"/>
                    </a:lnTo>
                    <a:lnTo>
                      <a:pt x="253" y="38"/>
                    </a:lnTo>
                    <a:lnTo>
                      <a:pt x="253" y="41"/>
                    </a:lnTo>
                    <a:lnTo>
                      <a:pt x="244" y="38"/>
                    </a:lnTo>
                    <a:lnTo>
                      <a:pt x="237" y="48"/>
                    </a:lnTo>
                    <a:lnTo>
                      <a:pt x="244" y="51"/>
                    </a:lnTo>
                    <a:lnTo>
                      <a:pt x="246" y="57"/>
                    </a:lnTo>
                    <a:lnTo>
                      <a:pt x="258" y="57"/>
                    </a:lnTo>
                    <a:lnTo>
                      <a:pt x="260" y="48"/>
                    </a:lnTo>
                    <a:lnTo>
                      <a:pt x="269" y="46"/>
                    </a:lnTo>
                    <a:lnTo>
                      <a:pt x="271" y="56"/>
                    </a:lnTo>
                    <a:lnTo>
                      <a:pt x="253" y="65"/>
                    </a:lnTo>
                    <a:lnTo>
                      <a:pt x="253" y="70"/>
                    </a:lnTo>
                    <a:lnTo>
                      <a:pt x="260" y="81"/>
                    </a:lnTo>
                    <a:lnTo>
                      <a:pt x="285" y="96"/>
                    </a:lnTo>
                    <a:lnTo>
                      <a:pt x="292" y="105"/>
                    </a:lnTo>
                    <a:lnTo>
                      <a:pt x="288" y="113"/>
                    </a:lnTo>
                    <a:lnTo>
                      <a:pt x="298" y="115"/>
                    </a:lnTo>
                    <a:lnTo>
                      <a:pt x="307" y="120"/>
                    </a:lnTo>
                    <a:lnTo>
                      <a:pt x="333" y="142"/>
                    </a:lnTo>
                    <a:lnTo>
                      <a:pt x="330" y="159"/>
                    </a:lnTo>
                    <a:lnTo>
                      <a:pt x="349" y="171"/>
                    </a:lnTo>
                    <a:lnTo>
                      <a:pt x="349" y="196"/>
                    </a:lnTo>
                    <a:lnTo>
                      <a:pt x="358" y="217"/>
                    </a:lnTo>
                    <a:lnTo>
                      <a:pt x="356" y="239"/>
                    </a:lnTo>
                    <a:lnTo>
                      <a:pt x="359" y="242"/>
                    </a:lnTo>
                    <a:lnTo>
                      <a:pt x="354" y="252"/>
                    </a:lnTo>
                    <a:lnTo>
                      <a:pt x="393" y="271"/>
                    </a:lnTo>
                    <a:lnTo>
                      <a:pt x="386" y="293"/>
                    </a:lnTo>
                    <a:lnTo>
                      <a:pt x="393" y="304"/>
                    </a:lnTo>
                    <a:lnTo>
                      <a:pt x="405" y="309"/>
                    </a:lnTo>
                    <a:lnTo>
                      <a:pt x="414" y="301"/>
                    </a:lnTo>
                    <a:lnTo>
                      <a:pt x="422" y="301"/>
                    </a:lnTo>
                    <a:lnTo>
                      <a:pt x="407" y="351"/>
                    </a:lnTo>
                    <a:lnTo>
                      <a:pt x="412" y="370"/>
                    </a:lnTo>
                    <a:lnTo>
                      <a:pt x="401" y="395"/>
                    </a:lnTo>
                    <a:lnTo>
                      <a:pt x="407" y="406"/>
                    </a:lnTo>
                    <a:lnTo>
                      <a:pt x="417" y="440"/>
                    </a:lnTo>
                    <a:lnTo>
                      <a:pt x="412" y="452"/>
                    </a:lnTo>
                    <a:lnTo>
                      <a:pt x="401" y="454"/>
                    </a:lnTo>
                    <a:lnTo>
                      <a:pt x="389" y="452"/>
                    </a:lnTo>
                    <a:lnTo>
                      <a:pt x="377" y="465"/>
                    </a:lnTo>
                    <a:lnTo>
                      <a:pt x="381" y="475"/>
                    </a:lnTo>
                    <a:lnTo>
                      <a:pt x="396" y="480"/>
                    </a:lnTo>
                    <a:lnTo>
                      <a:pt x="420" y="513"/>
                    </a:lnTo>
                    <a:lnTo>
                      <a:pt x="419" y="559"/>
                    </a:lnTo>
                    <a:lnTo>
                      <a:pt x="427" y="572"/>
                    </a:lnTo>
                    <a:lnTo>
                      <a:pt x="407" y="577"/>
                    </a:lnTo>
                    <a:lnTo>
                      <a:pt x="386" y="572"/>
                    </a:lnTo>
                    <a:lnTo>
                      <a:pt x="366" y="562"/>
                    </a:lnTo>
                    <a:lnTo>
                      <a:pt x="358" y="545"/>
                    </a:lnTo>
                    <a:lnTo>
                      <a:pt x="373" y="510"/>
                    </a:lnTo>
                    <a:lnTo>
                      <a:pt x="370" y="499"/>
                    </a:lnTo>
                    <a:lnTo>
                      <a:pt x="358" y="497"/>
                    </a:lnTo>
                    <a:lnTo>
                      <a:pt x="326" y="489"/>
                    </a:lnTo>
                    <a:lnTo>
                      <a:pt x="318" y="492"/>
                    </a:lnTo>
                    <a:lnTo>
                      <a:pt x="298" y="480"/>
                    </a:lnTo>
                    <a:lnTo>
                      <a:pt x="293" y="489"/>
                    </a:lnTo>
                    <a:lnTo>
                      <a:pt x="283" y="489"/>
                    </a:lnTo>
                    <a:lnTo>
                      <a:pt x="271" y="475"/>
                    </a:lnTo>
                    <a:lnTo>
                      <a:pt x="269" y="478"/>
                    </a:lnTo>
                    <a:lnTo>
                      <a:pt x="251" y="457"/>
                    </a:lnTo>
                    <a:lnTo>
                      <a:pt x="239" y="464"/>
                    </a:lnTo>
                    <a:lnTo>
                      <a:pt x="224" y="457"/>
                    </a:lnTo>
                    <a:lnTo>
                      <a:pt x="217" y="452"/>
                    </a:lnTo>
                    <a:lnTo>
                      <a:pt x="203" y="448"/>
                    </a:lnTo>
                    <a:lnTo>
                      <a:pt x="173" y="420"/>
                    </a:lnTo>
                    <a:lnTo>
                      <a:pt x="163" y="416"/>
                    </a:lnTo>
                    <a:lnTo>
                      <a:pt x="164" y="401"/>
                    </a:lnTo>
                    <a:lnTo>
                      <a:pt x="159" y="389"/>
                    </a:lnTo>
                    <a:lnTo>
                      <a:pt x="159" y="363"/>
                    </a:lnTo>
                    <a:lnTo>
                      <a:pt x="150" y="355"/>
                    </a:lnTo>
                    <a:lnTo>
                      <a:pt x="143" y="358"/>
                    </a:lnTo>
                    <a:lnTo>
                      <a:pt x="126" y="349"/>
                    </a:lnTo>
                    <a:lnTo>
                      <a:pt x="116" y="351"/>
                    </a:lnTo>
                    <a:lnTo>
                      <a:pt x="103" y="343"/>
                    </a:lnTo>
                    <a:lnTo>
                      <a:pt x="107" y="336"/>
                    </a:lnTo>
                    <a:lnTo>
                      <a:pt x="100" y="327"/>
                    </a:lnTo>
                    <a:lnTo>
                      <a:pt x="60" y="288"/>
                    </a:lnTo>
                    <a:lnTo>
                      <a:pt x="60" y="282"/>
                    </a:lnTo>
                    <a:lnTo>
                      <a:pt x="67" y="264"/>
                    </a:lnTo>
                    <a:lnTo>
                      <a:pt x="39" y="242"/>
                    </a:lnTo>
                    <a:lnTo>
                      <a:pt x="39" y="229"/>
                    </a:lnTo>
                    <a:lnTo>
                      <a:pt x="32" y="215"/>
                    </a:lnTo>
                    <a:lnTo>
                      <a:pt x="13" y="212"/>
                    </a:lnTo>
                    <a:lnTo>
                      <a:pt x="7" y="194"/>
                    </a:lnTo>
                    <a:lnTo>
                      <a:pt x="9" y="186"/>
                    </a:lnTo>
                    <a:lnTo>
                      <a:pt x="0" y="182"/>
                    </a:lnTo>
                    <a:lnTo>
                      <a:pt x="9" y="166"/>
                    </a:lnTo>
                    <a:lnTo>
                      <a:pt x="6" y="163"/>
                    </a:lnTo>
                    <a:lnTo>
                      <a:pt x="21" y="142"/>
                    </a:lnTo>
                    <a:lnTo>
                      <a:pt x="21" y="135"/>
                    </a:lnTo>
                    <a:lnTo>
                      <a:pt x="28" y="132"/>
                    </a:lnTo>
                    <a:lnTo>
                      <a:pt x="30" y="123"/>
                    </a:lnTo>
                    <a:lnTo>
                      <a:pt x="21" y="113"/>
                    </a:lnTo>
                    <a:lnTo>
                      <a:pt x="30" y="113"/>
                    </a:lnTo>
                    <a:lnTo>
                      <a:pt x="39" y="113"/>
                    </a:lnTo>
                    <a:lnTo>
                      <a:pt x="40" y="105"/>
                    </a:lnTo>
                    <a:lnTo>
                      <a:pt x="53" y="113"/>
                    </a:lnTo>
                    <a:lnTo>
                      <a:pt x="67" y="96"/>
                    </a:lnTo>
                    <a:lnTo>
                      <a:pt x="77" y="103"/>
                    </a:lnTo>
                    <a:lnTo>
                      <a:pt x="89" y="81"/>
                    </a:lnTo>
                    <a:lnTo>
                      <a:pt x="100" y="81"/>
                    </a:lnTo>
                    <a:lnTo>
                      <a:pt x="103" y="91"/>
                    </a:lnTo>
                    <a:lnTo>
                      <a:pt x="143" y="113"/>
                    </a:lnTo>
                    <a:lnTo>
                      <a:pt x="149" y="118"/>
                    </a:lnTo>
                    <a:lnTo>
                      <a:pt x="150" y="115"/>
                    </a:lnTo>
                    <a:lnTo>
                      <a:pt x="147" y="97"/>
                    </a:lnTo>
                    <a:lnTo>
                      <a:pt x="149" y="70"/>
                    </a:lnTo>
                    <a:lnTo>
                      <a:pt x="157" y="51"/>
                    </a:lnTo>
                    <a:lnTo>
                      <a:pt x="157" y="29"/>
                    </a:lnTo>
                    <a:lnTo>
                      <a:pt x="159" y="26"/>
                    </a:lnTo>
                    <a:lnTo>
                      <a:pt x="166" y="29"/>
                    </a:lnTo>
                    <a:lnTo>
                      <a:pt x="177" y="1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95" name="Freeform 75"/>
              <p:cNvSpPr>
                <a:spLocks/>
              </p:cNvSpPr>
              <p:nvPr/>
            </p:nvSpPr>
            <p:spPr bwMode="auto">
              <a:xfrm>
                <a:off x="4533428" y="7324754"/>
                <a:ext cx="1395413" cy="2165358"/>
              </a:xfrm>
              <a:custGeom>
                <a:avLst/>
                <a:gdLst>
                  <a:gd name="T0" fmla="*/ 768 w 879"/>
                  <a:gd name="T1" fmla="*/ 763 h 1364"/>
                  <a:gd name="T2" fmla="*/ 799 w 879"/>
                  <a:gd name="T3" fmla="*/ 830 h 1364"/>
                  <a:gd name="T4" fmla="*/ 794 w 879"/>
                  <a:gd name="T5" fmla="*/ 893 h 1364"/>
                  <a:gd name="T6" fmla="*/ 799 w 879"/>
                  <a:gd name="T7" fmla="*/ 982 h 1364"/>
                  <a:gd name="T8" fmla="*/ 832 w 879"/>
                  <a:gd name="T9" fmla="*/ 1033 h 1364"/>
                  <a:gd name="T10" fmla="*/ 867 w 879"/>
                  <a:gd name="T11" fmla="*/ 1119 h 1364"/>
                  <a:gd name="T12" fmla="*/ 832 w 879"/>
                  <a:gd name="T13" fmla="*/ 1184 h 1364"/>
                  <a:gd name="T14" fmla="*/ 804 w 879"/>
                  <a:gd name="T15" fmla="*/ 1262 h 1364"/>
                  <a:gd name="T16" fmla="*/ 783 w 879"/>
                  <a:gd name="T17" fmla="*/ 1350 h 1364"/>
                  <a:gd name="T18" fmla="*/ 702 w 879"/>
                  <a:gd name="T19" fmla="*/ 1364 h 1364"/>
                  <a:gd name="T20" fmla="*/ 634 w 879"/>
                  <a:gd name="T21" fmla="*/ 1350 h 1364"/>
                  <a:gd name="T22" fmla="*/ 620 w 879"/>
                  <a:gd name="T23" fmla="*/ 1283 h 1364"/>
                  <a:gd name="T24" fmla="*/ 592 w 879"/>
                  <a:gd name="T25" fmla="*/ 1159 h 1364"/>
                  <a:gd name="T26" fmla="*/ 568 w 879"/>
                  <a:gd name="T27" fmla="*/ 1106 h 1364"/>
                  <a:gd name="T28" fmla="*/ 525 w 879"/>
                  <a:gd name="T29" fmla="*/ 1082 h 1364"/>
                  <a:gd name="T30" fmla="*/ 476 w 879"/>
                  <a:gd name="T31" fmla="*/ 1019 h 1364"/>
                  <a:gd name="T32" fmla="*/ 441 w 879"/>
                  <a:gd name="T33" fmla="*/ 932 h 1364"/>
                  <a:gd name="T34" fmla="*/ 412 w 879"/>
                  <a:gd name="T35" fmla="*/ 874 h 1364"/>
                  <a:gd name="T36" fmla="*/ 445 w 879"/>
                  <a:gd name="T37" fmla="*/ 820 h 1364"/>
                  <a:gd name="T38" fmla="*/ 445 w 879"/>
                  <a:gd name="T39" fmla="*/ 785 h 1364"/>
                  <a:gd name="T40" fmla="*/ 405 w 879"/>
                  <a:gd name="T41" fmla="*/ 790 h 1364"/>
                  <a:gd name="T42" fmla="*/ 353 w 879"/>
                  <a:gd name="T43" fmla="*/ 768 h 1364"/>
                  <a:gd name="T44" fmla="*/ 330 w 879"/>
                  <a:gd name="T45" fmla="*/ 750 h 1364"/>
                  <a:gd name="T46" fmla="*/ 263 w 879"/>
                  <a:gd name="T47" fmla="*/ 715 h 1364"/>
                  <a:gd name="T48" fmla="*/ 214 w 879"/>
                  <a:gd name="T49" fmla="*/ 588 h 1364"/>
                  <a:gd name="T50" fmla="*/ 205 w 879"/>
                  <a:gd name="T51" fmla="*/ 532 h 1364"/>
                  <a:gd name="T52" fmla="*/ 148 w 879"/>
                  <a:gd name="T53" fmla="*/ 440 h 1364"/>
                  <a:gd name="T54" fmla="*/ 131 w 879"/>
                  <a:gd name="T55" fmla="*/ 434 h 1364"/>
                  <a:gd name="T56" fmla="*/ 115 w 879"/>
                  <a:gd name="T57" fmla="*/ 431 h 1364"/>
                  <a:gd name="T58" fmla="*/ 96 w 879"/>
                  <a:gd name="T59" fmla="*/ 407 h 1364"/>
                  <a:gd name="T60" fmla="*/ 82 w 879"/>
                  <a:gd name="T61" fmla="*/ 399 h 1364"/>
                  <a:gd name="T62" fmla="*/ 66 w 879"/>
                  <a:gd name="T63" fmla="*/ 385 h 1364"/>
                  <a:gd name="T64" fmla="*/ 66 w 879"/>
                  <a:gd name="T65" fmla="*/ 374 h 1364"/>
                  <a:gd name="T66" fmla="*/ 0 w 879"/>
                  <a:gd name="T67" fmla="*/ 332 h 1364"/>
                  <a:gd name="T68" fmla="*/ 77 w 879"/>
                  <a:gd name="T69" fmla="*/ 290 h 1364"/>
                  <a:gd name="T70" fmla="*/ 105 w 879"/>
                  <a:gd name="T71" fmla="*/ 281 h 1364"/>
                  <a:gd name="T72" fmla="*/ 127 w 879"/>
                  <a:gd name="T73" fmla="*/ 293 h 1364"/>
                  <a:gd name="T74" fmla="*/ 118 w 879"/>
                  <a:gd name="T75" fmla="*/ 256 h 1364"/>
                  <a:gd name="T76" fmla="*/ 108 w 879"/>
                  <a:gd name="T77" fmla="*/ 243 h 1364"/>
                  <a:gd name="T78" fmla="*/ 146 w 879"/>
                  <a:gd name="T79" fmla="*/ 205 h 1364"/>
                  <a:gd name="T80" fmla="*/ 170 w 879"/>
                  <a:gd name="T81" fmla="*/ 238 h 1364"/>
                  <a:gd name="T82" fmla="*/ 181 w 879"/>
                  <a:gd name="T83" fmla="*/ 220 h 1364"/>
                  <a:gd name="T84" fmla="*/ 146 w 879"/>
                  <a:gd name="T85" fmla="*/ 161 h 1364"/>
                  <a:gd name="T86" fmla="*/ 148 w 879"/>
                  <a:gd name="T87" fmla="*/ 149 h 1364"/>
                  <a:gd name="T88" fmla="*/ 191 w 879"/>
                  <a:gd name="T89" fmla="*/ 131 h 1364"/>
                  <a:gd name="T90" fmla="*/ 129 w 879"/>
                  <a:gd name="T91" fmla="*/ 89 h 1364"/>
                  <a:gd name="T92" fmla="*/ 136 w 879"/>
                  <a:gd name="T93" fmla="*/ 0 h 1364"/>
                  <a:gd name="T94" fmla="*/ 320 w 879"/>
                  <a:gd name="T95" fmla="*/ 97 h 1364"/>
                  <a:gd name="T96" fmla="*/ 565 w 879"/>
                  <a:gd name="T97" fmla="*/ 305 h 1364"/>
                  <a:gd name="T98" fmla="*/ 705 w 879"/>
                  <a:gd name="T99" fmla="*/ 367 h 1364"/>
                  <a:gd name="T100" fmla="*/ 691 w 879"/>
                  <a:gd name="T101" fmla="*/ 444 h 1364"/>
                  <a:gd name="T102" fmla="*/ 709 w 879"/>
                  <a:gd name="T103" fmla="*/ 458 h 1364"/>
                  <a:gd name="T104" fmla="*/ 726 w 879"/>
                  <a:gd name="T105" fmla="*/ 564 h 1364"/>
                  <a:gd name="T106" fmla="*/ 756 w 879"/>
                  <a:gd name="T107" fmla="*/ 621 h 1364"/>
                  <a:gd name="T108" fmla="*/ 777 w 879"/>
                  <a:gd name="T109" fmla="*/ 706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9" h="1364">
                    <a:moveTo>
                      <a:pt x="782" y="715"/>
                    </a:moveTo>
                    <a:lnTo>
                      <a:pt x="780" y="726"/>
                    </a:lnTo>
                    <a:lnTo>
                      <a:pt x="782" y="741"/>
                    </a:lnTo>
                    <a:lnTo>
                      <a:pt x="766" y="753"/>
                    </a:lnTo>
                    <a:lnTo>
                      <a:pt x="768" y="763"/>
                    </a:lnTo>
                    <a:lnTo>
                      <a:pt x="785" y="765"/>
                    </a:lnTo>
                    <a:lnTo>
                      <a:pt x="783" y="777"/>
                    </a:lnTo>
                    <a:lnTo>
                      <a:pt x="794" y="787"/>
                    </a:lnTo>
                    <a:lnTo>
                      <a:pt x="794" y="812"/>
                    </a:lnTo>
                    <a:lnTo>
                      <a:pt x="799" y="830"/>
                    </a:lnTo>
                    <a:lnTo>
                      <a:pt x="813" y="839"/>
                    </a:lnTo>
                    <a:lnTo>
                      <a:pt x="813" y="849"/>
                    </a:lnTo>
                    <a:lnTo>
                      <a:pt x="799" y="874"/>
                    </a:lnTo>
                    <a:lnTo>
                      <a:pt x="806" y="889"/>
                    </a:lnTo>
                    <a:lnTo>
                      <a:pt x="794" y="893"/>
                    </a:lnTo>
                    <a:lnTo>
                      <a:pt x="785" y="914"/>
                    </a:lnTo>
                    <a:lnTo>
                      <a:pt x="790" y="936"/>
                    </a:lnTo>
                    <a:lnTo>
                      <a:pt x="771" y="960"/>
                    </a:lnTo>
                    <a:lnTo>
                      <a:pt x="768" y="976"/>
                    </a:lnTo>
                    <a:lnTo>
                      <a:pt x="799" y="982"/>
                    </a:lnTo>
                    <a:lnTo>
                      <a:pt x="810" y="990"/>
                    </a:lnTo>
                    <a:lnTo>
                      <a:pt x="810" y="1004"/>
                    </a:lnTo>
                    <a:lnTo>
                      <a:pt x="820" y="1014"/>
                    </a:lnTo>
                    <a:lnTo>
                      <a:pt x="820" y="1022"/>
                    </a:lnTo>
                    <a:lnTo>
                      <a:pt x="832" y="1033"/>
                    </a:lnTo>
                    <a:lnTo>
                      <a:pt x="856" y="1039"/>
                    </a:lnTo>
                    <a:lnTo>
                      <a:pt x="869" y="1056"/>
                    </a:lnTo>
                    <a:lnTo>
                      <a:pt x="879" y="1100"/>
                    </a:lnTo>
                    <a:lnTo>
                      <a:pt x="875" y="1113"/>
                    </a:lnTo>
                    <a:lnTo>
                      <a:pt x="867" y="1119"/>
                    </a:lnTo>
                    <a:lnTo>
                      <a:pt x="849" y="1119"/>
                    </a:lnTo>
                    <a:lnTo>
                      <a:pt x="841" y="1137"/>
                    </a:lnTo>
                    <a:lnTo>
                      <a:pt x="839" y="1159"/>
                    </a:lnTo>
                    <a:lnTo>
                      <a:pt x="844" y="1168"/>
                    </a:lnTo>
                    <a:lnTo>
                      <a:pt x="832" y="1184"/>
                    </a:lnTo>
                    <a:lnTo>
                      <a:pt x="822" y="1189"/>
                    </a:lnTo>
                    <a:lnTo>
                      <a:pt x="816" y="1203"/>
                    </a:lnTo>
                    <a:lnTo>
                      <a:pt x="822" y="1221"/>
                    </a:lnTo>
                    <a:lnTo>
                      <a:pt x="815" y="1246"/>
                    </a:lnTo>
                    <a:lnTo>
                      <a:pt x="804" y="1262"/>
                    </a:lnTo>
                    <a:lnTo>
                      <a:pt x="827" y="1313"/>
                    </a:lnTo>
                    <a:lnTo>
                      <a:pt x="820" y="1324"/>
                    </a:lnTo>
                    <a:lnTo>
                      <a:pt x="810" y="1327"/>
                    </a:lnTo>
                    <a:lnTo>
                      <a:pt x="794" y="1341"/>
                    </a:lnTo>
                    <a:lnTo>
                      <a:pt x="783" y="1350"/>
                    </a:lnTo>
                    <a:lnTo>
                      <a:pt x="771" y="1348"/>
                    </a:lnTo>
                    <a:lnTo>
                      <a:pt x="759" y="1350"/>
                    </a:lnTo>
                    <a:lnTo>
                      <a:pt x="749" y="1348"/>
                    </a:lnTo>
                    <a:lnTo>
                      <a:pt x="724" y="1362"/>
                    </a:lnTo>
                    <a:lnTo>
                      <a:pt x="702" y="1364"/>
                    </a:lnTo>
                    <a:lnTo>
                      <a:pt x="697" y="1362"/>
                    </a:lnTo>
                    <a:lnTo>
                      <a:pt x="669" y="1359"/>
                    </a:lnTo>
                    <a:lnTo>
                      <a:pt x="657" y="1353"/>
                    </a:lnTo>
                    <a:lnTo>
                      <a:pt x="645" y="1357"/>
                    </a:lnTo>
                    <a:lnTo>
                      <a:pt x="634" y="1350"/>
                    </a:lnTo>
                    <a:lnTo>
                      <a:pt x="631" y="1338"/>
                    </a:lnTo>
                    <a:lnTo>
                      <a:pt x="627" y="1315"/>
                    </a:lnTo>
                    <a:lnTo>
                      <a:pt x="620" y="1310"/>
                    </a:lnTo>
                    <a:lnTo>
                      <a:pt x="615" y="1297"/>
                    </a:lnTo>
                    <a:lnTo>
                      <a:pt x="620" y="1283"/>
                    </a:lnTo>
                    <a:lnTo>
                      <a:pt x="610" y="1262"/>
                    </a:lnTo>
                    <a:lnTo>
                      <a:pt x="617" y="1243"/>
                    </a:lnTo>
                    <a:lnTo>
                      <a:pt x="608" y="1224"/>
                    </a:lnTo>
                    <a:lnTo>
                      <a:pt x="601" y="1168"/>
                    </a:lnTo>
                    <a:lnTo>
                      <a:pt x="592" y="1159"/>
                    </a:lnTo>
                    <a:lnTo>
                      <a:pt x="584" y="1137"/>
                    </a:lnTo>
                    <a:lnTo>
                      <a:pt x="586" y="1124"/>
                    </a:lnTo>
                    <a:lnTo>
                      <a:pt x="579" y="1113"/>
                    </a:lnTo>
                    <a:lnTo>
                      <a:pt x="577" y="1105"/>
                    </a:lnTo>
                    <a:lnTo>
                      <a:pt x="568" y="1106"/>
                    </a:lnTo>
                    <a:lnTo>
                      <a:pt x="559" y="1105"/>
                    </a:lnTo>
                    <a:lnTo>
                      <a:pt x="551" y="1106"/>
                    </a:lnTo>
                    <a:lnTo>
                      <a:pt x="540" y="1094"/>
                    </a:lnTo>
                    <a:lnTo>
                      <a:pt x="537" y="1094"/>
                    </a:lnTo>
                    <a:lnTo>
                      <a:pt x="525" y="1082"/>
                    </a:lnTo>
                    <a:lnTo>
                      <a:pt x="500" y="1079"/>
                    </a:lnTo>
                    <a:lnTo>
                      <a:pt x="499" y="1047"/>
                    </a:lnTo>
                    <a:lnTo>
                      <a:pt x="490" y="1038"/>
                    </a:lnTo>
                    <a:lnTo>
                      <a:pt x="481" y="1035"/>
                    </a:lnTo>
                    <a:lnTo>
                      <a:pt x="476" y="1019"/>
                    </a:lnTo>
                    <a:lnTo>
                      <a:pt x="467" y="1017"/>
                    </a:lnTo>
                    <a:lnTo>
                      <a:pt x="452" y="990"/>
                    </a:lnTo>
                    <a:lnTo>
                      <a:pt x="450" y="963"/>
                    </a:lnTo>
                    <a:lnTo>
                      <a:pt x="438" y="955"/>
                    </a:lnTo>
                    <a:lnTo>
                      <a:pt x="441" y="932"/>
                    </a:lnTo>
                    <a:lnTo>
                      <a:pt x="445" y="924"/>
                    </a:lnTo>
                    <a:lnTo>
                      <a:pt x="438" y="911"/>
                    </a:lnTo>
                    <a:lnTo>
                      <a:pt x="438" y="898"/>
                    </a:lnTo>
                    <a:lnTo>
                      <a:pt x="417" y="887"/>
                    </a:lnTo>
                    <a:lnTo>
                      <a:pt x="412" y="874"/>
                    </a:lnTo>
                    <a:lnTo>
                      <a:pt x="412" y="852"/>
                    </a:lnTo>
                    <a:lnTo>
                      <a:pt x="431" y="839"/>
                    </a:lnTo>
                    <a:lnTo>
                      <a:pt x="434" y="830"/>
                    </a:lnTo>
                    <a:lnTo>
                      <a:pt x="438" y="830"/>
                    </a:lnTo>
                    <a:lnTo>
                      <a:pt x="445" y="820"/>
                    </a:lnTo>
                    <a:lnTo>
                      <a:pt x="459" y="817"/>
                    </a:lnTo>
                    <a:lnTo>
                      <a:pt x="459" y="809"/>
                    </a:lnTo>
                    <a:lnTo>
                      <a:pt x="447" y="804"/>
                    </a:lnTo>
                    <a:lnTo>
                      <a:pt x="452" y="793"/>
                    </a:lnTo>
                    <a:lnTo>
                      <a:pt x="445" y="785"/>
                    </a:lnTo>
                    <a:lnTo>
                      <a:pt x="445" y="777"/>
                    </a:lnTo>
                    <a:lnTo>
                      <a:pt x="441" y="773"/>
                    </a:lnTo>
                    <a:lnTo>
                      <a:pt x="417" y="780"/>
                    </a:lnTo>
                    <a:lnTo>
                      <a:pt x="414" y="787"/>
                    </a:lnTo>
                    <a:lnTo>
                      <a:pt x="405" y="790"/>
                    </a:lnTo>
                    <a:lnTo>
                      <a:pt x="394" y="782"/>
                    </a:lnTo>
                    <a:lnTo>
                      <a:pt x="381" y="785"/>
                    </a:lnTo>
                    <a:lnTo>
                      <a:pt x="375" y="795"/>
                    </a:lnTo>
                    <a:lnTo>
                      <a:pt x="372" y="795"/>
                    </a:lnTo>
                    <a:lnTo>
                      <a:pt x="353" y="768"/>
                    </a:lnTo>
                    <a:lnTo>
                      <a:pt x="358" y="755"/>
                    </a:lnTo>
                    <a:lnTo>
                      <a:pt x="358" y="738"/>
                    </a:lnTo>
                    <a:lnTo>
                      <a:pt x="349" y="728"/>
                    </a:lnTo>
                    <a:lnTo>
                      <a:pt x="346" y="726"/>
                    </a:lnTo>
                    <a:lnTo>
                      <a:pt x="330" y="750"/>
                    </a:lnTo>
                    <a:lnTo>
                      <a:pt x="323" y="750"/>
                    </a:lnTo>
                    <a:lnTo>
                      <a:pt x="308" y="719"/>
                    </a:lnTo>
                    <a:lnTo>
                      <a:pt x="292" y="731"/>
                    </a:lnTo>
                    <a:lnTo>
                      <a:pt x="276" y="741"/>
                    </a:lnTo>
                    <a:lnTo>
                      <a:pt x="263" y="715"/>
                    </a:lnTo>
                    <a:lnTo>
                      <a:pt x="252" y="707"/>
                    </a:lnTo>
                    <a:lnTo>
                      <a:pt x="243" y="687"/>
                    </a:lnTo>
                    <a:lnTo>
                      <a:pt x="238" y="684"/>
                    </a:lnTo>
                    <a:lnTo>
                      <a:pt x="205" y="612"/>
                    </a:lnTo>
                    <a:lnTo>
                      <a:pt x="214" y="588"/>
                    </a:lnTo>
                    <a:lnTo>
                      <a:pt x="202" y="569"/>
                    </a:lnTo>
                    <a:lnTo>
                      <a:pt x="191" y="558"/>
                    </a:lnTo>
                    <a:lnTo>
                      <a:pt x="193" y="545"/>
                    </a:lnTo>
                    <a:lnTo>
                      <a:pt x="205" y="545"/>
                    </a:lnTo>
                    <a:lnTo>
                      <a:pt x="205" y="532"/>
                    </a:lnTo>
                    <a:lnTo>
                      <a:pt x="221" y="512"/>
                    </a:lnTo>
                    <a:lnTo>
                      <a:pt x="217" y="491"/>
                    </a:lnTo>
                    <a:lnTo>
                      <a:pt x="148" y="436"/>
                    </a:lnTo>
                    <a:lnTo>
                      <a:pt x="146" y="439"/>
                    </a:lnTo>
                    <a:lnTo>
                      <a:pt x="148" y="440"/>
                    </a:lnTo>
                    <a:lnTo>
                      <a:pt x="146" y="444"/>
                    </a:lnTo>
                    <a:lnTo>
                      <a:pt x="144" y="442"/>
                    </a:lnTo>
                    <a:lnTo>
                      <a:pt x="138" y="437"/>
                    </a:lnTo>
                    <a:lnTo>
                      <a:pt x="136" y="439"/>
                    </a:lnTo>
                    <a:lnTo>
                      <a:pt x="131" y="434"/>
                    </a:lnTo>
                    <a:lnTo>
                      <a:pt x="127" y="437"/>
                    </a:lnTo>
                    <a:lnTo>
                      <a:pt x="125" y="437"/>
                    </a:lnTo>
                    <a:lnTo>
                      <a:pt x="122" y="436"/>
                    </a:lnTo>
                    <a:lnTo>
                      <a:pt x="118" y="432"/>
                    </a:lnTo>
                    <a:lnTo>
                      <a:pt x="115" y="431"/>
                    </a:lnTo>
                    <a:lnTo>
                      <a:pt x="111" y="426"/>
                    </a:lnTo>
                    <a:lnTo>
                      <a:pt x="106" y="421"/>
                    </a:lnTo>
                    <a:lnTo>
                      <a:pt x="103" y="413"/>
                    </a:lnTo>
                    <a:lnTo>
                      <a:pt x="99" y="410"/>
                    </a:lnTo>
                    <a:lnTo>
                      <a:pt x="96" y="407"/>
                    </a:lnTo>
                    <a:lnTo>
                      <a:pt x="92" y="407"/>
                    </a:lnTo>
                    <a:lnTo>
                      <a:pt x="91" y="407"/>
                    </a:lnTo>
                    <a:lnTo>
                      <a:pt x="91" y="405"/>
                    </a:lnTo>
                    <a:lnTo>
                      <a:pt x="87" y="404"/>
                    </a:lnTo>
                    <a:lnTo>
                      <a:pt x="82" y="399"/>
                    </a:lnTo>
                    <a:lnTo>
                      <a:pt x="78" y="393"/>
                    </a:lnTo>
                    <a:lnTo>
                      <a:pt x="77" y="390"/>
                    </a:lnTo>
                    <a:lnTo>
                      <a:pt x="73" y="388"/>
                    </a:lnTo>
                    <a:lnTo>
                      <a:pt x="70" y="383"/>
                    </a:lnTo>
                    <a:lnTo>
                      <a:pt x="66" y="385"/>
                    </a:lnTo>
                    <a:lnTo>
                      <a:pt x="65" y="386"/>
                    </a:lnTo>
                    <a:lnTo>
                      <a:pt x="59" y="390"/>
                    </a:lnTo>
                    <a:lnTo>
                      <a:pt x="56" y="382"/>
                    </a:lnTo>
                    <a:lnTo>
                      <a:pt x="66" y="377"/>
                    </a:lnTo>
                    <a:lnTo>
                      <a:pt x="66" y="374"/>
                    </a:lnTo>
                    <a:lnTo>
                      <a:pt x="45" y="361"/>
                    </a:lnTo>
                    <a:lnTo>
                      <a:pt x="56" y="345"/>
                    </a:lnTo>
                    <a:lnTo>
                      <a:pt x="42" y="337"/>
                    </a:lnTo>
                    <a:lnTo>
                      <a:pt x="32" y="351"/>
                    </a:lnTo>
                    <a:lnTo>
                      <a:pt x="0" y="332"/>
                    </a:lnTo>
                    <a:lnTo>
                      <a:pt x="21" y="321"/>
                    </a:lnTo>
                    <a:lnTo>
                      <a:pt x="72" y="251"/>
                    </a:lnTo>
                    <a:lnTo>
                      <a:pt x="82" y="266"/>
                    </a:lnTo>
                    <a:lnTo>
                      <a:pt x="68" y="283"/>
                    </a:lnTo>
                    <a:lnTo>
                      <a:pt x="77" y="290"/>
                    </a:lnTo>
                    <a:lnTo>
                      <a:pt x="66" y="302"/>
                    </a:lnTo>
                    <a:lnTo>
                      <a:pt x="78" y="307"/>
                    </a:lnTo>
                    <a:lnTo>
                      <a:pt x="94" y="286"/>
                    </a:lnTo>
                    <a:lnTo>
                      <a:pt x="105" y="288"/>
                    </a:lnTo>
                    <a:lnTo>
                      <a:pt x="105" y="281"/>
                    </a:lnTo>
                    <a:lnTo>
                      <a:pt x="108" y="281"/>
                    </a:lnTo>
                    <a:lnTo>
                      <a:pt x="106" y="291"/>
                    </a:lnTo>
                    <a:lnTo>
                      <a:pt x="110" y="293"/>
                    </a:lnTo>
                    <a:lnTo>
                      <a:pt x="118" y="291"/>
                    </a:lnTo>
                    <a:lnTo>
                      <a:pt x="127" y="293"/>
                    </a:lnTo>
                    <a:lnTo>
                      <a:pt x="132" y="288"/>
                    </a:lnTo>
                    <a:lnTo>
                      <a:pt x="134" y="272"/>
                    </a:lnTo>
                    <a:lnTo>
                      <a:pt x="146" y="256"/>
                    </a:lnTo>
                    <a:lnTo>
                      <a:pt x="139" y="253"/>
                    </a:lnTo>
                    <a:lnTo>
                      <a:pt x="118" y="256"/>
                    </a:lnTo>
                    <a:lnTo>
                      <a:pt x="103" y="267"/>
                    </a:lnTo>
                    <a:lnTo>
                      <a:pt x="99" y="261"/>
                    </a:lnTo>
                    <a:lnTo>
                      <a:pt x="111" y="253"/>
                    </a:lnTo>
                    <a:lnTo>
                      <a:pt x="106" y="245"/>
                    </a:lnTo>
                    <a:lnTo>
                      <a:pt x="108" y="243"/>
                    </a:lnTo>
                    <a:lnTo>
                      <a:pt x="80" y="202"/>
                    </a:lnTo>
                    <a:lnTo>
                      <a:pt x="98" y="175"/>
                    </a:lnTo>
                    <a:lnTo>
                      <a:pt x="141" y="200"/>
                    </a:lnTo>
                    <a:lnTo>
                      <a:pt x="143" y="199"/>
                    </a:lnTo>
                    <a:lnTo>
                      <a:pt x="146" y="205"/>
                    </a:lnTo>
                    <a:lnTo>
                      <a:pt x="162" y="215"/>
                    </a:lnTo>
                    <a:lnTo>
                      <a:pt x="162" y="216"/>
                    </a:lnTo>
                    <a:lnTo>
                      <a:pt x="165" y="218"/>
                    </a:lnTo>
                    <a:lnTo>
                      <a:pt x="157" y="227"/>
                    </a:lnTo>
                    <a:lnTo>
                      <a:pt x="170" y="238"/>
                    </a:lnTo>
                    <a:lnTo>
                      <a:pt x="177" y="226"/>
                    </a:lnTo>
                    <a:lnTo>
                      <a:pt x="170" y="221"/>
                    </a:lnTo>
                    <a:lnTo>
                      <a:pt x="172" y="220"/>
                    </a:lnTo>
                    <a:lnTo>
                      <a:pt x="179" y="224"/>
                    </a:lnTo>
                    <a:lnTo>
                      <a:pt x="181" y="220"/>
                    </a:lnTo>
                    <a:lnTo>
                      <a:pt x="179" y="216"/>
                    </a:lnTo>
                    <a:lnTo>
                      <a:pt x="184" y="192"/>
                    </a:lnTo>
                    <a:lnTo>
                      <a:pt x="146" y="170"/>
                    </a:lnTo>
                    <a:lnTo>
                      <a:pt x="143" y="170"/>
                    </a:lnTo>
                    <a:lnTo>
                      <a:pt x="146" y="161"/>
                    </a:lnTo>
                    <a:lnTo>
                      <a:pt x="146" y="156"/>
                    </a:lnTo>
                    <a:lnTo>
                      <a:pt x="148" y="156"/>
                    </a:lnTo>
                    <a:lnTo>
                      <a:pt x="146" y="156"/>
                    </a:lnTo>
                    <a:lnTo>
                      <a:pt x="148" y="153"/>
                    </a:lnTo>
                    <a:lnTo>
                      <a:pt x="148" y="149"/>
                    </a:lnTo>
                    <a:lnTo>
                      <a:pt x="176" y="157"/>
                    </a:lnTo>
                    <a:lnTo>
                      <a:pt x="177" y="157"/>
                    </a:lnTo>
                    <a:lnTo>
                      <a:pt x="186" y="129"/>
                    </a:lnTo>
                    <a:lnTo>
                      <a:pt x="191" y="132"/>
                    </a:lnTo>
                    <a:lnTo>
                      <a:pt x="191" y="131"/>
                    </a:lnTo>
                    <a:lnTo>
                      <a:pt x="188" y="127"/>
                    </a:lnTo>
                    <a:lnTo>
                      <a:pt x="186" y="126"/>
                    </a:lnTo>
                    <a:lnTo>
                      <a:pt x="188" y="123"/>
                    </a:lnTo>
                    <a:lnTo>
                      <a:pt x="146" y="99"/>
                    </a:lnTo>
                    <a:lnTo>
                      <a:pt x="129" y="89"/>
                    </a:lnTo>
                    <a:lnTo>
                      <a:pt x="146" y="57"/>
                    </a:lnTo>
                    <a:lnTo>
                      <a:pt x="148" y="56"/>
                    </a:lnTo>
                    <a:lnTo>
                      <a:pt x="146" y="53"/>
                    </a:lnTo>
                    <a:lnTo>
                      <a:pt x="136" y="43"/>
                    </a:lnTo>
                    <a:lnTo>
                      <a:pt x="136" y="0"/>
                    </a:lnTo>
                    <a:lnTo>
                      <a:pt x="146" y="5"/>
                    </a:lnTo>
                    <a:lnTo>
                      <a:pt x="223" y="49"/>
                    </a:lnTo>
                    <a:lnTo>
                      <a:pt x="238" y="53"/>
                    </a:lnTo>
                    <a:lnTo>
                      <a:pt x="266" y="65"/>
                    </a:lnTo>
                    <a:lnTo>
                      <a:pt x="320" y="97"/>
                    </a:lnTo>
                    <a:lnTo>
                      <a:pt x="474" y="227"/>
                    </a:lnTo>
                    <a:lnTo>
                      <a:pt x="480" y="238"/>
                    </a:lnTo>
                    <a:lnTo>
                      <a:pt x="485" y="235"/>
                    </a:lnTo>
                    <a:lnTo>
                      <a:pt x="490" y="238"/>
                    </a:lnTo>
                    <a:lnTo>
                      <a:pt x="565" y="305"/>
                    </a:lnTo>
                    <a:lnTo>
                      <a:pt x="575" y="301"/>
                    </a:lnTo>
                    <a:lnTo>
                      <a:pt x="599" y="267"/>
                    </a:lnTo>
                    <a:lnTo>
                      <a:pt x="610" y="270"/>
                    </a:lnTo>
                    <a:lnTo>
                      <a:pt x="705" y="355"/>
                    </a:lnTo>
                    <a:lnTo>
                      <a:pt x="705" y="367"/>
                    </a:lnTo>
                    <a:lnTo>
                      <a:pt x="700" y="391"/>
                    </a:lnTo>
                    <a:lnTo>
                      <a:pt x="705" y="396"/>
                    </a:lnTo>
                    <a:lnTo>
                      <a:pt x="704" y="412"/>
                    </a:lnTo>
                    <a:lnTo>
                      <a:pt x="690" y="428"/>
                    </a:lnTo>
                    <a:lnTo>
                      <a:pt x="691" y="444"/>
                    </a:lnTo>
                    <a:lnTo>
                      <a:pt x="695" y="445"/>
                    </a:lnTo>
                    <a:lnTo>
                      <a:pt x="695" y="450"/>
                    </a:lnTo>
                    <a:lnTo>
                      <a:pt x="700" y="450"/>
                    </a:lnTo>
                    <a:lnTo>
                      <a:pt x="700" y="458"/>
                    </a:lnTo>
                    <a:lnTo>
                      <a:pt x="709" y="458"/>
                    </a:lnTo>
                    <a:lnTo>
                      <a:pt x="704" y="474"/>
                    </a:lnTo>
                    <a:lnTo>
                      <a:pt x="717" y="491"/>
                    </a:lnTo>
                    <a:lnTo>
                      <a:pt x="709" y="498"/>
                    </a:lnTo>
                    <a:lnTo>
                      <a:pt x="709" y="525"/>
                    </a:lnTo>
                    <a:lnTo>
                      <a:pt x="726" y="564"/>
                    </a:lnTo>
                    <a:lnTo>
                      <a:pt x="719" y="577"/>
                    </a:lnTo>
                    <a:lnTo>
                      <a:pt x="730" y="595"/>
                    </a:lnTo>
                    <a:lnTo>
                      <a:pt x="742" y="595"/>
                    </a:lnTo>
                    <a:lnTo>
                      <a:pt x="759" y="607"/>
                    </a:lnTo>
                    <a:lnTo>
                      <a:pt x="756" y="621"/>
                    </a:lnTo>
                    <a:lnTo>
                      <a:pt x="759" y="630"/>
                    </a:lnTo>
                    <a:lnTo>
                      <a:pt x="756" y="641"/>
                    </a:lnTo>
                    <a:lnTo>
                      <a:pt x="782" y="684"/>
                    </a:lnTo>
                    <a:lnTo>
                      <a:pt x="777" y="688"/>
                    </a:lnTo>
                    <a:lnTo>
                      <a:pt x="777" y="706"/>
                    </a:lnTo>
                    <a:lnTo>
                      <a:pt x="783" y="712"/>
                    </a:lnTo>
                    <a:lnTo>
                      <a:pt x="782" y="7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96" name="Freeform 76"/>
              <p:cNvSpPr>
                <a:spLocks/>
              </p:cNvSpPr>
              <p:nvPr/>
            </p:nvSpPr>
            <p:spPr bwMode="auto">
              <a:xfrm>
                <a:off x="4533428" y="7324754"/>
                <a:ext cx="1395413" cy="2165358"/>
              </a:xfrm>
              <a:custGeom>
                <a:avLst/>
                <a:gdLst>
                  <a:gd name="T0" fmla="*/ 768 w 879"/>
                  <a:gd name="T1" fmla="*/ 763 h 1364"/>
                  <a:gd name="T2" fmla="*/ 799 w 879"/>
                  <a:gd name="T3" fmla="*/ 830 h 1364"/>
                  <a:gd name="T4" fmla="*/ 794 w 879"/>
                  <a:gd name="T5" fmla="*/ 893 h 1364"/>
                  <a:gd name="T6" fmla="*/ 799 w 879"/>
                  <a:gd name="T7" fmla="*/ 982 h 1364"/>
                  <a:gd name="T8" fmla="*/ 832 w 879"/>
                  <a:gd name="T9" fmla="*/ 1033 h 1364"/>
                  <a:gd name="T10" fmla="*/ 867 w 879"/>
                  <a:gd name="T11" fmla="*/ 1119 h 1364"/>
                  <a:gd name="T12" fmla="*/ 832 w 879"/>
                  <a:gd name="T13" fmla="*/ 1184 h 1364"/>
                  <a:gd name="T14" fmla="*/ 804 w 879"/>
                  <a:gd name="T15" fmla="*/ 1262 h 1364"/>
                  <a:gd name="T16" fmla="*/ 783 w 879"/>
                  <a:gd name="T17" fmla="*/ 1350 h 1364"/>
                  <a:gd name="T18" fmla="*/ 702 w 879"/>
                  <a:gd name="T19" fmla="*/ 1364 h 1364"/>
                  <a:gd name="T20" fmla="*/ 634 w 879"/>
                  <a:gd name="T21" fmla="*/ 1350 h 1364"/>
                  <a:gd name="T22" fmla="*/ 620 w 879"/>
                  <a:gd name="T23" fmla="*/ 1283 h 1364"/>
                  <a:gd name="T24" fmla="*/ 592 w 879"/>
                  <a:gd name="T25" fmla="*/ 1159 h 1364"/>
                  <a:gd name="T26" fmla="*/ 568 w 879"/>
                  <a:gd name="T27" fmla="*/ 1106 h 1364"/>
                  <a:gd name="T28" fmla="*/ 525 w 879"/>
                  <a:gd name="T29" fmla="*/ 1082 h 1364"/>
                  <a:gd name="T30" fmla="*/ 476 w 879"/>
                  <a:gd name="T31" fmla="*/ 1019 h 1364"/>
                  <a:gd name="T32" fmla="*/ 441 w 879"/>
                  <a:gd name="T33" fmla="*/ 932 h 1364"/>
                  <a:gd name="T34" fmla="*/ 412 w 879"/>
                  <a:gd name="T35" fmla="*/ 874 h 1364"/>
                  <a:gd name="T36" fmla="*/ 445 w 879"/>
                  <a:gd name="T37" fmla="*/ 820 h 1364"/>
                  <a:gd name="T38" fmla="*/ 445 w 879"/>
                  <a:gd name="T39" fmla="*/ 785 h 1364"/>
                  <a:gd name="T40" fmla="*/ 405 w 879"/>
                  <a:gd name="T41" fmla="*/ 790 h 1364"/>
                  <a:gd name="T42" fmla="*/ 353 w 879"/>
                  <a:gd name="T43" fmla="*/ 768 h 1364"/>
                  <a:gd name="T44" fmla="*/ 330 w 879"/>
                  <a:gd name="T45" fmla="*/ 750 h 1364"/>
                  <a:gd name="T46" fmla="*/ 263 w 879"/>
                  <a:gd name="T47" fmla="*/ 715 h 1364"/>
                  <a:gd name="T48" fmla="*/ 214 w 879"/>
                  <a:gd name="T49" fmla="*/ 588 h 1364"/>
                  <a:gd name="T50" fmla="*/ 205 w 879"/>
                  <a:gd name="T51" fmla="*/ 532 h 1364"/>
                  <a:gd name="T52" fmla="*/ 148 w 879"/>
                  <a:gd name="T53" fmla="*/ 440 h 1364"/>
                  <a:gd name="T54" fmla="*/ 131 w 879"/>
                  <a:gd name="T55" fmla="*/ 434 h 1364"/>
                  <a:gd name="T56" fmla="*/ 115 w 879"/>
                  <a:gd name="T57" fmla="*/ 431 h 1364"/>
                  <a:gd name="T58" fmla="*/ 96 w 879"/>
                  <a:gd name="T59" fmla="*/ 407 h 1364"/>
                  <a:gd name="T60" fmla="*/ 82 w 879"/>
                  <a:gd name="T61" fmla="*/ 399 h 1364"/>
                  <a:gd name="T62" fmla="*/ 66 w 879"/>
                  <a:gd name="T63" fmla="*/ 385 h 1364"/>
                  <a:gd name="T64" fmla="*/ 66 w 879"/>
                  <a:gd name="T65" fmla="*/ 374 h 1364"/>
                  <a:gd name="T66" fmla="*/ 0 w 879"/>
                  <a:gd name="T67" fmla="*/ 332 h 1364"/>
                  <a:gd name="T68" fmla="*/ 77 w 879"/>
                  <a:gd name="T69" fmla="*/ 290 h 1364"/>
                  <a:gd name="T70" fmla="*/ 105 w 879"/>
                  <a:gd name="T71" fmla="*/ 281 h 1364"/>
                  <a:gd name="T72" fmla="*/ 127 w 879"/>
                  <a:gd name="T73" fmla="*/ 293 h 1364"/>
                  <a:gd name="T74" fmla="*/ 118 w 879"/>
                  <a:gd name="T75" fmla="*/ 256 h 1364"/>
                  <a:gd name="T76" fmla="*/ 108 w 879"/>
                  <a:gd name="T77" fmla="*/ 243 h 1364"/>
                  <a:gd name="T78" fmla="*/ 146 w 879"/>
                  <a:gd name="T79" fmla="*/ 205 h 1364"/>
                  <a:gd name="T80" fmla="*/ 170 w 879"/>
                  <a:gd name="T81" fmla="*/ 238 h 1364"/>
                  <a:gd name="T82" fmla="*/ 181 w 879"/>
                  <a:gd name="T83" fmla="*/ 220 h 1364"/>
                  <a:gd name="T84" fmla="*/ 146 w 879"/>
                  <a:gd name="T85" fmla="*/ 161 h 1364"/>
                  <a:gd name="T86" fmla="*/ 148 w 879"/>
                  <a:gd name="T87" fmla="*/ 149 h 1364"/>
                  <a:gd name="T88" fmla="*/ 191 w 879"/>
                  <a:gd name="T89" fmla="*/ 131 h 1364"/>
                  <a:gd name="T90" fmla="*/ 129 w 879"/>
                  <a:gd name="T91" fmla="*/ 89 h 1364"/>
                  <a:gd name="T92" fmla="*/ 136 w 879"/>
                  <a:gd name="T93" fmla="*/ 0 h 1364"/>
                  <a:gd name="T94" fmla="*/ 320 w 879"/>
                  <a:gd name="T95" fmla="*/ 97 h 1364"/>
                  <a:gd name="T96" fmla="*/ 565 w 879"/>
                  <a:gd name="T97" fmla="*/ 305 h 1364"/>
                  <a:gd name="T98" fmla="*/ 705 w 879"/>
                  <a:gd name="T99" fmla="*/ 367 h 1364"/>
                  <a:gd name="T100" fmla="*/ 691 w 879"/>
                  <a:gd name="T101" fmla="*/ 444 h 1364"/>
                  <a:gd name="T102" fmla="*/ 709 w 879"/>
                  <a:gd name="T103" fmla="*/ 458 h 1364"/>
                  <a:gd name="T104" fmla="*/ 726 w 879"/>
                  <a:gd name="T105" fmla="*/ 564 h 1364"/>
                  <a:gd name="T106" fmla="*/ 756 w 879"/>
                  <a:gd name="T107" fmla="*/ 621 h 1364"/>
                  <a:gd name="T108" fmla="*/ 777 w 879"/>
                  <a:gd name="T109" fmla="*/ 706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9" h="1364">
                    <a:moveTo>
                      <a:pt x="782" y="715"/>
                    </a:moveTo>
                    <a:lnTo>
                      <a:pt x="780" y="726"/>
                    </a:lnTo>
                    <a:lnTo>
                      <a:pt x="782" y="741"/>
                    </a:lnTo>
                    <a:lnTo>
                      <a:pt x="766" y="753"/>
                    </a:lnTo>
                    <a:lnTo>
                      <a:pt x="768" y="763"/>
                    </a:lnTo>
                    <a:lnTo>
                      <a:pt x="785" y="765"/>
                    </a:lnTo>
                    <a:lnTo>
                      <a:pt x="783" y="777"/>
                    </a:lnTo>
                    <a:lnTo>
                      <a:pt x="794" y="787"/>
                    </a:lnTo>
                    <a:lnTo>
                      <a:pt x="794" y="812"/>
                    </a:lnTo>
                    <a:lnTo>
                      <a:pt x="799" y="830"/>
                    </a:lnTo>
                    <a:lnTo>
                      <a:pt x="813" y="839"/>
                    </a:lnTo>
                    <a:lnTo>
                      <a:pt x="813" y="849"/>
                    </a:lnTo>
                    <a:lnTo>
                      <a:pt x="799" y="874"/>
                    </a:lnTo>
                    <a:lnTo>
                      <a:pt x="806" y="889"/>
                    </a:lnTo>
                    <a:lnTo>
                      <a:pt x="794" y="893"/>
                    </a:lnTo>
                    <a:lnTo>
                      <a:pt x="785" y="914"/>
                    </a:lnTo>
                    <a:lnTo>
                      <a:pt x="790" y="936"/>
                    </a:lnTo>
                    <a:lnTo>
                      <a:pt x="771" y="960"/>
                    </a:lnTo>
                    <a:lnTo>
                      <a:pt x="768" y="976"/>
                    </a:lnTo>
                    <a:lnTo>
                      <a:pt x="799" y="982"/>
                    </a:lnTo>
                    <a:lnTo>
                      <a:pt x="810" y="990"/>
                    </a:lnTo>
                    <a:lnTo>
                      <a:pt x="810" y="1004"/>
                    </a:lnTo>
                    <a:lnTo>
                      <a:pt x="820" y="1014"/>
                    </a:lnTo>
                    <a:lnTo>
                      <a:pt x="820" y="1022"/>
                    </a:lnTo>
                    <a:lnTo>
                      <a:pt x="832" y="1033"/>
                    </a:lnTo>
                    <a:lnTo>
                      <a:pt x="856" y="1039"/>
                    </a:lnTo>
                    <a:lnTo>
                      <a:pt x="869" y="1056"/>
                    </a:lnTo>
                    <a:lnTo>
                      <a:pt x="879" y="1100"/>
                    </a:lnTo>
                    <a:lnTo>
                      <a:pt x="875" y="1113"/>
                    </a:lnTo>
                    <a:lnTo>
                      <a:pt x="867" y="1119"/>
                    </a:lnTo>
                    <a:lnTo>
                      <a:pt x="849" y="1119"/>
                    </a:lnTo>
                    <a:lnTo>
                      <a:pt x="841" y="1137"/>
                    </a:lnTo>
                    <a:lnTo>
                      <a:pt x="839" y="1159"/>
                    </a:lnTo>
                    <a:lnTo>
                      <a:pt x="844" y="1168"/>
                    </a:lnTo>
                    <a:lnTo>
                      <a:pt x="832" y="1184"/>
                    </a:lnTo>
                    <a:lnTo>
                      <a:pt x="822" y="1189"/>
                    </a:lnTo>
                    <a:lnTo>
                      <a:pt x="816" y="1203"/>
                    </a:lnTo>
                    <a:lnTo>
                      <a:pt x="822" y="1221"/>
                    </a:lnTo>
                    <a:lnTo>
                      <a:pt x="815" y="1246"/>
                    </a:lnTo>
                    <a:lnTo>
                      <a:pt x="804" y="1262"/>
                    </a:lnTo>
                    <a:lnTo>
                      <a:pt x="827" y="1313"/>
                    </a:lnTo>
                    <a:lnTo>
                      <a:pt x="820" y="1324"/>
                    </a:lnTo>
                    <a:lnTo>
                      <a:pt x="810" y="1327"/>
                    </a:lnTo>
                    <a:lnTo>
                      <a:pt x="794" y="1341"/>
                    </a:lnTo>
                    <a:lnTo>
                      <a:pt x="783" y="1350"/>
                    </a:lnTo>
                    <a:lnTo>
                      <a:pt x="771" y="1348"/>
                    </a:lnTo>
                    <a:lnTo>
                      <a:pt x="759" y="1350"/>
                    </a:lnTo>
                    <a:lnTo>
                      <a:pt x="749" y="1348"/>
                    </a:lnTo>
                    <a:lnTo>
                      <a:pt x="724" y="1362"/>
                    </a:lnTo>
                    <a:lnTo>
                      <a:pt x="702" y="1364"/>
                    </a:lnTo>
                    <a:lnTo>
                      <a:pt x="697" y="1362"/>
                    </a:lnTo>
                    <a:lnTo>
                      <a:pt x="669" y="1359"/>
                    </a:lnTo>
                    <a:lnTo>
                      <a:pt x="657" y="1353"/>
                    </a:lnTo>
                    <a:lnTo>
                      <a:pt x="645" y="1357"/>
                    </a:lnTo>
                    <a:lnTo>
                      <a:pt x="634" y="1350"/>
                    </a:lnTo>
                    <a:lnTo>
                      <a:pt x="631" y="1338"/>
                    </a:lnTo>
                    <a:lnTo>
                      <a:pt x="627" y="1315"/>
                    </a:lnTo>
                    <a:lnTo>
                      <a:pt x="620" y="1310"/>
                    </a:lnTo>
                    <a:lnTo>
                      <a:pt x="615" y="1297"/>
                    </a:lnTo>
                    <a:lnTo>
                      <a:pt x="620" y="1283"/>
                    </a:lnTo>
                    <a:lnTo>
                      <a:pt x="610" y="1262"/>
                    </a:lnTo>
                    <a:lnTo>
                      <a:pt x="617" y="1243"/>
                    </a:lnTo>
                    <a:lnTo>
                      <a:pt x="608" y="1224"/>
                    </a:lnTo>
                    <a:lnTo>
                      <a:pt x="601" y="1168"/>
                    </a:lnTo>
                    <a:lnTo>
                      <a:pt x="592" y="1159"/>
                    </a:lnTo>
                    <a:lnTo>
                      <a:pt x="584" y="1137"/>
                    </a:lnTo>
                    <a:lnTo>
                      <a:pt x="586" y="1124"/>
                    </a:lnTo>
                    <a:lnTo>
                      <a:pt x="579" y="1113"/>
                    </a:lnTo>
                    <a:lnTo>
                      <a:pt x="577" y="1105"/>
                    </a:lnTo>
                    <a:lnTo>
                      <a:pt x="568" y="1106"/>
                    </a:lnTo>
                    <a:lnTo>
                      <a:pt x="559" y="1105"/>
                    </a:lnTo>
                    <a:lnTo>
                      <a:pt x="551" y="1106"/>
                    </a:lnTo>
                    <a:lnTo>
                      <a:pt x="540" y="1094"/>
                    </a:lnTo>
                    <a:lnTo>
                      <a:pt x="537" y="1094"/>
                    </a:lnTo>
                    <a:lnTo>
                      <a:pt x="525" y="1082"/>
                    </a:lnTo>
                    <a:lnTo>
                      <a:pt x="500" y="1079"/>
                    </a:lnTo>
                    <a:lnTo>
                      <a:pt x="499" y="1047"/>
                    </a:lnTo>
                    <a:lnTo>
                      <a:pt x="490" y="1038"/>
                    </a:lnTo>
                    <a:lnTo>
                      <a:pt x="481" y="1035"/>
                    </a:lnTo>
                    <a:lnTo>
                      <a:pt x="476" y="1019"/>
                    </a:lnTo>
                    <a:lnTo>
                      <a:pt x="467" y="1017"/>
                    </a:lnTo>
                    <a:lnTo>
                      <a:pt x="452" y="990"/>
                    </a:lnTo>
                    <a:lnTo>
                      <a:pt x="450" y="963"/>
                    </a:lnTo>
                    <a:lnTo>
                      <a:pt x="438" y="955"/>
                    </a:lnTo>
                    <a:lnTo>
                      <a:pt x="441" y="932"/>
                    </a:lnTo>
                    <a:lnTo>
                      <a:pt x="445" y="924"/>
                    </a:lnTo>
                    <a:lnTo>
                      <a:pt x="438" y="911"/>
                    </a:lnTo>
                    <a:lnTo>
                      <a:pt x="438" y="898"/>
                    </a:lnTo>
                    <a:lnTo>
                      <a:pt x="417" y="887"/>
                    </a:lnTo>
                    <a:lnTo>
                      <a:pt x="412" y="874"/>
                    </a:lnTo>
                    <a:lnTo>
                      <a:pt x="412" y="852"/>
                    </a:lnTo>
                    <a:lnTo>
                      <a:pt x="431" y="839"/>
                    </a:lnTo>
                    <a:lnTo>
                      <a:pt x="434" y="830"/>
                    </a:lnTo>
                    <a:lnTo>
                      <a:pt x="438" y="830"/>
                    </a:lnTo>
                    <a:lnTo>
                      <a:pt x="445" y="820"/>
                    </a:lnTo>
                    <a:lnTo>
                      <a:pt x="459" y="817"/>
                    </a:lnTo>
                    <a:lnTo>
                      <a:pt x="459" y="809"/>
                    </a:lnTo>
                    <a:lnTo>
                      <a:pt x="447" y="804"/>
                    </a:lnTo>
                    <a:lnTo>
                      <a:pt x="452" y="793"/>
                    </a:lnTo>
                    <a:lnTo>
                      <a:pt x="445" y="785"/>
                    </a:lnTo>
                    <a:lnTo>
                      <a:pt x="445" y="777"/>
                    </a:lnTo>
                    <a:lnTo>
                      <a:pt x="441" y="773"/>
                    </a:lnTo>
                    <a:lnTo>
                      <a:pt x="417" y="780"/>
                    </a:lnTo>
                    <a:lnTo>
                      <a:pt x="414" y="787"/>
                    </a:lnTo>
                    <a:lnTo>
                      <a:pt x="405" y="790"/>
                    </a:lnTo>
                    <a:lnTo>
                      <a:pt x="394" y="782"/>
                    </a:lnTo>
                    <a:lnTo>
                      <a:pt x="381" y="785"/>
                    </a:lnTo>
                    <a:lnTo>
                      <a:pt x="375" y="795"/>
                    </a:lnTo>
                    <a:lnTo>
                      <a:pt x="372" y="795"/>
                    </a:lnTo>
                    <a:lnTo>
                      <a:pt x="353" y="768"/>
                    </a:lnTo>
                    <a:lnTo>
                      <a:pt x="358" y="755"/>
                    </a:lnTo>
                    <a:lnTo>
                      <a:pt x="358" y="738"/>
                    </a:lnTo>
                    <a:lnTo>
                      <a:pt x="349" y="728"/>
                    </a:lnTo>
                    <a:lnTo>
                      <a:pt x="346" y="726"/>
                    </a:lnTo>
                    <a:lnTo>
                      <a:pt x="330" y="750"/>
                    </a:lnTo>
                    <a:lnTo>
                      <a:pt x="323" y="750"/>
                    </a:lnTo>
                    <a:lnTo>
                      <a:pt x="308" y="719"/>
                    </a:lnTo>
                    <a:lnTo>
                      <a:pt x="292" y="731"/>
                    </a:lnTo>
                    <a:lnTo>
                      <a:pt x="276" y="741"/>
                    </a:lnTo>
                    <a:lnTo>
                      <a:pt x="263" y="715"/>
                    </a:lnTo>
                    <a:lnTo>
                      <a:pt x="252" y="707"/>
                    </a:lnTo>
                    <a:lnTo>
                      <a:pt x="243" y="687"/>
                    </a:lnTo>
                    <a:lnTo>
                      <a:pt x="238" y="684"/>
                    </a:lnTo>
                    <a:lnTo>
                      <a:pt x="205" y="612"/>
                    </a:lnTo>
                    <a:lnTo>
                      <a:pt x="214" y="588"/>
                    </a:lnTo>
                    <a:lnTo>
                      <a:pt x="202" y="569"/>
                    </a:lnTo>
                    <a:lnTo>
                      <a:pt x="191" y="558"/>
                    </a:lnTo>
                    <a:lnTo>
                      <a:pt x="193" y="545"/>
                    </a:lnTo>
                    <a:lnTo>
                      <a:pt x="205" y="545"/>
                    </a:lnTo>
                    <a:lnTo>
                      <a:pt x="205" y="532"/>
                    </a:lnTo>
                    <a:lnTo>
                      <a:pt x="221" y="512"/>
                    </a:lnTo>
                    <a:lnTo>
                      <a:pt x="217" y="491"/>
                    </a:lnTo>
                    <a:lnTo>
                      <a:pt x="148" y="436"/>
                    </a:lnTo>
                    <a:lnTo>
                      <a:pt x="146" y="439"/>
                    </a:lnTo>
                    <a:lnTo>
                      <a:pt x="148" y="440"/>
                    </a:lnTo>
                    <a:lnTo>
                      <a:pt x="146" y="444"/>
                    </a:lnTo>
                    <a:lnTo>
                      <a:pt x="144" y="442"/>
                    </a:lnTo>
                    <a:lnTo>
                      <a:pt x="138" y="437"/>
                    </a:lnTo>
                    <a:lnTo>
                      <a:pt x="136" y="439"/>
                    </a:lnTo>
                    <a:lnTo>
                      <a:pt x="131" y="434"/>
                    </a:lnTo>
                    <a:lnTo>
                      <a:pt x="127" y="437"/>
                    </a:lnTo>
                    <a:lnTo>
                      <a:pt x="125" y="437"/>
                    </a:lnTo>
                    <a:lnTo>
                      <a:pt x="122" y="436"/>
                    </a:lnTo>
                    <a:lnTo>
                      <a:pt x="118" y="432"/>
                    </a:lnTo>
                    <a:lnTo>
                      <a:pt x="115" y="431"/>
                    </a:lnTo>
                    <a:lnTo>
                      <a:pt x="111" y="426"/>
                    </a:lnTo>
                    <a:lnTo>
                      <a:pt x="106" y="421"/>
                    </a:lnTo>
                    <a:lnTo>
                      <a:pt x="103" y="413"/>
                    </a:lnTo>
                    <a:lnTo>
                      <a:pt x="99" y="410"/>
                    </a:lnTo>
                    <a:lnTo>
                      <a:pt x="96" y="407"/>
                    </a:lnTo>
                    <a:lnTo>
                      <a:pt x="92" y="407"/>
                    </a:lnTo>
                    <a:lnTo>
                      <a:pt x="91" y="407"/>
                    </a:lnTo>
                    <a:lnTo>
                      <a:pt x="91" y="405"/>
                    </a:lnTo>
                    <a:lnTo>
                      <a:pt x="87" y="404"/>
                    </a:lnTo>
                    <a:lnTo>
                      <a:pt x="82" y="399"/>
                    </a:lnTo>
                    <a:lnTo>
                      <a:pt x="78" y="393"/>
                    </a:lnTo>
                    <a:lnTo>
                      <a:pt x="77" y="390"/>
                    </a:lnTo>
                    <a:lnTo>
                      <a:pt x="73" y="388"/>
                    </a:lnTo>
                    <a:lnTo>
                      <a:pt x="70" y="383"/>
                    </a:lnTo>
                    <a:lnTo>
                      <a:pt x="66" y="385"/>
                    </a:lnTo>
                    <a:lnTo>
                      <a:pt x="65" y="386"/>
                    </a:lnTo>
                    <a:lnTo>
                      <a:pt x="59" y="390"/>
                    </a:lnTo>
                    <a:lnTo>
                      <a:pt x="56" y="382"/>
                    </a:lnTo>
                    <a:lnTo>
                      <a:pt x="66" y="377"/>
                    </a:lnTo>
                    <a:lnTo>
                      <a:pt x="66" y="374"/>
                    </a:lnTo>
                    <a:lnTo>
                      <a:pt x="45" y="361"/>
                    </a:lnTo>
                    <a:lnTo>
                      <a:pt x="56" y="345"/>
                    </a:lnTo>
                    <a:lnTo>
                      <a:pt x="42" y="337"/>
                    </a:lnTo>
                    <a:lnTo>
                      <a:pt x="32" y="351"/>
                    </a:lnTo>
                    <a:lnTo>
                      <a:pt x="0" y="332"/>
                    </a:lnTo>
                    <a:lnTo>
                      <a:pt x="21" y="321"/>
                    </a:lnTo>
                    <a:lnTo>
                      <a:pt x="72" y="251"/>
                    </a:lnTo>
                    <a:lnTo>
                      <a:pt x="82" y="266"/>
                    </a:lnTo>
                    <a:lnTo>
                      <a:pt x="68" y="283"/>
                    </a:lnTo>
                    <a:lnTo>
                      <a:pt x="77" y="290"/>
                    </a:lnTo>
                    <a:lnTo>
                      <a:pt x="66" y="302"/>
                    </a:lnTo>
                    <a:lnTo>
                      <a:pt x="78" y="307"/>
                    </a:lnTo>
                    <a:lnTo>
                      <a:pt x="94" y="286"/>
                    </a:lnTo>
                    <a:lnTo>
                      <a:pt x="105" y="288"/>
                    </a:lnTo>
                    <a:lnTo>
                      <a:pt x="105" y="281"/>
                    </a:lnTo>
                    <a:lnTo>
                      <a:pt x="108" y="281"/>
                    </a:lnTo>
                    <a:lnTo>
                      <a:pt x="106" y="291"/>
                    </a:lnTo>
                    <a:lnTo>
                      <a:pt x="110" y="293"/>
                    </a:lnTo>
                    <a:lnTo>
                      <a:pt x="118" y="291"/>
                    </a:lnTo>
                    <a:lnTo>
                      <a:pt x="127" y="293"/>
                    </a:lnTo>
                    <a:lnTo>
                      <a:pt x="132" y="288"/>
                    </a:lnTo>
                    <a:lnTo>
                      <a:pt x="134" y="272"/>
                    </a:lnTo>
                    <a:lnTo>
                      <a:pt x="146" y="256"/>
                    </a:lnTo>
                    <a:lnTo>
                      <a:pt x="139" y="253"/>
                    </a:lnTo>
                    <a:lnTo>
                      <a:pt x="118" y="256"/>
                    </a:lnTo>
                    <a:lnTo>
                      <a:pt x="103" y="267"/>
                    </a:lnTo>
                    <a:lnTo>
                      <a:pt x="99" y="261"/>
                    </a:lnTo>
                    <a:lnTo>
                      <a:pt x="111" y="253"/>
                    </a:lnTo>
                    <a:lnTo>
                      <a:pt x="106" y="245"/>
                    </a:lnTo>
                    <a:lnTo>
                      <a:pt x="108" y="243"/>
                    </a:lnTo>
                    <a:lnTo>
                      <a:pt x="80" y="202"/>
                    </a:lnTo>
                    <a:lnTo>
                      <a:pt x="98" y="175"/>
                    </a:lnTo>
                    <a:lnTo>
                      <a:pt x="141" y="200"/>
                    </a:lnTo>
                    <a:lnTo>
                      <a:pt x="143" y="199"/>
                    </a:lnTo>
                    <a:lnTo>
                      <a:pt x="146" y="205"/>
                    </a:lnTo>
                    <a:lnTo>
                      <a:pt x="162" y="215"/>
                    </a:lnTo>
                    <a:lnTo>
                      <a:pt x="162" y="216"/>
                    </a:lnTo>
                    <a:lnTo>
                      <a:pt x="165" y="218"/>
                    </a:lnTo>
                    <a:lnTo>
                      <a:pt x="157" y="227"/>
                    </a:lnTo>
                    <a:lnTo>
                      <a:pt x="170" y="238"/>
                    </a:lnTo>
                    <a:lnTo>
                      <a:pt x="177" y="226"/>
                    </a:lnTo>
                    <a:lnTo>
                      <a:pt x="170" y="221"/>
                    </a:lnTo>
                    <a:lnTo>
                      <a:pt x="172" y="220"/>
                    </a:lnTo>
                    <a:lnTo>
                      <a:pt x="179" y="224"/>
                    </a:lnTo>
                    <a:lnTo>
                      <a:pt x="181" y="220"/>
                    </a:lnTo>
                    <a:lnTo>
                      <a:pt x="179" y="216"/>
                    </a:lnTo>
                    <a:lnTo>
                      <a:pt x="184" y="192"/>
                    </a:lnTo>
                    <a:lnTo>
                      <a:pt x="146" y="170"/>
                    </a:lnTo>
                    <a:lnTo>
                      <a:pt x="143" y="170"/>
                    </a:lnTo>
                    <a:lnTo>
                      <a:pt x="146" y="161"/>
                    </a:lnTo>
                    <a:lnTo>
                      <a:pt x="146" y="156"/>
                    </a:lnTo>
                    <a:lnTo>
                      <a:pt x="148" y="156"/>
                    </a:lnTo>
                    <a:lnTo>
                      <a:pt x="146" y="156"/>
                    </a:lnTo>
                    <a:lnTo>
                      <a:pt x="148" y="153"/>
                    </a:lnTo>
                    <a:lnTo>
                      <a:pt x="148" y="149"/>
                    </a:lnTo>
                    <a:lnTo>
                      <a:pt x="176" y="157"/>
                    </a:lnTo>
                    <a:lnTo>
                      <a:pt x="177" y="157"/>
                    </a:lnTo>
                    <a:lnTo>
                      <a:pt x="186" y="129"/>
                    </a:lnTo>
                    <a:lnTo>
                      <a:pt x="191" y="132"/>
                    </a:lnTo>
                    <a:lnTo>
                      <a:pt x="191" y="131"/>
                    </a:lnTo>
                    <a:lnTo>
                      <a:pt x="188" y="127"/>
                    </a:lnTo>
                    <a:lnTo>
                      <a:pt x="186" y="126"/>
                    </a:lnTo>
                    <a:lnTo>
                      <a:pt x="188" y="123"/>
                    </a:lnTo>
                    <a:lnTo>
                      <a:pt x="146" y="99"/>
                    </a:lnTo>
                    <a:lnTo>
                      <a:pt x="129" y="89"/>
                    </a:lnTo>
                    <a:lnTo>
                      <a:pt x="146" y="57"/>
                    </a:lnTo>
                    <a:lnTo>
                      <a:pt x="148" y="56"/>
                    </a:lnTo>
                    <a:lnTo>
                      <a:pt x="146" y="53"/>
                    </a:lnTo>
                    <a:lnTo>
                      <a:pt x="136" y="43"/>
                    </a:lnTo>
                    <a:lnTo>
                      <a:pt x="136" y="0"/>
                    </a:lnTo>
                    <a:lnTo>
                      <a:pt x="146" y="5"/>
                    </a:lnTo>
                    <a:lnTo>
                      <a:pt x="223" y="49"/>
                    </a:lnTo>
                    <a:lnTo>
                      <a:pt x="238" y="53"/>
                    </a:lnTo>
                    <a:lnTo>
                      <a:pt x="266" y="65"/>
                    </a:lnTo>
                    <a:lnTo>
                      <a:pt x="320" y="97"/>
                    </a:lnTo>
                    <a:lnTo>
                      <a:pt x="474" y="227"/>
                    </a:lnTo>
                    <a:lnTo>
                      <a:pt x="480" y="238"/>
                    </a:lnTo>
                    <a:lnTo>
                      <a:pt x="485" y="235"/>
                    </a:lnTo>
                    <a:lnTo>
                      <a:pt x="490" y="238"/>
                    </a:lnTo>
                    <a:lnTo>
                      <a:pt x="565" y="305"/>
                    </a:lnTo>
                    <a:lnTo>
                      <a:pt x="575" y="301"/>
                    </a:lnTo>
                    <a:lnTo>
                      <a:pt x="599" y="267"/>
                    </a:lnTo>
                    <a:lnTo>
                      <a:pt x="610" y="270"/>
                    </a:lnTo>
                    <a:lnTo>
                      <a:pt x="705" y="355"/>
                    </a:lnTo>
                    <a:lnTo>
                      <a:pt x="705" y="367"/>
                    </a:lnTo>
                    <a:lnTo>
                      <a:pt x="700" y="391"/>
                    </a:lnTo>
                    <a:lnTo>
                      <a:pt x="705" y="396"/>
                    </a:lnTo>
                    <a:lnTo>
                      <a:pt x="704" y="412"/>
                    </a:lnTo>
                    <a:lnTo>
                      <a:pt x="690" y="428"/>
                    </a:lnTo>
                    <a:lnTo>
                      <a:pt x="691" y="444"/>
                    </a:lnTo>
                    <a:lnTo>
                      <a:pt x="695" y="445"/>
                    </a:lnTo>
                    <a:lnTo>
                      <a:pt x="695" y="450"/>
                    </a:lnTo>
                    <a:lnTo>
                      <a:pt x="700" y="450"/>
                    </a:lnTo>
                    <a:lnTo>
                      <a:pt x="700" y="458"/>
                    </a:lnTo>
                    <a:lnTo>
                      <a:pt x="709" y="458"/>
                    </a:lnTo>
                    <a:lnTo>
                      <a:pt x="704" y="474"/>
                    </a:lnTo>
                    <a:lnTo>
                      <a:pt x="717" y="491"/>
                    </a:lnTo>
                    <a:lnTo>
                      <a:pt x="709" y="498"/>
                    </a:lnTo>
                    <a:lnTo>
                      <a:pt x="709" y="525"/>
                    </a:lnTo>
                    <a:lnTo>
                      <a:pt x="726" y="564"/>
                    </a:lnTo>
                    <a:lnTo>
                      <a:pt x="719" y="577"/>
                    </a:lnTo>
                    <a:lnTo>
                      <a:pt x="730" y="595"/>
                    </a:lnTo>
                    <a:lnTo>
                      <a:pt x="742" y="595"/>
                    </a:lnTo>
                    <a:lnTo>
                      <a:pt x="759" y="607"/>
                    </a:lnTo>
                    <a:lnTo>
                      <a:pt x="756" y="621"/>
                    </a:lnTo>
                    <a:lnTo>
                      <a:pt x="759" y="630"/>
                    </a:lnTo>
                    <a:lnTo>
                      <a:pt x="756" y="641"/>
                    </a:lnTo>
                    <a:lnTo>
                      <a:pt x="782" y="684"/>
                    </a:lnTo>
                    <a:lnTo>
                      <a:pt x="777" y="688"/>
                    </a:lnTo>
                    <a:lnTo>
                      <a:pt x="777" y="706"/>
                    </a:lnTo>
                    <a:lnTo>
                      <a:pt x="783" y="712"/>
                    </a:lnTo>
                    <a:lnTo>
                      <a:pt x="782" y="71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97" name="Freeform 77"/>
              <p:cNvSpPr>
                <a:spLocks/>
              </p:cNvSpPr>
              <p:nvPr/>
            </p:nvSpPr>
            <p:spPr bwMode="auto">
              <a:xfrm>
                <a:off x="4746153" y="7200929"/>
                <a:ext cx="614363" cy="501652"/>
              </a:xfrm>
              <a:custGeom>
                <a:avLst/>
                <a:gdLst>
                  <a:gd name="T0" fmla="*/ 0 w 387"/>
                  <a:gd name="T1" fmla="*/ 78 h 316"/>
                  <a:gd name="T2" fmla="*/ 0 w 387"/>
                  <a:gd name="T3" fmla="*/ 57 h 316"/>
                  <a:gd name="T4" fmla="*/ 2 w 387"/>
                  <a:gd name="T5" fmla="*/ 51 h 316"/>
                  <a:gd name="T6" fmla="*/ 12 w 387"/>
                  <a:gd name="T7" fmla="*/ 38 h 316"/>
                  <a:gd name="T8" fmla="*/ 23 w 387"/>
                  <a:gd name="T9" fmla="*/ 16 h 316"/>
                  <a:gd name="T10" fmla="*/ 46 w 387"/>
                  <a:gd name="T11" fmla="*/ 0 h 316"/>
                  <a:gd name="T12" fmla="*/ 107 w 387"/>
                  <a:gd name="T13" fmla="*/ 51 h 316"/>
                  <a:gd name="T14" fmla="*/ 119 w 387"/>
                  <a:gd name="T15" fmla="*/ 68 h 316"/>
                  <a:gd name="T16" fmla="*/ 172 w 387"/>
                  <a:gd name="T17" fmla="*/ 100 h 316"/>
                  <a:gd name="T18" fmla="*/ 202 w 387"/>
                  <a:gd name="T19" fmla="*/ 114 h 316"/>
                  <a:gd name="T20" fmla="*/ 263 w 387"/>
                  <a:gd name="T21" fmla="*/ 124 h 316"/>
                  <a:gd name="T22" fmla="*/ 279 w 387"/>
                  <a:gd name="T23" fmla="*/ 148 h 316"/>
                  <a:gd name="T24" fmla="*/ 282 w 387"/>
                  <a:gd name="T25" fmla="*/ 181 h 316"/>
                  <a:gd name="T26" fmla="*/ 310 w 387"/>
                  <a:gd name="T27" fmla="*/ 221 h 316"/>
                  <a:gd name="T28" fmla="*/ 328 w 387"/>
                  <a:gd name="T29" fmla="*/ 238 h 316"/>
                  <a:gd name="T30" fmla="*/ 354 w 387"/>
                  <a:gd name="T31" fmla="*/ 238 h 316"/>
                  <a:gd name="T32" fmla="*/ 365 w 387"/>
                  <a:gd name="T33" fmla="*/ 251 h 316"/>
                  <a:gd name="T34" fmla="*/ 370 w 387"/>
                  <a:gd name="T35" fmla="*/ 254 h 316"/>
                  <a:gd name="T36" fmla="*/ 366 w 387"/>
                  <a:gd name="T37" fmla="*/ 256 h 316"/>
                  <a:gd name="T38" fmla="*/ 379 w 387"/>
                  <a:gd name="T39" fmla="*/ 260 h 316"/>
                  <a:gd name="T40" fmla="*/ 380 w 387"/>
                  <a:gd name="T41" fmla="*/ 272 h 316"/>
                  <a:gd name="T42" fmla="*/ 387 w 387"/>
                  <a:gd name="T43" fmla="*/ 278 h 316"/>
                  <a:gd name="T44" fmla="*/ 375 w 387"/>
                  <a:gd name="T45" fmla="*/ 291 h 316"/>
                  <a:gd name="T46" fmla="*/ 365 w 387"/>
                  <a:gd name="T47" fmla="*/ 295 h 316"/>
                  <a:gd name="T48" fmla="*/ 358 w 387"/>
                  <a:gd name="T49" fmla="*/ 316 h 316"/>
                  <a:gd name="T50" fmla="*/ 354 w 387"/>
                  <a:gd name="T51" fmla="*/ 313 h 316"/>
                  <a:gd name="T52" fmla="*/ 347 w 387"/>
                  <a:gd name="T53" fmla="*/ 316 h 316"/>
                  <a:gd name="T54" fmla="*/ 342 w 387"/>
                  <a:gd name="T55" fmla="*/ 305 h 316"/>
                  <a:gd name="T56" fmla="*/ 188 w 387"/>
                  <a:gd name="T57" fmla="*/ 175 h 316"/>
                  <a:gd name="T58" fmla="*/ 132 w 387"/>
                  <a:gd name="T59" fmla="*/ 143 h 316"/>
                  <a:gd name="T60" fmla="*/ 104 w 387"/>
                  <a:gd name="T61" fmla="*/ 130 h 316"/>
                  <a:gd name="T62" fmla="*/ 88 w 387"/>
                  <a:gd name="T63" fmla="*/ 127 h 316"/>
                  <a:gd name="T64" fmla="*/ 12 w 387"/>
                  <a:gd name="T65" fmla="*/ 83 h 316"/>
                  <a:gd name="T66" fmla="*/ 0 w 387"/>
                  <a:gd name="T67" fmla="*/ 7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7" h="316">
                    <a:moveTo>
                      <a:pt x="0" y="78"/>
                    </a:moveTo>
                    <a:lnTo>
                      <a:pt x="0" y="57"/>
                    </a:lnTo>
                    <a:lnTo>
                      <a:pt x="2" y="51"/>
                    </a:lnTo>
                    <a:lnTo>
                      <a:pt x="12" y="38"/>
                    </a:lnTo>
                    <a:lnTo>
                      <a:pt x="23" y="16"/>
                    </a:lnTo>
                    <a:lnTo>
                      <a:pt x="46" y="0"/>
                    </a:lnTo>
                    <a:lnTo>
                      <a:pt x="107" y="51"/>
                    </a:lnTo>
                    <a:lnTo>
                      <a:pt x="119" y="68"/>
                    </a:lnTo>
                    <a:lnTo>
                      <a:pt x="172" y="100"/>
                    </a:lnTo>
                    <a:lnTo>
                      <a:pt x="202" y="114"/>
                    </a:lnTo>
                    <a:lnTo>
                      <a:pt x="263" y="124"/>
                    </a:lnTo>
                    <a:lnTo>
                      <a:pt x="279" y="148"/>
                    </a:lnTo>
                    <a:lnTo>
                      <a:pt x="282" y="181"/>
                    </a:lnTo>
                    <a:lnTo>
                      <a:pt x="310" y="221"/>
                    </a:lnTo>
                    <a:lnTo>
                      <a:pt x="328" y="238"/>
                    </a:lnTo>
                    <a:lnTo>
                      <a:pt x="354" y="238"/>
                    </a:lnTo>
                    <a:lnTo>
                      <a:pt x="365" y="251"/>
                    </a:lnTo>
                    <a:lnTo>
                      <a:pt x="370" y="254"/>
                    </a:lnTo>
                    <a:lnTo>
                      <a:pt x="366" y="256"/>
                    </a:lnTo>
                    <a:lnTo>
                      <a:pt x="379" y="260"/>
                    </a:lnTo>
                    <a:lnTo>
                      <a:pt x="380" y="272"/>
                    </a:lnTo>
                    <a:lnTo>
                      <a:pt x="387" y="278"/>
                    </a:lnTo>
                    <a:lnTo>
                      <a:pt x="375" y="291"/>
                    </a:lnTo>
                    <a:lnTo>
                      <a:pt x="365" y="295"/>
                    </a:lnTo>
                    <a:lnTo>
                      <a:pt x="358" y="316"/>
                    </a:lnTo>
                    <a:lnTo>
                      <a:pt x="354" y="313"/>
                    </a:lnTo>
                    <a:lnTo>
                      <a:pt x="347" y="316"/>
                    </a:lnTo>
                    <a:lnTo>
                      <a:pt x="342" y="305"/>
                    </a:lnTo>
                    <a:lnTo>
                      <a:pt x="188" y="175"/>
                    </a:lnTo>
                    <a:lnTo>
                      <a:pt x="132" y="143"/>
                    </a:lnTo>
                    <a:lnTo>
                      <a:pt x="104" y="130"/>
                    </a:lnTo>
                    <a:lnTo>
                      <a:pt x="88" y="127"/>
                    </a:lnTo>
                    <a:lnTo>
                      <a:pt x="12" y="83"/>
                    </a:lnTo>
                    <a:lnTo>
                      <a:pt x="0"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98" name="Freeform 78"/>
              <p:cNvSpPr>
                <a:spLocks/>
              </p:cNvSpPr>
              <p:nvPr/>
            </p:nvSpPr>
            <p:spPr bwMode="auto">
              <a:xfrm>
                <a:off x="4746153" y="7200929"/>
                <a:ext cx="614363" cy="501652"/>
              </a:xfrm>
              <a:custGeom>
                <a:avLst/>
                <a:gdLst>
                  <a:gd name="T0" fmla="*/ 0 w 387"/>
                  <a:gd name="T1" fmla="*/ 78 h 316"/>
                  <a:gd name="T2" fmla="*/ 0 w 387"/>
                  <a:gd name="T3" fmla="*/ 57 h 316"/>
                  <a:gd name="T4" fmla="*/ 2 w 387"/>
                  <a:gd name="T5" fmla="*/ 51 h 316"/>
                  <a:gd name="T6" fmla="*/ 12 w 387"/>
                  <a:gd name="T7" fmla="*/ 38 h 316"/>
                  <a:gd name="T8" fmla="*/ 23 w 387"/>
                  <a:gd name="T9" fmla="*/ 16 h 316"/>
                  <a:gd name="T10" fmla="*/ 46 w 387"/>
                  <a:gd name="T11" fmla="*/ 0 h 316"/>
                  <a:gd name="T12" fmla="*/ 107 w 387"/>
                  <a:gd name="T13" fmla="*/ 51 h 316"/>
                  <a:gd name="T14" fmla="*/ 119 w 387"/>
                  <a:gd name="T15" fmla="*/ 68 h 316"/>
                  <a:gd name="T16" fmla="*/ 172 w 387"/>
                  <a:gd name="T17" fmla="*/ 100 h 316"/>
                  <a:gd name="T18" fmla="*/ 202 w 387"/>
                  <a:gd name="T19" fmla="*/ 114 h 316"/>
                  <a:gd name="T20" fmla="*/ 263 w 387"/>
                  <a:gd name="T21" fmla="*/ 124 h 316"/>
                  <a:gd name="T22" fmla="*/ 279 w 387"/>
                  <a:gd name="T23" fmla="*/ 148 h 316"/>
                  <a:gd name="T24" fmla="*/ 282 w 387"/>
                  <a:gd name="T25" fmla="*/ 181 h 316"/>
                  <a:gd name="T26" fmla="*/ 310 w 387"/>
                  <a:gd name="T27" fmla="*/ 221 h 316"/>
                  <a:gd name="T28" fmla="*/ 328 w 387"/>
                  <a:gd name="T29" fmla="*/ 238 h 316"/>
                  <a:gd name="T30" fmla="*/ 354 w 387"/>
                  <a:gd name="T31" fmla="*/ 238 h 316"/>
                  <a:gd name="T32" fmla="*/ 365 w 387"/>
                  <a:gd name="T33" fmla="*/ 251 h 316"/>
                  <a:gd name="T34" fmla="*/ 370 w 387"/>
                  <a:gd name="T35" fmla="*/ 254 h 316"/>
                  <a:gd name="T36" fmla="*/ 366 w 387"/>
                  <a:gd name="T37" fmla="*/ 256 h 316"/>
                  <a:gd name="T38" fmla="*/ 379 w 387"/>
                  <a:gd name="T39" fmla="*/ 260 h 316"/>
                  <a:gd name="T40" fmla="*/ 380 w 387"/>
                  <a:gd name="T41" fmla="*/ 272 h 316"/>
                  <a:gd name="T42" fmla="*/ 387 w 387"/>
                  <a:gd name="T43" fmla="*/ 278 h 316"/>
                  <a:gd name="T44" fmla="*/ 375 w 387"/>
                  <a:gd name="T45" fmla="*/ 291 h 316"/>
                  <a:gd name="T46" fmla="*/ 365 w 387"/>
                  <a:gd name="T47" fmla="*/ 295 h 316"/>
                  <a:gd name="T48" fmla="*/ 358 w 387"/>
                  <a:gd name="T49" fmla="*/ 316 h 316"/>
                  <a:gd name="T50" fmla="*/ 354 w 387"/>
                  <a:gd name="T51" fmla="*/ 313 h 316"/>
                  <a:gd name="T52" fmla="*/ 347 w 387"/>
                  <a:gd name="T53" fmla="*/ 316 h 316"/>
                  <a:gd name="T54" fmla="*/ 342 w 387"/>
                  <a:gd name="T55" fmla="*/ 305 h 316"/>
                  <a:gd name="T56" fmla="*/ 188 w 387"/>
                  <a:gd name="T57" fmla="*/ 175 h 316"/>
                  <a:gd name="T58" fmla="*/ 132 w 387"/>
                  <a:gd name="T59" fmla="*/ 143 h 316"/>
                  <a:gd name="T60" fmla="*/ 104 w 387"/>
                  <a:gd name="T61" fmla="*/ 130 h 316"/>
                  <a:gd name="T62" fmla="*/ 88 w 387"/>
                  <a:gd name="T63" fmla="*/ 127 h 316"/>
                  <a:gd name="T64" fmla="*/ 12 w 387"/>
                  <a:gd name="T65" fmla="*/ 83 h 316"/>
                  <a:gd name="T66" fmla="*/ 0 w 387"/>
                  <a:gd name="T67" fmla="*/ 7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7" h="316">
                    <a:moveTo>
                      <a:pt x="0" y="78"/>
                    </a:moveTo>
                    <a:lnTo>
                      <a:pt x="0" y="57"/>
                    </a:lnTo>
                    <a:lnTo>
                      <a:pt x="2" y="51"/>
                    </a:lnTo>
                    <a:lnTo>
                      <a:pt x="12" y="38"/>
                    </a:lnTo>
                    <a:lnTo>
                      <a:pt x="23" y="16"/>
                    </a:lnTo>
                    <a:lnTo>
                      <a:pt x="46" y="0"/>
                    </a:lnTo>
                    <a:lnTo>
                      <a:pt x="107" y="51"/>
                    </a:lnTo>
                    <a:lnTo>
                      <a:pt x="119" y="68"/>
                    </a:lnTo>
                    <a:lnTo>
                      <a:pt x="172" y="100"/>
                    </a:lnTo>
                    <a:lnTo>
                      <a:pt x="202" y="114"/>
                    </a:lnTo>
                    <a:lnTo>
                      <a:pt x="263" y="124"/>
                    </a:lnTo>
                    <a:lnTo>
                      <a:pt x="279" y="148"/>
                    </a:lnTo>
                    <a:lnTo>
                      <a:pt x="282" y="181"/>
                    </a:lnTo>
                    <a:lnTo>
                      <a:pt x="310" y="221"/>
                    </a:lnTo>
                    <a:lnTo>
                      <a:pt x="328" y="238"/>
                    </a:lnTo>
                    <a:lnTo>
                      <a:pt x="354" y="238"/>
                    </a:lnTo>
                    <a:lnTo>
                      <a:pt x="365" y="251"/>
                    </a:lnTo>
                    <a:lnTo>
                      <a:pt x="370" y="254"/>
                    </a:lnTo>
                    <a:lnTo>
                      <a:pt x="366" y="256"/>
                    </a:lnTo>
                    <a:lnTo>
                      <a:pt x="379" y="260"/>
                    </a:lnTo>
                    <a:lnTo>
                      <a:pt x="380" y="272"/>
                    </a:lnTo>
                    <a:lnTo>
                      <a:pt x="387" y="278"/>
                    </a:lnTo>
                    <a:lnTo>
                      <a:pt x="375" y="291"/>
                    </a:lnTo>
                    <a:lnTo>
                      <a:pt x="365" y="295"/>
                    </a:lnTo>
                    <a:lnTo>
                      <a:pt x="358" y="316"/>
                    </a:lnTo>
                    <a:lnTo>
                      <a:pt x="354" y="313"/>
                    </a:lnTo>
                    <a:lnTo>
                      <a:pt x="347" y="316"/>
                    </a:lnTo>
                    <a:lnTo>
                      <a:pt x="342" y="305"/>
                    </a:lnTo>
                    <a:lnTo>
                      <a:pt x="188" y="175"/>
                    </a:lnTo>
                    <a:lnTo>
                      <a:pt x="132" y="143"/>
                    </a:lnTo>
                    <a:lnTo>
                      <a:pt x="104" y="130"/>
                    </a:lnTo>
                    <a:lnTo>
                      <a:pt x="88" y="127"/>
                    </a:lnTo>
                    <a:lnTo>
                      <a:pt x="12" y="83"/>
                    </a:lnTo>
                    <a:lnTo>
                      <a:pt x="0" y="7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299" name="Freeform 79"/>
              <p:cNvSpPr>
                <a:spLocks/>
              </p:cNvSpPr>
              <p:nvPr/>
            </p:nvSpPr>
            <p:spPr bwMode="auto">
              <a:xfrm>
                <a:off x="4192116" y="7804181"/>
                <a:ext cx="258763" cy="306389"/>
              </a:xfrm>
              <a:custGeom>
                <a:avLst/>
                <a:gdLst>
                  <a:gd name="T0" fmla="*/ 89 w 163"/>
                  <a:gd name="T1" fmla="*/ 27 h 193"/>
                  <a:gd name="T2" fmla="*/ 108 w 163"/>
                  <a:gd name="T3" fmla="*/ 0 h 193"/>
                  <a:gd name="T4" fmla="*/ 113 w 163"/>
                  <a:gd name="T5" fmla="*/ 4 h 193"/>
                  <a:gd name="T6" fmla="*/ 125 w 163"/>
                  <a:gd name="T7" fmla="*/ 21 h 193"/>
                  <a:gd name="T8" fmla="*/ 129 w 163"/>
                  <a:gd name="T9" fmla="*/ 19 h 193"/>
                  <a:gd name="T10" fmla="*/ 163 w 163"/>
                  <a:gd name="T11" fmla="*/ 70 h 193"/>
                  <a:gd name="T12" fmla="*/ 153 w 163"/>
                  <a:gd name="T13" fmla="*/ 105 h 193"/>
                  <a:gd name="T14" fmla="*/ 123 w 163"/>
                  <a:gd name="T15" fmla="*/ 138 h 193"/>
                  <a:gd name="T16" fmla="*/ 59 w 163"/>
                  <a:gd name="T17" fmla="*/ 187 h 193"/>
                  <a:gd name="T18" fmla="*/ 49 w 163"/>
                  <a:gd name="T19" fmla="*/ 193 h 193"/>
                  <a:gd name="T20" fmla="*/ 40 w 163"/>
                  <a:gd name="T21" fmla="*/ 189 h 193"/>
                  <a:gd name="T22" fmla="*/ 42 w 163"/>
                  <a:gd name="T23" fmla="*/ 189 h 193"/>
                  <a:gd name="T24" fmla="*/ 43 w 163"/>
                  <a:gd name="T25" fmla="*/ 189 h 193"/>
                  <a:gd name="T26" fmla="*/ 47 w 163"/>
                  <a:gd name="T27" fmla="*/ 185 h 193"/>
                  <a:gd name="T28" fmla="*/ 38 w 163"/>
                  <a:gd name="T29" fmla="*/ 173 h 193"/>
                  <a:gd name="T30" fmla="*/ 33 w 163"/>
                  <a:gd name="T31" fmla="*/ 166 h 193"/>
                  <a:gd name="T32" fmla="*/ 23 w 163"/>
                  <a:gd name="T33" fmla="*/ 165 h 193"/>
                  <a:gd name="T34" fmla="*/ 21 w 163"/>
                  <a:gd name="T35" fmla="*/ 168 h 193"/>
                  <a:gd name="T36" fmla="*/ 24 w 163"/>
                  <a:gd name="T37" fmla="*/ 173 h 193"/>
                  <a:gd name="T38" fmla="*/ 21 w 163"/>
                  <a:gd name="T39" fmla="*/ 174 h 193"/>
                  <a:gd name="T40" fmla="*/ 10 w 163"/>
                  <a:gd name="T41" fmla="*/ 168 h 193"/>
                  <a:gd name="T42" fmla="*/ 0 w 163"/>
                  <a:gd name="T43" fmla="*/ 160 h 193"/>
                  <a:gd name="T44" fmla="*/ 10 w 163"/>
                  <a:gd name="T45" fmla="*/ 146 h 193"/>
                  <a:gd name="T46" fmla="*/ 89 w 163"/>
                  <a:gd name="T47"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193">
                    <a:moveTo>
                      <a:pt x="89" y="27"/>
                    </a:moveTo>
                    <a:lnTo>
                      <a:pt x="108" y="0"/>
                    </a:lnTo>
                    <a:lnTo>
                      <a:pt x="113" y="4"/>
                    </a:lnTo>
                    <a:lnTo>
                      <a:pt x="125" y="21"/>
                    </a:lnTo>
                    <a:lnTo>
                      <a:pt x="129" y="19"/>
                    </a:lnTo>
                    <a:lnTo>
                      <a:pt x="163" y="70"/>
                    </a:lnTo>
                    <a:lnTo>
                      <a:pt x="153" y="105"/>
                    </a:lnTo>
                    <a:lnTo>
                      <a:pt x="123" y="138"/>
                    </a:lnTo>
                    <a:lnTo>
                      <a:pt x="59" y="187"/>
                    </a:lnTo>
                    <a:lnTo>
                      <a:pt x="49" y="193"/>
                    </a:lnTo>
                    <a:lnTo>
                      <a:pt x="40" y="189"/>
                    </a:lnTo>
                    <a:lnTo>
                      <a:pt x="42" y="189"/>
                    </a:lnTo>
                    <a:lnTo>
                      <a:pt x="43" y="189"/>
                    </a:lnTo>
                    <a:lnTo>
                      <a:pt x="47" y="185"/>
                    </a:lnTo>
                    <a:lnTo>
                      <a:pt x="38" y="173"/>
                    </a:lnTo>
                    <a:lnTo>
                      <a:pt x="33" y="166"/>
                    </a:lnTo>
                    <a:lnTo>
                      <a:pt x="23" y="165"/>
                    </a:lnTo>
                    <a:lnTo>
                      <a:pt x="21" y="168"/>
                    </a:lnTo>
                    <a:lnTo>
                      <a:pt x="24" y="173"/>
                    </a:lnTo>
                    <a:lnTo>
                      <a:pt x="21" y="174"/>
                    </a:lnTo>
                    <a:lnTo>
                      <a:pt x="10" y="168"/>
                    </a:lnTo>
                    <a:lnTo>
                      <a:pt x="0" y="160"/>
                    </a:lnTo>
                    <a:lnTo>
                      <a:pt x="10" y="146"/>
                    </a:lnTo>
                    <a:lnTo>
                      <a:pt x="89"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00" name="Freeform 80"/>
              <p:cNvSpPr>
                <a:spLocks/>
              </p:cNvSpPr>
              <p:nvPr/>
            </p:nvSpPr>
            <p:spPr bwMode="auto">
              <a:xfrm>
                <a:off x="4192116" y="7804181"/>
                <a:ext cx="258763" cy="306389"/>
              </a:xfrm>
              <a:custGeom>
                <a:avLst/>
                <a:gdLst>
                  <a:gd name="T0" fmla="*/ 89 w 163"/>
                  <a:gd name="T1" fmla="*/ 27 h 193"/>
                  <a:gd name="T2" fmla="*/ 108 w 163"/>
                  <a:gd name="T3" fmla="*/ 0 h 193"/>
                  <a:gd name="T4" fmla="*/ 113 w 163"/>
                  <a:gd name="T5" fmla="*/ 4 h 193"/>
                  <a:gd name="T6" fmla="*/ 125 w 163"/>
                  <a:gd name="T7" fmla="*/ 21 h 193"/>
                  <a:gd name="T8" fmla="*/ 129 w 163"/>
                  <a:gd name="T9" fmla="*/ 19 h 193"/>
                  <a:gd name="T10" fmla="*/ 163 w 163"/>
                  <a:gd name="T11" fmla="*/ 70 h 193"/>
                  <a:gd name="T12" fmla="*/ 153 w 163"/>
                  <a:gd name="T13" fmla="*/ 105 h 193"/>
                  <a:gd name="T14" fmla="*/ 123 w 163"/>
                  <a:gd name="T15" fmla="*/ 138 h 193"/>
                  <a:gd name="T16" fmla="*/ 59 w 163"/>
                  <a:gd name="T17" fmla="*/ 187 h 193"/>
                  <a:gd name="T18" fmla="*/ 49 w 163"/>
                  <a:gd name="T19" fmla="*/ 193 h 193"/>
                  <a:gd name="T20" fmla="*/ 40 w 163"/>
                  <a:gd name="T21" fmla="*/ 189 h 193"/>
                  <a:gd name="T22" fmla="*/ 42 w 163"/>
                  <a:gd name="T23" fmla="*/ 189 h 193"/>
                  <a:gd name="T24" fmla="*/ 43 w 163"/>
                  <a:gd name="T25" fmla="*/ 189 h 193"/>
                  <a:gd name="T26" fmla="*/ 47 w 163"/>
                  <a:gd name="T27" fmla="*/ 185 h 193"/>
                  <a:gd name="T28" fmla="*/ 38 w 163"/>
                  <a:gd name="T29" fmla="*/ 173 h 193"/>
                  <a:gd name="T30" fmla="*/ 33 w 163"/>
                  <a:gd name="T31" fmla="*/ 166 h 193"/>
                  <a:gd name="T32" fmla="*/ 23 w 163"/>
                  <a:gd name="T33" fmla="*/ 165 h 193"/>
                  <a:gd name="T34" fmla="*/ 21 w 163"/>
                  <a:gd name="T35" fmla="*/ 168 h 193"/>
                  <a:gd name="T36" fmla="*/ 24 w 163"/>
                  <a:gd name="T37" fmla="*/ 173 h 193"/>
                  <a:gd name="T38" fmla="*/ 21 w 163"/>
                  <a:gd name="T39" fmla="*/ 174 h 193"/>
                  <a:gd name="T40" fmla="*/ 10 w 163"/>
                  <a:gd name="T41" fmla="*/ 168 h 193"/>
                  <a:gd name="T42" fmla="*/ 0 w 163"/>
                  <a:gd name="T43" fmla="*/ 160 h 193"/>
                  <a:gd name="T44" fmla="*/ 10 w 163"/>
                  <a:gd name="T45" fmla="*/ 146 h 193"/>
                  <a:gd name="T46" fmla="*/ 89 w 163"/>
                  <a:gd name="T47"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193">
                    <a:moveTo>
                      <a:pt x="89" y="27"/>
                    </a:moveTo>
                    <a:lnTo>
                      <a:pt x="108" y="0"/>
                    </a:lnTo>
                    <a:lnTo>
                      <a:pt x="113" y="4"/>
                    </a:lnTo>
                    <a:lnTo>
                      <a:pt x="125" y="21"/>
                    </a:lnTo>
                    <a:lnTo>
                      <a:pt x="129" y="19"/>
                    </a:lnTo>
                    <a:lnTo>
                      <a:pt x="163" y="70"/>
                    </a:lnTo>
                    <a:lnTo>
                      <a:pt x="153" y="105"/>
                    </a:lnTo>
                    <a:lnTo>
                      <a:pt x="123" y="138"/>
                    </a:lnTo>
                    <a:lnTo>
                      <a:pt x="59" y="187"/>
                    </a:lnTo>
                    <a:lnTo>
                      <a:pt x="49" y="193"/>
                    </a:lnTo>
                    <a:lnTo>
                      <a:pt x="40" y="189"/>
                    </a:lnTo>
                    <a:lnTo>
                      <a:pt x="42" y="189"/>
                    </a:lnTo>
                    <a:lnTo>
                      <a:pt x="43" y="189"/>
                    </a:lnTo>
                    <a:lnTo>
                      <a:pt x="47" y="185"/>
                    </a:lnTo>
                    <a:lnTo>
                      <a:pt x="38" y="173"/>
                    </a:lnTo>
                    <a:lnTo>
                      <a:pt x="33" y="166"/>
                    </a:lnTo>
                    <a:lnTo>
                      <a:pt x="23" y="165"/>
                    </a:lnTo>
                    <a:lnTo>
                      <a:pt x="21" y="168"/>
                    </a:lnTo>
                    <a:lnTo>
                      <a:pt x="24" y="173"/>
                    </a:lnTo>
                    <a:lnTo>
                      <a:pt x="21" y="174"/>
                    </a:lnTo>
                    <a:lnTo>
                      <a:pt x="10" y="168"/>
                    </a:lnTo>
                    <a:lnTo>
                      <a:pt x="0" y="160"/>
                    </a:lnTo>
                    <a:lnTo>
                      <a:pt x="10" y="146"/>
                    </a:lnTo>
                    <a:lnTo>
                      <a:pt x="89" y="2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01" name="Freeform 81"/>
              <p:cNvSpPr>
                <a:spLocks/>
              </p:cNvSpPr>
              <p:nvPr/>
            </p:nvSpPr>
            <p:spPr bwMode="auto">
              <a:xfrm>
                <a:off x="4817591" y="7002490"/>
                <a:ext cx="744538" cy="573090"/>
              </a:xfrm>
              <a:custGeom>
                <a:avLst/>
                <a:gdLst>
                  <a:gd name="T0" fmla="*/ 387 w 469"/>
                  <a:gd name="T1" fmla="*/ 192 h 361"/>
                  <a:gd name="T2" fmla="*/ 383 w 469"/>
                  <a:gd name="T3" fmla="*/ 196 h 361"/>
                  <a:gd name="T4" fmla="*/ 387 w 469"/>
                  <a:gd name="T5" fmla="*/ 203 h 361"/>
                  <a:gd name="T6" fmla="*/ 403 w 469"/>
                  <a:gd name="T7" fmla="*/ 214 h 361"/>
                  <a:gd name="T8" fmla="*/ 406 w 469"/>
                  <a:gd name="T9" fmla="*/ 223 h 361"/>
                  <a:gd name="T10" fmla="*/ 417 w 469"/>
                  <a:gd name="T11" fmla="*/ 223 h 361"/>
                  <a:gd name="T12" fmla="*/ 410 w 469"/>
                  <a:gd name="T13" fmla="*/ 242 h 361"/>
                  <a:gd name="T14" fmla="*/ 417 w 469"/>
                  <a:gd name="T15" fmla="*/ 266 h 361"/>
                  <a:gd name="T16" fmla="*/ 424 w 469"/>
                  <a:gd name="T17" fmla="*/ 285 h 361"/>
                  <a:gd name="T18" fmla="*/ 406 w 469"/>
                  <a:gd name="T19" fmla="*/ 280 h 361"/>
                  <a:gd name="T20" fmla="*/ 399 w 469"/>
                  <a:gd name="T21" fmla="*/ 290 h 361"/>
                  <a:gd name="T22" fmla="*/ 387 w 469"/>
                  <a:gd name="T23" fmla="*/ 298 h 361"/>
                  <a:gd name="T24" fmla="*/ 373 w 469"/>
                  <a:gd name="T25" fmla="*/ 299 h 361"/>
                  <a:gd name="T26" fmla="*/ 359 w 469"/>
                  <a:gd name="T27" fmla="*/ 295 h 361"/>
                  <a:gd name="T28" fmla="*/ 329 w 469"/>
                  <a:gd name="T29" fmla="*/ 339 h 361"/>
                  <a:gd name="T30" fmla="*/ 327 w 469"/>
                  <a:gd name="T31" fmla="*/ 358 h 361"/>
                  <a:gd name="T32" fmla="*/ 306 w 469"/>
                  <a:gd name="T33" fmla="*/ 361 h 361"/>
                  <a:gd name="T34" fmla="*/ 264 w 469"/>
                  <a:gd name="T35" fmla="*/ 344 h 361"/>
                  <a:gd name="T36" fmla="*/ 233 w 469"/>
                  <a:gd name="T37" fmla="*/ 269 h 361"/>
                  <a:gd name="T38" fmla="*/ 156 w 469"/>
                  <a:gd name="T39" fmla="*/ 238 h 361"/>
                  <a:gd name="T40" fmla="*/ 74 w 469"/>
                  <a:gd name="T41" fmla="*/ 192 h 361"/>
                  <a:gd name="T42" fmla="*/ 0 w 469"/>
                  <a:gd name="T43" fmla="*/ 124 h 361"/>
                  <a:gd name="T44" fmla="*/ 51 w 469"/>
                  <a:gd name="T45" fmla="*/ 57 h 361"/>
                  <a:gd name="T46" fmla="*/ 42 w 469"/>
                  <a:gd name="T47" fmla="*/ 100 h 361"/>
                  <a:gd name="T48" fmla="*/ 90 w 469"/>
                  <a:gd name="T49" fmla="*/ 74 h 361"/>
                  <a:gd name="T50" fmla="*/ 79 w 469"/>
                  <a:gd name="T51" fmla="*/ 128 h 361"/>
                  <a:gd name="T52" fmla="*/ 128 w 469"/>
                  <a:gd name="T53" fmla="*/ 133 h 361"/>
                  <a:gd name="T54" fmla="*/ 138 w 469"/>
                  <a:gd name="T55" fmla="*/ 143 h 361"/>
                  <a:gd name="T56" fmla="*/ 154 w 469"/>
                  <a:gd name="T57" fmla="*/ 147 h 361"/>
                  <a:gd name="T58" fmla="*/ 161 w 469"/>
                  <a:gd name="T59" fmla="*/ 133 h 361"/>
                  <a:gd name="T60" fmla="*/ 177 w 469"/>
                  <a:gd name="T61" fmla="*/ 136 h 361"/>
                  <a:gd name="T62" fmla="*/ 179 w 469"/>
                  <a:gd name="T63" fmla="*/ 122 h 361"/>
                  <a:gd name="T64" fmla="*/ 200 w 469"/>
                  <a:gd name="T65" fmla="*/ 131 h 361"/>
                  <a:gd name="T66" fmla="*/ 209 w 469"/>
                  <a:gd name="T67" fmla="*/ 133 h 361"/>
                  <a:gd name="T68" fmla="*/ 168 w 469"/>
                  <a:gd name="T69" fmla="*/ 78 h 361"/>
                  <a:gd name="T70" fmla="*/ 175 w 469"/>
                  <a:gd name="T71" fmla="*/ 68 h 361"/>
                  <a:gd name="T72" fmla="*/ 196 w 469"/>
                  <a:gd name="T73" fmla="*/ 55 h 361"/>
                  <a:gd name="T74" fmla="*/ 215 w 469"/>
                  <a:gd name="T75" fmla="*/ 51 h 361"/>
                  <a:gd name="T76" fmla="*/ 210 w 469"/>
                  <a:gd name="T77" fmla="*/ 90 h 361"/>
                  <a:gd name="T78" fmla="*/ 235 w 469"/>
                  <a:gd name="T79" fmla="*/ 70 h 361"/>
                  <a:gd name="T80" fmla="*/ 235 w 469"/>
                  <a:gd name="T81" fmla="*/ 114 h 361"/>
                  <a:gd name="T82" fmla="*/ 242 w 469"/>
                  <a:gd name="T83" fmla="*/ 52 h 361"/>
                  <a:gd name="T84" fmla="*/ 341 w 469"/>
                  <a:gd name="T85" fmla="*/ 33 h 361"/>
                  <a:gd name="T86" fmla="*/ 378 w 469"/>
                  <a:gd name="T87" fmla="*/ 57 h 361"/>
                  <a:gd name="T88" fmla="*/ 376 w 469"/>
                  <a:gd name="T89" fmla="*/ 68 h 361"/>
                  <a:gd name="T90" fmla="*/ 443 w 469"/>
                  <a:gd name="T91" fmla="*/ 55 h 361"/>
                  <a:gd name="T92" fmla="*/ 450 w 469"/>
                  <a:gd name="T93" fmla="*/ 73 h 361"/>
                  <a:gd name="T94" fmla="*/ 469 w 469"/>
                  <a:gd name="T95" fmla="*/ 87 h 361"/>
                  <a:gd name="T96" fmla="*/ 455 w 469"/>
                  <a:gd name="T97" fmla="*/ 109 h 361"/>
                  <a:gd name="T98" fmla="*/ 462 w 469"/>
                  <a:gd name="T99" fmla="*/ 124 h 361"/>
                  <a:gd name="T100" fmla="*/ 448 w 469"/>
                  <a:gd name="T101" fmla="*/ 152 h 361"/>
                  <a:gd name="T102" fmla="*/ 429 w 469"/>
                  <a:gd name="T103" fmla="*/ 158 h 361"/>
                  <a:gd name="T104" fmla="*/ 417 w 469"/>
                  <a:gd name="T105" fmla="*/ 162 h 361"/>
                  <a:gd name="T106" fmla="*/ 422 w 469"/>
                  <a:gd name="T107" fmla="*/ 166 h 361"/>
                  <a:gd name="T108" fmla="*/ 418 w 469"/>
                  <a:gd name="T109" fmla="*/ 169 h 361"/>
                  <a:gd name="T110" fmla="*/ 415 w 469"/>
                  <a:gd name="T111" fmla="*/ 174 h 361"/>
                  <a:gd name="T112" fmla="*/ 403 w 469"/>
                  <a:gd name="T113" fmla="*/ 1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9" h="361">
                    <a:moveTo>
                      <a:pt x="403" y="174"/>
                    </a:moveTo>
                    <a:lnTo>
                      <a:pt x="387" y="192"/>
                    </a:lnTo>
                    <a:lnTo>
                      <a:pt x="387" y="196"/>
                    </a:lnTo>
                    <a:lnTo>
                      <a:pt x="383" y="196"/>
                    </a:lnTo>
                    <a:lnTo>
                      <a:pt x="383" y="198"/>
                    </a:lnTo>
                    <a:lnTo>
                      <a:pt x="387" y="203"/>
                    </a:lnTo>
                    <a:lnTo>
                      <a:pt x="390" y="201"/>
                    </a:lnTo>
                    <a:lnTo>
                      <a:pt x="403" y="214"/>
                    </a:lnTo>
                    <a:lnTo>
                      <a:pt x="399" y="219"/>
                    </a:lnTo>
                    <a:lnTo>
                      <a:pt x="406" y="223"/>
                    </a:lnTo>
                    <a:lnTo>
                      <a:pt x="411" y="219"/>
                    </a:lnTo>
                    <a:lnTo>
                      <a:pt x="417" y="223"/>
                    </a:lnTo>
                    <a:lnTo>
                      <a:pt x="410" y="231"/>
                    </a:lnTo>
                    <a:lnTo>
                      <a:pt x="410" y="242"/>
                    </a:lnTo>
                    <a:lnTo>
                      <a:pt x="425" y="255"/>
                    </a:lnTo>
                    <a:lnTo>
                      <a:pt x="417" y="266"/>
                    </a:lnTo>
                    <a:lnTo>
                      <a:pt x="425" y="276"/>
                    </a:lnTo>
                    <a:lnTo>
                      <a:pt x="424" y="285"/>
                    </a:lnTo>
                    <a:lnTo>
                      <a:pt x="417" y="290"/>
                    </a:lnTo>
                    <a:lnTo>
                      <a:pt x="406" y="280"/>
                    </a:lnTo>
                    <a:lnTo>
                      <a:pt x="408" y="285"/>
                    </a:lnTo>
                    <a:lnTo>
                      <a:pt x="399" y="290"/>
                    </a:lnTo>
                    <a:lnTo>
                      <a:pt x="397" y="287"/>
                    </a:lnTo>
                    <a:lnTo>
                      <a:pt x="387" y="298"/>
                    </a:lnTo>
                    <a:lnTo>
                      <a:pt x="378" y="290"/>
                    </a:lnTo>
                    <a:lnTo>
                      <a:pt x="373" y="299"/>
                    </a:lnTo>
                    <a:lnTo>
                      <a:pt x="364" y="295"/>
                    </a:lnTo>
                    <a:lnTo>
                      <a:pt x="359" y="295"/>
                    </a:lnTo>
                    <a:lnTo>
                      <a:pt x="324" y="334"/>
                    </a:lnTo>
                    <a:lnTo>
                      <a:pt x="329" y="339"/>
                    </a:lnTo>
                    <a:lnTo>
                      <a:pt x="320" y="352"/>
                    </a:lnTo>
                    <a:lnTo>
                      <a:pt x="327" y="358"/>
                    </a:lnTo>
                    <a:lnTo>
                      <a:pt x="324" y="358"/>
                    </a:lnTo>
                    <a:lnTo>
                      <a:pt x="306" y="361"/>
                    </a:lnTo>
                    <a:lnTo>
                      <a:pt x="282" y="361"/>
                    </a:lnTo>
                    <a:lnTo>
                      <a:pt x="264" y="344"/>
                    </a:lnTo>
                    <a:lnTo>
                      <a:pt x="235" y="304"/>
                    </a:lnTo>
                    <a:lnTo>
                      <a:pt x="233" y="269"/>
                    </a:lnTo>
                    <a:lnTo>
                      <a:pt x="217" y="247"/>
                    </a:lnTo>
                    <a:lnTo>
                      <a:pt x="156" y="238"/>
                    </a:lnTo>
                    <a:lnTo>
                      <a:pt x="126" y="223"/>
                    </a:lnTo>
                    <a:lnTo>
                      <a:pt x="74" y="192"/>
                    </a:lnTo>
                    <a:lnTo>
                      <a:pt x="62" y="174"/>
                    </a:lnTo>
                    <a:lnTo>
                      <a:pt x="0" y="124"/>
                    </a:lnTo>
                    <a:lnTo>
                      <a:pt x="9" y="119"/>
                    </a:lnTo>
                    <a:lnTo>
                      <a:pt x="51" y="57"/>
                    </a:lnTo>
                    <a:lnTo>
                      <a:pt x="67" y="65"/>
                    </a:lnTo>
                    <a:lnTo>
                      <a:pt x="42" y="100"/>
                    </a:lnTo>
                    <a:lnTo>
                      <a:pt x="63" y="114"/>
                    </a:lnTo>
                    <a:lnTo>
                      <a:pt x="90" y="74"/>
                    </a:lnTo>
                    <a:lnTo>
                      <a:pt x="107" y="90"/>
                    </a:lnTo>
                    <a:lnTo>
                      <a:pt x="79" y="128"/>
                    </a:lnTo>
                    <a:lnTo>
                      <a:pt x="110" y="154"/>
                    </a:lnTo>
                    <a:lnTo>
                      <a:pt x="128" y="133"/>
                    </a:lnTo>
                    <a:lnTo>
                      <a:pt x="137" y="133"/>
                    </a:lnTo>
                    <a:lnTo>
                      <a:pt x="138" y="143"/>
                    </a:lnTo>
                    <a:lnTo>
                      <a:pt x="151" y="133"/>
                    </a:lnTo>
                    <a:lnTo>
                      <a:pt x="154" y="147"/>
                    </a:lnTo>
                    <a:lnTo>
                      <a:pt x="163" y="143"/>
                    </a:lnTo>
                    <a:lnTo>
                      <a:pt x="161" y="133"/>
                    </a:lnTo>
                    <a:lnTo>
                      <a:pt x="173" y="131"/>
                    </a:lnTo>
                    <a:lnTo>
                      <a:pt x="177" y="136"/>
                    </a:lnTo>
                    <a:lnTo>
                      <a:pt x="186" y="131"/>
                    </a:lnTo>
                    <a:lnTo>
                      <a:pt x="179" y="122"/>
                    </a:lnTo>
                    <a:lnTo>
                      <a:pt x="193" y="119"/>
                    </a:lnTo>
                    <a:lnTo>
                      <a:pt x="200" y="131"/>
                    </a:lnTo>
                    <a:lnTo>
                      <a:pt x="207" y="131"/>
                    </a:lnTo>
                    <a:lnTo>
                      <a:pt x="209" y="133"/>
                    </a:lnTo>
                    <a:lnTo>
                      <a:pt x="215" y="131"/>
                    </a:lnTo>
                    <a:lnTo>
                      <a:pt x="168" y="78"/>
                    </a:lnTo>
                    <a:lnTo>
                      <a:pt x="177" y="74"/>
                    </a:lnTo>
                    <a:lnTo>
                      <a:pt x="175" y="68"/>
                    </a:lnTo>
                    <a:lnTo>
                      <a:pt x="193" y="57"/>
                    </a:lnTo>
                    <a:lnTo>
                      <a:pt x="196" y="55"/>
                    </a:lnTo>
                    <a:lnTo>
                      <a:pt x="207" y="41"/>
                    </a:lnTo>
                    <a:lnTo>
                      <a:pt x="215" y="51"/>
                    </a:lnTo>
                    <a:lnTo>
                      <a:pt x="200" y="78"/>
                    </a:lnTo>
                    <a:lnTo>
                      <a:pt x="210" y="90"/>
                    </a:lnTo>
                    <a:lnTo>
                      <a:pt x="224" y="60"/>
                    </a:lnTo>
                    <a:lnTo>
                      <a:pt x="235" y="70"/>
                    </a:lnTo>
                    <a:lnTo>
                      <a:pt x="219" y="100"/>
                    </a:lnTo>
                    <a:lnTo>
                      <a:pt x="235" y="114"/>
                    </a:lnTo>
                    <a:lnTo>
                      <a:pt x="273" y="87"/>
                    </a:lnTo>
                    <a:lnTo>
                      <a:pt x="242" y="52"/>
                    </a:lnTo>
                    <a:lnTo>
                      <a:pt x="273" y="0"/>
                    </a:lnTo>
                    <a:lnTo>
                      <a:pt x="341" y="33"/>
                    </a:lnTo>
                    <a:lnTo>
                      <a:pt x="375" y="47"/>
                    </a:lnTo>
                    <a:lnTo>
                      <a:pt x="378" y="57"/>
                    </a:lnTo>
                    <a:lnTo>
                      <a:pt x="385" y="60"/>
                    </a:lnTo>
                    <a:lnTo>
                      <a:pt x="376" y="68"/>
                    </a:lnTo>
                    <a:lnTo>
                      <a:pt x="406" y="90"/>
                    </a:lnTo>
                    <a:lnTo>
                      <a:pt x="443" y="55"/>
                    </a:lnTo>
                    <a:lnTo>
                      <a:pt x="459" y="68"/>
                    </a:lnTo>
                    <a:lnTo>
                      <a:pt x="450" y="73"/>
                    </a:lnTo>
                    <a:lnTo>
                      <a:pt x="459" y="81"/>
                    </a:lnTo>
                    <a:lnTo>
                      <a:pt x="469" y="87"/>
                    </a:lnTo>
                    <a:lnTo>
                      <a:pt x="469" y="95"/>
                    </a:lnTo>
                    <a:lnTo>
                      <a:pt x="455" y="109"/>
                    </a:lnTo>
                    <a:lnTo>
                      <a:pt x="469" y="124"/>
                    </a:lnTo>
                    <a:lnTo>
                      <a:pt x="462" y="124"/>
                    </a:lnTo>
                    <a:lnTo>
                      <a:pt x="443" y="147"/>
                    </a:lnTo>
                    <a:lnTo>
                      <a:pt x="448" y="152"/>
                    </a:lnTo>
                    <a:lnTo>
                      <a:pt x="434" y="166"/>
                    </a:lnTo>
                    <a:lnTo>
                      <a:pt x="429" y="158"/>
                    </a:lnTo>
                    <a:lnTo>
                      <a:pt x="424" y="166"/>
                    </a:lnTo>
                    <a:lnTo>
                      <a:pt x="417" y="162"/>
                    </a:lnTo>
                    <a:lnTo>
                      <a:pt x="415" y="165"/>
                    </a:lnTo>
                    <a:lnTo>
                      <a:pt x="422" y="166"/>
                    </a:lnTo>
                    <a:lnTo>
                      <a:pt x="415" y="165"/>
                    </a:lnTo>
                    <a:lnTo>
                      <a:pt x="418" y="169"/>
                    </a:lnTo>
                    <a:lnTo>
                      <a:pt x="411" y="166"/>
                    </a:lnTo>
                    <a:lnTo>
                      <a:pt x="415" y="174"/>
                    </a:lnTo>
                    <a:lnTo>
                      <a:pt x="408" y="169"/>
                    </a:lnTo>
                    <a:lnTo>
                      <a:pt x="403"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02" name="Freeform 82"/>
              <p:cNvSpPr>
                <a:spLocks/>
              </p:cNvSpPr>
              <p:nvPr/>
            </p:nvSpPr>
            <p:spPr bwMode="auto">
              <a:xfrm>
                <a:off x="4817591" y="7002490"/>
                <a:ext cx="744538" cy="573090"/>
              </a:xfrm>
              <a:custGeom>
                <a:avLst/>
                <a:gdLst>
                  <a:gd name="T0" fmla="*/ 387 w 469"/>
                  <a:gd name="T1" fmla="*/ 192 h 361"/>
                  <a:gd name="T2" fmla="*/ 383 w 469"/>
                  <a:gd name="T3" fmla="*/ 196 h 361"/>
                  <a:gd name="T4" fmla="*/ 387 w 469"/>
                  <a:gd name="T5" fmla="*/ 203 h 361"/>
                  <a:gd name="T6" fmla="*/ 403 w 469"/>
                  <a:gd name="T7" fmla="*/ 214 h 361"/>
                  <a:gd name="T8" fmla="*/ 406 w 469"/>
                  <a:gd name="T9" fmla="*/ 223 h 361"/>
                  <a:gd name="T10" fmla="*/ 417 w 469"/>
                  <a:gd name="T11" fmla="*/ 223 h 361"/>
                  <a:gd name="T12" fmla="*/ 410 w 469"/>
                  <a:gd name="T13" fmla="*/ 242 h 361"/>
                  <a:gd name="T14" fmla="*/ 417 w 469"/>
                  <a:gd name="T15" fmla="*/ 266 h 361"/>
                  <a:gd name="T16" fmla="*/ 424 w 469"/>
                  <a:gd name="T17" fmla="*/ 285 h 361"/>
                  <a:gd name="T18" fmla="*/ 406 w 469"/>
                  <a:gd name="T19" fmla="*/ 280 h 361"/>
                  <a:gd name="T20" fmla="*/ 399 w 469"/>
                  <a:gd name="T21" fmla="*/ 290 h 361"/>
                  <a:gd name="T22" fmla="*/ 387 w 469"/>
                  <a:gd name="T23" fmla="*/ 298 h 361"/>
                  <a:gd name="T24" fmla="*/ 373 w 469"/>
                  <a:gd name="T25" fmla="*/ 299 h 361"/>
                  <a:gd name="T26" fmla="*/ 359 w 469"/>
                  <a:gd name="T27" fmla="*/ 295 h 361"/>
                  <a:gd name="T28" fmla="*/ 329 w 469"/>
                  <a:gd name="T29" fmla="*/ 339 h 361"/>
                  <a:gd name="T30" fmla="*/ 327 w 469"/>
                  <a:gd name="T31" fmla="*/ 358 h 361"/>
                  <a:gd name="T32" fmla="*/ 306 w 469"/>
                  <a:gd name="T33" fmla="*/ 361 h 361"/>
                  <a:gd name="T34" fmla="*/ 264 w 469"/>
                  <a:gd name="T35" fmla="*/ 344 h 361"/>
                  <a:gd name="T36" fmla="*/ 233 w 469"/>
                  <a:gd name="T37" fmla="*/ 269 h 361"/>
                  <a:gd name="T38" fmla="*/ 156 w 469"/>
                  <a:gd name="T39" fmla="*/ 238 h 361"/>
                  <a:gd name="T40" fmla="*/ 74 w 469"/>
                  <a:gd name="T41" fmla="*/ 192 h 361"/>
                  <a:gd name="T42" fmla="*/ 0 w 469"/>
                  <a:gd name="T43" fmla="*/ 124 h 361"/>
                  <a:gd name="T44" fmla="*/ 51 w 469"/>
                  <a:gd name="T45" fmla="*/ 57 h 361"/>
                  <a:gd name="T46" fmla="*/ 42 w 469"/>
                  <a:gd name="T47" fmla="*/ 100 h 361"/>
                  <a:gd name="T48" fmla="*/ 90 w 469"/>
                  <a:gd name="T49" fmla="*/ 74 h 361"/>
                  <a:gd name="T50" fmla="*/ 79 w 469"/>
                  <a:gd name="T51" fmla="*/ 128 h 361"/>
                  <a:gd name="T52" fmla="*/ 128 w 469"/>
                  <a:gd name="T53" fmla="*/ 133 h 361"/>
                  <a:gd name="T54" fmla="*/ 138 w 469"/>
                  <a:gd name="T55" fmla="*/ 143 h 361"/>
                  <a:gd name="T56" fmla="*/ 154 w 469"/>
                  <a:gd name="T57" fmla="*/ 147 h 361"/>
                  <a:gd name="T58" fmla="*/ 161 w 469"/>
                  <a:gd name="T59" fmla="*/ 133 h 361"/>
                  <a:gd name="T60" fmla="*/ 177 w 469"/>
                  <a:gd name="T61" fmla="*/ 136 h 361"/>
                  <a:gd name="T62" fmla="*/ 179 w 469"/>
                  <a:gd name="T63" fmla="*/ 122 h 361"/>
                  <a:gd name="T64" fmla="*/ 200 w 469"/>
                  <a:gd name="T65" fmla="*/ 131 h 361"/>
                  <a:gd name="T66" fmla="*/ 209 w 469"/>
                  <a:gd name="T67" fmla="*/ 133 h 361"/>
                  <a:gd name="T68" fmla="*/ 168 w 469"/>
                  <a:gd name="T69" fmla="*/ 78 h 361"/>
                  <a:gd name="T70" fmla="*/ 175 w 469"/>
                  <a:gd name="T71" fmla="*/ 68 h 361"/>
                  <a:gd name="T72" fmla="*/ 196 w 469"/>
                  <a:gd name="T73" fmla="*/ 55 h 361"/>
                  <a:gd name="T74" fmla="*/ 215 w 469"/>
                  <a:gd name="T75" fmla="*/ 51 h 361"/>
                  <a:gd name="T76" fmla="*/ 210 w 469"/>
                  <a:gd name="T77" fmla="*/ 90 h 361"/>
                  <a:gd name="T78" fmla="*/ 235 w 469"/>
                  <a:gd name="T79" fmla="*/ 70 h 361"/>
                  <a:gd name="T80" fmla="*/ 235 w 469"/>
                  <a:gd name="T81" fmla="*/ 114 h 361"/>
                  <a:gd name="T82" fmla="*/ 242 w 469"/>
                  <a:gd name="T83" fmla="*/ 52 h 361"/>
                  <a:gd name="T84" fmla="*/ 341 w 469"/>
                  <a:gd name="T85" fmla="*/ 33 h 361"/>
                  <a:gd name="T86" fmla="*/ 378 w 469"/>
                  <a:gd name="T87" fmla="*/ 57 h 361"/>
                  <a:gd name="T88" fmla="*/ 376 w 469"/>
                  <a:gd name="T89" fmla="*/ 68 h 361"/>
                  <a:gd name="T90" fmla="*/ 443 w 469"/>
                  <a:gd name="T91" fmla="*/ 55 h 361"/>
                  <a:gd name="T92" fmla="*/ 450 w 469"/>
                  <a:gd name="T93" fmla="*/ 73 h 361"/>
                  <a:gd name="T94" fmla="*/ 469 w 469"/>
                  <a:gd name="T95" fmla="*/ 87 h 361"/>
                  <a:gd name="T96" fmla="*/ 455 w 469"/>
                  <a:gd name="T97" fmla="*/ 109 h 361"/>
                  <a:gd name="T98" fmla="*/ 462 w 469"/>
                  <a:gd name="T99" fmla="*/ 124 h 361"/>
                  <a:gd name="T100" fmla="*/ 448 w 469"/>
                  <a:gd name="T101" fmla="*/ 152 h 361"/>
                  <a:gd name="T102" fmla="*/ 429 w 469"/>
                  <a:gd name="T103" fmla="*/ 158 h 361"/>
                  <a:gd name="T104" fmla="*/ 417 w 469"/>
                  <a:gd name="T105" fmla="*/ 162 h 361"/>
                  <a:gd name="T106" fmla="*/ 422 w 469"/>
                  <a:gd name="T107" fmla="*/ 166 h 361"/>
                  <a:gd name="T108" fmla="*/ 418 w 469"/>
                  <a:gd name="T109" fmla="*/ 169 h 361"/>
                  <a:gd name="T110" fmla="*/ 415 w 469"/>
                  <a:gd name="T111" fmla="*/ 174 h 361"/>
                  <a:gd name="T112" fmla="*/ 403 w 469"/>
                  <a:gd name="T113" fmla="*/ 1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9" h="361">
                    <a:moveTo>
                      <a:pt x="403" y="174"/>
                    </a:moveTo>
                    <a:lnTo>
                      <a:pt x="387" y="192"/>
                    </a:lnTo>
                    <a:lnTo>
                      <a:pt x="387" y="196"/>
                    </a:lnTo>
                    <a:lnTo>
                      <a:pt x="383" y="196"/>
                    </a:lnTo>
                    <a:lnTo>
                      <a:pt x="383" y="198"/>
                    </a:lnTo>
                    <a:lnTo>
                      <a:pt x="387" y="203"/>
                    </a:lnTo>
                    <a:lnTo>
                      <a:pt x="390" y="201"/>
                    </a:lnTo>
                    <a:lnTo>
                      <a:pt x="403" y="214"/>
                    </a:lnTo>
                    <a:lnTo>
                      <a:pt x="399" y="219"/>
                    </a:lnTo>
                    <a:lnTo>
                      <a:pt x="406" y="223"/>
                    </a:lnTo>
                    <a:lnTo>
                      <a:pt x="411" y="219"/>
                    </a:lnTo>
                    <a:lnTo>
                      <a:pt x="417" y="223"/>
                    </a:lnTo>
                    <a:lnTo>
                      <a:pt x="410" y="231"/>
                    </a:lnTo>
                    <a:lnTo>
                      <a:pt x="410" y="242"/>
                    </a:lnTo>
                    <a:lnTo>
                      <a:pt x="425" y="255"/>
                    </a:lnTo>
                    <a:lnTo>
                      <a:pt x="417" y="266"/>
                    </a:lnTo>
                    <a:lnTo>
                      <a:pt x="425" y="276"/>
                    </a:lnTo>
                    <a:lnTo>
                      <a:pt x="424" y="285"/>
                    </a:lnTo>
                    <a:lnTo>
                      <a:pt x="417" y="290"/>
                    </a:lnTo>
                    <a:lnTo>
                      <a:pt x="406" y="280"/>
                    </a:lnTo>
                    <a:lnTo>
                      <a:pt x="408" y="285"/>
                    </a:lnTo>
                    <a:lnTo>
                      <a:pt x="399" y="290"/>
                    </a:lnTo>
                    <a:lnTo>
                      <a:pt x="397" y="287"/>
                    </a:lnTo>
                    <a:lnTo>
                      <a:pt x="387" y="298"/>
                    </a:lnTo>
                    <a:lnTo>
                      <a:pt x="378" y="290"/>
                    </a:lnTo>
                    <a:lnTo>
                      <a:pt x="373" y="299"/>
                    </a:lnTo>
                    <a:lnTo>
                      <a:pt x="364" y="295"/>
                    </a:lnTo>
                    <a:lnTo>
                      <a:pt x="359" y="295"/>
                    </a:lnTo>
                    <a:lnTo>
                      <a:pt x="324" y="334"/>
                    </a:lnTo>
                    <a:lnTo>
                      <a:pt x="329" y="339"/>
                    </a:lnTo>
                    <a:lnTo>
                      <a:pt x="320" y="352"/>
                    </a:lnTo>
                    <a:lnTo>
                      <a:pt x="327" y="358"/>
                    </a:lnTo>
                    <a:lnTo>
                      <a:pt x="324" y="358"/>
                    </a:lnTo>
                    <a:lnTo>
                      <a:pt x="306" y="361"/>
                    </a:lnTo>
                    <a:lnTo>
                      <a:pt x="282" y="361"/>
                    </a:lnTo>
                    <a:lnTo>
                      <a:pt x="264" y="344"/>
                    </a:lnTo>
                    <a:lnTo>
                      <a:pt x="235" y="304"/>
                    </a:lnTo>
                    <a:lnTo>
                      <a:pt x="233" y="269"/>
                    </a:lnTo>
                    <a:lnTo>
                      <a:pt x="217" y="247"/>
                    </a:lnTo>
                    <a:lnTo>
                      <a:pt x="156" y="238"/>
                    </a:lnTo>
                    <a:lnTo>
                      <a:pt x="126" y="223"/>
                    </a:lnTo>
                    <a:lnTo>
                      <a:pt x="74" y="192"/>
                    </a:lnTo>
                    <a:lnTo>
                      <a:pt x="62" y="174"/>
                    </a:lnTo>
                    <a:lnTo>
                      <a:pt x="0" y="124"/>
                    </a:lnTo>
                    <a:lnTo>
                      <a:pt x="9" y="119"/>
                    </a:lnTo>
                    <a:lnTo>
                      <a:pt x="51" y="57"/>
                    </a:lnTo>
                    <a:lnTo>
                      <a:pt x="67" y="65"/>
                    </a:lnTo>
                    <a:lnTo>
                      <a:pt x="42" y="100"/>
                    </a:lnTo>
                    <a:lnTo>
                      <a:pt x="63" y="114"/>
                    </a:lnTo>
                    <a:lnTo>
                      <a:pt x="90" y="74"/>
                    </a:lnTo>
                    <a:lnTo>
                      <a:pt x="107" y="90"/>
                    </a:lnTo>
                    <a:lnTo>
                      <a:pt x="79" y="128"/>
                    </a:lnTo>
                    <a:lnTo>
                      <a:pt x="110" y="154"/>
                    </a:lnTo>
                    <a:lnTo>
                      <a:pt x="128" y="133"/>
                    </a:lnTo>
                    <a:lnTo>
                      <a:pt x="137" y="133"/>
                    </a:lnTo>
                    <a:lnTo>
                      <a:pt x="138" y="143"/>
                    </a:lnTo>
                    <a:lnTo>
                      <a:pt x="151" y="133"/>
                    </a:lnTo>
                    <a:lnTo>
                      <a:pt x="154" y="147"/>
                    </a:lnTo>
                    <a:lnTo>
                      <a:pt x="163" y="143"/>
                    </a:lnTo>
                    <a:lnTo>
                      <a:pt x="161" y="133"/>
                    </a:lnTo>
                    <a:lnTo>
                      <a:pt x="173" y="131"/>
                    </a:lnTo>
                    <a:lnTo>
                      <a:pt x="177" y="136"/>
                    </a:lnTo>
                    <a:lnTo>
                      <a:pt x="186" y="131"/>
                    </a:lnTo>
                    <a:lnTo>
                      <a:pt x="179" y="122"/>
                    </a:lnTo>
                    <a:lnTo>
                      <a:pt x="193" y="119"/>
                    </a:lnTo>
                    <a:lnTo>
                      <a:pt x="200" y="131"/>
                    </a:lnTo>
                    <a:lnTo>
                      <a:pt x="207" y="131"/>
                    </a:lnTo>
                    <a:lnTo>
                      <a:pt x="209" y="133"/>
                    </a:lnTo>
                    <a:lnTo>
                      <a:pt x="215" y="131"/>
                    </a:lnTo>
                    <a:lnTo>
                      <a:pt x="168" y="78"/>
                    </a:lnTo>
                    <a:lnTo>
                      <a:pt x="177" y="74"/>
                    </a:lnTo>
                    <a:lnTo>
                      <a:pt x="175" y="68"/>
                    </a:lnTo>
                    <a:lnTo>
                      <a:pt x="193" y="57"/>
                    </a:lnTo>
                    <a:lnTo>
                      <a:pt x="196" y="55"/>
                    </a:lnTo>
                    <a:lnTo>
                      <a:pt x="207" y="41"/>
                    </a:lnTo>
                    <a:lnTo>
                      <a:pt x="215" y="51"/>
                    </a:lnTo>
                    <a:lnTo>
                      <a:pt x="200" y="78"/>
                    </a:lnTo>
                    <a:lnTo>
                      <a:pt x="210" y="90"/>
                    </a:lnTo>
                    <a:lnTo>
                      <a:pt x="224" y="60"/>
                    </a:lnTo>
                    <a:lnTo>
                      <a:pt x="235" y="70"/>
                    </a:lnTo>
                    <a:lnTo>
                      <a:pt x="219" y="100"/>
                    </a:lnTo>
                    <a:lnTo>
                      <a:pt x="235" y="114"/>
                    </a:lnTo>
                    <a:lnTo>
                      <a:pt x="273" y="87"/>
                    </a:lnTo>
                    <a:lnTo>
                      <a:pt x="242" y="52"/>
                    </a:lnTo>
                    <a:lnTo>
                      <a:pt x="273" y="0"/>
                    </a:lnTo>
                    <a:lnTo>
                      <a:pt x="341" y="33"/>
                    </a:lnTo>
                    <a:lnTo>
                      <a:pt x="375" y="47"/>
                    </a:lnTo>
                    <a:lnTo>
                      <a:pt x="378" y="57"/>
                    </a:lnTo>
                    <a:lnTo>
                      <a:pt x="385" y="60"/>
                    </a:lnTo>
                    <a:lnTo>
                      <a:pt x="376" y="68"/>
                    </a:lnTo>
                    <a:lnTo>
                      <a:pt x="406" y="90"/>
                    </a:lnTo>
                    <a:lnTo>
                      <a:pt x="443" y="55"/>
                    </a:lnTo>
                    <a:lnTo>
                      <a:pt x="459" y="68"/>
                    </a:lnTo>
                    <a:lnTo>
                      <a:pt x="450" y="73"/>
                    </a:lnTo>
                    <a:lnTo>
                      <a:pt x="459" y="81"/>
                    </a:lnTo>
                    <a:lnTo>
                      <a:pt x="469" y="87"/>
                    </a:lnTo>
                    <a:lnTo>
                      <a:pt x="469" y="95"/>
                    </a:lnTo>
                    <a:lnTo>
                      <a:pt x="455" y="109"/>
                    </a:lnTo>
                    <a:lnTo>
                      <a:pt x="469" y="124"/>
                    </a:lnTo>
                    <a:lnTo>
                      <a:pt x="462" y="124"/>
                    </a:lnTo>
                    <a:lnTo>
                      <a:pt x="443" y="147"/>
                    </a:lnTo>
                    <a:lnTo>
                      <a:pt x="448" y="152"/>
                    </a:lnTo>
                    <a:lnTo>
                      <a:pt x="434" y="166"/>
                    </a:lnTo>
                    <a:lnTo>
                      <a:pt x="429" y="158"/>
                    </a:lnTo>
                    <a:lnTo>
                      <a:pt x="424" y="166"/>
                    </a:lnTo>
                    <a:lnTo>
                      <a:pt x="417" y="162"/>
                    </a:lnTo>
                    <a:lnTo>
                      <a:pt x="415" y="165"/>
                    </a:lnTo>
                    <a:lnTo>
                      <a:pt x="422" y="166"/>
                    </a:lnTo>
                    <a:lnTo>
                      <a:pt x="415" y="165"/>
                    </a:lnTo>
                    <a:lnTo>
                      <a:pt x="418" y="169"/>
                    </a:lnTo>
                    <a:lnTo>
                      <a:pt x="411" y="166"/>
                    </a:lnTo>
                    <a:lnTo>
                      <a:pt x="415" y="174"/>
                    </a:lnTo>
                    <a:lnTo>
                      <a:pt x="408" y="169"/>
                    </a:lnTo>
                    <a:lnTo>
                      <a:pt x="403" y="17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03" name="Freeform 83"/>
              <p:cNvSpPr>
                <a:spLocks/>
              </p:cNvSpPr>
              <p:nvPr/>
            </p:nvSpPr>
            <p:spPr bwMode="auto">
              <a:xfrm>
                <a:off x="5360516" y="6745314"/>
                <a:ext cx="519113" cy="422277"/>
              </a:xfrm>
              <a:custGeom>
                <a:avLst/>
                <a:gdLst>
                  <a:gd name="T0" fmla="*/ 88 w 327"/>
                  <a:gd name="T1" fmla="*/ 94 h 266"/>
                  <a:gd name="T2" fmla="*/ 92 w 327"/>
                  <a:gd name="T3" fmla="*/ 102 h 266"/>
                  <a:gd name="T4" fmla="*/ 104 w 327"/>
                  <a:gd name="T5" fmla="*/ 83 h 266"/>
                  <a:gd name="T6" fmla="*/ 161 w 327"/>
                  <a:gd name="T7" fmla="*/ 4 h 266"/>
                  <a:gd name="T8" fmla="*/ 185 w 327"/>
                  <a:gd name="T9" fmla="*/ 13 h 266"/>
                  <a:gd name="T10" fmla="*/ 211 w 327"/>
                  <a:gd name="T11" fmla="*/ 50 h 266"/>
                  <a:gd name="T12" fmla="*/ 220 w 327"/>
                  <a:gd name="T13" fmla="*/ 43 h 266"/>
                  <a:gd name="T14" fmla="*/ 221 w 327"/>
                  <a:gd name="T15" fmla="*/ 43 h 266"/>
                  <a:gd name="T16" fmla="*/ 234 w 327"/>
                  <a:gd name="T17" fmla="*/ 62 h 266"/>
                  <a:gd name="T18" fmla="*/ 221 w 327"/>
                  <a:gd name="T19" fmla="*/ 83 h 266"/>
                  <a:gd name="T20" fmla="*/ 251 w 327"/>
                  <a:gd name="T21" fmla="*/ 94 h 266"/>
                  <a:gd name="T22" fmla="*/ 259 w 327"/>
                  <a:gd name="T23" fmla="*/ 99 h 266"/>
                  <a:gd name="T24" fmla="*/ 234 w 327"/>
                  <a:gd name="T25" fmla="*/ 102 h 266"/>
                  <a:gd name="T26" fmla="*/ 221 w 327"/>
                  <a:gd name="T27" fmla="*/ 118 h 266"/>
                  <a:gd name="T28" fmla="*/ 230 w 327"/>
                  <a:gd name="T29" fmla="*/ 134 h 266"/>
                  <a:gd name="T30" fmla="*/ 259 w 327"/>
                  <a:gd name="T31" fmla="*/ 140 h 266"/>
                  <a:gd name="T32" fmla="*/ 277 w 327"/>
                  <a:gd name="T33" fmla="*/ 142 h 266"/>
                  <a:gd name="T34" fmla="*/ 285 w 327"/>
                  <a:gd name="T35" fmla="*/ 150 h 266"/>
                  <a:gd name="T36" fmla="*/ 296 w 327"/>
                  <a:gd name="T37" fmla="*/ 147 h 266"/>
                  <a:gd name="T38" fmla="*/ 299 w 327"/>
                  <a:gd name="T39" fmla="*/ 164 h 266"/>
                  <a:gd name="T40" fmla="*/ 313 w 327"/>
                  <a:gd name="T41" fmla="*/ 172 h 266"/>
                  <a:gd name="T42" fmla="*/ 310 w 327"/>
                  <a:gd name="T43" fmla="*/ 182 h 266"/>
                  <a:gd name="T44" fmla="*/ 327 w 327"/>
                  <a:gd name="T45" fmla="*/ 196 h 266"/>
                  <a:gd name="T46" fmla="*/ 318 w 327"/>
                  <a:gd name="T47" fmla="*/ 202 h 266"/>
                  <a:gd name="T48" fmla="*/ 303 w 327"/>
                  <a:gd name="T49" fmla="*/ 226 h 266"/>
                  <a:gd name="T50" fmla="*/ 296 w 327"/>
                  <a:gd name="T51" fmla="*/ 222 h 266"/>
                  <a:gd name="T52" fmla="*/ 284 w 327"/>
                  <a:gd name="T53" fmla="*/ 226 h 266"/>
                  <a:gd name="T54" fmla="*/ 280 w 327"/>
                  <a:gd name="T55" fmla="*/ 244 h 266"/>
                  <a:gd name="T56" fmla="*/ 268 w 327"/>
                  <a:gd name="T57" fmla="*/ 258 h 266"/>
                  <a:gd name="T58" fmla="*/ 230 w 327"/>
                  <a:gd name="T59" fmla="*/ 266 h 266"/>
                  <a:gd name="T60" fmla="*/ 208 w 327"/>
                  <a:gd name="T61" fmla="*/ 265 h 266"/>
                  <a:gd name="T62" fmla="*/ 204 w 327"/>
                  <a:gd name="T63" fmla="*/ 265 h 266"/>
                  <a:gd name="T64" fmla="*/ 208 w 327"/>
                  <a:gd name="T65" fmla="*/ 258 h 266"/>
                  <a:gd name="T66" fmla="*/ 177 w 327"/>
                  <a:gd name="T67" fmla="*/ 245 h 266"/>
                  <a:gd name="T68" fmla="*/ 154 w 327"/>
                  <a:gd name="T69" fmla="*/ 239 h 266"/>
                  <a:gd name="T70" fmla="*/ 145 w 327"/>
                  <a:gd name="T71" fmla="*/ 239 h 266"/>
                  <a:gd name="T72" fmla="*/ 137 w 327"/>
                  <a:gd name="T73" fmla="*/ 233 h 266"/>
                  <a:gd name="T74" fmla="*/ 120 w 327"/>
                  <a:gd name="T75" fmla="*/ 239 h 266"/>
                  <a:gd name="T76" fmla="*/ 107 w 327"/>
                  <a:gd name="T77" fmla="*/ 233 h 266"/>
                  <a:gd name="T78" fmla="*/ 102 w 327"/>
                  <a:gd name="T79" fmla="*/ 217 h 266"/>
                  <a:gd name="T80" fmla="*/ 35 w 327"/>
                  <a:gd name="T81" fmla="*/ 230 h 266"/>
                  <a:gd name="T82" fmla="*/ 37 w 327"/>
                  <a:gd name="T83" fmla="*/ 219 h 266"/>
                  <a:gd name="T84" fmla="*/ 0 w 327"/>
                  <a:gd name="T85" fmla="*/ 19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66">
                    <a:moveTo>
                      <a:pt x="0" y="195"/>
                    </a:moveTo>
                    <a:lnTo>
                      <a:pt x="88" y="94"/>
                    </a:lnTo>
                    <a:lnTo>
                      <a:pt x="88" y="99"/>
                    </a:lnTo>
                    <a:lnTo>
                      <a:pt x="92" y="102"/>
                    </a:lnTo>
                    <a:lnTo>
                      <a:pt x="106" y="85"/>
                    </a:lnTo>
                    <a:lnTo>
                      <a:pt x="104" y="83"/>
                    </a:lnTo>
                    <a:lnTo>
                      <a:pt x="151" y="0"/>
                    </a:lnTo>
                    <a:lnTo>
                      <a:pt x="161" y="4"/>
                    </a:lnTo>
                    <a:lnTo>
                      <a:pt x="159" y="13"/>
                    </a:lnTo>
                    <a:lnTo>
                      <a:pt x="185" y="13"/>
                    </a:lnTo>
                    <a:lnTo>
                      <a:pt x="220" y="39"/>
                    </a:lnTo>
                    <a:lnTo>
                      <a:pt x="211" y="50"/>
                    </a:lnTo>
                    <a:lnTo>
                      <a:pt x="214" y="53"/>
                    </a:lnTo>
                    <a:lnTo>
                      <a:pt x="220" y="43"/>
                    </a:lnTo>
                    <a:lnTo>
                      <a:pt x="221" y="53"/>
                    </a:lnTo>
                    <a:lnTo>
                      <a:pt x="221" y="43"/>
                    </a:lnTo>
                    <a:lnTo>
                      <a:pt x="221" y="59"/>
                    </a:lnTo>
                    <a:lnTo>
                      <a:pt x="234" y="62"/>
                    </a:lnTo>
                    <a:lnTo>
                      <a:pt x="232" y="70"/>
                    </a:lnTo>
                    <a:lnTo>
                      <a:pt x="221" y="83"/>
                    </a:lnTo>
                    <a:lnTo>
                      <a:pt x="220" y="90"/>
                    </a:lnTo>
                    <a:lnTo>
                      <a:pt x="251" y="94"/>
                    </a:lnTo>
                    <a:lnTo>
                      <a:pt x="259" y="94"/>
                    </a:lnTo>
                    <a:lnTo>
                      <a:pt x="259" y="99"/>
                    </a:lnTo>
                    <a:lnTo>
                      <a:pt x="252" y="105"/>
                    </a:lnTo>
                    <a:lnTo>
                      <a:pt x="234" y="102"/>
                    </a:lnTo>
                    <a:lnTo>
                      <a:pt x="232" y="112"/>
                    </a:lnTo>
                    <a:lnTo>
                      <a:pt x="221" y="118"/>
                    </a:lnTo>
                    <a:lnTo>
                      <a:pt x="214" y="134"/>
                    </a:lnTo>
                    <a:lnTo>
                      <a:pt x="230" y="134"/>
                    </a:lnTo>
                    <a:lnTo>
                      <a:pt x="237" y="142"/>
                    </a:lnTo>
                    <a:lnTo>
                      <a:pt x="259" y="140"/>
                    </a:lnTo>
                    <a:lnTo>
                      <a:pt x="273" y="145"/>
                    </a:lnTo>
                    <a:lnTo>
                      <a:pt x="277" y="142"/>
                    </a:lnTo>
                    <a:lnTo>
                      <a:pt x="280" y="142"/>
                    </a:lnTo>
                    <a:lnTo>
                      <a:pt x="285" y="150"/>
                    </a:lnTo>
                    <a:lnTo>
                      <a:pt x="292" y="152"/>
                    </a:lnTo>
                    <a:lnTo>
                      <a:pt x="296" y="147"/>
                    </a:lnTo>
                    <a:lnTo>
                      <a:pt x="296" y="156"/>
                    </a:lnTo>
                    <a:lnTo>
                      <a:pt x="299" y="164"/>
                    </a:lnTo>
                    <a:lnTo>
                      <a:pt x="303" y="164"/>
                    </a:lnTo>
                    <a:lnTo>
                      <a:pt x="313" y="172"/>
                    </a:lnTo>
                    <a:lnTo>
                      <a:pt x="310" y="177"/>
                    </a:lnTo>
                    <a:lnTo>
                      <a:pt x="310" y="182"/>
                    </a:lnTo>
                    <a:lnTo>
                      <a:pt x="320" y="187"/>
                    </a:lnTo>
                    <a:lnTo>
                      <a:pt x="327" y="196"/>
                    </a:lnTo>
                    <a:lnTo>
                      <a:pt x="325" y="204"/>
                    </a:lnTo>
                    <a:lnTo>
                      <a:pt x="318" y="202"/>
                    </a:lnTo>
                    <a:lnTo>
                      <a:pt x="311" y="207"/>
                    </a:lnTo>
                    <a:lnTo>
                      <a:pt x="303" y="226"/>
                    </a:lnTo>
                    <a:lnTo>
                      <a:pt x="301" y="222"/>
                    </a:lnTo>
                    <a:lnTo>
                      <a:pt x="296" y="222"/>
                    </a:lnTo>
                    <a:lnTo>
                      <a:pt x="284" y="219"/>
                    </a:lnTo>
                    <a:lnTo>
                      <a:pt x="284" y="226"/>
                    </a:lnTo>
                    <a:lnTo>
                      <a:pt x="287" y="231"/>
                    </a:lnTo>
                    <a:lnTo>
                      <a:pt x="280" y="244"/>
                    </a:lnTo>
                    <a:lnTo>
                      <a:pt x="280" y="253"/>
                    </a:lnTo>
                    <a:lnTo>
                      <a:pt x="268" y="258"/>
                    </a:lnTo>
                    <a:lnTo>
                      <a:pt x="252" y="244"/>
                    </a:lnTo>
                    <a:lnTo>
                      <a:pt x="230" y="266"/>
                    </a:lnTo>
                    <a:lnTo>
                      <a:pt x="220" y="258"/>
                    </a:lnTo>
                    <a:lnTo>
                      <a:pt x="208" y="265"/>
                    </a:lnTo>
                    <a:lnTo>
                      <a:pt x="206" y="266"/>
                    </a:lnTo>
                    <a:lnTo>
                      <a:pt x="204" y="265"/>
                    </a:lnTo>
                    <a:lnTo>
                      <a:pt x="211" y="258"/>
                    </a:lnTo>
                    <a:lnTo>
                      <a:pt x="208" y="258"/>
                    </a:lnTo>
                    <a:lnTo>
                      <a:pt x="201" y="265"/>
                    </a:lnTo>
                    <a:lnTo>
                      <a:pt x="177" y="245"/>
                    </a:lnTo>
                    <a:lnTo>
                      <a:pt x="171" y="253"/>
                    </a:lnTo>
                    <a:lnTo>
                      <a:pt x="154" y="239"/>
                    </a:lnTo>
                    <a:lnTo>
                      <a:pt x="152" y="242"/>
                    </a:lnTo>
                    <a:lnTo>
                      <a:pt x="145" y="239"/>
                    </a:lnTo>
                    <a:lnTo>
                      <a:pt x="139" y="245"/>
                    </a:lnTo>
                    <a:lnTo>
                      <a:pt x="137" y="233"/>
                    </a:lnTo>
                    <a:lnTo>
                      <a:pt x="130" y="242"/>
                    </a:lnTo>
                    <a:lnTo>
                      <a:pt x="120" y="239"/>
                    </a:lnTo>
                    <a:lnTo>
                      <a:pt x="116" y="242"/>
                    </a:lnTo>
                    <a:lnTo>
                      <a:pt x="107" y="233"/>
                    </a:lnTo>
                    <a:lnTo>
                      <a:pt x="116" y="230"/>
                    </a:lnTo>
                    <a:lnTo>
                      <a:pt x="102" y="217"/>
                    </a:lnTo>
                    <a:lnTo>
                      <a:pt x="64" y="252"/>
                    </a:lnTo>
                    <a:lnTo>
                      <a:pt x="35" y="230"/>
                    </a:lnTo>
                    <a:lnTo>
                      <a:pt x="45" y="222"/>
                    </a:lnTo>
                    <a:lnTo>
                      <a:pt x="37" y="219"/>
                    </a:lnTo>
                    <a:lnTo>
                      <a:pt x="33" y="209"/>
                    </a:lnTo>
                    <a:lnTo>
                      <a:pt x="0"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04" name="Freeform 84"/>
              <p:cNvSpPr>
                <a:spLocks/>
              </p:cNvSpPr>
              <p:nvPr/>
            </p:nvSpPr>
            <p:spPr bwMode="auto">
              <a:xfrm>
                <a:off x="5360516" y="6745314"/>
                <a:ext cx="519113" cy="422277"/>
              </a:xfrm>
              <a:custGeom>
                <a:avLst/>
                <a:gdLst>
                  <a:gd name="T0" fmla="*/ 88 w 327"/>
                  <a:gd name="T1" fmla="*/ 94 h 266"/>
                  <a:gd name="T2" fmla="*/ 92 w 327"/>
                  <a:gd name="T3" fmla="*/ 102 h 266"/>
                  <a:gd name="T4" fmla="*/ 104 w 327"/>
                  <a:gd name="T5" fmla="*/ 83 h 266"/>
                  <a:gd name="T6" fmla="*/ 161 w 327"/>
                  <a:gd name="T7" fmla="*/ 4 h 266"/>
                  <a:gd name="T8" fmla="*/ 185 w 327"/>
                  <a:gd name="T9" fmla="*/ 13 h 266"/>
                  <a:gd name="T10" fmla="*/ 211 w 327"/>
                  <a:gd name="T11" fmla="*/ 50 h 266"/>
                  <a:gd name="T12" fmla="*/ 220 w 327"/>
                  <a:gd name="T13" fmla="*/ 43 h 266"/>
                  <a:gd name="T14" fmla="*/ 221 w 327"/>
                  <a:gd name="T15" fmla="*/ 43 h 266"/>
                  <a:gd name="T16" fmla="*/ 234 w 327"/>
                  <a:gd name="T17" fmla="*/ 62 h 266"/>
                  <a:gd name="T18" fmla="*/ 221 w 327"/>
                  <a:gd name="T19" fmla="*/ 83 h 266"/>
                  <a:gd name="T20" fmla="*/ 251 w 327"/>
                  <a:gd name="T21" fmla="*/ 94 h 266"/>
                  <a:gd name="T22" fmla="*/ 259 w 327"/>
                  <a:gd name="T23" fmla="*/ 99 h 266"/>
                  <a:gd name="T24" fmla="*/ 234 w 327"/>
                  <a:gd name="T25" fmla="*/ 102 h 266"/>
                  <a:gd name="T26" fmla="*/ 221 w 327"/>
                  <a:gd name="T27" fmla="*/ 118 h 266"/>
                  <a:gd name="T28" fmla="*/ 230 w 327"/>
                  <a:gd name="T29" fmla="*/ 134 h 266"/>
                  <a:gd name="T30" fmla="*/ 259 w 327"/>
                  <a:gd name="T31" fmla="*/ 140 h 266"/>
                  <a:gd name="T32" fmla="*/ 277 w 327"/>
                  <a:gd name="T33" fmla="*/ 142 h 266"/>
                  <a:gd name="T34" fmla="*/ 285 w 327"/>
                  <a:gd name="T35" fmla="*/ 150 h 266"/>
                  <a:gd name="T36" fmla="*/ 296 w 327"/>
                  <a:gd name="T37" fmla="*/ 147 h 266"/>
                  <a:gd name="T38" fmla="*/ 299 w 327"/>
                  <a:gd name="T39" fmla="*/ 164 h 266"/>
                  <a:gd name="T40" fmla="*/ 313 w 327"/>
                  <a:gd name="T41" fmla="*/ 172 h 266"/>
                  <a:gd name="T42" fmla="*/ 310 w 327"/>
                  <a:gd name="T43" fmla="*/ 182 h 266"/>
                  <a:gd name="T44" fmla="*/ 327 w 327"/>
                  <a:gd name="T45" fmla="*/ 196 h 266"/>
                  <a:gd name="T46" fmla="*/ 318 w 327"/>
                  <a:gd name="T47" fmla="*/ 202 h 266"/>
                  <a:gd name="T48" fmla="*/ 303 w 327"/>
                  <a:gd name="T49" fmla="*/ 226 h 266"/>
                  <a:gd name="T50" fmla="*/ 296 w 327"/>
                  <a:gd name="T51" fmla="*/ 222 h 266"/>
                  <a:gd name="T52" fmla="*/ 284 w 327"/>
                  <a:gd name="T53" fmla="*/ 226 h 266"/>
                  <a:gd name="T54" fmla="*/ 280 w 327"/>
                  <a:gd name="T55" fmla="*/ 244 h 266"/>
                  <a:gd name="T56" fmla="*/ 268 w 327"/>
                  <a:gd name="T57" fmla="*/ 258 h 266"/>
                  <a:gd name="T58" fmla="*/ 230 w 327"/>
                  <a:gd name="T59" fmla="*/ 266 h 266"/>
                  <a:gd name="T60" fmla="*/ 208 w 327"/>
                  <a:gd name="T61" fmla="*/ 265 h 266"/>
                  <a:gd name="T62" fmla="*/ 204 w 327"/>
                  <a:gd name="T63" fmla="*/ 265 h 266"/>
                  <a:gd name="T64" fmla="*/ 208 w 327"/>
                  <a:gd name="T65" fmla="*/ 258 h 266"/>
                  <a:gd name="T66" fmla="*/ 177 w 327"/>
                  <a:gd name="T67" fmla="*/ 245 h 266"/>
                  <a:gd name="T68" fmla="*/ 154 w 327"/>
                  <a:gd name="T69" fmla="*/ 239 h 266"/>
                  <a:gd name="T70" fmla="*/ 145 w 327"/>
                  <a:gd name="T71" fmla="*/ 239 h 266"/>
                  <a:gd name="T72" fmla="*/ 137 w 327"/>
                  <a:gd name="T73" fmla="*/ 233 h 266"/>
                  <a:gd name="T74" fmla="*/ 120 w 327"/>
                  <a:gd name="T75" fmla="*/ 239 h 266"/>
                  <a:gd name="T76" fmla="*/ 107 w 327"/>
                  <a:gd name="T77" fmla="*/ 233 h 266"/>
                  <a:gd name="T78" fmla="*/ 102 w 327"/>
                  <a:gd name="T79" fmla="*/ 217 h 266"/>
                  <a:gd name="T80" fmla="*/ 35 w 327"/>
                  <a:gd name="T81" fmla="*/ 230 h 266"/>
                  <a:gd name="T82" fmla="*/ 37 w 327"/>
                  <a:gd name="T83" fmla="*/ 219 h 266"/>
                  <a:gd name="T84" fmla="*/ 0 w 327"/>
                  <a:gd name="T85" fmla="*/ 19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66">
                    <a:moveTo>
                      <a:pt x="0" y="195"/>
                    </a:moveTo>
                    <a:lnTo>
                      <a:pt x="88" y="94"/>
                    </a:lnTo>
                    <a:lnTo>
                      <a:pt x="88" y="99"/>
                    </a:lnTo>
                    <a:lnTo>
                      <a:pt x="92" y="102"/>
                    </a:lnTo>
                    <a:lnTo>
                      <a:pt x="106" y="85"/>
                    </a:lnTo>
                    <a:lnTo>
                      <a:pt x="104" y="83"/>
                    </a:lnTo>
                    <a:lnTo>
                      <a:pt x="151" y="0"/>
                    </a:lnTo>
                    <a:lnTo>
                      <a:pt x="161" y="4"/>
                    </a:lnTo>
                    <a:lnTo>
                      <a:pt x="159" y="13"/>
                    </a:lnTo>
                    <a:lnTo>
                      <a:pt x="185" y="13"/>
                    </a:lnTo>
                    <a:lnTo>
                      <a:pt x="220" y="39"/>
                    </a:lnTo>
                    <a:lnTo>
                      <a:pt x="211" y="50"/>
                    </a:lnTo>
                    <a:lnTo>
                      <a:pt x="214" y="53"/>
                    </a:lnTo>
                    <a:lnTo>
                      <a:pt x="220" y="43"/>
                    </a:lnTo>
                    <a:lnTo>
                      <a:pt x="221" y="53"/>
                    </a:lnTo>
                    <a:lnTo>
                      <a:pt x="221" y="43"/>
                    </a:lnTo>
                    <a:lnTo>
                      <a:pt x="221" y="59"/>
                    </a:lnTo>
                    <a:lnTo>
                      <a:pt x="234" y="62"/>
                    </a:lnTo>
                    <a:lnTo>
                      <a:pt x="232" y="70"/>
                    </a:lnTo>
                    <a:lnTo>
                      <a:pt x="221" y="83"/>
                    </a:lnTo>
                    <a:lnTo>
                      <a:pt x="220" y="90"/>
                    </a:lnTo>
                    <a:lnTo>
                      <a:pt x="251" y="94"/>
                    </a:lnTo>
                    <a:lnTo>
                      <a:pt x="259" y="94"/>
                    </a:lnTo>
                    <a:lnTo>
                      <a:pt x="259" y="99"/>
                    </a:lnTo>
                    <a:lnTo>
                      <a:pt x="252" y="105"/>
                    </a:lnTo>
                    <a:lnTo>
                      <a:pt x="234" y="102"/>
                    </a:lnTo>
                    <a:lnTo>
                      <a:pt x="232" y="112"/>
                    </a:lnTo>
                    <a:lnTo>
                      <a:pt x="221" y="118"/>
                    </a:lnTo>
                    <a:lnTo>
                      <a:pt x="214" y="134"/>
                    </a:lnTo>
                    <a:lnTo>
                      <a:pt x="230" y="134"/>
                    </a:lnTo>
                    <a:lnTo>
                      <a:pt x="237" y="142"/>
                    </a:lnTo>
                    <a:lnTo>
                      <a:pt x="259" y="140"/>
                    </a:lnTo>
                    <a:lnTo>
                      <a:pt x="273" y="145"/>
                    </a:lnTo>
                    <a:lnTo>
                      <a:pt x="277" y="142"/>
                    </a:lnTo>
                    <a:lnTo>
                      <a:pt x="280" y="142"/>
                    </a:lnTo>
                    <a:lnTo>
                      <a:pt x="285" y="150"/>
                    </a:lnTo>
                    <a:lnTo>
                      <a:pt x="292" y="152"/>
                    </a:lnTo>
                    <a:lnTo>
                      <a:pt x="296" y="147"/>
                    </a:lnTo>
                    <a:lnTo>
                      <a:pt x="296" y="156"/>
                    </a:lnTo>
                    <a:lnTo>
                      <a:pt x="299" y="164"/>
                    </a:lnTo>
                    <a:lnTo>
                      <a:pt x="303" y="164"/>
                    </a:lnTo>
                    <a:lnTo>
                      <a:pt x="313" y="172"/>
                    </a:lnTo>
                    <a:lnTo>
                      <a:pt x="310" y="177"/>
                    </a:lnTo>
                    <a:lnTo>
                      <a:pt x="310" y="182"/>
                    </a:lnTo>
                    <a:lnTo>
                      <a:pt x="320" y="187"/>
                    </a:lnTo>
                    <a:lnTo>
                      <a:pt x="327" y="196"/>
                    </a:lnTo>
                    <a:lnTo>
                      <a:pt x="325" y="204"/>
                    </a:lnTo>
                    <a:lnTo>
                      <a:pt x="318" y="202"/>
                    </a:lnTo>
                    <a:lnTo>
                      <a:pt x="311" y="207"/>
                    </a:lnTo>
                    <a:lnTo>
                      <a:pt x="303" y="226"/>
                    </a:lnTo>
                    <a:lnTo>
                      <a:pt x="301" y="222"/>
                    </a:lnTo>
                    <a:lnTo>
                      <a:pt x="296" y="222"/>
                    </a:lnTo>
                    <a:lnTo>
                      <a:pt x="284" y="219"/>
                    </a:lnTo>
                    <a:lnTo>
                      <a:pt x="284" y="226"/>
                    </a:lnTo>
                    <a:lnTo>
                      <a:pt x="287" y="231"/>
                    </a:lnTo>
                    <a:lnTo>
                      <a:pt x="280" y="244"/>
                    </a:lnTo>
                    <a:lnTo>
                      <a:pt x="280" y="253"/>
                    </a:lnTo>
                    <a:lnTo>
                      <a:pt x="268" y="258"/>
                    </a:lnTo>
                    <a:lnTo>
                      <a:pt x="252" y="244"/>
                    </a:lnTo>
                    <a:lnTo>
                      <a:pt x="230" y="266"/>
                    </a:lnTo>
                    <a:lnTo>
                      <a:pt x="220" y="258"/>
                    </a:lnTo>
                    <a:lnTo>
                      <a:pt x="208" y="265"/>
                    </a:lnTo>
                    <a:lnTo>
                      <a:pt x="206" y="266"/>
                    </a:lnTo>
                    <a:lnTo>
                      <a:pt x="204" y="265"/>
                    </a:lnTo>
                    <a:lnTo>
                      <a:pt x="211" y="258"/>
                    </a:lnTo>
                    <a:lnTo>
                      <a:pt x="208" y="258"/>
                    </a:lnTo>
                    <a:lnTo>
                      <a:pt x="201" y="265"/>
                    </a:lnTo>
                    <a:lnTo>
                      <a:pt x="177" y="245"/>
                    </a:lnTo>
                    <a:lnTo>
                      <a:pt x="171" y="253"/>
                    </a:lnTo>
                    <a:lnTo>
                      <a:pt x="154" y="239"/>
                    </a:lnTo>
                    <a:lnTo>
                      <a:pt x="152" y="242"/>
                    </a:lnTo>
                    <a:lnTo>
                      <a:pt x="145" y="239"/>
                    </a:lnTo>
                    <a:lnTo>
                      <a:pt x="139" y="245"/>
                    </a:lnTo>
                    <a:lnTo>
                      <a:pt x="137" y="233"/>
                    </a:lnTo>
                    <a:lnTo>
                      <a:pt x="130" y="242"/>
                    </a:lnTo>
                    <a:lnTo>
                      <a:pt x="120" y="239"/>
                    </a:lnTo>
                    <a:lnTo>
                      <a:pt x="116" y="242"/>
                    </a:lnTo>
                    <a:lnTo>
                      <a:pt x="107" y="233"/>
                    </a:lnTo>
                    <a:lnTo>
                      <a:pt x="116" y="230"/>
                    </a:lnTo>
                    <a:lnTo>
                      <a:pt x="102" y="217"/>
                    </a:lnTo>
                    <a:lnTo>
                      <a:pt x="64" y="252"/>
                    </a:lnTo>
                    <a:lnTo>
                      <a:pt x="35" y="230"/>
                    </a:lnTo>
                    <a:lnTo>
                      <a:pt x="45" y="222"/>
                    </a:lnTo>
                    <a:lnTo>
                      <a:pt x="37" y="219"/>
                    </a:lnTo>
                    <a:lnTo>
                      <a:pt x="33" y="209"/>
                    </a:lnTo>
                    <a:lnTo>
                      <a:pt x="0" y="195"/>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05" name="Freeform 85"/>
              <p:cNvSpPr>
                <a:spLocks/>
              </p:cNvSpPr>
              <p:nvPr/>
            </p:nvSpPr>
            <p:spPr bwMode="auto">
              <a:xfrm>
                <a:off x="5498628" y="7156479"/>
                <a:ext cx="26988" cy="26988"/>
              </a:xfrm>
              <a:custGeom>
                <a:avLst/>
                <a:gdLst>
                  <a:gd name="T0" fmla="*/ 10 w 17"/>
                  <a:gd name="T1" fmla="*/ 0 h 17"/>
                  <a:gd name="T2" fmla="*/ 17 w 17"/>
                  <a:gd name="T3" fmla="*/ 7 h 17"/>
                  <a:gd name="T4" fmla="*/ 5 w 17"/>
                  <a:gd name="T5" fmla="*/ 17 h 17"/>
                  <a:gd name="T6" fmla="*/ 0 w 17"/>
                  <a:gd name="T7" fmla="*/ 13 h 17"/>
                  <a:gd name="T8" fmla="*/ 10 w 17"/>
                  <a:gd name="T9" fmla="*/ 0 h 17"/>
                </a:gdLst>
                <a:ahLst/>
                <a:cxnLst>
                  <a:cxn ang="0">
                    <a:pos x="T0" y="T1"/>
                  </a:cxn>
                  <a:cxn ang="0">
                    <a:pos x="T2" y="T3"/>
                  </a:cxn>
                  <a:cxn ang="0">
                    <a:pos x="T4" y="T5"/>
                  </a:cxn>
                  <a:cxn ang="0">
                    <a:pos x="T6" y="T7"/>
                  </a:cxn>
                  <a:cxn ang="0">
                    <a:pos x="T8" y="T9"/>
                  </a:cxn>
                </a:cxnLst>
                <a:rect l="0" t="0" r="r" b="b"/>
                <a:pathLst>
                  <a:path w="17" h="17">
                    <a:moveTo>
                      <a:pt x="10" y="0"/>
                    </a:moveTo>
                    <a:lnTo>
                      <a:pt x="17" y="7"/>
                    </a:lnTo>
                    <a:lnTo>
                      <a:pt x="5" y="17"/>
                    </a:lnTo>
                    <a:lnTo>
                      <a:pt x="0" y="13"/>
                    </a:lnTo>
                    <a:lnTo>
                      <a:pt x="1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06" name="Freeform 86"/>
              <p:cNvSpPr>
                <a:spLocks/>
              </p:cNvSpPr>
              <p:nvPr/>
            </p:nvSpPr>
            <p:spPr bwMode="auto">
              <a:xfrm>
                <a:off x="5108103" y="6658002"/>
                <a:ext cx="473075" cy="327026"/>
              </a:xfrm>
              <a:custGeom>
                <a:avLst/>
                <a:gdLst>
                  <a:gd name="T0" fmla="*/ 298 w 298"/>
                  <a:gd name="T1" fmla="*/ 41 h 206"/>
                  <a:gd name="T2" fmla="*/ 248 w 298"/>
                  <a:gd name="T3" fmla="*/ 125 h 206"/>
                  <a:gd name="T4" fmla="*/ 178 w 298"/>
                  <a:gd name="T5" fmla="*/ 202 h 206"/>
                  <a:gd name="T6" fmla="*/ 177 w 298"/>
                  <a:gd name="T7" fmla="*/ 202 h 206"/>
                  <a:gd name="T8" fmla="*/ 177 w 298"/>
                  <a:gd name="T9" fmla="*/ 203 h 206"/>
                  <a:gd name="T10" fmla="*/ 170 w 298"/>
                  <a:gd name="T11" fmla="*/ 202 h 206"/>
                  <a:gd name="T12" fmla="*/ 170 w 298"/>
                  <a:gd name="T13" fmla="*/ 203 h 206"/>
                  <a:gd name="T14" fmla="*/ 164 w 298"/>
                  <a:gd name="T15" fmla="*/ 206 h 206"/>
                  <a:gd name="T16" fmla="*/ 164 w 298"/>
                  <a:gd name="T17" fmla="*/ 203 h 206"/>
                  <a:gd name="T18" fmla="*/ 147 w 298"/>
                  <a:gd name="T19" fmla="*/ 206 h 206"/>
                  <a:gd name="T20" fmla="*/ 43 w 298"/>
                  <a:gd name="T21" fmla="*/ 154 h 206"/>
                  <a:gd name="T22" fmla="*/ 64 w 298"/>
                  <a:gd name="T23" fmla="*/ 109 h 206"/>
                  <a:gd name="T24" fmla="*/ 41 w 298"/>
                  <a:gd name="T25" fmla="*/ 99 h 206"/>
                  <a:gd name="T26" fmla="*/ 13 w 298"/>
                  <a:gd name="T27" fmla="*/ 117 h 206"/>
                  <a:gd name="T28" fmla="*/ 0 w 298"/>
                  <a:gd name="T29" fmla="*/ 96 h 206"/>
                  <a:gd name="T30" fmla="*/ 50 w 298"/>
                  <a:gd name="T31" fmla="*/ 0 h 206"/>
                  <a:gd name="T32" fmla="*/ 81 w 298"/>
                  <a:gd name="T33" fmla="*/ 14 h 206"/>
                  <a:gd name="T34" fmla="*/ 76 w 298"/>
                  <a:gd name="T35" fmla="*/ 22 h 206"/>
                  <a:gd name="T36" fmla="*/ 104 w 298"/>
                  <a:gd name="T37" fmla="*/ 33 h 206"/>
                  <a:gd name="T38" fmla="*/ 97 w 298"/>
                  <a:gd name="T39" fmla="*/ 46 h 206"/>
                  <a:gd name="T40" fmla="*/ 154 w 298"/>
                  <a:gd name="T41" fmla="*/ 77 h 206"/>
                  <a:gd name="T42" fmla="*/ 158 w 298"/>
                  <a:gd name="T43" fmla="*/ 74 h 206"/>
                  <a:gd name="T44" fmla="*/ 159 w 298"/>
                  <a:gd name="T45" fmla="*/ 77 h 206"/>
                  <a:gd name="T46" fmla="*/ 159 w 298"/>
                  <a:gd name="T47" fmla="*/ 80 h 206"/>
                  <a:gd name="T48" fmla="*/ 168 w 298"/>
                  <a:gd name="T49" fmla="*/ 85 h 206"/>
                  <a:gd name="T50" fmla="*/ 187 w 298"/>
                  <a:gd name="T51" fmla="*/ 49 h 206"/>
                  <a:gd name="T52" fmla="*/ 184 w 298"/>
                  <a:gd name="T53" fmla="*/ 46 h 206"/>
                  <a:gd name="T54" fmla="*/ 201 w 298"/>
                  <a:gd name="T55" fmla="*/ 18 h 206"/>
                  <a:gd name="T56" fmla="*/ 204 w 298"/>
                  <a:gd name="T57" fmla="*/ 19 h 206"/>
                  <a:gd name="T58" fmla="*/ 217 w 298"/>
                  <a:gd name="T59" fmla="*/ 1 h 206"/>
                  <a:gd name="T60" fmla="*/ 298 w 298"/>
                  <a:gd name="T61" fmla="*/ 4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8" h="206">
                    <a:moveTo>
                      <a:pt x="298" y="41"/>
                    </a:moveTo>
                    <a:lnTo>
                      <a:pt x="248" y="125"/>
                    </a:lnTo>
                    <a:lnTo>
                      <a:pt x="178" y="202"/>
                    </a:lnTo>
                    <a:lnTo>
                      <a:pt x="177" y="202"/>
                    </a:lnTo>
                    <a:lnTo>
                      <a:pt x="177" y="203"/>
                    </a:lnTo>
                    <a:lnTo>
                      <a:pt x="170" y="202"/>
                    </a:lnTo>
                    <a:lnTo>
                      <a:pt x="170" y="203"/>
                    </a:lnTo>
                    <a:lnTo>
                      <a:pt x="164" y="206"/>
                    </a:lnTo>
                    <a:lnTo>
                      <a:pt x="164" y="203"/>
                    </a:lnTo>
                    <a:lnTo>
                      <a:pt x="147" y="206"/>
                    </a:lnTo>
                    <a:lnTo>
                      <a:pt x="43" y="154"/>
                    </a:lnTo>
                    <a:lnTo>
                      <a:pt x="64" y="109"/>
                    </a:lnTo>
                    <a:lnTo>
                      <a:pt x="41" y="99"/>
                    </a:lnTo>
                    <a:lnTo>
                      <a:pt x="13" y="117"/>
                    </a:lnTo>
                    <a:lnTo>
                      <a:pt x="0" y="96"/>
                    </a:lnTo>
                    <a:lnTo>
                      <a:pt x="50" y="0"/>
                    </a:lnTo>
                    <a:lnTo>
                      <a:pt x="81" y="14"/>
                    </a:lnTo>
                    <a:lnTo>
                      <a:pt x="76" y="22"/>
                    </a:lnTo>
                    <a:lnTo>
                      <a:pt x="104" y="33"/>
                    </a:lnTo>
                    <a:lnTo>
                      <a:pt x="97" y="46"/>
                    </a:lnTo>
                    <a:lnTo>
                      <a:pt x="154" y="77"/>
                    </a:lnTo>
                    <a:lnTo>
                      <a:pt x="158" y="74"/>
                    </a:lnTo>
                    <a:lnTo>
                      <a:pt x="159" y="77"/>
                    </a:lnTo>
                    <a:lnTo>
                      <a:pt x="159" y="80"/>
                    </a:lnTo>
                    <a:lnTo>
                      <a:pt x="168" y="85"/>
                    </a:lnTo>
                    <a:lnTo>
                      <a:pt x="187" y="49"/>
                    </a:lnTo>
                    <a:lnTo>
                      <a:pt x="184" y="46"/>
                    </a:lnTo>
                    <a:lnTo>
                      <a:pt x="201" y="18"/>
                    </a:lnTo>
                    <a:lnTo>
                      <a:pt x="204" y="19"/>
                    </a:lnTo>
                    <a:lnTo>
                      <a:pt x="217" y="1"/>
                    </a:lnTo>
                    <a:lnTo>
                      <a:pt x="298"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07" name="Freeform 87"/>
              <p:cNvSpPr>
                <a:spLocks/>
              </p:cNvSpPr>
              <p:nvPr/>
            </p:nvSpPr>
            <p:spPr bwMode="auto">
              <a:xfrm>
                <a:off x="5108103" y="6658002"/>
                <a:ext cx="473075" cy="327026"/>
              </a:xfrm>
              <a:custGeom>
                <a:avLst/>
                <a:gdLst>
                  <a:gd name="T0" fmla="*/ 298 w 298"/>
                  <a:gd name="T1" fmla="*/ 41 h 206"/>
                  <a:gd name="T2" fmla="*/ 248 w 298"/>
                  <a:gd name="T3" fmla="*/ 125 h 206"/>
                  <a:gd name="T4" fmla="*/ 178 w 298"/>
                  <a:gd name="T5" fmla="*/ 202 h 206"/>
                  <a:gd name="T6" fmla="*/ 177 w 298"/>
                  <a:gd name="T7" fmla="*/ 202 h 206"/>
                  <a:gd name="T8" fmla="*/ 177 w 298"/>
                  <a:gd name="T9" fmla="*/ 203 h 206"/>
                  <a:gd name="T10" fmla="*/ 170 w 298"/>
                  <a:gd name="T11" fmla="*/ 202 h 206"/>
                  <a:gd name="T12" fmla="*/ 170 w 298"/>
                  <a:gd name="T13" fmla="*/ 203 h 206"/>
                  <a:gd name="T14" fmla="*/ 164 w 298"/>
                  <a:gd name="T15" fmla="*/ 206 h 206"/>
                  <a:gd name="T16" fmla="*/ 164 w 298"/>
                  <a:gd name="T17" fmla="*/ 203 h 206"/>
                  <a:gd name="T18" fmla="*/ 147 w 298"/>
                  <a:gd name="T19" fmla="*/ 206 h 206"/>
                  <a:gd name="T20" fmla="*/ 43 w 298"/>
                  <a:gd name="T21" fmla="*/ 154 h 206"/>
                  <a:gd name="T22" fmla="*/ 64 w 298"/>
                  <a:gd name="T23" fmla="*/ 109 h 206"/>
                  <a:gd name="T24" fmla="*/ 41 w 298"/>
                  <a:gd name="T25" fmla="*/ 99 h 206"/>
                  <a:gd name="T26" fmla="*/ 13 w 298"/>
                  <a:gd name="T27" fmla="*/ 117 h 206"/>
                  <a:gd name="T28" fmla="*/ 0 w 298"/>
                  <a:gd name="T29" fmla="*/ 96 h 206"/>
                  <a:gd name="T30" fmla="*/ 50 w 298"/>
                  <a:gd name="T31" fmla="*/ 0 h 206"/>
                  <a:gd name="T32" fmla="*/ 81 w 298"/>
                  <a:gd name="T33" fmla="*/ 14 h 206"/>
                  <a:gd name="T34" fmla="*/ 76 w 298"/>
                  <a:gd name="T35" fmla="*/ 22 h 206"/>
                  <a:gd name="T36" fmla="*/ 104 w 298"/>
                  <a:gd name="T37" fmla="*/ 33 h 206"/>
                  <a:gd name="T38" fmla="*/ 97 w 298"/>
                  <a:gd name="T39" fmla="*/ 46 h 206"/>
                  <a:gd name="T40" fmla="*/ 154 w 298"/>
                  <a:gd name="T41" fmla="*/ 77 h 206"/>
                  <a:gd name="T42" fmla="*/ 158 w 298"/>
                  <a:gd name="T43" fmla="*/ 74 h 206"/>
                  <a:gd name="T44" fmla="*/ 159 w 298"/>
                  <a:gd name="T45" fmla="*/ 77 h 206"/>
                  <a:gd name="T46" fmla="*/ 159 w 298"/>
                  <a:gd name="T47" fmla="*/ 80 h 206"/>
                  <a:gd name="T48" fmla="*/ 168 w 298"/>
                  <a:gd name="T49" fmla="*/ 85 h 206"/>
                  <a:gd name="T50" fmla="*/ 187 w 298"/>
                  <a:gd name="T51" fmla="*/ 49 h 206"/>
                  <a:gd name="T52" fmla="*/ 184 w 298"/>
                  <a:gd name="T53" fmla="*/ 46 h 206"/>
                  <a:gd name="T54" fmla="*/ 201 w 298"/>
                  <a:gd name="T55" fmla="*/ 18 h 206"/>
                  <a:gd name="T56" fmla="*/ 204 w 298"/>
                  <a:gd name="T57" fmla="*/ 19 h 206"/>
                  <a:gd name="T58" fmla="*/ 217 w 298"/>
                  <a:gd name="T59" fmla="*/ 1 h 206"/>
                  <a:gd name="T60" fmla="*/ 298 w 298"/>
                  <a:gd name="T61" fmla="*/ 4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8" h="206">
                    <a:moveTo>
                      <a:pt x="298" y="41"/>
                    </a:moveTo>
                    <a:lnTo>
                      <a:pt x="248" y="125"/>
                    </a:lnTo>
                    <a:lnTo>
                      <a:pt x="178" y="202"/>
                    </a:lnTo>
                    <a:lnTo>
                      <a:pt x="177" y="202"/>
                    </a:lnTo>
                    <a:lnTo>
                      <a:pt x="177" y="203"/>
                    </a:lnTo>
                    <a:lnTo>
                      <a:pt x="170" y="202"/>
                    </a:lnTo>
                    <a:lnTo>
                      <a:pt x="170" y="203"/>
                    </a:lnTo>
                    <a:lnTo>
                      <a:pt x="164" y="206"/>
                    </a:lnTo>
                    <a:lnTo>
                      <a:pt x="164" y="203"/>
                    </a:lnTo>
                    <a:lnTo>
                      <a:pt x="147" y="206"/>
                    </a:lnTo>
                    <a:lnTo>
                      <a:pt x="43" y="154"/>
                    </a:lnTo>
                    <a:lnTo>
                      <a:pt x="64" y="109"/>
                    </a:lnTo>
                    <a:lnTo>
                      <a:pt x="41" y="99"/>
                    </a:lnTo>
                    <a:lnTo>
                      <a:pt x="13" y="117"/>
                    </a:lnTo>
                    <a:lnTo>
                      <a:pt x="0" y="96"/>
                    </a:lnTo>
                    <a:lnTo>
                      <a:pt x="50" y="0"/>
                    </a:lnTo>
                    <a:lnTo>
                      <a:pt x="81" y="14"/>
                    </a:lnTo>
                    <a:lnTo>
                      <a:pt x="76" y="22"/>
                    </a:lnTo>
                    <a:lnTo>
                      <a:pt x="104" y="33"/>
                    </a:lnTo>
                    <a:lnTo>
                      <a:pt x="97" y="46"/>
                    </a:lnTo>
                    <a:lnTo>
                      <a:pt x="154" y="77"/>
                    </a:lnTo>
                    <a:lnTo>
                      <a:pt x="158" y="74"/>
                    </a:lnTo>
                    <a:lnTo>
                      <a:pt x="159" y="77"/>
                    </a:lnTo>
                    <a:lnTo>
                      <a:pt x="159" y="80"/>
                    </a:lnTo>
                    <a:lnTo>
                      <a:pt x="168" y="85"/>
                    </a:lnTo>
                    <a:lnTo>
                      <a:pt x="187" y="49"/>
                    </a:lnTo>
                    <a:lnTo>
                      <a:pt x="184" y="46"/>
                    </a:lnTo>
                    <a:lnTo>
                      <a:pt x="201" y="18"/>
                    </a:lnTo>
                    <a:lnTo>
                      <a:pt x="204" y="19"/>
                    </a:lnTo>
                    <a:lnTo>
                      <a:pt x="217" y="1"/>
                    </a:lnTo>
                    <a:lnTo>
                      <a:pt x="298" y="41"/>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08" name="Freeform 88"/>
              <p:cNvSpPr>
                <a:spLocks/>
              </p:cNvSpPr>
              <p:nvPr/>
            </p:nvSpPr>
            <p:spPr bwMode="auto">
              <a:xfrm>
                <a:off x="5498628" y="7156479"/>
                <a:ext cx="26988" cy="26988"/>
              </a:xfrm>
              <a:custGeom>
                <a:avLst/>
                <a:gdLst>
                  <a:gd name="T0" fmla="*/ 10 w 17"/>
                  <a:gd name="T1" fmla="*/ 0 h 17"/>
                  <a:gd name="T2" fmla="*/ 17 w 17"/>
                  <a:gd name="T3" fmla="*/ 7 h 17"/>
                  <a:gd name="T4" fmla="*/ 5 w 17"/>
                  <a:gd name="T5" fmla="*/ 17 h 17"/>
                  <a:gd name="T6" fmla="*/ 0 w 17"/>
                  <a:gd name="T7" fmla="*/ 13 h 17"/>
                  <a:gd name="T8" fmla="*/ 10 w 17"/>
                  <a:gd name="T9" fmla="*/ 0 h 17"/>
                </a:gdLst>
                <a:ahLst/>
                <a:cxnLst>
                  <a:cxn ang="0">
                    <a:pos x="T0" y="T1"/>
                  </a:cxn>
                  <a:cxn ang="0">
                    <a:pos x="T2" y="T3"/>
                  </a:cxn>
                  <a:cxn ang="0">
                    <a:pos x="T4" y="T5"/>
                  </a:cxn>
                  <a:cxn ang="0">
                    <a:pos x="T6" y="T7"/>
                  </a:cxn>
                  <a:cxn ang="0">
                    <a:pos x="T8" y="T9"/>
                  </a:cxn>
                </a:cxnLst>
                <a:rect l="0" t="0" r="r" b="b"/>
                <a:pathLst>
                  <a:path w="17" h="17">
                    <a:moveTo>
                      <a:pt x="10" y="0"/>
                    </a:moveTo>
                    <a:lnTo>
                      <a:pt x="17" y="7"/>
                    </a:lnTo>
                    <a:lnTo>
                      <a:pt x="5" y="17"/>
                    </a:lnTo>
                    <a:lnTo>
                      <a:pt x="0" y="13"/>
                    </a:lnTo>
                    <a:lnTo>
                      <a:pt x="1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09" name="Freeform 89"/>
              <p:cNvSpPr>
                <a:spLocks/>
              </p:cNvSpPr>
              <p:nvPr/>
            </p:nvSpPr>
            <p:spPr bwMode="auto">
              <a:xfrm>
                <a:off x="5306541" y="7110441"/>
                <a:ext cx="1435100" cy="2379672"/>
              </a:xfrm>
              <a:custGeom>
                <a:avLst/>
                <a:gdLst>
                  <a:gd name="T0" fmla="*/ 599 w 904"/>
                  <a:gd name="T1" fmla="*/ 1335 h 1499"/>
                  <a:gd name="T2" fmla="*/ 503 w 904"/>
                  <a:gd name="T3" fmla="*/ 1427 h 1499"/>
                  <a:gd name="T4" fmla="*/ 463 w 904"/>
                  <a:gd name="T5" fmla="*/ 1449 h 1499"/>
                  <a:gd name="T6" fmla="*/ 383 w 904"/>
                  <a:gd name="T7" fmla="*/ 1494 h 1499"/>
                  <a:gd name="T8" fmla="*/ 324 w 904"/>
                  <a:gd name="T9" fmla="*/ 1462 h 1499"/>
                  <a:gd name="T10" fmla="*/ 336 w 904"/>
                  <a:gd name="T11" fmla="*/ 1356 h 1499"/>
                  <a:gd name="T12" fmla="*/ 354 w 904"/>
                  <a:gd name="T13" fmla="*/ 1293 h 1499"/>
                  <a:gd name="T14" fmla="*/ 393 w 904"/>
                  <a:gd name="T15" fmla="*/ 1235 h 1499"/>
                  <a:gd name="T16" fmla="*/ 334 w 904"/>
                  <a:gd name="T17" fmla="*/ 1149 h 1499"/>
                  <a:gd name="T18" fmla="*/ 286 w 904"/>
                  <a:gd name="T19" fmla="*/ 1095 h 1499"/>
                  <a:gd name="T20" fmla="*/ 313 w 904"/>
                  <a:gd name="T21" fmla="*/ 1009 h 1499"/>
                  <a:gd name="T22" fmla="*/ 308 w 904"/>
                  <a:gd name="T23" fmla="*/ 921 h 1499"/>
                  <a:gd name="T24" fmla="*/ 296 w 904"/>
                  <a:gd name="T25" fmla="*/ 875 h 1499"/>
                  <a:gd name="T26" fmla="*/ 291 w 904"/>
                  <a:gd name="T27" fmla="*/ 822 h 1499"/>
                  <a:gd name="T28" fmla="*/ 273 w 904"/>
                  <a:gd name="T29" fmla="*/ 741 h 1499"/>
                  <a:gd name="T30" fmla="*/ 223 w 904"/>
                  <a:gd name="T31" fmla="*/ 659 h 1499"/>
                  <a:gd name="T32" fmla="*/ 214 w 904"/>
                  <a:gd name="T33" fmla="*/ 592 h 1499"/>
                  <a:gd name="T34" fmla="*/ 204 w 904"/>
                  <a:gd name="T35" fmla="*/ 562 h 1499"/>
                  <a:gd name="T36" fmla="*/ 219 w 904"/>
                  <a:gd name="T37" fmla="*/ 488 h 1499"/>
                  <a:gd name="T38" fmla="*/ 3 w 904"/>
                  <a:gd name="T39" fmla="*/ 372 h 1499"/>
                  <a:gd name="T40" fmla="*/ 24 w 904"/>
                  <a:gd name="T41" fmla="*/ 316 h 1499"/>
                  <a:gd name="T42" fmla="*/ 17 w 904"/>
                  <a:gd name="T43" fmla="*/ 291 h 1499"/>
                  <a:gd name="T44" fmla="*/ 50 w 904"/>
                  <a:gd name="T45" fmla="*/ 227 h 1499"/>
                  <a:gd name="T46" fmla="*/ 89 w 904"/>
                  <a:gd name="T47" fmla="*/ 219 h 1499"/>
                  <a:gd name="T48" fmla="*/ 115 w 904"/>
                  <a:gd name="T49" fmla="*/ 218 h 1499"/>
                  <a:gd name="T50" fmla="*/ 101 w 904"/>
                  <a:gd name="T51" fmla="*/ 164 h 1499"/>
                  <a:gd name="T52" fmla="*/ 95 w 904"/>
                  <a:gd name="T53" fmla="*/ 146 h 1499"/>
                  <a:gd name="T54" fmla="*/ 78 w 904"/>
                  <a:gd name="T55" fmla="*/ 129 h 1499"/>
                  <a:gd name="T56" fmla="*/ 104 w 904"/>
                  <a:gd name="T57" fmla="*/ 98 h 1499"/>
                  <a:gd name="T58" fmla="*/ 108 w 904"/>
                  <a:gd name="T59" fmla="*/ 94 h 1499"/>
                  <a:gd name="T60" fmla="*/ 136 w 904"/>
                  <a:gd name="T61" fmla="*/ 79 h 1499"/>
                  <a:gd name="T62" fmla="*/ 160 w 904"/>
                  <a:gd name="T63" fmla="*/ 20 h 1499"/>
                  <a:gd name="T64" fmla="*/ 172 w 904"/>
                  <a:gd name="T65" fmla="*/ 17 h 1499"/>
                  <a:gd name="T66" fmla="*/ 211 w 904"/>
                  <a:gd name="T67" fmla="*/ 17 h 1499"/>
                  <a:gd name="T68" fmla="*/ 240 w 904"/>
                  <a:gd name="T69" fmla="*/ 36 h 1499"/>
                  <a:gd name="T70" fmla="*/ 303 w 904"/>
                  <a:gd name="T71" fmla="*/ 30 h 1499"/>
                  <a:gd name="T72" fmla="*/ 343 w 904"/>
                  <a:gd name="T73" fmla="*/ 3 h 1499"/>
                  <a:gd name="T74" fmla="*/ 369 w 904"/>
                  <a:gd name="T75" fmla="*/ 27 h 1499"/>
                  <a:gd name="T76" fmla="*/ 381 w 904"/>
                  <a:gd name="T77" fmla="*/ 79 h 1499"/>
                  <a:gd name="T78" fmla="*/ 392 w 904"/>
                  <a:gd name="T79" fmla="*/ 81 h 1499"/>
                  <a:gd name="T80" fmla="*/ 390 w 904"/>
                  <a:gd name="T81" fmla="*/ 137 h 1499"/>
                  <a:gd name="T82" fmla="*/ 401 w 904"/>
                  <a:gd name="T83" fmla="*/ 98 h 1499"/>
                  <a:gd name="T84" fmla="*/ 411 w 904"/>
                  <a:gd name="T85" fmla="*/ 165 h 1499"/>
                  <a:gd name="T86" fmla="*/ 428 w 904"/>
                  <a:gd name="T87" fmla="*/ 286 h 1499"/>
                  <a:gd name="T88" fmla="*/ 451 w 904"/>
                  <a:gd name="T89" fmla="*/ 302 h 1499"/>
                  <a:gd name="T90" fmla="*/ 458 w 904"/>
                  <a:gd name="T91" fmla="*/ 382 h 1499"/>
                  <a:gd name="T92" fmla="*/ 500 w 904"/>
                  <a:gd name="T93" fmla="*/ 394 h 1499"/>
                  <a:gd name="T94" fmla="*/ 559 w 904"/>
                  <a:gd name="T95" fmla="*/ 484 h 1499"/>
                  <a:gd name="T96" fmla="*/ 639 w 904"/>
                  <a:gd name="T97" fmla="*/ 528 h 1499"/>
                  <a:gd name="T98" fmla="*/ 671 w 904"/>
                  <a:gd name="T99" fmla="*/ 631 h 1499"/>
                  <a:gd name="T100" fmla="*/ 685 w 904"/>
                  <a:gd name="T101" fmla="*/ 708 h 1499"/>
                  <a:gd name="T102" fmla="*/ 728 w 904"/>
                  <a:gd name="T103" fmla="*/ 732 h 1499"/>
                  <a:gd name="T104" fmla="*/ 814 w 904"/>
                  <a:gd name="T105" fmla="*/ 754 h 1499"/>
                  <a:gd name="T106" fmla="*/ 866 w 904"/>
                  <a:gd name="T107" fmla="*/ 760 h 1499"/>
                  <a:gd name="T108" fmla="*/ 889 w 904"/>
                  <a:gd name="T109" fmla="*/ 832 h 1499"/>
                  <a:gd name="T110" fmla="*/ 890 w 904"/>
                  <a:gd name="T111" fmla="*/ 920 h 1499"/>
                  <a:gd name="T112" fmla="*/ 876 w 904"/>
                  <a:gd name="T113" fmla="*/ 999 h 1499"/>
                  <a:gd name="T114" fmla="*/ 841 w 904"/>
                  <a:gd name="T115" fmla="*/ 1061 h 1499"/>
                  <a:gd name="T116" fmla="*/ 843 w 904"/>
                  <a:gd name="T117" fmla="*/ 1120 h 1499"/>
                  <a:gd name="T118" fmla="*/ 782 w 904"/>
                  <a:gd name="T119" fmla="*/ 1192 h 1499"/>
                  <a:gd name="T120" fmla="*/ 714 w 904"/>
                  <a:gd name="T121" fmla="*/ 1209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1499">
                    <a:moveTo>
                      <a:pt x="664" y="1254"/>
                    </a:moveTo>
                    <a:lnTo>
                      <a:pt x="611" y="1271"/>
                    </a:lnTo>
                    <a:lnTo>
                      <a:pt x="611" y="1297"/>
                    </a:lnTo>
                    <a:lnTo>
                      <a:pt x="604" y="1309"/>
                    </a:lnTo>
                    <a:lnTo>
                      <a:pt x="599" y="1335"/>
                    </a:lnTo>
                    <a:lnTo>
                      <a:pt x="568" y="1360"/>
                    </a:lnTo>
                    <a:lnTo>
                      <a:pt x="540" y="1386"/>
                    </a:lnTo>
                    <a:lnTo>
                      <a:pt x="537" y="1392"/>
                    </a:lnTo>
                    <a:lnTo>
                      <a:pt x="521" y="1402"/>
                    </a:lnTo>
                    <a:lnTo>
                      <a:pt x="503" y="1427"/>
                    </a:lnTo>
                    <a:lnTo>
                      <a:pt x="509" y="1442"/>
                    </a:lnTo>
                    <a:lnTo>
                      <a:pt x="503" y="1448"/>
                    </a:lnTo>
                    <a:lnTo>
                      <a:pt x="484" y="1449"/>
                    </a:lnTo>
                    <a:lnTo>
                      <a:pt x="472" y="1448"/>
                    </a:lnTo>
                    <a:lnTo>
                      <a:pt x="463" y="1449"/>
                    </a:lnTo>
                    <a:lnTo>
                      <a:pt x="444" y="1472"/>
                    </a:lnTo>
                    <a:lnTo>
                      <a:pt x="425" y="1476"/>
                    </a:lnTo>
                    <a:lnTo>
                      <a:pt x="411" y="1499"/>
                    </a:lnTo>
                    <a:lnTo>
                      <a:pt x="388" y="1489"/>
                    </a:lnTo>
                    <a:lnTo>
                      <a:pt x="383" y="1494"/>
                    </a:lnTo>
                    <a:lnTo>
                      <a:pt x="345" y="1499"/>
                    </a:lnTo>
                    <a:lnTo>
                      <a:pt x="331" y="1494"/>
                    </a:lnTo>
                    <a:lnTo>
                      <a:pt x="326" y="1485"/>
                    </a:lnTo>
                    <a:lnTo>
                      <a:pt x="308" y="1476"/>
                    </a:lnTo>
                    <a:lnTo>
                      <a:pt x="324" y="1462"/>
                    </a:lnTo>
                    <a:lnTo>
                      <a:pt x="334" y="1459"/>
                    </a:lnTo>
                    <a:lnTo>
                      <a:pt x="341" y="1448"/>
                    </a:lnTo>
                    <a:lnTo>
                      <a:pt x="319" y="1397"/>
                    </a:lnTo>
                    <a:lnTo>
                      <a:pt x="329" y="1381"/>
                    </a:lnTo>
                    <a:lnTo>
                      <a:pt x="336" y="1356"/>
                    </a:lnTo>
                    <a:lnTo>
                      <a:pt x="331" y="1338"/>
                    </a:lnTo>
                    <a:lnTo>
                      <a:pt x="336" y="1324"/>
                    </a:lnTo>
                    <a:lnTo>
                      <a:pt x="347" y="1319"/>
                    </a:lnTo>
                    <a:lnTo>
                      <a:pt x="359" y="1303"/>
                    </a:lnTo>
                    <a:lnTo>
                      <a:pt x="354" y="1293"/>
                    </a:lnTo>
                    <a:lnTo>
                      <a:pt x="355" y="1271"/>
                    </a:lnTo>
                    <a:lnTo>
                      <a:pt x="364" y="1254"/>
                    </a:lnTo>
                    <a:lnTo>
                      <a:pt x="381" y="1254"/>
                    </a:lnTo>
                    <a:lnTo>
                      <a:pt x="390" y="1247"/>
                    </a:lnTo>
                    <a:lnTo>
                      <a:pt x="393" y="1235"/>
                    </a:lnTo>
                    <a:lnTo>
                      <a:pt x="383" y="1190"/>
                    </a:lnTo>
                    <a:lnTo>
                      <a:pt x="371" y="1174"/>
                    </a:lnTo>
                    <a:lnTo>
                      <a:pt x="347" y="1168"/>
                    </a:lnTo>
                    <a:lnTo>
                      <a:pt x="334" y="1157"/>
                    </a:lnTo>
                    <a:lnTo>
                      <a:pt x="334" y="1149"/>
                    </a:lnTo>
                    <a:lnTo>
                      <a:pt x="324" y="1139"/>
                    </a:lnTo>
                    <a:lnTo>
                      <a:pt x="324" y="1125"/>
                    </a:lnTo>
                    <a:lnTo>
                      <a:pt x="313" y="1117"/>
                    </a:lnTo>
                    <a:lnTo>
                      <a:pt x="282" y="1110"/>
                    </a:lnTo>
                    <a:lnTo>
                      <a:pt x="286" y="1095"/>
                    </a:lnTo>
                    <a:lnTo>
                      <a:pt x="305" y="1071"/>
                    </a:lnTo>
                    <a:lnTo>
                      <a:pt x="301" y="1048"/>
                    </a:lnTo>
                    <a:lnTo>
                      <a:pt x="308" y="1028"/>
                    </a:lnTo>
                    <a:lnTo>
                      <a:pt x="320" y="1023"/>
                    </a:lnTo>
                    <a:lnTo>
                      <a:pt x="313" y="1009"/>
                    </a:lnTo>
                    <a:lnTo>
                      <a:pt x="327" y="983"/>
                    </a:lnTo>
                    <a:lnTo>
                      <a:pt x="327" y="974"/>
                    </a:lnTo>
                    <a:lnTo>
                      <a:pt x="313" y="964"/>
                    </a:lnTo>
                    <a:lnTo>
                      <a:pt x="308" y="946"/>
                    </a:lnTo>
                    <a:lnTo>
                      <a:pt x="308" y="921"/>
                    </a:lnTo>
                    <a:lnTo>
                      <a:pt x="298" y="912"/>
                    </a:lnTo>
                    <a:lnTo>
                      <a:pt x="301" y="899"/>
                    </a:lnTo>
                    <a:lnTo>
                      <a:pt x="282" y="897"/>
                    </a:lnTo>
                    <a:lnTo>
                      <a:pt x="280" y="888"/>
                    </a:lnTo>
                    <a:lnTo>
                      <a:pt x="296" y="875"/>
                    </a:lnTo>
                    <a:lnTo>
                      <a:pt x="294" y="861"/>
                    </a:lnTo>
                    <a:lnTo>
                      <a:pt x="296" y="849"/>
                    </a:lnTo>
                    <a:lnTo>
                      <a:pt x="298" y="846"/>
                    </a:lnTo>
                    <a:lnTo>
                      <a:pt x="291" y="840"/>
                    </a:lnTo>
                    <a:lnTo>
                      <a:pt x="291" y="822"/>
                    </a:lnTo>
                    <a:lnTo>
                      <a:pt x="296" y="818"/>
                    </a:lnTo>
                    <a:lnTo>
                      <a:pt x="270" y="775"/>
                    </a:lnTo>
                    <a:lnTo>
                      <a:pt x="273" y="763"/>
                    </a:lnTo>
                    <a:lnTo>
                      <a:pt x="270" y="756"/>
                    </a:lnTo>
                    <a:lnTo>
                      <a:pt x="273" y="741"/>
                    </a:lnTo>
                    <a:lnTo>
                      <a:pt x="256" y="728"/>
                    </a:lnTo>
                    <a:lnTo>
                      <a:pt x="245" y="728"/>
                    </a:lnTo>
                    <a:lnTo>
                      <a:pt x="233" y="711"/>
                    </a:lnTo>
                    <a:lnTo>
                      <a:pt x="240" y="698"/>
                    </a:lnTo>
                    <a:lnTo>
                      <a:pt x="223" y="659"/>
                    </a:lnTo>
                    <a:lnTo>
                      <a:pt x="223" y="631"/>
                    </a:lnTo>
                    <a:lnTo>
                      <a:pt x="232" y="625"/>
                    </a:lnTo>
                    <a:lnTo>
                      <a:pt x="217" y="608"/>
                    </a:lnTo>
                    <a:lnTo>
                      <a:pt x="223" y="592"/>
                    </a:lnTo>
                    <a:lnTo>
                      <a:pt x="214" y="592"/>
                    </a:lnTo>
                    <a:lnTo>
                      <a:pt x="214" y="584"/>
                    </a:lnTo>
                    <a:lnTo>
                      <a:pt x="209" y="584"/>
                    </a:lnTo>
                    <a:lnTo>
                      <a:pt x="209" y="579"/>
                    </a:lnTo>
                    <a:lnTo>
                      <a:pt x="205" y="577"/>
                    </a:lnTo>
                    <a:lnTo>
                      <a:pt x="204" y="562"/>
                    </a:lnTo>
                    <a:lnTo>
                      <a:pt x="217" y="545"/>
                    </a:lnTo>
                    <a:lnTo>
                      <a:pt x="219" y="530"/>
                    </a:lnTo>
                    <a:lnTo>
                      <a:pt x="214" y="525"/>
                    </a:lnTo>
                    <a:lnTo>
                      <a:pt x="219" y="501"/>
                    </a:lnTo>
                    <a:lnTo>
                      <a:pt x="219" y="488"/>
                    </a:lnTo>
                    <a:lnTo>
                      <a:pt x="123" y="404"/>
                    </a:lnTo>
                    <a:lnTo>
                      <a:pt x="113" y="401"/>
                    </a:lnTo>
                    <a:lnTo>
                      <a:pt x="89" y="434"/>
                    </a:lnTo>
                    <a:lnTo>
                      <a:pt x="78" y="439"/>
                    </a:lnTo>
                    <a:lnTo>
                      <a:pt x="3" y="372"/>
                    </a:lnTo>
                    <a:lnTo>
                      <a:pt x="10" y="351"/>
                    </a:lnTo>
                    <a:lnTo>
                      <a:pt x="21" y="347"/>
                    </a:lnTo>
                    <a:lnTo>
                      <a:pt x="33" y="334"/>
                    </a:lnTo>
                    <a:lnTo>
                      <a:pt x="26" y="327"/>
                    </a:lnTo>
                    <a:lnTo>
                      <a:pt x="24" y="316"/>
                    </a:lnTo>
                    <a:lnTo>
                      <a:pt x="12" y="312"/>
                    </a:lnTo>
                    <a:lnTo>
                      <a:pt x="15" y="310"/>
                    </a:lnTo>
                    <a:lnTo>
                      <a:pt x="10" y="307"/>
                    </a:lnTo>
                    <a:lnTo>
                      <a:pt x="0" y="294"/>
                    </a:lnTo>
                    <a:lnTo>
                      <a:pt x="17" y="291"/>
                    </a:lnTo>
                    <a:lnTo>
                      <a:pt x="19" y="291"/>
                    </a:lnTo>
                    <a:lnTo>
                      <a:pt x="12" y="284"/>
                    </a:lnTo>
                    <a:lnTo>
                      <a:pt x="21" y="272"/>
                    </a:lnTo>
                    <a:lnTo>
                      <a:pt x="17" y="267"/>
                    </a:lnTo>
                    <a:lnTo>
                      <a:pt x="50" y="227"/>
                    </a:lnTo>
                    <a:lnTo>
                      <a:pt x="55" y="227"/>
                    </a:lnTo>
                    <a:lnTo>
                      <a:pt x="64" y="232"/>
                    </a:lnTo>
                    <a:lnTo>
                      <a:pt x="71" y="223"/>
                    </a:lnTo>
                    <a:lnTo>
                      <a:pt x="78" y="230"/>
                    </a:lnTo>
                    <a:lnTo>
                      <a:pt x="89" y="219"/>
                    </a:lnTo>
                    <a:lnTo>
                      <a:pt x="90" y="223"/>
                    </a:lnTo>
                    <a:lnTo>
                      <a:pt x="99" y="218"/>
                    </a:lnTo>
                    <a:lnTo>
                      <a:pt x="97" y="213"/>
                    </a:lnTo>
                    <a:lnTo>
                      <a:pt x="108" y="223"/>
                    </a:lnTo>
                    <a:lnTo>
                      <a:pt x="115" y="218"/>
                    </a:lnTo>
                    <a:lnTo>
                      <a:pt x="118" y="208"/>
                    </a:lnTo>
                    <a:lnTo>
                      <a:pt x="108" y="199"/>
                    </a:lnTo>
                    <a:lnTo>
                      <a:pt x="118" y="189"/>
                    </a:lnTo>
                    <a:lnTo>
                      <a:pt x="101" y="176"/>
                    </a:lnTo>
                    <a:lnTo>
                      <a:pt x="101" y="164"/>
                    </a:lnTo>
                    <a:lnTo>
                      <a:pt x="108" y="156"/>
                    </a:lnTo>
                    <a:lnTo>
                      <a:pt x="104" y="151"/>
                    </a:lnTo>
                    <a:lnTo>
                      <a:pt x="97" y="156"/>
                    </a:lnTo>
                    <a:lnTo>
                      <a:pt x="90" y="151"/>
                    </a:lnTo>
                    <a:lnTo>
                      <a:pt x="95" y="146"/>
                    </a:lnTo>
                    <a:lnTo>
                      <a:pt x="82" y="133"/>
                    </a:lnTo>
                    <a:lnTo>
                      <a:pt x="78" y="137"/>
                    </a:lnTo>
                    <a:lnTo>
                      <a:pt x="75" y="130"/>
                    </a:lnTo>
                    <a:lnTo>
                      <a:pt x="75" y="129"/>
                    </a:lnTo>
                    <a:lnTo>
                      <a:pt x="78" y="129"/>
                    </a:lnTo>
                    <a:lnTo>
                      <a:pt x="78" y="124"/>
                    </a:lnTo>
                    <a:lnTo>
                      <a:pt x="95" y="106"/>
                    </a:lnTo>
                    <a:lnTo>
                      <a:pt x="99" y="102"/>
                    </a:lnTo>
                    <a:lnTo>
                      <a:pt x="106" y="106"/>
                    </a:lnTo>
                    <a:lnTo>
                      <a:pt x="104" y="98"/>
                    </a:lnTo>
                    <a:lnTo>
                      <a:pt x="111" y="102"/>
                    </a:lnTo>
                    <a:lnTo>
                      <a:pt x="106" y="97"/>
                    </a:lnTo>
                    <a:lnTo>
                      <a:pt x="113" y="98"/>
                    </a:lnTo>
                    <a:lnTo>
                      <a:pt x="106" y="97"/>
                    </a:lnTo>
                    <a:lnTo>
                      <a:pt x="108" y="94"/>
                    </a:lnTo>
                    <a:lnTo>
                      <a:pt x="115" y="98"/>
                    </a:lnTo>
                    <a:lnTo>
                      <a:pt x="122" y="92"/>
                    </a:lnTo>
                    <a:lnTo>
                      <a:pt x="125" y="98"/>
                    </a:lnTo>
                    <a:lnTo>
                      <a:pt x="139" y="84"/>
                    </a:lnTo>
                    <a:lnTo>
                      <a:pt x="136" y="79"/>
                    </a:lnTo>
                    <a:lnTo>
                      <a:pt x="153" y="57"/>
                    </a:lnTo>
                    <a:lnTo>
                      <a:pt x="162" y="57"/>
                    </a:lnTo>
                    <a:lnTo>
                      <a:pt x="146" y="41"/>
                    </a:lnTo>
                    <a:lnTo>
                      <a:pt x="160" y="27"/>
                    </a:lnTo>
                    <a:lnTo>
                      <a:pt x="160" y="20"/>
                    </a:lnTo>
                    <a:lnTo>
                      <a:pt x="150" y="12"/>
                    </a:lnTo>
                    <a:lnTo>
                      <a:pt x="153" y="9"/>
                    </a:lnTo>
                    <a:lnTo>
                      <a:pt x="163" y="12"/>
                    </a:lnTo>
                    <a:lnTo>
                      <a:pt x="170" y="4"/>
                    </a:lnTo>
                    <a:lnTo>
                      <a:pt x="172" y="17"/>
                    </a:lnTo>
                    <a:lnTo>
                      <a:pt x="181" y="9"/>
                    </a:lnTo>
                    <a:lnTo>
                      <a:pt x="186" y="12"/>
                    </a:lnTo>
                    <a:lnTo>
                      <a:pt x="188" y="9"/>
                    </a:lnTo>
                    <a:lnTo>
                      <a:pt x="205" y="25"/>
                    </a:lnTo>
                    <a:lnTo>
                      <a:pt x="211" y="17"/>
                    </a:lnTo>
                    <a:lnTo>
                      <a:pt x="235" y="35"/>
                    </a:lnTo>
                    <a:lnTo>
                      <a:pt x="242" y="30"/>
                    </a:lnTo>
                    <a:lnTo>
                      <a:pt x="245" y="30"/>
                    </a:lnTo>
                    <a:lnTo>
                      <a:pt x="239" y="35"/>
                    </a:lnTo>
                    <a:lnTo>
                      <a:pt x="240" y="36"/>
                    </a:lnTo>
                    <a:lnTo>
                      <a:pt x="242" y="35"/>
                    </a:lnTo>
                    <a:lnTo>
                      <a:pt x="254" y="30"/>
                    </a:lnTo>
                    <a:lnTo>
                      <a:pt x="265" y="36"/>
                    </a:lnTo>
                    <a:lnTo>
                      <a:pt x="287" y="14"/>
                    </a:lnTo>
                    <a:lnTo>
                      <a:pt x="303" y="30"/>
                    </a:lnTo>
                    <a:lnTo>
                      <a:pt x="315" y="25"/>
                    </a:lnTo>
                    <a:lnTo>
                      <a:pt x="315" y="14"/>
                    </a:lnTo>
                    <a:lnTo>
                      <a:pt x="324" y="3"/>
                    </a:lnTo>
                    <a:lnTo>
                      <a:pt x="334" y="0"/>
                    </a:lnTo>
                    <a:lnTo>
                      <a:pt x="343" y="3"/>
                    </a:lnTo>
                    <a:lnTo>
                      <a:pt x="348" y="17"/>
                    </a:lnTo>
                    <a:lnTo>
                      <a:pt x="348" y="41"/>
                    </a:lnTo>
                    <a:lnTo>
                      <a:pt x="355" y="41"/>
                    </a:lnTo>
                    <a:lnTo>
                      <a:pt x="360" y="27"/>
                    </a:lnTo>
                    <a:lnTo>
                      <a:pt x="369" y="27"/>
                    </a:lnTo>
                    <a:lnTo>
                      <a:pt x="378" y="49"/>
                    </a:lnTo>
                    <a:lnTo>
                      <a:pt x="369" y="70"/>
                    </a:lnTo>
                    <a:lnTo>
                      <a:pt x="376" y="70"/>
                    </a:lnTo>
                    <a:lnTo>
                      <a:pt x="381" y="65"/>
                    </a:lnTo>
                    <a:lnTo>
                      <a:pt x="381" y="79"/>
                    </a:lnTo>
                    <a:lnTo>
                      <a:pt x="385" y="76"/>
                    </a:lnTo>
                    <a:lnTo>
                      <a:pt x="392" y="79"/>
                    </a:lnTo>
                    <a:lnTo>
                      <a:pt x="399" y="76"/>
                    </a:lnTo>
                    <a:lnTo>
                      <a:pt x="401" y="79"/>
                    </a:lnTo>
                    <a:lnTo>
                      <a:pt x="392" y="81"/>
                    </a:lnTo>
                    <a:lnTo>
                      <a:pt x="388" y="106"/>
                    </a:lnTo>
                    <a:lnTo>
                      <a:pt x="385" y="119"/>
                    </a:lnTo>
                    <a:lnTo>
                      <a:pt x="374" y="133"/>
                    </a:lnTo>
                    <a:lnTo>
                      <a:pt x="371" y="165"/>
                    </a:lnTo>
                    <a:lnTo>
                      <a:pt x="390" y="137"/>
                    </a:lnTo>
                    <a:lnTo>
                      <a:pt x="392" y="138"/>
                    </a:lnTo>
                    <a:lnTo>
                      <a:pt x="393" y="151"/>
                    </a:lnTo>
                    <a:lnTo>
                      <a:pt x="395" y="148"/>
                    </a:lnTo>
                    <a:lnTo>
                      <a:pt x="393" y="106"/>
                    </a:lnTo>
                    <a:lnTo>
                      <a:pt x="401" y="98"/>
                    </a:lnTo>
                    <a:lnTo>
                      <a:pt x="411" y="106"/>
                    </a:lnTo>
                    <a:lnTo>
                      <a:pt x="401" y="129"/>
                    </a:lnTo>
                    <a:lnTo>
                      <a:pt x="404" y="137"/>
                    </a:lnTo>
                    <a:lnTo>
                      <a:pt x="408" y="141"/>
                    </a:lnTo>
                    <a:lnTo>
                      <a:pt x="411" y="165"/>
                    </a:lnTo>
                    <a:lnTo>
                      <a:pt x="409" y="170"/>
                    </a:lnTo>
                    <a:lnTo>
                      <a:pt x="416" y="173"/>
                    </a:lnTo>
                    <a:lnTo>
                      <a:pt x="411" y="203"/>
                    </a:lnTo>
                    <a:lnTo>
                      <a:pt x="415" y="286"/>
                    </a:lnTo>
                    <a:lnTo>
                      <a:pt x="428" y="286"/>
                    </a:lnTo>
                    <a:lnTo>
                      <a:pt x="432" y="284"/>
                    </a:lnTo>
                    <a:lnTo>
                      <a:pt x="448" y="284"/>
                    </a:lnTo>
                    <a:lnTo>
                      <a:pt x="455" y="281"/>
                    </a:lnTo>
                    <a:lnTo>
                      <a:pt x="456" y="289"/>
                    </a:lnTo>
                    <a:lnTo>
                      <a:pt x="451" y="302"/>
                    </a:lnTo>
                    <a:lnTo>
                      <a:pt x="455" y="304"/>
                    </a:lnTo>
                    <a:lnTo>
                      <a:pt x="463" y="310"/>
                    </a:lnTo>
                    <a:lnTo>
                      <a:pt x="465" y="316"/>
                    </a:lnTo>
                    <a:lnTo>
                      <a:pt x="456" y="350"/>
                    </a:lnTo>
                    <a:lnTo>
                      <a:pt x="458" y="382"/>
                    </a:lnTo>
                    <a:lnTo>
                      <a:pt x="463" y="386"/>
                    </a:lnTo>
                    <a:lnTo>
                      <a:pt x="472" y="377"/>
                    </a:lnTo>
                    <a:lnTo>
                      <a:pt x="488" y="374"/>
                    </a:lnTo>
                    <a:lnTo>
                      <a:pt x="502" y="385"/>
                    </a:lnTo>
                    <a:lnTo>
                      <a:pt x="500" y="394"/>
                    </a:lnTo>
                    <a:lnTo>
                      <a:pt x="502" y="418"/>
                    </a:lnTo>
                    <a:lnTo>
                      <a:pt x="496" y="428"/>
                    </a:lnTo>
                    <a:lnTo>
                      <a:pt x="510" y="447"/>
                    </a:lnTo>
                    <a:lnTo>
                      <a:pt x="537" y="461"/>
                    </a:lnTo>
                    <a:lnTo>
                      <a:pt x="559" y="484"/>
                    </a:lnTo>
                    <a:lnTo>
                      <a:pt x="573" y="484"/>
                    </a:lnTo>
                    <a:lnTo>
                      <a:pt x="591" y="490"/>
                    </a:lnTo>
                    <a:lnTo>
                      <a:pt x="598" y="488"/>
                    </a:lnTo>
                    <a:lnTo>
                      <a:pt x="604" y="493"/>
                    </a:lnTo>
                    <a:lnTo>
                      <a:pt x="639" y="528"/>
                    </a:lnTo>
                    <a:lnTo>
                      <a:pt x="646" y="542"/>
                    </a:lnTo>
                    <a:lnTo>
                      <a:pt x="664" y="569"/>
                    </a:lnTo>
                    <a:lnTo>
                      <a:pt x="669" y="605"/>
                    </a:lnTo>
                    <a:lnTo>
                      <a:pt x="674" y="620"/>
                    </a:lnTo>
                    <a:lnTo>
                      <a:pt x="671" y="631"/>
                    </a:lnTo>
                    <a:lnTo>
                      <a:pt x="681" y="659"/>
                    </a:lnTo>
                    <a:lnTo>
                      <a:pt x="681" y="671"/>
                    </a:lnTo>
                    <a:lnTo>
                      <a:pt x="674" y="679"/>
                    </a:lnTo>
                    <a:lnTo>
                      <a:pt x="671" y="694"/>
                    </a:lnTo>
                    <a:lnTo>
                      <a:pt x="685" y="708"/>
                    </a:lnTo>
                    <a:lnTo>
                      <a:pt x="685" y="716"/>
                    </a:lnTo>
                    <a:lnTo>
                      <a:pt x="688" y="728"/>
                    </a:lnTo>
                    <a:lnTo>
                      <a:pt x="706" y="725"/>
                    </a:lnTo>
                    <a:lnTo>
                      <a:pt x="714" y="732"/>
                    </a:lnTo>
                    <a:lnTo>
                      <a:pt x="728" y="732"/>
                    </a:lnTo>
                    <a:lnTo>
                      <a:pt x="735" y="725"/>
                    </a:lnTo>
                    <a:lnTo>
                      <a:pt x="765" y="741"/>
                    </a:lnTo>
                    <a:lnTo>
                      <a:pt x="774" y="748"/>
                    </a:lnTo>
                    <a:lnTo>
                      <a:pt x="803" y="756"/>
                    </a:lnTo>
                    <a:lnTo>
                      <a:pt x="814" y="754"/>
                    </a:lnTo>
                    <a:lnTo>
                      <a:pt x="835" y="763"/>
                    </a:lnTo>
                    <a:lnTo>
                      <a:pt x="841" y="760"/>
                    </a:lnTo>
                    <a:lnTo>
                      <a:pt x="841" y="759"/>
                    </a:lnTo>
                    <a:lnTo>
                      <a:pt x="845" y="754"/>
                    </a:lnTo>
                    <a:lnTo>
                      <a:pt x="866" y="760"/>
                    </a:lnTo>
                    <a:lnTo>
                      <a:pt x="875" y="760"/>
                    </a:lnTo>
                    <a:lnTo>
                      <a:pt x="883" y="768"/>
                    </a:lnTo>
                    <a:lnTo>
                      <a:pt x="899" y="805"/>
                    </a:lnTo>
                    <a:lnTo>
                      <a:pt x="896" y="826"/>
                    </a:lnTo>
                    <a:lnTo>
                      <a:pt x="889" y="832"/>
                    </a:lnTo>
                    <a:lnTo>
                      <a:pt x="894" y="845"/>
                    </a:lnTo>
                    <a:lnTo>
                      <a:pt x="894" y="849"/>
                    </a:lnTo>
                    <a:lnTo>
                      <a:pt x="892" y="889"/>
                    </a:lnTo>
                    <a:lnTo>
                      <a:pt x="904" y="903"/>
                    </a:lnTo>
                    <a:lnTo>
                      <a:pt x="890" y="920"/>
                    </a:lnTo>
                    <a:lnTo>
                      <a:pt x="885" y="937"/>
                    </a:lnTo>
                    <a:lnTo>
                      <a:pt x="889" y="955"/>
                    </a:lnTo>
                    <a:lnTo>
                      <a:pt x="871" y="978"/>
                    </a:lnTo>
                    <a:lnTo>
                      <a:pt x="882" y="996"/>
                    </a:lnTo>
                    <a:lnTo>
                      <a:pt x="876" y="999"/>
                    </a:lnTo>
                    <a:lnTo>
                      <a:pt x="868" y="1017"/>
                    </a:lnTo>
                    <a:lnTo>
                      <a:pt x="868" y="1028"/>
                    </a:lnTo>
                    <a:lnTo>
                      <a:pt x="859" y="1031"/>
                    </a:lnTo>
                    <a:lnTo>
                      <a:pt x="850" y="1039"/>
                    </a:lnTo>
                    <a:lnTo>
                      <a:pt x="841" y="1061"/>
                    </a:lnTo>
                    <a:lnTo>
                      <a:pt x="848" y="1063"/>
                    </a:lnTo>
                    <a:lnTo>
                      <a:pt x="841" y="1085"/>
                    </a:lnTo>
                    <a:lnTo>
                      <a:pt x="845" y="1088"/>
                    </a:lnTo>
                    <a:lnTo>
                      <a:pt x="848" y="1110"/>
                    </a:lnTo>
                    <a:lnTo>
                      <a:pt x="843" y="1120"/>
                    </a:lnTo>
                    <a:lnTo>
                      <a:pt x="843" y="1134"/>
                    </a:lnTo>
                    <a:lnTo>
                      <a:pt x="835" y="1142"/>
                    </a:lnTo>
                    <a:lnTo>
                      <a:pt x="821" y="1164"/>
                    </a:lnTo>
                    <a:lnTo>
                      <a:pt x="810" y="1169"/>
                    </a:lnTo>
                    <a:lnTo>
                      <a:pt x="782" y="1192"/>
                    </a:lnTo>
                    <a:lnTo>
                      <a:pt x="742" y="1196"/>
                    </a:lnTo>
                    <a:lnTo>
                      <a:pt x="732" y="1192"/>
                    </a:lnTo>
                    <a:lnTo>
                      <a:pt x="721" y="1190"/>
                    </a:lnTo>
                    <a:lnTo>
                      <a:pt x="711" y="1200"/>
                    </a:lnTo>
                    <a:lnTo>
                      <a:pt x="714" y="1209"/>
                    </a:lnTo>
                    <a:lnTo>
                      <a:pt x="693" y="1235"/>
                    </a:lnTo>
                    <a:lnTo>
                      <a:pt x="687" y="1249"/>
                    </a:lnTo>
                    <a:lnTo>
                      <a:pt x="674" y="1249"/>
                    </a:lnTo>
                    <a:lnTo>
                      <a:pt x="664" y="12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10" name="Freeform 90"/>
              <p:cNvSpPr>
                <a:spLocks/>
              </p:cNvSpPr>
              <p:nvPr/>
            </p:nvSpPr>
            <p:spPr bwMode="auto">
              <a:xfrm>
                <a:off x="5306541" y="7110441"/>
                <a:ext cx="1435100" cy="2379672"/>
              </a:xfrm>
              <a:custGeom>
                <a:avLst/>
                <a:gdLst>
                  <a:gd name="T0" fmla="*/ 599 w 904"/>
                  <a:gd name="T1" fmla="*/ 1335 h 1499"/>
                  <a:gd name="T2" fmla="*/ 503 w 904"/>
                  <a:gd name="T3" fmla="*/ 1427 h 1499"/>
                  <a:gd name="T4" fmla="*/ 463 w 904"/>
                  <a:gd name="T5" fmla="*/ 1449 h 1499"/>
                  <a:gd name="T6" fmla="*/ 383 w 904"/>
                  <a:gd name="T7" fmla="*/ 1494 h 1499"/>
                  <a:gd name="T8" fmla="*/ 324 w 904"/>
                  <a:gd name="T9" fmla="*/ 1462 h 1499"/>
                  <a:gd name="T10" fmla="*/ 336 w 904"/>
                  <a:gd name="T11" fmla="*/ 1356 h 1499"/>
                  <a:gd name="T12" fmla="*/ 354 w 904"/>
                  <a:gd name="T13" fmla="*/ 1293 h 1499"/>
                  <a:gd name="T14" fmla="*/ 393 w 904"/>
                  <a:gd name="T15" fmla="*/ 1235 h 1499"/>
                  <a:gd name="T16" fmla="*/ 334 w 904"/>
                  <a:gd name="T17" fmla="*/ 1149 h 1499"/>
                  <a:gd name="T18" fmla="*/ 286 w 904"/>
                  <a:gd name="T19" fmla="*/ 1095 h 1499"/>
                  <a:gd name="T20" fmla="*/ 313 w 904"/>
                  <a:gd name="T21" fmla="*/ 1009 h 1499"/>
                  <a:gd name="T22" fmla="*/ 308 w 904"/>
                  <a:gd name="T23" fmla="*/ 921 h 1499"/>
                  <a:gd name="T24" fmla="*/ 296 w 904"/>
                  <a:gd name="T25" fmla="*/ 875 h 1499"/>
                  <a:gd name="T26" fmla="*/ 291 w 904"/>
                  <a:gd name="T27" fmla="*/ 822 h 1499"/>
                  <a:gd name="T28" fmla="*/ 273 w 904"/>
                  <a:gd name="T29" fmla="*/ 741 h 1499"/>
                  <a:gd name="T30" fmla="*/ 223 w 904"/>
                  <a:gd name="T31" fmla="*/ 659 h 1499"/>
                  <a:gd name="T32" fmla="*/ 214 w 904"/>
                  <a:gd name="T33" fmla="*/ 592 h 1499"/>
                  <a:gd name="T34" fmla="*/ 204 w 904"/>
                  <a:gd name="T35" fmla="*/ 562 h 1499"/>
                  <a:gd name="T36" fmla="*/ 219 w 904"/>
                  <a:gd name="T37" fmla="*/ 488 h 1499"/>
                  <a:gd name="T38" fmla="*/ 3 w 904"/>
                  <a:gd name="T39" fmla="*/ 372 h 1499"/>
                  <a:gd name="T40" fmla="*/ 24 w 904"/>
                  <a:gd name="T41" fmla="*/ 316 h 1499"/>
                  <a:gd name="T42" fmla="*/ 17 w 904"/>
                  <a:gd name="T43" fmla="*/ 291 h 1499"/>
                  <a:gd name="T44" fmla="*/ 50 w 904"/>
                  <a:gd name="T45" fmla="*/ 227 h 1499"/>
                  <a:gd name="T46" fmla="*/ 89 w 904"/>
                  <a:gd name="T47" fmla="*/ 219 h 1499"/>
                  <a:gd name="T48" fmla="*/ 115 w 904"/>
                  <a:gd name="T49" fmla="*/ 218 h 1499"/>
                  <a:gd name="T50" fmla="*/ 101 w 904"/>
                  <a:gd name="T51" fmla="*/ 164 h 1499"/>
                  <a:gd name="T52" fmla="*/ 95 w 904"/>
                  <a:gd name="T53" fmla="*/ 146 h 1499"/>
                  <a:gd name="T54" fmla="*/ 78 w 904"/>
                  <a:gd name="T55" fmla="*/ 129 h 1499"/>
                  <a:gd name="T56" fmla="*/ 104 w 904"/>
                  <a:gd name="T57" fmla="*/ 98 h 1499"/>
                  <a:gd name="T58" fmla="*/ 108 w 904"/>
                  <a:gd name="T59" fmla="*/ 94 h 1499"/>
                  <a:gd name="T60" fmla="*/ 136 w 904"/>
                  <a:gd name="T61" fmla="*/ 79 h 1499"/>
                  <a:gd name="T62" fmla="*/ 160 w 904"/>
                  <a:gd name="T63" fmla="*/ 20 h 1499"/>
                  <a:gd name="T64" fmla="*/ 172 w 904"/>
                  <a:gd name="T65" fmla="*/ 17 h 1499"/>
                  <a:gd name="T66" fmla="*/ 211 w 904"/>
                  <a:gd name="T67" fmla="*/ 17 h 1499"/>
                  <a:gd name="T68" fmla="*/ 240 w 904"/>
                  <a:gd name="T69" fmla="*/ 36 h 1499"/>
                  <a:gd name="T70" fmla="*/ 303 w 904"/>
                  <a:gd name="T71" fmla="*/ 30 h 1499"/>
                  <a:gd name="T72" fmla="*/ 343 w 904"/>
                  <a:gd name="T73" fmla="*/ 3 h 1499"/>
                  <a:gd name="T74" fmla="*/ 369 w 904"/>
                  <a:gd name="T75" fmla="*/ 27 h 1499"/>
                  <a:gd name="T76" fmla="*/ 381 w 904"/>
                  <a:gd name="T77" fmla="*/ 79 h 1499"/>
                  <a:gd name="T78" fmla="*/ 392 w 904"/>
                  <a:gd name="T79" fmla="*/ 81 h 1499"/>
                  <a:gd name="T80" fmla="*/ 390 w 904"/>
                  <a:gd name="T81" fmla="*/ 137 h 1499"/>
                  <a:gd name="T82" fmla="*/ 401 w 904"/>
                  <a:gd name="T83" fmla="*/ 98 h 1499"/>
                  <a:gd name="T84" fmla="*/ 411 w 904"/>
                  <a:gd name="T85" fmla="*/ 165 h 1499"/>
                  <a:gd name="T86" fmla="*/ 428 w 904"/>
                  <a:gd name="T87" fmla="*/ 286 h 1499"/>
                  <a:gd name="T88" fmla="*/ 451 w 904"/>
                  <a:gd name="T89" fmla="*/ 302 h 1499"/>
                  <a:gd name="T90" fmla="*/ 458 w 904"/>
                  <a:gd name="T91" fmla="*/ 382 h 1499"/>
                  <a:gd name="T92" fmla="*/ 500 w 904"/>
                  <a:gd name="T93" fmla="*/ 394 h 1499"/>
                  <a:gd name="T94" fmla="*/ 559 w 904"/>
                  <a:gd name="T95" fmla="*/ 484 h 1499"/>
                  <a:gd name="T96" fmla="*/ 639 w 904"/>
                  <a:gd name="T97" fmla="*/ 528 h 1499"/>
                  <a:gd name="T98" fmla="*/ 671 w 904"/>
                  <a:gd name="T99" fmla="*/ 631 h 1499"/>
                  <a:gd name="T100" fmla="*/ 685 w 904"/>
                  <a:gd name="T101" fmla="*/ 708 h 1499"/>
                  <a:gd name="T102" fmla="*/ 728 w 904"/>
                  <a:gd name="T103" fmla="*/ 732 h 1499"/>
                  <a:gd name="T104" fmla="*/ 814 w 904"/>
                  <a:gd name="T105" fmla="*/ 754 h 1499"/>
                  <a:gd name="T106" fmla="*/ 866 w 904"/>
                  <a:gd name="T107" fmla="*/ 760 h 1499"/>
                  <a:gd name="T108" fmla="*/ 889 w 904"/>
                  <a:gd name="T109" fmla="*/ 832 h 1499"/>
                  <a:gd name="T110" fmla="*/ 890 w 904"/>
                  <a:gd name="T111" fmla="*/ 920 h 1499"/>
                  <a:gd name="T112" fmla="*/ 876 w 904"/>
                  <a:gd name="T113" fmla="*/ 999 h 1499"/>
                  <a:gd name="T114" fmla="*/ 841 w 904"/>
                  <a:gd name="T115" fmla="*/ 1061 h 1499"/>
                  <a:gd name="T116" fmla="*/ 843 w 904"/>
                  <a:gd name="T117" fmla="*/ 1120 h 1499"/>
                  <a:gd name="T118" fmla="*/ 782 w 904"/>
                  <a:gd name="T119" fmla="*/ 1192 h 1499"/>
                  <a:gd name="T120" fmla="*/ 714 w 904"/>
                  <a:gd name="T121" fmla="*/ 1209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1499">
                    <a:moveTo>
                      <a:pt x="664" y="1254"/>
                    </a:moveTo>
                    <a:lnTo>
                      <a:pt x="611" y="1271"/>
                    </a:lnTo>
                    <a:lnTo>
                      <a:pt x="611" y="1297"/>
                    </a:lnTo>
                    <a:lnTo>
                      <a:pt x="604" y="1309"/>
                    </a:lnTo>
                    <a:lnTo>
                      <a:pt x="599" y="1335"/>
                    </a:lnTo>
                    <a:lnTo>
                      <a:pt x="568" y="1360"/>
                    </a:lnTo>
                    <a:lnTo>
                      <a:pt x="540" y="1386"/>
                    </a:lnTo>
                    <a:lnTo>
                      <a:pt x="537" y="1392"/>
                    </a:lnTo>
                    <a:lnTo>
                      <a:pt x="521" y="1402"/>
                    </a:lnTo>
                    <a:lnTo>
                      <a:pt x="503" y="1427"/>
                    </a:lnTo>
                    <a:lnTo>
                      <a:pt x="509" y="1442"/>
                    </a:lnTo>
                    <a:lnTo>
                      <a:pt x="503" y="1448"/>
                    </a:lnTo>
                    <a:lnTo>
                      <a:pt x="484" y="1449"/>
                    </a:lnTo>
                    <a:lnTo>
                      <a:pt x="472" y="1448"/>
                    </a:lnTo>
                    <a:lnTo>
                      <a:pt x="463" y="1449"/>
                    </a:lnTo>
                    <a:lnTo>
                      <a:pt x="444" y="1472"/>
                    </a:lnTo>
                    <a:lnTo>
                      <a:pt x="425" y="1476"/>
                    </a:lnTo>
                    <a:lnTo>
                      <a:pt x="411" y="1499"/>
                    </a:lnTo>
                    <a:lnTo>
                      <a:pt x="388" y="1489"/>
                    </a:lnTo>
                    <a:lnTo>
                      <a:pt x="383" y="1494"/>
                    </a:lnTo>
                    <a:lnTo>
                      <a:pt x="345" y="1499"/>
                    </a:lnTo>
                    <a:lnTo>
                      <a:pt x="331" y="1494"/>
                    </a:lnTo>
                    <a:lnTo>
                      <a:pt x="326" y="1485"/>
                    </a:lnTo>
                    <a:lnTo>
                      <a:pt x="308" y="1476"/>
                    </a:lnTo>
                    <a:lnTo>
                      <a:pt x="324" y="1462"/>
                    </a:lnTo>
                    <a:lnTo>
                      <a:pt x="334" y="1459"/>
                    </a:lnTo>
                    <a:lnTo>
                      <a:pt x="341" y="1448"/>
                    </a:lnTo>
                    <a:lnTo>
                      <a:pt x="319" y="1397"/>
                    </a:lnTo>
                    <a:lnTo>
                      <a:pt x="329" y="1381"/>
                    </a:lnTo>
                    <a:lnTo>
                      <a:pt x="336" y="1356"/>
                    </a:lnTo>
                    <a:lnTo>
                      <a:pt x="331" y="1338"/>
                    </a:lnTo>
                    <a:lnTo>
                      <a:pt x="336" y="1324"/>
                    </a:lnTo>
                    <a:lnTo>
                      <a:pt x="347" y="1319"/>
                    </a:lnTo>
                    <a:lnTo>
                      <a:pt x="359" y="1303"/>
                    </a:lnTo>
                    <a:lnTo>
                      <a:pt x="354" y="1293"/>
                    </a:lnTo>
                    <a:lnTo>
                      <a:pt x="355" y="1271"/>
                    </a:lnTo>
                    <a:lnTo>
                      <a:pt x="364" y="1254"/>
                    </a:lnTo>
                    <a:lnTo>
                      <a:pt x="381" y="1254"/>
                    </a:lnTo>
                    <a:lnTo>
                      <a:pt x="390" y="1247"/>
                    </a:lnTo>
                    <a:lnTo>
                      <a:pt x="393" y="1235"/>
                    </a:lnTo>
                    <a:lnTo>
                      <a:pt x="383" y="1190"/>
                    </a:lnTo>
                    <a:lnTo>
                      <a:pt x="371" y="1174"/>
                    </a:lnTo>
                    <a:lnTo>
                      <a:pt x="347" y="1168"/>
                    </a:lnTo>
                    <a:lnTo>
                      <a:pt x="334" y="1157"/>
                    </a:lnTo>
                    <a:lnTo>
                      <a:pt x="334" y="1149"/>
                    </a:lnTo>
                    <a:lnTo>
                      <a:pt x="324" y="1139"/>
                    </a:lnTo>
                    <a:lnTo>
                      <a:pt x="324" y="1125"/>
                    </a:lnTo>
                    <a:lnTo>
                      <a:pt x="313" y="1117"/>
                    </a:lnTo>
                    <a:lnTo>
                      <a:pt x="282" y="1110"/>
                    </a:lnTo>
                    <a:lnTo>
                      <a:pt x="286" y="1095"/>
                    </a:lnTo>
                    <a:lnTo>
                      <a:pt x="305" y="1071"/>
                    </a:lnTo>
                    <a:lnTo>
                      <a:pt x="301" y="1048"/>
                    </a:lnTo>
                    <a:lnTo>
                      <a:pt x="308" y="1028"/>
                    </a:lnTo>
                    <a:lnTo>
                      <a:pt x="320" y="1023"/>
                    </a:lnTo>
                    <a:lnTo>
                      <a:pt x="313" y="1009"/>
                    </a:lnTo>
                    <a:lnTo>
                      <a:pt x="327" y="983"/>
                    </a:lnTo>
                    <a:lnTo>
                      <a:pt x="327" y="974"/>
                    </a:lnTo>
                    <a:lnTo>
                      <a:pt x="313" y="964"/>
                    </a:lnTo>
                    <a:lnTo>
                      <a:pt x="308" y="946"/>
                    </a:lnTo>
                    <a:lnTo>
                      <a:pt x="308" y="921"/>
                    </a:lnTo>
                    <a:lnTo>
                      <a:pt x="298" y="912"/>
                    </a:lnTo>
                    <a:lnTo>
                      <a:pt x="301" y="899"/>
                    </a:lnTo>
                    <a:lnTo>
                      <a:pt x="282" y="897"/>
                    </a:lnTo>
                    <a:lnTo>
                      <a:pt x="280" y="888"/>
                    </a:lnTo>
                    <a:lnTo>
                      <a:pt x="296" y="875"/>
                    </a:lnTo>
                    <a:lnTo>
                      <a:pt x="294" y="861"/>
                    </a:lnTo>
                    <a:lnTo>
                      <a:pt x="296" y="849"/>
                    </a:lnTo>
                    <a:lnTo>
                      <a:pt x="298" y="846"/>
                    </a:lnTo>
                    <a:lnTo>
                      <a:pt x="291" y="840"/>
                    </a:lnTo>
                    <a:lnTo>
                      <a:pt x="291" y="822"/>
                    </a:lnTo>
                    <a:lnTo>
                      <a:pt x="296" y="818"/>
                    </a:lnTo>
                    <a:lnTo>
                      <a:pt x="270" y="775"/>
                    </a:lnTo>
                    <a:lnTo>
                      <a:pt x="273" y="763"/>
                    </a:lnTo>
                    <a:lnTo>
                      <a:pt x="270" y="756"/>
                    </a:lnTo>
                    <a:lnTo>
                      <a:pt x="273" y="741"/>
                    </a:lnTo>
                    <a:lnTo>
                      <a:pt x="256" y="728"/>
                    </a:lnTo>
                    <a:lnTo>
                      <a:pt x="245" y="728"/>
                    </a:lnTo>
                    <a:lnTo>
                      <a:pt x="233" y="711"/>
                    </a:lnTo>
                    <a:lnTo>
                      <a:pt x="240" y="698"/>
                    </a:lnTo>
                    <a:lnTo>
                      <a:pt x="223" y="659"/>
                    </a:lnTo>
                    <a:lnTo>
                      <a:pt x="223" y="631"/>
                    </a:lnTo>
                    <a:lnTo>
                      <a:pt x="232" y="625"/>
                    </a:lnTo>
                    <a:lnTo>
                      <a:pt x="217" y="608"/>
                    </a:lnTo>
                    <a:lnTo>
                      <a:pt x="223" y="592"/>
                    </a:lnTo>
                    <a:lnTo>
                      <a:pt x="214" y="592"/>
                    </a:lnTo>
                    <a:lnTo>
                      <a:pt x="214" y="584"/>
                    </a:lnTo>
                    <a:lnTo>
                      <a:pt x="209" y="584"/>
                    </a:lnTo>
                    <a:lnTo>
                      <a:pt x="209" y="579"/>
                    </a:lnTo>
                    <a:lnTo>
                      <a:pt x="205" y="577"/>
                    </a:lnTo>
                    <a:lnTo>
                      <a:pt x="204" y="562"/>
                    </a:lnTo>
                    <a:lnTo>
                      <a:pt x="217" y="545"/>
                    </a:lnTo>
                    <a:lnTo>
                      <a:pt x="219" y="530"/>
                    </a:lnTo>
                    <a:lnTo>
                      <a:pt x="214" y="525"/>
                    </a:lnTo>
                    <a:lnTo>
                      <a:pt x="219" y="501"/>
                    </a:lnTo>
                    <a:lnTo>
                      <a:pt x="219" y="488"/>
                    </a:lnTo>
                    <a:lnTo>
                      <a:pt x="123" y="404"/>
                    </a:lnTo>
                    <a:lnTo>
                      <a:pt x="113" y="401"/>
                    </a:lnTo>
                    <a:lnTo>
                      <a:pt x="89" y="434"/>
                    </a:lnTo>
                    <a:lnTo>
                      <a:pt x="78" y="439"/>
                    </a:lnTo>
                    <a:lnTo>
                      <a:pt x="3" y="372"/>
                    </a:lnTo>
                    <a:lnTo>
                      <a:pt x="10" y="351"/>
                    </a:lnTo>
                    <a:lnTo>
                      <a:pt x="21" y="347"/>
                    </a:lnTo>
                    <a:lnTo>
                      <a:pt x="33" y="334"/>
                    </a:lnTo>
                    <a:lnTo>
                      <a:pt x="26" y="327"/>
                    </a:lnTo>
                    <a:lnTo>
                      <a:pt x="24" y="316"/>
                    </a:lnTo>
                    <a:lnTo>
                      <a:pt x="12" y="312"/>
                    </a:lnTo>
                    <a:lnTo>
                      <a:pt x="15" y="310"/>
                    </a:lnTo>
                    <a:lnTo>
                      <a:pt x="10" y="307"/>
                    </a:lnTo>
                    <a:lnTo>
                      <a:pt x="0" y="294"/>
                    </a:lnTo>
                    <a:lnTo>
                      <a:pt x="17" y="291"/>
                    </a:lnTo>
                    <a:lnTo>
                      <a:pt x="19" y="291"/>
                    </a:lnTo>
                    <a:lnTo>
                      <a:pt x="12" y="284"/>
                    </a:lnTo>
                    <a:lnTo>
                      <a:pt x="21" y="272"/>
                    </a:lnTo>
                    <a:lnTo>
                      <a:pt x="17" y="267"/>
                    </a:lnTo>
                    <a:lnTo>
                      <a:pt x="50" y="227"/>
                    </a:lnTo>
                    <a:lnTo>
                      <a:pt x="55" y="227"/>
                    </a:lnTo>
                    <a:lnTo>
                      <a:pt x="64" y="232"/>
                    </a:lnTo>
                    <a:lnTo>
                      <a:pt x="71" y="223"/>
                    </a:lnTo>
                    <a:lnTo>
                      <a:pt x="78" y="230"/>
                    </a:lnTo>
                    <a:lnTo>
                      <a:pt x="89" y="219"/>
                    </a:lnTo>
                    <a:lnTo>
                      <a:pt x="90" y="223"/>
                    </a:lnTo>
                    <a:lnTo>
                      <a:pt x="99" y="218"/>
                    </a:lnTo>
                    <a:lnTo>
                      <a:pt x="97" y="213"/>
                    </a:lnTo>
                    <a:lnTo>
                      <a:pt x="108" y="223"/>
                    </a:lnTo>
                    <a:lnTo>
                      <a:pt x="115" y="218"/>
                    </a:lnTo>
                    <a:lnTo>
                      <a:pt x="118" y="208"/>
                    </a:lnTo>
                    <a:lnTo>
                      <a:pt x="108" y="199"/>
                    </a:lnTo>
                    <a:lnTo>
                      <a:pt x="118" y="189"/>
                    </a:lnTo>
                    <a:lnTo>
                      <a:pt x="101" y="176"/>
                    </a:lnTo>
                    <a:lnTo>
                      <a:pt x="101" y="164"/>
                    </a:lnTo>
                    <a:lnTo>
                      <a:pt x="108" y="156"/>
                    </a:lnTo>
                    <a:lnTo>
                      <a:pt x="104" y="151"/>
                    </a:lnTo>
                    <a:lnTo>
                      <a:pt x="97" y="156"/>
                    </a:lnTo>
                    <a:lnTo>
                      <a:pt x="90" y="151"/>
                    </a:lnTo>
                    <a:lnTo>
                      <a:pt x="95" y="146"/>
                    </a:lnTo>
                    <a:lnTo>
                      <a:pt x="82" y="133"/>
                    </a:lnTo>
                    <a:lnTo>
                      <a:pt x="78" y="137"/>
                    </a:lnTo>
                    <a:lnTo>
                      <a:pt x="75" y="130"/>
                    </a:lnTo>
                    <a:lnTo>
                      <a:pt x="75" y="129"/>
                    </a:lnTo>
                    <a:lnTo>
                      <a:pt x="78" y="129"/>
                    </a:lnTo>
                    <a:lnTo>
                      <a:pt x="78" y="124"/>
                    </a:lnTo>
                    <a:lnTo>
                      <a:pt x="95" y="106"/>
                    </a:lnTo>
                    <a:lnTo>
                      <a:pt x="99" y="102"/>
                    </a:lnTo>
                    <a:lnTo>
                      <a:pt x="106" y="106"/>
                    </a:lnTo>
                    <a:lnTo>
                      <a:pt x="104" y="98"/>
                    </a:lnTo>
                    <a:lnTo>
                      <a:pt x="111" y="102"/>
                    </a:lnTo>
                    <a:lnTo>
                      <a:pt x="106" y="97"/>
                    </a:lnTo>
                    <a:lnTo>
                      <a:pt x="113" y="98"/>
                    </a:lnTo>
                    <a:lnTo>
                      <a:pt x="106" y="97"/>
                    </a:lnTo>
                    <a:lnTo>
                      <a:pt x="108" y="94"/>
                    </a:lnTo>
                    <a:lnTo>
                      <a:pt x="115" y="98"/>
                    </a:lnTo>
                    <a:lnTo>
                      <a:pt x="122" y="92"/>
                    </a:lnTo>
                    <a:lnTo>
                      <a:pt x="125" y="98"/>
                    </a:lnTo>
                    <a:lnTo>
                      <a:pt x="139" y="84"/>
                    </a:lnTo>
                    <a:lnTo>
                      <a:pt x="136" y="79"/>
                    </a:lnTo>
                    <a:lnTo>
                      <a:pt x="153" y="57"/>
                    </a:lnTo>
                    <a:lnTo>
                      <a:pt x="162" y="57"/>
                    </a:lnTo>
                    <a:lnTo>
                      <a:pt x="146" y="41"/>
                    </a:lnTo>
                    <a:lnTo>
                      <a:pt x="160" y="27"/>
                    </a:lnTo>
                    <a:lnTo>
                      <a:pt x="160" y="20"/>
                    </a:lnTo>
                    <a:lnTo>
                      <a:pt x="150" y="12"/>
                    </a:lnTo>
                    <a:lnTo>
                      <a:pt x="153" y="9"/>
                    </a:lnTo>
                    <a:lnTo>
                      <a:pt x="163" y="12"/>
                    </a:lnTo>
                    <a:lnTo>
                      <a:pt x="170" y="4"/>
                    </a:lnTo>
                    <a:lnTo>
                      <a:pt x="172" y="17"/>
                    </a:lnTo>
                    <a:lnTo>
                      <a:pt x="181" y="9"/>
                    </a:lnTo>
                    <a:lnTo>
                      <a:pt x="186" y="12"/>
                    </a:lnTo>
                    <a:lnTo>
                      <a:pt x="188" y="9"/>
                    </a:lnTo>
                    <a:lnTo>
                      <a:pt x="205" y="25"/>
                    </a:lnTo>
                    <a:lnTo>
                      <a:pt x="211" y="17"/>
                    </a:lnTo>
                    <a:lnTo>
                      <a:pt x="235" y="35"/>
                    </a:lnTo>
                    <a:lnTo>
                      <a:pt x="242" y="30"/>
                    </a:lnTo>
                    <a:lnTo>
                      <a:pt x="245" y="30"/>
                    </a:lnTo>
                    <a:lnTo>
                      <a:pt x="239" y="35"/>
                    </a:lnTo>
                    <a:lnTo>
                      <a:pt x="240" y="36"/>
                    </a:lnTo>
                    <a:lnTo>
                      <a:pt x="242" y="35"/>
                    </a:lnTo>
                    <a:lnTo>
                      <a:pt x="254" y="30"/>
                    </a:lnTo>
                    <a:lnTo>
                      <a:pt x="265" y="36"/>
                    </a:lnTo>
                    <a:lnTo>
                      <a:pt x="287" y="14"/>
                    </a:lnTo>
                    <a:lnTo>
                      <a:pt x="303" y="30"/>
                    </a:lnTo>
                    <a:lnTo>
                      <a:pt x="315" y="25"/>
                    </a:lnTo>
                    <a:lnTo>
                      <a:pt x="315" y="14"/>
                    </a:lnTo>
                    <a:lnTo>
                      <a:pt x="324" y="3"/>
                    </a:lnTo>
                    <a:lnTo>
                      <a:pt x="334" y="0"/>
                    </a:lnTo>
                    <a:lnTo>
                      <a:pt x="343" y="3"/>
                    </a:lnTo>
                    <a:lnTo>
                      <a:pt x="348" y="17"/>
                    </a:lnTo>
                    <a:lnTo>
                      <a:pt x="348" y="41"/>
                    </a:lnTo>
                    <a:lnTo>
                      <a:pt x="355" y="41"/>
                    </a:lnTo>
                    <a:lnTo>
                      <a:pt x="360" y="27"/>
                    </a:lnTo>
                    <a:lnTo>
                      <a:pt x="369" y="27"/>
                    </a:lnTo>
                    <a:lnTo>
                      <a:pt x="378" y="49"/>
                    </a:lnTo>
                    <a:lnTo>
                      <a:pt x="369" y="70"/>
                    </a:lnTo>
                    <a:lnTo>
                      <a:pt x="376" y="70"/>
                    </a:lnTo>
                    <a:lnTo>
                      <a:pt x="381" y="65"/>
                    </a:lnTo>
                    <a:lnTo>
                      <a:pt x="381" y="79"/>
                    </a:lnTo>
                    <a:lnTo>
                      <a:pt x="385" y="76"/>
                    </a:lnTo>
                    <a:lnTo>
                      <a:pt x="392" y="79"/>
                    </a:lnTo>
                    <a:lnTo>
                      <a:pt x="399" y="76"/>
                    </a:lnTo>
                    <a:lnTo>
                      <a:pt x="401" y="79"/>
                    </a:lnTo>
                    <a:lnTo>
                      <a:pt x="392" y="81"/>
                    </a:lnTo>
                    <a:lnTo>
                      <a:pt x="388" y="106"/>
                    </a:lnTo>
                    <a:lnTo>
                      <a:pt x="385" y="119"/>
                    </a:lnTo>
                    <a:lnTo>
                      <a:pt x="374" y="133"/>
                    </a:lnTo>
                    <a:lnTo>
                      <a:pt x="371" y="165"/>
                    </a:lnTo>
                    <a:lnTo>
                      <a:pt x="390" y="137"/>
                    </a:lnTo>
                    <a:lnTo>
                      <a:pt x="392" y="138"/>
                    </a:lnTo>
                    <a:lnTo>
                      <a:pt x="393" y="151"/>
                    </a:lnTo>
                    <a:lnTo>
                      <a:pt x="395" y="148"/>
                    </a:lnTo>
                    <a:lnTo>
                      <a:pt x="393" y="106"/>
                    </a:lnTo>
                    <a:lnTo>
                      <a:pt x="401" y="98"/>
                    </a:lnTo>
                    <a:lnTo>
                      <a:pt x="411" y="106"/>
                    </a:lnTo>
                    <a:lnTo>
                      <a:pt x="401" y="129"/>
                    </a:lnTo>
                    <a:lnTo>
                      <a:pt x="404" y="137"/>
                    </a:lnTo>
                    <a:lnTo>
                      <a:pt x="408" y="141"/>
                    </a:lnTo>
                    <a:lnTo>
                      <a:pt x="411" y="165"/>
                    </a:lnTo>
                    <a:lnTo>
                      <a:pt x="409" y="170"/>
                    </a:lnTo>
                    <a:lnTo>
                      <a:pt x="416" y="173"/>
                    </a:lnTo>
                    <a:lnTo>
                      <a:pt x="411" y="203"/>
                    </a:lnTo>
                    <a:lnTo>
                      <a:pt x="415" y="286"/>
                    </a:lnTo>
                    <a:lnTo>
                      <a:pt x="428" y="286"/>
                    </a:lnTo>
                    <a:lnTo>
                      <a:pt x="432" y="284"/>
                    </a:lnTo>
                    <a:lnTo>
                      <a:pt x="448" y="284"/>
                    </a:lnTo>
                    <a:lnTo>
                      <a:pt x="455" y="281"/>
                    </a:lnTo>
                    <a:lnTo>
                      <a:pt x="456" y="289"/>
                    </a:lnTo>
                    <a:lnTo>
                      <a:pt x="451" y="302"/>
                    </a:lnTo>
                    <a:lnTo>
                      <a:pt x="455" y="304"/>
                    </a:lnTo>
                    <a:lnTo>
                      <a:pt x="463" y="310"/>
                    </a:lnTo>
                    <a:lnTo>
                      <a:pt x="465" y="316"/>
                    </a:lnTo>
                    <a:lnTo>
                      <a:pt x="456" y="350"/>
                    </a:lnTo>
                    <a:lnTo>
                      <a:pt x="458" y="382"/>
                    </a:lnTo>
                    <a:lnTo>
                      <a:pt x="463" y="386"/>
                    </a:lnTo>
                    <a:lnTo>
                      <a:pt x="472" y="377"/>
                    </a:lnTo>
                    <a:lnTo>
                      <a:pt x="488" y="374"/>
                    </a:lnTo>
                    <a:lnTo>
                      <a:pt x="502" y="385"/>
                    </a:lnTo>
                    <a:lnTo>
                      <a:pt x="500" y="394"/>
                    </a:lnTo>
                    <a:lnTo>
                      <a:pt x="502" y="418"/>
                    </a:lnTo>
                    <a:lnTo>
                      <a:pt x="496" y="428"/>
                    </a:lnTo>
                    <a:lnTo>
                      <a:pt x="510" y="447"/>
                    </a:lnTo>
                    <a:lnTo>
                      <a:pt x="537" y="461"/>
                    </a:lnTo>
                    <a:lnTo>
                      <a:pt x="559" y="484"/>
                    </a:lnTo>
                    <a:lnTo>
                      <a:pt x="573" y="484"/>
                    </a:lnTo>
                    <a:lnTo>
                      <a:pt x="591" y="490"/>
                    </a:lnTo>
                    <a:lnTo>
                      <a:pt x="598" y="488"/>
                    </a:lnTo>
                    <a:lnTo>
                      <a:pt x="604" y="493"/>
                    </a:lnTo>
                    <a:lnTo>
                      <a:pt x="639" y="528"/>
                    </a:lnTo>
                    <a:lnTo>
                      <a:pt x="646" y="542"/>
                    </a:lnTo>
                    <a:lnTo>
                      <a:pt x="664" y="569"/>
                    </a:lnTo>
                    <a:lnTo>
                      <a:pt x="669" y="605"/>
                    </a:lnTo>
                    <a:lnTo>
                      <a:pt x="674" y="620"/>
                    </a:lnTo>
                    <a:lnTo>
                      <a:pt x="671" y="631"/>
                    </a:lnTo>
                    <a:lnTo>
                      <a:pt x="681" y="659"/>
                    </a:lnTo>
                    <a:lnTo>
                      <a:pt x="681" y="671"/>
                    </a:lnTo>
                    <a:lnTo>
                      <a:pt x="674" y="679"/>
                    </a:lnTo>
                    <a:lnTo>
                      <a:pt x="671" y="694"/>
                    </a:lnTo>
                    <a:lnTo>
                      <a:pt x="685" y="708"/>
                    </a:lnTo>
                    <a:lnTo>
                      <a:pt x="685" y="716"/>
                    </a:lnTo>
                    <a:lnTo>
                      <a:pt x="688" y="728"/>
                    </a:lnTo>
                    <a:lnTo>
                      <a:pt x="706" y="725"/>
                    </a:lnTo>
                    <a:lnTo>
                      <a:pt x="714" y="732"/>
                    </a:lnTo>
                    <a:lnTo>
                      <a:pt x="728" y="732"/>
                    </a:lnTo>
                    <a:lnTo>
                      <a:pt x="735" y="725"/>
                    </a:lnTo>
                    <a:lnTo>
                      <a:pt x="765" y="741"/>
                    </a:lnTo>
                    <a:lnTo>
                      <a:pt x="774" y="748"/>
                    </a:lnTo>
                    <a:lnTo>
                      <a:pt x="803" y="756"/>
                    </a:lnTo>
                    <a:lnTo>
                      <a:pt x="814" y="754"/>
                    </a:lnTo>
                    <a:lnTo>
                      <a:pt x="835" y="763"/>
                    </a:lnTo>
                    <a:lnTo>
                      <a:pt x="841" y="760"/>
                    </a:lnTo>
                    <a:lnTo>
                      <a:pt x="841" y="759"/>
                    </a:lnTo>
                    <a:lnTo>
                      <a:pt x="845" y="754"/>
                    </a:lnTo>
                    <a:lnTo>
                      <a:pt x="866" y="760"/>
                    </a:lnTo>
                    <a:lnTo>
                      <a:pt x="875" y="760"/>
                    </a:lnTo>
                    <a:lnTo>
                      <a:pt x="883" y="768"/>
                    </a:lnTo>
                    <a:lnTo>
                      <a:pt x="899" y="805"/>
                    </a:lnTo>
                    <a:lnTo>
                      <a:pt x="896" y="826"/>
                    </a:lnTo>
                    <a:lnTo>
                      <a:pt x="889" y="832"/>
                    </a:lnTo>
                    <a:lnTo>
                      <a:pt x="894" y="845"/>
                    </a:lnTo>
                    <a:lnTo>
                      <a:pt x="894" y="849"/>
                    </a:lnTo>
                    <a:lnTo>
                      <a:pt x="892" y="889"/>
                    </a:lnTo>
                    <a:lnTo>
                      <a:pt x="904" y="903"/>
                    </a:lnTo>
                    <a:lnTo>
                      <a:pt x="890" y="920"/>
                    </a:lnTo>
                    <a:lnTo>
                      <a:pt x="885" y="937"/>
                    </a:lnTo>
                    <a:lnTo>
                      <a:pt x="889" y="955"/>
                    </a:lnTo>
                    <a:lnTo>
                      <a:pt x="871" y="978"/>
                    </a:lnTo>
                    <a:lnTo>
                      <a:pt x="882" y="996"/>
                    </a:lnTo>
                    <a:lnTo>
                      <a:pt x="876" y="999"/>
                    </a:lnTo>
                    <a:lnTo>
                      <a:pt x="868" y="1017"/>
                    </a:lnTo>
                    <a:lnTo>
                      <a:pt x="868" y="1028"/>
                    </a:lnTo>
                    <a:lnTo>
                      <a:pt x="859" y="1031"/>
                    </a:lnTo>
                    <a:lnTo>
                      <a:pt x="850" y="1039"/>
                    </a:lnTo>
                    <a:lnTo>
                      <a:pt x="841" y="1061"/>
                    </a:lnTo>
                    <a:lnTo>
                      <a:pt x="848" y="1063"/>
                    </a:lnTo>
                    <a:lnTo>
                      <a:pt x="841" y="1085"/>
                    </a:lnTo>
                    <a:lnTo>
                      <a:pt x="845" y="1088"/>
                    </a:lnTo>
                    <a:lnTo>
                      <a:pt x="848" y="1110"/>
                    </a:lnTo>
                    <a:lnTo>
                      <a:pt x="843" y="1120"/>
                    </a:lnTo>
                    <a:lnTo>
                      <a:pt x="843" y="1134"/>
                    </a:lnTo>
                    <a:lnTo>
                      <a:pt x="835" y="1142"/>
                    </a:lnTo>
                    <a:lnTo>
                      <a:pt x="821" y="1164"/>
                    </a:lnTo>
                    <a:lnTo>
                      <a:pt x="810" y="1169"/>
                    </a:lnTo>
                    <a:lnTo>
                      <a:pt x="782" y="1192"/>
                    </a:lnTo>
                    <a:lnTo>
                      <a:pt x="742" y="1196"/>
                    </a:lnTo>
                    <a:lnTo>
                      <a:pt x="732" y="1192"/>
                    </a:lnTo>
                    <a:lnTo>
                      <a:pt x="721" y="1190"/>
                    </a:lnTo>
                    <a:lnTo>
                      <a:pt x="711" y="1200"/>
                    </a:lnTo>
                    <a:lnTo>
                      <a:pt x="714" y="1209"/>
                    </a:lnTo>
                    <a:lnTo>
                      <a:pt x="693" y="1235"/>
                    </a:lnTo>
                    <a:lnTo>
                      <a:pt x="687" y="1249"/>
                    </a:lnTo>
                    <a:lnTo>
                      <a:pt x="674" y="1249"/>
                    </a:lnTo>
                    <a:lnTo>
                      <a:pt x="664" y="125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11" name="Freeform 91"/>
              <p:cNvSpPr>
                <a:spLocks/>
              </p:cNvSpPr>
              <p:nvPr/>
            </p:nvSpPr>
            <p:spPr bwMode="auto">
              <a:xfrm>
                <a:off x="5187478" y="6554814"/>
                <a:ext cx="134938" cy="157163"/>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12" name="Freeform 92"/>
              <p:cNvSpPr>
                <a:spLocks/>
              </p:cNvSpPr>
              <p:nvPr/>
            </p:nvSpPr>
            <p:spPr bwMode="auto">
              <a:xfrm>
                <a:off x="5187478" y="6554814"/>
                <a:ext cx="134938" cy="157163"/>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13" name="Freeform 93"/>
              <p:cNvSpPr>
                <a:spLocks/>
              </p:cNvSpPr>
              <p:nvPr/>
            </p:nvSpPr>
            <p:spPr bwMode="auto">
              <a:xfrm>
                <a:off x="5187478" y="6554814"/>
                <a:ext cx="134938" cy="157163"/>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14" name="Freeform 94"/>
              <p:cNvSpPr>
                <a:spLocks/>
              </p:cNvSpPr>
              <p:nvPr/>
            </p:nvSpPr>
            <p:spPr bwMode="auto">
              <a:xfrm>
                <a:off x="5187478" y="6554814"/>
                <a:ext cx="134938" cy="157163"/>
              </a:xfrm>
              <a:custGeom>
                <a:avLst/>
                <a:gdLst>
                  <a:gd name="T0" fmla="*/ 54 w 85"/>
                  <a:gd name="T1" fmla="*/ 99 h 99"/>
                  <a:gd name="T2" fmla="*/ 26 w 85"/>
                  <a:gd name="T3" fmla="*/ 88 h 99"/>
                  <a:gd name="T4" fmla="*/ 31 w 85"/>
                  <a:gd name="T5" fmla="*/ 80 h 99"/>
                  <a:gd name="T6" fmla="*/ 0 w 85"/>
                  <a:gd name="T7" fmla="*/ 66 h 99"/>
                  <a:gd name="T8" fmla="*/ 31 w 85"/>
                  <a:gd name="T9" fmla="*/ 0 h 99"/>
                  <a:gd name="T10" fmla="*/ 85 w 85"/>
                  <a:gd name="T11" fmla="*/ 40 h 99"/>
                  <a:gd name="T12" fmla="*/ 54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54" y="99"/>
                    </a:moveTo>
                    <a:lnTo>
                      <a:pt x="26" y="88"/>
                    </a:lnTo>
                    <a:lnTo>
                      <a:pt x="31" y="80"/>
                    </a:lnTo>
                    <a:lnTo>
                      <a:pt x="0" y="66"/>
                    </a:lnTo>
                    <a:lnTo>
                      <a:pt x="31" y="0"/>
                    </a:lnTo>
                    <a:lnTo>
                      <a:pt x="85" y="40"/>
                    </a:lnTo>
                    <a:lnTo>
                      <a:pt x="54" y="9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15" name="Freeform 95"/>
              <p:cNvSpPr>
                <a:spLocks/>
              </p:cNvSpPr>
              <p:nvPr/>
            </p:nvSpPr>
            <p:spPr bwMode="auto">
              <a:xfrm>
                <a:off x="5452591" y="6545289"/>
                <a:ext cx="187325" cy="177801"/>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16" name="Freeform 96"/>
              <p:cNvSpPr>
                <a:spLocks/>
              </p:cNvSpPr>
              <p:nvPr/>
            </p:nvSpPr>
            <p:spPr bwMode="auto">
              <a:xfrm>
                <a:off x="5452591" y="6545289"/>
                <a:ext cx="187325" cy="177801"/>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17" name="Freeform 97"/>
              <p:cNvSpPr>
                <a:spLocks/>
              </p:cNvSpPr>
              <p:nvPr/>
            </p:nvSpPr>
            <p:spPr bwMode="auto">
              <a:xfrm>
                <a:off x="5452591" y="6545289"/>
                <a:ext cx="187325" cy="177801"/>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18" name="Freeform 98"/>
              <p:cNvSpPr>
                <a:spLocks/>
              </p:cNvSpPr>
              <p:nvPr/>
            </p:nvSpPr>
            <p:spPr bwMode="auto">
              <a:xfrm>
                <a:off x="5452591" y="6545289"/>
                <a:ext cx="187325" cy="177801"/>
              </a:xfrm>
              <a:custGeom>
                <a:avLst/>
                <a:gdLst>
                  <a:gd name="T0" fmla="*/ 83 w 118"/>
                  <a:gd name="T1" fmla="*/ 112 h 112"/>
                  <a:gd name="T2" fmla="*/ 0 w 118"/>
                  <a:gd name="T3" fmla="*/ 73 h 112"/>
                  <a:gd name="T4" fmla="*/ 36 w 118"/>
                  <a:gd name="T5" fmla="*/ 14 h 112"/>
                  <a:gd name="T6" fmla="*/ 69 w 118"/>
                  <a:gd name="T7" fmla="*/ 22 h 112"/>
                  <a:gd name="T8" fmla="*/ 85 w 118"/>
                  <a:gd name="T9" fmla="*/ 0 h 112"/>
                  <a:gd name="T10" fmla="*/ 118 w 118"/>
                  <a:gd name="T11" fmla="*/ 6 h 112"/>
                  <a:gd name="T12" fmla="*/ 116 w 118"/>
                  <a:gd name="T13" fmla="*/ 54 h 112"/>
                  <a:gd name="T14" fmla="*/ 112 w 118"/>
                  <a:gd name="T15" fmla="*/ 54 h 112"/>
                  <a:gd name="T16" fmla="*/ 112 w 118"/>
                  <a:gd name="T17" fmla="*/ 58 h 112"/>
                  <a:gd name="T18" fmla="*/ 83 w 11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2">
                    <a:moveTo>
                      <a:pt x="83" y="112"/>
                    </a:moveTo>
                    <a:lnTo>
                      <a:pt x="0" y="73"/>
                    </a:lnTo>
                    <a:lnTo>
                      <a:pt x="36" y="14"/>
                    </a:lnTo>
                    <a:lnTo>
                      <a:pt x="69" y="22"/>
                    </a:lnTo>
                    <a:lnTo>
                      <a:pt x="85" y="0"/>
                    </a:lnTo>
                    <a:lnTo>
                      <a:pt x="118" y="6"/>
                    </a:lnTo>
                    <a:lnTo>
                      <a:pt x="116" y="54"/>
                    </a:lnTo>
                    <a:lnTo>
                      <a:pt x="112" y="54"/>
                    </a:lnTo>
                    <a:lnTo>
                      <a:pt x="112" y="58"/>
                    </a:lnTo>
                    <a:lnTo>
                      <a:pt x="83" y="112"/>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19" name="Freeform 99"/>
              <p:cNvSpPr>
                <a:spLocks/>
              </p:cNvSpPr>
              <p:nvPr/>
            </p:nvSpPr>
            <p:spPr bwMode="auto">
              <a:xfrm>
                <a:off x="5322416" y="1981209"/>
                <a:ext cx="568325" cy="1216030"/>
              </a:xfrm>
              <a:custGeom>
                <a:avLst/>
                <a:gdLst>
                  <a:gd name="T0" fmla="*/ 56 w 358"/>
                  <a:gd name="T1" fmla="*/ 664 h 766"/>
                  <a:gd name="T2" fmla="*/ 36 w 358"/>
                  <a:gd name="T3" fmla="*/ 624 h 766"/>
                  <a:gd name="T4" fmla="*/ 0 w 358"/>
                  <a:gd name="T5" fmla="*/ 517 h 766"/>
                  <a:gd name="T6" fmla="*/ 42 w 358"/>
                  <a:gd name="T7" fmla="*/ 465 h 766"/>
                  <a:gd name="T8" fmla="*/ 62 w 358"/>
                  <a:gd name="T9" fmla="*/ 393 h 766"/>
                  <a:gd name="T10" fmla="*/ 66 w 358"/>
                  <a:gd name="T11" fmla="*/ 353 h 766"/>
                  <a:gd name="T12" fmla="*/ 9 w 358"/>
                  <a:gd name="T13" fmla="*/ 226 h 766"/>
                  <a:gd name="T14" fmla="*/ 69 w 358"/>
                  <a:gd name="T15" fmla="*/ 226 h 766"/>
                  <a:gd name="T16" fmla="*/ 99 w 358"/>
                  <a:gd name="T17" fmla="*/ 207 h 766"/>
                  <a:gd name="T18" fmla="*/ 127 w 358"/>
                  <a:gd name="T19" fmla="*/ 173 h 766"/>
                  <a:gd name="T20" fmla="*/ 127 w 358"/>
                  <a:gd name="T21" fmla="*/ 129 h 766"/>
                  <a:gd name="T22" fmla="*/ 151 w 358"/>
                  <a:gd name="T23" fmla="*/ 67 h 766"/>
                  <a:gd name="T24" fmla="*/ 154 w 358"/>
                  <a:gd name="T25" fmla="*/ 24 h 766"/>
                  <a:gd name="T26" fmla="*/ 174 w 358"/>
                  <a:gd name="T27" fmla="*/ 5 h 766"/>
                  <a:gd name="T28" fmla="*/ 177 w 358"/>
                  <a:gd name="T29" fmla="*/ 5 h 766"/>
                  <a:gd name="T30" fmla="*/ 186 w 358"/>
                  <a:gd name="T31" fmla="*/ 35 h 766"/>
                  <a:gd name="T32" fmla="*/ 208 w 358"/>
                  <a:gd name="T33" fmla="*/ 22 h 766"/>
                  <a:gd name="T34" fmla="*/ 217 w 358"/>
                  <a:gd name="T35" fmla="*/ 30 h 766"/>
                  <a:gd name="T36" fmla="*/ 227 w 358"/>
                  <a:gd name="T37" fmla="*/ 44 h 766"/>
                  <a:gd name="T38" fmla="*/ 252 w 358"/>
                  <a:gd name="T39" fmla="*/ 72 h 766"/>
                  <a:gd name="T40" fmla="*/ 262 w 358"/>
                  <a:gd name="T41" fmla="*/ 86 h 766"/>
                  <a:gd name="T42" fmla="*/ 297 w 358"/>
                  <a:gd name="T43" fmla="*/ 108 h 766"/>
                  <a:gd name="T44" fmla="*/ 347 w 358"/>
                  <a:gd name="T45" fmla="*/ 143 h 766"/>
                  <a:gd name="T46" fmla="*/ 337 w 358"/>
                  <a:gd name="T47" fmla="*/ 196 h 766"/>
                  <a:gd name="T48" fmla="*/ 351 w 358"/>
                  <a:gd name="T49" fmla="*/ 236 h 766"/>
                  <a:gd name="T50" fmla="*/ 351 w 358"/>
                  <a:gd name="T51" fmla="*/ 242 h 766"/>
                  <a:gd name="T52" fmla="*/ 351 w 358"/>
                  <a:gd name="T53" fmla="*/ 294 h 766"/>
                  <a:gd name="T54" fmla="*/ 326 w 358"/>
                  <a:gd name="T55" fmla="*/ 293 h 766"/>
                  <a:gd name="T56" fmla="*/ 307 w 358"/>
                  <a:gd name="T57" fmla="*/ 299 h 766"/>
                  <a:gd name="T58" fmla="*/ 307 w 358"/>
                  <a:gd name="T59" fmla="*/ 326 h 766"/>
                  <a:gd name="T60" fmla="*/ 297 w 358"/>
                  <a:gd name="T61" fmla="*/ 352 h 766"/>
                  <a:gd name="T62" fmla="*/ 293 w 358"/>
                  <a:gd name="T63" fmla="*/ 376 h 766"/>
                  <a:gd name="T64" fmla="*/ 293 w 358"/>
                  <a:gd name="T65" fmla="*/ 412 h 766"/>
                  <a:gd name="T66" fmla="*/ 280 w 358"/>
                  <a:gd name="T67" fmla="*/ 428 h 766"/>
                  <a:gd name="T68" fmla="*/ 276 w 358"/>
                  <a:gd name="T69" fmla="*/ 490 h 766"/>
                  <a:gd name="T70" fmla="*/ 288 w 358"/>
                  <a:gd name="T71" fmla="*/ 522 h 766"/>
                  <a:gd name="T72" fmla="*/ 283 w 358"/>
                  <a:gd name="T73" fmla="*/ 538 h 766"/>
                  <a:gd name="T74" fmla="*/ 255 w 358"/>
                  <a:gd name="T75" fmla="*/ 551 h 766"/>
                  <a:gd name="T76" fmla="*/ 267 w 358"/>
                  <a:gd name="T77" fmla="*/ 595 h 766"/>
                  <a:gd name="T78" fmla="*/ 248 w 358"/>
                  <a:gd name="T79" fmla="*/ 605 h 766"/>
                  <a:gd name="T80" fmla="*/ 262 w 358"/>
                  <a:gd name="T81" fmla="*/ 599 h 766"/>
                  <a:gd name="T82" fmla="*/ 257 w 358"/>
                  <a:gd name="T83" fmla="*/ 637 h 766"/>
                  <a:gd name="T84" fmla="*/ 280 w 358"/>
                  <a:gd name="T85" fmla="*/ 634 h 766"/>
                  <a:gd name="T86" fmla="*/ 286 w 358"/>
                  <a:gd name="T87" fmla="*/ 645 h 766"/>
                  <a:gd name="T88" fmla="*/ 264 w 358"/>
                  <a:gd name="T89" fmla="*/ 651 h 766"/>
                  <a:gd name="T90" fmla="*/ 245 w 358"/>
                  <a:gd name="T91" fmla="*/ 658 h 766"/>
                  <a:gd name="T92" fmla="*/ 247 w 358"/>
                  <a:gd name="T93" fmla="*/ 667 h 766"/>
                  <a:gd name="T94" fmla="*/ 247 w 358"/>
                  <a:gd name="T95" fmla="*/ 696 h 766"/>
                  <a:gd name="T96" fmla="*/ 234 w 358"/>
                  <a:gd name="T97" fmla="*/ 696 h 766"/>
                  <a:gd name="T98" fmla="*/ 222 w 358"/>
                  <a:gd name="T99" fmla="*/ 696 h 766"/>
                  <a:gd name="T100" fmla="*/ 215 w 358"/>
                  <a:gd name="T101" fmla="*/ 694 h 766"/>
                  <a:gd name="T102" fmla="*/ 222 w 358"/>
                  <a:gd name="T103" fmla="*/ 717 h 766"/>
                  <a:gd name="T104" fmla="*/ 207 w 358"/>
                  <a:gd name="T105" fmla="*/ 744 h 766"/>
                  <a:gd name="T106" fmla="*/ 200 w 358"/>
                  <a:gd name="T107" fmla="*/ 756 h 766"/>
                  <a:gd name="T108" fmla="*/ 182 w 358"/>
                  <a:gd name="T109" fmla="*/ 763 h 766"/>
                  <a:gd name="T110" fmla="*/ 144 w 358"/>
                  <a:gd name="T111" fmla="*/ 717 h 766"/>
                  <a:gd name="T112" fmla="*/ 149 w 358"/>
                  <a:gd name="T113" fmla="*/ 708 h 766"/>
                  <a:gd name="T114" fmla="*/ 135 w 358"/>
                  <a:gd name="T115" fmla="*/ 708 h 766"/>
                  <a:gd name="T116" fmla="*/ 118 w 358"/>
                  <a:gd name="T117" fmla="*/ 691 h 766"/>
                  <a:gd name="T118" fmla="*/ 109 w 358"/>
                  <a:gd name="T119" fmla="*/ 669 h 766"/>
                  <a:gd name="T120" fmla="*/ 102 w 358"/>
                  <a:gd name="T121" fmla="*/ 664 h 766"/>
                  <a:gd name="T122" fmla="*/ 62 w 358"/>
                  <a:gd name="T123" fmla="*/ 674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8" h="766">
                    <a:moveTo>
                      <a:pt x="62" y="674"/>
                    </a:moveTo>
                    <a:lnTo>
                      <a:pt x="56" y="664"/>
                    </a:lnTo>
                    <a:lnTo>
                      <a:pt x="49" y="642"/>
                    </a:lnTo>
                    <a:lnTo>
                      <a:pt x="36" y="624"/>
                    </a:lnTo>
                    <a:lnTo>
                      <a:pt x="5" y="557"/>
                    </a:lnTo>
                    <a:lnTo>
                      <a:pt x="0" y="517"/>
                    </a:lnTo>
                    <a:lnTo>
                      <a:pt x="3" y="505"/>
                    </a:lnTo>
                    <a:lnTo>
                      <a:pt x="42" y="465"/>
                    </a:lnTo>
                    <a:lnTo>
                      <a:pt x="59" y="433"/>
                    </a:lnTo>
                    <a:lnTo>
                      <a:pt x="62" y="393"/>
                    </a:lnTo>
                    <a:lnTo>
                      <a:pt x="66" y="365"/>
                    </a:lnTo>
                    <a:lnTo>
                      <a:pt x="66" y="353"/>
                    </a:lnTo>
                    <a:lnTo>
                      <a:pt x="40" y="280"/>
                    </a:lnTo>
                    <a:lnTo>
                      <a:pt x="9" y="226"/>
                    </a:lnTo>
                    <a:lnTo>
                      <a:pt x="35" y="232"/>
                    </a:lnTo>
                    <a:lnTo>
                      <a:pt x="69" y="226"/>
                    </a:lnTo>
                    <a:lnTo>
                      <a:pt x="80" y="215"/>
                    </a:lnTo>
                    <a:lnTo>
                      <a:pt x="99" y="207"/>
                    </a:lnTo>
                    <a:lnTo>
                      <a:pt x="123" y="188"/>
                    </a:lnTo>
                    <a:lnTo>
                      <a:pt x="127" y="173"/>
                    </a:lnTo>
                    <a:lnTo>
                      <a:pt x="113" y="146"/>
                    </a:lnTo>
                    <a:lnTo>
                      <a:pt x="127" y="129"/>
                    </a:lnTo>
                    <a:lnTo>
                      <a:pt x="130" y="115"/>
                    </a:lnTo>
                    <a:lnTo>
                      <a:pt x="151" y="67"/>
                    </a:lnTo>
                    <a:lnTo>
                      <a:pt x="142" y="54"/>
                    </a:lnTo>
                    <a:lnTo>
                      <a:pt x="154" y="24"/>
                    </a:lnTo>
                    <a:lnTo>
                      <a:pt x="167" y="17"/>
                    </a:lnTo>
                    <a:lnTo>
                      <a:pt x="174" y="5"/>
                    </a:lnTo>
                    <a:lnTo>
                      <a:pt x="168" y="0"/>
                    </a:lnTo>
                    <a:lnTo>
                      <a:pt x="177" y="5"/>
                    </a:lnTo>
                    <a:lnTo>
                      <a:pt x="179" y="27"/>
                    </a:lnTo>
                    <a:lnTo>
                      <a:pt x="186" y="35"/>
                    </a:lnTo>
                    <a:lnTo>
                      <a:pt x="205" y="22"/>
                    </a:lnTo>
                    <a:lnTo>
                      <a:pt x="208" y="22"/>
                    </a:lnTo>
                    <a:lnTo>
                      <a:pt x="208" y="27"/>
                    </a:lnTo>
                    <a:lnTo>
                      <a:pt x="217" y="30"/>
                    </a:lnTo>
                    <a:lnTo>
                      <a:pt x="217" y="35"/>
                    </a:lnTo>
                    <a:lnTo>
                      <a:pt x="227" y="44"/>
                    </a:lnTo>
                    <a:lnTo>
                      <a:pt x="238" y="48"/>
                    </a:lnTo>
                    <a:lnTo>
                      <a:pt x="252" y="72"/>
                    </a:lnTo>
                    <a:lnTo>
                      <a:pt x="259" y="79"/>
                    </a:lnTo>
                    <a:lnTo>
                      <a:pt x="262" y="86"/>
                    </a:lnTo>
                    <a:lnTo>
                      <a:pt x="280" y="103"/>
                    </a:lnTo>
                    <a:lnTo>
                      <a:pt x="297" y="108"/>
                    </a:lnTo>
                    <a:lnTo>
                      <a:pt x="323" y="115"/>
                    </a:lnTo>
                    <a:lnTo>
                      <a:pt x="347" y="143"/>
                    </a:lnTo>
                    <a:lnTo>
                      <a:pt x="347" y="159"/>
                    </a:lnTo>
                    <a:lnTo>
                      <a:pt x="337" y="196"/>
                    </a:lnTo>
                    <a:lnTo>
                      <a:pt x="351" y="213"/>
                    </a:lnTo>
                    <a:lnTo>
                      <a:pt x="351" y="236"/>
                    </a:lnTo>
                    <a:lnTo>
                      <a:pt x="358" y="231"/>
                    </a:lnTo>
                    <a:lnTo>
                      <a:pt x="351" y="242"/>
                    </a:lnTo>
                    <a:lnTo>
                      <a:pt x="342" y="280"/>
                    </a:lnTo>
                    <a:lnTo>
                      <a:pt x="351" y="294"/>
                    </a:lnTo>
                    <a:lnTo>
                      <a:pt x="347" y="299"/>
                    </a:lnTo>
                    <a:lnTo>
                      <a:pt x="326" y="293"/>
                    </a:lnTo>
                    <a:lnTo>
                      <a:pt x="316" y="299"/>
                    </a:lnTo>
                    <a:lnTo>
                      <a:pt x="307" y="299"/>
                    </a:lnTo>
                    <a:lnTo>
                      <a:pt x="300" y="318"/>
                    </a:lnTo>
                    <a:lnTo>
                      <a:pt x="307" y="326"/>
                    </a:lnTo>
                    <a:lnTo>
                      <a:pt x="307" y="344"/>
                    </a:lnTo>
                    <a:lnTo>
                      <a:pt x="297" y="352"/>
                    </a:lnTo>
                    <a:lnTo>
                      <a:pt x="297" y="365"/>
                    </a:lnTo>
                    <a:lnTo>
                      <a:pt x="293" y="376"/>
                    </a:lnTo>
                    <a:lnTo>
                      <a:pt x="302" y="392"/>
                    </a:lnTo>
                    <a:lnTo>
                      <a:pt x="293" y="412"/>
                    </a:lnTo>
                    <a:lnTo>
                      <a:pt x="293" y="419"/>
                    </a:lnTo>
                    <a:lnTo>
                      <a:pt x="280" y="428"/>
                    </a:lnTo>
                    <a:lnTo>
                      <a:pt x="276" y="460"/>
                    </a:lnTo>
                    <a:lnTo>
                      <a:pt x="276" y="490"/>
                    </a:lnTo>
                    <a:lnTo>
                      <a:pt x="286" y="509"/>
                    </a:lnTo>
                    <a:lnTo>
                      <a:pt x="288" y="522"/>
                    </a:lnTo>
                    <a:lnTo>
                      <a:pt x="280" y="525"/>
                    </a:lnTo>
                    <a:lnTo>
                      <a:pt x="283" y="538"/>
                    </a:lnTo>
                    <a:lnTo>
                      <a:pt x="269" y="535"/>
                    </a:lnTo>
                    <a:lnTo>
                      <a:pt x="255" y="551"/>
                    </a:lnTo>
                    <a:lnTo>
                      <a:pt x="269" y="583"/>
                    </a:lnTo>
                    <a:lnTo>
                      <a:pt x="267" y="595"/>
                    </a:lnTo>
                    <a:lnTo>
                      <a:pt x="255" y="595"/>
                    </a:lnTo>
                    <a:lnTo>
                      <a:pt x="248" y="605"/>
                    </a:lnTo>
                    <a:lnTo>
                      <a:pt x="253" y="608"/>
                    </a:lnTo>
                    <a:lnTo>
                      <a:pt x="262" y="599"/>
                    </a:lnTo>
                    <a:lnTo>
                      <a:pt x="257" y="615"/>
                    </a:lnTo>
                    <a:lnTo>
                      <a:pt x="257" y="637"/>
                    </a:lnTo>
                    <a:lnTo>
                      <a:pt x="271" y="638"/>
                    </a:lnTo>
                    <a:lnTo>
                      <a:pt x="280" y="634"/>
                    </a:lnTo>
                    <a:lnTo>
                      <a:pt x="292" y="638"/>
                    </a:lnTo>
                    <a:lnTo>
                      <a:pt x="286" y="645"/>
                    </a:lnTo>
                    <a:lnTo>
                      <a:pt x="274" y="645"/>
                    </a:lnTo>
                    <a:lnTo>
                      <a:pt x="264" y="651"/>
                    </a:lnTo>
                    <a:lnTo>
                      <a:pt x="247" y="651"/>
                    </a:lnTo>
                    <a:lnTo>
                      <a:pt x="245" y="658"/>
                    </a:lnTo>
                    <a:lnTo>
                      <a:pt x="248" y="667"/>
                    </a:lnTo>
                    <a:lnTo>
                      <a:pt x="247" y="667"/>
                    </a:lnTo>
                    <a:lnTo>
                      <a:pt x="255" y="696"/>
                    </a:lnTo>
                    <a:lnTo>
                      <a:pt x="247" y="696"/>
                    </a:lnTo>
                    <a:lnTo>
                      <a:pt x="241" y="694"/>
                    </a:lnTo>
                    <a:lnTo>
                      <a:pt x="234" y="696"/>
                    </a:lnTo>
                    <a:lnTo>
                      <a:pt x="233" y="694"/>
                    </a:lnTo>
                    <a:lnTo>
                      <a:pt x="222" y="696"/>
                    </a:lnTo>
                    <a:lnTo>
                      <a:pt x="217" y="691"/>
                    </a:lnTo>
                    <a:lnTo>
                      <a:pt x="215" y="694"/>
                    </a:lnTo>
                    <a:lnTo>
                      <a:pt x="217" y="710"/>
                    </a:lnTo>
                    <a:lnTo>
                      <a:pt x="222" y="717"/>
                    </a:lnTo>
                    <a:lnTo>
                      <a:pt x="215" y="744"/>
                    </a:lnTo>
                    <a:lnTo>
                      <a:pt x="207" y="744"/>
                    </a:lnTo>
                    <a:lnTo>
                      <a:pt x="207" y="751"/>
                    </a:lnTo>
                    <a:lnTo>
                      <a:pt x="200" y="756"/>
                    </a:lnTo>
                    <a:lnTo>
                      <a:pt x="200" y="766"/>
                    </a:lnTo>
                    <a:lnTo>
                      <a:pt x="182" y="763"/>
                    </a:lnTo>
                    <a:lnTo>
                      <a:pt x="148" y="723"/>
                    </a:lnTo>
                    <a:lnTo>
                      <a:pt x="144" y="717"/>
                    </a:lnTo>
                    <a:lnTo>
                      <a:pt x="149" y="717"/>
                    </a:lnTo>
                    <a:lnTo>
                      <a:pt x="149" y="708"/>
                    </a:lnTo>
                    <a:lnTo>
                      <a:pt x="139" y="710"/>
                    </a:lnTo>
                    <a:lnTo>
                      <a:pt x="135" y="708"/>
                    </a:lnTo>
                    <a:lnTo>
                      <a:pt x="123" y="707"/>
                    </a:lnTo>
                    <a:lnTo>
                      <a:pt x="118" y="691"/>
                    </a:lnTo>
                    <a:lnTo>
                      <a:pt x="109" y="691"/>
                    </a:lnTo>
                    <a:lnTo>
                      <a:pt x="109" y="669"/>
                    </a:lnTo>
                    <a:lnTo>
                      <a:pt x="102" y="669"/>
                    </a:lnTo>
                    <a:lnTo>
                      <a:pt x="102" y="664"/>
                    </a:lnTo>
                    <a:lnTo>
                      <a:pt x="90" y="674"/>
                    </a:lnTo>
                    <a:lnTo>
                      <a:pt x="62" y="6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20" name="Freeform 100"/>
              <p:cNvSpPr>
                <a:spLocks/>
              </p:cNvSpPr>
              <p:nvPr/>
            </p:nvSpPr>
            <p:spPr bwMode="auto">
              <a:xfrm>
                <a:off x="5322416" y="1981209"/>
                <a:ext cx="568325" cy="1216030"/>
              </a:xfrm>
              <a:custGeom>
                <a:avLst/>
                <a:gdLst>
                  <a:gd name="T0" fmla="*/ 56 w 358"/>
                  <a:gd name="T1" fmla="*/ 664 h 766"/>
                  <a:gd name="T2" fmla="*/ 36 w 358"/>
                  <a:gd name="T3" fmla="*/ 624 h 766"/>
                  <a:gd name="T4" fmla="*/ 0 w 358"/>
                  <a:gd name="T5" fmla="*/ 517 h 766"/>
                  <a:gd name="T6" fmla="*/ 42 w 358"/>
                  <a:gd name="T7" fmla="*/ 465 h 766"/>
                  <a:gd name="T8" fmla="*/ 62 w 358"/>
                  <a:gd name="T9" fmla="*/ 393 h 766"/>
                  <a:gd name="T10" fmla="*/ 66 w 358"/>
                  <a:gd name="T11" fmla="*/ 353 h 766"/>
                  <a:gd name="T12" fmla="*/ 9 w 358"/>
                  <a:gd name="T13" fmla="*/ 226 h 766"/>
                  <a:gd name="T14" fmla="*/ 69 w 358"/>
                  <a:gd name="T15" fmla="*/ 226 h 766"/>
                  <a:gd name="T16" fmla="*/ 99 w 358"/>
                  <a:gd name="T17" fmla="*/ 207 h 766"/>
                  <a:gd name="T18" fmla="*/ 127 w 358"/>
                  <a:gd name="T19" fmla="*/ 173 h 766"/>
                  <a:gd name="T20" fmla="*/ 127 w 358"/>
                  <a:gd name="T21" fmla="*/ 129 h 766"/>
                  <a:gd name="T22" fmla="*/ 151 w 358"/>
                  <a:gd name="T23" fmla="*/ 67 h 766"/>
                  <a:gd name="T24" fmla="*/ 154 w 358"/>
                  <a:gd name="T25" fmla="*/ 24 h 766"/>
                  <a:gd name="T26" fmla="*/ 174 w 358"/>
                  <a:gd name="T27" fmla="*/ 5 h 766"/>
                  <a:gd name="T28" fmla="*/ 177 w 358"/>
                  <a:gd name="T29" fmla="*/ 5 h 766"/>
                  <a:gd name="T30" fmla="*/ 186 w 358"/>
                  <a:gd name="T31" fmla="*/ 35 h 766"/>
                  <a:gd name="T32" fmla="*/ 208 w 358"/>
                  <a:gd name="T33" fmla="*/ 22 h 766"/>
                  <a:gd name="T34" fmla="*/ 217 w 358"/>
                  <a:gd name="T35" fmla="*/ 30 h 766"/>
                  <a:gd name="T36" fmla="*/ 227 w 358"/>
                  <a:gd name="T37" fmla="*/ 44 h 766"/>
                  <a:gd name="T38" fmla="*/ 252 w 358"/>
                  <a:gd name="T39" fmla="*/ 72 h 766"/>
                  <a:gd name="T40" fmla="*/ 262 w 358"/>
                  <a:gd name="T41" fmla="*/ 86 h 766"/>
                  <a:gd name="T42" fmla="*/ 297 w 358"/>
                  <a:gd name="T43" fmla="*/ 108 h 766"/>
                  <a:gd name="T44" fmla="*/ 347 w 358"/>
                  <a:gd name="T45" fmla="*/ 143 h 766"/>
                  <a:gd name="T46" fmla="*/ 337 w 358"/>
                  <a:gd name="T47" fmla="*/ 196 h 766"/>
                  <a:gd name="T48" fmla="*/ 351 w 358"/>
                  <a:gd name="T49" fmla="*/ 236 h 766"/>
                  <a:gd name="T50" fmla="*/ 351 w 358"/>
                  <a:gd name="T51" fmla="*/ 242 h 766"/>
                  <a:gd name="T52" fmla="*/ 351 w 358"/>
                  <a:gd name="T53" fmla="*/ 294 h 766"/>
                  <a:gd name="T54" fmla="*/ 326 w 358"/>
                  <a:gd name="T55" fmla="*/ 293 h 766"/>
                  <a:gd name="T56" fmla="*/ 307 w 358"/>
                  <a:gd name="T57" fmla="*/ 299 h 766"/>
                  <a:gd name="T58" fmla="*/ 307 w 358"/>
                  <a:gd name="T59" fmla="*/ 326 h 766"/>
                  <a:gd name="T60" fmla="*/ 297 w 358"/>
                  <a:gd name="T61" fmla="*/ 352 h 766"/>
                  <a:gd name="T62" fmla="*/ 293 w 358"/>
                  <a:gd name="T63" fmla="*/ 376 h 766"/>
                  <a:gd name="T64" fmla="*/ 293 w 358"/>
                  <a:gd name="T65" fmla="*/ 412 h 766"/>
                  <a:gd name="T66" fmla="*/ 280 w 358"/>
                  <a:gd name="T67" fmla="*/ 428 h 766"/>
                  <a:gd name="T68" fmla="*/ 276 w 358"/>
                  <a:gd name="T69" fmla="*/ 490 h 766"/>
                  <a:gd name="T70" fmla="*/ 288 w 358"/>
                  <a:gd name="T71" fmla="*/ 522 h 766"/>
                  <a:gd name="T72" fmla="*/ 283 w 358"/>
                  <a:gd name="T73" fmla="*/ 538 h 766"/>
                  <a:gd name="T74" fmla="*/ 255 w 358"/>
                  <a:gd name="T75" fmla="*/ 551 h 766"/>
                  <a:gd name="T76" fmla="*/ 267 w 358"/>
                  <a:gd name="T77" fmla="*/ 595 h 766"/>
                  <a:gd name="T78" fmla="*/ 248 w 358"/>
                  <a:gd name="T79" fmla="*/ 605 h 766"/>
                  <a:gd name="T80" fmla="*/ 262 w 358"/>
                  <a:gd name="T81" fmla="*/ 599 h 766"/>
                  <a:gd name="T82" fmla="*/ 257 w 358"/>
                  <a:gd name="T83" fmla="*/ 637 h 766"/>
                  <a:gd name="T84" fmla="*/ 280 w 358"/>
                  <a:gd name="T85" fmla="*/ 634 h 766"/>
                  <a:gd name="T86" fmla="*/ 286 w 358"/>
                  <a:gd name="T87" fmla="*/ 645 h 766"/>
                  <a:gd name="T88" fmla="*/ 264 w 358"/>
                  <a:gd name="T89" fmla="*/ 651 h 766"/>
                  <a:gd name="T90" fmla="*/ 245 w 358"/>
                  <a:gd name="T91" fmla="*/ 658 h 766"/>
                  <a:gd name="T92" fmla="*/ 247 w 358"/>
                  <a:gd name="T93" fmla="*/ 667 h 766"/>
                  <a:gd name="T94" fmla="*/ 247 w 358"/>
                  <a:gd name="T95" fmla="*/ 696 h 766"/>
                  <a:gd name="T96" fmla="*/ 234 w 358"/>
                  <a:gd name="T97" fmla="*/ 696 h 766"/>
                  <a:gd name="T98" fmla="*/ 222 w 358"/>
                  <a:gd name="T99" fmla="*/ 696 h 766"/>
                  <a:gd name="T100" fmla="*/ 215 w 358"/>
                  <a:gd name="T101" fmla="*/ 694 h 766"/>
                  <a:gd name="T102" fmla="*/ 222 w 358"/>
                  <a:gd name="T103" fmla="*/ 717 h 766"/>
                  <a:gd name="T104" fmla="*/ 207 w 358"/>
                  <a:gd name="T105" fmla="*/ 744 h 766"/>
                  <a:gd name="T106" fmla="*/ 200 w 358"/>
                  <a:gd name="T107" fmla="*/ 756 h 766"/>
                  <a:gd name="T108" fmla="*/ 182 w 358"/>
                  <a:gd name="T109" fmla="*/ 763 h 766"/>
                  <a:gd name="T110" fmla="*/ 144 w 358"/>
                  <a:gd name="T111" fmla="*/ 717 h 766"/>
                  <a:gd name="T112" fmla="*/ 149 w 358"/>
                  <a:gd name="T113" fmla="*/ 708 h 766"/>
                  <a:gd name="T114" fmla="*/ 135 w 358"/>
                  <a:gd name="T115" fmla="*/ 708 h 766"/>
                  <a:gd name="T116" fmla="*/ 118 w 358"/>
                  <a:gd name="T117" fmla="*/ 691 h 766"/>
                  <a:gd name="T118" fmla="*/ 109 w 358"/>
                  <a:gd name="T119" fmla="*/ 669 h 766"/>
                  <a:gd name="T120" fmla="*/ 102 w 358"/>
                  <a:gd name="T121" fmla="*/ 664 h 766"/>
                  <a:gd name="T122" fmla="*/ 62 w 358"/>
                  <a:gd name="T123" fmla="*/ 674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8" h="766">
                    <a:moveTo>
                      <a:pt x="62" y="674"/>
                    </a:moveTo>
                    <a:lnTo>
                      <a:pt x="56" y="664"/>
                    </a:lnTo>
                    <a:lnTo>
                      <a:pt x="49" y="642"/>
                    </a:lnTo>
                    <a:lnTo>
                      <a:pt x="36" y="624"/>
                    </a:lnTo>
                    <a:lnTo>
                      <a:pt x="5" y="557"/>
                    </a:lnTo>
                    <a:lnTo>
                      <a:pt x="0" y="517"/>
                    </a:lnTo>
                    <a:lnTo>
                      <a:pt x="3" y="505"/>
                    </a:lnTo>
                    <a:lnTo>
                      <a:pt x="42" y="465"/>
                    </a:lnTo>
                    <a:lnTo>
                      <a:pt x="59" y="433"/>
                    </a:lnTo>
                    <a:lnTo>
                      <a:pt x="62" y="393"/>
                    </a:lnTo>
                    <a:lnTo>
                      <a:pt x="66" y="365"/>
                    </a:lnTo>
                    <a:lnTo>
                      <a:pt x="66" y="353"/>
                    </a:lnTo>
                    <a:lnTo>
                      <a:pt x="40" y="280"/>
                    </a:lnTo>
                    <a:lnTo>
                      <a:pt x="9" y="226"/>
                    </a:lnTo>
                    <a:lnTo>
                      <a:pt x="35" y="232"/>
                    </a:lnTo>
                    <a:lnTo>
                      <a:pt x="69" y="226"/>
                    </a:lnTo>
                    <a:lnTo>
                      <a:pt x="80" y="215"/>
                    </a:lnTo>
                    <a:lnTo>
                      <a:pt x="99" y="207"/>
                    </a:lnTo>
                    <a:lnTo>
                      <a:pt x="123" y="188"/>
                    </a:lnTo>
                    <a:lnTo>
                      <a:pt x="127" y="173"/>
                    </a:lnTo>
                    <a:lnTo>
                      <a:pt x="113" y="146"/>
                    </a:lnTo>
                    <a:lnTo>
                      <a:pt x="127" y="129"/>
                    </a:lnTo>
                    <a:lnTo>
                      <a:pt x="130" y="115"/>
                    </a:lnTo>
                    <a:lnTo>
                      <a:pt x="151" y="67"/>
                    </a:lnTo>
                    <a:lnTo>
                      <a:pt x="142" y="54"/>
                    </a:lnTo>
                    <a:lnTo>
                      <a:pt x="154" y="24"/>
                    </a:lnTo>
                    <a:lnTo>
                      <a:pt x="167" y="17"/>
                    </a:lnTo>
                    <a:lnTo>
                      <a:pt x="174" y="5"/>
                    </a:lnTo>
                    <a:lnTo>
                      <a:pt x="168" y="0"/>
                    </a:lnTo>
                    <a:lnTo>
                      <a:pt x="177" y="5"/>
                    </a:lnTo>
                    <a:lnTo>
                      <a:pt x="179" y="27"/>
                    </a:lnTo>
                    <a:lnTo>
                      <a:pt x="186" y="35"/>
                    </a:lnTo>
                    <a:lnTo>
                      <a:pt x="205" y="22"/>
                    </a:lnTo>
                    <a:lnTo>
                      <a:pt x="208" y="22"/>
                    </a:lnTo>
                    <a:lnTo>
                      <a:pt x="208" y="27"/>
                    </a:lnTo>
                    <a:lnTo>
                      <a:pt x="217" y="30"/>
                    </a:lnTo>
                    <a:lnTo>
                      <a:pt x="217" y="35"/>
                    </a:lnTo>
                    <a:lnTo>
                      <a:pt x="227" y="44"/>
                    </a:lnTo>
                    <a:lnTo>
                      <a:pt x="238" y="48"/>
                    </a:lnTo>
                    <a:lnTo>
                      <a:pt x="252" y="72"/>
                    </a:lnTo>
                    <a:lnTo>
                      <a:pt x="259" y="79"/>
                    </a:lnTo>
                    <a:lnTo>
                      <a:pt x="262" y="86"/>
                    </a:lnTo>
                    <a:lnTo>
                      <a:pt x="280" y="103"/>
                    </a:lnTo>
                    <a:lnTo>
                      <a:pt x="297" y="108"/>
                    </a:lnTo>
                    <a:lnTo>
                      <a:pt x="323" y="115"/>
                    </a:lnTo>
                    <a:lnTo>
                      <a:pt x="347" y="143"/>
                    </a:lnTo>
                    <a:lnTo>
                      <a:pt x="347" y="159"/>
                    </a:lnTo>
                    <a:lnTo>
                      <a:pt x="337" y="196"/>
                    </a:lnTo>
                    <a:lnTo>
                      <a:pt x="351" y="213"/>
                    </a:lnTo>
                    <a:lnTo>
                      <a:pt x="351" y="236"/>
                    </a:lnTo>
                    <a:lnTo>
                      <a:pt x="358" y="231"/>
                    </a:lnTo>
                    <a:lnTo>
                      <a:pt x="351" y="242"/>
                    </a:lnTo>
                    <a:lnTo>
                      <a:pt x="342" y="280"/>
                    </a:lnTo>
                    <a:lnTo>
                      <a:pt x="351" y="294"/>
                    </a:lnTo>
                    <a:lnTo>
                      <a:pt x="347" y="299"/>
                    </a:lnTo>
                    <a:lnTo>
                      <a:pt x="326" y="293"/>
                    </a:lnTo>
                    <a:lnTo>
                      <a:pt x="316" y="299"/>
                    </a:lnTo>
                    <a:lnTo>
                      <a:pt x="307" y="299"/>
                    </a:lnTo>
                    <a:lnTo>
                      <a:pt x="300" y="318"/>
                    </a:lnTo>
                    <a:lnTo>
                      <a:pt x="307" y="326"/>
                    </a:lnTo>
                    <a:lnTo>
                      <a:pt x="307" y="344"/>
                    </a:lnTo>
                    <a:lnTo>
                      <a:pt x="297" y="352"/>
                    </a:lnTo>
                    <a:lnTo>
                      <a:pt x="297" y="365"/>
                    </a:lnTo>
                    <a:lnTo>
                      <a:pt x="293" y="376"/>
                    </a:lnTo>
                    <a:lnTo>
                      <a:pt x="302" y="392"/>
                    </a:lnTo>
                    <a:lnTo>
                      <a:pt x="293" y="412"/>
                    </a:lnTo>
                    <a:lnTo>
                      <a:pt x="293" y="419"/>
                    </a:lnTo>
                    <a:lnTo>
                      <a:pt x="280" y="428"/>
                    </a:lnTo>
                    <a:lnTo>
                      <a:pt x="276" y="460"/>
                    </a:lnTo>
                    <a:lnTo>
                      <a:pt x="276" y="490"/>
                    </a:lnTo>
                    <a:lnTo>
                      <a:pt x="286" y="509"/>
                    </a:lnTo>
                    <a:lnTo>
                      <a:pt x="288" y="522"/>
                    </a:lnTo>
                    <a:lnTo>
                      <a:pt x="280" y="525"/>
                    </a:lnTo>
                    <a:lnTo>
                      <a:pt x="283" y="538"/>
                    </a:lnTo>
                    <a:lnTo>
                      <a:pt x="269" y="535"/>
                    </a:lnTo>
                    <a:lnTo>
                      <a:pt x="255" y="551"/>
                    </a:lnTo>
                    <a:lnTo>
                      <a:pt x="269" y="583"/>
                    </a:lnTo>
                    <a:lnTo>
                      <a:pt x="267" y="595"/>
                    </a:lnTo>
                    <a:lnTo>
                      <a:pt x="255" y="595"/>
                    </a:lnTo>
                    <a:lnTo>
                      <a:pt x="248" y="605"/>
                    </a:lnTo>
                    <a:lnTo>
                      <a:pt x="253" y="608"/>
                    </a:lnTo>
                    <a:lnTo>
                      <a:pt x="262" y="599"/>
                    </a:lnTo>
                    <a:lnTo>
                      <a:pt x="257" y="615"/>
                    </a:lnTo>
                    <a:lnTo>
                      <a:pt x="257" y="637"/>
                    </a:lnTo>
                    <a:lnTo>
                      <a:pt x="271" y="638"/>
                    </a:lnTo>
                    <a:lnTo>
                      <a:pt x="280" y="634"/>
                    </a:lnTo>
                    <a:lnTo>
                      <a:pt x="292" y="638"/>
                    </a:lnTo>
                    <a:lnTo>
                      <a:pt x="286" y="645"/>
                    </a:lnTo>
                    <a:lnTo>
                      <a:pt x="274" y="645"/>
                    </a:lnTo>
                    <a:lnTo>
                      <a:pt x="264" y="651"/>
                    </a:lnTo>
                    <a:lnTo>
                      <a:pt x="247" y="651"/>
                    </a:lnTo>
                    <a:lnTo>
                      <a:pt x="245" y="658"/>
                    </a:lnTo>
                    <a:lnTo>
                      <a:pt x="248" y="667"/>
                    </a:lnTo>
                    <a:lnTo>
                      <a:pt x="247" y="667"/>
                    </a:lnTo>
                    <a:lnTo>
                      <a:pt x="255" y="696"/>
                    </a:lnTo>
                    <a:lnTo>
                      <a:pt x="247" y="696"/>
                    </a:lnTo>
                    <a:lnTo>
                      <a:pt x="241" y="694"/>
                    </a:lnTo>
                    <a:lnTo>
                      <a:pt x="234" y="696"/>
                    </a:lnTo>
                    <a:lnTo>
                      <a:pt x="233" y="694"/>
                    </a:lnTo>
                    <a:lnTo>
                      <a:pt x="222" y="696"/>
                    </a:lnTo>
                    <a:lnTo>
                      <a:pt x="217" y="691"/>
                    </a:lnTo>
                    <a:lnTo>
                      <a:pt x="215" y="694"/>
                    </a:lnTo>
                    <a:lnTo>
                      <a:pt x="217" y="710"/>
                    </a:lnTo>
                    <a:lnTo>
                      <a:pt x="222" y="717"/>
                    </a:lnTo>
                    <a:lnTo>
                      <a:pt x="215" y="744"/>
                    </a:lnTo>
                    <a:lnTo>
                      <a:pt x="207" y="744"/>
                    </a:lnTo>
                    <a:lnTo>
                      <a:pt x="207" y="751"/>
                    </a:lnTo>
                    <a:lnTo>
                      <a:pt x="200" y="756"/>
                    </a:lnTo>
                    <a:lnTo>
                      <a:pt x="200" y="766"/>
                    </a:lnTo>
                    <a:lnTo>
                      <a:pt x="182" y="763"/>
                    </a:lnTo>
                    <a:lnTo>
                      <a:pt x="148" y="723"/>
                    </a:lnTo>
                    <a:lnTo>
                      <a:pt x="144" y="717"/>
                    </a:lnTo>
                    <a:lnTo>
                      <a:pt x="149" y="717"/>
                    </a:lnTo>
                    <a:lnTo>
                      <a:pt x="149" y="708"/>
                    </a:lnTo>
                    <a:lnTo>
                      <a:pt x="139" y="710"/>
                    </a:lnTo>
                    <a:lnTo>
                      <a:pt x="135" y="708"/>
                    </a:lnTo>
                    <a:lnTo>
                      <a:pt x="123" y="707"/>
                    </a:lnTo>
                    <a:lnTo>
                      <a:pt x="118" y="691"/>
                    </a:lnTo>
                    <a:lnTo>
                      <a:pt x="109" y="691"/>
                    </a:lnTo>
                    <a:lnTo>
                      <a:pt x="109" y="669"/>
                    </a:lnTo>
                    <a:lnTo>
                      <a:pt x="102" y="669"/>
                    </a:lnTo>
                    <a:lnTo>
                      <a:pt x="102" y="664"/>
                    </a:lnTo>
                    <a:lnTo>
                      <a:pt x="90" y="674"/>
                    </a:lnTo>
                    <a:lnTo>
                      <a:pt x="62" y="67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21" name="Freeform 101"/>
              <p:cNvSpPr>
                <a:spLocks/>
              </p:cNvSpPr>
              <p:nvPr/>
            </p:nvSpPr>
            <p:spPr bwMode="auto">
              <a:xfrm>
                <a:off x="5589116" y="1509720"/>
                <a:ext cx="1136650" cy="1463681"/>
              </a:xfrm>
              <a:custGeom>
                <a:avLst/>
                <a:gdLst>
                  <a:gd name="T0" fmla="*/ 138 w 716"/>
                  <a:gd name="T1" fmla="*/ 640 h 922"/>
                  <a:gd name="T2" fmla="*/ 148 w 716"/>
                  <a:gd name="T3" fmla="*/ 595 h 922"/>
                  <a:gd name="T4" fmla="*/ 174 w 716"/>
                  <a:gd name="T5" fmla="*/ 576 h 922"/>
                  <a:gd name="T6" fmla="*/ 183 w 716"/>
                  <a:gd name="T7" fmla="*/ 509 h 922"/>
                  <a:gd name="T8" fmla="*/ 154 w 716"/>
                  <a:gd name="T9" fmla="*/ 411 h 922"/>
                  <a:gd name="T10" fmla="*/ 91 w 716"/>
                  <a:gd name="T11" fmla="*/ 376 h 922"/>
                  <a:gd name="T12" fmla="*/ 49 w 716"/>
                  <a:gd name="T13" fmla="*/ 332 h 922"/>
                  <a:gd name="T14" fmla="*/ 35 w 716"/>
                  <a:gd name="T15" fmla="*/ 319 h 922"/>
                  <a:gd name="T16" fmla="*/ 0 w 716"/>
                  <a:gd name="T17" fmla="*/ 297 h 922"/>
                  <a:gd name="T18" fmla="*/ 23 w 716"/>
                  <a:gd name="T19" fmla="*/ 225 h 922"/>
                  <a:gd name="T20" fmla="*/ 61 w 716"/>
                  <a:gd name="T21" fmla="*/ 146 h 922"/>
                  <a:gd name="T22" fmla="*/ 98 w 716"/>
                  <a:gd name="T23" fmla="*/ 141 h 922"/>
                  <a:gd name="T24" fmla="*/ 141 w 716"/>
                  <a:gd name="T25" fmla="*/ 125 h 922"/>
                  <a:gd name="T26" fmla="*/ 181 w 716"/>
                  <a:gd name="T27" fmla="*/ 87 h 922"/>
                  <a:gd name="T28" fmla="*/ 223 w 716"/>
                  <a:gd name="T29" fmla="*/ 25 h 922"/>
                  <a:gd name="T30" fmla="*/ 260 w 716"/>
                  <a:gd name="T31" fmla="*/ 5 h 922"/>
                  <a:gd name="T32" fmla="*/ 291 w 716"/>
                  <a:gd name="T33" fmla="*/ 2 h 922"/>
                  <a:gd name="T34" fmla="*/ 303 w 716"/>
                  <a:gd name="T35" fmla="*/ 40 h 922"/>
                  <a:gd name="T36" fmla="*/ 364 w 716"/>
                  <a:gd name="T37" fmla="*/ 108 h 922"/>
                  <a:gd name="T38" fmla="*/ 401 w 716"/>
                  <a:gd name="T39" fmla="*/ 133 h 922"/>
                  <a:gd name="T40" fmla="*/ 343 w 716"/>
                  <a:gd name="T41" fmla="*/ 160 h 922"/>
                  <a:gd name="T42" fmla="*/ 336 w 716"/>
                  <a:gd name="T43" fmla="*/ 221 h 922"/>
                  <a:gd name="T44" fmla="*/ 355 w 716"/>
                  <a:gd name="T45" fmla="*/ 279 h 922"/>
                  <a:gd name="T46" fmla="*/ 383 w 716"/>
                  <a:gd name="T47" fmla="*/ 332 h 922"/>
                  <a:gd name="T48" fmla="*/ 458 w 716"/>
                  <a:gd name="T49" fmla="*/ 279 h 922"/>
                  <a:gd name="T50" fmla="*/ 484 w 716"/>
                  <a:gd name="T51" fmla="*/ 297 h 922"/>
                  <a:gd name="T52" fmla="*/ 535 w 716"/>
                  <a:gd name="T53" fmla="*/ 355 h 922"/>
                  <a:gd name="T54" fmla="*/ 601 w 716"/>
                  <a:gd name="T55" fmla="*/ 327 h 922"/>
                  <a:gd name="T56" fmla="*/ 610 w 716"/>
                  <a:gd name="T57" fmla="*/ 408 h 922"/>
                  <a:gd name="T58" fmla="*/ 660 w 716"/>
                  <a:gd name="T59" fmla="*/ 438 h 922"/>
                  <a:gd name="T60" fmla="*/ 652 w 716"/>
                  <a:gd name="T61" fmla="*/ 451 h 922"/>
                  <a:gd name="T62" fmla="*/ 643 w 716"/>
                  <a:gd name="T63" fmla="*/ 451 h 922"/>
                  <a:gd name="T64" fmla="*/ 653 w 716"/>
                  <a:gd name="T65" fmla="*/ 467 h 922"/>
                  <a:gd name="T66" fmla="*/ 618 w 716"/>
                  <a:gd name="T67" fmla="*/ 440 h 922"/>
                  <a:gd name="T68" fmla="*/ 660 w 716"/>
                  <a:gd name="T69" fmla="*/ 505 h 922"/>
                  <a:gd name="T70" fmla="*/ 669 w 716"/>
                  <a:gd name="T71" fmla="*/ 532 h 922"/>
                  <a:gd name="T72" fmla="*/ 698 w 716"/>
                  <a:gd name="T73" fmla="*/ 567 h 922"/>
                  <a:gd name="T74" fmla="*/ 707 w 716"/>
                  <a:gd name="T75" fmla="*/ 563 h 922"/>
                  <a:gd name="T76" fmla="*/ 714 w 716"/>
                  <a:gd name="T77" fmla="*/ 595 h 922"/>
                  <a:gd name="T78" fmla="*/ 705 w 716"/>
                  <a:gd name="T79" fmla="*/ 622 h 922"/>
                  <a:gd name="T80" fmla="*/ 667 w 716"/>
                  <a:gd name="T81" fmla="*/ 648 h 922"/>
                  <a:gd name="T82" fmla="*/ 697 w 716"/>
                  <a:gd name="T83" fmla="*/ 679 h 922"/>
                  <a:gd name="T84" fmla="*/ 714 w 716"/>
                  <a:gd name="T85" fmla="*/ 684 h 922"/>
                  <a:gd name="T86" fmla="*/ 716 w 716"/>
                  <a:gd name="T87" fmla="*/ 714 h 922"/>
                  <a:gd name="T88" fmla="*/ 685 w 716"/>
                  <a:gd name="T89" fmla="*/ 757 h 922"/>
                  <a:gd name="T90" fmla="*/ 657 w 716"/>
                  <a:gd name="T91" fmla="*/ 738 h 922"/>
                  <a:gd name="T92" fmla="*/ 601 w 716"/>
                  <a:gd name="T93" fmla="*/ 746 h 922"/>
                  <a:gd name="T94" fmla="*/ 540 w 716"/>
                  <a:gd name="T95" fmla="*/ 714 h 922"/>
                  <a:gd name="T96" fmla="*/ 514 w 716"/>
                  <a:gd name="T97" fmla="*/ 732 h 922"/>
                  <a:gd name="T98" fmla="*/ 481 w 716"/>
                  <a:gd name="T99" fmla="*/ 763 h 922"/>
                  <a:gd name="T100" fmla="*/ 460 w 716"/>
                  <a:gd name="T101" fmla="*/ 794 h 922"/>
                  <a:gd name="T102" fmla="*/ 439 w 716"/>
                  <a:gd name="T103" fmla="*/ 832 h 922"/>
                  <a:gd name="T104" fmla="*/ 408 w 716"/>
                  <a:gd name="T105" fmla="*/ 838 h 922"/>
                  <a:gd name="T106" fmla="*/ 326 w 716"/>
                  <a:gd name="T107" fmla="*/ 806 h 922"/>
                  <a:gd name="T108" fmla="*/ 246 w 716"/>
                  <a:gd name="T109" fmla="*/ 843 h 922"/>
                  <a:gd name="T110" fmla="*/ 174 w 716"/>
                  <a:gd name="T111" fmla="*/ 895 h 922"/>
                  <a:gd name="T112" fmla="*/ 131 w 716"/>
                  <a:gd name="T113" fmla="*/ 922 h 922"/>
                  <a:gd name="T114" fmla="*/ 98 w 716"/>
                  <a:gd name="T115" fmla="*/ 890 h 922"/>
                  <a:gd name="T116" fmla="*/ 114 w 716"/>
                  <a:gd name="T117" fmla="*/ 833 h 922"/>
                  <a:gd name="T118" fmla="*/ 108 w 716"/>
                  <a:gd name="T119" fmla="*/ 786 h 922"/>
                  <a:gd name="T120" fmla="*/ 126 w 716"/>
                  <a:gd name="T121" fmla="*/ 708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6" h="922">
                    <a:moveTo>
                      <a:pt x="129" y="660"/>
                    </a:moveTo>
                    <a:lnTo>
                      <a:pt x="128" y="660"/>
                    </a:lnTo>
                    <a:lnTo>
                      <a:pt x="128" y="648"/>
                    </a:lnTo>
                    <a:lnTo>
                      <a:pt x="138" y="640"/>
                    </a:lnTo>
                    <a:lnTo>
                      <a:pt x="138" y="622"/>
                    </a:lnTo>
                    <a:lnTo>
                      <a:pt x="131" y="614"/>
                    </a:lnTo>
                    <a:lnTo>
                      <a:pt x="138" y="595"/>
                    </a:lnTo>
                    <a:lnTo>
                      <a:pt x="148" y="595"/>
                    </a:lnTo>
                    <a:lnTo>
                      <a:pt x="159" y="589"/>
                    </a:lnTo>
                    <a:lnTo>
                      <a:pt x="180" y="595"/>
                    </a:lnTo>
                    <a:lnTo>
                      <a:pt x="183" y="590"/>
                    </a:lnTo>
                    <a:lnTo>
                      <a:pt x="174" y="576"/>
                    </a:lnTo>
                    <a:lnTo>
                      <a:pt x="183" y="538"/>
                    </a:lnTo>
                    <a:lnTo>
                      <a:pt x="190" y="527"/>
                    </a:lnTo>
                    <a:lnTo>
                      <a:pt x="183" y="532"/>
                    </a:lnTo>
                    <a:lnTo>
                      <a:pt x="183" y="509"/>
                    </a:lnTo>
                    <a:lnTo>
                      <a:pt x="169" y="492"/>
                    </a:lnTo>
                    <a:lnTo>
                      <a:pt x="180" y="456"/>
                    </a:lnTo>
                    <a:lnTo>
                      <a:pt x="180" y="440"/>
                    </a:lnTo>
                    <a:lnTo>
                      <a:pt x="154" y="411"/>
                    </a:lnTo>
                    <a:lnTo>
                      <a:pt x="128" y="406"/>
                    </a:lnTo>
                    <a:lnTo>
                      <a:pt x="112" y="400"/>
                    </a:lnTo>
                    <a:lnTo>
                      <a:pt x="95" y="383"/>
                    </a:lnTo>
                    <a:lnTo>
                      <a:pt x="91" y="376"/>
                    </a:lnTo>
                    <a:lnTo>
                      <a:pt x="84" y="368"/>
                    </a:lnTo>
                    <a:lnTo>
                      <a:pt x="70" y="344"/>
                    </a:lnTo>
                    <a:lnTo>
                      <a:pt x="58" y="341"/>
                    </a:lnTo>
                    <a:lnTo>
                      <a:pt x="49" y="332"/>
                    </a:lnTo>
                    <a:lnTo>
                      <a:pt x="49" y="327"/>
                    </a:lnTo>
                    <a:lnTo>
                      <a:pt x="41" y="324"/>
                    </a:lnTo>
                    <a:lnTo>
                      <a:pt x="41" y="319"/>
                    </a:lnTo>
                    <a:lnTo>
                      <a:pt x="35" y="319"/>
                    </a:lnTo>
                    <a:lnTo>
                      <a:pt x="18" y="332"/>
                    </a:lnTo>
                    <a:lnTo>
                      <a:pt x="11" y="324"/>
                    </a:lnTo>
                    <a:lnTo>
                      <a:pt x="9" y="302"/>
                    </a:lnTo>
                    <a:lnTo>
                      <a:pt x="0" y="297"/>
                    </a:lnTo>
                    <a:lnTo>
                      <a:pt x="8" y="257"/>
                    </a:lnTo>
                    <a:lnTo>
                      <a:pt x="16" y="243"/>
                    </a:lnTo>
                    <a:lnTo>
                      <a:pt x="16" y="235"/>
                    </a:lnTo>
                    <a:lnTo>
                      <a:pt x="23" y="225"/>
                    </a:lnTo>
                    <a:lnTo>
                      <a:pt x="27" y="195"/>
                    </a:lnTo>
                    <a:lnTo>
                      <a:pt x="35" y="181"/>
                    </a:lnTo>
                    <a:lnTo>
                      <a:pt x="58" y="173"/>
                    </a:lnTo>
                    <a:lnTo>
                      <a:pt x="61" y="146"/>
                    </a:lnTo>
                    <a:lnTo>
                      <a:pt x="63" y="138"/>
                    </a:lnTo>
                    <a:lnTo>
                      <a:pt x="72" y="138"/>
                    </a:lnTo>
                    <a:lnTo>
                      <a:pt x="80" y="132"/>
                    </a:lnTo>
                    <a:lnTo>
                      <a:pt x="98" y="141"/>
                    </a:lnTo>
                    <a:lnTo>
                      <a:pt x="105" y="155"/>
                    </a:lnTo>
                    <a:lnTo>
                      <a:pt x="108" y="144"/>
                    </a:lnTo>
                    <a:lnTo>
                      <a:pt x="124" y="146"/>
                    </a:lnTo>
                    <a:lnTo>
                      <a:pt x="141" y="125"/>
                    </a:lnTo>
                    <a:lnTo>
                      <a:pt x="148" y="124"/>
                    </a:lnTo>
                    <a:lnTo>
                      <a:pt x="166" y="124"/>
                    </a:lnTo>
                    <a:lnTo>
                      <a:pt x="171" y="79"/>
                    </a:lnTo>
                    <a:lnTo>
                      <a:pt x="181" y="87"/>
                    </a:lnTo>
                    <a:lnTo>
                      <a:pt x="190" y="87"/>
                    </a:lnTo>
                    <a:lnTo>
                      <a:pt x="215" y="67"/>
                    </a:lnTo>
                    <a:lnTo>
                      <a:pt x="230" y="36"/>
                    </a:lnTo>
                    <a:lnTo>
                      <a:pt x="223" y="25"/>
                    </a:lnTo>
                    <a:lnTo>
                      <a:pt x="230" y="17"/>
                    </a:lnTo>
                    <a:lnTo>
                      <a:pt x="230" y="9"/>
                    </a:lnTo>
                    <a:lnTo>
                      <a:pt x="239" y="8"/>
                    </a:lnTo>
                    <a:lnTo>
                      <a:pt x="260" y="5"/>
                    </a:lnTo>
                    <a:lnTo>
                      <a:pt x="268" y="5"/>
                    </a:lnTo>
                    <a:lnTo>
                      <a:pt x="279" y="2"/>
                    </a:lnTo>
                    <a:lnTo>
                      <a:pt x="281" y="0"/>
                    </a:lnTo>
                    <a:lnTo>
                      <a:pt x="291" y="2"/>
                    </a:lnTo>
                    <a:lnTo>
                      <a:pt x="291" y="17"/>
                    </a:lnTo>
                    <a:lnTo>
                      <a:pt x="305" y="22"/>
                    </a:lnTo>
                    <a:lnTo>
                      <a:pt x="303" y="32"/>
                    </a:lnTo>
                    <a:lnTo>
                      <a:pt x="303" y="40"/>
                    </a:lnTo>
                    <a:lnTo>
                      <a:pt x="314" y="51"/>
                    </a:lnTo>
                    <a:lnTo>
                      <a:pt x="310" y="63"/>
                    </a:lnTo>
                    <a:lnTo>
                      <a:pt x="336" y="89"/>
                    </a:lnTo>
                    <a:lnTo>
                      <a:pt x="364" y="108"/>
                    </a:lnTo>
                    <a:lnTo>
                      <a:pt x="375" y="111"/>
                    </a:lnTo>
                    <a:lnTo>
                      <a:pt x="389" y="108"/>
                    </a:lnTo>
                    <a:lnTo>
                      <a:pt x="399" y="111"/>
                    </a:lnTo>
                    <a:lnTo>
                      <a:pt x="401" y="133"/>
                    </a:lnTo>
                    <a:lnTo>
                      <a:pt x="394" y="133"/>
                    </a:lnTo>
                    <a:lnTo>
                      <a:pt x="382" y="144"/>
                    </a:lnTo>
                    <a:lnTo>
                      <a:pt x="371" y="146"/>
                    </a:lnTo>
                    <a:lnTo>
                      <a:pt x="343" y="160"/>
                    </a:lnTo>
                    <a:lnTo>
                      <a:pt x="343" y="170"/>
                    </a:lnTo>
                    <a:lnTo>
                      <a:pt x="328" y="182"/>
                    </a:lnTo>
                    <a:lnTo>
                      <a:pt x="328" y="208"/>
                    </a:lnTo>
                    <a:lnTo>
                      <a:pt x="336" y="221"/>
                    </a:lnTo>
                    <a:lnTo>
                      <a:pt x="335" y="232"/>
                    </a:lnTo>
                    <a:lnTo>
                      <a:pt x="350" y="236"/>
                    </a:lnTo>
                    <a:lnTo>
                      <a:pt x="357" y="267"/>
                    </a:lnTo>
                    <a:lnTo>
                      <a:pt x="355" y="279"/>
                    </a:lnTo>
                    <a:lnTo>
                      <a:pt x="355" y="302"/>
                    </a:lnTo>
                    <a:lnTo>
                      <a:pt x="361" y="320"/>
                    </a:lnTo>
                    <a:lnTo>
                      <a:pt x="373" y="324"/>
                    </a:lnTo>
                    <a:lnTo>
                      <a:pt x="383" y="332"/>
                    </a:lnTo>
                    <a:lnTo>
                      <a:pt x="404" y="328"/>
                    </a:lnTo>
                    <a:lnTo>
                      <a:pt x="413" y="305"/>
                    </a:lnTo>
                    <a:lnTo>
                      <a:pt x="446" y="289"/>
                    </a:lnTo>
                    <a:lnTo>
                      <a:pt x="458" y="279"/>
                    </a:lnTo>
                    <a:lnTo>
                      <a:pt x="469" y="284"/>
                    </a:lnTo>
                    <a:lnTo>
                      <a:pt x="469" y="289"/>
                    </a:lnTo>
                    <a:lnTo>
                      <a:pt x="476" y="289"/>
                    </a:lnTo>
                    <a:lnTo>
                      <a:pt x="484" y="297"/>
                    </a:lnTo>
                    <a:lnTo>
                      <a:pt x="504" y="297"/>
                    </a:lnTo>
                    <a:lnTo>
                      <a:pt x="504" y="311"/>
                    </a:lnTo>
                    <a:lnTo>
                      <a:pt x="533" y="363"/>
                    </a:lnTo>
                    <a:lnTo>
                      <a:pt x="535" y="355"/>
                    </a:lnTo>
                    <a:lnTo>
                      <a:pt x="547" y="351"/>
                    </a:lnTo>
                    <a:lnTo>
                      <a:pt x="566" y="320"/>
                    </a:lnTo>
                    <a:lnTo>
                      <a:pt x="585" y="314"/>
                    </a:lnTo>
                    <a:lnTo>
                      <a:pt x="601" y="327"/>
                    </a:lnTo>
                    <a:lnTo>
                      <a:pt x="613" y="354"/>
                    </a:lnTo>
                    <a:lnTo>
                      <a:pt x="610" y="365"/>
                    </a:lnTo>
                    <a:lnTo>
                      <a:pt x="601" y="373"/>
                    </a:lnTo>
                    <a:lnTo>
                      <a:pt x="610" y="408"/>
                    </a:lnTo>
                    <a:lnTo>
                      <a:pt x="624" y="416"/>
                    </a:lnTo>
                    <a:lnTo>
                      <a:pt x="634" y="416"/>
                    </a:lnTo>
                    <a:lnTo>
                      <a:pt x="634" y="422"/>
                    </a:lnTo>
                    <a:lnTo>
                      <a:pt x="660" y="438"/>
                    </a:lnTo>
                    <a:lnTo>
                      <a:pt x="660" y="444"/>
                    </a:lnTo>
                    <a:lnTo>
                      <a:pt x="665" y="447"/>
                    </a:lnTo>
                    <a:lnTo>
                      <a:pt x="657" y="456"/>
                    </a:lnTo>
                    <a:lnTo>
                      <a:pt x="652" y="451"/>
                    </a:lnTo>
                    <a:lnTo>
                      <a:pt x="648" y="440"/>
                    </a:lnTo>
                    <a:lnTo>
                      <a:pt x="641" y="435"/>
                    </a:lnTo>
                    <a:lnTo>
                      <a:pt x="645" y="444"/>
                    </a:lnTo>
                    <a:lnTo>
                      <a:pt x="643" y="451"/>
                    </a:lnTo>
                    <a:lnTo>
                      <a:pt x="650" y="451"/>
                    </a:lnTo>
                    <a:lnTo>
                      <a:pt x="652" y="456"/>
                    </a:lnTo>
                    <a:lnTo>
                      <a:pt x="648" y="457"/>
                    </a:lnTo>
                    <a:lnTo>
                      <a:pt x="653" y="467"/>
                    </a:lnTo>
                    <a:lnTo>
                      <a:pt x="650" y="470"/>
                    </a:lnTo>
                    <a:lnTo>
                      <a:pt x="631" y="456"/>
                    </a:lnTo>
                    <a:lnTo>
                      <a:pt x="629" y="457"/>
                    </a:lnTo>
                    <a:lnTo>
                      <a:pt x="618" y="440"/>
                    </a:lnTo>
                    <a:lnTo>
                      <a:pt x="608" y="440"/>
                    </a:lnTo>
                    <a:lnTo>
                      <a:pt x="625" y="465"/>
                    </a:lnTo>
                    <a:lnTo>
                      <a:pt x="660" y="489"/>
                    </a:lnTo>
                    <a:lnTo>
                      <a:pt x="660" y="505"/>
                    </a:lnTo>
                    <a:lnTo>
                      <a:pt x="665" y="517"/>
                    </a:lnTo>
                    <a:lnTo>
                      <a:pt x="657" y="528"/>
                    </a:lnTo>
                    <a:lnTo>
                      <a:pt x="660" y="532"/>
                    </a:lnTo>
                    <a:lnTo>
                      <a:pt x="669" y="532"/>
                    </a:lnTo>
                    <a:lnTo>
                      <a:pt x="671" y="541"/>
                    </a:lnTo>
                    <a:lnTo>
                      <a:pt x="683" y="543"/>
                    </a:lnTo>
                    <a:lnTo>
                      <a:pt x="693" y="563"/>
                    </a:lnTo>
                    <a:lnTo>
                      <a:pt x="698" y="567"/>
                    </a:lnTo>
                    <a:lnTo>
                      <a:pt x="700" y="562"/>
                    </a:lnTo>
                    <a:lnTo>
                      <a:pt x="698" y="554"/>
                    </a:lnTo>
                    <a:lnTo>
                      <a:pt x="711" y="556"/>
                    </a:lnTo>
                    <a:lnTo>
                      <a:pt x="707" y="563"/>
                    </a:lnTo>
                    <a:lnTo>
                      <a:pt x="711" y="571"/>
                    </a:lnTo>
                    <a:lnTo>
                      <a:pt x="700" y="584"/>
                    </a:lnTo>
                    <a:lnTo>
                      <a:pt x="704" y="594"/>
                    </a:lnTo>
                    <a:lnTo>
                      <a:pt x="714" y="595"/>
                    </a:lnTo>
                    <a:lnTo>
                      <a:pt x="714" y="600"/>
                    </a:lnTo>
                    <a:lnTo>
                      <a:pt x="707" y="600"/>
                    </a:lnTo>
                    <a:lnTo>
                      <a:pt x="705" y="608"/>
                    </a:lnTo>
                    <a:lnTo>
                      <a:pt x="705" y="622"/>
                    </a:lnTo>
                    <a:lnTo>
                      <a:pt x="691" y="625"/>
                    </a:lnTo>
                    <a:lnTo>
                      <a:pt x="683" y="633"/>
                    </a:lnTo>
                    <a:lnTo>
                      <a:pt x="667" y="635"/>
                    </a:lnTo>
                    <a:lnTo>
                      <a:pt x="667" y="648"/>
                    </a:lnTo>
                    <a:lnTo>
                      <a:pt x="671" y="651"/>
                    </a:lnTo>
                    <a:lnTo>
                      <a:pt x="671" y="660"/>
                    </a:lnTo>
                    <a:lnTo>
                      <a:pt x="671" y="670"/>
                    </a:lnTo>
                    <a:lnTo>
                      <a:pt x="697" y="679"/>
                    </a:lnTo>
                    <a:lnTo>
                      <a:pt x="705" y="675"/>
                    </a:lnTo>
                    <a:lnTo>
                      <a:pt x="711" y="682"/>
                    </a:lnTo>
                    <a:lnTo>
                      <a:pt x="716" y="679"/>
                    </a:lnTo>
                    <a:lnTo>
                      <a:pt x="714" y="684"/>
                    </a:lnTo>
                    <a:lnTo>
                      <a:pt x="707" y="684"/>
                    </a:lnTo>
                    <a:lnTo>
                      <a:pt x="704" y="695"/>
                    </a:lnTo>
                    <a:lnTo>
                      <a:pt x="711" y="700"/>
                    </a:lnTo>
                    <a:lnTo>
                      <a:pt x="716" y="714"/>
                    </a:lnTo>
                    <a:lnTo>
                      <a:pt x="705" y="749"/>
                    </a:lnTo>
                    <a:lnTo>
                      <a:pt x="698" y="754"/>
                    </a:lnTo>
                    <a:lnTo>
                      <a:pt x="693" y="749"/>
                    </a:lnTo>
                    <a:lnTo>
                      <a:pt x="685" y="757"/>
                    </a:lnTo>
                    <a:lnTo>
                      <a:pt x="674" y="749"/>
                    </a:lnTo>
                    <a:lnTo>
                      <a:pt x="660" y="754"/>
                    </a:lnTo>
                    <a:lnTo>
                      <a:pt x="657" y="751"/>
                    </a:lnTo>
                    <a:lnTo>
                      <a:pt x="657" y="738"/>
                    </a:lnTo>
                    <a:lnTo>
                      <a:pt x="631" y="736"/>
                    </a:lnTo>
                    <a:lnTo>
                      <a:pt x="627" y="738"/>
                    </a:lnTo>
                    <a:lnTo>
                      <a:pt x="610" y="749"/>
                    </a:lnTo>
                    <a:lnTo>
                      <a:pt x="601" y="746"/>
                    </a:lnTo>
                    <a:lnTo>
                      <a:pt x="587" y="728"/>
                    </a:lnTo>
                    <a:lnTo>
                      <a:pt x="570" y="727"/>
                    </a:lnTo>
                    <a:lnTo>
                      <a:pt x="554" y="713"/>
                    </a:lnTo>
                    <a:lnTo>
                      <a:pt x="540" y="714"/>
                    </a:lnTo>
                    <a:lnTo>
                      <a:pt x="524" y="719"/>
                    </a:lnTo>
                    <a:lnTo>
                      <a:pt x="509" y="717"/>
                    </a:lnTo>
                    <a:lnTo>
                      <a:pt x="504" y="727"/>
                    </a:lnTo>
                    <a:lnTo>
                      <a:pt x="514" y="732"/>
                    </a:lnTo>
                    <a:lnTo>
                      <a:pt x="486" y="759"/>
                    </a:lnTo>
                    <a:lnTo>
                      <a:pt x="484" y="763"/>
                    </a:lnTo>
                    <a:lnTo>
                      <a:pt x="484" y="767"/>
                    </a:lnTo>
                    <a:lnTo>
                      <a:pt x="481" y="763"/>
                    </a:lnTo>
                    <a:lnTo>
                      <a:pt x="474" y="776"/>
                    </a:lnTo>
                    <a:lnTo>
                      <a:pt x="474" y="789"/>
                    </a:lnTo>
                    <a:lnTo>
                      <a:pt x="467" y="789"/>
                    </a:lnTo>
                    <a:lnTo>
                      <a:pt x="460" y="794"/>
                    </a:lnTo>
                    <a:lnTo>
                      <a:pt x="453" y="791"/>
                    </a:lnTo>
                    <a:lnTo>
                      <a:pt x="444" y="806"/>
                    </a:lnTo>
                    <a:lnTo>
                      <a:pt x="449" y="832"/>
                    </a:lnTo>
                    <a:lnTo>
                      <a:pt x="439" y="832"/>
                    </a:lnTo>
                    <a:lnTo>
                      <a:pt x="437" y="835"/>
                    </a:lnTo>
                    <a:lnTo>
                      <a:pt x="427" y="841"/>
                    </a:lnTo>
                    <a:lnTo>
                      <a:pt x="415" y="838"/>
                    </a:lnTo>
                    <a:lnTo>
                      <a:pt x="408" y="838"/>
                    </a:lnTo>
                    <a:lnTo>
                      <a:pt x="373" y="835"/>
                    </a:lnTo>
                    <a:lnTo>
                      <a:pt x="349" y="819"/>
                    </a:lnTo>
                    <a:lnTo>
                      <a:pt x="335" y="813"/>
                    </a:lnTo>
                    <a:lnTo>
                      <a:pt x="326" y="806"/>
                    </a:lnTo>
                    <a:lnTo>
                      <a:pt x="314" y="800"/>
                    </a:lnTo>
                    <a:lnTo>
                      <a:pt x="314" y="798"/>
                    </a:lnTo>
                    <a:lnTo>
                      <a:pt x="284" y="811"/>
                    </a:lnTo>
                    <a:lnTo>
                      <a:pt x="246" y="843"/>
                    </a:lnTo>
                    <a:lnTo>
                      <a:pt x="232" y="848"/>
                    </a:lnTo>
                    <a:lnTo>
                      <a:pt x="204" y="873"/>
                    </a:lnTo>
                    <a:lnTo>
                      <a:pt x="194" y="887"/>
                    </a:lnTo>
                    <a:lnTo>
                      <a:pt x="174" y="895"/>
                    </a:lnTo>
                    <a:lnTo>
                      <a:pt x="166" y="895"/>
                    </a:lnTo>
                    <a:lnTo>
                      <a:pt x="159" y="905"/>
                    </a:lnTo>
                    <a:lnTo>
                      <a:pt x="143" y="910"/>
                    </a:lnTo>
                    <a:lnTo>
                      <a:pt x="131" y="922"/>
                    </a:lnTo>
                    <a:lnTo>
                      <a:pt x="103" y="919"/>
                    </a:lnTo>
                    <a:lnTo>
                      <a:pt x="89" y="910"/>
                    </a:lnTo>
                    <a:lnTo>
                      <a:pt x="95" y="895"/>
                    </a:lnTo>
                    <a:lnTo>
                      <a:pt x="98" y="890"/>
                    </a:lnTo>
                    <a:lnTo>
                      <a:pt x="102" y="878"/>
                    </a:lnTo>
                    <a:lnTo>
                      <a:pt x="87" y="846"/>
                    </a:lnTo>
                    <a:lnTo>
                      <a:pt x="102" y="832"/>
                    </a:lnTo>
                    <a:lnTo>
                      <a:pt x="114" y="833"/>
                    </a:lnTo>
                    <a:lnTo>
                      <a:pt x="112" y="821"/>
                    </a:lnTo>
                    <a:lnTo>
                      <a:pt x="121" y="819"/>
                    </a:lnTo>
                    <a:lnTo>
                      <a:pt x="119" y="806"/>
                    </a:lnTo>
                    <a:lnTo>
                      <a:pt x="108" y="786"/>
                    </a:lnTo>
                    <a:lnTo>
                      <a:pt x="108" y="757"/>
                    </a:lnTo>
                    <a:lnTo>
                      <a:pt x="112" y="724"/>
                    </a:lnTo>
                    <a:lnTo>
                      <a:pt x="126" y="714"/>
                    </a:lnTo>
                    <a:lnTo>
                      <a:pt x="126" y="708"/>
                    </a:lnTo>
                    <a:lnTo>
                      <a:pt x="135" y="687"/>
                    </a:lnTo>
                    <a:lnTo>
                      <a:pt x="126" y="673"/>
                    </a:lnTo>
                    <a:lnTo>
                      <a:pt x="129" y="6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22" name="Freeform 102"/>
              <p:cNvSpPr>
                <a:spLocks/>
              </p:cNvSpPr>
              <p:nvPr/>
            </p:nvSpPr>
            <p:spPr bwMode="auto">
              <a:xfrm>
                <a:off x="5589116" y="1509720"/>
                <a:ext cx="1136650" cy="1463681"/>
              </a:xfrm>
              <a:custGeom>
                <a:avLst/>
                <a:gdLst>
                  <a:gd name="T0" fmla="*/ 138 w 716"/>
                  <a:gd name="T1" fmla="*/ 640 h 922"/>
                  <a:gd name="T2" fmla="*/ 148 w 716"/>
                  <a:gd name="T3" fmla="*/ 595 h 922"/>
                  <a:gd name="T4" fmla="*/ 174 w 716"/>
                  <a:gd name="T5" fmla="*/ 576 h 922"/>
                  <a:gd name="T6" fmla="*/ 183 w 716"/>
                  <a:gd name="T7" fmla="*/ 509 h 922"/>
                  <a:gd name="T8" fmla="*/ 154 w 716"/>
                  <a:gd name="T9" fmla="*/ 411 h 922"/>
                  <a:gd name="T10" fmla="*/ 91 w 716"/>
                  <a:gd name="T11" fmla="*/ 376 h 922"/>
                  <a:gd name="T12" fmla="*/ 49 w 716"/>
                  <a:gd name="T13" fmla="*/ 332 h 922"/>
                  <a:gd name="T14" fmla="*/ 35 w 716"/>
                  <a:gd name="T15" fmla="*/ 319 h 922"/>
                  <a:gd name="T16" fmla="*/ 0 w 716"/>
                  <a:gd name="T17" fmla="*/ 297 h 922"/>
                  <a:gd name="T18" fmla="*/ 23 w 716"/>
                  <a:gd name="T19" fmla="*/ 225 h 922"/>
                  <a:gd name="T20" fmla="*/ 61 w 716"/>
                  <a:gd name="T21" fmla="*/ 146 h 922"/>
                  <a:gd name="T22" fmla="*/ 98 w 716"/>
                  <a:gd name="T23" fmla="*/ 141 h 922"/>
                  <a:gd name="T24" fmla="*/ 141 w 716"/>
                  <a:gd name="T25" fmla="*/ 125 h 922"/>
                  <a:gd name="T26" fmla="*/ 181 w 716"/>
                  <a:gd name="T27" fmla="*/ 87 h 922"/>
                  <a:gd name="T28" fmla="*/ 223 w 716"/>
                  <a:gd name="T29" fmla="*/ 25 h 922"/>
                  <a:gd name="T30" fmla="*/ 260 w 716"/>
                  <a:gd name="T31" fmla="*/ 5 h 922"/>
                  <a:gd name="T32" fmla="*/ 291 w 716"/>
                  <a:gd name="T33" fmla="*/ 2 h 922"/>
                  <a:gd name="T34" fmla="*/ 303 w 716"/>
                  <a:gd name="T35" fmla="*/ 40 h 922"/>
                  <a:gd name="T36" fmla="*/ 364 w 716"/>
                  <a:gd name="T37" fmla="*/ 108 h 922"/>
                  <a:gd name="T38" fmla="*/ 401 w 716"/>
                  <a:gd name="T39" fmla="*/ 133 h 922"/>
                  <a:gd name="T40" fmla="*/ 343 w 716"/>
                  <a:gd name="T41" fmla="*/ 160 h 922"/>
                  <a:gd name="T42" fmla="*/ 336 w 716"/>
                  <a:gd name="T43" fmla="*/ 221 h 922"/>
                  <a:gd name="T44" fmla="*/ 355 w 716"/>
                  <a:gd name="T45" fmla="*/ 279 h 922"/>
                  <a:gd name="T46" fmla="*/ 383 w 716"/>
                  <a:gd name="T47" fmla="*/ 332 h 922"/>
                  <a:gd name="T48" fmla="*/ 458 w 716"/>
                  <a:gd name="T49" fmla="*/ 279 h 922"/>
                  <a:gd name="T50" fmla="*/ 484 w 716"/>
                  <a:gd name="T51" fmla="*/ 297 h 922"/>
                  <a:gd name="T52" fmla="*/ 535 w 716"/>
                  <a:gd name="T53" fmla="*/ 355 h 922"/>
                  <a:gd name="T54" fmla="*/ 601 w 716"/>
                  <a:gd name="T55" fmla="*/ 327 h 922"/>
                  <a:gd name="T56" fmla="*/ 610 w 716"/>
                  <a:gd name="T57" fmla="*/ 408 h 922"/>
                  <a:gd name="T58" fmla="*/ 660 w 716"/>
                  <a:gd name="T59" fmla="*/ 438 h 922"/>
                  <a:gd name="T60" fmla="*/ 652 w 716"/>
                  <a:gd name="T61" fmla="*/ 451 h 922"/>
                  <a:gd name="T62" fmla="*/ 643 w 716"/>
                  <a:gd name="T63" fmla="*/ 451 h 922"/>
                  <a:gd name="T64" fmla="*/ 653 w 716"/>
                  <a:gd name="T65" fmla="*/ 467 h 922"/>
                  <a:gd name="T66" fmla="*/ 618 w 716"/>
                  <a:gd name="T67" fmla="*/ 440 h 922"/>
                  <a:gd name="T68" fmla="*/ 660 w 716"/>
                  <a:gd name="T69" fmla="*/ 505 h 922"/>
                  <a:gd name="T70" fmla="*/ 669 w 716"/>
                  <a:gd name="T71" fmla="*/ 532 h 922"/>
                  <a:gd name="T72" fmla="*/ 698 w 716"/>
                  <a:gd name="T73" fmla="*/ 567 h 922"/>
                  <a:gd name="T74" fmla="*/ 707 w 716"/>
                  <a:gd name="T75" fmla="*/ 563 h 922"/>
                  <a:gd name="T76" fmla="*/ 714 w 716"/>
                  <a:gd name="T77" fmla="*/ 595 h 922"/>
                  <a:gd name="T78" fmla="*/ 705 w 716"/>
                  <a:gd name="T79" fmla="*/ 622 h 922"/>
                  <a:gd name="T80" fmla="*/ 667 w 716"/>
                  <a:gd name="T81" fmla="*/ 648 h 922"/>
                  <a:gd name="T82" fmla="*/ 697 w 716"/>
                  <a:gd name="T83" fmla="*/ 679 h 922"/>
                  <a:gd name="T84" fmla="*/ 714 w 716"/>
                  <a:gd name="T85" fmla="*/ 684 h 922"/>
                  <a:gd name="T86" fmla="*/ 716 w 716"/>
                  <a:gd name="T87" fmla="*/ 714 h 922"/>
                  <a:gd name="T88" fmla="*/ 685 w 716"/>
                  <a:gd name="T89" fmla="*/ 757 h 922"/>
                  <a:gd name="T90" fmla="*/ 657 w 716"/>
                  <a:gd name="T91" fmla="*/ 738 h 922"/>
                  <a:gd name="T92" fmla="*/ 601 w 716"/>
                  <a:gd name="T93" fmla="*/ 746 h 922"/>
                  <a:gd name="T94" fmla="*/ 540 w 716"/>
                  <a:gd name="T95" fmla="*/ 714 h 922"/>
                  <a:gd name="T96" fmla="*/ 514 w 716"/>
                  <a:gd name="T97" fmla="*/ 732 h 922"/>
                  <a:gd name="T98" fmla="*/ 481 w 716"/>
                  <a:gd name="T99" fmla="*/ 763 h 922"/>
                  <a:gd name="T100" fmla="*/ 460 w 716"/>
                  <a:gd name="T101" fmla="*/ 794 h 922"/>
                  <a:gd name="T102" fmla="*/ 439 w 716"/>
                  <a:gd name="T103" fmla="*/ 832 h 922"/>
                  <a:gd name="T104" fmla="*/ 408 w 716"/>
                  <a:gd name="T105" fmla="*/ 838 h 922"/>
                  <a:gd name="T106" fmla="*/ 326 w 716"/>
                  <a:gd name="T107" fmla="*/ 806 h 922"/>
                  <a:gd name="T108" fmla="*/ 246 w 716"/>
                  <a:gd name="T109" fmla="*/ 843 h 922"/>
                  <a:gd name="T110" fmla="*/ 174 w 716"/>
                  <a:gd name="T111" fmla="*/ 895 h 922"/>
                  <a:gd name="T112" fmla="*/ 131 w 716"/>
                  <a:gd name="T113" fmla="*/ 922 h 922"/>
                  <a:gd name="T114" fmla="*/ 98 w 716"/>
                  <a:gd name="T115" fmla="*/ 890 h 922"/>
                  <a:gd name="T116" fmla="*/ 114 w 716"/>
                  <a:gd name="T117" fmla="*/ 833 h 922"/>
                  <a:gd name="T118" fmla="*/ 108 w 716"/>
                  <a:gd name="T119" fmla="*/ 786 h 922"/>
                  <a:gd name="T120" fmla="*/ 126 w 716"/>
                  <a:gd name="T121" fmla="*/ 708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6" h="922">
                    <a:moveTo>
                      <a:pt x="129" y="660"/>
                    </a:moveTo>
                    <a:lnTo>
                      <a:pt x="128" y="660"/>
                    </a:lnTo>
                    <a:lnTo>
                      <a:pt x="128" y="648"/>
                    </a:lnTo>
                    <a:lnTo>
                      <a:pt x="138" y="640"/>
                    </a:lnTo>
                    <a:lnTo>
                      <a:pt x="138" y="622"/>
                    </a:lnTo>
                    <a:lnTo>
                      <a:pt x="131" y="614"/>
                    </a:lnTo>
                    <a:lnTo>
                      <a:pt x="138" y="595"/>
                    </a:lnTo>
                    <a:lnTo>
                      <a:pt x="148" y="595"/>
                    </a:lnTo>
                    <a:lnTo>
                      <a:pt x="159" y="589"/>
                    </a:lnTo>
                    <a:lnTo>
                      <a:pt x="180" y="595"/>
                    </a:lnTo>
                    <a:lnTo>
                      <a:pt x="183" y="590"/>
                    </a:lnTo>
                    <a:lnTo>
                      <a:pt x="174" y="576"/>
                    </a:lnTo>
                    <a:lnTo>
                      <a:pt x="183" y="538"/>
                    </a:lnTo>
                    <a:lnTo>
                      <a:pt x="190" y="527"/>
                    </a:lnTo>
                    <a:lnTo>
                      <a:pt x="183" y="532"/>
                    </a:lnTo>
                    <a:lnTo>
                      <a:pt x="183" y="509"/>
                    </a:lnTo>
                    <a:lnTo>
                      <a:pt x="169" y="492"/>
                    </a:lnTo>
                    <a:lnTo>
                      <a:pt x="180" y="456"/>
                    </a:lnTo>
                    <a:lnTo>
                      <a:pt x="180" y="440"/>
                    </a:lnTo>
                    <a:lnTo>
                      <a:pt x="154" y="411"/>
                    </a:lnTo>
                    <a:lnTo>
                      <a:pt x="128" y="406"/>
                    </a:lnTo>
                    <a:lnTo>
                      <a:pt x="112" y="400"/>
                    </a:lnTo>
                    <a:lnTo>
                      <a:pt x="95" y="383"/>
                    </a:lnTo>
                    <a:lnTo>
                      <a:pt x="91" y="376"/>
                    </a:lnTo>
                    <a:lnTo>
                      <a:pt x="84" y="368"/>
                    </a:lnTo>
                    <a:lnTo>
                      <a:pt x="70" y="344"/>
                    </a:lnTo>
                    <a:lnTo>
                      <a:pt x="58" y="341"/>
                    </a:lnTo>
                    <a:lnTo>
                      <a:pt x="49" y="332"/>
                    </a:lnTo>
                    <a:lnTo>
                      <a:pt x="49" y="327"/>
                    </a:lnTo>
                    <a:lnTo>
                      <a:pt x="41" y="324"/>
                    </a:lnTo>
                    <a:lnTo>
                      <a:pt x="41" y="319"/>
                    </a:lnTo>
                    <a:lnTo>
                      <a:pt x="35" y="319"/>
                    </a:lnTo>
                    <a:lnTo>
                      <a:pt x="18" y="332"/>
                    </a:lnTo>
                    <a:lnTo>
                      <a:pt x="11" y="324"/>
                    </a:lnTo>
                    <a:lnTo>
                      <a:pt x="9" y="302"/>
                    </a:lnTo>
                    <a:lnTo>
                      <a:pt x="0" y="297"/>
                    </a:lnTo>
                    <a:lnTo>
                      <a:pt x="8" y="257"/>
                    </a:lnTo>
                    <a:lnTo>
                      <a:pt x="16" y="243"/>
                    </a:lnTo>
                    <a:lnTo>
                      <a:pt x="16" y="235"/>
                    </a:lnTo>
                    <a:lnTo>
                      <a:pt x="23" y="225"/>
                    </a:lnTo>
                    <a:lnTo>
                      <a:pt x="27" y="195"/>
                    </a:lnTo>
                    <a:lnTo>
                      <a:pt x="35" y="181"/>
                    </a:lnTo>
                    <a:lnTo>
                      <a:pt x="58" y="173"/>
                    </a:lnTo>
                    <a:lnTo>
                      <a:pt x="61" y="146"/>
                    </a:lnTo>
                    <a:lnTo>
                      <a:pt x="63" y="138"/>
                    </a:lnTo>
                    <a:lnTo>
                      <a:pt x="72" y="138"/>
                    </a:lnTo>
                    <a:lnTo>
                      <a:pt x="80" y="132"/>
                    </a:lnTo>
                    <a:lnTo>
                      <a:pt x="98" y="141"/>
                    </a:lnTo>
                    <a:lnTo>
                      <a:pt x="105" y="155"/>
                    </a:lnTo>
                    <a:lnTo>
                      <a:pt x="108" y="144"/>
                    </a:lnTo>
                    <a:lnTo>
                      <a:pt x="124" y="146"/>
                    </a:lnTo>
                    <a:lnTo>
                      <a:pt x="141" y="125"/>
                    </a:lnTo>
                    <a:lnTo>
                      <a:pt x="148" y="124"/>
                    </a:lnTo>
                    <a:lnTo>
                      <a:pt x="166" y="124"/>
                    </a:lnTo>
                    <a:lnTo>
                      <a:pt x="171" y="79"/>
                    </a:lnTo>
                    <a:lnTo>
                      <a:pt x="181" y="87"/>
                    </a:lnTo>
                    <a:lnTo>
                      <a:pt x="190" y="87"/>
                    </a:lnTo>
                    <a:lnTo>
                      <a:pt x="215" y="67"/>
                    </a:lnTo>
                    <a:lnTo>
                      <a:pt x="230" y="36"/>
                    </a:lnTo>
                    <a:lnTo>
                      <a:pt x="223" y="25"/>
                    </a:lnTo>
                    <a:lnTo>
                      <a:pt x="230" y="17"/>
                    </a:lnTo>
                    <a:lnTo>
                      <a:pt x="230" y="9"/>
                    </a:lnTo>
                    <a:lnTo>
                      <a:pt x="239" y="8"/>
                    </a:lnTo>
                    <a:lnTo>
                      <a:pt x="260" y="5"/>
                    </a:lnTo>
                    <a:lnTo>
                      <a:pt x="268" y="5"/>
                    </a:lnTo>
                    <a:lnTo>
                      <a:pt x="279" y="2"/>
                    </a:lnTo>
                    <a:lnTo>
                      <a:pt x="281" y="0"/>
                    </a:lnTo>
                    <a:lnTo>
                      <a:pt x="291" y="2"/>
                    </a:lnTo>
                    <a:lnTo>
                      <a:pt x="291" y="17"/>
                    </a:lnTo>
                    <a:lnTo>
                      <a:pt x="305" y="22"/>
                    </a:lnTo>
                    <a:lnTo>
                      <a:pt x="303" y="32"/>
                    </a:lnTo>
                    <a:lnTo>
                      <a:pt x="303" y="40"/>
                    </a:lnTo>
                    <a:lnTo>
                      <a:pt x="314" y="51"/>
                    </a:lnTo>
                    <a:lnTo>
                      <a:pt x="310" y="63"/>
                    </a:lnTo>
                    <a:lnTo>
                      <a:pt x="336" y="89"/>
                    </a:lnTo>
                    <a:lnTo>
                      <a:pt x="364" y="108"/>
                    </a:lnTo>
                    <a:lnTo>
                      <a:pt x="375" y="111"/>
                    </a:lnTo>
                    <a:lnTo>
                      <a:pt x="389" y="108"/>
                    </a:lnTo>
                    <a:lnTo>
                      <a:pt x="399" y="111"/>
                    </a:lnTo>
                    <a:lnTo>
                      <a:pt x="401" y="133"/>
                    </a:lnTo>
                    <a:lnTo>
                      <a:pt x="394" y="133"/>
                    </a:lnTo>
                    <a:lnTo>
                      <a:pt x="382" y="144"/>
                    </a:lnTo>
                    <a:lnTo>
                      <a:pt x="371" y="146"/>
                    </a:lnTo>
                    <a:lnTo>
                      <a:pt x="343" y="160"/>
                    </a:lnTo>
                    <a:lnTo>
                      <a:pt x="343" y="170"/>
                    </a:lnTo>
                    <a:lnTo>
                      <a:pt x="328" y="182"/>
                    </a:lnTo>
                    <a:lnTo>
                      <a:pt x="328" y="208"/>
                    </a:lnTo>
                    <a:lnTo>
                      <a:pt x="336" y="221"/>
                    </a:lnTo>
                    <a:lnTo>
                      <a:pt x="335" y="232"/>
                    </a:lnTo>
                    <a:lnTo>
                      <a:pt x="350" y="236"/>
                    </a:lnTo>
                    <a:lnTo>
                      <a:pt x="357" y="267"/>
                    </a:lnTo>
                    <a:lnTo>
                      <a:pt x="355" y="279"/>
                    </a:lnTo>
                    <a:lnTo>
                      <a:pt x="355" y="302"/>
                    </a:lnTo>
                    <a:lnTo>
                      <a:pt x="361" y="320"/>
                    </a:lnTo>
                    <a:lnTo>
                      <a:pt x="373" y="324"/>
                    </a:lnTo>
                    <a:lnTo>
                      <a:pt x="383" y="332"/>
                    </a:lnTo>
                    <a:lnTo>
                      <a:pt x="404" y="328"/>
                    </a:lnTo>
                    <a:lnTo>
                      <a:pt x="413" y="305"/>
                    </a:lnTo>
                    <a:lnTo>
                      <a:pt x="446" y="289"/>
                    </a:lnTo>
                    <a:lnTo>
                      <a:pt x="458" y="279"/>
                    </a:lnTo>
                    <a:lnTo>
                      <a:pt x="469" y="284"/>
                    </a:lnTo>
                    <a:lnTo>
                      <a:pt x="469" y="289"/>
                    </a:lnTo>
                    <a:lnTo>
                      <a:pt x="476" y="289"/>
                    </a:lnTo>
                    <a:lnTo>
                      <a:pt x="484" y="297"/>
                    </a:lnTo>
                    <a:lnTo>
                      <a:pt x="504" y="297"/>
                    </a:lnTo>
                    <a:lnTo>
                      <a:pt x="504" y="311"/>
                    </a:lnTo>
                    <a:lnTo>
                      <a:pt x="533" y="363"/>
                    </a:lnTo>
                    <a:lnTo>
                      <a:pt x="535" y="355"/>
                    </a:lnTo>
                    <a:lnTo>
                      <a:pt x="547" y="351"/>
                    </a:lnTo>
                    <a:lnTo>
                      <a:pt x="566" y="320"/>
                    </a:lnTo>
                    <a:lnTo>
                      <a:pt x="585" y="314"/>
                    </a:lnTo>
                    <a:lnTo>
                      <a:pt x="601" y="327"/>
                    </a:lnTo>
                    <a:lnTo>
                      <a:pt x="613" y="354"/>
                    </a:lnTo>
                    <a:lnTo>
                      <a:pt x="610" y="365"/>
                    </a:lnTo>
                    <a:lnTo>
                      <a:pt x="601" y="373"/>
                    </a:lnTo>
                    <a:lnTo>
                      <a:pt x="610" y="408"/>
                    </a:lnTo>
                    <a:lnTo>
                      <a:pt x="624" y="416"/>
                    </a:lnTo>
                    <a:lnTo>
                      <a:pt x="634" y="416"/>
                    </a:lnTo>
                    <a:lnTo>
                      <a:pt x="634" y="422"/>
                    </a:lnTo>
                    <a:lnTo>
                      <a:pt x="660" y="438"/>
                    </a:lnTo>
                    <a:lnTo>
                      <a:pt x="660" y="444"/>
                    </a:lnTo>
                    <a:lnTo>
                      <a:pt x="665" y="447"/>
                    </a:lnTo>
                    <a:lnTo>
                      <a:pt x="657" y="456"/>
                    </a:lnTo>
                    <a:lnTo>
                      <a:pt x="652" y="451"/>
                    </a:lnTo>
                    <a:lnTo>
                      <a:pt x="648" y="440"/>
                    </a:lnTo>
                    <a:lnTo>
                      <a:pt x="641" y="435"/>
                    </a:lnTo>
                    <a:lnTo>
                      <a:pt x="645" y="444"/>
                    </a:lnTo>
                    <a:lnTo>
                      <a:pt x="643" y="451"/>
                    </a:lnTo>
                    <a:lnTo>
                      <a:pt x="650" y="451"/>
                    </a:lnTo>
                    <a:lnTo>
                      <a:pt x="652" y="456"/>
                    </a:lnTo>
                    <a:lnTo>
                      <a:pt x="648" y="457"/>
                    </a:lnTo>
                    <a:lnTo>
                      <a:pt x="653" y="467"/>
                    </a:lnTo>
                    <a:lnTo>
                      <a:pt x="650" y="470"/>
                    </a:lnTo>
                    <a:lnTo>
                      <a:pt x="631" y="456"/>
                    </a:lnTo>
                    <a:lnTo>
                      <a:pt x="629" y="457"/>
                    </a:lnTo>
                    <a:lnTo>
                      <a:pt x="618" y="440"/>
                    </a:lnTo>
                    <a:lnTo>
                      <a:pt x="608" y="440"/>
                    </a:lnTo>
                    <a:lnTo>
                      <a:pt x="625" y="465"/>
                    </a:lnTo>
                    <a:lnTo>
                      <a:pt x="660" y="489"/>
                    </a:lnTo>
                    <a:lnTo>
                      <a:pt x="660" y="505"/>
                    </a:lnTo>
                    <a:lnTo>
                      <a:pt x="665" y="517"/>
                    </a:lnTo>
                    <a:lnTo>
                      <a:pt x="657" y="528"/>
                    </a:lnTo>
                    <a:lnTo>
                      <a:pt x="660" y="532"/>
                    </a:lnTo>
                    <a:lnTo>
                      <a:pt x="669" y="532"/>
                    </a:lnTo>
                    <a:lnTo>
                      <a:pt x="671" y="541"/>
                    </a:lnTo>
                    <a:lnTo>
                      <a:pt x="683" y="543"/>
                    </a:lnTo>
                    <a:lnTo>
                      <a:pt x="693" y="563"/>
                    </a:lnTo>
                    <a:lnTo>
                      <a:pt x="698" y="567"/>
                    </a:lnTo>
                    <a:lnTo>
                      <a:pt x="700" y="562"/>
                    </a:lnTo>
                    <a:lnTo>
                      <a:pt x="698" y="554"/>
                    </a:lnTo>
                    <a:lnTo>
                      <a:pt x="711" y="556"/>
                    </a:lnTo>
                    <a:lnTo>
                      <a:pt x="707" y="563"/>
                    </a:lnTo>
                    <a:lnTo>
                      <a:pt x="711" y="571"/>
                    </a:lnTo>
                    <a:lnTo>
                      <a:pt x="700" y="584"/>
                    </a:lnTo>
                    <a:lnTo>
                      <a:pt x="704" y="594"/>
                    </a:lnTo>
                    <a:lnTo>
                      <a:pt x="714" y="595"/>
                    </a:lnTo>
                    <a:lnTo>
                      <a:pt x="714" y="600"/>
                    </a:lnTo>
                    <a:lnTo>
                      <a:pt x="707" y="600"/>
                    </a:lnTo>
                    <a:lnTo>
                      <a:pt x="705" y="608"/>
                    </a:lnTo>
                    <a:lnTo>
                      <a:pt x="705" y="622"/>
                    </a:lnTo>
                    <a:lnTo>
                      <a:pt x="691" y="625"/>
                    </a:lnTo>
                    <a:lnTo>
                      <a:pt x="683" y="633"/>
                    </a:lnTo>
                    <a:lnTo>
                      <a:pt x="667" y="635"/>
                    </a:lnTo>
                    <a:lnTo>
                      <a:pt x="667" y="648"/>
                    </a:lnTo>
                    <a:lnTo>
                      <a:pt x="671" y="651"/>
                    </a:lnTo>
                    <a:lnTo>
                      <a:pt x="671" y="660"/>
                    </a:lnTo>
                    <a:lnTo>
                      <a:pt x="671" y="670"/>
                    </a:lnTo>
                    <a:lnTo>
                      <a:pt x="697" y="679"/>
                    </a:lnTo>
                    <a:lnTo>
                      <a:pt x="705" y="675"/>
                    </a:lnTo>
                    <a:lnTo>
                      <a:pt x="711" y="682"/>
                    </a:lnTo>
                    <a:lnTo>
                      <a:pt x="716" y="679"/>
                    </a:lnTo>
                    <a:lnTo>
                      <a:pt x="714" y="684"/>
                    </a:lnTo>
                    <a:lnTo>
                      <a:pt x="707" y="684"/>
                    </a:lnTo>
                    <a:lnTo>
                      <a:pt x="704" y="695"/>
                    </a:lnTo>
                    <a:lnTo>
                      <a:pt x="711" y="700"/>
                    </a:lnTo>
                    <a:lnTo>
                      <a:pt x="716" y="714"/>
                    </a:lnTo>
                    <a:lnTo>
                      <a:pt x="705" y="749"/>
                    </a:lnTo>
                    <a:lnTo>
                      <a:pt x="698" y="754"/>
                    </a:lnTo>
                    <a:lnTo>
                      <a:pt x="693" y="749"/>
                    </a:lnTo>
                    <a:lnTo>
                      <a:pt x="685" y="757"/>
                    </a:lnTo>
                    <a:lnTo>
                      <a:pt x="674" y="749"/>
                    </a:lnTo>
                    <a:lnTo>
                      <a:pt x="660" y="754"/>
                    </a:lnTo>
                    <a:lnTo>
                      <a:pt x="657" y="751"/>
                    </a:lnTo>
                    <a:lnTo>
                      <a:pt x="657" y="738"/>
                    </a:lnTo>
                    <a:lnTo>
                      <a:pt x="631" y="736"/>
                    </a:lnTo>
                    <a:lnTo>
                      <a:pt x="627" y="738"/>
                    </a:lnTo>
                    <a:lnTo>
                      <a:pt x="610" y="749"/>
                    </a:lnTo>
                    <a:lnTo>
                      <a:pt x="601" y="746"/>
                    </a:lnTo>
                    <a:lnTo>
                      <a:pt x="587" y="728"/>
                    </a:lnTo>
                    <a:lnTo>
                      <a:pt x="570" y="727"/>
                    </a:lnTo>
                    <a:lnTo>
                      <a:pt x="554" y="713"/>
                    </a:lnTo>
                    <a:lnTo>
                      <a:pt x="540" y="714"/>
                    </a:lnTo>
                    <a:lnTo>
                      <a:pt x="524" y="719"/>
                    </a:lnTo>
                    <a:lnTo>
                      <a:pt x="509" y="717"/>
                    </a:lnTo>
                    <a:lnTo>
                      <a:pt x="504" y="727"/>
                    </a:lnTo>
                    <a:lnTo>
                      <a:pt x="514" y="732"/>
                    </a:lnTo>
                    <a:lnTo>
                      <a:pt x="486" y="759"/>
                    </a:lnTo>
                    <a:lnTo>
                      <a:pt x="484" y="763"/>
                    </a:lnTo>
                    <a:lnTo>
                      <a:pt x="484" y="767"/>
                    </a:lnTo>
                    <a:lnTo>
                      <a:pt x="481" y="763"/>
                    </a:lnTo>
                    <a:lnTo>
                      <a:pt x="474" y="776"/>
                    </a:lnTo>
                    <a:lnTo>
                      <a:pt x="474" y="789"/>
                    </a:lnTo>
                    <a:lnTo>
                      <a:pt x="467" y="789"/>
                    </a:lnTo>
                    <a:lnTo>
                      <a:pt x="460" y="794"/>
                    </a:lnTo>
                    <a:lnTo>
                      <a:pt x="453" y="791"/>
                    </a:lnTo>
                    <a:lnTo>
                      <a:pt x="444" y="806"/>
                    </a:lnTo>
                    <a:lnTo>
                      <a:pt x="449" y="832"/>
                    </a:lnTo>
                    <a:lnTo>
                      <a:pt x="439" y="832"/>
                    </a:lnTo>
                    <a:lnTo>
                      <a:pt x="437" y="835"/>
                    </a:lnTo>
                    <a:lnTo>
                      <a:pt x="427" y="841"/>
                    </a:lnTo>
                    <a:lnTo>
                      <a:pt x="415" y="838"/>
                    </a:lnTo>
                    <a:lnTo>
                      <a:pt x="408" y="838"/>
                    </a:lnTo>
                    <a:lnTo>
                      <a:pt x="373" y="835"/>
                    </a:lnTo>
                    <a:lnTo>
                      <a:pt x="349" y="819"/>
                    </a:lnTo>
                    <a:lnTo>
                      <a:pt x="335" y="813"/>
                    </a:lnTo>
                    <a:lnTo>
                      <a:pt x="326" y="806"/>
                    </a:lnTo>
                    <a:lnTo>
                      <a:pt x="314" y="800"/>
                    </a:lnTo>
                    <a:lnTo>
                      <a:pt x="314" y="798"/>
                    </a:lnTo>
                    <a:lnTo>
                      <a:pt x="284" y="811"/>
                    </a:lnTo>
                    <a:lnTo>
                      <a:pt x="246" y="843"/>
                    </a:lnTo>
                    <a:lnTo>
                      <a:pt x="232" y="848"/>
                    </a:lnTo>
                    <a:lnTo>
                      <a:pt x="204" y="873"/>
                    </a:lnTo>
                    <a:lnTo>
                      <a:pt x="194" y="887"/>
                    </a:lnTo>
                    <a:lnTo>
                      <a:pt x="174" y="895"/>
                    </a:lnTo>
                    <a:lnTo>
                      <a:pt x="166" y="895"/>
                    </a:lnTo>
                    <a:lnTo>
                      <a:pt x="159" y="905"/>
                    </a:lnTo>
                    <a:lnTo>
                      <a:pt x="143" y="910"/>
                    </a:lnTo>
                    <a:lnTo>
                      <a:pt x="131" y="922"/>
                    </a:lnTo>
                    <a:lnTo>
                      <a:pt x="103" y="919"/>
                    </a:lnTo>
                    <a:lnTo>
                      <a:pt x="89" y="910"/>
                    </a:lnTo>
                    <a:lnTo>
                      <a:pt x="95" y="895"/>
                    </a:lnTo>
                    <a:lnTo>
                      <a:pt x="98" y="890"/>
                    </a:lnTo>
                    <a:lnTo>
                      <a:pt x="102" y="878"/>
                    </a:lnTo>
                    <a:lnTo>
                      <a:pt x="87" y="846"/>
                    </a:lnTo>
                    <a:lnTo>
                      <a:pt x="102" y="832"/>
                    </a:lnTo>
                    <a:lnTo>
                      <a:pt x="114" y="833"/>
                    </a:lnTo>
                    <a:lnTo>
                      <a:pt x="112" y="821"/>
                    </a:lnTo>
                    <a:lnTo>
                      <a:pt x="121" y="819"/>
                    </a:lnTo>
                    <a:lnTo>
                      <a:pt x="119" y="806"/>
                    </a:lnTo>
                    <a:lnTo>
                      <a:pt x="108" y="786"/>
                    </a:lnTo>
                    <a:lnTo>
                      <a:pt x="108" y="757"/>
                    </a:lnTo>
                    <a:lnTo>
                      <a:pt x="112" y="724"/>
                    </a:lnTo>
                    <a:lnTo>
                      <a:pt x="126" y="714"/>
                    </a:lnTo>
                    <a:lnTo>
                      <a:pt x="126" y="708"/>
                    </a:lnTo>
                    <a:lnTo>
                      <a:pt x="135" y="687"/>
                    </a:lnTo>
                    <a:lnTo>
                      <a:pt x="126" y="673"/>
                    </a:lnTo>
                    <a:lnTo>
                      <a:pt x="129" y="66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23" name="Freeform 103"/>
              <p:cNvSpPr>
                <a:spLocks/>
              </p:cNvSpPr>
              <p:nvPr/>
            </p:nvSpPr>
            <p:spPr bwMode="auto">
              <a:xfrm>
                <a:off x="5716116" y="2927362"/>
                <a:ext cx="30163" cy="19050"/>
              </a:xfrm>
              <a:custGeom>
                <a:avLst/>
                <a:gdLst>
                  <a:gd name="T0" fmla="*/ 19 w 19"/>
                  <a:gd name="T1" fmla="*/ 0 h 12"/>
                  <a:gd name="T2" fmla="*/ 14 w 19"/>
                  <a:gd name="T3" fmla="*/ 4 h 12"/>
                  <a:gd name="T4" fmla="*/ 5 w 19"/>
                  <a:gd name="T5" fmla="*/ 12 h 12"/>
                  <a:gd name="T6" fmla="*/ 0 w 19"/>
                  <a:gd name="T7" fmla="*/ 9 h 12"/>
                  <a:gd name="T8" fmla="*/ 7 w 19"/>
                  <a:gd name="T9" fmla="*/ 0 h 12"/>
                  <a:gd name="T10" fmla="*/ 19 w 19"/>
                  <a:gd name="T11" fmla="*/ 0 h 12"/>
                </a:gdLst>
                <a:ahLst/>
                <a:cxnLst>
                  <a:cxn ang="0">
                    <a:pos x="T0" y="T1"/>
                  </a:cxn>
                  <a:cxn ang="0">
                    <a:pos x="T2" y="T3"/>
                  </a:cxn>
                  <a:cxn ang="0">
                    <a:pos x="T4" y="T5"/>
                  </a:cxn>
                  <a:cxn ang="0">
                    <a:pos x="T6" y="T7"/>
                  </a:cxn>
                  <a:cxn ang="0">
                    <a:pos x="T8" y="T9"/>
                  </a:cxn>
                  <a:cxn ang="0">
                    <a:pos x="T10" y="T11"/>
                  </a:cxn>
                </a:cxnLst>
                <a:rect l="0" t="0" r="r" b="b"/>
                <a:pathLst>
                  <a:path w="19" h="12">
                    <a:moveTo>
                      <a:pt x="19" y="0"/>
                    </a:moveTo>
                    <a:lnTo>
                      <a:pt x="14" y="4"/>
                    </a:lnTo>
                    <a:lnTo>
                      <a:pt x="5" y="12"/>
                    </a:lnTo>
                    <a:lnTo>
                      <a:pt x="0" y="9"/>
                    </a:lnTo>
                    <a:lnTo>
                      <a:pt x="7" y="0"/>
                    </a:lnTo>
                    <a:lnTo>
                      <a:pt x="19"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24" name="Freeform 104"/>
              <p:cNvSpPr>
                <a:spLocks/>
              </p:cNvSpPr>
              <p:nvPr/>
            </p:nvSpPr>
            <p:spPr bwMode="auto">
              <a:xfrm>
                <a:off x="5355753" y="987430"/>
                <a:ext cx="1358900" cy="1046166"/>
              </a:xfrm>
              <a:custGeom>
                <a:avLst/>
                <a:gdLst>
                  <a:gd name="T0" fmla="*/ 378 w 856"/>
                  <a:gd name="T1" fmla="*/ 209 h 659"/>
                  <a:gd name="T2" fmla="*/ 399 w 856"/>
                  <a:gd name="T3" fmla="*/ 182 h 659"/>
                  <a:gd name="T4" fmla="*/ 419 w 856"/>
                  <a:gd name="T5" fmla="*/ 164 h 659"/>
                  <a:gd name="T6" fmla="*/ 464 w 856"/>
                  <a:gd name="T7" fmla="*/ 117 h 659"/>
                  <a:gd name="T8" fmla="*/ 471 w 856"/>
                  <a:gd name="T9" fmla="*/ 75 h 659"/>
                  <a:gd name="T10" fmla="*/ 490 w 856"/>
                  <a:gd name="T11" fmla="*/ 23 h 659"/>
                  <a:gd name="T12" fmla="*/ 508 w 856"/>
                  <a:gd name="T13" fmla="*/ 23 h 659"/>
                  <a:gd name="T14" fmla="*/ 546 w 856"/>
                  <a:gd name="T15" fmla="*/ 9 h 659"/>
                  <a:gd name="T16" fmla="*/ 565 w 856"/>
                  <a:gd name="T17" fmla="*/ 28 h 659"/>
                  <a:gd name="T18" fmla="*/ 608 w 856"/>
                  <a:gd name="T19" fmla="*/ 61 h 659"/>
                  <a:gd name="T20" fmla="*/ 641 w 856"/>
                  <a:gd name="T21" fmla="*/ 61 h 659"/>
                  <a:gd name="T22" fmla="*/ 702 w 856"/>
                  <a:gd name="T23" fmla="*/ 18 h 659"/>
                  <a:gd name="T24" fmla="*/ 740 w 856"/>
                  <a:gd name="T25" fmla="*/ 36 h 659"/>
                  <a:gd name="T26" fmla="*/ 769 w 856"/>
                  <a:gd name="T27" fmla="*/ 31 h 659"/>
                  <a:gd name="T28" fmla="*/ 771 w 856"/>
                  <a:gd name="T29" fmla="*/ 75 h 659"/>
                  <a:gd name="T30" fmla="*/ 797 w 856"/>
                  <a:gd name="T31" fmla="*/ 128 h 659"/>
                  <a:gd name="T32" fmla="*/ 835 w 856"/>
                  <a:gd name="T33" fmla="*/ 156 h 659"/>
                  <a:gd name="T34" fmla="*/ 856 w 856"/>
                  <a:gd name="T35" fmla="*/ 179 h 659"/>
                  <a:gd name="T36" fmla="*/ 856 w 856"/>
                  <a:gd name="T37" fmla="*/ 209 h 659"/>
                  <a:gd name="T38" fmla="*/ 844 w 856"/>
                  <a:gd name="T39" fmla="*/ 253 h 659"/>
                  <a:gd name="T40" fmla="*/ 811 w 856"/>
                  <a:gd name="T41" fmla="*/ 293 h 659"/>
                  <a:gd name="T42" fmla="*/ 787 w 856"/>
                  <a:gd name="T43" fmla="*/ 346 h 659"/>
                  <a:gd name="T44" fmla="*/ 788 w 856"/>
                  <a:gd name="T45" fmla="*/ 395 h 659"/>
                  <a:gd name="T46" fmla="*/ 742 w 856"/>
                  <a:gd name="T47" fmla="*/ 422 h 659"/>
                  <a:gd name="T48" fmla="*/ 724 w 856"/>
                  <a:gd name="T49" fmla="*/ 435 h 659"/>
                  <a:gd name="T50" fmla="*/ 676 w 856"/>
                  <a:gd name="T51" fmla="*/ 459 h 659"/>
                  <a:gd name="T52" fmla="*/ 650 w 856"/>
                  <a:gd name="T53" fmla="*/ 546 h 659"/>
                  <a:gd name="T54" fmla="*/ 631 w 856"/>
                  <a:gd name="T55" fmla="*/ 570 h 659"/>
                  <a:gd name="T56" fmla="*/ 631 w 856"/>
                  <a:gd name="T57" fmla="*/ 597 h 659"/>
                  <a:gd name="T58" fmla="*/ 631 w 856"/>
                  <a:gd name="T59" fmla="*/ 626 h 659"/>
                  <a:gd name="T60" fmla="*/ 615 w 856"/>
                  <a:gd name="T61" fmla="*/ 613 h 659"/>
                  <a:gd name="T62" fmla="*/ 560 w 856"/>
                  <a:gd name="T63" fmla="*/ 632 h 659"/>
                  <a:gd name="T64" fmla="*/ 520 w 856"/>
                  <a:gd name="T65" fmla="*/ 653 h 659"/>
                  <a:gd name="T66" fmla="*/ 502 w 856"/>
                  <a:gd name="T67" fmla="*/ 608 h 659"/>
                  <a:gd name="T68" fmla="*/ 482 w 856"/>
                  <a:gd name="T69" fmla="*/ 560 h 659"/>
                  <a:gd name="T70" fmla="*/ 475 w 856"/>
                  <a:gd name="T71" fmla="*/ 511 h 659"/>
                  <a:gd name="T72" fmla="*/ 518 w 856"/>
                  <a:gd name="T73" fmla="*/ 473 h 659"/>
                  <a:gd name="T74" fmla="*/ 547 w 856"/>
                  <a:gd name="T75" fmla="*/ 462 h 659"/>
                  <a:gd name="T76" fmla="*/ 522 w 856"/>
                  <a:gd name="T77" fmla="*/ 440 h 659"/>
                  <a:gd name="T78" fmla="*/ 457 w 856"/>
                  <a:gd name="T79" fmla="*/ 392 h 659"/>
                  <a:gd name="T80" fmla="*/ 450 w 856"/>
                  <a:gd name="T81" fmla="*/ 360 h 659"/>
                  <a:gd name="T82" fmla="*/ 438 w 856"/>
                  <a:gd name="T83" fmla="*/ 330 h 659"/>
                  <a:gd name="T84" fmla="*/ 416 w 856"/>
                  <a:gd name="T85" fmla="*/ 333 h 659"/>
                  <a:gd name="T86" fmla="*/ 378 w 856"/>
                  <a:gd name="T87" fmla="*/ 338 h 659"/>
                  <a:gd name="T88" fmla="*/ 378 w 856"/>
                  <a:gd name="T89" fmla="*/ 365 h 659"/>
                  <a:gd name="T90" fmla="*/ 329 w 856"/>
                  <a:gd name="T91" fmla="*/ 414 h 659"/>
                  <a:gd name="T92" fmla="*/ 296 w 856"/>
                  <a:gd name="T93" fmla="*/ 451 h 659"/>
                  <a:gd name="T94" fmla="*/ 256 w 856"/>
                  <a:gd name="T95" fmla="*/ 471 h 659"/>
                  <a:gd name="T96" fmla="*/ 229 w 856"/>
                  <a:gd name="T97" fmla="*/ 459 h 659"/>
                  <a:gd name="T98" fmla="*/ 220 w 856"/>
                  <a:gd name="T99" fmla="*/ 451 h 659"/>
                  <a:gd name="T100" fmla="*/ 170 w 856"/>
                  <a:gd name="T101" fmla="*/ 462 h 659"/>
                  <a:gd name="T102" fmla="*/ 116 w 856"/>
                  <a:gd name="T103" fmla="*/ 497 h 659"/>
                  <a:gd name="T104" fmla="*/ 104 w 856"/>
                  <a:gd name="T105" fmla="*/ 476 h 659"/>
                  <a:gd name="T106" fmla="*/ 71 w 856"/>
                  <a:gd name="T107" fmla="*/ 382 h 659"/>
                  <a:gd name="T108" fmla="*/ 61 w 856"/>
                  <a:gd name="T109" fmla="*/ 365 h 659"/>
                  <a:gd name="T110" fmla="*/ 8 w 856"/>
                  <a:gd name="T111" fmla="*/ 355 h 659"/>
                  <a:gd name="T112" fmla="*/ 10 w 856"/>
                  <a:gd name="T113" fmla="*/ 333 h 659"/>
                  <a:gd name="T114" fmla="*/ 50 w 856"/>
                  <a:gd name="T115" fmla="*/ 299 h 659"/>
                  <a:gd name="T116" fmla="*/ 147 w 856"/>
                  <a:gd name="T117" fmla="*/ 261 h 659"/>
                  <a:gd name="T118" fmla="*/ 204 w 856"/>
                  <a:gd name="T119" fmla="*/ 247 h 659"/>
                  <a:gd name="T120" fmla="*/ 265 w 856"/>
                  <a:gd name="T121" fmla="*/ 247 h 659"/>
                  <a:gd name="T122" fmla="*/ 348 w 856"/>
                  <a:gd name="T123" fmla="*/ 263 h 659"/>
                  <a:gd name="T124" fmla="*/ 376 w 856"/>
                  <a:gd name="T125" fmla="*/ 24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659">
                    <a:moveTo>
                      <a:pt x="376" y="247"/>
                    </a:moveTo>
                    <a:lnTo>
                      <a:pt x="381" y="238"/>
                    </a:lnTo>
                    <a:lnTo>
                      <a:pt x="378" y="209"/>
                    </a:lnTo>
                    <a:lnTo>
                      <a:pt x="388" y="199"/>
                    </a:lnTo>
                    <a:lnTo>
                      <a:pt x="399" y="199"/>
                    </a:lnTo>
                    <a:lnTo>
                      <a:pt x="399" y="182"/>
                    </a:lnTo>
                    <a:lnTo>
                      <a:pt x="392" y="169"/>
                    </a:lnTo>
                    <a:lnTo>
                      <a:pt x="395" y="161"/>
                    </a:lnTo>
                    <a:lnTo>
                      <a:pt x="419" y="164"/>
                    </a:lnTo>
                    <a:lnTo>
                      <a:pt x="452" y="152"/>
                    </a:lnTo>
                    <a:lnTo>
                      <a:pt x="450" y="134"/>
                    </a:lnTo>
                    <a:lnTo>
                      <a:pt x="464" y="117"/>
                    </a:lnTo>
                    <a:lnTo>
                      <a:pt x="468" y="91"/>
                    </a:lnTo>
                    <a:lnTo>
                      <a:pt x="466" y="77"/>
                    </a:lnTo>
                    <a:lnTo>
                      <a:pt x="471" y="75"/>
                    </a:lnTo>
                    <a:lnTo>
                      <a:pt x="482" y="53"/>
                    </a:lnTo>
                    <a:lnTo>
                      <a:pt x="480" y="42"/>
                    </a:lnTo>
                    <a:lnTo>
                      <a:pt x="490" y="23"/>
                    </a:lnTo>
                    <a:lnTo>
                      <a:pt x="497" y="23"/>
                    </a:lnTo>
                    <a:lnTo>
                      <a:pt x="504" y="18"/>
                    </a:lnTo>
                    <a:lnTo>
                      <a:pt x="508" y="23"/>
                    </a:lnTo>
                    <a:lnTo>
                      <a:pt x="530" y="10"/>
                    </a:lnTo>
                    <a:lnTo>
                      <a:pt x="529" y="0"/>
                    </a:lnTo>
                    <a:lnTo>
                      <a:pt x="546" y="9"/>
                    </a:lnTo>
                    <a:lnTo>
                      <a:pt x="560" y="10"/>
                    </a:lnTo>
                    <a:lnTo>
                      <a:pt x="565" y="15"/>
                    </a:lnTo>
                    <a:lnTo>
                      <a:pt x="565" y="28"/>
                    </a:lnTo>
                    <a:lnTo>
                      <a:pt x="575" y="53"/>
                    </a:lnTo>
                    <a:lnTo>
                      <a:pt x="596" y="53"/>
                    </a:lnTo>
                    <a:lnTo>
                      <a:pt x="608" y="61"/>
                    </a:lnTo>
                    <a:lnTo>
                      <a:pt x="620" y="58"/>
                    </a:lnTo>
                    <a:lnTo>
                      <a:pt x="631" y="63"/>
                    </a:lnTo>
                    <a:lnTo>
                      <a:pt x="641" y="61"/>
                    </a:lnTo>
                    <a:lnTo>
                      <a:pt x="669" y="37"/>
                    </a:lnTo>
                    <a:lnTo>
                      <a:pt x="684" y="10"/>
                    </a:lnTo>
                    <a:lnTo>
                      <a:pt x="702" y="18"/>
                    </a:lnTo>
                    <a:lnTo>
                      <a:pt x="710" y="28"/>
                    </a:lnTo>
                    <a:lnTo>
                      <a:pt x="730" y="28"/>
                    </a:lnTo>
                    <a:lnTo>
                      <a:pt x="740" y="36"/>
                    </a:lnTo>
                    <a:lnTo>
                      <a:pt x="748" y="31"/>
                    </a:lnTo>
                    <a:lnTo>
                      <a:pt x="759" y="32"/>
                    </a:lnTo>
                    <a:lnTo>
                      <a:pt x="769" y="31"/>
                    </a:lnTo>
                    <a:lnTo>
                      <a:pt x="771" y="58"/>
                    </a:lnTo>
                    <a:lnTo>
                      <a:pt x="766" y="63"/>
                    </a:lnTo>
                    <a:lnTo>
                      <a:pt x="771" y="75"/>
                    </a:lnTo>
                    <a:lnTo>
                      <a:pt x="771" y="91"/>
                    </a:lnTo>
                    <a:lnTo>
                      <a:pt x="790" y="128"/>
                    </a:lnTo>
                    <a:lnTo>
                      <a:pt x="797" y="128"/>
                    </a:lnTo>
                    <a:lnTo>
                      <a:pt x="804" y="123"/>
                    </a:lnTo>
                    <a:lnTo>
                      <a:pt x="821" y="125"/>
                    </a:lnTo>
                    <a:lnTo>
                      <a:pt x="835" y="156"/>
                    </a:lnTo>
                    <a:lnTo>
                      <a:pt x="853" y="166"/>
                    </a:lnTo>
                    <a:lnTo>
                      <a:pt x="853" y="174"/>
                    </a:lnTo>
                    <a:lnTo>
                      <a:pt x="856" y="179"/>
                    </a:lnTo>
                    <a:lnTo>
                      <a:pt x="853" y="191"/>
                    </a:lnTo>
                    <a:lnTo>
                      <a:pt x="856" y="195"/>
                    </a:lnTo>
                    <a:lnTo>
                      <a:pt x="856" y="209"/>
                    </a:lnTo>
                    <a:lnTo>
                      <a:pt x="853" y="215"/>
                    </a:lnTo>
                    <a:lnTo>
                      <a:pt x="849" y="247"/>
                    </a:lnTo>
                    <a:lnTo>
                      <a:pt x="844" y="253"/>
                    </a:lnTo>
                    <a:lnTo>
                      <a:pt x="837" y="253"/>
                    </a:lnTo>
                    <a:lnTo>
                      <a:pt x="830" y="271"/>
                    </a:lnTo>
                    <a:lnTo>
                      <a:pt x="811" y="293"/>
                    </a:lnTo>
                    <a:lnTo>
                      <a:pt x="813" y="311"/>
                    </a:lnTo>
                    <a:lnTo>
                      <a:pt x="787" y="325"/>
                    </a:lnTo>
                    <a:lnTo>
                      <a:pt x="787" y="346"/>
                    </a:lnTo>
                    <a:lnTo>
                      <a:pt x="781" y="360"/>
                    </a:lnTo>
                    <a:lnTo>
                      <a:pt x="799" y="382"/>
                    </a:lnTo>
                    <a:lnTo>
                      <a:pt x="788" y="395"/>
                    </a:lnTo>
                    <a:lnTo>
                      <a:pt x="780" y="397"/>
                    </a:lnTo>
                    <a:lnTo>
                      <a:pt x="762" y="397"/>
                    </a:lnTo>
                    <a:lnTo>
                      <a:pt x="742" y="422"/>
                    </a:lnTo>
                    <a:lnTo>
                      <a:pt x="747" y="441"/>
                    </a:lnTo>
                    <a:lnTo>
                      <a:pt x="731" y="441"/>
                    </a:lnTo>
                    <a:lnTo>
                      <a:pt x="724" y="435"/>
                    </a:lnTo>
                    <a:lnTo>
                      <a:pt x="716" y="436"/>
                    </a:lnTo>
                    <a:lnTo>
                      <a:pt x="709" y="444"/>
                    </a:lnTo>
                    <a:lnTo>
                      <a:pt x="676" y="459"/>
                    </a:lnTo>
                    <a:lnTo>
                      <a:pt x="657" y="462"/>
                    </a:lnTo>
                    <a:lnTo>
                      <a:pt x="664" y="481"/>
                    </a:lnTo>
                    <a:lnTo>
                      <a:pt x="650" y="546"/>
                    </a:lnTo>
                    <a:lnTo>
                      <a:pt x="641" y="555"/>
                    </a:lnTo>
                    <a:lnTo>
                      <a:pt x="638" y="565"/>
                    </a:lnTo>
                    <a:lnTo>
                      <a:pt x="631" y="570"/>
                    </a:lnTo>
                    <a:lnTo>
                      <a:pt x="620" y="575"/>
                    </a:lnTo>
                    <a:lnTo>
                      <a:pt x="620" y="592"/>
                    </a:lnTo>
                    <a:lnTo>
                      <a:pt x="631" y="597"/>
                    </a:lnTo>
                    <a:lnTo>
                      <a:pt x="644" y="605"/>
                    </a:lnTo>
                    <a:lnTo>
                      <a:pt x="650" y="626"/>
                    </a:lnTo>
                    <a:lnTo>
                      <a:pt x="631" y="626"/>
                    </a:lnTo>
                    <a:lnTo>
                      <a:pt x="622" y="618"/>
                    </a:lnTo>
                    <a:lnTo>
                      <a:pt x="615" y="618"/>
                    </a:lnTo>
                    <a:lnTo>
                      <a:pt x="615" y="613"/>
                    </a:lnTo>
                    <a:lnTo>
                      <a:pt x="605" y="608"/>
                    </a:lnTo>
                    <a:lnTo>
                      <a:pt x="593" y="618"/>
                    </a:lnTo>
                    <a:lnTo>
                      <a:pt x="560" y="632"/>
                    </a:lnTo>
                    <a:lnTo>
                      <a:pt x="551" y="656"/>
                    </a:lnTo>
                    <a:lnTo>
                      <a:pt x="530" y="659"/>
                    </a:lnTo>
                    <a:lnTo>
                      <a:pt x="520" y="653"/>
                    </a:lnTo>
                    <a:lnTo>
                      <a:pt x="508" y="649"/>
                    </a:lnTo>
                    <a:lnTo>
                      <a:pt x="502" y="630"/>
                    </a:lnTo>
                    <a:lnTo>
                      <a:pt x="502" y="608"/>
                    </a:lnTo>
                    <a:lnTo>
                      <a:pt x="504" y="595"/>
                    </a:lnTo>
                    <a:lnTo>
                      <a:pt x="497" y="565"/>
                    </a:lnTo>
                    <a:lnTo>
                      <a:pt x="482" y="560"/>
                    </a:lnTo>
                    <a:lnTo>
                      <a:pt x="483" y="548"/>
                    </a:lnTo>
                    <a:lnTo>
                      <a:pt x="475" y="535"/>
                    </a:lnTo>
                    <a:lnTo>
                      <a:pt x="475" y="511"/>
                    </a:lnTo>
                    <a:lnTo>
                      <a:pt x="490" y="498"/>
                    </a:lnTo>
                    <a:lnTo>
                      <a:pt x="490" y="489"/>
                    </a:lnTo>
                    <a:lnTo>
                      <a:pt x="518" y="473"/>
                    </a:lnTo>
                    <a:lnTo>
                      <a:pt x="529" y="471"/>
                    </a:lnTo>
                    <a:lnTo>
                      <a:pt x="540" y="462"/>
                    </a:lnTo>
                    <a:lnTo>
                      <a:pt x="547" y="462"/>
                    </a:lnTo>
                    <a:lnTo>
                      <a:pt x="546" y="440"/>
                    </a:lnTo>
                    <a:lnTo>
                      <a:pt x="535" y="436"/>
                    </a:lnTo>
                    <a:lnTo>
                      <a:pt x="522" y="440"/>
                    </a:lnTo>
                    <a:lnTo>
                      <a:pt x="511" y="436"/>
                    </a:lnTo>
                    <a:lnTo>
                      <a:pt x="483" y="417"/>
                    </a:lnTo>
                    <a:lnTo>
                      <a:pt x="457" y="392"/>
                    </a:lnTo>
                    <a:lnTo>
                      <a:pt x="461" y="379"/>
                    </a:lnTo>
                    <a:lnTo>
                      <a:pt x="450" y="368"/>
                    </a:lnTo>
                    <a:lnTo>
                      <a:pt x="450" y="360"/>
                    </a:lnTo>
                    <a:lnTo>
                      <a:pt x="452" y="349"/>
                    </a:lnTo>
                    <a:lnTo>
                      <a:pt x="438" y="346"/>
                    </a:lnTo>
                    <a:lnTo>
                      <a:pt x="438" y="330"/>
                    </a:lnTo>
                    <a:lnTo>
                      <a:pt x="428" y="328"/>
                    </a:lnTo>
                    <a:lnTo>
                      <a:pt x="426" y="330"/>
                    </a:lnTo>
                    <a:lnTo>
                      <a:pt x="416" y="333"/>
                    </a:lnTo>
                    <a:lnTo>
                      <a:pt x="407" y="333"/>
                    </a:lnTo>
                    <a:lnTo>
                      <a:pt x="386" y="334"/>
                    </a:lnTo>
                    <a:lnTo>
                      <a:pt x="378" y="338"/>
                    </a:lnTo>
                    <a:lnTo>
                      <a:pt x="378" y="346"/>
                    </a:lnTo>
                    <a:lnTo>
                      <a:pt x="371" y="352"/>
                    </a:lnTo>
                    <a:lnTo>
                      <a:pt x="378" y="365"/>
                    </a:lnTo>
                    <a:lnTo>
                      <a:pt x="362" y="395"/>
                    </a:lnTo>
                    <a:lnTo>
                      <a:pt x="338" y="414"/>
                    </a:lnTo>
                    <a:lnTo>
                      <a:pt x="329" y="414"/>
                    </a:lnTo>
                    <a:lnTo>
                      <a:pt x="319" y="408"/>
                    </a:lnTo>
                    <a:lnTo>
                      <a:pt x="314" y="451"/>
                    </a:lnTo>
                    <a:lnTo>
                      <a:pt x="296" y="451"/>
                    </a:lnTo>
                    <a:lnTo>
                      <a:pt x="289" y="454"/>
                    </a:lnTo>
                    <a:lnTo>
                      <a:pt x="272" y="473"/>
                    </a:lnTo>
                    <a:lnTo>
                      <a:pt x="256" y="471"/>
                    </a:lnTo>
                    <a:lnTo>
                      <a:pt x="253" y="484"/>
                    </a:lnTo>
                    <a:lnTo>
                      <a:pt x="246" y="468"/>
                    </a:lnTo>
                    <a:lnTo>
                      <a:pt x="229" y="459"/>
                    </a:lnTo>
                    <a:lnTo>
                      <a:pt x="220" y="466"/>
                    </a:lnTo>
                    <a:lnTo>
                      <a:pt x="211" y="466"/>
                    </a:lnTo>
                    <a:lnTo>
                      <a:pt x="220" y="451"/>
                    </a:lnTo>
                    <a:lnTo>
                      <a:pt x="213" y="440"/>
                    </a:lnTo>
                    <a:lnTo>
                      <a:pt x="203" y="435"/>
                    </a:lnTo>
                    <a:lnTo>
                      <a:pt x="170" y="462"/>
                    </a:lnTo>
                    <a:lnTo>
                      <a:pt x="158" y="459"/>
                    </a:lnTo>
                    <a:lnTo>
                      <a:pt x="138" y="466"/>
                    </a:lnTo>
                    <a:lnTo>
                      <a:pt x="116" y="497"/>
                    </a:lnTo>
                    <a:lnTo>
                      <a:pt x="99" y="492"/>
                    </a:lnTo>
                    <a:lnTo>
                      <a:pt x="99" y="481"/>
                    </a:lnTo>
                    <a:lnTo>
                      <a:pt x="104" y="476"/>
                    </a:lnTo>
                    <a:lnTo>
                      <a:pt x="111" y="459"/>
                    </a:lnTo>
                    <a:lnTo>
                      <a:pt x="100" y="446"/>
                    </a:lnTo>
                    <a:lnTo>
                      <a:pt x="71" y="382"/>
                    </a:lnTo>
                    <a:lnTo>
                      <a:pt x="73" y="374"/>
                    </a:lnTo>
                    <a:lnTo>
                      <a:pt x="69" y="370"/>
                    </a:lnTo>
                    <a:lnTo>
                      <a:pt x="61" y="365"/>
                    </a:lnTo>
                    <a:lnTo>
                      <a:pt x="48" y="368"/>
                    </a:lnTo>
                    <a:lnTo>
                      <a:pt x="10" y="368"/>
                    </a:lnTo>
                    <a:lnTo>
                      <a:pt x="8" y="355"/>
                    </a:lnTo>
                    <a:lnTo>
                      <a:pt x="0" y="346"/>
                    </a:lnTo>
                    <a:lnTo>
                      <a:pt x="5" y="338"/>
                    </a:lnTo>
                    <a:lnTo>
                      <a:pt x="10" y="333"/>
                    </a:lnTo>
                    <a:lnTo>
                      <a:pt x="38" y="328"/>
                    </a:lnTo>
                    <a:lnTo>
                      <a:pt x="47" y="316"/>
                    </a:lnTo>
                    <a:lnTo>
                      <a:pt x="50" y="299"/>
                    </a:lnTo>
                    <a:lnTo>
                      <a:pt x="107" y="276"/>
                    </a:lnTo>
                    <a:lnTo>
                      <a:pt x="126" y="276"/>
                    </a:lnTo>
                    <a:lnTo>
                      <a:pt x="147" y="261"/>
                    </a:lnTo>
                    <a:lnTo>
                      <a:pt x="159" y="247"/>
                    </a:lnTo>
                    <a:lnTo>
                      <a:pt x="170" y="241"/>
                    </a:lnTo>
                    <a:lnTo>
                      <a:pt x="204" y="247"/>
                    </a:lnTo>
                    <a:lnTo>
                      <a:pt x="227" y="244"/>
                    </a:lnTo>
                    <a:lnTo>
                      <a:pt x="242" y="247"/>
                    </a:lnTo>
                    <a:lnTo>
                      <a:pt x="265" y="247"/>
                    </a:lnTo>
                    <a:lnTo>
                      <a:pt x="303" y="263"/>
                    </a:lnTo>
                    <a:lnTo>
                      <a:pt x="339" y="261"/>
                    </a:lnTo>
                    <a:lnTo>
                      <a:pt x="348" y="263"/>
                    </a:lnTo>
                    <a:lnTo>
                      <a:pt x="359" y="261"/>
                    </a:lnTo>
                    <a:lnTo>
                      <a:pt x="367" y="250"/>
                    </a:lnTo>
                    <a:lnTo>
                      <a:pt x="376"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25" name="Freeform 105"/>
              <p:cNvSpPr>
                <a:spLocks/>
              </p:cNvSpPr>
              <p:nvPr/>
            </p:nvSpPr>
            <p:spPr bwMode="auto">
              <a:xfrm>
                <a:off x="5355753" y="987430"/>
                <a:ext cx="1358900" cy="1046166"/>
              </a:xfrm>
              <a:custGeom>
                <a:avLst/>
                <a:gdLst>
                  <a:gd name="T0" fmla="*/ 378 w 856"/>
                  <a:gd name="T1" fmla="*/ 209 h 659"/>
                  <a:gd name="T2" fmla="*/ 399 w 856"/>
                  <a:gd name="T3" fmla="*/ 182 h 659"/>
                  <a:gd name="T4" fmla="*/ 419 w 856"/>
                  <a:gd name="T5" fmla="*/ 164 h 659"/>
                  <a:gd name="T6" fmla="*/ 464 w 856"/>
                  <a:gd name="T7" fmla="*/ 117 h 659"/>
                  <a:gd name="T8" fmla="*/ 471 w 856"/>
                  <a:gd name="T9" fmla="*/ 75 h 659"/>
                  <a:gd name="T10" fmla="*/ 490 w 856"/>
                  <a:gd name="T11" fmla="*/ 23 h 659"/>
                  <a:gd name="T12" fmla="*/ 508 w 856"/>
                  <a:gd name="T13" fmla="*/ 23 h 659"/>
                  <a:gd name="T14" fmla="*/ 546 w 856"/>
                  <a:gd name="T15" fmla="*/ 9 h 659"/>
                  <a:gd name="T16" fmla="*/ 565 w 856"/>
                  <a:gd name="T17" fmla="*/ 28 h 659"/>
                  <a:gd name="T18" fmla="*/ 608 w 856"/>
                  <a:gd name="T19" fmla="*/ 61 h 659"/>
                  <a:gd name="T20" fmla="*/ 641 w 856"/>
                  <a:gd name="T21" fmla="*/ 61 h 659"/>
                  <a:gd name="T22" fmla="*/ 702 w 856"/>
                  <a:gd name="T23" fmla="*/ 18 h 659"/>
                  <a:gd name="T24" fmla="*/ 740 w 856"/>
                  <a:gd name="T25" fmla="*/ 36 h 659"/>
                  <a:gd name="T26" fmla="*/ 769 w 856"/>
                  <a:gd name="T27" fmla="*/ 31 h 659"/>
                  <a:gd name="T28" fmla="*/ 771 w 856"/>
                  <a:gd name="T29" fmla="*/ 75 h 659"/>
                  <a:gd name="T30" fmla="*/ 797 w 856"/>
                  <a:gd name="T31" fmla="*/ 128 h 659"/>
                  <a:gd name="T32" fmla="*/ 835 w 856"/>
                  <a:gd name="T33" fmla="*/ 156 h 659"/>
                  <a:gd name="T34" fmla="*/ 856 w 856"/>
                  <a:gd name="T35" fmla="*/ 179 h 659"/>
                  <a:gd name="T36" fmla="*/ 856 w 856"/>
                  <a:gd name="T37" fmla="*/ 209 h 659"/>
                  <a:gd name="T38" fmla="*/ 844 w 856"/>
                  <a:gd name="T39" fmla="*/ 253 h 659"/>
                  <a:gd name="T40" fmla="*/ 811 w 856"/>
                  <a:gd name="T41" fmla="*/ 293 h 659"/>
                  <a:gd name="T42" fmla="*/ 787 w 856"/>
                  <a:gd name="T43" fmla="*/ 346 h 659"/>
                  <a:gd name="T44" fmla="*/ 788 w 856"/>
                  <a:gd name="T45" fmla="*/ 395 h 659"/>
                  <a:gd name="T46" fmla="*/ 742 w 856"/>
                  <a:gd name="T47" fmla="*/ 422 h 659"/>
                  <a:gd name="T48" fmla="*/ 724 w 856"/>
                  <a:gd name="T49" fmla="*/ 435 h 659"/>
                  <a:gd name="T50" fmla="*/ 676 w 856"/>
                  <a:gd name="T51" fmla="*/ 459 h 659"/>
                  <a:gd name="T52" fmla="*/ 650 w 856"/>
                  <a:gd name="T53" fmla="*/ 546 h 659"/>
                  <a:gd name="T54" fmla="*/ 631 w 856"/>
                  <a:gd name="T55" fmla="*/ 570 h 659"/>
                  <a:gd name="T56" fmla="*/ 631 w 856"/>
                  <a:gd name="T57" fmla="*/ 597 h 659"/>
                  <a:gd name="T58" fmla="*/ 631 w 856"/>
                  <a:gd name="T59" fmla="*/ 626 h 659"/>
                  <a:gd name="T60" fmla="*/ 615 w 856"/>
                  <a:gd name="T61" fmla="*/ 613 h 659"/>
                  <a:gd name="T62" fmla="*/ 560 w 856"/>
                  <a:gd name="T63" fmla="*/ 632 h 659"/>
                  <a:gd name="T64" fmla="*/ 520 w 856"/>
                  <a:gd name="T65" fmla="*/ 653 h 659"/>
                  <a:gd name="T66" fmla="*/ 502 w 856"/>
                  <a:gd name="T67" fmla="*/ 608 h 659"/>
                  <a:gd name="T68" fmla="*/ 482 w 856"/>
                  <a:gd name="T69" fmla="*/ 560 h 659"/>
                  <a:gd name="T70" fmla="*/ 475 w 856"/>
                  <a:gd name="T71" fmla="*/ 511 h 659"/>
                  <a:gd name="T72" fmla="*/ 518 w 856"/>
                  <a:gd name="T73" fmla="*/ 473 h 659"/>
                  <a:gd name="T74" fmla="*/ 547 w 856"/>
                  <a:gd name="T75" fmla="*/ 462 h 659"/>
                  <a:gd name="T76" fmla="*/ 522 w 856"/>
                  <a:gd name="T77" fmla="*/ 440 h 659"/>
                  <a:gd name="T78" fmla="*/ 457 w 856"/>
                  <a:gd name="T79" fmla="*/ 392 h 659"/>
                  <a:gd name="T80" fmla="*/ 450 w 856"/>
                  <a:gd name="T81" fmla="*/ 360 h 659"/>
                  <a:gd name="T82" fmla="*/ 438 w 856"/>
                  <a:gd name="T83" fmla="*/ 330 h 659"/>
                  <a:gd name="T84" fmla="*/ 416 w 856"/>
                  <a:gd name="T85" fmla="*/ 333 h 659"/>
                  <a:gd name="T86" fmla="*/ 378 w 856"/>
                  <a:gd name="T87" fmla="*/ 338 h 659"/>
                  <a:gd name="T88" fmla="*/ 378 w 856"/>
                  <a:gd name="T89" fmla="*/ 365 h 659"/>
                  <a:gd name="T90" fmla="*/ 329 w 856"/>
                  <a:gd name="T91" fmla="*/ 414 h 659"/>
                  <a:gd name="T92" fmla="*/ 296 w 856"/>
                  <a:gd name="T93" fmla="*/ 451 h 659"/>
                  <a:gd name="T94" fmla="*/ 256 w 856"/>
                  <a:gd name="T95" fmla="*/ 471 h 659"/>
                  <a:gd name="T96" fmla="*/ 229 w 856"/>
                  <a:gd name="T97" fmla="*/ 459 h 659"/>
                  <a:gd name="T98" fmla="*/ 220 w 856"/>
                  <a:gd name="T99" fmla="*/ 451 h 659"/>
                  <a:gd name="T100" fmla="*/ 170 w 856"/>
                  <a:gd name="T101" fmla="*/ 462 h 659"/>
                  <a:gd name="T102" fmla="*/ 116 w 856"/>
                  <a:gd name="T103" fmla="*/ 497 h 659"/>
                  <a:gd name="T104" fmla="*/ 104 w 856"/>
                  <a:gd name="T105" fmla="*/ 476 h 659"/>
                  <a:gd name="T106" fmla="*/ 71 w 856"/>
                  <a:gd name="T107" fmla="*/ 382 h 659"/>
                  <a:gd name="T108" fmla="*/ 61 w 856"/>
                  <a:gd name="T109" fmla="*/ 365 h 659"/>
                  <a:gd name="T110" fmla="*/ 8 w 856"/>
                  <a:gd name="T111" fmla="*/ 355 h 659"/>
                  <a:gd name="T112" fmla="*/ 10 w 856"/>
                  <a:gd name="T113" fmla="*/ 333 h 659"/>
                  <a:gd name="T114" fmla="*/ 50 w 856"/>
                  <a:gd name="T115" fmla="*/ 299 h 659"/>
                  <a:gd name="T116" fmla="*/ 147 w 856"/>
                  <a:gd name="T117" fmla="*/ 261 h 659"/>
                  <a:gd name="T118" fmla="*/ 204 w 856"/>
                  <a:gd name="T119" fmla="*/ 247 h 659"/>
                  <a:gd name="T120" fmla="*/ 265 w 856"/>
                  <a:gd name="T121" fmla="*/ 247 h 659"/>
                  <a:gd name="T122" fmla="*/ 348 w 856"/>
                  <a:gd name="T123" fmla="*/ 263 h 659"/>
                  <a:gd name="T124" fmla="*/ 376 w 856"/>
                  <a:gd name="T125" fmla="*/ 24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659">
                    <a:moveTo>
                      <a:pt x="376" y="247"/>
                    </a:moveTo>
                    <a:lnTo>
                      <a:pt x="381" y="238"/>
                    </a:lnTo>
                    <a:lnTo>
                      <a:pt x="378" y="209"/>
                    </a:lnTo>
                    <a:lnTo>
                      <a:pt x="388" y="199"/>
                    </a:lnTo>
                    <a:lnTo>
                      <a:pt x="399" y="199"/>
                    </a:lnTo>
                    <a:lnTo>
                      <a:pt x="399" y="182"/>
                    </a:lnTo>
                    <a:lnTo>
                      <a:pt x="392" y="169"/>
                    </a:lnTo>
                    <a:lnTo>
                      <a:pt x="395" y="161"/>
                    </a:lnTo>
                    <a:lnTo>
                      <a:pt x="419" y="164"/>
                    </a:lnTo>
                    <a:lnTo>
                      <a:pt x="452" y="152"/>
                    </a:lnTo>
                    <a:lnTo>
                      <a:pt x="450" y="134"/>
                    </a:lnTo>
                    <a:lnTo>
                      <a:pt x="464" y="117"/>
                    </a:lnTo>
                    <a:lnTo>
                      <a:pt x="468" y="91"/>
                    </a:lnTo>
                    <a:lnTo>
                      <a:pt x="466" y="77"/>
                    </a:lnTo>
                    <a:lnTo>
                      <a:pt x="471" y="75"/>
                    </a:lnTo>
                    <a:lnTo>
                      <a:pt x="482" y="53"/>
                    </a:lnTo>
                    <a:lnTo>
                      <a:pt x="480" y="42"/>
                    </a:lnTo>
                    <a:lnTo>
                      <a:pt x="490" y="23"/>
                    </a:lnTo>
                    <a:lnTo>
                      <a:pt x="497" y="23"/>
                    </a:lnTo>
                    <a:lnTo>
                      <a:pt x="504" y="18"/>
                    </a:lnTo>
                    <a:lnTo>
                      <a:pt x="508" y="23"/>
                    </a:lnTo>
                    <a:lnTo>
                      <a:pt x="530" y="10"/>
                    </a:lnTo>
                    <a:lnTo>
                      <a:pt x="529" y="0"/>
                    </a:lnTo>
                    <a:lnTo>
                      <a:pt x="546" y="9"/>
                    </a:lnTo>
                    <a:lnTo>
                      <a:pt x="560" y="10"/>
                    </a:lnTo>
                    <a:lnTo>
                      <a:pt x="565" y="15"/>
                    </a:lnTo>
                    <a:lnTo>
                      <a:pt x="565" y="28"/>
                    </a:lnTo>
                    <a:lnTo>
                      <a:pt x="575" y="53"/>
                    </a:lnTo>
                    <a:lnTo>
                      <a:pt x="596" y="53"/>
                    </a:lnTo>
                    <a:lnTo>
                      <a:pt x="608" y="61"/>
                    </a:lnTo>
                    <a:lnTo>
                      <a:pt x="620" y="58"/>
                    </a:lnTo>
                    <a:lnTo>
                      <a:pt x="631" y="63"/>
                    </a:lnTo>
                    <a:lnTo>
                      <a:pt x="641" y="61"/>
                    </a:lnTo>
                    <a:lnTo>
                      <a:pt x="669" y="37"/>
                    </a:lnTo>
                    <a:lnTo>
                      <a:pt x="684" y="10"/>
                    </a:lnTo>
                    <a:lnTo>
                      <a:pt x="702" y="18"/>
                    </a:lnTo>
                    <a:lnTo>
                      <a:pt x="710" y="28"/>
                    </a:lnTo>
                    <a:lnTo>
                      <a:pt x="730" y="28"/>
                    </a:lnTo>
                    <a:lnTo>
                      <a:pt x="740" y="36"/>
                    </a:lnTo>
                    <a:lnTo>
                      <a:pt x="748" y="31"/>
                    </a:lnTo>
                    <a:lnTo>
                      <a:pt x="759" y="32"/>
                    </a:lnTo>
                    <a:lnTo>
                      <a:pt x="769" y="31"/>
                    </a:lnTo>
                    <a:lnTo>
                      <a:pt x="771" y="58"/>
                    </a:lnTo>
                    <a:lnTo>
                      <a:pt x="766" y="63"/>
                    </a:lnTo>
                    <a:lnTo>
                      <a:pt x="771" y="75"/>
                    </a:lnTo>
                    <a:lnTo>
                      <a:pt x="771" y="91"/>
                    </a:lnTo>
                    <a:lnTo>
                      <a:pt x="790" y="128"/>
                    </a:lnTo>
                    <a:lnTo>
                      <a:pt x="797" y="128"/>
                    </a:lnTo>
                    <a:lnTo>
                      <a:pt x="804" y="123"/>
                    </a:lnTo>
                    <a:lnTo>
                      <a:pt x="821" y="125"/>
                    </a:lnTo>
                    <a:lnTo>
                      <a:pt x="835" y="156"/>
                    </a:lnTo>
                    <a:lnTo>
                      <a:pt x="853" y="166"/>
                    </a:lnTo>
                    <a:lnTo>
                      <a:pt x="853" y="174"/>
                    </a:lnTo>
                    <a:lnTo>
                      <a:pt x="856" y="179"/>
                    </a:lnTo>
                    <a:lnTo>
                      <a:pt x="853" y="191"/>
                    </a:lnTo>
                    <a:lnTo>
                      <a:pt x="856" y="195"/>
                    </a:lnTo>
                    <a:lnTo>
                      <a:pt x="856" y="209"/>
                    </a:lnTo>
                    <a:lnTo>
                      <a:pt x="853" y="215"/>
                    </a:lnTo>
                    <a:lnTo>
                      <a:pt x="849" y="247"/>
                    </a:lnTo>
                    <a:lnTo>
                      <a:pt x="844" y="253"/>
                    </a:lnTo>
                    <a:lnTo>
                      <a:pt x="837" y="253"/>
                    </a:lnTo>
                    <a:lnTo>
                      <a:pt x="830" y="271"/>
                    </a:lnTo>
                    <a:lnTo>
                      <a:pt x="811" y="293"/>
                    </a:lnTo>
                    <a:lnTo>
                      <a:pt x="813" y="311"/>
                    </a:lnTo>
                    <a:lnTo>
                      <a:pt x="787" y="325"/>
                    </a:lnTo>
                    <a:lnTo>
                      <a:pt x="787" y="346"/>
                    </a:lnTo>
                    <a:lnTo>
                      <a:pt x="781" y="360"/>
                    </a:lnTo>
                    <a:lnTo>
                      <a:pt x="799" y="382"/>
                    </a:lnTo>
                    <a:lnTo>
                      <a:pt x="788" y="395"/>
                    </a:lnTo>
                    <a:lnTo>
                      <a:pt x="780" y="397"/>
                    </a:lnTo>
                    <a:lnTo>
                      <a:pt x="762" y="397"/>
                    </a:lnTo>
                    <a:lnTo>
                      <a:pt x="742" y="422"/>
                    </a:lnTo>
                    <a:lnTo>
                      <a:pt x="747" y="441"/>
                    </a:lnTo>
                    <a:lnTo>
                      <a:pt x="731" y="441"/>
                    </a:lnTo>
                    <a:lnTo>
                      <a:pt x="724" y="435"/>
                    </a:lnTo>
                    <a:lnTo>
                      <a:pt x="716" y="436"/>
                    </a:lnTo>
                    <a:lnTo>
                      <a:pt x="709" y="444"/>
                    </a:lnTo>
                    <a:lnTo>
                      <a:pt x="676" y="459"/>
                    </a:lnTo>
                    <a:lnTo>
                      <a:pt x="657" y="462"/>
                    </a:lnTo>
                    <a:lnTo>
                      <a:pt x="664" y="481"/>
                    </a:lnTo>
                    <a:lnTo>
                      <a:pt x="650" y="546"/>
                    </a:lnTo>
                    <a:lnTo>
                      <a:pt x="641" y="555"/>
                    </a:lnTo>
                    <a:lnTo>
                      <a:pt x="638" y="565"/>
                    </a:lnTo>
                    <a:lnTo>
                      <a:pt x="631" y="570"/>
                    </a:lnTo>
                    <a:lnTo>
                      <a:pt x="620" y="575"/>
                    </a:lnTo>
                    <a:lnTo>
                      <a:pt x="620" y="592"/>
                    </a:lnTo>
                    <a:lnTo>
                      <a:pt x="631" y="597"/>
                    </a:lnTo>
                    <a:lnTo>
                      <a:pt x="644" y="605"/>
                    </a:lnTo>
                    <a:lnTo>
                      <a:pt x="650" y="626"/>
                    </a:lnTo>
                    <a:lnTo>
                      <a:pt x="631" y="626"/>
                    </a:lnTo>
                    <a:lnTo>
                      <a:pt x="622" y="618"/>
                    </a:lnTo>
                    <a:lnTo>
                      <a:pt x="615" y="618"/>
                    </a:lnTo>
                    <a:lnTo>
                      <a:pt x="615" y="613"/>
                    </a:lnTo>
                    <a:lnTo>
                      <a:pt x="605" y="608"/>
                    </a:lnTo>
                    <a:lnTo>
                      <a:pt x="593" y="618"/>
                    </a:lnTo>
                    <a:lnTo>
                      <a:pt x="560" y="632"/>
                    </a:lnTo>
                    <a:lnTo>
                      <a:pt x="551" y="656"/>
                    </a:lnTo>
                    <a:lnTo>
                      <a:pt x="530" y="659"/>
                    </a:lnTo>
                    <a:lnTo>
                      <a:pt x="520" y="653"/>
                    </a:lnTo>
                    <a:lnTo>
                      <a:pt x="508" y="649"/>
                    </a:lnTo>
                    <a:lnTo>
                      <a:pt x="502" y="630"/>
                    </a:lnTo>
                    <a:lnTo>
                      <a:pt x="502" y="608"/>
                    </a:lnTo>
                    <a:lnTo>
                      <a:pt x="504" y="595"/>
                    </a:lnTo>
                    <a:lnTo>
                      <a:pt x="497" y="565"/>
                    </a:lnTo>
                    <a:lnTo>
                      <a:pt x="482" y="560"/>
                    </a:lnTo>
                    <a:lnTo>
                      <a:pt x="483" y="548"/>
                    </a:lnTo>
                    <a:lnTo>
                      <a:pt x="475" y="535"/>
                    </a:lnTo>
                    <a:lnTo>
                      <a:pt x="475" y="511"/>
                    </a:lnTo>
                    <a:lnTo>
                      <a:pt x="490" y="498"/>
                    </a:lnTo>
                    <a:lnTo>
                      <a:pt x="490" y="489"/>
                    </a:lnTo>
                    <a:lnTo>
                      <a:pt x="518" y="473"/>
                    </a:lnTo>
                    <a:lnTo>
                      <a:pt x="529" y="471"/>
                    </a:lnTo>
                    <a:lnTo>
                      <a:pt x="540" y="462"/>
                    </a:lnTo>
                    <a:lnTo>
                      <a:pt x="547" y="462"/>
                    </a:lnTo>
                    <a:lnTo>
                      <a:pt x="546" y="440"/>
                    </a:lnTo>
                    <a:lnTo>
                      <a:pt x="535" y="436"/>
                    </a:lnTo>
                    <a:lnTo>
                      <a:pt x="522" y="440"/>
                    </a:lnTo>
                    <a:lnTo>
                      <a:pt x="511" y="436"/>
                    </a:lnTo>
                    <a:lnTo>
                      <a:pt x="483" y="417"/>
                    </a:lnTo>
                    <a:lnTo>
                      <a:pt x="457" y="392"/>
                    </a:lnTo>
                    <a:lnTo>
                      <a:pt x="461" y="379"/>
                    </a:lnTo>
                    <a:lnTo>
                      <a:pt x="450" y="368"/>
                    </a:lnTo>
                    <a:lnTo>
                      <a:pt x="450" y="360"/>
                    </a:lnTo>
                    <a:lnTo>
                      <a:pt x="452" y="349"/>
                    </a:lnTo>
                    <a:lnTo>
                      <a:pt x="438" y="346"/>
                    </a:lnTo>
                    <a:lnTo>
                      <a:pt x="438" y="330"/>
                    </a:lnTo>
                    <a:lnTo>
                      <a:pt x="428" y="328"/>
                    </a:lnTo>
                    <a:lnTo>
                      <a:pt x="426" y="330"/>
                    </a:lnTo>
                    <a:lnTo>
                      <a:pt x="416" y="333"/>
                    </a:lnTo>
                    <a:lnTo>
                      <a:pt x="407" y="333"/>
                    </a:lnTo>
                    <a:lnTo>
                      <a:pt x="386" y="334"/>
                    </a:lnTo>
                    <a:lnTo>
                      <a:pt x="378" y="338"/>
                    </a:lnTo>
                    <a:lnTo>
                      <a:pt x="378" y="346"/>
                    </a:lnTo>
                    <a:lnTo>
                      <a:pt x="371" y="352"/>
                    </a:lnTo>
                    <a:lnTo>
                      <a:pt x="378" y="365"/>
                    </a:lnTo>
                    <a:lnTo>
                      <a:pt x="362" y="395"/>
                    </a:lnTo>
                    <a:lnTo>
                      <a:pt x="338" y="414"/>
                    </a:lnTo>
                    <a:lnTo>
                      <a:pt x="329" y="414"/>
                    </a:lnTo>
                    <a:lnTo>
                      <a:pt x="319" y="408"/>
                    </a:lnTo>
                    <a:lnTo>
                      <a:pt x="314" y="451"/>
                    </a:lnTo>
                    <a:lnTo>
                      <a:pt x="296" y="451"/>
                    </a:lnTo>
                    <a:lnTo>
                      <a:pt x="289" y="454"/>
                    </a:lnTo>
                    <a:lnTo>
                      <a:pt x="272" y="473"/>
                    </a:lnTo>
                    <a:lnTo>
                      <a:pt x="256" y="471"/>
                    </a:lnTo>
                    <a:lnTo>
                      <a:pt x="253" y="484"/>
                    </a:lnTo>
                    <a:lnTo>
                      <a:pt x="246" y="468"/>
                    </a:lnTo>
                    <a:lnTo>
                      <a:pt x="229" y="459"/>
                    </a:lnTo>
                    <a:lnTo>
                      <a:pt x="220" y="466"/>
                    </a:lnTo>
                    <a:lnTo>
                      <a:pt x="211" y="466"/>
                    </a:lnTo>
                    <a:lnTo>
                      <a:pt x="220" y="451"/>
                    </a:lnTo>
                    <a:lnTo>
                      <a:pt x="213" y="440"/>
                    </a:lnTo>
                    <a:lnTo>
                      <a:pt x="203" y="435"/>
                    </a:lnTo>
                    <a:lnTo>
                      <a:pt x="170" y="462"/>
                    </a:lnTo>
                    <a:lnTo>
                      <a:pt x="158" y="459"/>
                    </a:lnTo>
                    <a:lnTo>
                      <a:pt x="138" y="466"/>
                    </a:lnTo>
                    <a:lnTo>
                      <a:pt x="116" y="497"/>
                    </a:lnTo>
                    <a:lnTo>
                      <a:pt x="99" y="492"/>
                    </a:lnTo>
                    <a:lnTo>
                      <a:pt x="99" y="481"/>
                    </a:lnTo>
                    <a:lnTo>
                      <a:pt x="104" y="476"/>
                    </a:lnTo>
                    <a:lnTo>
                      <a:pt x="111" y="459"/>
                    </a:lnTo>
                    <a:lnTo>
                      <a:pt x="100" y="446"/>
                    </a:lnTo>
                    <a:lnTo>
                      <a:pt x="71" y="382"/>
                    </a:lnTo>
                    <a:lnTo>
                      <a:pt x="73" y="374"/>
                    </a:lnTo>
                    <a:lnTo>
                      <a:pt x="69" y="370"/>
                    </a:lnTo>
                    <a:lnTo>
                      <a:pt x="61" y="365"/>
                    </a:lnTo>
                    <a:lnTo>
                      <a:pt x="48" y="368"/>
                    </a:lnTo>
                    <a:lnTo>
                      <a:pt x="10" y="368"/>
                    </a:lnTo>
                    <a:lnTo>
                      <a:pt x="8" y="355"/>
                    </a:lnTo>
                    <a:lnTo>
                      <a:pt x="0" y="346"/>
                    </a:lnTo>
                    <a:lnTo>
                      <a:pt x="5" y="338"/>
                    </a:lnTo>
                    <a:lnTo>
                      <a:pt x="10" y="333"/>
                    </a:lnTo>
                    <a:lnTo>
                      <a:pt x="38" y="328"/>
                    </a:lnTo>
                    <a:lnTo>
                      <a:pt x="47" y="316"/>
                    </a:lnTo>
                    <a:lnTo>
                      <a:pt x="50" y="299"/>
                    </a:lnTo>
                    <a:lnTo>
                      <a:pt x="107" y="276"/>
                    </a:lnTo>
                    <a:lnTo>
                      <a:pt x="126" y="276"/>
                    </a:lnTo>
                    <a:lnTo>
                      <a:pt x="147" y="261"/>
                    </a:lnTo>
                    <a:lnTo>
                      <a:pt x="159" y="247"/>
                    </a:lnTo>
                    <a:lnTo>
                      <a:pt x="170" y="241"/>
                    </a:lnTo>
                    <a:lnTo>
                      <a:pt x="204" y="247"/>
                    </a:lnTo>
                    <a:lnTo>
                      <a:pt x="227" y="244"/>
                    </a:lnTo>
                    <a:lnTo>
                      <a:pt x="242" y="247"/>
                    </a:lnTo>
                    <a:lnTo>
                      <a:pt x="265" y="247"/>
                    </a:lnTo>
                    <a:lnTo>
                      <a:pt x="303" y="263"/>
                    </a:lnTo>
                    <a:lnTo>
                      <a:pt x="339" y="261"/>
                    </a:lnTo>
                    <a:lnTo>
                      <a:pt x="348" y="263"/>
                    </a:lnTo>
                    <a:lnTo>
                      <a:pt x="359" y="261"/>
                    </a:lnTo>
                    <a:lnTo>
                      <a:pt x="367" y="250"/>
                    </a:lnTo>
                    <a:lnTo>
                      <a:pt x="376" y="24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26" name="Freeform 106"/>
              <p:cNvSpPr>
                <a:spLocks/>
              </p:cNvSpPr>
              <p:nvPr/>
            </p:nvSpPr>
            <p:spPr bwMode="auto">
              <a:xfrm>
                <a:off x="6205066" y="7613680"/>
                <a:ext cx="2268538" cy="2033595"/>
              </a:xfrm>
              <a:custGeom>
                <a:avLst/>
                <a:gdLst>
                  <a:gd name="T0" fmla="*/ 156 w 1429"/>
                  <a:gd name="T1" fmla="*/ 1235 h 1281"/>
                  <a:gd name="T2" fmla="*/ 114 w 1429"/>
                  <a:gd name="T3" fmla="*/ 1155 h 1281"/>
                  <a:gd name="T4" fmla="*/ 94 w 1429"/>
                  <a:gd name="T5" fmla="*/ 1138 h 1281"/>
                  <a:gd name="T6" fmla="*/ 28 w 1429"/>
                  <a:gd name="T7" fmla="*/ 1101 h 1281"/>
                  <a:gd name="T8" fmla="*/ 36 w 1429"/>
                  <a:gd name="T9" fmla="*/ 991 h 1281"/>
                  <a:gd name="T10" fmla="*/ 106 w 1429"/>
                  <a:gd name="T11" fmla="*/ 932 h 1281"/>
                  <a:gd name="T12" fmla="*/ 142 w 1429"/>
                  <a:gd name="T13" fmla="*/ 882 h 1281"/>
                  <a:gd name="T14" fmla="*/ 214 w 1429"/>
                  <a:gd name="T15" fmla="*/ 875 h 1281"/>
                  <a:gd name="T16" fmla="*/ 274 w 1429"/>
                  <a:gd name="T17" fmla="*/ 818 h 1281"/>
                  <a:gd name="T18" fmla="*/ 273 w 1429"/>
                  <a:gd name="T19" fmla="*/ 769 h 1281"/>
                  <a:gd name="T20" fmla="*/ 290 w 1429"/>
                  <a:gd name="T21" fmla="*/ 715 h 1281"/>
                  <a:gd name="T22" fmla="*/ 313 w 1429"/>
                  <a:gd name="T23" fmla="*/ 680 h 1281"/>
                  <a:gd name="T24" fmla="*/ 321 w 1429"/>
                  <a:gd name="T25" fmla="*/ 602 h 1281"/>
                  <a:gd name="T26" fmla="*/ 325 w 1429"/>
                  <a:gd name="T27" fmla="*/ 529 h 1281"/>
                  <a:gd name="T28" fmla="*/ 314 w 1429"/>
                  <a:gd name="T29" fmla="*/ 451 h 1281"/>
                  <a:gd name="T30" fmla="*/ 266 w 1429"/>
                  <a:gd name="T31" fmla="*/ 419 h 1281"/>
                  <a:gd name="T32" fmla="*/ 313 w 1429"/>
                  <a:gd name="T33" fmla="*/ 342 h 1281"/>
                  <a:gd name="T34" fmla="*/ 365 w 1429"/>
                  <a:gd name="T35" fmla="*/ 295 h 1281"/>
                  <a:gd name="T36" fmla="*/ 396 w 1429"/>
                  <a:gd name="T37" fmla="*/ 258 h 1281"/>
                  <a:gd name="T38" fmla="*/ 443 w 1429"/>
                  <a:gd name="T39" fmla="*/ 201 h 1281"/>
                  <a:gd name="T40" fmla="*/ 469 w 1429"/>
                  <a:gd name="T41" fmla="*/ 141 h 1281"/>
                  <a:gd name="T42" fmla="*/ 513 w 1429"/>
                  <a:gd name="T43" fmla="*/ 80 h 1281"/>
                  <a:gd name="T44" fmla="*/ 568 w 1429"/>
                  <a:gd name="T45" fmla="*/ 20 h 1281"/>
                  <a:gd name="T46" fmla="*/ 601 w 1429"/>
                  <a:gd name="T47" fmla="*/ 5 h 1281"/>
                  <a:gd name="T48" fmla="*/ 655 w 1429"/>
                  <a:gd name="T49" fmla="*/ 20 h 1281"/>
                  <a:gd name="T50" fmla="*/ 699 w 1429"/>
                  <a:gd name="T51" fmla="*/ 36 h 1281"/>
                  <a:gd name="T52" fmla="*/ 718 w 1429"/>
                  <a:gd name="T53" fmla="*/ 36 h 1281"/>
                  <a:gd name="T54" fmla="*/ 749 w 1429"/>
                  <a:gd name="T55" fmla="*/ 71 h 1281"/>
                  <a:gd name="T56" fmla="*/ 773 w 1429"/>
                  <a:gd name="T57" fmla="*/ 131 h 1281"/>
                  <a:gd name="T58" fmla="*/ 746 w 1429"/>
                  <a:gd name="T59" fmla="*/ 214 h 1281"/>
                  <a:gd name="T60" fmla="*/ 779 w 1429"/>
                  <a:gd name="T61" fmla="*/ 258 h 1281"/>
                  <a:gd name="T62" fmla="*/ 808 w 1429"/>
                  <a:gd name="T63" fmla="*/ 285 h 1281"/>
                  <a:gd name="T64" fmla="*/ 885 w 1429"/>
                  <a:gd name="T65" fmla="*/ 350 h 1281"/>
                  <a:gd name="T66" fmla="*/ 939 w 1429"/>
                  <a:gd name="T67" fmla="*/ 362 h 1281"/>
                  <a:gd name="T68" fmla="*/ 958 w 1429"/>
                  <a:gd name="T69" fmla="*/ 401 h 1281"/>
                  <a:gd name="T70" fmla="*/ 998 w 1429"/>
                  <a:gd name="T71" fmla="*/ 439 h 1281"/>
                  <a:gd name="T72" fmla="*/ 1043 w 1429"/>
                  <a:gd name="T73" fmla="*/ 439 h 1281"/>
                  <a:gd name="T74" fmla="*/ 1099 w 1429"/>
                  <a:gd name="T75" fmla="*/ 486 h 1281"/>
                  <a:gd name="T76" fmla="*/ 1185 w 1429"/>
                  <a:gd name="T77" fmla="*/ 540 h 1281"/>
                  <a:gd name="T78" fmla="*/ 1237 w 1429"/>
                  <a:gd name="T79" fmla="*/ 551 h 1281"/>
                  <a:gd name="T80" fmla="*/ 1278 w 1429"/>
                  <a:gd name="T81" fmla="*/ 610 h 1281"/>
                  <a:gd name="T82" fmla="*/ 1371 w 1429"/>
                  <a:gd name="T83" fmla="*/ 724 h 1281"/>
                  <a:gd name="T84" fmla="*/ 1429 w 1429"/>
                  <a:gd name="T85" fmla="*/ 745 h 1281"/>
                  <a:gd name="T86" fmla="*/ 1397 w 1429"/>
                  <a:gd name="T87" fmla="*/ 805 h 1281"/>
                  <a:gd name="T88" fmla="*/ 1295 w 1429"/>
                  <a:gd name="T89" fmla="*/ 859 h 1281"/>
                  <a:gd name="T90" fmla="*/ 1211 w 1429"/>
                  <a:gd name="T91" fmla="*/ 878 h 1281"/>
                  <a:gd name="T92" fmla="*/ 1123 w 1429"/>
                  <a:gd name="T93" fmla="*/ 862 h 1281"/>
                  <a:gd name="T94" fmla="*/ 1062 w 1429"/>
                  <a:gd name="T95" fmla="*/ 862 h 1281"/>
                  <a:gd name="T96" fmla="*/ 952 w 1429"/>
                  <a:gd name="T97" fmla="*/ 915 h 1281"/>
                  <a:gd name="T98" fmla="*/ 902 w 1429"/>
                  <a:gd name="T99" fmla="*/ 888 h 1281"/>
                  <a:gd name="T100" fmla="*/ 862 w 1429"/>
                  <a:gd name="T101" fmla="*/ 937 h 1281"/>
                  <a:gd name="T102" fmla="*/ 838 w 1429"/>
                  <a:gd name="T103" fmla="*/ 934 h 1281"/>
                  <a:gd name="T104" fmla="*/ 784 w 1429"/>
                  <a:gd name="T105" fmla="*/ 917 h 1281"/>
                  <a:gd name="T106" fmla="*/ 700 w 1429"/>
                  <a:gd name="T107" fmla="*/ 961 h 1281"/>
                  <a:gd name="T108" fmla="*/ 650 w 1429"/>
                  <a:gd name="T109" fmla="*/ 966 h 1281"/>
                  <a:gd name="T110" fmla="*/ 601 w 1429"/>
                  <a:gd name="T111" fmla="*/ 1022 h 1281"/>
                  <a:gd name="T112" fmla="*/ 530 w 1429"/>
                  <a:gd name="T113" fmla="*/ 1074 h 1281"/>
                  <a:gd name="T114" fmla="*/ 469 w 1429"/>
                  <a:gd name="T115" fmla="*/ 1101 h 1281"/>
                  <a:gd name="T116" fmla="*/ 394 w 1429"/>
                  <a:gd name="T117" fmla="*/ 1138 h 1281"/>
                  <a:gd name="T118" fmla="*/ 332 w 1429"/>
                  <a:gd name="T119" fmla="*/ 1147 h 1281"/>
                  <a:gd name="T120" fmla="*/ 280 w 1429"/>
                  <a:gd name="T121" fmla="*/ 1200 h 1281"/>
                  <a:gd name="T122" fmla="*/ 195 w 1429"/>
                  <a:gd name="T123" fmla="*/ 127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9" h="1281">
                    <a:moveTo>
                      <a:pt x="146" y="1276"/>
                    </a:moveTo>
                    <a:lnTo>
                      <a:pt x="135" y="1263"/>
                    </a:lnTo>
                    <a:lnTo>
                      <a:pt x="153" y="1252"/>
                    </a:lnTo>
                    <a:lnTo>
                      <a:pt x="156" y="1235"/>
                    </a:lnTo>
                    <a:lnTo>
                      <a:pt x="135" y="1203"/>
                    </a:lnTo>
                    <a:lnTo>
                      <a:pt x="146" y="1187"/>
                    </a:lnTo>
                    <a:lnTo>
                      <a:pt x="130" y="1155"/>
                    </a:lnTo>
                    <a:lnTo>
                      <a:pt x="114" y="1155"/>
                    </a:lnTo>
                    <a:lnTo>
                      <a:pt x="106" y="1152"/>
                    </a:lnTo>
                    <a:lnTo>
                      <a:pt x="101" y="1138"/>
                    </a:lnTo>
                    <a:lnTo>
                      <a:pt x="95" y="1136"/>
                    </a:lnTo>
                    <a:lnTo>
                      <a:pt x="94" y="1138"/>
                    </a:lnTo>
                    <a:lnTo>
                      <a:pt x="76" y="1128"/>
                    </a:lnTo>
                    <a:lnTo>
                      <a:pt x="68" y="1120"/>
                    </a:lnTo>
                    <a:lnTo>
                      <a:pt x="40" y="1115"/>
                    </a:lnTo>
                    <a:lnTo>
                      <a:pt x="28" y="1101"/>
                    </a:lnTo>
                    <a:lnTo>
                      <a:pt x="15" y="1071"/>
                    </a:lnTo>
                    <a:lnTo>
                      <a:pt x="0" y="1042"/>
                    </a:lnTo>
                    <a:lnTo>
                      <a:pt x="31" y="1018"/>
                    </a:lnTo>
                    <a:lnTo>
                      <a:pt x="36" y="991"/>
                    </a:lnTo>
                    <a:lnTo>
                      <a:pt x="43" y="979"/>
                    </a:lnTo>
                    <a:lnTo>
                      <a:pt x="43" y="955"/>
                    </a:lnTo>
                    <a:lnTo>
                      <a:pt x="95" y="937"/>
                    </a:lnTo>
                    <a:lnTo>
                      <a:pt x="106" y="932"/>
                    </a:lnTo>
                    <a:lnTo>
                      <a:pt x="118" y="932"/>
                    </a:lnTo>
                    <a:lnTo>
                      <a:pt x="125" y="917"/>
                    </a:lnTo>
                    <a:lnTo>
                      <a:pt x="146" y="893"/>
                    </a:lnTo>
                    <a:lnTo>
                      <a:pt x="142" y="882"/>
                    </a:lnTo>
                    <a:lnTo>
                      <a:pt x="153" y="872"/>
                    </a:lnTo>
                    <a:lnTo>
                      <a:pt x="163" y="875"/>
                    </a:lnTo>
                    <a:lnTo>
                      <a:pt x="173" y="880"/>
                    </a:lnTo>
                    <a:lnTo>
                      <a:pt x="214" y="875"/>
                    </a:lnTo>
                    <a:lnTo>
                      <a:pt x="241" y="853"/>
                    </a:lnTo>
                    <a:lnTo>
                      <a:pt x="252" y="848"/>
                    </a:lnTo>
                    <a:lnTo>
                      <a:pt x="266" y="826"/>
                    </a:lnTo>
                    <a:lnTo>
                      <a:pt x="274" y="818"/>
                    </a:lnTo>
                    <a:lnTo>
                      <a:pt x="274" y="804"/>
                    </a:lnTo>
                    <a:lnTo>
                      <a:pt x="280" y="793"/>
                    </a:lnTo>
                    <a:lnTo>
                      <a:pt x="276" y="772"/>
                    </a:lnTo>
                    <a:lnTo>
                      <a:pt x="273" y="769"/>
                    </a:lnTo>
                    <a:lnTo>
                      <a:pt x="280" y="747"/>
                    </a:lnTo>
                    <a:lnTo>
                      <a:pt x="273" y="745"/>
                    </a:lnTo>
                    <a:lnTo>
                      <a:pt x="281" y="721"/>
                    </a:lnTo>
                    <a:lnTo>
                      <a:pt x="290" y="715"/>
                    </a:lnTo>
                    <a:lnTo>
                      <a:pt x="299" y="711"/>
                    </a:lnTo>
                    <a:lnTo>
                      <a:pt x="299" y="699"/>
                    </a:lnTo>
                    <a:lnTo>
                      <a:pt x="307" y="681"/>
                    </a:lnTo>
                    <a:lnTo>
                      <a:pt x="313" y="680"/>
                    </a:lnTo>
                    <a:lnTo>
                      <a:pt x="302" y="662"/>
                    </a:lnTo>
                    <a:lnTo>
                      <a:pt x="320" y="637"/>
                    </a:lnTo>
                    <a:lnTo>
                      <a:pt x="316" y="621"/>
                    </a:lnTo>
                    <a:lnTo>
                      <a:pt x="321" y="602"/>
                    </a:lnTo>
                    <a:lnTo>
                      <a:pt x="335" y="587"/>
                    </a:lnTo>
                    <a:lnTo>
                      <a:pt x="323" y="573"/>
                    </a:lnTo>
                    <a:lnTo>
                      <a:pt x="325" y="533"/>
                    </a:lnTo>
                    <a:lnTo>
                      <a:pt x="325" y="529"/>
                    </a:lnTo>
                    <a:lnTo>
                      <a:pt x="320" y="516"/>
                    </a:lnTo>
                    <a:lnTo>
                      <a:pt x="326" y="509"/>
                    </a:lnTo>
                    <a:lnTo>
                      <a:pt x="330" y="489"/>
                    </a:lnTo>
                    <a:lnTo>
                      <a:pt x="314" y="451"/>
                    </a:lnTo>
                    <a:lnTo>
                      <a:pt x="306" y="444"/>
                    </a:lnTo>
                    <a:lnTo>
                      <a:pt x="297" y="444"/>
                    </a:lnTo>
                    <a:lnTo>
                      <a:pt x="276" y="436"/>
                    </a:lnTo>
                    <a:lnTo>
                      <a:pt x="266" y="419"/>
                    </a:lnTo>
                    <a:lnTo>
                      <a:pt x="274" y="387"/>
                    </a:lnTo>
                    <a:lnTo>
                      <a:pt x="290" y="370"/>
                    </a:lnTo>
                    <a:lnTo>
                      <a:pt x="295" y="355"/>
                    </a:lnTo>
                    <a:lnTo>
                      <a:pt x="313" y="342"/>
                    </a:lnTo>
                    <a:lnTo>
                      <a:pt x="326" y="338"/>
                    </a:lnTo>
                    <a:lnTo>
                      <a:pt x="332" y="328"/>
                    </a:lnTo>
                    <a:lnTo>
                      <a:pt x="339" y="325"/>
                    </a:lnTo>
                    <a:lnTo>
                      <a:pt x="365" y="295"/>
                    </a:lnTo>
                    <a:lnTo>
                      <a:pt x="372" y="295"/>
                    </a:lnTo>
                    <a:lnTo>
                      <a:pt x="384" y="284"/>
                    </a:lnTo>
                    <a:lnTo>
                      <a:pt x="394" y="268"/>
                    </a:lnTo>
                    <a:lnTo>
                      <a:pt x="396" y="258"/>
                    </a:lnTo>
                    <a:lnTo>
                      <a:pt x="401" y="255"/>
                    </a:lnTo>
                    <a:lnTo>
                      <a:pt x="407" y="241"/>
                    </a:lnTo>
                    <a:lnTo>
                      <a:pt x="436" y="214"/>
                    </a:lnTo>
                    <a:lnTo>
                      <a:pt x="443" y="201"/>
                    </a:lnTo>
                    <a:lnTo>
                      <a:pt x="450" y="187"/>
                    </a:lnTo>
                    <a:lnTo>
                      <a:pt x="466" y="179"/>
                    </a:lnTo>
                    <a:lnTo>
                      <a:pt x="481" y="156"/>
                    </a:lnTo>
                    <a:lnTo>
                      <a:pt x="469" y="141"/>
                    </a:lnTo>
                    <a:lnTo>
                      <a:pt x="457" y="134"/>
                    </a:lnTo>
                    <a:lnTo>
                      <a:pt x="455" y="120"/>
                    </a:lnTo>
                    <a:lnTo>
                      <a:pt x="481" y="112"/>
                    </a:lnTo>
                    <a:lnTo>
                      <a:pt x="513" y="80"/>
                    </a:lnTo>
                    <a:lnTo>
                      <a:pt x="535" y="75"/>
                    </a:lnTo>
                    <a:lnTo>
                      <a:pt x="546" y="71"/>
                    </a:lnTo>
                    <a:lnTo>
                      <a:pt x="553" y="26"/>
                    </a:lnTo>
                    <a:lnTo>
                      <a:pt x="568" y="20"/>
                    </a:lnTo>
                    <a:lnTo>
                      <a:pt x="573" y="23"/>
                    </a:lnTo>
                    <a:lnTo>
                      <a:pt x="591" y="0"/>
                    </a:lnTo>
                    <a:lnTo>
                      <a:pt x="596" y="4"/>
                    </a:lnTo>
                    <a:lnTo>
                      <a:pt x="601" y="5"/>
                    </a:lnTo>
                    <a:lnTo>
                      <a:pt x="606" y="20"/>
                    </a:lnTo>
                    <a:lnTo>
                      <a:pt x="624" y="36"/>
                    </a:lnTo>
                    <a:lnTo>
                      <a:pt x="633" y="36"/>
                    </a:lnTo>
                    <a:lnTo>
                      <a:pt x="655" y="20"/>
                    </a:lnTo>
                    <a:lnTo>
                      <a:pt x="676" y="31"/>
                    </a:lnTo>
                    <a:lnTo>
                      <a:pt x="695" y="36"/>
                    </a:lnTo>
                    <a:lnTo>
                      <a:pt x="699" y="45"/>
                    </a:lnTo>
                    <a:lnTo>
                      <a:pt x="699" y="36"/>
                    </a:lnTo>
                    <a:lnTo>
                      <a:pt x="702" y="36"/>
                    </a:lnTo>
                    <a:lnTo>
                      <a:pt x="705" y="31"/>
                    </a:lnTo>
                    <a:lnTo>
                      <a:pt x="712" y="36"/>
                    </a:lnTo>
                    <a:lnTo>
                      <a:pt x="718" y="36"/>
                    </a:lnTo>
                    <a:lnTo>
                      <a:pt x="739" y="47"/>
                    </a:lnTo>
                    <a:lnTo>
                      <a:pt x="730" y="58"/>
                    </a:lnTo>
                    <a:lnTo>
                      <a:pt x="733" y="66"/>
                    </a:lnTo>
                    <a:lnTo>
                      <a:pt x="749" y="71"/>
                    </a:lnTo>
                    <a:lnTo>
                      <a:pt x="766" y="93"/>
                    </a:lnTo>
                    <a:lnTo>
                      <a:pt x="779" y="98"/>
                    </a:lnTo>
                    <a:lnTo>
                      <a:pt x="780" y="107"/>
                    </a:lnTo>
                    <a:lnTo>
                      <a:pt x="773" y="131"/>
                    </a:lnTo>
                    <a:lnTo>
                      <a:pt x="758" y="131"/>
                    </a:lnTo>
                    <a:lnTo>
                      <a:pt x="751" y="144"/>
                    </a:lnTo>
                    <a:lnTo>
                      <a:pt x="742" y="179"/>
                    </a:lnTo>
                    <a:lnTo>
                      <a:pt x="746" y="214"/>
                    </a:lnTo>
                    <a:lnTo>
                      <a:pt x="742" y="223"/>
                    </a:lnTo>
                    <a:lnTo>
                      <a:pt x="770" y="236"/>
                    </a:lnTo>
                    <a:lnTo>
                      <a:pt x="784" y="236"/>
                    </a:lnTo>
                    <a:lnTo>
                      <a:pt x="779" y="258"/>
                    </a:lnTo>
                    <a:lnTo>
                      <a:pt x="779" y="268"/>
                    </a:lnTo>
                    <a:lnTo>
                      <a:pt x="793" y="279"/>
                    </a:lnTo>
                    <a:lnTo>
                      <a:pt x="805" y="281"/>
                    </a:lnTo>
                    <a:lnTo>
                      <a:pt x="808" y="285"/>
                    </a:lnTo>
                    <a:lnTo>
                      <a:pt x="819" y="281"/>
                    </a:lnTo>
                    <a:lnTo>
                      <a:pt x="838" y="299"/>
                    </a:lnTo>
                    <a:lnTo>
                      <a:pt x="846" y="323"/>
                    </a:lnTo>
                    <a:lnTo>
                      <a:pt x="885" y="350"/>
                    </a:lnTo>
                    <a:lnTo>
                      <a:pt x="895" y="342"/>
                    </a:lnTo>
                    <a:lnTo>
                      <a:pt x="909" y="347"/>
                    </a:lnTo>
                    <a:lnTo>
                      <a:pt x="925" y="350"/>
                    </a:lnTo>
                    <a:lnTo>
                      <a:pt x="939" y="362"/>
                    </a:lnTo>
                    <a:lnTo>
                      <a:pt x="939" y="379"/>
                    </a:lnTo>
                    <a:lnTo>
                      <a:pt x="946" y="379"/>
                    </a:lnTo>
                    <a:lnTo>
                      <a:pt x="949" y="382"/>
                    </a:lnTo>
                    <a:lnTo>
                      <a:pt x="958" y="401"/>
                    </a:lnTo>
                    <a:lnTo>
                      <a:pt x="975" y="417"/>
                    </a:lnTo>
                    <a:lnTo>
                      <a:pt x="982" y="427"/>
                    </a:lnTo>
                    <a:lnTo>
                      <a:pt x="994" y="435"/>
                    </a:lnTo>
                    <a:lnTo>
                      <a:pt x="998" y="439"/>
                    </a:lnTo>
                    <a:lnTo>
                      <a:pt x="1010" y="441"/>
                    </a:lnTo>
                    <a:lnTo>
                      <a:pt x="1025" y="439"/>
                    </a:lnTo>
                    <a:lnTo>
                      <a:pt x="1032" y="435"/>
                    </a:lnTo>
                    <a:lnTo>
                      <a:pt x="1043" y="439"/>
                    </a:lnTo>
                    <a:lnTo>
                      <a:pt x="1051" y="451"/>
                    </a:lnTo>
                    <a:lnTo>
                      <a:pt x="1065" y="457"/>
                    </a:lnTo>
                    <a:lnTo>
                      <a:pt x="1083" y="476"/>
                    </a:lnTo>
                    <a:lnTo>
                      <a:pt x="1099" y="486"/>
                    </a:lnTo>
                    <a:lnTo>
                      <a:pt x="1130" y="525"/>
                    </a:lnTo>
                    <a:lnTo>
                      <a:pt x="1133" y="524"/>
                    </a:lnTo>
                    <a:lnTo>
                      <a:pt x="1152" y="533"/>
                    </a:lnTo>
                    <a:lnTo>
                      <a:pt x="1185" y="540"/>
                    </a:lnTo>
                    <a:lnTo>
                      <a:pt x="1203" y="533"/>
                    </a:lnTo>
                    <a:lnTo>
                      <a:pt x="1208" y="533"/>
                    </a:lnTo>
                    <a:lnTo>
                      <a:pt x="1218" y="533"/>
                    </a:lnTo>
                    <a:lnTo>
                      <a:pt x="1237" y="551"/>
                    </a:lnTo>
                    <a:lnTo>
                      <a:pt x="1250" y="573"/>
                    </a:lnTo>
                    <a:lnTo>
                      <a:pt x="1251" y="591"/>
                    </a:lnTo>
                    <a:lnTo>
                      <a:pt x="1262" y="605"/>
                    </a:lnTo>
                    <a:lnTo>
                      <a:pt x="1278" y="610"/>
                    </a:lnTo>
                    <a:lnTo>
                      <a:pt x="1331" y="705"/>
                    </a:lnTo>
                    <a:lnTo>
                      <a:pt x="1349" y="710"/>
                    </a:lnTo>
                    <a:lnTo>
                      <a:pt x="1357" y="710"/>
                    </a:lnTo>
                    <a:lnTo>
                      <a:pt x="1371" y="724"/>
                    </a:lnTo>
                    <a:lnTo>
                      <a:pt x="1375" y="734"/>
                    </a:lnTo>
                    <a:lnTo>
                      <a:pt x="1366" y="748"/>
                    </a:lnTo>
                    <a:lnTo>
                      <a:pt x="1390" y="751"/>
                    </a:lnTo>
                    <a:lnTo>
                      <a:pt x="1429" y="745"/>
                    </a:lnTo>
                    <a:lnTo>
                      <a:pt x="1422" y="773"/>
                    </a:lnTo>
                    <a:lnTo>
                      <a:pt x="1408" y="786"/>
                    </a:lnTo>
                    <a:lnTo>
                      <a:pt x="1399" y="788"/>
                    </a:lnTo>
                    <a:lnTo>
                      <a:pt x="1397" y="805"/>
                    </a:lnTo>
                    <a:lnTo>
                      <a:pt x="1354" y="859"/>
                    </a:lnTo>
                    <a:lnTo>
                      <a:pt x="1330" y="862"/>
                    </a:lnTo>
                    <a:lnTo>
                      <a:pt x="1316" y="858"/>
                    </a:lnTo>
                    <a:lnTo>
                      <a:pt x="1295" y="859"/>
                    </a:lnTo>
                    <a:lnTo>
                      <a:pt x="1272" y="855"/>
                    </a:lnTo>
                    <a:lnTo>
                      <a:pt x="1229" y="859"/>
                    </a:lnTo>
                    <a:lnTo>
                      <a:pt x="1234" y="870"/>
                    </a:lnTo>
                    <a:lnTo>
                      <a:pt x="1211" y="878"/>
                    </a:lnTo>
                    <a:lnTo>
                      <a:pt x="1168" y="859"/>
                    </a:lnTo>
                    <a:lnTo>
                      <a:pt x="1154" y="862"/>
                    </a:lnTo>
                    <a:lnTo>
                      <a:pt x="1132" y="858"/>
                    </a:lnTo>
                    <a:lnTo>
                      <a:pt x="1123" y="862"/>
                    </a:lnTo>
                    <a:lnTo>
                      <a:pt x="1099" y="855"/>
                    </a:lnTo>
                    <a:lnTo>
                      <a:pt x="1092" y="850"/>
                    </a:lnTo>
                    <a:lnTo>
                      <a:pt x="1079" y="850"/>
                    </a:lnTo>
                    <a:lnTo>
                      <a:pt x="1062" y="862"/>
                    </a:lnTo>
                    <a:lnTo>
                      <a:pt x="1039" y="909"/>
                    </a:lnTo>
                    <a:lnTo>
                      <a:pt x="1029" y="920"/>
                    </a:lnTo>
                    <a:lnTo>
                      <a:pt x="975" y="912"/>
                    </a:lnTo>
                    <a:lnTo>
                      <a:pt x="952" y="915"/>
                    </a:lnTo>
                    <a:lnTo>
                      <a:pt x="947" y="909"/>
                    </a:lnTo>
                    <a:lnTo>
                      <a:pt x="935" y="905"/>
                    </a:lnTo>
                    <a:lnTo>
                      <a:pt x="930" y="890"/>
                    </a:lnTo>
                    <a:lnTo>
                      <a:pt x="902" y="888"/>
                    </a:lnTo>
                    <a:lnTo>
                      <a:pt x="886" y="899"/>
                    </a:lnTo>
                    <a:lnTo>
                      <a:pt x="886" y="915"/>
                    </a:lnTo>
                    <a:lnTo>
                      <a:pt x="876" y="932"/>
                    </a:lnTo>
                    <a:lnTo>
                      <a:pt x="862" y="937"/>
                    </a:lnTo>
                    <a:lnTo>
                      <a:pt x="852" y="932"/>
                    </a:lnTo>
                    <a:lnTo>
                      <a:pt x="846" y="934"/>
                    </a:lnTo>
                    <a:lnTo>
                      <a:pt x="839" y="929"/>
                    </a:lnTo>
                    <a:lnTo>
                      <a:pt x="838" y="934"/>
                    </a:lnTo>
                    <a:lnTo>
                      <a:pt x="824" y="929"/>
                    </a:lnTo>
                    <a:lnTo>
                      <a:pt x="810" y="932"/>
                    </a:lnTo>
                    <a:lnTo>
                      <a:pt x="793" y="925"/>
                    </a:lnTo>
                    <a:lnTo>
                      <a:pt x="784" y="917"/>
                    </a:lnTo>
                    <a:lnTo>
                      <a:pt x="733" y="928"/>
                    </a:lnTo>
                    <a:lnTo>
                      <a:pt x="721" y="947"/>
                    </a:lnTo>
                    <a:lnTo>
                      <a:pt x="711" y="947"/>
                    </a:lnTo>
                    <a:lnTo>
                      <a:pt x="700" y="961"/>
                    </a:lnTo>
                    <a:lnTo>
                      <a:pt x="681" y="969"/>
                    </a:lnTo>
                    <a:lnTo>
                      <a:pt x="678" y="971"/>
                    </a:lnTo>
                    <a:lnTo>
                      <a:pt x="659" y="964"/>
                    </a:lnTo>
                    <a:lnTo>
                      <a:pt x="650" y="966"/>
                    </a:lnTo>
                    <a:lnTo>
                      <a:pt x="653" y="974"/>
                    </a:lnTo>
                    <a:lnTo>
                      <a:pt x="636" y="977"/>
                    </a:lnTo>
                    <a:lnTo>
                      <a:pt x="624" y="990"/>
                    </a:lnTo>
                    <a:lnTo>
                      <a:pt x="601" y="1022"/>
                    </a:lnTo>
                    <a:lnTo>
                      <a:pt x="593" y="1026"/>
                    </a:lnTo>
                    <a:lnTo>
                      <a:pt x="556" y="1074"/>
                    </a:lnTo>
                    <a:lnTo>
                      <a:pt x="539" y="1074"/>
                    </a:lnTo>
                    <a:lnTo>
                      <a:pt x="530" y="1074"/>
                    </a:lnTo>
                    <a:lnTo>
                      <a:pt x="523" y="1085"/>
                    </a:lnTo>
                    <a:lnTo>
                      <a:pt x="497" y="1101"/>
                    </a:lnTo>
                    <a:lnTo>
                      <a:pt x="486" y="1098"/>
                    </a:lnTo>
                    <a:lnTo>
                      <a:pt x="469" y="1101"/>
                    </a:lnTo>
                    <a:lnTo>
                      <a:pt x="452" y="1093"/>
                    </a:lnTo>
                    <a:lnTo>
                      <a:pt x="441" y="1090"/>
                    </a:lnTo>
                    <a:lnTo>
                      <a:pt x="427" y="1098"/>
                    </a:lnTo>
                    <a:lnTo>
                      <a:pt x="394" y="1138"/>
                    </a:lnTo>
                    <a:lnTo>
                      <a:pt x="372" y="1150"/>
                    </a:lnTo>
                    <a:lnTo>
                      <a:pt x="365" y="1146"/>
                    </a:lnTo>
                    <a:lnTo>
                      <a:pt x="349" y="1146"/>
                    </a:lnTo>
                    <a:lnTo>
                      <a:pt x="332" y="1147"/>
                    </a:lnTo>
                    <a:lnTo>
                      <a:pt x="306" y="1172"/>
                    </a:lnTo>
                    <a:lnTo>
                      <a:pt x="299" y="1187"/>
                    </a:lnTo>
                    <a:lnTo>
                      <a:pt x="290" y="1196"/>
                    </a:lnTo>
                    <a:lnTo>
                      <a:pt x="280" y="1200"/>
                    </a:lnTo>
                    <a:lnTo>
                      <a:pt x="276" y="1208"/>
                    </a:lnTo>
                    <a:lnTo>
                      <a:pt x="250" y="1227"/>
                    </a:lnTo>
                    <a:lnTo>
                      <a:pt x="221" y="1257"/>
                    </a:lnTo>
                    <a:lnTo>
                      <a:pt x="195" y="1274"/>
                    </a:lnTo>
                    <a:lnTo>
                      <a:pt x="182" y="1276"/>
                    </a:lnTo>
                    <a:lnTo>
                      <a:pt x="154" y="1281"/>
                    </a:lnTo>
                    <a:lnTo>
                      <a:pt x="146" y="12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27" name="Freeform 107"/>
              <p:cNvSpPr>
                <a:spLocks/>
              </p:cNvSpPr>
              <p:nvPr/>
            </p:nvSpPr>
            <p:spPr bwMode="auto">
              <a:xfrm>
                <a:off x="6205066" y="7613680"/>
                <a:ext cx="2268538" cy="2033595"/>
              </a:xfrm>
              <a:custGeom>
                <a:avLst/>
                <a:gdLst>
                  <a:gd name="T0" fmla="*/ 156 w 1429"/>
                  <a:gd name="T1" fmla="*/ 1235 h 1281"/>
                  <a:gd name="T2" fmla="*/ 114 w 1429"/>
                  <a:gd name="T3" fmla="*/ 1155 h 1281"/>
                  <a:gd name="T4" fmla="*/ 94 w 1429"/>
                  <a:gd name="T5" fmla="*/ 1138 h 1281"/>
                  <a:gd name="T6" fmla="*/ 28 w 1429"/>
                  <a:gd name="T7" fmla="*/ 1101 h 1281"/>
                  <a:gd name="T8" fmla="*/ 36 w 1429"/>
                  <a:gd name="T9" fmla="*/ 991 h 1281"/>
                  <a:gd name="T10" fmla="*/ 106 w 1429"/>
                  <a:gd name="T11" fmla="*/ 932 h 1281"/>
                  <a:gd name="T12" fmla="*/ 142 w 1429"/>
                  <a:gd name="T13" fmla="*/ 882 h 1281"/>
                  <a:gd name="T14" fmla="*/ 214 w 1429"/>
                  <a:gd name="T15" fmla="*/ 875 h 1281"/>
                  <a:gd name="T16" fmla="*/ 274 w 1429"/>
                  <a:gd name="T17" fmla="*/ 818 h 1281"/>
                  <a:gd name="T18" fmla="*/ 273 w 1429"/>
                  <a:gd name="T19" fmla="*/ 769 h 1281"/>
                  <a:gd name="T20" fmla="*/ 290 w 1429"/>
                  <a:gd name="T21" fmla="*/ 715 h 1281"/>
                  <a:gd name="T22" fmla="*/ 313 w 1429"/>
                  <a:gd name="T23" fmla="*/ 680 h 1281"/>
                  <a:gd name="T24" fmla="*/ 321 w 1429"/>
                  <a:gd name="T25" fmla="*/ 602 h 1281"/>
                  <a:gd name="T26" fmla="*/ 325 w 1429"/>
                  <a:gd name="T27" fmla="*/ 529 h 1281"/>
                  <a:gd name="T28" fmla="*/ 314 w 1429"/>
                  <a:gd name="T29" fmla="*/ 451 h 1281"/>
                  <a:gd name="T30" fmla="*/ 266 w 1429"/>
                  <a:gd name="T31" fmla="*/ 419 h 1281"/>
                  <a:gd name="T32" fmla="*/ 313 w 1429"/>
                  <a:gd name="T33" fmla="*/ 342 h 1281"/>
                  <a:gd name="T34" fmla="*/ 365 w 1429"/>
                  <a:gd name="T35" fmla="*/ 295 h 1281"/>
                  <a:gd name="T36" fmla="*/ 396 w 1429"/>
                  <a:gd name="T37" fmla="*/ 258 h 1281"/>
                  <a:gd name="T38" fmla="*/ 443 w 1429"/>
                  <a:gd name="T39" fmla="*/ 201 h 1281"/>
                  <a:gd name="T40" fmla="*/ 469 w 1429"/>
                  <a:gd name="T41" fmla="*/ 141 h 1281"/>
                  <a:gd name="T42" fmla="*/ 513 w 1429"/>
                  <a:gd name="T43" fmla="*/ 80 h 1281"/>
                  <a:gd name="T44" fmla="*/ 568 w 1429"/>
                  <a:gd name="T45" fmla="*/ 20 h 1281"/>
                  <a:gd name="T46" fmla="*/ 601 w 1429"/>
                  <a:gd name="T47" fmla="*/ 5 h 1281"/>
                  <a:gd name="T48" fmla="*/ 655 w 1429"/>
                  <a:gd name="T49" fmla="*/ 20 h 1281"/>
                  <a:gd name="T50" fmla="*/ 699 w 1429"/>
                  <a:gd name="T51" fmla="*/ 36 h 1281"/>
                  <a:gd name="T52" fmla="*/ 718 w 1429"/>
                  <a:gd name="T53" fmla="*/ 36 h 1281"/>
                  <a:gd name="T54" fmla="*/ 749 w 1429"/>
                  <a:gd name="T55" fmla="*/ 71 h 1281"/>
                  <a:gd name="T56" fmla="*/ 773 w 1429"/>
                  <a:gd name="T57" fmla="*/ 131 h 1281"/>
                  <a:gd name="T58" fmla="*/ 746 w 1429"/>
                  <a:gd name="T59" fmla="*/ 214 h 1281"/>
                  <a:gd name="T60" fmla="*/ 779 w 1429"/>
                  <a:gd name="T61" fmla="*/ 258 h 1281"/>
                  <a:gd name="T62" fmla="*/ 808 w 1429"/>
                  <a:gd name="T63" fmla="*/ 285 h 1281"/>
                  <a:gd name="T64" fmla="*/ 885 w 1429"/>
                  <a:gd name="T65" fmla="*/ 350 h 1281"/>
                  <a:gd name="T66" fmla="*/ 939 w 1429"/>
                  <a:gd name="T67" fmla="*/ 362 h 1281"/>
                  <a:gd name="T68" fmla="*/ 958 w 1429"/>
                  <a:gd name="T69" fmla="*/ 401 h 1281"/>
                  <a:gd name="T70" fmla="*/ 998 w 1429"/>
                  <a:gd name="T71" fmla="*/ 439 h 1281"/>
                  <a:gd name="T72" fmla="*/ 1043 w 1429"/>
                  <a:gd name="T73" fmla="*/ 439 h 1281"/>
                  <a:gd name="T74" fmla="*/ 1099 w 1429"/>
                  <a:gd name="T75" fmla="*/ 486 h 1281"/>
                  <a:gd name="T76" fmla="*/ 1185 w 1429"/>
                  <a:gd name="T77" fmla="*/ 540 h 1281"/>
                  <a:gd name="T78" fmla="*/ 1237 w 1429"/>
                  <a:gd name="T79" fmla="*/ 551 h 1281"/>
                  <a:gd name="T80" fmla="*/ 1278 w 1429"/>
                  <a:gd name="T81" fmla="*/ 610 h 1281"/>
                  <a:gd name="T82" fmla="*/ 1371 w 1429"/>
                  <a:gd name="T83" fmla="*/ 724 h 1281"/>
                  <a:gd name="T84" fmla="*/ 1429 w 1429"/>
                  <a:gd name="T85" fmla="*/ 745 h 1281"/>
                  <a:gd name="T86" fmla="*/ 1397 w 1429"/>
                  <a:gd name="T87" fmla="*/ 805 h 1281"/>
                  <a:gd name="T88" fmla="*/ 1295 w 1429"/>
                  <a:gd name="T89" fmla="*/ 859 h 1281"/>
                  <a:gd name="T90" fmla="*/ 1211 w 1429"/>
                  <a:gd name="T91" fmla="*/ 878 h 1281"/>
                  <a:gd name="T92" fmla="*/ 1123 w 1429"/>
                  <a:gd name="T93" fmla="*/ 862 h 1281"/>
                  <a:gd name="T94" fmla="*/ 1062 w 1429"/>
                  <a:gd name="T95" fmla="*/ 862 h 1281"/>
                  <a:gd name="T96" fmla="*/ 952 w 1429"/>
                  <a:gd name="T97" fmla="*/ 915 h 1281"/>
                  <a:gd name="T98" fmla="*/ 902 w 1429"/>
                  <a:gd name="T99" fmla="*/ 888 h 1281"/>
                  <a:gd name="T100" fmla="*/ 862 w 1429"/>
                  <a:gd name="T101" fmla="*/ 937 h 1281"/>
                  <a:gd name="T102" fmla="*/ 838 w 1429"/>
                  <a:gd name="T103" fmla="*/ 934 h 1281"/>
                  <a:gd name="T104" fmla="*/ 784 w 1429"/>
                  <a:gd name="T105" fmla="*/ 917 h 1281"/>
                  <a:gd name="T106" fmla="*/ 700 w 1429"/>
                  <a:gd name="T107" fmla="*/ 961 h 1281"/>
                  <a:gd name="T108" fmla="*/ 650 w 1429"/>
                  <a:gd name="T109" fmla="*/ 966 h 1281"/>
                  <a:gd name="T110" fmla="*/ 601 w 1429"/>
                  <a:gd name="T111" fmla="*/ 1022 h 1281"/>
                  <a:gd name="T112" fmla="*/ 530 w 1429"/>
                  <a:gd name="T113" fmla="*/ 1074 h 1281"/>
                  <a:gd name="T114" fmla="*/ 469 w 1429"/>
                  <a:gd name="T115" fmla="*/ 1101 h 1281"/>
                  <a:gd name="T116" fmla="*/ 394 w 1429"/>
                  <a:gd name="T117" fmla="*/ 1138 h 1281"/>
                  <a:gd name="T118" fmla="*/ 332 w 1429"/>
                  <a:gd name="T119" fmla="*/ 1147 h 1281"/>
                  <a:gd name="T120" fmla="*/ 280 w 1429"/>
                  <a:gd name="T121" fmla="*/ 1200 h 1281"/>
                  <a:gd name="T122" fmla="*/ 195 w 1429"/>
                  <a:gd name="T123" fmla="*/ 127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9" h="1281">
                    <a:moveTo>
                      <a:pt x="146" y="1276"/>
                    </a:moveTo>
                    <a:lnTo>
                      <a:pt x="135" y="1263"/>
                    </a:lnTo>
                    <a:lnTo>
                      <a:pt x="153" y="1252"/>
                    </a:lnTo>
                    <a:lnTo>
                      <a:pt x="156" y="1235"/>
                    </a:lnTo>
                    <a:lnTo>
                      <a:pt x="135" y="1203"/>
                    </a:lnTo>
                    <a:lnTo>
                      <a:pt x="146" y="1187"/>
                    </a:lnTo>
                    <a:lnTo>
                      <a:pt x="130" y="1155"/>
                    </a:lnTo>
                    <a:lnTo>
                      <a:pt x="114" y="1155"/>
                    </a:lnTo>
                    <a:lnTo>
                      <a:pt x="106" y="1152"/>
                    </a:lnTo>
                    <a:lnTo>
                      <a:pt x="101" y="1138"/>
                    </a:lnTo>
                    <a:lnTo>
                      <a:pt x="95" y="1136"/>
                    </a:lnTo>
                    <a:lnTo>
                      <a:pt x="94" y="1138"/>
                    </a:lnTo>
                    <a:lnTo>
                      <a:pt x="76" y="1128"/>
                    </a:lnTo>
                    <a:lnTo>
                      <a:pt x="68" y="1120"/>
                    </a:lnTo>
                    <a:lnTo>
                      <a:pt x="40" y="1115"/>
                    </a:lnTo>
                    <a:lnTo>
                      <a:pt x="28" y="1101"/>
                    </a:lnTo>
                    <a:lnTo>
                      <a:pt x="15" y="1071"/>
                    </a:lnTo>
                    <a:lnTo>
                      <a:pt x="0" y="1042"/>
                    </a:lnTo>
                    <a:lnTo>
                      <a:pt x="31" y="1018"/>
                    </a:lnTo>
                    <a:lnTo>
                      <a:pt x="36" y="991"/>
                    </a:lnTo>
                    <a:lnTo>
                      <a:pt x="43" y="979"/>
                    </a:lnTo>
                    <a:lnTo>
                      <a:pt x="43" y="955"/>
                    </a:lnTo>
                    <a:lnTo>
                      <a:pt x="95" y="937"/>
                    </a:lnTo>
                    <a:lnTo>
                      <a:pt x="106" y="932"/>
                    </a:lnTo>
                    <a:lnTo>
                      <a:pt x="118" y="932"/>
                    </a:lnTo>
                    <a:lnTo>
                      <a:pt x="125" y="917"/>
                    </a:lnTo>
                    <a:lnTo>
                      <a:pt x="146" y="893"/>
                    </a:lnTo>
                    <a:lnTo>
                      <a:pt x="142" y="882"/>
                    </a:lnTo>
                    <a:lnTo>
                      <a:pt x="153" y="872"/>
                    </a:lnTo>
                    <a:lnTo>
                      <a:pt x="163" y="875"/>
                    </a:lnTo>
                    <a:lnTo>
                      <a:pt x="173" y="880"/>
                    </a:lnTo>
                    <a:lnTo>
                      <a:pt x="214" y="875"/>
                    </a:lnTo>
                    <a:lnTo>
                      <a:pt x="241" y="853"/>
                    </a:lnTo>
                    <a:lnTo>
                      <a:pt x="252" y="848"/>
                    </a:lnTo>
                    <a:lnTo>
                      <a:pt x="266" y="826"/>
                    </a:lnTo>
                    <a:lnTo>
                      <a:pt x="274" y="818"/>
                    </a:lnTo>
                    <a:lnTo>
                      <a:pt x="274" y="804"/>
                    </a:lnTo>
                    <a:lnTo>
                      <a:pt x="280" y="793"/>
                    </a:lnTo>
                    <a:lnTo>
                      <a:pt x="276" y="772"/>
                    </a:lnTo>
                    <a:lnTo>
                      <a:pt x="273" y="769"/>
                    </a:lnTo>
                    <a:lnTo>
                      <a:pt x="280" y="747"/>
                    </a:lnTo>
                    <a:lnTo>
                      <a:pt x="273" y="745"/>
                    </a:lnTo>
                    <a:lnTo>
                      <a:pt x="281" y="721"/>
                    </a:lnTo>
                    <a:lnTo>
                      <a:pt x="290" y="715"/>
                    </a:lnTo>
                    <a:lnTo>
                      <a:pt x="299" y="711"/>
                    </a:lnTo>
                    <a:lnTo>
                      <a:pt x="299" y="699"/>
                    </a:lnTo>
                    <a:lnTo>
                      <a:pt x="307" y="681"/>
                    </a:lnTo>
                    <a:lnTo>
                      <a:pt x="313" y="680"/>
                    </a:lnTo>
                    <a:lnTo>
                      <a:pt x="302" y="662"/>
                    </a:lnTo>
                    <a:lnTo>
                      <a:pt x="320" y="637"/>
                    </a:lnTo>
                    <a:lnTo>
                      <a:pt x="316" y="621"/>
                    </a:lnTo>
                    <a:lnTo>
                      <a:pt x="321" y="602"/>
                    </a:lnTo>
                    <a:lnTo>
                      <a:pt x="335" y="587"/>
                    </a:lnTo>
                    <a:lnTo>
                      <a:pt x="323" y="573"/>
                    </a:lnTo>
                    <a:lnTo>
                      <a:pt x="325" y="533"/>
                    </a:lnTo>
                    <a:lnTo>
                      <a:pt x="325" y="529"/>
                    </a:lnTo>
                    <a:lnTo>
                      <a:pt x="320" y="516"/>
                    </a:lnTo>
                    <a:lnTo>
                      <a:pt x="326" y="509"/>
                    </a:lnTo>
                    <a:lnTo>
                      <a:pt x="330" y="489"/>
                    </a:lnTo>
                    <a:lnTo>
                      <a:pt x="314" y="451"/>
                    </a:lnTo>
                    <a:lnTo>
                      <a:pt x="306" y="444"/>
                    </a:lnTo>
                    <a:lnTo>
                      <a:pt x="297" y="444"/>
                    </a:lnTo>
                    <a:lnTo>
                      <a:pt x="276" y="436"/>
                    </a:lnTo>
                    <a:lnTo>
                      <a:pt x="266" y="419"/>
                    </a:lnTo>
                    <a:lnTo>
                      <a:pt x="274" y="387"/>
                    </a:lnTo>
                    <a:lnTo>
                      <a:pt x="290" y="370"/>
                    </a:lnTo>
                    <a:lnTo>
                      <a:pt x="295" y="355"/>
                    </a:lnTo>
                    <a:lnTo>
                      <a:pt x="313" y="342"/>
                    </a:lnTo>
                    <a:lnTo>
                      <a:pt x="326" y="338"/>
                    </a:lnTo>
                    <a:lnTo>
                      <a:pt x="332" y="328"/>
                    </a:lnTo>
                    <a:lnTo>
                      <a:pt x="339" y="325"/>
                    </a:lnTo>
                    <a:lnTo>
                      <a:pt x="365" y="295"/>
                    </a:lnTo>
                    <a:lnTo>
                      <a:pt x="372" y="295"/>
                    </a:lnTo>
                    <a:lnTo>
                      <a:pt x="384" y="284"/>
                    </a:lnTo>
                    <a:lnTo>
                      <a:pt x="394" y="268"/>
                    </a:lnTo>
                    <a:lnTo>
                      <a:pt x="396" y="258"/>
                    </a:lnTo>
                    <a:lnTo>
                      <a:pt x="401" y="255"/>
                    </a:lnTo>
                    <a:lnTo>
                      <a:pt x="407" y="241"/>
                    </a:lnTo>
                    <a:lnTo>
                      <a:pt x="436" y="214"/>
                    </a:lnTo>
                    <a:lnTo>
                      <a:pt x="443" y="201"/>
                    </a:lnTo>
                    <a:lnTo>
                      <a:pt x="450" y="187"/>
                    </a:lnTo>
                    <a:lnTo>
                      <a:pt x="466" y="179"/>
                    </a:lnTo>
                    <a:lnTo>
                      <a:pt x="481" y="156"/>
                    </a:lnTo>
                    <a:lnTo>
                      <a:pt x="469" y="141"/>
                    </a:lnTo>
                    <a:lnTo>
                      <a:pt x="457" y="134"/>
                    </a:lnTo>
                    <a:lnTo>
                      <a:pt x="455" y="120"/>
                    </a:lnTo>
                    <a:lnTo>
                      <a:pt x="481" y="112"/>
                    </a:lnTo>
                    <a:lnTo>
                      <a:pt x="513" y="80"/>
                    </a:lnTo>
                    <a:lnTo>
                      <a:pt x="535" y="75"/>
                    </a:lnTo>
                    <a:lnTo>
                      <a:pt x="546" y="71"/>
                    </a:lnTo>
                    <a:lnTo>
                      <a:pt x="553" y="26"/>
                    </a:lnTo>
                    <a:lnTo>
                      <a:pt x="568" y="20"/>
                    </a:lnTo>
                    <a:lnTo>
                      <a:pt x="573" y="23"/>
                    </a:lnTo>
                    <a:lnTo>
                      <a:pt x="591" y="0"/>
                    </a:lnTo>
                    <a:lnTo>
                      <a:pt x="596" y="4"/>
                    </a:lnTo>
                    <a:lnTo>
                      <a:pt x="601" y="5"/>
                    </a:lnTo>
                    <a:lnTo>
                      <a:pt x="606" y="20"/>
                    </a:lnTo>
                    <a:lnTo>
                      <a:pt x="624" y="36"/>
                    </a:lnTo>
                    <a:lnTo>
                      <a:pt x="633" y="36"/>
                    </a:lnTo>
                    <a:lnTo>
                      <a:pt x="655" y="20"/>
                    </a:lnTo>
                    <a:lnTo>
                      <a:pt x="676" y="31"/>
                    </a:lnTo>
                    <a:lnTo>
                      <a:pt x="695" y="36"/>
                    </a:lnTo>
                    <a:lnTo>
                      <a:pt x="699" y="45"/>
                    </a:lnTo>
                    <a:lnTo>
                      <a:pt x="699" y="36"/>
                    </a:lnTo>
                    <a:lnTo>
                      <a:pt x="702" y="36"/>
                    </a:lnTo>
                    <a:lnTo>
                      <a:pt x="705" y="31"/>
                    </a:lnTo>
                    <a:lnTo>
                      <a:pt x="712" y="36"/>
                    </a:lnTo>
                    <a:lnTo>
                      <a:pt x="718" y="36"/>
                    </a:lnTo>
                    <a:lnTo>
                      <a:pt x="739" y="47"/>
                    </a:lnTo>
                    <a:lnTo>
                      <a:pt x="730" y="58"/>
                    </a:lnTo>
                    <a:lnTo>
                      <a:pt x="733" y="66"/>
                    </a:lnTo>
                    <a:lnTo>
                      <a:pt x="749" y="71"/>
                    </a:lnTo>
                    <a:lnTo>
                      <a:pt x="766" y="93"/>
                    </a:lnTo>
                    <a:lnTo>
                      <a:pt x="779" y="98"/>
                    </a:lnTo>
                    <a:lnTo>
                      <a:pt x="780" y="107"/>
                    </a:lnTo>
                    <a:lnTo>
                      <a:pt x="773" y="131"/>
                    </a:lnTo>
                    <a:lnTo>
                      <a:pt x="758" y="131"/>
                    </a:lnTo>
                    <a:lnTo>
                      <a:pt x="751" y="144"/>
                    </a:lnTo>
                    <a:lnTo>
                      <a:pt x="742" y="179"/>
                    </a:lnTo>
                    <a:lnTo>
                      <a:pt x="746" y="214"/>
                    </a:lnTo>
                    <a:lnTo>
                      <a:pt x="742" y="223"/>
                    </a:lnTo>
                    <a:lnTo>
                      <a:pt x="770" y="236"/>
                    </a:lnTo>
                    <a:lnTo>
                      <a:pt x="784" y="236"/>
                    </a:lnTo>
                    <a:lnTo>
                      <a:pt x="779" y="258"/>
                    </a:lnTo>
                    <a:lnTo>
                      <a:pt x="779" y="268"/>
                    </a:lnTo>
                    <a:lnTo>
                      <a:pt x="793" y="279"/>
                    </a:lnTo>
                    <a:lnTo>
                      <a:pt x="805" y="281"/>
                    </a:lnTo>
                    <a:lnTo>
                      <a:pt x="808" y="285"/>
                    </a:lnTo>
                    <a:lnTo>
                      <a:pt x="819" y="281"/>
                    </a:lnTo>
                    <a:lnTo>
                      <a:pt x="838" y="299"/>
                    </a:lnTo>
                    <a:lnTo>
                      <a:pt x="846" y="323"/>
                    </a:lnTo>
                    <a:lnTo>
                      <a:pt x="885" y="350"/>
                    </a:lnTo>
                    <a:lnTo>
                      <a:pt x="895" y="342"/>
                    </a:lnTo>
                    <a:lnTo>
                      <a:pt x="909" y="347"/>
                    </a:lnTo>
                    <a:lnTo>
                      <a:pt x="925" y="350"/>
                    </a:lnTo>
                    <a:lnTo>
                      <a:pt x="939" y="362"/>
                    </a:lnTo>
                    <a:lnTo>
                      <a:pt x="939" y="379"/>
                    </a:lnTo>
                    <a:lnTo>
                      <a:pt x="946" y="379"/>
                    </a:lnTo>
                    <a:lnTo>
                      <a:pt x="949" y="382"/>
                    </a:lnTo>
                    <a:lnTo>
                      <a:pt x="958" y="401"/>
                    </a:lnTo>
                    <a:lnTo>
                      <a:pt x="975" y="417"/>
                    </a:lnTo>
                    <a:lnTo>
                      <a:pt x="982" y="427"/>
                    </a:lnTo>
                    <a:lnTo>
                      <a:pt x="994" y="435"/>
                    </a:lnTo>
                    <a:lnTo>
                      <a:pt x="998" y="439"/>
                    </a:lnTo>
                    <a:lnTo>
                      <a:pt x="1010" y="441"/>
                    </a:lnTo>
                    <a:lnTo>
                      <a:pt x="1025" y="439"/>
                    </a:lnTo>
                    <a:lnTo>
                      <a:pt x="1032" y="435"/>
                    </a:lnTo>
                    <a:lnTo>
                      <a:pt x="1043" y="439"/>
                    </a:lnTo>
                    <a:lnTo>
                      <a:pt x="1051" y="451"/>
                    </a:lnTo>
                    <a:lnTo>
                      <a:pt x="1065" y="457"/>
                    </a:lnTo>
                    <a:lnTo>
                      <a:pt x="1083" y="476"/>
                    </a:lnTo>
                    <a:lnTo>
                      <a:pt x="1099" y="486"/>
                    </a:lnTo>
                    <a:lnTo>
                      <a:pt x="1130" y="525"/>
                    </a:lnTo>
                    <a:lnTo>
                      <a:pt x="1133" y="524"/>
                    </a:lnTo>
                    <a:lnTo>
                      <a:pt x="1152" y="533"/>
                    </a:lnTo>
                    <a:lnTo>
                      <a:pt x="1185" y="540"/>
                    </a:lnTo>
                    <a:lnTo>
                      <a:pt x="1203" y="533"/>
                    </a:lnTo>
                    <a:lnTo>
                      <a:pt x="1208" y="533"/>
                    </a:lnTo>
                    <a:lnTo>
                      <a:pt x="1218" y="533"/>
                    </a:lnTo>
                    <a:lnTo>
                      <a:pt x="1237" y="551"/>
                    </a:lnTo>
                    <a:lnTo>
                      <a:pt x="1250" y="573"/>
                    </a:lnTo>
                    <a:lnTo>
                      <a:pt x="1251" y="591"/>
                    </a:lnTo>
                    <a:lnTo>
                      <a:pt x="1262" y="605"/>
                    </a:lnTo>
                    <a:lnTo>
                      <a:pt x="1278" y="610"/>
                    </a:lnTo>
                    <a:lnTo>
                      <a:pt x="1331" y="705"/>
                    </a:lnTo>
                    <a:lnTo>
                      <a:pt x="1349" y="710"/>
                    </a:lnTo>
                    <a:lnTo>
                      <a:pt x="1357" y="710"/>
                    </a:lnTo>
                    <a:lnTo>
                      <a:pt x="1371" y="724"/>
                    </a:lnTo>
                    <a:lnTo>
                      <a:pt x="1375" y="734"/>
                    </a:lnTo>
                    <a:lnTo>
                      <a:pt x="1366" y="748"/>
                    </a:lnTo>
                    <a:lnTo>
                      <a:pt x="1390" y="751"/>
                    </a:lnTo>
                    <a:lnTo>
                      <a:pt x="1429" y="745"/>
                    </a:lnTo>
                    <a:lnTo>
                      <a:pt x="1422" y="773"/>
                    </a:lnTo>
                    <a:lnTo>
                      <a:pt x="1408" y="786"/>
                    </a:lnTo>
                    <a:lnTo>
                      <a:pt x="1399" y="788"/>
                    </a:lnTo>
                    <a:lnTo>
                      <a:pt x="1397" y="805"/>
                    </a:lnTo>
                    <a:lnTo>
                      <a:pt x="1354" y="859"/>
                    </a:lnTo>
                    <a:lnTo>
                      <a:pt x="1330" y="862"/>
                    </a:lnTo>
                    <a:lnTo>
                      <a:pt x="1316" y="858"/>
                    </a:lnTo>
                    <a:lnTo>
                      <a:pt x="1295" y="859"/>
                    </a:lnTo>
                    <a:lnTo>
                      <a:pt x="1272" y="855"/>
                    </a:lnTo>
                    <a:lnTo>
                      <a:pt x="1229" y="859"/>
                    </a:lnTo>
                    <a:lnTo>
                      <a:pt x="1234" y="870"/>
                    </a:lnTo>
                    <a:lnTo>
                      <a:pt x="1211" y="878"/>
                    </a:lnTo>
                    <a:lnTo>
                      <a:pt x="1168" y="859"/>
                    </a:lnTo>
                    <a:lnTo>
                      <a:pt x="1154" y="862"/>
                    </a:lnTo>
                    <a:lnTo>
                      <a:pt x="1132" y="858"/>
                    </a:lnTo>
                    <a:lnTo>
                      <a:pt x="1123" y="862"/>
                    </a:lnTo>
                    <a:lnTo>
                      <a:pt x="1099" y="855"/>
                    </a:lnTo>
                    <a:lnTo>
                      <a:pt x="1092" y="850"/>
                    </a:lnTo>
                    <a:lnTo>
                      <a:pt x="1079" y="850"/>
                    </a:lnTo>
                    <a:lnTo>
                      <a:pt x="1062" y="862"/>
                    </a:lnTo>
                    <a:lnTo>
                      <a:pt x="1039" y="909"/>
                    </a:lnTo>
                    <a:lnTo>
                      <a:pt x="1029" y="920"/>
                    </a:lnTo>
                    <a:lnTo>
                      <a:pt x="975" y="912"/>
                    </a:lnTo>
                    <a:lnTo>
                      <a:pt x="952" y="915"/>
                    </a:lnTo>
                    <a:lnTo>
                      <a:pt x="947" y="909"/>
                    </a:lnTo>
                    <a:lnTo>
                      <a:pt x="935" y="905"/>
                    </a:lnTo>
                    <a:lnTo>
                      <a:pt x="930" y="890"/>
                    </a:lnTo>
                    <a:lnTo>
                      <a:pt x="902" y="888"/>
                    </a:lnTo>
                    <a:lnTo>
                      <a:pt x="886" y="899"/>
                    </a:lnTo>
                    <a:lnTo>
                      <a:pt x="886" y="915"/>
                    </a:lnTo>
                    <a:lnTo>
                      <a:pt x="876" y="932"/>
                    </a:lnTo>
                    <a:lnTo>
                      <a:pt x="862" y="937"/>
                    </a:lnTo>
                    <a:lnTo>
                      <a:pt x="852" y="932"/>
                    </a:lnTo>
                    <a:lnTo>
                      <a:pt x="846" y="934"/>
                    </a:lnTo>
                    <a:lnTo>
                      <a:pt x="839" y="929"/>
                    </a:lnTo>
                    <a:lnTo>
                      <a:pt x="838" y="934"/>
                    </a:lnTo>
                    <a:lnTo>
                      <a:pt x="824" y="929"/>
                    </a:lnTo>
                    <a:lnTo>
                      <a:pt x="810" y="932"/>
                    </a:lnTo>
                    <a:lnTo>
                      <a:pt x="793" y="925"/>
                    </a:lnTo>
                    <a:lnTo>
                      <a:pt x="784" y="917"/>
                    </a:lnTo>
                    <a:lnTo>
                      <a:pt x="733" y="928"/>
                    </a:lnTo>
                    <a:lnTo>
                      <a:pt x="721" y="947"/>
                    </a:lnTo>
                    <a:lnTo>
                      <a:pt x="711" y="947"/>
                    </a:lnTo>
                    <a:lnTo>
                      <a:pt x="700" y="961"/>
                    </a:lnTo>
                    <a:lnTo>
                      <a:pt x="681" y="969"/>
                    </a:lnTo>
                    <a:lnTo>
                      <a:pt x="678" y="971"/>
                    </a:lnTo>
                    <a:lnTo>
                      <a:pt x="659" y="964"/>
                    </a:lnTo>
                    <a:lnTo>
                      <a:pt x="650" y="966"/>
                    </a:lnTo>
                    <a:lnTo>
                      <a:pt x="653" y="974"/>
                    </a:lnTo>
                    <a:lnTo>
                      <a:pt x="636" y="977"/>
                    </a:lnTo>
                    <a:lnTo>
                      <a:pt x="624" y="990"/>
                    </a:lnTo>
                    <a:lnTo>
                      <a:pt x="601" y="1022"/>
                    </a:lnTo>
                    <a:lnTo>
                      <a:pt x="593" y="1026"/>
                    </a:lnTo>
                    <a:lnTo>
                      <a:pt x="556" y="1074"/>
                    </a:lnTo>
                    <a:lnTo>
                      <a:pt x="539" y="1074"/>
                    </a:lnTo>
                    <a:lnTo>
                      <a:pt x="530" y="1074"/>
                    </a:lnTo>
                    <a:lnTo>
                      <a:pt x="523" y="1085"/>
                    </a:lnTo>
                    <a:lnTo>
                      <a:pt x="497" y="1101"/>
                    </a:lnTo>
                    <a:lnTo>
                      <a:pt x="486" y="1098"/>
                    </a:lnTo>
                    <a:lnTo>
                      <a:pt x="469" y="1101"/>
                    </a:lnTo>
                    <a:lnTo>
                      <a:pt x="452" y="1093"/>
                    </a:lnTo>
                    <a:lnTo>
                      <a:pt x="441" y="1090"/>
                    </a:lnTo>
                    <a:lnTo>
                      <a:pt x="427" y="1098"/>
                    </a:lnTo>
                    <a:lnTo>
                      <a:pt x="394" y="1138"/>
                    </a:lnTo>
                    <a:lnTo>
                      <a:pt x="372" y="1150"/>
                    </a:lnTo>
                    <a:lnTo>
                      <a:pt x="365" y="1146"/>
                    </a:lnTo>
                    <a:lnTo>
                      <a:pt x="349" y="1146"/>
                    </a:lnTo>
                    <a:lnTo>
                      <a:pt x="332" y="1147"/>
                    </a:lnTo>
                    <a:lnTo>
                      <a:pt x="306" y="1172"/>
                    </a:lnTo>
                    <a:lnTo>
                      <a:pt x="299" y="1187"/>
                    </a:lnTo>
                    <a:lnTo>
                      <a:pt x="290" y="1196"/>
                    </a:lnTo>
                    <a:lnTo>
                      <a:pt x="280" y="1200"/>
                    </a:lnTo>
                    <a:lnTo>
                      <a:pt x="276" y="1208"/>
                    </a:lnTo>
                    <a:lnTo>
                      <a:pt x="250" y="1227"/>
                    </a:lnTo>
                    <a:lnTo>
                      <a:pt x="221" y="1257"/>
                    </a:lnTo>
                    <a:lnTo>
                      <a:pt x="195" y="1274"/>
                    </a:lnTo>
                    <a:lnTo>
                      <a:pt x="182" y="1276"/>
                    </a:lnTo>
                    <a:lnTo>
                      <a:pt x="154" y="1281"/>
                    </a:lnTo>
                    <a:lnTo>
                      <a:pt x="146" y="127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28" name="Freeform 108"/>
              <p:cNvSpPr>
                <a:spLocks/>
              </p:cNvSpPr>
              <p:nvPr/>
            </p:nvSpPr>
            <p:spPr bwMode="auto">
              <a:xfrm>
                <a:off x="8092603" y="7793068"/>
                <a:ext cx="26988" cy="33338"/>
              </a:xfrm>
              <a:custGeom>
                <a:avLst/>
                <a:gdLst>
                  <a:gd name="T0" fmla="*/ 0 w 17"/>
                  <a:gd name="T1" fmla="*/ 0 h 21"/>
                  <a:gd name="T2" fmla="*/ 16 w 17"/>
                  <a:gd name="T3" fmla="*/ 6 h 21"/>
                  <a:gd name="T4" fmla="*/ 17 w 17"/>
                  <a:gd name="T5" fmla="*/ 11 h 21"/>
                  <a:gd name="T6" fmla="*/ 6 w 17"/>
                  <a:gd name="T7" fmla="*/ 4 h 21"/>
                  <a:gd name="T8" fmla="*/ 4 w 17"/>
                  <a:gd name="T9" fmla="*/ 11 h 21"/>
                  <a:gd name="T10" fmla="*/ 14 w 17"/>
                  <a:gd name="T11" fmla="*/ 16 h 21"/>
                  <a:gd name="T12" fmla="*/ 6 w 17"/>
                  <a:gd name="T13" fmla="*/ 16 h 21"/>
                  <a:gd name="T14" fmla="*/ 4 w 17"/>
                  <a:gd name="T15" fmla="*/ 21 h 21"/>
                  <a:gd name="T16" fmla="*/ 0 w 1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1">
                    <a:moveTo>
                      <a:pt x="0" y="0"/>
                    </a:moveTo>
                    <a:lnTo>
                      <a:pt x="16" y="6"/>
                    </a:lnTo>
                    <a:lnTo>
                      <a:pt x="17" y="11"/>
                    </a:lnTo>
                    <a:lnTo>
                      <a:pt x="6" y="4"/>
                    </a:lnTo>
                    <a:lnTo>
                      <a:pt x="4" y="11"/>
                    </a:lnTo>
                    <a:lnTo>
                      <a:pt x="14" y="16"/>
                    </a:lnTo>
                    <a:lnTo>
                      <a:pt x="6" y="16"/>
                    </a:lnTo>
                    <a:lnTo>
                      <a:pt x="4" y="21"/>
                    </a:lnTo>
                    <a:lnTo>
                      <a:pt x="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29" name="Freeform 109"/>
              <p:cNvSpPr>
                <a:spLocks/>
              </p:cNvSpPr>
              <p:nvPr/>
            </p:nvSpPr>
            <p:spPr bwMode="auto">
              <a:xfrm>
                <a:off x="7698903" y="7656543"/>
                <a:ext cx="1074738" cy="1149354"/>
              </a:xfrm>
              <a:custGeom>
                <a:avLst/>
                <a:gdLst>
                  <a:gd name="T0" fmla="*/ 264 w 677"/>
                  <a:gd name="T1" fmla="*/ 506 h 724"/>
                  <a:gd name="T2" fmla="*/ 196 w 677"/>
                  <a:gd name="T3" fmla="*/ 496 h 724"/>
                  <a:gd name="T4" fmla="*/ 144 w 677"/>
                  <a:gd name="T5" fmla="*/ 449 h 724"/>
                  <a:gd name="T6" fmla="*/ 104 w 677"/>
                  <a:gd name="T7" fmla="*/ 412 h 724"/>
                  <a:gd name="T8" fmla="*/ 71 w 677"/>
                  <a:gd name="T9" fmla="*/ 415 h 724"/>
                  <a:gd name="T10" fmla="*/ 43 w 677"/>
                  <a:gd name="T11" fmla="*/ 399 h 724"/>
                  <a:gd name="T12" fmla="*/ 10 w 677"/>
                  <a:gd name="T13" fmla="*/ 355 h 724"/>
                  <a:gd name="T14" fmla="*/ 0 w 677"/>
                  <a:gd name="T15" fmla="*/ 335 h 724"/>
                  <a:gd name="T16" fmla="*/ 26 w 677"/>
                  <a:gd name="T17" fmla="*/ 302 h 724"/>
                  <a:gd name="T18" fmla="*/ 64 w 677"/>
                  <a:gd name="T19" fmla="*/ 280 h 724"/>
                  <a:gd name="T20" fmla="*/ 94 w 677"/>
                  <a:gd name="T21" fmla="*/ 248 h 724"/>
                  <a:gd name="T22" fmla="*/ 104 w 677"/>
                  <a:gd name="T23" fmla="*/ 199 h 724"/>
                  <a:gd name="T24" fmla="*/ 111 w 677"/>
                  <a:gd name="T25" fmla="*/ 168 h 724"/>
                  <a:gd name="T26" fmla="*/ 121 w 677"/>
                  <a:gd name="T27" fmla="*/ 133 h 724"/>
                  <a:gd name="T28" fmla="*/ 106 w 677"/>
                  <a:gd name="T29" fmla="*/ 76 h 724"/>
                  <a:gd name="T30" fmla="*/ 116 w 677"/>
                  <a:gd name="T31" fmla="*/ 19 h 724"/>
                  <a:gd name="T32" fmla="*/ 151 w 677"/>
                  <a:gd name="T33" fmla="*/ 4 h 724"/>
                  <a:gd name="T34" fmla="*/ 189 w 677"/>
                  <a:gd name="T35" fmla="*/ 4 h 724"/>
                  <a:gd name="T36" fmla="*/ 205 w 677"/>
                  <a:gd name="T37" fmla="*/ 60 h 724"/>
                  <a:gd name="T38" fmla="*/ 246 w 677"/>
                  <a:gd name="T39" fmla="*/ 74 h 724"/>
                  <a:gd name="T40" fmla="*/ 279 w 677"/>
                  <a:gd name="T41" fmla="*/ 113 h 724"/>
                  <a:gd name="T42" fmla="*/ 316 w 677"/>
                  <a:gd name="T43" fmla="*/ 141 h 724"/>
                  <a:gd name="T44" fmla="*/ 335 w 677"/>
                  <a:gd name="T45" fmla="*/ 164 h 724"/>
                  <a:gd name="T46" fmla="*/ 356 w 677"/>
                  <a:gd name="T47" fmla="*/ 167 h 724"/>
                  <a:gd name="T48" fmla="*/ 357 w 677"/>
                  <a:gd name="T49" fmla="*/ 195 h 724"/>
                  <a:gd name="T50" fmla="*/ 415 w 677"/>
                  <a:gd name="T51" fmla="*/ 186 h 724"/>
                  <a:gd name="T52" fmla="*/ 469 w 677"/>
                  <a:gd name="T53" fmla="*/ 231 h 724"/>
                  <a:gd name="T54" fmla="*/ 503 w 677"/>
                  <a:gd name="T55" fmla="*/ 267 h 724"/>
                  <a:gd name="T56" fmla="*/ 531 w 677"/>
                  <a:gd name="T57" fmla="*/ 262 h 724"/>
                  <a:gd name="T58" fmla="*/ 484 w 677"/>
                  <a:gd name="T59" fmla="*/ 234 h 724"/>
                  <a:gd name="T60" fmla="*/ 458 w 677"/>
                  <a:gd name="T61" fmla="*/ 203 h 724"/>
                  <a:gd name="T62" fmla="*/ 444 w 677"/>
                  <a:gd name="T63" fmla="*/ 180 h 724"/>
                  <a:gd name="T64" fmla="*/ 422 w 677"/>
                  <a:gd name="T65" fmla="*/ 168 h 724"/>
                  <a:gd name="T66" fmla="*/ 413 w 677"/>
                  <a:gd name="T67" fmla="*/ 151 h 724"/>
                  <a:gd name="T68" fmla="*/ 455 w 677"/>
                  <a:gd name="T69" fmla="*/ 133 h 724"/>
                  <a:gd name="T70" fmla="*/ 444 w 677"/>
                  <a:gd name="T71" fmla="*/ 89 h 724"/>
                  <a:gd name="T72" fmla="*/ 514 w 677"/>
                  <a:gd name="T73" fmla="*/ 92 h 724"/>
                  <a:gd name="T74" fmla="*/ 509 w 677"/>
                  <a:gd name="T75" fmla="*/ 79 h 724"/>
                  <a:gd name="T76" fmla="*/ 543 w 677"/>
                  <a:gd name="T77" fmla="*/ 74 h 724"/>
                  <a:gd name="T78" fmla="*/ 592 w 677"/>
                  <a:gd name="T79" fmla="*/ 70 h 724"/>
                  <a:gd name="T80" fmla="*/ 640 w 677"/>
                  <a:gd name="T81" fmla="*/ 106 h 724"/>
                  <a:gd name="T82" fmla="*/ 647 w 677"/>
                  <a:gd name="T83" fmla="*/ 180 h 724"/>
                  <a:gd name="T84" fmla="*/ 660 w 677"/>
                  <a:gd name="T85" fmla="*/ 203 h 724"/>
                  <a:gd name="T86" fmla="*/ 677 w 677"/>
                  <a:gd name="T87" fmla="*/ 251 h 724"/>
                  <a:gd name="T88" fmla="*/ 628 w 677"/>
                  <a:gd name="T89" fmla="*/ 315 h 724"/>
                  <a:gd name="T90" fmla="*/ 623 w 677"/>
                  <a:gd name="T91" fmla="*/ 367 h 724"/>
                  <a:gd name="T92" fmla="*/ 573 w 677"/>
                  <a:gd name="T93" fmla="*/ 429 h 724"/>
                  <a:gd name="T94" fmla="*/ 514 w 677"/>
                  <a:gd name="T95" fmla="*/ 464 h 724"/>
                  <a:gd name="T96" fmla="*/ 512 w 677"/>
                  <a:gd name="T97" fmla="*/ 487 h 724"/>
                  <a:gd name="T98" fmla="*/ 517 w 677"/>
                  <a:gd name="T99" fmla="*/ 520 h 724"/>
                  <a:gd name="T100" fmla="*/ 564 w 677"/>
                  <a:gd name="T101" fmla="*/ 573 h 724"/>
                  <a:gd name="T102" fmla="*/ 601 w 677"/>
                  <a:gd name="T103" fmla="*/ 560 h 724"/>
                  <a:gd name="T104" fmla="*/ 623 w 677"/>
                  <a:gd name="T105" fmla="*/ 603 h 724"/>
                  <a:gd name="T106" fmla="*/ 608 w 677"/>
                  <a:gd name="T107" fmla="*/ 622 h 724"/>
                  <a:gd name="T108" fmla="*/ 592 w 677"/>
                  <a:gd name="T109" fmla="*/ 655 h 724"/>
                  <a:gd name="T110" fmla="*/ 554 w 677"/>
                  <a:gd name="T111" fmla="*/ 702 h 724"/>
                  <a:gd name="T112" fmla="*/ 528 w 677"/>
                  <a:gd name="T113" fmla="*/ 705 h 724"/>
                  <a:gd name="T114" fmla="*/ 489 w 677"/>
                  <a:gd name="T115" fmla="*/ 718 h 724"/>
                  <a:gd name="T116" fmla="*/ 436 w 677"/>
                  <a:gd name="T117" fmla="*/ 708 h 724"/>
                  <a:gd name="T118" fmla="*/ 411 w 677"/>
                  <a:gd name="T119" fmla="*/ 683 h 724"/>
                  <a:gd name="T120" fmla="*/ 323 w 677"/>
                  <a:gd name="T121" fmla="*/ 578 h 724"/>
                  <a:gd name="T122" fmla="*/ 298 w 677"/>
                  <a:gd name="T123" fmla="*/ 523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724">
                    <a:moveTo>
                      <a:pt x="279" y="506"/>
                    </a:moveTo>
                    <a:lnTo>
                      <a:pt x="269" y="506"/>
                    </a:lnTo>
                    <a:lnTo>
                      <a:pt x="264" y="506"/>
                    </a:lnTo>
                    <a:lnTo>
                      <a:pt x="246" y="514"/>
                    </a:lnTo>
                    <a:lnTo>
                      <a:pt x="213" y="506"/>
                    </a:lnTo>
                    <a:lnTo>
                      <a:pt x="196" y="496"/>
                    </a:lnTo>
                    <a:lnTo>
                      <a:pt x="191" y="498"/>
                    </a:lnTo>
                    <a:lnTo>
                      <a:pt x="160" y="460"/>
                    </a:lnTo>
                    <a:lnTo>
                      <a:pt x="144" y="449"/>
                    </a:lnTo>
                    <a:lnTo>
                      <a:pt x="127" y="429"/>
                    </a:lnTo>
                    <a:lnTo>
                      <a:pt x="113" y="425"/>
                    </a:lnTo>
                    <a:lnTo>
                      <a:pt x="104" y="412"/>
                    </a:lnTo>
                    <a:lnTo>
                      <a:pt x="94" y="407"/>
                    </a:lnTo>
                    <a:lnTo>
                      <a:pt x="87" y="412"/>
                    </a:lnTo>
                    <a:lnTo>
                      <a:pt x="71" y="415"/>
                    </a:lnTo>
                    <a:lnTo>
                      <a:pt x="59" y="412"/>
                    </a:lnTo>
                    <a:lnTo>
                      <a:pt x="55" y="407"/>
                    </a:lnTo>
                    <a:lnTo>
                      <a:pt x="43" y="399"/>
                    </a:lnTo>
                    <a:lnTo>
                      <a:pt x="36" y="390"/>
                    </a:lnTo>
                    <a:lnTo>
                      <a:pt x="19" y="374"/>
                    </a:lnTo>
                    <a:lnTo>
                      <a:pt x="10" y="355"/>
                    </a:lnTo>
                    <a:lnTo>
                      <a:pt x="7" y="351"/>
                    </a:lnTo>
                    <a:lnTo>
                      <a:pt x="0" y="351"/>
                    </a:lnTo>
                    <a:lnTo>
                      <a:pt x="0" y="335"/>
                    </a:lnTo>
                    <a:lnTo>
                      <a:pt x="10" y="332"/>
                    </a:lnTo>
                    <a:lnTo>
                      <a:pt x="17" y="307"/>
                    </a:lnTo>
                    <a:lnTo>
                      <a:pt x="26" y="302"/>
                    </a:lnTo>
                    <a:lnTo>
                      <a:pt x="36" y="278"/>
                    </a:lnTo>
                    <a:lnTo>
                      <a:pt x="47" y="275"/>
                    </a:lnTo>
                    <a:lnTo>
                      <a:pt x="64" y="280"/>
                    </a:lnTo>
                    <a:lnTo>
                      <a:pt x="81" y="261"/>
                    </a:lnTo>
                    <a:lnTo>
                      <a:pt x="81" y="253"/>
                    </a:lnTo>
                    <a:lnTo>
                      <a:pt x="94" y="248"/>
                    </a:lnTo>
                    <a:lnTo>
                      <a:pt x="97" y="231"/>
                    </a:lnTo>
                    <a:lnTo>
                      <a:pt x="109" y="221"/>
                    </a:lnTo>
                    <a:lnTo>
                      <a:pt x="104" y="199"/>
                    </a:lnTo>
                    <a:lnTo>
                      <a:pt x="113" y="186"/>
                    </a:lnTo>
                    <a:lnTo>
                      <a:pt x="99" y="173"/>
                    </a:lnTo>
                    <a:lnTo>
                      <a:pt x="111" y="168"/>
                    </a:lnTo>
                    <a:lnTo>
                      <a:pt x="116" y="156"/>
                    </a:lnTo>
                    <a:lnTo>
                      <a:pt x="113" y="146"/>
                    </a:lnTo>
                    <a:lnTo>
                      <a:pt x="121" y="133"/>
                    </a:lnTo>
                    <a:lnTo>
                      <a:pt x="118" y="105"/>
                    </a:lnTo>
                    <a:lnTo>
                      <a:pt x="106" y="89"/>
                    </a:lnTo>
                    <a:lnTo>
                      <a:pt x="106" y="76"/>
                    </a:lnTo>
                    <a:lnTo>
                      <a:pt x="102" y="65"/>
                    </a:lnTo>
                    <a:lnTo>
                      <a:pt x="104" y="39"/>
                    </a:lnTo>
                    <a:lnTo>
                      <a:pt x="116" y="19"/>
                    </a:lnTo>
                    <a:lnTo>
                      <a:pt x="135" y="22"/>
                    </a:lnTo>
                    <a:lnTo>
                      <a:pt x="140" y="12"/>
                    </a:lnTo>
                    <a:lnTo>
                      <a:pt x="151" y="4"/>
                    </a:lnTo>
                    <a:lnTo>
                      <a:pt x="160" y="4"/>
                    </a:lnTo>
                    <a:lnTo>
                      <a:pt x="189" y="0"/>
                    </a:lnTo>
                    <a:lnTo>
                      <a:pt x="189" y="4"/>
                    </a:lnTo>
                    <a:lnTo>
                      <a:pt x="198" y="4"/>
                    </a:lnTo>
                    <a:lnTo>
                      <a:pt x="199" y="60"/>
                    </a:lnTo>
                    <a:lnTo>
                      <a:pt x="205" y="60"/>
                    </a:lnTo>
                    <a:lnTo>
                      <a:pt x="205" y="84"/>
                    </a:lnTo>
                    <a:lnTo>
                      <a:pt x="246" y="81"/>
                    </a:lnTo>
                    <a:lnTo>
                      <a:pt x="246" y="74"/>
                    </a:lnTo>
                    <a:lnTo>
                      <a:pt x="252" y="74"/>
                    </a:lnTo>
                    <a:lnTo>
                      <a:pt x="276" y="92"/>
                    </a:lnTo>
                    <a:lnTo>
                      <a:pt x="279" y="113"/>
                    </a:lnTo>
                    <a:lnTo>
                      <a:pt x="305" y="119"/>
                    </a:lnTo>
                    <a:lnTo>
                      <a:pt x="316" y="133"/>
                    </a:lnTo>
                    <a:lnTo>
                      <a:pt x="316" y="141"/>
                    </a:lnTo>
                    <a:lnTo>
                      <a:pt x="324" y="154"/>
                    </a:lnTo>
                    <a:lnTo>
                      <a:pt x="331" y="156"/>
                    </a:lnTo>
                    <a:lnTo>
                      <a:pt x="335" y="164"/>
                    </a:lnTo>
                    <a:lnTo>
                      <a:pt x="340" y="159"/>
                    </a:lnTo>
                    <a:lnTo>
                      <a:pt x="347" y="164"/>
                    </a:lnTo>
                    <a:lnTo>
                      <a:pt x="356" y="167"/>
                    </a:lnTo>
                    <a:lnTo>
                      <a:pt x="349" y="184"/>
                    </a:lnTo>
                    <a:lnTo>
                      <a:pt x="356" y="184"/>
                    </a:lnTo>
                    <a:lnTo>
                      <a:pt x="357" y="195"/>
                    </a:lnTo>
                    <a:lnTo>
                      <a:pt x="371" y="189"/>
                    </a:lnTo>
                    <a:lnTo>
                      <a:pt x="390" y="184"/>
                    </a:lnTo>
                    <a:lnTo>
                      <a:pt x="415" y="186"/>
                    </a:lnTo>
                    <a:lnTo>
                      <a:pt x="422" y="194"/>
                    </a:lnTo>
                    <a:lnTo>
                      <a:pt x="451" y="221"/>
                    </a:lnTo>
                    <a:lnTo>
                      <a:pt x="469" y="231"/>
                    </a:lnTo>
                    <a:lnTo>
                      <a:pt x="474" y="240"/>
                    </a:lnTo>
                    <a:lnTo>
                      <a:pt x="491" y="251"/>
                    </a:lnTo>
                    <a:lnTo>
                      <a:pt x="503" y="267"/>
                    </a:lnTo>
                    <a:lnTo>
                      <a:pt x="509" y="274"/>
                    </a:lnTo>
                    <a:lnTo>
                      <a:pt x="531" y="267"/>
                    </a:lnTo>
                    <a:lnTo>
                      <a:pt x="531" y="262"/>
                    </a:lnTo>
                    <a:lnTo>
                      <a:pt x="517" y="262"/>
                    </a:lnTo>
                    <a:lnTo>
                      <a:pt x="512" y="253"/>
                    </a:lnTo>
                    <a:lnTo>
                      <a:pt x="484" y="234"/>
                    </a:lnTo>
                    <a:lnTo>
                      <a:pt x="476" y="213"/>
                    </a:lnTo>
                    <a:lnTo>
                      <a:pt x="465" y="211"/>
                    </a:lnTo>
                    <a:lnTo>
                      <a:pt x="458" y="203"/>
                    </a:lnTo>
                    <a:lnTo>
                      <a:pt x="460" y="171"/>
                    </a:lnTo>
                    <a:lnTo>
                      <a:pt x="455" y="181"/>
                    </a:lnTo>
                    <a:lnTo>
                      <a:pt x="444" y="180"/>
                    </a:lnTo>
                    <a:lnTo>
                      <a:pt x="444" y="173"/>
                    </a:lnTo>
                    <a:lnTo>
                      <a:pt x="441" y="176"/>
                    </a:lnTo>
                    <a:lnTo>
                      <a:pt x="422" y="168"/>
                    </a:lnTo>
                    <a:lnTo>
                      <a:pt x="422" y="162"/>
                    </a:lnTo>
                    <a:lnTo>
                      <a:pt x="418" y="159"/>
                    </a:lnTo>
                    <a:lnTo>
                      <a:pt x="413" y="151"/>
                    </a:lnTo>
                    <a:lnTo>
                      <a:pt x="429" y="140"/>
                    </a:lnTo>
                    <a:lnTo>
                      <a:pt x="451" y="141"/>
                    </a:lnTo>
                    <a:lnTo>
                      <a:pt x="455" y="133"/>
                    </a:lnTo>
                    <a:lnTo>
                      <a:pt x="436" y="114"/>
                    </a:lnTo>
                    <a:lnTo>
                      <a:pt x="444" y="116"/>
                    </a:lnTo>
                    <a:lnTo>
                      <a:pt x="444" y="89"/>
                    </a:lnTo>
                    <a:lnTo>
                      <a:pt x="488" y="81"/>
                    </a:lnTo>
                    <a:lnTo>
                      <a:pt x="493" y="92"/>
                    </a:lnTo>
                    <a:lnTo>
                      <a:pt x="514" y="92"/>
                    </a:lnTo>
                    <a:lnTo>
                      <a:pt x="515" y="97"/>
                    </a:lnTo>
                    <a:lnTo>
                      <a:pt x="517" y="94"/>
                    </a:lnTo>
                    <a:lnTo>
                      <a:pt x="509" y="79"/>
                    </a:lnTo>
                    <a:lnTo>
                      <a:pt x="514" y="70"/>
                    </a:lnTo>
                    <a:lnTo>
                      <a:pt x="531" y="71"/>
                    </a:lnTo>
                    <a:lnTo>
                      <a:pt x="543" y="74"/>
                    </a:lnTo>
                    <a:lnTo>
                      <a:pt x="555" y="70"/>
                    </a:lnTo>
                    <a:lnTo>
                      <a:pt x="583" y="65"/>
                    </a:lnTo>
                    <a:lnTo>
                      <a:pt x="592" y="70"/>
                    </a:lnTo>
                    <a:lnTo>
                      <a:pt x="604" y="71"/>
                    </a:lnTo>
                    <a:lnTo>
                      <a:pt x="640" y="105"/>
                    </a:lnTo>
                    <a:lnTo>
                      <a:pt x="640" y="106"/>
                    </a:lnTo>
                    <a:lnTo>
                      <a:pt x="642" y="119"/>
                    </a:lnTo>
                    <a:lnTo>
                      <a:pt x="639" y="140"/>
                    </a:lnTo>
                    <a:lnTo>
                      <a:pt x="647" y="180"/>
                    </a:lnTo>
                    <a:lnTo>
                      <a:pt x="640" y="184"/>
                    </a:lnTo>
                    <a:lnTo>
                      <a:pt x="651" y="199"/>
                    </a:lnTo>
                    <a:lnTo>
                      <a:pt x="660" y="203"/>
                    </a:lnTo>
                    <a:lnTo>
                      <a:pt x="672" y="218"/>
                    </a:lnTo>
                    <a:lnTo>
                      <a:pt x="677" y="221"/>
                    </a:lnTo>
                    <a:lnTo>
                      <a:pt x="677" y="251"/>
                    </a:lnTo>
                    <a:lnTo>
                      <a:pt x="660" y="275"/>
                    </a:lnTo>
                    <a:lnTo>
                      <a:pt x="637" y="297"/>
                    </a:lnTo>
                    <a:lnTo>
                      <a:pt x="628" y="315"/>
                    </a:lnTo>
                    <a:lnTo>
                      <a:pt x="628" y="335"/>
                    </a:lnTo>
                    <a:lnTo>
                      <a:pt x="634" y="348"/>
                    </a:lnTo>
                    <a:lnTo>
                      <a:pt x="623" y="367"/>
                    </a:lnTo>
                    <a:lnTo>
                      <a:pt x="618" y="386"/>
                    </a:lnTo>
                    <a:lnTo>
                      <a:pt x="597" y="412"/>
                    </a:lnTo>
                    <a:lnTo>
                      <a:pt x="573" y="429"/>
                    </a:lnTo>
                    <a:lnTo>
                      <a:pt x="557" y="453"/>
                    </a:lnTo>
                    <a:lnTo>
                      <a:pt x="531" y="447"/>
                    </a:lnTo>
                    <a:lnTo>
                      <a:pt x="514" y="464"/>
                    </a:lnTo>
                    <a:lnTo>
                      <a:pt x="498" y="474"/>
                    </a:lnTo>
                    <a:lnTo>
                      <a:pt x="498" y="482"/>
                    </a:lnTo>
                    <a:lnTo>
                      <a:pt x="512" y="487"/>
                    </a:lnTo>
                    <a:lnTo>
                      <a:pt x="514" y="506"/>
                    </a:lnTo>
                    <a:lnTo>
                      <a:pt x="514" y="519"/>
                    </a:lnTo>
                    <a:lnTo>
                      <a:pt x="517" y="520"/>
                    </a:lnTo>
                    <a:lnTo>
                      <a:pt x="517" y="535"/>
                    </a:lnTo>
                    <a:lnTo>
                      <a:pt x="540" y="563"/>
                    </a:lnTo>
                    <a:lnTo>
                      <a:pt x="564" y="573"/>
                    </a:lnTo>
                    <a:lnTo>
                      <a:pt x="573" y="571"/>
                    </a:lnTo>
                    <a:lnTo>
                      <a:pt x="587" y="560"/>
                    </a:lnTo>
                    <a:lnTo>
                      <a:pt x="601" y="560"/>
                    </a:lnTo>
                    <a:lnTo>
                      <a:pt x="604" y="568"/>
                    </a:lnTo>
                    <a:lnTo>
                      <a:pt x="604" y="584"/>
                    </a:lnTo>
                    <a:lnTo>
                      <a:pt x="623" y="603"/>
                    </a:lnTo>
                    <a:lnTo>
                      <a:pt x="625" y="611"/>
                    </a:lnTo>
                    <a:lnTo>
                      <a:pt x="616" y="617"/>
                    </a:lnTo>
                    <a:lnTo>
                      <a:pt x="608" y="622"/>
                    </a:lnTo>
                    <a:lnTo>
                      <a:pt x="592" y="638"/>
                    </a:lnTo>
                    <a:lnTo>
                      <a:pt x="594" y="644"/>
                    </a:lnTo>
                    <a:lnTo>
                      <a:pt x="592" y="655"/>
                    </a:lnTo>
                    <a:lnTo>
                      <a:pt x="597" y="667"/>
                    </a:lnTo>
                    <a:lnTo>
                      <a:pt x="587" y="689"/>
                    </a:lnTo>
                    <a:lnTo>
                      <a:pt x="554" y="702"/>
                    </a:lnTo>
                    <a:lnTo>
                      <a:pt x="543" y="702"/>
                    </a:lnTo>
                    <a:lnTo>
                      <a:pt x="531" y="708"/>
                    </a:lnTo>
                    <a:lnTo>
                      <a:pt x="528" y="705"/>
                    </a:lnTo>
                    <a:lnTo>
                      <a:pt x="512" y="713"/>
                    </a:lnTo>
                    <a:lnTo>
                      <a:pt x="493" y="710"/>
                    </a:lnTo>
                    <a:lnTo>
                      <a:pt x="489" y="718"/>
                    </a:lnTo>
                    <a:lnTo>
                      <a:pt x="451" y="724"/>
                    </a:lnTo>
                    <a:lnTo>
                      <a:pt x="427" y="722"/>
                    </a:lnTo>
                    <a:lnTo>
                      <a:pt x="436" y="708"/>
                    </a:lnTo>
                    <a:lnTo>
                      <a:pt x="434" y="697"/>
                    </a:lnTo>
                    <a:lnTo>
                      <a:pt x="418" y="683"/>
                    </a:lnTo>
                    <a:lnTo>
                      <a:pt x="411" y="683"/>
                    </a:lnTo>
                    <a:lnTo>
                      <a:pt x="394" y="678"/>
                    </a:lnTo>
                    <a:lnTo>
                      <a:pt x="338" y="584"/>
                    </a:lnTo>
                    <a:lnTo>
                      <a:pt x="323" y="578"/>
                    </a:lnTo>
                    <a:lnTo>
                      <a:pt x="314" y="563"/>
                    </a:lnTo>
                    <a:lnTo>
                      <a:pt x="311" y="546"/>
                    </a:lnTo>
                    <a:lnTo>
                      <a:pt x="298" y="523"/>
                    </a:lnTo>
                    <a:lnTo>
                      <a:pt x="279" y="5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30" name="Freeform 110"/>
              <p:cNvSpPr>
                <a:spLocks/>
              </p:cNvSpPr>
              <p:nvPr/>
            </p:nvSpPr>
            <p:spPr bwMode="auto">
              <a:xfrm>
                <a:off x="7698903" y="7656543"/>
                <a:ext cx="1074738" cy="1149354"/>
              </a:xfrm>
              <a:custGeom>
                <a:avLst/>
                <a:gdLst>
                  <a:gd name="T0" fmla="*/ 264 w 677"/>
                  <a:gd name="T1" fmla="*/ 506 h 724"/>
                  <a:gd name="T2" fmla="*/ 196 w 677"/>
                  <a:gd name="T3" fmla="*/ 496 h 724"/>
                  <a:gd name="T4" fmla="*/ 144 w 677"/>
                  <a:gd name="T5" fmla="*/ 449 h 724"/>
                  <a:gd name="T6" fmla="*/ 104 w 677"/>
                  <a:gd name="T7" fmla="*/ 412 h 724"/>
                  <a:gd name="T8" fmla="*/ 71 w 677"/>
                  <a:gd name="T9" fmla="*/ 415 h 724"/>
                  <a:gd name="T10" fmla="*/ 43 w 677"/>
                  <a:gd name="T11" fmla="*/ 399 h 724"/>
                  <a:gd name="T12" fmla="*/ 10 w 677"/>
                  <a:gd name="T13" fmla="*/ 355 h 724"/>
                  <a:gd name="T14" fmla="*/ 0 w 677"/>
                  <a:gd name="T15" fmla="*/ 335 h 724"/>
                  <a:gd name="T16" fmla="*/ 26 w 677"/>
                  <a:gd name="T17" fmla="*/ 302 h 724"/>
                  <a:gd name="T18" fmla="*/ 64 w 677"/>
                  <a:gd name="T19" fmla="*/ 280 h 724"/>
                  <a:gd name="T20" fmla="*/ 94 w 677"/>
                  <a:gd name="T21" fmla="*/ 248 h 724"/>
                  <a:gd name="T22" fmla="*/ 104 w 677"/>
                  <a:gd name="T23" fmla="*/ 199 h 724"/>
                  <a:gd name="T24" fmla="*/ 111 w 677"/>
                  <a:gd name="T25" fmla="*/ 168 h 724"/>
                  <a:gd name="T26" fmla="*/ 121 w 677"/>
                  <a:gd name="T27" fmla="*/ 133 h 724"/>
                  <a:gd name="T28" fmla="*/ 106 w 677"/>
                  <a:gd name="T29" fmla="*/ 76 h 724"/>
                  <a:gd name="T30" fmla="*/ 116 w 677"/>
                  <a:gd name="T31" fmla="*/ 19 h 724"/>
                  <a:gd name="T32" fmla="*/ 151 w 677"/>
                  <a:gd name="T33" fmla="*/ 4 h 724"/>
                  <a:gd name="T34" fmla="*/ 189 w 677"/>
                  <a:gd name="T35" fmla="*/ 4 h 724"/>
                  <a:gd name="T36" fmla="*/ 205 w 677"/>
                  <a:gd name="T37" fmla="*/ 60 h 724"/>
                  <a:gd name="T38" fmla="*/ 246 w 677"/>
                  <a:gd name="T39" fmla="*/ 74 h 724"/>
                  <a:gd name="T40" fmla="*/ 279 w 677"/>
                  <a:gd name="T41" fmla="*/ 113 h 724"/>
                  <a:gd name="T42" fmla="*/ 316 w 677"/>
                  <a:gd name="T43" fmla="*/ 141 h 724"/>
                  <a:gd name="T44" fmla="*/ 335 w 677"/>
                  <a:gd name="T45" fmla="*/ 164 h 724"/>
                  <a:gd name="T46" fmla="*/ 356 w 677"/>
                  <a:gd name="T47" fmla="*/ 167 h 724"/>
                  <a:gd name="T48" fmla="*/ 357 w 677"/>
                  <a:gd name="T49" fmla="*/ 195 h 724"/>
                  <a:gd name="T50" fmla="*/ 415 w 677"/>
                  <a:gd name="T51" fmla="*/ 186 h 724"/>
                  <a:gd name="T52" fmla="*/ 469 w 677"/>
                  <a:gd name="T53" fmla="*/ 231 h 724"/>
                  <a:gd name="T54" fmla="*/ 503 w 677"/>
                  <a:gd name="T55" fmla="*/ 267 h 724"/>
                  <a:gd name="T56" fmla="*/ 531 w 677"/>
                  <a:gd name="T57" fmla="*/ 262 h 724"/>
                  <a:gd name="T58" fmla="*/ 484 w 677"/>
                  <a:gd name="T59" fmla="*/ 234 h 724"/>
                  <a:gd name="T60" fmla="*/ 458 w 677"/>
                  <a:gd name="T61" fmla="*/ 203 h 724"/>
                  <a:gd name="T62" fmla="*/ 444 w 677"/>
                  <a:gd name="T63" fmla="*/ 180 h 724"/>
                  <a:gd name="T64" fmla="*/ 422 w 677"/>
                  <a:gd name="T65" fmla="*/ 168 h 724"/>
                  <a:gd name="T66" fmla="*/ 413 w 677"/>
                  <a:gd name="T67" fmla="*/ 151 h 724"/>
                  <a:gd name="T68" fmla="*/ 455 w 677"/>
                  <a:gd name="T69" fmla="*/ 133 h 724"/>
                  <a:gd name="T70" fmla="*/ 444 w 677"/>
                  <a:gd name="T71" fmla="*/ 89 h 724"/>
                  <a:gd name="T72" fmla="*/ 514 w 677"/>
                  <a:gd name="T73" fmla="*/ 92 h 724"/>
                  <a:gd name="T74" fmla="*/ 509 w 677"/>
                  <a:gd name="T75" fmla="*/ 79 h 724"/>
                  <a:gd name="T76" fmla="*/ 543 w 677"/>
                  <a:gd name="T77" fmla="*/ 74 h 724"/>
                  <a:gd name="T78" fmla="*/ 592 w 677"/>
                  <a:gd name="T79" fmla="*/ 70 h 724"/>
                  <a:gd name="T80" fmla="*/ 640 w 677"/>
                  <a:gd name="T81" fmla="*/ 106 h 724"/>
                  <a:gd name="T82" fmla="*/ 647 w 677"/>
                  <a:gd name="T83" fmla="*/ 180 h 724"/>
                  <a:gd name="T84" fmla="*/ 660 w 677"/>
                  <a:gd name="T85" fmla="*/ 203 h 724"/>
                  <a:gd name="T86" fmla="*/ 677 w 677"/>
                  <a:gd name="T87" fmla="*/ 251 h 724"/>
                  <a:gd name="T88" fmla="*/ 628 w 677"/>
                  <a:gd name="T89" fmla="*/ 315 h 724"/>
                  <a:gd name="T90" fmla="*/ 623 w 677"/>
                  <a:gd name="T91" fmla="*/ 367 h 724"/>
                  <a:gd name="T92" fmla="*/ 573 w 677"/>
                  <a:gd name="T93" fmla="*/ 429 h 724"/>
                  <a:gd name="T94" fmla="*/ 514 w 677"/>
                  <a:gd name="T95" fmla="*/ 464 h 724"/>
                  <a:gd name="T96" fmla="*/ 512 w 677"/>
                  <a:gd name="T97" fmla="*/ 487 h 724"/>
                  <a:gd name="T98" fmla="*/ 517 w 677"/>
                  <a:gd name="T99" fmla="*/ 520 h 724"/>
                  <a:gd name="T100" fmla="*/ 564 w 677"/>
                  <a:gd name="T101" fmla="*/ 573 h 724"/>
                  <a:gd name="T102" fmla="*/ 601 w 677"/>
                  <a:gd name="T103" fmla="*/ 560 h 724"/>
                  <a:gd name="T104" fmla="*/ 623 w 677"/>
                  <a:gd name="T105" fmla="*/ 603 h 724"/>
                  <a:gd name="T106" fmla="*/ 608 w 677"/>
                  <a:gd name="T107" fmla="*/ 622 h 724"/>
                  <a:gd name="T108" fmla="*/ 592 w 677"/>
                  <a:gd name="T109" fmla="*/ 655 h 724"/>
                  <a:gd name="T110" fmla="*/ 554 w 677"/>
                  <a:gd name="T111" fmla="*/ 702 h 724"/>
                  <a:gd name="T112" fmla="*/ 528 w 677"/>
                  <a:gd name="T113" fmla="*/ 705 h 724"/>
                  <a:gd name="T114" fmla="*/ 489 w 677"/>
                  <a:gd name="T115" fmla="*/ 718 h 724"/>
                  <a:gd name="T116" fmla="*/ 436 w 677"/>
                  <a:gd name="T117" fmla="*/ 708 h 724"/>
                  <a:gd name="T118" fmla="*/ 411 w 677"/>
                  <a:gd name="T119" fmla="*/ 683 h 724"/>
                  <a:gd name="T120" fmla="*/ 323 w 677"/>
                  <a:gd name="T121" fmla="*/ 578 h 724"/>
                  <a:gd name="T122" fmla="*/ 298 w 677"/>
                  <a:gd name="T123" fmla="*/ 523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724">
                    <a:moveTo>
                      <a:pt x="279" y="506"/>
                    </a:moveTo>
                    <a:lnTo>
                      <a:pt x="269" y="506"/>
                    </a:lnTo>
                    <a:lnTo>
                      <a:pt x="264" y="506"/>
                    </a:lnTo>
                    <a:lnTo>
                      <a:pt x="246" y="514"/>
                    </a:lnTo>
                    <a:lnTo>
                      <a:pt x="213" y="506"/>
                    </a:lnTo>
                    <a:lnTo>
                      <a:pt x="196" y="496"/>
                    </a:lnTo>
                    <a:lnTo>
                      <a:pt x="191" y="498"/>
                    </a:lnTo>
                    <a:lnTo>
                      <a:pt x="160" y="460"/>
                    </a:lnTo>
                    <a:lnTo>
                      <a:pt x="144" y="449"/>
                    </a:lnTo>
                    <a:lnTo>
                      <a:pt x="127" y="429"/>
                    </a:lnTo>
                    <a:lnTo>
                      <a:pt x="113" y="425"/>
                    </a:lnTo>
                    <a:lnTo>
                      <a:pt x="104" y="412"/>
                    </a:lnTo>
                    <a:lnTo>
                      <a:pt x="94" y="407"/>
                    </a:lnTo>
                    <a:lnTo>
                      <a:pt x="87" y="412"/>
                    </a:lnTo>
                    <a:lnTo>
                      <a:pt x="71" y="415"/>
                    </a:lnTo>
                    <a:lnTo>
                      <a:pt x="59" y="412"/>
                    </a:lnTo>
                    <a:lnTo>
                      <a:pt x="55" y="407"/>
                    </a:lnTo>
                    <a:lnTo>
                      <a:pt x="43" y="399"/>
                    </a:lnTo>
                    <a:lnTo>
                      <a:pt x="36" y="390"/>
                    </a:lnTo>
                    <a:lnTo>
                      <a:pt x="19" y="374"/>
                    </a:lnTo>
                    <a:lnTo>
                      <a:pt x="10" y="355"/>
                    </a:lnTo>
                    <a:lnTo>
                      <a:pt x="7" y="351"/>
                    </a:lnTo>
                    <a:lnTo>
                      <a:pt x="0" y="351"/>
                    </a:lnTo>
                    <a:lnTo>
                      <a:pt x="0" y="335"/>
                    </a:lnTo>
                    <a:lnTo>
                      <a:pt x="10" y="332"/>
                    </a:lnTo>
                    <a:lnTo>
                      <a:pt x="17" y="307"/>
                    </a:lnTo>
                    <a:lnTo>
                      <a:pt x="26" y="302"/>
                    </a:lnTo>
                    <a:lnTo>
                      <a:pt x="36" y="278"/>
                    </a:lnTo>
                    <a:lnTo>
                      <a:pt x="47" y="275"/>
                    </a:lnTo>
                    <a:lnTo>
                      <a:pt x="64" y="280"/>
                    </a:lnTo>
                    <a:lnTo>
                      <a:pt x="81" y="261"/>
                    </a:lnTo>
                    <a:lnTo>
                      <a:pt x="81" y="253"/>
                    </a:lnTo>
                    <a:lnTo>
                      <a:pt x="94" y="248"/>
                    </a:lnTo>
                    <a:lnTo>
                      <a:pt x="97" y="231"/>
                    </a:lnTo>
                    <a:lnTo>
                      <a:pt x="109" y="221"/>
                    </a:lnTo>
                    <a:lnTo>
                      <a:pt x="104" y="199"/>
                    </a:lnTo>
                    <a:lnTo>
                      <a:pt x="113" y="186"/>
                    </a:lnTo>
                    <a:lnTo>
                      <a:pt x="99" y="173"/>
                    </a:lnTo>
                    <a:lnTo>
                      <a:pt x="111" y="168"/>
                    </a:lnTo>
                    <a:lnTo>
                      <a:pt x="116" y="156"/>
                    </a:lnTo>
                    <a:lnTo>
                      <a:pt x="113" y="146"/>
                    </a:lnTo>
                    <a:lnTo>
                      <a:pt x="121" y="133"/>
                    </a:lnTo>
                    <a:lnTo>
                      <a:pt x="118" y="105"/>
                    </a:lnTo>
                    <a:lnTo>
                      <a:pt x="106" y="89"/>
                    </a:lnTo>
                    <a:lnTo>
                      <a:pt x="106" y="76"/>
                    </a:lnTo>
                    <a:lnTo>
                      <a:pt x="102" y="65"/>
                    </a:lnTo>
                    <a:lnTo>
                      <a:pt x="104" y="39"/>
                    </a:lnTo>
                    <a:lnTo>
                      <a:pt x="116" y="19"/>
                    </a:lnTo>
                    <a:lnTo>
                      <a:pt x="135" y="22"/>
                    </a:lnTo>
                    <a:lnTo>
                      <a:pt x="140" y="12"/>
                    </a:lnTo>
                    <a:lnTo>
                      <a:pt x="151" y="4"/>
                    </a:lnTo>
                    <a:lnTo>
                      <a:pt x="160" y="4"/>
                    </a:lnTo>
                    <a:lnTo>
                      <a:pt x="189" y="0"/>
                    </a:lnTo>
                    <a:lnTo>
                      <a:pt x="189" y="4"/>
                    </a:lnTo>
                    <a:lnTo>
                      <a:pt x="198" y="4"/>
                    </a:lnTo>
                    <a:lnTo>
                      <a:pt x="199" y="60"/>
                    </a:lnTo>
                    <a:lnTo>
                      <a:pt x="205" y="60"/>
                    </a:lnTo>
                    <a:lnTo>
                      <a:pt x="205" y="84"/>
                    </a:lnTo>
                    <a:lnTo>
                      <a:pt x="246" y="81"/>
                    </a:lnTo>
                    <a:lnTo>
                      <a:pt x="246" y="74"/>
                    </a:lnTo>
                    <a:lnTo>
                      <a:pt x="252" y="74"/>
                    </a:lnTo>
                    <a:lnTo>
                      <a:pt x="276" y="92"/>
                    </a:lnTo>
                    <a:lnTo>
                      <a:pt x="279" y="113"/>
                    </a:lnTo>
                    <a:lnTo>
                      <a:pt x="305" y="119"/>
                    </a:lnTo>
                    <a:lnTo>
                      <a:pt x="316" y="133"/>
                    </a:lnTo>
                    <a:lnTo>
                      <a:pt x="316" y="141"/>
                    </a:lnTo>
                    <a:lnTo>
                      <a:pt x="324" y="154"/>
                    </a:lnTo>
                    <a:lnTo>
                      <a:pt x="331" y="156"/>
                    </a:lnTo>
                    <a:lnTo>
                      <a:pt x="335" y="164"/>
                    </a:lnTo>
                    <a:lnTo>
                      <a:pt x="340" y="159"/>
                    </a:lnTo>
                    <a:lnTo>
                      <a:pt x="347" y="164"/>
                    </a:lnTo>
                    <a:lnTo>
                      <a:pt x="356" y="167"/>
                    </a:lnTo>
                    <a:lnTo>
                      <a:pt x="349" y="184"/>
                    </a:lnTo>
                    <a:lnTo>
                      <a:pt x="356" y="184"/>
                    </a:lnTo>
                    <a:lnTo>
                      <a:pt x="357" y="195"/>
                    </a:lnTo>
                    <a:lnTo>
                      <a:pt x="371" y="189"/>
                    </a:lnTo>
                    <a:lnTo>
                      <a:pt x="390" y="184"/>
                    </a:lnTo>
                    <a:lnTo>
                      <a:pt x="415" y="186"/>
                    </a:lnTo>
                    <a:lnTo>
                      <a:pt x="422" y="194"/>
                    </a:lnTo>
                    <a:lnTo>
                      <a:pt x="451" y="221"/>
                    </a:lnTo>
                    <a:lnTo>
                      <a:pt x="469" y="231"/>
                    </a:lnTo>
                    <a:lnTo>
                      <a:pt x="474" y="240"/>
                    </a:lnTo>
                    <a:lnTo>
                      <a:pt x="491" y="251"/>
                    </a:lnTo>
                    <a:lnTo>
                      <a:pt x="503" y="267"/>
                    </a:lnTo>
                    <a:lnTo>
                      <a:pt x="509" y="274"/>
                    </a:lnTo>
                    <a:lnTo>
                      <a:pt x="531" y="267"/>
                    </a:lnTo>
                    <a:lnTo>
                      <a:pt x="531" y="262"/>
                    </a:lnTo>
                    <a:lnTo>
                      <a:pt x="517" y="262"/>
                    </a:lnTo>
                    <a:lnTo>
                      <a:pt x="512" y="253"/>
                    </a:lnTo>
                    <a:lnTo>
                      <a:pt x="484" y="234"/>
                    </a:lnTo>
                    <a:lnTo>
                      <a:pt x="476" y="213"/>
                    </a:lnTo>
                    <a:lnTo>
                      <a:pt x="465" y="211"/>
                    </a:lnTo>
                    <a:lnTo>
                      <a:pt x="458" y="203"/>
                    </a:lnTo>
                    <a:lnTo>
                      <a:pt x="460" y="171"/>
                    </a:lnTo>
                    <a:lnTo>
                      <a:pt x="455" y="181"/>
                    </a:lnTo>
                    <a:lnTo>
                      <a:pt x="444" y="180"/>
                    </a:lnTo>
                    <a:lnTo>
                      <a:pt x="444" y="173"/>
                    </a:lnTo>
                    <a:lnTo>
                      <a:pt x="441" y="176"/>
                    </a:lnTo>
                    <a:lnTo>
                      <a:pt x="422" y="168"/>
                    </a:lnTo>
                    <a:lnTo>
                      <a:pt x="422" y="162"/>
                    </a:lnTo>
                    <a:lnTo>
                      <a:pt x="418" y="159"/>
                    </a:lnTo>
                    <a:lnTo>
                      <a:pt x="413" y="151"/>
                    </a:lnTo>
                    <a:lnTo>
                      <a:pt x="429" y="140"/>
                    </a:lnTo>
                    <a:lnTo>
                      <a:pt x="451" y="141"/>
                    </a:lnTo>
                    <a:lnTo>
                      <a:pt x="455" y="133"/>
                    </a:lnTo>
                    <a:lnTo>
                      <a:pt x="436" y="114"/>
                    </a:lnTo>
                    <a:lnTo>
                      <a:pt x="444" y="116"/>
                    </a:lnTo>
                    <a:lnTo>
                      <a:pt x="444" y="89"/>
                    </a:lnTo>
                    <a:lnTo>
                      <a:pt x="488" y="81"/>
                    </a:lnTo>
                    <a:lnTo>
                      <a:pt x="493" y="92"/>
                    </a:lnTo>
                    <a:lnTo>
                      <a:pt x="514" y="92"/>
                    </a:lnTo>
                    <a:lnTo>
                      <a:pt x="515" y="97"/>
                    </a:lnTo>
                    <a:lnTo>
                      <a:pt x="517" y="94"/>
                    </a:lnTo>
                    <a:lnTo>
                      <a:pt x="509" y="79"/>
                    </a:lnTo>
                    <a:lnTo>
                      <a:pt x="514" y="70"/>
                    </a:lnTo>
                    <a:lnTo>
                      <a:pt x="531" y="71"/>
                    </a:lnTo>
                    <a:lnTo>
                      <a:pt x="543" y="74"/>
                    </a:lnTo>
                    <a:lnTo>
                      <a:pt x="555" y="70"/>
                    </a:lnTo>
                    <a:lnTo>
                      <a:pt x="583" y="65"/>
                    </a:lnTo>
                    <a:lnTo>
                      <a:pt x="592" y="70"/>
                    </a:lnTo>
                    <a:lnTo>
                      <a:pt x="604" y="71"/>
                    </a:lnTo>
                    <a:lnTo>
                      <a:pt x="640" y="105"/>
                    </a:lnTo>
                    <a:lnTo>
                      <a:pt x="640" y="106"/>
                    </a:lnTo>
                    <a:lnTo>
                      <a:pt x="642" y="119"/>
                    </a:lnTo>
                    <a:lnTo>
                      <a:pt x="639" y="140"/>
                    </a:lnTo>
                    <a:lnTo>
                      <a:pt x="647" y="180"/>
                    </a:lnTo>
                    <a:lnTo>
                      <a:pt x="640" y="184"/>
                    </a:lnTo>
                    <a:lnTo>
                      <a:pt x="651" y="199"/>
                    </a:lnTo>
                    <a:lnTo>
                      <a:pt x="660" y="203"/>
                    </a:lnTo>
                    <a:lnTo>
                      <a:pt x="672" y="218"/>
                    </a:lnTo>
                    <a:lnTo>
                      <a:pt x="677" y="221"/>
                    </a:lnTo>
                    <a:lnTo>
                      <a:pt x="677" y="251"/>
                    </a:lnTo>
                    <a:lnTo>
                      <a:pt x="660" y="275"/>
                    </a:lnTo>
                    <a:lnTo>
                      <a:pt x="637" y="297"/>
                    </a:lnTo>
                    <a:lnTo>
                      <a:pt x="628" y="315"/>
                    </a:lnTo>
                    <a:lnTo>
                      <a:pt x="628" y="335"/>
                    </a:lnTo>
                    <a:lnTo>
                      <a:pt x="634" y="348"/>
                    </a:lnTo>
                    <a:lnTo>
                      <a:pt x="623" y="367"/>
                    </a:lnTo>
                    <a:lnTo>
                      <a:pt x="618" y="386"/>
                    </a:lnTo>
                    <a:lnTo>
                      <a:pt x="597" y="412"/>
                    </a:lnTo>
                    <a:lnTo>
                      <a:pt x="573" y="429"/>
                    </a:lnTo>
                    <a:lnTo>
                      <a:pt x="557" y="453"/>
                    </a:lnTo>
                    <a:lnTo>
                      <a:pt x="531" y="447"/>
                    </a:lnTo>
                    <a:lnTo>
                      <a:pt x="514" y="464"/>
                    </a:lnTo>
                    <a:lnTo>
                      <a:pt x="498" y="474"/>
                    </a:lnTo>
                    <a:lnTo>
                      <a:pt x="498" y="482"/>
                    </a:lnTo>
                    <a:lnTo>
                      <a:pt x="512" y="487"/>
                    </a:lnTo>
                    <a:lnTo>
                      <a:pt x="514" y="506"/>
                    </a:lnTo>
                    <a:lnTo>
                      <a:pt x="514" y="519"/>
                    </a:lnTo>
                    <a:lnTo>
                      <a:pt x="517" y="520"/>
                    </a:lnTo>
                    <a:lnTo>
                      <a:pt x="517" y="535"/>
                    </a:lnTo>
                    <a:lnTo>
                      <a:pt x="540" y="563"/>
                    </a:lnTo>
                    <a:lnTo>
                      <a:pt x="564" y="573"/>
                    </a:lnTo>
                    <a:lnTo>
                      <a:pt x="573" y="571"/>
                    </a:lnTo>
                    <a:lnTo>
                      <a:pt x="587" y="560"/>
                    </a:lnTo>
                    <a:lnTo>
                      <a:pt x="601" y="560"/>
                    </a:lnTo>
                    <a:lnTo>
                      <a:pt x="604" y="568"/>
                    </a:lnTo>
                    <a:lnTo>
                      <a:pt x="604" y="584"/>
                    </a:lnTo>
                    <a:lnTo>
                      <a:pt x="623" y="603"/>
                    </a:lnTo>
                    <a:lnTo>
                      <a:pt x="625" y="611"/>
                    </a:lnTo>
                    <a:lnTo>
                      <a:pt x="616" y="617"/>
                    </a:lnTo>
                    <a:lnTo>
                      <a:pt x="608" y="622"/>
                    </a:lnTo>
                    <a:lnTo>
                      <a:pt x="592" y="638"/>
                    </a:lnTo>
                    <a:lnTo>
                      <a:pt x="594" y="644"/>
                    </a:lnTo>
                    <a:lnTo>
                      <a:pt x="592" y="655"/>
                    </a:lnTo>
                    <a:lnTo>
                      <a:pt x="597" y="667"/>
                    </a:lnTo>
                    <a:lnTo>
                      <a:pt x="587" y="689"/>
                    </a:lnTo>
                    <a:lnTo>
                      <a:pt x="554" y="702"/>
                    </a:lnTo>
                    <a:lnTo>
                      <a:pt x="543" y="702"/>
                    </a:lnTo>
                    <a:lnTo>
                      <a:pt x="531" y="708"/>
                    </a:lnTo>
                    <a:lnTo>
                      <a:pt x="528" y="705"/>
                    </a:lnTo>
                    <a:lnTo>
                      <a:pt x="512" y="713"/>
                    </a:lnTo>
                    <a:lnTo>
                      <a:pt x="493" y="710"/>
                    </a:lnTo>
                    <a:lnTo>
                      <a:pt x="489" y="718"/>
                    </a:lnTo>
                    <a:lnTo>
                      <a:pt x="451" y="724"/>
                    </a:lnTo>
                    <a:lnTo>
                      <a:pt x="427" y="722"/>
                    </a:lnTo>
                    <a:lnTo>
                      <a:pt x="436" y="708"/>
                    </a:lnTo>
                    <a:lnTo>
                      <a:pt x="434" y="697"/>
                    </a:lnTo>
                    <a:lnTo>
                      <a:pt x="418" y="683"/>
                    </a:lnTo>
                    <a:lnTo>
                      <a:pt x="411" y="683"/>
                    </a:lnTo>
                    <a:lnTo>
                      <a:pt x="394" y="678"/>
                    </a:lnTo>
                    <a:lnTo>
                      <a:pt x="338" y="584"/>
                    </a:lnTo>
                    <a:lnTo>
                      <a:pt x="323" y="578"/>
                    </a:lnTo>
                    <a:lnTo>
                      <a:pt x="314" y="563"/>
                    </a:lnTo>
                    <a:lnTo>
                      <a:pt x="311" y="546"/>
                    </a:lnTo>
                    <a:lnTo>
                      <a:pt x="298" y="523"/>
                    </a:lnTo>
                    <a:lnTo>
                      <a:pt x="279" y="50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31" name="Freeform 111"/>
              <p:cNvSpPr>
                <a:spLocks/>
              </p:cNvSpPr>
              <p:nvPr/>
            </p:nvSpPr>
            <p:spPr bwMode="auto">
              <a:xfrm>
                <a:off x="8171978" y="7867681"/>
                <a:ext cx="28575" cy="33338"/>
              </a:xfrm>
              <a:custGeom>
                <a:avLst/>
                <a:gdLst>
                  <a:gd name="T0" fmla="*/ 2 w 18"/>
                  <a:gd name="T1" fmla="*/ 0 h 21"/>
                  <a:gd name="T2" fmla="*/ 11 w 18"/>
                  <a:gd name="T3" fmla="*/ 5 h 21"/>
                  <a:gd name="T4" fmla="*/ 11 w 18"/>
                  <a:gd name="T5" fmla="*/ 16 h 21"/>
                  <a:gd name="T6" fmla="*/ 18 w 18"/>
                  <a:gd name="T7" fmla="*/ 21 h 21"/>
                  <a:gd name="T8" fmla="*/ 14 w 18"/>
                  <a:gd name="T9" fmla="*/ 21 h 21"/>
                  <a:gd name="T10" fmla="*/ 7 w 18"/>
                  <a:gd name="T11" fmla="*/ 21 h 21"/>
                  <a:gd name="T12" fmla="*/ 6 w 18"/>
                  <a:gd name="T13" fmla="*/ 9 h 21"/>
                  <a:gd name="T14" fmla="*/ 0 w 18"/>
                  <a:gd name="T15" fmla="*/ 5 h 21"/>
                  <a:gd name="T16" fmla="*/ 2 w 1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2" y="0"/>
                    </a:moveTo>
                    <a:lnTo>
                      <a:pt x="11" y="5"/>
                    </a:lnTo>
                    <a:lnTo>
                      <a:pt x="11" y="16"/>
                    </a:lnTo>
                    <a:lnTo>
                      <a:pt x="18" y="21"/>
                    </a:lnTo>
                    <a:lnTo>
                      <a:pt x="14" y="21"/>
                    </a:lnTo>
                    <a:lnTo>
                      <a:pt x="7" y="21"/>
                    </a:lnTo>
                    <a:lnTo>
                      <a:pt x="6" y="9"/>
                    </a:lnTo>
                    <a:lnTo>
                      <a:pt x="0" y="5"/>
                    </a:lnTo>
                    <a:lnTo>
                      <a:pt x="2"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32" name="Freeform 112"/>
              <p:cNvSpPr>
                <a:spLocks/>
              </p:cNvSpPr>
              <p:nvPr/>
            </p:nvSpPr>
            <p:spPr bwMode="auto">
              <a:xfrm>
                <a:off x="8171978" y="7867681"/>
                <a:ext cx="28575" cy="33338"/>
              </a:xfrm>
              <a:custGeom>
                <a:avLst/>
                <a:gdLst>
                  <a:gd name="T0" fmla="*/ 2 w 18"/>
                  <a:gd name="T1" fmla="*/ 0 h 21"/>
                  <a:gd name="T2" fmla="*/ 11 w 18"/>
                  <a:gd name="T3" fmla="*/ 5 h 21"/>
                  <a:gd name="T4" fmla="*/ 11 w 18"/>
                  <a:gd name="T5" fmla="*/ 16 h 21"/>
                  <a:gd name="T6" fmla="*/ 18 w 18"/>
                  <a:gd name="T7" fmla="*/ 21 h 21"/>
                  <a:gd name="T8" fmla="*/ 14 w 18"/>
                  <a:gd name="T9" fmla="*/ 21 h 21"/>
                  <a:gd name="T10" fmla="*/ 7 w 18"/>
                  <a:gd name="T11" fmla="*/ 21 h 21"/>
                  <a:gd name="T12" fmla="*/ 6 w 18"/>
                  <a:gd name="T13" fmla="*/ 9 h 21"/>
                  <a:gd name="T14" fmla="*/ 0 w 18"/>
                  <a:gd name="T15" fmla="*/ 5 h 21"/>
                  <a:gd name="T16" fmla="*/ 2 w 1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2" y="0"/>
                    </a:moveTo>
                    <a:lnTo>
                      <a:pt x="11" y="5"/>
                    </a:lnTo>
                    <a:lnTo>
                      <a:pt x="11" y="16"/>
                    </a:lnTo>
                    <a:lnTo>
                      <a:pt x="18" y="21"/>
                    </a:lnTo>
                    <a:lnTo>
                      <a:pt x="14" y="21"/>
                    </a:lnTo>
                    <a:lnTo>
                      <a:pt x="7" y="21"/>
                    </a:lnTo>
                    <a:lnTo>
                      <a:pt x="6" y="9"/>
                    </a:lnTo>
                    <a:lnTo>
                      <a:pt x="0" y="5"/>
                    </a:lnTo>
                    <a:lnTo>
                      <a:pt x="2"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33" name="Freeform 113"/>
              <p:cNvSpPr>
                <a:spLocks/>
              </p:cNvSpPr>
              <p:nvPr/>
            </p:nvSpPr>
            <p:spPr bwMode="auto">
              <a:xfrm>
                <a:off x="8092603" y="7793068"/>
                <a:ext cx="26988" cy="33338"/>
              </a:xfrm>
              <a:custGeom>
                <a:avLst/>
                <a:gdLst>
                  <a:gd name="T0" fmla="*/ 0 w 17"/>
                  <a:gd name="T1" fmla="*/ 0 h 21"/>
                  <a:gd name="T2" fmla="*/ 16 w 17"/>
                  <a:gd name="T3" fmla="*/ 6 h 21"/>
                  <a:gd name="T4" fmla="*/ 17 w 17"/>
                  <a:gd name="T5" fmla="*/ 11 h 21"/>
                  <a:gd name="T6" fmla="*/ 6 w 17"/>
                  <a:gd name="T7" fmla="*/ 4 h 21"/>
                  <a:gd name="T8" fmla="*/ 4 w 17"/>
                  <a:gd name="T9" fmla="*/ 11 h 21"/>
                  <a:gd name="T10" fmla="*/ 14 w 17"/>
                  <a:gd name="T11" fmla="*/ 16 h 21"/>
                  <a:gd name="T12" fmla="*/ 6 w 17"/>
                  <a:gd name="T13" fmla="*/ 16 h 21"/>
                  <a:gd name="T14" fmla="*/ 4 w 17"/>
                  <a:gd name="T15" fmla="*/ 21 h 21"/>
                  <a:gd name="T16" fmla="*/ 0 w 1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1">
                    <a:moveTo>
                      <a:pt x="0" y="0"/>
                    </a:moveTo>
                    <a:lnTo>
                      <a:pt x="16" y="6"/>
                    </a:lnTo>
                    <a:lnTo>
                      <a:pt x="17" y="11"/>
                    </a:lnTo>
                    <a:lnTo>
                      <a:pt x="6" y="4"/>
                    </a:lnTo>
                    <a:lnTo>
                      <a:pt x="4" y="11"/>
                    </a:lnTo>
                    <a:lnTo>
                      <a:pt x="14" y="16"/>
                    </a:lnTo>
                    <a:lnTo>
                      <a:pt x="6" y="16"/>
                    </a:lnTo>
                    <a:lnTo>
                      <a:pt x="4" y="21"/>
                    </a:lnTo>
                    <a:lnTo>
                      <a:pt x="0" y="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34" name="Freeform 114"/>
              <p:cNvSpPr>
                <a:spLocks/>
              </p:cNvSpPr>
              <p:nvPr/>
            </p:nvSpPr>
            <p:spPr bwMode="auto">
              <a:xfrm>
                <a:off x="7552853" y="6419876"/>
                <a:ext cx="4763" cy="11113"/>
              </a:xfrm>
              <a:custGeom>
                <a:avLst/>
                <a:gdLst>
                  <a:gd name="T0" fmla="*/ 3 w 3"/>
                  <a:gd name="T1" fmla="*/ 6 h 7"/>
                  <a:gd name="T2" fmla="*/ 0 w 3"/>
                  <a:gd name="T3" fmla="*/ 7 h 7"/>
                  <a:gd name="T4" fmla="*/ 1 w 3"/>
                  <a:gd name="T5" fmla="*/ 0 h 7"/>
                  <a:gd name="T6" fmla="*/ 3 w 3"/>
                  <a:gd name="T7" fmla="*/ 6 h 7"/>
                </a:gdLst>
                <a:ahLst/>
                <a:cxnLst>
                  <a:cxn ang="0">
                    <a:pos x="T0" y="T1"/>
                  </a:cxn>
                  <a:cxn ang="0">
                    <a:pos x="T2" y="T3"/>
                  </a:cxn>
                  <a:cxn ang="0">
                    <a:pos x="T4" y="T5"/>
                  </a:cxn>
                  <a:cxn ang="0">
                    <a:pos x="T6" y="T7"/>
                  </a:cxn>
                </a:cxnLst>
                <a:rect l="0" t="0" r="r" b="b"/>
                <a:pathLst>
                  <a:path w="3" h="7">
                    <a:moveTo>
                      <a:pt x="3" y="6"/>
                    </a:moveTo>
                    <a:lnTo>
                      <a:pt x="0" y="7"/>
                    </a:lnTo>
                    <a:lnTo>
                      <a:pt x="1" y="0"/>
                    </a:lnTo>
                    <a:lnTo>
                      <a:pt x="3" y="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35" name="Freeform 115"/>
              <p:cNvSpPr>
                <a:spLocks/>
              </p:cNvSpPr>
              <p:nvPr/>
            </p:nvSpPr>
            <p:spPr bwMode="auto">
              <a:xfrm>
                <a:off x="7552853" y="6419876"/>
                <a:ext cx="4763" cy="11113"/>
              </a:xfrm>
              <a:custGeom>
                <a:avLst/>
                <a:gdLst>
                  <a:gd name="T0" fmla="*/ 3 w 3"/>
                  <a:gd name="T1" fmla="*/ 6 h 7"/>
                  <a:gd name="T2" fmla="*/ 0 w 3"/>
                  <a:gd name="T3" fmla="*/ 7 h 7"/>
                  <a:gd name="T4" fmla="*/ 1 w 3"/>
                  <a:gd name="T5" fmla="*/ 0 h 7"/>
                  <a:gd name="T6" fmla="*/ 3 w 3"/>
                  <a:gd name="T7" fmla="*/ 6 h 7"/>
                </a:gdLst>
                <a:ahLst/>
                <a:cxnLst>
                  <a:cxn ang="0">
                    <a:pos x="T0" y="T1"/>
                  </a:cxn>
                  <a:cxn ang="0">
                    <a:pos x="T2" y="T3"/>
                  </a:cxn>
                  <a:cxn ang="0">
                    <a:pos x="T4" y="T5"/>
                  </a:cxn>
                  <a:cxn ang="0">
                    <a:pos x="T6" y="T7"/>
                  </a:cxn>
                </a:cxnLst>
                <a:rect l="0" t="0" r="r" b="b"/>
                <a:pathLst>
                  <a:path w="3" h="7">
                    <a:moveTo>
                      <a:pt x="3" y="6"/>
                    </a:moveTo>
                    <a:lnTo>
                      <a:pt x="0" y="7"/>
                    </a:lnTo>
                    <a:lnTo>
                      <a:pt x="1" y="0"/>
                    </a:lnTo>
                    <a:lnTo>
                      <a:pt x="3" y="6"/>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36" name="Freeform 116"/>
              <p:cNvSpPr>
                <a:spLocks/>
              </p:cNvSpPr>
              <p:nvPr/>
            </p:nvSpPr>
            <p:spPr bwMode="auto">
              <a:xfrm>
                <a:off x="7816378" y="7118378"/>
                <a:ext cx="923925" cy="973141"/>
              </a:xfrm>
              <a:custGeom>
                <a:avLst/>
                <a:gdLst>
                  <a:gd name="T0" fmla="*/ 20 w 582"/>
                  <a:gd name="T1" fmla="*/ 303 h 613"/>
                  <a:gd name="T2" fmla="*/ 2 w 582"/>
                  <a:gd name="T3" fmla="*/ 272 h 613"/>
                  <a:gd name="T4" fmla="*/ 15 w 582"/>
                  <a:gd name="T5" fmla="*/ 257 h 613"/>
                  <a:gd name="T6" fmla="*/ 8 w 582"/>
                  <a:gd name="T7" fmla="*/ 216 h 613"/>
                  <a:gd name="T8" fmla="*/ 48 w 582"/>
                  <a:gd name="T9" fmla="*/ 222 h 613"/>
                  <a:gd name="T10" fmla="*/ 49 w 582"/>
                  <a:gd name="T11" fmla="*/ 200 h 613"/>
                  <a:gd name="T12" fmla="*/ 72 w 582"/>
                  <a:gd name="T13" fmla="*/ 190 h 613"/>
                  <a:gd name="T14" fmla="*/ 89 w 582"/>
                  <a:gd name="T15" fmla="*/ 222 h 613"/>
                  <a:gd name="T16" fmla="*/ 107 w 582"/>
                  <a:gd name="T17" fmla="*/ 257 h 613"/>
                  <a:gd name="T18" fmla="*/ 128 w 582"/>
                  <a:gd name="T19" fmla="*/ 222 h 613"/>
                  <a:gd name="T20" fmla="*/ 96 w 582"/>
                  <a:gd name="T21" fmla="*/ 138 h 613"/>
                  <a:gd name="T22" fmla="*/ 67 w 582"/>
                  <a:gd name="T23" fmla="*/ 103 h 613"/>
                  <a:gd name="T24" fmla="*/ 42 w 582"/>
                  <a:gd name="T25" fmla="*/ 68 h 613"/>
                  <a:gd name="T26" fmla="*/ 65 w 582"/>
                  <a:gd name="T27" fmla="*/ 0 h 613"/>
                  <a:gd name="T28" fmla="*/ 150 w 582"/>
                  <a:gd name="T29" fmla="*/ 11 h 613"/>
                  <a:gd name="T30" fmla="*/ 197 w 582"/>
                  <a:gd name="T31" fmla="*/ 59 h 613"/>
                  <a:gd name="T32" fmla="*/ 208 w 582"/>
                  <a:gd name="T33" fmla="*/ 62 h 613"/>
                  <a:gd name="T34" fmla="*/ 222 w 582"/>
                  <a:gd name="T35" fmla="*/ 103 h 613"/>
                  <a:gd name="T36" fmla="*/ 227 w 582"/>
                  <a:gd name="T37" fmla="*/ 108 h 613"/>
                  <a:gd name="T38" fmla="*/ 255 w 582"/>
                  <a:gd name="T39" fmla="*/ 103 h 613"/>
                  <a:gd name="T40" fmla="*/ 307 w 582"/>
                  <a:gd name="T41" fmla="*/ 135 h 613"/>
                  <a:gd name="T42" fmla="*/ 300 w 582"/>
                  <a:gd name="T43" fmla="*/ 149 h 613"/>
                  <a:gd name="T44" fmla="*/ 295 w 582"/>
                  <a:gd name="T45" fmla="*/ 152 h 613"/>
                  <a:gd name="T46" fmla="*/ 312 w 582"/>
                  <a:gd name="T47" fmla="*/ 154 h 613"/>
                  <a:gd name="T48" fmla="*/ 324 w 582"/>
                  <a:gd name="T49" fmla="*/ 148 h 613"/>
                  <a:gd name="T50" fmla="*/ 382 w 582"/>
                  <a:gd name="T51" fmla="*/ 148 h 613"/>
                  <a:gd name="T52" fmla="*/ 413 w 582"/>
                  <a:gd name="T53" fmla="*/ 103 h 613"/>
                  <a:gd name="T54" fmla="*/ 457 w 582"/>
                  <a:gd name="T55" fmla="*/ 83 h 613"/>
                  <a:gd name="T56" fmla="*/ 509 w 582"/>
                  <a:gd name="T57" fmla="*/ 81 h 613"/>
                  <a:gd name="T58" fmla="*/ 500 w 582"/>
                  <a:gd name="T59" fmla="*/ 121 h 613"/>
                  <a:gd name="T60" fmla="*/ 530 w 582"/>
                  <a:gd name="T61" fmla="*/ 149 h 613"/>
                  <a:gd name="T62" fmla="*/ 544 w 582"/>
                  <a:gd name="T63" fmla="*/ 186 h 613"/>
                  <a:gd name="T64" fmla="*/ 551 w 582"/>
                  <a:gd name="T65" fmla="*/ 237 h 613"/>
                  <a:gd name="T66" fmla="*/ 582 w 582"/>
                  <a:gd name="T67" fmla="*/ 264 h 613"/>
                  <a:gd name="T68" fmla="*/ 566 w 582"/>
                  <a:gd name="T69" fmla="*/ 299 h 613"/>
                  <a:gd name="T70" fmla="*/ 561 w 582"/>
                  <a:gd name="T71" fmla="*/ 335 h 613"/>
                  <a:gd name="T72" fmla="*/ 565 w 582"/>
                  <a:gd name="T73" fmla="*/ 391 h 613"/>
                  <a:gd name="T74" fmla="*/ 561 w 582"/>
                  <a:gd name="T75" fmla="*/ 445 h 613"/>
                  <a:gd name="T76" fmla="*/ 504 w 582"/>
                  <a:gd name="T77" fmla="*/ 405 h 613"/>
                  <a:gd name="T78" fmla="*/ 453 w 582"/>
                  <a:gd name="T79" fmla="*/ 411 h 613"/>
                  <a:gd name="T80" fmla="*/ 440 w 582"/>
                  <a:gd name="T81" fmla="*/ 435 h 613"/>
                  <a:gd name="T82" fmla="*/ 415 w 582"/>
                  <a:gd name="T83" fmla="*/ 432 h 613"/>
                  <a:gd name="T84" fmla="*/ 366 w 582"/>
                  <a:gd name="T85" fmla="*/ 457 h 613"/>
                  <a:gd name="T86" fmla="*/ 373 w 582"/>
                  <a:gd name="T87" fmla="*/ 481 h 613"/>
                  <a:gd name="T88" fmla="*/ 340 w 582"/>
                  <a:gd name="T89" fmla="*/ 499 h 613"/>
                  <a:gd name="T90" fmla="*/ 361 w 582"/>
                  <a:gd name="T91" fmla="*/ 516 h 613"/>
                  <a:gd name="T92" fmla="*/ 377 w 582"/>
                  <a:gd name="T93" fmla="*/ 521 h 613"/>
                  <a:gd name="T94" fmla="*/ 385 w 582"/>
                  <a:gd name="T95" fmla="*/ 551 h 613"/>
                  <a:gd name="T96" fmla="*/ 434 w 582"/>
                  <a:gd name="T97" fmla="*/ 592 h 613"/>
                  <a:gd name="T98" fmla="*/ 453 w 582"/>
                  <a:gd name="T99" fmla="*/ 607 h 613"/>
                  <a:gd name="T100" fmla="*/ 413 w 582"/>
                  <a:gd name="T101" fmla="*/ 591 h 613"/>
                  <a:gd name="T102" fmla="*/ 373 w 582"/>
                  <a:gd name="T103" fmla="*/ 561 h 613"/>
                  <a:gd name="T104" fmla="*/ 312 w 582"/>
                  <a:gd name="T105" fmla="*/ 524 h 613"/>
                  <a:gd name="T106" fmla="*/ 277 w 582"/>
                  <a:gd name="T107" fmla="*/ 524 h 613"/>
                  <a:gd name="T108" fmla="*/ 267 w 582"/>
                  <a:gd name="T109" fmla="*/ 504 h 613"/>
                  <a:gd name="T110" fmla="*/ 251 w 582"/>
                  <a:gd name="T111" fmla="*/ 497 h 613"/>
                  <a:gd name="T112" fmla="*/ 237 w 582"/>
                  <a:gd name="T113" fmla="*/ 473 h 613"/>
                  <a:gd name="T114" fmla="*/ 197 w 582"/>
                  <a:gd name="T115" fmla="*/ 432 h 613"/>
                  <a:gd name="T116" fmla="*/ 168 w 582"/>
                  <a:gd name="T117" fmla="*/ 423 h 613"/>
                  <a:gd name="T118" fmla="*/ 121 w 582"/>
                  <a:gd name="T119" fmla="*/ 400 h 613"/>
                  <a:gd name="T120" fmla="*/ 110 w 582"/>
                  <a:gd name="T121" fmla="*/ 340 h 613"/>
                  <a:gd name="T122" fmla="*/ 61 w 582"/>
                  <a:gd name="T123" fmla="*/ 35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2" h="613">
                    <a:moveTo>
                      <a:pt x="37" y="360"/>
                    </a:moveTo>
                    <a:lnTo>
                      <a:pt x="41" y="330"/>
                    </a:lnTo>
                    <a:lnTo>
                      <a:pt x="20" y="303"/>
                    </a:lnTo>
                    <a:lnTo>
                      <a:pt x="9" y="299"/>
                    </a:lnTo>
                    <a:lnTo>
                      <a:pt x="0" y="287"/>
                    </a:lnTo>
                    <a:lnTo>
                      <a:pt x="2" y="272"/>
                    </a:lnTo>
                    <a:lnTo>
                      <a:pt x="8" y="272"/>
                    </a:lnTo>
                    <a:lnTo>
                      <a:pt x="15" y="267"/>
                    </a:lnTo>
                    <a:lnTo>
                      <a:pt x="15" y="257"/>
                    </a:lnTo>
                    <a:lnTo>
                      <a:pt x="2" y="240"/>
                    </a:lnTo>
                    <a:lnTo>
                      <a:pt x="6" y="237"/>
                    </a:lnTo>
                    <a:lnTo>
                      <a:pt x="8" y="216"/>
                    </a:lnTo>
                    <a:lnTo>
                      <a:pt x="27" y="219"/>
                    </a:lnTo>
                    <a:lnTo>
                      <a:pt x="37" y="224"/>
                    </a:lnTo>
                    <a:lnTo>
                      <a:pt x="48" y="222"/>
                    </a:lnTo>
                    <a:lnTo>
                      <a:pt x="49" y="210"/>
                    </a:lnTo>
                    <a:lnTo>
                      <a:pt x="48" y="205"/>
                    </a:lnTo>
                    <a:lnTo>
                      <a:pt x="49" y="200"/>
                    </a:lnTo>
                    <a:lnTo>
                      <a:pt x="51" y="190"/>
                    </a:lnTo>
                    <a:lnTo>
                      <a:pt x="70" y="187"/>
                    </a:lnTo>
                    <a:lnTo>
                      <a:pt x="72" y="190"/>
                    </a:lnTo>
                    <a:lnTo>
                      <a:pt x="74" y="210"/>
                    </a:lnTo>
                    <a:lnTo>
                      <a:pt x="81" y="210"/>
                    </a:lnTo>
                    <a:lnTo>
                      <a:pt x="89" y="222"/>
                    </a:lnTo>
                    <a:lnTo>
                      <a:pt x="86" y="235"/>
                    </a:lnTo>
                    <a:lnTo>
                      <a:pt x="107" y="240"/>
                    </a:lnTo>
                    <a:lnTo>
                      <a:pt x="107" y="257"/>
                    </a:lnTo>
                    <a:lnTo>
                      <a:pt x="119" y="257"/>
                    </a:lnTo>
                    <a:lnTo>
                      <a:pt x="119" y="222"/>
                    </a:lnTo>
                    <a:lnTo>
                      <a:pt x="128" y="222"/>
                    </a:lnTo>
                    <a:lnTo>
                      <a:pt x="126" y="152"/>
                    </a:lnTo>
                    <a:lnTo>
                      <a:pt x="110" y="152"/>
                    </a:lnTo>
                    <a:lnTo>
                      <a:pt x="96" y="138"/>
                    </a:lnTo>
                    <a:lnTo>
                      <a:pt x="81" y="133"/>
                    </a:lnTo>
                    <a:lnTo>
                      <a:pt x="77" y="130"/>
                    </a:lnTo>
                    <a:lnTo>
                      <a:pt x="67" y="103"/>
                    </a:lnTo>
                    <a:lnTo>
                      <a:pt x="58" y="86"/>
                    </a:lnTo>
                    <a:lnTo>
                      <a:pt x="49" y="81"/>
                    </a:lnTo>
                    <a:lnTo>
                      <a:pt x="42" y="68"/>
                    </a:lnTo>
                    <a:lnTo>
                      <a:pt x="41" y="36"/>
                    </a:lnTo>
                    <a:lnTo>
                      <a:pt x="49" y="11"/>
                    </a:lnTo>
                    <a:lnTo>
                      <a:pt x="65" y="0"/>
                    </a:lnTo>
                    <a:lnTo>
                      <a:pt x="81" y="2"/>
                    </a:lnTo>
                    <a:lnTo>
                      <a:pt x="140" y="5"/>
                    </a:lnTo>
                    <a:lnTo>
                      <a:pt x="150" y="11"/>
                    </a:lnTo>
                    <a:lnTo>
                      <a:pt x="161" y="27"/>
                    </a:lnTo>
                    <a:lnTo>
                      <a:pt x="192" y="54"/>
                    </a:lnTo>
                    <a:lnTo>
                      <a:pt x="197" y="59"/>
                    </a:lnTo>
                    <a:lnTo>
                      <a:pt x="190" y="71"/>
                    </a:lnTo>
                    <a:lnTo>
                      <a:pt x="196" y="73"/>
                    </a:lnTo>
                    <a:lnTo>
                      <a:pt x="208" y="62"/>
                    </a:lnTo>
                    <a:lnTo>
                      <a:pt x="208" y="71"/>
                    </a:lnTo>
                    <a:lnTo>
                      <a:pt x="215" y="73"/>
                    </a:lnTo>
                    <a:lnTo>
                      <a:pt x="222" y="103"/>
                    </a:lnTo>
                    <a:lnTo>
                      <a:pt x="224" y="116"/>
                    </a:lnTo>
                    <a:lnTo>
                      <a:pt x="234" y="113"/>
                    </a:lnTo>
                    <a:lnTo>
                      <a:pt x="227" y="108"/>
                    </a:lnTo>
                    <a:lnTo>
                      <a:pt x="230" y="103"/>
                    </a:lnTo>
                    <a:lnTo>
                      <a:pt x="251" y="103"/>
                    </a:lnTo>
                    <a:lnTo>
                      <a:pt x="255" y="103"/>
                    </a:lnTo>
                    <a:lnTo>
                      <a:pt x="260" y="113"/>
                    </a:lnTo>
                    <a:lnTo>
                      <a:pt x="270" y="116"/>
                    </a:lnTo>
                    <a:lnTo>
                      <a:pt x="307" y="135"/>
                    </a:lnTo>
                    <a:lnTo>
                      <a:pt x="304" y="144"/>
                    </a:lnTo>
                    <a:lnTo>
                      <a:pt x="297" y="144"/>
                    </a:lnTo>
                    <a:lnTo>
                      <a:pt x="300" y="149"/>
                    </a:lnTo>
                    <a:lnTo>
                      <a:pt x="290" y="148"/>
                    </a:lnTo>
                    <a:lnTo>
                      <a:pt x="290" y="154"/>
                    </a:lnTo>
                    <a:lnTo>
                      <a:pt x="295" y="152"/>
                    </a:lnTo>
                    <a:lnTo>
                      <a:pt x="300" y="154"/>
                    </a:lnTo>
                    <a:lnTo>
                      <a:pt x="304" y="152"/>
                    </a:lnTo>
                    <a:lnTo>
                      <a:pt x="312" y="154"/>
                    </a:lnTo>
                    <a:lnTo>
                      <a:pt x="316" y="149"/>
                    </a:lnTo>
                    <a:lnTo>
                      <a:pt x="319" y="152"/>
                    </a:lnTo>
                    <a:lnTo>
                      <a:pt x="324" y="148"/>
                    </a:lnTo>
                    <a:lnTo>
                      <a:pt x="349" y="157"/>
                    </a:lnTo>
                    <a:lnTo>
                      <a:pt x="357" y="152"/>
                    </a:lnTo>
                    <a:lnTo>
                      <a:pt x="382" y="148"/>
                    </a:lnTo>
                    <a:lnTo>
                      <a:pt x="382" y="143"/>
                    </a:lnTo>
                    <a:lnTo>
                      <a:pt x="399" y="113"/>
                    </a:lnTo>
                    <a:lnTo>
                      <a:pt x="413" y="103"/>
                    </a:lnTo>
                    <a:lnTo>
                      <a:pt x="415" y="100"/>
                    </a:lnTo>
                    <a:lnTo>
                      <a:pt x="440" y="95"/>
                    </a:lnTo>
                    <a:lnTo>
                      <a:pt x="457" y="83"/>
                    </a:lnTo>
                    <a:lnTo>
                      <a:pt x="471" y="81"/>
                    </a:lnTo>
                    <a:lnTo>
                      <a:pt x="483" y="86"/>
                    </a:lnTo>
                    <a:lnTo>
                      <a:pt x="509" y="81"/>
                    </a:lnTo>
                    <a:lnTo>
                      <a:pt x="492" y="103"/>
                    </a:lnTo>
                    <a:lnTo>
                      <a:pt x="486" y="111"/>
                    </a:lnTo>
                    <a:lnTo>
                      <a:pt x="500" y="121"/>
                    </a:lnTo>
                    <a:lnTo>
                      <a:pt x="511" y="122"/>
                    </a:lnTo>
                    <a:lnTo>
                      <a:pt x="532" y="140"/>
                    </a:lnTo>
                    <a:lnTo>
                      <a:pt x="530" y="149"/>
                    </a:lnTo>
                    <a:lnTo>
                      <a:pt x="540" y="173"/>
                    </a:lnTo>
                    <a:lnTo>
                      <a:pt x="547" y="175"/>
                    </a:lnTo>
                    <a:lnTo>
                      <a:pt x="544" y="186"/>
                    </a:lnTo>
                    <a:lnTo>
                      <a:pt x="539" y="192"/>
                    </a:lnTo>
                    <a:lnTo>
                      <a:pt x="544" y="219"/>
                    </a:lnTo>
                    <a:lnTo>
                      <a:pt x="551" y="237"/>
                    </a:lnTo>
                    <a:lnTo>
                      <a:pt x="561" y="237"/>
                    </a:lnTo>
                    <a:lnTo>
                      <a:pt x="573" y="262"/>
                    </a:lnTo>
                    <a:lnTo>
                      <a:pt x="582" y="264"/>
                    </a:lnTo>
                    <a:lnTo>
                      <a:pt x="579" y="272"/>
                    </a:lnTo>
                    <a:lnTo>
                      <a:pt x="580" y="281"/>
                    </a:lnTo>
                    <a:lnTo>
                      <a:pt x="566" y="299"/>
                    </a:lnTo>
                    <a:lnTo>
                      <a:pt x="558" y="300"/>
                    </a:lnTo>
                    <a:lnTo>
                      <a:pt x="554" y="313"/>
                    </a:lnTo>
                    <a:lnTo>
                      <a:pt x="561" y="335"/>
                    </a:lnTo>
                    <a:lnTo>
                      <a:pt x="572" y="348"/>
                    </a:lnTo>
                    <a:lnTo>
                      <a:pt x="566" y="362"/>
                    </a:lnTo>
                    <a:lnTo>
                      <a:pt x="565" y="391"/>
                    </a:lnTo>
                    <a:lnTo>
                      <a:pt x="568" y="397"/>
                    </a:lnTo>
                    <a:lnTo>
                      <a:pt x="565" y="410"/>
                    </a:lnTo>
                    <a:lnTo>
                      <a:pt x="561" y="445"/>
                    </a:lnTo>
                    <a:lnTo>
                      <a:pt x="527" y="411"/>
                    </a:lnTo>
                    <a:lnTo>
                      <a:pt x="514" y="410"/>
                    </a:lnTo>
                    <a:lnTo>
                      <a:pt x="504" y="405"/>
                    </a:lnTo>
                    <a:lnTo>
                      <a:pt x="478" y="410"/>
                    </a:lnTo>
                    <a:lnTo>
                      <a:pt x="464" y="415"/>
                    </a:lnTo>
                    <a:lnTo>
                      <a:pt x="453" y="411"/>
                    </a:lnTo>
                    <a:lnTo>
                      <a:pt x="436" y="410"/>
                    </a:lnTo>
                    <a:lnTo>
                      <a:pt x="431" y="421"/>
                    </a:lnTo>
                    <a:lnTo>
                      <a:pt x="440" y="435"/>
                    </a:lnTo>
                    <a:lnTo>
                      <a:pt x="438" y="437"/>
                    </a:lnTo>
                    <a:lnTo>
                      <a:pt x="436" y="432"/>
                    </a:lnTo>
                    <a:lnTo>
                      <a:pt x="415" y="432"/>
                    </a:lnTo>
                    <a:lnTo>
                      <a:pt x="408" y="423"/>
                    </a:lnTo>
                    <a:lnTo>
                      <a:pt x="366" y="430"/>
                    </a:lnTo>
                    <a:lnTo>
                      <a:pt x="366" y="457"/>
                    </a:lnTo>
                    <a:lnTo>
                      <a:pt x="357" y="454"/>
                    </a:lnTo>
                    <a:lnTo>
                      <a:pt x="377" y="473"/>
                    </a:lnTo>
                    <a:lnTo>
                      <a:pt x="373" y="481"/>
                    </a:lnTo>
                    <a:lnTo>
                      <a:pt x="351" y="480"/>
                    </a:lnTo>
                    <a:lnTo>
                      <a:pt x="335" y="492"/>
                    </a:lnTo>
                    <a:lnTo>
                      <a:pt x="340" y="499"/>
                    </a:lnTo>
                    <a:lnTo>
                      <a:pt x="344" y="502"/>
                    </a:lnTo>
                    <a:lnTo>
                      <a:pt x="344" y="510"/>
                    </a:lnTo>
                    <a:lnTo>
                      <a:pt x="361" y="516"/>
                    </a:lnTo>
                    <a:lnTo>
                      <a:pt x="366" y="513"/>
                    </a:lnTo>
                    <a:lnTo>
                      <a:pt x="366" y="519"/>
                    </a:lnTo>
                    <a:lnTo>
                      <a:pt x="377" y="521"/>
                    </a:lnTo>
                    <a:lnTo>
                      <a:pt x="382" y="511"/>
                    </a:lnTo>
                    <a:lnTo>
                      <a:pt x="380" y="543"/>
                    </a:lnTo>
                    <a:lnTo>
                      <a:pt x="385" y="551"/>
                    </a:lnTo>
                    <a:lnTo>
                      <a:pt x="398" y="553"/>
                    </a:lnTo>
                    <a:lnTo>
                      <a:pt x="406" y="573"/>
                    </a:lnTo>
                    <a:lnTo>
                      <a:pt x="434" y="592"/>
                    </a:lnTo>
                    <a:lnTo>
                      <a:pt x="440" y="604"/>
                    </a:lnTo>
                    <a:lnTo>
                      <a:pt x="453" y="604"/>
                    </a:lnTo>
                    <a:lnTo>
                      <a:pt x="453" y="607"/>
                    </a:lnTo>
                    <a:lnTo>
                      <a:pt x="431" y="613"/>
                    </a:lnTo>
                    <a:lnTo>
                      <a:pt x="424" y="607"/>
                    </a:lnTo>
                    <a:lnTo>
                      <a:pt x="413" y="591"/>
                    </a:lnTo>
                    <a:lnTo>
                      <a:pt x="396" y="580"/>
                    </a:lnTo>
                    <a:lnTo>
                      <a:pt x="391" y="570"/>
                    </a:lnTo>
                    <a:lnTo>
                      <a:pt x="373" y="561"/>
                    </a:lnTo>
                    <a:lnTo>
                      <a:pt x="344" y="534"/>
                    </a:lnTo>
                    <a:lnTo>
                      <a:pt x="337" y="526"/>
                    </a:lnTo>
                    <a:lnTo>
                      <a:pt x="312" y="524"/>
                    </a:lnTo>
                    <a:lnTo>
                      <a:pt x="291" y="529"/>
                    </a:lnTo>
                    <a:lnTo>
                      <a:pt x="279" y="535"/>
                    </a:lnTo>
                    <a:lnTo>
                      <a:pt x="277" y="524"/>
                    </a:lnTo>
                    <a:lnTo>
                      <a:pt x="270" y="524"/>
                    </a:lnTo>
                    <a:lnTo>
                      <a:pt x="277" y="507"/>
                    </a:lnTo>
                    <a:lnTo>
                      <a:pt x="267" y="504"/>
                    </a:lnTo>
                    <a:lnTo>
                      <a:pt x="262" y="499"/>
                    </a:lnTo>
                    <a:lnTo>
                      <a:pt x="257" y="504"/>
                    </a:lnTo>
                    <a:lnTo>
                      <a:pt x="251" y="497"/>
                    </a:lnTo>
                    <a:lnTo>
                      <a:pt x="246" y="494"/>
                    </a:lnTo>
                    <a:lnTo>
                      <a:pt x="237" y="481"/>
                    </a:lnTo>
                    <a:lnTo>
                      <a:pt x="237" y="473"/>
                    </a:lnTo>
                    <a:lnTo>
                      <a:pt x="225" y="459"/>
                    </a:lnTo>
                    <a:lnTo>
                      <a:pt x="201" y="453"/>
                    </a:lnTo>
                    <a:lnTo>
                      <a:pt x="197" y="432"/>
                    </a:lnTo>
                    <a:lnTo>
                      <a:pt x="173" y="415"/>
                    </a:lnTo>
                    <a:lnTo>
                      <a:pt x="168" y="415"/>
                    </a:lnTo>
                    <a:lnTo>
                      <a:pt x="168" y="423"/>
                    </a:lnTo>
                    <a:lnTo>
                      <a:pt x="126" y="424"/>
                    </a:lnTo>
                    <a:lnTo>
                      <a:pt x="126" y="400"/>
                    </a:lnTo>
                    <a:lnTo>
                      <a:pt x="121" y="400"/>
                    </a:lnTo>
                    <a:lnTo>
                      <a:pt x="119" y="346"/>
                    </a:lnTo>
                    <a:lnTo>
                      <a:pt x="110" y="346"/>
                    </a:lnTo>
                    <a:lnTo>
                      <a:pt x="110" y="340"/>
                    </a:lnTo>
                    <a:lnTo>
                      <a:pt x="81" y="346"/>
                    </a:lnTo>
                    <a:lnTo>
                      <a:pt x="72" y="346"/>
                    </a:lnTo>
                    <a:lnTo>
                      <a:pt x="61" y="353"/>
                    </a:lnTo>
                    <a:lnTo>
                      <a:pt x="56" y="362"/>
                    </a:lnTo>
                    <a:lnTo>
                      <a:pt x="37" y="3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37" name="Freeform 117"/>
              <p:cNvSpPr>
                <a:spLocks/>
              </p:cNvSpPr>
              <p:nvPr/>
            </p:nvSpPr>
            <p:spPr bwMode="auto">
              <a:xfrm>
                <a:off x="7816378" y="7118378"/>
                <a:ext cx="923925" cy="973141"/>
              </a:xfrm>
              <a:custGeom>
                <a:avLst/>
                <a:gdLst>
                  <a:gd name="T0" fmla="*/ 20 w 582"/>
                  <a:gd name="T1" fmla="*/ 303 h 613"/>
                  <a:gd name="T2" fmla="*/ 2 w 582"/>
                  <a:gd name="T3" fmla="*/ 272 h 613"/>
                  <a:gd name="T4" fmla="*/ 15 w 582"/>
                  <a:gd name="T5" fmla="*/ 257 h 613"/>
                  <a:gd name="T6" fmla="*/ 8 w 582"/>
                  <a:gd name="T7" fmla="*/ 216 h 613"/>
                  <a:gd name="T8" fmla="*/ 48 w 582"/>
                  <a:gd name="T9" fmla="*/ 222 h 613"/>
                  <a:gd name="T10" fmla="*/ 49 w 582"/>
                  <a:gd name="T11" fmla="*/ 200 h 613"/>
                  <a:gd name="T12" fmla="*/ 72 w 582"/>
                  <a:gd name="T13" fmla="*/ 190 h 613"/>
                  <a:gd name="T14" fmla="*/ 89 w 582"/>
                  <a:gd name="T15" fmla="*/ 222 h 613"/>
                  <a:gd name="T16" fmla="*/ 107 w 582"/>
                  <a:gd name="T17" fmla="*/ 257 h 613"/>
                  <a:gd name="T18" fmla="*/ 128 w 582"/>
                  <a:gd name="T19" fmla="*/ 222 h 613"/>
                  <a:gd name="T20" fmla="*/ 96 w 582"/>
                  <a:gd name="T21" fmla="*/ 138 h 613"/>
                  <a:gd name="T22" fmla="*/ 67 w 582"/>
                  <a:gd name="T23" fmla="*/ 103 h 613"/>
                  <a:gd name="T24" fmla="*/ 42 w 582"/>
                  <a:gd name="T25" fmla="*/ 68 h 613"/>
                  <a:gd name="T26" fmla="*/ 65 w 582"/>
                  <a:gd name="T27" fmla="*/ 0 h 613"/>
                  <a:gd name="T28" fmla="*/ 150 w 582"/>
                  <a:gd name="T29" fmla="*/ 11 h 613"/>
                  <a:gd name="T30" fmla="*/ 197 w 582"/>
                  <a:gd name="T31" fmla="*/ 59 h 613"/>
                  <a:gd name="T32" fmla="*/ 208 w 582"/>
                  <a:gd name="T33" fmla="*/ 62 h 613"/>
                  <a:gd name="T34" fmla="*/ 222 w 582"/>
                  <a:gd name="T35" fmla="*/ 103 h 613"/>
                  <a:gd name="T36" fmla="*/ 227 w 582"/>
                  <a:gd name="T37" fmla="*/ 108 h 613"/>
                  <a:gd name="T38" fmla="*/ 255 w 582"/>
                  <a:gd name="T39" fmla="*/ 103 h 613"/>
                  <a:gd name="T40" fmla="*/ 307 w 582"/>
                  <a:gd name="T41" fmla="*/ 135 h 613"/>
                  <a:gd name="T42" fmla="*/ 300 w 582"/>
                  <a:gd name="T43" fmla="*/ 149 h 613"/>
                  <a:gd name="T44" fmla="*/ 295 w 582"/>
                  <a:gd name="T45" fmla="*/ 152 h 613"/>
                  <a:gd name="T46" fmla="*/ 312 w 582"/>
                  <a:gd name="T47" fmla="*/ 154 h 613"/>
                  <a:gd name="T48" fmla="*/ 324 w 582"/>
                  <a:gd name="T49" fmla="*/ 148 h 613"/>
                  <a:gd name="T50" fmla="*/ 382 w 582"/>
                  <a:gd name="T51" fmla="*/ 148 h 613"/>
                  <a:gd name="T52" fmla="*/ 413 w 582"/>
                  <a:gd name="T53" fmla="*/ 103 h 613"/>
                  <a:gd name="T54" fmla="*/ 457 w 582"/>
                  <a:gd name="T55" fmla="*/ 83 h 613"/>
                  <a:gd name="T56" fmla="*/ 509 w 582"/>
                  <a:gd name="T57" fmla="*/ 81 h 613"/>
                  <a:gd name="T58" fmla="*/ 500 w 582"/>
                  <a:gd name="T59" fmla="*/ 121 h 613"/>
                  <a:gd name="T60" fmla="*/ 530 w 582"/>
                  <a:gd name="T61" fmla="*/ 149 h 613"/>
                  <a:gd name="T62" fmla="*/ 544 w 582"/>
                  <a:gd name="T63" fmla="*/ 186 h 613"/>
                  <a:gd name="T64" fmla="*/ 551 w 582"/>
                  <a:gd name="T65" fmla="*/ 237 h 613"/>
                  <a:gd name="T66" fmla="*/ 582 w 582"/>
                  <a:gd name="T67" fmla="*/ 264 h 613"/>
                  <a:gd name="T68" fmla="*/ 566 w 582"/>
                  <a:gd name="T69" fmla="*/ 299 h 613"/>
                  <a:gd name="T70" fmla="*/ 561 w 582"/>
                  <a:gd name="T71" fmla="*/ 335 h 613"/>
                  <a:gd name="T72" fmla="*/ 565 w 582"/>
                  <a:gd name="T73" fmla="*/ 391 h 613"/>
                  <a:gd name="T74" fmla="*/ 561 w 582"/>
                  <a:gd name="T75" fmla="*/ 445 h 613"/>
                  <a:gd name="T76" fmla="*/ 504 w 582"/>
                  <a:gd name="T77" fmla="*/ 405 h 613"/>
                  <a:gd name="T78" fmla="*/ 453 w 582"/>
                  <a:gd name="T79" fmla="*/ 411 h 613"/>
                  <a:gd name="T80" fmla="*/ 440 w 582"/>
                  <a:gd name="T81" fmla="*/ 435 h 613"/>
                  <a:gd name="T82" fmla="*/ 415 w 582"/>
                  <a:gd name="T83" fmla="*/ 432 h 613"/>
                  <a:gd name="T84" fmla="*/ 366 w 582"/>
                  <a:gd name="T85" fmla="*/ 457 h 613"/>
                  <a:gd name="T86" fmla="*/ 373 w 582"/>
                  <a:gd name="T87" fmla="*/ 481 h 613"/>
                  <a:gd name="T88" fmla="*/ 340 w 582"/>
                  <a:gd name="T89" fmla="*/ 499 h 613"/>
                  <a:gd name="T90" fmla="*/ 361 w 582"/>
                  <a:gd name="T91" fmla="*/ 516 h 613"/>
                  <a:gd name="T92" fmla="*/ 377 w 582"/>
                  <a:gd name="T93" fmla="*/ 521 h 613"/>
                  <a:gd name="T94" fmla="*/ 385 w 582"/>
                  <a:gd name="T95" fmla="*/ 551 h 613"/>
                  <a:gd name="T96" fmla="*/ 434 w 582"/>
                  <a:gd name="T97" fmla="*/ 592 h 613"/>
                  <a:gd name="T98" fmla="*/ 453 w 582"/>
                  <a:gd name="T99" fmla="*/ 607 h 613"/>
                  <a:gd name="T100" fmla="*/ 413 w 582"/>
                  <a:gd name="T101" fmla="*/ 591 h 613"/>
                  <a:gd name="T102" fmla="*/ 373 w 582"/>
                  <a:gd name="T103" fmla="*/ 561 h 613"/>
                  <a:gd name="T104" fmla="*/ 312 w 582"/>
                  <a:gd name="T105" fmla="*/ 524 h 613"/>
                  <a:gd name="T106" fmla="*/ 277 w 582"/>
                  <a:gd name="T107" fmla="*/ 524 h 613"/>
                  <a:gd name="T108" fmla="*/ 267 w 582"/>
                  <a:gd name="T109" fmla="*/ 504 h 613"/>
                  <a:gd name="T110" fmla="*/ 251 w 582"/>
                  <a:gd name="T111" fmla="*/ 497 h 613"/>
                  <a:gd name="T112" fmla="*/ 237 w 582"/>
                  <a:gd name="T113" fmla="*/ 473 h 613"/>
                  <a:gd name="T114" fmla="*/ 197 w 582"/>
                  <a:gd name="T115" fmla="*/ 432 h 613"/>
                  <a:gd name="T116" fmla="*/ 168 w 582"/>
                  <a:gd name="T117" fmla="*/ 423 h 613"/>
                  <a:gd name="T118" fmla="*/ 121 w 582"/>
                  <a:gd name="T119" fmla="*/ 400 h 613"/>
                  <a:gd name="T120" fmla="*/ 110 w 582"/>
                  <a:gd name="T121" fmla="*/ 340 h 613"/>
                  <a:gd name="T122" fmla="*/ 61 w 582"/>
                  <a:gd name="T123" fmla="*/ 35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2" h="613">
                    <a:moveTo>
                      <a:pt x="37" y="360"/>
                    </a:moveTo>
                    <a:lnTo>
                      <a:pt x="41" y="330"/>
                    </a:lnTo>
                    <a:lnTo>
                      <a:pt x="20" y="303"/>
                    </a:lnTo>
                    <a:lnTo>
                      <a:pt x="9" y="299"/>
                    </a:lnTo>
                    <a:lnTo>
                      <a:pt x="0" y="287"/>
                    </a:lnTo>
                    <a:lnTo>
                      <a:pt x="2" y="272"/>
                    </a:lnTo>
                    <a:lnTo>
                      <a:pt x="8" y="272"/>
                    </a:lnTo>
                    <a:lnTo>
                      <a:pt x="15" y="267"/>
                    </a:lnTo>
                    <a:lnTo>
                      <a:pt x="15" y="257"/>
                    </a:lnTo>
                    <a:lnTo>
                      <a:pt x="2" y="240"/>
                    </a:lnTo>
                    <a:lnTo>
                      <a:pt x="6" y="237"/>
                    </a:lnTo>
                    <a:lnTo>
                      <a:pt x="8" y="216"/>
                    </a:lnTo>
                    <a:lnTo>
                      <a:pt x="27" y="219"/>
                    </a:lnTo>
                    <a:lnTo>
                      <a:pt x="37" y="224"/>
                    </a:lnTo>
                    <a:lnTo>
                      <a:pt x="48" y="222"/>
                    </a:lnTo>
                    <a:lnTo>
                      <a:pt x="49" y="210"/>
                    </a:lnTo>
                    <a:lnTo>
                      <a:pt x="48" y="205"/>
                    </a:lnTo>
                    <a:lnTo>
                      <a:pt x="49" y="200"/>
                    </a:lnTo>
                    <a:lnTo>
                      <a:pt x="51" y="190"/>
                    </a:lnTo>
                    <a:lnTo>
                      <a:pt x="70" y="187"/>
                    </a:lnTo>
                    <a:lnTo>
                      <a:pt x="72" y="190"/>
                    </a:lnTo>
                    <a:lnTo>
                      <a:pt x="74" y="210"/>
                    </a:lnTo>
                    <a:lnTo>
                      <a:pt x="81" y="210"/>
                    </a:lnTo>
                    <a:lnTo>
                      <a:pt x="89" y="222"/>
                    </a:lnTo>
                    <a:lnTo>
                      <a:pt x="86" y="235"/>
                    </a:lnTo>
                    <a:lnTo>
                      <a:pt x="107" y="240"/>
                    </a:lnTo>
                    <a:lnTo>
                      <a:pt x="107" y="257"/>
                    </a:lnTo>
                    <a:lnTo>
                      <a:pt x="119" y="257"/>
                    </a:lnTo>
                    <a:lnTo>
                      <a:pt x="119" y="222"/>
                    </a:lnTo>
                    <a:lnTo>
                      <a:pt x="128" y="222"/>
                    </a:lnTo>
                    <a:lnTo>
                      <a:pt x="126" y="152"/>
                    </a:lnTo>
                    <a:lnTo>
                      <a:pt x="110" y="152"/>
                    </a:lnTo>
                    <a:lnTo>
                      <a:pt x="96" y="138"/>
                    </a:lnTo>
                    <a:lnTo>
                      <a:pt x="81" y="133"/>
                    </a:lnTo>
                    <a:lnTo>
                      <a:pt x="77" y="130"/>
                    </a:lnTo>
                    <a:lnTo>
                      <a:pt x="67" y="103"/>
                    </a:lnTo>
                    <a:lnTo>
                      <a:pt x="58" y="86"/>
                    </a:lnTo>
                    <a:lnTo>
                      <a:pt x="49" y="81"/>
                    </a:lnTo>
                    <a:lnTo>
                      <a:pt x="42" y="68"/>
                    </a:lnTo>
                    <a:lnTo>
                      <a:pt x="41" y="36"/>
                    </a:lnTo>
                    <a:lnTo>
                      <a:pt x="49" y="11"/>
                    </a:lnTo>
                    <a:lnTo>
                      <a:pt x="65" y="0"/>
                    </a:lnTo>
                    <a:lnTo>
                      <a:pt x="81" y="2"/>
                    </a:lnTo>
                    <a:lnTo>
                      <a:pt x="140" y="5"/>
                    </a:lnTo>
                    <a:lnTo>
                      <a:pt x="150" y="11"/>
                    </a:lnTo>
                    <a:lnTo>
                      <a:pt x="161" y="27"/>
                    </a:lnTo>
                    <a:lnTo>
                      <a:pt x="192" y="54"/>
                    </a:lnTo>
                    <a:lnTo>
                      <a:pt x="197" y="59"/>
                    </a:lnTo>
                    <a:lnTo>
                      <a:pt x="190" y="71"/>
                    </a:lnTo>
                    <a:lnTo>
                      <a:pt x="196" y="73"/>
                    </a:lnTo>
                    <a:lnTo>
                      <a:pt x="208" y="62"/>
                    </a:lnTo>
                    <a:lnTo>
                      <a:pt x="208" y="71"/>
                    </a:lnTo>
                    <a:lnTo>
                      <a:pt x="215" y="73"/>
                    </a:lnTo>
                    <a:lnTo>
                      <a:pt x="222" y="103"/>
                    </a:lnTo>
                    <a:lnTo>
                      <a:pt x="224" y="116"/>
                    </a:lnTo>
                    <a:lnTo>
                      <a:pt x="234" y="113"/>
                    </a:lnTo>
                    <a:lnTo>
                      <a:pt x="227" y="108"/>
                    </a:lnTo>
                    <a:lnTo>
                      <a:pt x="230" y="103"/>
                    </a:lnTo>
                    <a:lnTo>
                      <a:pt x="251" y="103"/>
                    </a:lnTo>
                    <a:lnTo>
                      <a:pt x="255" y="103"/>
                    </a:lnTo>
                    <a:lnTo>
                      <a:pt x="260" y="113"/>
                    </a:lnTo>
                    <a:lnTo>
                      <a:pt x="270" y="116"/>
                    </a:lnTo>
                    <a:lnTo>
                      <a:pt x="307" y="135"/>
                    </a:lnTo>
                    <a:lnTo>
                      <a:pt x="304" y="144"/>
                    </a:lnTo>
                    <a:lnTo>
                      <a:pt x="297" y="144"/>
                    </a:lnTo>
                    <a:lnTo>
                      <a:pt x="300" y="149"/>
                    </a:lnTo>
                    <a:lnTo>
                      <a:pt x="290" y="148"/>
                    </a:lnTo>
                    <a:lnTo>
                      <a:pt x="290" y="154"/>
                    </a:lnTo>
                    <a:lnTo>
                      <a:pt x="295" y="152"/>
                    </a:lnTo>
                    <a:lnTo>
                      <a:pt x="300" y="154"/>
                    </a:lnTo>
                    <a:lnTo>
                      <a:pt x="304" y="152"/>
                    </a:lnTo>
                    <a:lnTo>
                      <a:pt x="312" y="154"/>
                    </a:lnTo>
                    <a:lnTo>
                      <a:pt x="316" y="149"/>
                    </a:lnTo>
                    <a:lnTo>
                      <a:pt x="319" y="152"/>
                    </a:lnTo>
                    <a:lnTo>
                      <a:pt x="324" y="148"/>
                    </a:lnTo>
                    <a:lnTo>
                      <a:pt x="349" y="157"/>
                    </a:lnTo>
                    <a:lnTo>
                      <a:pt x="357" y="152"/>
                    </a:lnTo>
                    <a:lnTo>
                      <a:pt x="382" y="148"/>
                    </a:lnTo>
                    <a:lnTo>
                      <a:pt x="382" y="143"/>
                    </a:lnTo>
                    <a:lnTo>
                      <a:pt x="399" y="113"/>
                    </a:lnTo>
                    <a:lnTo>
                      <a:pt x="413" y="103"/>
                    </a:lnTo>
                    <a:lnTo>
                      <a:pt x="415" y="100"/>
                    </a:lnTo>
                    <a:lnTo>
                      <a:pt x="440" y="95"/>
                    </a:lnTo>
                    <a:lnTo>
                      <a:pt x="457" y="83"/>
                    </a:lnTo>
                    <a:lnTo>
                      <a:pt x="471" y="81"/>
                    </a:lnTo>
                    <a:lnTo>
                      <a:pt x="483" y="86"/>
                    </a:lnTo>
                    <a:lnTo>
                      <a:pt x="509" y="81"/>
                    </a:lnTo>
                    <a:lnTo>
                      <a:pt x="492" y="103"/>
                    </a:lnTo>
                    <a:lnTo>
                      <a:pt x="486" y="111"/>
                    </a:lnTo>
                    <a:lnTo>
                      <a:pt x="500" y="121"/>
                    </a:lnTo>
                    <a:lnTo>
                      <a:pt x="511" y="122"/>
                    </a:lnTo>
                    <a:lnTo>
                      <a:pt x="532" y="140"/>
                    </a:lnTo>
                    <a:lnTo>
                      <a:pt x="530" y="149"/>
                    </a:lnTo>
                    <a:lnTo>
                      <a:pt x="540" y="173"/>
                    </a:lnTo>
                    <a:lnTo>
                      <a:pt x="547" y="175"/>
                    </a:lnTo>
                    <a:lnTo>
                      <a:pt x="544" y="186"/>
                    </a:lnTo>
                    <a:lnTo>
                      <a:pt x="539" y="192"/>
                    </a:lnTo>
                    <a:lnTo>
                      <a:pt x="544" y="219"/>
                    </a:lnTo>
                    <a:lnTo>
                      <a:pt x="551" y="237"/>
                    </a:lnTo>
                    <a:lnTo>
                      <a:pt x="561" y="237"/>
                    </a:lnTo>
                    <a:lnTo>
                      <a:pt x="573" y="262"/>
                    </a:lnTo>
                    <a:lnTo>
                      <a:pt x="582" y="264"/>
                    </a:lnTo>
                    <a:lnTo>
                      <a:pt x="579" y="272"/>
                    </a:lnTo>
                    <a:lnTo>
                      <a:pt x="580" y="281"/>
                    </a:lnTo>
                    <a:lnTo>
                      <a:pt x="566" y="299"/>
                    </a:lnTo>
                    <a:lnTo>
                      <a:pt x="558" y="300"/>
                    </a:lnTo>
                    <a:lnTo>
                      <a:pt x="554" y="313"/>
                    </a:lnTo>
                    <a:lnTo>
                      <a:pt x="561" y="335"/>
                    </a:lnTo>
                    <a:lnTo>
                      <a:pt x="572" y="348"/>
                    </a:lnTo>
                    <a:lnTo>
                      <a:pt x="566" y="362"/>
                    </a:lnTo>
                    <a:lnTo>
                      <a:pt x="565" y="391"/>
                    </a:lnTo>
                    <a:lnTo>
                      <a:pt x="568" y="397"/>
                    </a:lnTo>
                    <a:lnTo>
                      <a:pt x="565" y="410"/>
                    </a:lnTo>
                    <a:lnTo>
                      <a:pt x="561" y="445"/>
                    </a:lnTo>
                    <a:lnTo>
                      <a:pt x="527" y="411"/>
                    </a:lnTo>
                    <a:lnTo>
                      <a:pt x="514" y="410"/>
                    </a:lnTo>
                    <a:lnTo>
                      <a:pt x="504" y="405"/>
                    </a:lnTo>
                    <a:lnTo>
                      <a:pt x="478" y="410"/>
                    </a:lnTo>
                    <a:lnTo>
                      <a:pt x="464" y="415"/>
                    </a:lnTo>
                    <a:lnTo>
                      <a:pt x="453" y="411"/>
                    </a:lnTo>
                    <a:lnTo>
                      <a:pt x="436" y="410"/>
                    </a:lnTo>
                    <a:lnTo>
                      <a:pt x="431" y="421"/>
                    </a:lnTo>
                    <a:lnTo>
                      <a:pt x="440" y="435"/>
                    </a:lnTo>
                    <a:lnTo>
                      <a:pt x="438" y="437"/>
                    </a:lnTo>
                    <a:lnTo>
                      <a:pt x="436" y="432"/>
                    </a:lnTo>
                    <a:lnTo>
                      <a:pt x="415" y="432"/>
                    </a:lnTo>
                    <a:lnTo>
                      <a:pt x="408" y="423"/>
                    </a:lnTo>
                    <a:lnTo>
                      <a:pt x="366" y="430"/>
                    </a:lnTo>
                    <a:lnTo>
                      <a:pt x="366" y="457"/>
                    </a:lnTo>
                    <a:lnTo>
                      <a:pt x="357" y="454"/>
                    </a:lnTo>
                    <a:lnTo>
                      <a:pt x="377" y="473"/>
                    </a:lnTo>
                    <a:lnTo>
                      <a:pt x="373" y="481"/>
                    </a:lnTo>
                    <a:lnTo>
                      <a:pt x="351" y="480"/>
                    </a:lnTo>
                    <a:lnTo>
                      <a:pt x="335" y="492"/>
                    </a:lnTo>
                    <a:lnTo>
                      <a:pt x="340" y="499"/>
                    </a:lnTo>
                    <a:lnTo>
                      <a:pt x="344" y="502"/>
                    </a:lnTo>
                    <a:lnTo>
                      <a:pt x="344" y="510"/>
                    </a:lnTo>
                    <a:lnTo>
                      <a:pt x="361" y="516"/>
                    </a:lnTo>
                    <a:lnTo>
                      <a:pt x="366" y="513"/>
                    </a:lnTo>
                    <a:lnTo>
                      <a:pt x="366" y="519"/>
                    </a:lnTo>
                    <a:lnTo>
                      <a:pt x="377" y="521"/>
                    </a:lnTo>
                    <a:lnTo>
                      <a:pt x="382" y="511"/>
                    </a:lnTo>
                    <a:lnTo>
                      <a:pt x="380" y="543"/>
                    </a:lnTo>
                    <a:lnTo>
                      <a:pt x="385" y="551"/>
                    </a:lnTo>
                    <a:lnTo>
                      <a:pt x="398" y="553"/>
                    </a:lnTo>
                    <a:lnTo>
                      <a:pt x="406" y="573"/>
                    </a:lnTo>
                    <a:lnTo>
                      <a:pt x="434" y="592"/>
                    </a:lnTo>
                    <a:lnTo>
                      <a:pt x="440" y="604"/>
                    </a:lnTo>
                    <a:lnTo>
                      <a:pt x="453" y="604"/>
                    </a:lnTo>
                    <a:lnTo>
                      <a:pt x="453" y="607"/>
                    </a:lnTo>
                    <a:lnTo>
                      <a:pt x="431" y="613"/>
                    </a:lnTo>
                    <a:lnTo>
                      <a:pt x="424" y="607"/>
                    </a:lnTo>
                    <a:lnTo>
                      <a:pt x="413" y="591"/>
                    </a:lnTo>
                    <a:lnTo>
                      <a:pt x="396" y="580"/>
                    </a:lnTo>
                    <a:lnTo>
                      <a:pt x="391" y="570"/>
                    </a:lnTo>
                    <a:lnTo>
                      <a:pt x="373" y="561"/>
                    </a:lnTo>
                    <a:lnTo>
                      <a:pt x="344" y="534"/>
                    </a:lnTo>
                    <a:lnTo>
                      <a:pt x="337" y="526"/>
                    </a:lnTo>
                    <a:lnTo>
                      <a:pt x="312" y="524"/>
                    </a:lnTo>
                    <a:lnTo>
                      <a:pt x="291" y="529"/>
                    </a:lnTo>
                    <a:lnTo>
                      <a:pt x="279" y="535"/>
                    </a:lnTo>
                    <a:lnTo>
                      <a:pt x="277" y="524"/>
                    </a:lnTo>
                    <a:lnTo>
                      <a:pt x="270" y="524"/>
                    </a:lnTo>
                    <a:lnTo>
                      <a:pt x="277" y="507"/>
                    </a:lnTo>
                    <a:lnTo>
                      <a:pt x="267" y="504"/>
                    </a:lnTo>
                    <a:lnTo>
                      <a:pt x="262" y="499"/>
                    </a:lnTo>
                    <a:lnTo>
                      <a:pt x="257" y="504"/>
                    </a:lnTo>
                    <a:lnTo>
                      <a:pt x="251" y="497"/>
                    </a:lnTo>
                    <a:lnTo>
                      <a:pt x="246" y="494"/>
                    </a:lnTo>
                    <a:lnTo>
                      <a:pt x="237" y="481"/>
                    </a:lnTo>
                    <a:lnTo>
                      <a:pt x="237" y="473"/>
                    </a:lnTo>
                    <a:lnTo>
                      <a:pt x="225" y="459"/>
                    </a:lnTo>
                    <a:lnTo>
                      <a:pt x="201" y="453"/>
                    </a:lnTo>
                    <a:lnTo>
                      <a:pt x="197" y="432"/>
                    </a:lnTo>
                    <a:lnTo>
                      <a:pt x="173" y="415"/>
                    </a:lnTo>
                    <a:lnTo>
                      <a:pt x="168" y="415"/>
                    </a:lnTo>
                    <a:lnTo>
                      <a:pt x="168" y="423"/>
                    </a:lnTo>
                    <a:lnTo>
                      <a:pt x="126" y="424"/>
                    </a:lnTo>
                    <a:lnTo>
                      <a:pt x="126" y="400"/>
                    </a:lnTo>
                    <a:lnTo>
                      <a:pt x="121" y="400"/>
                    </a:lnTo>
                    <a:lnTo>
                      <a:pt x="119" y="346"/>
                    </a:lnTo>
                    <a:lnTo>
                      <a:pt x="110" y="346"/>
                    </a:lnTo>
                    <a:lnTo>
                      <a:pt x="110" y="340"/>
                    </a:lnTo>
                    <a:lnTo>
                      <a:pt x="81" y="346"/>
                    </a:lnTo>
                    <a:lnTo>
                      <a:pt x="72" y="346"/>
                    </a:lnTo>
                    <a:lnTo>
                      <a:pt x="61" y="353"/>
                    </a:lnTo>
                    <a:lnTo>
                      <a:pt x="56" y="362"/>
                    </a:lnTo>
                    <a:lnTo>
                      <a:pt x="37" y="360"/>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38" name="Freeform 118"/>
              <p:cNvSpPr>
                <a:spLocks/>
              </p:cNvSpPr>
              <p:nvPr/>
            </p:nvSpPr>
            <p:spPr bwMode="auto">
              <a:xfrm>
                <a:off x="7921153" y="6743727"/>
                <a:ext cx="728663" cy="622302"/>
              </a:xfrm>
              <a:custGeom>
                <a:avLst/>
                <a:gdLst>
                  <a:gd name="T0" fmla="*/ 188 w 459"/>
                  <a:gd name="T1" fmla="*/ 338 h 392"/>
                  <a:gd name="T2" fmla="*/ 162 w 459"/>
                  <a:gd name="T3" fmla="*/ 343 h 392"/>
                  <a:gd name="T4" fmla="*/ 158 w 459"/>
                  <a:gd name="T5" fmla="*/ 349 h 392"/>
                  <a:gd name="T6" fmla="*/ 150 w 459"/>
                  <a:gd name="T7" fmla="*/ 308 h 392"/>
                  <a:gd name="T8" fmla="*/ 143 w 459"/>
                  <a:gd name="T9" fmla="*/ 295 h 392"/>
                  <a:gd name="T10" fmla="*/ 125 w 459"/>
                  <a:gd name="T11" fmla="*/ 304 h 392"/>
                  <a:gd name="T12" fmla="*/ 127 w 459"/>
                  <a:gd name="T13" fmla="*/ 287 h 392"/>
                  <a:gd name="T14" fmla="*/ 85 w 459"/>
                  <a:gd name="T15" fmla="*/ 245 h 392"/>
                  <a:gd name="T16" fmla="*/ 16 w 459"/>
                  <a:gd name="T17" fmla="*/ 234 h 392"/>
                  <a:gd name="T18" fmla="*/ 13 w 459"/>
                  <a:gd name="T19" fmla="*/ 215 h 392"/>
                  <a:gd name="T20" fmla="*/ 9 w 459"/>
                  <a:gd name="T21" fmla="*/ 182 h 392"/>
                  <a:gd name="T22" fmla="*/ 9 w 459"/>
                  <a:gd name="T23" fmla="*/ 166 h 392"/>
                  <a:gd name="T24" fmla="*/ 35 w 459"/>
                  <a:gd name="T25" fmla="*/ 166 h 392"/>
                  <a:gd name="T26" fmla="*/ 37 w 459"/>
                  <a:gd name="T27" fmla="*/ 158 h 392"/>
                  <a:gd name="T28" fmla="*/ 52 w 459"/>
                  <a:gd name="T29" fmla="*/ 161 h 392"/>
                  <a:gd name="T30" fmla="*/ 56 w 459"/>
                  <a:gd name="T31" fmla="*/ 170 h 392"/>
                  <a:gd name="T32" fmla="*/ 63 w 459"/>
                  <a:gd name="T33" fmla="*/ 142 h 392"/>
                  <a:gd name="T34" fmla="*/ 79 w 459"/>
                  <a:gd name="T35" fmla="*/ 139 h 392"/>
                  <a:gd name="T36" fmla="*/ 77 w 459"/>
                  <a:gd name="T37" fmla="*/ 134 h 392"/>
                  <a:gd name="T38" fmla="*/ 82 w 459"/>
                  <a:gd name="T39" fmla="*/ 129 h 392"/>
                  <a:gd name="T40" fmla="*/ 117 w 459"/>
                  <a:gd name="T41" fmla="*/ 126 h 392"/>
                  <a:gd name="T42" fmla="*/ 165 w 459"/>
                  <a:gd name="T43" fmla="*/ 91 h 392"/>
                  <a:gd name="T44" fmla="*/ 179 w 459"/>
                  <a:gd name="T45" fmla="*/ 94 h 392"/>
                  <a:gd name="T46" fmla="*/ 216 w 459"/>
                  <a:gd name="T47" fmla="*/ 57 h 392"/>
                  <a:gd name="T48" fmla="*/ 237 w 459"/>
                  <a:gd name="T49" fmla="*/ 71 h 392"/>
                  <a:gd name="T50" fmla="*/ 283 w 459"/>
                  <a:gd name="T51" fmla="*/ 40 h 392"/>
                  <a:gd name="T52" fmla="*/ 318 w 459"/>
                  <a:gd name="T53" fmla="*/ 0 h 392"/>
                  <a:gd name="T54" fmla="*/ 330 w 459"/>
                  <a:gd name="T55" fmla="*/ 33 h 392"/>
                  <a:gd name="T56" fmla="*/ 329 w 459"/>
                  <a:gd name="T57" fmla="*/ 67 h 392"/>
                  <a:gd name="T58" fmla="*/ 344 w 459"/>
                  <a:gd name="T59" fmla="*/ 100 h 392"/>
                  <a:gd name="T60" fmla="*/ 369 w 459"/>
                  <a:gd name="T61" fmla="*/ 103 h 392"/>
                  <a:gd name="T62" fmla="*/ 384 w 459"/>
                  <a:gd name="T63" fmla="*/ 89 h 392"/>
                  <a:gd name="T64" fmla="*/ 457 w 459"/>
                  <a:gd name="T65" fmla="*/ 143 h 392"/>
                  <a:gd name="T66" fmla="*/ 457 w 459"/>
                  <a:gd name="T67" fmla="*/ 206 h 392"/>
                  <a:gd name="T68" fmla="*/ 459 w 459"/>
                  <a:gd name="T69" fmla="*/ 281 h 392"/>
                  <a:gd name="T70" fmla="*/ 445 w 459"/>
                  <a:gd name="T71" fmla="*/ 295 h 392"/>
                  <a:gd name="T72" fmla="*/ 454 w 459"/>
                  <a:gd name="T73" fmla="*/ 309 h 392"/>
                  <a:gd name="T74" fmla="*/ 417 w 459"/>
                  <a:gd name="T75" fmla="*/ 320 h 392"/>
                  <a:gd name="T76" fmla="*/ 391 w 459"/>
                  <a:gd name="T77" fmla="*/ 317 h 392"/>
                  <a:gd name="T78" fmla="*/ 349 w 459"/>
                  <a:gd name="T79" fmla="*/ 335 h 392"/>
                  <a:gd name="T80" fmla="*/ 334 w 459"/>
                  <a:gd name="T81" fmla="*/ 348 h 392"/>
                  <a:gd name="T82" fmla="*/ 316 w 459"/>
                  <a:gd name="T83" fmla="*/ 383 h 392"/>
                  <a:gd name="T84" fmla="*/ 283 w 459"/>
                  <a:gd name="T85" fmla="*/ 392 h 392"/>
                  <a:gd name="T86" fmla="*/ 254 w 459"/>
                  <a:gd name="T87" fmla="*/ 387 h 392"/>
                  <a:gd name="T88" fmla="*/ 247 w 459"/>
                  <a:gd name="T89" fmla="*/ 389 h 392"/>
                  <a:gd name="T90" fmla="*/ 235 w 459"/>
                  <a:gd name="T91" fmla="*/ 389 h 392"/>
                  <a:gd name="T92" fmla="*/ 224 w 459"/>
                  <a:gd name="T93" fmla="*/ 389 h 392"/>
                  <a:gd name="T94" fmla="*/ 235 w 459"/>
                  <a:gd name="T95" fmla="*/ 384 h 392"/>
                  <a:gd name="T96" fmla="*/ 238 w 459"/>
                  <a:gd name="T97" fmla="*/ 380 h 392"/>
                  <a:gd name="T98" fmla="*/ 205 w 459"/>
                  <a:gd name="T99" fmla="*/ 349 h 392"/>
                  <a:gd name="T100" fmla="*/ 190 w 459"/>
                  <a:gd name="T101" fmla="*/ 33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9" h="392">
                    <a:moveTo>
                      <a:pt x="190" y="338"/>
                    </a:moveTo>
                    <a:lnTo>
                      <a:pt x="188" y="338"/>
                    </a:lnTo>
                    <a:lnTo>
                      <a:pt x="165" y="338"/>
                    </a:lnTo>
                    <a:lnTo>
                      <a:pt x="162" y="343"/>
                    </a:lnTo>
                    <a:lnTo>
                      <a:pt x="171" y="348"/>
                    </a:lnTo>
                    <a:lnTo>
                      <a:pt x="158" y="349"/>
                    </a:lnTo>
                    <a:lnTo>
                      <a:pt x="157" y="338"/>
                    </a:lnTo>
                    <a:lnTo>
                      <a:pt x="150" y="308"/>
                    </a:lnTo>
                    <a:lnTo>
                      <a:pt x="143" y="304"/>
                    </a:lnTo>
                    <a:lnTo>
                      <a:pt x="143" y="295"/>
                    </a:lnTo>
                    <a:lnTo>
                      <a:pt x="131" y="308"/>
                    </a:lnTo>
                    <a:lnTo>
                      <a:pt x="125" y="304"/>
                    </a:lnTo>
                    <a:lnTo>
                      <a:pt x="132" y="292"/>
                    </a:lnTo>
                    <a:lnTo>
                      <a:pt x="127" y="287"/>
                    </a:lnTo>
                    <a:lnTo>
                      <a:pt x="96" y="260"/>
                    </a:lnTo>
                    <a:lnTo>
                      <a:pt x="85" y="245"/>
                    </a:lnTo>
                    <a:lnTo>
                      <a:pt x="75" y="238"/>
                    </a:lnTo>
                    <a:lnTo>
                      <a:pt x="16" y="234"/>
                    </a:lnTo>
                    <a:lnTo>
                      <a:pt x="0" y="233"/>
                    </a:lnTo>
                    <a:lnTo>
                      <a:pt x="13" y="215"/>
                    </a:lnTo>
                    <a:lnTo>
                      <a:pt x="7" y="193"/>
                    </a:lnTo>
                    <a:lnTo>
                      <a:pt x="9" y="182"/>
                    </a:lnTo>
                    <a:lnTo>
                      <a:pt x="13" y="175"/>
                    </a:lnTo>
                    <a:lnTo>
                      <a:pt x="9" y="166"/>
                    </a:lnTo>
                    <a:lnTo>
                      <a:pt x="16" y="162"/>
                    </a:lnTo>
                    <a:lnTo>
                      <a:pt x="35" y="166"/>
                    </a:lnTo>
                    <a:lnTo>
                      <a:pt x="35" y="158"/>
                    </a:lnTo>
                    <a:lnTo>
                      <a:pt x="37" y="158"/>
                    </a:lnTo>
                    <a:lnTo>
                      <a:pt x="47" y="153"/>
                    </a:lnTo>
                    <a:lnTo>
                      <a:pt x="52" y="161"/>
                    </a:lnTo>
                    <a:lnTo>
                      <a:pt x="54" y="170"/>
                    </a:lnTo>
                    <a:lnTo>
                      <a:pt x="56" y="170"/>
                    </a:lnTo>
                    <a:lnTo>
                      <a:pt x="54" y="142"/>
                    </a:lnTo>
                    <a:lnTo>
                      <a:pt x="63" y="142"/>
                    </a:lnTo>
                    <a:lnTo>
                      <a:pt x="65" y="135"/>
                    </a:lnTo>
                    <a:lnTo>
                      <a:pt x="79" y="139"/>
                    </a:lnTo>
                    <a:lnTo>
                      <a:pt x="80" y="134"/>
                    </a:lnTo>
                    <a:lnTo>
                      <a:pt x="77" y="134"/>
                    </a:lnTo>
                    <a:lnTo>
                      <a:pt x="77" y="129"/>
                    </a:lnTo>
                    <a:lnTo>
                      <a:pt x="82" y="129"/>
                    </a:lnTo>
                    <a:lnTo>
                      <a:pt x="94" y="121"/>
                    </a:lnTo>
                    <a:lnTo>
                      <a:pt x="117" y="126"/>
                    </a:lnTo>
                    <a:lnTo>
                      <a:pt x="157" y="89"/>
                    </a:lnTo>
                    <a:lnTo>
                      <a:pt x="165" y="91"/>
                    </a:lnTo>
                    <a:lnTo>
                      <a:pt x="174" y="95"/>
                    </a:lnTo>
                    <a:lnTo>
                      <a:pt x="179" y="94"/>
                    </a:lnTo>
                    <a:lnTo>
                      <a:pt x="183" y="95"/>
                    </a:lnTo>
                    <a:lnTo>
                      <a:pt x="216" y="57"/>
                    </a:lnTo>
                    <a:lnTo>
                      <a:pt x="224" y="59"/>
                    </a:lnTo>
                    <a:lnTo>
                      <a:pt x="237" y="71"/>
                    </a:lnTo>
                    <a:lnTo>
                      <a:pt x="261" y="59"/>
                    </a:lnTo>
                    <a:lnTo>
                      <a:pt x="283" y="40"/>
                    </a:lnTo>
                    <a:lnTo>
                      <a:pt x="292" y="17"/>
                    </a:lnTo>
                    <a:lnTo>
                      <a:pt x="318" y="0"/>
                    </a:lnTo>
                    <a:lnTo>
                      <a:pt x="315" y="19"/>
                    </a:lnTo>
                    <a:lnTo>
                      <a:pt x="330" y="33"/>
                    </a:lnTo>
                    <a:lnTo>
                      <a:pt x="334" y="54"/>
                    </a:lnTo>
                    <a:lnTo>
                      <a:pt x="329" y="67"/>
                    </a:lnTo>
                    <a:lnTo>
                      <a:pt x="337" y="99"/>
                    </a:lnTo>
                    <a:lnTo>
                      <a:pt x="344" y="100"/>
                    </a:lnTo>
                    <a:lnTo>
                      <a:pt x="351" y="95"/>
                    </a:lnTo>
                    <a:lnTo>
                      <a:pt x="369" y="103"/>
                    </a:lnTo>
                    <a:lnTo>
                      <a:pt x="379" y="91"/>
                    </a:lnTo>
                    <a:lnTo>
                      <a:pt x="384" y="89"/>
                    </a:lnTo>
                    <a:lnTo>
                      <a:pt x="414" y="100"/>
                    </a:lnTo>
                    <a:lnTo>
                      <a:pt x="457" y="143"/>
                    </a:lnTo>
                    <a:lnTo>
                      <a:pt x="445" y="162"/>
                    </a:lnTo>
                    <a:lnTo>
                      <a:pt x="457" y="206"/>
                    </a:lnTo>
                    <a:lnTo>
                      <a:pt x="454" y="238"/>
                    </a:lnTo>
                    <a:lnTo>
                      <a:pt x="459" y="281"/>
                    </a:lnTo>
                    <a:lnTo>
                      <a:pt x="448" y="285"/>
                    </a:lnTo>
                    <a:lnTo>
                      <a:pt x="445" y="295"/>
                    </a:lnTo>
                    <a:lnTo>
                      <a:pt x="454" y="300"/>
                    </a:lnTo>
                    <a:lnTo>
                      <a:pt x="454" y="309"/>
                    </a:lnTo>
                    <a:lnTo>
                      <a:pt x="443" y="316"/>
                    </a:lnTo>
                    <a:lnTo>
                      <a:pt x="417" y="320"/>
                    </a:lnTo>
                    <a:lnTo>
                      <a:pt x="405" y="316"/>
                    </a:lnTo>
                    <a:lnTo>
                      <a:pt x="391" y="317"/>
                    </a:lnTo>
                    <a:lnTo>
                      <a:pt x="374" y="330"/>
                    </a:lnTo>
                    <a:lnTo>
                      <a:pt x="349" y="335"/>
                    </a:lnTo>
                    <a:lnTo>
                      <a:pt x="348" y="338"/>
                    </a:lnTo>
                    <a:lnTo>
                      <a:pt x="334" y="348"/>
                    </a:lnTo>
                    <a:lnTo>
                      <a:pt x="316" y="378"/>
                    </a:lnTo>
                    <a:lnTo>
                      <a:pt x="316" y="383"/>
                    </a:lnTo>
                    <a:lnTo>
                      <a:pt x="292" y="387"/>
                    </a:lnTo>
                    <a:lnTo>
                      <a:pt x="283" y="392"/>
                    </a:lnTo>
                    <a:lnTo>
                      <a:pt x="259" y="383"/>
                    </a:lnTo>
                    <a:lnTo>
                      <a:pt x="254" y="387"/>
                    </a:lnTo>
                    <a:lnTo>
                      <a:pt x="250" y="384"/>
                    </a:lnTo>
                    <a:lnTo>
                      <a:pt x="247" y="389"/>
                    </a:lnTo>
                    <a:lnTo>
                      <a:pt x="238" y="387"/>
                    </a:lnTo>
                    <a:lnTo>
                      <a:pt x="235" y="389"/>
                    </a:lnTo>
                    <a:lnTo>
                      <a:pt x="230" y="387"/>
                    </a:lnTo>
                    <a:lnTo>
                      <a:pt x="224" y="389"/>
                    </a:lnTo>
                    <a:lnTo>
                      <a:pt x="224" y="383"/>
                    </a:lnTo>
                    <a:lnTo>
                      <a:pt x="235" y="384"/>
                    </a:lnTo>
                    <a:lnTo>
                      <a:pt x="231" y="380"/>
                    </a:lnTo>
                    <a:lnTo>
                      <a:pt x="238" y="380"/>
                    </a:lnTo>
                    <a:lnTo>
                      <a:pt x="242" y="370"/>
                    </a:lnTo>
                    <a:lnTo>
                      <a:pt x="205" y="349"/>
                    </a:lnTo>
                    <a:lnTo>
                      <a:pt x="195" y="348"/>
                    </a:lnTo>
                    <a:lnTo>
                      <a:pt x="190" y="3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39" name="Freeform 119"/>
              <p:cNvSpPr>
                <a:spLocks/>
              </p:cNvSpPr>
              <p:nvPr/>
            </p:nvSpPr>
            <p:spPr bwMode="auto">
              <a:xfrm>
                <a:off x="7921153" y="6743727"/>
                <a:ext cx="728663" cy="622302"/>
              </a:xfrm>
              <a:custGeom>
                <a:avLst/>
                <a:gdLst>
                  <a:gd name="T0" fmla="*/ 188 w 459"/>
                  <a:gd name="T1" fmla="*/ 338 h 392"/>
                  <a:gd name="T2" fmla="*/ 162 w 459"/>
                  <a:gd name="T3" fmla="*/ 343 h 392"/>
                  <a:gd name="T4" fmla="*/ 158 w 459"/>
                  <a:gd name="T5" fmla="*/ 349 h 392"/>
                  <a:gd name="T6" fmla="*/ 150 w 459"/>
                  <a:gd name="T7" fmla="*/ 308 h 392"/>
                  <a:gd name="T8" fmla="*/ 143 w 459"/>
                  <a:gd name="T9" fmla="*/ 295 h 392"/>
                  <a:gd name="T10" fmla="*/ 125 w 459"/>
                  <a:gd name="T11" fmla="*/ 304 h 392"/>
                  <a:gd name="T12" fmla="*/ 127 w 459"/>
                  <a:gd name="T13" fmla="*/ 287 h 392"/>
                  <a:gd name="T14" fmla="*/ 85 w 459"/>
                  <a:gd name="T15" fmla="*/ 245 h 392"/>
                  <a:gd name="T16" fmla="*/ 16 w 459"/>
                  <a:gd name="T17" fmla="*/ 234 h 392"/>
                  <a:gd name="T18" fmla="*/ 13 w 459"/>
                  <a:gd name="T19" fmla="*/ 215 h 392"/>
                  <a:gd name="T20" fmla="*/ 9 w 459"/>
                  <a:gd name="T21" fmla="*/ 182 h 392"/>
                  <a:gd name="T22" fmla="*/ 9 w 459"/>
                  <a:gd name="T23" fmla="*/ 166 h 392"/>
                  <a:gd name="T24" fmla="*/ 35 w 459"/>
                  <a:gd name="T25" fmla="*/ 166 h 392"/>
                  <a:gd name="T26" fmla="*/ 37 w 459"/>
                  <a:gd name="T27" fmla="*/ 158 h 392"/>
                  <a:gd name="T28" fmla="*/ 52 w 459"/>
                  <a:gd name="T29" fmla="*/ 161 h 392"/>
                  <a:gd name="T30" fmla="*/ 56 w 459"/>
                  <a:gd name="T31" fmla="*/ 170 h 392"/>
                  <a:gd name="T32" fmla="*/ 63 w 459"/>
                  <a:gd name="T33" fmla="*/ 142 h 392"/>
                  <a:gd name="T34" fmla="*/ 79 w 459"/>
                  <a:gd name="T35" fmla="*/ 139 h 392"/>
                  <a:gd name="T36" fmla="*/ 77 w 459"/>
                  <a:gd name="T37" fmla="*/ 134 h 392"/>
                  <a:gd name="T38" fmla="*/ 82 w 459"/>
                  <a:gd name="T39" fmla="*/ 129 h 392"/>
                  <a:gd name="T40" fmla="*/ 117 w 459"/>
                  <a:gd name="T41" fmla="*/ 126 h 392"/>
                  <a:gd name="T42" fmla="*/ 165 w 459"/>
                  <a:gd name="T43" fmla="*/ 91 h 392"/>
                  <a:gd name="T44" fmla="*/ 179 w 459"/>
                  <a:gd name="T45" fmla="*/ 94 h 392"/>
                  <a:gd name="T46" fmla="*/ 216 w 459"/>
                  <a:gd name="T47" fmla="*/ 57 h 392"/>
                  <a:gd name="T48" fmla="*/ 237 w 459"/>
                  <a:gd name="T49" fmla="*/ 71 h 392"/>
                  <a:gd name="T50" fmla="*/ 283 w 459"/>
                  <a:gd name="T51" fmla="*/ 40 h 392"/>
                  <a:gd name="T52" fmla="*/ 318 w 459"/>
                  <a:gd name="T53" fmla="*/ 0 h 392"/>
                  <a:gd name="T54" fmla="*/ 330 w 459"/>
                  <a:gd name="T55" fmla="*/ 33 h 392"/>
                  <a:gd name="T56" fmla="*/ 329 w 459"/>
                  <a:gd name="T57" fmla="*/ 67 h 392"/>
                  <a:gd name="T58" fmla="*/ 344 w 459"/>
                  <a:gd name="T59" fmla="*/ 100 h 392"/>
                  <a:gd name="T60" fmla="*/ 369 w 459"/>
                  <a:gd name="T61" fmla="*/ 103 h 392"/>
                  <a:gd name="T62" fmla="*/ 384 w 459"/>
                  <a:gd name="T63" fmla="*/ 89 h 392"/>
                  <a:gd name="T64" fmla="*/ 457 w 459"/>
                  <a:gd name="T65" fmla="*/ 143 h 392"/>
                  <a:gd name="T66" fmla="*/ 457 w 459"/>
                  <a:gd name="T67" fmla="*/ 206 h 392"/>
                  <a:gd name="T68" fmla="*/ 459 w 459"/>
                  <a:gd name="T69" fmla="*/ 281 h 392"/>
                  <a:gd name="T70" fmla="*/ 445 w 459"/>
                  <a:gd name="T71" fmla="*/ 295 h 392"/>
                  <a:gd name="T72" fmla="*/ 454 w 459"/>
                  <a:gd name="T73" fmla="*/ 309 h 392"/>
                  <a:gd name="T74" fmla="*/ 417 w 459"/>
                  <a:gd name="T75" fmla="*/ 320 h 392"/>
                  <a:gd name="T76" fmla="*/ 391 w 459"/>
                  <a:gd name="T77" fmla="*/ 317 h 392"/>
                  <a:gd name="T78" fmla="*/ 349 w 459"/>
                  <a:gd name="T79" fmla="*/ 335 h 392"/>
                  <a:gd name="T80" fmla="*/ 334 w 459"/>
                  <a:gd name="T81" fmla="*/ 348 h 392"/>
                  <a:gd name="T82" fmla="*/ 316 w 459"/>
                  <a:gd name="T83" fmla="*/ 383 h 392"/>
                  <a:gd name="T84" fmla="*/ 283 w 459"/>
                  <a:gd name="T85" fmla="*/ 392 h 392"/>
                  <a:gd name="T86" fmla="*/ 254 w 459"/>
                  <a:gd name="T87" fmla="*/ 387 h 392"/>
                  <a:gd name="T88" fmla="*/ 247 w 459"/>
                  <a:gd name="T89" fmla="*/ 389 h 392"/>
                  <a:gd name="T90" fmla="*/ 235 w 459"/>
                  <a:gd name="T91" fmla="*/ 389 h 392"/>
                  <a:gd name="T92" fmla="*/ 224 w 459"/>
                  <a:gd name="T93" fmla="*/ 389 h 392"/>
                  <a:gd name="T94" fmla="*/ 235 w 459"/>
                  <a:gd name="T95" fmla="*/ 384 h 392"/>
                  <a:gd name="T96" fmla="*/ 238 w 459"/>
                  <a:gd name="T97" fmla="*/ 380 h 392"/>
                  <a:gd name="T98" fmla="*/ 205 w 459"/>
                  <a:gd name="T99" fmla="*/ 349 h 392"/>
                  <a:gd name="T100" fmla="*/ 190 w 459"/>
                  <a:gd name="T101" fmla="*/ 33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9" h="392">
                    <a:moveTo>
                      <a:pt x="190" y="338"/>
                    </a:moveTo>
                    <a:lnTo>
                      <a:pt x="188" y="338"/>
                    </a:lnTo>
                    <a:lnTo>
                      <a:pt x="165" y="338"/>
                    </a:lnTo>
                    <a:lnTo>
                      <a:pt x="162" y="343"/>
                    </a:lnTo>
                    <a:lnTo>
                      <a:pt x="171" y="348"/>
                    </a:lnTo>
                    <a:lnTo>
                      <a:pt x="158" y="349"/>
                    </a:lnTo>
                    <a:lnTo>
                      <a:pt x="157" y="338"/>
                    </a:lnTo>
                    <a:lnTo>
                      <a:pt x="150" y="308"/>
                    </a:lnTo>
                    <a:lnTo>
                      <a:pt x="143" y="304"/>
                    </a:lnTo>
                    <a:lnTo>
                      <a:pt x="143" y="295"/>
                    </a:lnTo>
                    <a:lnTo>
                      <a:pt x="131" y="308"/>
                    </a:lnTo>
                    <a:lnTo>
                      <a:pt x="125" y="304"/>
                    </a:lnTo>
                    <a:lnTo>
                      <a:pt x="132" y="292"/>
                    </a:lnTo>
                    <a:lnTo>
                      <a:pt x="127" y="287"/>
                    </a:lnTo>
                    <a:lnTo>
                      <a:pt x="96" y="260"/>
                    </a:lnTo>
                    <a:lnTo>
                      <a:pt x="85" y="245"/>
                    </a:lnTo>
                    <a:lnTo>
                      <a:pt x="75" y="238"/>
                    </a:lnTo>
                    <a:lnTo>
                      <a:pt x="16" y="234"/>
                    </a:lnTo>
                    <a:lnTo>
                      <a:pt x="0" y="233"/>
                    </a:lnTo>
                    <a:lnTo>
                      <a:pt x="13" y="215"/>
                    </a:lnTo>
                    <a:lnTo>
                      <a:pt x="7" y="193"/>
                    </a:lnTo>
                    <a:lnTo>
                      <a:pt x="9" y="182"/>
                    </a:lnTo>
                    <a:lnTo>
                      <a:pt x="13" y="175"/>
                    </a:lnTo>
                    <a:lnTo>
                      <a:pt x="9" y="166"/>
                    </a:lnTo>
                    <a:lnTo>
                      <a:pt x="16" y="162"/>
                    </a:lnTo>
                    <a:lnTo>
                      <a:pt x="35" y="166"/>
                    </a:lnTo>
                    <a:lnTo>
                      <a:pt x="35" y="158"/>
                    </a:lnTo>
                    <a:lnTo>
                      <a:pt x="37" y="158"/>
                    </a:lnTo>
                    <a:lnTo>
                      <a:pt x="47" y="153"/>
                    </a:lnTo>
                    <a:lnTo>
                      <a:pt x="52" y="161"/>
                    </a:lnTo>
                    <a:lnTo>
                      <a:pt x="54" y="170"/>
                    </a:lnTo>
                    <a:lnTo>
                      <a:pt x="56" y="170"/>
                    </a:lnTo>
                    <a:lnTo>
                      <a:pt x="54" y="142"/>
                    </a:lnTo>
                    <a:lnTo>
                      <a:pt x="63" y="142"/>
                    </a:lnTo>
                    <a:lnTo>
                      <a:pt x="65" y="135"/>
                    </a:lnTo>
                    <a:lnTo>
                      <a:pt x="79" y="139"/>
                    </a:lnTo>
                    <a:lnTo>
                      <a:pt x="80" y="134"/>
                    </a:lnTo>
                    <a:lnTo>
                      <a:pt x="77" y="134"/>
                    </a:lnTo>
                    <a:lnTo>
                      <a:pt x="77" y="129"/>
                    </a:lnTo>
                    <a:lnTo>
                      <a:pt x="82" y="129"/>
                    </a:lnTo>
                    <a:lnTo>
                      <a:pt x="94" y="121"/>
                    </a:lnTo>
                    <a:lnTo>
                      <a:pt x="117" y="126"/>
                    </a:lnTo>
                    <a:lnTo>
                      <a:pt x="157" y="89"/>
                    </a:lnTo>
                    <a:lnTo>
                      <a:pt x="165" y="91"/>
                    </a:lnTo>
                    <a:lnTo>
                      <a:pt x="174" y="95"/>
                    </a:lnTo>
                    <a:lnTo>
                      <a:pt x="179" y="94"/>
                    </a:lnTo>
                    <a:lnTo>
                      <a:pt x="183" y="95"/>
                    </a:lnTo>
                    <a:lnTo>
                      <a:pt x="216" y="57"/>
                    </a:lnTo>
                    <a:lnTo>
                      <a:pt x="224" y="59"/>
                    </a:lnTo>
                    <a:lnTo>
                      <a:pt x="237" y="71"/>
                    </a:lnTo>
                    <a:lnTo>
                      <a:pt x="261" y="59"/>
                    </a:lnTo>
                    <a:lnTo>
                      <a:pt x="283" y="40"/>
                    </a:lnTo>
                    <a:lnTo>
                      <a:pt x="292" y="17"/>
                    </a:lnTo>
                    <a:lnTo>
                      <a:pt x="318" y="0"/>
                    </a:lnTo>
                    <a:lnTo>
                      <a:pt x="315" y="19"/>
                    </a:lnTo>
                    <a:lnTo>
                      <a:pt x="330" y="33"/>
                    </a:lnTo>
                    <a:lnTo>
                      <a:pt x="334" y="54"/>
                    </a:lnTo>
                    <a:lnTo>
                      <a:pt x="329" y="67"/>
                    </a:lnTo>
                    <a:lnTo>
                      <a:pt x="337" y="99"/>
                    </a:lnTo>
                    <a:lnTo>
                      <a:pt x="344" y="100"/>
                    </a:lnTo>
                    <a:lnTo>
                      <a:pt x="351" y="95"/>
                    </a:lnTo>
                    <a:lnTo>
                      <a:pt x="369" y="103"/>
                    </a:lnTo>
                    <a:lnTo>
                      <a:pt x="379" y="91"/>
                    </a:lnTo>
                    <a:lnTo>
                      <a:pt x="384" y="89"/>
                    </a:lnTo>
                    <a:lnTo>
                      <a:pt x="414" y="100"/>
                    </a:lnTo>
                    <a:lnTo>
                      <a:pt x="457" y="143"/>
                    </a:lnTo>
                    <a:lnTo>
                      <a:pt x="445" y="162"/>
                    </a:lnTo>
                    <a:lnTo>
                      <a:pt x="457" y="206"/>
                    </a:lnTo>
                    <a:lnTo>
                      <a:pt x="454" y="238"/>
                    </a:lnTo>
                    <a:lnTo>
                      <a:pt x="459" y="281"/>
                    </a:lnTo>
                    <a:lnTo>
                      <a:pt x="448" y="285"/>
                    </a:lnTo>
                    <a:lnTo>
                      <a:pt x="445" y="295"/>
                    </a:lnTo>
                    <a:lnTo>
                      <a:pt x="454" y="300"/>
                    </a:lnTo>
                    <a:lnTo>
                      <a:pt x="454" y="309"/>
                    </a:lnTo>
                    <a:lnTo>
                      <a:pt x="443" y="316"/>
                    </a:lnTo>
                    <a:lnTo>
                      <a:pt x="417" y="320"/>
                    </a:lnTo>
                    <a:lnTo>
                      <a:pt x="405" y="316"/>
                    </a:lnTo>
                    <a:lnTo>
                      <a:pt x="391" y="317"/>
                    </a:lnTo>
                    <a:lnTo>
                      <a:pt x="374" y="330"/>
                    </a:lnTo>
                    <a:lnTo>
                      <a:pt x="349" y="335"/>
                    </a:lnTo>
                    <a:lnTo>
                      <a:pt x="348" y="338"/>
                    </a:lnTo>
                    <a:lnTo>
                      <a:pt x="334" y="348"/>
                    </a:lnTo>
                    <a:lnTo>
                      <a:pt x="316" y="378"/>
                    </a:lnTo>
                    <a:lnTo>
                      <a:pt x="316" y="383"/>
                    </a:lnTo>
                    <a:lnTo>
                      <a:pt x="292" y="387"/>
                    </a:lnTo>
                    <a:lnTo>
                      <a:pt x="283" y="392"/>
                    </a:lnTo>
                    <a:lnTo>
                      <a:pt x="259" y="383"/>
                    </a:lnTo>
                    <a:lnTo>
                      <a:pt x="254" y="387"/>
                    </a:lnTo>
                    <a:lnTo>
                      <a:pt x="250" y="384"/>
                    </a:lnTo>
                    <a:lnTo>
                      <a:pt x="247" y="389"/>
                    </a:lnTo>
                    <a:lnTo>
                      <a:pt x="238" y="387"/>
                    </a:lnTo>
                    <a:lnTo>
                      <a:pt x="235" y="389"/>
                    </a:lnTo>
                    <a:lnTo>
                      <a:pt x="230" y="387"/>
                    </a:lnTo>
                    <a:lnTo>
                      <a:pt x="224" y="389"/>
                    </a:lnTo>
                    <a:lnTo>
                      <a:pt x="224" y="383"/>
                    </a:lnTo>
                    <a:lnTo>
                      <a:pt x="235" y="384"/>
                    </a:lnTo>
                    <a:lnTo>
                      <a:pt x="231" y="380"/>
                    </a:lnTo>
                    <a:lnTo>
                      <a:pt x="238" y="380"/>
                    </a:lnTo>
                    <a:lnTo>
                      <a:pt x="242" y="370"/>
                    </a:lnTo>
                    <a:lnTo>
                      <a:pt x="205" y="349"/>
                    </a:lnTo>
                    <a:lnTo>
                      <a:pt x="195" y="348"/>
                    </a:lnTo>
                    <a:lnTo>
                      <a:pt x="190" y="33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0" name="Freeform 120"/>
              <p:cNvSpPr>
                <a:spLocks/>
              </p:cNvSpPr>
              <p:nvPr/>
            </p:nvSpPr>
            <p:spPr bwMode="auto">
              <a:xfrm>
                <a:off x="6341591" y="1249369"/>
                <a:ext cx="1403350" cy="2179646"/>
              </a:xfrm>
              <a:custGeom>
                <a:avLst/>
                <a:gdLst>
                  <a:gd name="T0" fmla="*/ 229 w 884"/>
                  <a:gd name="T1" fmla="*/ 860 h 1373"/>
                  <a:gd name="T2" fmla="*/ 231 w 884"/>
                  <a:gd name="T3" fmla="*/ 839 h 1373"/>
                  <a:gd name="T4" fmla="*/ 195 w 884"/>
                  <a:gd name="T5" fmla="*/ 813 h 1373"/>
                  <a:gd name="T6" fmla="*/ 231 w 884"/>
                  <a:gd name="T7" fmla="*/ 773 h 1373"/>
                  <a:gd name="T8" fmla="*/ 227 w 884"/>
                  <a:gd name="T9" fmla="*/ 749 h 1373"/>
                  <a:gd name="T10" fmla="*/ 227 w 884"/>
                  <a:gd name="T11" fmla="*/ 725 h 1373"/>
                  <a:gd name="T12" fmla="*/ 196 w 884"/>
                  <a:gd name="T13" fmla="*/ 696 h 1373"/>
                  <a:gd name="T14" fmla="*/ 186 w 884"/>
                  <a:gd name="T15" fmla="*/ 653 h 1373"/>
                  <a:gd name="T16" fmla="*/ 158 w 884"/>
                  <a:gd name="T17" fmla="*/ 618 h 1373"/>
                  <a:gd name="T18" fmla="*/ 176 w 884"/>
                  <a:gd name="T19" fmla="*/ 613 h 1373"/>
                  <a:gd name="T20" fmla="*/ 177 w 884"/>
                  <a:gd name="T21" fmla="*/ 613 h 1373"/>
                  <a:gd name="T22" fmla="*/ 160 w 884"/>
                  <a:gd name="T23" fmla="*/ 587 h 1373"/>
                  <a:gd name="T24" fmla="*/ 136 w 884"/>
                  <a:gd name="T25" fmla="*/ 529 h 1373"/>
                  <a:gd name="T26" fmla="*/ 73 w 884"/>
                  <a:gd name="T27" fmla="*/ 515 h 1373"/>
                  <a:gd name="T28" fmla="*/ 25 w 884"/>
                  <a:gd name="T29" fmla="*/ 441 h 1373"/>
                  <a:gd name="T30" fmla="*/ 18 w 884"/>
                  <a:gd name="T31" fmla="*/ 400 h 1373"/>
                  <a:gd name="T32" fmla="*/ 56 w 884"/>
                  <a:gd name="T33" fmla="*/ 294 h 1373"/>
                  <a:gd name="T34" fmla="*/ 127 w 884"/>
                  <a:gd name="T35" fmla="*/ 276 h 1373"/>
                  <a:gd name="T36" fmla="*/ 181 w 884"/>
                  <a:gd name="T37" fmla="*/ 217 h 1373"/>
                  <a:gd name="T38" fmla="*/ 191 w 884"/>
                  <a:gd name="T39" fmla="*/ 128 h 1373"/>
                  <a:gd name="T40" fmla="*/ 234 w 884"/>
                  <a:gd name="T41" fmla="*/ 50 h 1373"/>
                  <a:gd name="T42" fmla="*/ 234 w 884"/>
                  <a:gd name="T43" fmla="*/ 9 h 1373"/>
                  <a:gd name="T44" fmla="*/ 287 w 884"/>
                  <a:gd name="T45" fmla="*/ 17 h 1373"/>
                  <a:gd name="T46" fmla="*/ 338 w 884"/>
                  <a:gd name="T47" fmla="*/ 53 h 1373"/>
                  <a:gd name="T48" fmla="*/ 357 w 884"/>
                  <a:gd name="T49" fmla="*/ 120 h 1373"/>
                  <a:gd name="T50" fmla="*/ 420 w 884"/>
                  <a:gd name="T51" fmla="*/ 110 h 1373"/>
                  <a:gd name="T52" fmla="*/ 479 w 884"/>
                  <a:gd name="T53" fmla="*/ 112 h 1373"/>
                  <a:gd name="T54" fmla="*/ 593 w 884"/>
                  <a:gd name="T55" fmla="*/ 110 h 1373"/>
                  <a:gd name="T56" fmla="*/ 645 w 884"/>
                  <a:gd name="T57" fmla="*/ 146 h 1373"/>
                  <a:gd name="T58" fmla="*/ 624 w 884"/>
                  <a:gd name="T59" fmla="*/ 196 h 1373"/>
                  <a:gd name="T60" fmla="*/ 616 w 884"/>
                  <a:gd name="T61" fmla="*/ 225 h 1373"/>
                  <a:gd name="T62" fmla="*/ 567 w 884"/>
                  <a:gd name="T63" fmla="*/ 266 h 1373"/>
                  <a:gd name="T64" fmla="*/ 595 w 884"/>
                  <a:gd name="T65" fmla="*/ 336 h 1373"/>
                  <a:gd name="T66" fmla="*/ 564 w 884"/>
                  <a:gd name="T67" fmla="*/ 389 h 1373"/>
                  <a:gd name="T68" fmla="*/ 623 w 884"/>
                  <a:gd name="T69" fmla="*/ 430 h 1373"/>
                  <a:gd name="T70" fmla="*/ 585 w 884"/>
                  <a:gd name="T71" fmla="*/ 443 h 1373"/>
                  <a:gd name="T72" fmla="*/ 576 w 884"/>
                  <a:gd name="T73" fmla="*/ 465 h 1373"/>
                  <a:gd name="T74" fmla="*/ 569 w 884"/>
                  <a:gd name="T75" fmla="*/ 481 h 1373"/>
                  <a:gd name="T76" fmla="*/ 583 w 884"/>
                  <a:gd name="T77" fmla="*/ 556 h 1373"/>
                  <a:gd name="T78" fmla="*/ 591 w 884"/>
                  <a:gd name="T79" fmla="*/ 698 h 1373"/>
                  <a:gd name="T80" fmla="*/ 697 w 884"/>
                  <a:gd name="T81" fmla="*/ 760 h 1373"/>
                  <a:gd name="T82" fmla="*/ 697 w 884"/>
                  <a:gd name="T83" fmla="*/ 825 h 1373"/>
                  <a:gd name="T84" fmla="*/ 728 w 884"/>
                  <a:gd name="T85" fmla="*/ 889 h 1373"/>
                  <a:gd name="T86" fmla="*/ 753 w 884"/>
                  <a:gd name="T87" fmla="*/ 949 h 1373"/>
                  <a:gd name="T88" fmla="*/ 822 w 884"/>
                  <a:gd name="T89" fmla="*/ 986 h 1373"/>
                  <a:gd name="T90" fmla="*/ 860 w 884"/>
                  <a:gd name="T91" fmla="*/ 1018 h 1373"/>
                  <a:gd name="T92" fmla="*/ 813 w 884"/>
                  <a:gd name="T93" fmla="*/ 1161 h 1373"/>
                  <a:gd name="T94" fmla="*/ 744 w 884"/>
                  <a:gd name="T95" fmla="*/ 1209 h 1373"/>
                  <a:gd name="T96" fmla="*/ 638 w 884"/>
                  <a:gd name="T97" fmla="*/ 1316 h 1373"/>
                  <a:gd name="T98" fmla="*/ 583 w 884"/>
                  <a:gd name="T99" fmla="*/ 1363 h 1373"/>
                  <a:gd name="T100" fmla="*/ 531 w 884"/>
                  <a:gd name="T101" fmla="*/ 1306 h 1373"/>
                  <a:gd name="T102" fmla="*/ 533 w 884"/>
                  <a:gd name="T103" fmla="*/ 1236 h 1373"/>
                  <a:gd name="T104" fmla="*/ 503 w 884"/>
                  <a:gd name="T105" fmla="*/ 1217 h 1373"/>
                  <a:gd name="T106" fmla="*/ 470 w 884"/>
                  <a:gd name="T107" fmla="*/ 1214 h 1373"/>
                  <a:gd name="T108" fmla="*/ 470 w 884"/>
                  <a:gd name="T109" fmla="*/ 1142 h 1373"/>
                  <a:gd name="T110" fmla="*/ 453 w 884"/>
                  <a:gd name="T111" fmla="*/ 1085 h 1373"/>
                  <a:gd name="T112" fmla="*/ 411 w 884"/>
                  <a:gd name="T113" fmla="*/ 1058 h 1373"/>
                  <a:gd name="T114" fmla="*/ 356 w 884"/>
                  <a:gd name="T115" fmla="*/ 1034 h 1373"/>
                  <a:gd name="T116" fmla="*/ 309 w 884"/>
                  <a:gd name="T117" fmla="*/ 1018 h 1373"/>
                  <a:gd name="T118" fmla="*/ 264 w 884"/>
                  <a:gd name="T119" fmla="*/ 994 h 1373"/>
                  <a:gd name="T120" fmla="*/ 224 w 884"/>
                  <a:gd name="T121" fmla="*/ 924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4" h="1373">
                    <a:moveTo>
                      <a:pt x="224" y="919"/>
                    </a:moveTo>
                    <a:lnTo>
                      <a:pt x="231" y="914"/>
                    </a:lnTo>
                    <a:lnTo>
                      <a:pt x="241" y="879"/>
                    </a:lnTo>
                    <a:lnTo>
                      <a:pt x="238" y="865"/>
                    </a:lnTo>
                    <a:lnTo>
                      <a:pt x="229" y="860"/>
                    </a:lnTo>
                    <a:lnTo>
                      <a:pt x="234" y="849"/>
                    </a:lnTo>
                    <a:lnTo>
                      <a:pt x="240" y="849"/>
                    </a:lnTo>
                    <a:lnTo>
                      <a:pt x="241" y="844"/>
                    </a:lnTo>
                    <a:lnTo>
                      <a:pt x="238" y="847"/>
                    </a:lnTo>
                    <a:lnTo>
                      <a:pt x="231" y="839"/>
                    </a:lnTo>
                    <a:lnTo>
                      <a:pt x="222" y="844"/>
                    </a:lnTo>
                    <a:lnTo>
                      <a:pt x="198" y="835"/>
                    </a:lnTo>
                    <a:lnTo>
                      <a:pt x="198" y="825"/>
                    </a:lnTo>
                    <a:lnTo>
                      <a:pt x="198" y="814"/>
                    </a:lnTo>
                    <a:lnTo>
                      <a:pt x="195" y="813"/>
                    </a:lnTo>
                    <a:lnTo>
                      <a:pt x="195" y="800"/>
                    </a:lnTo>
                    <a:lnTo>
                      <a:pt x="209" y="798"/>
                    </a:lnTo>
                    <a:lnTo>
                      <a:pt x="217" y="790"/>
                    </a:lnTo>
                    <a:lnTo>
                      <a:pt x="231" y="787"/>
                    </a:lnTo>
                    <a:lnTo>
                      <a:pt x="231" y="773"/>
                    </a:lnTo>
                    <a:lnTo>
                      <a:pt x="234" y="765"/>
                    </a:lnTo>
                    <a:lnTo>
                      <a:pt x="240" y="765"/>
                    </a:lnTo>
                    <a:lnTo>
                      <a:pt x="240" y="760"/>
                    </a:lnTo>
                    <a:lnTo>
                      <a:pt x="229" y="758"/>
                    </a:lnTo>
                    <a:lnTo>
                      <a:pt x="227" y="749"/>
                    </a:lnTo>
                    <a:lnTo>
                      <a:pt x="238" y="736"/>
                    </a:lnTo>
                    <a:lnTo>
                      <a:pt x="234" y="728"/>
                    </a:lnTo>
                    <a:lnTo>
                      <a:pt x="238" y="720"/>
                    </a:lnTo>
                    <a:lnTo>
                      <a:pt x="224" y="719"/>
                    </a:lnTo>
                    <a:lnTo>
                      <a:pt x="227" y="725"/>
                    </a:lnTo>
                    <a:lnTo>
                      <a:pt x="224" y="730"/>
                    </a:lnTo>
                    <a:lnTo>
                      <a:pt x="221" y="728"/>
                    </a:lnTo>
                    <a:lnTo>
                      <a:pt x="209" y="707"/>
                    </a:lnTo>
                    <a:lnTo>
                      <a:pt x="198" y="706"/>
                    </a:lnTo>
                    <a:lnTo>
                      <a:pt x="196" y="696"/>
                    </a:lnTo>
                    <a:lnTo>
                      <a:pt x="186" y="696"/>
                    </a:lnTo>
                    <a:lnTo>
                      <a:pt x="183" y="693"/>
                    </a:lnTo>
                    <a:lnTo>
                      <a:pt x="191" y="680"/>
                    </a:lnTo>
                    <a:lnTo>
                      <a:pt x="186" y="667"/>
                    </a:lnTo>
                    <a:lnTo>
                      <a:pt x="186" y="653"/>
                    </a:lnTo>
                    <a:lnTo>
                      <a:pt x="151" y="629"/>
                    </a:lnTo>
                    <a:lnTo>
                      <a:pt x="134" y="604"/>
                    </a:lnTo>
                    <a:lnTo>
                      <a:pt x="144" y="604"/>
                    </a:lnTo>
                    <a:lnTo>
                      <a:pt x="156" y="621"/>
                    </a:lnTo>
                    <a:lnTo>
                      <a:pt x="158" y="618"/>
                    </a:lnTo>
                    <a:lnTo>
                      <a:pt x="176" y="634"/>
                    </a:lnTo>
                    <a:lnTo>
                      <a:pt x="181" y="631"/>
                    </a:lnTo>
                    <a:lnTo>
                      <a:pt x="174" y="621"/>
                    </a:lnTo>
                    <a:lnTo>
                      <a:pt x="177" y="618"/>
                    </a:lnTo>
                    <a:lnTo>
                      <a:pt x="176" y="613"/>
                    </a:lnTo>
                    <a:lnTo>
                      <a:pt x="170" y="613"/>
                    </a:lnTo>
                    <a:lnTo>
                      <a:pt x="172" y="609"/>
                    </a:lnTo>
                    <a:lnTo>
                      <a:pt x="167" y="599"/>
                    </a:lnTo>
                    <a:lnTo>
                      <a:pt x="174" y="604"/>
                    </a:lnTo>
                    <a:lnTo>
                      <a:pt x="177" y="613"/>
                    </a:lnTo>
                    <a:lnTo>
                      <a:pt x="183" y="618"/>
                    </a:lnTo>
                    <a:lnTo>
                      <a:pt x="191" y="612"/>
                    </a:lnTo>
                    <a:lnTo>
                      <a:pt x="186" y="609"/>
                    </a:lnTo>
                    <a:lnTo>
                      <a:pt x="186" y="601"/>
                    </a:lnTo>
                    <a:lnTo>
                      <a:pt x="160" y="587"/>
                    </a:lnTo>
                    <a:lnTo>
                      <a:pt x="160" y="580"/>
                    </a:lnTo>
                    <a:lnTo>
                      <a:pt x="150" y="580"/>
                    </a:lnTo>
                    <a:lnTo>
                      <a:pt x="136" y="572"/>
                    </a:lnTo>
                    <a:lnTo>
                      <a:pt x="127" y="537"/>
                    </a:lnTo>
                    <a:lnTo>
                      <a:pt x="136" y="529"/>
                    </a:lnTo>
                    <a:lnTo>
                      <a:pt x="141" y="518"/>
                    </a:lnTo>
                    <a:lnTo>
                      <a:pt x="127" y="489"/>
                    </a:lnTo>
                    <a:lnTo>
                      <a:pt x="111" y="477"/>
                    </a:lnTo>
                    <a:lnTo>
                      <a:pt x="92" y="484"/>
                    </a:lnTo>
                    <a:lnTo>
                      <a:pt x="73" y="515"/>
                    </a:lnTo>
                    <a:lnTo>
                      <a:pt x="63" y="520"/>
                    </a:lnTo>
                    <a:lnTo>
                      <a:pt x="61" y="527"/>
                    </a:lnTo>
                    <a:lnTo>
                      <a:pt x="32" y="475"/>
                    </a:lnTo>
                    <a:lnTo>
                      <a:pt x="30" y="461"/>
                    </a:lnTo>
                    <a:lnTo>
                      <a:pt x="25" y="441"/>
                    </a:lnTo>
                    <a:lnTo>
                      <a:pt x="11" y="432"/>
                    </a:lnTo>
                    <a:lnTo>
                      <a:pt x="0" y="429"/>
                    </a:lnTo>
                    <a:lnTo>
                      <a:pt x="0" y="410"/>
                    </a:lnTo>
                    <a:lnTo>
                      <a:pt x="11" y="405"/>
                    </a:lnTo>
                    <a:lnTo>
                      <a:pt x="18" y="400"/>
                    </a:lnTo>
                    <a:lnTo>
                      <a:pt x="23" y="391"/>
                    </a:lnTo>
                    <a:lnTo>
                      <a:pt x="32" y="381"/>
                    </a:lnTo>
                    <a:lnTo>
                      <a:pt x="46" y="316"/>
                    </a:lnTo>
                    <a:lnTo>
                      <a:pt x="39" y="297"/>
                    </a:lnTo>
                    <a:lnTo>
                      <a:pt x="56" y="294"/>
                    </a:lnTo>
                    <a:lnTo>
                      <a:pt x="89" y="279"/>
                    </a:lnTo>
                    <a:lnTo>
                      <a:pt x="96" y="271"/>
                    </a:lnTo>
                    <a:lnTo>
                      <a:pt x="105" y="270"/>
                    </a:lnTo>
                    <a:lnTo>
                      <a:pt x="111" y="276"/>
                    </a:lnTo>
                    <a:lnTo>
                      <a:pt x="127" y="276"/>
                    </a:lnTo>
                    <a:lnTo>
                      <a:pt x="122" y="257"/>
                    </a:lnTo>
                    <a:lnTo>
                      <a:pt x="143" y="232"/>
                    </a:lnTo>
                    <a:lnTo>
                      <a:pt x="160" y="232"/>
                    </a:lnTo>
                    <a:lnTo>
                      <a:pt x="170" y="230"/>
                    </a:lnTo>
                    <a:lnTo>
                      <a:pt x="181" y="217"/>
                    </a:lnTo>
                    <a:lnTo>
                      <a:pt x="162" y="195"/>
                    </a:lnTo>
                    <a:lnTo>
                      <a:pt x="167" y="180"/>
                    </a:lnTo>
                    <a:lnTo>
                      <a:pt x="167" y="160"/>
                    </a:lnTo>
                    <a:lnTo>
                      <a:pt x="195" y="146"/>
                    </a:lnTo>
                    <a:lnTo>
                      <a:pt x="191" y="128"/>
                    </a:lnTo>
                    <a:lnTo>
                      <a:pt x="212" y="106"/>
                    </a:lnTo>
                    <a:lnTo>
                      <a:pt x="217" y="88"/>
                    </a:lnTo>
                    <a:lnTo>
                      <a:pt x="224" y="88"/>
                    </a:lnTo>
                    <a:lnTo>
                      <a:pt x="229" y="82"/>
                    </a:lnTo>
                    <a:lnTo>
                      <a:pt x="234" y="50"/>
                    </a:lnTo>
                    <a:lnTo>
                      <a:pt x="238" y="43"/>
                    </a:lnTo>
                    <a:lnTo>
                      <a:pt x="236" y="29"/>
                    </a:lnTo>
                    <a:lnTo>
                      <a:pt x="234" y="26"/>
                    </a:lnTo>
                    <a:lnTo>
                      <a:pt x="238" y="13"/>
                    </a:lnTo>
                    <a:lnTo>
                      <a:pt x="234" y="9"/>
                    </a:lnTo>
                    <a:lnTo>
                      <a:pt x="234" y="0"/>
                    </a:lnTo>
                    <a:lnTo>
                      <a:pt x="250" y="4"/>
                    </a:lnTo>
                    <a:lnTo>
                      <a:pt x="259" y="9"/>
                    </a:lnTo>
                    <a:lnTo>
                      <a:pt x="276" y="17"/>
                    </a:lnTo>
                    <a:lnTo>
                      <a:pt x="287" y="17"/>
                    </a:lnTo>
                    <a:lnTo>
                      <a:pt x="293" y="20"/>
                    </a:lnTo>
                    <a:lnTo>
                      <a:pt x="302" y="20"/>
                    </a:lnTo>
                    <a:lnTo>
                      <a:pt x="304" y="24"/>
                    </a:lnTo>
                    <a:lnTo>
                      <a:pt x="338" y="34"/>
                    </a:lnTo>
                    <a:lnTo>
                      <a:pt x="338" y="53"/>
                    </a:lnTo>
                    <a:lnTo>
                      <a:pt x="321" y="71"/>
                    </a:lnTo>
                    <a:lnTo>
                      <a:pt x="325" y="82"/>
                    </a:lnTo>
                    <a:lnTo>
                      <a:pt x="330" y="88"/>
                    </a:lnTo>
                    <a:lnTo>
                      <a:pt x="337" y="91"/>
                    </a:lnTo>
                    <a:lnTo>
                      <a:pt x="357" y="120"/>
                    </a:lnTo>
                    <a:lnTo>
                      <a:pt x="366" y="122"/>
                    </a:lnTo>
                    <a:lnTo>
                      <a:pt x="375" y="120"/>
                    </a:lnTo>
                    <a:lnTo>
                      <a:pt x="384" y="103"/>
                    </a:lnTo>
                    <a:lnTo>
                      <a:pt x="401" y="110"/>
                    </a:lnTo>
                    <a:lnTo>
                      <a:pt x="420" y="110"/>
                    </a:lnTo>
                    <a:lnTo>
                      <a:pt x="427" y="93"/>
                    </a:lnTo>
                    <a:lnTo>
                      <a:pt x="436" y="96"/>
                    </a:lnTo>
                    <a:lnTo>
                      <a:pt x="460" y="120"/>
                    </a:lnTo>
                    <a:lnTo>
                      <a:pt x="468" y="112"/>
                    </a:lnTo>
                    <a:lnTo>
                      <a:pt x="479" y="112"/>
                    </a:lnTo>
                    <a:lnTo>
                      <a:pt x="487" y="106"/>
                    </a:lnTo>
                    <a:lnTo>
                      <a:pt x="519" y="101"/>
                    </a:lnTo>
                    <a:lnTo>
                      <a:pt x="547" y="106"/>
                    </a:lnTo>
                    <a:lnTo>
                      <a:pt x="567" y="112"/>
                    </a:lnTo>
                    <a:lnTo>
                      <a:pt x="593" y="110"/>
                    </a:lnTo>
                    <a:lnTo>
                      <a:pt x="607" y="112"/>
                    </a:lnTo>
                    <a:lnTo>
                      <a:pt x="618" y="110"/>
                    </a:lnTo>
                    <a:lnTo>
                      <a:pt x="624" y="125"/>
                    </a:lnTo>
                    <a:lnTo>
                      <a:pt x="635" y="133"/>
                    </a:lnTo>
                    <a:lnTo>
                      <a:pt x="645" y="146"/>
                    </a:lnTo>
                    <a:lnTo>
                      <a:pt x="640" y="169"/>
                    </a:lnTo>
                    <a:lnTo>
                      <a:pt x="631" y="172"/>
                    </a:lnTo>
                    <a:lnTo>
                      <a:pt x="630" y="177"/>
                    </a:lnTo>
                    <a:lnTo>
                      <a:pt x="631" y="187"/>
                    </a:lnTo>
                    <a:lnTo>
                      <a:pt x="624" y="196"/>
                    </a:lnTo>
                    <a:lnTo>
                      <a:pt x="624" y="200"/>
                    </a:lnTo>
                    <a:lnTo>
                      <a:pt x="638" y="200"/>
                    </a:lnTo>
                    <a:lnTo>
                      <a:pt x="631" y="209"/>
                    </a:lnTo>
                    <a:lnTo>
                      <a:pt x="619" y="214"/>
                    </a:lnTo>
                    <a:lnTo>
                      <a:pt x="616" y="225"/>
                    </a:lnTo>
                    <a:lnTo>
                      <a:pt x="605" y="227"/>
                    </a:lnTo>
                    <a:lnTo>
                      <a:pt x="598" y="235"/>
                    </a:lnTo>
                    <a:lnTo>
                      <a:pt x="590" y="236"/>
                    </a:lnTo>
                    <a:lnTo>
                      <a:pt x="560" y="257"/>
                    </a:lnTo>
                    <a:lnTo>
                      <a:pt x="567" y="266"/>
                    </a:lnTo>
                    <a:lnTo>
                      <a:pt x="590" y="266"/>
                    </a:lnTo>
                    <a:lnTo>
                      <a:pt x="600" y="281"/>
                    </a:lnTo>
                    <a:lnTo>
                      <a:pt x="586" y="294"/>
                    </a:lnTo>
                    <a:lnTo>
                      <a:pt x="590" y="319"/>
                    </a:lnTo>
                    <a:lnTo>
                      <a:pt x="595" y="336"/>
                    </a:lnTo>
                    <a:lnTo>
                      <a:pt x="590" y="355"/>
                    </a:lnTo>
                    <a:lnTo>
                      <a:pt x="579" y="360"/>
                    </a:lnTo>
                    <a:lnTo>
                      <a:pt x="569" y="360"/>
                    </a:lnTo>
                    <a:lnTo>
                      <a:pt x="562" y="373"/>
                    </a:lnTo>
                    <a:lnTo>
                      <a:pt x="564" y="389"/>
                    </a:lnTo>
                    <a:lnTo>
                      <a:pt x="579" y="398"/>
                    </a:lnTo>
                    <a:lnTo>
                      <a:pt x="579" y="405"/>
                    </a:lnTo>
                    <a:lnTo>
                      <a:pt x="598" y="413"/>
                    </a:lnTo>
                    <a:lnTo>
                      <a:pt x="607" y="426"/>
                    </a:lnTo>
                    <a:lnTo>
                      <a:pt x="623" y="430"/>
                    </a:lnTo>
                    <a:lnTo>
                      <a:pt x="618" y="435"/>
                    </a:lnTo>
                    <a:lnTo>
                      <a:pt x="598" y="430"/>
                    </a:lnTo>
                    <a:lnTo>
                      <a:pt x="590" y="438"/>
                    </a:lnTo>
                    <a:lnTo>
                      <a:pt x="590" y="443"/>
                    </a:lnTo>
                    <a:lnTo>
                      <a:pt x="585" y="443"/>
                    </a:lnTo>
                    <a:lnTo>
                      <a:pt x="572" y="456"/>
                    </a:lnTo>
                    <a:lnTo>
                      <a:pt x="579" y="462"/>
                    </a:lnTo>
                    <a:lnTo>
                      <a:pt x="591" y="461"/>
                    </a:lnTo>
                    <a:lnTo>
                      <a:pt x="586" y="465"/>
                    </a:lnTo>
                    <a:lnTo>
                      <a:pt x="576" y="465"/>
                    </a:lnTo>
                    <a:lnTo>
                      <a:pt x="564" y="458"/>
                    </a:lnTo>
                    <a:lnTo>
                      <a:pt x="553" y="465"/>
                    </a:lnTo>
                    <a:lnTo>
                      <a:pt x="558" y="472"/>
                    </a:lnTo>
                    <a:lnTo>
                      <a:pt x="567" y="477"/>
                    </a:lnTo>
                    <a:lnTo>
                      <a:pt x="569" y="481"/>
                    </a:lnTo>
                    <a:lnTo>
                      <a:pt x="555" y="489"/>
                    </a:lnTo>
                    <a:lnTo>
                      <a:pt x="533" y="510"/>
                    </a:lnTo>
                    <a:lnTo>
                      <a:pt x="553" y="524"/>
                    </a:lnTo>
                    <a:lnTo>
                      <a:pt x="583" y="539"/>
                    </a:lnTo>
                    <a:lnTo>
                      <a:pt x="583" y="556"/>
                    </a:lnTo>
                    <a:lnTo>
                      <a:pt x="591" y="569"/>
                    </a:lnTo>
                    <a:lnTo>
                      <a:pt x="585" y="625"/>
                    </a:lnTo>
                    <a:lnTo>
                      <a:pt x="569" y="639"/>
                    </a:lnTo>
                    <a:lnTo>
                      <a:pt x="567" y="647"/>
                    </a:lnTo>
                    <a:lnTo>
                      <a:pt x="591" y="698"/>
                    </a:lnTo>
                    <a:lnTo>
                      <a:pt x="607" y="719"/>
                    </a:lnTo>
                    <a:lnTo>
                      <a:pt x="633" y="719"/>
                    </a:lnTo>
                    <a:lnTo>
                      <a:pt x="673" y="730"/>
                    </a:lnTo>
                    <a:lnTo>
                      <a:pt x="687" y="733"/>
                    </a:lnTo>
                    <a:lnTo>
                      <a:pt x="697" y="760"/>
                    </a:lnTo>
                    <a:lnTo>
                      <a:pt x="716" y="782"/>
                    </a:lnTo>
                    <a:lnTo>
                      <a:pt x="718" y="800"/>
                    </a:lnTo>
                    <a:lnTo>
                      <a:pt x="702" y="800"/>
                    </a:lnTo>
                    <a:lnTo>
                      <a:pt x="695" y="817"/>
                    </a:lnTo>
                    <a:lnTo>
                      <a:pt x="697" y="825"/>
                    </a:lnTo>
                    <a:lnTo>
                      <a:pt x="695" y="832"/>
                    </a:lnTo>
                    <a:lnTo>
                      <a:pt x="704" y="870"/>
                    </a:lnTo>
                    <a:lnTo>
                      <a:pt x="721" y="870"/>
                    </a:lnTo>
                    <a:lnTo>
                      <a:pt x="725" y="889"/>
                    </a:lnTo>
                    <a:lnTo>
                      <a:pt x="728" y="889"/>
                    </a:lnTo>
                    <a:lnTo>
                      <a:pt x="721" y="916"/>
                    </a:lnTo>
                    <a:lnTo>
                      <a:pt x="727" y="942"/>
                    </a:lnTo>
                    <a:lnTo>
                      <a:pt x="735" y="942"/>
                    </a:lnTo>
                    <a:lnTo>
                      <a:pt x="735" y="949"/>
                    </a:lnTo>
                    <a:lnTo>
                      <a:pt x="753" y="949"/>
                    </a:lnTo>
                    <a:lnTo>
                      <a:pt x="756" y="959"/>
                    </a:lnTo>
                    <a:lnTo>
                      <a:pt x="782" y="961"/>
                    </a:lnTo>
                    <a:lnTo>
                      <a:pt x="782" y="968"/>
                    </a:lnTo>
                    <a:lnTo>
                      <a:pt x="822" y="968"/>
                    </a:lnTo>
                    <a:lnTo>
                      <a:pt x="822" y="986"/>
                    </a:lnTo>
                    <a:lnTo>
                      <a:pt x="883" y="989"/>
                    </a:lnTo>
                    <a:lnTo>
                      <a:pt x="884" y="1003"/>
                    </a:lnTo>
                    <a:lnTo>
                      <a:pt x="878" y="1008"/>
                    </a:lnTo>
                    <a:lnTo>
                      <a:pt x="864" y="1008"/>
                    </a:lnTo>
                    <a:lnTo>
                      <a:pt x="860" y="1018"/>
                    </a:lnTo>
                    <a:lnTo>
                      <a:pt x="846" y="1026"/>
                    </a:lnTo>
                    <a:lnTo>
                      <a:pt x="827" y="1034"/>
                    </a:lnTo>
                    <a:lnTo>
                      <a:pt x="822" y="1043"/>
                    </a:lnTo>
                    <a:lnTo>
                      <a:pt x="822" y="1145"/>
                    </a:lnTo>
                    <a:lnTo>
                      <a:pt x="813" y="1161"/>
                    </a:lnTo>
                    <a:lnTo>
                      <a:pt x="792" y="1174"/>
                    </a:lnTo>
                    <a:lnTo>
                      <a:pt x="787" y="1182"/>
                    </a:lnTo>
                    <a:lnTo>
                      <a:pt x="761" y="1199"/>
                    </a:lnTo>
                    <a:lnTo>
                      <a:pt x="753" y="1212"/>
                    </a:lnTo>
                    <a:lnTo>
                      <a:pt x="744" y="1209"/>
                    </a:lnTo>
                    <a:lnTo>
                      <a:pt x="734" y="1218"/>
                    </a:lnTo>
                    <a:lnTo>
                      <a:pt x="734" y="1230"/>
                    </a:lnTo>
                    <a:lnTo>
                      <a:pt x="694" y="1271"/>
                    </a:lnTo>
                    <a:lnTo>
                      <a:pt x="647" y="1298"/>
                    </a:lnTo>
                    <a:lnTo>
                      <a:pt x="638" y="1316"/>
                    </a:lnTo>
                    <a:lnTo>
                      <a:pt x="624" y="1328"/>
                    </a:lnTo>
                    <a:lnTo>
                      <a:pt x="623" y="1338"/>
                    </a:lnTo>
                    <a:lnTo>
                      <a:pt x="605" y="1354"/>
                    </a:lnTo>
                    <a:lnTo>
                      <a:pt x="600" y="1360"/>
                    </a:lnTo>
                    <a:lnTo>
                      <a:pt x="583" y="1363"/>
                    </a:lnTo>
                    <a:lnTo>
                      <a:pt x="567" y="1373"/>
                    </a:lnTo>
                    <a:lnTo>
                      <a:pt x="558" y="1363"/>
                    </a:lnTo>
                    <a:lnTo>
                      <a:pt x="576" y="1351"/>
                    </a:lnTo>
                    <a:lnTo>
                      <a:pt x="578" y="1280"/>
                    </a:lnTo>
                    <a:lnTo>
                      <a:pt x="531" y="1306"/>
                    </a:lnTo>
                    <a:lnTo>
                      <a:pt x="538" y="1279"/>
                    </a:lnTo>
                    <a:lnTo>
                      <a:pt x="533" y="1276"/>
                    </a:lnTo>
                    <a:lnTo>
                      <a:pt x="538" y="1263"/>
                    </a:lnTo>
                    <a:lnTo>
                      <a:pt x="533" y="1254"/>
                    </a:lnTo>
                    <a:lnTo>
                      <a:pt x="533" y="1236"/>
                    </a:lnTo>
                    <a:lnTo>
                      <a:pt x="529" y="1236"/>
                    </a:lnTo>
                    <a:lnTo>
                      <a:pt x="529" y="1230"/>
                    </a:lnTo>
                    <a:lnTo>
                      <a:pt x="533" y="1230"/>
                    </a:lnTo>
                    <a:lnTo>
                      <a:pt x="536" y="1217"/>
                    </a:lnTo>
                    <a:lnTo>
                      <a:pt x="503" y="1217"/>
                    </a:lnTo>
                    <a:lnTo>
                      <a:pt x="500" y="1230"/>
                    </a:lnTo>
                    <a:lnTo>
                      <a:pt x="481" y="1230"/>
                    </a:lnTo>
                    <a:lnTo>
                      <a:pt x="481" y="1226"/>
                    </a:lnTo>
                    <a:lnTo>
                      <a:pt x="474" y="1223"/>
                    </a:lnTo>
                    <a:lnTo>
                      <a:pt x="470" y="1214"/>
                    </a:lnTo>
                    <a:lnTo>
                      <a:pt x="467" y="1214"/>
                    </a:lnTo>
                    <a:lnTo>
                      <a:pt x="465" y="1209"/>
                    </a:lnTo>
                    <a:lnTo>
                      <a:pt x="449" y="1212"/>
                    </a:lnTo>
                    <a:lnTo>
                      <a:pt x="470" y="1156"/>
                    </a:lnTo>
                    <a:lnTo>
                      <a:pt x="470" y="1142"/>
                    </a:lnTo>
                    <a:lnTo>
                      <a:pt x="458" y="1128"/>
                    </a:lnTo>
                    <a:lnTo>
                      <a:pt x="474" y="1105"/>
                    </a:lnTo>
                    <a:lnTo>
                      <a:pt x="470" y="1088"/>
                    </a:lnTo>
                    <a:lnTo>
                      <a:pt x="465" y="1088"/>
                    </a:lnTo>
                    <a:lnTo>
                      <a:pt x="453" y="1085"/>
                    </a:lnTo>
                    <a:lnTo>
                      <a:pt x="458" y="1075"/>
                    </a:lnTo>
                    <a:lnTo>
                      <a:pt x="449" y="1070"/>
                    </a:lnTo>
                    <a:lnTo>
                      <a:pt x="444" y="1074"/>
                    </a:lnTo>
                    <a:lnTo>
                      <a:pt x="420" y="1065"/>
                    </a:lnTo>
                    <a:lnTo>
                      <a:pt x="411" y="1058"/>
                    </a:lnTo>
                    <a:lnTo>
                      <a:pt x="396" y="1053"/>
                    </a:lnTo>
                    <a:lnTo>
                      <a:pt x="371" y="1040"/>
                    </a:lnTo>
                    <a:lnTo>
                      <a:pt x="371" y="1031"/>
                    </a:lnTo>
                    <a:lnTo>
                      <a:pt x="357" y="1031"/>
                    </a:lnTo>
                    <a:lnTo>
                      <a:pt x="356" y="1034"/>
                    </a:lnTo>
                    <a:lnTo>
                      <a:pt x="347" y="1034"/>
                    </a:lnTo>
                    <a:lnTo>
                      <a:pt x="330" y="1021"/>
                    </a:lnTo>
                    <a:lnTo>
                      <a:pt x="331" y="1016"/>
                    </a:lnTo>
                    <a:lnTo>
                      <a:pt x="325" y="1011"/>
                    </a:lnTo>
                    <a:lnTo>
                      <a:pt x="309" y="1018"/>
                    </a:lnTo>
                    <a:lnTo>
                      <a:pt x="295" y="1013"/>
                    </a:lnTo>
                    <a:lnTo>
                      <a:pt x="293" y="1016"/>
                    </a:lnTo>
                    <a:lnTo>
                      <a:pt x="274" y="1008"/>
                    </a:lnTo>
                    <a:lnTo>
                      <a:pt x="274" y="1000"/>
                    </a:lnTo>
                    <a:lnTo>
                      <a:pt x="264" y="994"/>
                    </a:lnTo>
                    <a:lnTo>
                      <a:pt x="269" y="981"/>
                    </a:lnTo>
                    <a:lnTo>
                      <a:pt x="238" y="946"/>
                    </a:lnTo>
                    <a:lnTo>
                      <a:pt x="216" y="935"/>
                    </a:lnTo>
                    <a:lnTo>
                      <a:pt x="221" y="922"/>
                    </a:lnTo>
                    <a:lnTo>
                      <a:pt x="224" y="924"/>
                    </a:lnTo>
                    <a:lnTo>
                      <a:pt x="224" y="9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1" name="Freeform 121"/>
              <p:cNvSpPr>
                <a:spLocks/>
              </p:cNvSpPr>
              <p:nvPr/>
            </p:nvSpPr>
            <p:spPr bwMode="auto">
              <a:xfrm>
                <a:off x="6341591" y="1249369"/>
                <a:ext cx="1403350" cy="2179646"/>
              </a:xfrm>
              <a:custGeom>
                <a:avLst/>
                <a:gdLst>
                  <a:gd name="T0" fmla="*/ 229 w 884"/>
                  <a:gd name="T1" fmla="*/ 860 h 1373"/>
                  <a:gd name="T2" fmla="*/ 231 w 884"/>
                  <a:gd name="T3" fmla="*/ 839 h 1373"/>
                  <a:gd name="T4" fmla="*/ 195 w 884"/>
                  <a:gd name="T5" fmla="*/ 813 h 1373"/>
                  <a:gd name="T6" fmla="*/ 231 w 884"/>
                  <a:gd name="T7" fmla="*/ 773 h 1373"/>
                  <a:gd name="T8" fmla="*/ 227 w 884"/>
                  <a:gd name="T9" fmla="*/ 749 h 1373"/>
                  <a:gd name="T10" fmla="*/ 227 w 884"/>
                  <a:gd name="T11" fmla="*/ 725 h 1373"/>
                  <a:gd name="T12" fmla="*/ 196 w 884"/>
                  <a:gd name="T13" fmla="*/ 696 h 1373"/>
                  <a:gd name="T14" fmla="*/ 186 w 884"/>
                  <a:gd name="T15" fmla="*/ 653 h 1373"/>
                  <a:gd name="T16" fmla="*/ 158 w 884"/>
                  <a:gd name="T17" fmla="*/ 618 h 1373"/>
                  <a:gd name="T18" fmla="*/ 176 w 884"/>
                  <a:gd name="T19" fmla="*/ 613 h 1373"/>
                  <a:gd name="T20" fmla="*/ 177 w 884"/>
                  <a:gd name="T21" fmla="*/ 613 h 1373"/>
                  <a:gd name="T22" fmla="*/ 160 w 884"/>
                  <a:gd name="T23" fmla="*/ 587 h 1373"/>
                  <a:gd name="T24" fmla="*/ 136 w 884"/>
                  <a:gd name="T25" fmla="*/ 529 h 1373"/>
                  <a:gd name="T26" fmla="*/ 73 w 884"/>
                  <a:gd name="T27" fmla="*/ 515 h 1373"/>
                  <a:gd name="T28" fmla="*/ 25 w 884"/>
                  <a:gd name="T29" fmla="*/ 441 h 1373"/>
                  <a:gd name="T30" fmla="*/ 18 w 884"/>
                  <a:gd name="T31" fmla="*/ 400 h 1373"/>
                  <a:gd name="T32" fmla="*/ 56 w 884"/>
                  <a:gd name="T33" fmla="*/ 294 h 1373"/>
                  <a:gd name="T34" fmla="*/ 127 w 884"/>
                  <a:gd name="T35" fmla="*/ 276 h 1373"/>
                  <a:gd name="T36" fmla="*/ 181 w 884"/>
                  <a:gd name="T37" fmla="*/ 217 h 1373"/>
                  <a:gd name="T38" fmla="*/ 191 w 884"/>
                  <a:gd name="T39" fmla="*/ 128 h 1373"/>
                  <a:gd name="T40" fmla="*/ 234 w 884"/>
                  <a:gd name="T41" fmla="*/ 50 h 1373"/>
                  <a:gd name="T42" fmla="*/ 234 w 884"/>
                  <a:gd name="T43" fmla="*/ 9 h 1373"/>
                  <a:gd name="T44" fmla="*/ 287 w 884"/>
                  <a:gd name="T45" fmla="*/ 17 h 1373"/>
                  <a:gd name="T46" fmla="*/ 338 w 884"/>
                  <a:gd name="T47" fmla="*/ 53 h 1373"/>
                  <a:gd name="T48" fmla="*/ 357 w 884"/>
                  <a:gd name="T49" fmla="*/ 120 h 1373"/>
                  <a:gd name="T50" fmla="*/ 420 w 884"/>
                  <a:gd name="T51" fmla="*/ 110 h 1373"/>
                  <a:gd name="T52" fmla="*/ 479 w 884"/>
                  <a:gd name="T53" fmla="*/ 112 h 1373"/>
                  <a:gd name="T54" fmla="*/ 593 w 884"/>
                  <a:gd name="T55" fmla="*/ 110 h 1373"/>
                  <a:gd name="T56" fmla="*/ 645 w 884"/>
                  <a:gd name="T57" fmla="*/ 146 h 1373"/>
                  <a:gd name="T58" fmla="*/ 624 w 884"/>
                  <a:gd name="T59" fmla="*/ 196 h 1373"/>
                  <a:gd name="T60" fmla="*/ 616 w 884"/>
                  <a:gd name="T61" fmla="*/ 225 h 1373"/>
                  <a:gd name="T62" fmla="*/ 567 w 884"/>
                  <a:gd name="T63" fmla="*/ 266 h 1373"/>
                  <a:gd name="T64" fmla="*/ 595 w 884"/>
                  <a:gd name="T65" fmla="*/ 336 h 1373"/>
                  <a:gd name="T66" fmla="*/ 564 w 884"/>
                  <a:gd name="T67" fmla="*/ 389 h 1373"/>
                  <a:gd name="T68" fmla="*/ 623 w 884"/>
                  <a:gd name="T69" fmla="*/ 430 h 1373"/>
                  <a:gd name="T70" fmla="*/ 585 w 884"/>
                  <a:gd name="T71" fmla="*/ 443 h 1373"/>
                  <a:gd name="T72" fmla="*/ 576 w 884"/>
                  <a:gd name="T73" fmla="*/ 465 h 1373"/>
                  <a:gd name="T74" fmla="*/ 569 w 884"/>
                  <a:gd name="T75" fmla="*/ 481 h 1373"/>
                  <a:gd name="T76" fmla="*/ 583 w 884"/>
                  <a:gd name="T77" fmla="*/ 556 h 1373"/>
                  <a:gd name="T78" fmla="*/ 591 w 884"/>
                  <a:gd name="T79" fmla="*/ 698 h 1373"/>
                  <a:gd name="T80" fmla="*/ 697 w 884"/>
                  <a:gd name="T81" fmla="*/ 760 h 1373"/>
                  <a:gd name="T82" fmla="*/ 697 w 884"/>
                  <a:gd name="T83" fmla="*/ 825 h 1373"/>
                  <a:gd name="T84" fmla="*/ 728 w 884"/>
                  <a:gd name="T85" fmla="*/ 889 h 1373"/>
                  <a:gd name="T86" fmla="*/ 753 w 884"/>
                  <a:gd name="T87" fmla="*/ 949 h 1373"/>
                  <a:gd name="T88" fmla="*/ 822 w 884"/>
                  <a:gd name="T89" fmla="*/ 986 h 1373"/>
                  <a:gd name="T90" fmla="*/ 860 w 884"/>
                  <a:gd name="T91" fmla="*/ 1018 h 1373"/>
                  <a:gd name="T92" fmla="*/ 813 w 884"/>
                  <a:gd name="T93" fmla="*/ 1161 h 1373"/>
                  <a:gd name="T94" fmla="*/ 744 w 884"/>
                  <a:gd name="T95" fmla="*/ 1209 h 1373"/>
                  <a:gd name="T96" fmla="*/ 638 w 884"/>
                  <a:gd name="T97" fmla="*/ 1316 h 1373"/>
                  <a:gd name="T98" fmla="*/ 583 w 884"/>
                  <a:gd name="T99" fmla="*/ 1363 h 1373"/>
                  <a:gd name="T100" fmla="*/ 531 w 884"/>
                  <a:gd name="T101" fmla="*/ 1306 h 1373"/>
                  <a:gd name="T102" fmla="*/ 533 w 884"/>
                  <a:gd name="T103" fmla="*/ 1236 h 1373"/>
                  <a:gd name="T104" fmla="*/ 503 w 884"/>
                  <a:gd name="T105" fmla="*/ 1217 h 1373"/>
                  <a:gd name="T106" fmla="*/ 470 w 884"/>
                  <a:gd name="T107" fmla="*/ 1214 h 1373"/>
                  <a:gd name="T108" fmla="*/ 470 w 884"/>
                  <a:gd name="T109" fmla="*/ 1142 h 1373"/>
                  <a:gd name="T110" fmla="*/ 453 w 884"/>
                  <a:gd name="T111" fmla="*/ 1085 h 1373"/>
                  <a:gd name="T112" fmla="*/ 411 w 884"/>
                  <a:gd name="T113" fmla="*/ 1058 h 1373"/>
                  <a:gd name="T114" fmla="*/ 356 w 884"/>
                  <a:gd name="T115" fmla="*/ 1034 h 1373"/>
                  <a:gd name="T116" fmla="*/ 309 w 884"/>
                  <a:gd name="T117" fmla="*/ 1018 h 1373"/>
                  <a:gd name="T118" fmla="*/ 264 w 884"/>
                  <a:gd name="T119" fmla="*/ 994 h 1373"/>
                  <a:gd name="T120" fmla="*/ 224 w 884"/>
                  <a:gd name="T121" fmla="*/ 924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4" h="1373">
                    <a:moveTo>
                      <a:pt x="224" y="919"/>
                    </a:moveTo>
                    <a:lnTo>
                      <a:pt x="231" y="914"/>
                    </a:lnTo>
                    <a:lnTo>
                      <a:pt x="241" y="879"/>
                    </a:lnTo>
                    <a:lnTo>
                      <a:pt x="238" y="865"/>
                    </a:lnTo>
                    <a:lnTo>
                      <a:pt x="229" y="860"/>
                    </a:lnTo>
                    <a:lnTo>
                      <a:pt x="234" y="849"/>
                    </a:lnTo>
                    <a:lnTo>
                      <a:pt x="240" y="849"/>
                    </a:lnTo>
                    <a:lnTo>
                      <a:pt x="241" y="844"/>
                    </a:lnTo>
                    <a:lnTo>
                      <a:pt x="238" y="847"/>
                    </a:lnTo>
                    <a:lnTo>
                      <a:pt x="231" y="839"/>
                    </a:lnTo>
                    <a:lnTo>
                      <a:pt x="222" y="844"/>
                    </a:lnTo>
                    <a:lnTo>
                      <a:pt x="198" y="835"/>
                    </a:lnTo>
                    <a:lnTo>
                      <a:pt x="198" y="825"/>
                    </a:lnTo>
                    <a:lnTo>
                      <a:pt x="198" y="814"/>
                    </a:lnTo>
                    <a:lnTo>
                      <a:pt x="195" y="813"/>
                    </a:lnTo>
                    <a:lnTo>
                      <a:pt x="195" y="800"/>
                    </a:lnTo>
                    <a:lnTo>
                      <a:pt x="209" y="798"/>
                    </a:lnTo>
                    <a:lnTo>
                      <a:pt x="217" y="790"/>
                    </a:lnTo>
                    <a:lnTo>
                      <a:pt x="231" y="787"/>
                    </a:lnTo>
                    <a:lnTo>
                      <a:pt x="231" y="773"/>
                    </a:lnTo>
                    <a:lnTo>
                      <a:pt x="234" y="765"/>
                    </a:lnTo>
                    <a:lnTo>
                      <a:pt x="240" y="765"/>
                    </a:lnTo>
                    <a:lnTo>
                      <a:pt x="240" y="760"/>
                    </a:lnTo>
                    <a:lnTo>
                      <a:pt x="229" y="758"/>
                    </a:lnTo>
                    <a:lnTo>
                      <a:pt x="227" y="749"/>
                    </a:lnTo>
                    <a:lnTo>
                      <a:pt x="238" y="736"/>
                    </a:lnTo>
                    <a:lnTo>
                      <a:pt x="234" y="728"/>
                    </a:lnTo>
                    <a:lnTo>
                      <a:pt x="238" y="720"/>
                    </a:lnTo>
                    <a:lnTo>
                      <a:pt x="224" y="719"/>
                    </a:lnTo>
                    <a:lnTo>
                      <a:pt x="227" y="725"/>
                    </a:lnTo>
                    <a:lnTo>
                      <a:pt x="224" y="730"/>
                    </a:lnTo>
                    <a:lnTo>
                      <a:pt x="221" y="728"/>
                    </a:lnTo>
                    <a:lnTo>
                      <a:pt x="209" y="707"/>
                    </a:lnTo>
                    <a:lnTo>
                      <a:pt x="198" y="706"/>
                    </a:lnTo>
                    <a:lnTo>
                      <a:pt x="196" y="696"/>
                    </a:lnTo>
                    <a:lnTo>
                      <a:pt x="186" y="696"/>
                    </a:lnTo>
                    <a:lnTo>
                      <a:pt x="183" y="693"/>
                    </a:lnTo>
                    <a:lnTo>
                      <a:pt x="191" y="680"/>
                    </a:lnTo>
                    <a:lnTo>
                      <a:pt x="186" y="667"/>
                    </a:lnTo>
                    <a:lnTo>
                      <a:pt x="186" y="653"/>
                    </a:lnTo>
                    <a:lnTo>
                      <a:pt x="151" y="629"/>
                    </a:lnTo>
                    <a:lnTo>
                      <a:pt x="134" y="604"/>
                    </a:lnTo>
                    <a:lnTo>
                      <a:pt x="144" y="604"/>
                    </a:lnTo>
                    <a:lnTo>
                      <a:pt x="156" y="621"/>
                    </a:lnTo>
                    <a:lnTo>
                      <a:pt x="158" y="618"/>
                    </a:lnTo>
                    <a:lnTo>
                      <a:pt x="176" y="634"/>
                    </a:lnTo>
                    <a:lnTo>
                      <a:pt x="181" y="631"/>
                    </a:lnTo>
                    <a:lnTo>
                      <a:pt x="174" y="621"/>
                    </a:lnTo>
                    <a:lnTo>
                      <a:pt x="177" y="618"/>
                    </a:lnTo>
                    <a:lnTo>
                      <a:pt x="176" y="613"/>
                    </a:lnTo>
                    <a:lnTo>
                      <a:pt x="170" y="613"/>
                    </a:lnTo>
                    <a:lnTo>
                      <a:pt x="172" y="609"/>
                    </a:lnTo>
                    <a:lnTo>
                      <a:pt x="167" y="599"/>
                    </a:lnTo>
                    <a:lnTo>
                      <a:pt x="174" y="604"/>
                    </a:lnTo>
                    <a:lnTo>
                      <a:pt x="177" y="613"/>
                    </a:lnTo>
                    <a:lnTo>
                      <a:pt x="183" y="618"/>
                    </a:lnTo>
                    <a:lnTo>
                      <a:pt x="191" y="612"/>
                    </a:lnTo>
                    <a:lnTo>
                      <a:pt x="186" y="609"/>
                    </a:lnTo>
                    <a:lnTo>
                      <a:pt x="186" y="601"/>
                    </a:lnTo>
                    <a:lnTo>
                      <a:pt x="160" y="587"/>
                    </a:lnTo>
                    <a:lnTo>
                      <a:pt x="160" y="580"/>
                    </a:lnTo>
                    <a:lnTo>
                      <a:pt x="150" y="580"/>
                    </a:lnTo>
                    <a:lnTo>
                      <a:pt x="136" y="572"/>
                    </a:lnTo>
                    <a:lnTo>
                      <a:pt x="127" y="537"/>
                    </a:lnTo>
                    <a:lnTo>
                      <a:pt x="136" y="529"/>
                    </a:lnTo>
                    <a:lnTo>
                      <a:pt x="141" y="518"/>
                    </a:lnTo>
                    <a:lnTo>
                      <a:pt x="127" y="489"/>
                    </a:lnTo>
                    <a:lnTo>
                      <a:pt x="111" y="477"/>
                    </a:lnTo>
                    <a:lnTo>
                      <a:pt x="92" y="484"/>
                    </a:lnTo>
                    <a:lnTo>
                      <a:pt x="73" y="515"/>
                    </a:lnTo>
                    <a:lnTo>
                      <a:pt x="63" y="520"/>
                    </a:lnTo>
                    <a:lnTo>
                      <a:pt x="61" y="527"/>
                    </a:lnTo>
                    <a:lnTo>
                      <a:pt x="32" y="475"/>
                    </a:lnTo>
                    <a:lnTo>
                      <a:pt x="30" y="461"/>
                    </a:lnTo>
                    <a:lnTo>
                      <a:pt x="25" y="441"/>
                    </a:lnTo>
                    <a:lnTo>
                      <a:pt x="11" y="432"/>
                    </a:lnTo>
                    <a:lnTo>
                      <a:pt x="0" y="429"/>
                    </a:lnTo>
                    <a:lnTo>
                      <a:pt x="0" y="410"/>
                    </a:lnTo>
                    <a:lnTo>
                      <a:pt x="11" y="405"/>
                    </a:lnTo>
                    <a:lnTo>
                      <a:pt x="18" y="400"/>
                    </a:lnTo>
                    <a:lnTo>
                      <a:pt x="23" y="391"/>
                    </a:lnTo>
                    <a:lnTo>
                      <a:pt x="32" y="381"/>
                    </a:lnTo>
                    <a:lnTo>
                      <a:pt x="46" y="316"/>
                    </a:lnTo>
                    <a:lnTo>
                      <a:pt x="39" y="297"/>
                    </a:lnTo>
                    <a:lnTo>
                      <a:pt x="56" y="294"/>
                    </a:lnTo>
                    <a:lnTo>
                      <a:pt x="89" y="279"/>
                    </a:lnTo>
                    <a:lnTo>
                      <a:pt x="96" y="271"/>
                    </a:lnTo>
                    <a:lnTo>
                      <a:pt x="105" y="270"/>
                    </a:lnTo>
                    <a:lnTo>
                      <a:pt x="111" y="276"/>
                    </a:lnTo>
                    <a:lnTo>
                      <a:pt x="127" y="276"/>
                    </a:lnTo>
                    <a:lnTo>
                      <a:pt x="122" y="257"/>
                    </a:lnTo>
                    <a:lnTo>
                      <a:pt x="143" y="232"/>
                    </a:lnTo>
                    <a:lnTo>
                      <a:pt x="160" y="232"/>
                    </a:lnTo>
                    <a:lnTo>
                      <a:pt x="170" y="230"/>
                    </a:lnTo>
                    <a:lnTo>
                      <a:pt x="181" y="217"/>
                    </a:lnTo>
                    <a:lnTo>
                      <a:pt x="162" y="195"/>
                    </a:lnTo>
                    <a:lnTo>
                      <a:pt x="167" y="180"/>
                    </a:lnTo>
                    <a:lnTo>
                      <a:pt x="167" y="160"/>
                    </a:lnTo>
                    <a:lnTo>
                      <a:pt x="195" y="146"/>
                    </a:lnTo>
                    <a:lnTo>
                      <a:pt x="191" y="128"/>
                    </a:lnTo>
                    <a:lnTo>
                      <a:pt x="212" y="106"/>
                    </a:lnTo>
                    <a:lnTo>
                      <a:pt x="217" y="88"/>
                    </a:lnTo>
                    <a:lnTo>
                      <a:pt x="224" y="88"/>
                    </a:lnTo>
                    <a:lnTo>
                      <a:pt x="229" y="82"/>
                    </a:lnTo>
                    <a:lnTo>
                      <a:pt x="234" y="50"/>
                    </a:lnTo>
                    <a:lnTo>
                      <a:pt x="238" y="43"/>
                    </a:lnTo>
                    <a:lnTo>
                      <a:pt x="236" y="29"/>
                    </a:lnTo>
                    <a:lnTo>
                      <a:pt x="234" y="26"/>
                    </a:lnTo>
                    <a:lnTo>
                      <a:pt x="238" y="13"/>
                    </a:lnTo>
                    <a:lnTo>
                      <a:pt x="234" y="9"/>
                    </a:lnTo>
                    <a:lnTo>
                      <a:pt x="234" y="0"/>
                    </a:lnTo>
                    <a:lnTo>
                      <a:pt x="250" y="4"/>
                    </a:lnTo>
                    <a:lnTo>
                      <a:pt x="259" y="9"/>
                    </a:lnTo>
                    <a:lnTo>
                      <a:pt x="276" y="17"/>
                    </a:lnTo>
                    <a:lnTo>
                      <a:pt x="287" y="17"/>
                    </a:lnTo>
                    <a:lnTo>
                      <a:pt x="293" y="20"/>
                    </a:lnTo>
                    <a:lnTo>
                      <a:pt x="302" y="20"/>
                    </a:lnTo>
                    <a:lnTo>
                      <a:pt x="304" y="24"/>
                    </a:lnTo>
                    <a:lnTo>
                      <a:pt x="338" y="34"/>
                    </a:lnTo>
                    <a:lnTo>
                      <a:pt x="338" y="53"/>
                    </a:lnTo>
                    <a:lnTo>
                      <a:pt x="321" y="71"/>
                    </a:lnTo>
                    <a:lnTo>
                      <a:pt x="325" y="82"/>
                    </a:lnTo>
                    <a:lnTo>
                      <a:pt x="330" y="88"/>
                    </a:lnTo>
                    <a:lnTo>
                      <a:pt x="337" y="91"/>
                    </a:lnTo>
                    <a:lnTo>
                      <a:pt x="357" y="120"/>
                    </a:lnTo>
                    <a:lnTo>
                      <a:pt x="366" y="122"/>
                    </a:lnTo>
                    <a:lnTo>
                      <a:pt x="375" y="120"/>
                    </a:lnTo>
                    <a:lnTo>
                      <a:pt x="384" y="103"/>
                    </a:lnTo>
                    <a:lnTo>
                      <a:pt x="401" y="110"/>
                    </a:lnTo>
                    <a:lnTo>
                      <a:pt x="420" y="110"/>
                    </a:lnTo>
                    <a:lnTo>
                      <a:pt x="427" y="93"/>
                    </a:lnTo>
                    <a:lnTo>
                      <a:pt x="436" y="96"/>
                    </a:lnTo>
                    <a:lnTo>
                      <a:pt x="460" y="120"/>
                    </a:lnTo>
                    <a:lnTo>
                      <a:pt x="468" y="112"/>
                    </a:lnTo>
                    <a:lnTo>
                      <a:pt x="479" y="112"/>
                    </a:lnTo>
                    <a:lnTo>
                      <a:pt x="487" y="106"/>
                    </a:lnTo>
                    <a:lnTo>
                      <a:pt x="519" y="101"/>
                    </a:lnTo>
                    <a:lnTo>
                      <a:pt x="547" y="106"/>
                    </a:lnTo>
                    <a:lnTo>
                      <a:pt x="567" y="112"/>
                    </a:lnTo>
                    <a:lnTo>
                      <a:pt x="593" y="110"/>
                    </a:lnTo>
                    <a:lnTo>
                      <a:pt x="607" y="112"/>
                    </a:lnTo>
                    <a:lnTo>
                      <a:pt x="618" y="110"/>
                    </a:lnTo>
                    <a:lnTo>
                      <a:pt x="624" y="125"/>
                    </a:lnTo>
                    <a:lnTo>
                      <a:pt x="635" y="133"/>
                    </a:lnTo>
                    <a:lnTo>
                      <a:pt x="645" y="146"/>
                    </a:lnTo>
                    <a:lnTo>
                      <a:pt x="640" y="169"/>
                    </a:lnTo>
                    <a:lnTo>
                      <a:pt x="631" y="172"/>
                    </a:lnTo>
                    <a:lnTo>
                      <a:pt x="630" y="177"/>
                    </a:lnTo>
                    <a:lnTo>
                      <a:pt x="631" y="187"/>
                    </a:lnTo>
                    <a:lnTo>
                      <a:pt x="624" y="196"/>
                    </a:lnTo>
                    <a:lnTo>
                      <a:pt x="624" y="200"/>
                    </a:lnTo>
                    <a:lnTo>
                      <a:pt x="638" y="200"/>
                    </a:lnTo>
                    <a:lnTo>
                      <a:pt x="631" y="209"/>
                    </a:lnTo>
                    <a:lnTo>
                      <a:pt x="619" y="214"/>
                    </a:lnTo>
                    <a:lnTo>
                      <a:pt x="616" y="225"/>
                    </a:lnTo>
                    <a:lnTo>
                      <a:pt x="605" y="227"/>
                    </a:lnTo>
                    <a:lnTo>
                      <a:pt x="598" y="235"/>
                    </a:lnTo>
                    <a:lnTo>
                      <a:pt x="590" y="236"/>
                    </a:lnTo>
                    <a:lnTo>
                      <a:pt x="560" y="257"/>
                    </a:lnTo>
                    <a:lnTo>
                      <a:pt x="567" y="266"/>
                    </a:lnTo>
                    <a:lnTo>
                      <a:pt x="590" y="266"/>
                    </a:lnTo>
                    <a:lnTo>
                      <a:pt x="600" y="281"/>
                    </a:lnTo>
                    <a:lnTo>
                      <a:pt x="586" y="294"/>
                    </a:lnTo>
                    <a:lnTo>
                      <a:pt x="590" y="319"/>
                    </a:lnTo>
                    <a:lnTo>
                      <a:pt x="595" y="336"/>
                    </a:lnTo>
                    <a:lnTo>
                      <a:pt x="590" y="355"/>
                    </a:lnTo>
                    <a:lnTo>
                      <a:pt x="579" y="360"/>
                    </a:lnTo>
                    <a:lnTo>
                      <a:pt x="569" y="360"/>
                    </a:lnTo>
                    <a:lnTo>
                      <a:pt x="562" y="373"/>
                    </a:lnTo>
                    <a:lnTo>
                      <a:pt x="564" y="389"/>
                    </a:lnTo>
                    <a:lnTo>
                      <a:pt x="579" y="398"/>
                    </a:lnTo>
                    <a:lnTo>
                      <a:pt x="579" y="405"/>
                    </a:lnTo>
                    <a:lnTo>
                      <a:pt x="598" y="413"/>
                    </a:lnTo>
                    <a:lnTo>
                      <a:pt x="607" y="426"/>
                    </a:lnTo>
                    <a:lnTo>
                      <a:pt x="623" y="430"/>
                    </a:lnTo>
                    <a:lnTo>
                      <a:pt x="618" y="435"/>
                    </a:lnTo>
                    <a:lnTo>
                      <a:pt x="598" y="430"/>
                    </a:lnTo>
                    <a:lnTo>
                      <a:pt x="590" y="438"/>
                    </a:lnTo>
                    <a:lnTo>
                      <a:pt x="590" y="443"/>
                    </a:lnTo>
                    <a:lnTo>
                      <a:pt x="585" y="443"/>
                    </a:lnTo>
                    <a:lnTo>
                      <a:pt x="572" y="456"/>
                    </a:lnTo>
                    <a:lnTo>
                      <a:pt x="579" y="462"/>
                    </a:lnTo>
                    <a:lnTo>
                      <a:pt x="591" y="461"/>
                    </a:lnTo>
                    <a:lnTo>
                      <a:pt x="586" y="465"/>
                    </a:lnTo>
                    <a:lnTo>
                      <a:pt x="576" y="465"/>
                    </a:lnTo>
                    <a:lnTo>
                      <a:pt x="564" y="458"/>
                    </a:lnTo>
                    <a:lnTo>
                      <a:pt x="553" y="465"/>
                    </a:lnTo>
                    <a:lnTo>
                      <a:pt x="558" y="472"/>
                    </a:lnTo>
                    <a:lnTo>
                      <a:pt x="567" y="477"/>
                    </a:lnTo>
                    <a:lnTo>
                      <a:pt x="569" y="481"/>
                    </a:lnTo>
                    <a:lnTo>
                      <a:pt x="555" y="489"/>
                    </a:lnTo>
                    <a:lnTo>
                      <a:pt x="533" y="510"/>
                    </a:lnTo>
                    <a:lnTo>
                      <a:pt x="553" y="524"/>
                    </a:lnTo>
                    <a:lnTo>
                      <a:pt x="583" y="539"/>
                    </a:lnTo>
                    <a:lnTo>
                      <a:pt x="583" y="556"/>
                    </a:lnTo>
                    <a:lnTo>
                      <a:pt x="591" y="569"/>
                    </a:lnTo>
                    <a:lnTo>
                      <a:pt x="585" y="625"/>
                    </a:lnTo>
                    <a:lnTo>
                      <a:pt x="569" y="639"/>
                    </a:lnTo>
                    <a:lnTo>
                      <a:pt x="567" y="647"/>
                    </a:lnTo>
                    <a:lnTo>
                      <a:pt x="591" y="698"/>
                    </a:lnTo>
                    <a:lnTo>
                      <a:pt x="607" y="719"/>
                    </a:lnTo>
                    <a:lnTo>
                      <a:pt x="633" y="719"/>
                    </a:lnTo>
                    <a:lnTo>
                      <a:pt x="673" y="730"/>
                    </a:lnTo>
                    <a:lnTo>
                      <a:pt x="687" y="733"/>
                    </a:lnTo>
                    <a:lnTo>
                      <a:pt x="697" y="760"/>
                    </a:lnTo>
                    <a:lnTo>
                      <a:pt x="716" y="782"/>
                    </a:lnTo>
                    <a:lnTo>
                      <a:pt x="718" y="800"/>
                    </a:lnTo>
                    <a:lnTo>
                      <a:pt x="702" y="800"/>
                    </a:lnTo>
                    <a:lnTo>
                      <a:pt x="695" y="817"/>
                    </a:lnTo>
                    <a:lnTo>
                      <a:pt x="697" y="825"/>
                    </a:lnTo>
                    <a:lnTo>
                      <a:pt x="695" y="832"/>
                    </a:lnTo>
                    <a:lnTo>
                      <a:pt x="704" y="870"/>
                    </a:lnTo>
                    <a:lnTo>
                      <a:pt x="721" y="870"/>
                    </a:lnTo>
                    <a:lnTo>
                      <a:pt x="725" y="889"/>
                    </a:lnTo>
                    <a:lnTo>
                      <a:pt x="728" y="889"/>
                    </a:lnTo>
                    <a:lnTo>
                      <a:pt x="721" y="916"/>
                    </a:lnTo>
                    <a:lnTo>
                      <a:pt x="727" y="942"/>
                    </a:lnTo>
                    <a:lnTo>
                      <a:pt x="735" y="942"/>
                    </a:lnTo>
                    <a:lnTo>
                      <a:pt x="735" y="949"/>
                    </a:lnTo>
                    <a:lnTo>
                      <a:pt x="753" y="949"/>
                    </a:lnTo>
                    <a:lnTo>
                      <a:pt x="756" y="959"/>
                    </a:lnTo>
                    <a:lnTo>
                      <a:pt x="782" y="961"/>
                    </a:lnTo>
                    <a:lnTo>
                      <a:pt x="782" y="968"/>
                    </a:lnTo>
                    <a:lnTo>
                      <a:pt x="822" y="968"/>
                    </a:lnTo>
                    <a:lnTo>
                      <a:pt x="822" y="986"/>
                    </a:lnTo>
                    <a:lnTo>
                      <a:pt x="883" y="989"/>
                    </a:lnTo>
                    <a:lnTo>
                      <a:pt x="884" y="1003"/>
                    </a:lnTo>
                    <a:lnTo>
                      <a:pt x="878" y="1008"/>
                    </a:lnTo>
                    <a:lnTo>
                      <a:pt x="864" y="1008"/>
                    </a:lnTo>
                    <a:lnTo>
                      <a:pt x="860" y="1018"/>
                    </a:lnTo>
                    <a:lnTo>
                      <a:pt x="846" y="1026"/>
                    </a:lnTo>
                    <a:lnTo>
                      <a:pt x="827" y="1034"/>
                    </a:lnTo>
                    <a:lnTo>
                      <a:pt x="822" y="1043"/>
                    </a:lnTo>
                    <a:lnTo>
                      <a:pt x="822" y="1145"/>
                    </a:lnTo>
                    <a:lnTo>
                      <a:pt x="813" y="1161"/>
                    </a:lnTo>
                    <a:lnTo>
                      <a:pt x="792" y="1174"/>
                    </a:lnTo>
                    <a:lnTo>
                      <a:pt x="787" y="1182"/>
                    </a:lnTo>
                    <a:lnTo>
                      <a:pt x="761" y="1199"/>
                    </a:lnTo>
                    <a:lnTo>
                      <a:pt x="753" y="1212"/>
                    </a:lnTo>
                    <a:lnTo>
                      <a:pt x="744" y="1209"/>
                    </a:lnTo>
                    <a:lnTo>
                      <a:pt x="734" y="1218"/>
                    </a:lnTo>
                    <a:lnTo>
                      <a:pt x="734" y="1230"/>
                    </a:lnTo>
                    <a:lnTo>
                      <a:pt x="694" y="1271"/>
                    </a:lnTo>
                    <a:lnTo>
                      <a:pt x="647" y="1298"/>
                    </a:lnTo>
                    <a:lnTo>
                      <a:pt x="638" y="1316"/>
                    </a:lnTo>
                    <a:lnTo>
                      <a:pt x="624" y="1328"/>
                    </a:lnTo>
                    <a:lnTo>
                      <a:pt x="623" y="1338"/>
                    </a:lnTo>
                    <a:lnTo>
                      <a:pt x="605" y="1354"/>
                    </a:lnTo>
                    <a:lnTo>
                      <a:pt x="600" y="1360"/>
                    </a:lnTo>
                    <a:lnTo>
                      <a:pt x="583" y="1363"/>
                    </a:lnTo>
                    <a:lnTo>
                      <a:pt x="567" y="1373"/>
                    </a:lnTo>
                    <a:lnTo>
                      <a:pt x="558" y="1363"/>
                    </a:lnTo>
                    <a:lnTo>
                      <a:pt x="576" y="1351"/>
                    </a:lnTo>
                    <a:lnTo>
                      <a:pt x="578" y="1280"/>
                    </a:lnTo>
                    <a:lnTo>
                      <a:pt x="531" y="1306"/>
                    </a:lnTo>
                    <a:lnTo>
                      <a:pt x="538" y="1279"/>
                    </a:lnTo>
                    <a:lnTo>
                      <a:pt x="533" y="1276"/>
                    </a:lnTo>
                    <a:lnTo>
                      <a:pt x="538" y="1263"/>
                    </a:lnTo>
                    <a:lnTo>
                      <a:pt x="533" y="1254"/>
                    </a:lnTo>
                    <a:lnTo>
                      <a:pt x="533" y="1236"/>
                    </a:lnTo>
                    <a:lnTo>
                      <a:pt x="529" y="1236"/>
                    </a:lnTo>
                    <a:lnTo>
                      <a:pt x="529" y="1230"/>
                    </a:lnTo>
                    <a:lnTo>
                      <a:pt x="533" y="1230"/>
                    </a:lnTo>
                    <a:lnTo>
                      <a:pt x="536" y="1217"/>
                    </a:lnTo>
                    <a:lnTo>
                      <a:pt x="503" y="1217"/>
                    </a:lnTo>
                    <a:lnTo>
                      <a:pt x="500" y="1230"/>
                    </a:lnTo>
                    <a:lnTo>
                      <a:pt x="481" y="1230"/>
                    </a:lnTo>
                    <a:lnTo>
                      <a:pt x="481" y="1226"/>
                    </a:lnTo>
                    <a:lnTo>
                      <a:pt x="474" y="1223"/>
                    </a:lnTo>
                    <a:lnTo>
                      <a:pt x="470" y="1214"/>
                    </a:lnTo>
                    <a:lnTo>
                      <a:pt x="467" y="1214"/>
                    </a:lnTo>
                    <a:lnTo>
                      <a:pt x="465" y="1209"/>
                    </a:lnTo>
                    <a:lnTo>
                      <a:pt x="449" y="1212"/>
                    </a:lnTo>
                    <a:lnTo>
                      <a:pt x="470" y="1156"/>
                    </a:lnTo>
                    <a:lnTo>
                      <a:pt x="470" y="1142"/>
                    </a:lnTo>
                    <a:lnTo>
                      <a:pt x="458" y="1128"/>
                    </a:lnTo>
                    <a:lnTo>
                      <a:pt x="474" y="1105"/>
                    </a:lnTo>
                    <a:lnTo>
                      <a:pt x="470" y="1088"/>
                    </a:lnTo>
                    <a:lnTo>
                      <a:pt x="465" y="1088"/>
                    </a:lnTo>
                    <a:lnTo>
                      <a:pt x="453" y="1085"/>
                    </a:lnTo>
                    <a:lnTo>
                      <a:pt x="458" y="1075"/>
                    </a:lnTo>
                    <a:lnTo>
                      <a:pt x="449" y="1070"/>
                    </a:lnTo>
                    <a:lnTo>
                      <a:pt x="444" y="1074"/>
                    </a:lnTo>
                    <a:lnTo>
                      <a:pt x="420" y="1065"/>
                    </a:lnTo>
                    <a:lnTo>
                      <a:pt x="411" y="1058"/>
                    </a:lnTo>
                    <a:lnTo>
                      <a:pt x="396" y="1053"/>
                    </a:lnTo>
                    <a:lnTo>
                      <a:pt x="371" y="1040"/>
                    </a:lnTo>
                    <a:lnTo>
                      <a:pt x="371" y="1031"/>
                    </a:lnTo>
                    <a:lnTo>
                      <a:pt x="357" y="1031"/>
                    </a:lnTo>
                    <a:lnTo>
                      <a:pt x="356" y="1034"/>
                    </a:lnTo>
                    <a:lnTo>
                      <a:pt x="347" y="1034"/>
                    </a:lnTo>
                    <a:lnTo>
                      <a:pt x="330" y="1021"/>
                    </a:lnTo>
                    <a:lnTo>
                      <a:pt x="331" y="1016"/>
                    </a:lnTo>
                    <a:lnTo>
                      <a:pt x="325" y="1011"/>
                    </a:lnTo>
                    <a:lnTo>
                      <a:pt x="309" y="1018"/>
                    </a:lnTo>
                    <a:lnTo>
                      <a:pt x="295" y="1013"/>
                    </a:lnTo>
                    <a:lnTo>
                      <a:pt x="293" y="1016"/>
                    </a:lnTo>
                    <a:lnTo>
                      <a:pt x="274" y="1008"/>
                    </a:lnTo>
                    <a:lnTo>
                      <a:pt x="274" y="1000"/>
                    </a:lnTo>
                    <a:lnTo>
                      <a:pt x="264" y="994"/>
                    </a:lnTo>
                    <a:lnTo>
                      <a:pt x="269" y="981"/>
                    </a:lnTo>
                    <a:lnTo>
                      <a:pt x="238" y="946"/>
                    </a:lnTo>
                    <a:lnTo>
                      <a:pt x="216" y="935"/>
                    </a:lnTo>
                    <a:lnTo>
                      <a:pt x="221" y="922"/>
                    </a:lnTo>
                    <a:lnTo>
                      <a:pt x="224" y="924"/>
                    </a:lnTo>
                    <a:lnTo>
                      <a:pt x="224" y="91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2" name="Freeform 122"/>
              <p:cNvSpPr>
                <a:spLocks/>
              </p:cNvSpPr>
              <p:nvPr/>
            </p:nvSpPr>
            <p:spPr bwMode="auto">
              <a:xfrm>
                <a:off x="7119466" y="577854"/>
                <a:ext cx="1474788" cy="2776548"/>
              </a:xfrm>
              <a:custGeom>
                <a:avLst/>
                <a:gdLst>
                  <a:gd name="T0" fmla="*/ 209 w 929"/>
                  <a:gd name="T1" fmla="*/ 1184 h 1749"/>
                  <a:gd name="T2" fmla="*/ 78 w 929"/>
                  <a:gd name="T3" fmla="*/ 1071 h 1749"/>
                  <a:gd name="T4" fmla="*/ 65 w 929"/>
                  <a:gd name="T5" fmla="*/ 948 h 1749"/>
                  <a:gd name="T6" fmla="*/ 65 w 929"/>
                  <a:gd name="T7" fmla="*/ 889 h 1749"/>
                  <a:gd name="T8" fmla="*/ 84 w 929"/>
                  <a:gd name="T9" fmla="*/ 880 h 1749"/>
                  <a:gd name="T10" fmla="*/ 134 w 929"/>
                  <a:gd name="T11" fmla="*/ 854 h 1749"/>
                  <a:gd name="T12" fmla="*/ 73 w 929"/>
                  <a:gd name="T13" fmla="*/ 797 h 1749"/>
                  <a:gd name="T14" fmla="*/ 98 w 929"/>
                  <a:gd name="T15" fmla="*/ 717 h 1749"/>
                  <a:gd name="T16" fmla="*/ 110 w 929"/>
                  <a:gd name="T17" fmla="*/ 659 h 1749"/>
                  <a:gd name="T18" fmla="*/ 136 w 929"/>
                  <a:gd name="T19" fmla="*/ 624 h 1749"/>
                  <a:gd name="T20" fmla="*/ 155 w 929"/>
                  <a:gd name="T21" fmla="*/ 570 h 1749"/>
                  <a:gd name="T22" fmla="*/ 160 w 929"/>
                  <a:gd name="T23" fmla="*/ 506 h 1749"/>
                  <a:gd name="T24" fmla="*/ 193 w 929"/>
                  <a:gd name="T25" fmla="*/ 426 h 1749"/>
                  <a:gd name="T26" fmla="*/ 118 w 929"/>
                  <a:gd name="T27" fmla="*/ 334 h 1749"/>
                  <a:gd name="T28" fmla="*/ 70 w 929"/>
                  <a:gd name="T29" fmla="*/ 348 h 1749"/>
                  <a:gd name="T30" fmla="*/ 40 w 929"/>
                  <a:gd name="T31" fmla="*/ 344 h 1749"/>
                  <a:gd name="T32" fmla="*/ 11 w 929"/>
                  <a:gd name="T33" fmla="*/ 353 h 1749"/>
                  <a:gd name="T34" fmla="*/ 40 w 929"/>
                  <a:gd name="T35" fmla="*/ 281 h 1749"/>
                  <a:gd name="T36" fmla="*/ 42 w 929"/>
                  <a:gd name="T37" fmla="*/ 230 h 1749"/>
                  <a:gd name="T38" fmla="*/ 103 w 929"/>
                  <a:gd name="T39" fmla="*/ 200 h 1749"/>
                  <a:gd name="T40" fmla="*/ 174 w 929"/>
                  <a:gd name="T41" fmla="*/ 156 h 1749"/>
                  <a:gd name="T42" fmla="*/ 113 w 929"/>
                  <a:gd name="T43" fmla="*/ 62 h 1749"/>
                  <a:gd name="T44" fmla="*/ 164 w 929"/>
                  <a:gd name="T45" fmla="*/ 24 h 1749"/>
                  <a:gd name="T46" fmla="*/ 221 w 929"/>
                  <a:gd name="T47" fmla="*/ 14 h 1749"/>
                  <a:gd name="T48" fmla="*/ 284 w 929"/>
                  <a:gd name="T49" fmla="*/ 94 h 1749"/>
                  <a:gd name="T50" fmla="*/ 341 w 929"/>
                  <a:gd name="T51" fmla="*/ 59 h 1749"/>
                  <a:gd name="T52" fmla="*/ 390 w 929"/>
                  <a:gd name="T53" fmla="*/ 59 h 1749"/>
                  <a:gd name="T54" fmla="*/ 458 w 929"/>
                  <a:gd name="T55" fmla="*/ 84 h 1749"/>
                  <a:gd name="T56" fmla="*/ 487 w 929"/>
                  <a:gd name="T57" fmla="*/ 170 h 1749"/>
                  <a:gd name="T58" fmla="*/ 468 w 929"/>
                  <a:gd name="T59" fmla="*/ 226 h 1749"/>
                  <a:gd name="T60" fmla="*/ 454 w 929"/>
                  <a:gd name="T61" fmla="*/ 273 h 1749"/>
                  <a:gd name="T62" fmla="*/ 433 w 929"/>
                  <a:gd name="T63" fmla="*/ 324 h 1749"/>
                  <a:gd name="T64" fmla="*/ 406 w 929"/>
                  <a:gd name="T65" fmla="*/ 359 h 1749"/>
                  <a:gd name="T66" fmla="*/ 376 w 929"/>
                  <a:gd name="T67" fmla="*/ 359 h 1749"/>
                  <a:gd name="T68" fmla="*/ 357 w 929"/>
                  <a:gd name="T69" fmla="*/ 415 h 1749"/>
                  <a:gd name="T70" fmla="*/ 421 w 929"/>
                  <a:gd name="T71" fmla="*/ 431 h 1749"/>
                  <a:gd name="T72" fmla="*/ 524 w 929"/>
                  <a:gd name="T73" fmla="*/ 387 h 1749"/>
                  <a:gd name="T74" fmla="*/ 572 w 929"/>
                  <a:gd name="T75" fmla="*/ 449 h 1749"/>
                  <a:gd name="T76" fmla="*/ 585 w 929"/>
                  <a:gd name="T77" fmla="*/ 517 h 1749"/>
                  <a:gd name="T78" fmla="*/ 585 w 929"/>
                  <a:gd name="T79" fmla="*/ 611 h 1749"/>
                  <a:gd name="T80" fmla="*/ 637 w 929"/>
                  <a:gd name="T81" fmla="*/ 592 h 1749"/>
                  <a:gd name="T82" fmla="*/ 621 w 929"/>
                  <a:gd name="T83" fmla="*/ 686 h 1749"/>
                  <a:gd name="T84" fmla="*/ 658 w 929"/>
                  <a:gd name="T85" fmla="*/ 760 h 1749"/>
                  <a:gd name="T86" fmla="*/ 705 w 929"/>
                  <a:gd name="T87" fmla="*/ 813 h 1749"/>
                  <a:gd name="T88" fmla="*/ 747 w 929"/>
                  <a:gd name="T89" fmla="*/ 854 h 1749"/>
                  <a:gd name="T90" fmla="*/ 800 w 929"/>
                  <a:gd name="T91" fmla="*/ 929 h 1749"/>
                  <a:gd name="T92" fmla="*/ 849 w 929"/>
                  <a:gd name="T93" fmla="*/ 918 h 1749"/>
                  <a:gd name="T94" fmla="*/ 919 w 929"/>
                  <a:gd name="T95" fmla="*/ 988 h 1749"/>
                  <a:gd name="T96" fmla="*/ 722 w 929"/>
                  <a:gd name="T97" fmla="*/ 1211 h 1749"/>
                  <a:gd name="T98" fmla="*/ 670 w 929"/>
                  <a:gd name="T99" fmla="*/ 1431 h 1749"/>
                  <a:gd name="T100" fmla="*/ 506 w 929"/>
                  <a:gd name="T101" fmla="*/ 1523 h 1749"/>
                  <a:gd name="T102" fmla="*/ 413 w 929"/>
                  <a:gd name="T103" fmla="*/ 1719 h 1749"/>
                  <a:gd name="T104" fmla="*/ 339 w 929"/>
                  <a:gd name="T105" fmla="*/ 1712 h 1749"/>
                  <a:gd name="T106" fmla="*/ 336 w 929"/>
                  <a:gd name="T107" fmla="*/ 1641 h 1749"/>
                  <a:gd name="T108" fmla="*/ 334 w 929"/>
                  <a:gd name="T109" fmla="*/ 1598 h 1749"/>
                  <a:gd name="T110" fmla="*/ 373 w 929"/>
                  <a:gd name="T111" fmla="*/ 1442 h 1749"/>
                  <a:gd name="T112" fmla="*/ 334 w 929"/>
                  <a:gd name="T113" fmla="*/ 1392 h 1749"/>
                  <a:gd name="T114" fmla="*/ 247 w 929"/>
                  <a:gd name="T115" fmla="*/ 1365 h 1749"/>
                  <a:gd name="T116" fmla="*/ 216 w 929"/>
                  <a:gd name="T117" fmla="*/ 1294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9" h="1749">
                    <a:moveTo>
                      <a:pt x="209" y="1249"/>
                    </a:moveTo>
                    <a:lnTo>
                      <a:pt x="207" y="1241"/>
                    </a:lnTo>
                    <a:lnTo>
                      <a:pt x="214" y="1224"/>
                    </a:lnTo>
                    <a:lnTo>
                      <a:pt x="230" y="1224"/>
                    </a:lnTo>
                    <a:lnTo>
                      <a:pt x="228" y="1206"/>
                    </a:lnTo>
                    <a:lnTo>
                      <a:pt x="209" y="1184"/>
                    </a:lnTo>
                    <a:lnTo>
                      <a:pt x="198" y="1157"/>
                    </a:lnTo>
                    <a:lnTo>
                      <a:pt x="185" y="1154"/>
                    </a:lnTo>
                    <a:lnTo>
                      <a:pt x="145" y="1143"/>
                    </a:lnTo>
                    <a:lnTo>
                      <a:pt x="118" y="1143"/>
                    </a:lnTo>
                    <a:lnTo>
                      <a:pt x="103" y="1122"/>
                    </a:lnTo>
                    <a:lnTo>
                      <a:pt x="78" y="1071"/>
                    </a:lnTo>
                    <a:lnTo>
                      <a:pt x="80" y="1063"/>
                    </a:lnTo>
                    <a:lnTo>
                      <a:pt x="96" y="1049"/>
                    </a:lnTo>
                    <a:lnTo>
                      <a:pt x="103" y="993"/>
                    </a:lnTo>
                    <a:lnTo>
                      <a:pt x="94" y="980"/>
                    </a:lnTo>
                    <a:lnTo>
                      <a:pt x="94" y="963"/>
                    </a:lnTo>
                    <a:lnTo>
                      <a:pt x="65" y="948"/>
                    </a:lnTo>
                    <a:lnTo>
                      <a:pt x="44" y="934"/>
                    </a:lnTo>
                    <a:lnTo>
                      <a:pt x="66" y="915"/>
                    </a:lnTo>
                    <a:lnTo>
                      <a:pt x="80" y="905"/>
                    </a:lnTo>
                    <a:lnTo>
                      <a:pt x="78" y="902"/>
                    </a:lnTo>
                    <a:lnTo>
                      <a:pt x="70" y="896"/>
                    </a:lnTo>
                    <a:lnTo>
                      <a:pt x="65" y="889"/>
                    </a:lnTo>
                    <a:lnTo>
                      <a:pt x="75" y="881"/>
                    </a:lnTo>
                    <a:lnTo>
                      <a:pt x="87" y="889"/>
                    </a:lnTo>
                    <a:lnTo>
                      <a:pt x="98" y="889"/>
                    </a:lnTo>
                    <a:lnTo>
                      <a:pt x="103" y="885"/>
                    </a:lnTo>
                    <a:lnTo>
                      <a:pt x="91" y="886"/>
                    </a:lnTo>
                    <a:lnTo>
                      <a:pt x="84" y="880"/>
                    </a:lnTo>
                    <a:lnTo>
                      <a:pt x="96" y="867"/>
                    </a:lnTo>
                    <a:lnTo>
                      <a:pt x="101" y="867"/>
                    </a:lnTo>
                    <a:lnTo>
                      <a:pt x="101" y="862"/>
                    </a:lnTo>
                    <a:lnTo>
                      <a:pt x="110" y="854"/>
                    </a:lnTo>
                    <a:lnTo>
                      <a:pt x="129" y="859"/>
                    </a:lnTo>
                    <a:lnTo>
                      <a:pt x="134" y="854"/>
                    </a:lnTo>
                    <a:lnTo>
                      <a:pt x="118" y="850"/>
                    </a:lnTo>
                    <a:lnTo>
                      <a:pt x="110" y="837"/>
                    </a:lnTo>
                    <a:lnTo>
                      <a:pt x="91" y="829"/>
                    </a:lnTo>
                    <a:lnTo>
                      <a:pt x="91" y="823"/>
                    </a:lnTo>
                    <a:lnTo>
                      <a:pt x="75" y="813"/>
                    </a:lnTo>
                    <a:lnTo>
                      <a:pt x="73" y="797"/>
                    </a:lnTo>
                    <a:lnTo>
                      <a:pt x="80" y="784"/>
                    </a:lnTo>
                    <a:lnTo>
                      <a:pt x="91" y="784"/>
                    </a:lnTo>
                    <a:lnTo>
                      <a:pt x="101" y="780"/>
                    </a:lnTo>
                    <a:lnTo>
                      <a:pt x="106" y="760"/>
                    </a:lnTo>
                    <a:lnTo>
                      <a:pt x="101" y="743"/>
                    </a:lnTo>
                    <a:lnTo>
                      <a:pt x="98" y="717"/>
                    </a:lnTo>
                    <a:lnTo>
                      <a:pt x="111" y="705"/>
                    </a:lnTo>
                    <a:lnTo>
                      <a:pt x="101" y="691"/>
                    </a:lnTo>
                    <a:lnTo>
                      <a:pt x="78" y="691"/>
                    </a:lnTo>
                    <a:lnTo>
                      <a:pt x="72" y="681"/>
                    </a:lnTo>
                    <a:lnTo>
                      <a:pt x="101" y="660"/>
                    </a:lnTo>
                    <a:lnTo>
                      <a:pt x="110" y="659"/>
                    </a:lnTo>
                    <a:lnTo>
                      <a:pt x="117" y="651"/>
                    </a:lnTo>
                    <a:lnTo>
                      <a:pt x="127" y="649"/>
                    </a:lnTo>
                    <a:lnTo>
                      <a:pt x="131" y="638"/>
                    </a:lnTo>
                    <a:lnTo>
                      <a:pt x="143" y="633"/>
                    </a:lnTo>
                    <a:lnTo>
                      <a:pt x="150" y="624"/>
                    </a:lnTo>
                    <a:lnTo>
                      <a:pt x="136" y="624"/>
                    </a:lnTo>
                    <a:lnTo>
                      <a:pt x="136" y="622"/>
                    </a:lnTo>
                    <a:lnTo>
                      <a:pt x="143" y="611"/>
                    </a:lnTo>
                    <a:lnTo>
                      <a:pt x="141" y="601"/>
                    </a:lnTo>
                    <a:lnTo>
                      <a:pt x="143" y="597"/>
                    </a:lnTo>
                    <a:lnTo>
                      <a:pt x="152" y="595"/>
                    </a:lnTo>
                    <a:lnTo>
                      <a:pt x="155" y="570"/>
                    </a:lnTo>
                    <a:lnTo>
                      <a:pt x="146" y="557"/>
                    </a:lnTo>
                    <a:lnTo>
                      <a:pt x="136" y="551"/>
                    </a:lnTo>
                    <a:lnTo>
                      <a:pt x="129" y="534"/>
                    </a:lnTo>
                    <a:lnTo>
                      <a:pt x="136" y="520"/>
                    </a:lnTo>
                    <a:lnTo>
                      <a:pt x="150" y="511"/>
                    </a:lnTo>
                    <a:lnTo>
                      <a:pt x="160" y="506"/>
                    </a:lnTo>
                    <a:lnTo>
                      <a:pt x="193" y="484"/>
                    </a:lnTo>
                    <a:lnTo>
                      <a:pt x="190" y="463"/>
                    </a:lnTo>
                    <a:lnTo>
                      <a:pt x="197" y="450"/>
                    </a:lnTo>
                    <a:lnTo>
                      <a:pt x="193" y="439"/>
                    </a:lnTo>
                    <a:lnTo>
                      <a:pt x="192" y="434"/>
                    </a:lnTo>
                    <a:lnTo>
                      <a:pt x="193" y="426"/>
                    </a:lnTo>
                    <a:lnTo>
                      <a:pt x="190" y="414"/>
                    </a:lnTo>
                    <a:lnTo>
                      <a:pt x="198" y="366"/>
                    </a:lnTo>
                    <a:lnTo>
                      <a:pt x="192" y="353"/>
                    </a:lnTo>
                    <a:lnTo>
                      <a:pt x="171" y="348"/>
                    </a:lnTo>
                    <a:lnTo>
                      <a:pt x="153" y="339"/>
                    </a:lnTo>
                    <a:lnTo>
                      <a:pt x="118" y="334"/>
                    </a:lnTo>
                    <a:lnTo>
                      <a:pt x="96" y="356"/>
                    </a:lnTo>
                    <a:lnTo>
                      <a:pt x="80" y="356"/>
                    </a:lnTo>
                    <a:lnTo>
                      <a:pt x="80" y="366"/>
                    </a:lnTo>
                    <a:lnTo>
                      <a:pt x="61" y="388"/>
                    </a:lnTo>
                    <a:lnTo>
                      <a:pt x="44" y="383"/>
                    </a:lnTo>
                    <a:lnTo>
                      <a:pt x="70" y="348"/>
                    </a:lnTo>
                    <a:lnTo>
                      <a:pt x="73" y="326"/>
                    </a:lnTo>
                    <a:lnTo>
                      <a:pt x="65" y="324"/>
                    </a:lnTo>
                    <a:lnTo>
                      <a:pt x="61" y="307"/>
                    </a:lnTo>
                    <a:lnTo>
                      <a:pt x="49" y="307"/>
                    </a:lnTo>
                    <a:lnTo>
                      <a:pt x="42" y="316"/>
                    </a:lnTo>
                    <a:lnTo>
                      <a:pt x="40" y="344"/>
                    </a:lnTo>
                    <a:lnTo>
                      <a:pt x="21" y="356"/>
                    </a:lnTo>
                    <a:lnTo>
                      <a:pt x="14" y="374"/>
                    </a:lnTo>
                    <a:lnTo>
                      <a:pt x="21" y="383"/>
                    </a:lnTo>
                    <a:lnTo>
                      <a:pt x="14" y="393"/>
                    </a:lnTo>
                    <a:lnTo>
                      <a:pt x="2" y="372"/>
                    </a:lnTo>
                    <a:lnTo>
                      <a:pt x="11" y="353"/>
                    </a:lnTo>
                    <a:lnTo>
                      <a:pt x="9" y="347"/>
                    </a:lnTo>
                    <a:lnTo>
                      <a:pt x="0" y="340"/>
                    </a:lnTo>
                    <a:lnTo>
                      <a:pt x="21" y="320"/>
                    </a:lnTo>
                    <a:lnTo>
                      <a:pt x="25" y="304"/>
                    </a:lnTo>
                    <a:lnTo>
                      <a:pt x="42" y="294"/>
                    </a:lnTo>
                    <a:lnTo>
                      <a:pt x="40" y="281"/>
                    </a:lnTo>
                    <a:lnTo>
                      <a:pt x="33" y="273"/>
                    </a:lnTo>
                    <a:lnTo>
                      <a:pt x="33" y="267"/>
                    </a:lnTo>
                    <a:lnTo>
                      <a:pt x="40" y="262"/>
                    </a:lnTo>
                    <a:lnTo>
                      <a:pt x="40" y="254"/>
                    </a:lnTo>
                    <a:lnTo>
                      <a:pt x="44" y="245"/>
                    </a:lnTo>
                    <a:lnTo>
                      <a:pt x="42" y="230"/>
                    </a:lnTo>
                    <a:lnTo>
                      <a:pt x="49" y="223"/>
                    </a:lnTo>
                    <a:lnTo>
                      <a:pt x="49" y="205"/>
                    </a:lnTo>
                    <a:lnTo>
                      <a:pt x="75" y="213"/>
                    </a:lnTo>
                    <a:lnTo>
                      <a:pt x="84" y="200"/>
                    </a:lnTo>
                    <a:lnTo>
                      <a:pt x="94" y="197"/>
                    </a:lnTo>
                    <a:lnTo>
                      <a:pt x="103" y="200"/>
                    </a:lnTo>
                    <a:lnTo>
                      <a:pt x="118" y="192"/>
                    </a:lnTo>
                    <a:lnTo>
                      <a:pt x="136" y="197"/>
                    </a:lnTo>
                    <a:lnTo>
                      <a:pt x="153" y="191"/>
                    </a:lnTo>
                    <a:lnTo>
                      <a:pt x="164" y="191"/>
                    </a:lnTo>
                    <a:lnTo>
                      <a:pt x="174" y="187"/>
                    </a:lnTo>
                    <a:lnTo>
                      <a:pt x="174" y="156"/>
                    </a:lnTo>
                    <a:lnTo>
                      <a:pt x="169" y="143"/>
                    </a:lnTo>
                    <a:lnTo>
                      <a:pt x="131" y="140"/>
                    </a:lnTo>
                    <a:lnTo>
                      <a:pt x="113" y="114"/>
                    </a:lnTo>
                    <a:lnTo>
                      <a:pt x="111" y="95"/>
                    </a:lnTo>
                    <a:lnTo>
                      <a:pt x="117" y="86"/>
                    </a:lnTo>
                    <a:lnTo>
                      <a:pt x="113" y="62"/>
                    </a:lnTo>
                    <a:lnTo>
                      <a:pt x="120" y="59"/>
                    </a:lnTo>
                    <a:lnTo>
                      <a:pt x="117" y="57"/>
                    </a:lnTo>
                    <a:lnTo>
                      <a:pt x="126" y="49"/>
                    </a:lnTo>
                    <a:lnTo>
                      <a:pt x="145" y="41"/>
                    </a:lnTo>
                    <a:lnTo>
                      <a:pt x="150" y="32"/>
                    </a:lnTo>
                    <a:lnTo>
                      <a:pt x="164" y="24"/>
                    </a:lnTo>
                    <a:lnTo>
                      <a:pt x="174" y="24"/>
                    </a:lnTo>
                    <a:lnTo>
                      <a:pt x="188" y="19"/>
                    </a:lnTo>
                    <a:lnTo>
                      <a:pt x="205" y="0"/>
                    </a:lnTo>
                    <a:lnTo>
                      <a:pt x="216" y="4"/>
                    </a:lnTo>
                    <a:lnTo>
                      <a:pt x="223" y="4"/>
                    </a:lnTo>
                    <a:lnTo>
                      <a:pt x="221" y="14"/>
                    </a:lnTo>
                    <a:lnTo>
                      <a:pt x="230" y="22"/>
                    </a:lnTo>
                    <a:lnTo>
                      <a:pt x="239" y="54"/>
                    </a:lnTo>
                    <a:lnTo>
                      <a:pt x="249" y="64"/>
                    </a:lnTo>
                    <a:lnTo>
                      <a:pt x="261" y="86"/>
                    </a:lnTo>
                    <a:lnTo>
                      <a:pt x="270" y="84"/>
                    </a:lnTo>
                    <a:lnTo>
                      <a:pt x="284" y="94"/>
                    </a:lnTo>
                    <a:lnTo>
                      <a:pt x="299" y="62"/>
                    </a:lnTo>
                    <a:lnTo>
                      <a:pt x="303" y="62"/>
                    </a:lnTo>
                    <a:lnTo>
                      <a:pt x="313" y="68"/>
                    </a:lnTo>
                    <a:lnTo>
                      <a:pt x="325" y="67"/>
                    </a:lnTo>
                    <a:lnTo>
                      <a:pt x="332" y="62"/>
                    </a:lnTo>
                    <a:lnTo>
                      <a:pt x="341" y="59"/>
                    </a:lnTo>
                    <a:lnTo>
                      <a:pt x="348" y="54"/>
                    </a:lnTo>
                    <a:lnTo>
                      <a:pt x="359" y="54"/>
                    </a:lnTo>
                    <a:lnTo>
                      <a:pt x="367" y="49"/>
                    </a:lnTo>
                    <a:lnTo>
                      <a:pt x="374" y="49"/>
                    </a:lnTo>
                    <a:lnTo>
                      <a:pt x="376" y="57"/>
                    </a:lnTo>
                    <a:lnTo>
                      <a:pt x="390" y="59"/>
                    </a:lnTo>
                    <a:lnTo>
                      <a:pt x="399" y="54"/>
                    </a:lnTo>
                    <a:lnTo>
                      <a:pt x="404" y="54"/>
                    </a:lnTo>
                    <a:lnTo>
                      <a:pt x="406" y="64"/>
                    </a:lnTo>
                    <a:lnTo>
                      <a:pt x="430" y="52"/>
                    </a:lnTo>
                    <a:lnTo>
                      <a:pt x="452" y="46"/>
                    </a:lnTo>
                    <a:lnTo>
                      <a:pt x="458" y="84"/>
                    </a:lnTo>
                    <a:lnTo>
                      <a:pt x="468" y="90"/>
                    </a:lnTo>
                    <a:lnTo>
                      <a:pt x="468" y="116"/>
                    </a:lnTo>
                    <a:lnTo>
                      <a:pt x="473" y="126"/>
                    </a:lnTo>
                    <a:lnTo>
                      <a:pt x="487" y="140"/>
                    </a:lnTo>
                    <a:lnTo>
                      <a:pt x="494" y="164"/>
                    </a:lnTo>
                    <a:lnTo>
                      <a:pt x="487" y="170"/>
                    </a:lnTo>
                    <a:lnTo>
                      <a:pt x="477" y="170"/>
                    </a:lnTo>
                    <a:lnTo>
                      <a:pt x="484" y="186"/>
                    </a:lnTo>
                    <a:lnTo>
                      <a:pt x="465" y="205"/>
                    </a:lnTo>
                    <a:lnTo>
                      <a:pt x="475" y="215"/>
                    </a:lnTo>
                    <a:lnTo>
                      <a:pt x="463" y="218"/>
                    </a:lnTo>
                    <a:lnTo>
                      <a:pt x="468" y="226"/>
                    </a:lnTo>
                    <a:lnTo>
                      <a:pt x="461" y="235"/>
                    </a:lnTo>
                    <a:lnTo>
                      <a:pt x="458" y="239"/>
                    </a:lnTo>
                    <a:lnTo>
                      <a:pt x="458" y="254"/>
                    </a:lnTo>
                    <a:lnTo>
                      <a:pt x="447" y="269"/>
                    </a:lnTo>
                    <a:lnTo>
                      <a:pt x="458" y="269"/>
                    </a:lnTo>
                    <a:lnTo>
                      <a:pt x="454" y="273"/>
                    </a:lnTo>
                    <a:lnTo>
                      <a:pt x="440" y="285"/>
                    </a:lnTo>
                    <a:lnTo>
                      <a:pt x="437" y="294"/>
                    </a:lnTo>
                    <a:lnTo>
                      <a:pt x="451" y="312"/>
                    </a:lnTo>
                    <a:lnTo>
                      <a:pt x="435" y="307"/>
                    </a:lnTo>
                    <a:lnTo>
                      <a:pt x="430" y="310"/>
                    </a:lnTo>
                    <a:lnTo>
                      <a:pt x="433" y="324"/>
                    </a:lnTo>
                    <a:lnTo>
                      <a:pt x="425" y="331"/>
                    </a:lnTo>
                    <a:lnTo>
                      <a:pt x="418" y="326"/>
                    </a:lnTo>
                    <a:lnTo>
                      <a:pt x="411" y="334"/>
                    </a:lnTo>
                    <a:lnTo>
                      <a:pt x="406" y="344"/>
                    </a:lnTo>
                    <a:lnTo>
                      <a:pt x="400" y="347"/>
                    </a:lnTo>
                    <a:lnTo>
                      <a:pt x="406" y="359"/>
                    </a:lnTo>
                    <a:lnTo>
                      <a:pt x="399" y="361"/>
                    </a:lnTo>
                    <a:lnTo>
                      <a:pt x="395" y="372"/>
                    </a:lnTo>
                    <a:lnTo>
                      <a:pt x="390" y="369"/>
                    </a:lnTo>
                    <a:lnTo>
                      <a:pt x="388" y="361"/>
                    </a:lnTo>
                    <a:lnTo>
                      <a:pt x="380" y="361"/>
                    </a:lnTo>
                    <a:lnTo>
                      <a:pt x="376" y="359"/>
                    </a:lnTo>
                    <a:lnTo>
                      <a:pt x="371" y="364"/>
                    </a:lnTo>
                    <a:lnTo>
                      <a:pt x="374" y="369"/>
                    </a:lnTo>
                    <a:lnTo>
                      <a:pt x="360" y="388"/>
                    </a:lnTo>
                    <a:lnTo>
                      <a:pt x="360" y="396"/>
                    </a:lnTo>
                    <a:lnTo>
                      <a:pt x="350" y="410"/>
                    </a:lnTo>
                    <a:lnTo>
                      <a:pt x="357" y="415"/>
                    </a:lnTo>
                    <a:lnTo>
                      <a:pt x="341" y="428"/>
                    </a:lnTo>
                    <a:lnTo>
                      <a:pt x="348" y="434"/>
                    </a:lnTo>
                    <a:lnTo>
                      <a:pt x="373" y="441"/>
                    </a:lnTo>
                    <a:lnTo>
                      <a:pt x="397" y="436"/>
                    </a:lnTo>
                    <a:lnTo>
                      <a:pt x="411" y="431"/>
                    </a:lnTo>
                    <a:lnTo>
                      <a:pt x="421" y="431"/>
                    </a:lnTo>
                    <a:lnTo>
                      <a:pt x="437" y="431"/>
                    </a:lnTo>
                    <a:lnTo>
                      <a:pt x="465" y="436"/>
                    </a:lnTo>
                    <a:lnTo>
                      <a:pt x="484" y="423"/>
                    </a:lnTo>
                    <a:lnTo>
                      <a:pt x="491" y="409"/>
                    </a:lnTo>
                    <a:lnTo>
                      <a:pt x="501" y="396"/>
                    </a:lnTo>
                    <a:lnTo>
                      <a:pt x="524" y="387"/>
                    </a:lnTo>
                    <a:lnTo>
                      <a:pt x="534" y="372"/>
                    </a:lnTo>
                    <a:lnTo>
                      <a:pt x="548" y="377"/>
                    </a:lnTo>
                    <a:lnTo>
                      <a:pt x="571" y="382"/>
                    </a:lnTo>
                    <a:lnTo>
                      <a:pt x="578" y="396"/>
                    </a:lnTo>
                    <a:lnTo>
                      <a:pt x="579" y="431"/>
                    </a:lnTo>
                    <a:lnTo>
                      <a:pt x="572" y="449"/>
                    </a:lnTo>
                    <a:lnTo>
                      <a:pt x="597" y="471"/>
                    </a:lnTo>
                    <a:lnTo>
                      <a:pt x="609" y="471"/>
                    </a:lnTo>
                    <a:lnTo>
                      <a:pt x="607" y="488"/>
                    </a:lnTo>
                    <a:lnTo>
                      <a:pt x="594" y="495"/>
                    </a:lnTo>
                    <a:lnTo>
                      <a:pt x="585" y="506"/>
                    </a:lnTo>
                    <a:lnTo>
                      <a:pt x="585" y="517"/>
                    </a:lnTo>
                    <a:lnTo>
                      <a:pt x="578" y="527"/>
                    </a:lnTo>
                    <a:lnTo>
                      <a:pt x="581" y="539"/>
                    </a:lnTo>
                    <a:lnTo>
                      <a:pt x="579" y="552"/>
                    </a:lnTo>
                    <a:lnTo>
                      <a:pt x="588" y="560"/>
                    </a:lnTo>
                    <a:lnTo>
                      <a:pt x="590" y="579"/>
                    </a:lnTo>
                    <a:lnTo>
                      <a:pt x="585" y="611"/>
                    </a:lnTo>
                    <a:lnTo>
                      <a:pt x="587" y="624"/>
                    </a:lnTo>
                    <a:lnTo>
                      <a:pt x="597" y="624"/>
                    </a:lnTo>
                    <a:lnTo>
                      <a:pt x="611" y="614"/>
                    </a:lnTo>
                    <a:lnTo>
                      <a:pt x="618" y="605"/>
                    </a:lnTo>
                    <a:lnTo>
                      <a:pt x="633" y="592"/>
                    </a:lnTo>
                    <a:lnTo>
                      <a:pt x="637" y="592"/>
                    </a:lnTo>
                    <a:lnTo>
                      <a:pt x="637" y="622"/>
                    </a:lnTo>
                    <a:lnTo>
                      <a:pt x="630" y="628"/>
                    </a:lnTo>
                    <a:lnTo>
                      <a:pt x="635" y="649"/>
                    </a:lnTo>
                    <a:lnTo>
                      <a:pt x="625" y="659"/>
                    </a:lnTo>
                    <a:lnTo>
                      <a:pt x="613" y="667"/>
                    </a:lnTo>
                    <a:lnTo>
                      <a:pt x="621" y="686"/>
                    </a:lnTo>
                    <a:lnTo>
                      <a:pt x="614" y="705"/>
                    </a:lnTo>
                    <a:lnTo>
                      <a:pt x="621" y="717"/>
                    </a:lnTo>
                    <a:lnTo>
                      <a:pt x="620" y="735"/>
                    </a:lnTo>
                    <a:lnTo>
                      <a:pt x="625" y="753"/>
                    </a:lnTo>
                    <a:lnTo>
                      <a:pt x="633" y="762"/>
                    </a:lnTo>
                    <a:lnTo>
                      <a:pt x="658" y="760"/>
                    </a:lnTo>
                    <a:lnTo>
                      <a:pt x="677" y="770"/>
                    </a:lnTo>
                    <a:lnTo>
                      <a:pt x="677" y="778"/>
                    </a:lnTo>
                    <a:lnTo>
                      <a:pt x="670" y="784"/>
                    </a:lnTo>
                    <a:lnTo>
                      <a:pt x="703" y="797"/>
                    </a:lnTo>
                    <a:lnTo>
                      <a:pt x="717" y="797"/>
                    </a:lnTo>
                    <a:lnTo>
                      <a:pt x="705" y="813"/>
                    </a:lnTo>
                    <a:lnTo>
                      <a:pt x="708" y="827"/>
                    </a:lnTo>
                    <a:lnTo>
                      <a:pt x="705" y="834"/>
                    </a:lnTo>
                    <a:lnTo>
                      <a:pt x="708" y="842"/>
                    </a:lnTo>
                    <a:lnTo>
                      <a:pt x="717" y="846"/>
                    </a:lnTo>
                    <a:lnTo>
                      <a:pt x="722" y="853"/>
                    </a:lnTo>
                    <a:lnTo>
                      <a:pt x="747" y="854"/>
                    </a:lnTo>
                    <a:lnTo>
                      <a:pt x="767" y="894"/>
                    </a:lnTo>
                    <a:lnTo>
                      <a:pt x="788" y="904"/>
                    </a:lnTo>
                    <a:lnTo>
                      <a:pt x="792" y="917"/>
                    </a:lnTo>
                    <a:lnTo>
                      <a:pt x="783" y="924"/>
                    </a:lnTo>
                    <a:lnTo>
                      <a:pt x="786" y="929"/>
                    </a:lnTo>
                    <a:lnTo>
                      <a:pt x="800" y="929"/>
                    </a:lnTo>
                    <a:lnTo>
                      <a:pt x="804" y="931"/>
                    </a:lnTo>
                    <a:lnTo>
                      <a:pt x="814" y="918"/>
                    </a:lnTo>
                    <a:lnTo>
                      <a:pt x="823" y="917"/>
                    </a:lnTo>
                    <a:lnTo>
                      <a:pt x="834" y="905"/>
                    </a:lnTo>
                    <a:lnTo>
                      <a:pt x="837" y="918"/>
                    </a:lnTo>
                    <a:lnTo>
                      <a:pt x="849" y="918"/>
                    </a:lnTo>
                    <a:lnTo>
                      <a:pt x="851" y="931"/>
                    </a:lnTo>
                    <a:lnTo>
                      <a:pt x="863" y="928"/>
                    </a:lnTo>
                    <a:lnTo>
                      <a:pt x="900" y="937"/>
                    </a:lnTo>
                    <a:lnTo>
                      <a:pt x="929" y="952"/>
                    </a:lnTo>
                    <a:lnTo>
                      <a:pt x="920" y="967"/>
                    </a:lnTo>
                    <a:lnTo>
                      <a:pt x="919" y="988"/>
                    </a:lnTo>
                    <a:lnTo>
                      <a:pt x="868" y="1081"/>
                    </a:lnTo>
                    <a:lnTo>
                      <a:pt x="847" y="1100"/>
                    </a:lnTo>
                    <a:lnTo>
                      <a:pt x="771" y="1127"/>
                    </a:lnTo>
                    <a:lnTo>
                      <a:pt x="752" y="1144"/>
                    </a:lnTo>
                    <a:lnTo>
                      <a:pt x="743" y="1160"/>
                    </a:lnTo>
                    <a:lnTo>
                      <a:pt x="722" y="1211"/>
                    </a:lnTo>
                    <a:lnTo>
                      <a:pt x="715" y="1249"/>
                    </a:lnTo>
                    <a:lnTo>
                      <a:pt x="717" y="1307"/>
                    </a:lnTo>
                    <a:lnTo>
                      <a:pt x="684" y="1356"/>
                    </a:lnTo>
                    <a:lnTo>
                      <a:pt x="677" y="1380"/>
                    </a:lnTo>
                    <a:lnTo>
                      <a:pt x="675" y="1415"/>
                    </a:lnTo>
                    <a:lnTo>
                      <a:pt x="670" y="1431"/>
                    </a:lnTo>
                    <a:lnTo>
                      <a:pt x="651" y="1451"/>
                    </a:lnTo>
                    <a:lnTo>
                      <a:pt x="625" y="1464"/>
                    </a:lnTo>
                    <a:lnTo>
                      <a:pt x="578" y="1474"/>
                    </a:lnTo>
                    <a:lnTo>
                      <a:pt x="543" y="1491"/>
                    </a:lnTo>
                    <a:lnTo>
                      <a:pt x="524" y="1509"/>
                    </a:lnTo>
                    <a:lnTo>
                      <a:pt x="506" y="1523"/>
                    </a:lnTo>
                    <a:lnTo>
                      <a:pt x="486" y="1566"/>
                    </a:lnTo>
                    <a:lnTo>
                      <a:pt x="465" y="1585"/>
                    </a:lnTo>
                    <a:lnTo>
                      <a:pt x="459" y="1623"/>
                    </a:lnTo>
                    <a:lnTo>
                      <a:pt x="459" y="1652"/>
                    </a:lnTo>
                    <a:lnTo>
                      <a:pt x="435" y="1696"/>
                    </a:lnTo>
                    <a:lnTo>
                      <a:pt x="413" y="1719"/>
                    </a:lnTo>
                    <a:lnTo>
                      <a:pt x="373" y="1743"/>
                    </a:lnTo>
                    <a:lnTo>
                      <a:pt x="366" y="1744"/>
                    </a:lnTo>
                    <a:lnTo>
                      <a:pt x="364" y="1749"/>
                    </a:lnTo>
                    <a:lnTo>
                      <a:pt x="341" y="1722"/>
                    </a:lnTo>
                    <a:lnTo>
                      <a:pt x="343" y="1719"/>
                    </a:lnTo>
                    <a:lnTo>
                      <a:pt x="339" y="1712"/>
                    </a:lnTo>
                    <a:lnTo>
                      <a:pt x="334" y="1712"/>
                    </a:lnTo>
                    <a:lnTo>
                      <a:pt x="336" y="1704"/>
                    </a:lnTo>
                    <a:lnTo>
                      <a:pt x="331" y="1708"/>
                    </a:lnTo>
                    <a:lnTo>
                      <a:pt x="334" y="1690"/>
                    </a:lnTo>
                    <a:lnTo>
                      <a:pt x="331" y="1660"/>
                    </a:lnTo>
                    <a:lnTo>
                      <a:pt x="336" y="1641"/>
                    </a:lnTo>
                    <a:lnTo>
                      <a:pt x="332" y="1637"/>
                    </a:lnTo>
                    <a:lnTo>
                      <a:pt x="334" y="1625"/>
                    </a:lnTo>
                    <a:lnTo>
                      <a:pt x="331" y="1623"/>
                    </a:lnTo>
                    <a:lnTo>
                      <a:pt x="331" y="1611"/>
                    </a:lnTo>
                    <a:lnTo>
                      <a:pt x="334" y="1611"/>
                    </a:lnTo>
                    <a:lnTo>
                      <a:pt x="334" y="1598"/>
                    </a:lnTo>
                    <a:lnTo>
                      <a:pt x="325" y="1585"/>
                    </a:lnTo>
                    <a:lnTo>
                      <a:pt x="334" y="1569"/>
                    </a:lnTo>
                    <a:lnTo>
                      <a:pt x="334" y="1467"/>
                    </a:lnTo>
                    <a:lnTo>
                      <a:pt x="339" y="1456"/>
                    </a:lnTo>
                    <a:lnTo>
                      <a:pt x="359" y="1450"/>
                    </a:lnTo>
                    <a:lnTo>
                      <a:pt x="373" y="1442"/>
                    </a:lnTo>
                    <a:lnTo>
                      <a:pt x="376" y="1432"/>
                    </a:lnTo>
                    <a:lnTo>
                      <a:pt x="390" y="1432"/>
                    </a:lnTo>
                    <a:lnTo>
                      <a:pt x="397" y="1427"/>
                    </a:lnTo>
                    <a:lnTo>
                      <a:pt x="395" y="1411"/>
                    </a:lnTo>
                    <a:lnTo>
                      <a:pt x="334" y="1410"/>
                    </a:lnTo>
                    <a:lnTo>
                      <a:pt x="334" y="1392"/>
                    </a:lnTo>
                    <a:lnTo>
                      <a:pt x="294" y="1392"/>
                    </a:lnTo>
                    <a:lnTo>
                      <a:pt x="294" y="1384"/>
                    </a:lnTo>
                    <a:lnTo>
                      <a:pt x="268" y="1383"/>
                    </a:lnTo>
                    <a:lnTo>
                      <a:pt x="265" y="1373"/>
                    </a:lnTo>
                    <a:lnTo>
                      <a:pt x="247" y="1373"/>
                    </a:lnTo>
                    <a:lnTo>
                      <a:pt x="247" y="1365"/>
                    </a:lnTo>
                    <a:lnTo>
                      <a:pt x="239" y="1365"/>
                    </a:lnTo>
                    <a:lnTo>
                      <a:pt x="233" y="1340"/>
                    </a:lnTo>
                    <a:lnTo>
                      <a:pt x="240" y="1313"/>
                    </a:lnTo>
                    <a:lnTo>
                      <a:pt x="237" y="1313"/>
                    </a:lnTo>
                    <a:lnTo>
                      <a:pt x="233" y="1294"/>
                    </a:lnTo>
                    <a:lnTo>
                      <a:pt x="216" y="1294"/>
                    </a:lnTo>
                    <a:lnTo>
                      <a:pt x="207" y="1256"/>
                    </a:lnTo>
                    <a:lnTo>
                      <a:pt x="209" y="1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3" name="Freeform 123"/>
              <p:cNvSpPr>
                <a:spLocks/>
              </p:cNvSpPr>
              <p:nvPr/>
            </p:nvSpPr>
            <p:spPr bwMode="auto">
              <a:xfrm>
                <a:off x="7119466" y="577854"/>
                <a:ext cx="1474788" cy="2776548"/>
              </a:xfrm>
              <a:custGeom>
                <a:avLst/>
                <a:gdLst>
                  <a:gd name="T0" fmla="*/ 209 w 929"/>
                  <a:gd name="T1" fmla="*/ 1184 h 1749"/>
                  <a:gd name="T2" fmla="*/ 78 w 929"/>
                  <a:gd name="T3" fmla="*/ 1071 h 1749"/>
                  <a:gd name="T4" fmla="*/ 65 w 929"/>
                  <a:gd name="T5" fmla="*/ 948 h 1749"/>
                  <a:gd name="T6" fmla="*/ 65 w 929"/>
                  <a:gd name="T7" fmla="*/ 889 h 1749"/>
                  <a:gd name="T8" fmla="*/ 84 w 929"/>
                  <a:gd name="T9" fmla="*/ 880 h 1749"/>
                  <a:gd name="T10" fmla="*/ 134 w 929"/>
                  <a:gd name="T11" fmla="*/ 854 h 1749"/>
                  <a:gd name="T12" fmla="*/ 73 w 929"/>
                  <a:gd name="T13" fmla="*/ 797 h 1749"/>
                  <a:gd name="T14" fmla="*/ 98 w 929"/>
                  <a:gd name="T15" fmla="*/ 717 h 1749"/>
                  <a:gd name="T16" fmla="*/ 110 w 929"/>
                  <a:gd name="T17" fmla="*/ 659 h 1749"/>
                  <a:gd name="T18" fmla="*/ 136 w 929"/>
                  <a:gd name="T19" fmla="*/ 624 h 1749"/>
                  <a:gd name="T20" fmla="*/ 155 w 929"/>
                  <a:gd name="T21" fmla="*/ 570 h 1749"/>
                  <a:gd name="T22" fmla="*/ 160 w 929"/>
                  <a:gd name="T23" fmla="*/ 506 h 1749"/>
                  <a:gd name="T24" fmla="*/ 193 w 929"/>
                  <a:gd name="T25" fmla="*/ 426 h 1749"/>
                  <a:gd name="T26" fmla="*/ 118 w 929"/>
                  <a:gd name="T27" fmla="*/ 334 h 1749"/>
                  <a:gd name="T28" fmla="*/ 70 w 929"/>
                  <a:gd name="T29" fmla="*/ 348 h 1749"/>
                  <a:gd name="T30" fmla="*/ 40 w 929"/>
                  <a:gd name="T31" fmla="*/ 344 h 1749"/>
                  <a:gd name="T32" fmla="*/ 11 w 929"/>
                  <a:gd name="T33" fmla="*/ 353 h 1749"/>
                  <a:gd name="T34" fmla="*/ 40 w 929"/>
                  <a:gd name="T35" fmla="*/ 281 h 1749"/>
                  <a:gd name="T36" fmla="*/ 42 w 929"/>
                  <a:gd name="T37" fmla="*/ 230 h 1749"/>
                  <a:gd name="T38" fmla="*/ 103 w 929"/>
                  <a:gd name="T39" fmla="*/ 200 h 1749"/>
                  <a:gd name="T40" fmla="*/ 174 w 929"/>
                  <a:gd name="T41" fmla="*/ 156 h 1749"/>
                  <a:gd name="T42" fmla="*/ 113 w 929"/>
                  <a:gd name="T43" fmla="*/ 62 h 1749"/>
                  <a:gd name="T44" fmla="*/ 164 w 929"/>
                  <a:gd name="T45" fmla="*/ 24 h 1749"/>
                  <a:gd name="T46" fmla="*/ 221 w 929"/>
                  <a:gd name="T47" fmla="*/ 14 h 1749"/>
                  <a:gd name="T48" fmla="*/ 284 w 929"/>
                  <a:gd name="T49" fmla="*/ 94 h 1749"/>
                  <a:gd name="T50" fmla="*/ 341 w 929"/>
                  <a:gd name="T51" fmla="*/ 59 h 1749"/>
                  <a:gd name="T52" fmla="*/ 390 w 929"/>
                  <a:gd name="T53" fmla="*/ 59 h 1749"/>
                  <a:gd name="T54" fmla="*/ 458 w 929"/>
                  <a:gd name="T55" fmla="*/ 84 h 1749"/>
                  <a:gd name="T56" fmla="*/ 487 w 929"/>
                  <a:gd name="T57" fmla="*/ 170 h 1749"/>
                  <a:gd name="T58" fmla="*/ 468 w 929"/>
                  <a:gd name="T59" fmla="*/ 226 h 1749"/>
                  <a:gd name="T60" fmla="*/ 454 w 929"/>
                  <a:gd name="T61" fmla="*/ 273 h 1749"/>
                  <a:gd name="T62" fmla="*/ 433 w 929"/>
                  <a:gd name="T63" fmla="*/ 324 h 1749"/>
                  <a:gd name="T64" fmla="*/ 406 w 929"/>
                  <a:gd name="T65" fmla="*/ 359 h 1749"/>
                  <a:gd name="T66" fmla="*/ 376 w 929"/>
                  <a:gd name="T67" fmla="*/ 359 h 1749"/>
                  <a:gd name="T68" fmla="*/ 357 w 929"/>
                  <a:gd name="T69" fmla="*/ 415 h 1749"/>
                  <a:gd name="T70" fmla="*/ 421 w 929"/>
                  <a:gd name="T71" fmla="*/ 431 h 1749"/>
                  <a:gd name="T72" fmla="*/ 524 w 929"/>
                  <a:gd name="T73" fmla="*/ 387 h 1749"/>
                  <a:gd name="T74" fmla="*/ 572 w 929"/>
                  <a:gd name="T75" fmla="*/ 449 h 1749"/>
                  <a:gd name="T76" fmla="*/ 585 w 929"/>
                  <a:gd name="T77" fmla="*/ 517 h 1749"/>
                  <a:gd name="T78" fmla="*/ 585 w 929"/>
                  <a:gd name="T79" fmla="*/ 611 h 1749"/>
                  <a:gd name="T80" fmla="*/ 637 w 929"/>
                  <a:gd name="T81" fmla="*/ 592 h 1749"/>
                  <a:gd name="T82" fmla="*/ 621 w 929"/>
                  <a:gd name="T83" fmla="*/ 686 h 1749"/>
                  <a:gd name="T84" fmla="*/ 658 w 929"/>
                  <a:gd name="T85" fmla="*/ 760 h 1749"/>
                  <a:gd name="T86" fmla="*/ 705 w 929"/>
                  <a:gd name="T87" fmla="*/ 813 h 1749"/>
                  <a:gd name="T88" fmla="*/ 747 w 929"/>
                  <a:gd name="T89" fmla="*/ 854 h 1749"/>
                  <a:gd name="T90" fmla="*/ 800 w 929"/>
                  <a:gd name="T91" fmla="*/ 929 h 1749"/>
                  <a:gd name="T92" fmla="*/ 849 w 929"/>
                  <a:gd name="T93" fmla="*/ 918 h 1749"/>
                  <a:gd name="T94" fmla="*/ 919 w 929"/>
                  <a:gd name="T95" fmla="*/ 988 h 1749"/>
                  <a:gd name="T96" fmla="*/ 722 w 929"/>
                  <a:gd name="T97" fmla="*/ 1211 h 1749"/>
                  <a:gd name="T98" fmla="*/ 670 w 929"/>
                  <a:gd name="T99" fmla="*/ 1431 h 1749"/>
                  <a:gd name="T100" fmla="*/ 506 w 929"/>
                  <a:gd name="T101" fmla="*/ 1523 h 1749"/>
                  <a:gd name="T102" fmla="*/ 413 w 929"/>
                  <a:gd name="T103" fmla="*/ 1719 h 1749"/>
                  <a:gd name="T104" fmla="*/ 339 w 929"/>
                  <a:gd name="T105" fmla="*/ 1712 h 1749"/>
                  <a:gd name="T106" fmla="*/ 336 w 929"/>
                  <a:gd name="T107" fmla="*/ 1641 h 1749"/>
                  <a:gd name="T108" fmla="*/ 334 w 929"/>
                  <a:gd name="T109" fmla="*/ 1598 h 1749"/>
                  <a:gd name="T110" fmla="*/ 373 w 929"/>
                  <a:gd name="T111" fmla="*/ 1442 h 1749"/>
                  <a:gd name="T112" fmla="*/ 334 w 929"/>
                  <a:gd name="T113" fmla="*/ 1392 h 1749"/>
                  <a:gd name="T114" fmla="*/ 247 w 929"/>
                  <a:gd name="T115" fmla="*/ 1365 h 1749"/>
                  <a:gd name="T116" fmla="*/ 216 w 929"/>
                  <a:gd name="T117" fmla="*/ 1294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9" h="1749">
                    <a:moveTo>
                      <a:pt x="209" y="1249"/>
                    </a:moveTo>
                    <a:lnTo>
                      <a:pt x="207" y="1241"/>
                    </a:lnTo>
                    <a:lnTo>
                      <a:pt x="214" y="1224"/>
                    </a:lnTo>
                    <a:lnTo>
                      <a:pt x="230" y="1224"/>
                    </a:lnTo>
                    <a:lnTo>
                      <a:pt x="228" y="1206"/>
                    </a:lnTo>
                    <a:lnTo>
                      <a:pt x="209" y="1184"/>
                    </a:lnTo>
                    <a:lnTo>
                      <a:pt x="198" y="1157"/>
                    </a:lnTo>
                    <a:lnTo>
                      <a:pt x="185" y="1154"/>
                    </a:lnTo>
                    <a:lnTo>
                      <a:pt x="145" y="1143"/>
                    </a:lnTo>
                    <a:lnTo>
                      <a:pt x="118" y="1143"/>
                    </a:lnTo>
                    <a:lnTo>
                      <a:pt x="103" y="1122"/>
                    </a:lnTo>
                    <a:lnTo>
                      <a:pt x="78" y="1071"/>
                    </a:lnTo>
                    <a:lnTo>
                      <a:pt x="80" y="1063"/>
                    </a:lnTo>
                    <a:lnTo>
                      <a:pt x="96" y="1049"/>
                    </a:lnTo>
                    <a:lnTo>
                      <a:pt x="103" y="993"/>
                    </a:lnTo>
                    <a:lnTo>
                      <a:pt x="94" y="980"/>
                    </a:lnTo>
                    <a:lnTo>
                      <a:pt x="94" y="963"/>
                    </a:lnTo>
                    <a:lnTo>
                      <a:pt x="65" y="948"/>
                    </a:lnTo>
                    <a:lnTo>
                      <a:pt x="44" y="934"/>
                    </a:lnTo>
                    <a:lnTo>
                      <a:pt x="66" y="915"/>
                    </a:lnTo>
                    <a:lnTo>
                      <a:pt x="80" y="905"/>
                    </a:lnTo>
                    <a:lnTo>
                      <a:pt x="78" y="902"/>
                    </a:lnTo>
                    <a:lnTo>
                      <a:pt x="70" y="896"/>
                    </a:lnTo>
                    <a:lnTo>
                      <a:pt x="65" y="889"/>
                    </a:lnTo>
                    <a:lnTo>
                      <a:pt x="75" y="881"/>
                    </a:lnTo>
                    <a:lnTo>
                      <a:pt x="87" y="889"/>
                    </a:lnTo>
                    <a:lnTo>
                      <a:pt x="98" y="889"/>
                    </a:lnTo>
                    <a:lnTo>
                      <a:pt x="103" y="885"/>
                    </a:lnTo>
                    <a:lnTo>
                      <a:pt x="91" y="886"/>
                    </a:lnTo>
                    <a:lnTo>
                      <a:pt x="84" y="880"/>
                    </a:lnTo>
                    <a:lnTo>
                      <a:pt x="96" y="867"/>
                    </a:lnTo>
                    <a:lnTo>
                      <a:pt x="101" y="867"/>
                    </a:lnTo>
                    <a:lnTo>
                      <a:pt x="101" y="862"/>
                    </a:lnTo>
                    <a:lnTo>
                      <a:pt x="110" y="854"/>
                    </a:lnTo>
                    <a:lnTo>
                      <a:pt x="129" y="859"/>
                    </a:lnTo>
                    <a:lnTo>
                      <a:pt x="134" y="854"/>
                    </a:lnTo>
                    <a:lnTo>
                      <a:pt x="118" y="850"/>
                    </a:lnTo>
                    <a:lnTo>
                      <a:pt x="110" y="837"/>
                    </a:lnTo>
                    <a:lnTo>
                      <a:pt x="91" y="829"/>
                    </a:lnTo>
                    <a:lnTo>
                      <a:pt x="91" y="823"/>
                    </a:lnTo>
                    <a:lnTo>
                      <a:pt x="75" y="813"/>
                    </a:lnTo>
                    <a:lnTo>
                      <a:pt x="73" y="797"/>
                    </a:lnTo>
                    <a:lnTo>
                      <a:pt x="80" y="784"/>
                    </a:lnTo>
                    <a:lnTo>
                      <a:pt x="91" y="784"/>
                    </a:lnTo>
                    <a:lnTo>
                      <a:pt x="101" y="780"/>
                    </a:lnTo>
                    <a:lnTo>
                      <a:pt x="106" y="760"/>
                    </a:lnTo>
                    <a:lnTo>
                      <a:pt x="101" y="743"/>
                    </a:lnTo>
                    <a:lnTo>
                      <a:pt x="98" y="717"/>
                    </a:lnTo>
                    <a:lnTo>
                      <a:pt x="111" y="705"/>
                    </a:lnTo>
                    <a:lnTo>
                      <a:pt x="101" y="691"/>
                    </a:lnTo>
                    <a:lnTo>
                      <a:pt x="78" y="691"/>
                    </a:lnTo>
                    <a:lnTo>
                      <a:pt x="72" y="681"/>
                    </a:lnTo>
                    <a:lnTo>
                      <a:pt x="101" y="660"/>
                    </a:lnTo>
                    <a:lnTo>
                      <a:pt x="110" y="659"/>
                    </a:lnTo>
                    <a:lnTo>
                      <a:pt x="117" y="651"/>
                    </a:lnTo>
                    <a:lnTo>
                      <a:pt x="127" y="649"/>
                    </a:lnTo>
                    <a:lnTo>
                      <a:pt x="131" y="638"/>
                    </a:lnTo>
                    <a:lnTo>
                      <a:pt x="143" y="633"/>
                    </a:lnTo>
                    <a:lnTo>
                      <a:pt x="150" y="624"/>
                    </a:lnTo>
                    <a:lnTo>
                      <a:pt x="136" y="624"/>
                    </a:lnTo>
                    <a:lnTo>
                      <a:pt x="136" y="622"/>
                    </a:lnTo>
                    <a:lnTo>
                      <a:pt x="143" y="611"/>
                    </a:lnTo>
                    <a:lnTo>
                      <a:pt x="141" y="601"/>
                    </a:lnTo>
                    <a:lnTo>
                      <a:pt x="143" y="597"/>
                    </a:lnTo>
                    <a:lnTo>
                      <a:pt x="152" y="595"/>
                    </a:lnTo>
                    <a:lnTo>
                      <a:pt x="155" y="570"/>
                    </a:lnTo>
                    <a:lnTo>
                      <a:pt x="146" y="557"/>
                    </a:lnTo>
                    <a:lnTo>
                      <a:pt x="136" y="551"/>
                    </a:lnTo>
                    <a:lnTo>
                      <a:pt x="129" y="534"/>
                    </a:lnTo>
                    <a:lnTo>
                      <a:pt x="136" y="520"/>
                    </a:lnTo>
                    <a:lnTo>
                      <a:pt x="150" y="511"/>
                    </a:lnTo>
                    <a:lnTo>
                      <a:pt x="160" y="506"/>
                    </a:lnTo>
                    <a:lnTo>
                      <a:pt x="193" y="484"/>
                    </a:lnTo>
                    <a:lnTo>
                      <a:pt x="190" y="463"/>
                    </a:lnTo>
                    <a:lnTo>
                      <a:pt x="197" y="450"/>
                    </a:lnTo>
                    <a:lnTo>
                      <a:pt x="193" y="439"/>
                    </a:lnTo>
                    <a:lnTo>
                      <a:pt x="192" y="434"/>
                    </a:lnTo>
                    <a:lnTo>
                      <a:pt x="193" y="426"/>
                    </a:lnTo>
                    <a:lnTo>
                      <a:pt x="190" y="414"/>
                    </a:lnTo>
                    <a:lnTo>
                      <a:pt x="198" y="366"/>
                    </a:lnTo>
                    <a:lnTo>
                      <a:pt x="192" y="353"/>
                    </a:lnTo>
                    <a:lnTo>
                      <a:pt x="171" y="348"/>
                    </a:lnTo>
                    <a:lnTo>
                      <a:pt x="153" y="339"/>
                    </a:lnTo>
                    <a:lnTo>
                      <a:pt x="118" y="334"/>
                    </a:lnTo>
                    <a:lnTo>
                      <a:pt x="96" y="356"/>
                    </a:lnTo>
                    <a:lnTo>
                      <a:pt x="80" y="356"/>
                    </a:lnTo>
                    <a:lnTo>
                      <a:pt x="80" y="366"/>
                    </a:lnTo>
                    <a:lnTo>
                      <a:pt x="61" y="388"/>
                    </a:lnTo>
                    <a:lnTo>
                      <a:pt x="44" y="383"/>
                    </a:lnTo>
                    <a:lnTo>
                      <a:pt x="70" y="348"/>
                    </a:lnTo>
                    <a:lnTo>
                      <a:pt x="73" y="326"/>
                    </a:lnTo>
                    <a:lnTo>
                      <a:pt x="65" y="324"/>
                    </a:lnTo>
                    <a:lnTo>
                      <a:pt x="61" y="307"/>
                    </a:lnTo>
                    <a:lnTo>
                      <a:pt x="49" y="307"/>
                    </a:lnTo>
                    <a:lnTo>
                      <a:pt x="42" y="316"/>
                    </a:lnTo>
                    <a:lnTo>
                      <a:pt x="40" y="344"/>
                    </a:lnTo>
                    <a:lnTo>
                      <a:pt x="21" y="356"/>
                    </a:lnTo>
                    <a:lnTo>
                      <a:pt x="14" y="374"/>
                    </a:lnTo>
                    <a:lnTo>
                      <a:pt x="21" y="383"/>
                    </a:lnTo>
                    <a:lnTo>
                      <a:pt x="14" y="393"/>
                    </a:lnTo>
                    <a:lnTo>
                      <a:pt x="2" y="372"/>
                    </a:lnTo>
                    <a:lnTo>
                      <a:pt x="11" y="353"/>
                    </a:lnTo>
                    <a:lnTo>
                      <a:pt x="9" y="347"/>
                    </a:lnTo>
                    <a:lnTo>
                      <a:pt x="0" y="340"/>
                    </a:lnTo>
                    <a:lnTo>
                      <a:pt x="21" y="320"/>
                    </a:lnTo>
                    <a:lnTo>
                      <a:pt x="25" y="304"/>
                    </a:lnTo>
                    <a:lnTo>
                      <a:pt x="42" y="294"/>
                    </a:lnTo>
                    <a:lnTo>
                      <a:pt x="40" y="281"/>
                    </a:lnTo>
                    <a:lnTo>
                      <a:pt x="33" y="273"/>
                    </a:lnTo>
                    <a:lnTo>
                      <a:pt x="33" y="267"/>
                    </a:lnTo>
                    <a:lnTo>
                      <a:pt x="40" y="262"/>
                    </a:lnTo>
                    <a:lnTo>
                      <a:pt x="40" y="254"/>
                    </a:lnTo>
                    <a:lnTo>
                      <a:pt x="44" y="245"/>
                    </a:lnTo>
                    <a:lnTo>
                      <a:pt x="42" y="230"/>
                    </a:lnTo>
                    <a:lnTo>
                      <a:pt x="49" y="223"/>
                    </a:lnTo>
                    <a:lnTo>
                      <a:pt x="49" y="205"/>
                    </a:lnTo>
                    <a:lnTo>
                      <a:pt x="75" y="213"/>
                    </a:lnTo>
                    <a:lnTo>
                      <a:pt x="84" y="200"/>
                    </a:lnTo>
                    <a:lnTo>
                      <a:pt x="94" y="197"/>
                    </a:lnTo>
                    <a:lnTo>
                      <a:pt x="103" y="200"/>
                    </a:lnTo>
                    <a:lnTo>
                      <a:pt x="118" y="192"/>
                    </a:lnTo>
                    <a:lnTo>
                      <a:pt x="136" y="197"/>
                    </a:lnTo>
                    <a:lnTo>
                      <a:pt x="153" y="191"/>
                    </a:lnTo>
                    <a:lnTo>
                      <a:pt x="164" y="191"/>
                    </a:lnTo>
                    <a:lnTo>
                      <a:pt x="174" y="187"/>
                    </a:lnTo>
                    <a:lnTo>
                      <a:pt x="174" y="156"/>
                    </a:lnTo>
                    <a:lnTo>
                      <a:pt x="169" y="143"/>
                    </a:lnTo>
                    <a:lnTo>
                      <a:pt x="131" y="140"/>
                    </a:lnTo>
                    <a:lnTo>
                      <a:pt x="113" y="114"/>
                    </a:lnTo>
                    <a:lnTo>
                      <a:pt x="111" y="95"/>
                    </a:lnTo>
                    <a:lnTo>
                      <a:pt x="117" y="86"/>
                    </a:lnTo>
                    <a:lnTo>
                      <a:pt x="113" y="62"/>
                    </a:lnTo>
                    <a:lnTo>
                      <a:pt x="120" y="59"/>
                    </a:lnTo>
                    <a:lnTo>
                      <a:pt x="117" y="57"/>
                    </a:lnTo>
                    <a:lnTo>
                      <a:pt x="126" y="49"/>
                    </a:lnTo>
                    <a:lnTo>
                      <a:pt x="145" y="41"/>
                    </a:lnTo>
                    <a:lnTo>
                      <a:pt x="150" y="32"/>
                    </a:lnTo>
                    <a:lnTo>
                      <a:pt x="164" y="24"/>
                    </a:lnTo>
                    <a:lnTo>
                      <a:pt x="174" y="24"/>
                    </a:lnTo>
                    <a:lnTo>
                      <a:pt x="188" y="19"/>
                    </a:lnTo>
                    <a:lnTo>
                      <a:pt x="205" y="0"/>
                    </a:lnTo>
                    <a:lnTo>
                      <a:pt x="216" y="4"/>
                    </a:lnTo>
                    <a:lnTo>
                      <a:pt x="223" y="4"/>
                    </a:lnTo>
                    <a:lnTo>
                      <a:pt x="221" y="14"/>
                    </a:lnTo>
                    <a:lnTo>
                      <a:pt x="230" y="22"/>
                    </a:lnTo>
                    <a:lnTo>
                      <a:pt x="239" y="54"/>
                    </a:lnTo>
                    <a:lnTo>
                      <a:pt x="249" y="64"/>
                    </a:lnTo>
                    <a:lnTo>
                      <a:pt x="261" y="86"/>
                    </a:lnTo>
                    <a:lnTo>
                      <a:pt x="270" y="84"/>
                    </a:lnTo>
                    <a:lnTo>
                      <a:pt x="284" y="94"/>
                    </a:lnTo>
                    <a:lnTo>
                      <a:pt x="299" y="62"/>
                    </a:lnTo>
                    <a:lnTo>
                      <a:pt x="303" y="62"/>
                    </a:lnTo>
                    <a:lnTo>
                      <a:pt x="313" y="68"/>
                    </a:lnTo>
                    <a:lnTo>
                      <a:pt x="325" y="67"/>
                    </a:lnTo>
                    <a:lnTo>
                      <a:pt x="332" y="62"/>
                    </a:lnTo>
                    <a:lnTo>
                      <a:pt x="341" y="59"/>
                    </a:lnTo>
                    <a:lnTo>
                      <a:pt x="348" y="54"/>
                    </a:lnTo>
                    <a:lnTo>
                      <a:pt x="359" y="54"/>
                    </a:lnTo>
                    <a:lnTo>
                      <a:pt x="367" y="49"/>
                    </a:lnTo>
                    <a:lnTo>
                      <a:pt x="374" y="49"/>
                    </a:lnTo>
                    <a:lnTo>
                      <a:pt x="376" y="57"/>
                    </a:lnTo>
                    <a:lnTo>
                      <a:pt x="390" y="59"/>
                    </a:lnTo>
                    <a:lnTo>
                      <a:pt x="399" y="54"/>
                    </a:lnTo>
                    <a:lnTo>
                      <a:pt x="404" y="54"/>
                    </a:lnTo>
                    <a:lnTo>
                      <a:pt x="406" y="64"/>
                    </a:lnTo>
                    <a:lnTo>
                      <a:pt x="430" y="52"/>
                    </a:lnTo>
                    <a:lnTo>
                      <a:pt x="452" y="46"/>
                    </a:lnTo>
                    <a:lnTo>
                      <a:pt x="458" y="84"/>
                    </a:lnTo>
                    <a:lnTo>
                      <a:pt x="468" y="90"/>
                    </a:lnTo>
                    <a:lnTo>
                      <a:pt x="468" y="116"/>
                    </a:lnTo>
                    <a:lnTo>
                      <a:pt x="473" y="126"/>
                    </a:lnTo>
                    <a:lnTo>
                      <a:pt x="487" y="140"/>
                    </a:lnTo>
                    <a:lnTo>
                      <a:pt x="494" y="164"/>
                    </a:lnTo>
                    <a:lnTo>
                      <a:pt x="487" y="170"/>
                    </a:lnTo>
                    <a:lnTo>
                      <a:pt x="477" y="170"/>
                    </a:lnTo>
                    <a:lnTo>
                      <a:pt x="484" y="186"/>
                    </a:lnTo>
                    <a:lnTo>
                      <a:pt x="465" y="205"/>
                    </a:lnTo>
                    <a:lnTo>
                      <a:pt x="475" y="215"/>
                    </a:lnTo>
                    <a:lnTo>
                      <a:pt x="463" y="218"/>
                    </a:lnTo>
                    <a:lnTo>
                      <a:pt x="468" y="226"/>
                    </a:lnTo>
                    <a:lnTo>
                      <a:pt x="461" y="235"/>
                    </a:lnTo>
                    <a:lnTo>
                      <a:pt x="458" y="239"/>
                    </a:lnTo>
                    <a:lnTo>
                      <a:pt x="458" y="254"/>
                    </a:lnTo>
                    <a:lnTo>
                      <a:pt x="447" y="269"/>
                    </a:lnTo>
                    <a:lnTo>
                      <a:pt x="458" y="269"/>
                    </a:lnTo>
                    <a:lnTo>
                      <a:pt x="454" y="273"/>
                    </a:lnTo>
                    <a:lnTo>
                      <a:pt x="440" y="285"/>
                    </a:lnTo>
                    <a:lnTo>
                      <a:pt x="437" y="294"/>
                    </a:lnTo>
                    <a:lnTo>
                      <a:pt x="451" y="312"/>
                    </a:lnTo>
                    <a:lnTo>
                      <a:pt x="435" y="307"/>
                    </a:lnTo>
                    <a:lnTo>
                      <a:pt x="430" y="310"/>
                    </a:lnTo>
                    <a:lnTo>
                      <a:pt x="433" y="324"/>
                    </a:lnTo>
                    <a:lnTo>
                      <a:pt x="425" y="331"/>
                    </a:lnTo>
                    <a:lnTo>
                      <a:pt x="418" y="326"/>
                    </a:lnTo>
                    <a:lnTo>
                      <a:pt x="411" y="334"/>
                    </a:lnTo>
                    <a:lnTo>
                      <a:pt x="406" y="344"/>
                    </a:lnTo>
                    <a:lnTo>
                      <a:pt x="400" y="347"/>
                    </a:lnTo>
                    <a:lnTo>
                      <a:pt x="406" y="359"/>
                    </a:lnTo>
                    <a:lnTo>
                      <a:pt x="399" y="361"/>
                    </a:lnTo>
                    <a:lnTo>
                      <a:pt x="395" y="372"/>
                    </a:lnTo>
                    <a:lnTo>
                      <a:pt x="390" y="369"/>
                    </a:lnTo>
                    <a:lnTo>
                      <a:pt x="388" y="361"/>
                    </a:lnTo>
                    <a:lnTo>
                      <a:pt x="380" y="361"/>
                    </a:lnTo>
                    <a:lnTo>
                      <a:pt x="376" y="359"/>
                    </a:lnTo>
                    <a:lnTo>
                      <a:pt x="371" y="364"/>
                    </a:lnTo>
                    <a:lnTo>
                      <a:pt x="374" y="369"/>
                    </a:lnTo>
                    <a:lnTo>
                      <a:pt x="360" y="388"/>
                    </a:lnTo>
                    <a:lnTo>
                      <a:pt x="360" y="396"/>
                    </a:lnTo>
                    <a:lnTo>
                      <a:pt x="350" y="410"/>
                    </a:lnTo>
                    <a:lnTo>
                      <a:pt x="357" y="415"/>
                    </a:lnTo>
                    <a:lnTo>
                      <a:pt x="341" y="428"/>
                    </a:lnTo>
                    <a:lnTo>
                      <a:pt x="348" y="434"/>
                    </a:lnTo>
                    <a:lnTo>
                      <a:pt x="373" y="441"/>
                    </a:lnTo>
                    <a:lnTo>
                      <a:pt x="397" y="436"/>
                    </a:lnTo>
                    <a:lnTo>
                      <a:pt x="411" y="431"/>
                    </a:lnTo>
                    <a:lnTo>
                      <a:pt x="421" y="431"/>
                    </a:lnTo>
                    <a:lnTo>
                      <a:pt x="437" y="431"/>
                    </a:lnTo>
                    <a:lnTo>
                      <a:pt x="465" y="436"/>
                    </a:lnTo>
                    <a:lnTo>
                      <a:pt x="484" y="423"/>
                    </a:lnTo>
                    <a:lnTo>
                      <a:pt x="491" y="409"/>
                    </a:lnTo>
                    <a:lnTo>
                      <a:pt x="501" y="396"/>
                    </a:lnTo>
                    <a:lnTo>
                      <a:pt x="524" y="387"/>
                    </a:lnTo>
                    <a:lnTo>
                      <a:pt x="534" y="372"/>
                    </a:lnTo>
                    <a:lnTo>
                      <a:pt x="548" y="377"/>
                    </a:lnTo>
                    <a:lnTo>
                      <a:pt x="571" y="382"/>
                    </a:lnTo>
                    <a:lnTo>
                      <a:pt x="578" y="396"/>
                    </a:lnTo>
                    <a:lnTo>
                      <a:pt x="579" y="431"/>
                    </a:lnTo>
                    <a:lnTo>
                      <a:pt x="572" y="449"/>
                    </a:lnTo>
                    <a:lnTo>
                      <a:pt x="597" y="471"/>
                    </a:lnTo>
                    <a:lnTo>
                      <a:pt x="609" y="471"/>
                    </a:lnTo>
                    <a:lnTo>
                      <a:pt x="607" y="488"/>
                    </a:lnTo>
                    <a:lnTo>
                      <a:pt x="594" y="495"/>
                    </a:lnTo>
                    <a:lnTo>
                      <a:pt x="585" y="506"/>
                    </a:lnTo>
                    <a:lnTo>
                      <a:pt x="585" y="517"/>
                    </a:lnTo>
                    <a:lnTo>
                      <a:pt x="578" y="527"/>
                    </a:lnTo>
                    <a:lnTo>
                      <a:pt x="581" y="539"/>
                    </a:lnTo>
                    <a:lnTo>
                      <a:pt x="579" y="552"/>
                    </a:lnTo>
                    <a:lnTo>
                      <a:pt x="588" y="560"/>
                    </a:lnTo>
                    <a:lnTo>
                      <a:pt x="590" y="579"/>
                    </a:lnTo>
                    <a:lnTo>
                      <a:pt x="585" y="611"/>
                    </a:lnTo>
                    <a:lnTo>
                      <a:pt x="587" y="624"/>
                    </a:lnTo>
                    <a:lnTo>
                      <a:pt x="597" y="624"/>
                    </a:lnTo>
                    <a:lnTo>
                      <a:pt x="611" y="614"/>
                    </a:lnTo>
                    <a:lnTo>
                      <a:pt x="618" y="605"/>
                    </a:lnTo>
                    <a:lnTo>
                      <a:pt x="633" y="592"/>
                    </a:lnTo>
                    <a:lnTo>
                      <a:pt x="637" y="592"/>
                    </a:lnTo>
                    <a:lnTo>
                      <a:pt x="637" y="622"/>
                    </a:lnTo>
                    <a:lnTo>
                      <a:pt x="630" y="628"/>
                    </a:lnTo>
                    <a:lnTo>
                      <a:pt x="635" y="649"/>
                    </a:lnTo>
                    <a:lnTo>
                      <a:pt x="625" y="659"/>
                    </a:lnTo>
                    <a:lnTo>
                      <a:pt x="613" y="667"/>
                    </a:lnTo>
                    <a:lnTo>
                      <a:pt x="621" y="686"/>
                    </a:lnTo>
                    <a:lnTo>
                      <a:pt x="614" y="705"/>
                    </a:lnTo>
                    <a:lnTo>
                      <a:pt x="621" y="717"/>
                    </a:lnTo>
                    <a:lnTo>
                      <a:pt x="620" y="735"/>
                    </a:lnTo>
                    <a:lnTo>
                      <a:pt x="625" y="753"/>
                    </a:lnTo>
                    <a:lnTo>
                      <a:pt x="633" y="762"/>
                    </a:lnTo>
                    <a:lnTo>
                      <a:pt x="658" y="760"/>
                    </a:lnTo>
                    <a:lnTo>
                      <a:pt x="677" y="770"/>
                    </a:lnTo>
                    <a:lnTo>
                      <a:pt x="677" y="778"/>
                    </a:lnTo>
                    <a:lnTo>
                      <a:pt x="670" y="784"/>
                    </a:lnTo>
                    <a:lnTo>
                      <a:pt x="703" y="797"/>
                    </a:lnTo>
                    <a:lnTo>
                      <a:pt x="717" y="797"/>
                    </a:lnTo>
                    <a:lnTo>
                      <a:pt x="705" y="813"/>
                    </a:lnTo>
                    <a:lnTo>
                      <a:pt x="708" y="827"/>
                    </a:lnTo>
                    <a:lnTo>
                      <a:pt x="705" y="834"/>
                    </a:lnTo>
                    <a:lnTo>
                      <a:pt x="708" y="842"/>
                    </a:lnTo>
                    <a:lnTo>
                      <a:pt x="717" y="846"/>
                    </a:lnTo>
                    <a:lnTo>
                      <a:pt x="722" y="853"/>
                    </a:lnTo>
                    <a:lnTo>
                      <a:pt x="747" y="854"/>
                    </a:lnTo>
                    <a:lnTo>
                      <a:pt x="767" y="894"/>
                    </a:lnTo>
                    <a:lnTo>
                      <a:pt x="788" y="904"/>
                    </a:lnTo>
                    <a:lnTo>
                      <a:pt x="792" y="917"/>
                    </a:lnTo>
                    <a:lnTo>
                      <a:pt x="783" y="924"/>
                    </a:lnTo>
                    <a:lnTo>
                      <a:pt x="786" y="929"/>
                    </a:lnTo>
                    <a:lnTo>
                      <a:pt x="800" y="929"/>
                    </a:lnTo>
                    <a:lnTo>
                      <a:pt x="804" y="931"/>
                    </a:lnTo>
                    <a:lnTo>
                      <a:pt x="814" y="918"/>
                    </a:lnTo>
                    <a:lnTo>
                      <a:pt x="823" y="917"/>
                    </a:lnTo>
                    <a:lnTo>
                      <a:pt x="834" y="905"/>
                    </a:lnTo>
                    <a:lnTo>
                      <a:pt x="837" y="918"/>
                    </a:lnTo>
                    <a:lnTo>
                      <a:pt x="849" y="918"/>
                    </a:lnTo>
                    <a:lnTo>
                      <a:pt x="851" y="931"/>
                    </a:lnTo>
                    <a:lnTo>
                      <a:pt x="863" y="928"/>
                    </a:lnTo>
                    <a:lnTo>
                      <a:pt x="900" y="937"/>
                    </a:lnTo>
                    <a:lnTo>
                      <a:pt x="929" y="952"/>
                    </a:lnTo>
                    <a:lnTo>
                      <a:pt x="920" y="967"/>
                    </a:lnTo>
                    <a:lnTo>
                      <a:pt x="919" y="988"/>
                    </a:lnTo>
                    <a:lnTo>
                      <a:pt x="868" y="1081"/>
                    </a:lnTo>
                    <a:lnTo>
                      <a:pt x="847" y="1100"/>
                    </a:lnTo>
                    <a:lnTo>
                      <a:pt x="771" y="1127"/>
                    </a:lnTo>
                    <a:lnTo>
                      <a:pt x="752" y="1144"/>
                    </a:lnTo>
                    <a:lnTo>
                      <a:pt x="743" y="1160"/>
                    </a:lnTo>
                    <a:lnTo>
                      <a:pt x="722" y="1211"/>
                    </a:lnTo>
                    <a:lnTo>
                      <a:pt x="715" y="1249"/>
                    </a:lnTo>
                    <a:lnTo>
                      <a:pt x="717" y="1307"/>
                    </a:lnTo>
                    <a:lnTo>
                      <a:pt x="684" y="1356"/>
                    </a:lnTo>
                    <a:lnTo>
                      <a:pt x="677" y="1380"/>
                    </a:lnTo>
                    <a:lnTo>
                      <a:pt x="675" y="1415"/>
                    </a:lnTo>
                    <a:lnTo>
                      <a:pt x="670" y="1431"/>
                    </a:lnTo>
                    <a:lnTo>
                      <a:pt x="651" y="1451"/>
                    </a:lnTo>
                    <a:lnTo>
                      <a:pt x="625" y="1464"/>
                    </a:lnTo>
                    <a:lnTo>
                      <a:pt x="578" y="1474"/>
                    </a:lnTo>
                    <a:lnTo>
                      <a:pt x="543" y="1491"/>
                    </a:lnTo>
                    <a:lnTo>
                      <a:pt x="524" y="1509"/>
                    </a:lnTo>
                    <a:lnTo>
                      <a:pt x="506" y="1523"/>
                    </a:lnTo>
                    <a:lnTo>
                      <a:pt x="486" y="1566"/>
                    </a:lnTo>
                    <a:lnTo>
                      <a:pt x="465" y="1585"/>
                    </a:lnTo>
                    <a:lnTo>
                      <a:pt x="459" y="1623"/>
                    </a:lnTo>
                    <a:lnTo>
                      <a:pt x="459" y="1652"/>
                    </a:lnTo>
                    <a:lnTo>
                      <a:pt x="435" y="1696"/>
                    </a:lnTo>
                    <a:lnTo>
                      <a:pt x="413" y="1719"/>
                    </a:lnTo>
                    <a:lnTo>
                      <a:pt x="373" y="1743"/>
                    </a:lnTo>
                    <a:lnTo>
                      <a:pt x="366" y="1744"/>
                    </a:lnTo>
                    <a:lnTo>
                      <a:pt x="364" y="1749"/>
                    </a:lnTo>
                    <a:lnTo>
                      <a:pt x="341" y="1722"/>
                    </a:lnTo>
                    <a:lnTo>
                      <a:pt x="343" y="1719"/>
                    </a:lnTo>
                    <a:lnTo>
                      <a:pt x="339" y="1712"/>
                    </a:lnTo>
                    <a:lnTo>
                      <a:pt x="334" y="1712"/>
                    </a:lnTo>
                    <a:lnTo>
                      <a:pt x="336" y="1704"/>
                    </a:lnTo>
                    <a:lnTo>
                      <a:pt x="331" y="1708"/>
                    </a:lnTo>
                    <a:lnTo>
                      <a:pt x="334" y="1690"/>
                    </a:lnTo>
                    <a:lnTo>
                      <a:pt x="331" y="1660"/>
                    </a:lnTo>
                    <a:lnTo>
                      <a:pt x="336" y="1641"/>
                    </a:lnTo>
                    <a:lnTo>
                      <a:pt x="332" y="1637"/>
                    </a:lnTo>
                    <a:lnTo>
                      <a:pt x="334" y="1625"/>
                    </a:lnTo>
                    <a:lnTo>
                      <a:pt x="331" y="1623"/>
                    </a:lnTo>
                    <a:lnTo>
                      <a:pt x="331" y="1611"/>
                    </a:lnTo>
                    <a:lnTo>
                      <a:pt x="334" y="1611"/>
                    </a:lnTo>
                    <a:lnTo>
                      <a:pt x="334" y="1598"/>
                    </a:lnTo>
                    <a:lnTo>
                      <a:pt x="325" y="1585"/>
                    </a:lnTo>
                    <a:lnTo>
                      <a:pt x="334" y="1569"/>
                    </a:lnTo>
                    <a:lnTo>
                      <a:pt x="334" y="1467"/>
                    </a:lnTo>
                    <a:lnTo>
                      <a:pt x="339" y="1456"/>
                    </a:lnTo>
                    <a:lnTo>
                      <a:pt x="359" y="1450"/>
                    </a:lnTo>
                    <a:lnTo>
                      <a:pt x="373" y="1442"/>
                    </a:lnTo>
                    <a:lnTo>
                      <a:pt x="376" y="1432"/>
                    </a:lnTo>
                    <a:lnTo>
                      <a:pt x="390" y="1432"/>
                    </a:lnTo>
                    <a:lnTo>
                      <a:pt x="397" y="1427"/>
                    </a:lnTo>
                    <a:lnTo>
                      <a:pt x="395" y="1411"/>
                    </a:lnTo>
                    <a:lnTo>
                      <a:pt x="334" y="1410"/>
                    </a:lnTo>
                    <a:lnTo>
                      <a:pt x="334" y="1392"/>
                    </a:lnTo>
                    <a:lnTo>
                      <a:pt x="294" y="1392"/>
                    </a:lnTo>
                    <a:lnTo>
                      <a:pt x="294" y="1384"/>
                    </a:lnTo>
                    <a:lnTo>
                      <a:pt x="268" y="1383"/>
                    </a:lnTo>
                    <a:lnTo>
                      <a:pt x="265" y="1373"/>
                    </a:lnTo>
                    <a:lnTo>
                      <a:pt x="247" y="1373"/>
                    </a:lnTo>
                    <a:lnTo>
                      <a:pt x="247" y="1365"/>
                    </a:lnTo>
                    <a:lnTo>
                      <a:pt x="239" y="1365"/>
                    </a:lnTo>
                    <a:lnTo>
                      <a:pt x="233" y="1340"/>
                    </a:lnTo>
                    <a:lnTo>
                      <a:pt x="240" y="1313"/>
                    </a:lnTo>
                    <a:lnTo>
                      <a:pt x="237" y="1313"/>
                    </a:lnTo>
                    <a:lnTo>
                      <a:pt x="233" y="1294"/>
                    </a:lnTo>
                    <a:lnTo>
                      <a:pt x="216" y="1294"/>
                    </a:lnTo>
                    <a:lnTo>
                      <a:pt x="207" y="1256"/>
                    </a:lnTo>
                    <a:lnTo>
                      <a:pt x="209" y="124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4" name="Freeform 124"/>
              <p:cNvSpPr>
                <a:spLocks/>
              </p:cNvSpPr>
              <p:nvPr/>
            </p:nvSpPr>
            <p:spPr bwMode="auto">
              <a:xfrm>
                <a:off x="8410103" y="3028963"/>
                <a:ext cx="744538" cy="871541"/>
              </a:xfrm>
              <a:custGeom>
                <a:avLst/>
                <a:gdLst>
                  <a:gd name="T0" fmla="*/ 5 w 469"/>
                  <a:gd name="T1" fmla="*/ 460 h 549"/>
                  <a:gd name="T2" fmla="*/ 7 w 469"/>
                  <a:gd name="T3" fmla="*/ 447 h 549"/>
                  <a:gd name="T4" fmla="*/ 0 w 469"/>
                  <a:gd name="T5" fmla="*/ 425 h 549"/>
                  <a:gd name="T6" fmla="*/ 7 w 469"/>
                  <a:gd name="T7" fmla="*/ 404 h 549"/>
                  <a:gd name="T8" fmla="*/ 19 w 469"/>
                  <a:gd name="T9" fmla="*/ 367 h 549"/>
                  <a:gd name="T10" fmla="*/ 28 w 469"/>
                  <a:gd name="T11" fmla="*/ 298 h 549"/>
                  <a:gd name="T12" fmla="*/ 36 w 469"/>
                  <a:gd name="T13" fmla="*/ 245 h 549"/>
                  <a:gd name="T14" fmla="*/ 92 w 469"/>
                  <a:gd name="T15" fmla="*/ 223 h 549"/>
                  <a:gd name="T16" fmla="*/ 106 w 469"/>
                  <a:gd name="T17" fmla="*/ 199 h 549"/>
                  <a:gd name="T18" fmla="*/ 109 w 469"/>
                  <a:gd name="T19" fmla="*/ 159 h 549"/>
                  <a:gd name="T20" fmla="*/ 50 w 469"/>
                  <a:gd name="T21" fmla="*/ 75 h 549"/>
                  <a:gd name="T22" fmla="*/ 95 w 469"/>
                  <a:gd name="T23" fmla="*/ 38 h 549"/>
                  <a:gd name="T24" fmla="*/ 123 w 469"/>
                  <a:gd name="T25" fmla="*/ 19 h 549"/>
                  <a:gd name="T26" fmla="*/ 146 w 469"/>
                  <a:gd name="T27" fmla="*/ 0 h 549"/>
                  <a:gd name="T28" fmla="*/ 154 w 469"/>
                  <a:gd name="T29" fmla="*/ 16 h 549"/>
                  <a:gd name="T30" fmla="*/ 186 w 469"/>
                  <a:gd name="T31" fmla="*/ 25 h 549"/>
                  <a:gd name="T32" fmla="*/ 224 w 469"/>
                  <a:gd name="T33" fmla="*/ 33 h 549"/>
                  <a:gd name="T34" fmla="*/ 297 w 469"/>
                  <a:gd name="T35" fmla="*/ 25 h 549"/>
                  <a:gd name="T36" fmla="*/ 342 w 469"/>
                  <a:gd name="T37" fmla="*/ 38 h 549"/>
                  <a:gd name="T38" fmla="*/ 392 w 469"/>
                  <a:gd name="T39" fmla="*/ 46 h 549"/>
                  <a:gd name="T40" fmla="*/ 423 w 469"/>
                  <a:gd name="T41" fmla="*/ 78 h 549"/>
                  <a:gd name="T42" fmla="*/ 437 w 469"/>
                  <a:gd name="T43" fmla="*/ 83 h 549"/>
                  <a:gd name="T44" fmla="*/ 449 w 469"/>
                  <a:gd name="T45" fmla="*/ 121 h 549"/>
                  <a:gd name="T46" fmla="*/ 458 w 469"/>
                  <a:gd name="T47" fmla="*/ 183 h 549"/>
                  <a:gd name="T48" fmla="*/ 423 w 469"/>
                  <a:gd name="T49" fmla="*/ 197 h 549"/>
                  <a:gd name="T50" fmla="*/ 411 w 469"/>
                  <a:gd name="T51" fmla="*/ 235 h 549"/>
                  <a:gd name="T52" fmla="*/ 385 w 469"/>
                  <a:gd name="T53" fmla="*/ 278 h 549"/>
                  <a:gd name="T54" fmla="*/ 415 w 469"/>
                  <a:gd name="T55" fmla="*/ 288 h 549"/>
                  <a:gd name="T56" fmla="*/ 415 w 469"/>
                  <a:gd name="T57" fmla="*/ 383 h 549"/>
                  <a:gd name="T58" fmla="*/ 415 w 469"/>
                  <a:gd name="T59" fmla="*/ 444 h 549"/>
                  <a:gd name="T60" fmla="*/ 390 w 469"/>
                  <a:gd name="T61" fmla="*/ 474 h 549"/>
                  <a:gd name="T62" fmla="*/ 351 w 469"/>
                  <a:gd name="T63" fmla="*/ 471 h 549"/>
                  <a:gd name="T64" fmla="*/ 316 w 469"/>
                  <a:gd name="T65" fmla="*/ 496 h 549"/>
                  <a:gd name="T66" fmla="*/ 311 w 469"/>
                  <a:gd name="T67" fmla="*/ 528 h 549"/>
                  <a:gd name="T68" fmla="*/ 298 w 469"/>
                  <a:gd name="T69" fmla="*/ 541 h 549"/>
                  <a:gd name="T70" fmla="*/ 250 w 469"/>
                  <a:gd name="T71" fmla="*/ 527 h 549"/>
                  <a:gd name="T72" fmla="*/ 225 w 469"/>
                  <a:gd name="T73" fmla="*/ 541 h 549"/>
                  <a:gd name="T74" fmla="*/ 201 w 469"/>
                  <a:gd name="T75" fmla="*/ 546 h 549"/>
                  <a:gd name="T76" fmla="*/ 175 w 469"/>
                  <a:gd name="T77" fmla="*/ 536 h 549"/>
                  <a:gd name="T78" fmla="*/ 153 w 469"/>
                  <a:gd name="T79" fmla="*/ 527 h 549"/>
                  <a:gd name="T80" fmla="*/ 135 w 469"/>
                  <a:gd name="T81" fmla="*/ 527 h 549"/>
                  <a:gd name="T82" fmla="*/ 109 w 469"/>
                  <a:gd name="T83" fmla="*/ 509 h 549"/>
                  <a:gd name="T84" fmla="*/ 80 w 469"/>
                  <a:gd name="T85" fmla="*/ 517 h 549"/>
                  <a:gd name="T86" fmla="*/ 28 w 469"/>
                  <a:gd name="T87" fmla="*/ 49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9" h="549">
                    <a:moveTo>
                      <a:pt x="12" y="477"/>
                    </a:moveTo>
                    <a:lnTo>
                      <a:pt x="5" y="461"/>
                    </a:lnTo>
                    <a:lnTo>
                      <a:pt x="5" y="460"/>
                    </a:lnTo>
                    <a:lnTo>
                      <a:pt x="10" y="461"/>
                    </a:lnTo>
                    <a:lnTo>
                      <a:pt x="17" y="456"/>
                    </a:lnTo>
                    <a:lnTo>
                      <a:pt x="7" y="447"/>
                    </a:lnTo>
                    <a:lnTo>
                      <a:pt x="1" y="442"/>
                    </a:lnTo>
                    <a:lnTo>
                      <a:pt x="3" y="430"/>
                    </a:lnTo>
                    <a:lnTo>
                      <a:pt x="0" y="425"/>
                    </a:lnTo>
                    <a:lnTo>
                      <a:pt x="0" y="407"/>
                    </a:lnTo>
                    <a:lnTo>
                      <a:pt x="5" y="409"/>
                    </a:lnTo>
                    <a:lnTo>
                      <a:pt x="7" y="404"/>
                    </a:lnTo>
                    <a:lnTo>
                      <a:pt x="0" y="402"/>
                    </a:lnTo>
                    <a:lnTo>
                      <a:pt x="5" y="385"/>
                    </a:lnTo>
                    <a:lnTo>
                      <a:pt x="19" y="367"/>
                    </a:lnTo>
                    <a:lnTo>
                      <a:pt x="21" y="358"/>
                    </a:lnTo>
                    <a:lnTo>
                      <a:pt x="29" y="337"/>
                    </a:lnTo>
                    <a:lnTo>
                      <a:pt x="28" y="298"/>
                    </a:lnTo>
                    <a:lnTo>
                      <a:pt x="14" y="280"/>
                    </a:lnTo>
                    <a:lnTo>
                      <a:pt x="10" y="255"/>
                    </a:lnTo>
                    <a:lnTo>
                      <a:pt x="36" y="245"/>
                    </a:lnTo>
                    <a:lnTo>
                      <a:pt x="73" y="242"/>
                    </a:lnTo>
                    <a:lnTo>
                      <a:pt x="87" y="226"/>
                    </a:lnTo>
                    <a:lnTo>
                      <a:pt x="92" y="223"/>
                    </a:lnTo>
                    <a:lnTo>
                      <a:pt x="97" y="221"/>
                    </a:lnTo>
                    <a:lnTo>
                      <a:pt x="106" y="223"/>
                    </a:lnTo>
                    <a:lnTo>
                      <a:pt x="106" y="199"/>
                    </a:lnTo>
                    <a:lnTo>
                      <a:pt x="100" y="194"/>
                    </a:lnTo>
                    <a:lnTo>
                      <a:pt x="97" y="162"/>
                    </a:lnTo>
                    <a:lnTo>
                      <a:pt x="109" y="159"/>
                    </a:lnTo>
                    <a:lnTo>
                      <a:pt x="92" y="127"/>
                    </a:lnTo>
                    <a:lnTo>
                      <a:pt x="87" y="108"/>
                    </a:lnTo>
                    <a:lnTo>
                      <a:pt x="50" y="75"/>
                    </a:lnTo>
                    <a:lnTo>
                      <a:pt x="69" y="65"/>
                    </a:lnTo>
                    <a:lnTo>
                      <a:pt x="61" y="56"/>
                    </a:lnTo>
                    <a:lnTo>
                      <a:pt x="95" y="38"/>
                    </a:lnTo>
                    <a:lnTo>
                      <a:pt x="109" y="38"/>
                    </a:lnTo>
                    <a:lnTo>
                      <a:pt x="123" y="33"/>
                    </a:lnTo>
                    <a:lnTo>
                      <a:pt x="123" y="19"/>
                    </a:lnTo>
                    <a:lnTo>
                      <a:pt x="128" y="13"/>
                    </a:lnTo>
                    <a:lnTo>
                      <a:pt x="135" y="16"/>
                    </a:lnTo>
                    <a:lnTo>
                      <a:pt x="146" y="0"/>
                    </a:lnTo>
                    <a:lnTo>
                      <a:pt x="149" y="3"/>
                    </a:lnTo>
                    <a:lnTo>
                      <a:pt x="146" y="11"/>
                    </a:lnTo>
                    <a:lnTo>
                      <a:pt x="154" y="16"/>
                    </a:lnTo>
                    <a:lnTo>
                      <a:pt x="172" y="11"/>
                    </a:lnTo>
                    <a:lnTo>
                      <a:pt x="175" y="19"/>
                    </a:lnTo>
                    <a:lnTo>
                      <a:pt x="186" y="25"/>
                    </a:lnTo>
                    <a:lnTo>
                      <a:pt x="206" y="33"/>
                    </a:lnTo>
                    <a:lnTo>
                      <a:pt x="212" y="30"/>
                    </a:lnTo>
                    <a:lnTo>
                      <a:pt x="224" y="33"/>
                    </a:lnTo>
                    <a:lnTo>
                      <a:pt x="232" y="38"/>
                    </a:lnTo>
                    <a:lnTo>
                      <a:pt x="265" y="29"/>
                    </a:lnTo>
                    <a:lnTo>
                      <a:pt x="297" y="25"/>
                    </a:lnTo>
                    <a:lnTo>
                      <a:pt x="316" y="30"/>
                    </a:lnTo>
                    <a:lnTo>
                      <a:pt x="316" y="33"/>
                    </a:lnTo>
                    <a:lnTo>
                      <a:pt x="342" y="38"/>
                    </a:lnTo>
                    <a:lnTo>
                      <a:pt x="351" y="35"/>
                    </a:lnTo>
                    <a:lnTo>
                      <a:pt x="384" y="48"/>
                    </a:lnTo>
                    <a:lnTo>
                      <a:pt x="392" y="46"/>
                    </a:lnTo>
                    <a:lnTo>
                      <a:pt x="408" y="49"/>
                    </a:lnTo>
                    <a:lnTo>
                      <a:pt x="411" y="68"/>
                    </a:lnTo>
                    <a:lnTo>
                      <a:pt x="423" y="78"/>
                    </a:lnTo>
                    <a:lnTo>
                      <a:pt x="430" y="75"/>
                    </a:lnTo>
                    <a:lnTo>
                      <a:pt x="437" y="75"/>
                    </a:lnTo>
                    <a:lnTo>
                      <a:pt x="437" y="83"/>
                    </a:lnTo>
                    <a:lnTo>
                      <a:pt x="449" y="87"/>
                    </a:lnTo>
                    <a:lnTo>
                      <a:pt x="453" y="95"/>
                    </a:lnTo>
                    <a:lnTo>
                      <a:pt x="449" y="121"/>
                    </a:lnTo>
                    <a:lnTo>
                      <a:pt x="469" y="130"/>
                    </a:lnTo>
                    <a:lnTo>
                      <a:pt x="469" y="151"/>
                    </a:lnTo>
                    <a:lnTo>
                      <a:pt x="458" y="183"/>
                    </a:lnTo>
                    <a:lnTo>
                      <a:pt x="439" y="184"/>
                    </a:lnTo>
                    <a:lnTo>
                      <a:pt x="430" y="199"/>
                    </a:lnTo>
                    <a:lnTo>
                      <a:pt x="423" y="197"/>
                    </a:lnTo>
                    <a:lnTo>
                      <a:pt x="420" y="207"/>
                    </a:lnTo>
                    <a:lnTo>
                      <a:pt x="413" y="207"/>
                    </a:lnTo>
                    <a:lnTo>
                      <a:pt x="411" y="235"/>
                    </a:lnTo>
                    <a:lnTo>
                      <a:pt x="404" y="251"/>
                    </a:lnTo>
                    <a:lnTo>
                      <a:pt x="396" y="264"/>
                    </a:lnTo>
                    <a:lnTo>
                      <a:pt x="385" y="278"/>
                    </a:lnTo>
                    <a:lnTo>
                      <a:pt x="390" y="285"/>
                    </a:lnTo>
                    <a:lnTo>
                      <a:pt x="404" y="280"/>
                    </a:lnTo>
                    <a:lnTo>
                      <a:pt x="415" y="288"/>
                    </a:lnTo>
                    <a:lnTo>
                      <a:pt x="404" y="309"/>
                    </a:lnTo>
                    <a:lnTo>
                      <a:pt x="404" y="372"/>
                    </a:lnTo>
                    <a:lnTo>
                      <a:pt x="415" y="383"/>
                    </a:lnTo>
                    <a:lnTo>
                      <a:pt x="406" y="399"/>
                    </a:lnTo>
                    <a:lnTo>
                      <a:pt x="413" y="417"/>
                    </a:lnTo>
                    <a:lnTo>
                      <a:pt x="415" y="444"/>
                    </a:lnTo>
                    <a:lnTo>
                      <a:pt x="413" y="447"/>
                    </a:lnTo>
                    <a:lnTo>
                      <a:pt x="401" y="455"/>
                    </a:lnTo>
                    <a:lnTo>
                      <a:pt x="390" y="474"/>
                    </a:lnTo>
                    <a:lnTo>
                      <a:pt x="389" y="492"/>
                    </a:lnTo>
                    <a:lnTo>
                      <a:pt x="373" y="490"/>
                    </a:lnTo>
                    <a:lnTo>
                      <a:pt x="351" y="471"/>
                    </a:lnTo>
                    <a:lnTo>
                      <a:pt x="342" y="469"/>
                    </a:lnTo>
                    <a:lnTo>
                      <a:pt x="316" y="484"/>
                    </a:lnTo>
                    <a:lnTo>
                      <a:pt x="316" y="496"/>
                    </a:lnTo>
                    <a:lnTo>
                      <a:pt x="328" y="517"/>
                    </a:lnTo>
                    <a:lnTo>
                      <a:pt x="319" y="527"/>
                    </a:lnTo>
                    <a:lnTo>
                      <a:pt x="311" y="528"/>
                    </a:lnTo>
                    <a:lnTo>
                      <a:pt x="309" y="533"/>
                    </a:lnTo>
                    <a:lnTo>
                      <a:pt x="304" y="533"/>
                    </a:lnTo>
                    <a:lnTo>
                      <a:pt x="298" y="541"/>
                    </a:lnTo>
                    <a:lnTo>
                      <a:pt x="276" y="541"/>
                    </a:lnTo>
                    <a:lnTo>
                      <a:pt x="271" y="531"/>
                    </a:lnTo>
                    <a:lnTo>
                      <a:pt x="250" y="527"/>
                    </a:lnTo>
                    <a:lnTo>
                      <a:pt x="246" y="533"/>
                    </a:lnTo>
                    <a:lnTo>
                      <a:pt x="234" y="533"/>
                    </a:lnTo>
                    <a:lnTo>
                      <a:pt x="225" y="541"/>
                    </a:lnTo>
                    <a:lnTo>
                      <a:pt x="222" y="541"/>
                    </a:lnTo>
                    <a:lnTo>
                      <a:pt x="212" y="549"/>
                    </a:lnTo>
                    <a:lnTo>
                      <a:pt x="201" y="546"/>
                    </a:lnTo>
                    <a:lnTo>
                      <a:pt x="196" y="519"/>
                    </a:lnTo>
                    <a:lnTo>
                      <a:pt x="180" y="523"/>
                    </a:lnTo>
                    <a:lnTo>
                      <a:pt x="175" y="536"/>
                    </a:lnTo>
                    <a:lnTo>
                      <a:pt x="170" y="539"/>
                    </a:lnTo>
                    <a:lnTo>
                      <a:pt x="161" y="528"/>
                    </a:lnTo>
                    <a:lnTo>
                      <a:pt x="153" y="527"/>
                    </a:lnTo>
                    <a:lnTo>
                      <a:pt x="149" y="528"/>
                    </a:lnTo>
                    <a:lnTo>
                      <a:pt x="135" y="520"/>
                    </a:lnTo>
                    <a:lnTo>
                      <a:pt x="135" y="527"/>
                    </a:lnTo>
                    <a:lnTo>
                      <a:pt x="120" y="527"/>
                    </a:lnTo>
                    <a:lnTo>
                      <a:pt x="114" y="511"/>
                    </a:lnTo>
                    <a:lnTo>
                      <a:pt x="109" y="509"/>
                    </a:lnTo>
                    <a:lnTo>
                      <a:pt x="99" y="523"/>
                    </a:lnTo>
                    <a:lnTo>
                      <a:pt x="83" y="527"/>
                    </a:lnTo>
                    <a:lnTo>
                      <a:pt x="80" y="517"/>
                    </a:lnTo>
                    <a:lnTo>
                      <a:pt x="57" y="509"/>
                    </a:lnTo>
                    <a:lnTo>
                      <a:pt x="40" y="482"/>
                    </a:lnTo>
                    <a:lnTo>
                      <a:pt x="28" y="492"/>
                    </a:lnTo>
                    <a:lnTo>
                      <a:pt x="12" y="4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5" name="Freeform 125"/>
              <p:cNvSpPr>
                <a:spLocks/>
              </p:cNvSpPr>
              <p:nvPr/>
            </p:nvSpPr>
            <p:spPr bwMode="auto">
              <a:xfrm>
                <a:off x="8410103" y="3028963"/>
                <a:ext cx="744538" cy="871541"/>
              </a:xfrm>
              <a:custGeom>
                <a:avLst/>
                <a:gdLst>
                  <a:gd name="T0" fmla="*/ 5 w 469"/>
                  <a:gd name="T1" fmla="*/ 460 h 549"/>
                  <a:gd name="T2" fmla="*/ 7 w 469"/>
                  <a:gd name="T3" fmla="*/ 447 h 549"/>
                  <a:gd name="T4" fmla="*/ 0 w 469"/>
                  <a:gd name="T5" fmla="*/ 425 h 549"/>
                  <a:gd name="T6" fmla="*/ 7 w 469"/>
                  <a:gd name="T7" fmla="*/ 404 h 549"/>
                  <a:gd name="T8" fmla="*/ 19 w 469"/>
                  <a:gd name="T9" fmla="*/ 367 h 549"/>
                  <a:gd name="T10" fmla="*/ 28 w 469"/>
                  <a:gd name="T11" fmla="*/ 298 h 549"/>
                  <a:gd name="T12" fmla="*/ 36 w 469"/>
                  <a:gd name="T13" fmla="*/ 245 h 549"/>
                  <a:gd name="T14" fmla="*/ 92 w 469"/>
                  <a:gd name="T15" fmla="*/ 223 h 549"/>
                  <a:gd name="T16" fmla="*/ 106 w 469"/>
                  <a:gd name="T17" fmla="*/ 199 h 549"/>
                  <a:gd name="T18" fmla="*/ 109 w 469"/>
                  <a:gd name="T19" fmla="*/ 159 h 549"/>
                  <a:gd name="T20" fmla="*/ 50 w 469"/>
                  <a:gd name="T21" fmla="*/ 75 h 549"/>
                  <a:gd name="T22" fmla="*/ 95 w 469"/>
                  <a:gd name="T23" fmla="*/ 38 h 549"/>
                  <a:gd name="T24" fmla="*/ 123 w 469"/>
                  <a:gd name="T25" fmla="*/ 19 h 549"/>
                  <a:gd name="T26" fmla="*/ 146 w 469"/>
                  <a:gd name="T27" fmla="*/ 0 h 549"/>
                  <a:gd name="T28" fmla="*/ 154 w 469"/>
                  <a:gd name="T29" fmla="*/ 16 h 549"/>
                  <a:gd name="T30" fmla="*/ 186 w 469"/>
                  <a:gd name="T31" fmla="*/ 25 h 549"/>
                  <a:gd name="T32" fmla="*/ 224 w 469"/>
                  <a:gd name="T33" fmla="*/ 33 h 549"/>
                  <a:gd name="T34" fmla="*/ 297 w 469"/>
                  <a:gd name="T35" fmla="*/ 25 h 549"/>
                  <a:gd name="T36" fmla="*/ 342 w 469"/>
                  <a:gd name="T37" fmla="*/ 38 h 549"/>
                  <a:gd name="T38" fmla="*/ 392 w 469"/>
                  <a:gd name="T39" fmla="*/ 46 h 549"/>
                  <a:gd name="T40" fmla="*/ 423 w 469"/>
                  <a:gd name="T41" fmla="*/ 78 h 549"/>
                  <a:gd name="T42" fmla="*/ 437 w 469"/>
                  <a:gd name="T43" fmla="*/ 83 h 549"/>
                  <a:gd name="T44" fmla="*/ 449 w 469"/>
                  <a:gd name="T45" fmla="*/ 121 h 549"/>
                  <a:gd name="T46" fmla="*/ 458 w 469"/>
                  <a:gd name="T47" fmla="*/ 183 h 549"/>
                  <a:gd name="T48" fmla="*/ 423 w 469"/>
                  <a:gd name="T49" fmla="*/ 197 h 549"/>
                  <a:gd name="T50" fmla="*/ 411 w 469"/>
                  <a:gd name="T51" fmla="*/ 235 h 549"/>
                  <a:gd name="T52" fmla="*/ 385 w 469"/>
                  <a:gd name="T53" fmla="*/ 278 h 549"/>
                  <a:gd name="T54" fmla="*/ 415 w 469"/>
                  <a:gd name="T55" fmla="*/ 288 h 549"/>
                  <a:gd name="T56" fmla="*/ 415 w 469"/>
                  <a:gd name="T57" fmla="*/ 383 h 549"/>
                  <a:gd name="T58" fmla="*/ 415 w 469"/>
                  <a:gd name="T59" fmla="*/ 444 h 549"/>
                  <a:gd name="T60" fmla="*/ 390 w 469"/>
                  <a:gd name="T61" fmla="*/ 474 h 549"/>
                  <a:gd name="T62" fmla="*/ 351 w 469"/>
                  <a:gd name="T63" fmla="*/ 471 h 549"/>
                  <a:gd name="T64" fmla="*/ 316 w 469"/>
                  <a:gd name="T65" fmla="*/ 496 h 549"/>
                  <a:gd name="T66" fmla="*/ 311 w 469"/>
                  <a:gd name="T67" fmla="*/ 528 h 549"/>
                  <a:gd name="T68" fmla="*/ 298 w 469"/>
                  <a:gd name="T69" fmla="*/ 541 h 549"/>
                  <a:gd name="T70" fmla="*/ 250 w 469"/>
                  <a:gd name="T71" fmla="*/ 527 h 549"/>
                  <a:gd name="T72" fmla="*/ 225 w 469"/>
                  <a:gd name="T73" fmla="*/ 541 h 549"/>
                  <a:gd name="T74" fmla="*/ 201 w 469"/>
                  <a:gd name="T75" fmla="*/ 546 h 549"/>
                  <a:gd name="T76" fmla="*/ 175 w 469"/>
                  <a:gd name="T77" fmla="*/ 536 h 549"/>
                  <a:gd name="T78" fmla="*/ 153 w 469"/>
                  <a:gd name="T79" fmla="*/ 527 h 549"/>
                  <a:gd name="T80" fmla="*/ 135 w 469"/>
                  <a:gd name="T81" fmla="*/ 527 h 549"/>
                  <a:gd name="T82" fmla="*/ 109 w 469"/>
                  <a:gd name="T83" fmla="*/ 509 h 549"/>
                  <a:gd name="T84" fmla="*/ 80 w 469"/>
                  <a:gd name="T85" fmla="*/ 517 h 549"/>
                  <a:gd name="T86" fmla="*/ 28 w 469"/>
                  <a:gd name="T87" fmla="*/ 49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9" h="549">
                    <a:moveTo>
                      <a:pt x="12" y="477"/>
                    </a:moveTo>
                    <a:lnTo>
                      <a:pt x="5" y="461"/>
                    </a:lnTo>
                    <a:lnTo>
                      <a:pt x="5" y="460"/>
                    </a:lnTo>
                    <a:lnTo>
                      <a:pt x="10" y="461"/>
                    </a:lnTo>
                    <a:lnTo>
                      <a:pt x="17" y="456"/>
                    </a:lnTo>
                    <a:lnTo>
                      <a:pt x="7" y="447"/>
                    </a:lnTo>
                    <a:lnTo>
                      <a:pt x="1" y="442"/>
                    </a:lnTo>
                    <a:lnTo>
                      <a:pt x="3" y="430"/>
                    </a:lnTo>
                    <a:lnTo>
                      <a:pt x="0" y="425"/>
                    </a:lnTo>
                    <a:lnTo>
                      <a:pt x="0" y="407"/>
                    </a:lnTo>
                    <a:lnTo>
                      <a:pt x="5" y="409"/>
                    </a:lnTo>
                    <a:lnTo>
                      <a:pt x="7" y="404"/>
                    </a:lnTo>
                    <a:lnTo>
                      <a:pt x="0" y="402"/>
                    </a:lnTo>
                    <a:lnTo>
                      <a:pt x="5" y="385"/>
                    </a:lnTo>
                    <a:lnTo>
                      <a:pt x="19" y="367"/>
                    </a:lnTo>
                    <a:lnTo>
                      <a:pt x="21" y="358"/>
                    </a:lnTo>
                    <a:lnTo>
                      <a:pt x="29" y="337"/>
                    </a:lnTo>
                    <a:lnTo>
                      <a:pt x="28" y="298"/>
                    </a:lnTo>
                    <a:lnTo>
                      <a:pt x="14" y="280"/>
                    </a:lnTo>
                    <a:lnTo>
                      <a:pt x="10" y="255"/>
                    </a:lnTo>
                    <a:lnTo>
                      <a:pt x="36" y="245"/>
                    </a:lnTo>
                    <a:lnTo>
                      <a:pt x="73" y="242"/>
                    </a:lnTo>
                    <a:lnTo>
                      <a:pt x="87" y="226"/>
                    </a:lnTo>
                    <a:lnTo>
                      <a:pt x="92" y="223"/>
                    </a:lnTo>
                    <a:lnTo>
                      <a:pt x="97" y="221"/>
                    </a:lnTo>
                    <a:lnTo>
                      <a:pt x="106" y="223"/>
                    </a:lnTo>
                    <a:lnTo>
                      <a:pt x="106" y="199"/>
                    </a:lnTo>
                    <a:lnTo>
                      <a:pt x="100" y="194"/>
                    </a:lnTo>
                    <a:lnTo>
                      <a:pt x="97" y="162"/>
                    </a:lnTo>
                    <a:lnTo>
                      <a:pt x="109" y="159"/>
                    </a:lnTo>
                    <a:lnTo>
                      <a:pt x="92" y="127"/>
                    </a:lnTo>
                    <a:lnTo>
                      <a:pt x="87" y="108"/>
                    </a:lnTo>
                    <a:lnTo>
                      <a:pt x="50" y="75"/>
                    </a:lnTo>
                    <a:lnTo>
                      <a:pt x="69" y="65"/>
                    </a:lnTo>
                    <a:lnTo>
                      <a:pt x="61" y="56"/>
                    </a:lnTo>
                    <a:lnTo>
                      <a:pt x="95" y="38"/>
                    </a:lnTo>
                    <a:lnTo>
                      <a:pt x="109" y="38"/>
                    </a:lnTo>
                    <a:lnTo>
                      <a:pt x="123" y="33"/>
                    </a:lnTo>
                    <a:lnTo>
                      <a:pt x="123" y="19"/>
                    </a:lnTo>
                    <a:lnTo>
                      <a:pt x="128" y="13"/>
                    </a:lnTo>
                    <a:lnTo>
                      <a:pt x="135" y="16"/>
                    </a:lnTo>
                    <a:lnTo>
                      <a:pt x="146" y="0"/>
                    </a:lnTo>
                    <a:lnTo>
                      <a:pt x="149" y="3"/>
                    </a:lnTo>
                    <a:lnTo>
                      <a:pt x="146" y="11"/>
                    </a:lnTo>
                    <a:lnTo>
                      <a:pt x="154" y="16"/>
                    </a:lnTo>
                    <a:lnTo>
                      <a:pt x="172" y="11"/>
                    </a:lnTo>
                    <a:lnTo>
                      <a:pt x="175" y="19"/>
                    </a:lnTo>
                    <a:lnTo>
                      <a:pt x="186" y="25"/>
                    </a:lnTo>
                    <a:lnTo>
                      <a:pt x="206" y="33"/>
                    </a:lnTo>
                    <a:lnTo>
                      <a:pt x="212" y="30"/>
                    </a:lnTo>
                    <a:lnTo>
                      <a:pt x="224" y="33"/>
                    </a:lnTo>
                    <a:lnTo>
                      <a:pt x="232" y="38"/>
                    </a:lnTo>
                    <a:lnTo>
                      <a:pt x="265" y="29"/>
                    </a:lnTo>
                    <a:lnTo>
                      <a:pt x="297" y="25"/>
                    </a:lnTo>
                    <a:lnTo>
                      <a:pt x="316" y="30"/>
                    </a:lnTo>
                    <a:lnTo>
                      <a:pt x="316" y="33"/>
                    </a:lnTo>
                    <a:lnTo>
                      <a:pt x="342" y="38"/>
                    </a:lnTo>
                    <a:lnTo>
                      <a:pt x="351" y="35"/>
                    </a:lnTo>
                    <a:lnTo>
                      <a:pt x="384" y="48"/>
                    </a:lnTo>
                    <a:lnTo>
                      <a:pt x="392" y="46"/>
                    </a:lnTo>
                    <a:lnTo>
                      <a:pt x="408" y="49"/>
                    </a:lnTo>
                    <a:lnTo>
                      <a:pt x="411" y="68"/>
                    </a:lnTo>
                    <a:lnTo>
                      <a:pt x="423" y="78"/>
                    </a:lnTo>
                    <a:lnTo>
                      <a:pt x="430" y="75"/>
                    </a:lnTo>
                    <a:lnTo>
                      <a:pt x="437" y="75"/>
                    </a:lnTo>
                    <a:lnTo>
                      <a:pt x="437" y="83"/>
                    </a:lnTo>
                    <a:lnTo>
                      <a:pt x="449" y="87"/>
                    </a:lnTo>
                    <a:lnTo>
                      <a:pt x="453" y="95"/>
                    </a:lnTo>
                    <a:lnTo>
                      <a:pt x="449" y="121"/>
                    </a:lnTo>
                    <a:lnTo>
                      <a:pt x="469" y="130"/>
                    </a:lnTo>
                    <a:lnTo>
                      <a:pt x="469" y="151"/>
                    </a:lnTo>
                    <a:lnTo>
                      <a:pt x="458" y="183"/>
                    </a:lnTo>
                    <a:lnTo>
                      <a:pt x="439" y="184"/>
                    </a:lnTo>
                    <a:lnTo>
                      <a:pt x="430" y="199"/>
                    </a:lnTo>
                    <a:lnTo>
                      <a:pt x="423" y="197"/>
                    </a:lnTo>
                    <a:lnTo>
                      <a:pt x="420" y="207"/>
                    </a:lnTo>
                    <a:lnTo>
                      <a:pt x="413" y="207"/>
                    </a:lnTo>
                    <a:lnTo>
                      <a:pt x="411" y="235"/>
                    </a:lnTo>
                    <a:lnTo>
                      <a:pt x="404" y="251"/>
                    </a:lnTo>
                    <a:lnTo>
                      <a:pt x="396" y="264"/>
                    </a:lnTo>
                    <a:lnTo>
                      <a:pt x="385" y="278"/>
                    </a:lnTo>
                    <a:lnTo>
                      <a:pt x="390" y="285"/>
                    </a:lnTo>
                    <a:lnTo>
                      <a:pt x="404" y="280"/>
                    </a:lnTo>
                    <a:lnTo>
                      <a:pt x="415" y="288"/>
                    </a:lnTo>
                    <a:lnTo>
                      <a:pt x="404" y="309"/>
                    </a:lnTo>
                    <a:lnTo>
                      <a:pt x="404" y="372"/>
                    </a:lnTo>
                    <a:lnTo>
                      <a:pt x="415" y="383"/>
                    </a:lnTo>
                    <a:lnTo>
                      <a:pt x="406" y="399"/>
                    </a:lnTo>
                    <a:lnTo>
                      <a:pt x="413" y="417"/>
                    </a:lnTo>
                    <a:lnTo>
                      <a:pt x="415" y="444"/>
                    </a:lnTo>
                    <a:lnTo>
                      <a:pt x="413" y="447"/>
                    </a:lnTo>
                    <a:lnTo>
                      <a:pt x="401" y="455"/>
                    </a:lnTo>
                    <a:lnTo>
                      <a:pt x="390" y="474"/>
                    </a:lnTo>
                    <a:lnTo>
                      <a:pt x="389" y="492"/>
                    </a:lnTo>
                    <a:lnTo>
                      <a:pt x="373" y="490"/>
                    </a:lnTo>
                    <a:lnTo>
                      <a:pt x="351" y="471"/>
                    </a:lnTo>
                    <a:lnTo>
                      <a:pt x="342" y="469"/>
                    </a:lnTo>
                    <a:lnTo>
                      <a:pt x="316" y="484"/>
                    </a:lnTo>
                    <a:lnTo>
                      <a:pt x="316" y="496"/>
                    </a:lnTo>
                    <a:lnTo>
                      <a:pt x="328" y="517"/>
                    </a:lnTo>
                    <a:lnTo>
                      <a:pt x="319" y="527"/>
                    </a:lnTo>
                    <a:lnTo>
                      <a:pt x="311" y="528"/>
                    </a:lnTo>
                    <a:lnTo>
                      <a:pt x="309" y="533"/>
                    </a:lnTo>
                    <a:lnTo>
                      <a:pt x="304" y="533"/>
                    </a:lnTo>
                    <a:lnTo>
                      <a:pt x="298" y="541"/>
                    </a:lnTo>
                    <a:lnTo>
                      <a:pt x="276" y="541"/>
                    </a:lnTo>
                    <a:lnTo>
                      <a:pt x="271" y="531"/>
                    </a:lnTo>
                    <a:lnTo>
                      <a:pt x="250" y="527"/>
                    </a:lnTo>
                    <a:lnTo>
                      <a:pt x="246" y="533"/>
                    </a:lnTo>
                    <a:lnTo>
                      <a:pt x="234" y="533"/>
                    </a:lnTo>
                    <a:lnTo>
                      <a:pt x="225" y="541"/>
                    </a:lnTo>
                    <a:lnTo>
                      <a:pt x="222" y="541"/>
                    </a:lnTo>
                    <a:lnTo>
                      <a:pt x="212" y="549"/>
                    </a:lnTo>
                    <a:lnTo>
                      <a:pt x="201" y="546"/>
                    </a:lnTo>
                    <a:lnTo>
                      <a:pt x="196" y="519"/>
                    </a:lnTo>
                    <a:lnTo>
                      <a:pt x="180" y="523"/>
                    </a:lnTo>
                    <a:lnTo>
                      <a:pt x="175" y="536"/>
                    </a:lnTo>
                    <a:lnTo>
                      <a:pt x="170" y="539"/>
                    </a:lnTo>
                    <a:lnTo>
                      <a:pt x="161" y="528"/>
                    </a:lnTo>
                    <a:lnTo>
                      <a:pt x="153" y="527"/>
                    </a:lnTo>
                    <a:lnTo>
                      <a:pt x="149" y="528"/>
                    </a:lnTo>
                    <a:lnTo>
                      <a:pt x="135" y="520"/>
                    </a:lnTo>
                    <a:lnTo>
                      <a:pt x="135" y="527"/>
                    </a:lnTo>
                    <a:lnTo>
                      <a:pt x="120" y="527"/>
                    </a:lnTo>
                    <a:lnTo>
                      <a:pt x="114" y="511"/>
                    </a:lnTo>
                    <a:lnTo>
                      <a:pt x="109" y="509"/>
                    </a:lnTo>
                    <a:lnTo>
                      <a:pt x="99" y="523"/>
                    </a:lnTo>
                    <a:lnTo>
                      <a:pt x="83" y="527"/>
                    </a:lnTo>
                    <a:lnTo>
                      <a:pt x="80" y="517"/>
                    </a:lnTo>
                    <a:lnTo>
                      <a:pt x="57" y="509"/>
                    </a:lnTo>
                    <a:lnTo>
                      <a:pt x="40" y="482"/>
                    </a:lnTo>
                    <a:lnTo>
                      <a:pt x="28" y="492"/>
                    </a:lnTo>
                    <a:lnTo>
                      <a:pt x="12" y="47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6" name="Freeform 126"/>
              <p:cNvSpPr>
                <a:spLocks/>
              </p:cNvSpPr>
              <p:nvPr/>
            </p:nvSpPr>
            <p:spPr bwMode="auto">
              <a:xfrm>
                <a:off x="8002116" y="4006867"/>
                <a:ext cx="44450" cy="17463"/>
              </a:xfrm>
              <a:custGeom>
                <a:avLst/>
                <a:gdLst>
                  <a:gd name="T0" fmla="*/ 0 w 28"/>
                  <a:gd name="T1" fmla="*/ 9 h 11"/>
                  <a:gd name="T2" fmla="*/ 1 w 28"/>
                  <a:gd name="T3" fmla="*/ 0 h 11"/>
                  <a:gd name="T4" fmla="*/ 28 w 28"/>
                  <a:gd name="T5" fmla="*/ 5 h 11"/>
                  <a:gd name="T6" fmla="*/ 26 w 28"/>
                  <a:gd name="T7" fmla="*/ 11 h 11"/>
                  <a:gd name="T8" fmla="*/ 0 w 28"/>
                  <a:gd name="T9" fmla="*/ 9 h 11"/>
                </a:gdLst>
                <a:ahLst/>
                <a:cxnLst>
                  <a:cxn ang="0">
                    <a:pos x="T0" y="T1"/>
                  </a:cxn>
                  <a:cxn ang="0">
                    <a:pos x="T2" y="T3"/>
                  </a:cxn>
                  <a:cxn ang="0">
                    <a:pos x="T4" y="T5"/>
                  </a:cxn>
                  <a:cxn ang="0">
                    <a:pos x="T6" y="T7"/>
                  </a:cxn>
                  <a:cxn ang="0">
                    <a:pos x="T8" y="T9"/>
                  </a:cxn>
                </a:cxnLst>
                <a:rect l="0" t="0" r="r" b="b"/>
                <a:pathLst>
                  <a:path w="28" h="11">
                    <a:moveTo>
                      <a:pt x="0" y="9"/>
                    </a:moveTo>
                    <a:lnTo>
                      <a:pt x="1" y="0"/>
                    </a:lnTo>
                    <a:lnTo>
                      <a:pt x="28" y="5"/>
                    </a:lnTo>
                    <a:lnTo>
                      <a:pt x="26" y="11"/>
                    </a:lnTo>
                    <a:lnTo>
                      <a:pt x="0" y="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7" name="Freeform 127"/>
              <p:cNvSpPr>
                <a:spLocks/>
              </p:cNvSpPr>
              <p:nvPr/>
            </p:nvSpPr>
            <p:spPr bwMode="auto">
              <a:xfrm>
                <a:off x="8002116" y="4006867"/>
                <a:ext cx="44450" cy="17463"/>
              </a:xfrm>
              <a:custGeom>
                <a:avLst/>
                <a:gdLst>
                  <a:gd name="T0" fmla="*/ 0 w 28"/>
                  <a:gd name="T1" fmla="*/ 9 h 11"/>
                  <a:gd name="T2" fmla="*/ 1 w 28"/>
                  <a:gd name="T3" fmla="*/ 0 h 11"/>
                  <a:gd name="T4" fmla="*/ 28 w 28"/>
                  <a:gd name="T5" fmla="*/ 5 h 11"/>
                  <a:gd name="T6" fmla="*/ 26 w 28"/>
                  <a:gd name="T7" fmla="*/ 11 h 11"/>
                  <a:gd name="T8" fmla="*/ 0 w 28"/>
                  <a:gd name="T9" fmla="*/ 9 h 11"/>
                </a:gdLst>
                <a:ahLst/>
                <a:cxnLst>
                  <a:cxn ang="0">
                    <a:pos x="T0" y="T1"/>
                  </a:cxn>
                  <a:cxn ang="0">
                    <a:pos x="T2" y="T3"/>
                  </a:cxn>
                  <a:cxn ang="0">
                    <a:pos x="T4" y="T5"/>
                  </a:cxn>
                  <a:cxn ang="0">
                    <a:pos x="T6" y="T7"/>
                  </a:cxn>
                  <a:cxn ang="0">
                    <a:pos x="T8" y="T9"/>
                  </a:cxn>
                </a:cxnLst>
                <a:rect l="0" t="0" r="r" b="b"/>
                <a:pathLst>
                  <a:path w="28" h="11">
                    <a:moveTo>
                      <a:pt x="0" y="9"/>
                    </a:moveTo>
                    <a:lnTo>
                      <a:pt x="1" y="0"/>
                    </a:lnTo>
                    <a:lnTo>
                      <a:pt x="28" y="5"/>
                    </a:lnTo>
                    <a:lnTo>
                      <a:pt x="26" y="11"/>
                    </a:lnTo>
                    <a:lnTo>
                      <a:pt x="0" y="9"/>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8" name="Freeform 128"/>
              <p:cNvSpPr>
                <a:spLocks/>
              </p:cNvSpPr>
              <p:nvPr/>
            </p:nvSpPr>
            <p:spPr bwMode="auto">
              <a:xfrm>
                <a:off x="7848128" y="1925646"/>
                <a:ext cx="1682750" cy="1530356"/>
              </a:xfrm>
              <a:custGeom>
                <a:avLst/>
                <a:gdLst>
                  <a:gd name="T0" fmla="*/ 5 w 1060"/>
                  <a:gd name="T1" fmla="*/ 734 h 964"/>
                  <a:gd name="T2" fmla="*/ 83 w 1060"/>
                  <a:gd name="T3" fmla="*/ 642 h 964"/>
                  <a:gd name="T4" fmla="*/ 210 w 1060"/>
                  <a:gd name="T5" fmla="*/ 580 h 964"/>
                  <a:gd name="T6" fmla="*/ 257 w 1060"/>
                  <a:gd name="T7" fmla="*/ 456 h 964"/>
                  <a:gd name="T8" fmla="*/ 292 w 1060"/>
                  <a:gd name="T9" fmla="*/ 294 h 964"/>
                  <a:gd name="T10" fmla="*/ 459 w 1060"/>
                  <a:gd name="T11" fmla="*/ 138 h 964"/>
                  <a:gd name="T12" fmla="*/ 527 w 1060"/>
                  <a:gd name="T13" fmla="*/ 0 h 964"/>
                  <a:gd name="T14" fmla="*/ 544 w 1060"/>
                  <a:gd name="T15" fmla="*/ 80 h 964"/>
                  <a:gd name="T16" fmla="*/ 614 w 1060"/>
                  <a:gd name="T17" fmla="*/ 111 h 964"/>
                  <a:gd name="T18" fmla="*/ 619 w 1060"/>
                  <a:gd name="T19" fmla="*/ 178 h 964"/>
                  <a:gd name="T20" fmla="*/ 614 w 1060"/>
                  <a:gd name="T21" fmla="*/ 210 h 964"/>
                  <a:gd name="T22" fmla="*/ 633 w 1060"/>
                  <a:gd name="T23" fmla="*/ 262 h 964"/>
                  <a:gd name="T24" fmla="*/ 666 w 1060"/>
                  <a:gd name="T25" fmla="*/ 289 h 964"/>
                  <a:gd name="T26" fmla="*/ 728 w 1060"/>
                  <a:gd name="T27" fmla="*/ 270 h 964"/>
                  <a:gd name="T28" fmla="*/ 768 w 1060"/>
                  <a:gd name="T29" fmla="*/ 307 h 964"/>
                  <a:gd name="T30" fmla="*/ 775 w 1060"/>
                  <a:gd name="T31" fmla="*/ 353 h 964"/>
                  <a:gd name="T32" fmla="*/ 814 w 1060"/>
                  <a:gd name="T33" fmla="*/ 399 h 964"/>
                  <a:gd name="T34" fmla="*/ 847 w 1060"/>
                  <a:gd name="T35" fmla="*/ 462 h 964"/>
                  <a:gd name="T36" fmla="*/ 873 w 1060"/>
                  <a:gd name="T37" fmla="*/ 502 h 964"/>
                  <a:gd name="T38" fmla="*/ 939 w 1060"/>
                  <a:gd name="T39" fmla="*/ 524 h 964"/>
                  <a:gd name="T40" fmla="*/ 984 w 1060"/>
                  <a:gd name="T41" fmla="*/ 605 h 964"/>
                  <a:gd name="T42" fmla="*/ 1026 w 1060"/>
                  <a:gd name="T43" fmla="*/ 651 h 964"/>
                  <a:gd name="T44" fmla="*/ 1060 w 1060"/>
                  <a:gd name="T45" fmla="*/ 715 h 964"/>
                  <a:gd name="T46" fmla="*/ 1014 w 1060"/>
                  <a:gd name="T47" fmla="*/ 785 h 964"/>
                  <a:gd name="T48" fmla="*/ 989 w 1060"/>
                  <a:gd name="T49" fmla="*/ 842 h 964"/>
                  <a:gd name="T50" fmla="*/ 942 w 1060"/>
                  <a:gd name="T51" fmla="*/ 891 h 964"/>
                  <a:gd name="T52" fmla="*/ 897 w 1060"/>
                  <a:gd name="T53" fmla="*/ 940 h 964"/>
                  <a:gd name="T54" fmla="*/ 824 w 1060"/>
                  <a:gd name="T55" fmla="*/ 923 h 964"/>
                  <a:gd name="T56" fmla="*/ 784 w 1060"/>
                  <a:gd name="T57" fmla="*/ 893 h 964"/>
                  <a:gd name="T58" fmla="*/ 822 w 1060"/>
                  <a:gd name="T59" fmla="*/ 824 h 964"/>
                  <a:gd name="T60" fmla="*/ 791 w 1060"/>
                  <a:gd name="T61" fmla="*/ 777 h 964"/>
                  <a:gd name="T62" fmla="*/ 763 w 1060"/>
                  <a:gd name="T63" fmla="*/ 763 h 964"/>
                  <a:gd name="T64" fmla="*/ 704 w 1060"/>
                  <a:gd name="T65" fmla="*/ 729 h 964"/>
                  <a:gd name="T66" fmla="*/ 650 w 1060"/>
                  <a:gd name="T67" fmla="*/ 720 h 964"/>
                  <a:gd name="T68" fmla="*/ 565 w 1060"/>
                  <a:gd name="T69" fmla="*/ 724 h 964"/>
                  <a:gd name="T70" fmla="*/ 525 w 1060"/>
                  <a:gd name="T71" fmla="*/ 705 h 964"/>
                  <a:gd name="T72" fmla="*/ 499 w 1060"/>
                  <a:gd name="T73" fmla="*/ 696 h 964"/>
                  <a:gd name="T74" fmla="*/ 476 w 1060"/>
                  <a:gd name="T75" fmla="*/ 728 h 964"/>
                  <a:gd name="T76" fmla="*/ 422 w 1060"/>
                  <a:gd name="T77" fmla="*/ 759 h 964"/>
                  <a:gd name="T78" fmla="*/ 462 w 1060"/>
                  <a:gd name="T79" fmla="*/ 853 h 964"/>
                  <a:gd name="T80" fmla="*/ 459 w 1060"/>
                  <a:gd name="T81" fmla="*/ 918 h 964"/>
                  <a:gd name="T82" fmla="*/ 424 w 1060"/>
                  <a:gd name="T83" fmla="*/ 936 h 964"/>
                  <a:gd name="T84" fmla="*/ 342 w 1060"/>
                  <a:gd name="T85" fmla="*/ 940 h 964"/>
                  <a:gd name="T86" fmla="*/ 301 w 1060"/>
                  <a:gd name="T87" fmla="*/ 963 h 964"/>
                  <a:gd name="T88" fmla="*/ 283 w 1060"/>
                  <a:gd name="T89" fmla="*/ 886 h 964"/>
                  <a:gd name="T90" fmla="*/ 262 w 1060"/>
                  <a:gd name="T91" fmla="*/ 864 h 964"/>
                  <a:gd name="T92" fmla="*/ 217 w 1060"/>
                  <a:gd name="T93" fmla="*/ 851 h 964"/>
                  <a:gd name="T94" fmla="*/ 142 w 1060"/>
                  <a:gd name="T95" fmla="*/ 856 h 964"/>
                  <a:gd name="T96" fmla="*/ 66 w 1060"/>
                  <a:gd name="T97" fmla="*/ 81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0" h="964">
                    <a:moveTo>
                      <a:pt x="64" y="812"/>
                    </a:moveTo>
                    <a:lnTo>
                      <a:pt x="0" y="802"/>
                    </a:lnTo>
                    <a:lnTo>
                      <a:pt x="0" y="772"/>
                    </a:lnTo>
                    <a:lnTo>
                      <a:pt x="5" y="734"/>
                    </a:lnTo>
                    <a:lnTo>
                      <a:pt x="26" y="715"/>
                    </a:lnTo>
                    <a:lnTo>
                      <a:pt x="45" y="672"/>
                    </a:lnTo>
                    <a:lnTo>
                      <a:pt x="64" y="658"/>
                    </a:lnTo>
                    <a:lnTo>
                      <a:pt x="83" y="642"/>
                    </a:lnTo>
                    <a:lnTo>
                      <a:pt x="118" y="623"/>
                    </a:lnTo>
                    <a:lnTo>
                      <a:pt x="165" y="613"/>
                    </a:lnTo>
                    <a:lnTo>
                      <a:pt x="191" y="600"/>
                    </a:lnTo>
                    <a:lnTo>
                      <a:pt x="210" y="580"/>
                    </a:lnTo>
                    <a:lnTo>
                      <a:pt x="215" y="564"/>
                    </a:lnTo>
                    <a:lnTo>
                      <a:pt x="217" y="529"/>
                    </a:lnTo>
                    <a:lnTo>
                      <a:pt x="224" y="505"/>
                    </a:lnTo>
                    <a:lnTo>
                      <a:pt x="257" y="456"/>
                    </a:lnTo>
                    <a:lnTo>
                      <a:pt x="255" y="399"/>
                    </a:lnTo>
                    <a:lnTo>
                      <a:pt x="262" y="361"/>
                    </a:lnTo>
                    <a:lnTo>
                      <a:pt x="283" y="310"/>
                    </a:lnTo>
                    <a:lnTo>
                      <a:pt x="292" y="294"/>
                    </a:lnTo>
                    <a:lnTo>
                      <a:pt x="311" y="276"/>
                    </a:lnTo>
                    <a:lnTo>
                      <a:pt x="387" y="250"/>
                    </a:lnTo>
                    <a:lnTo>
                      <a:pt x="410" y="230"/>
                    </a:lnTo>
                    <a:lnTo>
                      <a:pt x="459" y="138"/>
                    </a:lnTo>
                    <a:lnTo>
                      <a:pt x="461" y="118"/>
                    </a:lnTo>
                    <a:lnTo>
                      <a:pt x="469" y="102"/>
                    </a:lnTo>
                    <a:lnTo>
                      <a:pt x="500" y="56"/>
                    </a:lnTo>
                    <a:lnTo>
                      <a:pt x="527" y="0"/>
                    </a:lnTo>
                    <a:lnTo>
                      <a:pt x="541" y="5"/>
                    </a:lnTo>
                    <a:lnTo>
                      <a:pt x="555" y="32"/>
                    </a:lnTo>
                    <a:lnTo>
                      <a:pt x="544" y="51"/>
                    </a:lnTo>
                    <a:lnTo>
                      <a:pt x="544" y="80"/>
                    </a:lnTo>
                    <a:lnTo>
                      <a:pt x="568" y="94"/>
                    </a:lnTo>
                    <a:lnTo>
                      <a:pt x="594" y="111"/>
                    </a:lnTo>
                    <a:lnTo>
                      <a:pt x="603" y="108"/>
                    </a:lnTo>
                    <a:lnTo>
                      <a:pt x="614" y="111"/>
                    </a:lnTo>
                    <a:lnTo>
                      <a:pt x="619" y="134"/>
                    </a:lnTo>
                    <a:lnTo>
                      <a:pt x="624" y="146"/>
                    </a:lnTo>
                    <a:lnTo>
                      <a:pt x="617" y="161"/>
                    </a:lnTo>
                    <a:lnTo>
                      <a:pt x="619" y="178"/>
                    </a:lnTo>
                    <a:lnTo>
                      <a:pt x="629" y="180"/>
                    </a:lnTo>
                    <a:lnTo>
                      <a:pt x="647" y="178"/>
                    </a:lnTo>
                    <a:lnTo>
                      <a:pt x="647" y="183"/>
                    </a:lnTo>
                    <a:lnTo>
                      <a:pt x="614" y="210"/>
                    </a:lnTo>
                    <a:lnTo>
                      <a:pt x="614" y="226"/>
                    </a:lnTo>
                    <a:lnTo>
                      <a:pt x="626" y="232"/>
                    </a:lnTo>
                    <a:lnTo>
                      <a:pt x="622" y="254"/>
                    </a:lnTo>
                    <a:lnTo>
                      <a:pt x="633" y="262"/>
                    </a:lnTo>
                    <a:lnTo>
                      <a:pt x="643" y="286"/>
                    </a:lnTo>
                    <a:lnTo>
                      <a:pt x="647" y="294"/>
                    </a:lnTo>
                    <a:lnTo>
                      <a:pt x="650" y="297"/>
                    </a:lnTo>
                    <a:lnTo>
                      <a:pt x="666" y="289"/>
                    </a:lnTo>
                    <a:lnTo>
                      <a:pt x="675" y="281"/>
                    </a:lnTo>
                    <a:lnTo>
                      <a:pt x="695" y="272"/>
                    </a:lnTo>
                    <a:lnTo>
                      <a:pt x="706" y="264"/>
                    </a:lnTo>
                    <a:lnTo>
                      <a:pt x="728" y="270"/>
                    </a:lnTo>
                    <a:lnTo>
                      <a:pt x="735" y="280"/>
                    </a:lnTo>
                    <a:lnTo>
                      <a:pt x="744" y="281"/>
                    </a:lnTo>
                    <a:lnTo>
                      <a:pt x="760" y="302"/>
                    </a:lnTo>
                    <a:lnTo>
                      <a:pt x="768" y="307"/>
                    </a:lnTo>
                    <a:lnTo>
                      <a:pt x="772" y="332"/>
                    </a:lnTo>
                    <a:lnTo>
                      <a:pt x="775" y="332"/>
                    </a:lnTo>
                    <a:lnTo>
                      <a:pt x="782" y="351"/>
                    </a:lnTo>
                    <a:lnTo>
                      <a:pt x="775" y="353"/>
                    </a:lnTo>
                    <a:lnTo>
                      <a:pt x="784" y="365"/>
                    </a:lnTo>
                    <a:lnTo>
                      <a:pt x="789" y="365"/>
                    </a:lnTo>
                    <a:lnTo>
                      <a:pt x="812" y="386"/>
                    </a:lnTo>
                    <a:lnTo>
                      <a:pt x="814" y="399"/>
                    </a:lnTo>
                    <a:lnTo>
                      <a:pt x="826" y="410"/>
                    </a:lnTo>
                    <a:lnTo>
                      <a:pt x="833" y="440"/>
                    </a:lnTo>
                    <a:lnTo>
                      <a:pt x="838" y="443"/>
                    </a:lnTo>
                    <a:lnTo>
                      <a:pt x="847" y="462"/>
                    </a:lnTo>
                    <a:lnTo>
                      <a:pt x="854" y="466"/>
                    </a:lnTo>
                    <a:lnTo>
                      <a:pt x="868" y="475"/>
                    </a:lnTo>
                    <a:lnTo>
                      <a:pt x="873" y="492"/>
                    </a:lnTo>
                    <a:lnTo>
                      <a:pt x="873" y="502"/>
                    </a:lnTo>
                    <a:lnTo>
                      <a:pt x="885" y="519"/>
                    </a:lnTo>
                    <a:lnTo>
                      <a:pt x="909" y="519"/>
                    </a:lnTo>
                    <a:lnTo>
                      <a:pt x="932" y="527"/>
                    </a:lnTo>
                    <a:lnTo>
                      <a:pt x="939" y="524"/>
                    </a:lnTo>
                    <a:lnTo>
                      <a:pt x="949" y="527"/>
                    </a:lnTo>
                    <a:lnTo>
                      <a:pt x="958" y="542"/>
                    </a:lnTo>
                    <a:lnTo>
                      <a:pt x="968" y="548"/>
                    </a:lnTo>
                    <a:lnTo>
                      <a:pt x="984" y="605"/>
                    </a:lnTo>
                    <a:lnTo>
                      <a:pt x="991" y="610"/>
                    </a:lnTo>
                    <a:lnTo>
                      <a:pt x="996" y="621"/>
                    </a:lnTo>
                    <a:lnTo>
                      <a:pt x="1005" y="626"/>
                    </a:lnTo>
                    <a:lnTo>
                      <a:pt x="1026" y="651"/>
                    </a:lnTo>
                    <a:lnTo>
                      <a:pt x="1027" y="667"/>
                    </a:lnTo>
                    <a:lnTo>
                      <a:pt x="1034" y="678"/>
                    </a:lnTo>
                    <a:lnTo>
                      <a:pt x="1055" y="691"/>
                    </a:lnTo>
                    <a:lnTo>
                      <a:pt x="1060" y="715"/>
                    </a:lnTo>
                    <a:lnTo>
                      <a:pt x="1052" y="742"/>
                    </a:lnTo>
                    <a:lnTo>
                      <a:pt x="1038" y="767"/>
                    </a:lnTo>
                    <a:lnTo>
                      <a:pt x="1034" y="781"/>
                    </a:lnTo>
                    <a:lnTo>
                      <a:pt x="1014" y="785"/>
                    </a:lnTo>
                    <a:lnTo>
                      <a:pt x="1005" y="809"/>
                    </a:lnTo>
                    <a:lnTo>
                      <a:pt x="1012" y="816"/>
                    </a:lnTo>
                    <a:lnTo>
                      <a:pt x="1014" y="829"/>
                    </a:lnTo>
                    <a:lnTo>
                      <a:pt x="989" y="842"/>
                    </a:lnTo>
                    <a:lnTo>
                      <a:pt x="974" y="866"/>
                    </a:lnTo>
                    <a:lnTo>
                      <a:pt x="956" y="871"/>
                    </a:lnTo>
                    <a:lnTo>
                      <a:pt x="944" y="882"/>
                    </a:lnTo>
                    <a:lnTo>
                      <a:pt x="942" y="891"/>
                    </a:lnTo>
                    <a:lnTo>
                      <a:pt x="935" y="893"/>
                    </a:lnTo>
                    <a:lnTo>
                      <a:pt x="918" y="923"/>
                    </a:lnTo>
                    <a:lnTo>
                      <a:pt x="902" y="940"/>
                    </a:lnTo>
                    <a:lnTo>
                      <a:pt x="897" y="940"/>
                    </a:lnTo>
                    <a:lnTo>
                      <a:pt x="892" y="940"/>
                    </a:lnTo>
                    <a:lnTo>
                      <a:pt x="868" y="950"/>
                    </a:lnTo>
                    <a:lnTo>
                      <a:pt x="852" y="953"/>
                    </a:lnTo>
                    <a:lnTo>
                      <a:pt x="824" y="923"/>
                    </a:lnTo>
                    <a:lnTo>
                      <a:pt x="817" y="907"/>
                    </a:lnTo>
                    <a:lnTo>
                      <a:pt x="808" y="904"/>
                    </a:lnTo>
                    <a:lnTo>
                      <a:pt x="796" y="904"/>
                    </a:lnTo>
                    <a:lnTo>
                      <a:pt x="784" y="893"/>
                    </a:lnTo>
                    <a:lnTo>
                      <a:pt x="793" y="878"/>
                    </a:lnTo>
                    <a:lnTo>
                      <a:pt x="812" y="877"/>
                    </a:lnTo>
                    <a:lnTo>
                      <a:pt x="822" y="845"/>
                    </a:lnTo>
                    <a:lnTo>
                      <a:pt x="822" y="824"/>
                    </a:lnTo>
                    <a:lnTo>
                      <a:pt x="803" y="815"/>
                    </a:lnTo>
                    <a:lnTo>
                      <a:pt x="807" y="790"/>
                    </a:lnTo>
                    <a:lnTo>
                      <a:pt x="803" y="781"/>
                    </a:lnTo>
                    <a:lnTo>
                      <a:pt x="791" y="777"/>
                    </a:lnTo>
                    <a:lnTo>
                      <a:pt x="791" y="769"/>
                    </a:lnTo>
                    <a:lnTo>
                      <a:pt x="784" y="769"/>
                    </a:lnTo>
                    <a:lnTo>
                      <a:pt x="777" y="772"/>
                    </a:lnTo>
                    <a:lnTo>
                      <a:pt x="763" y="763"/>
                    </a:lnTo>
                    <a:lnTo>
                      <a:pt x="761" y="745"/>
                    </a:lnTo>
                    <a:lnTo>
                      <a:pt x="746" y="740"/>
                    </a:lnTo>
                    <a:lnTo>
                      <a:pt x="737" y="742"/>
                    </a:lnTo>
                    <a:lnTo>
                      <a:pt x="704" y="729"/>
                    </a:lnTo>
                    <a:lnTo>
                      <a:pt x="695" y="732"/>
                    </a:lnTo>
                    <a:lnTo>
                      <a:pt x="668" y="728"/>
                    </a:lnTo>
                    <a:lnTo>
                      <a:pt x="668" y="724"/>
                    </a:lnTo>
                    <a:lnTo>
                      <a:pt x="650" y="720"/>
                    </a:lnTo>
                    <a:lnTo>
                      <a:pt x="619" y="723"/>
                    </a:lnTo>
                    <a:lnTo>
                      <a:pt x="586" y="732"/>
                    </a:lnTo>
                    <a:lnTo>
                      <a:pt x="577" y="728"/>
                    </a:lnTo>
                    <a:lnTo>
                      <a:pt x="565" y="724"/>
                    </a:lnTo>
                    <a:lnTo>
                      <a:pt x="560" y="728"/>
                    </a:lnTo>
                    <a:lnTo>
                      <a:pt x="539" y="720"/>
                    </a:lnTo>
                    <a:lnTo>
                      <a:pt x="527" y="713"/>
                    </a:lnTo>
                    <a:lnTo>
                      <a:pt x="525" y="705"/>
                    </a:lnTo>
                    <a:lnTo>
                      <a:pt x="507" y="710"/>
                    </a:lnTo>
                    <a:lnTo>
                      <a:pt x="499" y="705"/>
                    </a:lnTo>
                    <a:lnTo>
                      <a:pt x="500" y="697"/>
                    </a:lnTo>
                    <a:lnTo>
                      <a:pt x="499" y="696"/>
                    </a:lnTo>
                    <a:lnTo>
                      <a:pt x="487" y="710"/>
                    </a:lnTo>
                    <a:lnTo>
                      <a:pt x="481" y="707"/>
                    </a:lnTo>
                    <a:lnTo>
                      <a:pt x="476" y="713"/>
                    </a:lnTo>
                    <a:lnTo>
                      <a:pt x="476" y="728"/>
                    </a:lnTo>
                    <a:lnTo>
                      <a:pt x="462" y="732"/>
                    </a:lnTo>
                    <a:lnTo>
                      <a:pt x="447" y="732"/>
                    </a:lnTo>
                    <a:lnTo>
                      <a:pt x="414" y="750"/>
                    </a:lnTo>
                    <a:lnTo>
                      <a:pt x="422" y="759"/>
                    </a:lnTo>
                    <a:lnTo>
                      <a:pt x="403" y="769"/>
                    </a:lnTo>
                    <a:lnTo>
                      <a:pt x="440" y="802"/>
                    </a:lnTo>
                    <a:lnTo>
                      <a:pt x="445" y="821"/>
                    </a:lnTo>
                    <a:lnTo>
                      <a:pt x="462" y="853"/>
                    </a:lnTo>
                    <a:lnTo>
                      <a:pt x="450" y="856"/>
                    </a:lnTo>
                    <a:lnTo>
                      <a:pt x="454" y="888"/>
                    </a:lnTo>
                    <a:lnTo>
                      <a:pt x="459" y="893"/>
                    </a:lnTo>
                    <a:lnTo>
                      <a:pt x="459" y="918"/>
                    </a:lnTo>
                    <a:lnTo>
                      <a:pt x="450" y="915"/>
                    </a:lnTo>
                    <a:lnTo>
                      <a:pt x="445" y="918"/>
                    </a:lnTo>
                    <a:lnTo>
                      <a:pt x="438" y="920"/>
                    </a:lnTo>
                    <a:lnTo>
                      <a:pt x="424" y="936"/>
                    </a:lnTo>
                    <a:lnTo>
                      <a:pt x="389" y="939"/>
                    </a:lnTo>
                    <a:lnTo>
                      <a:pt x="363" y="948"/>
                    </a:lnTo>
                    <a:lnTo>
                      <a:pt x="354" y="939"/>
                    </a:lnTo>
                    <a:lnTo>
                      <a:pt x="342" y="940"/>
                    </a:lnTo>
                    <a:lnTo>
                      <a:pt x="337" y="945"/>
                    </a:lnTo>
                    <a:lnTo>
                      <a:pt x="327" y="948"/>
                    </a:lnTo>
                    <a:lnTo>
                      <a:pt x="309" y="964"/>
                    </a:lnTo>
                    <a:lnTo>
                      <a:pt x="301" y="963"/>
                    </a:lnTo>
                    <a:lnTo>
                      <a:pt x="302" y="950"/>
                    </a:lnTo>
                    <a:lnTo>
                      <a:pt x="288" y="928"/>
                    </a:lnTo>
                    <a:lnTo>
                      <a:pt x="280" y="897"/>
                    </a:lnTo>
                    <a:lnTo>
                      <a:pt x="283" y="886"/>
                    </a:lnTo>
                    <a:lnTo>
                      <a:pt x="278" y="883"/>
                    </a:lnTo>
                    <a:lnTo>
                      <a:pt x="273" y="871"/>
                    </a:lnTo>
                    <a:lnTo>
                      <a:pt x="264" y="866"/>
                    </a:lnTo>
                    <a:lnTo>
                      <a:pt x="262" y="864"/>
                    </a:lnTo>
                    <a:lnTo>
                      <a:pt x="245" y="866"/>
                    </a:lnTo>
                    <a:lnTo>
                      <a:pt x="238" y="871"/>
                    </a:lnTo>
                    <a:lnTo>
                      <a:pt x="238" y="856"/>
                    </a:lnTo>
                    <a:lnTo>
                      <a:pt x="217" y="851"/>
                    </a:lnTo>
                    <a:lnTo>
                      <a:pt x="200" y="853"/>
                    </a:lnTo>
                    <a:lnTo>
                      <a:pt x="200" y="856"/>
                    </a:lnTo>
                    <a:lnTo>
                      <a:pt x="148" y="853"/>
                    </a:lnTo>
                    <a:lnTo>
                      <a:pt x="142" y="856"/>
                    </a:lnTo>
                    <a:lnTo>
                      <a:pt x="144" y="834"/>
                    </a:lnTo>
                    <a:lnTo>
                      <a:pt x="142" y="821"/>
                    </a:lnTo>
                    <a:lnTo>
                      <a:pt x="125" y="812"/>
                    </a:lnTo>
                    <a:lnTo>
                      <a:pt x="66" y="815"/>
                    </a:lnTo>
                    <a:lnTo>
                      <a:pt x="64" y="8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49" name="Freeform 129"/>
              <p:cNvSpPr>
                <a:spLocks/>
              </p:cNvSpPr>
              <p:nvPr/>
            </p:nvSpPr>
            <p:spPr bwMode="auto">
              <a:xfrm>
                <a:off x="7848128" y="1925646"/>
                <a:ext cx="1682750" cy="1530356"/>
              </a:xfrm>
              <a:custGeom>
                <a:avLst/>
                <a:gdLst>
                  <a:gd name="T0" fmla="*/ 5 w 1060"/>
                  <a:gd name="T1" fmla="*/ 734 h 964"/>
                  <a:gd name="T2" fmla="*/ 83 w 1060"/>
                  <a:gd name="T3" fmla="*/ 642 h 964"/>
                  <a:gd name="T4" fmla="*/ 210 w 1060"/>
                  <a:gd name="T5" fmla="*/ 580 h 964"/>
                  <a:gd name="T6" fmla="*/ 257 w 1060"/>
                  <a:gd name="T7" fmla="*/ 456 h 964"/>
                  <a:gd name="T8" fmla="*/ 292 w 1060"/>
                  <a:gd name="T9" fmla="*/ 294 h 964"/>
                  <a:gd name="T10" fmla="*/ 459 w 1060"/>
                  <a:gd name="T11" fmla="*/ 138 h 964"/>
                  <a:gd name="T12" fmla="*/ 527 w 1060"/>
                  <a:gd name="T13" fmla="*/ 0 h 964"/>
                  <a:gd name="T14" fmla="*/ 544 w 1060"/>
                  <a:gd name="T15" fmla="*/ 80 h 964"/>
                  <a:gd name="T16" fmla="*/ 614 w 1060"/>
                  <a:gd name="T17" fmla="*/ 111 h 964"/>
                  <a:gd name="T18" fmla="*/ 619 w 1060"/>
                  <a:gd name="T19" fmla="*/ 178 h 964"/>
                  <a:gd name="T20" fmla="*/ 614 w 1060"/>
                  <a:gd name="T21" fmla="*/ 210 h 964"/>
                  <a:gd name="T22" fmla="*/ 633 w 1060"/>
                  <a:gd name="T23" fmla="*/ 262 h 964"/>
                  <a:gd name="T24" fmla="*/ 666 w 1060"/>
                  <a:gd name="T25" fmla="*/ 289 h 964"/>
                  <a:gd name="T26" fmla="*/ 728 w 1060"/>
                  <a:gd name="T27" fmla="*/ 270 h 964"/>
                  <a:gd name="T28" fmla="*/ 768 w 1060"/>
                  <a:gd name="T29" fmla="*/ 307 h 964"/>
                  <a:gd name="T30" fmla="*/ 775 w 1060"/>
                  <a:gd name="T31" fmla="*/ 353 h 964"/>
                  <a:gd name="T32" fmla="*/ 814 w 1060"/>
                  <a:gd name="T33" fmla="*/ 399 h 964"/>
                  <a:gd name="T34" fmla="*/ 847 w 1060"/>
                  <a:gd name="T35" fmla="*/ 462 h 964"/>
                  <a:gd name="T36" fmla="*/ 873 w 1060"/>
                  <a:gd name="T37" fmla="*/ 502 h 964"/>
                  <a:gd name="T38" fmla="*/ 939 w 1060"/>
                  <a:gd name="T39" fmla="*/ 524 h 964"/>
                  <a:gd name="T40" fmla="*/ 984 w 1060"/>
                  <a:gd name="T41" fmla="*/ 605 h 964"/>
                  <a:gd name="T42" fmla="*/ 1026 w 1060"/>
                  <a:gd name="T43" fmla="*/ 651 h 964"/>
                  <a:gd name="T44" fmla="*/ 1060 w 1060"/>
                  <a:gd name="T45" fmla="*/ 715 h 964"/>
                  <a:gd name="T46" fmla="*/ 1014 w 1060"/>
                  <a:gd name="T47" fmla="*/ 785 h 964"/>
                  <a:gd name="T48" fmla="*/ 989 w 1060"/>
                  <a:gd name="T49" fmla="*/ 842 h 964"/>
                  <a:gd name="T50" fmla="*/ 942 w 1060"/>
                  <a:gd name="T51" fmla="*/ 891 h 964"/>
                  <a:gd name="T52" fmla="*/ 897 w 1060"/>
                  <a:gd name="T53" fmla="*/ 940 h 964"/>
                  <a:gd name="T54" fmla="*/ 824 w 1060"/>
                  <a:gd name="T55" fmla="*/ 923 h 964"/>
                  <a:gd name="T56" fmla="*/ 784 w 1060"/>
                  <a:gd name="T57" fmla="*/ 893 h 964"/>
                  <a:gd name="T58" fmla="*/ 822 w 1060"/>
                  <a:gd name="T59" fmla="*/ 824 h 964"/>
                  <a:gd name="T60" fmla="*/ 791 w 1060"/>
                  <a:gd name="T61" fmla="*/ 777 h 964"/>
                  <a:gd name="T62" fmla="*/ 763 w 1060"/>
                  <a:gd name="T63" fmla="*/ 763 h 964"/>
                  <a:gd name="T64" fmla="*/ 704 w 1060"/>
                  <a:gd name="T65" fmla="*/ 729 h 964"/>
                  <a:gd name="T66" fmla="*/ 650 w 1060"/>
                  <a:gd name="T67" fmla="*/ 720 h 964"/>
                  <a:gd name="T68" fmla="*/ 565 w 1060"/>
                  <a:gd name="T69" fmla="*/ 724 h 964"/>
                  <a:gd name="T70" fmla="*/ 525 w 1060"/>
                  <a:gd name="T71" fmla="*/ 705 h 964"/>
                  <a:gd name="T72" fmla="*/ 499 w 1060"/>
                  <a:gd name="T73" fmla="*/ 696 h 964"/>
                  <a:gd name="T74" fmla="*/ 476 w 1060"/>
                  <a:gd name="T75" fmla="*/ 728 h 964"/>
                  <a:gd name="T76" fmla="*/ 422 w 1060"/>
                  <a:gd name="T77" fmla="*/ 759 h 964"/>
                  <a:gd name="T78" fmla="*/ 462 w 1060"/>
                  <a:gd name="T79" fmla="*/ 853 h 964"/>
                  <a:gd name="T80" fmla="*/ 459 w 1060"/>
                  <a:gd name="T81" fmla="*/ 918 h 964"/>
                  <a:gd name="T82" fmla="*/ 424 w 1060"/>
                  <a:gd name="T83" fmla="*/ 936 h 964"/>
                  <a:gd name="T84" fmla="*/ 342 w 1060"/>
                  <a:gd name="T85" fmla="*/ 940 h 964"/>
                  <a:gd name="T86" fmla="*/ 301 w 1060"/>
                  <a:gd name="T87" fmla="*/ 963 h 964"/>
                  <a:gd name="T88" fmla="*/ 283 w 1060"/>
                  <a:gd name="T89" fmla="*/ 886 h 964"/>
                  <a:gd name="T90" fmla="*/ 262 w 1060"/>
                  <a:gd name="T91" fmla="*/ 864 h 964"/>
                  <a:gd name="T92" fmla="*/ 217 w 1060"/>
                  <a:gd name="T93" fmla="*/ 851 h 964"/>
                  <a:gd name="T94" fmla="*/ 142 w 1060"/>
                  <a:gd name="T95" fmla="*/ 856 h 964"/>
                  <a:gd name="T96" fmla="*/ 66 w 1060"/>
                  <a:gd name="T97" fmla="*/ 81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0" h="964">
                    <a:moveTo>
                      <a:pt x="64" y="812"/>
                    </a:moveTo>
                    <a:lnTo>
                      <a:pt x="0" y="802"/>
                    </a:lnTo>
                    <a:lnTo>
                      <a:pt x="0" y="772"/>
                    </a:lnTo>
                    <a:lnTo>
                      <a:pt x="5" y="734"/>
                    </a:lnTo>
                    <a:lnTo>
                      <a:pt x="26" y="715"/>
                    </a:lnTo>
                    <a:lnTo>
                      <a:pt x="45" y="672"/>
                    </a:lnTo>
                    <a:lnTo>
                      <a:pt x="64" y="658"/>
                    </a:lnTo>
                    <a:lnTo>
                      <a:pt x="83" y="642"/>
                    </a:lnTo>
                    <a:lnTo>
                      <a:pt x="118" y="623"/>
                    </a:lnTo>
                    <a:lnTo>
                      <a:pt x="165" y="613"/>
                    </a:lnTo>
                    <a:lnTo>
                      <a:pt x="191" y="600"/>
                    </a:lnTo>
                    <a:lnTo>
                      <a:pt x="210" y="580"/>
                    </a:lnTo>
                    <a:lnTo>
                      <a:pt x="215" y="564"/>
                    </a:lnTo>
                    <a:lnTo>
                      <a:pt x="217" y="529"/>
                    </a:lnTo>
                    <a:lnTo>
                      <a:pt x="224" y="505"/>
                    </a:lnTo>
                    <a:lnTo>
                      <a:pt x="257" y="456"/>
                    </a:lnTo>
                    <a:lnTo>
                      <a:pt x="255" y="399"/>
                    </a:lnTo>
                    <a:lnTo>
                      <a:pt x="262" y="361"/>
                    </a:lnTo>
                    <a:lnTo>
                      <a:pt x="283" y="310"/>
                    </a:lnTo>
                    <a:lnTo>
                      <a:pt x="292" y="294"/>
                    </a:lnTo>
                    <a:lnTo>
                      <a:pt x="311" y="276"/>
                    </a:lnTo>
                    <a:lnTo>
                      <a:pt x="387" y="250"/>
                    </a:lnTo>
                    <a:lnTo>
                      <a:pt x="410" y="230"/>
                    </a:lnTo>
                    <a:lnTo>
                      <a:pt x="459" y="138"/>
                    </a:lnTo>
                    <a:lnTo>
                      <a:pt x="461" y="118"/>
                    </a:lnTo>
                    <a:lnTo>
                      <a:pt x="469" y="102"/>
                    </a:lnTo>
                    <a:lnTo>
                      <a:pt x="500" y="56"/>
                    </a:lnTo>
                    <a:lnTo>
                      <a:pt x="527" y="0"/>
                    </a:lnTo>
                    <a:lnTo>
                      <a:pt x="541" y="5"/>
                    </a:lnTo>
                    <a:lnTo>
                      <a:pt x="555" y="32"/>
                    </a:lnTo>
                    <a:lnTo>
                      <a:pt x="544" y="51"/>
                    </a:lnTo>
                    <a:lnTo>
                      <a:pt x="544" y="80"/>
                    </a:lnTo>
                    <a:lnTo>
                      <a:pt x="568" y="94"/>
                    </a:lnTo>
                    <a:lnTo>
                      <a:pt x="594" y="111"/>
                    </a:lnTo>
                    <a:lnTo>
                      <a:pt x="603" y="108"/>
                    </a:lnTo>
                    <a:lnTo>
                      <a:pt x="614" y="111"/>
                    </a:lnTo>
                    <a:lnTo>
                      <a:pt x="619" y="134"/>
                    </a:lnTo>
                    <a:lnTo>
                      <a:pt x="624" y="146"/>
                    </a:lnTo>
                    <a:lnTo>
                      <a:pt x="617" y="161"/>
                    </a:lnTo>
                    <a:lnTo>
                      <a:pt x="619" y="178"/>
                    </a:lnTo>
                    <a:lnTo>
                      <a:pt x="629" y="180"/>
                    </a:lnTo>
                    <a:lnTo>
                      <a:pt x="647" y="178"/>
                    </a:lnTo>
                    <a:lnTo>
                      <a:pt x="647" y="183"/>
                    </a:lnTo>
                    <a:lnTo>
                      <a:pt x="614" y="210"/>
                    </a:lnTo>
                    <a:lnTo>
                      <a:pt x="614" y="226"/>
                    </a:lnTo>
                    <a:lnTo>
                      <a:pt x="626" y="232"/>
                    </a:lnTo>
                    <a:lnTo>
                      <a:pt x="622" y="254"/>
                    </a:lnTo>
                    <a:lnTo>
                      <a:pt x="633" y="262"/>
                    </a:lnTo>
                    <a:lnTo>
                      <a:pt x="643" y="286"/>
                    </a:lnTo>
                    <a:lnTo>
                      <a:pt x="647" y="294"/>
                    </a:lnTo>
                    <a:lnTo>
                      <a:pt x="650" y="297"/>
                    </a:lnTo>
                    <a:lnTo>
                      <a:pt x="666" y="289"/>
                    </a:lnTo>
                    <a:lnTo>
                      <a:pt x="675" y="281"/>
                    </a:lnTo>
                    <a:lnTo>
                      <a:pt x="695" y="272"/>
                    </a:lnTo>
                    <a:lnTo>
                      <a:pt x="706" y="264"/>
                    </a:lnTo>
                    <a:lnTo>
                      <a:pt x="728" y="270"/>
                    </a:lnTo>
                    <a:lnTo>
                      <a:pt x="735" y="280"/>
                    </a:lnTo>
                    <a:lnTo>
                      <a:pt x="744" y="281"/>
                    </a:lnTo>
                    <a:lnTo>
                      <a:pt x="760" y="302"/>
                    </a:lnTo>
                    <a:lnTo>
                      <a:pt x="768" y="307"/>
                    </a:lnTo>
                    <a:lnTo>
                      <a:pt x="772" y="332"/>
                    </a:lnTo>
                    <a:lnTo>
                      <a:pt x="775" y="332"/>
                    </a:lnTo>
                    <a:lnTo>
                      <a:pt x="782" y="351"/>
                    </a:lnTo>
                    <a:lnTo>
                      <a:pt x="775" y="353"/>
                    </a:lnTo>
                    <a:lnTo>
                      <a:pt x="784" y="365"/>
                    </a:lnTo>
                    <a:lnTo>
                      <a:pt x="789" y="365"/>
                    </a:lnTo>
                    <a:lnTo>
                      <a:pt x="812" y="386"/>
                    </a:lnTo>
                    <a:lnTo>
                      <a:pt x="814" y="399"/>
                    </a:lnTo>
                    <a:lnTo>
                      <a:pt x="826" y="410"/>
                    </a:lnTo>
                    <a:lnTo>
                      <a:pt x="833" y="440"/>
                    </a:lnTo>
                    <a:lnTo>
                      <a:pt x="838" y="443"/>
                    </a:lnTo>
                    <a:lnTo>
                      <a:pt x="847" y="462"/>
                    </a:lnTo>
                    <a:lnTo>
                      <a:pt x="854" y="466"/>
                    </a:lnTo>
                    <a:lnTo>
                      <a:pt x="868" y="475"/>
                    </a:lnTo>
                    <a:lnTo>
                      <a:pt x="873" y="492"/>
                    </a:lnTo>
                    <a:lnTo>
                      <a:pt x="873" y="502"/>
                    </a:lnTo>
                    <a:lnTo>
                      <a:pt x="885" y="519"/>
                    </a:lnTo>
                    <a:lnTo>
                      <a:pt x="909" y="519"/>
                    </a:lnTo>
                    <a:lnTo>
                      <a:pt x="932" y="527"/>
                    </a:lnTo>
                    <a:lnTo>
                      <a:pt x="939" y="524"/>
                    </a:lnTo>
                    <a:lnTo>
                      <a:pt x="949" y="527"/>
                    </a:lnTo>
                    <a:lnTo>
                      <a:pt x="958" y="542"/>
                    </a:lnTo>
                    <a:lnTo>
                      <a:pt x="968" y="548"/>
                    </a:lnTo>
                    <a:lnTo>
                      <a:pt x="984" y="605"/>
                    </a:lnTo>
                    <a:lnTo>
                      <a:pt x="991" y="610"/>
                    </a:lnTo>
                    <a:lnTo>
                      <a:pt x="996" y="621"/>
                    </a:lnTo>
                    <a:lnTo>
                      <a:pt x="1005" y="626"/>
                    </a:lnTo>
                    <a:lnTo>
                      <a:pt x="1026" y="651"/>
                    </a:lnTo>
                    <a:lnTo>
                      <a:pt x="1027" y="667"/>
                    </a:lnTo>
                    <a:lnTo>
                      <a:pt x="1034" y="678"/>
                    </a:lnTo>
                    <a:lnTo>
                      <a:pt x="1055" y="691"/>
                    </a:lnTo>
                    <a:lnTo>
                      <a:pt x="1060" y="715"/>
                    </a:lnTo>
                    <a:lnTo>
                      <a:pt x="1052" y="742"/>
                    </a:lnTo>
                    <a:lnTo>
                      <a:pt x="1038" y="767"/>
                    </a:lnTo>
                    <a:lnTo>
                      <a:pt x="1034" y="781"/>
                    </a:lnTo>
                    <a:lnTo>
                      <a:pt x="1014" y="785"/>
                    </a:lnTo>
                    <a:lnTo>
                      <a:pt x="1005" y="809"/>
                    </a:lnTo>
                    <a:lnTo>
                      <a:pt x="1012" y="816"/>
                    </a:lnTo>
                    <a:lnTo>
                      <a:pt x="1014" y="829"/>
                    </a:lnTo>
                    <a:lnTo>
                      <a:pt x="989" y="842"/>
                    </a:lnTo>
                    <a:lnTo>
                      <a:pt x="974" y="866"/>
                    </a:lnTo>
                    <a:lnTo>
                      <a:pt x="956" y="871"/>
                    </a:lnTo>
                    <a:lnTo>
                      <a:pt x="944" y="882"/>
                    </a:lnTo>
                    <a:lnTo>
                      <a:pt x="942" y="891"/>
                    </a:lnTo>
                    <a:lnTo>
                      <a:pt x="935" y="893"/>
                    </a:lnTo>
                    <a:lnTo>
                      <a:pt x="918" y="923"/>
                    </a:lnTo>
                    <a:lnTo>
                      <a:pt x="902" y="940"/>
                    </a:lnTo>
                    <a:lnTo>
                      <a:pt x="897" y="940"/>
                    </a:lnTo>
                    <a:lnTo>
                      <a:pt x="892" y="940"/>
                    </a:lnTo>
                    <a:lnTo>
                      <a:pt x="868" y="950"/>
                    </a:lnTo>
                    <a:lnTo>
                      <a:pt x="852" y="953"/>
                    </a:lnTo>
                    <a:lnTo>
                      <a:pt x="824" y="923"/>
                    </a:lnTo>
                    <a:lnTo>
                      <a:pt x="817" y="907"/>
                    </a:lnTo>
                    <a:lnTo>
                      <a:pt x="808" y="904"/>
                    </a:lnTo>
                    <a:lnTo>
                      <a:pt x="796" y="904"/>
                    </a:lnTo>
                    <a:lnTo>
                      <a:pt x="784" y="893"/>
                    </a:lnTo>
                    <a:lnTo>
                      <a:pt x="793" y="878"/>
                    </a:lnTo>
                    <a:lnTo>
                      <a:pt x="812" y="877"/>
                    </a:lnTo>
                    <a:lnTo>
                      <a:pt x="822" y="845"/>
                    </a:lnTo>
                    <a:lnTo>
                      <a:pt x="822" y="824"/>
                    </a:lnTo>
                    <a:lnTo>
                      <a:pt x="803" y="815"/>
                    </a:lnTo>
                    <a:lnTo>
                      <a:pt x="807" y="790"/>
                    </a:lnTo>
                    <a:lnTo>
                      <a:pt x="803" y="781"/>
                    </a:lnTo>
                    <a:lnTo>
                      <a:pt x="791" y="777"/>
                    </a:lnTo>
                    <a:lnTo>
                      <a:pt x="791" y="769"/>
                    </a:lnTo>
                    <a:lnTo>
                      <a:pt x="784" y="769"/>
                    </a:lnTo>
                    <a:lnTo>
                      <a:pt x="777" y="772"/>
                    </a:lnTo>
                    <a:lnTo>
                      <a:pt x="763" y="763"/>
                    </a:lnTo>
                    <a:lnTo>
                      <a:pt x="761" y="745"/>
                    </a:lnTo>
                    <a:lnTo>
                      <a:pt x="746" y="740"/>
                    </a:lnTo>
                    <a:lnTo>
                      <a:pt x="737" y="742"/>
                    </a:lnTo>
                    <a:lnTo>
                      <a:pt x="704" y="729"/>
                    </a:lnTo>
                    <a:lnTo>
                      <a:pt x="695" y="732"/>
                    </a:lnTo>
                    <a:lnTo>
                      <a:pt x="668" y="728"/>
                    </a:lnTo>
                    <a:lnTo>
                      <a:pt x="668" y="724"/>
                    </a:lnTo>
                    <a:lnTo>
                      <a:pt x="650" y="720"/>
                    </a:lnTo>
                    <a:lnTo>
                      <a:pt x="619" y="723"/>
                    </a:lnTo>
                    <a:lnTo>
                      <a:pt x="586" y="732"/>
                    </a:lnTo>
                    <a:lnTo>
                      <a:pt x="577" y="728"/>
                    </a:lnTo>
                    <a:lnTo>
                      <a:pt x="565" y="724"/>
                    </a:lnTo>
                    <a:lnTo>
                      <a:pt x="560" y="728"/>
                    </a:lnTo>
                    <a:lnTo>
                      <a:pt x="539" y="720"/>
                    </a:lnTo>
                    <a:lnTo>
                      <a:pt x="527" y="713"/>
                    </a:lnTo>
                    <a:lnTo>
                      <a:pt x="525" y="705"/>
                    </a:lnTo>
                    <a:lnTo>
                      <a:pt x="507" y="710"/>
                    </a:lnTo>
                    <a:lnTo>
                      <a:pt x="499" y="705"/>
                    </a:lnTo>
                    <a:lnTo>
                      <a:pt x="500" y="697"/>
                    </a:lnTo>
                    <a:lnTo>
                      <a:pt x="499" y="696"/>
                    </a:lnTo>
                    <a:lnTo>
                      <a:pt x="487" y="710"/>
                    </a:lnTo>
                    <a:lnTo>
                      <a:pt x="481" y="707"/>
                    </a:lnTo>
                    <a:lnTo>
                      <a:pt x="476" y="713"/>
                    </a:lnTo>
                    <a:lnTo>
                      <a:pt x="476" y="728"/>
                    </a:lnTo>
                    <a:lnTo>
                      <a:pt x="462" y="732"/>
                    </a:lnTo>
                    <a:lnTo>
                      <a:pt x="447" y="732"/>
                    </a:lnTo>
                    <a:lnTo>
                      <a:pt x="414" y="750"/>
                    </a:lnTo>
                    <a:lnTo>
                      <a:pt x="422" y="759"/>
                    </a:lnTo>
                    <a:lnTo>
                      <a:pt x="403" y="769"/>
                    </a:lnTo>
                    <a:lnTo>
                      <a:pt x="440" y="802"/>
                    </a:lnTo>
                    <a:lnTo>
                      <a:pt x="445" y="821"/>
                    </a:lnTo>
                    <a:lnTo>
                      <a:pt x="462" y="853"/>
                    </a:lnTo>
                    <a:lnTo>
                      <a:pt x="450" y="856"/>
                    </a:lnTo>
                    <a:lnTo>
                      <a:pt x="454" y="888"/>
                    </a:lnTo>
                    <a:lnTo>
                      <a:pt x="459" y="893"/>
                    </a:lnTo>
                    <a:lnTo>
                      <a:pt x="459" y="918"/>
                    </a:lnTo>
                    <a:lnTo>
                      <a:pt x="450" y="915"/>
                    </a:lnTo>
                    <a:lnTo>
                      <a:pt x="445" y="918"/>
                    </a:lnTo>
                    <a:lnTo>
                      <a:pt x="438" y="920"/>
                    </a:lnTo>
                    <a:lnTo>
                      <a:pt x="424" y="936"/>
                    </a:lnTo>
                    <a:lnTo>
                      <a:pt x="389" y="939"/>
                    </a:lnTo>
                    <a:lnTo>
                      <a:pt x="363" y="948"/>
                    </a:lnTo>
                    <a:lnTo>
                      <a:pt x="354" y="939"/>
                    </a:lnTo>
                    <a:lnTo>
                      <a:pt x="342" y="940"/>
                    </a:lnTo>
                    <a:lnTo>
                      <a:pt x="337" y="945"/>
                    </a:lnTo>
                    <a:lnTo>
                      <a:pt x="327" y="948"/>
                    </a:lnTo>
                    <a:lnTo>
                      <a:pt x="309" y="964"/>
                    </a:lnTo>
                    <a:lnTo>
                      <a:pt x="301" y="963"/>
                    </a:lnTo>
                    <a:lnTo>
                      <a:pt x="302" y="950"/>
                    </a:lnTo>
                    <a:lnTo>
                      <a:pt x="288" y="928"/>
                    </a:lnTo>
                    <a:lnTo>
                      <a:pt x="280" y="897"/>
                    </a:lnTo>
                    <a:lnTo>
                      <a:pt x="283" y="886"/>
                    </a:lnTo>
                    <a:lnTo>
                      <a:pt x="278" y="883"/>
                    </a:lnTo>
                    <a:lnTo>
                      <a:pt x="273" y="871"/>
                    </a:lnTo>
                    <a:lnTo>
                      <a:pt x="264" y="866"/>
                    </a:lnTo>
                    <a:lnTo>
                      <a:pt x="262" y="864"/>
                    </a:lnTo>
                    <a:lnTo>
                      <a:pt x="245" y="866"/>
                    </a:lnTo>
                    <a:lnTo>
                      <a:pt x="238" y="871"/>
                    </a:lnTo>
                    <a:lnTo>
                      <a:pt x="238" y="856"/>
                    </a:lnTo>
                    <a:lnTo>
                      <a:pt x="217" y="851"/>
                    </a:lnTo>
                    <a:lnTo>
                      <a:pt x="200" y="853"/>
                    </a:lnTo>
                    <a:lnTo>
                      <a:pt x="200" y="856"/>
                    </a:lnTo>
                    <a:lnTo>
                      <a:pt x="148" y="853"/>
                    </a:lnTo>
                    <a:lnTo>
                      <a:pt x="142" y="856"/>
                    </a:lnTo>
                    <a:lnTo>
                      <a:pt x="144" y="834"/>
                    </a:lnTo>
                    <a:lnTo>
                      <a:pt x="142" y="821"/>
                    </a:lnTo>
                    <a:lnTo>
                      <a:pt x="125" y="812"/>
                    </a:lnTo>
                    <a:lnTo>
                      <a:pt x="66" y="815"/>
                    </a:lnTo>
                    <a:lnTo>
                      <a:pt x="64" y="812"/>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0" name="Freeform 130"/>
              <p:cNvSpPr>
                <a:spLocks/>
              </p:cNvSpPr>
              <p:nvPr/>
            </p:nvSpPr>
            <p:spPr bwMode="auto">
              <a:xfrm>
                <a:off x="8021166" y="1162056"/>
                <a:ext cx="693738" cy="927104"/>
              </a:xfrm>
              <a:custGeom>
                <a:avLst/>
                <a:gdLst>
                  <a:gd name="T0" fmla="*/ 330 w 437"/>
                  <a:gd name="T1" fmla="*/ 569 h 584"/>
                  <a:gd name="T2" fmla="*/ 283 w 437"/>
                  <a:gd name="T3" fmla="*/ 563 h 584"/>
                  <a:gd name="T4" fmla="*/ 269 w 437"/>
                  <a:gd name="T5" fmla="*/ 550 h 584"/>
                  <a:gd name="T6" fmla="*/ 253 w 437"/>
                  <a:gd name="T7" fmla="*/ 549 h 584"/>
                  <a:gd name="T8" fmla="*/ 234 w 437"/>
                  <a:gd name="T9" fmla="*/ 563 h 584"/>
                  <a:gd name="T10" fmla="*/ 217 w 437"/>
                  <a:gd name="T11" fmla="*/ 561 h 584"/>
                  <a:gd name="T12" fmla="*/ 222 w 437"/>
                  <a:gd name="T13" fmla="*/ 549 h 584"/>
                  <a:gd name="T14" fmla="*/ 198 w 437"/>
                  <a:gd name="T15" fmla="*/ 526 h 584"/>
                  <a:gd name="T16" fmla="*/ 153 w 437"/>
                  <a:gd name="T17" fmla="*/ 483 h 584"/>
                  <a:gd name="T18" fmla="*/ 139 w 437"/>
                  <a:gd name="T19" fmla="*/ 474 h 584"/>
                  <a:gd name="T20" fmla="*/ 139 w 437"/>
                  <a:gd name="T21" fmla="*/ 459 h 584"/>
                  <a:gd name="T22" fmla="*/ 148 w 437"/>
                  <a:gd name="T23" fmla="*/ 429 h 584"/>
                  <a:gd name="T24" fmla="*/ 101 w 437"/>
                  <a:gd name="T25" fmla="*/ 416 h 584"/>
                  <a:gd name="T26" fmla="*/ 108 w 437"/>
                  <a:gd name="T27" fmla="*/ 402 h 584"/>
                  <a:gd name="T28" fmla="*/ 64 w 437"/>
                  <a:gd name="T29" fmla="*/ 394 h 584"/>
                  <a:gd name="T30" fmla="*/ 50 w 437"/>
                  <a:gd name="T31" fmla="*/ 367 h 584"/>
                  <a:gd name="T32" fmla="*/ 45 w 437"/>
                  <a:gd name="T33" fmla="*/ 336 h 584"/>
                  <a:gd name="T34" fmla="*/ 43 w 437"/>
                  <a:gd name="T35" fmla="*/ 298 h 584"/>
                  <a:gd name="T36" fmla="*/ 66 w 437"/>
                  <a:gd name="T37" fmla="*/ 281 h 584"/>
                  <a:gd name="T38" fmla="*/ 68 w 437"/>
                  <a:gd name="T39" fmla="*/ 254 h 584"/>
                  <a:gd name="T40" fmla="*/ 64 w 437"/>
                  <a:gd name="T41" fmla="*/ 223 h 584"/>
                  <a:gd name="T42" fmla="*/ 42 w 437"/>
                  <a:gd name="T43" fmla="*/ 245 h 584"/>
                  <a:gd name="T44" fmla="*/ 16 w 437"/>
                  <a:gd name="T45" fmla="*/ 255 h 584"/>
                  <a:gd name="T46" fmla="*/ 21 w 437"/>
                  <a:gd name="T47" fmla="*/ 211 h 584"/>
                  <a:gd name="T48" fmla="*/ 10 w 437"/>
                  <a:gd name="T49" fmla="*/ 183 h 584"/>
                  <a:gd name="T50" fmla="*/ 9 w 437"/>
                  <a:gd name="T51" fmla="*/ 158 h 584"/>
                  <a:gd name="T52" fmla="*/ 16 w 437"/>
                  <a:gd name="T53" fmla="*/ 137 h 584"/>
                  <a:gd name="T54" fmla="*/ 38 w 437"/>
                  <a:gd name="T55" fmla="*/ 120 h 584"/>
                  <a:gd name="T56" fmla="*/ 28 w 437"/>
                  <a:gd name="T57" fmla="*/ 102 h 584"/>
                  <a:gd name="T58" fmla="*/ 10 w 437"/>
                  <a:gd name="T59" fmla="*/ 62 h 584"/>
                  <a:gd name="T60" fmla="*/ 0 w 437"/>
                  <a:gd name="T61" fmla="*/ 13 h 584"/>
                  <a:gd name="T62" fmla="*/ 19 w 437"/>
                  <a:gd name="T63" fmla="*/ 0 h 584"/>
                  <a:gd name="T64" fmla="*/ 50 w 437"/>
                  <a:gd name="T65" fmla="*/ 13 h 584"/>
                  <a:gd name="T66" fmla="*/ 69 w 437"/>
                  <a:gd name="T67" fmla="*/ 37 h 584"/>
                  <a:gd name="T68" fmla="*/ 95 w 437"/>
                  <a:gd name="T69" fmla="*/ 32 h 584"/>
                  <a:gd name="T70" fmla="*/ 118 w 437"/>
                  <a:gd name="T71" fmla="*/ 40 h 584"/>
                  <a:gd name="T72" fmla="*/ 130 w 437"/>
                  <a:gd name="T73" fmla="*/ 59 h 584"/>
                  <a:gd name="T74" fmla="*/ 170 w 437"/>
                  <a:gd name="T75" fmla="*/ 86 h 584"/>
                  <a:gd name="T76" fmla="*/ 182 w 437"/>
                  <a:gd name="T77" fmla="*/ 107 h 584"/>
                  <a:gd name="T78" fmla="*/ 184 w 437"/>
                  <a:gd name="T79" fmla="*/ 137 h 584"/>
                  <a:gd name="T80" fmla="*/ 201 w 437"/>
                  <a:gd name="T81" fmla="*/ 156 h 584"/>
                  <a:gd name="T82" fmla="*/ 198 w 437"/>
                  <a:gd name="T83" fmla="*/ 164 h 584"/>
                  <a:gd name="T84" fmla="*/ 161 w 437"/>
                  <a:gd name="T85" fmla="*/ 166 h 584"/>
                  <a:gd name="T86" fmla="*/ 163 w 437"/>
                  <a:gd name="T87" fmla="*/ 191 h 584"/>
                  <a:gd name="T88" fmla="*/ 165 w 437"/>
                  <a:gd name="T89" fmla="*/ 230 h 584"/>
                  <a:gd name="T90" fmla="*/ 191 w 437"/>
                  <a:gd name="T91" fmla="*/ 225 h 584"/>
                  <a:gd name="T92" fmla="*/ 227 w 437"/>
                  <a:gd name="T93" fmla="*/ 255 h 584"/>
                  <a:gd name="T94" fmla="*/ 264 w 437"/>
                  <a:gd name="T95" fmla="*/ 276 h 584"/>
                  <a:gd name="T96" fmla="*/ 279 w 437"/>
                  <a:gd name="T97" fmla="*/ 281 h 584"/>
                  <a:gd name="T98" fmla="*/ 285 w 437"/>
                  <a:gd name="T99" fmla="*/ 270 h 584"/>
                  <a:gd name="T100" fmla="*/ 286 w 437"/>
                  <a:gd name="T101" fmla="*/ 295 h 584"/>
                  <a:gd name="T102" fmla="*/ 300 w 437"/>
                  <a:gd name="T103" fmla="*/ 277 h 584"/>
                  <a:gd name="T104" fmla="*/ 326 w 437"/>
                  <a:gd name="T105" fmla="*/ 282 h 584"/>
                  <a:gd name="T106" fmla="*/ 365 w 437"/>
                  <a:gd name="T107" fmla="*/ 313 h 584"/>
                  <a:gd name="T108" fmla="*/ 382 w 437"/>
                  <a:gd name="T109" fmla="*/ 321 h 584"/>
                  <a:gd name="T110" fmla="*/ 387 w 437"/>
                  <a:gd name="T111" fmla="*/ 335 h 584"/>
                  <a:gd name="T112" fmla="*/ 392 w 437"/>
                  <a:gd name="T113" fmla="*/ 357 h 584"/>
                  <a:gd name="T114" fmla="*/ 437 w 437"/>
                  <a:gd name="T115" fmla="*/ 424 h 584"/>
                  <a:gd name="T116" fmla="*/ 418 w 437"/>
                  <a:gd name="T117" fmla="*/ 481 h 584"/>
                  <a:gd name="T118" fmla="*/ 359 w 437"/>
                  <a:gd name="T119"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584">
                    <a:moveTo>
                      <a:pt x="359" y="584"/>
                    </a:moveTo>
                    <a:lnTo>
                      <a:pt x="330" y="569"/>
                    </a:lnTo>
                    <a:lnTo>
                      <a:pt x="293" y="558"/>
                    </a:lnTo>
                    <a:lnTo>
                      <a:pt x="283" y="563"/>
                    </a:lnTo>
                    <a:lnTo>
                      <a:pt x="279" y="550"/>
                    </a:lnTo>
                    <a:lnTo>
                      <a:pt x="269" y="550"/>
                    </a:lnTo>
                    <a:lnTo>
                      <a:pt x="264" y="537"/>
                    </a:lnTo>
                    <a:lnTo>
                      <a:pt x="253" y="549"/>
                    </a:lnTo>
                    <a:lnTo>
                      <a:pt x="245" y="550"/>
                    </a:lnTo>
                    <a:lnTo>
                      <a:pt x="234" y="563"/>
                    </a:lnTo>
                    <a:lnTo>
                      <a:pt x="231" y="561"/>
                    </a:lnTo>
                    <a:lnTo>
                      <a:pt x="217" y="561"/>
                    </a:lnTo>
                    <a:lnTo>
                      <a:pt x="213" y="557"/>
                    </a:lnTo>
                    <a:lnTo>
                      <a:pt x="222" y="549"/>
                    </a:lnTo>
                    <a:lnTo>
                      <a:pt x="219" y="536"/>
                    </a:lnTo>
                    <a:lnTo>
                      <a:pt x="198" y="526"/>
                    </a:lnTo>
                    <a:lnTo>
                      <a:pt x="177" y="486"/>
                    </a:lnTo>
                    <a:lnTo>
                      <a:pt x="153" y="483"/>
                    </a:lnTo>
                    <a:lnTo>
                      <a:pt x="148" y="478"/>
                    </a:lnTo>
                    <a:lnTo>
                      <a:pt x="139" y="474"/>
                    </a:lnTo>
                    <a:lnTo>
                      <a:pt x="135" y="466"/>
                    </a:lnTo>
                    <a:lnTo>
                      <a:pt x="139" y="459"/>
                    </a:lnTo>
                    <a:lnTo>
                      <a:pt x="135" y="445"/>
                    </a:lnTo>
                    <a:lnTo>
                      <a:pt x="148" y="429"/>
                    </a:lnTo>
                    <a:lnTo>
                      <a:pt x="134" y="429"/>
                    </a:lnTo>
                    <a:lnTo>
                      <a:pt x="101" y="416"/>
                    </a:lnTo>
                    <a:lnTo>
                      <a:pt x="108" y="410"/>
                    </a:lnTo>
                    <a:lnTo>
                      <a:pt x="108" y="402"/>
                    </a:lnTo>
                    <a:lnTo>
                      <a:pt x="88" y="392"/>
                    </a:lnTo>
                    <a:lnTo>
                      <a:pt x="64" y="394"/>
                    </a:lnTo>
                    <a:lnTo>
                      <a:pt x="55" y="384"/>
                    </a:lnTo>
                    <a:lnTo>
                      <a:pt x="50" y="367"/>
                    </a:lnTo>
                    <a:lnTo>
                      <a:pt x="52" y="349"/>
                    </a:lnTo>
                    <a:lnTo>
                      <a:pt x="45" y="336"/>
                    </a:lnTo>
                    <a:lnTo>
                      <a:pt x="52" y="317"/>
                    </a:lnTo>
                    <a:lnTo>
                      <a:pt x="43" y="298"/>
                    </a:lnTo>
                    <a:lnTo>
                      <a:pt x="55" y="290"/>
                    </a:lnTo>
                    <a:lnTo>
                      <a:pt x="66" y="281"/>
                    </a:lnTo>
                    <a:lnTo>
                      <a:pt x="61" y="260"/>
                    </a:lnTo>
                    <a:lnTo>
                      <a:pt x="68" y="254"/>
                    </a:lnTo>
                    <a:lnTo>
                      <a:pt x="68" y="223"/>
                    </a:lnTo>
                    <a:lnTo>
                      <a:pt x="64" y="223"/>
                    </a:lnTo>
                    <a:lnTo>
                      <a:pt x="49" y="236"/>
                    </a:lnTo>
                    <a:lnTo>
                      <a:pt x="42" y="245"/>
                    </a:lnTo>
                    <a:lnTo>
                      <a:pt x="28" y="255"/>
                    </a:lnTo>
                    <a:lnTo>
                      <a:pt x="16" y="255"/>
                    </a:lnTo>
                    <a:lnTo>
                      <a:pt x="16" y="242"/>
                    </a:lnTo>
                    <a:lnTo>
                      <a:pt x="21" y="211"/>
                    </a:lnTo>
                    <a:lnTo>
                      <a:pt x="19" y="191"/>
                    </a:lnTo>
                    <a:lnTo>
                      <a:pt x="10" y="183"/>
                    </a:lnTo>
                    <a:lnTo>
                      <a:pt x="12" y="171"/>
                    </a:lnTo>
                    <a:lnTo>
                      <a:pt x="9" y="158"/>
                    </a:lnTo>
                    <a:lnTo>
                      <a:pt x="16" y="148"/>
                    </a:lnTo>
                    <a:lnTo>
                      <a:pt x="16" y="137"/>
                    </a:lnTo>
                    <a:lnTo>
                      <a:pt x="24" y="126"/>
                    </a:lnTo>
                    <a:lnTo>
                      <a:pt x="38" y="120"/>
                    </a:lnTo>
                    <a:lnTo>
                      <a:pt x="38" y="102"/>
                    </a:lnTo>
                    <a:lnTo>
                      <a:pt x="28" y="102"/>
                    </a:lnTo>
                    <a:lnTo>
                      <a:pt x="3" y="80"/>
                    </a:lnTo>
                    <a:lnTo>
                      <a:pt x="10" y="62"/>
                    </a:lnTo>
                    <a:lnTo>
                      <a:pt x="9" y="27"/>
                    </a:lnTo>
                    <a:lnTo>
                      <a:pt x="0" y="13"/>
                    </a:lnTo>
                    <a:lnTo>
                      <a:pt x="10" y="0"/>
                    </a:lnTo>
                    <a:lnTo>
                      <a:pt x="19" y="0"/>
                    </a:lnTo>
                    <a:lnTo>
                      <a:pt x="38" y="3"/>
                    </a:lnTo>
                    <a:lnTo>
                      <a:pt x="50" y="13"/>
                    </a:lnTo>
                    <a:lnTo>
                      <a:pt x="50" y="24"/>
                    </a:lnTo>
                    <a:lnTo>
                      <a:pt x="69" y="37"/>
                    </a:lnTo>
                    <a:lnTo>
                      <a:pt x="82" y="27"/>
                    </a:lnTo>
                    <a:lnTo>
                      <a:pt x="95" y="32"/>
                    </a:lnTo>
                    <a:lnTo>
                      <a:pt x="104" y="40"/>
                    </a:lnTo>
                    <a:lnTo>
                      <a:pt x="118" y="40"/>
                    </a:lnTo>
                    <a:lnTo>
                      <a:pt x="121" y="49"/>
                    </a:lnTo>
                    <a:lnTo>
                      <a:pt x="130" y="59"/>
                    </a:lnTo>
                    <a:lnTo>
                      <a:pt x="148" y="77"/>
                    </a:lnTo>
                    <a:lnTo>
                      <a:pt x="170" y="86"/>
                    </a:lnTo>
                    <a:lnTo>
                      <a:pt x="174" y="96"/>
                    </a:lnTo>
                    <a:lnTo>
                      <a:pt x="182" y="107"/>
                    </a:lnTo>
                    <a:lnTo>
                      <a:pt x="179" y="120"/>
                    </a:lnTo>
                    <a:lnTo>
                      <a:pt x="184" y="137"/>
                    </a:lnTo>
                    <a:lnTo>
                      <a:pt x="189" y="148"/>
                    </a:lnTo>
                    <a:lnTo>
                      <a:pt x="201" y="156"/>
                    </a:lnTo>
                    <a:lnTo>
                      <a:pt x="205" y="171"/>
                    </a:lnTo>
                    <a:lnTo>
                      <a:pt x="198" y="164"/>
                    </a:lnTo>
                    <a:lnTo>
                      <a:pt x="163" y="164"/>
                    </a:lnTo>
                    <a:lnTo>
                      <a:pt x="161" y="166"/>
                    </a:lnTo>
                    <a:lnTo>
                      <a:pt x="168" y="183"/>
                    </a:lnTo>
                    <a:lnTo>
                      <a:pt x="163" y="191"/>
                    </a:lnTo>
                    <a:lnTo>
                      <a:pt x="161" y="214"/>
                    </a:lnTo>
                    <a:lnTo>
                      <a:pt x="165" y="230"/>
                    </a:lnTo>
                    <a:lnTo>
                      <a:pt x="182" y="230"/>
                    </a:lnTo>
                    <a:lnTo>
                      <a:pt x="191" y="225"/>
                    </a:lnTo>
                    <a:lnTo>
                      <a:pt x="207" y="230"/>
                    </a:lnTo>
                    <a:lnTo>
                      <a:pt x="227" y="255"/>
                    </a:lnTo>
                    <a:lnTo>
                      <a:pt x="243" y="258"/>
                    </a:lnTo>
                    <a:lnTo>
                      <a:pt x="264" y="276"/>
                    </a:lnTo>
                    <a:lnTo>
                      <a:pt x="274" y="282"/>
                    </a:lnTo>
                    <a:lnTo>
                      <a:pt x="279" y="281"/>
                    </a:lnTo>
                    <a:lnTo>
                      <a:pt x="278" y="270"/>
                    </a:lnTo>
                    <a:lnTo>
                      <a:pt x="285" y="270"/>
                    </a:lnTo>
                    <a:lnTo>
                      <a:pt x="290" y="276"/>
                    </a:lnTo>
                    <a:lnTo>
                      <a:pt x="286" y="295"/>
                    </a:lnTo>
                    <a:lnTo>
                      <a:pt x="290" y="298"/>
                    </a:lnTo>
                    <a:lnTo>
                      <a:pt x="300" y="277"/>
                    </a:lnTo>
                    <a:lnTo>
                      <a:pt x="312" y="277"/>
                    </a:lnTo>
                    <a:lnTo>
                      <a:pt x="326" y="282"/>
                    </a:lnTo>
                    <a:lnTo>
                      <a:pt x="356" y="300"/>
                    </a:lnTo>
                    <a:lnTo>
                      <a:pt x="365" y="313"/>
                    </a:lnTo>
                    <a:lnTo>
                      <a:pt x="373" y="316"/>
                    </a:lnTo>
                    <a:lnTo>
                      <a:pt x="382" y="321"/>
                    </a:lnTo>
                    <a:lnTo>
                      <a:pt x="380" y="327"/>
                    </a:lnTo>
                    <a:lnTo>
                      <a:pt x="387" y="335"/>
                    </a:lnTo>
                    <a:lnTo>
                      <a:pt x="378" y="360"/>
                    </a:lnTo>
                    <a:lnTo>
                      <a:pt x="392" y="357"/>
                    </a:lnTo>
                    <a:lnTo>
                      <a:pt x="413" y="407"/>
                    </a:lnTo>
                    <a:lnTo>
                      <a:pt x="437" y="424"/>
                    </a:lnTo>
                    <a:lnTo>
                      <a:pt x="427" y="445"/>
                    </a:lnTo>
                    <a:lnTo>
                      <a:pt x="418" y="481"/>
                    </a:lnTo>
                    <a:lnTo>
                      <a:pt x="392" y="537"/>
                    </a:lnTo>
                    <a:lnTo>
                      <a:pt x="359" y="5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1" name="Freeform 131"/>
              <p:cNvSpPr>
                <a:spLocks/>
              </p:cNvSpPr>
              <p:nvPr/>
            </p:nvSpPr>
            <p:spPr bwMode="auto">
              <a:xfrm>
                <a:off x="8021166" y="1162056"/>
                <a:ext cx="693738" cy="927104"/>
              </a:xfrm>
              <a:custGeom>
                <a:avLst/>
                <a:gdLst>
                  <a:gd name="T0" fmla="*/ 330 w 437"/>
                  <a:gd name="T1" fmla="*/ 569 h 584"/>
                  <a:gd name="T2" fmla="*/ 283 w 437"/>
                  <a:gd name="T3" fmla="*/ 563 h 584"/>
                  <a:gd name="T4" fmla="*/ 269 w 437"/>
                  <a:gd name="T5" fmla="*/ 550 h 584"/>
                  <a:gd name="T6" fmla="*/ 253 w 437"/>
                  <a:gd name="T7" fmla="*/ 549 h 584"/>
                  <a:gd name="T8" fmla="*/ 234 w 437"/>
                  <a:gd name="T9" fmla="*/ 563 h 584"/>
                  <a:gd name="T10" fmla="*/ 217 w 437"/>
                  <a:gd name="T11" fmla="*/ 561 h 584"/>
                  <a:gd name="T12" fmla="*/ 222 w 437"/>
                  <a:gd name="T13" fmla="*/ 549 h 584"/>
                  <a:gd name="T14" fmla="*/ 198 w 437"/>
                  <a:gd name="T15" fmla="*/ 526 h 584"/>
                  <a:gd name="T16" fmla="*/ 153 w 437"/>
                  <a:gd name="T17" fmla="*/ 483 h 584"/>
                  <a:gd name="T18" fmla="*/ 139 w 437"/>
                  <a:gd name="T19" fmla="*/ 474 h 584"/>
                  <a:gd name="T20" fmla="*/ 139 w 437"/>
                  <a:gd name="T21" fmla="*/ 459 h 584"/>
                  <a:gd name="T22" fmla="*/ 148 w 437"/>
                  <a:gd name="T23" fmla="*/ 429 h 584"/>
                  <a:gd name="T24" fmla="*/ 101 w 437"/>
                  <a:gd name="T25" fmla="*/ 416 h 584"/>
                  <a:gd name="T26" fmla="*/ 108 w 437"/>
                  <a:gd name="T27" fmla="*/ 402 h 584"/>
                  <a:gd name="T28" fmla="*/ 64 w 437"/>
                  <a:gd name="T29" fmla="*/ 394 h 584"/>
                  <a:gd name="T30" fmla="*/ 50 w 437"/>
                  <a:gd name="T31" fmla="*/ 367 h 584"/>
                  <a:gd name="T32" fmla="*/ 45 w 437"/>
                  <a:gd name="T33" fmla="*/ 336 h 584"/>
                  <a:gd name="T34" fmla="*/ 43 w 437"/>
                  <a:gd name="T35" fmla="*/ 298 h 584"/>
                  <a:gd name="T36" fmla="*/ 66 w 437"/>
                  <a:gd name="T37" fmla="*/ 281 h 584"/>
                  <a:gd name="T38" fmla="*/ 68 w 437"/>
                  <a:gd name="T39" fmla="*/ 254 h 584"/>
                  <a:gd name="T40" fmla="*/ 64 w 437"/>
                  <a:gd name="T41" fmla="*/ 223 h 584"/>
                  <a:gd name="T42" fmla="*/ 42 w 437"/>
                  <a:gd name="T43" fmla="*/ 245 h 584"/>
                  <a:gd name="T44" fmla="*/ 16 w 437"/>
                  <a:gd name="T45" fmla="*/ 255 h 584"/>
                  <a:gd name="T46" fmla="*/ 21 w 437"/>
                  <a:gd name="T47" fmla="*/ 211 h 584"/>
                  <a:gd name="T48" fmla="*/ 10 w 437"/>
                  <a:gd name="T49" fmla="*/ 183 h 584"/>
                  <a:gd name="T50" fmla="*/ 9 w 437"/>
                  <a:gd name="T51" fmla="*/ 158 h 584"/>
                  <a:gd name="T52" fmla="*/ 16 w 437"/>
                  <a:gd name="T53" fmla="*/ 137 h 584"/>
                  <a:gd name="T54" fmla="*/ 38 w 437"/>
                  <a:gd name="T55" fmla="*/ 120 h 584"/>
                  <a:gd name="T56" fmla="*/ 28 w 437"/>
                  <a:gd name="T57" fmla="*/ 102 h 584"/>
                  <a:gd name="T58" fmla="*/ 10 w 437"/>
                  <a:gd name="T59" fmla="*/ 62 h 584"/>
                  <a:gd name="T60" fmla="*/ 0 w 437"/>
                  <a:gd name="T61" fmla="*/ 13 h 584"/>
                  <a:gd name="T62" fmla="*/ 19 w 437"/>
                  <a:gd name="T63" fmla="*/ 0 h 584"/>
                  <a:gd name="T64" fmla="*/ 50 w 437"/>
                  <a:gd name="T65" fmla="*/ 13 h 584"/>
                  <a:gd name="T66" fmla="*/ 69 w 437"/>
                  <a:gd name="T67" fmla="*/ 37 h 584"/>
                  <a:gd name="T68" fmla="*/ 95 w 437"/>
                  <a:gd name="T69" fmla="*/ 32 h 584"/>
                  <a:gd name="T70" fmla="*/ 118 w 437"/>
                  <a:gd name="T71" fmla="*/ 40 h 584"/>
                  <a:gd name="T72" fmla="*/ 130 w 437"/>
                  <a:gd name="T73" fmla="*/ 59 h 584"/>
                  <a:gd name="T74" fmla="*/ 170 w 437"/>
                  <a:gd name="T75" fmla="*/ 86 h 584"/>
                  <a:gd name="T76" fmla="*/ 182 w 437"/>
                  <a:gd name="T77" fmla="*/ 107 h 584"/>
                  <a:gd name="T78" fmla="*/ 184 w 437"/>
                  <a:gd name="T79" fmla="*/ 137 h 584"/>
                  <a:gd name="T80" fmla="*/ 201 w 437"/>
                  <a:gd name="T81" fmla="*/ 156 h 584"/>
                  <a:gd name="T82" fmla="*/ 198 w 437"/>
                  <a:gd name="T83" fmla="*/ 164 h 584"/>
                  <a:gd name="T84" fmla="*/ 161 w 437"/>
                  <a:gd name="T85" fmla="*/ 166 h 584"/>
                  <a:gd name="T86" fmla="*/ 163 w 437"/>
                  <a:gd name="T87" fmla="*/ 191 h 584"/>
                  <a:gd name="T88" fmla="*/ 165 w 437"/>
                  <a:gd name="T89" fmla="*/ 230 h 584"/>
                  <a:gd name="T90" fmla="*/ 191 w 437"/>
                  <a:gd name="T91" fmla="*/ 225 h 584"/>
                  <a:gd name="T92" fmla="*/ 227 w 437"/>
                  <a:gd name="T93" fmla="*/ 255 h 584"/>
                  <a:gd name="T94" fmla="*/ 264 w 437"/>
                  <a:gd name="T95" fmla="*/ 276 h 584"/>
                  <a:gd name="T96" fmla="*/ 279 w 437"/>
                  <a:gd name="T97" fmla="*/ 281 h 584"/>
                  <a:gd name="T98" fmla="*/ 285 w 437"/>
                  <a:gd name="T99" fmla="*/ 270 h 584"/>
                  <a:gd name="T100" fmla="*/ 286 w 437"/>
                  <a:gd name="T101" fmla="*/ 295 h 584"/>
                  <a:gd name="T102" fmla="*/ 300 w 437"/>
                  <a:gd name="T103" fmla="*/ 277 h 584"/>
                  <a:gd name="T104" fmla="*/ 326 w 437"/>
                  <a:gd name="T105" fmla="*/ 282 h 584"/>
                  <a:gd name="T106" fmla="*/ 365 w 437"/>
                  <a:gd name="T107" fmla="*/ 313 h 584"/>
                  <a:gd name="T108" fmla="*/ 382 w 437"/>
                  <a:gd name="T109" fmla="*/ 321 h 584"/>
                  <a:gd name="T110" fmla="*/ 387 w 437"/>
                  <a:gd name="T111" fmla="*/ 335 h 584"/>
                  <a:gd name="T112" fmla="*/ 392 w 437"/>
                  <a:gd name="T113" fmla="*/ 357 h 584"/>
                  <a:gd name="T114" fmla="*/ 437 w 437"/>
                  <a:gd name="T115" fmla="*/ 424 h 584"/>
                  <a:gd name="T116" fmla="*/ 418 w 437"/>
                  <a:gd name="T117" fmla="*/ 481 h 584"/>
                  <a:gd name="T118" fmla="*/ 359 w 437"/>
                  <a:gd name="T119"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584">
                    <a:moveTo>
                      <a:pt x="359" y="584"/>
                    </a:moveTo>
                    <a:lnTo>
                      <a:pt x="330" y="569"/>
                    </a:lnTo>
                    <a:lnTo>
                      <a:pt x="293" y="558"/>
                    </a:lnTo>
                    <a:lnTo>
                      <a:pt x="283" y="563"/>
                    </a:lnTo>
                    <a:lnTo>
                      <a:pt x="279" y="550"/>
                    </a:lnTo>
                    <a:lnTo>
                      <a:pt x="269" y="550"/>
                    </a:lnTo>
                    <a:lnTo>
                      <a:pt x="264" y="537"/>
                    </a:lnTo>
                    <a:lnTo>
                      <a:pt x="253" y="549"/>
                    </a:lnTo>
                    <a:lnTo>
                      <a:pt x="245" y="550"/>
                    </a:lnTo>
                    <a:lnTo>
                      <a:pt x="234" y="563"/>
                    </a:lnTo>
                    <a:lnTo>
                      <a:pt x="231" y="561"/>
                    </a:lnTo>
                    <a:lnTo>
                      <a:pt x="217" y="561"/>
                    </a:lnTo>
                    <a:lnTo>
                      <a:pt x="213" y="557"/>
                    </a:lnTo>
                    <a:lnTo>
                      <a:pt x="222" y="549"/>
                    </a:lnTo>
                    <a:lnTo>
                      <a:pt x="219" y="536"/>
                    </a:lnTo>
                    <a:lnTo>
                      <a:pt x="198" y="526"/>
                    </a:lnTo>
                    <a:lnTo>
                      <a:pt x="177" y="486"/>
                    </a:lnTo>
                    <a:lnTo>
                      <a:pt x="153" y="483"/>
                    </a:lnTo>
                    <a:lnTo>
                      <a:pt x="148" y="478"/>
                    </a:lnTo>
                    <a:lnTo>
                      <a:pt x="139" y="474"/>
                    </a:lnTo>
                    <a:lnTo>
                      <a:pt x="135" y="466"/>
                    </a:lnTo>
                    <a:lnTo>
                      <a:pt x="139" y="459"/>
                    </a:lnTo>
                    <a:lnTo>
                      <a:pt x="135" y="445"/>
                    </a:lnTo>
                    <a:lnTo>
                      <a:pt x="148" y="429"/>
                    </a:lnTo>
                    <a:lnTo>
                      <a:pt x="134" y="429"/>
                    </a:lnTo>
                    <a:lnTo>
                      <a:pt x="101" y="416"/>
                    </a:lnTo>
                    <a:lnTo>
                      <a:pt x="108" y="410"/>
                    </a:lnTo>
                    <a:lnTo>
                      <a:pt x="108" y="402"/>
                    </a:lnTo>
                    <a:lnTo>
                      <a:pt x="88" y="392"/>
                    </a:lnTo>
                    <a:lnTo>
                      <a:pt x="64" y="394"/>
                    </a:lnTo>
                    <a:lnTo>
                      <a:pt x="55" y="384"/>
                    </a:lnTo>
                    <a:lnTo>
                      <a:pt x="50" y="367"/>
                    </a:lnTo>
                    <a:lnTo>
                      <a:pt x="52" y="349"/>
                    </a:lnTo>
                    <a:lnTo>
                      <a:pt x="45" y="336"/>
                    </a:lnTo>
                    <a:lnTo>
                      <a:pt x="52" y="317"/>
                    </a:lnTo>
                    <a:lnTo>
                      <a:pt x="43" y="298"/>
                    </a:lnTo>
                    <a:lnTo>
                      <a:pt x="55" y="290"/>
                    </a:lnTo>
                    <a:lnTo>
                      <a:pt x="66" y="281"/>
                    </a:lnTo>
                    <a:lnTo>
                      <a:pt x="61" y="260"/>
                    </a:lnTo>
                    <a:lnTo>
                      <a:pt x="68" y="254"/>
                    </a:lnTo>
                    <a:lnTo>
                      <a:pt x="68" y="223"/>
                    </a:lnTo>
                    <a:lnTo>
                      <a:pt x="64" y="223"/>
                    </a:lnTo>
                    <a:lnTo>
                      <a:pt x="49" y="236"/>
                    </a:lnTo>
                    <a:lnTo>
                      <a:pt x="42" y="245"/>
                    </a:lnTo>
                    <a:lnTo>
                      <a:pt x="28" y="255"/>
                    </a:lnTo>
                    <a:lnTo>
                      <a:pt x="16" y="255"/>
                    </a:lnTo>
                    <a:lnTo>
                      <a:pt x="16" y="242"/>
                    </a:lnTo>
                    <a:lnTo>
                      <a:pt x="21" y="211"/>
                    </a:lnTo>
                    <a:lnTo>
                      <a:pt x="19" y="191"/>
                    </a:lnTo>
                    <a:lnTo>
                      <a:pt x="10" y="183"/>
                    </a:lnTo>
                    <a:lnTo>
                      <a:pt x="12" y="171"/>
                    </a:lnTo>
                    <a:lnTo>
                      <a:pt x="9" y="158"/>
                    </a:lnTo>
                    <a:lnTo>
                      <a:pt x="16" y="148"/>
                    </a:lnTo>
                    <a:lnTo>
                      <a:pt x="16" y="137"/>
                    </a:lnTo>
                    <a:lnTo>
                      <a:pt x="24" y="126"/>
                    </a:lnTo>
                    <a:lnTo>
                      <a:pt x="38" y="120"/>
                    </a:lnTo>
                    <a:lnTo>
                      <a:pt x="38" y="102"/>
                    </a:lnTo>
                    <a:lnTo>
                      <a:pt x="28" y="102"/>
                    </a:lnTo>
                    <a:lnTo>
                      <a:pt x="3" y="80"/>
                    </a:lnTo>
                    <a:lnTo>
                      <a:pt x="10" y="62"/>
                    </a:lnTo>
                    <a:lnTo>
                      <a:pt x="9" y="27"/>
                    </a:lnTo>
                    <a:lnTo>
                      <a:pt x="0" y="13"/>
                    </a:lnTo>
                    <a:lnTo>
                      <a:pt x="10" y="0"/>
                    </a:lnTo>
                    <a:lnTo>
                      <a:pt x="19" y="0"/>
                    </a:lnTo>
                    <a:lnTo>
                      <a:pt x="38" y="3"/>
                    </a:lnTo>
                    <a:lnTo>
                      <a:pt x="50" y="13"/>
                    </a:lnTo>
                    <a:lnTo>
                      <a:pt x="50" y="24"/>
                    </a:lnTo>
                    <a:lnTo>
                      <a:pt x="69" y="37"/>
                    </a:lnTo>
                    <a:lnTo>
                      <a:pt x="82" y="27"/>
                    </a:lnTo>
                    <a:lnTo>
                      <a:pt x="95" y="32"/>
                    </a:lnTo>
                    <a:lnTo>
                      <a:pt x="104" y="40"/>
                    </a:lnTo>
                    <a:lnTo>
                      <a:pt x="118" y="40"/>
                    </a:lnTo>
                    <a:lnTo>
                      <a:pt x="121" y="49"/>
                    </a:lnTo>
                    <a:lnTo>
                      <a:pt x="130" y="59"/>
                    </a:lnTo>
                    <a:lnTo>
                      <a:pt x="148" y="77"/>
                    </a:lnTo>
                    <a:lnTo>
                      <a:pt x="170" y="86"/>
                    </a:lnTo>
                    <a:lnTo>
                      <a:pt x="174" y="96"/>
                    </a:lnTo>
                    <a:lnTo>
                      <a:pt x="182" y="107"/>
                    </a:lnTo>
                    <a:lnTo>
                      <a:pt x="179" y="120"/>
                    </a:lnTo>
                    <a:lnTo>
                      <a:pt x="184" y="137"/>
                    </a:lnTo>
                    <a:lnTo>
                      <a:pt x="189" y="148"/>
                    </a:lnTo>
                    <a:lnTo>
                      <a:pt x="201" y="156"/>
                    </a:lnTo>
                    <a:lnTo>
                      <a:pt x="205" y="171"/>
                    </a:lnTo>
                    <a:lnTo>
                      <a:pt x="198" y="164"/>
                    </a:lnTo>
                    <a:lnTo>
                      <a:pt x="163" y="164"/>
                    </a:lnTo>
                    <a:lnTo>
                      <a:pt x="161" y="166"/>
                    </a:lnTo>
                    <a:lnTo>
                      <a:pt x="168" y="183"/>
                    </a:lnTo>
                    <a:lnTo>
                      <a:pt x="163" y="191"/>
                    </a:lnTo>
                    <a:lnTo>
                      <a:pt x="161" y="214"/>
                    </a:lnTo>
                    <a:lnTo>
                      <a:pt x="165" y="230"/>
                    </a:lnTo>
                    <a:lnTo>
                      <a:pt x="182" y="230"/>
                    </a:lnTo>
                    <a:lnTo>
                      <a:pt x="191" y="225"/>
                    </a:lnTo>
                    <a:lnTo>
                      <a:pt x="207" y="230"/>
                    </a:lnTo>
                    <a:lnTo>
                      <a:pt x="227" y="255"/>
                    </a:lnTo>
                    <a:lnTo>
                      <a:pt x="243" y="258"/>
                    </a:lnTo>
                    <a:lnTo>
                      <a:pt x="264" y="276"/>
                    </a:lnTo>
                    <a:lnTo>
                      <a:pt x="274" y="282"/>
                    </a:lnTo>
                    <a:lnTo>
                      <a:pt x="279" y="281"/>
                    </a:lnTo>
                    <a:lnTo>
                      <a:pt x="278" y="270"/>
                    </a:lnTo>
                    <a:lnTo>
                      <a:pt x="285" y="270"/>
                    </a:lnTo>
                    <a:lnTo>
                      <a:pt x="290" y="276"/>
                    </a:lnTo>
                    <a:lnTo>
                      <a:pt x="286" y="295"/>
                    </a:lnTo>
                    <a:lnTo>
                      <a:pt x="290" y="298"/>
                    </a:lnTo>
                    <a:lnTo>
                      <a:pt x="300" y="277"/>
                    </a:lnTo>
                    <a:lnTo>
                      <a:pt x="312" y="277"/>
                    </a:lnTo>
                    <a:lnTo>
                      <a:pt x="326" y="282"/>
                    </a:lnTo>
                    <a:lnTo>
                      <a:pt x="356" y="300"/>
                    </a:lnTo>
                    <a:lnTo>
                      <a:pt x="365" y="313"/>
                    </a:lnTo>
                    <a:lnTo>
                      <a:pt x="373" y="316"/>
                    </a:lnTo>
                    <a:lnTo>
                      <a:pt x="382" y="321"/>
                    </a:lnTo>
                    <a:lnTo>
                      <a:pt x="380" y="327"/>
                    </a:lnTo>
                    <a:lnTo>
                      <a:pt x="387" y="335"/>
                    </a:lnTo>
                    <a:lnTo>
                      <a:pt x="378" y="360"/>
                    </a:lnTo>
                    <a:lnTo>
                      <a:pt x="392" y="357"/>
                    </a:lnTo>
                    <a:lnTo>
                      <a:pt x="413" y="407"/>
                    </a:lnTo>
                    <a:lnTo>
                      <a:pt x="437" y="424"/>
                    </a:lnTo>
                    <a:lnTo>
                      <a:pt x="427" y="445"/>
                    </a:lnTo>
                    <a:lnTo>
                      <a:pt x="418" y="481"/>
                    </a:lnTo>
                    <a:lnTo>
                      <a:pt x="392" y="537"/>
                    </a:lnTo>
                    <a:lnTo>
                      <a:pt x="359" y="584"/>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2" name="Freeform 132"/>
              <p:cNvSpPr>
                <a:spLocks/>
              </p:cNvSpPr>
              <p:nvPr/>
            </p:nvSpPr>
            <p:spPr bwMode="auto">
              <a:xfrm>
                <a:off x="4901728" y="4872057"/>
                <a:ext cx="288925" cy="201613"/>
              </a:xfrm>
              <a:custGeom>
                <a:avLst/>
                <a:gdLst>
                  <a:gd name="T0" fmla="*/ 169 w 182"/>
                  <a:gd name="T1" fmla="*/ 30 h 127"/>
                  <a:gd name="T2" fmla="*/ 182 w 182"/>
                  <a:gd name="T3" fmla="*/ 43 h 127"/>
                  <a:gd name="T4" fmla="*/ 170 w 182"/>
                  <a:gd name="T5" fmla="*/ 127 h 127"/>
                  <a:gd name="T6" fmla="*/ 9 w 182"/>
                  <a:gd name="T7" fmla="*/ 97 h 127"/>
                  <a:gd name="T8" fmla="*/ 0 w 182"/>
                  <a:gd name="T9" fmla="*/ 97 h 127"/>
                  <a:gd name="T10" fmla="*/ 9 w 182"/>
                  <a:gd name="T11" fmla="*/ 49 h 127"/>
                  <a:gd name="T12" fmla="*/ 56 w 182"/>
                  <a:gd name="T13" fmla="*/ 30 h 127"/>
                  <a:gd name="T14" fmla="*/ 127 w 182"/>
                  <a:gd name="T15" fmla="*/ 0 h 127"/>
                  <a:gd name="T16" fmla="*/ 169 w 182"/>
                  <a:gd name="T17"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27">
                    <a:moveTo>
                      <a:pt x="169" y="30"/>
                    </a:moveTo>
                    <a:lnTo>
                      <a:pt x="182" y="43"/>
                    </a:lnTo>
                    <a:lnTo>
                      <a:pt x="170" y="127"/>
                    </a:lnTo>
                    <a:lnTo>
                      <a:pt x="9" y="97"/>
                    </a:lnTo>
                    <a:lnTo>
                      <a:pt x="0" y="97"/>
                    </a:lnTo>
                    <a:lnTo>
                      <a:pt x="9" y="49"/>
                    </a:lnTo>
                    <a:lnTo>
                      <a:pt x="56" y="30"/>
                    </a:lnTo>
                    <a:lnTo>
                      <a:pt x="127" y="0"/>
                    </a:lnTo>
                    <a:lnTo>
                      <a:pt x="169"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3" name="Freeform 133"/>
              <p:cNvSpPr>
                <a:spLocks/>
              </p:cNvSpPr>
              <p:nvPr/>
            </p:nvSpPr>
            <p:spPr bwMode="auto">
              <a:xfrm>
                <a:off x="4901728" y="4872057"/>
                <a:ext cx="288925" cy="201613"/>
              </a:xfrm>
              <a:custGeom>
                <a:avLst/>
                <a:gdLst>
                  <a:gd name="T0" fmla="*/ 169 w 182"/>
                  <a:gd name="T1" fmla="*/ 30 h 127"/>
                  <a:gd name="T2" fmla="*/ 182 w 182"/>
                  <a:gd name="T3" fmla="*/ 43 h 127"/>
                  <a:gd name="T4" fmla="*/ 170 w 182"/>
                  <a:gd name="T5" fmla="*/ 127 h 127"/>
                  <a:gd name="T6" fmla="*/ 9 w 182"/>
                  <a:gd name="T7" fmla="*/ 97 h 127"/>
                  <a:gd name="T8" fmla="*/ 0 w 182"/>
                  <a:gd name="T9" fmla="*/ 97 h 127"/>
                  <a:gd name="T10" fmla="*/ 9 w 182"/>
                  <a:gd name="T11" fmla="*/ 49 h 127"/>
                  <a:gd name="T12" fmla="*/ 56 w 182"/>
                  <a:gd name="T13" fmla="*/ 30 h 127"/>
                  <a:gd name="T14" fmla="*/ 127 w 182"/>
                  <a:gd name="T15" fmla="*/ 0 h 127"/>
                  <a:gd name="T16" fmla="*/ 169 w 182"/>
                  <a:gd name="T17"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27">
                    <a:moveTo>
                      <a:pt x="169" y="30"/>
                    </a:moveTo>
                    <a:lnTo>
                      <a:pt x="182" y="43"/>
                    </a:lnTo>
                    <a:lnTo>
                      <a:pt x="170" y="127"/>
                    </a:lnTo>
                    <a:lnTo>
                      <a:pt x="9" y="97"/>
                    </a:lnTo>
                    <a:lnTo>
                      <a:pt x="0" y="97"/>
                    </a:lnTo>
                    <a:lnTo>
                      <a:pt x="9" y="49"/>
                    </a:lnTo>
                    <a:lnTo>
                      <a:pt x="56" y="30"/>
                    </a:lnTo>
                    <a:lnTo>
                      <a:pt x="127" y="0"/>
                    </a:lnTo>
                    <a:lnTo>
                      <a:pt x="169" y="30"/>
                    </a:lnTo>
                    <a:close/>
                  </a:path>
                </a:pathLst>
              </a:custGeom>
              <a:noFill/>
              <a:ln w="19050"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4" name="Freeform 134"/>
              <p:cNvSpPr>
                <a:spLocks/>
              </p:cNvSpPr>
              <p:nvPr/>
            </p:nvSpPr>
            <p:spPr bwMode="auto">
              <a:xfrm>
                <a:off x="5076353" y="5291159"/>
                <a:ext cx="577850" cy="311151"/>
              </a:xfrm>
              <a:custGeom>
                <a:avLst/>
                <a:gdLst>
                  <a:gd name="T0" fmla="*/ 15 w 364"/>
                  <a:gd name="T1" fmla="*/ 53 h 196"/>
                  <a:gd name="T2" fmla="*/ 34 w 364"/>
                  <a:gd name="T3" fmla="*/ 53 h 196"/>
                  <a:gd name="T4" fmla="*/ 236 w 364"/>
                  <a:gd name="T5" fmla="*/ 15 h 196"/>
                  <a:gd name="T6" fmla="*/ 234 w 364"/>
                  <a:gd name="T7" fmla="*/ 10 h 196"/>
                  <a:gd name="T8" fmla="*/ 288 w 364"/>
                  <a:gd name="T9" fmla="*/ 0 h 196"/>
                  <a:gd name="T10" fmla="*/ 288 w 364"/>
                  <a:gd name="T11" fmla="*/ 5 h 196"/>
                  <a:gd name="T12" fmla="*/ 305 w 364"/>
                  <a:gd name="T13" fmla="*/ 7 h 196"/>
                  <a:gd name="T14" fmla="*/ 335 w 364"/>
                  <a:gd name="T15" fmla="*/ 22 h 196"/>
                  <a:gd name="T16" fmla="*/ 335 w 364"/>
                  <a:gd name="T17" fmla="*/ 24 h 196"/>
                  <a:gd name="T18" fmla="*/ 345 w 364"/>
                  <a:gd name="T19" fmla="*/ 22 h 196"/>
                  <a:gd name="T20" fmla="*/ 364 w 364"/>
                  <a:gd name="T21" fmla="*/ 136 h 196"/>
                  <a:gd name="T22" fmla="*/ 340 w 364"/>
                  <a:gd name="T23" fmla="*/ 152 h 196"/>
                  <a:gd name="T24" fmla="*/ 295 w 364"/>
                  <a:gd name="T25" fmla="*/ 169 h 196"/>
                  <a:gd name="T26" fmla="*/ 291 w 364"/>
                  <a:gd name="T27" fmla="*/ 177 h 196"/>
                  <a:gd name="T28" fmla="*/ 283 w 364"/>
                  <a:gd name="T29" fmla="*/ 174 h 196"/>
                  <a:gd name="T30" fmla="*/ 204 w 364"/>
                  <a:gd name="T31" fmla="*/ 196 h 196"/>
                  <a:gd name="T32" fmla="*/ 194 w 364"/>
                  <a:gd name="T33" fmla="*/ 161 h 196"/>
                  <a:gd name="T34" fmla="*/ 158 w 364"/>
                  <a:gd name="T35" fmla="*/ 158 h 196"/>
                  <a:gd name="T36" fmla="*/ 158 w 364"/>
                  <a:gd name="T37" fmla="*/ 161 h 196"/>
                  <a:gd name="T38" fmla="*/ 111 w 364"/>
                  <a:gd name="T39" fmla="*/ 161 h 196"/>
                  <a:gd name="T40" fmla="*/ 86 w 364"/>
                  <a:gd name="T41" fmla="*/ 129 h 196"/>
                  <a:gd name="T42" fmla="*/ 145 w 364"/>
                  <a:gd name="T43" fmla="*/ 81 h 196"/>
                  <a:gd name="T44" fmla="*/ 126 w 364"/>
                  <a:gd name="T45" fmla="*/ 62 h 196"/>
                  <a:gd name="T46" fmla="*/ 64 w 364"/>
                  <a:gd name="T47" fmla="*/ 112 h 196"/>
                  <a:gd name="T48" fmla="*/ 17 w 364"/>
                  <a:gd name="T49" fmla="*/ 115 h 196"/>
                  <a:gd name="T50" fmla="*/ 1 w 364"/>
                  <a:gd name="T51" fmla="*/ 136 h 196"/>
                  <a:gd name="T52" fmla="*/ 0 w 364"/>
                  <a:gd name="T53" fmla="*/ 134 h 196"/>
                  <a:gd name="T54" fmla="*/ 15 w 364"/>
                  <a:gd name="T55" fmla="*/ 112 h 196"/>
                  <a:gd name="T56" fmla="*/ 15 w 364"/>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4" h="196">
                    <a:moveTo>
                      <a:pt x="15" y="53"/>
                    </a:moveTo>
                    <a:lnTo>
                      <a:pt x="34" y="53"/>
                    </a:lnTo>
                    <a:lnTo>
                      <a:pt x="236" y="15"/>
                    </a:lnTo>
                    <a:lnTo>
                      <a:pt x="234" y="10"/>
                    </a:lnTo>
                    <a:lnTo>
                      <a:pt x="288" y="0"/>
                    </a:lnTo>
                    <a:lnTo>
                      <a:pt x="288" y="5"/>
                    </a:lnTo>
                    <a:lnTo>
                      <a:pt x="305" y="7"/>
                    </a:lnTo>
                    <a:lnTo>
                      <a:pt x="335" y="22"/>
                    </a:lnTo>
                    <a:lnTo>
                      <a:pt x="335" y="24"/>
                    </a:lnTo>
                    <a:lnTo>
                      <a:pt x="345" y="22"/>
                    </a:lnTo>
                    <a:lnTo>
                      <a:pt x="364" y="136"/>
                    </a:lnTo>
                    <a:lnTo>
                      <a:pt x="340" y="152"/>
                    </a:lnTo>
                    <a:lnTo>
                      <a:pt x="295" y="169"/>
                    </a:lnTo>
                    <a:lnTo>
                      <a:pt x="291" y="177"/>
                    </a:lnTo>
                    <a:lnTo>
                      <a:pt x="283" y="174"/>
                    </a:lnTo>
                    <a:lnTo>
                      <a:pt x="204" y="196"/>
                    </a:lnTo>
                    <a:lnTo>
                      <a:pt x="194" y="161"/>
                    </a:lnTo>
                    <a:lnTo>
                      <a:pt x="158" y="158"/>
                    </a:lnTo>
                    <a:lnTo>
                      <a:pt x="158" y="161"/>
                    </a:lnTo>
                    <a:lnTo>
                      <a:pt x="111" y="161"/>
                    </a:lnTo>
                    <a:lnTo>
                      <a:pt x="86" y="129"/>
                    </a:lnTo>
                    <a:lnTo>
                      <a:pt x="145" y="81"/>
                    </a:lnTo>
                    <a:lnTo>
                      <a:pt x="126" y="62"/>
                    </a:lnTo>
                    <a:lnTo>
                      <a:pt x="64" y="112"/>
                    </a:lnTo>
                    <a:lnTo>
                      <a:pt x="17" y="115"/>
                    </a:lnTo>
                    <a:lnTo>
                      <a:pt x="1" y="136"/>
                    </a:lnTo>
                    <a:lnTo>
                      <a:pt x="0" y="134"/>
                    </a:lnTo>
                    <a:lnTo>
                      <a:pt x="15" y="112"/>
                    </a:lnTo>
                    <a:lnTo>
                      <a:pt x="1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5" name="Freeform 135"/>
              <p:cNvSpPr>
                <a:spLocks/>
              </p:cNvSpPr>
              <p:nvPr/>
            </p:nvSpPr>
            <p:spPr bwMode="auto">
              <a:xfrm>
                <a:off x="5076353" y="5291159"/>
                <a:ext cx="577850" cy="311151"/>
              </a:xfrm>
              <a:custGeom>
                <a:avLst/>
                <a:gdLst>
                  <a:gd name="T0" fmla="*/ 15 w 364"/>
                  <a:gd name="T1" fmla="*/ 53 h 196"/>
                  <a:gd name="T2" fmla="*/ 34 w 364"/>
                  <a:gd name="T3" fmla="*/ 53 h 196"/>
                  <a:gd name="T4" fmla="*/ 236 w 364"/>
                  <a:gd name="T5" fmla="*/ 15 h 196"/>
                  <a:gd name="T6" fmla="*/ 234 w 364"/>
                  <a:gd name="T7" fmla="*/ 10 h 196"/>
                  <a:gd name="T8" fmla="*/ 288 w 364"/>
                  <a:gd name="T9" fmla="*/ 0 h 196"/>
                  <a:gd name="T10" fmla="*/ 288 w 364"/>
                  <a:gd name="T11" fmla="*/ 5 h 196"/>
                  <a:gd name="T12" fmla="*/ 305 w 364"/>
                  <a:gd name="T13" fmla="*/ 7 h 196"/>
                  <a:gd name="T14" fmla="*/ 335 w 364"/>
                  <a:gd name="T15" fmla="*/ 22 h 196"/>
                  <a:gd name="T16" fmla="*/ 335 w 364"/>
                  <a:gd name="T17" fmla="*/ 24 h 196"/>
                  <a:gd name="T18" fmla="*/ 345 w 364"/>
                  <a:gd name="T19" fmla="*/ 22 h 196"/>
                  <a:gd name="T20" fmla="*/ 364 w 364"/>
                  <a:gd name="T21" fmla="*/ 136 h 196"/>
                  <a:gd name="T22" fmla="*/ 340 w 364"/>
                  <a:gd name="T23" fmla="*/ 152 h 196"/>
                  <a:gd name="T24" fmla="*/ 295 w 364"/>
                  <a:gd name="T25" fmla="*/ 169 h 196"/>
                  <a:gd name="T26" fmla="*/ 291 w 364"/>
                  <a:gd name="T27" fmla="*/ 177 h 196"/>
                  <a:gd name="T28" fmla="*/ 283 w 364"/>
                  <a:gd name="T29" fmla="*/ 174 h 196"/>
                  <a:gd name="T30" fmla="*/ 204 w 364"/>
                  <a:gd name="T31" fmla="*/ 196 h 196"/>
                  <a:gd name="T32" fmla="*/ 194 w 364"/>
                  <a:gd name="T33" fmla="*/ 161 h 196"/>
                  <a:gd name="T34" fmla="*/ 158 w 364"/>
                  <a:gd name="T35" fmla="*/ 158 h 196"/>
                  <a:gd name="T36" fmla="*/ 158 w 364"/>
                  <a:gd name="T37" fmla="*/ 161 h 196"/>
                  <a:gd name="T38" fmla="*/ 111 w 364"/>
                  <a:gd name="T39" fmla="*/ 161 h 196"/>
                  <a:gd name="T40" fmla="*/ 86 w 364"/>
                  <a:gd name="T41" fmla="*/ 129 h 196"/>
                  <a:gd name="T42" fmla="*/ 145 w 364"/>
                  <a:gd name="T43" fmla="*/ 81 h 196"/>
                  <a:gd name="T44" fmla="*/ 126 w 364"/>
                  <a:gd name="T45" fmla="*/ 62 h 196"/>
                  <a:gd name="T46" fmla="*/ 64 w 364"/>
                  <a:gd name="T47" fmla="*/ 112 h 196"/>
                  <a:gd name="T48" fmla="*/ 17 w 364"/>
                  <a:gd name="T49" fmla="*/ 115 h 196"/>
                  <a:gd name="T50" fmla="*/ 1 w 364"/>
                  <a:gd name="T51" fmla="*/ 136 h 196"/>
                  <a:gd name="T52" fmla="*/ 0 w 364"/>
                  <a:gd name="T53" fmla="*/ 134 h 196"/>
                  <a:gd name="T54" fmla="*/ 15 w 364"/>
                  <a:gd name="T55" fmla="*/ 112 h 196"/>
                  <a:gd name="T56" fmla="*/ 15 w 364"/>
                  <a:gd name="T5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4" h="196">
                    <a:moveTo>
                      <a:pt x="15" y="53"/>
                    </a:moveTo>
                    <a:lnTo>
                      <a:pt x="34" y="53"/>
                    </a:lnTo>
                    <a:lnTo>
                      <a:pt x="236" y="15"/>
                    </a:lnTo>
                    <a:lnTo>
                      <a:pt x="234" y="10"/>
                    </a:lnTo>
                    <a:lnTo>
                      <a:pt x="288" y="0"/>
                    </a:lnTo>
                    <a:lnTo>
                      <a:pt x="288" y="5"/>
                    </a:lnTo>
                    <a:lnTo>
                      <a:pt x="305" y="7"/>
                    </a:lnTo>
                    <a:lnTo>
                      <a:pt x="335" y="22"/>
                    </a:lnTo>
                    <a:lnTo>
                      <a:pt x="335" y="24"/>
                    </a:lnTo>
                    <a:lnTo>
                      <a:pt x="345" y="22"/>
                    </a:lnTo>
                    <a:lnTo>
                      <a:pt x="364" y="136"/>
                    </a:lnTo>
                    <a:lnTo>
                      <a:pt x="340" y="152"/>
                    </a:lnTo>
                    <a:lnTo>
                      <a:pt x="295" y="169"/>
                    </a:lnTo>
                    <a:lnTo>
                      <a:pt x="291" y="177"/>
                    </a:lnTo>
                    <a:lnTo>
                      <a:pt x="283" y="174"/>
                    </a:lnTo>
                    <a:lnTo>
                      <a:pt x="204" y="196"/>
                    </a:lnTo>
                    <a:lnTo>
                      <a:pt x="194" y="161"/>
                    </a:lnTo>
                    <a:lnTo>
                      <a:pt x="158" y="158"/>
                    </a:lnTo>
                    <a:lnTo>
                      <a:pt x="158" y="161"/>
                    </a:lnTo>
                    <a:lnTo>
                      <a:pt x="111" y="161"/>
                    </a:lnTo>
                    <a:lnTo>
                      <a:pt x="86" y="129"/>
                    </a:lnTo>
                    <a:lnTo>
                      <a:pt x="145" y="81"/>
                    </a:lnTo>
                    <a:lnTo>
                      <a:pt x="126" y="62"/>
                    </a:lnTo>
                    <a:lnTo>
                      <a:pt x="64" y="112"/>
                    </a:lnTo>
                    <a:lnTo>
                      <a:pt x="17" y="115"/>
                    </a:lnTo>
                    <a:lnTo>
                      <a:pt x="1" y="136"/>
                    </a:lnTo>
                    <a:lnTo>
                      <a:pt x="0" y="134"/>
                    </a:lnTo>
                    <a:lnTo>
                      <a:pt x="15" y="112"/>
                    </a:lnTo>
                    <a:lnTo>
                      <a:pt x="15" y="53"/>
                    </a:lnTo>
                    <a:close/>
                  </a:path>
                </a:pathLst>
              </a:custGeom>
              <a:noFill/>
              <a:ln w="19050"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6" name="Freeform 136"/>
              <p:cNvSpPr>
                <a:spLocks/>
              </p:cNvSpPr>
              <p:nvPr/>
            </p:nvSpPr>
            <p:spPr bwMode="auto">
              <a:xfrm>
                <a:off x="7295678" y="3781441"/>
                <a:ext cx="677863" cy="561977"/>
              </a:xfrm>
              <a:custGeom>
                <a:avLst/>
                <a:gdLst>
                  <a:gd name="T0" fmla="*/ 414 w 427"/>
                  <a:gd name="T1" fmla="*/ 226 h 354"/>
                  <a:gd name="T2" fmla="*/ 427 w 427"/>
                  <a:gd name="T3" fmla="*/ 258 h 354"/>
                  <a:gd name="T4" fmla="*/ 403 w 427"/>
                  <a:gd name="T5" fmla="*/ 264 h 354"/>
                  <a:gd name="T6" fmla="*/ 365 w 427"/>
                  <a:gd name="T7" fmla="*/ 266 h 354"/>
                  <a:gd name="T8" fmla="*/ 309 w 427"/>
                  <a:gd name="T9" fmla="*/ 253 h 354"/>
                  <a:gd name="T10" fmla="*/ 302 w 427"/>
                  <a:gd name="T11" fmla="*/ 275 h 354"/>
                  <a:gd name="T12" fmla="*/ 290 w 427"/>
                  <a:gd name="T13" fmla="*/ 288 h 354"/>
                  <a:gd name="T14" fmla="*/ 260 w 427"/>
                  <a:gd name="T15" fmla="*/ 301 h 354"/>
                  <a:gd name="T16" fmla="*/ 229 w 427"/>
                  <a:gd name="T17" fmla="*/ 318 h 354"/>
                  <a:gd name="T18" fmla="*/ 154 w 427"/>
                  <a:gd name="T19" fmla="*/ 327 h 354"/>
                  <a:gd name="T20" fmla="*/ 133 w 427"/>
                  <a:gd name="T21" fmla="*/ 354 h 354"/>
                  <a:gd name="T22" fmla="*/ 128 w 427"/>
                  <a:gd name="T23" fmla="*/ 327 h 354"/>
                  <a:gd name="T24" fmla="*/ 114 w 427"/>
                  <a:gd name="T25" fmla="*/ 256 h 354"/>
                  <a:gd name="T26" fmla="*/ 105 w 427"/>
                  <a:gd name="T27" fmla="*/ 248 h 354"/>
                  <a:gd name="T28" fmla="*/ 89 w 427"/>
                  <a:gd name="T29" fmla="*/ 194 h 354"/>
                  <a:gd name="T30" fmla="*/ 72 w 427"/>
                  <a:gd name="T31" fmla="*/ 165 h 354"/>
                  <a:gd name="T32" fmla="*/ 47 w 427"/>
                  <a:gd name="T33" fmla="*/ 134 h 354"/>
                  <a:gd name="T34" fmla="*/ 0 w 427"/>
                  <a:gd name="T35" fmla="*/ 114 h 354"/>
                  <a:gd name="T36" fmla="*/ 14 w 427"/>
                  <a:gd name="T37" fmla="*/ 88 h 354"/>
                  <a:gd name="T38" fmla="*/ 37 w 427"/>
                  <a:gd name="T39" fmla="*/ 89 h 354"/>
                  <a:gd name="T40" fmla="*/ 65 w 427"/>
                  <a:gd name="T41" fmla="*/ 62 h 354"/>
                  <a:gd name="T42" fmla="*/ 77 w 427"/>
                  <a:gd name="T43" fmla="*/ 40 h 354"/>
                  <a:gd name="T44" fmla="*/ 87 w 427"/>
                  <a:gd name="T45" fmla="*/ 22 h 354"/>
                  <a:gd name="T46" fmla="*/ 121 w 427"/>
                  <a:gd name="T47" fmla="*/ 30 h 354"/>
                  <a:gd name="T48" fmla="*/ 147 w 427"/>
                  <a:gd name="T49" fmla="*/ 30 h 354"/>
                  <a:gd name="T50" fmla="*/ 170 w 427"/>
                  <a:gd name="T51" fmla="*/ 27 h 354"/>
                  <a:gd name="T52" fmla="*/ 208 w 427"/>
                  <a:gd name="T53" fmla="*/ 43 h 354"/>
                  <a:gd name="T54" fmla="*/ 224 w 427"/>
                  <a:gd name="T55" fmla="*/ 49 h 354"/>
                  <a:gd name="T56" fmla="*/ 271 w 427"/>
                  <a:gd name="T57" fmla="*/ 45 h 354"/>
                  <a:gd name="T58" fmla="*/ 286 w 427"/>
                  <a:gd name="T59" fmla="*/ 2 h 354"/>
                  <a:gd name="T60" fmla="*/ 295 w 427"/>
                  <a:gd name="T61" fmla="*/ 5 h 354"/>
                  <a:gd name="T62" fmla="*/ 318 w 427"/>
                  <a:gd name="T63" fmla="*/ 27 h 354"/>
                  <a:gd name="T64" fmla="*/ 353 w 427"/>
                  <a:gd name="T65" fmla="*/ 57 h 354"/>
                  <a:gd name="T66" fmla="*/ 398 w 427"/>
                  <a:gd name="T67" fmla="*/ 67 h 354"/>
                  <a:gd name="T68" fmla="*/ 422 w 427"/>
                  <a:gd name="T69" fmla="*/ 124 h 354"/>
                  <a:gd name="T70" fmla="*/ 410 w 427"/>
                  <a:gd name="T71" fmla="*/ 137 h 354"/>
                  <a:gd name="T72" fmla="*/ 400 w 427"/>
                  <a:gd name="T73" fmla="*/ 18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354">
                    <a:moveTo>
                      <a:pt x="400" y="189"/>
                    </a:moveTo>
                    <a:lnTo>
                      <a:pt x="414" y="226"/>
                    </a:lnTo>
                    <a:lnTo>
                      <a:pt x="427" y="243"/>
                    </a:lnTo>
                    <a:lnTo>
                      <a:pt x="427" y="258"/>
                    </a:lnTo>
                    <a:lnTo>
                      <a:pt x="414" y="258"/>
                    </a:lnTo>
                    <a:lnTo>
                      <a:pt x="403" y="264"/>
                    </a:lnTo>
                    <a:lnTo>
                      <a:pt x="393" y="280"/>
                    </a:lnTo>
                    <a:lnTo>
                      <a:pt x="365" y="266"/>
                    </a:lnTo>
                    <a:lnTo>
                      <a:pt x="344" y="269"/>
                    </a:lnTo>
                    <a:lnTo>
                      <a:pt x="309" y="253"/>
                    </a:lnTo>
                    <a:lnTo>
                      <a:pt x="304" y="253"/>
                    </a:lnTo>
                    <a:lnTo>
                      <a:pt x="302" y="275"/>
                    </a:lnTo>
                    <a:lnTo>
                      <a:pt x="290" y="275"/>
                    </a:lnTo>
                    <a:lnTo>
                      <a:pt x="290" y="288"/>
                    </a:lnTo>
                    <a:lnTo>
                      <a:pt x="265" y="301"/>
                    </a:lnTo>
                    <a:lnTo>
                      <a:pt x="260" y="301"/>
                    </a:lnTo>
                    <a:lnTo>
                      <a:pt x="253" y="307"/>
                    </a:lnTo>
                    <a:lnTo>
                      <a:pt x="229" y="318"/>
                    </a:lnTo>
                    <a:lnTo>
                      <a:pt x="190" y="327"/>
                    </a:lnTo>
                    <a:lnTo>
                      <a:pt x="154" y="327"/>
                    </a:lnTo>
                    <a:lnTo>
                      <a:pt x="136" y="340"/>
                    </a:lnTo>
                    <a:lnTo>
                      <a:pt x="133" y="354"/>
                    </a:lnTo>
                    <a:lnTo>
                      <a:pt x="119" y="345"/>
                    </a:lnTo>
                    <a:lnTo>
                      <a:pt x="128" y="327"/>
                    </a:lnTo>
                    <a:lnTo>
                      <a:pt x="133" y="288"/>
                    </a:lnTo>
                    <a:lnTo>
                      <a:pt x="114" y="256"/>
                    </a:lnTo>
                    <a:lnTo>
                      <a:pt x="112" y="256"/>
                    </a:lnTo>
                    <a:lnTo>
                      <a:pt x="105" y="248"/>
                    </a:lnTo>
                    <a:lnTo>
                      <a:pt x="100" y="223"/>
                    </a:lnTo>
                    <a:lnTo>
                      <a:pt x="89" y="194"/>
                    </a:lnTo>
                    <a:lnTo>
                      <a:pt x="67" y="173"/>
                    </a:lnTo>
                    <a:lnTo>
                      <a:pt x="72" y="165"/>
                    </a:lnTo>
                    <a:lnTo>
                      <a:pt x="44" y="143"/>
                    </a:lnTo>
                    <a:lnTo>
                      <a:pt x="47" y="134"/>
                    </a:lnTo>
                    <a:lnTo>
                      <a:pt x="37" y="119"/>
                    </a:lnTo>
                    <a:lnTo>
                      <a:pt x="0" y="114"/>
                    </a:lnTo>
                    <a:lnTo>
                      <a:pt x="7" y="92"/>
                    </a:lnTo>
                    <a:lnTo>
                      <a:pt x="14" y="88"/>
                    </a:lnTo>
                    <a:lnTo>
                      <a:pt x="26" y="84"/>
                    </a:lnTo>
                    <a:lnTo>
                      <a:pt x="37" y="89"/>
                    </a:lnTo>
                    <a:lnTo>
                      <a:pt x="47" y="78"/>
                    </a:lnTo>
                    <a:lnTo>
                      <a:pt x="65" y="62"/>
                    </a:lnTo>
                    <a:lnTo>
                      <a:pt x="70" y="49"/>
                    </a:lnTo>
                    <a:lnTo>
                      <a:pt x="77" y="40"/>
                    </a:lnTo>
                    <a:lnTo>
                      <a:pt x="77" y="27"/>
                    </a:lnTo>
                    <a:lnTo>
                      <a:pt x="87" y="22"/>
                    </a:lnTo>
                    <a:lnTo>
                      <a:pt x="119" y="26"/>
                    </a:lnTo>
                    <a:lnTo>
                      <a:pt x="121" y="30"/>
                    </a:lnTo>
                    <a:lnTo>
                      <a:pt x="128" y="27"/>
                    </a:lnTo>
                    <a:lnTo>
                      <a:pt x="147" y="30"/>
                    </a:lnTo>
                    <a:lnTo>
                      <a:pt x="161" y="22"/>
                    </a:lnTo>
                    <a:lnTo>
                      <a:pt x="170" y="27"/>
                    </a:lnTo>
                    <a:lnTo>
                      <a:pt x="182" y="37"/>
                    </a:lnTo>
                    <a:lnTo>
                      <a:pt x="208" y="43"/>
                    </a:lnTo>
                    <a:lnTo>
                      <a:pt x="215" y="46"/>
                    </a:lnTo>
                    <a:lnTo>
                      <a:pt x="224" y="49"/>
                    </a:lnTo>
                    <a:lnTo>
                      <a:pt x="232" y="46"/>
                    </a:lnTo>
                    <a:lnTo>
                      <a:pt x="271" y="45"/>
                    </a:lnTo>
                    <a:lnTo>
                      <a:pt x="288" y="13"/>
                    </a:lnTo>
                    <a:lnTo>
                      <a:pt x="286" y="2"/>
                    </a:lnTo>
                    <a:lnTo>
                      <a:pt x="286" y="0"/>
                    </a:lnTo>
                    <a:lnTo>
                      <a:pt x="295" y="5"/>
                    </a:lnTo>
                    <a:lnTo>
                      <a:pt x="302" y="35"/>
                    </a:lnTo>
                    <a:lnTo>
                      <a:pt x="318" y="27"/>
                    </a:lnTo>
                    <a:lnTo>
                      <a:pt x="330" y="53"/>
                    </a:lnTo>
                    <a:lnTo>
                      <a:pt x="353" y="57"/>
                    </a:lnTo>
                    <a:lnTo>
                      <a:pt x="387" y="54"/>
                    </a:lnTo>
                    <a:lnTo>
                      <a:pt x="398" y="67"/>
                    </a:lnTo>
                    <a:lnTo>
                      <a:pt x="414" y="102"/>
                    </a:lnTo>
                    <a:lnTo>
                      <a:pt x="422" y="124"/>
                    </a:lnTo>
                    <a:lnTo>
                      <a:pt x="414" y="134"/>
                    </a:lnTo>
                    <a:lnTo>
                      <a:pt x="410" y="137"/>
                    </a:lnTo>
                    <a:lnTo>
                      <a:pt x="407" y="161"/>
                    </a:lnTo>
                    <a:lnTo>
                      <a:pt x="400" y="189"/>
                    </a:lnTo>
                    <a:close/>
                  </a:path>
                </a:pathLst>
              </a:custGeom>
              <a:gradFill flip="none" rotWithShape="1">
                <a:gsLst>
                  <a:gs pos="56000">
                    <a:srgbClr val="FFCCCC"/>
                  </a:gs>
                  <a:gs pos="0">
                    <a:srgbClr val="00B0F0"/>
                  </a:gs>
                  <a:gs pos="44000">
                    <a:srgbClr val="00B0F0">
                      <a:lumMod val="40000"/>
                      <a:lumOff val="60000"/>
                      <a:alpha val="90000"/>
                    </a:srgb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7" name="Freeform 137"/>
              <p:cNvSpPr>
                <a:spLocks/>
              </p:cNvSpPr>
              <p:nvPr/>
            </p:nvSpPr>
            <p:spPr bwMode="auto">
              <a:xfrm>
                <a:off x="7295678" y="3781441"/>
                <a:ext cx="677863" cy="561977"/>
              </a:xfrm>
              <a:custGeom>
                <a:avLst/>
                <a:gdLst>
                  <a:gd name="T0" fmla="*/ 414 w 427"/>
                  <a:gd name="T1" fmla="*/ 226 h 354"/>
                  <a:gd name="T2" fmla="*/ 427 w 427"/>
                  <a:gd name="T3" fmla="*/ 258 h 354"/>
                  <a:gd name="T4" fmla="*/ 403 w 427"/>
                  <a:gd name="T5" fmla="*/ 264 h 354"/>
                  <a:gd name="T6" fmla="*/ 365 w 427"/>
                  <a:gd name="T7" fmla="*/ 266 h 354"/>
                  <a:gd name="T8" fmla="*/ 309 w 427"/>
                  <a:gd name="T9" fmla="*/ 253 h 354"/>
                  <a:gd name="T10" fmla="*/ 302 w 427"/>
                  <a:gd name="T11" fmla="*/ 275 h 354"/>
                  <a:gd name="T12" fmla="*/ 290 w 427"/>
                  <a:gd name="T13" fmla="*/ 288 h 354"/>
                  <a:gd name="T14" fmla="*/ 260 w 427"/>
                  <a:gd name="T15" fmla="*/ 301 h 354"/>
                  <a:gd name="T16" fmla="*/ 229 w 427"/>
                  <a:gd name="T17" fmla="*/ 318 h 354"/>
                  <a:gd name="T18" fmla="*/ 154 w 427"/>
                  <a:gd name="T19" fmla="*/ 327 h 354"/>
                  <a:gd name="T20" fmla="*/ 133 w 427"/>
                  <a:gd name="T21" fmla="*/ 354 h 354"/>
                  <a:gd name="T22" fmla="*/ 128 w 427"/>
                  <a:gd name="T23" fmla="*/ 327 h 354"/>
                  <a:gd name="T24" fmla="*/ 114 w 427"/>
                  <a:gd name="T25" fmla="*/ 256 h 354"/>
                  <a:gd name="T26" fmla="*/ 105 w 427"/>
                  <a:gd name="T27" fmla="*/ 248 h 354"/>
                  <a:gd name="T28" fmla="*/ 89 w 427"/>
                  <a:gd name="T29" fmla="*/ 194 h 354"/>
                  <a:gd name="T30" fmla="*/ 72 w 427"/>
                  <a:gd name="T31" fmla="*/ 165 h 354"/>
                  <a:gd name="T32" fmla="*/ 47 w 427"/>
                  <a:gd name="T33" fmla="*/ 134 h 354"/>
                  <a:gd name="T34" fmla="*/ 0 w 427"/>
                  <a:gd name="T35" fmla="*/ 114 h 354"/>
                  <a:gd name="T36" fmla="*/ 14 w 427"/>
                  <a:gd name="T37" fmla="*/ 88 h 354"/>
                  <a:gd name="T38" fmla="*/ 37 w 427"/>
                  <a:gd name="T39" fmla="*/ 89 h 354"/>
                  <a:gd name="T40" fmla="*/ 65 w 427"/>
                  <a:gd name="T41" fmla="*/ 62 h 354"/>
                  <a:gd name="T42" fmla="*/ 77 w 427"/>
                  <a:gd name="T43" fmla="*/ 40 h 354"/>
                  <a:gd name="T44" fmla="*/ 87 w 427"/>
                  <a:gd name="T45" fmla="*/ 22 h 354"/>
                  <a:gd name="T46" fmla="*/ 121 w 427"/>
                  <a:gd name="T47" fmla="*/ 30 h 354"/>
                  <a:gd name="T48" fmla="*/ 147 w 427"/>
                  <a:gd name="T49" fmla="*/ 30 h 354"/>
                  <a:gd name="T50" fmla="*/ 170 w 427"/>
                  <a:gd name="T51" fmla="*/ 27 h 354"/>
                  <a:gd name="T52" fmla="*/ 208 w 427"/>
                  <a:gd name="T53" fmla="*/ 43 h 354"/>
                  <a:gd name="T54" fmla="*/ 224 w 427"/>
                  <a:gd name="T55" fmla="*/ 49 h 354"/>
                  <a:gd name="T56" fmla="*/ 271 w 427"/>
                  <a:gd name="T57" fmla="*/ 45 h 354"/>
                  <a:gd name="T58" fmla="*/ 286 w 427"/>
                  <a:gd name="T59" fmla="*/ 2 h 354"/>
                  <a:gd name="T60" fmla="*/ 295 w 427"/>
                  <a:gd name="T61" fmla="*/ 5 h 354"/>
                  <a:gd name="T62" fmla="*/ 318 w 427"/>
                  <a:gd name="T63" fmla="*/ 27 h 354"/>
                  <a:gd name="T64" fmla="*/ 353 w 427"/>
                  <a:gd name="T65" fmla="*/ 57 h 354"/>
                  <a:gd name="T66" fmla="*/ 398 w 427"/>
                  <a:gd name="T67" fmla="*/ 67 h 354"/>
                  <a:gd name="T68" fmla="*/ 422 w 427"/>
                  <a:gd name="T69" fmla="*/ 124 h 354"/>
                  <a:gd name="T70" fmla="*/ 410 w 427"/>
                  <a:gd name="T71" fmla="*/ 137 h 354"/>
                  <a:gd name="T72" fmla="*/ 400 w 427"/>
                  <a:gd name="T73" fmla="*/ 18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354">
                    <a:moveTo>
                      <a:pt x="400" y="189"/>
                    </a:moveTo>
                    <a:lnTo>
                      <a:pt x="414" y="226"/>
                    </a:lnTo>
                    <a:lnTo>
                      <a:pt x="427" y="243"/>
                    </a:lnTo>
                    <a:lnTo>
                      <a:pt x="427" y="258"/>
                    </a:lnTo>
                    <a:lnTo>
                      <a:pt x="414" y="258"/>
                    </a:lnTo>
                    <a:lnTo>
                      <a:pt x="403" y="264"/>
                    </a:lnTo>
                    <a:lnTo>
                      <a:pt x="393" y="280"/>
                    </a:lnTo>
                    <a:lnTo>
                      <a:pt x="365" y="266"/>
                    </a:lnTo>
                    <a:lnTo>
                      <a:pt x="344" y="269"/>
                    </a:lnTo>
                    <a:lnTo>
                      <a:pt x="309" y="253"/>
                    </a:lnTo>
                    <a:lnTo>
                      <a:pt x="304" y="253"/>
                    </a:lnTo>
                    <a:lnTo>
                      <a:pt x="302" y="275"/>
                    </a:lnTo>
                    <a:lnTo>
                      <a:pt x="290" y="275"/>
                    </a:lnTo>
                    <a:lnTo>
                      <a:pt x="290" y="288"/>
                    </a:lnTo>
                    <a:lnTo>
                      <a:pt x="265" y="301"/>
                    </a:lnTo>
                    <a:lnTo>
                      <a:pt x="260" y="301"/>
                    </a:lnTo>
                    <a:lnTo>
                      <a:pt x="253" y="307"/>
                    </a:lnTo>
                    <a:lnTo>
                      <a:pt x="229" y="318"/>
                    </a:lnTo>
                    <a:lnTo>
                      <a:pt x="190" y="327"/>
                    </a:lnTo>
                    <a:lnTo>
                      <a:pt x="154" y="327"/>
                    </a:lnTo>
                    <a:lnTo>
                      <a:pt x="136" y="340"/>
                    </a:lnTo>
                    <a:lnTo>
                      <a:pt x="133" y="354"/>
                    </a:lnTo>
                    <a:lnTo>
                      <a:pt x="119" y="345"/>
                    </a:lnTo>
                    <a:lnTo>
                      <a:pt x="128" y="327"/>
                    </a:lnTo>
                    <a:lnTo>
                      <a:pt x="133" y="288"/>
                    </a:lnTo>
                    <a:lnTo>
                      <a:pt x="114" y="256"/>
                    </a:lnTo>
                    <a:lnTo>
                      <a:pt x="112" y="256"/>
                    </a:lnTo>
                    <a:lnTo>
                      <a:pt x="105" y="248"/>
                    </a:lnTo>
                    <a:lnTo>
                      <a:pt x="100" y="223"/>
                    </a:lnTo>
                    <a:lnTo>
                      <a:pt x="89" y="194"/>
                    </a:lnTo>
                    <a:lnTo>
                      <a:pt x="67" y="173"/>
                    </a:lnTo>
                    <a:lnTo>
                      <a:pt x="72" y="165"/>
                    </a:lnTo>
                    <a:lnTo>
                      <a:pt x="44" y="143"/>
                    </a:lnTo>
                    <a:lnTo>
                      <a:pt x="47" y="134"/>
                    </a:lnTo>
                    <a:lnTo>
                      <a:pt x="37" y="119"/>
                    </a:lnTo>
                    <a:lnTo>
                      <a:pt x="0" y="114"/>
                    </a:lnTo>
                    <a:lnTo>
                      <a:pt x="7" y="92"/>
                    </a:lnTo>
                    <a:lnTo>
                      <a:pt x="14" y="88"/>
                    </a:lnTo>
                    <a:lnTo>
                      <a:pt x="26" y="84"/>
                    </a:lnTo>
                    <a:lnTo>
                      <a:pt x="37" y="89"/>
                    </a:lnTo>
                    <a:lnTo>
                      <a:pt x="47" y="78"/>
                    </a:lnTo>
                    <a:lnTo>
                      <a:pt x="65" y="62"/>
                    </a:lnTo>
                    <a:lnTo>
                      <a:pt x="70" y="49"/>
                    </a:lnTo>
                    <a:lnTo>
                      <a:pt x="77" y="40"/>
                    </a:lnTo>
                    <a:lnTo>
                      <a:pt x="77" y="27"/>
                    </a:lnTo>
                    <a:lnTo>
                      <a:pt x="87" y="22"/>
                    </a:lnTo>
                    <a:lnTo>
                      <a:pt x="119" y="26"/>
                    </a:lnTo>
                    <a:lnTo>
                      <a:pt x="121" y="30"/>
                    </a:lnTo>
                    <a:lnTo>
                      <a:pt x="128" y="27"/>
                    </a:lnTo>
                    <a:lnTo>
                      <a:pt x="147" y="30"/>
                    </a:lnTo>
                    <a:lnTo>
                      <a:pt x="161" y="22"/>
                    </a:lnTo>
                    <a:lnTo>
                      <a:pt x="170" y="27"/>
                    </a:lnTo>
                    <a:lnTo>
                      <a:pt x="182" y="37"/>
                    </a:lnTo>
                    <a:lnTo>
                      <a:pt x="208" y="43"/>
                    </a:lnTo>
                    <a:lnTo>
                      <a:pt x="215" y="46"/>
                    </a:lnTo>
                    <a:lnTo>
                      <a:pt x="224" y="49"/>
                    </a:lnTo>
                    <a:lnTo>
                      <a:pt x="232" y="46"/>
                    </a:lnTo>
                    <a:lnTo>
                      <a:pt x="271" y="45"/>
                    </a:lnTo>
                    <a:lnTo>
                      <a:pt x="288" y="13"/>
                    </a:lnTo>
                    <a:lnTo>
                      <a:pt x="286" y="2"/>
                    </a:lnTo>
                    <a:lnTo>
                      <a:pt x="286" y="0"/>
                    </a:lnTo>
                    <a:lnTo>
                      <a:pt x="295" y="5"/>
                    </a:lnTo>
                    <a:lnTo>
                      <a:pt x="302" y="35"/>
                    </a:lnTo>
                    <a:lnTo>
                      <a:pt x="318" y="27"/>
                    </a:lnTo>
                    <a:lnTo>
                      <a:pt x="330" y="53"/>
                    </a:lnTo>
                    <a:lnTo>
                      <a:pt x="353" y="57"/>
                    </a:lnTo>
                    <a:lnTo>
                      <a:pt x="387" y="54"/>
                    </a:lnTo>
                    <a:lnTo>
                      <a:pt x="398" y="67"/>
                    </a:lnTo>
                    <a:lnTo>
                      <a:pt x="414" y="102"/>
                    </a:lnTo>
                    <a:lnTo>
                      <a:pt x="422" y="124"/>
                    </a:lnTo>
                    <a:lnTo>
                      <a:pt x="414" y="134"/>
                    </a:lnTo>
                    <a:lnTo>
                      <a:pt x="410" y="137"/>
                    </a:lnTo>
                    <a:lnTo>
                      <a:pt x="407" y="161"/>
                    </a:lnTo>
                    <a:lnTo>
                      <a:pt x="400" y="189"/>
                    </a:lnTo>
                    <a:close/>
                  </a:path>
                </a:pathLst>
              </a:custGeom>
              <a:noFill/>
              <a:ln w="4763"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8" name="Freeform 138"/>
              <p:cNvSpPr>
                <a:spLocks/>
              </p:cNvSpPr>
              <p:nvPr/>
            </p:nvSpPr>
            <p:spPr bwMode="auto">
              <a:xfrm>
                <a:off x="4228628" y="-481013"/>
                <a:ext cx="2085975" cy="1766894"/>
              </a:xfrm>
              <a:custGeom>
                <a:avLst/>
                <a:gdLst>
                  <a:gd name="T0" fmla="*/ 195 w 1314"/>
                  <a:gd name="T1" fmla="*/ 399 h 1113"/>
                  <a:gd name="T2" fmla="*/ 200 w 1314"/>
                  <a:gd name="T3" fmla="*/ 324 h 1113"/>
                  <a:gd name="T4" fmla="*/ 198 w 1314"/>
                  <a:gd name="T5" fmla="*/ 235 h 1113"/>
                  <a:gd name="T6" fmla="*/ 106 w 1314"/>
                  <a:gd name="T7" fmla="*/ 231 h 1113"/>
                  <a:gd name="T8" fmla="*/ 32 w 1314"/>
                  <a:gd name="T9" fmla="*/ 151 h 1113"/>
                  <a:gd name="T10" fmla="*/ 19 w 1314"/>
                  <a:gd name="T11" fmla="*/ 124 h 1113"/>
                  <a:gd name="T12" fmla="*/ 64 w 1314"/>
                  <a:gd name="T13" fmla="*/ 67 h 1113"/>
                  <a:gd name="T14" fmla="*/ 130 w 1314"/>
                  <a:gd name="T15" fmla="*/ 58 h 1113"/>
                  <a:gd name="T16" fmla="*/ 193 w 1314"/>
                  <a:gd name="T17" fmla="*/ 0 h 1113"/>
                  <a:gd name="T18" fmla="*/ 260 w 1314"/>
                  <a:gd name="T19" fmla="*/ 41 h 1113"/>
                  <a:gd name="T20" fmla="*/ 384 w 1314"/>
                  <a:gd name="T21" fmla="*/ 94 h 1113"/>
                  <a:gd name="T22" fmla="*/ 414 w 1314"/>
                  <a:gd name="T23" fmla="*/ 169 h 1113"/>
                  <a:gd name="T24" fmla="*/ 401 w 1314"/>
                  <a:gd name="T25" fmla="*/ 256 h 1113"/>
                  <a:gd name="T26" fmla="*/ 413 w 1314"/>
                  <a:gd name="T27" fmla="*/ 345 h 1113"/>
                  <a:gd name="T28" fmla="*/ 488 w 1314"/>
                  <a:gd name="T29" fmla="*/ 370 h 1113"/>
                  <a:gd name="T30" fmla="*/ 589 w 1314"/>
                  <a:gd name="T31" fmla="*/ 397 h 1113"/>
                  <a:gd name="T32" fmla="*/ 680 w 1314"/>
                  <a:gd name="T33" fmla="*/ 397 h 1113"/>
                  <a:gd name="T34" fmla="*/ 744 w 1314"/>
                  <a:gd name="T35" fmla="*/ 439 h 1113"/>
                  <a:gd name="T36" fmla="*/ 830 w 1314"/>
                  <a:gd name="T37" fmla="*/ 386 h 1113"/>
                  <a:gd name="T38" fmla="*/ 891 w 1314"/>
                  <a:gd name="T39" fmla="*/ 390 h 1113"/>
                  <a:gd name="T40" fmla="*/ 967 w 1314"/>
                  <a:gd name="T41" fmla="*/ 434 h 1113"/>
                  <a:gd name="T42" fmla="*/ 1024 w 1314"/>
                  <a:gd name="T43" fmla="*/ 445 h 1113"/>
                  <a:gd name="T44" fmla="*/ 1107 w 1314"/>
                  <a:gd name="T45" fmla="*/ 486 h 1113"/>
                  <a:gd name="T46" fmla="*/ 1218 w 1314"/>
                  <a:gd name="T47" fmla="*/ 498 h 1113"/>
                  <a:gd name="T48" fmla="*/ 1277 w 1314"/>
                  <a:gd name="T49" fmla="*/ 546 h 1113"/>
                  <a:gd name="T50" fmla="*/ 1290 w 1314"/>
                  <a:gd name="T51" fmla="*/ 578 h 1113"/>
                  <a:gd name="T52" fmla="*/ 1249 w 1314"/>
                  <a:gd name="T53" fmla="*/ 653 h 1113"/>
                  <a:gd name="T54" fmla="*/ 1265 w 1314"/>
                  <a:gd name="T55" fmla="*/ 716 h 1113"/>
                  <a:gd name="T56" fmla="*/ 1273 w 1314"/>
                  <a:gd name="T57" fmla="*/ 754 h 1113"/>
                  <a:gd name="T58" fmla="*/ 1264 w 1314"/>
                  <a:gd name="T59" fmla="*/ 754 h 1113"/>
                  <a:gd name="T60" fmla="*/ 1234 w 1314"/>
                  <a:gd name="T61" fmla="*/ 812 h 1113"/>
                  <a:gd name="T62" fmla="*/ 1253 w 1314"/>
                  <a:gd name="T63" fmla="*/ 848 h 1113"/>
                  <a:gd name="T64" fmla="*/ 1224 w 1314"/>
                  <a:gd name="T65" fmla="*/ 911 h 1113"/>
                  <a:gd name="T66" fmla="*/ 1217 w 1314"/>
                  <a:gd name="T67" fmla="*/ 942 h 1113"/>
                  <a:gd name="T68" fmla="*/ 1183 w 1314"/>
                  <a:gd name="T69" fmla="*/ 999 h 1113"/>
                  <a:gd name="T70" fmla="*/ 1164 w 1314"/>
                  <a:gd name="T71" fmla="*/ 1076 h 1113"/>
                  <a:gd name="T72" fmla="*/ 1068 w 1314"/>
                  <a:gd name="T73" fmla="*/ 1109 h 1113"/>
                  <a:gd name="T74" fmla="*/ 979 w 1314"/>
                  <a:gd name="T75" fmla="*/ 1068 h 1113"/>
                  <a:gd name="T76" fmla="*/ 873 w 1314"/>
                  <a:gd name="T77" fmla="*/ 1019 h 1113"/>
                  <a:gd name="T78" fmla="*/ 781 w 1314"/>
                  <a:gd name="T79" fmla="*/ 1019 h 1113"/>
                  <a:gd name="T80" fmla="*/ 704 w 1314"/>
                  <a:gd name="T81" fmla="*/ 1021 h 1113"/>
                  <a:gd name="T82" fmla="*/ 685 w 1314"/>
                  <a:gd name="T83" fmla="*/ 985 h 1113"/>
                  <a:gd name="T84" fmla="*/ 654 w 1314"/>
                  <a:gd name="T85" fmla="*/ 952 h 1113"/>
                  <a:gd name="T86" fmla="*/ 630 w 1314"/>
                  <a:gd name="T87" fmla="*/ 970 h 1113"/>
                  <a:gd name="T88" fmla="*/ 518 w 1314"/>
                  <a:gd name="T89" fmla="*/ 959 h 1113"/>
                  <a:gd name="T90" fmla="*/ 472 w 1314"/>
                  <a:gd name="T91" fmla="*/ 959 h 1113"/>
                  <a:gd name="T92" fmla="*/ 443 w 1314"/>
                  <a:gd name="T93" fmla="*/ 866 h 1113"/>
                  <a:gd name="T94" fmla="*/ 402 w 1314"/>
                  <a:gd name="T95" fmla="*/ 849 h 1113"/>
                  <a:gd name="T96" fmla="*/ 343 w 1314"/>
                  <a:gd name="T97" fmla="*/ 870 h 1113"/>
                  <a:gd name="T98" fmla="*/ 300 w 1314"/>
                  <a:gd name="T99" fmla="*/ 848 h 1113"/>
                  <a:gd name="T100" fmla="*/ 225 w 1314"/>
                  <a:gd name="T101" fmla="*/ 849 h 1113"/>
                  <a:gd name="T102" fmla="*/ 150 w 1314"/>
                  <a:gd name="T103" fmla="*/ 769 h 1113"/>
                  <a:gd name="T104" fmla="*/ 124 w 1314"/>
                  <a:gd name="T105" fmla="*/ 742 h 1113"/>
                  <a:gd name="T106" fmla="*/ 153 w 1314"/>
                  <a:gd name="T107" fmla="*/ 649 h 1113"/>
                  <a:gd name="T108" fmla="*/ 220 w 1314"/>
                  <a:gd name="T109" fmla="*/ 626 h 1113"/>
                  <a:gd name="T110" fmla="*/ 178 w 1314"/>
                  <a:gd name="T111" fmla="*/ 538 h 1113"/>
                  <a:gd name="T112" fmla="*/ 186 w 1314"/>
                  <a:gd name="T113" fmla="*/ 448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4" h="1113">
                    <a:moveTo>
                      <a:pt x="178" y="427"/>
                    </a:moveTo>
                    <a:lnTo>
                      <a:pt x="172" y="421"/>
                    </a:lnTo>
                    <a:lnTo>
                      <a:pt x="177" y="405"/>
                    </a:lnTo>
                    <a:lnTo>
                      <a:pt x="190" y="405"/>
                    </a:lnTo>
                    <a:lnTo>
                      <a:pt x="195" y="399"/>
                    </a:lnTo>
                    <a:lnTo>
                      <a:pt x="193" y="359"/>
                    </a:lnTo>
                    <a:lnTo>
                      <a:pt x="186" y="351"/>
                    </a:lnTo>
                    <a:lnTo>
                      <a:pt x="190" y="339"/>
                    </a:lnTo>
                    <a:lnTo>
                      <a:pt x="202" y="332"/>
                    </a:lnTo>
                    <a:lnTo>
                      <a:pt x="200" y="324"/>
                    </a:lnTo>
                    <a:lnTo>
                      <a:pt x="207" y="310"/>
                    </a:lnTo>
                    <a:lnTo>
                      <a:pt x="198" y="290"/>
                    </a:lnTo>
                    <a:lnTo>
                      <a:pt x="202" y="283"/>
                    </a:lnTo>
                    <a:lnTo>
                      <a:pt x="200" y="273"/>
                    </a:lnTo>
                    <a:lnTo>
                      <a:pt x="198" y="235"/>
                    </a:lnTo>
                    <a:lnTo>
                      <a:pt x="167" y="222"/>
                    </a:lnTo>
                    <a:lnTo>
                      <a:pt x="158" y="226"/>
                    </a:lnTo>
                    <a:lnTo>
                      <a:pt x="153" y="218"/>
                    </a:lnTo>
                    <a:lnTo>
                      <a:pt x="132" y="218"/>
                    </a:lnTo>
                    <a:lnTo>
                      <a:pt x="106" y="231"/>
                    </a:lnTo>
                    <a:lnTo>
                      <a:pt x="92" y="226"/>
                    </a:lnTo>
                    <a:lnTo>
                      <a:pt x="76" y="226"/>
                    </a:lnTo>
                    <a:lnTo>
                      <a:pt x="64" y="190"/>
                    </a:lnTo>
                    <a:lnTo>
                      <a:pt x="51" y="165"/>
                    </a:lnTo>
                    <a:lnTo>
                      <a:pt x="32" y="151"/>
                    </a:lnTo>
                    <a:lnTo>
                      <a:pt x="30" y="146"/>
                    </a:lnTo>
                    <a:lnTo>
                      <a:pt x="24" y="142"/>
                    </a:lnTo>
                    <a:lnTo>
                      <a:pt x="5" y="148"/>
                    </a:lnTo>
                    <a:lnTo>
                      <a:pt x="0" y="142"/>
                    </a:lnTo>
                    <a:lnTo>
                      <a:pt x="19" y="124"/>
                    </a:lnTo>
                    <a:lnTo>
                      <a:pt x="28" y="103"/>
                    </a:lnTo>
                    <a:lnTo>
                      <a:pt x="50" y="93"/>
                    </a:lnTo>
                    <a:lnTo>
                      <a:pt x="50" y="81"/>
                    </a:lnTo>
                    <a:lnTo>
                      <a:pt x="62" y="75"/>
                    </a:lnTo>
                    <a:lnTo>
                      <a:pt x="64" y="67"/>
                    </a:lnTo>
                    <a:lnTo>
                      <a:pt x="70" y="67"/>
                    </a:lnTo>
                    <a:lnTo>
                      <a:pt x="76" y="75"/>
                    </a:lnTo>
                    <a:lnTo>
                      <a:pt x="96" y="72"/>
                    </a:lnTo>
                    <a:lnTo>
                      <a:pt x="106" y="58"/>
                    </a:lnTo>
                    <a:lnTo>
                      <a:pt x="130" y="58"/>
                    </a:lnTo>
                    <a:lnTo>
                      <a:pt x="147" y="48"/>
                    </a:lnTo>
                    <a:lnTo>
                      <a:pt x="160" y="19"/>
                    </a:lnTo>
                    <a:lnTo>
                      <a:pt x="155" y="4"/>
                    </a:lnTo>
                    <a:lnTo>
                      <a:pt x="160" y="0"/>
                    </a:lnTo>
                    <a:lnTo>
                      <a:pt x="193" y="0"/>
                    </a:lnTo>
                    <a:lnTo>
                      <a:pt x="208" y="9"/>
                    </a:lnTo>
                    <a:lnTo>
                      <a:pt x="235" y="11"/>
                    </a:lnTo>
                    <a:lnTo>
                      <a:pt x="256" y="32"/>
                    </a:lnTo>
                    <a:lnTo>
                      <a:pt x="252" y="41"/>
                    </a:lnTo>
                    <a:lnTo>
                      <a:pt x="260" y="41"/>
                    </a:lnTo>
                    <a:lnTo>
                      <a:pt x="300" y="66"/>
                    </a:lnTo>
                    <a:lnTo>
                      <a:pt x="329" y="53"/>
                    </a:lnTo>
                    <a:lnTo>
                      <a:pt x="338" y="53"/>
                    </a:lnTo>
                    <a:lnTo>
                      <a:pt x="367" y="62"/>
                    </a:lnTo>
                    <a:lnTo>
                      <a:pt x="384" y="94"/>
                    </a:lnTo>
                    <a:lnTo>
                      <a:pt x="401" y="107"/>
                    </a:lnTo>
                    <a:lnTo>
                      <a:pt x="406" y="129"/>
                    </a:lnTo>
                    <a:lnTo>
                      <a:pt x="401" y="138"/>
                    </a:lnTo>
                    <a:lnTo>
                      <a:pt x="408" y="159"/>
                    </a:lnTo>
                    <a:lnTo>
                      <a:pt x="414" y="169"/>
                    </a:lnTo>
                    <a:lnTo>
                      <a:pt x="417" y="182"/>
                    </a:lnTo>
                    <a:lnTo>
                      <a:pt x="417" y="221"/>
                    </a:lnTo>
                    <a:lnTo>
                      <a:pt x="401" y="231"/>
                    </a:lnTo>
                    <a:lnTo>
                      <a:pt x="393" y="244"/>
                    </a:lnTo>
                    <a:lnTo>
                      <a:pt x="401" y="256"/>
                    </a:lnTo>
                    <a:lnTo>
                      <a:pt x="383" y="275"/>
                    </a:lnTo>
                    <a:lnTo>
                      <a:pt x="384" y="297"/>
                    </a:lnTo>
                    <a:lnTo>
                      <a:pt x="393" y="321"/>
                    </a:lnTo>
                    <a:lnTo>
                      <a:pt x="402" y="321"/>
                    </a:lnTo>
                    <a:lnTo>
                      <a:pt x="413" y="345"/>
                    </a:lnTo>
                    <a:lnTo>
                      <a:pt x="414" y="364"/>
                    </a:lnTo>
                    <a:lnTo>
                      <a:pt x="439" y="362"/>
                    </a:lnTo>
                    <a:lnTo>
                      <a:pt x="446" y="357"/>
                    </a:lnTo>
                    <a:lnTo>
                      <a:pt x="474" y="355"/>
                    </a:lnTo>
                    <a:lnTo>
                      <a:pt x="488" y="370"/>
                    </a:lnTo>
                    <a:lnTo>
                      <a:pt x="512" y="380"/>
                    </a:lnTo>
                    <a:lnTo>
                      <a:pt x="529" y="370"/>
                    </a:lnTo>
                    <a:lnTo>
                      <a:pt x="542" y="359"/>
                    </a:lnTo>
                    <a:lnTo>
                      <a:pt x="555" y="377"/>
                    </a:lnTo>
                    <a:lnTo>
                      <a:pt x="589" y="397"/>
                    </a:lnTo>
                    <a:lnTo>
                      <a:pt x="630" y="357"/>
                    </a:lnTo>
                    <a:lnTo>
                      <a:pt x="639" y="355"/>
                    </a:lnTo>
                    <a:lnTo>
                      <a:pt x="659" y="372"/>
                    </a:lnTo>
                    <a:lnTo>
                      <a:pt x="673" y="380"/>
                    </a:lnTo>
                    <a:lnTo>
                      <a:pt x="680" y="397"/>
                    </a:lnTo>
                    <a:lnTo>
                      <a:pt x="694" y="407"/>
                    </a:lnTo>
                    <a:lnTo>
                      <a:pt x="707" y="427"/>
                    </a:lnTo>
                    <a:lnTo>
                      <a:pt x="707" y="432"/>
                    </a:lnTo>
                    <a:lnTo>
                      <a:pt x="731" y="439"/>
                    </a:lnTo>
                    <a:lnTo>
                      <a:pt x="744" y="439"/>
                    </a:lnTo>
                    <a:lnTo>
                      <a:pt x="759" y="427"/>
                    </a:lnTo>
                    <a:lnTo>
                      <a:pt x="766" y="421"/>
                    </a:lnTo>
                    <a:lnTo>
                      <a:pt x="786" y="417"/>
                    </a:lnTo>
                    <a:lnTo>
                      <a:pt x="790" y="409"/>
                    </a:lnTo>
                    <a:lnTo>
                      <a:pt x="830" y="386"/>
                    </a:lnTo>
                    <a:lnTo>
                      <a:pt x="848" y="382"/>
                    </a:lnTo>
                    <a:lnTo>
                      <a:pt x="862" y="385"/>
                    </a:lnTo>
                    <a:lnTo>
                      <a:pt x="875" y="390"/>
                    </a:lnTo>
                    <a:lnTo>
                      <a:pt x="882" y="386"/>
                    </a:lnTo>
                    <a:lnTo>
                      <a:pt x="891" y="390"/>
                    </a:lnTo>
                    <a:lnTo>
                      <a:pt x="906" y="405"/>
                    </a:lnTo>
                    <a:lnTo>
                      <a:pt x="928" y="411"/>
                    </a:lnTo>
                    <a:lnTo>
                      <a:pt x="939" y="409"/>
                    </a:lnTo>
                    <a:lnTo>
                      <a:pt x="963" y="427"/>
                    </a:lnTo>
                    <a:lnTo>
                      <a:pt x="967" y="434"/>
                    </a:lnTo>
                    <a:lnTo>
                      <a:pt x="979" y="445"/>
                    </a:lnTo>
                    <a:lnTo>
                      <a:pt x="984" y="436"/>
                    </a:lnTo>
                    <a:lnTo>
                      <a:pt x="1001" y="441"/>
                    </a:lnTo>
                    <a:lnTo>
                      <a:pt x="1007" y="436"/>
                    </a:lnTo>
                    <a:lnTo>
                      <a:pt x="1024" y="445"/>
                    </a:lnTo>
                    <a:lnTo>
                      <a:pt x="1042" y="445"/>
                    </a:lnTo>
                    <a:lnTo>
                      <a:pt x="1073" y="469"/>
                    </a:lnTo>
                    <a:lnTo>
                      <a:pt x="1082" y="469"/>
                    </a:lnTo>
                    <a:lnTo>
                      <a:pt x="1097" y="481"/>
                    </a:lnTo>
                    <a:lnTo>
                      <a:pt x="1107" y="486"/>
                    </a:lnTo>
                    <a:lnTo>
                      <a:pt x="1133" y="503"/>
                    </a:lnTo>
                    <a:lnTo>
                      <a:pt x="1164" y="503"/>
                    </a:lnTo>
                    <a:lnTo>
                      <a:pt x="1183" y="508"/>
                    </a:lnTo>
                    <a:lnTo>
                      <a:pt x="1200" y="501"/>
                    </a:lnTo>
                    <a:lnTo>
                      <a:pt x="1218" y="498"/>
                    </a:lnTo>
                    <a:lnTo>
                      <a:pt x="1225" y="508"/>
                    </a:lnTo>
                    <a:lnTo>
                      <a:pt x="1229" y="521"/>
                    </a:lnTo>
                    <a:lnTo>
                      <a:pt x="1260" y="524"/>
                    </a:lnTo>
                    <a:lnTo>
                      <a:pt x="1266" y="529"/>
                    </a:lnTo>
                    <a:lnTo>
                      <a:pt x="1277" y="546"/>
                    </a:lnTo>
                    <a:lnTo>
                      <a:pt x="1295" y="553"/>
                    </a:lnTo>
                    <a:lnTo>
                      <a:pt x="1309" y="551"/>
                    </a:lnTo>
                    <a:lnTo>
                      <a:pt x="1314" y="560"/>
                    </a:lnTo>
                    <a:lnTo>
                      <a:pt x="1310" y="565"/>
                    </a:lnTo>
                    <a:lnTo>
                      <a:pt x="1290" y="578"/>
                    </a:lnTo>
                    <a:lnTo>
                      <a:pt x="1264" y="583"/>
                    </a:lnTo>
                    <a:lnTo>
                      <a:pt x="1229" y="618"/>
                    </a:lnTo>
                    <a:lnTo>
                      <a:pt x="1239" y="627"/>
                    </a:lnTo>
                    <a:lnTo>
                      <a:pt x="1240" y="646"/>
                    </a:lnTo>
                    <a:lnTo>
                      <a:pt x="1249" y="653"/>
                    </a:lnTo>
                    <a:lnTo>
                      <a:pt x="1255" y="667"/>
                    </a:lnTo>
                    <a:lnTo>
                      <a:pt x="1264" y="677"/>
                    </a:lnTo>
                    <a:lnTo>
                      <a:pt x="1258" y="693"/>
                    </a:lnTo>
                    <a:lnTo>
                      <a:pt x="1258" y="703"/>
                    </a:lnTo>
                    <a:lnTo>
                      <a:pt x="1265" y="716"/>
                    </a:lnTo>
                    <a:lnTo>
                      <a:pt x="1265" y="731"/>
                    </a:lnTo>
                    <a:lnTo>
                      <a:pt x="1273" y="750"/>
                    </a:lnTo>
                    <a:lnTo>
                      <a:pt x="1293" y="739"/>
                    </a:lnTo>
                    <a:lnTo>
                      <a:pt x="1283" y="754"/>
                    </a:lnTo>
                    <a:lnTo>
                      <a:pt x="1273" y="754"/>
                    </a:lnTo>
                    <a:lnTo>
                      <a:pt x="1260" y="773"/>
                    </a:lnTo>
                    <a:lnTo>
                      <a:pt x="1249" y="778"/>
                    </a:lnTo>
                    <a:lnTo>
                      <a:pt x="1249" y="773"/>
                    </a:lnTo>
                    <a:lnTo>
                      <a:pt x="1264" y="756"/>
                    </a:lnTo>
                    <a:lnTo>
                      <a:pt x="1264" y="754"/>
                    </a:lnTo>
                    <a:lnTo>
                      <a:pt x="1248" y="756"/>
                    </a:lnTo>
                    <a:lnTo>
                      <a:pt x="1233" y="770"/>
                    </a:lnTo>
                    <a:lnTo>
                      <a:pt x="1220" y="765"/>
                    </a:lnTo>
                    <a:lnTo>
                      <a:pt x="1214" y="791"/>
                    </a:lnTo>
                    <a:lnTo>
                      <a:pt x="1234" y="812"/>
                    </a:lnTo>
                    <a:lnTo>
                      <a:pt x="1240" y="808"/>
                    </a:lnTo>
                    <a:lnTo>
                      <a:pt x="1240" y="818"/>
                    </a:lnTo>
                    <a:lnTo>
                      <a:pt x="1248" y="839"/>
                    </a:lnTo>
                    <a:lnTo>
                      <a:pt x="1265" y="839"/>
                    </a:lnTo>
                    <a:lnTo>
                      <a:pt x="1253" y="848"/>
                    </a:lnTo>
                    <a:lnTo>
                      <a:pt x="1249" y="857"/>
                    </a:lnTo>
                    <a:lnTo>
                      <a:pt x="1240" y="870"/>
                    </a:lnTo>
                    <a:lnTo>
                      <a:pt x="1230" y="878"/>
                    </a:lnTo>
                    <a:lnTo>
                      <a:pt x="1213" y="900"/>
                    </a:lnTo>
                    <a:lnTo>
                      <a:pt x="1224" y="911"/>
                    </a:lnTo>
                    <a:lnTo>
                      <a:pt x="1230" y="911"/>
                    </a:lnTo>
                    <a:lnTo>
                      <a:pt x="1240" y="924"/>
                    </a:lnTo>
                    <a:lnTo>
                      <a:pt x="1243" y="934"/>
                    </a:lnTo>
                    <a:lnTo>
                      <a:pt x="1220" y="946"/>
                    </a:lnTo>
                    <a:lnTo>
                      <a:pt x="1217" y="942"/>
                    </a:lnTo>
                    <a:lnTo>
                      <a:pt x="1209" y="946"/>
                    </a:lnTo>
                    <a:lnTo>
                      <a:pt x="1203" y="946"/>
                    </a:lnTo>
                    <a:lnTo>
                      <a:pt x="1193" y="966"/>
                    </a:lnTo>
                    <a:lnTo>
                      <a:pt x="1194" y="977"/>
                    </a:lnTo>
                    <a:lnTo>
                      <a:pt x="1183" y="999"/>
                    </a:lnTo>
                    <a:lnTo>
                      <a:pt x="1178" y="1001"/>
                    </a:lnTo>
                    <a:lnTo>
                      <a:pt x="1179" y="1015"/>
                    </a:lnTo>
                    <a:lnTo>
                      <a:pt x="1177" y="1041"/>
                    </a:lnTo>
                    <a:lnTo>
                      <a:pt x="1163" y="1057"/>
                    </a:lnTo>
                    <a:lnTo>
                      <a:pt x="1164" y="1076"/>
                    </a:lnTo>
                    <a:lnTo>
                      <a:pt x="1130" y="1089"/>
                    </a:lnTo>
                    <a:lnTo>
                      <a:pt x="1107" y="1085"/>
                    </a:lnTo>
                    <a:lnTo>
                      <a:pt x="1103" y="1094"/>
                    </a:lnTo>
                    <a:lnTo>
                      <a:pt x="1071" y="1103"/>
                    </a:lnTo>
                    <a:lnTo>
                      <a:pt x="1068" y="1109"/>
                    </a:lnTo>
                    <a:lnTo>
                      <a:pt x="1051" y="1113"/>
                    </a:lnTo>
                    <a:lnTo>
                      <a:pt x="1019" y="1089"/>
                    </a:lnTo>
                    <a:lnTo>
                      <a:pt x="993" y="1085"/>
                    </a:lnTo>
                    <a:lnTo>
                      <a:pt x="979" y="1081"/>
                    </a:lnTo>
                    <a:lnTo>
                      <a:pt x="979" y="1068"/>
                    </a:lnTo>
                    <a:lnTo>
                      <a:pt x="962" y="1054"/>
                    </a:lnTo>
                    <a:lnTo>
                      <a:pt x="955" y="1041"/>
                    </a:lnTo>
                    <a:lnTo>
                      <a:pt x="946" y="1043"/>
                    </a:lnTo>
                    <a:lnTo>
                      <a:pt x="897" y="995"/>
                    </a:lnTo>
                    <a:lnTo>
                      <a:pt x="873" y="1019"/>
                    </a:lnTo>
                    <a:lnTo>
                      <a:pt x="843" y="1006"/>
                    </a:lnTo>
                    <a:lnTo>
                      <a:pt x="826" y="1010"/>
                    </a:lnTo>
                    <a:lnTo>
                      <a:pt x="821" y="1019"/>
                    </a:lnTo>
                    <a:lnTo>
                      <a:pt x="790" y="1023"/>
                    </a:lnTo>
                    <a:lnTo>
                      <a:pt x="781" y="1019"/>
                    </a:lnTo>
                    <a:lnTo>
                      <a:pt x="763" y="1026"/>
                    </a:lnTo>
                    <a:lnTo>
                      <a:pt x="747" y="1041"/>
                    </a:lnTo>
                    <a:lnTo>
                      <a:pt x="726" y="1047"/>
                    </a:lnTo>
                    <a:lnTo>
                      <a:pt x="712" y="1047"/>
                    </a:lnTo>
                    <a:lnTo>
                      <a:pt x="704" y="1021"/>
                    </a:lnTo>
                    <a:lnTo>
                      <a:pt x="699" y="1006"/>
                    </a:lnTo>
                    <a:lnTo>
                      <a:pt x="699" y="1001"/>
                    </a:lnTo>
                    <a:lnTo>
                      <a:pt x="704" y="995"/>
                    </a:lnTo>
                    <a:lnTo>
                      <a:pt x="702" y="977"/>
                    </a:lnTo>
                    <a:lnTo>
                      <a:pt x="685" y="985"/>
                    </a:lnTo>
                    <a:lnTo>
                      <a:pt x="643" y="992"/>
                    </a:lnTo>
                    <a:lnTo>
                      <a:pt x="638" y="977"/>
                    </a:lnTo>
                    <a:lnTo>
                      <a:pt x="655" y="973"/>
                    </a:lnTo>
                    <a:lnTo>
                      <a:pt x="660" y="966"/>
                    </a:lnTo>
                    <a:lnTo>
                      <a:pt x="654" y="952"/>
                    </a:lnTo>
                    <a:lnTo>
                      <a:pt x="630" y="942"/>
                    </a:lnTo>
                    <a:lnTo>
                      <a:pt x="636" y="950"/>
                    </a:lnTo>
                    <a:lnTo>
                      <a:pt x="654" y="957"/>
                    </a:lnTo>
                    <a:lnTo>
                      <a:pt x="645" y="970"/>
                    </a:lnTo>
                    <a:lnTo>
                      <a:pt x="630" y="970"/>
                    </a:lnTo>
                    <a:lnTo>
                      <a:pt x="620" y="959"/>
                    </a:lnTo>
                    <a:lnTo>
                      <a:pt x="605" y="957"/>
                    </a:lnTo>
                    <a:lnTo>
                      <a:pt x="593" y="961"/>
                    </a:lnTo>
                    <a:lnTo>
                      <a:pt x="527" y="952"/>
                    </a:lnTo>
                    <a:lnTo>
                      <a:pt x="518" y="959"/>
                    </a:lnTo>
                    <a:lnTo>
                      <a:pt x="519" y="966"/>
                    </a:lnTo>
                    <a:lnTo>
                      <a:pt x="500" y="979"/>
                    </a:lnTo>
                    <a:lnTo>
                      <a:pt x="489" y="966"/>
                    </a:lnTo>
                    <a:lnTo>
                      <a:pt x="484" y="959"/>
                    </a:lnTo>
                    <a:lnTo>
                      <a:pt x="472" y="959"/>
                    </a:lnTo>
                    <a:lnTo>
                      <a:pt x="460" y="934"/>
                    </a:lnTo>
                    <a:lnTo>
                      <a:pt x="465" y="919"/>
                    </a:lnTo>
                    <a:lnTo>
                      <a:pt x="462" y="895"/>
                    </a:lnTo>
                    <a:lnTo>
                      <a:pt x="449" y="884"/>
                    </a:lnTo>
                    <a:lnTo>
                      <a:pt x="443" y="866"/>
                    </a:lnTo>
                    <a:lnTo>
                      <a:pt x="430" y="862"/>
                    </a:lnTo>
                    <a:lnTo>
                      <a:pt x="422" y="849"/>
                    </a:lnTo>
                    <a:lnTo>
                      <a:pt x="414" y="848"/>
                    </a:lnTo>
                    <a:lnTo>
                      <a:pt x="409" y="849"/>
                    </a:lnTo>
                    <a:lnTo>
                      <a:pt x="402" y="849"/>
                    </a:lnTo>
                    <a:lnTo>
                      <a:pt x="399" y="853"/>
                    </a:lnTo>
                    <a:lnTo>
                      <a:pt x="381" y="854"/>
                    </a:lnTo>
                    <a:lnTo>
                      <a:pt x="367" y="846"/>
                    </a:lnTo>
                    <a:lnTo>
                      <a:pt x="361" y="857"/>
                    </a:lnTo>
                    <a:lnTo>
                      <a:pt x="343" y="870"/>
                    </a:lnTo>
                    <a:lnTo>
                      <a:pt x="338" y="870"/>
                    </a:lnTo>
                    <a:lnTo>
                      <a:pt x="327" y="862"/>
                    </a:lnTo>
                    <a:lnTo>
                      <a:pt x="321" y="862"/>
                    </a:lnTo>
                    <a:lnTo>
                      <a:pt x="317" y="853"/>
                    </a:lnTo>
                    <a:lnTo>
                      <a:pt x="300" y="848"/>
                    </a:lnTo>
                    <a:lnTo>
                      <a:pt x="292" y="849"/>
                    </a:lnTo>
                    <a:lnTo>
                      <a:pt x="272" y="846"/>
                    </a:lnTo>
                    <a:lnTo>
                      <a:pt x="260" y="854"/>
                    </a:lnTo>
                    <a:lnTo>
                      <a:pt x="242" y="862"/>
                    </a:lnTo>
                    <a:lnTo>
                      <a:pt x="225" y="849"/>
                    </a:lnTo>
                    <a:lnTo>
                      <a:pt x="225" y="840"/>
                    </a:lnTo>
                    <a:lnTo>
                      <a:pt x="200" y="799"/>
                    </a:lnTo>
                    <a:lnTo>
                      <a:pt x="186" y="786"/>
                    </a:lnTo>
                    <a:lnTo>
                      <a:pt x="164" y="783"/>
                    </a:lnTo>
                    <a:lnTo>
                      <a:pt x="150" y="769"/>
                    </a:lnTo>
                    <a:lnTo>
                      <a:pt x="142" y="765"/>
                    </a:lnTo>
                    <a:lnTo>
                      <a:pt x="137" y="770"/>
                    </a:lnTo>
                    <a:lnTo>
                      <a:pt x="130" y="770"/>
                    </a:lnTo>
                    <a:lnTo>
                      <a:pt x="120" y="751"/>
                    </a:lnTo>
                    <a:lnTo>
                      <a:pt x="124" y="742"/>
                    </a:lnTo>
                    <a:lnTo>
                      <a:pt x="130" y="739"/>
                    </a:lnTo>
                    <a:lnTo>
                      <a:pt x="132" y="729"/>
                    </a:lnTo>
                    <a:lnTo>
                      <a:pt x="147" y="706"/>
                    </a:lnTo>
                    <a:lnTo>
                      <a:pt x="146" y="675"/>
                    </a:lnTo>
                    <a:lnTo>
                      <a:pt x="153" y="649"/>
                    </a:lnTo>
                    <a:lnTo>
                      <a:pt x="162" y="632"/>
                    </a:lnTo>
                    <a:lnTo>
                      <a:pt x="168" y="636"/>
                    </a:lnTo>
                    <a:lnTo>
                      <a:pt x="178" y="640"/>
                    </a:lnTo>
                    <a:lnTo>
                      <a:pt x="202" y="627"/>
                    </a:lnTo>
                    <a:lnTo>
                      <a:pt x="220" y="626"/>
                    </a:lnTo>
                    <a:lnTo>
                      <a:pt x="233" y="617"/>
                    </a:lnTo>
                    <a:lnTo>
                      <a:pt x="230" y="600"/>
                    </a:lnTo>
                    <a:lnTo>
                      <a:pt x="208" y="587"/>
                    </a:lnTo>
                    <a:lnTo>
                      <a:pt x="186" y="558"/>
                    </a:lnTo>
                    <a:lnTo>
                      <a:pt x="178" y="538"/>
                    </a:lnTo>
                    <a:lnTo>
                      <a:pt x="190" y="529"/>
                    </a:lnTo>
                    <a:lnTo>
                      <a:pt x="178" y="511"/>
                    </a:lnTo>
                    <a:lnTo>
                      <a:pt x="186" y="470"/>
                    </a:lnTo>
                    <a:lnTo>
                      <a:pt x="182" y="463"/>
                    </a:lnTo>
                    <a:lnTo>
                      <a:pt x="186" y="448"/>
                    </a:lnTo>
                    <a:lnTo>
                      <a:pt x="178" y="4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59" name="Freeform 140"/>
              <p:cNvSpPr>
                <a:spLocks/>
              </p:cNvSpPr>
              <p:nvPr/>
            </p:nvSpPr>
            <p:spPr bwMode="auto">
              <a:xfrm>
                <a:off x="5365278" y="1912946"/>
                <a:ext cx="3335338" cy="2806711"/>
              </a:xfrm>
              <a:custGeom>
                <a:avLst/>
                <a:gdLst>
                  <a:gd name="T0" fmla="*/ 0 w 2101"/>
                  <a:gd name="T1" fmla="*/ 1768 h 1768"/>
                  <a:gd name="T2" fmla="*/ 481 w 2101"/>
                  <a:gd name="T3" fmla="*/ 1554 h 1768"/>
                  <a:gd name="T4" fmla="*/ 563 w 2101"/>
                  <a:gd name="T5" fmla="*/ 1513 h 1768"/>
                  <a:gd name="T6" fmla="*/ 638 w 2101"/>
                  <a:gd name="T7" fmla="*/ 1500 h 1768"/>
                  <a:gd name="T8" fmla="*/ 713 w 2101"/>
                  <a:gd name="T9" fmla="*/ 1484 h 1768"/>
                  <a:gd name="T10" fmla="*/ 739 w 2101"/>
                  <a:gd name="T11" fmla="*/ 1456 h 1768"/>
                  <a:gd name="T12" fmla="*/ 762 w 2101"/>
                  <a:gd name="T13" fmla="*/ 1414 h 1768"/>
                  <a:gd name="T14" fmla="*/ 806 w 2101"/>
                  <a:gd name="T15" fmla="*/ 1371 h 1768"/>
                  <a:gd name="T16" fmla="*/ 868 w 2101"/>
                  <a:gd name="T17" fmla="*/ 1347 h 1768"/>
                  <a:gd name="T18" fmla="*/ 938 w 2101"/>
                  <a:gd name="T19" fmla="*/ 1345 h 1768"/>
                  <a:gd name="T20" fmla="*/ 1016 w 2101"/>
                  <a:gd name="T21" fmla="*/ 1332 h 1768"/>
                  <a:gd name="T22" fmla="*/ 1070 w 2101"/>
                  <a:gd name="T23" fmla="*/ 1301 h 1768"/>
                  <a:gd name="T24" fmla="*/ 1091 w 2101"/>
                  <a:gd name="T25" fmla="*/ 1283 h 1768"/>
                  <a:gd name="T26" fmla="*/ 1093 w 2101"/>
                  <a:gd name="T27" fmla="*/ 1257 h 1768"/>
                  <a:gd name="T28" fmla="*/ 1093 w 2101"/>
                  <a:gd name="T29" fmla="*/ 1223 h 1768"/>
                  <a:gd name="T30" fmla="*/ 1096 w 2101"/>
                  <a:gd name="T31" fmla="*/ 1182 h 1768"/>
                  <a:gd name="T32" fmla="*/ 1114 w 2101"/>
                  <a:gd name="T33" fmla="*/ 1159 h 1768"/>
                  <a:gd name="T34" fmla="*/ 1160 w 2101"/>
                  <a:gd name="T35" fmla="*/ 1125 h 1768"/>
                  <a:gd name="T36" fmla="*/ 1248 w 2101"/>
                  <a:gd name="T37" fmla="*/ 1104 h 1768"/>
                  <a:gd name="T38" fmla="*/ 1287 w 2101"/>
                  <a:gd name="T39" fmla="*/ 1076 h 1768"/>
                  <a:gd name="T40" fmla="*/ 1346 w 2101"/>
                  <a:gd name="T41" fmla="*/ 1022 h 1768"/>
                  <a:gd name="T42" fmla="*/ 1473 w 2101"/>
                  <a:gd name="T43" fmla="*/ 908 h 1768"/>
                  <a:gd name="T44" fmla="*/ 1535 w 2101"/>
                  <a:gd name="T45" fmla="*/ 861 h 1768"/>
                  <a:gd name="T46" fmla="*/ 1564 w 2101"/>
                  <a:gd name="T47" fmla="*/ 809 h 1768"/>
                  <a:gd name="T48" fmla="*/ 1574 w 2101"/>
                  <a:gd name="T49" fmla="*/ 740 h 1768"/>
                  <a:gd name="T50" fmla="*/ 1592 w 2101"/>
                  <a:gd name="T51" fmla="*/ 729 h 1768"/>
                  <a:gd name="T52" fmla="*/ 1605 w 2101"/>
                  <a:gd name="T53" fmla="*/ 685 h 1768"/>
                  <a:gd name="T54" fmla="*/ 1638 w 2101"/>
                  <a:gd name="T55" fmla="*/ 660 h 1768"/>
                  <a:gd name="T56" fmla="*/ 1680 w 2101"/>
                  <a:gd name="T57" fmla="*/ 636 h 1768"/>
                  <a:gd name="T58" fmla="*/ 1732 w 2101"/>
                  <a:gd name="T59" fmla="*/ 626 h 1768"/>
                  <a:gd name="T60" fmla="*/ 1760 w 2101"/>
                  <a:gd name="T61" fmla="*/ 613 h 1768"/>
                  <a:gd name="T62" fmla="*/ 1781 w 2101"/>
                  <a:gd name="T63" fmla="*/ 590 h 1768"/>
                  <a:gd name="T64" fmla="*/ 1783 w 2101"/>
                  <a:gd name="T65" fmla="*/ 535 h 1768"/>
                  <a:gd name="T66" fmla="*/ 1794 w 2101"/>
                  <a:gd name="T67" fmla="*/ 510 h 1768"/>
                  <a:gd name="T68" fmla="*/ 1822 w 2101"/>
                  <a:gd name="T69" fmla="*/ 471 h 1768"/>
                  <a:gd name="T70" fmla="*/ 1822 w 2101"/>
                  <a:gd name="T71" fmla="*/ 409 h 1768"/>
                  <a:gd name="T72" fmla="*/ 1827 w 2101"/>
                  <a:gd name="T73" fmla="*/ 375 h 1768"/>
                  <a:gd name="T74" fmla="*/ 1855 w 2101"/>
                  <a:gd name="T75" fmla="*/ 313 h 1768"/>
                  <a:gd name="T76" fmla="*/ 1884 w 2101"/>
                  <a:gd name="T77" fmla="*/ 282 h 1768"/>
                  <a:gd name="T78" fmla="*/ 1949 w 2101"/>
                  <a:gd name="T79" fmla="*/ 264 h 1768"/>
                  <a:gd name="T80" fmla="*/ 1980 w 2101"/>
                  <a:gd name="T81" fmla="*/ 236 h 1768"/>
                  <a:gd name="T82" fmla="*/ 2026 w 2101"/>
                  <a:gd name="T83" fmla="*/ 140 h 1768"/>
                  <a:gd name="T84" fmla="*/ 2029 w 2101"/>
                  <a:gd name="T85" fmla="*/ 114 h 1768"/>
                  <a:gd name="T86" fmla="*/ 2068 w 2101"/>
                  <a:gd name="T87" fmla="*/ 73 h 1768"/>
                  <a:gd name="T88" fmla="*/ 2101 w 2101"/>
                  <a:gd name="T89"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01" h="1768">
                    <a:moveTo>
                      <a:pt x="0" y="1768"/>
                    </a:moveTo>
                    <a:lnTo>
                      <a:pt x="481" y="1554"/>
                    </a:lnTo>
                    <a:lnTo>
                      <a:pt x="563" y="1513"/>
                    </a:lnTo>
                    <a:lnTo>
                      <a:pt x="638" y="1500"/>
                    </a:lnTo>
                    <a:lnTo>
                      <a:pt x="713" y="1484"/>
                    </a:lnTo>
                    <a:lnTo>
                      <a:pt x="739" y="1456"/>
                    </a:lnTo>
                    <a:lnTo>
                      <a:pt x="762" y="1414"/>
                    </a:lnTo>
                    <a:lnTo>
                      <a:pt x="806" y="1371"/>
                    </a:lnTo>
                    <a:lnTo>
                      <a:pt x="868" y="1347"/>
                    </a:lnTo>
                    <a:lnTo>
                      <a:pt x="938" y="1345"/>
                    </a:lnTo>
                    <a:lnTo>
                      <a:pt x="1016" y="1332"/>
                    </a:lnTo>
                    <a:lnTo>
                      <a:pt x="1070" y="1301"/>
                    </a:lnTo>
                    <a:lnTo>
                      <a:pt x="1091" y="1283"/>
                    </a:lnTo>
                    <a:lnTo>
                      <a:pt x="1093" y="1257"/>
                    </a:lnTo>
                    <a:lnTo>
                      <a:pt x="1093" y="1223"/>
                    </a:lnTo>
                    <a:lnTo>
                      <a:pt x="1096" y="1182"/>
                    </a:lnTo>
                    <a:lnTo>
                      <a:pt x="1114" y="1159"/>
                    </a:lnTo>
                    <a:lnTo>
                      <a:pt x="1160" y="1125"/>
                    </a:lnTo>
                    <a:lnTo>
                      <a:pt x="1248" y="1104"/>
                    </a:lnTo>
                    <a:lnTo>
                      <a:pt x="1287" y="1076"/>
                    </a:lnTo>
                    <a:lnTo>
                      <a:pt x="1346" y="1022"/>
                    </a:lnTo>
                    <a:lnTo>
                      <a:pt x="1473" y="908"/>
                    </a:lnTo>
                    <a:lnTo>
                      <a:pt x="1535" y="861"/>
                    </a:lnTo>
                    <a:lnTo>
                      <a:pt x="1564" y="809"/>
                    </a:lnTo>
                    <a:lnTo>
                      <a:pt x="1574" y="740"/>
                    </a:lnTo>
                    <a:lnTo>
                      <a:pt x="1592" y="729"/>
                    </a:lnTo>
                    <a:lnTo>
                      <a:pt x="1605" y="685"/>
                    </a:lnTo>
                    <a:lnTo>
                      <a:pt x="1638" y="660"/>
                    </a:lnTo>
                    <a:lnTo>
                      <a:pt x="1680" y="636"/>
                    </a:lnTo>
                    <a:lnTo>
                      <a:pt x="1732" y="626"/>
                    </a:lnTo>
                    <a:lnTo>
                      <a:pt x="1760" y="613"/>
                    </a:lnTo>
                    <a:lnTo>
                      <a:pt x="1781" y="590"/>
                    </a:lnTo>
                    <a:lnTo>
                      <a:pt x="1783" y="535"/>
                    </a:lnTo>
                    <a:lnTo>
                      <a:pt x="1794" y="510"/>
                    </a:lnTo>
                    <a:lnTo>
                      <a:pt x="1822" y="471"/>
                    </a:lnTo>
                    <a:lnTo>
                      <a:pt x="1822" y="409"/>
                    </a:lnTo>
                    <a:lnTo>
                      <a:pt x="1827" y="375"/>
                    </a:lnTo>
                    <a:lnTo>
                      <a:pt x="1855" y="313"/>
                    </a:lnTo>
                    <a:lnTo>
                      <a:pt x="1884" y="282"/>
                    </a:lnTo>
                    <a:lnTo>
                      <a:pt x="1949" y="264"/>
                    </a:lnTo>
                    <a:lnTo>
                      <a:pt x="1980" y="236"/>
                    </a:lnTo>
                    <a:lnTo>
                      <a:pt x="2026" y="140"/>
                    </a:lnTo>
                    <a:lnTo>
                      <a:pt x="2029" y="114"/>
                    </a:lnTo>
                    <a:lnTo>
                      <a:pt x="2068" y="73"/>
                    </a:lnTo>
                    <a:lnTo>
                      <a:pt x="2101" y="0"/>
                    </a:lnTo>
                  </a:path>
                </a:pathLst>
              </a:custGeom>
              <a:noFill/>
              <a:ln w="90488" cap="flat">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0" name="Freeform 141"/>
              <p:cNvSpPr>
                <a:spLocks/>
              </p:cNvSpPr>
              <p:nvPr/>
            </p:nvSpPr>
            <p:spPr bwMode="auto">
              <a:xfrm>
                <a:off x="1221903" y="-479425"/>
                <a:ext cx="8308975" cy="11037929"/>
              </a:xfrm>
              <a:custGeom>
                <a:avLst/>
                <a:gdLst>
                  <a:gd name="T0" fmla="*/ 12483 w 24112"/>
                  <a:gd name="T1" fmla="*/ 6359 h 32024"/>
                  <a:gd name="T2" fmla="*/ 13868 w 24112"/>
                  <a:gd name="T3" fmla="*/ 5034 h 32024"/>
                  <a:gd name="T4" fmla="*/ 11630 w 24112"/>
                  <a:gd name="T5" fmla="*/ 4434 h 32024"/>
                  <a:gd name="T6" fmla="*/ 9745 w 24112"/>
                  <a:gd name="T7" fmla="*/ 3775 h 32024"/>
                  <a:gd name="T8" fmla="*/ 9576 w 24112"/>
                  <a:gd name="T9" fmla="*/ 2125 h 32024"/>
                  <a:gd name="T10" fmla="*/ 8707 w 24112"/>
                  <a:gd name="T11" fmla="*/ 684 h 32024"/>
                  <a:gd name="T12" fmla="*/ 10138 w 24112"/>
                  <a:gd name="T13" fmla="*/ 309 h 32024"/>
                  <a:gd name="T14" fmla="*/ 10661 w 24112"/>
                  <a:gd name="T15" fmla="*/ 1709 h 32024"/>
                  <a:gd name="T16" fmla="*/ 12829 w 24112"/>
                  <a:gd name="T17" fmla="*/ 1800 h 32024"/>
                  <a:gd name="T18" fmla="*/ 14683 w 24112"/>
                  <a:gd name="T19" fmla="*/ 2675 h 32024"/>
                  <a:gd name="T20" fmla="*/ 14514 w 24112"/>
                  <a:gd name="T21" fmla="*/ 3875 h 32024"/>
                  <a:gd name="T22" fmla="*/ 15767 w 24112"/>
                  <a:gd name="T23" fmla="*/ 4825 h 32024"/>
                  <a:gd name="T24" fmla="*/ 17360 w 24112"/>
                  <a:gd name="T25" fmla="*/ 5509 h 32024"/>
                  <a:gd name="T26" fmla="*/ 17283 w 24112"/>
                  <a:gd name="T27" fmla="*/ 4634 h 32024"/>
                  <a:gd name="T28" fmla="*/ 17652 w 24112"/>
                  <a:gd name="T29" fmla="*/ 3292 h 32024"/>
                  <a:gd name="T30" fmla="*/ 19390 w 24112"/>
                  <a:gd name="T31" fmla="*/ 3809 h 32024"/>
                  <a:gd name="T32" fmla="*/ 19690 w 24112"/>
                  <a:gd name="T33" fmla="*/ 4775 h 32024"/>
                  <a:gd name="T34" fmla="*/ 21136 w 24112"/>
                  <a:gd name="T35" fmla="*/ 6059 h 32024"/>
                  <a:gd name="T36" fmla="*/ 22067 w 24112"/>
                  <a:gd name="T37" fmla="*/ 7959 h 32024"/>
                  <a:gd name="T38" fmla="*/ 24112 w 24112"/>
                  <a:gd name="T39" fmla="*/ 10183 h 32024"/>
                  <a:gd name="T40" fmla="*/ 22782 w 24112"/>
                  <a:gd name="T41" fmla="*/ 12225 h 32024"/>
                  <a:gd name="T42" fmla="*/ 21459 w 24112"/>
                  <a:gd name="T43" fmla="*/ 14500 h 32024"/>
                  <a:gd name="T44" fmla="*/ 21028 w 24112"/>
                  <a:gd name="T45" fmla="*/ 16883 h 32024"/>
                  <a:gd name="T46" fmla="*/ 21374 w 24112"/>
                  <a:gd name="T47" fmla="*/ 18400 h 32024"/>
                  <a:gd name="T48" fmla="*/ 20821 w 24112"/>
                  <a:gd name="T49" fmla="*/ 20100 h 32024"/>
                  <a:gd name="T50" fmla="*/ 21251 w 24112"/>
                  <a:gd name="T51" fmla="*/ 21375 h 32024"/>
                  <a:gd name="T52" fmla="*/ 21767 w 24112"/>
                  <a:gd name="T53" fmla="*/ 23658 h 32024"/>
                  <a:gd name="T54" fmla="*/ 21213 w 24112"/>
                  <a:gd name="T55" fmla="*/ 26108 h 32024"/>
                  <a:gd name="T56" fmla="*/ 19844 w 24112"/>
                  <a:gd name="T57" fmla="*/ 27475 h 32024"/>
                  <a:gd name="T58" fmla="*/ 17490 w 24112"/>
                  <a:gd name="T59" fmla="*/ 27950 h 32024"/>
                  <a:gd name="T60" fmla="*/ 15168 w 24112"/>
                  <a:gd name="T61" fmla="*/ 29208 h 32024"/>
                  <a:gd name="T62" fmla="*/ 13137 w 24112"/>
                  <a:gd name="T63" fmla="*/ 28858 h 32024"/>
                  <a:gd name="T64" fmla="*/ 10322 w 24112"/>
                  <a:gd name="T65" fmla="*/ 29583 h 32024"/>
                  <a:gd name="T66" fmla="*/ 7753 w 24112"/>
                  <a:gd name="T67" fmla="*/ 30383 h 32024"/>
                  <a:gd name="T68" fmla="*/ 4992 w 24112"/>
                  <a:gd name="T69" fmla="*/ 30833 h 32024"/>
                  <a:gd name="T70" fmla="*/ 2223 w 24112"/>
                  <a:gd name="T71" fmla="*/ 31908 h 32024"/>
                  <a:gd name="T72" fmla="*/ 447 w 24112"/>
                  <a:gd name="T73" fmla="*/ 31483 h 32024"/>
                  <a:gd name="T74" fmla="*/ 285 w 24112"/>
                  <a:gd name="T75" fmla="*/ 30083 h 32024"/>
                  <a:gd name="T76" fmla="*/ 2016 w 24112"/>
                  <a:gd name="T77" fmla="*/ 29858 h 32024"/>
                  <a:gd name="T78" fmla="*/ 4777 w 24112"/>
                  <a:gd name="T79" fmla="*/ 28958 h 32024"/>
                  <a:gd name="T80" fmla="*/ 7299 w 24112"/>
                  <a:gd name="T81" fmla="*/ 26783 h 32024"/>
                  <a:gd name="T82" fmla="*/ 8176 w 24112"/>
                  <a:gd name="T83" fmla="*/ 25933 h 32024"/>
                  <a:gd name="T84" fmla="*/ 8545 w 24112"/>
                  <a:gd name="T85" fmla="*/ 25250 h 32024"/>
                  <a:gd name="T86" fmla="*/ 9391 w 24112"/>
                  <a:gd name="T87" fmla="*/ 24333 h 32024"/>
                  <a:gd name="T88" fmla="*/ 9830 w 24112"/>
                  <a:gd name="T89" fmla="*/ 24208 h 32024"/>
                  <a:gd name="T90" fmla="*/ 10084 w 24112"/>
                  <a:gd name="T91" fmla="*/ 23850 h 32024"/>
                  <a:gd name="T92" fmla="*/ 10207 w 24112"/>
                  <a:gd name="T93" fmla="*/ 23050 h 32024"/>
                  <a:gd name="T94" fmla="*/ 10822 w 24112"/>
                  <a:gd name="T95" fmla="*/ 22300 h 32024"/>
                  <a:gd name="T96" fmla="*/ 11514 w 24112"/>
                  <a:gd name="T97" fmla="*/ 22050 h 32024"/>
                  <a:gd name="T98" fmla="*/ 11545 w 24112"/>
                  <a:gd name="T99" fmla="*/ 21208 h 32024"/>
                  <a:gd name="T100" fmla="*/ 12837 w 24112"/>
                  <a:gd name="T101" fmla="*/ 20608 h 32024"/>
                  <a:gd name="T102" fmla="*/ 12283 w 24112"/>
                  <a:gd name="T103" fmla="*/ 19000 h 32024"/>
                  <a:gd name="T104" fmla="*/ 13229 w 24112"/>
                  <a:gd name="T105" fmla="*/ 19525 h 32024"/>
                  <a:gd name="T106" fmla="*/ 13522 w 24112"/>
                  <a:gd name="T107" fmla="*/ 18733 h 32024"/>
                  <a:gd name="T108" fmla="*/ 12745 w 24112"/>
                  <a:gd name="T109" fmla="*/ 18275 h 32024"/>
                  <a:gd name="T110" fmla="*/ 17652 w 24112"/>
                  <a:gd name="T111" fmla="*/ 18775 h 32024"/>
                  <a:gd name="T112" fmla="*/ 17336 w 24112"/>
                  <a:gd name="T113" fmla="*/ 15983 h 32024"/>
                  <a:gd name="T114" fmla="*/ 18044 w 24112"/>
                  <a:gd name="T115" fmla="*/ 13708 h 32024"/>
                  <a:gd name="T116" fmla="*/ 16729 w 24112"/>
                  <a:gd name="T117" fmla="*/ 11583 h 32024"/>
                  <a:gd name="T118" fmla="*/ 13829 w 24112"/>
                  <a:gd name="T119" fmla="*/ 13125 h 32024"/>
                  <a:gd name="T120" fmla="*/ 12976 w 24112"/>
                  <a:gd name="T121" fmla="*/ 11608 h 32024"/>
                  <a:gd name="T122" fmla="*/ 12168 w 24112"/>
                  <a:gd name="T123" fmla="*/ 9159 h 3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112" h="32024">
                    <a:moveTo>
                      <a:pt x="12460" y="8034"/>
                    </a:moveTo>
                    <a:cubicBezTo>
                      <a:pt x="12499" y="7975"/>
                      <a:pt x="12414" y="7909"/>
                      <a:pt x="12437" y="7809"/>
                    </a:cubicBezTo>
                    <a:lnTo>
                      <a:pt x="12599" y="7450"/>
                    </a:lnTo>
                    <a:lnTo>
                      <a:pt x="12553" y="7375"/>
                    </a:lnTo>
                    <a:lnTo>
                      <a:pt x="12714" y="7084"/>
                    </a:lnTo>
                    <a:lnTo>
                      <a:pt x="12783" y="6625"/>
                    </a:lnTo>
                    <a:lnTo>
                      <a:pt x="12952" y="6575"/>
                    </a:lnTo>
                    <a:lnTo>
                      <a:pt x="12991" y="6309"/>
                    </a:lnTo>
                    <a:lnTo>
                      <a:pt x="12714" y="6384"/>
                    </a:lnTo>
                    <a:lnTo>
                      <a:pt x="12529" y="6534"/>
                    </a:lnTo>
                    <a:lnTo>
                      <a:pt x="12468" y="6509"/>
                    </a:lnTo>
                    <a:lnTo>
                      <a:pt x="12483" y="6359"/>
                    </a:lnTo>
                    <a:lnTo>
                      <a:pt x="12322" y="6000"/>
                    </a:lnTo>
                    <a:lnTo>
                      <a:pt x="12076" y="5950"/>
                    </a:lnTo>
                    <a:lnTo>
                      <a:pt x="12045" y="5834"/>
                    </a:lnTo>
                    <a:lnTo>
                      <a:pt x="12260" y="5600"/>
                    </a:lnTo>
                    <a:lnTo>
                      <a:pt x="12583" y="5500"/>
                    </a:lnTo>
                    <a:lnTo>
                      <a:pt x="12737" y="5350"/>
                    </a:lnTo>
                    <a:lnTo>
                      <a:pt x="13152" y="5400"/>
                    </a:lnTo>
                    <a:lnTo>
                      <a:pt x="13591" y="5450"/>
                    </a:lnTo>
                    <a:lnTo>
                      <a:pt x="13775" y="5375"/>
                    </a:lnTo>
                    <a:lnTo>
                      <a:pt x="13737" y="5250"/>
                    </a:lnTo>
                    <a:lnTo>
                      <a:pt x="13845" y="5159"/>
                    </a:lnTo>
                    <a:lnTo>
                      <a:pt x="13868" y="5034"/>
                    </a:lnTo>
                    <a:lnTo>
                      <a:pt x="13591" y="5109"/>
                    </a:lnTo>
                    <a:lnTo>
                      <a:pt x="13252" y="4959"/>
                    </a:lnTo>
                    <a:lnTo>
                      <a:pt x="12860" y="4600"/>
                    </a:lnTo>
                    <a:lnTo>
                      <a:pt x="12768" y="4659"/>
                    </a:lnTo>
                    <a:lnTo>
                      <a:pt x="12576" y="4650"/>
                    </a:lnTo>
                    <a:lnTo>
                      <a:pt x="12491" y="4709"/>
                    </a:lnTo>
                    <a:lnTo>
                      <a:pt x="12299" y="4700"/>
                    </a:lnTo>
                    <a:lnTo>
                      <a:pt x="12053" y="4875"/>
                    </a:lnTo>
                    <a:lnTo>
                      <a:pt x="11999" y="4725"/>
                    </a:lnTo>
                    <a:lnTo>
                      <a:pt x="11960" y="4534"/>
                    </a:lnTo>
                    <a:lnTo>
                      <a:pt x="11722" y="4559"/>
                    </a:lnTo>
                    <a:lnTo>
                      <a:pt x="11630" y="4434"/>
                    </a:lnTo>
                    <a:lnTo>
                      <a:pt x="11168" y="4400"/>
                    </a:lnTo>
                    <a:lnTo>
                      <a:pt x="11037" y="4500"/>
                    </a:lnTo>
                    <a:lnTo>
                      <a:pt x="10960" y="4450"/>
                    </a:lnTo>
                    <a:lnTo>
                      <a:pt x="10891" y="4350"/>
                    </a:lnTo>
                    <a:lnTo>
                      <a:pt x="10830" y="4034"/>
                    </a:lnTo>
                    <a:lnTo>
                      <a:pt x="10691" y="3909"/>
                    </a:lnTo>
                    <a:lnTo>
                      <a:pt x="10522" y="3925"/>
                    </a:lnTo>
                    <a:lnTo>
                      <a:pt x="10430" y="3909"/>
                    </a:lnTo>
                    <a:lnTo>
                      <a:pt x="10314" y="4009"/>
                    </a:lnTo>
                    <a:lnTo>
                      <a:pt x="10014" y="3884"/>
                    </a:lnTo>
                    <a:lnTo>
                      <a:pt x="9830" y="3934"/>
                    </a:lnTo>
                    <a:lnTo>
                      <a:pt x="9745" y="3775"/>
                    </a:lnTo>
                    <a:lnTo>
                      <a:pt x="9607" y="3625"/>
                    </a:lnTo>
                    <a:lnTo>
                      <a:pt x="9507" y="3609"/>
                    </a:lnTo>
                    <a:lnTo>
                      <a:pt x="9330" y="3534"/>
                    </a:lnTo>
                    <a:lnTo>
                      <a:pt x="9299" y="3484"/>
                    </a:lnTo>
                    <a:lnTo>
                      <a:pt x="9376" y="3309"/>
                    </a:lnTo>
                    <a:lnTo>
                      <a:pt x="9422" y="3075"/>
                    </a:lnTo>
                    <a:lnTo>
                      <a:pt x="9468" y="2950"/>
                    </a:lnTo>
                    <a:lnTo>
                      <a:pt x="9784" y="2834"/>
                    </a:lnTo>
                    <a:lnTo>
                      <a:pt x="9761" y="2759"/>
                    </a:lnTo>
                    <a:lnTo>
                      <a:pt x="9622" y="2600"/>
                    </a:lnTo>
                    <a:lnTo>
                      <a:pt x="9561" y="2425"/>
                    </a:lnTo>
                    <a:lnTo>
                      <a:pt x="9576" y="2125"/>
                    </a:lnTo>
                    <a:lnTo>
                      <a:pt x="9538" y="1875"/>
                    </a:lnTo>
                    <a:lnTo>
                      <a:pt x="9622" y="1850"/>
                    </a:lnTo>
                    <a:lnTo>
                      <a:pt x="9599" y="1634"/>
                    </a:lnTo>
                    <a:lnTo>
                      <a:pt x="9691" y="1475"/>
                    </a:lnTo>
                    <a:lnTo>
                      <a:pt x="9645" y="1350"/>
                    </a:lnTo>
                    <a:lnTo>
                      <a:pt x="9653" y="1075"/>
                    </a:lnTo>
                    <a:lnTo>
                      <a:pt x="9468" y="1009"/>
                    </a:lnTo>
                    <a:lnTo>
                      <a:pt x="9253" y="1050"/>
                    </a:lnTo>
                    <a:lnTo>
                      <a:pt x="9068" y="1034"/>
                    </a:lnTo>
                    <a:lnTo>
                      <a:pt x="8961" y="750"/>
                    </a:lnTo>
                    <a:lnTo>
                      <a:pt x="8838" y="659"/>
                    </a:lnTo>
                    <a:lnTo>
                      <a:pt x="8707" y="684"/>
                    </a:lnTo>
                    <a:lnTo>
                      <a:pt x="8868" y="475"/>
                    </a:lnTo>
                    <a:lnTo>
                      <a:pt x="8984" y="409"/>
                    </a:lnTo>
                    <a:lnTo>
                      <a:pt x="9022" y="300"/>
                    </a:lnTo>
                    <a:lnTo>
                      <a:pt x="9161" y="350"/>
                    </a:lnTo>
                    <a:lnTo>
                      <a:pt x="9284" y="234"/>
                    </a:lnTo>
                    <a:lnTo>
                      <a:pt x="9399" y="250"/>
                    </a:lnTo>
                    <a:lnTo>
                      <a:pt x="9484" y="134"/>
                    </a:lnTo>
                    <a:lnTo>
                      <a:pt x="9461" y="0"/>
                    </a:lnTo>
                    <a:lnTo>
                      <a:pt x="9653" y="0"/>
                    </a:lnTo>
                    <a:lnTo>
                      <a:pt x="9814" y="59"/>
                    </a:lnTo>
                    <a:lnTo>
                      <a:pt x="9922" y="200"/>
                    </a:lnTo>
                    <a:lnTo>
                      <a:pt x="10138" y="309"/>
                    </a:lnTo>
                    <a:lnTo>
                      <a:pt x="10253" y="250"/>
                    </a:lnTo>
                    <a:lnTo>
                      <a:pt x="10391" y="259"/>
                    </a:lnTo>
                    <a:lnTo>
                      <a:pt x="10614" y="575"/>
                    </a:lnTo>
                    <a:lnTo>
                      <a:pt x="10576" y="700"/>
                    </a:lnTo>
                    <a:lnTo>
                      <a:pt x="10661" y="825"/>
                    </a:lnTo>
                    <a:lnTo>
                      <a:pt x="10645" y="925"/>
                    </a:lnTo>
                    <a:lnTo>
                      <a:pt x="10645" y="1009"/>
                    </a:lnTo>
                    <a:lnTo>
                      <a:pt x="10545" y="1184"/>
                    </a:lnTo>
                    <a:lnTo>
                      <a:pt x="10499" y="1309"/>
                    </a:lnTo>
                    <a:lnTo>
                      <a:pt x="10545" y="1500"/>
                    </a:lnTo>
                    <a:lnTo>
                      <a:pt x="10622" y="1475"/>
                    </a:lnTo>
                    <a:lnTo>
                      <a:pt x="10661" y="1709"/>
                    </a:lnTo>
                    <a:lnTo>
                      <a:pt x="10891" y="1625"/>
                    </a:lnTo>
                    <a:lnTo>
                      <a:pt x="11099" y="1750"/>
                    </a:lnTo>
                    <a:lnTo>
                      <a:pt x="11222" y="1675"/>
                    </a:lnTo>
                    <a:lnTo>
                      <a:pt x="11453" y="1850"/>
                    </a:lnTo>
                    <a:lnTo>
                      <a:pt x="11676" y="1634"/>
                    </a:lnTo>
                    <a:lnTo>
                      <a:pt x="11814" y="1759"/>
                    </a:lnTo>
                    <a:lnTo>
                      <a:pt x="12006" y="1975"/>
                    </a:lnTo>
                    <a:lnTo>
                      <a:pt x="12114" y="2025"/>
                    </a:lnTo>
                    <a:lnTo>
                      <a:pt x="12214" y="1984"/>
                    </a:lnTo>
                    <a:lnTo>
                      <a:pt x="12422" y="1850"/>
                    </a:lnTo>
                    <a:lnTo>
                      <a:pt x="12668" y="1759"/>
                    </a:lnTo>
                    <a:lnTo>
                      <a:pt x="12829" y="1800"/>
                    </a:lnTo>
                    <a:lnTo>
                      <a:pt x="13252" y="2025"/>
                    </a:lnTo>
                    <a:lnTo>
                      <a:pt x="13437" y="2034"/>
                    </a:lnTo>
                    <a:lnTo>
                      <a:pt x="13545" y="2059"/>
                    </a:lnTo>
                    <a:lnTo>
                      <a:pt x="13714" y="2184"/>
                    </a:lnTo>
                    <a:lnTo>
                      <a:pt x="13983" y="2325"/>
                    </a:lnTo>
                    <a:lnTo>
                      <a:pt x="14191" y="2325"/>
                    </a:lnTo>
                    <a:lnTo>
                      <a:pt x="14314" y="2300"/>
                    </a:lnTo>
                    <a:lnTo>
                      <a:pt x="14406" y="2384"/>
                    </a:lnTo>
                    <a:lnTo>
                      <a:pt x="14545" y="2409"/>
                    </a:lnTo>
                    <a:lnTo>
                      <a:pt x="14652" y="2509"/>
                    </a:lnTo>
                    <a:lnTo>
                      <a:pt x="14768" y="2559"/>
                    </a:lnTo>
                    <a:lnTo>
                      <a:pt x="14683" y="2675"/>
                    </a:lnTo>
                    <a:lnTo>
                      <a:pt x="14537" y="2709"/>
                    </a:lnTo>
                    <a:lnTo>
                      <a:pt x="14398" y="2875"/>
                    </a:lnTo>
                    <a:lnTo>
                      <a:pt x="14560" y="3159"/>
                    </a:lnTo>
                    <a:lnTo>
                      <a:pt x="14537" y="3300"/>
                    </a:lnTo>
                    <a:lnTo>
                      <a:pt x="14614" y="3459"/>
                    </a:lnTo>
                    <a:lnTo>
                      <a:pt x="14545" y="3584"/>
                    </a:lnTo>
                    <a:lnTo>
                      <a:pt x="14537" y="3484"/>
                    </a:lnTo>
                    <a:lnTo>
                      <a:pt x="14429" y="3584"/>
                    </a:lnTo>
                    <a:lnTo>
                      <a:pt x="14352" y="3550"/>
                    </a:lnTo>
                    <a:lnTo>
                      <a:pt x="14329" y="3709"/>
                    </a:lnTo>
                    <a:lnTo>
                      <a:pt x="14429" y="3734"/>
                    </a:lnTo>
                    <a:lnTo>
                      <a:pt x="14514" y="3875"/>
                    </a:lnTo>
                    <a:lnTo>
                      <a:pt x="14375" y="4084"/>
                    </a:lnTo>
                    <a:lnTo>
                      <a:pt x="14329" y="4175"/>
                    </a:lnTo>
                    <a:lnTo>
                      <a:pt x="14475" y="4275"/>
                    </a:lnTo>
                    <a:lnTo>
                      <a:pt x="14568" y="4334"/>
                    </a:lnTo>
                    <a:lnTo>
                      <a:pt x="14675" y="4509"/>
                    </a:lnTo>
                    <a:lnTo>
                      <a:pt x="14937" y="4525"/>
                    </a:lnTo>
                    <a:lnTo>
                      <a:pt x="15183" y="4325"/>
                    </a:lnTo>
                    <a:lnTo>
                      <a:pt x="15398" y="4409"/>
                    </a:lnTo>
                    <a:lnTo>
                      <a:pt x="15552" y="4409"/>
                    </a:lnTo>
                    <a:lnTo>
                      <a:pt x="15560" y="4600"/>
                    </a:lnTo>
                    <a:lnTo>
                      <a:pt x="15652" y="4859"/>
                    </a:lnTo>
                    <a:lnTo>
                      <a:pt x="15767" y="4825"/>
                    </a:lnTo>
                    <a:lnTo>
                      <a:pt x="15898" y="4984"/>
                    </a:lnTo>
                    <a:lnTo>
                      <a:pt x="16275" y="5150"/>
                    </a:lnTo>
                    <a:lnTo>
                      <a:pt x="16437" y="5184"/>
                    </a:lnTo>
                    <a:lnTo>
                      <a:pt x="16383" y="5325"/>
                    </a:lnTo>
                    <a:lnTo>
                      <a:pt x="16390" y="5409"/>
                    </a:lnTo>
                    <a:lnTo>
                      <a:pt x="16544" y="5559"/>
                    </a:lnTo>
                    <a:lnTo>
                      <a:pt x="16637" y="5500"/>
                    </a:lnTo>
                    <a:lnTo>
                      <a:pt x="16806" y="5534"/>
                    </a:lnTo>
                    <a:lnTo>
                      <a:pt x="16829" y="5450"/>
                    </a:lnTo>
                    <a:lnTo>
                      <a:pt x="16990" y="5534"/>
                    </a:lnTo>
                    <a:lnTo>
                      <a:pt x="17244" y="5500"/>
                    </a:lnTo>
                    <a:lnTo>
                      <a:pt x="17360" y="5509"/>
                    </a:lnTo>
                    <a:lnTo>
                      <a:pt x="17652" y="5559"/>
                    </a:lnTo>
                    <a:lnTo>
                      <a:pt x="17867" y="5384"/>
                    </a:lnTo>
                    <a:lnTo>
                      <a:pt x="18044" y="5300"/>
                    </a:lnTo>
                    <a:lnTo>
                      <a:pt x="17998" y="5034"/>
                    </a:lnTo>
                    <a:lnTo>
                      <a:pt x="18021" y="4709"/>
                    </a:lnTo>
                    <a:lnTo>
                      <a:pt x="17752" y="4634"/>
                    </a:lnTo>
                    <a:lnTo>
                      <a:pt x="17536" y="4700"/>
                    </a:lnTo>
                    <a:lnTo>
                      <a:pt x="17406" y="4850"/>
                    </a:lnTo>
                    <a:lnTo>
                      <a:pt x="17352" y="4809"/>
                    </a:lnTo>
                    <a:lnTo>
                      <a:pt x="17452" y="4659"/>
                    </a:lnTo>
                    <a:lnTo>
                      <a:pt x="17406" y="4509"/>
                    </a:lnTo>
                    <a:lnTo>
                      <a:pt x="17283" y="4634"/>
                    </a:lnTo>
                    <a:lnTo>
                      <a:pt x="17237" y="4859"/>
                    </a:lnTo>
                    <a:lnTo>
                      <a:pt x="17175" y="4884"/>
                    </a:lnTo>
                    <a:lnTo>
                      <a:pt x="17144" y="4625"/>
                    </a:lnTo>
                    <a:lnTo>
                      <a:pt x="17313" y="4425"/>
                    </a:lnTo>
                    <a:lnTo>
                      <a:pt x="17283" y="4284"/>
                    </a:lnTo>
                    <a:lnTo>
                      <a:pt x="17375" y="4050"/>
                    </a:lnTo>
                    <a:lnTo>
                      <a:pt x="17498" y="4009"/>
                    </a:lnTo>
                    <a:lnTo>
                      <a:pt x="17936" y="3950"/>
                    </a:lnTo>
                    <a:lnTo>
                      <a:pt x="17929" y="3734"/>
                    </a:lnTo>
                    <a:lnTo>
                      <a:pt x="17729" y="3700"/>
                    </a:lnTo>
                    <a:lnTo>
                      <a:pt x="17629" y="3575"/>
                    </a:lnTo>
                    <a:lnTo>
                      <a:pt x="17652" y="3292"/>
                    </a:lnTo>
                    <a:lnTo>
                      <a:pt x="17890" y="3200"/>
                    </a:lnTo>
                    <a:lnTo>
                      <a:pt x="18090" y="3059"/>
                    </a:lnTo>
                    <a:lnTo>
                      <a:pt x="18183" y="3100"/>
                    </a:lnTo>
                    <a:lnTo>
                      <a:pt x="18252" y="3409"/>
                    </a:lnTo>
                    <a:lnTo>
                      <a:pt x="18436" y="3484"/>
                    </a:lnTo>
                    <a:lnTo>
                      <a:pt x="18482" y="3375"/>
                    </a:lnTo>
                    <a:lnTo>
                      <a:pt x="18744" y="3350"/>
                    </a:lnTo>
                    <a:lnTo>
                      <a:pt x="18852" y="3284"/>
                    </a:lnTo>
                    <a:lnTo>
                      <a:pt x="19013" y="3350"/>
                    </a:lnTo>
                    <a:lnTo>
                      <a:pt x="19205" y="3300"/>
                    </a:lnTo>
                    <a:lnTo>
                      <a:pt x="19275" y="3509"/>
                    </a:lnTo>
                    <a:lnTo>
                      <a:pt x="19390" y="3809"/>
                    </a:lnTo>
                    <a:lnTo>
                      <a:pt x="19275" y="4059"/>
                    </a:lnTo>
                    <a:lnTo>
                      <a:pt x="19221" y="4350"/>
                    </a:lnTo>
                    <a:lnTo>
                      <a:pt x="19129" y="4450"/>
                    </a:lnTo>
                    <a:lnTo>
                      <a:pt x="19182" y="4509"/>
                    </a:lnTo>
                    <a:lnTo>
                      <a:pt x="19021" y="4609"/>
                    </a:lnTo>
                    <a:lnTo>
                      <a:pt x="18967" y="4734"/>
                    </a:lnTo>
                    <a:lnTo>
                      <a:pt x="18859" y="4775"/>
                    </a:lnTo>
                    <a:lnTo>
                      <a:pt x="18713" y="5100"/>
                    </a:lnTo>
                    <a:lnTo>
                      <a:pt x="18998" y="5050"/>
                    </a:lnTo>
                    <a:lnTo>
                      <a:pt x="19290" y="5075"/>
                    </a:lnTo>
                    <a:lnTo>
                      <a:pt x="19482" y="4825"/>
                    </a:lnTo>
                    <a:lnTo>
                      <a:pt x="19690" y="4775"/>
                    </a:lnTo>
                    <a:lnTo>
                      <a:pt x="19890" y="4775"/>
                    </a:lnTo>
                    <a:lnTo>
                      <a:pt x="20013" y="4875"/>
                    </a:lnTo>
                    <a:lnTo>
                      <a:pt x="20121" y="4925"/>
                    </a:lnTo>
                    <a:lnTo>
                      <a:pt x="20282" y="4959"/>
                    </a:lnTo>
                    <a:lnTo>
                      <a:pt x="20590" y="5184"/>
                    </a:lnTo>
                    <a:lnTo>
                      <a:pt x="20590" y="5375"/>
                    </a:lnTo>
                    <a:lnTo>
                      <a:pt x="20698" y="5534"/>
                    </a:lnTo>
                    <a:lnTo>
                      <a:pt x="20513" y="5509"/>
                    </a:lnTo>
                    <a:lnTo>
                      <a:pt x="20498" y="5850"/>
                    </a:lnTo>
                    <a:lnTo>
                      <a:pt x="20682" y="5809"/>
                    </a:lnTo>
                    <a:lnTo>
                      <a:pt x="21021" y="6084"/>
                    </a:lnTo>
                    <a:lnTo>
                      <a:pt x="21136" y="6059"/>
                    </a:lnTo>
                    <a:lnTo>
                      <a:pt x="21413" y="6150"/>
                    </a:lnTo>
                    <a:lnTo>
                      <a:pt x="21536" y="6334"/>
                    </a:lnTo>
                    <a:lnTo>
                      <a:pt x="21690" y="6684"/>
                    </a:lnTo>
                    <a:lnTo>
                      <a:pt x="21744" y="6725"/>
                    </a:lnTo>
                    <a:lnTo>
                      <a:pt x="21697" y="7000"/>
                    </a:lnTo>
                    <a:lnTo>
                      <a:pt x="21790" y="7084"/>
                    </a:lnTo>
                    <a:lnTo>
                      <a:pt x="21744" y="7325"/>
                    </a:lnTo>
                    <a:lnTo>
                      <a:pt x="22036" y="7525"/>
                    </a:lnTo>
                    <a:lnTo>
                      <a:pt x="22113" y="7659"/>
                    </a:lnTo>
                    <a:lnTo>
                      <a:pt x="22082" y="7800"/>
                    </a:lnTo>
                    <a:lnTo>
                      <a:pt x="22228" y="7809"/>
                    </a:lnTo>
                    <a:lnTo>
                      <a:pt x="22067" y="7959"/>
                    </a:lnTo>
                    <a:lnTo>
                      <a:pt x="22244" y="8334"/>
                    </a:lnTo>
                    <a:lnTo>
                      <a:pt x="22482" y="8200"/>
                    </a:lnTo>
                    <a:lnTo>
                      <a:pt x="22705" y="8284"/>
                    </a:lnTo>
                    <a:lnTo>
                      <a:pt x="22897" y="8684"/>
                    </a:lnTo>
                    <a:lnTo>
                      <a:pt x="23036" y="8850"/>
                    </a:lnTo>
                    <a:lnTo>
                      <a:pt x="23151" y="9159"/>
                    </a:lnTo>
                    <a:lnTo>
                      <a:pt x="23313" y="9359"/>
                    </a:lnTo>
                    <a:lnTo>
                      <a:pt x="23589" y="9400"/>
                    </a:lnTo>
                    <a:lnTo>
                      <a:pt x="23697" y="9534"/>
                    </a:lnTo>
                    <a:lnTo>
                      <a:pt x="23859" y="9908"/>
                    </a:lnTo>
                    <a:lnTo>
                      <a:pt x="23951" y="9983"/>
                    </a:lnTo>
                    <a:lnTo>
                      <a:pt x="24112" y="10183"/>
                    </a:lnTo>
                    <a:lnTo>
                      <a:pt x="23997" y="10625"/>
                    </a:lnTo>
                    <a:lnTo>
                      <a:pt x="23912" y="10825"/>
                    </a:lnTo>
                    <a:lnTo>
                      <a:pt x="23697" y="10958"/>
                    </a:lnTo>
                    <a:lnTo>
                      <a:pt x="23489" y="11225"/>
                    </a:lnTo>
                    <a:lnTo>
                      <a:pt x="23213" y="11375"/>
                    </a:lnTo>
                    <a:lnTo>
                      <a:pt x="23036" y="11233"/>
                    </a:lnTo>
                    <a:lnTo>
                      <a:pt x="22843" y="11083"/>
                    </a:lnTo>
                    <a:lnTo>
                      <a:pt x="22759" y="11333"/>
                    </a:lnTo>
                    <a:lnTo>
                      <a:pt x="22643" y="11500"/>
                    </a:lnTo>
                    <a:lnTo>
                      <a:pt x="22759" y="11500"/>
                    </a:lnTo>
                    <a:lnTo>
                      <a:pt x="22728" y="11950"/>
                    </a:lnTo>
                    <a:lnTo>
                      <a:pt x="22782" y="12225"/>
                    </a:lnTo>
                    <a:lnTo>
                      <a:pt x="22636" y="12450"/>
                    </a:lnTo>
                    <a:lnTo>
                      <a:pt x="22459" y="12333"/>
                    </a:lnTo>
                    <a:lnTo>
                      <a:pt x="22313" y="12408"/>
                    </a:lnTo>
                    <a:lnTo>
                      <a:pt x="22382" y="12550"/>
                    </a:lnTo>
                    <a:lnTo>
                      <a:pt x="22297" y="12650"/>
                    </a:lnTo>
                    <a:lnTo>
                      <a:pt x="22428" y="12958"/>
                    </a:lnTo>
                    <a:lnTo>
                      <a:pt x="22536" y="13500"/>
                    </a:lnTo>
                    <a:lnTo>
                      <a:pt x="21951" y="13925"/>
                    </a:lnTo>
                    <a:lnTo>
                      <a:pt x="21767" y="13958"/>
                    </a:lnTo>
                    <a:lnTo>
                      <a:pt x="21482" y="14325"/>
                    </a:lnTo>
                    <a:lnTo>
                      <a:pt x="21421" y="14425"/>
                    </a:lnTo>
                    <a:lnTo>
                      <a:pt x="21459" y="14500"/>
                    </a:lnTo>
                    <a:lnTo>
                      <a:pt x="21397" y="14758"/>
                    </a:lnTo>
                    <a:lnTo>
                      <a:pt x="21536" y="14983"/>
                    </a:lnTo>
                    <a:lnTo>
                      <a:pt x="21621" y="15108"/>
                    </a:lnTo>
                    <a:lnTo>
                      <a:pt x="21621" y="15350"/>
                    </a:lnTo>
                    <a:lnTo>
                      <a:pt x="21305" y="15875"/>
                    </a:lnTo>
                    <a:lnTo>
                      <a:pt x="21321" y="16025"/>
                    </a:lnTo>
                    <a:lnTo>
                      <a:pt x="21282" y="16208"/>
                    </a:lnTo>
                    <a:lnTo>
                      <a:pt x="21190" y="16350"/>
                    </a:lnTo>
                    <a:lnTo>
                      <a:pt x="21090" y="16458"/>
                    </a:lnTo>
                    <a:lnTo>
                      <a:pt x="21121" y="16533"/>
                    </a:lnTo>
                    <a:lnTo>
                      <a:pt x="21144" y="16758"/>
                    </a:lnTo>
                    <a:lnTo>
                      <a:pt x="21028" y="16883"/>
                    </a:lnTo>
                    <a:lnTo>
                      <a:pt x="21028" y="17133"/>
                    </a:lnTo>
                    <a:lnTo>
                      <a:pt x="21074" y="17225"/>
                    </a:lnTo>
                    <a:lnTo>
                      <a:pt x="21028" y="17408"/>
                    </a:lnTo>
                    <a:lnTo>
                      <a:pt x="20890" y="17650"/>
                    </a:lnTo>
                    <a:lnTo>
                      <a:pt x="20859" y="17925"/>
                    </a:lnTo>
                    <a:lnTo>
                      <a:pt x="20813" y="18100"/>
                    </a:lnTo>
                    <a:lnTo>
                      <a:pt x="20659" y="18108"/>
                    </a:lnTo>
                    <a:lnTo>
                      <a:pt x="20582" y="18183"/>
                    </a:lnTo>
                    <a:lnTo>
                      <a:pt x="20605" y="18333"/>
                    </a:lnTo>
                    <a:lnTo>
                      <a:pt x="20813" y="18433"/>
                    </a:lnTo>
                    <a:lnTo>
                      <a:pt x="21182" y="18450"/>
                    </a:lnTo>
                    <a:lnTo>
                      <a:pt x="21374" y="18400"/>
                    </a:lnTo>
                    <a:lnTo>
                      <a:pt x="21505" y="18458"/>
                    </a:lnTo>
                    <a:lnTo>
                      <a:pt x="21551" y="18758"/>
                    </a:lnTo>
                    <a:lnTo>
                      <a:pt x="21644" y="18883"/>
                    </a:lnTo>
                    <a:lnTo>
                      <a:pt x="21559" y="19000"/>
                    </a:lnTo>
                    <a:lnTo>
                      <a:pt x="21690" y="19075"/>
                    </a:lnTo>
                    <a:lnTo>
                      <a:pt x="21736" y="19183"/>
                    </a:lnTo>
                    <a:lnTo>
                      <a:pt x="21513" y="19358"/>
                    </a:lnTo>
                    <a:lnTo>
                      <a:pt x="21397" y="19383"/>
                    </a:lnTo>
                    <a:lnTo>
                      <a:pt x="21344" y="19600"/>
                    </a:lnTo>
                    <a:lnTo>
                      <a:pt x="21436" y="19750"/>
                    </a:lnTo>
                    <a:lnTo>
                      <a:pt x="21028" y="19883"/>
                    </a:lnTo>
                    <a:lnTo>
                      <a:pt x="20821" y="20100"/>
                    </a:lnTo>
                    <a:lnTo>
                      <a:pt x="20821" y="20375"/>
                    </a:lnTo>
                    <a:lnTo>
                      <a:pt x="20721" y="20400"/>
                    </a:lnTo>
                    <a:lnTo>
                      <a:pt x="20790" y="20450"/>
                    </a:lnTo>
                    <a:lnTo>
                      <a:pt x="20767" y="20608"/>
                    </a:lnTo>
                    <a:lnTo>
                      <a:pt x="20567" y="20850"/>
                    </a:lnTo>
                    <a:lnTo>
                      <a:pt x="20728" y="20983"/>
                    </a:lnTo>
                    <a:lnTo>
                      <a:pt x="20928" y="20875"/>
                    </a:lnTo>
                    <a:lnTo>
                      <a:pt x="20913" y="21033"/>
                    </a:lnTo>
                    <a:lnTo>
                      <a:pt x="20998" y="21133"/>
                    </a:lnTo>
                    <a:lnTo>
                      <a:pt x="20990" y="21366"/>
                    </a:lnTo>
                    <a:lnTo>
                      <a:pt x="21167" y="21433"/>
                    </a:lnTo>
                    <a:lnTo>
                      <a:pt x="21251" y="21375"/>
                    </a:lnTo>
                    <a:lnTo>
                      <a:pt x="21551" y="21583"/>
                    </a:lnTo>
                    <a:lnTo>
                      <a:pt x="21505" y="21733"/>
                    </a:lnTo>
                    <a:lnTo>
                      <a:pt x="21559" y="21925"/>
                    </a:lnTo>
                    <a:lnTo>
                      <a:pt x="21559" y="22250"/>
                    </a:lnTo>
                    <a:lnTo>
                      <a:pt x="21390" y="22558"/>
                    </a:lnTo>
                    <a:lnTo>
                      <a:pt x="21559" y="22600"/>
                    </a:lnTo>
                    <a:lnTo>
                      <a:pt x="21644" y="22833"/>
                    </a:lnTo>
                    <a:lnTo>
                      <a:pt x="21651" y="23075"/>
                    </a:lnTo>
                    <a:lnTo>
                      <a:pt x="21728" y="23166"/>
                    </a:lnTo>
                    <a:lnTo>
                      <a:pt x="21828" y="23275"/>
                    </a:lnTo>
                    <a:lnTo>
                      <a:pt x="21736" y="23433"/>
                    </a:lnTo>
                    <a:lnTo>
                      <a:pt x="21767" y="23658"/>
                    </a:lnTo>
                    <a:lnTo>
                      <a:pt x="21759" y="24133"/>
                    </a:lnTo>
                    <a:lnTo>
                      <a:pt x="21782" y="24475"/>
                    </a:lnTo>
                    <a:lnTo>
                      <a:pt x="21905" y="24625"/>
                    </a:lnTo>
                    <a:lnTo>
                      <a:pt x="21944" y="24800"/>
                    </a:lnTo>
                    <a:lnTo>
                      <a:pt x="21744" y="24975"/>
                    </a:lnTo>
                    <a:lnTo>
                      <a:pt x="21720" y="25225"/>
                    </a:lnTo>
                    <a:lnTo>
                      <a:pt x="21597" y="25500"/>
                    </a:lnTo>
                    <a:lnTo>
                      <a:pt x="21367" y="25700"/>
                    </a:lnTo>
                    <a:lnTo>
                      <a:pt x="21251" y="25658"/>
                    </a:lnTo>
                    <a:lnTo>
                      <a:pt x="21090" y="25800"/>
                    </a:lnTo>
                    <a:lnTo>
                      <a:pt x="21144" y="25825"/>
                    </a:lnTo>
                    <a:lnTo>
                      <a:pt x="21213" y="26108"/>
                    </a:lnTo>
                    <a:lnTo>
                      <a:pt x="21374" y="26258"/>
                    </a:lnTo>
                    <a:lnTo>
                      <a:pt x="21528" y="26200"/>
                    </a:lnTo>
                    <a:lnTo>
                      <a:pt x="21574" y="26325"/>
                    </a:lnTo>
                    <a:lnTo>
                      <a:pt x="21690" y="26400"/>
                    </a:lnTo>
                    <a:lnTo>
                      <a:pt x="21528" y="26533"/>
                    </a:lnTo>
                    <a:lnTo>
                      <a:pt x="21528" y="26758"/>
                    </a:lnTo>
                    <a:lnTo>
                      <a:pt x="21067" y="26900"/>
                    </a:lnTo>
                    <a:lnTo>
                      <a:pt x="20705" y="27425"/>
                    </a:lnTo>
                    <a:lnTo>
                      <a:pt x="20190" y="27433"/>
                    </a:lnTo>
                    <a:lnTo>
                      <a:pt x="20128" y="27500"/>
                    </a:lnTo>
                    <a:lnTo>
                      <a:pt x="20059" y="27533"/>
                    </a:lnTo>
                    <a:lnTo>
                      <a:pt x="19844" y="27475"/>
                    </a:lnTo>
                    <a:lnTo>
                      <a:pt x="19413" y="27400"/>
                    </a:lnTo>
                    <a:lnTo>
                      <a:pt x="19205" y="27733"/>
                    </a:lnTo>
                    <a:lnTo>
                      <a:pt x="18944" y="27675"/>
                    </a:lnTo>
                    <a:lnTo>
                      <a:pt x="18782" y="27675"/>
                    </a:lnTo>
                    <a:lnTo>
                      <a:pt x="18690" y="27558"/>
                    </a:lnTo>
                    <a:lnTo>
                      <a:pt x="18575" y="27608"/>
                    </a:lnTo>
                    <a:lnTo>
                      <a:pt x="18536" y="27783"/>
                    </a:lnTo>
                    <a:lnTo>
                      <a:pt x="18229" y="27758"/>
                    </a:lnTo>
                    <a:lnTo>
                      <a:pt x="18067" y="27708"/>
                    </a:lnTo>
                    <a:lnTo>
                      <a:pt x="17821" y="27783"/>
                    </a:lnTo>
                    <a:lnTo>
                      <a:pt x="17636" y="27950"/>
                    </a:lnTo>
                    <a:lnTo>
                      <a:pt x="17490" y="27950"/>
                    </a:lnTo>
                    <a:lnTo>
                      <a:pt x="17213" y="28183"/>
                    </a:lnTo>
                    <a:lnTo>
                      <a:pt x="17037" y="28458"/>
                    </a:lnTo>
                    <a:lnTo>
                      <a:pt x="16944" y="28433"/>
                    </a:lnTo>
                    <a:lnTo>
                      <a:pt x="16775" y="28550"/>
                    </a:lnTo>
                    <a:lnTo>
                      <a:pt x="16614" y="28558"/>
                    </a:lnTo>
                    <a:lnTo>
                      <a:pt x="16506" y="28525"/>
                    </a:lnTo>
                    <a:lnTo>
                      <a:pt x="16206" y="28775"/>
                    </a:lnTo>
                    <a:lnTo>
                      <a:pt x="15991" y="28775"/>
                    </a:lnTo>
                    <a:lnTo>
                      <a:pt x="15368" y="29375"/>
                    </a:lnTo>
                    <a:lnTo>
                      <a:pt x="15121" y="29400"/>
                    </a:lnTo>
                    <a:lnTo>
                      <a:pt x="15098" y="29300"/>
                    </a:lnTo>
                    <a:lnTo>
                      <a:pt x="15168" y="29208"/>
                    </a:lnTo>
                    <a:lnTo>
                      <a:pt x="15114" y="29050"/>
                    </a:lnTo>
                    <a:lnTo>
                      <a:pt x="15068" y="28800"/>
                    </a:lnTo>
                    <a:lnTo>
                      <a:pt x="14983" y="28800"/>
                    </a:lnTo>
                    <a:lnTo>
                      <a:pt x="14883" y="28700"/>
                    </a:lnTo>
                    <a:lnTo>
                      <a:pt x="14629" y="28650"/>
                    </a:lnTo>
                    <a:lnTo>
                      <a:pt x="14498" y="28308"/>
                    </a:lnTo>
                    <a:lnTo>
                      <a:pt x="14214" y="28525"/>
                    </a:lnTo>
                    <a:lnTo>
                      <a:pt x="14175" y="28700"/>
                    </a:lnTo>
                    <a:lnTo>
                      <a:pt x="13983" y="28683"/>
                    </a:lnTo>
                    <a:lnTo>
                      <a:pt x="13729" y="28908"/>
                    </a:lnTo>
                    <a:lnTo>
                      <a:pt x="13368" y="28908"/>
                    </a:lnTo>
                    <a:lnTo>
                      <a:pt x="13137" y="28858"/>
                    </a:lnTo>
                    <a:lnTo>
                      <a:pt x="12883" y="28933"/>
                    </a:lnTo>
                    <a:lnTo>
                      <a:pt x="12599" y="28883"/>
                    </a:lnTo>
                    <a:lnTo>
                      <a:pt x="12399" y="29000"/>
                    </a:lnTo>
                    <a:lnTo>
                      <a:pt x="12276" y="29233"/>
                    </a:lnTo>
                    <a:lnTo>
                      <a:pt x="11960" y="29233"/>
                    </a:lnTo>
                    <a:lnTo>
                      <a:pt x="11660" y="29133"/>
                    </a:lnTo>
                    <a:lnTo>
                      <a:pt x="11545" y="29433"/>
                    </a:lnTo>
                    <a:lnTo>
                      <a:pt x="11222" y="29633"/>
                    </a:lnTo>
                    <a:lnTo>
                      <a:pt x="10922" y="29508"/>
                    </a:lnTo>
                    <a:lnTo>
                      <a:pt x="10784" y="29625"/>
                    </a:lnTo>
                    <a:lnTo>
                      <a:pt x="10553" y="29700"/>
                    </a:lnTo>
                    <a:lnTo>
                      <a:pt x="10322" y="29583"/>
                    </a:lnTo>
                    <a:lnTo>
                      <a:pt x="9945" y="29683"/>
                    </a:lnTo>
                    <a:lnTo>
                      <a:pt x="9814" y="29508"/>
                    </a:lnTo>
                    <a:lnTo>
                      <a:pt x="9322" y="29600"/>
                    </a:lnTo>
                    <a:lnTo>
                      <a:pt x="9161" y="29408"/>
                    </a:lnTo>
                    <a:lnTo>
                      <a:pt x="9068" y="29525"/>
                    </a:lnTo>
                    <a:lnTo>
                      <a:pt x="9030" y="29775"/>
                    </a:lnTo>
                    <a:lnTo>
                      <a:pt x="8638" y="29875"/>
                    </a:lnTo>
                    <a:lnTo>
                      <a:pt x="8722" y="30175"/>
                    </a:lnTo>
                    <a:lnTo>
                      <a:pt x="8499" y="30108"/>
                    </a:lnTo>
                    <a:lnTo>
                      <a:pt x="8307" y="30233"/>
                    </a:lnTo>
                    <a:lnTo>
                      <a:pt x="7969" y="30300"/>
                    </a:lnTo>
                    <a:lnTo>
                      <a:pt x="7753" y="30383"/>
                    </a:lnTo>
                    <a:lnTo>
                      <a:pt x="7753" y="30558"/>
                    </a:lnTo>
                    <a:lnTo>
                      <a:pt x="7646" y="30758"/>
                    </a:lnTo>
                    <a:lnTo>
                      <a:pt x="7361" y="30933"/>
                    </a:lnTo>
                    <a:lnTo>
                      <a:pt x="7107" y="30533"/>
                    </a:lnTo>
                    <a:lnTo>
                      <a:pt x="7138" y="30383"/>
                    </a:lnTo>
                    <a:lnTo>
                      <a:pt x="6992" y="30158"/>
                    </a:lnTo>
                    <a:lnTo>
                      <a:pt x="6584" y="30358"/>
                    </a:lnTo>
                    <a:lnTo>
                      <a:pt x="6238" y="30408"/>
                    </a:lnTo>
                    <a:lnTo>
                      <a:pt x="6100" y="30233"/>
                    </a:lnTo>
                    <a:lnTo>
                      <a:pt x="5730" y="30300"/>
                    </a:lnTo>
                    <a:lnTo>
                      <a:pt x="5400" y="30600"/>
                    </a:lnTo>
                    <a:lnTo>
                      <a:pt x="4992" y="30833"/>
                    </a:lnTo>
                    <a:lnTo>
                      <a:pt x="4831" y="30833"/>
                    </a:lnTo>
                    <a:lnTo>
                      <a:pt x="4569" y="30650"/>
                    </a:lnTo>
                    <a:lnTo>
                      <a:pt x="4231" y="30600"/>
                    </a:lnTo>
                    <a:lnTo>
                      <a:pt x="4200" y="30725"/>
                    </a:lnTo>
                    <a:lnTo>
                      <a:pt x="4085" y="30908"/>
                    </a:lnTo>
                    <a:lnTo>
                      <a:pt x="4115" y="31333"/>
                    </a:lnTo>
                    <a:lnTo>
                      <a:pt x="3946" y="31399"/>
                    </a:lnTo>
                    <a:lnTo>
                      <a:pt x="3538" y="31483"/>
                    </a:lnTo>
                    <a:lnTo>
                      <a:pt x="3346" y="31749"/>
                    </a:lnTo>
                    <a:lnTo>
                      <a:pt x="2608" y="31699"/>
                    </a:lnTo>
                    <a:lnTo>
                      <a:pt x="2423" y="31824"/>
                    </a:lnTo>
                    <a:lnTo>
                      <a:pt x="2223" y="31908"/>
                    </a:lnTo>
                    <a:lnTo>
                      <a:pt x="2192" y="31599"/>
                    </a:lnTo>
                    <a:lnTo>
                      <a:pt x="1808" y="31624"/>
                    </a:lnTo>
                    <a:lnTo>
                      <a:pt x="1662" y="31824"/>
                    </a:lnTo>
                    <a:lnTo>
                      <a:pt x="1416" y="32008"/>
                    </a:lnTo>
                    <a:lnTo>
                      <a:pt x="1139" y="31883"/>
                    </a:lnTo>
                    <a:lnTo>
                      <a:pt x="970" y="31983"/>
                    </a:lnTo>
                    <a:lnTo>
                      <a:pt x="747" y="31933"/>
                    </a:lnTo>
                    <a:lnTo>
                      <a:pt x="623" y="32024"/>
                    </a:lnTo>
                    <a:lnTo>
                      <a:pt x="539" y="31883"/>
                    </a:lnTo>
                    <a:lnTo>
                      <a:pt x="508" y="31758"/>
                    </a:lnTo>
                    <a:lnTo>
                      <a:pt x="554" y="31549"/>
                    </a:lnTo>
                    <a:lnTo>
                      <a:pt x="447" y="31483"/>
                    </a:lnTo>
                    <a:lnTo>
                      <a:pt x="324" y="31458"/>
                    </a:lnTo>
                    <a:lnTo>
                      <a:pt x="185" y="31349"/>
                    </a:lnTo>
                    <a:lnTo>
                      <a:pt x="231" y="31199"/>
                    </a:lnTo>
                    <a:lnTo>
                      <a:pt x="100" y="31008"/>
                    </a:lnTo>
                    <a:lnTo>
                      <a:pt x="470" y="30600"/>
                    </a:lnTo>
                    <a:lnTo>
                      <a:pt x="370" y="30433"/>
                    </a:lnTo>
                    <a:lnTo>
                      <a:pt x="139" y="30550"/>
                    </a:lnTo>
                    <a:lnTo>
                      <a:pt x="0" y="30425"/>
                    </a:lnTo>
                    <a:lnTo>
                      <a:pt x="8" y="30250"/>
                    </a:lnTo>
                    <a:lnTo>
                      <a:pt x="77" y="30300"/>
                    </a:lnTo>
                    <a:lnTo>
                      <a:pt x="170" y="30258"/>
                    </a:lnTo>
                    <a:lnTo>
                      <a:pt x="285" y="30083"/>
                    </a:lnTo>
                    <a:lnTo>
                      <a:pt x="393" y="30050"/>
                    </a:lnTo>
                    <a:lnTo>
                      <a:pt x="654" y="29950"/>
                    </a:lnTo>
                    <a:lnTo>
                      <a:pt x="900" y="29975"/>
                    </a:lnTo>
                    <a:lnTo>
                      <a:pt x="1108" y="29850"/>
                    </a:lnTo>
                    <a:lnTo>
                      <a:pt x="1277" y="29875"/>
                    </a:lnTo>
                    <a:lnTo>
                      <a:pt x="1362" y="29808"/>
                    </a:lnTo>
                    <a:lnTo>
                      <a:pt x="1408" y="29925"/>
                    </a:lnTo>
                    <a:lnTo>
                      <a:pt x="1362" y="30008"/>
                    </a:lnTo>
                    <a:lnTo>
                      <a:pt x="1431" y="30075"/>
                    </a:lnTo>
                    <a:lnTo>
                      <a:pt x="1716" y="30150"/>
                    </a:lnTo>
                    <a:lnTo>
                      <a:pt x="1823" y="30025"/>
                    </a:lnTo>
                    <a:lnTo>
                      <a:pt x="2016" y="29858"/>
                    </a:lnTo>
                    <a:lnTo>
                      <a:pt x="2246" y="29558"/>
                    </a:lnTo>
                    <a:lnTo>
                      <a:pt x="2608" y="29575"/>
                    </a:lnTo>
                    <a:lnTo>
                      <a:pt x="2792" y="29400"/>
                    </a:lnTo>
                    <a:lnTo>
                      <a:pt x="3054" y="29333"/>
                    </a:lnTo>
                    <a:lnTo>
                      <a:pt x="3123" y="29333"/>
                    </a:lnTo>
                    <a:lnTo>
                      <a:pt x="3515" y="29408"/>
                    </a:lnTo>
                    <a:lnTo>
                      <a:pt x="3769" y="29375"/>
                    </a:lnTo>
                    <a:lnTo>
                      <a:pt x="3885" y="29250"/>
                    </a:lnTo>
                    <a:lnTo>
                      <a:pt x="4015" y="29133"/>
                    </a:lnTo>
                    <a:lnTo>
                      <a:pt x="4092" y="29150"/>
                    </a:lnTo>
                    <a:lnTo>
                      <a:pt x="4208" y="29083"/>
                    </a:lnTo>
                    <a:lnTo>
                      <a:pt x="4777" y="28958"/>
                    </a:lnTo>
                    <a:lnTo>
                      <a:pt x="5169" y="28400"/>
                    </a:lnTo>
                    <a:lnTo>
                      <a:pt x="5515" y="28075"/>
                    </a:lnTo>
                    <a:lnTo>
                      <a:pt x="5730" y="27733"/>
                    </a:lnTo>
                    <a:lnTo>
                      <a:pt x="5838" y="27725"/>
                    </a:lnTo>
                    <a:lnTo>
                      <a:pt x="5953" y="27808"/>
                    </a:lnTo>
                    <a:lnTo>
                      <a:pt x="6330" y="27708"/>
                    </a:lnTo>
                    <a:lnTo>
                      <a:pt x="6530" y="27600"/>
                    </a:lnTo>
                    <a:lnTo>
                      <a:pt x="6723" y="27183"/>
                    </a:lnTo>
                    <a:lnTo>
                      <a:pt x="6723" y="27100"/>
                    </a:lnTo>
                    <a:lnTo>
                      <a:pt x="6815" y="27025"/>
                    </a:lnTo>
                    <a:lnTo>
                      <a:pt x="6999" y="27008"/>
                    </a:lnTo>
                    <a:lnTo>
                      <a:pt x="7299" y="26783"/>
                    </a:lnTo>
                    <a:lnTo>
                      <a:pt x="7522" y="26533"/>
                    </a:lnTo>
                    <a:lnTo>
                      <a:pt x="6192" y="25175"/>
                    </a:lnTo>
                    <a:lnTo>
                      <a:pt x="4915" y="26158"/>
                    </a:lnTo>
                    <a:lnTo>
                      <a:pt x="4600" y="25800"/>
                    </a:lnTo>
                    <a:lnTo>
                      <a:pt x="5754" y="24933"/>
                    </a:lnTo>
                    <a:lnTo>
                      <a:pt x="6007" y="24950"/>
                    </a:lnTo>
                    <a:lnTo>
                      <a:pt x="7507" y="26508"/>
                    </a:lnTo>
                    <a:lnTo>
                      <a:pt x="8030" y="26100"/>
                    </a:lnTo>
                    <a:lnTo>
                      <a:pt x="8145" y="26058"/>
                    </a:lnTo>
                    <a:lnTo>
                      <a:pt x="8292" y="25983"/>
                    </a:lnTo>
                    <a:lnTo>
                      <a:pt x="8292" y="25925"/>
                    </a:lnTo>
                    <a:lnTo>
                      <a:pt x="8176" y="25933"/>
                    </a:lnTo>
                    <a:lnTo>
                      <a:pt x="8169" y="25858"/>
                    </a:lnTo>
                    <a:lnTo>
                      <a:pt x="8361" y="25858"/>
                    </a:lnTo>
                    <a:lnTo>
                      <a:pt x="8153" y="25675"/>
                    </a:lnTo>
                    <a:lnTo>
                      <a:pt x="8284" y="25475"/>
                    </a:lnTo>
                    <a:lnTo>
                      <a:pt x="8476" y="25608"/>
                    </a:lnTo>
                    <a:lnTo>
                      <a:pt x="8407" y="25725"/>
                    </a:lnTo>
                    <a:lnTo>
                      <a:pt x="8492" y="25758"/>
                    </a:lnTo>
                    <a:lnTo>
                      <a:pt x="8676" y="25533"/>
                    </a:lnTo>
                    <a:lnTo>
                      <a:pt x="8615" y="25500"/>
                    </a:lnTo>
                    <a:lnTo>
                      <a:pt x="8561" y="25508"/>
                    </a:lnTo>
                    <a:lnTo>
                      <a:pt x="8407" y="25400"/>
                    </a:lnTo>
                    <a:lnTo>
                      <a:pt x="8545" y="25250"/>
                    </a:lnTo>
                    <a:lnTo>
                      <a:pt x="8815" y="25350"/>
                    </a:lnTo>
                    <a:lnTo>
                      <a:pt x="8953" y="25050"/>
                    </a:lnTo>
                    <a:lnTo>
                      <a:pt x="9030" y="25025"/>
                    </a:lnTo>
                    <a:lnTo>
                      <a:pt x="9007" y="24933"/>
                    </a:lnTo>
                    <a:lnTo>
                      <a:pt x="9030" y="24875"/>
                    </a:lnTo>
                    <a:lnTo>
                      <a:pt x="9138" y="24800"/>
                    </a:lnTo>
                    <a:lnTo>
                      <a:pt x="9053" y="24775"/>
                    </a:lnTo>
                    <a:lnTo>
                      <a:pt x="8868" y="24900"/>
                    </a:lnTo>
                    <a:lnTo>
                      <a:pt x="8768" y="24825"/>
                    </a:lnTo>
                    <a:lnTo>
                      <a:pt x="8638" y="24775"/>
                    </a:lnTo>
                    <a:lnTo>
                      <a:pt x="9145" y="24025"/>
                    </a:lnTo>
                    <a:lnTo>
                      <a:pt x="9391" y="24333"/>
                    </a:lnTo>
                    <a:lnTo>
                      <a:pt x="9330" y="24533"/>
                    </a:lnTo>
                    <a:lnTo>
                      <a:pt x="9076" y="24750"/>
                    </a:lnTo>
                    <a:lnTo>
                      <a:pt x="9145" y="24783"/>
                    </a:lnTo>
                    <a:lnTo>
                      <a:pt x="9261" y="24700"/>
                    </a:lnTo>
                    <a:lnTo>
                      <a:pt x="9376" y="24758"/>
                    </a:lnTo>
                    <a:lnTo>
                      <a:pt x="9491" y="24600"/>
                    </a:lnTo>
                    <a:lnTo>
                      <a:pt x="9553" y="24383"/>
                    </a:lnTo>
                    <a:lnTo>
                      <a:pt x="9607" y="24400"/>
                    </a:lnTo>
                    <a:lnTo>
                      <a:pt x="9553" y="24633"/>
                    </a:lnTo>
                    <a:lnTo>
                      <a:pt x="9622" y="24633"/>
                    </a:lnTo>
                    <a:lnTo>
                      <a:pt x="9876" y="24258"/>
                    </a:lnTo>
                    <a:lnTo>
                      <a:pt x="9830" y="24208"/>
                    </a:lnTo>
                    <a:lnTo>
                      <a:pt x="9768" y="24250"/>
                    </a:lnTo>
                    <a:lnTo>
                      <a:pt x="9630" y="24158"/>
                    </a:lnTo>
                    <a:lnTo>
                      <a:pt x="9945" y="23825"/>
                    </a:lnTo>
                    <a:lnTo>
                      <a:pt x="9968" y="23883"/>
                    </a:lnTo>
                    <a:lnTo>
                      <a:pt x="9930" y="23975"/>
                    </a:lnTo>
                    <a:lnTo>
                      <a:pt x="9953" y="24050"/>
                    </a:lnTo>
                    <a:lnTo>
                      <a:pt x="9991" y="24050"/>
                    </a:lnTo>
                    <a:lnTo>
                      <a:pt x="10068" y="23975"/>
                    </a:lnTo>
                    <a:lnTo>
                      <a:pt x="10114" y="24000"/>
                    </a:lnTo>
                    <a:lnTo>
                      <a:pt x="10207" y="23933"/>
                    </a:lnTo>
                    <a:lnTo>
                      <a:pt x="10291" y="23808"/>
                    </a:lnTo>
                    <a:lnTo>
                      <a:pt x="10084" y="23850"/>
                    </a:lnTo>
                    <a:lnTo>
                      <a:pt x="10138" y="23825"/>
                    </a:lnTo>
                    <a:lnTo>
                      <a:pt x="9991" y="23583"/>
                    </a:lnTo>
                    <a:lnTo>
                      <a:pt x="10045" y="23458"/>
                    </a:lnTo>
                    <a:lnTo>
                      <a:pt x="10361" y="23633"/>
                    </a:lnTo>
                    <a:lnTo>
                      <a:pt x="10345" y="23683"/>
                    </a:lnTo>
                    <a:lnTo>
                      <a:pt x="10407" y="23750"/>
                    </a:lnTo>
                    <a:lnTo>
                      <a:pt x="10437" y="23525"/>
                    </a:lnTo>
                    <a:lnTo>
                      <a:pt x="10299" y="23425"/>
                    </a:lnTo>
                    <a:lnTo>
                      <a:pt x="10322" y="23358"/>
                    </a:lnTo>
                    <a:lnTo>
                      <a:pt x="10437" y="23375"/>
                    </a:lnTo>
                    <a:lnTo>
                      <a:pt x="10461" y="23183"/>
                    </a:lnTo>
                    <a:lnTo>
                      <a:pt x="10207" y="23050"/>
                    </a:lnTo>
                    <a:lnTo>
                      <a:pt x="10291" y="22900"/>
                    </a:lnTo>
                    <a:lnTo>
                      <a:pt x="10245" y="22875"/>
                    </a:lnTo>
                    <a:lnTo>
                      <a:pt x="10230" y="22575"/>
                    </a:lnTo>
                    <a:lnTo>
                      <a:pt x="10322" y="22375"/>
                    </a:lnTo>
                    <a:lnTo>
                      <a:pt x="10461" y="22275"/>
                    </a:lnTo>
                    <a:lnTo>
                      <a:pt x="10661" y="21975"/>
                    </a:lnTo>
                    <a:lnTo>
                      <a:pt x="10760" y="22000"/>
                    </a:lnTo>
                    <a:lnTo>
                      <a:pt x="10637" y="22175"/>
                    </a:lnTo>
                    <a:lnTo>
                      <a:pt x="10714" y="22233"/>
                    </a:lnTo>
                    <a:lnTo>
                      <a:pt x="10853" y="22083"/>
                    </a:lnTo>
                    <a:lnTo>
                      <a:pt x="10922" y="22133"/>
                    </a:lnTo>
                    <a:lnTo>
                      <a:pt x="10822" y="22300"/>
                    </a:lnTo>
                    <a:lnTo>
                      <a:pt x="10968" y="22425"/>
                    </a:lnTo>
                    <a:lnTo>
                      <a:pt x="11053" y="22333"/>
                    </a:lnTo>
                    <a:lnTo>
                      <a:pt x="11191" y="22350"/>
                    </a:lnTo>
                    <a:lnTo>
                      <a:pt x="11314" y="22258"/>
                    </a:lnTo>
                    <a:lnTo>
                      <a:pt x="11430" y="22325"/>
                    </a:lnTo>
                    <a:lnTo>
                      <a:pt x="11237" y="22058"/>
                    </a:lnTo>
                    <a:lnTo>
                      <a:pt x="11376" y="21908"/>
                    </a:lnTo>
                    <a:lnTo>
                      <a:pt x="11422" y="21950"/>
                    </a:lnTo>
                    <a:lnTo>
                      <a:pt x="11337" y="22058"/>
                    </a:lnTo>
                    <a:lnTo>
                      <a:pt x="11422" y="22133"/>
                    </a:lnTo>
                    <a:lnTo>
                      <a:pt x="11476" y="22025"/>
                    </a:lnTo>
                    <a:lnTo>
                      <a:pt x="11514" y="22050"/>
                    </a:lnTo>
                    <a:lnTo>
                      <a:pt x="11453" y="22183"/>
                    </a:lnTo>
                    <a:lnTo>
                      <a:pt x="11537" y="22225"/>
                    </a:lnTo>
                    <a:lnTo>
                      <a:pt x="11707" y="22100"/>
                    </a:lnTo>
                    <a:lnTo>
                      <a:pt x="11568" y="21958"/>
                    </a:lnTo>
                    <a:lnTo>
                      <a:pt x="11676" y="21725"/>
                    </a:lnTo>
                    <a:lnTo>
                      <a:pt x="12022" y="21850"/>
                    </a:lnTo>
                    <a:lnTo>
                      <a:pt x="12306" y="21525"/>
                    </a:lnTo>
                    <a:lnTo>
                      <a:pt x="12253" y="21458"/>
                    </a:lnTo>
                    <a:lnTo>
                      <a:pt x="12091" y="21633"/>
                    </a:lnTo>
                    <a:lnTo>
                      <a:pt x="11960" y="21650"/>
                    </a:lnTo>
                    <a:lnTo>
                      <a:pt x="11499" y="21425"/>
                    </a:lnTo>
                    <a:lnTo>
                      <a:pt x="11545" y="21208"/>
                    </a:lnTo>
                    <a:lnTo>
                      <a:pt x="11453" y="21175"/>
                    </a:lnTo>
                    <a:lnTo>
                      <a:pt x="11330" y="21233"/>
                    </a:lnTo>
                    <a:lnTo>
                      <a:pt x="11268" y="21150"/>
                    </a:lnTo>
                    <a:lnTo>
                      <a:pt x="11660" y="20425"/>
                    </a:lnTo>
                    <a:lnTo>
                      <a:pt x="11906" y="20600"/>
                    </a:lnTo>
                    <a:lnTo>
                      <a:pt x="11730" y="20925"/>
                    </a:lnTo>
                    <a:lnTo>
                      <a:pt x="12068" y="21083"/>
                    </a:lnTo>
                    <a:lnTo>
                      <a:pt x="12445" y="20433"/>
                    </a:lnTo>
                    <a:lnTo>
                      <a:pt x="12629" y="20483"/>
                    </a:lnTo>
                    <a:lnTo>
                      <a:pt x="12691" y="20375"/>
                    </a:lnTo>
                    <a:lnTo>
                      <a:pt x="12814" y="20408"/>
                    </a:lnTo>
                    <a:lnTo>
                      <a:pt x="12837" y="20608"/>
                    </a:lnTo>
                    <a:lnTo>
                      <a:pt x="12260" y="21475"/>
                    </a:lnTo>
                    <a:lnTo>
                      <a:pt x="12330" y="21508"/>
                    </a:lnTo>
                    <a:lnTo>
                      <a:pt x="12414" y="21408"/>
                    </a:lnTo>
                    <a:lnTo>
                      <a:pt x="12737" y="20983"/>
                    </a:lnTo>
                    <a:lnTo>
                      <a:pt x="12999" y="20308"/>
                    </a:lnTo>
                    <a:lnTo>
                      <a:pt x="12306" y="20175"/>
                    </a:lnTo>
                    <a:lnTo>
                      <a:pt x="11699" y="20183"/>
                    </a:lnTo>
                    <a:lnTo>
                      <a:pt x="11407" y="18583"/>
                    </a:lnTo>
                    <a:lnTo>
                      <a:pt x="11891" y="18783"/>
                    </a:lnTo>
                    <a:lnTo>
                      <a:pt x="12091" y="19783"/>
                    </a:lnTo>
                    <a:lnTo>
                      <a:pt x="12391" y="19758"/>
                    </a:lnTo>
                    <a:lnTo>
                      <a:pt x="12283" y="19000"/>
                    </a:lnTo>
                    <a:lnTo>
                      <a:pt x="12553" y="19100"/>
                    </a:lnTo>
                    <a:lnTo>
                      <a:pt x="12599" y="19258"/>
                    </a:lnTo>
                    <a:lnTo>
                      <a:pt x="12829" y="19258"/>
                    </a:lnTo>
                    <a:lnTo>
                      <a:pt x="12976" y="19900"/>
                    </a:lnTo>
                    <a:lnTo>
                      <a:pt x="13268" y="20033"/>
                    </a:lnTo>
                    <a:lnTo>
                      <a:pt x="13299" y="19933"/>
                    </a:lnTo>
                    <a:lnTo>
                      <a:pt x="13137" y="19883"/>
                    </a:lnTo>
                    <a:lnTo>
                      <a:pt x="13206" y="19575"/>
                    </a:lnTo>
                    <a:lnTo>
                      <a:pt x="13383" y="19600"/>
                    </a:lnTo>
                    <a:lnTo>
                      <a:pt x="13429" y="19658"/>
                    </a:lnTo>
                    <a:lnTo>
                      <a:pt x="13452" y="19550"/>
                    </a:lnTo>
                    <a:lnTo>
                      <a:pt x="13229" y="19525"/>
                    </a:lnTo>
                    <a:lnTo>
                      <a:pt x="13176" y="19250"/>
                    </a:lnTo>
                    <a:lnTo>
                      <a:pt x="13452" y="19233"/>
                    </a:lnTo>
                    <a:lnTo>
                      <a:pt x="13706" y="19300"/>
                    </a:lnTo>
                    <a:lnTo>
                      <a:pt x="13691" y="19183"/>
                    </a:lnTo>
                    <a:lnTo>
                      <a:pt x="13691" y="19258"/>
                    </a:lnTo>
                    <a:lnTo>
                      <a:pt x="13137" y="19058"/>
                    </a:lnTo>
                    <a:lnTo>
                      <a:pt x="13252" y="18983"/>
                    </a:lnTo>
                    <a:lnTo>
                      <a:pt x="13614" y="19075"/>
                    </a:lnTo>
                    <a:lnTo>
                      <a:pt x="13622" y="18908"/>
                    </a:lnTo>
                    <a:lnTo>
                      <a:pt x="13575" y="18908"/>
                    </a:lnTo>
                    <a:lnTo>
                      <a:pt x="13575" y="18725"/>
                    </a:lnTo>
                    <a:lnTo>
                      <a:pt x="13522" y="18733"/>
                    </a:lnTo>
                    <a:lnTo>
                      <a:pt x="13522" y="18958"/>
                    </a:lnTo>
                    <a:lnTo>
                      <a:pt x="13245" y="18900"/>
                    </a:lnTo>
                    <a:lnTo>
                      <a:pt x="12906" y="18958"/>
                    </a:lnTo>
                    <a:lnTo>
                      <a:pt x="12699" y="19000"/>
                    </a:lnTo>
                    <a:lnTo>
                      <a:pt x="12260" y="18800"/>
                    </a:lnTo>
                    <a:lnTo>
                      <a:pt x="12183" y="18358"/>
                    </a:lnTo>
                    <a:lnTo>
                      <a:pt x="12529" y="18458"/>
                    </a:lnTo>
                    <a:lnTo>
                      <a:pt x="12553" y="18533"/>
                    </a:lnTo>
                    <a:lnTo>
                      <a:pt x="12968" y="18658"/>
                    </a:lnTo>
                    <a:lnTo>
                      <a:pt x="13022" y="18458"/>
                    </a:lnTo>
                    <a:lnTo>
                      <a:pt x="12676" y="18358"/>
                    </a:lnTo>
                    <a:lnTo>
                      <a:pt x="12745" y="18275"/>
                    </a:lnTo>
                    <a:lnTo>
                      <a:pt x="13037" y="18225"/>
                    </a:lnTo>
                    <a:lnTo>
                      <a:pt x="13729" y="18458"/>
                    </a:lnTo>
                    <a:lnTo>
                      <a:pt x="14845" y="18833"/>
                    </a:lnTo>
                    <a:lnTo>
                      <a:pt x="14960" y="19058"/>
                    </a:lnTo>
                    <a:lnTo>
                      <a:pt x="15183" y="19150"/>
                    </a:lnTo>
                    <a:lnTo>
                      <a:pt x="15898" y="18750"/>
                    </a:lnTo>
                    <a:lnTo>
                      <a:pt x="16152" y="18808"/>
                    </a:lnTo>
                    <a:lnTo>
                      <a:pt x="16198" y="18583"/>
                    </a:lnTo>
                    <a:lnTo>
                      <a:pt x="16590" y="18583"/>
                    </a:lnTo>
                    <a:lnTo>
                      <a:pt x="16621" y="18775"/>
                    </a:lnTo>
                    <a:lnTo>
                      <a:pt x="16952" y="18750"/>
                    </a:lnTo>
                    <a:lnTo>
                      <a:pt x="17652" y="18775"/>
                    </a:lnTo>
                    <a:lnTo>
                      <a:pt x="17959" y="18825"/>
                    </a:lnTo>
                    <a:lnTo>
                      <a:pt x="18021" y="18475"/>
                    </a:lnTo>
                    <a:lnTo>
                      <a:pt x="18229" y="18408"/>
                    </a:lnTo>
                    <a:lnTo>
                      <a:pt x="18236" y="18150"/>
                    </a:lnTo>
                    <a:lnTo>
                      <a:pt x="17698" y="17975"/>
                    </a:lnTo>
                    <a:lnTo>
                      <a:pt x="17306" y="17833"/>
                    </a:lnTo>
                    <a:lnTo>
                      <a:pt x="17313" y="17633"/>
                    </a:lnTo>
                    <a:lnTo>
                      <a:pt x="17790" y="17775"/>
                    </a:lnTo>
                    <a:lnTo>
                      <a:pt x="17813" y="17183"/>
                    </a:lnTo>
                    <a:lnTo>
                      <a:pt x="17513" y="16975"/>
                    </a:lnTo>
                    <a:lnTo>
                      <a:pt x="17267" y="16800"/>
                    </a:lnTo>
                    <a:lnTo>
                      <a:pt x="17336" y="15983"/>
                    </a:lnTo>
                    <a:lnTo>
                      <a:pt x="17106" y="15925"/>
                    </a:lnTo>
                    <a:lnTo>
                      <a:pt x="17129" y="15783"/>
                    </a:lnTo>
                    <a:lnTo>
                      <a:pt x="17267" y="15750"/>
                    </a:lnTo>
                    <a:lnTo>
                      <a:pt x="17421" y="14975"/>
                    </a:lnTo>
                    <a:lnTo>
                      <a:pt x="17913" y="14950"/>
                    </a:lnTo>
                    <a:lnTo>
                      <a:pt x="18090" y="14550"/>
                    </a:lnTo>
                    <a:lnTo>
                      <a:pt x="18390" y="14375"/>
                    </a:lnTo>
                    <a:lnTo>
                      <a:pt x="18621" y="14108"/>
                    </a:lnTo>
                    <a:lnTo>
                      <a:pt x="18698" y="13850"/>
                    </a:lnTo>
                    <a:lnTo>
                      <a:pt x="18229" y="13908"/>
                    </a:lnTo>
                    <a:lnTo>
                      <a:pt x="18229" y="13650"/>
                    </a:lnTo>
                    <a:lnTo>
                      <a:pt x="18044" y="13708"/>
                    </a:lnTo>
                    <a:lnTo>
                      <a:pt x="17790" y="13758"/>
                    </a:lnTo>
                    <a:lnTo>
                      <a:pt x="17767" y="14075"/>
                    </a:lnTo>
                    <a:lnTo>
                      <a:pt x="17629" y="14075"/>
                    </a:lnTo>
                    <a:lnTo>
                      <a:pt x="17383" y="13375"/>
                    </a:lnTo>
                    <a:lnTo>
                      <a:pt x="17060" y="13400"/>
                    </a:lnTo>
                    <a:lnTo>
                      <a:pt x="17006" y="13058"/>
                    </a:lnTo>
                    <a:lnTo>
                      <a:pt x="17290" y="12850"/>
                    </a:lnTo>
                    <a:lnTo>
                      <a:pt x="17129" y="12525"/>
                    </a:lnTo>
                    <a:lnTo>
                      <a:pt x="17167" y="12083"/>
                    </a:lnTo>
                    <a:lnTo>
                      <a:pt x="16875" y="12058"/>
                    </a:lnTo>
                    <a:lnTo>
                      <a:pt x="16913" y="11725"/>
                    </a:lnTo>
                    <a:lnTo>
                      <a:pt x="16729" y="11583"/>
                    </a:lnTo>
                    <a:lnTo>
                      <a:pt x="16437" y="11925"/>
                    </a:lnTo>
                    <a:lnTo>
                      <a:pt x="16198" y="11983"/>
                    </a:lnTo>
                    <a:lnTo>
                      <a:pt x="16106" y="12233"/>
                    </a:lnTo>
                    <a:lnTo>
                      <a:pt x="15998" y="12408"/>
                    </a:lnTo>
                    <a:lnTo>
                      <a:pt x="15621" y="12383"/>
                    </a:lnTo>
                    <a:lnTo>
                      <a:pt x="15214" y="12533"/>
                    </a:lnTo>
                    <a:lnTo>
                      <a:pt x="14998" y="12383"/>
                    </a:lnTo>
                    <a:lnTo>
                      <a:pt x="14675" y="12300"/>
                    </a:lnTo>
                    <a:lnTo>
                      <a:pt x="14452" y="12450"/>
                    </a:lnTo>
                    <a:lnTo>
                      <a:pt x="14352" y="12750"/>
                    </a:lnTo>
                    <a:lnTo>
                      <a:pt x="14145" y="12908"/>
                    </a:lnTo>
                    <a:lnTo>
                      <a:pt x="13829" y="13125"/>
                    </a:lnTo>
                    <a:lnTo>
                      <a:pt x="13483" y="13000"/>
                    </a:lnTo>
                    <a:lnTo>
                      <a:pt x="13529" y="12608"/>
                    </a:lnTo>
                    <a:lnTo>
                      <a:pt x="13529" y="12450"/>
                    </a:lnTo>
                    <a:lnTo>
                      <a:pt x="13483" y="12308"/>
                    </a:lnTo>
                    <a:lnTo>
                      <a:pt x="13414" y="12333"/>
                    </a:lnTo>
                    <a:lnTo>
                      <a:pt x="13406" y="11975"/>
                    </a:lnTo>
                    <a:lnTo>
                      <a:pt x="13291" y="12025"/>
                    </a:lnTo>
                    <a:lnTo>
                      <a:pt x="13199" y="12008"/>
                    </a:lnTo>
                    <a:lnTo>
                      <a:pt x="13176" y="11833"/>
                    </a:lnTo>
                    <a:lnTo>
                      <a:pt x="13206" y="11700"/>
                    </a:lnTo>
                    <a:lnTo>
                      <a:pt x="13129" y="11625"/>
                    </a:lnTo>
                    <a:lnTo>
                      <a:pt x="12976" y="11608"/>
                    </a:lnTo>
                    <a:lnTo>
                      <a:pt x="13014" y="11308"/>
                    </a:lnTo>
                    <a:lnTo>
                      <a:pt x="12999" y="11108"/>
                    </a:lnTo>
                    <a:lnTo>
                      <a:pt x="12853" y="10783"/>
                    </a:lnTo>
                    <a:lnTo>
                      <a:pt x="12860" y="10700"/>
                    </a:lnTo>
                    <a:lnTo>
                      <a:pt x="12691" y="10583"/>
                    </a:lnTo>
                    <a:lnTo>
                      <a:pt x="12606" y="10408"/>
                    </a:lnTo>
                    <a:lnTo>
                      <a:pt x="12483" y="10400"/>
                    </a:lnTo>
                    <a:lnTo>
                      <a:pt x="12391" y="10233"/>
                    </a:lnTo>
                    <a:lnTo>
                      <a:pt x="12168" y="10208"/>
                    </a:lnTo>
                    <a:lnTo>
                      <a:pt x="11914" y="9683"/>
                    </a:lnTo>
                    <a:lnTo>
                      <a:pt x="11891" y="9525"/>
                    </a:lnTo>
                    <a:lnTo>
                      <a:pt x="12168" y="9159"/>
                    </a:lnTo>
                    <a:lnTo>
                      <a:pt x="12214" y="8709"/>
                    </a:lnTo>
                    <a:lnTo>
                      <a:pt x="11953" y="8184"/>
                    </a:lnTo>
                    <a:lnTo>
                      <a:pt x="12191" y="8184"/>
                    </a:lnTo>
                    <a:lnTo>
                      <a:pt x="12460" y="8034"/>
                    </a:lnTo>
                    <a:close/>
                  </a:path>
                </a:pathLst>
              </a:custGeom>
              <a:noFill/>
              <a:ln w="19050" cap="flat">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1" name="Freeform 38"/>
              <p:cNvSpPr>
                <a:spLocks noChangeAspect="1"/>
              </p:cNvSpPr>
              <p:nvPr/>
            </p:nvSpPr>
            <p:spPr bwMode="auto">
              <a:xfrm>
                <a:off x="6674966" y="5929336"/>
                <a:ext cx="808038" cy="631827"/>
              </a:xfrm>
              <a:custGeom>
                <a:avLst/>
                <a:gdLst>
                  <a:gd name="T0" fmla="*/ 14 w 519"/>
                  <a:gd name="T1" fmla="*/ 108 h 406"/>
                  <a:gd name="T2" fmla="*/ 0 w 519"/>
                  <a:gd name="T3" fmla="*/ 86 h 406"/>
                  <a:gd name="T4" fmla="*/ 14 w 519"/>
                  <a:gd name="T5" fmla="*/ 62 h 406"/>
                  <a:gd name="T6" fmla="*/ 14 w 519"/>
                  <a:gd name="T7" fmla="*/ 44 h 406"/>
                  <a:gd name="T8" fmla="*/ 50 w 519"/>
                  <a:gd name="T9" fmla="*/ 42 h 406"/>
                  <a:gd name="T10" fmla="*/ 75 w 519"/>
                  <a:gd name="T11" fmla="*/ 67 h 406"/>
                  <a:gd name="T12" fmla="*/ 86 w 519"/>
                  <a:gd name="T13" fmla="*/ 27 h 406"/>
                  <a:gd name="T14" fmla="*/ 90 w 519"/>
                  <a:gd name="T15" fmla="*/ 6 h 406"/>
                  <a:gd name="T16" fmla="*/ 181 w 519"/>
                  <a:gd name="T17" fmla="*/ 0 h 406"/>
                  <a:gd name="T18" fmla="*/ 207 w 519"/>
                  <a:gd name="T19" fmla="*/ 36 h 406"/>
                  <a:gd name="T20" fmla="*/ 227 w 519"/>
                  <a:gd name="T21" fmla="*/ 35 h 406"/>
                  <a:gd name="T22" fmla="*/ 329 w 519"/>
                  <a:gd name="T23" fmla="*/ 40 h 406"/>
                  <a:gd name="T24" fmla="*/ 347 w 519"/>
                  <a:gd name="T25" fmla="*/ 29 h 406"/>
                  <a:gd name="T26" fmla="*/ 378 w 519"/>
                  <a:gd name="T27" fmla="*/ 69 h 406"/>
                  <a:gd name="T28" fmla="*/ 385 w 519"/>
                  <a:gd name="T29" fmla="*/ 108 h 406"/>
                  <a:gd name="T30" fmla="*/ 402 w 519"/>
                  <a:gd name="T31" fmla="*/ 64 h 406"/>
                  <a:gd name="T32" fmla="*/ 409 w 519"/>
                  <a:gd name="T33" fmla="*/ 62 h 406"/>
                  <a:gd name="T34" fmla="*/ 408 w 519"/>
                  <a:gd name="T35" fmla="*/ 57 h 406"/>
                  <a:gd name="T36" fmla="*/ 448 w 519"/>
                  <a:gd name="T37" fmla="*/ 57 h 406"/>
                  <a:gd name="T38" fmla="*/ 513 w 519"/>
                  <a:gd name="T39" fmla="*/ 97 h 406"/>
                  <a:gd name="T40" fmla="*/ 515 w 519"/>
                  <a:gd name="T41" fmla="*/ 122 h 406"/>
                  <a:gd name="T42" fmla="*/ 505 w 519"/>
                  <a:gd name="T43" fmla="*/ 116 h 406"/>
                  <a:gd name="T44" fmla="*/ 509 w 519"/>
                  <a:gd name="T45" fmla="*/ 130 h 406"/>
                  <a:gd name="T46" fmla="*/ 500 w 519"/>
                  <a:gd name="T47" fmla="*/ 139 h 406"/>
                  <a:gd name="T48" fmla="*/ 493 w 519"/>
                  <a:gd name="T49" fmla="*/ 147 h 406"/>
                  <a:gd name="T50" fmla="*/ 483 w 519"/>
                  <a:gd name="T51" fmla="*/ 156 h 406"/>
                  <a:gd name="T52" fmla="*/ 464 w 519"/>
                  <a:gd name="T53" fmla="*/ 166 h 406"/>
                  <a:gd name="T54" fmla="*/ 455 w 519"/>
                  <a:gd name="T55" fmla="*/ 175 h 406"/>
                  <a:gd name="T56" fmla="*/ 409 w 519"/>
                  <a:gd name="T57" fmla="*/ 196 h 406"/>
                  <a:gd name="T58" fmla="*/ 373 w 519"/>
                  <a:gd name="T59" fmla="*/ 203 h 406"/>
                  <a:gd name="T60" fmla="*/ 373 w 519"/>
                  <a:gd name="T61" fmla="*/ 225 h 406"/>
                  <a:gd name="T62" fmla="*/ 391 w 519"/>
                  <a:gd name="T63" fmla="*/ 295 h 406"/>
                  <a:gd name="T64" fmla="*/ 385 w 519"/>
                  <a:gd name="T65" fmla="*/ 309 h 406"/>
                  <a:gd name="T66" fmla="*/ 373 w 519"/>
                  <a:gd name="T67" fmla="*/ 352 h 406"/>
                  <a:gd name="T68" fmla="*/ 322 w 519"/>
                  <a:gd name="T69" fmla="*/ 352 h 406"/>
                  <a:gd name="T70" fmla="*/ 328 w 519"/>
                  <a:gd name="T71" fmla="*/ 394 h 406"/>
                  <a:gd name="T72" fmla="*/ 319 w 519"/>
                  <a:gd name="T73" fmla="*/ 401 h 406"/>
                  <a:gd name="T74" fmla="*/ 304 w 519"/>
                  <a:gd name="T75" fmla="*/ 399 h 406"/>
                  <a:gd name="T76" fmla="*/ 292 w 519"/>
                  <a:gd name="T77" fmla="*/ 406 h 406"/>
                  <a:gd name="T78" fmla="*/ 283 w 519"/>
                  <a:gd name="T79" fmla="*/ 405 h 406"/>
                  <a:gd name="T80" fmla="*/ 274 w 519"/>
                  <a:gd name="T81" fmla="*/ 399 h 406"/>
                  <a:gd name="T82" fmla="*/ 263 w 519"/>
                  <a:gd name="T83" fmla="*/ 406 h 406"/>
                  <a:gd name="T84" fmla="*/ 257 w 519"/>
                  <a:gd name="T85" fmla="*/ 399 h 406"/>
                  <a:gd name="T86" fmla="*/ 245 w 519"/>
                  <a:gd name="T87" fmla="*/ 392 h 406"/>
                  <a:gd name="T88" fmla="*/ 218 w 519"/>
                  <a:gd name="T89" fmla="*/ 377 h 406"/>
                  <a:gd name="T90" fmla="*/ 221 w 519"/>
                  <a:gd name="T91" fmla="*/ 356 h 406"/>
                  <a:gd name="T92" fmla="*/ 227 w 519"/>
                  <a:gd name="T93" fmla="*/ 344 h 406"/>
                  <a:gd name="T94" fmla="*/ 218 w 519"/>
                  <a:gd name="T95" fmla="*/ 314 h 406"/>
                  <a:gd name="T96" fmla="*/ 218 w 519"/>
                  <a:gd name="T97" fmla="*/ 300 h 406"/>
                  <a:gd name="T98" fmla="*/ 130 w 519"/>
                  <a:gd name="T99" fmla="*/ 286 h 406"/>
                  <a:gd name="T100" fmla="*/ 121 w 519"/>
                  <a:gd name="T101" fmla="*/ 271 h 406"/>
                  <a:gd name="T102" fmla="*/ 117 w 519"/>
                  <a:gd name="T103" fmla="*/ 265 h 406"/>
                  <a:gd name="T104" fmla="*/ 102 w 519"/>
                  <a:gd name="T105" fmla="*/ 251 h 406"/>
                  <a:gd name="T106" fmla="*/ 86 w 519"/>
                  <a:gd name="T107" fmla="*/ 225 h 406"/>
                  <a:gd name="T108" fmla="*/ 85 w 519"/>
                  <a:gd name="T109" fmla="*/ 223 h 406"/>
                  <a:gd name="T110" fmla="*/ 12 w 519"/>
                  <a:gd name="T111"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406">
                    <a:moveTo>
                      <a:pt x="14" y="113"/>
                    </a:moveTo>
                    <a:lnTo>
                      <a:pt x="14" y="108"/>
                    </a:lnTo>
                    <a:lnTo>
                      <a:pt x="1" y="107"/>
                    </a:lnTo>
                    <a:lnTo>
                      <a:pt x="0" y="86"/>
                    </a:lnTo>
                    <a:lnTo>
                      <a:pt x="14" y="86"/>
                    </a:lnTo>
                    <a:lnTo>
                      <a:pt x="14" y="62"/>
                    </a:lnTo>
                    <a:lnTo>
                      <a:pt x="5" y="47"/>
                    </a:lnTo>
                    <a:lnTo>
                      <a:pt x="14" y="44"/>
                    </a:lnTo>
                    <a:lnTo>
                      <a:pt x="41" y="27"/>
                    </a:lnTo>
                    <a:lnTo>
                      <a:pt x="50" y="42"/>
                    </a:lnTo>
                    <a:lnTo>
                      <a:pt x="70" y="44"/>
                    </a:lnTo>
                    <a:lnTo>
                      <a:pt x="75" y="67"/>
                    </a:lnTo>
                    <a:lnTo>
                      <a:pt x="75" y="51"/>
                    </a:lnTo>
                    <a:lnTo>
                      <a:pt x="86" y="27"/>
                    </a:lnTo>
                    <a:lnTo>
                      <a:pt x="85" y="9"/>
                    </a:lnTo>
                    <a:lnTo>
                      <a:pt x="90" y="6"/>
                    </a:lnTo>
                    <a:lnTo>
                      <a:pt x="111" y="1"/>
                    </a:lnTo>
                    <a:lnTo>
                      <a:pt x="181" y="0"/>
                    </a:lnTo>
                    <a:lnTo>
                      <a:pt x="185" y="40"/>
                    </a:lnTo>
                    <a:lnTo>
                      <a:pt x="207" y="36"/>
                    </a:lnTo>
                    <a:lnTo>
                      <a:pt x="221" y="40"/>
                    </a:lnTo>
                    <a:lnTo>
                      <a:pt x="227" y="35"/>
                    </a:lnTo>
                    <a:lnTo>
                      <a:pt x="229" y="42"/>
                    </a:lnTo>
                    <a:lnTo>
                      <a:pt x="329" y="40"/>
                    </a:lnTo>
                    <a:lnTo>
                      <a:pt x="347" y="44"/>
                    </a:lnTo>
                    <a:lnTo>
                      <a:pt x="347" y="29"/>
                    </a:lnTo>
                    <a:lnTo>
                      <a:pt x="369" y="35"/>
                    </a:lnTo>
                    <a:lnTo>
                      <a:pt x="378" y="69"/>
                    </a:lnTo>
                    <a:lnTo>
                      <a:pt x="388" y="82"/>
                    </a:lnTo>
                    <a:lnTo>
                      <a:pt x="385" y="108"/>
                    </a:lnTo>
                    <a:lnTo>
                      <a:pt x="402" y="108"/>
                    </a:lnTo>
                    <a:lnTo>
                      <a:pt x="402" y="64"/>
                    </a:lnTo>
                    <a:lnTo>
                      <a:pt x="407" y="67"/>
                    </a:lnTo>
                    <a:lnTo>
                      <a:pt x="409" y="62"/>
                    </a:lnTo>
                    <a:lnTo>
                      <a:pt x="402" y="57"/>
                    </a:lnTo>
                    <a:lnTo>
                      <a:pt x="408" y="57"/>
                    </a:lnTo>
                    <a:lnTo>
                      <a:pt x="408" y="49"/>
                    </a:lnTo>
                    <a:lnTo>
                      <a:pt x="448" y="57"/>
                    </a:lnTo>
                    <a:lnTo>
                      <a:pt x="519" y="84"/>
                    </a:lnTo>
                    <a:lnTo>
                      <a:pt x="513" y="97"/>
                    </a:lnTo>
                    <a:lnTo>
                      <a:pt x="510" y="103"/>
                    </a:lnTo>
                    <a:lnTo>
                      <a:pt x="515" y="122"/>
                    </a:lnTo>
                    <a:lnTo>
                      <a:pt x="500" y="112"/>
                    </a:lnTo>
                    <a:lnTo>
                      <a:pt x="505" y="116"/>
                    </a:lnTo>
                    <a:lnTo>
                      <a:pt x="509" y="123"/>
                    </a:lnTo>
                    <a:lnTo>
                      <a:pt x="509" y="130"/>
                    </a:lnTo>
                    <a:lnTo>
                      <a:pt x="500" y="131"/>
                    </a:lnTo>
                    <a:lnTo>
                      <a:pt x="500" y="139"/>
                    </a:lnTo>
                    <a:lnTo>
                      <a:pt x="493" y="140"/>
                    </a:lnTo>
                    <a:lnTo>
                      <a:pt x="493" y="147"/>
                    </a:lnTo>
                    <a:lnTo>
                      <a:pt x="483" y="147"/>
                    </a:lnTo>
                    <a:lnTo>
                      <a:pt x="483" y="156"/>
                    </a:lnTo>
                    <a:lnTo>
                      <a:pt x="465" y="156"/>
                    </a:lnTo>
                    <a:lnTo>
                      <a:pt x="464" y="166"/>
                    </a:lnTo>
                    <a:lnTo>
                      <a:pt x="449" y="166"/>
                    </a:lnTo>
                    <a:lnTo>
                      <a:pt x="455" y="175"/>
                    </a:lnTo>
                    <a:lnTo>
                      <a:pt x="447" y="198"/>
                    </a:lnTo>
                    <a:lnTo>
                      <a:pt x="409" y="196"/>
                    </a:lnTo>
                    <a:lnTo>
                      <a:pt x="396" y="203"/>
                    </a:lnTo>
                    <a:lnTo>
                      <a:pt x="373" y="203"/>
                    </a:lnTo>
                    <a:lnTo>
                      <a:pt x="380" y="225"/>
                    </a:lnTo>
                    <a:lnTo>
                      <a:pt x="373" y="225"/>
                    </a:lnTo>
                    <a:lnTo>
                      <a:pt x="388" y="295"/>
                    </a:lnTo>
                    <a:lnTo>
                      <a:pt x="391" y="295"/>
                    </a:lnTo>
                    <a:lnTo>
                      <a:pt x="393" y="309"/>
                    </a:lnTo>
                    <a:lnTo>
                      <a:pt x="385" y="309"/>
                    </a:lnTo>
                    <a:lnTo>
                      <a:pt x="364" y="339"/>
                    </a:lnTo>
                    <a:lnTo>
                      <a:pt x="373" y="352"/>
                    </a:lnTo>
                    <a:lnTo>
                      <a:pt x="343" y="356"/>
                    </a:lnTo>
                    <a:lnTo>
                      <a:pt x="322" y="352"/>
                    </a:lnTo>
                    <a:lnTo>
                      <a:pt x="324" y="392"/>
                    </a:lnTo>
                    <a:lnTo>
                      <a:pt x="328" y="394"/>
                    </a:lnTo>
                    <a:lnTo>
                      <a:pt x="324" y="401"/>
                    </a:lnTo>
                    <a:lnTo>
                      <a:pt x="319" y="401"/>
                    </a:lnTo>
                    <a:lnTo>
                      <a:pt x="319" y="398"/>
                    </a:lnTo>
                    <a:lnTo>
                      <a:pt x="304" y="399"/>
                    </a:lnTo>
                    <a:lnTo>
                      <a:pt x="304" y="406"/>
                    </a:lnTo>
                    <a:lnTo>
                      <a:pt x="292" y="406"/>
                    </a:lnTo>
                    <a:lnTo>
                      <a:pt x="284" y="401"/>
                    </a:lnTo>
                    <a:lnTo>
                      <a:pt x="283" y="405"/>
                    </a:lnTo>
                    <a:lnTo>
                      <a:pt x="279" y="405"/>
                    </a:lnTo>
                    <a:lnTo>
                      <a:pt x="274" y="399"/>
                    </a:lnTo>
                    <a:lnTo>
                      <a:pt x="263" y="401"/>
                    </a:lnTo>
                    <a:lnTo>
                      <a:pt x="263" y="406"/>
                    </a:lnTo>
                    <a:lnTo>
                      <a:pt x="258" y="406"/>
                    </a:lnTo>
                    <a:lnTo>
                      <a:pt x="257" y="399"/>
                    </a:lnTo>
                    <a:lnTo>
                      <a:pt x="253" y="405"/>
                    </a:lnTo>
                    <a:lnTo>
                      <a:pt x="245" y="392"/>
                    </a:lnTo>
                    <a:lnTo>
                      <a:pt x="243" y="384"/>
                    </a:lnTo>
                    <a:lnTo>
                      <a:pt x="218" y="377"/>
                    </a:lnTo>
                    <a:lnTo>
                      <a:pt x="217" y="370"/>
                    </a:lnTo>
                    <a:lnTo>
                      <a:pt x="221" y="356"/>
                    </a:lnTo>
                    <a:lnTo>
                      <a:pt x="227" y="349"/>
                    </a:lnTo>
                    <a:lnTo>
                      <a:pt x="227" y="344"/>
                    </a:lnTo>
                    <a:lnTo>
                      <a:pt x="213" y="336"/>
                    </a:lnTo>
                    <a:lnTo>
                      <a:pt x="218" y="314"/>
                    </a:lnTo>
                    <a:lnTo>
                      <a:pt x="227" y="309"/>
                    </a:lnTo>
                    <a:lnTo>
                      <a:pt x="218" y="300"/>
                    </a:lnTo>
                    <a:lnTo>
                      <a:pt x="130" y="303"/>
                    </a:lnTo>
                    <a:lnTo>
                      <a:pt x="130" y="286"/>
                    </a:lnTo>
                    <a:lnTo>
                      <a:pt x="121" y="286"/>
                    </a:lnTo>
                    <a:lnTo>
                      <a:pt x="121" y="271"/>
                    </a:lnTo>
                    <a:lnTo>
                      <a:pt x="115" y="265"/>
                    </a:lnTo>
                    <a:lnTo>
                      <a:pt x="117" y="265"/>
                    </a:lnTo>
                    <a:lnTo>
                      <a:pt x="117" y="247"/>
                    </a:lnTo>
                    <a:lnTo>
                      <a:pt x="102" y="251"/>
                    </a:lnTo>
                    <a:lnTo>
                      <a:pt x="92" y="240"/>
                    </a:lnTo>
                    <a:lnTo>
                      <a:pt x="86" y="225"/>
                    </a:lnTo>
                    <a:lnTo>
                      <a:pt x="81" y="225"/>
                    </a:lnTo>
                    <a:lnTo>
                      <a:pt x="85" y="223"/>
                    </a:lnTo>
                    <a:lnTo>
                      <a:pt x="86" y="203"/>
                    </a:lnTo>
                    <a:lnTo>
                      <a:pt x="12" y="203"/>
                    </a:lnTo>
                    <a:lnTo>
                      <a:pt x="14" y="113"/>
                    </a:lnTo>
                    <a:close/>
                  </a:path>
                </a:pathLst>
              </a:custGeom>
              <a:gradFill flip="none" rotWithShape="1">
                <a:gsLst>
                  <a:gs pos="19000">
                    <a:srgbClr val="FFCCCC"/>
                  </a:gs>
                  <a:gs pos="0">
                    <a:srgbClr val="00B0F0"/>
                  </a:gs>
                  <a:gs pos="14000">
                    <a:srgbClr val="00B0F0">
                      <a:lumMod val="40000"/>
                      <a:lumOff val="60000"/>
                      <a:alpha val="90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2" name="Freeform 13"/>
              <p:cNvSpPr>
                <a:spLocks/>
              </p:cNvSpPr>
              <p:nvPr/>
            </p:nvSpPr>
            <p:spPr bwMode="auto">
              <a:xfrm>
                <a:off x="7128195" y="4440639"/>
                <a:ext cx="1552577" cy="1704981"/>
              </a:xfrm>
              <a:custGeom>
                <a:avLst/>
                <a:gdLst/>
                <a:ahLst/>
                <a:cxnLst/>
                <a:rect l="l" t="t" r="r" b="b"/>
                <a:pathLst>
                  <a:path w="1552576" h="1704981">
                    <a:moveTo>
                      <a:pt x="623888" y="1658944"/>
                    </a:moveTo>
                    <a:lnTo>
                      <a:pt x="627063" y="1658944"/>
                    </a:lnTo>
                    <a:lnTo>
                      <a:pt x="623888" y="1665294"/>
                    </a:lnTo>
                    <a:close/>
                    <a:moveTo>
                      <a:pt x="758751" y="932042"/>
                    </a:moveTo>
                    <a:lnTo>
                      <a:pt x="758825" y="935041"/>
                    </a:lnTo>
                    <a:lnTo>
                      <a:pt x="798031" y="935654"/>
                    </a:lnTo>
                    <a:close/>
                    <a:moveTo>
                      <a:pt x="969963" y="852491"/>
                    </a:moveTo>
                    <a:lnTo>
                      <a:pt x="965528" y="882653"/>
                    </a:lnTo>
                    <a:lnTo>
                      <a:pt x="971550" y="882653"/>
                    </a:lnTo>
                    <a:lnTo>
                      <a:pt x="971550" y="852491"/>
                    </a:lnTo>
                    <a:close/>
                    <a:moveTo>
                      <a:pt x="949664" y="852402"/>
                    </a:moveTo>
                    <a:lnTo>
                      <a:pt x="952010" y="877420"/>
                    </a:lnTo>
                    <a:lnTo>
                      <a:pt x="955676" y="852491"/>
                    </a:lnTo>
                    <a:close/>
                    <a:moveTo>
                      <a:pt x="1225488" y="852242"/>
                    </a:moveTo>
                    <a:lnTo>
                      <a:pt x="1225551" y="852491"/>
                    </a:lnTo>
                    <a:lnTo>
                      <a:pt x="1226296" y="852304"/>
                    </a:lnTo>
                    <a:close/>
                    <a:moveTo>
                      <a:pt x="895351" y="0"/>
                    </a:moveTo>
                    <a:lnTo>
                      <a:pt x="898526" y="0"/>
                    </a:lnTo>
                    <a:lnTo>
                      <a:pt x="906463" y="22225"/>
                    </a:lnTo>
                    <a:lnTo>
                      <a:pt x="919163" y="42862"/>
                    </a:lnTo>
                    <a:lnTo>
                      <a:pt x="979488" y="42862"/>
                    </a:lnTo>
                    <a:lnTo>
                      <a:pt x="985838" y="65088"/>
                    </a:lnTo>
                    <a:lnTo>
                      <a:pt x="979488" y="82550"/>
                    </a:lnTo>
                    <a:lnTo>
                      <a:pt x="1025526" y="82550"/>
                    </a:lnTo>
                    <a:lnTo>
                      <a:pt x="1035051" y="74613"/>
                    </a:lnTo>
                    <a:lnTo>
                      <a:pt x="1044576" y="71438"/>
                    </a:lnTo>
                    <a:lnTo>
                      <a:pt x="1044576" y="33337"/>
                    </a:lnTo>
                    <a:lnTo>
                      <a:pt x="1200151" y="33337"/>
                    </a:lnTo>
                    <a:lnTo>
                      <a:pt x="1208088" y="28575"/>
                    </a:lnTo>
                    <a:lnTo>
                      <a:pt x="1223963" y="22225"/>
                    </a:lnTo>
                    <a:lnTo>
                      <a:pt x="1228726" y="31750"/>
                    </a:lnTo>
                    <a:lnTo>
                      <a:pt x="1303338" y="36512"/>
                    </a:lnTo>
                    <a:lnTo>
                      <a:pt x="1338263" y="53975"/>
                    </a:lnTo>
                    <a:lnTo>
                      <a:pt x="1355726" y="77788"/>
                    </a:lnTo>
                    <a:lnTo>
                      <a:pt x="1382713" y="77788"/>
                    </a:lnTo>
                    <a:lnTo>
                      <a:pt x="1435101" y="63500"/>
                    </a:lnTo>
                    <a:lnTo>
                      <a:pt x="1443039" y="50800"/>
                    </a:lnTo>
                    <a:lnTo>
                      <a:pt x="1466851" y="53975"/>
                    </a:lnTo>
                    <a:lnTo>
                      <a:pt x="1476376" y="46037"/>
                    </a:lnTo>
                    <a:lnTo>
                      <a:pt x="1484314" y="63500"/>
                    </a:lnTo>
                    <a:lnTo>
                      <a:pt x="1497014" y="93663"/>
                    </a:lnTo>
                    <a:lnTo>
                      <a:pt x="1477964" y="149225"/>
                    </a:lnTo>
                    <a:lnTo>
                      <a:pt x="1484314" y="198438"/>
                    </a:lnTo>
                    <a:lnTo>
                      <a:pt x="1514476" y="241301"/>
                    </a:lnTo>
                    <a:lnTo>
                      <a:pt x="1536701" y="280988"/>
                    </a:lnTo>
                    <a:lnTo>
                      <a:pt x="1549401" y="287338"/>
                    </a:lnTo>
                    <a:lnTo>
                      <a:pt x="1541464" y="350839"/>
                    </a:lnTo>
                    <a:lnTo>
                      <a:pt x="1552576" y="373064"/>
                    </a:lnTo>
                    <a:lnTo>
                      <a:pt x="1530351" y="411164"/>
                    </a:lnTo>
                    <a:lnTo>
                      <a:pt x="1525589" y="430214"/>
                    </a:lnTo>
                    <a:lnTo>
                      <a:pt x="1497014" y="468314"/>
                    </a:lnTo>
                    <a:lnTo>
                      <a:pt x="1493839" y="487364"/>
                    </a:lnTo>
                    <a:lnTo>
                      <a:pt x="1450976" y="530227"/>
                    </a:lnTo>
                    <a:lnTo>
                      <a:pt x="1450976" y="557214"/>
                    </a:lnTo>
                    <a:lnTo>
                      <a:pt x="1443039" y="590552"/>
                    </a:lnTo>
                    <a:lnTo>
                      <a:pt x="1458914" y="604840"/>
                    </a:lnTo>
                    <a:lnTo>
                      <a:pt x="1430339" y="674690"/>
                    </a:lnTo>
                    <a:lnTo>
                      <a:pt x="1422401" y="677865"/>
                    </a:lnTo>
                    <a:lnTo>
                      <a:pt x="1401764" y="722315"/>
                    </a:lnTo>
                    <a:lnTo>
                      <a:pt x="1382713" y="725490"/>
                    </a:lnTo>
                    <a:lnTo>
                      <a:pt x="1371601" y="746128"/>
                    </a:lnTo>
                    <a:lnTo>
                      <a:pt x="1366838" y="769940"/>
                    </a:lnTo>
                    <a:lnTo>
                      <a:pt x="1382713" y="781053"/>
                    </a:lnTo>
                    <a:lnTo>
                      <a:pt x="1385888" y="788990"/>
                    </a:lnTo>
                    <a:lnTo>
                      <a:pt x="1382713" y="858841"/>
                    </a:lnTo>
                    <a:lnTo>
                      <a:pt x="1366838" y="866779"/>
                    </a:lnTo>
                    <a:lnTo>
                      <a:pt x="1362076" y="866779"/>
                    </a:lnTo>
                    <a:lnTo>
                      <a:pt x="1359453" y="865467"/>
                    </a:lnTo>
                    <a:lnTo>
                      <a:pt x="1358901" y="871541"/>
                    </a:lnTo>
                    <a:lnTo>
                      <a:pt x="1347788" y="885828"/>
                    </a:lnTo>
                    <a:lnTo>
                      <a:pt x="1343026" y="928691"/>
                    </a:lnTo>
                    <a:lnTo>
                      <a:pt x="1344613" y="957266"/>
                    </a:lnTo>
                    <a:lnTo>
                      <a:pt x="1336676" y="969966"/>
                    </a:lnTo>
                    <a:lnTo>
                      <a:pt x="1320801" y="963616"/>
                    </a:lnTo>
                    <a:lnTo>
                      <a:pt x="1328738" y="981079"/>
                    </a:lnTo>
                    <a:lnTo>
                      <a:pt x="1352551" y="995366"/>
                    </a:lnTo>
                    <a:lnTo>
                      <a:pt x="1347788" y="1047754"/>
                    </a:lnTo>
                    <a:lnTo>
                      <a:pt x="1343026" y="1062042"/>
                    </a:lnTo>
                    <a:lnTo>
                      <a:pt x="1328738" y="1069979"/>
                    </a:lnTo>
                    <a:lnTo>
                      <a:pt x="1320801" y="1104904"/>
                    </a:lnTo>
                    <a:lnTo>
                      <a:pt x="1293813" y="1141417"/>
                    </a:lnTo>
                    <a:lnTo>
                      <a:pt x="1304926" y="1162054"/>
                    </a:lnTo>
                    <a:lnTo>
                      <a:pt x="1281113" y="1239842"/>
                    </a:lnTo>
                    <a:lnTo>
                      <a:pt x="1293813" y="1260480"/>
                    </a:lnTo>
                    <a:lnTo>
                      <a:pt x="1289051" y="1260480"/>
                    </a:lnTo>
                    <a:lnTo>
                      <a:pt x="1284288" y="1265242"/>
                    </a:lnTo>
                    <a:lnTo>
                      <a:pt x="1265238" y="1304930"/>
                    </a:lnTo>
                    <a:lnTo>
                      <a:pt x="1220788" y="1311280"/>
                    </a:lnTo>
                    <a:lnTo>
                      <a:pt x="1220788" y="1320805"/>
                    </a:lnTo>
                    <a:lnTo>
                      <a:pt x="1193800" y="1331917"/>
                    </a:lnTo>
                    <a:lnTo>
                      <a:pt x="1182688" y="1363668"/>
                    </a:lnTo>
                    <a:lnTo>
                      <a:pt x="1201738" y="1374780"/>
                    </a:lnTo>
                    <a:lnTo>
                      <a:pt x="1193800" y="1381130"/>
                    </a:lnTo>
                    <a:lnTo>
                      <a:pt x="1181100" y="1428755"/>
                    </a:lnTo>
                    <a:lnTo>
                      <a:pt x="1189038" y="1441455"/>
                    </a:lnTo>
                    <a:lnTo>
                      <a:pt x="1162050" y="1473205"/>
                    </a:lnTo>
                    <a:lnTo>
                      <a:pt x="1150938" y="1477968"/>
                    </a:lnTo>
                    <a:lnTo>
                      <a:pt x="1130300" y="1463680"/>
                    </a:lnTo>
                    <a:lnTo>
                      <a:pt x="1098550" y="1473205"/>
                    </a:lnTo>
                    <a:lnTo>
                      <a:pt x="1090613" y="1463680"/>
                    </a:lnTo>
                    <a:lnTo>
                      <a:pt x="1071563" y="1477968"/>
                    </a:lnTo>
                    <a:lnTo>
                      <a:pt x="1058863" y="1473205"/>
                    </a:lnTo>
                    <a:lnTo>
                      <a:pt x="1030288" y="1473205"/>
                    </a:lnTo>
                    <a:lnTo>
                      <a:pt x="982663" y="1455743"/>
                    </a:lnTo>
                    <a:lnTo>
                      <a:pt x="952500" y="1455743"/>
                    </a:lnTo>
                    <a:lnTo>
                      <a:pt x="949325" y="1473205"/>
                    </a:lnTo>
                    <a:lnTo>
                      <a:pt x="852488" y="1477968"/>
                    </a:lnTo>
                    <a:lnTo>
                      <a:pt x="849313" y="1477968"/>
                    </a:lnTo>
                    <a:lnTo>
                      <a:pt x="841375" y="1487493"/>
                    </a:lnTo>
                    <a:lnTo>
                      <a:pt x="838200" y="1495430"/>
                    </a:lnTo>
                    <a:lnTo>
                      <a:pt x="828675" y="1495430"/>
                    </a:lnTo>
                    <a:lnTo>
                      <a:pt x="804863" y="1487493"/>
                    </a:lnTo>
                    <a:lnTo>
                      <a:pt x="828675" y="1520831"/>
                    </a:lnTo>
                    <a:lnTo>
                      <a:pt x="830263" y="1533531"/>
                    </a:lnTo>
                    <a:lnTo>
                      <a:pt x="828675" y="1535118"/>
                    </a:lnTo>
                    <a:lnTo>
                      <a:pt x="781050" y="1549406"/>
                    </a:lnTo>
                    <a:lnTo>
                      <a:pt x="785813" y="1570043"/>
                    </a:lnTo>
                    <a:lnTo>
                      <a:pt x="684213" y="1573218"/>
                    </a:lnTo>
                    <a:lnTo>
                      <a:pt x="676275" y="1584331"/>
                    </a:lnTo>
                    <a:lnTo>
                      <a:pt x="650875" y="1587506"/>
                    </a:lnTo>
                    <a:lnTo>
                      <a:pt x="650875" y="1593856"/>
                    </a:lnTo>
                    <a:lnTo>
                      <a:pt x="639763" y="1593856"/>
                    </a:lnTo>
                    <a:lnTo>
                      <a:pt x="639763" y="1630368"/>
                    </a:lnTo>
                    <a:lnTo>
                      <a:pt x="650875" y="1630368"/>
                    </a:lnTo>
                    <a:lnTo>
                      <a:pt x="650875" y="1639893"/>
                    </a:lnTo>
                    <a:lnTo>
                      <a:pt x="638175" y="1639893"/>
                    </a:lnTo>
                    <a:lnTo>
                      <a:pt x="638175" y="1651006"/>
                    </a:lnTo>
                    <a:lnTo>
                      <a:pt x="623888" y="1654181"/>
                    </a:lnTo>
                    <a:lnTo>
                      <a:pt x="623888" y="1658944"/>
                    </a:lnTo>
                    <a:lnTo>
                      <a:pt x="622300" y="1701806"/>
                    </a:lnTo>
                    <a:lnTo>
                      <a:pt x="560388" y="1704981"/>
                    </a:lnTo>
                    <a:lnTo>
                      <a:pt x="555625" y="1682756"/>
                    </a:lnTo>
                    <a:lnTo>
                      <a:pt x="525463" y="1662119"/>
                    </a:lnTo>
                    <a:lnTo>
                      <a:pt x="525463" y="1665294"/>
                    </a:lnTo>
                    <a:lnTo>
                      <a:pt x="504825" y="1665294"/>
                    </a:lnTo>
                    <a:lnTo>
                      <a:pt x="493713" y="1685931"/>
                    </a:lnTo>
                    <a:lnTo>
                      <a:pt x="457200" y="1665294"/>
                    </a:lnTo>
                    <a:lnTo>
                      <a:pt x="446088" y="1682756"/>
                    </a:lnTo>
                    <a:lnTo>
                      <a:pt x="417513" y="1668469"/>
                    </a:lnTo>
                    <a:lnTo>
                      <a:pt x="382588" y="1673231"/>
                    </a:lnTo>
                    <a:lnTo>
                      <a:pt x="382588" y="1658944"/>
                    </a:lnTo>
                    <a:lnTo>
                      <a:pt x="382588" y="1654181"/>
                    </a:lnTo>
                    <a:lnTo>
                      <a:pt x="373063" y="1651006"/>
                    </a:lnTo>
                    <a:lnTo>
                      <a:pt x="373063" y="1641481"/>
                    </a:lnTo>
                    <a:lnTo>
                      <a:pt x="377825" y="1627193"/>
                    </a:lnTo>
                    <a:lnTo>
                      <a:pt x="365125" y="1619256"/>
                    </a:lnTo>
                    <a:lnTo>
                      <a:pt x="358775" y="1630368"/>
                    </a:lnTo>
                    <a:lnTo>
                      <a:pt x="350838" y="1630368"/>
                    </a:lnTo>
                    <a:lnTo>
                      <a:pt x="358775" y="1609731"/>
                    </a:lnTo>
                    <a:lnTo>
                      <a:pt x="247650" y="1570043"/>
                    </a:lnTo>
                    <a:lnTo>
                      <a:pt x="250825" y="1555756"/>
                    </a:lnTo>
                    <a:lnTo>
                      <a:pt x="287338" y="1555756"/>
                    </a:lnTo>
                    <a:lnTo>
                      <a:pt x="287338" y="1455743"/>
                    </a:lnTo>
                    <a:lnTo>
                      <a:pt x="303213" y="1455743"/>
                    </a:lnTo>
                    <a:lnTo>
                      <a:pt x="307975" y="1428755"/>
                    </a:lnTo>
                    <a:lnTo>
                      <a:pt x="330200" y="1428755"/>
                    </a:lnTo>
                    <a:lnTo>
                      <a:pt x="334963" y="1417643"/>
                    </a:lnTo>
                    <a:lnTo>
                      <a:pt x="350838" y="1417643"/>
                    </a:lnTo>
                    <a:lnTo>
                      <a:pt x="350838" y="1412880"/>
                    </a:lnTo>
                    <a:lnTo>
                      <a:pt x="365125" y="1412880"/>
                    </a:lnTo>
                    <a:lnTo>
                      <a:pt x="365125" y="1400180"/>
                    </a:lnTo>
                    <a:lnTo>
                      <a:pt x="377825" y="1400180"/>
                    </a:lnTo>
                    <a:lnTo>
                      <a:pt x="377825" y="1339855"/>
                    </a:lnTo>
                    <a:lnTo>
                      <a:pt x="350838" y="1339855"/>
                    </a:lnTo>
                    <a:lnTo>
                      <a:pt x="323850" y="1314455"/>
                    </a:lnTo>
                    <a:lnTo>
                      <a:pt x="322263" y="1300167"/>
                    </a:lnTo>
                    <a:lnTo>
                      <a:pt x="242888" y="1300167"/>
                    </a:lnTo>
                    <a:lnTo>
                      <a:pt x="239713" y="1274767"/>
                    </a:lnTo>
                    <a:lnTo>
                      <a:pt x="247650" y="1274767"/>
                    </a:lnTo>
                    <a:lnTo>
                      <a:pt x="247650" y="1260480"/>
                    </a:lnTo>
                    <a:lnTo>
                      <a:pt x="228600" y="1260480"/>
                    </a:lnTo>
                    <a:lnTo>
                      <a:pt x="200025" y="1225555"/>
                    </a:lnTo>
                    <a:lnTo>
                      <a:pt x="211138" y="1265242"/>
                    </a:lnTo>
                    <a:lnTo>
                      <a:pt x="211138" y="1274767"/>
                    </a:lnTo>
                    <a:lnTo>
                      <a:pt x="152400" y="1274767"/>
                    </a:lnTo>
                    <a:lnTo>
                      <a:pt x="152400" y="1260480"/>
                    </a:lnTo>
                    <a:lnTo>
                      <a:pt x="133350" y="1257305"/>
                    </a:lnTo>
                    <a:lnTo>
                      <a:pt x="133350" y="1244605"/>
                    </a:lnTo>
                    <a:lnTo>
                      <a:pt x="93663" y="1233492"/>
                    </a:lnTo>
                    <a:lnTo>
                      <a:pt x="82550" y="1236667"/>
                    </a:lnTo>
                    <a:lnTo>
                      <a:pt x="57150" y="1225555"/>
                    </a:lnTo>
                    <a:lnTo>
                      <a:pt x="61913" y="1147767"/>
                    </a:lnTo>
                    <a:lnTo>
                      <a:pt x="80963" y="1168404"/>
                    </a:lnTo>
                    <a:lnTo>
                      <a:pt x="109538" y="1168404"/>
                    </a:lnTo>
                    <a:lnTo>
                      <a:pt x="223838" y="1211267"/>
                    </a:lnTo>
                    <a:lnTo>
                      <a:pt x="223838" y="1182692"/>
                    </a:lnTo>
                    <a:lnTo>
                      <a:pt x="234950" y="1176342"/>
                    </a:lnTo>
                    <a:lnTo>
                      <a:pt x="234950" y="1147767"/>
                    </a:lnTo>
                    <a:lnTo>
                      <a:pt x="223838" y="1141417"/>
                    </a:lnTo>
                    <a:lnTo>
                      <a:pt x="241148" y="1128434"/>
                    </a:lnTo>
                    <a:lnTo>
                      <a:pt x="220663" y="1019179"/>
                    </a:lnTo>
                    <a:lnTo>
                      <a:pt x="220663" y="995366"/>
                    </a:lnTo>
                    <a:lnTo>
                      <a:pt x="187325" y="995366"/>
                    </a:lnTo>
                    <a:lnTo>
                      <a:pt x="187325" y="987429"/>
                    </a:lnTo>
                    <a:lnTo>
                      <a:pt x="149225" y="990604"/>
                    </a:lnTo>
                    <a:lnTo>
                      <a:pt x="144463" y="938216"/>
                    </a:lnTo>
                    <a:lnTo>
                      <a:pt x="106363" y="938216"/>
                    </a:lnTo>
                    <a:lnTo>
                      <a:pt x="103188" y="898529"/>
                    </a:lnTo>
                    <a:lnTo>
                      <a:pt x="52387" y="898529"/>
                    </a:lnTo>
                    <a:lnTo>
                      <a:pt x="52387" y="858841"/>
                    </a:lnTo>
                    <a:lnTo>
                      <a:pt x="49212" y="763590"/>
                    </a:lnTo>
                    <a:lnTo>
                      <a:pt x="60325" y="766765"/>
                    </a:lnTo>
                    <a:lnTo>
                      <a:pt x="60325" y="728665"/>
                    </a:lnTo>
                    <a:lnTo>
                      <a:pt x="34925" y="728665"/>
                    </a:lnTo>
                    <a:lnTo>
                      <a:pt x="25400" y="700090"/>
                    </a:lnTo>
                    <a:lnTo>
                      <a:pt x="20637" y="700090"/>
                    </a:lnTo>
                    <a:lnTo>
                      <a:pt x="20637" y="685802"/>
                    </a:lnTo>
                    <a:lnTo>
                      <a:pt x="74613" y="685802"/>
                    </a:lnTo>
                    <a:lnTo>
                      <a:pt x="77788" y="677865"/>
                    </a:lnTo>
                    <a:lnTo>
                      <a:pt x="85725" y="674690"/>
                    </a:lnTo>
                    <a:lnTo>
                      <a:pt x="85725" y="650877"/>
                    </a:lnTo>
                    <a:lnTo>
                      <a:pt x="60325" y="650877"/>
                    </a:lnTo>
                    <a:lnTo>
                      <a:pt x="52387" y="590552"/>
                    </a:lnTo>
                    <a:lnTo>
                      <a:pt x="23812" y="590552"/>
                    </a:lnTo>
                    <a:lnTo>
                      <a:pt x="23812" y="582614"/>
                    </a:lnTo>
                    <a:lnTo>
                      <a:pt x="0" y="579439"/>
                    </a:lnTo>
                    <a:lnTo>
                      <a:pt x="0" y="565152"/>
                    </a:lnTo>
                    <a:lnTo>
                      <a:pt x="3175" y="509589"/>
                    </a:lnTo>
                    <a:lnTo>
                      <a:pt x="63500" y="509589"/>
                    </a:lnTo>
                    <a:lnTo>
                      <a:pt x="63500" y="484189"/>
                    </a:lnTo>
                    <a:lnTo>
                      <a:pt x="80963" y="369889"/>
                    </a:lnTo>
                    <a:lnTo>
                      <a:pt x="84138" y="317501"/>
                    </a:lnTo>
                    <a:lnTo>
                      <a:pt x="95250" y="295276"/>
                    </a:lnTo>
                    <a:lnTo>
                      <a:pt x="88900" y="284163"/>
                    </a:lnTo>
                    <a:lnTo>
                      <a:pt x="95250" y="257176"/>
                    </a:lnTo>
                    <a:lnTo>
                      <a:pt x="95250" y="252413"/>
                    </a:lnTo>
                    <a:lnTo>
                      <a:pt x="106363" y="231776"/>
                    </a:lnTo>
                    <a:lnTo>
                      <a:pt x="163513" y="238126"/>
                    </a:lnTo>
                    <a:lnTo>
                      <a:pt x="169863" y="220663"/>
                    </a:lnTo>
                    <a:lnTo>
                      <a:pt x="180975" y="220663"/>
                    </a:lnTo>
                    <a:lnTo>
                      <a:pt x="180975" y="228601"/>
                    </a:lnTo>
                    <a:lnTo>
                      <a:pt x="201613" y="228601"/>
                    </a:lnTo>
                    <a:lnTo>
                      <a:pt x="198438" y="220663"/>
                    </a:lnTo>
                    <a:lnTo>
                      <a:pt x="212725" y="228601"/>
                    </a:lnTo>
                    <a:lnTo>
                      <a:pt x="250825" y="228601"/>
                    </a:lnTo>
                    <a:lnTo>
                      <a:pt x="287338" y="203200"/>
                    </a:lnTo>
                    <a:lnTo>
                      <a:pt x="298450" y="188913"/>
                    </a:lnTo>
                    <a:lnTo>
                      <a:pt x="328613" y="114300"/>
                    </a:lnTo>
                    <a:lnTo>
                      <a:pt x="319088" y="107950"/>
                    </a:lnTo>
                    <a:lnTo>
                      <a:pt x="354013" y="79375"/>
                    </a:lnTo>
                    <a:lnTo>
                      <a:pt x="379413" y="82550"/>
                    </a:lnTo>
                    <a:lnTo>
                      <a:pt x="425450" y="50800"/>
                    </a:lnTo>
                    <a:lnTo>
                      <a:pt x="422275" y="30162"/>
                    </a:lnTo>
                    <a:lnTo>
                      <a:pt x="457200" y="25400"/>
                    </a:lnTo>
                    <a:lnTo>
                      <a:pt x="474663" y="15875"/>
                    </a:lnTo>
                    <a:lnTo>
                      <a:pt x="482600" y="15875"/>
                    </a:lnTo>
                    <a:lnTo>
                      <a:pt x="503238" y="33337"/>
                    </a:lnTo>
                    <a:lnTo>
                      <a:pt x="506413" y="50800"/>
                    </a:lnTo>
                    <a:lnTo>
                      <a:pt x="563563" y="50800"/>
                    </a:lnTo>
                    <a:lnTo>
                      <a:pt x="588963" y="41275"/>
                    </a:lnTo>
                    <a:lnTo>
                      <a:pt x="588963" y="57150"/>
                    </a:lnTo>
                    <a:lnTo>
                      <a:pt x="620713" y="39687"/>
                    </a:lnTo>
                    <a:lnTo>
                      <a:pt x="646113" y="79375"/>
                    </a:lnTo>
                    <a:lnTo>
                      <a:pt x="646113" y="88900"/>
                    </a:lnTo>
                    <a:lnTo>
                      <a:pt x="663575" y="88900"/>
                    </a:lnTo>
                    <a:lnTo>
                      <a:pt x="666750" y="93663"/>
                    </a:lnTo>
                    <a:lnTo>
                      <a:pt x="712788" y="96838"/>
                    </a:lnTo>
                    <a:lnTo>
                      <a:pt x="715963" y="79375"/>
                    </a:lnTo>
                    <a:lnTo>
                      <a:pt x="720725" y="79375"/>
                    </a:lnTo>
                    <a:lnTo>
                      <a:pt x="720725" y="90488"/>
                    </a:lnTo>
                    <a:lnTo>
                      <a:pt x="727075" y="90488"/>
                    </a:lnTo>
                    <a:lnTo>
                      <a:pt x="727075" y="96838"/>
                    </a:lnTo>
                    <a:lnTo>
                      <a:pt x="790575" y="117475"/>
                    </a:lnTo>
                    <a:lnTo>
                      <a:pt x="790575" y="93663"/>
                    </a:lnTo>
                    <a:lnTo>
                      <a:pt x="784225" y="93663"/>
                    </a:lnTo>
                    <a:lnTo>
                      <a:pt x="777875" y="88900"/>
                    </a:lnTo>
                    <a:lnTo>
                      <a:pt x="776288" y="88900"/>
                    </a:lnTo>
                    <a:lnTo>
                      <a:pt x="776288" y="82550"/>
                    </a:lnTo>
                    <a:lnTo>
                      <a:pt x="781050" y="82550"/>
                    </a:lnTo>
                    <a:lnTo>
                      <a:pt x="781050" y="58737"/>
                    </a:lnTo>
                    <a:lnTo>
                      <a:pt x="776288" y="57150"/>
                    </a:lnTo>
                    <a:lnTo>
                      <a:pt x="776288" y="47625"/>
                    </a:lnTo>
                    <a:lnTo>
                      <a:pt x="830263" y="41275"/>
                    </a:lnTo>
                    <a:lnTo>
                      <a:pt x="893763" y="36512"/>
                    </a:lnTo>
                    <a:lnTo>
                      <a:pt x="893837" y="44117"/>
                    </a:lnTo>
                    <a:lnTo>
                      <a:pt x="900113" y="42862"/>
                    </a:lnTo>
                    <a:lnTo>
                      <a:pt x="895351" y="28575"/>
                    </a:lnTo>
                    <a:close/>
                  </a:path>
                </a:pathLst>
              </a:custGeom>
              <a:gradFill flip="none" rotWithShape="1">
                <a:gsLst>
                  <a:gs pos="17000">
                    <a:srgbClr val="FFCCCC"/>
                  </a:gs>
                  <a:gs pos="0">
                    <a:srgbClr val="92D050"/>
                  </a:gs>
                  <a:gs pos="0">
                    <a:srgbClr val="00B0F0"/>
                  </a:gs>
                  <a:gs pos="6000">
                    <a:srgbClr val="00B0F0">
                      <a:lumMod val="40000"/>
                      <a:lumOff val="60000"/>
                      <a:alpha val="90000"/>
                    </a:srgbClr>
                  </a:gs>
                </a:gsLst>
                <a:lin ang="10800000" scaled="0"/>
                <a:tileRect/>
              </a:gradFill>
              <a:ln>
                <a:noFill/>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3" name="AutoShape 3"/>
              <p:cNvSpPr>
                <a:spLocks noChangeAspect="1" noChangeArrowheads="1" noTextEdit="1"/>
              </p:cNvSpPr>
              <p:nvPr/>
            </p:nvSpPr>
            <p:spPr bwMode="auto">
              <a:xfrm>
                <a:off x="4579465" y="2493973"/>
                <a:ext cx="4602163" cy="4175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6" name="Freeform 147"/>
              <p:cNvSpPr>
                <a:spLocks/>
              </p:cNvSpPr>
              <p:nvPr/>
            </p:nvSpPr>
            <p:spPr bwMode="auto">
              <a:xfrm>
                <a:off x="6166966" y="3813191"/>
                <a:ext cx="1158875" cy="674690"/>
              </a:xfrm>
              <a:custGeom>
                <a:avLst/>
                <a:gdLst>
                  <a:gd name="T0" fmla="*/ 10800 w 10800"/>
                  <a:gd name="T1" fmla="*/ 0 h 6288"/>
                  <a:gd name="T2" fmla="*/ 10800 w 10800"/>
                  <a:gd name="T3" fmla="*/ 0 h 6288"/>
                  <a:gd name="T4" fmla="*/ 10100 w 10800"/>
                  <a:gd name="T5" fmla="*/ 1198 h 6288"/>
                  <a:gd name="T6" fmla="*/ 9800 w 10800"/>
                  <a:gd name="T7" fmla="*/ 1597 h 6288"/>
                  <a:gd name="T8" fmla="*/ 7000 w 10800"/>
                  <a:gd name="T9" fmla="*/ 3095 h 6288"/>
                  <a:gd name="T10" fmla="*/ 5000 w 10800"/>
                  <a:gd name="T11" fmla="*/ 3594 h 6288"/>
                  <a:gd name="T12" fmla="*/ 3400 w 10800"/>
                  <a:gd name="T13" fmla="*/ 5590 h 6288"/>
                  <a:gd name="T14" fmla="*/ 0 w 10800"/>
                  <a:gd name="T15" fmla="*/ 6288 h 6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00" h="6288">
                    <a:moveTo>
                      <a:pt x="10800" y="0"/>
                    </a:moveTo>
                    <a:lnTo>
                      <a:pt x="10800" y="0"/>
                    </a:lnTo>
                    <a:cubicBezTo>
                      <a:pt x="10521" y="503"/>
                      <a:pt x="10393" y="789"/>
                      <a:pt x="10100" y="1198"/>
                    </a:cubicBezTo>
                    <a:cubicBezTo>
                      <a:pt x="10004" y="1334"/>
                      <a:pt x="9800" y="1597"/>
                      <a:pt x="9800" y="1597"/>
                    </a:cubicBezTo>
                    <a:lnTo>
                      <a:pt x="7000" y="3095"/>
                    </a:lnTo>
                    <a:lnTo>
                      <a:pt x="5000" y="3594"/>
                    </a:lnTo>
                    <a:lnTo>
                      <a:pt x="3400" y="5590"/>
                    </a:lnTo>
                    <a:lnTo>
                      <a:pt x="0" y="6288"/>
                    </a:lnTo>
                  </a:path>
                </a:pathLst>
              </a:custGeom>
              <a:noFill/>
              <a:ln w="28575" cap="flat">
                <a:solidFill>
                  <a:srgbClr val="FF7C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7" name="Freeform 148"/>
              <p:cNvSpPr>
                <a:spLocks/>
              </p:cNvSpPr>
              <p:nvPr/>
            </p:nvSpPr>
            <p:spPr bwMode="auto">
              <a:xfrm>
                <a:off x="7044853" y="3833828"/>
                <a:ext cx="330200" cy="1298580"/>
              </a:xfrm>
              <a:custGeom>
                <a:avLst/>
                <a:gdLst>
                  <a:gd name="T0" fmla="*/ 208 w 208"/>
                  <a:gd name="T1" fmla="*/ 0 h 818"/>
                  <a:gd name="T2" fmla="*/ 183 w 208"/>
                  <a:gd name="T3" fmla="*/ 176 h 818"/>
                  <a:gd name="T4" fmla="*/ 21 w 208"/>
                  <a:gd name="T5" fmla="*/ 270 h 818"/>
                  <a:gd name="T6" fmla="*/ 0 w 208"/>
                  <a:gd name="T7" fmla="*/ 818 h 818"/>
                </a:gdLst>
                <a:ahLst/>
                <a:cxnLst>
                  <a:cxn ang="0">
                    <a:pos x="T0" y="T1"/>
                  </a:cxn>
                  <a:cxn ang="0">
                    <a:pos x="T2" y="T3"/>
                  </a:cxn>
                  <a:cxn ang="0">
                    <a:pos x="T4" y="T5"/>
                  </a:cxn>
                  <a:cxn ang="0">
                    <a:pos x="T6" y="T7"/>
                  </a:cxn>
                </a:cxnLst>
                <a:rect l="0" t="0" r="r" b="b"/>
                <a:pathLst>
                  <a:path w="208" h="818">
                    <a:moveTo>
                      <a:pt x="208" y="0"/>
                    </a:moveTo>
                    <a:lnTo>
                      <a:pt x="183" y="176"/>
                    </a:lnTo>
                    <a:lnTo>
                      <a:pt x="21" y="270"/>
                    </a:lnTo>
                    <a:lnTo>
                      <a:pt x="0" y="818"/>
                    </a:lnTo>
                  </a:path>
                </a:pathLst>
              </a:custGeom>
              <a:noFill/>
              <a:ln w="28575" cap="flat">
                <a:solidFill>
                  <a:srgbClr val="FF7C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8" name="Freeform 149"/>
              <p:cNvSpPr>
                <a:spLocks/>
              </p:cNvSpPr>
              <p:nvPr/>
            </p:nvSpPr>
            <p:spPr bwMode="auto">
              <a:xfrm>
                <a:off x="7000403" y="3800491"/>
                <a:ext cx="347663" cy="1311280"/>
              </a:xfrm>
              <a:custGeom>
                <a:avLst/>
                <a:gdLst>
                  <a:gd name="T0" fmla="*/ 219 w 219"/>
                  <a:gd name="T1" fmla="*/ 0 h 826"/>
                  <a:gd name="T2" fmla="*/ 183 w 219"/>
                  <a:gd name="T3" fmla="*/ 183 h 826"/>
                  <a:gd name="T4" fmla="*/ 21 w 219"/>
                  <a:gd name="T5" fmla="*/ 278 h 826"/>
                  <a:gd name="T6" fmla="*/ 0 w 219"/>
                  <a:gd name="T7" fmla="*/ 826 h 826"/>
                </a:gdLst>
                <a:ahLst/>
                <a:cxnLst>
                  <a:cxn ang="0">
                    <a:pos x="T0" y="T1"/>
                  </a:cxn>
                  <a:cxn ang="0">
                    <a:pos x="T2" y="T3"/>
                  </a:cxn>
                  <a:cxn ang="0">
                    <a:pos x="T4" y="T5"/>
                  </a:cxn>
                  <a:cxn ang="0">
                    <a:pos x="T6" y="T7"/>
                  </a:cxn>
                </a:cxnLst>
                <a:rect l="0" t="0" r="r" b="b"/>
                <a:pathLst>
                  <a:path w="219" h="826">
                    <a:moveTo>
                      <a:pt x="219" y="0"/>
                    </a:moveTo>
                    <a:lnTo>
                      <a:pt x="183" y="183"/>
                    </a:lnTo>
                    <a:lnTo>
                      <a:pt x="21" y="278"/>
                    </a:lnTo>
                    <a:lnTo>
                      <a:pt x="0" y="826"/>
                    </a:lnTo>
                  </a:path>
                </a:pathLst>
              </a:custGeom>
              <a:noFill/>
              <a:ln w="28575" cap="flat">
                <a:solidFill>
                  <a:srgbClr val="FF7C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9" name="Oval 150"/>
              <p:cNvSpPr>
                <a:spLocks noChangeArrowheads="1"/>
              </p:cNvSpPr>
              <p:nvPr/>
            </p:nvSpPr>
            <p:spPr bwMode="auto">
              <a:xfrm>
                <a:off x="8054503" y="3683015"/>
                <a:ext cx="122238" cy="119063"/>
              </a:xfrm>
              <a:prstGeom prst="ellipse">
                <a:avLst/>
              </a:prstGeom>
              <a:solidFill>
                <a:srgbClr val="FF99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2" name="Freeform 153"/>
              <p:cNvSpPr>
                <a:spLocks/>
              </p:cNvSpPr>
              <p:nvPr/>
            </p:nvSpPr>
            <p:spPr bwMode="auto">
              <a:xfrm rot="21188747">
                <a:off x="5971387" y="3340936"/>
                <a:ext cx="1316324" cy="668643"/>
              </a:xfrm>
              <a:custGeom>
                <a:avLst/>
                <a:gdLst>
                  <a:gd name="T0" fmla="*/ 5692 w 14208"/>
                  <a:gd name="T1" fmla="*/ 8764 h 8864"/>
                  <a:gd name="T2" fmla="*/ 4842 w 14208"/>
                  <a:gd name="T3" fmla="*/ 8864 h 8864"/>
                  <a:gd name="T4" fmla="*/ 5125 w 14208"/>
                  <a:gd name="T5" fmla="*/ 4412 h 8864"/>
                  <a:gd name="T6" fmla="*/ 1317 w 14208"/>
                  <a:gd name="T7" fmla="*/ 1493 h 8864"/>
                  <a:gd name="T8" fmla="*/ 817 w 14208"/>
                  <a:gd name="T9" fmla="*/ 2519 h 8864"/>
                  <a:gd name="T10" fmla="*/ 0 w 14208"/>
                  <a:gd name="T11" fmla="*/ 459 h 8864"/>
                  <a:gd name="T12" fmla="*/ 2050 w 14208"/>
                  <a:gd name="T13" fmla="*/ 0 h 8864"/>
                  <a:gd name="T14" fmla="*/ 1592 w 14208"/>
                  <a:gd name="T15" fmla="*/ 793 h 8864"/>
                  <a:gd name="T16" fmla="*/ 5509 w 14208"/>
                  <a:gd name="T17" fmla="*/ 3895 h 8864"/>
                  <a:gd name="T18" fmla="*/ 9600 w 14208"/>
                  <a:gd name="T19" fmla="*/ 1993 h 8864"/>
                  <a:gd name="T20" fmla="*/ 13192 w 14208"/>
                  <a:gd name="T21" fmla="*/ 2677 h 8864"/>
                  <a:gd name="T22" fmla="*/ 13408 w 14208"/>
                  <a:gd name="T23" fmla="*/ 1843 h 8864"/>
                  <a:gd name="T24" fmla="*/ 14208 w 14208"/>
                  <a:gd name="T25" fmla="*/ 3528 h 8864"/>
                  <a:gd name="T26" fmla="*/ 12650 w 14208"/>
                  <a:gd name="T27" fmla="*/ 4245 h 8864"/>
                  <a:gd name="T28" fmla="*/ 12875 w 14208"/>
                  <a:gd name="T29" fmla="*/ 3394 h 8864"/>
                  <a:gd name="T30" fmla="*/ 9517 w 14208"/>
                  <a:gd name="T31" fmla="*/ 2669 h 8864"/>
                  <a:gd name="T32" fmla="*/ 5992 w 14208"/>
                  <a:gd name="T33" fmla="*/ 4345 h 8864"/>
                  <a:gd name="T34" fmla="*/ 5692 w 14208"/>
                  <a:gd name="T35" fmla="*/ 8764 h 8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08" h="8864">
                    <a:moveTo>
                      <a:pt x="5692" y="8764"/>
                    </a:moveTo>
                    <a:lnTo>
                      <a:pt x="4842" y="8864"/>
                    </a:lnTo>
                    <a:cubicBezTo>
                      <a:pt x="4828" y="7130"/>
                      <a:pt x="5139" y="6146"/>
                      <a:pt x="5125" y="4412"/>
                    </a:cubicBezTo>
                    <a:lnTo>
                      <a:pt x="1317" y="1493"/>
                    </a:lnTo>
                    <a:lnTo>
                      <a:pt x="817" y="2519"/>
                    </a:lnTo>
                    <a:lnTo>
                      <a:pt x="0" y="459"/>
                    </a:lnTo>
                    <a:lnTo>
                      <a:pt x="2050" y="0"/>
                    </a:lnTo>
                    <a:lnTo>
                      <a:pt x="1592" y="793"/>
                    </a:lnTo>
                    <a:lnTo>
                      <a:pt x="5509" y="3895"/>
                    </a:lnTo>
                    <a:cubicBezTo>
                      <a:pt x="7331" y="2610"/>
                      <a:pt x="7695" y="1960"/>
                      <a:pt x="9600" y="1993"/>
                    </a:cubicBezTo>
                    <a:cubicBezTo>
                      <a:pt x="11164" y="2185"/>
                      <a:pt x="12625" y="2455"/>
                      <a:pt x="13192" y="2677"/>
                    </a:cubicBezTo>
                    <a:lnTo>
                      <a:pt x="13408" y="1843"/>
                    </a:lnTo>
                    <a:lnTo>
                      <a:pt x="14208" y="3528"/>
                    </a:lnTo>
                    <a:lnTo>
                      <a:pt x="12650" y="4245"/>
                    </a:lnTo>
                    <a:lnTo>
                      <a:pt x="12875" y="3394"/>
                    </a:lnTo>
                    <a:cubicBezTo>
                      <a:pt x="12497" y="3083"/>
                      <a:pt x="10250" y="2724"/>
                      <a:pt x="9517" y="2669"/>
                    </a:cubicBezTo>
                    <a:cubicBezTo>
                      <a:pt x="8259" y="2805"/>
                      <a:pt x="7770" y="2911"/>
                      <a:pt x="5992" y="4345"/>
                    </a:cubicBezTo>
                    <a:lnTo>
                      <a:pt x="5692" y="8764"/>
                    </a:lnTo>
                    <a:close/>
                  </a:path>
                </a:pathLst>
              </a:custGeom>
              <a:solidFill>
                <a:srgbClr val="FFFF00"/>
              </a:solidFill>
              <a:ln w="28575" cap="flat">
                <a:solidFill>
                  <a:srgbClr val="FF000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3" name="Oval 154"/>
              <p:cNvSpPr>
                <a:spLocks noChangeArrowheads="1"/>
              </p:cNvSpPr>
              <p:nvPr/>
            </p:nvSpPr>
            <p:spPr bwMode="auto">
              <a:xfrm>
                <a:off x="6428903" y="4006867"/>
                <a:ext cx="133350" cy="133351"/>
              </a:xfrm>
              <a:prstGeom prst="ellipse">
                <a:avLst/>
              </a:prstGeom>
              <a:solidFill>
                <a:srgbClr val="FF99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4" name="Oval 155"/>
              <p:cNvSpPr>
                <a:spLocks noChangeArrowheads="1"/>
              </p:cNvSpPr>
              <p:nvPr/>
            </p:nvSpPr>
            <p:spPr bwMode="auto">
              <a:xfrm>
                <a:off x="6428903" y="4006867"/>
                <a:ext cx="133350" cy="133351"/>
              </a:xfrm>
              <a:prstGeom prst="ellipse">
                <a:avLst/>
              </a:prstGeom>
              <a:noFill/>
              <a:ln w="28575" cap="flat">
                <a:solidFill>
                  <a:srgbClr val="FF5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7" name="Freeform 158"/>
              <p:cNvSpPr>
                <a:spLocks/>
              </p:cNvSpPr>
              <p:nvPr/>
            </p:nvSpPr>
            <p:spPr bwMode="auto">
              <a:xfrm>
                <a:off x="7238528" y="3719528"/>
                <a:ext cx="177800" cy="236538"/>
              </a:xfrm>
              <a:custGeom>
                <a:avLst/>
                <a:gdLst>
                  <a:gd name="T0" fmla="*/ 112 w 112"/>
                  <a:gd name="T1" fmla="*/ 87 h 149"/>
                  <a:gd name="T2" fmla="*/ 74 w 112"/>
                  <a:gd name="T3" fmla="*/ 112 h 149"/>
                  <a:gd name="T4" fmla="*/ 99 w 112"/>
                  <a:gd name="T5" fmla="*/ 149 h 149"/>
                  <a:gd name="T6" fmla="*/ 12 w 112"/>
                  <a:gd name="T7" fmla="*/ 100 h 149"/>
                  <a:gd name="T8" fmla="*/ 0 w 112"/>
                  <a:gd name="T9" fmla="*/ 0 h 149"/>
                  <a:gd name="T10" fmla="*/ 25 w 112"/>
                  <a:gd name="T11" fmla="*/ 38 h 149"/>
                  <a:gd name="T12" fmla="*/ 63 w 112"/>
                  <a:gd name="T13" fmla="*/ 13 h 149"/>
                  <a:gd name="T14" fmla="*/ 112 w 112"/>
                  <a:gd name="T15" fmla="*/ 87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49">
                    <a:moveTo>
                      <a:pt x="112" y="87"/>
                    </a:moveTo>
                    <a:lnTo>
                      <a:pt x="74" y="112"/>
                    </a:lnTo>
                    <a:lnTo>
                      <a:pt x="99" y="149"/>
                    </a:lnTo>
                    <a:lnTo>
                      <a:pt x="12" y="100"/>
                    </a:lnTo>
                    <a:lnTo>
                      <a:pt x="0" y="0"/>
                    </a:lnTo>
                    <a:lnTo>
                      <a:pt x="25" y="38"/>
                    </a:lnTo>
                    <a:lnTo>
                      <a:pt x="63" y="13"/>
                    </a:lnTo>
                    <a:lnTo>
                      <a:pt x="112" y="8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8" name="Freeform 159"/>
              <p:cNvSpPr>
                <a:spLocks/>
              </p:cNvSpPr>
              <p:nvPr/>
            </p:nvSpPr>
            <p:spPr bwMode="auto">
              <a:xfrm>
                <a:off x="7238528" y="3719528"/>
                <a:ext cx="177800" cy="236538"/>
              </a:xfrm>
              <a:custGeom>
                <a:avLst/>
                <a:gdLst>
                  <a:gd name="T0" fmla="*/ 112 w 112"/>
                  <a:gd name="T1" fmla="*/ 87 h 149"/>
                  <a:gd name="T2" fmla="*/ 74 w 112"/>
                  <a:gd name="T3" fmla="*/ 112 h 149"/>
                  <a:gd name="T4" fmla="*/ 99 w 112"/>
                  <a:gd name="T5" fmla="*/ 149 h 149"/>
                  <a:gd name="T6" fmla="*/ 12 w 112"/>
                  <a:gd name="T7" fmla="*/ 100 h 149"/>
                  <a:gd name="T8" fmla="*/ 0 w 112"/>
                  <a:gd name="T9" fmla="*/ 0 h 149"/>
                  <a:gd name="T10" fmla="*/ 25 w 112"/>
                  <a:gd name="T11" fmla="*/ 38 h 149"/>
                  <a:gd name="T12" fmla="*/ 63 w 112"/>
                  <a:gd name="T13" fmla="*/ 13 h 149"/>
                  <a:gd name="T14" fmla="*/ 112 w 112"/>
                  <a:gd name="T15" fmla="*/ 87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49">
                    <a:moveTo>
                      <a:pt x="112" y="87"/>
                    </a:moveTo>
                    <a:lnTo>
                      <a:pt x="74" y="112"/>
                    </a:lnTo>
                    <a:lnTo>
                      <a:pt x="99" y="149"/>
                    </a:lnTo>
                    <a:lnTo>
                      <a:pt x="12" y="100"/>
                    </a:lnTo>
                    <a:lnTo>
                      <a:pt x="0" y="0"/>
                    </a:lnTo>
                    <a:lnTo>
                      <a:pt x="25" y="38"/>
                    </a:lnTo>
                    <a:lnTo>
                      <a:pt x="63" y="13"/>
                    </a:lnTo>
                    <a:lnTo>
                      <a:pt x="112" y="87"/>
                    </a:lnTo>
                    <a:close/>
                  </a:path>
                </a:pathLst>
              </a:custGeom>
              <a:noFill/>
              <a:ln w="28575"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9" name="Oval 160"/>
              <p:cNvSpPr>
                <a:spLocks noChangeArrowheads="1"/>
              </p:cNvSpPr>
              <p:nvPr/>
            </p:nvSpPr>
            <p:spPr bwMode="auto">
              <a:xfrm>
                <a:off x="7325841" y="3722703"/>
                <a:ext cx="119063" cy="120650"/>
              </a:xfrm>
              <a:prstGeom prst="ellipse">
                <a:avLst/>
              </a:prstGeom>
              <a:solidFill>
                <a:srgbClr val="FF99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0" name="Oval 161"/>
              <p:cNvSpPr>
                <a:spLocks noChangeArrowheads="1"/>
              </p:cNvSpPr>
              <p:nvPr/>
            </p:nvSpPr>
            <p:spPr bwMode="auto">
              <a:xfrm>
                <a:off x="7325841" y="3722703"/>
                <a:ext cx="119063" cy="120650"/>
              </a:xfrm>
              <a:prstGeom prst="ellipse">
                <a:avLst/>
              </a:prstGeom>
              <a:noFill/>
              <a:ln w="28575" cap="flat">
                <a:solidFill>
                  <a:srgbClr val="FF5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5" name="Freeform 168"/>
              <p:cNvSpPr>
                <a:spLocks/>
              </p:cNvSpPr>
              <p:nvPr/>
            </p:nvSpPr>
            <p:spPr bwMode="auto">
              <a:xfrm>
                <a:off x="6250283" y="4145800"/>
                <a:ext cx="236539" cy="2051058"/>
              </a:xfrm>
              <a:custGeom>
                <a:avLst/>
                <a:gdLst>
                  <a:gd name="T0" fmla="*/ 149 w 149"/>
                  <a:gd name="T1" fmla="*/ 0 h 1292"/>
                  <a:gd name="T2" fmla="*/ 129 w 149"/>
                  <a:gd name="T3" fmla="*/ 670 h 1292"/>
                  <a:gd name="T4" fmla="*/ 0 w 149"/>
                  <a:gd name="T5" fmla="*/ 1245 h 1292"/>
                  <a:gd name="T6" fmla="*/ 54 w 149"/>
                  <a:gd name="T7" fmla="*/ 1292 h 1292"/>
                </a:gdLst>
                <a:ahLst/>
                <a:cxnLst>
                  <a:cxn ang="0">
                    <a:pos x="T0" y="T1"/>
                  </a:cxn>
                  <a:cxn ang="0">
                    <a:pos x="T2" y="T3"/>
                  </a:cxn>
                  <a:cxn ang="0">
                    <a:pos x="T4" y="T5"/>
                  </a:cxn>
                  <a:cxn ang="0">
                    <a:pos x="T6" y="T7"/>
                  </a:cxn>
                </a:cxnLst>
                <a:rect l="0" t="0" r="r" b="b"/>
                <a:pathLst>
                  <a:path w="149" h="1292">
                    <a:moveTo>
                      <a:pt x="149" y="0"/>
                    </a:moveTo>
                    <a:lnTo>
                      <a:pt x="129" y="670"/>
                    </a:lnTo>
                    <a:lnTo>
                      <a:pt x="0" y="1245"/>
                    </a:lnTo>
                    <a:lnTo>
                      <a:pt x="54" y="1292"/>
                    </a:lnTo>
                  </a:path>
                </a:pathLst>
              </a:custGeom>
              <a:noFill/>
              <a:ln w="42863" cap="flat">
                <a:solidFill>
                  <a:srgbClr val="FF99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7" name="Freeform 170"/>
              <p:cNvSpPr>
                <a:spLocks/>
              </p:cNvSpPr>
              <p:nvPr/>
            </p:nvSpPr>
            <p:spPr bwMode="auto">
              <a:xfrm rot="246039">
                <a:off x="6110104" y="6037229"/>
                <a:ext cx="610743" cy="436460"/>
              </a:xfrm>
              <a:custGeom>
                <a:avLst/>
                <a:gdLst>
                  <a:gd name="T0" fmla="*/ 60 w 406"/>
                  <a:gd name="T1" fmla="*/ 0 h 348"/>
                  <a:gd name="T2" fmla="*/ 32 w 406"/>
                  <a:gd name="T3" fmla="*/ 71 h 348"/>
                  <a:gd name="T4" fmla="*/ 103 w 406"/>
                  <a:gd name="T5" fmla="*/ 109 h 348"/>
                  <a:gd name="T6" fmla="*/ 65 w 406"/>
                  <a:gd name="T7" fmla="*/ 164 h 348"/>
                  <a:gd name="T8" fmla="*/ 0 w 406"/>
                  <a:gd name="T9" fmla="*/ 126 h 348"/>
                  <a:gd name="T10" fmla="*/ 43 w 406"/>
                  <a:gd name="T11" fmla="*/ 272 h 348"/>
                  <a:gd name="T12" fmla="*/ 184 w 406"/>
                  <a:gd name="T13" fmla="*/ 272 h 348"/>
                  <a:gd name="T14" fmla="*/ 87 w 406"/>
                  <a:gd name="T15" fmla="*/ 202 h 348"/>
                  <a:gd name="T16" fmla="*/ 135 w 406"/>
                  <a:gd name="T17" fmla="*/ 142 h 348"/>
                  <a:gd name="T18" fmla="*/ 319 w 406"/>
                  <a:gd name="T19" fmla="*/ 272 h 348"/>
                  <a:gd name="T20" fmla="*/ 271 w 406"/>
                  <a:gd name="T21" fmla="*/ 348 h 348"/>
                  <a:gd name="T22" fmla="*/ 406 w 406"/>
                  <a:gd name="T23" fmla="*/ 288 h 348"/>
                  <a:gd name="T24" fmla="*/ 390 w 406"/>
                  <a:gd name="T25" fmla="*/ 164 h 348"/>
                  <a:gd name="T26" fmla="*/ 341 w 406"/>
                  <a:gd name="T27" fmla="*/ 245 h 348"/>
                  <a:gd name="T28" fmla="*/ 189 w 406"/>
                  <a:gd name="T29" fmla="*/ 126 h 348"/>
                  <a:gd name="T30" fmla="*/ 260 w 406"/>
                  <a:gd name="T31" fmla="*/ 109 h 348"/>
                  <a:gd name="T32" fmla="*/ 281 w 406"/>
                  <a:gd name="T33" fmla="*/ 169 h 348"/>
                  <a:gd name="T34" fmla="*/ 319 w 406"/>
                  <a:gd name="T35" fmla="*/ 45 h 348"/>
                  <a:gd name="T36" fmla="*/ 238 w 406"/>
                  <a:gd name="T37" fmla="*/ 39 h 348"/>
                  <a:gd name="T38" fmla="*/ 254 w 406"/>
                  <a:gd name="T39" fmla="*/ 88 h 348"/>
                  <a:gd name="T40" fmla="*/ 179 w 406"/>
                  <a:gd name="T41" fmla="*/ 104 h 348"/>
                  <a:gd name="T42" fmla="*/ 97 w 406"/>
                  <a:gd name="T43" fmla="*/ 66 h 348"/>
                  <a:gd name="T44" fmla="*/ 116 w 406"/>
                  <a:gd name="T45" fmla="*/ 18 h 348"/>
                  <a:gd name="T46" fmla="*/ 60 w 406"/>
                  <a:gd name="T47"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48">
                    <a:moveTo>
                      <a:pt x="60" y="0"/>
                    </a:moveTo>
                    <a:lnTo>
                      <a:pt x="32" y="71"/>
                    </a:lnTo>
                    <a:lnTo>
                      <a:pt x="103" y="109"/>
                    </a:lnTo>
                    <a:lnTo>
                      <a:pt x="65" y="164"/>
                    </a:lnTo>
                    <a:lnTo>
                      <a:pt x="0" y="126"/>
                    </a:lnTo>
                    <a:lnTo>
                      <a:pt x="43" y="272"/>
                    </a:lnTo>
                    <a:lnTo>
                      <a:pt x="184" y="272"/>
                    </a:lnTo>
                    <a:lnTo>
                      <a:pt x="87" y="202"/>
                    </a:lnTo>
                    <a:lnTo>
                      <a:pt x="135" y="142"/>
                    </a:lnTo>
                    <a:lnTo>
                      <a:pt x="319" y="272"/>
                    </a:lnTo>
                    <a:lnTo>
                      <a:pt x="271" y="348"/>
                    </a:lnTo>
                    <a:lnTo>
                      <a:pt x="406" y="288"/>
                    </a:lnTo>
                    <a:lnTo>
                      <a:pt x="390" y="164"/>
                    </a:lnTo>
                    <a:lnTo>
                      <a:pt x="341" y="245"/>
                    </a:lnTo>
                    <a:lnTo>
                      <a:pt x="189" y="126"/>
                    </a:lnTo>
                    <a:lnTo>
                      <a:pt x="260" y="109"/>
                    </a:lnTo>
                    <a:lnTo>
                      <a:pt x="281" y="169"/>
                    </a:lnTo>
                    <a:lnTo>
                      <a:pt x="319" y="45"/>
                    </a:lnTo>
                    <a:lnTo>
                      <a:pt x="238" y="39"/>
                    </a:lnTo>
                    <a:lnTo>
                      <a:pt x="254" y="88"/>
                    </a:lnTo>
                    <a:lnTo>
                      <a:pt x="179" y="104"/>
                    </a:lnTo>
                    <a:lnTo>
                      <a:pt x="97" y="66"/>
                    </a:lnTo>
                    <a:lnTo>
                      <a:pt x="116" y="18"/>
                    </a:lnTo>
                    <a:lnTo>
                      <a:pt x="60" y="0"/>
                    </a:lnTo>
                    <a:close/>
                  </a:path>
                </a:pathLst>
              </a:custGeom>
              <a:solidFill>
                <a:srgbClr val="FFFF00"/>
              </a:solidFill>
              <a:ln w="19050" cap="flat">
                <a:solidFill>
                  <a:srgbClr val="FF0000"/>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8" name="Freeform 173"/>
              <p:cNvSpPr>
                <a:spLocks/>
              </p:cNvSpPr>
              <p:nvPr/>
            </p:nvSpPr>
            <p:spPr bwMode="auto">
              <a:xfrm>
                <a:off x="6903619" y="5094308"/>
                <a:ext cx="244475" cy="153988"/>
              </a:xfrm>
              <a:custGeom>
                <a:avLst/>
                <a:gdLst>
                  <a:gd name="T0" fmla="*/ 154 w 154"/>
                  <a:gd name="T1" fmla="*/ 0 h 97"/>
                  <a:gd name="T2" fmla="*/ 129 w 154"/>
                  <a:gd name="T3" fmla="*/ 97 h 97"/>
                  <a:gd name="T4" fmla="*/ 24 w 154"/>
                  <a:gd name="T5" fmla="*/ 97 h 97"/>
                  <a:gd name="T6" fmla="*/ 0 w 154"/>
                  <a:gd name="T7" fmla="*/ 0 h 97"/>
                  <a:gd name="T8" fmla="*/ 154 w 154"/>
                  <a:gd name="T9" fmla="*/ 0 h 97"/>
                </a:gdLst>
                <a:ahLst/>
                <a:cxnLst>
                  <a:cxn ang="0">
                    <a:pos x="T0" y="T1"/>
                  </a:cxn>
                  <a:cxn ang="0">
                    <a:pos x="T2" y="T3"/>
                  </a:cxn>
                  <a:cxn ang="0">
                    <a:pos x="T4" y="T5"/>
                  </a:cxn>
                  <a:cxn ang="0">
                    <a:pos x="T6" y="T7"/>
                  </a:cxn>
                  <a:cxn ang="0">
                    <a:pos x="T8" y="T9"/>
                  </a:cxn>
                </a:cxnLst>
                <a:rect l="0" t="0" r="r" b="b"/>
                <a:pathLst>
                  <a:path w="154" h="97">
                    <a:moveTo>
                      <a:pt x="154" y="0"/>
                    </a:moveTo>
                    <a:lnTo>
                      <a:pt x="129" y="97"/>
                    </a:lnTo>
                    <a:lnTo>
                      <a:pt x="24" y="97"/>
                    </a:lnTo>
                    <a:lnTo>
                      <a:pt x="0" y="0"/>
                    </a:lnTo>
                    <a:lnTo>
                      <a:pt x="154"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0" name="Freeform 167"/>
              <p:cNvSpPr>
                <a:spLocks/>
              </p:cNvSpPr>
              <p:nvPr/>
            </p:nvSpPr>
            <p:spPr bwMode="auto">
              <a:xfrm>
                <a:off x="7147345" y="4774385"/>
                <a:ext cx="867473" cy="420689"/>
              </a:xfrm>
              <a:custGeom>
                <a:avLst/>
                <a:gdLst>
                  <a:gd name="T0" fmla="*/ 0 w 665"/>
                  <a:gd name="T1" fmla="*/ 202 h 265"/>
                  <a:gd name="T2" fmla="*/ 593 w 665"/>
                  <a:gd name="T3" fmla="*/ 32 h 265"/>
                  <a:gd name="T4" fmla="*/ 584 w 665"/>
                  <a:gd name="T5" fmla="*/ 0 h 265"/>
                  <a:gd name="T6" fmla="*/ 665 w 665"/>
                  <a:gd name="T7" fmla="*/ 45 h 265"/>
                  <a:gd name="T8" fmla="*/ 620 w 665"/>
                  <a:gd name="T9" fmla="*/ 127 h 265"/>
                  <a:gd name="T10" fmla="*/ 611 w 665"/>
                  <a:gd name="T11" fmla="*/ 96 h 265"/>
                  <a:gd name="T12" fmla="*/ 18 w 665"/>
                  <a:gd name="T13" fmla="*/ 265 h 265"/>
                  <a:gd name="T14" fmla="*/ 0 w 665"/>
                  <a:gd name="T15" fmla="*/ 202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5" h="265">
                    <a:moveTo>
                      <a:pt x="0" y="202"/>
                    </a:moveTo>
                    <a:lnTo>
                      <a:pt x="593" y="32"/>
                    </a:lnTo>
                    <a:lnTo>
                      <a:pt x="584" y="0"/>
                    </a:lnTo>
                    <a:lnTo>
                      <a:pt x="665" y="45"/>
                    </a:lnTo>
                    <a:lnTo>
                      <a:pt x="620" y="127"/>
                    </a:lnTo>
                    <a:lnTo>
                      <a:pt x="611" y="96"/>
                    </a:lnTo>
                    <a:lnTo>
                      <a:pt x="18" y="265"/>
                    </a:lnTo>
                    <a:lnTo>
                      <a:pt x="0" y="202"/>
                    </a:lnTo>
                    <a:close/>
                  </a:path>
                </a:pathLst>
              </a:custGeom>
              <a:solidFill>
                <a:srgbClr val="FFFF00"/>
              </a:solidFill>
              <a:ln w="28575" cap="flat">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1" name="正方形/長方形 390"/>
              <p:cNvSpPr/>
              <p:nvPr/>
            </p:nvSpPr>
            <p:spPr>
              <a:xfrm>
                <a:off x="6589464" y="2333769"/>
                <a:ext cx="1425067" cy="450052"/>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92" name="テキスト ボックス 391"/>
              <p:cNvSpPr txBox="1"/>
              <p:nvPr/>
            </p:nvSpPr>
            <p:spPr>
              <a:xfrm>
                <a:off x="6902143" y="2384746"/>
                <a:ext cx="1170591" cy="348097"/>
              </a:xfrm>
              <a:prstGeom prst="rect">
                <a:avLst/>
              </a:prstGeom>
              <a:noFill/>
            </p:spPr>
            <p:txBody>
              <a:bodyPr wrap="square" rtlCol="0">
                <a:spAutoFit/>
              </a:bodyPr>
              <a:lstStyle/>
              <a:p>
                <a:r>
                  <a:rPr lang="ja-JP" altLang="en-US" sz="1000" dirty="0">
                    <a:solidFill>
                      <a:prstClr val="black"/>
                    </a:solidFill>
                    <a:latin typeface="HGPｺﾞｼｯｸM" panose="020B0600000000000000" pitchFamily="50" charset="-128"/>
                    <a:ea typeface="HGPｺﾞｼｯｸM" panose="020B0600000000000000" pitchFamily="50" charset="-128"/>
                  </a:rPr>
                  <a:t>新設送水管</a:t>
                </a:r>
                <a:endParaRPr lang="en-US" altLang="ja-JP" sz="1000" dirty="0">
                  <a:solidFill>
                    <a:prstClr val="black"/>
                  </a:solidFill>
                  <a:latin typeface="HGPｺﾞｼｯｸM" panose="020B0600000000000000" pitchFamily="50" charset="-128"/>
                  <a:ea typeface="HGPｺﾞｼｯｸM" panose="020B0600000000000000" pitchFamily="50" charset="-128"/>
                </a:endParaRPr>
              </a:p>
            </p:txBody>
          </p:sp>
          <p:sp>
            <p:nvSpPr>
              <p:cNvPr id="393" name="右矢印 392"/>
              <p:cNvSpPr/>
              <p:nvPr/>
            </p:nvSpPr>
            <p:spPr>
              <a:xfrm rot="10800000">
                <a:off x="6643424" y="2420295"/>
                <a:ext cx="300402" cy="276999"/>
              </a:xfrm>
              <a:prstGeom prst="rightArrow">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94" name="テキスト ボックス 393"/>
              <p:cNvSpPr txBox="1"/>
              <p:nvPr/>
            </p:nvSpPr>
            <p:spPr>
              <a:xfrm>
                <a:off x="7669773" y="3157444"/>
                <a:ext cx="1068800"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寝屋川市</a:t>
                </a:r>
              </a:p>
            </p:txBody>
          </p:sp>
          <p:sp>
            <p:nvSpPr>
              <p:cNvPr id="396" name="テキスト ボックス 395"/>
              <p:cNvSpPr txBox="1"/>
              <p:nvPr/>
            </p:nvSpPr>
            <p:spPr>
              <a:xfrm>
                <a:off x="6892181" y="3383278"/>
                <a:ext cx="1068800"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摂津市</a:t>
                </a:r>
              </a:p>
            </p:txBody>
          </p:sp>
          <p:sp>
            <p:nvSpPr>
              <p:cNvPr id="397" name="テキスト ボックス 396"/>
              <p:cNvSpPr txBox="1"/>
              <p:nvPr/>
            </p:nvSpPr>
            <p:spPr>
              <a:xfrm>
                <a:off x="6371140" y="2883514"/>
                <a:ext cx="1068800"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吹田市</a:t>
                </a:r>
              </a:p>
            </p:txBody>
          </p:sp>
          <p:sp>
            <p:nvSpPr>
              <p:cNvPr id="398" name="テキスト ボックス 397"/>
              <p:cNvSpPr txBox="1"/>
              <p:nvPr/>
            </p:nvSpPr>
            <p:spPr>
              <a:xfrm>
                <a:off x="5676964" y="2793642"/>
                <a:ext cx="1068800"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豊中市</a:t>
                </a:r>
              </a:p>
            </p:txBody>
          </p:sp>
          <p:sp>
            <p:nvSpPr>
              <p:cNvPr id="376" name="Freeform 157"/>
              <p:cNvSpPr>
                <a:spLocks/>
              </p:cNvSpPr>
              <p:nvPr/>
            </p:nvSpPr>
            <p:spPr bwMode="auto">
              <a:xfrm>
                <a:off x="7880535" y="3643685"/>
                <a:ext cx="152686" cy="101791"/>
              </a:xfrm>
              <a:custGeom>
                <a:avLst/>
                <a:gdLst>
                  <a:gd name="T0" fmla="*/ 28 w 114"/>
                  <a:gd name="T1" fmla="*/ 189 h 189"/>
                  <a:gd name="T2" fmla="*/ 28 w 114"/>
                  <a:gd name="T3" fmla="*/ 58 h 189"/>
                  <a:gd name="T4" fmla="*/ 0 w 114"/>
                  <a:gd name="T5" fmla="*/ 58 h 189"/>
                  <a:gd name="T6" fmla="*/ 57 w 114"/>
                  <a:gd name="T7" fmla="*/ 0 h 189"/>
                  <a:gd name="T8" fmla="*/ 114 w 114"/>
                  <a:gd name="T9" fmla="*/ 58 h 189"/>
                  <a:gd name="T10" fmla="*/ 86 w 114"/>
                  <a:gd name="T11" fmla="*/ 58 h 189"/>
                  <a:gd name="T12" fmla="*/ 86 w 114"/>
                  <a:gd name="T13" fmla="*/ 189 h 189"/>
                  <a:gd name="T14" fmla="*/ 28 w 114"/>
                  <a:gd name="T15" fmla="*/ 189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89">
                    <a:moveTo>
                      <a:pt x="28" y="189"/>
                    </a:moveTo>
                    <a:lnTo>
                      <a:pt x="28" y="58"/>
                    </a:lnTo>
                    <a:lnTo>
                      <a:pt x="0" y="58"/>
                    </a:lnTo>
                    <a:lnTo>
                      <a:pt x="57" y="0"/>
                    </a:lnTo>
                    <a:lnTo>
                      <a:pt x="114" y="58"/>
                    </a:lnTo>
                    <a:lnTo>
                      <a:pt x="86" y="58"/>
                    </a:lnTo>
                    <a:lnTo>
                      <a:pt x="86" y="189"/>
                    </a:lnTo>
                    <a:lnTo>
                      <a:pt x="28" y="189"/>
                    </a:lnTo>
                    <a:close/>
                  </a:path>
                </a:pathLst>
              </a:custGeom>
              <a:solidFill>
                <a:srgbClr val="FFFF00"/>
              </a:solidFill>
              <a:ln w="19050" cap="flat">
                <a:solidFill>
                  <a:srgbClr val="FF0000"/>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83" name="Freeform 164"/>
              <p:cNvSpPr>
                <a:spLocks/>
              </p:cNvSpPr>
              <p:nvPr/>
            </p:nvSpPr>
            <p:spPr bwMode="auto">
              <a:xfrm rot="18456837">
                <a:off x="7609936" y="3927478"/>
                <a:ext cx="152686" cy="203581"/>
              </a:xfrm>
              <a:custGeom>
                <a:avLst/>
                <a:gdLst>
                  <a:gd name="T0" fmla="*/ 79 w 130"/>
                  <a:gd name="T1" fmla="*/ 139 h 139"/>
                  <a:gd name="T2" fmla="*/ 26 w 130"/>
                  <a:gd name="T3" fmla="*/ 72 h 139"/>
                  <a:gd name="T4" fmla="*/ 0 w 130"/>
                  <a:gd name="T5" fmla="*/ 92 h 139"/>
                  <a:gd name="T6" fmla="*/ 10 w 130"/>
                  <a:gd name="T7" fmla="*/ 0 h 139"/>
                  <a:gd name="T8" fmla="*/ 103 w 130"/>
                  <a:gd name="T9" fmla="*/ 10 h 139"/>
                  <a:gd name="T10" fmla="*/ 77 w 130"/>
                  <a:gd name="T11" fmla="*/ 31 h 139"/>
                  <a:gd name="T12" fmla="*/ 130 w 130"/>
                  <a:gd name="T13" fmla="*/ 98 h 139"/>
                  <a:gd name="T14" fmla="*/ 79 w 130"/>
                  <a:gd name="T15" fmla="*/ 139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9">
                    <a:moveTo>
                      <a:pt x="79" y="139"/>
                    </a:moveTo>
                    <a:lnTo>
                      <a:pt x="26" y="72"/>
                    </a:lnTo>
                    <a:lnTo>
                      <a:pt x="0" y="92"/>
                    </a:lnTo>
                    <a:lnTo>
                      <a:pt x="10" y="0"/>
                    </a:lnTo>
                    <a:lnTo>
                      <a:pt x="103" y="10"/>
                    </a:lnTo>
                    <a:lnTo>
                      <a:pt x="77" y="31"/>
                    </a:lnTo>
                    <a:lnTo>
                      <a:pt x="130" y="98"/>
                    </a:lnTo>
                    <a:lnTo>
                      <a:pt x="79" y="139"/>
                    </a:lnTo>
                    <a:close/>
                  </a:path>
                </a:pathLst>
              </a:custGeom>
              <a:solidFill>
                <a:srgbClr val="FFFF00"/>
              </a:solidFill>
              <a:ln w="19050">
                <a:solidFill>
                  <a:srgbClr val="FF0000"/>
                </a:solidFill>
                <a:round/>
                <a:headEnd/>
                <a:tailEnd/>
              </a:ln>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4" name="Freeform 145"/>
              <p:cNvSpPr>
                <a:spLocks/>
              </p:cNvSpPr>
              <p:nvPr/>
            </p:nvSpPr>
            <p:spPr bwMode="auto">
              <a:xfrm>
                <a:off x="7346478" y="3724290"/>
                <a:ext cx="725488" cy="677865"/>
              </a:xfrm>
              <a:custGeom>
                <a:avLst/>
                <a:gdLst>
                  <a:gd name="T0" fmla="*/ 457 w 457"/>
                  <a:gd name="T1" fmla="*/ 0 h 427"/>
                  <a:gd name="T2" fmla="*/ 297 w 457"/>
                  <a:gd name="T3" fmla="*/ 42 h 427"/>
                  <a:gd name="T4" fmla="*/ 264 w 457"/>
                  <a:gd name="T5" fmla="*/ 258 h 427"/>
                  <a:gd name="T6" fmla="*/ 81 w 457"/>
                  <a:gd name="T7" fmla="*/ 245 h 427"/>
                  <a:gd name="T8" fmla="*/ 0 w 457"/>
                  <a:gd name="T9" fmla="*/ 427 h 427"/>
                </a:gdLst>
                <a:ahLst/>
                <a:cxnLst>
                  <a:cxn ang="0">
                    <a:pos x="T0" y="T1"/>
                  </a:cxn>
                  <a:cxn ang="0">
                    <a:pos x="T2" y="T3"/>
                  </a:cxn>
                  <a:cxn ang="0">
                    <a:pos x="T4" y="T5"/>
                  </a:cxn>
                  <a:cxn ang="0">
                    <a:pos x="T6" y="T7"/>
                  </a:cxn>
                  <a:cxn ang="0">
                    <a:pos x="T8" y="T9"/>
                  </a:cxn>
                </a:cxnLst>
                <a:rect l="0" t="0" r="r" b="b"/>
                <a:pathLst>
                  <a:path w="457" h="427">
                    <a:moveTo>
                      <a:pt x="457" y="0"/>
                    </a:moveTo>
                    <a:lnTo>
                      <a:pt x="297" y="42"/>
                    </a:lnTo>
                    <a:lnTo>
                      <a:pt x="264" y="258"/>
                    </a:lnTo>
                    <a:lnTo>
                      <a:pt x="81" y="245"/>
                    </a:lnTo>
                    <a:lnTo>
                      <a:pt x="0" y="427"/>
                    </a:lnTo>
                  </a:path>
                </a:pathLst>
              </a:custGeom>
              <a:noFill/>
              <a:ln w="28575" cap="flat">
                <a:solidFill>
                  <a:srgbClr val="FF7C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402" name="テキスト ボックス 401"/>
              <p:cNvSpPr txBox="1"/>
              <p:nvPr/>
            </p:nvSpPr>
            <p:spPr>
              <a:xfrm>
                <a:off x="5731197" y="6406728"/>
                <a:ext cx="1068800"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堺市</a:t>
                </a:r>
              </a:p>
            </p:txBody>
          </p:sp>
          <p:sp>
            <p:nvSpPr>
              <p:cNvPr id="403" name="テキスト ボックス 402"/>
              <p:cNvSpPr txBox="1"/>
              <p:nvPr/>
            </p:nvSpPr>
            <p:spPr>
              <a:xfrm>
                <a:off x="8126996" y="4645887"/>
                <a:ext cx="1068800"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東大阪市</a:t>
                </a:r>
              </a:p>
            </p:txBody>
          </p:sp>
          <p:sp>
            <p:nvSpPr>
              <p:cNvPr id="404" name="テキスト ボックス 403"/>
              <p:cNvSpPr txBox="1"/>
              <p:nvPr/>
            </p:nvSpPr>
            <p:spPr>
              <a:xfrm>
                <a:off x="5935478" y="4690774"/>
                <a:ext cx="1068800"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a:t>
                </a:r>
              </a:p>
            </p:txBody>
          </p:sp>
          <p:sp>
            <p:nvSpPr>
              <p:cNvPr id="405" name="Freeform 40"/>
              <p:cNvSpPr>
                <a:spLocks/>
              </p:cNvSpPr>
              <p:nvPr/>
            </p:nvSpPr>
            <p:spPr bwMode="auto">
              <a:xfrm>
                <a:off x="7185977" y="5187040"/>
                <a:ext cx="1304925" cy="965204"/>
              </a:xfrm>
              <a:custGeom>
                <a:avLst/>
                <a:gdLst>
                  <a:gd name="T0" fmla="*/ 357 w 822"/>
                  <a:gd name="T1" fmla="*/ 579 h 608"/>
                  <a:gd name="T2" fmla="*/ 314 w 822"/>
                  <a:gd name="T3" fmla="*/ 593 h 608"/>
                  <a:gd name="T4" fmla="*/ 282 w 822"/>
                  <a:gd name="T5" fmla="*/ 582 h 608"/>
                  <a:gd name="T6" fmla="*/ 246 w 822"/>
                  <a:gd name="T7" fmla="*/ 593 h 608"/>
                  <a:gd name="T8" fmla="*/ 206 w 822"/>
                  <a:gd name="T9" fmla="*/ 578 h 608"/>
                  <a:gd name="T10" fmla="*/ 199 w 822"/>
                  <a:gd name="T11" fmla="*/ 568 h 608"/>
                  <a:gd name="T12" fmla="*/ 190 w 822"/>
                  <a:gd name="T13" fmla="*/ 561 h 608"/>
                  <a:gd name="T14" fmla="*/ 121 w 822"/>
                  <a:gd name="T15" fmla="*/ 522 h 608"/>
                  <a:gd name="T16" fmla="*/ 146 w 822"/>
                  <a:gd name="T17" fmla="*/ 451 h 608"/>
                  <a:gd name="T18" fmla="*/ 172 w 822"/>
                  <a:gd name="T19" fmla="*/ 434 h 608"/>
                  <a:gd name="T20" fmla="*/ 186 w 822"/>
                  <a:gd name="T21" fmla="*/ 424 h 608"/>
                  <a:gd name="T22" fmla="*/ 202 w 822"/>
                  <a:gd name="T23" fmla="*/ 416 h 608"/>
                  <a:gd name="T24" fmla="*/ 170 w 822"/>
                  <a:gd name="T25" fmla="*/ 362 h 608"/>
                  <a:gd name="T26" fmla="*/ 115 w 822"/>
                  <a:gd name="T27" fmla="*/ 336 h 608"/>
                  <a:gd name="T28" fmla="*/ 109 w 822"/>
                  <a:gd name="T29" fmla="*/ 327 h 608"/>
                  <a:gd name="T30" fmla="*/ 97 w 822"/>
                  <a:gd name="T31" fmla="*/ 336 h 608"/>
                  <a:gd name="T32" fmla="*/ 50 w 822"/>
                  <a:gd name="T33" fmla="*/ 326 h 608"/>
                  <a:gd name="T34" fmla="*/ 17 w 822"/>
                  <a:gd name="T35" fmla="*/ 313 h 608"/>
                  <a:gd name="T36" fmla="*/ 16 w 822"/>
                  <a:gd name="T37" fmla="*/ 270 h 608"/>
                  <a:gd name="T38" fmla="*/ 106 w 822"/>
                  <a:gd name="T39" fmla="*/ 278 h 608"/>
                  <a:gd name="T40" fmla="*/ 106 w 822"/>
                  <a:gd name="T41" fmla="*/ 253 h 608"/>
                  <a:gd name="T42" fmla="*/ 114 w 822"/>
                  <a:gd name="T43" fmla="*/ 186 h 608"/>
                  <a:gd name="T44" fmla="*/ 216 w 822"/>
                  <a:gd name="T45" fmla="*/ 168 h 608"/>
                  <a:gd name="T46" fmla="*/ 210 w 822"/>
                  <a:gd name="T47" fmla="*/ 132 h 608"/>
                  <a:gd name="T48" fmla="*/ 216 w 822"/>
                  <a:gd name="T49" fmla="*/ 99 h 608"/>
                  <a:gd name="T50" fmla="*/ 277 w 822"/>
                  <a:gd name="T51" fmla="*/ 59 h 608"/>
                  <a:gd name="T52" fmla="*/ 398 w 822"/>
                  <a:gd name="T53" fmla="*/ 5 h 608"/>
                  <a:gd name="T54" fmla="*/ 451 w 822"/>
                  <a:gd name="T55" fmla="*/ 19 h 608"/>
                  <a:gd name="T56" fmla="*/ 512 w 822"/>
                  <a:gd name="T57" fmla="*/ 10 h 608"/>
                  <a:gd name="T58" fmla="*/ 565 w 822"/>
                  <a:gd name="T59" fmla="*/ 90 h 608"/>
                  <a:gd name="T60" fmla="*/ 637 w 822"/>
                  <a:gd name="T61" fmla="*/ 64 h 608"/>
                  <a:gd name="T62" fmla="*/ 682 w 822"/>
                  <a:gd name="T63" fmla="*/ 57 h 608"/>
                  <a:gd name="T64" fmla="*/ 734 w 822"/>
                  <a:gd name="T65" fmla="*/ 59 h 608"/>
                  <a:gd name="T66" fmla="*/ 753 w 822"/>
                  <a:gd name="T67" fmla="*/ 75 h 608"/>
                  <a:gd name="T68" fmla="*/ 809 w 822"/>
                  <a:gd name="T69" fmla="*/ 67 h 608"/>
                  <a:gd name="T70" fmla="*/ 813 w 822"/>
                  <a:gd name="T71" fmla="*/ 91 h 608"/>
                  <a:gd name="T72" fmla="*/ 806 w 822"/>
                  <a:gd name="T73" fmla="*/ 145 h 608"/>
                  <a:gd name="T74" fmla="*/ 817 w 822"/>
                  <a:gd name="T75" fmla="*/ 161 h 608"/>
                  <a:gd name="T76" fmla="*/ 802 w 822"/>
                  <a:gd name="T77" fmla="*/ 208 h 608"/>
                  <a:gd name="T78" fmla="*/ 787 w 822"/>
                  <a:gd name="T79" fmla="*/ 265 h 608"/>
                  <a:gd name="T80" fmla="*/ 776 w 822"/>
                  <a:gd name="T81" fmla="*/ 327 h 608"/>
                  <a:gd name="T82" fmla="*/ 733 w 822"/>
                  <a:gd name="T83" fmla="*/ 359 h 608"/>
                  <a:gd name="T84" fmla="*/ 711 w 822"/>
                  <a:gd name="T85" fmla="*/ 393 h 608"/>
                  <a:gd name="T86" fmla="*/ 708 w 822"/>
                  <a:gd name="T87" fmla="*/ 434 h 608"/>
                  <a:gd name="T88" fmla="*/ 690 w 822"/>
                  <a:gd name="T89" fmla="*/ 465 h 608"/>
                  <a:gd name="T90" fmla="*/ 651 w 822"/>
                  <a:gd name="T91" fmla="*/ 456 h 608"/>
                  <a:gd name="T92" fmla="*/ 613 w 822"/>
                  <a:gd name="T93" fmla="*/ 460 h 608"/>
                  <a:gd name="T94" fmla="*/ 562 w 822"/>
                  <a:gd name="T95" fmla="*/ 461 h 608"/>
                  <a:gd name="T96" fmla="*/ 495 w 822"/>
                  <a:gd name="T97" fmla="*/ 469 h 608"/>
                  <a:gd name="T98" fmla="*/ 472 w 822"/>
                  <a:gd name="T99" fmla="*/ 471 h 608"/>
                  <a:gd name="T100" fmla="*/ 486 w 822"/>
                  <a:gd name="T101" fmla="*/ 502 h 608"/>
                  <a:gd name="T102" fmla="*/ 396 w 822"/>
                  <a:gd name="T103" fmla="*/ 524 h 608"/>
                  <a:gd name="T104" fmla="*/ 375 w 822"/>
                  <a:gd name="T105" fmla="*/ 538 h 608"/>
                  <a:gd name="T106" fmla="*/ 375 w 822"/>
                  <a:gd name="T107" fmla="*/ 561 h 608"/>
                  <a:gd name="T108" fmla="*/ 366 w 822"/>
                  <a:gd name="T109" fmla="*/ 573 h 608"/>
                  <a:gd name="T110" fmla="*/ 359 w 822"/>
                  <a:gd name="T111" fmla="*/ 57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2" h="608">
                    <a:moveTo>
                      <a:pt x="359" y="578"/>
                    </a:moveTo>
                    <a:lnTo>
                      <a:pt x="357" y="582"/>
                    </a:lnTo>
                    <a:lnTo>
                      <a:pt x="357" y="579"/>
                    </a:lnTo>
                    <a:lnTo>
                      <a:pt x="356" y="607"/>
                    </a:lnTo>
                    <a:lnTo>
                      <a:pt x="317" y="608"/>
                    </a:lnTo>
                    <a:lnTo>
                      <a:pt x="314" y="593"/>
                    </a:lnTo>
                    <a:lnTo>
                      <a:pt x="296" y="580"/>
                    </a:lnTo>
                    <a:lnTo>
                      <a:pt x="296" y="582"/>
                    </a:lnTo>
                    <a:lnTo>
                      <a:pt x="282" y="582"/>
                    </a:lnTo>
                    <a:lnTo>
                      <a:pt x="276" y="595"/>
                    </a:lnTo>
                    <a:lnTo>
                      <a:pt x="252" y="582"/>
                    </a:lnTo>
                    <a:lnTo>
                      <a:pt x="246" y="593"/>
                    </a:lnTo>
                    <a:lnTo>
                      <a:pt x="228" y="584"/>
                    </a:lnTo>
                    <a:lnTo>
                      <a:pt x="206" y="588"/>
                    </a:lnTo>
                    <a:lnTo>
                      <a:pt x="206" y="578"/>
                    </a:lnTo>
                    <a:lnTo>
                      <a:pt x="206" y="575"/>
                    </a:lnTo>
                    <a:lnTo>
                      <a:pt x="199" y="573"/>
                    </a:lnTo>
                    <a:lnTo>
                      <a:pt x="199" y="568"/>
                    </a:lnTo>
                    <a:lnTo>
                      <a:pt x="202" y="559"/>
                    </a:lnTo>
                    <a:lnTo>
                      <a:pt x="194" y="553"/>
                    </a:lnTo>
                    <a:lnTo>
                      <a:pt x="190" y="561"/>
                    </a:lnTo>
                    <a:lnTo>
                      <a:pt x="185" y="561"/>
                    </a:lnTo>
                    <a:lnTo>
                      <a:pt x="192" y="548"/>
                    </a:lnTo>
                    <a:lnTo>
                      <a:pt x="121" y="522"/>
                    </a:lnTo>
                    <a:lnTo>
                      <a:pt x="122" y="513"/>
                    </a:lnTo>
                    <a:lnTo>
                      <a:pt x="145" y="513"/>
                    </a:lnTo>
                    <a:lnTo>
                      <a:pt x="146" y="451"/>
                    </a:lnTo>
                    <a:lnTo>
                      <a:pt x="155" y="451"/>
                    </a:lnTo>
                    <a:lnTo>
                      <a:pt x="159" y="434"/>
                    </a:lnTo>
                    <a:lnTo>
                      <a:pt x="172" y="434"/>
                    </a:lnTo>
                    <a:lnTo>
                      <a:pt x="176" y="427"/>
                    </a:lnTo>
                    <a:lnTo>
                      <a:pt x="185" y="427"/>
                    </a:lnTo>
                    <a:lnTo>
                      <a:pt x="186" y="424"/>
                    </a:lnTo>
                    <a:lnTo>
                      <a:pt x="194" y="424"/>
                    </a:lnTo>
                    <a:lnTo>
                      <a:pt x="194" y="416"/>
                    </a:lnTo>
                    <a:lnTo>
                      <a:pt x="202" y="416"/>
                    </a:lnTo>
                    <a:lnTo>
                      <a:pt x="202" y="377"/>
                    </a:lnTo>
                    <a:lnTo>
                      <a:pt x="185" y="377"/>
                    </a:lnTo>
                    <a:lnTo>
                      <a:pt x="170" y="362"/>
                    </a:lnTo>
                    <a:lnTo>
                      <a:pt x="167" y="353"/>
                    </a:lnTo>
                    <a:lnTo>
                      <a:pt x="117" y="353"/>
                    </a:lnTo>
                    <a:lnTo>
                      <a:pt x="115" y="336"/>
                    </a:lnTo>
                    <a:lnTo>
                      <a:pt x="121" y="336"/>
                    </a:lnTo>
                    <a:lnTo>
                      <a:pt x="121" y="327"/>
                    </a:lnTo>
                    <a:lnTo>
                      <a:pt x="109" y="327"/>
                    </a:lnTo>
                    <a:lnTo>
                      <a:pt x="91" y="305"/>
                    </a:lnTo>
                    <a:lnTo>
                      <a:pt x="97" y="331"/>
                    </a:lnTo>
                    <a:lnTo>
                      <a:pt x="97" y="336"/>
                    </a:lnTo>
                    <a:lnTo>
                      <a:pt x="60" y="336"/>
                    </a:lnTo>
                    <a:lnTo>
                      <a:pt x="60" y="327"/>
                    </a:lnTo>
                    <a:lnTo>
                      <a:pt x="50" y="326"/>
                    </a:lnTo>
                    <a:lnTo>
                      <a:pt x="50" y="318"/>
                    </a:lnTo>
                    <a:lnTo>
                      <a:pt x="24" y="310"/>
                    </a:lnTo>
                    <a:lnTo>
                      <a:pt x="17" y="313"/>
                    </a:lnTo>
                    <a:lnTo>
                      <a:pt x="0" y="306"/>
                    </a:lnTo>
                    <a:lnTo>
                      <a:pt x="4" y="256"/>
                    </a:lnTo>
                    <a:lnTo>
                      <a:pt x="16" y="270"/>
                    </a:lnTo>
                    <a:lnTo>
                      <a:pt x="34" y="269"/>
                    </a:lnTo>
                    <a:lnTo>
                      <a:pt x="105" y="297"/>
                    </a:lnTo>
                    <a:lnTo>
                      <a:pt x="106" y="278"/>
                    </a:lnTo>
                    <a:lnTo>
                      <a:pt x="111" y="275"/>
                    </a:lnTo>
                    <a:lnTo>
                      <a:pt x="111" y="256"/>
                    </a:lnTo>
                    <a:lnTo>
                      <a:pt x="106" y="253"/>
                    </a:lnTo>
                    <a:lnTo>
                      <a:pt x="117" y="221"/>
                    </a:lnTo>
                    <a:lnTo>
                      <a:pt x="114" y="208"/>
                    </a:lnTo>
                    <a:lnTo>
                      <a:pt x="114" y="186"/>
                    </a:lnTo>
                    <a:lnTo>
                      <a:pt x="105" y="186"/>
                    </a:lnTo>
                    <a:lnTo>
                      <a:pt x="106" y="160"/>
                    </a:lnTo>
                    <a:lnTo>
                      <a:pt x="216" y="168"/>
                    </a:lnTo>
                    <a:lnTo>
                      <a:pt x="225" y="155"/>
                    </a:lnTo>
                    <a:lnTo>
                      <a:pt x="202" y="137"/>
                    </a:lnTo>
                    <a:lnTo>
                      <a:pt x="210" y="132"/>
                    </a:lnTo>
                    <a:lnTo>
                      <a:pt x="186" y="110"/>
                    </a:lnTo>
                    <a:lnTo>
                      <a:pt x="190" y="106"/>
                    </a:lnTo>
                    <a:lnTo>
                      <a:pt x="216" y="99"/>
                    </a:lnTo>
                    <a:lnTo>
                      <a:pt x="239" y="86"/>
                    </a:lnTo>
                    <a:lnTo>
                      <a:pt x="277" y="79"/>
                    </a:lnTo>
                    <a:lnTo>
                      <a:pt x="277" y="59"/>
                    </a:lnTo>
                    <a:lnTo>
                      <a:pt x="263" y="54"/>
                    </a:lnTo>
                    <a:lnTo>
                      <a:pt x="265" y="0"/>
                    </a:lnTo>
                    <a:lnTo>
                      <a:pt x="398" y="5"/>
                    </a:lnTo>
                    <a:lnTo>
                      <a:pt x="439" y="9"/>
                    </a:lnTo>
                    <a:lnTo>
                      <a:pt x="441" y="19"/>
                    </a:lnTo>
                    <a:lnTo>
                      <a:pt x="451" y="19"/>
                    </a:lnTo>
                    <a:lnTo>
                      <a:pt x="459" y="24"/>
                    </a:lnTo>
                    <a:lnTo>
                      <a:pt x="459" y="5"/>
                    </a:lnTo>
                    <a:lnTo>
                      <a:pt x="512" y="10"/>
                    </a:lnTo>
                    <a:lnTo>
                      <a:pt x="512" y="62"/>
                    </a:lnTo>
                    <a:lnTo>
                      <a:pt x="561" y="58"/>
                    </a:lnTo>
                    <a:lnTo>
                      <a:pt x="565" y="90"/>
                    </a:lnTo>
                    <a:lnTo>
                      <a:pt x="576" y="90"/>
                    </a:lnTo>
                    <a:lnTo>
                      <a:pt x="576" y="63"/>
                    </a:lnTo>
                    <a:lnTo>
                      <a:pt x="637" y="64"/>
                    </a:lnTo>
                    <a:lnTo>
                      <a:pt x="642" y="62"/>
                    </a:lnTo>
                    <a:lnTo>
                      <a:pt x="680" y="64"/>
                    </a:lnTo>
                    <a:lnTo>
                      <a:pt x="682" y="57"/>
                    </a:lnTo>
                    <a:lnTo>
                      <a:pt x="691" y="57"/>
                    </a:lnTo>
                    <a:lnTo>
                      <a:pt x="708" y="62"/>
                    </a:lnTo>
                    <a:lnTo>
                      <a:pt x="734" y="59"/>
                    </a:lnTo>
                    <a:lnTo>
                      <a:pt x="737" y="70"/>
                    </a:lnTo>
                    <a:lnTo>
                      <a:pt x="745" y="68"/>
                    </a:lnTo>
                    <a:lnTo>
                      <a:pt x="753" y="75"/>
                    </a:lnTo>
                    <a:lnTo>
                      <a:pt x="782" y="77"/>
                    </a:lnTo>
                    <a:lnTo>
                      <a:pt x="791" y="70"/>
                    </a:lnTo>
                    <a:lnTo>
                      <a:pt x="809" y="67"/>
                    </a:lnTo>
                    <a:lnTo>
                      <a:pt x="822" y="72"/>
                    </a:lnTo>
                    <a:lnTo>
                      <a:pt x="821" y="84"/>
                    </a:lnTo>
                    <a:lnTo>
                      <a:pt x="813" y="91"/>
                    </a:lnTo>
                    <a:lnTo>
                      <a:pt x="810" y="119"/>
                    </a:lnTo>
                    <a:lnTo>
                      <a:pt x="811" y="137"/>
                    </a:lnTo>
                    <a:lnTo>
                      <a:pt x="806" y="145"/>
                    </a:lnTo>
                    <a:lnTo>
                      <a:pt x="797" y="141"/>
                    </a:lnTo>
                    <a:lnTo>
                      <a:pt x="802" y="151"/>
                    </a:lnTo>
                    <a:lnTo>
                      <a:pt x="817" y="161"/>
                    </a:lnTo>
                    <a:lnTo>
                      <a:pt x="813" y="194"/>
                    </a:lnTo>
                    <a:lnTo>
                      <a:pt x="810" y="203"/>
                    </a:lnTo>
                    <a:lnTo>
                      <a:pt x="802" y="208"/>
                    </a:lnTo>
                    <a:lnTo>
                      <a:pt x="797" y="230"/>
                    </a:lnTo>
                    <a:lnTo>
                      <a:pt x="780" y="253"/>
                    </a:lnTo>
                    <a:lnTo>
                      <a:pt x="787" y="265"/>
                    </a:lnTo>
                    <a:lnTo>
                      <a:pt x="771" y="315"/>
                    </a:lnTo>
                    <a:lnTo>
                      <a:pt x="780" y="327"/>
                    </a:lnTo>
                    <a:lnTo>
                      <a:pt x="776" y="327"/>
                    </a:lnTo>
                    <a:lnTo>
                      <a:pt x="773" y="331"/>
                    </a:lnTo>
                    <a:lnTo>
                      <a:pt x="762" y="357"/>
                    </a:lnTo>
                    <a:lnTo>
                      <a:pt x="733" y="359"/>
                    </a:lnTo>
                    <a:lnTo>
                      <a:pt x="733" y="366"/>
                    </a:lnTo>
                    <a:lnTo>
                      <a:pt x="716" y="372"/>
                    </a:lnTo>
                    <a:lnTo>
                      <a:pt x="711" y="393"/>
                    </a:lnTo>
                    <a:lnTo>
                      <a:pt x="722" y="399"/>
                    </a:lnTo>
                    <a:lnTo>
                      <a:pt x="716" y="403"/>
                    </a:lnTo>
                    <a:lnTo>
                      <a:pt x="708" y="434"/>
                    </a:lnTo>
                    <a:lnTo>
                      <a:pt x="713" y="442"/>
                    </a:lnTo>
                    <a:lnTo>
                      <a:pt x="696" y="461"/>
                    </a:lnTo>
                    <a:lnTo>
                      <a:pt x="690" y="465"/>
                    </a:lnTo>
                    <a:lnTo>
                      <a:pt x="676" y="456"/>
                    </a:lnTo>
                    <a:lnTo>
                      <a:pt x="656" y="460"/>
                    </a:lnTo>
                    <a:lnTo>
                      <a:pt x="651" y="456"/>
                    </a:lnTo>
                    <a:lnTo>
                      <a:pt x="640" y="464"/>
                    </a:lnTo>
                    <a:lnTo>
                      <a:pt x="631" y="460"/>
                    </a:lnTo>
                    <a:lnTo>
                      <a:pt x="613" y="460"/>
                    </a:lnTo>
                    <a:lnTo>
                      <a:pt x="583" y="451"/>
                    </a:lnTo>
                    <a:lnTo>
                      <a:pt x="565" y="450"/>
                    </a:lnTo>
                    <a:lnTo>
                      <a:pt x="562" y="461"/>
                    </a:lnTo>
                    <a:lnTo>
                      <a:pt x="501" y="464"/>
                    </a:lnTo>
                    <a:lnTo>
                      <a:pt x="500" y="465"/>
                    </a:lnTo>
                    <a:lnTo>
                      <a:pt x="495" y="469"/>
                    </a:lnTo>
                    <a:lnTo>
                      <a:pt x="492" y="476"/>
                    </a:lnTo>
                    <a:lnTo>
                      <a:pt x="486" y="476"/>
                    </a:lnTo>
                    <a:lnTo>
                      <a:pt x="472" y="471"/>
                    </a:lnTo>
                    <a:lnTo>
                      <a:pt x="486" y="493"/>
                    </a:lnTo>
                    <a:lnTo>
                      <a:pt x="487" y="499"/>
                    </a:lnTo>
                    <a:lnTo>
                      <a:pt x="486" y="502"/>
                    </a:lnTo>
                    <a:lnTo>
                      <a:pt x="456" y="511"/>
                    </a:lnTo>
                    <a:lnTo>
                      <a:pt x="460" y="522"/>
                    </a:lnTo>
                    <a:lnTo>
                      <a:pt x="396" y="524"/>
                    </a:lnTo>
                    <a:lnTo>
                      <a:pt x="392" y="531"/>
                    </a:lnTo>
                    <a:lnTo>
                      <a:pt x="375" y="533"/>
                    </a:lnTo>
                    <a:lnTo>
                      <a:pt x="375" y="538"/>
                    </a:lnTo>
                    <a:lnTo>
                      <a:pt x="367" y="538"/>
                    </a:lnTo>
                    <a:lnTo>
                      <a:pt x="367" y="561"/>
                    </a:lnTo>
                    <a:lnTo>
                      <a:pt x="375" y="561"/>
                    </a:lnTo>
                    <a:lnTo>
                      <a:pt x="375" y="566"/>
                    </a:lnTo>
                    <a:lnTo>
                      <a:pt x="366" y="566"/>
                    </a:lnTo>
                    <a:lnTo>
                      <a:pt x="366" y="573"/>
                    </a:lnTo>
                    <a:lnTo>
                      <a:pt x="357" y="575"/>
                    </a:lnTo>
                    <a:lnTo>
                      <a:pt x="357" y="578"/>
                    </a:lnTo>
                    <a:lnTo>
                      <a:pt x="359" y="578"/>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406" name="Freeform 172"/>
              <p:cNvSpPr>
                <a:spLocks/>
              </p:cNvSpPr>
              <p:nvPr/>
            </p:nvSpPr>
            <p:spPr bwMode="auto">
              <a:xfrm>
                <a:off x="6974905" y="5111352"/>
                <a:ext cx="1201739" cy="1223967"/>
              </a:xfrm>
              <a:custGeom>
                <a:avLst/>
                <a:gdLst>
                  <a:gd name="T0" fmla="*/ 128 w 757"/>
                  <a:gd name="T1" fmla="*/ 0 h 771"/>
                  <a:gd name="T2" fmla="*/ 274 w 757"/>
                  <a:gd name="T3" fmla="*/ 61 h 771"/>
                  <a:gd name="T4" fmla="*/ 412 w 757"/>
                  <a:gd name="T5" fmla="*/ 318 h 771"/>
                  <a:gd name="T6" fmla="*/ 696 w 757"/>
                  <a:gd name="T7" fmla="*/ 264 h 771"/>
                  <a:gd name="T8" fmla="*/ 683 w 757"/>
                  <a:gd name="T9" fmla="*/ 203 h 771"/>
                  <a:gd name="T10" fmla="*/ 757 w 757"/>
                  <a:gd name="T11" fmla="*/ 284 h 771"/>
                  <a:gd name="T12" fmla="*/ 710 w 757"/>
                  <a:gd name="T13" fmla="*/ 372 h 771"/>
                  <a:gd name="T14" fmla="*/ 710 w 757"/>
                  <a:gd name="T15" fmla="*/ 318 h 771"/>
                  <a:gd name="T16" fmla="*/ 419 w 757"/>
                  <a:gd name="T17" fmla="*/ 372 h 771"/>
                  <a:gd name="T18" fmla="*/ 426 w 757"/>
                  <a:gd name="T19" fmla="*/ 595 h 771"/>
                  <a:gd name="T20" fmla="*/ 81 w 757"/>
                  <a:gd name="T21" fmla="*/ 683 h 771"/>
                  <a:gd name="T22" fmla="*/ 101 w 757"/>
                  <a:gd name="T23" fmla="*/ 771 h 771"/>
                  <a:gd name="T24" fmla="*/ 0 w 757"/>
                  <a:gd name="T25" fmla="*/ 697 h 771"/>
                  <a:gd name="T26" fmla="*/ 61 w 757"/>
                  <a:gd name="T27" fmla="*/ 581 h 771"/>
                  <a:gd name="T28" fmla="*/ 74 w 757"/>
                  <a:gd name="T29" fmla="*/ 642 h 771"/>
                  <a:gd name="T30" fmla="*/ 378 w 757"/>
                  <a:gd name="T31" fmla="*/ 554 h 771"/>
                  <a:gd name="T32" fmla="*/ 372 w 757"/>
                  <a:gd name="T33" fmla="*/ 331 h 771"/>
                  <a:gd name="T34" fmla="*/ 247 w 757"/>
                  <a:gd name="T35" fmla="*/ 104 h 771"/>
                  <a:gd name="T36" fmla="*/ 118 w 757"/>
                  <a:gd name="T37" fmla="*/ 44 h 771"/>
                  <a:gd name="T38" fmla="*/ 128 w 757"/>
                  <a:gd name="T3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7" h="771">
                    <a:moveTo>
                      <a:pt x="128" y="0"/>
                    </a:moveTo>
                    <a:lnTo>
                      <a:pt x="274" y="61"/>
                    </a:lnTo>
                    <a:lnTo>
                      <a:pt x="412" y="318"/>
                    </a:lnTo>
                    <a:lnTo>
                      <a:pt x="696" y="264"/>
                    </a:lnTo>
                    <a:lnTo>
                      <a:pt x="683" y="203"/>
                    </a:lnTo>
                    <a:lnTo>
                      <a:pt x="757" y="284"/>
                    </a:lnTo>
                    <a:lnTo>
                      <a:pt x="710" y="372"/>
                    </a:lnTo>
                    <a:lnTo>
                      <a:pt x="710" y="318"/>
                    </a:lnTo>
                    <a:lnTo>
                      <a:pt x="419" y="372"/>
                    </a:lnTo>
                    <a:lnTo>
                      <a:pt x="426" y="595"/>
                    </a:lnTo>
                    <a:lnTo>
                      <a:pt x="81" y="683"/>
                    </a:lnTo>
                    <a:lnTo>
                      <a:pt x="101" y="771"/>
                    </a:lnTo>
                    <a:lnTo>
                      <a:pt x="0" y="697"/>
                    </a:lnTo>
                    <a:lnTo>
                      <a:pt x="61" y="581"/>
                    </a:lnTo>
                    <a:lnTo>
                      <a:pt x="74" y="642"/>
                    </a:lnTo>
                    <a:lnTo>
                      <a:pt x="378" y="554"/>
                    </a:lnTo>
                    <a:lnTo>
                      <a:pt x="372" y="331"/>
                    </a:lnTo>
                    <a:lnTo>
                      <a:pt x="247" y="104"/>
                    </a:lnTo>
                    <a:lnTo>
                      <a:pt x="118" y="44"/>
                    </a:lnTo>
                    <a:lnTo>
                      <a:pt x="128" y="0"/>
                    </a:lnTo>
                    <a:close/>
                  </a:path>
                </a:pathLst>
              </a:custGeom>
              <a:solidFill>
                <a:srgbClr val="FFFF00"/>
              </a:solidFill>
              <a:ln w="2857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407" name="Freeform 46"/>
              <p:cNvSpPr>
                <a:spLocks/>
              </p:cNvSpPr>
              <p:nvPr/>
            </p:nvSpPr>
            <p:spPr bwMode="auto">
              <a:xfrm>
                <a:off x="7561665" y="3976705"/>
                <a:ext cx="1071563" cy="574677"/>
              </a:xfrm>
              <a:custGeom>
                <a:avLst/>
                <a:gdLst>
                  <a:gd name="T0" fmla="*/ 246 w 675"/>
                  <a:gd name="T1" fmla="*/ 43 h 362"/>
                  <a:gd name="T2" fmla="*/ 260 w 675"/>
                  <a:gd name="T3" fmla="*/ 4 h 362"/>
                  <a:gd name="T4" fmla="*/ 271 w 675"/>
                  <a:gd name="T5" fmla="*/ 18 h 362"/>
                  <a:gd name="T6" fmla="*/ 330 w 675"/>
                  <a:gd name="T7" fmla="*/ 39 h 362"/>
                  <a:gd name="T8" fmla="*/ 460 w 675"/>
                  <a:gd name="T9" fmla="*/ 48 h 362"/>
                  <a:gd name="T10" fmla="*/ 482 w 675"/>
                  <a:gd name="T11" fmla="*/ 61 h 362"/>
                  <a:gd name="T12" fmla="*/ 500 w 675"/>
                  <a:gd name="T13" fmla="*/ 89 h 362"/>
                  <a:gd name="T14" fmla="*/ 528 w 675"/>
                  <a:gd name="T15" fmla="*/ 126 h 362"/>
                  <a:gd name="T16" fmla="*/ 541 w 675"/>
                  <a:gd name="T17" fmla="*/ 132 h 362"/>
                  <a:gd name="T18" fmla="*/ 559 w 675"/>
                  <a:gd name="T19" fmla="*/ 148 h 362"/>
                  <a:gd name="T20" fmla="*/ 607 w 675"/>
                  <a:gd name="T21" fmla="*/ 162 h 362"/>
                  <a:gd name="T22" fmla="*/ 623 w 675"/>
                  <a:gd name="T23" fmla="*/ 172 h 362"/>
                  <a:gd name="T24" fmla="*/ 654 w 675"/>
                  <a:gd name="T25" fmla="*/ 181 h 362"/>
                  <a:gd name="T26" fmla="*/ 663 w 675"/>
                  <a:gd name="T27" fmla="*/ 194 h 362"/>
                  <a:gd name="T28" fmla="*/ 672 w 675"/>
                  <a:gd name="T29" fmla="*/ 222 h 362"/>
                  <a:gd name="T30" fmla="*/ 675 w 675"/>
                  <a:gd name="T31" fmla="*/ 227 h 362"/>
                  <a:gd name="T32" fmla="*/ 668 w 675"/>
                  <a:gd name="T33" fmla="*/ 249 h 362"/>
                  <a:gd name="T34" fmla="*/ 661 w 675"/>
                  <a:gd name="T35" fmla="*/ 276 h 362"/>
                  <a:gd name="T36" fmla="*/ 656 w 675"/>
                  <a:gd name="T37" fmla="*/ 290 h 362"/>
                  <a:gd name="T38" fmla="*/ 660 w 675"/>
                  <a:gd name="T39" fmla="*/ 311 h 362"/>
                  <a:gd name="T40" fmla="*/ 660 w 675"/>
                  <a:gd name="T41" fmla="*/ 325 h 362"/>
                  <a:gd name="T42" fmla="*/ 649 w 675"/>
                  <a:gd name="T43" fmla="*/ 321 h 362"/>
                  <a:gd name="T44" fmla="*/ 630 w 675"/>
                  <a:gd name="T45" fmla="*/ 325 h 362"/>
                  <a:gd name="T46" fmla="*/ 580 w 675"/>
                  <a:gd name="T47" fmla="*/ 335 h 362"/>
                  <a:gd name="T48" fmla="*/ 547 w 675"/>
                  <a:gd name="T49" fmla="*/ 311 h 362"/>
                  <a:gd name="T50" fmla="*/ 496 w 675"/>
                  <a:gd name="T51" fmla="*/ 302 h 362"/>
                  <a:gd name="T52" fmla="*/ 481 w 675"/>
                  <a:gd name="T53" fmla="*/ 308 h 362"/>
                  <a:gd name="T54" fmla="*/ 382 w 675"/>
                  <a:gd name="T55" fmla="*/ 330 h 362"/>
                  <a:gd name="T56" fmla="*/ 371 w 675"/>
                  <a:gd name="T57" fmla="*/ 338 h 362"/>
                  <a:gd name="T58" fmla="*/ 347 w 675"/>
                  <a:gd name="T59" fmla="*/ 327 h 362"/>
                  <a:gd name="T60" fmla="*/ 305 w 675"/>
                  <a:gd name="T61" fmla="*/ 314 h 362"/>
                  <a:gd name="T62" fmla="*/ 291 w 675"/>
                  <a:gd name="T63" fmla="*/ 286 h 362"/>
                  <a:gd name="T64" fmla="*/ 290 w 675"/>
                  <a:gd name="T65" fmla="*/ 303 h 362"/>
                  <a:gd name="T66" fmla="*/ 283 w 675"/>
                  <a:gd name="T67" fmla="*/ 314 h 362"/>
                  <a:gd name="T68" fmla="*/ 217 w 675"/>
                  <a:gd name="T69" fmla="*/ 317 h 362"/>
                  <a:gd name="T70" fmla="*/ 220 w 675"/>
                  <a:gd name="T71" fmla="*/ 325 h 362"/>
                  <a:gd name="T72" fmla="*/ 217 w 675"/>
                  <a:gd name="T73" fmla="*/ 340 h 362"/>
                  <a:gd name="T74" fmla="*/ 222 w 675"/>
                  <a:gd name="T75" fmla="*/ 348 h 362"/>
                  <a:gd name="T76" fmla="*/ 225 w 675"/>
                  <a:gd name="T77" fmla="*/ 362 h 362"/>
                  <a:gd name="T78" fmla="*/ 186 w 675"/>
                  <a:gd name="T79" fmla="*/ 344 h 362"/>
                  <a:gd name="T80" fmla="*/ 182 w 675"/>
                  <a:gd name="T81" fmla="*/ 338 h 362"/>
                  <a:gd name="T82" fmla="*/ 177 w 675"/>
                  <a:gd name="T83" fmla="*/ 351 h 362"/>
                  <a:gd name="T84" fmla="*/ 147 w 675"/>
                  <a:gd name="T85" fmla="*/ 343 h 362"/>
                  <a:gd name="T86" fmla="*/ 135 w 675"/>
                  <a:gd name="T87" fmla="*/ 338 h 362"/>
                  <a:gd name="T88" fmla="*/ 97 w 675"/>
                  <a:gd name="T89" fmla="*/ 324 h 362"/>
                  <a:gd name="T90" fmla="*/ 83 w 675"/>
                  <a:gd name="T91" fmla="*/ 321 h 362"/>
                  <a:gd name="T92" fmla="*/ 43 w 675"/>
                  <a:gd name="T93" fmla="*/ 311 h 362"/>
                  <a:gd name="T94" fmla="*/ 0 w 675"/>
                  <a:gd name="T95" fmla="*/ 264 h 362"/>
                  <a:gd name="T96" fmla="*/ 48 w 675"/>
                  <a:gd name="T97" fmla="*/ 264 h 362"/>
                  <a:gd name="T98" fmla="*/ 92 w 675"/>
                  <a:gd name="T99" fmla="*/ 184 h 362"/>
                  <a:gd name="T100" fmla="*/ 104 w 675"/>
                  <a:gd name="T101" fmla="*/ 178 h 362"/>
                  <a:gd name="T102" fmla="*/ 128 w 675"/>
                  <a:gd name="T103" fmla="*/ 153 h 362"/>
                  <a:gd name="T104" fmla="*/ 142 w 675"/>
                  <a:gd name="T105" fmla="*/ 130 h 362"/>
                  <a:gd name="T106" fmla="*/ 182 w 675"/>
                  <a:gd name="T107" fmla="*/ 145 h 362"/>
                  <a:gd name="T108" fmla="*/ 231 w 675"/>
                  <a:gd name="T109" fmla="*/ 157 h 362"/>
                  <a:gd name="T110" fmla="*/ 252 w 675"/>
                  <a:gd name="T111" fmla="*/ 135 h 362"/>
                  <a:gd name="T112" fmla="*/ 265 w 675"/>
                  <a:gd name="T113" fmla="*/ 119 h 362"/>
                  <a:gd name="T114" fmla="*/ 238 w 675"/>
                  <a:gd name="T115" fmla="*/ 6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5" h="362">
                    <a:moveTo>
                      <a:pt x="238" y="67"/>
                    </a:moveTo>
                    <a:lnTo>
                      <a:pt x="246" y="43"/>
                    </a:lnTo>
                    <a:lnTo>
                      <a:pt x="245" y="12"/>
                    </a:lnTo>
                    <a:lnTo>
                      <a:pt x="260" y="4"/>
                    </a:lnTo>
                    <a:lnTo>
                      <a:pt x="271" y="0"/>
                    </a:lnTo>
                    <a:lnTo>
                      <a:pt x="271" y="18"/>
                    </a:lnTo>
                    <a:lnTo>
                      <a:pt x="311" y="24"/>
                    </a:lnTo>
                    <a:lnTo>
                      <a:pt x="330" y="39"/>
                    </a:lnTo>
                    <a:lnTo>
                      <a:pt x="455" y="46"/>
                    </a:lnTo>
                    <a:lnTo>
                      <a:pt x="460" y="48"/>
                    </a:lnTo>
                    <a:lnTo>
                      <a:pt x="476" y="64"/>
                    </a:lnTo>
                    <a:lnTo>
                      <a:pt x="482" y="61"/>
                    </a:lnTo>
                    <a:lnTo>
                      <a:pt x="495" y="69"/>
                    </a:lnTo>
                    <a:lnTo>
                      <a:pt x="500" y="89"/>
                    </a:lnTo>
                    <a:lnTo>
                      <a:pt x="528" y="80"/>
                    </a:lnTo>
                    <a:lnTo>
                      <a:pt x="528" y="126"/>
                    </a:lnTo>
                    <a:lnTo>
                      <a:pt x="535" y="132"/>
                    </a:lnTo>
                    <a:lnTo>
                      <a:pt x="541" y="132"/>
                    </a:lnTo>
                    <a:lnTo>
                      <a:pt x="554" y="142"/>
                    </a:lnTo>
                    <a:lnTo>
                      <a:pt x="559" y="148"/>
                    </a:lnTo>
                    <a:lnTo>
                      <a:pt x="604" y="162"/>
                    </a:lnTo>
                    <a:lnTo>
                      <a:pt x="607" y="162"/>
                    </a:lnTo>
                    <a:lnTo>
                      <a:pt x="611" y="167"/>
                    </a:lnTo>
                    <a:lnTo>
                      <a:pt x="623" y="172"/>
                    </a:lnTo>
                    <a:lnTo>
                      <a:pt x="621" y="181"/>
                    </a:lnTo>
                    <a:lnTo>
                      <a:pt x="654" y="181"/>
                    </a:lnTo>
                    <a:lnTo>
                      <a:pt x="656" y="191"/>
                    </a:lnTo>
                    <a:lnTo>
                      <a:pt x="663" y="194"/>
                    </a:lnTo>
                    <a:lnTo>
                      <a:pt x="663" y="203"/>
                    </a:lnTo>
                    <a:lnTo>
                      <a:pt x="672" y="222"/>
                    </a:lnTo>
                    <a:lnTo>
                      <a:pt x="670" y="224"/>
                    </a:lnTo>
                    <a:lnTo>
                      <a:pt x="675" y="227"/>
                    </a:lnTo>
                    <a:lnTo>
                      <a:pt x="672" y="237"/>
                    </a:lnTo>
                    <a:lnTo>
                      <a:pt x="668" y="249"/>
                    </a:lnTo>
                    <a:lnTo>
                      <a:pt x="670" y="262"/>
                    </a:lnTo>
                    <a:lnTo>
                      <a:pt x="661" y="276"/>
                    </a:lnTo>
                    <a:lnTo>
                      <a:pt x="661" y="289"/>
                    </a:lnTo>
                    <a:lnTo>
                      <a:pt x="656" y="290"/>
                    </a:lnTo>
                    <a:lnTo>
                      <a:pt x="660" y="303"/>
                    </a:lnTo>
                    <a:lnTo>
                      <a:pt x="660" y="311"/>
                    </a:lnTo>
                    <a:lnTo>
                      <a:pt x="661" y="321"/>
                    </a:lnTo>
                    <a:lnTo>
                      <a:pt x="660" y="325"/>
                    </a:lnTo>
                    <a:lnTo>
                      <a:pt x="654" y="314"/>
                    </a:lnTo>
                    <a:lnTo>
                      <a:pt x="649" y="321"/>
                    </a:lnTo>
                    <a:lnTo>
                      <a:pt x="635" y="317"/>
                    </a:lnTo>
                    <a:lnTo>
                      <a:pt x="630" y="325"/>
                    </a:lnTo>
                    <a:lnTo>
                      <a:pt x="595" y="335"/>
                    </a:lnTo>
                    <a:lnTo>
                      <a:pt x="580" y="335"/>
                    </a:lnTo>
                    <a:lnTo>
                      <a:pt x="568" y="321"/>
                    </a:lnTo>
                    <a:lnTo>
                      <a:pt x="547" y="311"/>
                    </a:lnTo>
                    <a:lnTo>
                      <a:pt x="500" y="305"/>
                    </a:lnTo>
                    <a:lnTo>
                      <a:pt x="496" y="302"/>
                    </a:lnTo>
                    <a:lnTo>
                      <a:pt x="486" y="303"/>
                    </a:lnTo>
                    <a:lnTo>
                      <a:pt x="481" y="308"/>
                    </a:lnTo>
                    <a:lnTo>
                      <a:pt x="382" y="308"/>
                    </a:lnTo>
                    <a:lnTo>
                      <a:pt x="382" y="330"/>
                    </a:lnTo>
                    <a:lnTo>
                      <a:pt x="378" y="333"/>
                    </a:lnTo>
                    <a:lnTo>
                      <a:pt x="371" y="338"/>
                    </a:lnTo>
                    <a:lnTo>
                      <a:pt x="342" y="338"/>
                    </a:lnTo>
                    <a:lnTo>
                      <a:pt x="347" y="327"/>
                    </a:lnTo>
                    <a:lnTo>
                      <a:pt x="342" y="314"/>
                    </a:lnTo>
                    <a:lnTo>
                      <a:pt x="305" y="314"/>
                    </a:lnTo>
                    <a:lnTo>
                      <a:pt x="297" y="302"/>
                    </a:lnTo>
                    <a:lnTo>
                      <a:pt x="291" y="286"/>
                    </a:lnTo>
                    <a:lnTo>
                      <a:pt x="290" y="286"/>
                    </a:lnTo>
                    <a:lnTo>
                      <a:pt x="290" y="303"/>
                    </a:lnTo>
                    <a:lnTo>
                      <a:pt x="293" y="314"/>
                    </a:lnTo>
                    <a:lnTo>
                      <a:pt x="283" y="314"/>
                    </a:lnTo>
                    <a:lnTo>
                      <a:pt x="252" y="314"/>
                    </a:lnTo>
                    <a:lnTo>
                      <a:pt x="217" y="317"/>
                    </a:lnTo>
                    <a:lnTo>
                      <a:pt x="217" y="324"/>
                    </a:lnTo>
                    <a:lnTo>
                      <a:pt x="220" y="325"/>
                    </a:lnTo>
                    <a:lnTo>
                      <a:pt x="220" y="340"/>
                    </a:lnTo>
                    <a:lnTo>
                      <a:pt x="217" y="340"/>
                    </a:lnTo>
                    <a:lnTo>
                      <a:pt x="217" y="343"/>
                    </a:lnTo>
                    <a:lnTo>
                      <a:pt x="222" y="348"/>
                    </a:lnTo>
                    <a:lnTo>
                      <a:pt x="225" y="348"/>
                    </a:lnTo>
                    <a:lnTo>
                      <a:pt x="225" y="362"/>
                    </a:lnTo>
                    <a:lnTo>
                      <a:pt x="186" y="351"/>
                    </a:lnTo>
                    <a:lnTo>
                      <a:pt x="186" y="344"/>
                    </a:lnTo>
                    <a:lnTo>
                      <a:pt x="182" y="344"/>
                    </a:lnTo>
                    <a:lnTo>
                      <a:pt x="182" y="338"/>
                    </a:lnTo>
                    <a:lnTo>
                      <a:pt x="177" y="338"/>
                    </a:lnTo>
                    <a:lnTo>
                      <a:pt x="177" y="351"/>
                    </a:lnTo>
                    <a:lnTo>
                      <a:pt x="149" y="348"/>
                    </a:lnTo>
                    <a:lnTo>
                      <a:pt x="147" y="343"/>
                    </a:lnTo>
                    <a:lnTo>
                      <a:pt x="135" y="343"/>
                    </a:lnTo>
                    <a:lnTo>
                      <a:pt x="135" y="338"/>
                    </a:lnTo>
                    <a:lnTo>
                      <a:pt x="118" y="314"/>
                    </a:lnTo>
                    <a:lnTo>
                      <a:pt x="97" y="324"/>
                    </a:lnTo>
                    <a:lnTo>
                      <a:pt x="97" y="314"/>
                    </a:lnTo>
                    <a:lnTo>
                      <a:pt x="83" y="321"/>
                    </a:lnTo>
                    <a:lnTo>
                      <a:pt x="47" y="321"/>
                    </a:lnTo>
                    <a:lnTo>
                      <a:pt x="43" y="311"/>
                    </a:lnTo>
                    <a:lnTo>
                      <a:pt x="33" y="298"/>
                    </a:lnTo>
                    <a:lnTo>
                      <a:pt x="0" y="264"/>
                    </a:lnTo>
                    <a:lnTo>
                      <a:pt x="17" y="262"/>
                    </a:lnTo>
                    <a:lnTo>
                      <a:pt x="48" y="264"/>
                    </a:lnTo>
                    <a:lnTo>
                      <a:pt x="67" y="194"/>
                    </a:lnTo>
                    <a:lnTo>
                      <a:pt x="92" y="184"/>
                    </a:lnTo>
                    <a:lnTo>
                      <a:pt x="97" y="178"/>
                    </a:lnTo>
                    <a:lnTo>
                      <a:pt x="104" y="178"/>
                    </a:lnTo>
                    <a:lnTo>
                      <a:pt x="128" y="165"/>
                    </a:lnTo>
                    <a:lnTo>
                      <a:pt x="128" y="153"/>
                    </a:lnTo>
                    <a:lnTo>
                      <a:pt x="140" y="153"/>
                    </a:lnTo>
                    <a:lnTo>
                      <a:pt x="142" y="130"/>
                    </a:lnTo>
                    <a:lnTo>
                      <a:pt x="147" y="130"/>
                    </a:lnTo>
                    <a:lnTo>
                      <a:pt x="182" y="145"/>
                    </a:lnTo>
                    <a:lnTo>
                      <a:pt x="203" y="142"/>
                    </a:lnTo>
                    <a:lnTo>
                      <a:pt x="231" y="157"/>
                    </a:lnTo>
                    <a:lnTo>
                      <a:pt x="241" y="142"/>
                    </a:lnTo>
                    <a:lnTo>
                      <a:pt x="252" y="135"/>
                    </a:lnTo>
                    <a:lnTo>
                      <a:pt x="265" y="135"/>
                    </a:lnTo>
                    <a:lnTo>
                      <a:pt x="265" y="119"/>
                    </a:lnTo>
                    <a:lnTo>
                      <a:pt x="252" y="104"/>
                    </a:lnTo>
                    <a:lnTo>
                      <a:pt x="238" y="67"/>
                    </a:lnTo>
                    <a:close/>
                  </a:path>
                </a:pathLst>
              </a:custGeom>
              <a:noFill/>
              <a:ln w="4763"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408" name="テキスト ボックス 407"/>
              <p:cNvSpPr txBox="1"/>
              <p:nvPr/>
            </p:nvSpPr>
            <p:spPr>
              <a:xfrm>
                <a:off x="7683051" y="4273423"/>
                <a:ext cx="1068800"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大東市</a:t>
                </a:r>
              </a:p>
            </p:txBody>
          </p:sp>
          <p:sp>
            <p:nvSpPr>
              <p:cNvPr id="395" name="テキスト ボックス 394"/>
              <p:cNvSpPr txBox="1"/>
              <p:nvPr/>
            </p:nvSpPr>
            <p:spPr>
              <a:xfrm>
                <a:off x="7279829" y="3545356"/>
                <a:ext cx="865219"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守口市</a:t>
                </a:r>
              </a:p>
            </p:txBody>
          </p:sp>
          <p:sp>
            <p:nvSpPr>
              <p:cNvPr id="382" name="Freeform 163"/>
              <p:cNvSpPr>
                <a:spLocks/>
              </p:cNvSpPr>
              <p:nvPr/>
            </p:nvSpPr>
            <p:spPr bwMode="auto">
              <a:xfrm rot="1518886">
                <a:off x="7806290" y="4132270"/>
                <a:ext cx="254476" cy="152686"/>
              </a:xfrm>
              <a:custGeom>
                <a:avLst/>
                <a:gdLst>
                  <a:gd name="T0" fmla="*/ 19 w 323"/>
                  <a:gd name="T1" fmla="*/ 0 h 168"/>
                  <a:gd name="T2" fmla="*/ 269 w 323"/>
                  <a:gd name="T3" fmla="*/ 74 h 168"/>
                  <a:gd name="T4" fmla="*/ 279 w 323"/>
                  <a:gd name="T5" fmla="*/ 42 h 168"/>
                  <a:gd name="T6" fmla="*/ 323 w 323"/>
                  <a:gd name="T7" fmla="*/ 124 h 168"/>
                  <a:gd name="T8" fmla="*/ 241 w 323"/>
                  <a:gd name="T9" fmla="*/ 168 h 168"/>
                  <a:gd name="T10" fmla="*/ 251 w 323"/>
                  <a:gd name="T11" fmla="*/ 137 h 168"/>
                  <a:gd name="T12" fmla="*/ 0 w 323"/>
                  <a:gd name="T13" fmla="*/ 63 h 168"/>
                  <a:gd name="T14" fmla="*/ 19 w 323"/>
                  <a:gd name="T15" fmla="*/ 0 h 1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3" h="168">
                    <a:moveTo>
                      <a:pt x="19" y="0"/>
                    </a:moveTo>
                    <a:lnTo>
                      <a:pt x="269" y="74"/>
                    </a:lnTo>
                    <a:lnTo>
                      <a:pt x="279" y="42"/>
                    </a:lnTo>
                    <a:lnTo>
                      <a:pt x="323" y="124"/>
                    </a:lnTo>
                    <a:lnTo>
                      <a:pt x="241" y="168"/>
                    </a:lnTo>
                    <a:lnTo>
                      <a:pt x="251" y="137"/>
                    </a:lnTo>
                    <a:lnTo>
                      <a:pt x="0" y="63"/>
                    </a:lnTo>
                    <a:lnTo>
                      <a:pt x="19" y="0"/>
                    </a:lnTo>
                    <a:close/>
                  </a:path>
                </a:pathLst>
              </a:custGeom>
              <a:solidFill>
                <a:srgbClr val="FFFF00"/>
              </a:solidFill>
              <a:ln w="19050" cap="flat">
                <a:solidFill>
                  <a:srgbClr val="FF0000"/>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65" name="Freeform 146"/>
              <p:cNvSpPr>
                <a:spLocks/>
              </p:cNvSpPr>
              <p:nvPr/>
            </p:nvSpPr>
            <p:spPr bwMode="auto">
              <a:xfrm>
                <a:off x="7406803" y="3762391"/>
                <a:ext cx="696913" cy="677865"/>
              </a:xfrm>
              <a:custGeom>
                <a:avLst/>
                <a:gdLst>
                  <a:gd name="T0" fmla="*/ 439 w 439"/>
                  <a:gd name="T1" fmla="*/ 0 h 427"/>
                  <a:gd name="T2" fmla="*/ 297 w 439"/>
                  <a:gd name="T3" fmla="*/ 41 h 427"/>
                  <a:gd name="T4" fmla="*/ 263 w 439"/>
                  <a:gd name="T5" fmla="*/ 258 h 427"/>
                  <a:gd name="T6" fmla="*/ 81 w 439"/>
                  <a:gd name="T7" fmla="*/ 244 h 427"/>
                  <a:gd name="T8" fmla="*/ 0 w 439"/>
                  <a:gd name="T9" fmla="*/ 427 h 427"/>
                </a:gdLst>
                <a:ahLst/>
                <a:cxnLst>
                  <a:cxn ang="0">
                    <a:pos x="T0" y="T1"/>
                  </a:cxn>
                  <a:cxn ang="0">
                    <a:pos x="T2" y="T3"/>
                  </a:cxn>
                  <a:cxn ang="0">
                    <a:pos x="T4" y="T5"/>
                  </a:cxn>
                  <a:cxn ang="0">
                    <a:pos x="T6" y="T7"/>
                  </a:cxn>
                  <a:cxn ang="0">
                    <a:pos x="T8" y="T9"/>
                  </a:cxn>
                </a:cxnLst>
                <a:rect l="0" t="0" r="r" b="b"/>
                <a:pathLst>
                  <a:path w="439" h="427">
                    <a:moveTo>
                      <a:pt x="439" y="0"/>
                    </a:moveTo>
                    <a:lnTo>
                      <a:pt x="297" y="41"/>
                    </a:lnTo>
                    <a:lnTo>
                      <a:pt x="263" y="258"/>
                    </a:lnTo>
                    <a:lnTo>
                      <a:pt x="81" y="244"/>
                    </a:lnTo>
                    <a:lnTo>
                      <a:pt x="0" y="427"/>
                    </a:lnTo>
                  </a:path>
                </a:pathLst>
              </a:custGeom>
              <a:noFill/>
              <a:ln w="28575" cap="flat">
                <a:solidFill>
                  <a:srgbClr val="FF7C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70" name="Oval 151"/>
              <p:cNvSpPr>
                <a:spLocks noChangeArrowheads="1"/>
              </p:cNvSpPr>
              <p:nvPr/>
            </p:nvSpPr>
            <p:spPr bwMode="auto">
              <a:xfrm>
                <a:off x="8054503" y="3683015"/>
                <a:ext cx="122238" cy="119063"/>
              </a:xfrm>
              <a:prstGeom prst="ellipse">
                <a:avLst/>
              </a:prstGeom>
              <a:noFill/>
              <a:ln w="28575" cap="flat">
                <a:solidFill>
                  <a:srgbClr val="FF5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399" name="テキスト ボックス 398"/>
              <p:cNvSpPr txBox="1"/>
              <p:nvPr/>
            </p:nvSpPr>
            <p:spPr>
              <a:xfrm>
                <a:off x="7240246" y="3800072"/>
                <a:ext cx="814324"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門真市</a:t>
                </a:r>
              </a:p>
            </p:txBody>
          </p:sp>
          <p:sp>
            <p:nvSpPr>
              <p:cNvPr id="389" name="Freeform 174"/>
              <p:cNvSpPr>
                <a:spLocks/>
              </p:cNvSpPr>
              <p:nvPr/>
            </p:nvSpPr>
            <p:spPr bwMode="auto">
              <a:xfrm>
                <a:off x="6917086" y="5094308"/>
                <a:ext cx="244475" cy="153988"/>
              </a:xfrm>
              <a:custGeom>
                <a:avLst/>
                <a:gdLst>
                  <a:gd name="T0" fmla="*/ 154 w 154"/>
                  <a:gd name="T1" fmla="*/ 0 h 97"/>
                  <a:gd name="T2" fmla="*/ 129 w 154"/>
                  <a:gd name="T3" fmla="*/ 97 h 97"/>
                  <a:gd name="T4" fmla="*/ 24 w 154"/>
                  <a:gd name="T5" fmla="*/ 97 h 97"/>
                  <a:gd name="T6" fmla="*/ 0 w 154"/>
                  <a:gd name="T7" fmla="*/ 0 h 97"/>
                  <a:gd name="T8" fmla="*/ 154 w 154"/>
                  <a:gd name="T9" fmla="*/ 0 h 97"/>
                </a:gdLst>
                <a:ahLst/>
                <a:cxnLst>
                  <a:cxn ang="0">
                    <a:pos x="T0" y="T1"/>
                  </a:cxn>
                  <a:cxn ang="0">
                    <a:pos x="T2" y="T3"/>
                  </a:cxn>
                  <a:cxn ang="0">
                    <a:pos x="T4" y="T5"/>
                  </a:cxn>
                  <a:cxn ang="0">
                    <a:pos x="T6" y="T7"/>
                  </a:cxn>
                  <a:cxn ang="0">
                    <a:pos x="T8" y="T9"/>
                  </a:cxn>
                </a:cxnLst>
                <a:rect l="0" t="0" r="r" b="b"/>
                <a:pathLst>
                  <a:path w="154" h="97">
                    <a:moveTo>
                      <a:pt x="154" y="0"/>
                    </a:moveTo>
                    <a:lnTo>
                      <a:pt x="129" y="97"/>
                    </a:lnTo>
                    <a:lnTo>
                      <a:pt x="24" y="97"/>
                    </a:lnTo>
                    <a:lnTo>
                      <a:pt x="0" y="0"/>
                    </a:lnTo>
                    <a:lnTo>
                      <a:pt x="154" y="0"/>
                    </a:lnTo>
                    <a:close/>
                  </a:path>
                </a:pathLst>
              </a:custGeom>
              <a:noFill/>
              <a:ln w="28575" cap="flat">
                <a:solidFill>
                  <a:srgbClr val="FF5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401" name="テキスト ボックス 400"/>
              <p:cNvSpPr txBox="1"/>
              <p:nvPr/>
            </p:nvSpPr>
            <p:spPr>
              <a:xfrm>
                <a:off x="6681673" y="6190085"/>
                <a:ext cx="1068800"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松原市</a:t>
                </a:r>
              </a:p>
            </p:txBody>
          </p:sp>
          <p:sp>
            <p:nvSpPr>
              <p:cNvPr id="400" name="テキスト ボックス 399"/>
              <p:cNvSpPr txBox="1"/>
              <p:nvPr/>
            </p:nvSpPr>
            <p:spPr>
              <a:xfrm>
                <a:off x="8075934" y="5365605"/>
                <a:ext cx="1068800" cy="254477"/>
              </a:xfrm>
              <a:prstGeom prst="rect">
                <a:avLst/>
              </a:prstGeom>
              <a:noFill/>
            </p:spPr>
            <p:txBody>
              <a:bodyPr wrap="square" rtlCol="0">
                <a:spAutoFit/>
              </a:bodyPr>
              <a:lstStyle/>
              <a:p>
                <a:r>
                  <a:rPr lang="ja-JP" altLang="en-US" sz="1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八尾市</a:t>
                </a:r>
              </a:p>
            </p:txBody>
          </p:sp>
        </p:grpSp>
        <p:sp>
          <p:nvSpPr>
            <p:cNvPr id="233" name="正方形/長方形 232"/>
            <p:cNvSpPr/>
            <p:nvPr/>
          </p:nvSpPr>
          <p:spPr>
            <a:xfrm>
              <a:off x="2267744" y="-603447"/>
              <a:ext cx="5400600" cy="204744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4" name="正方形/長方形 233"/>
            <p:cNvSpPr/>
            <p:nvPr/>
          </p:nvSpPr>
          <p:spPr>
            <a:xfrm>
              <a:off x="1206744" y="4750930"/>
              <a:ext cx="6461599" cy="276982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graphicFrame>
        <p:nvGraphicFramePr>
          <p:cNvPr id="205" name="グラフ 204"/>
          <p:cNvGraphicFramePr/>
          <p:nvPr>
            <p:extLst>
              <p:ext uri="{D42A27DB-BD31-4B8C-83A1-F6EECF244321}">
                <p14:modId xmlns:p14="http://schemas.microsoft.com/office/powerpoint/2010/main" val="1539661564"/>
              </p:ext>
            </p:extLst>
          </p:nvPr>
        </p:nvGraphicFramePr>
        <p:xfrm>
          <a:off x="1226078" y="2830957"/>
          <a:ext cx="3415482" cy="3600000"/>
        </p:xfrm>
        <a:graphic>
          <a:graphicData uri="http://schemas.openxmlformats.org/drawingml/2006/chart">
            <c:chart xmlns:c="http://schemas.openxmlformats.org/drawingml/2006/chart" xmlns:r="http://schemas.openxmlformats.org/officeDocument/2006/relationships" r:id="rId2"/>
          </a:graphicData>
        </a:graphic>
      </p:graphicFrame>
      <p:sp>
        <p:nvSpPr>
          <p:cNvPr id="4" name="テキスト ボックス 3"/>
          <p:cNvSpPr txBox="1"/>
          <p:nvPr/>
        </p:nvSpPr>
        <p:spPr>
          <a:xfrm>
            <a:off x="499524" y="404664"/>
            <a:ext cx="8569628" cy="400110"/>
          </a:xfrm>
          <a:prstGeom prst="rect">
            <a:avLst/>
          </a:prstGeom>
          <a:noFill/>
        </p:spPr>
        <p:txBody>
          <a:bodyPr wrap="square" rtlCol="0">
            <a:spAutoFit/>
          </a:bodyPr>
          <a:lstStyle/>
          <a:p>
            <a:r>
              <a:rPr lang="ja-JP" altLang="en-US"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（５）テーマ２ー２</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追加整備による水送り</a:t>
            </a:r>
            <a:r>
              <a:rPr lang="ja-JP" altLang="en-US"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80</a:t>
            </a:r>
            <a:r>
              <a:rPr lang="ja-JP" altLang="en-US"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モデル）</a:t>
            </a:r>
          </a:p>
        </p:txBody>
      </p:sp>
      <p:sp>
        <p:nvSpPr>
          <p:cNvPr id="220"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lang="ja-JP" altLang="en-US" smtClean="0">
                <a:solidFill>
                  <a:prstClr val="white">
                    <a:lumMod val="50000"/>
                  </a:prstClr>
                </a:solidFill>
              </a:rPr>
              <a:pPr/>
              <a:t>32</a:t>
            </a:fld>
            <a:endParaRPr lang="ja-JP" altLang="en-US" dirty="0">
              <a:solidFill>
                <a:prstClr val="white">
                  <a:lumMod val="50000"/>
                </a:prstClr>
              </a:solidFill>
            </a:endParaRPr>
          </a:p>
        </p:txBody>
      </p:sp>
      <p:sp>
        <p:nvSpPr>
          <p:cNvPr id="202" name="テキスト ボックス 201"/>
          <p:cNvSpPr txBox="1"/>
          <p:nvPr/>
        </p:nvSpPr>
        <p:spPr>
          <a:xfrm>
            <a:off x="686433" y="2375669"/>
            <a:ext cx="3384376" cy="369332"/>
          </a:xfrm>
          <a:prstGeom prst="rect">
            <a:avLst/>
          </a:prstGeom>
          <a:noFill/>
        </p:spPr>
        <p:txBody>
          <a:bodyPr wrap="square" rtlCol="0">
            <a:spAutoFit/>
          </a:bodyPr>
          <a:lstStyle/>
          <a:p>
            <a:pPr algn="ctr"/>
            <a:r>
              <a:rPr lang="en-US" altLang="ja-JP" dirty="0">
                <a:solidFill>
                  <a:prstClr val="black"/>
                </a:solidFill>
                <a:latin typeface="HGPｺﾞｼｯｸM" panose="020B0600000000000000" pitchFamily="50" charset="-128"/>
                <a:ea typeface="HGPｺﾞｼｯｸM" panose="020B0600000000000000" pitchFamily="50" charset="-128"/>
              </a:rPr>
              <a:t>【</a:t>
            </a:r>
            <a:r>
              <a:rPr lang="ja-JP" altLang="en-US" dirty="0">
                <a:solidFill>
                  <a:prstClr val="black"/>
                </a:solidFill>
                <a:latin typeface="HGPｺﾞｼｯｸM" panose="020B0600000000000000" pitchFamily="50" charset="-128"/>
                <a:ea typeface="HGPｺﾞｼｯｸM" panose="020B0600000000000000" pitchFamily="50" charset="-128"/>
              </a:rPr>
              <a:t>近隣</a:t>
            </a:r>
            <a:r>
              <a:rPr lang="en-US" altLang="ja-JP" dirty="0">
                <a:solidFill>
                  <a:prstClr val="black"/>
                </a:solidFill>
                <a:latin typeface="HGPｺﾞｼｯｸM" panose="020B0600000000000000" pitchFamily="50" charset="-128"/>
                <a:ea typeface="HGPｺﾞｼｯｸM" panose="020B0600000000000000" pitchFamily="50" charset="-128"/>
              </a:rPr>
              <a:t>11</a:t>
            </a:r>
            <a:r>
              <a:rPr lang="ja-JP" altLang="en-US" dirty="0">
                <a:solidFill>
                  <a:prstClr val="black"/>
                </a:solidFill>
                <a:latin typeface="HGPｺﾞｼｯｸM" panose="020B0600000000000000" pitchFamily="50" charset="-128"/>
                <a:ea typeface="HGPｺﾞｼｯｸM" panose="020B0600000000000000" pitchFamily="50" charset="-128"/>
              </a:rPr>
              <a:t>市の水の構成割合</a:t>
            </a:r>
            <a:r>
              <a:rPr lang="en-US" altLang="ja-JP" dirty="0">
                <a:solidFill>
                  <a:prstClr val="black"/>
                </a:solidFill>
                <a:latin typeface="HGPｺﾞｼｯｸM" panose="020B0600000000000000" pitchFamily="50" charset="-128"/>
                <a:ea typeface="HGPｺﾞｼｯｸM" panose="020B0600000000000000" pitchFamily="50" charset="-128"/>
              </a:rPr>
              <a:t>】</a:t>
            </a:r>
            <a:endParaRPr lang="ja-JP" altLang="en-US" dirty="0">
              <a:solidFill>
                <a:prstClr val="black"/>
              </a:solidFill>
              <a:latin typeface="HGPｺﾞｼｯｸM" panose="020B0600000000000000" pitchFamily="50" charset="-128"/>
              <a:ea typeface="HGPｺﾞｼｯｸM" panose="020B0600000000000000" pitchFamily="50" charset="-128"/>
            </a:endParaRPr>
          </a:p>
        </p:txBody>
      </p:sp>
      <p:sp>
        <p:nvSpPr>
          <p:cNvPr id="208" name="テキスト ボックス 207"/>
          <p:cNvSpPr txBox="1"/>
          <p:nvPr/>
        </p:nvSpPr>
        <p:spPr>
          <a:xfrm>
            <a:off x="2503232" y="2791961"/>
            <a:ext cx="556600" cy="276999"/>
          </a:xfrm>
          <a:prstGeom prst="rect">
            <a:avLst/>
          </a:prstGeom>
          <a:solidFill>
            <a:schemeClr val="bg1"/>
          </a:solidFill>
        </p:spPr>
        <p:txBody>
          <a:bodyPr wrap="square" lIns="0" tIns="0" rIns="0" bIns="0" rtlCol="0">
            <a:spAutoFit/>
          </a:bodyPr>
          <a:lstStyle/>
          <a:p>
            <a:r>
              <a:rPr lang="ja-JP" altLang="en-US"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現在</a:t>
            </a:r>
          </a:p>
        </p:txBody>
      </p:sp>
      <p:sp>
        <p:nvSpPr>
          <p:cNvPr id="209" name="テキスト ボックス 208"/>
          <p:cNvSpPr txBox="1"/>
          <p:nvPr/>
        </p:nvSpPr>
        <p:spPr>
          <a:xfrm>
            <a:off x="3694559" y="2791961"/>
            <a:ext cx="733425" cy="276999"/>
          </a:xfrm>
          <a:prstGeom prst="rect">
            <a:avLst/>
          </a:prstGeom>
          <a:solidFill>
            <a:schemeClr val="bg1"/>
          </a:solidFill>
        </p:spPr>
        <p:txBody>
          <a:bodyPr wrap="square" lIns="0" tIns="0" rIns="0" bIns="0" rtlCol="0">
            <a:spAutoFit/>
          </a:bodyPr>
          <a:lstStyle/>
          <a:p>
            <a:r>
              <a:rPr lang="ja-JP" altLang="en-US"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変更後</a:t>
            </a:r>
          </a:p>
        </p:txBody>
      </p:sp>
      <p:sp>
        <p:nvSpPr>
          <p:cNvPr id="210" name="テキスト ボックス 209"/>
          <p:cNvSpPr txBox="1"/>
          <p:nvPr/>
        </p:nvSpPr>
        <p:spPr>
          <a:xfrm>
            <a:off x="3349559" y="4035649"/>
            <a:ext cx="1341057" cy="276999"/>
          </a:xfrm>
          <a:prstGeom prst="rect">
            <a:avLst/>
          </a:prstGeom>
          <a:noFill/>
        </p:spPr>
        <p:txBody>
          <a:bodyPr wrap="square" rtlCol="0">
            <a:spAutoFit/>
          </a:bodyPr>
          <a:lstStyle/>
          <a:p>
            <a:pPr algn="ct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a:t>
            </a:r>
          </a:p>
        </p:txBody>
      </p:sp>
      <p:sp>
        <p:nvSpPr>
          <p:cNvPr id="211" name="テキスト ボックス 210"/>
          <p:cNvSpPr txBox="1"/>
          <p:nvPr/>
        </p:nvSpPr>
        <p:spPr>
          <a:xfrm>
            <a:off x="3707904" y="5384249"/>
            <a:ext cx="977976"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企業団</a:t>
            </a:r>
          </a:p>
        </p:txBody>
      </p:sp>
      <p:sp>
        <p:nvSpPr>
          <p:cNvPr id="213" name="テキスト ボックス 212"/>
          <p:cNvSpPr txBox="1"/>
          <p:nvPr/>
        </p:nvSpPr>
        <p:spPr>
          <a:xfrm>
            <a:off x="1785871" y="3432351"/>
            <a:ext cx="824196"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その他</a:t>
            </a:r>
          </a:p>
        </p:txBody>
      </p:sp>
      <p:sp>
        <p:nvSpPr>
          <p:cNvPr id="214" name="テキスト ボックス 213"/>
          <p:cNvSpPr txBox="1"/>
          <p:nvPr/>
        </p:nvSpPr>
        <p:spPr>
          <a:xfrm>
            <a:off x="2403252" y="4360647"/>
            <a:ext cx="977976"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企業団</a:t>
            </a:r>
          </a:p>
        </p:txBody>
      </p:sp>
      <p:sp>
        <p:nvSpPr>
          <p:cNvPr id="409" name="テキスト ボックス 408"/>
          <p:cNvSpPr txBox="1"/>
          <p:nvPr/>
        </p:nvSpPr>
        <p:spPr>
          <a:xfrm>
            <a:off x="3709599" y="3061901"/>
            <a:ext cx="641584"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自己水</a:t>
            </a:r>
          </a:p>
        </p:txBody>
      </p:sp>
      <p:sp>
        <p:nvSpPr>
          <p:cNvPr id="410" name="テキスト ボックス 409"/>
          <p:cNvSpPr txBox="1"/>
          <p:nvPr/>
        </p:nvSpPr>
        <p:spPr>
          <a:xfrm>
            <a:off x="4610246" y="2574991"/>
            <a:ext cx="1168351" cy="415498"/>
          </a:xfrm>
          <a:prstGeom prst="rect">
            <a:avLst/>
          </a:prstGeom>
          <a:noFill/>
        </p:spPr>
        <p:txBody>
          <a:bodyPr wrap="square" rtlCol="0">
            <a:spAutoFit/>
          </a:bodyPr>
          <a:lstStyle/>
          <a:p>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豊中市、吹田市</a:t>
            </a:r>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摂津市</a:t>
            </a:r>
          </a:p>
        </p:txBody>
      </p:sp>
      <p:sp>
        <p:nvSpPr>
          <p:cNvPr id="217" name="テキスト ボックス 216"/>
          <p:cNvSpPr txBox="1"/>
          <p:nvPr/>
        </p:nvSpPr>
        <p:spPr>
          <a:xfrm>
            <a:off x="764400" y="764704"/>
            <a:ext cx="7992000" cy="400110"/>
          </a:xfrm>
          <a:prstGeom prst="rect">
            <a:avLst/>
          </a:prstGeom>
          <a:noFill/>
        </p:spPr>
        <p:txBody>
          <a:bodyPr wrap="square" rtlCol="0">
            <a:spAutoFit/>
          </a:bodyPr>
          <a:lstStyle/>
          <a:p>
            <a:r>
              <a:rPr lang="ja-JP" altLang="en-US"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① </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隣接</a:t>
            </a:r>
            <a:r>
              <a:rPr lang="en-US" altLang="ja-JP"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市の受水構成の変更</a:t>
            </a:r>
          </a:p>
        </p:txBody>
      </p:sp>
      <p:sp>
        <p:nvSpPr>
          <p:cNvPr id="201" name="正方形/長方形 200"/>
          <p:cNvSpPr/>
          <p:nvPr/>
        </p:nvSpPr>
        <p:spPr>
          <a:xfrm>
            <a:off x="471860" y="1124744"/>
            <a:ext cx="8420140" cy="12810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Arial" panose="020B0604020202020204" pitchFamily="34" charset="0"/>
              <a:buChar char="•"/>
            </a:pP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大阪市施設を最大限活用し、新たな送水管の整備（総額約</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1000</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億円）を行ったうえで、隣接</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市に大阪市の水を送ると仮定</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する</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342900" indent="-342900">
              <a:buFont typeface="Arial" panose="020B0604020202020204" pitchFamily="34" charset="0"/>
              <a:buChar char="•"/>
            </a:pP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企業団からの受水については、送水管新設の費用を考慮しても、なお大阪市の方が１㎥あたり８円安くなるため、隣接</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市は必要量の約</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80</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％を大阪市からの受水に切り替えることが</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できる</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テキスト ボックス 203"/>
          <p:cNvSpPr txBox="1"/>
          <p:nvPr/>
        </p:nvSpPr>
        <p:spPr>
          <a:xfrm>
            <a:off x="503551" y="5949280"/>
            <a:ext cx="4860537" cy="738664"/>
          </a:xfrm>
          <a:prstGeom prst="rect">
            <a:avLst/>
          </a:prstGeom>
          <a:noFill/>
        </p:spPr>
        <p:txBody>
          <a:bodyPr wrap="square" rtlCol="0">
            <a:spAutoFit/>
          </a:bodyPr>
          <a:lstStyle/>
          <a:p>
            <a:pPr marL="87313" indent="-87313"/>
            <a:r>
              <a:rPr lang="en-US" altLang="ja-JP" sz="1050" dirty="0">
                <a:solidFill>
                  <a:prstClr val="black"/>
                </a:solidFill>
              </a:rPr>
              <a:t>※</a:t>
            </a:r>
            <a:r>
              <a:rPr lang="ja-JP" altLang="en-US" sz="1050" dirty="0">
                <a:solidFill>
                  <a:prstClr val="black"/>
                </a:solidFill>
              </a:rPr>
              <a:t>構成割合</a:t>
            </a:r>
            <a:r>
              <a:rPr lang="en-US" altLang="ja-JP" sz="1050" dirty="0">
                <a:solidFill>
                  <a:prstClr val="black"/>
                </a:solidFill>
              </a:rPr>
              <a:t>2016</a:t>
            </a:r>
            <a:r>
              <a:rPr lang="ja-JP" altLang="en-US" sz="1050" dirty="0">
                <a:solidFill>
                  <a:prstClr val="black"/>
                </a:solidFill>
              </a:rPr>
              <a:t>年度</a:t>
            </a:r>
            <a:r>
              <a:rPr lang="en-US" altLang="ja-JP" sz="1050" dirty="0">
                <a:solidFill>
                  <a:prstClr val="black"/>
                </a:solidFill>
              </a:rPr>
              <a:t>1</a:t>
            </a:r>
            <a:r>
              <a:rPr lang="ja-JP" altLang="en-US" sz="1050" dirty="0">
                <a:solidFill>
                  <a:prstClr val="black"/>
                </a:solidFill>
              </a:rPr>
              <a:t>日最大給水量実績</a:t>
            </a:r>
            <a:r>
              <a:rPr lang="ja-JP" altLang="en-US" sz="1050" dirty="0" smtClean="0">
                <a:solidFill>
                  <a:prstClr val="black"/>
                </a:solidFill>
              </a:rPr>
              <a:t>ベース。</a:t>
            </a:r>
            <a:endParaRPr lang="en-US" altLang="ja-JP" sz="1050" dirty="0">
              <a:solidFill>
                <a:prstClr val="black"/>
              </a:solidFill>
            </a:endParaRPr>
          </a:p>
          <a:p>
            <a:pPr marL="87313" indent="-87313"/>
            <a:r>
              <a:rPr lang="en-US" altLang="ja-JP" sz="1050" dirty="0">
                <a:solidFill>
                  <a:prstClr val="black"/>
                </a:solidFill>
              </a:rPr>
              <a:t>※</a:t>
            </a:r>
            <a:r>
              <a:rPr lang="ja-JP" altLang="en-US" sz="1050" dirty="0">
                <a:solidFill>
                  <a:prstClr val="black"/>
                </a:solidFill>
              </a:rPr>
              <a:t>守口市（自己水率</a:t>
            </a:r>
            <a:r>
              <a:rPr lang="en-US" altLang="ja-JP" sz="1050" dirty="0">
                <a:solidFill>
                  <a:prstClr val="black"/>
                </a:solidFill>
              </a:rPr>
              <a:t>96</a:t>
            </a:r>
            <a:r>
              <a:rPr lang="ja-JP" altLang="en-US" sz="1050" dirty="0">
                <a:solidFill>
                  <a:prstClr val="black"/>
                </a:solidFill>
              </a:rPr>
              <a:t>％）は自己水を転換、それ以外の市は企業団水を</a:t>
            </a:r>
            <a:r>
              <a:rPr lang="ja-JP" altLang="en-US" sz="1050" dirty="0" smtClean="0">
                <a:solidFill>
                  <a:prstClr val="black"/>
                </a:solidFill>
              </a:rPr>
              <a:t>転換。</a:t>
            </a:r>
            <a:endParaRPr lang="ja-JP" altLang="en-US" sz="1050" dirty="0">
              <a:solidFill>
                <a:prstClr val="black"/>
              </a:solidFill>
            </a:endParaRPr>
          </a:p>
          <a:p>
            <a:pPr marL="87313" indent="-87313"/>
            <a:r>
              <a:rPr lang="en-US" altLang="ja-JP" sz="1050" dirty="0">
                <a:solidFill>
                  <a:prstClr val="black"/>
                </a:solidFill>
              </a:rPr>
              <a:t>※</a:t>
            </a:r>
            <a:r>
              <a:rPr lang="ja-JP" altLang="en-US" sz="1050" dirty="0">
                <a:solidFill>
                  <a:prstClr val="black"/>
                </a:solidFill>
              </a:rPr>
              <a:t>堺市の南側は企業団による用水供給を</a:t>
            </a:r>
            <a:r>
              <a:rPr lang="ja-JP" altLang="en-US" sz="1050" dirty="0" smtClean="0">
                <a:solidFill>
                  <a:prstClr val="black"/>
                </a:solidFill>
              </a:rPr>
              <a:t>継続。</a:t>
            </a:r>
            <a:endParaRPr lang="ja-JP" altLang="en-US" sz="1050" dirty="0">
              <a:solidFill>
                <a:prstClr val="black"/>
              </a:solidFill>
            </a:endParaRPr>
          </a:p>
          <a:p>
            <a:pPr marL="87313" indent="-87313"/>
            <a:endParaRPr lang="en-US" altLang="ja-JP" sz="1050" dirty="0">
              <a:solidFill>
                <a:prstClr val="black"/>
              </a:solidFill>
            </a:endParaRPr>
          </a:p>
        </p:txBody>
      </p:sp>
      <p:sp>
        <p:nvSpPr>
          <p:cNvPr id="203" name="テキスト ボックス 202"/>
          <p:cNvSpPr txBox="1"/>
          <p:nvPr/>
        </p:nvSpPr>
        <p:spPr>
          <a:xfrm>
            <a:off x="178457" y="2752100"/>
            <a:ext cx="1168351" cy="577081"/>
          </a:xfrm>
          <a:prstGeom prst="rect">
            <a:avLst/>
          </a:prstGeom>
          <a:noFill/>
        </p:spPr>
        <p:txBody>
          <a:bodyPr wrap="square" rtlCol="0">
            <a:spAutoFit/>
          </a:bodyPr>
          <a:lstStyle/>
          <a:p>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（自己水対象）</a:t>
            </a:r>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豊中市、吹田市</a:t>
            </a:r>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摂津市、守口市</a:t>
            </a:r>
          </a:p>
        </p:txBody>
      </p:sp>
      <p:sp>
        <p:nvSpPr>
          <p:cNvPr id="198" name="テキスト ボックス 197"/>
          <p:cNvSpPr txBox="1"/>
          <p:nvPr/>
        </p:nvSpPr>
        <p:spPr>
          <a:xfrm>
            <a:off x="2404175" y="3049201"/>
            <a:ext cx="641584"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自己水</a:t>
            </a:r>
          </a:p>
        </p:txBody>
      </p:sp>
      <p:cxnSp>
        <p:nvCxnSpPr>
          <p:cNvPr id="5" name="直線矢印コネクタ 4"/>
          <p:cNvCxnSpPr>
            <a:stCxn id="203" idx="3"/>
          </p:cNvCxnSpPr>
          <p:nvPr/>
        </p:nvCxnSpPr>
        <p:spPr>
          <a:xfrm>
            <a:off x="1346808" y="3040641"/>
            <a:ext cx="1070067" cy="12165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7" name="直線矢印コネクタ 6"/>
          <p:cNvCxnSpPr>
            <a:stCxn id="410" idx="2"/>
          </p:cNvCxnSpPr>
          <p:nvPr/>
        </p:nvCxnSpPr>
        <p:spPr>
          <a:xfrm flipH="1">
            <a:off x="4313916" y="2990489"/>
            <a:ext cx="880506" cy="35362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715351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881ECAC4-7C32-4B8E-A6D5-D49269119A2C}" type="slidenum">
              <a:rPr kumimoji="1" lang="ja-JP" altLang="en-US" smtClean="0"/>
              <a:pPr/>
              <a:t>33</a:t>
            </a:fld>
            <a:endParaRPr kumimoji="1" lang="ja-JP" altLang="en-US" dirty="0"/>
          </a:p>
        </p:txBody>
      </p:sp>
      <p:sp>
        <p:nvSpPr>
          <p:cNvPr id="15" name="テキスト ボックス 14"/>
          <p:cNvSpPr txBox="1"/>
          <p:nvPr/>
        </p:nvSpPr>
        <p:spPr>
          <a:xfrm>
            <a:off x="304403" y="4688861"/>
            <a:ext cx="4293304" cy="646331"/>
          </a:xfrm>
          <a:prstGeom prst="rect">
            <a:avLst/>
          </a:prstGeom>
          <a:noFill/>
        </p:spPr>
        <p:txBody>
          <a:bodyPr wrap="square" rtlCol="0">
            <a:spAutoFit/>
          </a:bodyPr>
          <a:lstStyle/>
          <a:p>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浄水・送水</a:t>
            </a:r>
            <a:r>
              <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36</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円</a:t>
            </a:r>
            <a:r>
              <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
            </a:r>
            <a:br>
              <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＋新設送水管等平均</a:t>
            </a:r>
            <a:r>
              <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9</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円</a:t>
            </a:r>
            <a:r>
              <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角丸四角形 21"/>
          <p:cNvSpPr/>
          <p:nvPr/>
        </p:nvSpPr>
        <p:spPr>
          <a:xfrm>
            <a:off x="470202" y="5245685"/>
            <a:ext cx="2145291" cy="765014"/>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大阪市から送水</a:t>
            </a:r>
            <a:endParaRPr kumimoji="1"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角丸四角形 25"/>
          <p:cNvSpPr/>
          <p:nvPr/>
        </p:nvSpPr>
        <p:spPr>
          <a:xfrm>
            <a:off x="470202" y="2510168"/>
            <a:ext cx="2145291" cy="759666"/>
          </a:xfrm>
          <a:prstGeom prst="roundRect">
            <a:avLst/>
          </a:prstGeom>
          <a:solidFill>
            <a:schemeClr val="tx2">
              <a:lumMod val="40000"/>
              <a:lumOff val="60000"/>
              <a:alpha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大阪広域水道企業団から</a:t>
            </a:r>
            <a:r>
              <a:rPr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送水</a:t>
            </a:r>
            <a:endParaRPr lang="en-US" altLang="ja-JP"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テキスト ボックス 26"/>
          <p:cNvSpPr txBox="1"/>
          <p:nvPr/>
        </p:nvSpPr>
        <p:spPr>
          <a:xfrm>
            <a:off x="254179" y="3269834"/>
            <a:ext cx="3072393" cy="369332"/>
          </a:xfrm>
          <a:prstGeom prst="rect">
            <a:avLst/>
          </a:prstGeom>
          <a:noFill/>
        </p:spPr>
        <p:txBody>
          <a:bodyPr wrap="square" rtlCol="0">
            <a:spAutoFit/>
          </a:bodyPr>
          <a:lstStyle/>
          <a:p>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浄水・送水コスト</a:t>
            </a:r>
            <a:r>
              <a:rPr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53</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円</a:t>
            </a:r>
            <a:r>
              <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上下矢印 29"/>
          <p:cNvSpPr/>
          <p:nvPr/>
        </p:nvSpPr>
        <p:spPr>
          <a:xfrm>
            <a:off x="966988" y="3536695"/>
            <a:ext cx="360040" cy="1152166"/>
          </a:xfrm>
          <a:prstGeom prst="upDownArrow">
            <a:avLst/>
          </a:prstGeom>
          <a:solidFill>
            <a:schemeClr val="bg1">
              <a:lumMod val="50000"/>
            </a:schemeClr>
          </a:solidFill>
        </p:spPr>
        <p:style>
          <a:lnRef idx="0">
            <a:schemeClr val="dk1"/>
          </a:lnRef>
          <a:fillRef idx="3">
            <a:schemeClr val="dk1"/>
          </a:fillRef>
          <a:effectRef idx="3">
            <a:schemeClr val="dk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1325652" y="4002279"/>
            <a:ext cx="2454260" cy="523220"/>
          </a:xfrm>
          <a:prstGeom prst="rect">
            <a:avLst/>
          </a:prstGeom>
          <a:noFill/>
        </p:spPr>
        <p:txBody>
          <a:bodyPr wrap="square" rtlCol="0">
            <a:spAutoFit/>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この差を隣接市のコスト</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削減効果とする</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テキスト ボックス 32"/>
          <p:cNvSpPr txBox="1"/>
          <p:nvPr/>
        </p:nvSpPr>
        <p:spPr>
          <a:xfrm>
            <a:off x="1310695" y="3713593"/>
            <a:ext cx="2079238" cy="369332"/>
          </a:xfrm>
          <a:prstGeom prst="rect">
            <a:avLst/>
          </a:prstGeom>
          <a:noFill/>
        </p:spPr>
        <p:txBody>
          <a:bodyPr wrap="square" rtlCol="0">
            <a:spAutoFit/>
          </a:bodyPr>
          <a:lstStyle/>
          <a:p>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差平均</a:t>
            </a:r>
            <a:r>
              <a:rPr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8</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円</a:t>
            </a:r>
            <a:r>
              <a:rPr kumimoji="1" lang="en-US" altLang="ja-JP" b="1"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 name="テキスト ボックス 33"/>
          <p:cNvSpPr txBox="1"/>
          <p:nvPr/>
        </p:nvSpPr>
        <p:spPr>
          <a:xfrm>
            <a:off x="67198" y="5166527"/>
            <a:ext cx="330997" cy="923330"/>
          </a:xfrm>
          <a:prstGeom prst="rect">
            <a:avLst/>
          </a:prstGeom>
          <a:noFill/>
        </p:spPr>
        <p:txBody>
          <a:bodyPr wrap="square" rtlCol="0">
            <a:spAutoFit/>
          </a:bodyPr>
          <a:lstStyle/>
          <a:p>
            <a:r>
              <a:rPr kumimoji="1" lang="ja-JP" altLang="en-US"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変更後</a:t>
            </a:r>
            <a:endParaRPr kumimoji="1" lang="ja-JP" altLang="en-US"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 name="テキスト ボックス 34"/>
          <p:cNvSpPr txBox="1"/>
          <p:nvPr/>
        </p:nvSpPr>
        <p:spPr>
          <a:xfrm>
            <a:off x="67198" y="2623503"/>
            <a:ext cx="330997" cy="646331"/>
          </a:xfrm>
          <a:prstGeom prst="rect">
            <a:avLst/>
          </a:prstGeom>
          <a:noFill/>
        </p:spPr>
        <p:txBody>
          <a:bodyPr wrap="square" rtlCol="0">
            <a:spAutoFit/>
          </a:bodyPr>
          <a:lstStyle/>
          <a:p>
            <a:r>
              <a:rPr kumimoji="1"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現在</a:t>
            </a:r>
            <a:endParaRPr kumimoji="1"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p:cNvSpPr/>
          <p:nvPr/>
        </p:nvSpPr>
        <p:spPr>
          <a:xfrm>
            <a:off x="399750" y="980728"/>
            <a:ext cx="8636746" cy="13187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隣接</a:t>
            </a:r>
            <a:r>
              <a:rPr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市との連絡管等の新設によるコスト（水量あたり平均</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９</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円）を追加したうえで、現在の企業団と大阪市のコスト差を隣接市のコスト削減効果と仮定</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守口市については自己水と大阪市のコスト差をコスト削減効果と仮定</a:t>
            </a:r>
            <a:endParaRPr kumimoji="1"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シミュレーションでは、</a:t>
            </a: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隣接</a:t>
            </a:r>
            <a:r>
              <a:rPr kumimoji="1"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市の給水原価は平均</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a:t>
            </a: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％の削減が可能となる</a:t>
            </a:r>
            <a:endParaRPr kumimoji="1"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19" name="表 18"/>
          <p:cNvGraphicFramePr>
            <a:graphicFrameLocks noGrp="1"/>
          </p:cNvGraphicFramePr>
          <p:nvPr>
            <p:extLst/>
          </p:nvPr>
        </p:nvGraphicFramePr>
        <p:xfrm>
          <a:off x="4204582" y="2276872"/>
          <a:ext cx="4431264" cy="4244727"/>
        </p:xfrm>
        <a:graphic>
          <a:graphicData uri="http://schemas.openxmlformats.org/drawingml/2006/table">
            <a:tbl>
              <a:tblPr firstRow="1" bandRow="1">
                <a:tableStyleId>{F5AB1C69-6EDB-4FF4-983F-18BD219EF322}</a:tableStyleId>
              </a:tblPr>
              <a:tblGrid>
                <a:gridCol w="845054"/>
                <a:gridCol w="741444"/>
                <a:gridCol w="741444"/>
                <a:gridCol w="736587"/>
                <a:gridCol w="682118"/>
                <a:gridCol w="684617"/>
              </a:tblGrid>
              <a:tr h="758968">
                <a:tc>
                  <a:txBody>
                    <a:bodyPr/>
                    <a:lstStyle/>
                    <a:p>
                      <a:pPr algn="ctr" fontAlgn="ctr"/>
                      <a:r>
                        <a:rPr lang="ja-JP" altLang="en-US" sz="16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隣接市</a:t>
                      </a:r>
                    </a:p>
                  </a:txBody>
                  <a:tcPr marL="9525" marR="9525" marT="9525" marB="0" anchor="ctr"/>
                </a:tc>
                <a:tc>
                  <a:txBody>
                    <a:bodyPr/>
                    <a:lstStyle/>
                    <a:p>
                      <a:pPr algn="ctr" fontAlgn="ctr"/>
                      <a:r>
                        <a:rPr lang="ja-JP" altLang="en-US" sz="14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大阪市から</a:t>
                      </a:r>
                      <a:r>
                        <a:rPr lang="ja-JP" altLang="en-US" sz="14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の平均送水量</a:t>
                      </a:r>
                      <a:endParaRPr lang="en-US" altLang="ja-JP" sz="14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algn="ctr" fontAlgn="ctr"/>
                      <a:r>
                        <a:rPr lang="en-US" altLang="ja-JP" sz="11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千㎥</a:t>
                      </a:r>
                      <a:r>
                        <a:rPr lang="en-US" altLang="ja-JP" sz="11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日）</a:t>
                      </a:r>
                    </a:p>
                  </a:txBody>
                  <a:tcPr marL="9525" marR="9525" marT="9525" marB="0" anchor="ctr"/>
                </a:tc>
                <a:tc>
                  <a:txBody>
                    <a:bodyPr/>
                    <a:lstStyle/>
                    <a:p>
                      <a:pPr algn="ctr" fontAlgn="ctr"/>
                      <a:r>
                        <a:rPr lang="ja-JP" altLang="en-US" sz="14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大阪市からの水送り</a:t>
                      </a:r>
                      <a:r>
                        <a:rPr lang="ja-JP" altLang="en-US" sz="14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コスト</a:t>
                      </a:r>
                      <a:endParaRPr lang="en-US" altLang="ja-JP" sz="14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algn="ctr" fontAlgn="ctr"/>
                      <a:r>
                        <a:rPr lang="en-US" altLang="ja-JP" sz="12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円</a:t>
                      </a:r>
                      <a:r>
                        <a:rPr lang="en-US" altLang="ja-JP" sz="12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2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ctr" fontAlgn="ctr"/>
                      <a:r>
                        <a:rPr lang="ja-JP" altLang="en-US"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現在</a:t>
                      </a:r>
                      <a:endParaRPr lang="en-US" altLang="ja-JP" sz="16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b"/>
                </a:tc>
                <a:tc>
                  <a:txBody>
                    <a:bodyPr/>
                    <a:lstStyle/>
                    <a:p>
                      <a:pPr algn="ctr" fontAlgn="ctr"/>
                      <a:r>
                        <a:rPr lang="ja-JP" altLang="en-US"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変更後</a:t>
                      </a:r>
                      <a:endParaRPr lang="ja-JP" altLang="en-US" sz="16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b"/>
                </a:tc>
                <a:tc>
                  <a:txBody>
                    <a:bodyPr/>
                    <a:lstStyle/>
                    <a:p>
                      <a:pPr algn="ctr" fontAlgn="ctr"/>
                      <a:r>
                        <a:rPr lang="ja-JP" altLang="en-US"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削減</a:t>
                      </a:r>
                      <a:endParaRPr lang="en-US" altLang="ja-JP"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algn="ctr" fontAlgn="ctr"/>
                      <a:r>
                        <a:rPr lang="ja-JP" altLang="en-US"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割合</a:t>
                      </a:r>
                      <a:endParaRPr lang="en-US" altLang="ja-JP"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tc>
              </a:tr>
              <a:tr h="272277">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守口市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48</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en-US" altLang="ja-JP" sz="14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36</a:t>
                      </a:r>
                      <a:endParaRPr kumimoji="1" lang="en-US" altLang="ja-JP" sz="14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156</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marL="0" algn="r" defTabSz="914400" rtl="0" eaLnBrk="1" fontAlgn="ctr" latinLnBrk="0" hangingPunct="1"/>
                      <a:r>
                        <a:rPr kumimoji="1" lang="en-US" altLang="ja-JP" sz="14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135</a:t>
                      </a:r>
                      <a:endParaRPr kumimoji="1" lang="en-US" altLang="ja-JP" sz="14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ja-JP" altLang="en-US"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14%</a:t>
                      </a:r>
                      <a:endParaRPr kumimoji="1" lang="en-US" altLang="ja-JP" sz="16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72277">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門真市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38</a:t>
                      </a:r>
                    </a:p>
                  </a:txBody>
                  <a:tcPr marL="0" marR="0" marT="0" marB="0" anchor="ctr"/>
                </a:tc>
                <a:tc>
                  <a:txBody>
                    <a:bodyPr/>
                    <a:lstStyle/>
                    <a:p>
                      <a:pPr algn="r" fontAlgn="ctr"/>
                      <a:r>
                        <a:rPr kumimoji="1" lang="en-US" altLang="ja-JP" sz="14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39</a:t>
                      </a:r>
                      <a:endParaRPr kumimoji="1" lang="en-US" altLang="ja-JP" sz="14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158</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marL="0" algn="r" defTabSz="914400" rtl="0" eaLnBrk="1" fontAlgn="ctr" latinLnBrk="0" hangingPunct="1"/>
                      <a:r>
                        <a:rPr kumimoji="1" lang="en-US" altLang="ja-JP" sz="14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143</a:t>
                      </a:r>
                    </a:p>
                  </a:txBody>
                  <a:tcPr marL="0" marR="0" marT="0" marB="0" anchor="ctr"/>
                </a:tc>
                <a:tc>
                  <a:txBody>
                    <a:bodyPr/>
                    <a:lstStyle/>
                    <a:p>
                      <a:pPr algn="r" fontAlgn="ctr"/>
                      <a:r>
                        <a:rPr kumimoji="1" lang="ja-JP" altLang="en-US"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9%</a:t>
                      </a:r>
                      <a:endParaRPr kumimoji="1" lang="en-US" altLang="ja-JP" sz="16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72277">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寝屋川市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67</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en-US" altLang="ja-JP" sz="14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40</a:t>
                      </a:r>
                      <a:endParaRPr kumimoji="1" lang="en-US" altLang="ja-JP" sz="14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152</a:t>
                      </a:r>
                      <a:endPar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marL="0" algn="r" defTabSz="914400" rtl="0" eaLnBrk="1" fontAlgn="ctr" latinLnBrk="0" hangingPunct="1"/>
                      <a:r>
                        <a:rPr kumimoji="1" lang="en-US" altLang="ja-JP" sz="14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139</a:t>
                      </a:r>
                      <a:endParaRPr kumimoji="1" lang="en-US" altLang="ja-JP" sz="14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ja-JP" altLang="en-US"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9%</a:t>
                      </a:r>
                      <a:endParaRPr kumimoji="1" lang="en-US" altLang="ja-JP" sz="16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72277">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大東市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38</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en-US" altLang="ja-JP" sz="14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41</a:t>
                      </a:r>
                      <a:endParaRPr kumimoji="1" lang="en-US" altLang="ja-JP" sz="14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153</a:t>
                      </a:r>
                    </a:p>
                  </a:txBody>
                  <a:tcPr marL="0" marR="0" marT="0" marB="0" anchor="ctr"/>
                </a:tc>
                <a:tc>
                  <a:txBody>
                    <a:bodyPr/>
                    <a:lstStyle/>
                    <a:p>
                      <a:pPr marL="0" algn="r" defTabSz="914400" rtl="0" eaLnBrk="1" fontAlgn="ctr" latinLnBrk="0" hangingPunct="1"/>
                      <a:r>
                        <a:rPr kumimoji="1" lang="en-US" altLang="ja-JP" sz="14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140</a:t>
                      </a:r>
                    </a:p>
                  </a:txBody>
                  <a:tcPr marL="0" marR="0" marT="0" marB="0" anchor="ctr"/>
                </a:tc>
                <a:tc>
                  <a:txBody>
                    <a:bodyPr/>
                    <a:lstStyle/>
                    <a:p>
                      <a:pPr algn="r" fontAlgn="ctr"/>
                      <a:r>
                        <a:rPr kumimoji="1" lang="ja-JP" altLang="en-US"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8%</a:t>
                      </a:r>
                      <a:endParaRPr kumimoji="1" lang="en-US" altLang="ja-JP" sz="16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72277">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東大阪市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149</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en-US" altLang="ja-JP" sz="14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44</a:t>
                      </a:r>
                      <a:endParaRPr kumimoji="1" lang="en-US" altLang="ja-JP" sz="14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164</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marL="0" algn="r" defTabSz="914400" rtl="0" eaLnBrk="1" fontAlgn="ctr" latinLnBrk="0" hangingPunct="1"/>
                      <a:r>
                        <a:rPr kumimoji="1" lang="en-US" altLang="ja-JP" sz="14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155</a:t>
                      </a:r>
                      <a:endParaRPr kumimoji="1" lang="en-US" altLang="ja-JP" sz="14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ja-JP" altLang="en-US"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6%</a:t>
                      </a:r>
                      <a:endParaRPr kumimoji="1" lang="en-US" altLang="ja-JP" sz="16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72277">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豊中市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102</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en-US" altLang="ja-JP" sz="14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50</a:t>
                      </a:r>
                      <a:endParaRPr kumimoji="1" lang="en-US" altLang="ja-JP" sz="14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164</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marL="0" algn="r" defTabSz="914400" rtl="0" eaLnBrk="1" fontAlgn="ctr" latinLnBrk="0" hangingPunct="1"/>
                      <a:r>
                        <a:rPr kumimoji="1" lang="en-US" altLang="ja-JP" sz="14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162</a:t>
                      </a:r>
                      <a:endParaRPr kumimoji="1" lang="en-US" altLang="ja-JP" sz="14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ja-JP" altLang="en-US"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endParaRPr kumimoji="1" lang="en-US" altLang="ja-JP" sz="16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72277">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吹田市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70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en-US" altLang="ja-JP" sz="14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42</a:t>
                      </a:r>
                      <a:endParaRPr kumimoji="1" lang="en-US" altLang="ja-JP" sz="14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133</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marL="0" algn="r" defTabSz="914400" rtl="0" eaLnBrk="1" fontAlgn="ctr" latinLnBrk="0" hangingPunct="1"/>
                      <a:r>
                        <a:rPr kumimoji="1" lang="en-US" altLang="ja-JP" sz="14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126</a:t>
                      </a:r>
                      <a:endParaRPr kumimoji="1" lang="en-US" altLang="ja-JP" sz="14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ja-JP" altLang="en-US"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6%</a:t>
                      </a:r>
                      <a:endParaRPr kumimoji="1" lang="en-US" altLang="ja-JP" sz="16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72277">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摂津市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19</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en-US" altLang="ja-JP" sz="14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48</a:t>
                      </a:r>
                      <a:endParaRPr kumimoji="1" lang="en-US" altLang="ja-JP" sz="14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179</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marL="0" algn="r" defTabSz="914400" rtl="0" eaLnBrk="1" fontAlgn="ctr" latinLnBrk="0" hangingPunct="1"/>
                      <a:r>
                        <a:rPr kumimoji="1" lang="en-US" altLang="ja-JP" sz="14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175</a:t>
                      </a:r>
                      <a:endParaRPr kumimoji="1" lang="en-US" altLang="ja-JP" sz="14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ja-JP" altLang="en-US"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endParaRPr kumimoji="1" lang="en-US" altLang="ja-JP" sz="16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72277">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堺市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121</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en-US" altLang="ja-JP" sz="14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49</a:t>
                      </a:r>
                      <a:endParaRPr kumimoji="1" lang="en-US" altLang="ja-JP" sz="14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154</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marL="0" algn="r" defTabSz="914400" rtl="0" eaLnBrk="1" fontAlgn="ctr" latinLnBrk="0" hangingPunct="1"/>
                      <a:r>
                        <a:rPr kumimoji="1" lang="en-US" altLang="ja-JP" sz="14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152</a:t>
                      </a:r>
                      <a:endParaRPr kumimoji="1" lang="en-US" altLang="ja-JP" sz="14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ja-JP" altLang="en-US"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endParaRPr kumimoji="1" lang="en-US" altLang="ja-JP" sz="16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272277">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八尾市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88</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en-US" altLang="ja-JP" sz="14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49</a:t>
                      </a:r>
                      <a:endParaRPr kumimoji="1" lang="en-US" altLang="ja-JP" sz="14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160</a:t>
                      </a:r>
                    </a:p>
                  </a:txBody>
                  <a:tcPr marL="0" marR="0" marT="0" marB="0" anchor="ctr"/>
                </a:tc>
                <a:tc>
                  <a:txBody>
                    <a:bodyPr/>
                    <a:lstStyle/>
                    <a:p>
                      <a:pPr marL="0" algn="r" defTabSz="914400" rtl="0" eaLnBrk="1" fontAlgn="ctr" latinLnBrk="0" hangingPunct="1"/>
                      <a:r>
                        <a:rPr kumimoji="1" lang="en-US" altLang="ja-JP" sz="14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156</a:t>
                      </a:r>
                      <a:endParaRPr kumimoji="1" lang="en-US" altLang="ja-JP" sz="14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ja-JP" altLang="en-US"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600" b="0" i="0" u="none" strike="noStrike" kern="120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r>
                        <a:rPr kumimoji="1" lang="en-US" altLang="ja-JP" sz="1600" b="0" i="0" u="none" strike="noStrike" kern="1200"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p>
                  </a:txBody>
                  <a:tcPr marL="0" marR="0" marT="0" marB="0" anchor="ctr"/>
                </a:tc>
              </a:tr>
              <a:tr h="272277">
                <a:tc>
                  <a:txBody>
                    <a:bodyPr/>
                    <a:lstStyle/>
                    <a:p>
                      <a:pPr algn="l" fontAlgn="ctr"/>
                      <a:r>
                        <a:rPr lang="ja-JP" altLang="en-US"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松原市</a:t>
                      </a:r>
                      <a:endParaRPr lang="ja-JP" altLang="en-US"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34</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en-US" altLang="ja-JP" sz="14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55</a:t>
                      </a:r>
                      <a:endParaRPr kumimoji="1" lang="en-US" altLang="ja-JP" sz="14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158</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4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160</a:t>
                      </a:r>
                      <a:endParaRPr lang="en-US" altLang="ja-JP" sz="14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6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6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r h="393539">
                <a:tc>
                  <a:txBody>
                    <a:bodyPr/>
                    <a:lstStyle/>
                    <a:p>
                      <a:pPr algn="ctr" fontAlgn="ctr"/>
                      <a:r>
                        <a:rPr lang="ja-JP" altLang="en-US" sz="1600" b="1"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平均</a:t>
                      </a:r>
                      <a:endParaRPr lang="ja-JP" altLang="en-US" sz="1600" b="1"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tc>
                <a:tc>
                  <a:txBody>
                    <a:bodyPr/>
                    <a:lstStyle/>
                    <a:p>
                      <a:pPr algn="ctr" fontAlgn="ctr"/>
                      <a:r>
                        <a:rPr lang="ja-JP" altLang="en-US" sz="1200" b="1"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合計</a:t>
                      </a:r>
                      <a:endParaRPr lang="en-US" altLang="ja-JP" sz="1200" b="1"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algn="ctr" fontAlgn="ctr"/>
                      <a:r>
                        <a:rPr lang="en-US" altLang="ja-JP" sz="1600" b="1"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773</a:t>
                      </a:r>
                      <a:endParaRPr lang="en-US" altLang="ja-JP" sz="1600" b="1"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kumimoji="1" lang="en-US" altLang="ja-JP" sz="1600" b="1"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45</a:t>
                      </a:r>
                      <a:endParaRPr kumimoji="1" lang="en-US" altLang="ja-JP" sz="1600" b="1"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600" b="1"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157</a:t>
                      </a:r>
                      <a:endParaRPr lang="en-US" altLang="ja-JP" sz="1600" b="1"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en-US" altLang="ja-JP" sz="1600" b="1"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151</a:t>
                      </a:r>
                      <a:endParaRPr lang="en-US" altLang="ja-JP" sz="1600" b="1"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c>
                  <a:txBody>
                    <a:bodyPr/>
                    <a:lstStyle/>
                    <a:p>
                      <a:pPr algn="r" fontAlgn="ctr"/>
                      <a:r>
                        <a:rPr lang="ja-JP" altLang="en-US" sz="1600" b="0" i="0" u="none" strike="noStrike" dirty="0" smtClean="0">
                          <a:solidFill>
                            <a:srgbClr val="C00000"/>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i="0" u="none" strike="noStrike" dirty="0" smtClean="0">
                          <a:solidFill>
                            <a:srgbClr val="C00000"/>
                          </a:solidFill>
                          <a:effectLst/>
                          <a:latin typeface="メイリオ" panose="020B0604030504040204" pitchFamily="50" charset="-128"/>
                          <a:ea typeface="メイリオ" panose="020B0604030504040204" pitchFamily="50" charset="-128"/>
                          <a:cs typeface="メイリオ" panose="020B0604030504040204" pitchFamily="50" charset="-128"/>
                        </a:rPr>
                        <a:t>5</a:t>
                      </a:r>
                      <a:r>
                        <a:rPr lang="en-US" altLang="ja-JP" sz="1600" b="1" i="0" u="none" strike="noStrike" dirty="0" smtClean="0">
                          <a:solidFill>
                            <a:srgbClr val="C00000"/>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1" i="0" u="none" strike="noStrike" dirty="0">
                        <a:solidFill>
                          <a:srgbClr val="C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0" marR="0" marT="0" marB="0" anchor="ctr"/>
                </a:tc>
              </a:tr>
            </a:tbl>
          </a:graphicData>
        </a:graphic>
      </p:graphicFrame>
      <p:sp>
        <p:nvSpPr>
          <p:cNvPr id="20" name="正方形/長方形 19"/>
          <p:cNvSpPr/>
          <p:nvPr/>
        </p:nvSpPr>
        <p:spPr>
          <a:xfrm>
            <a:off x="6660233" y="2320416"/>
            <a:ext cx="1224136" cy="359594"/>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tIns="0" bIns="0" rtlCol="0" anchor="ctr"/>
          <a:lstStyle/>
          <a:p>
            <a:pPr algn="ctr"/>
            <a:r>
              <a:rPr kumimoji="1" lang="ja-JP" altLang="en-US" sz="1600" b="1" dirty="0" smtClean="0">
                <a:latin typeface="メイリオ" panose="020B0604030504040204" pitchFamily="50" charset="-128"/>
                <a:ea typeface="メイリオ" panose="020B0604030504040204" pitchFamily="50" charset="-128"/>
                <a:cs typeface="メイリオ" panose="020B0604030504040204" pitchFamily="50" charset="-128"/>
              </a:rPr>
              <a:t>給水原価</a:t>
            </a:r>
            <a:endParaRPr kumimoji="1" lang="en-US" altLang="ja-JP" sz="1600" b="1" dirty="0" smtClean="0">
              <a:latin typeface="メイリオ" panose="020B0604030504040204" pitchFamily="50" charset="-128"/>
              <a:ea typeface="メイリオ" panose="020B0604030504040204" pitchFamily="50" charset="-128"/>
              <a:cs typeface="メイリオ" panose="020B0604030504040204" pitchFamily="50" charset="-128"/>
            </a:endParaRPr>
          </a:p>
          <a:p>
            <a:pPr algn="ctr"/>
            <a:r>
              <a:rPr lang="en-US" altLang="ja-JP" sz="1200" b="1"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円</a:t>
            </a:r>
            <a:r>
              <a:rPr lang="en-US" altLang="ja-JP" sz="12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右矢印 20"/>
          <p:cNvSpPr/>
          <p:nvPr/>
        </p:nvSpPr>
        <p:spPr>
          <a:xfrm>
            <a:off x="3606217" y="3525412"/>
            <a:ext cx="273820" cy="1604552"/>
          </a:xfrm>
          <a:prstGeom prst="rightArrow">
            <a:avLst>
              <a:gd name="adj1" fmla="val 50000"/>
              <a:gd name="adj2" fmla="val 100000"/>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24" name="正方形/長方形 23"/>
          <p:cNvSpPr/>
          <p:nvPr/>
        </p:nvSpPr>
        <p:spPr>
          <a:xfrm>
            <a:off x="4124139" y="6089551"/>
            <a:ext cx="4624325" cy="432048"/>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539552" y="652626"/>
            <a:ext cx="8532000" cy="400110"/>
          </a:xfrm>
          <a:prstGeom prst="rect">
            <a:avLst/>
          </a:prstGeom>
          <a:noFill/>
        </p:spPr>
        <p:txBody>
          <a:bodyPr wrap="square" rtlCol="0">
            <a:spAutoFit/>
          </a:bodyPr>
          <a:lstStyle/>
          <a:p>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　②</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シミュレーション結果</a:t>
            </a:r>
            <a:endParaRPr lang="ja-JP" altLang="en-US"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716719546"/>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スライド番号プレースホルダー 3"/>
          <p:cNvSpPr>
            <a:spLocks noGrp="1"/>
          </p:cNvSpPr>
          <p:nvPr>
            <p:ph type="sldNum" sz="quarter" idx="12"/>
          </p:nvPr>
        </p:nvSpPr>
        <p:spPr>
          <a:xfrm>
            <a:off x="7010400" y="6465143"/>
            <a:ext cx="2133600" cy="365125"/>
          </a:xfrm>
        </p:spPr>
        <p:txBody>
          <a:bodyPr/>
          <a:lstStyle/>
          <a:p>
            <a:fld id="{881ECAC4-7C32-4B8E-A6D5-D49269119A2C}" type="slidenum">
              <a:rPr kumimoji="1" lang="ja-JP" altLang="en-US" smtClean="0"/>
              <a:pPr/>
              <a:t>34</a:t>
            </a:fld>
            <a:endParaRPr kumimoji="1" lang="ja-JP" altLang="en-US" dirty="0"/>
          </a:p>
        </p:txBody>
      </p:sp>
      <p:sp>
        <p:nvSpPr>
          <p:cNvPr id="12" name="テキスト ボックス 11"/>
          <p:cNvSpPr txBox="1"/>
          <p:nvPr/>
        </p:nvSpPr>
        <p:spPr>
          <a:xfrm>
            <a:off x="971600" y="548680"/>
            <a:ext cx="8172400"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③ 関係事</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業者への影響</a:t>
            </a:r>
          </a:p>
        </p:txBody>
      </p:sp>
      <p:sp>
        <p:nvSpPr>
          <p:cNvPr id="11" name="テキスト ボックス 10"/>
          <p:cNvSpPr txBox="1"/>
          <p:nvPr/>
        </p:nvSpPr>
        <p:spPr>
          <a:xfrm>
            <a:off x="645781" y="1916832"/>
            <a:ext cx="4574291" cy="369332"/>
          </a:xfrm>
          <a:prstGeom prst="rect">
            <a:avLst/>
          </a:prstGeom>
          <a:noFill/>
        </p:spPr>
        <p:txBody>
          <a:bodyPr wrap="square" rtlCol="0">
            <a:spAutoFit/>
          </a:bodyPr>
          <a:lstStyle/>
          <a:p>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◆水送りによる関係事業者の収支への影響</a:t>
            </a:r>
            <a:endParaRPr kumimoji="1"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テキスト ボックス 13"/>
          <p:cNvSpPr txBox="1"/>
          <p:nvPr/>
        </p:nvSpPr>
        <p:spPr>
          <a:xfrm>
            <a:off x="647564" y="980728"/>
            <a:ext cx="8100900" cy="584775"/>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水送りの変更により各事業者の浄水場</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稼働率が大きく変化する</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また、稼働率の大幅変化</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に</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伴い、隣接</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市と大阪市、企業団の</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収支も大きく変動する</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下矢印 1"/>
          <p:cNvSpPr/>
          <p:nvPr/>
        </p:nvSpPr>
        <p:spPr>
          <a:xfrm>
            <a:off x="3707904" y="4085580"/>
            <a:ext cx="2016224" cy="497730"/>
          </a:xfrm>
          <a:prstGeom prst="downArrow">
            <a:avLst>
              <a:gd name="adj1" fmla="val 100000"/>
              <a:gd name="adj2" fmla="val 88274"/>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3" name="正方形/長方形 2"/>
          <p:cNvSpPr/>
          <p:nvPr/>
        </p:nvSpPr>
        <p:spPr>
          <a:xfrm>
            <a:off x="827584" y="4653136"/>
            <a:ext cx="7600062" cy="1112961"/>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marL="285750" indent="-285750">
              <a:buFont typeface="Arial" panose="020B0604020202020204" pitchFamily="34" charset="0"/>
              <a:buChar char="•"/>
            </a:pP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浄水場の稼働率が大きく変化するため、廃止、ダウンサイジング等を考慮する必要がある。</a:t>
            </a:r>
            <a:r>
              <a:rPr kumimoji="1"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（試算には詳細検討が必要）</a:t>
            </a:r>
            <a:endParaRPr kumimoji="1"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また事業者ごとの収支が大きく偏るため、事業者間で利益調整等が必要となる</a:t>
            </a:r>
            <a:endParaRPr kumimoji="1" lang="ja-JP" altLang="en-US" sz="1600" dirty="0">
              <a:solidFill>
                <a:schemeClr val="tx1"/>
              </a:solidFill>
            </a:endParaRPr>
          </a:p>
        </p:txBody>
      </p:sp>
      <p:sp>
        <p:nvSpPr>
          <p:cNvPr id="7" name="テキスト ボックス 6"/>
          <p:cNvSpPr txBox="1"/>
          <p:nvPr/>
        </p:nvSpPr>
        <p:spPr>
          <a:xfrm>
            <a:off x="4367090" y="4133940"/>
            <a:ext cx="738048" cy="369332"/>
          </a:xfrm>
          <a:prstGeom prst="rect">
            <a:avLst/>
          </a:prstGeom>
          <a:noFill/>
        </p:spPr>
        <p:txBody>
          <a:bodyPr wrap="square" rtlCol="0">
            <a:spAutoFit/>
          </a:bodyPr>
          <a:lstStyle/>
          <a:p>
            <a:r>
              <a:rPr kumimoji="1" lang="ja-JP" altLang="en-US" b="1" dirty="0" smtClean="0">
                <a:solidFill>
                  <a:schemeClr val="bg1"/>
                </a:solidFill>
              </a:rPr>
              <a:t>課題</a:t>
            </a:r>
            <a:endParaRPr kumimoji="1" lang="ja-JP" altLang="en-US" b="1" dirty="0">
              <a:solidFill>
                <a:schemeClr val="bg1"/>
              </a:solidFill>
            </a:endParaRPr>
          </a:p>
        </p:txBody>
      </p:sp>
      <p:sp>
        <p:nvSpPr>
          <p:cNvPr id="17" name="テキスト ボックス 16"/>
          <p:cNvSpPr txBox="1"/>
          <p:nvPr/>
        </p:nvSpPr>
        <p:spPr>
          <a:xfrm>
            <a:off x="395536" y="5903893"/>
            <a:ext cx="8352928" cy="954107"/>
          </a:xfrm>
          <a:prstGeom prst="rect">
            <a:avLst/>
          </a:prstGeom>
          <a:noFill/>
        </p:spPr>
        <p:txBody>
          <a:bodyPr wrap="square" rtlCol="0">
            <a:spAutoFit/>
          </a:bodyPr>
          <a:lstStyle/>
          <a:p>
            <a:pPr marL="542925" indent="-542925"/>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注</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１</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2016</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年</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決算状況調査</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の数値をベースに、</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大阪市の販売単価を</a:t>
            </a:r>
            <a:r>
              <a:rPr lang="en-US" altLang="ja-JP" sz="1400" dirty="0">
                <a:latin typeface="メイリオ" panose="020B0604030504040204" pitchFamily="50" charset="-128"/>
                <a:ea typeface="メイリオ" panose="020B0604030504040204" pitchFamily="50" charset="-128"/>
                <a:cs typeface="メイリオ" panose="020B0604030504040204" pitchFamily="50" charset="-128"/>
              </a:rPr>
              <a:t>64</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円（企業団の販売単価</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72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円</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―17</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円</a:t>
            </a:r>
            <a:r>
              <a:rPr lang="en-US" altLang="ja-JP" sz="14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新設送水管</a:t>
            </a:r>
            <a:r>
              <a:rPr lang="en-US" altLang="ja-JP" sz="1400" dirty="0">
                <a:latin typeface="メイリオ" panose="020B0604030504040204" pitchFamily="50" charset="-128"/>
                <a:ea typeface="メイリオ" panose="020B0604030504040204" pitchFamily="50" charset="-128"/>
                <a:cs typeface="メイリオ" panose="020B0604030504040204" pitchFamily="50" charset="-128"/>
              </a:rPr>
              <a:t>9</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円</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）として試算。</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注</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２</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：総費用は、給水原価の対象となる総費用。</a:t>
            </a:r>
            <a:endPar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注３：総収益は、水量増減に伴う変動費（動力薬品費）の増減を考慮した金額。</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18" name="表 17"/>
          <p:cNvGraphicFramePr>
            <a:graphicFrameLocks noGrp="1"/>
          </p:cNvGraphicFramePr>
          <p:nvPr>
            <p:extLst/>
          </p:nvPr>
        </p:nvGraphicFramePr>
        <p:xfrm>
          <a:off x="467544" y="2286164"/>
          <a:ext cx="8568952" cy="1800200"/>
        </p:xfrm>
        <a:graphic>
          <a:graphicData uri="http://schemas.openxmlformats.org/drawingml/2006/table">
            <a:tbl>
              <a:tblPr firstRow="1" bandRow="1">
                <a:tableStyleId>{F5AB1C69-6EDB-4FF4-983F-18BD219EF322}</a:tableStyleId>
              </a:tblPr>
              <a:tblGrid>
                <a:gridCol w="1944216"/>
                <a:gridCol w="2088232"/>
                <a:gridCol w="2160240"/>
                <a:gridCol w="2376264"/>
              </a:tblGrid>
              <a:tr h="428061">
                <a:tc>
                  <a:txBody>
                    <a:bodyPr/>
                    <a:lstStyle/>
                    <a:p>
                      <a:pPr algn="ctr"/>
                      <a:r>
                        <a:rPr kumimoji="1" lang="ja-JP" altLang="en-US"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関係事業者</a:t>
                      </a:r>
                      <a:endPar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fontAlgn="ctr"/>
                      <a:r>
                        <a:rPr lang="ja-JP" altLang="en-US" sz="1600" b="1"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隣接</a:t>
                      </a:r>
                      <a:r>
                        <a:rPr lang="en-US" altLang="ja-JP" sz="1600" b="1"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600" b="1"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市</a:t>
                      </a:r>
                      <a:endParaRPr lang="ja-JP" altLang="en-US" sz="16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6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大阪市</a:t>
                      </a:r>
                      <a:endParaRPr lang="en-US" altLang="ja-JP" sz="14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tc>
                <a:tc>
                  <a:txBody>
                    <a:bodyPr/>
                    <a:lstStyle/>
                    <a:p>
                      <a:pPr algn="ctr" fontAlgn="ctr"/>
                      <a:r>
                        <a:rPr lang="ja-JP" altLang="en-US" sz="1600" b="1"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企業団</a:t>
                      </a:r>
                      <a:endParaRPr lang="en-US" altLang="ja-JP" sz="16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tc>
              </a:tr>
              <a:tr h="668478">
                <a:tc>
                  <a:txBody>
                    <a:bodyPr/>
                    <a:lstStyle/>
                    <a:p>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浄水場の稼働率</a:t>
                      </a:r>
                      <a:endParaRPr kumimoji="1"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守口市→０</a:t>
                      </a:r>
                      <a:endParaRPr kumimoji="1"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他</a:t>
                      </a:r>
                      <a:r>
                        <a:rPr kumimoji="1"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市は変わらず</a:t>
                      </a:r>
                      <a:endParaRPr kumimoji="1"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50%</a:t>
                      </a:r>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87%</a:t>
                      </a:r>
                      <a:endParaRPr kumimoji="1"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68%</a:t>
                      </a:r>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32%</a:t>
                      </a:r>
                      <a:endParaRPr kumimoji="1"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703661">
                <a:tc>
                  <a:txBody>
                    <a:bodyPr/>
                    <a:lstStyle/>
                    <a:p>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年間の収支影響</a:t>
                      </a:r>
                      <a:endPar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baseline="30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a:t>
                      </a:r>
                      <a:r>
                        <a:rPr kumimoji="1" lang="en-US" altLang="ja-JP" baseline="30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baseline="30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効果</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23</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総費用</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:535</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512</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p>
                  </a:txBody>
                  <a:tcPr marL="0" marR="0" marT="0" marB="0" anchor="ct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効果</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132</a:t>
                      </a:r>
                      <a:r>
                        <a:rPr lang="ja-JP" altLang="en-US" sz="14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4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+22</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総収益</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:597</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729</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0" marR="0" marT="0" marB="0" anchor="ct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効果</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169</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44</a:t>
                      </a:r>
                      <a:r>
                        <a:rPr lang="ja-JP" altLang="en-US"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（総収益減</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0" u="none" strike="noStrike" baseline="0"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387</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218</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endPar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2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0" marR="0" marT="0" marB="0" anchor="ctr"/>
                </a:tc>
              </a:tr>
            </a:tbl>
          </a:graphicData>
        </a:graphic>
      </p:graphicFrame>
    </p:spTree>
    <p:extLst>
      <p:ext uri="{BB962C8B-B14F-4D97-AF65-F5344CB8AC3E}">
        <p14:creationId xmlns:p14="http://schemas.microsoft.com/office/powerpoint/2010/main" val="27618580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コンテンツ プレースホルダー 3"/>
          <p:cNvGraphicFramePr>
            <a:graphicFrameLocks noGrp="1"/>
          </p:cNvGraphicFramePr>
          <p:nvPr>
            <p:ph idx="1"/>
            <p:extLst>
              <p:ext uri="{D42A27DB-BD31-4B8C-83A1-F6EECF244321}">
                <p14:modId xmlns:p14="http://schemas.microsoft.com/office/powerpoint/2010/main" val="2529689160"/>
              </p:ext>
            </p:extLst>
          </p:nvPr>
        </p:nvGraphicFramePr>
        <p:xfrm>
          <a:off x="111887" y="1336081"/>
          <a:ext cx="8519897" cy="3749104"/>
        </p:xfrm>
        <a:graphic>
          <a:graphicData uri="http://schemas.openxmlformats.org/drawingml/2006/table">
            <a:tbl>
              <a:tblPr firstRow="1" bandRow="1">
                <a:tableStyleId>{E8B1032C-EA38-4F05-BA0D-38AFFFC7BED3}</a:tableStyleId>
              </a:tblPr>
              <a:tblGrid>
                <a:gridCol w="1512000"/>
                <a:gridCol w="1512000"/>
                <a:gridCol w="2196184"/>
                <a:gridCol w="1548000"/>
                <a:gridCol w="1751713"/>
              </a:tblGrid>
              <a:tr h="917967">
                <a:tc>
                  <a:txBody>
                    <a:bodyPr/>
                    <a:lstStyle/>
                    <a:p>
                      <a:pPr algn="ctr"/>
                      <a:endPar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mpd="sng">
                      <a:noFill/>
                    </a:lnL>
                    <a:lnR w="12700" cmpd="sng">
                      <a:noFill/>
                    </a:lnR>
                    <a:lnT w="12700" cmpd="sng">
                      <a:noFill/>
                    </a:lnT>
                    <a:lnB w="19050" cap="flat" cmpd="sng" algn="ctr">
                      <a:solidFill>
                        <a:schemeClr val="accent6">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dirty="0"/>
                    </a:p>
                  </a:txBody>
                  <a:tcPr anchor="ctr">
                    <a:lnL w="12700" cmpd="sng">
                      <a:noFill/>
                    </a:lnL>
                    <a:lnR w="12700" cmpd="sng">
                      <a:noFill/>
                    </a:lnR>
                    <a:lnT w="12700" cmpd="sng">
                      <a:noFill/>
                    </a:lnT>
                    <a:lnB w="19050" cap="flat" cmpd="sng" algn="ctr">
                      <a:solidFill>
                        <a:schemeClr val="accent6">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mpd="sng">
                      <a:noFill/>
                    </a:lnL>
                    <a:lnR w="12700" cmpd="sng">
                      <a:noFill/>
                    </a:lnR>
                    <a:lnT w="12700" cmpd="sng">
                      <a:noFill/>
                    </a:lnT>
                    <a:lnB w="19050" cap="flat" cmpd="sng" algn="ctr">
                      <a:solidFill>
                        <a:schemeClr val="accent6">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dirty="0"/>
                    </a:p>
                  </a:txBody>
                  <a:tcPr anchor="ctr">
                    <a:lnL w="12700" cmpd="sng">
                      <a:noFill/>
                    </a:lnL>
                    <a:lnR w="12700" cmpd="sng">
                      <a:noFill/>
                    </a:lnR>
                    <a:lnT w="12700" cmpd="sng">
                      <a:noFill/>
                    </a:lnT>
                    <a:lnB w="19050" cap="flat" cmpd="sng" algn="ctr">
                      <a:solidFill>
                        <a:schemeClr val="accent6">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dirty="0"/>
                    </a:p>
                  </a:txBody>
                  <a:tcPr anchor="ctr">
                    <a:lnL w="12700" cmpd="sng">
                      <a:noFill/>
                    </a:lnL>
                    <a:lnR w="12700" cmpd="sng">
                      <a:noFill/>
                    </a:lnR>
                    <a:lnT w="12700" cmpd="sng">
                      <a:noFill/>
                    </a:lnT>
                    <a:lnB w="19050" cap="flat" cmpd="sng" algn="ctr">
                      <a:solidFill>
                        <a:schemeClr val="accent6">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r>
              <a:tr h="1404016">
                <a:tc>
                  <a:txBody>
                    <a:bodyPr/>
                    <a:lstStyle/>
                    <a:p>
                      <a:pPr algn="l"/>
                      <a:r>
                        <a:rPr kumimoji="1" lang="ja-JP" altLang="en-US" sz="1100" b="1" u="sng" dirty="0" smtClean="0">
                          <a:latin typeface="メイリオ" panose="020B0604030504040204" pitchFamily="50" charset="-128"/>
                          <a:ea typeface="メイリオ" panose="020B0604030504040204" pitchFamily="50" charset="-128"/>
                          <a:cs typeface="メイリオ" panose="020B0604030504040204" pitchFamily="50" charset="-128"/>
                        </a:rPr>
                        <a:t>テーマ２－１</a:t>
                      </a:r>
                      <a:endParaRPr kumimoji="1" lang="en-US" altLang="ja-JP" sz="1100" b="1" u="sng"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（隣接</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11</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・自己水は現状どおり</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・企業団受水分は必要量の</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16</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％を大阪市から受水</a:t>
                      </a:r>
                      <a:endParaRPr kumimoji="1" lang="ja-JP" altLang="en-US" sz="11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lnT w="19050" cap="flat" cmpd="sng" algn="ctr">
                      <a:solidFill>
                        <a:schemeClr val="accent6">
                          <a:lumMod val="60000"/>
                          <a:lumOff val="40000"/>
                        </a:schemeClr>
                      </a:solidFill>
                      <a:prstDash val="solid"/>
                      <a:round/>
                      <a:headEnd type="none" w="med" len="med"/>
                      <a:tailEnd type="none" w="med" len="med"/>
                    </a:lnT>
                    <a:noFill/>
                  </a:tcPr>
                </a:tc>
                <a:tc>
                  <a:txBody>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水づくりコストが安い大阪市の水を活用することで隣接</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11</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市の受水費が削減</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lnT w="19050" cap="flat" cmpd="sng" algn="ctr">
                      <a:solidFill>
                        <a:schemeClr val="accent6">
                          <a:lumMod val="60000"/>
                          <a:lumOff val="40000"/>
                        </a:schemeClr>
                      </a:solidFill>
                      <a:prstDash val="solid"/>
                      <a:round/>
                      <a:headEnd type="none" w="med" len="med"/>
                      <a:tailEnd type="none" w="med" len="med"/>
                    </a:lnT>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年間の効果額</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隣接</a:t>
                      </a: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市：総費用</a:t>
                      </a: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削減</a:t>
                      </a:r>
                      <a:endPar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 ( 535</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525</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大阪市：総収入</a:t>
                      </a: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％増加</a:t>
                      </a:r>
                      <a:endPar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 (597</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623</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,+26</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lnT w="19050" cap="flat" cmpd="sng" algn="ctr">
                      <a:solidFill>
                        <a:schemeClr val="accent6">
                          <a:lumMod val="60000"/>
                          <a:lumOff val="40000"/>
                        </a:schemeClr>
                      </a:solidFill>
                      <a:prstDash val="solid"/>
                      <a:round/>
                      <a:headEnd type="none" w="med" len="med"/>
                      <a:tailEnd type="none" w="med" len="med"/>
                    </a:lnT>
                    <a:noFill/>
                  </a:tcPr>
                </a:tc>
                <a:tc>
                  <a:txBody>
                    <a:bodyPr/>
                    <a:lstStyle/>
                    <a:p>
                      <a:pPr algn="ctr"/>
                      <a:r>
                        <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lnT w="19050" cap="flat" cmpd="sng" algn="ctr">
                      <a:solidFill>
                        <a:schemeClr val="accent6">
                          <a:lumMod val="60000"/>
                          <a:lumOff val="40000"/>
                        </a:schemeClr>
                      </a:solidFill>
                      <a:prstDash val="solid"/>
                      <a:round/>
                      <a:headEnd type="none" w="med" len="med"/>
                      <a:tailEnd type="none" w="med" len="med"/>
                    </a:lnT>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・企業団の収益減</a:t>
                      </a: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％）に見合うダウンサイジングや合理化の検討が必要</a:t>
                      </a:r>
                      <a:endPar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90000" marT="72000" marB="72000" anchor="ctr">
                    <a:lnT w="19050" cap="flat" cmpd="sng" algn="ctr">
                      <a:solidFill>
                        <a:schemeClr val="accent6">
                          <a:lumMod val="60000"/>
                          <a:lumOff val="40000"/>
                        </a:schemeClr>
                      </a:solidFill>
                      <a:prstDash val="solid"/>
                      <a:round/>
                      <a:headEnd type="none" w="med" len="med"/>
                      <a:tailEnd type="none" w="med" len="med"/>
                    </a:lnT>
                    <a:noFill/>
                  </a:tcPr>
                </a:tc>
              </a:tr>
              <a:tr h="1427121">
                <a:tc>
                  <a:txBody>
                    <a:bodyPr/>
                    <a:lstStyle/>
                    <a:p>
                      <a:r>
                        <a:rPr kumimoji="1" lang="ja-JP" altLang="en-US" sz="1100" b="1" u="sng" dirty="0" smtClean="0">
                          <a:latin typeface="メイリオ" panose="020B0604030504040204" pitchFamily="50" charset="-128"/>
                          <a:ea typeface="メイリオ" panose="020B0604030504040204" pitchFamily="50" charset="-128"/>
                          <a:cs typeface="メイリオ" panose="020B0604030504040204" pitchFamily="50" charset="-128"/>
                        </a:rPr>
                        <a:t>テーマ２－２</a:t>
                      </a:r>
                      <a:endParaRPr kumimoji="1" lang="en-US" altLang="ja-JP" sz="1100" b="1" u="sng"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（隣接</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11</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・守口市を除き自己水は現状どおり</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・企業団受水分は必要量の</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80</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％を大阪市から受水</a:t>
                      </a:r>
                      <a:endParaRPr kumimoji="1" lang="ja-JP" altLang="en-US" sz="1100" b="1"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solidFill>
                      <a:srgbClr val="FFFFCC">
                        <a:alpha val="50000"/>
                      </a:srgbClr>
                    </a:solidFill>
                  </a:tcPr>
                </a:tc>
                <a:tc>
                  <a:txBody>
                    <a:bodyPr/>
                    <a:lstStyle/>
                    <a:p>
                      <a:r>
                        <a:rPr kumimoji="1"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２－１に同じ</a:t>
                      </a:r>
                      <a:endPar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solidFill>
                      <a:srgbClr val="FFFFCC">
                        <a:alpha val="50000"/>
                      </a:srgb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年間の効果額</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隣接</a:t>
                      </a: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市：総費用</a:t>
                      </a: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削減</a:t>
                      </a:r>
                      <a:endPar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 ( 535</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512</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,+23</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大阪市：総収入</a:t>
                      </a: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22</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％増加</a:t>
                      </a:r>
                      <a:endPar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 (597</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729</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,+132</a:t>
                      </a:r>
                      <a:r>
                        <a:rPr lang="ja-JP" altLang="en-US"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億円</a:t>
                      </a:r>
                      <a:r>
                        <a:rPr lang="en-US" altLang="ja-JP" sz="1200" b="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solidFill>
                      <a:srgbClr val="FFFFCC">
                        <a:alpha val="50000"/>
                      </a:srgb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隣接市は、企業団からの受水に加え大阪市からの受水ルートが増設</a:t>
                      </a:r>
                      <a:endParaRPr kumimoji="1" lang="ja-JP" altLang="en-US" sz="1200" b="1"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marL="90000" marR="0" marT="72000" marB="72000" anchor="ctr">
                    <a:solidFill>
                      <a:srgbClr val="FFFFCC">
                        <a:alpha val="50000"/>
                      </a:srgb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・企業団の収益減</a:t>
                      </a: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(▲44</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％）に見合うダウンサイジングや合理化の検討が必要</a:t>
                      </a:r>
                      <a:endPar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・府内水道料金が二極化するため利益調整が必要</a:t>
                      </a:r>
                      <a:endPar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0000" marR="90000" marT="72000" marB="72000" anchor="ctr">
                    <a:solidFill>
                      <a:srgbClr val="FFFFCC">
                        <a:alpha val="50000"/>
                      </a:srgbClr>
                    </a:solidFill>
                  </a:tcPr>
                </a:tc>
              </a:tr>
            </a:tbl>
          </a:graphicData>
        </a:graphic>
      </p:graphicFrame>
      <p:sp>
        <p:nvSpPr>
          <p:cNvPr id="4" name="スライド番号プレースホルダー 3"/>
          <p:cNvSpPr>
            <a:spLocks noGrp="1"/>
          </p:cNvSpPr>
          <p:nvPr>
            <p:ph type="sldNum" sz="quarter" idx="12"/>
          </p:nvPr>
        </p:nvSpPr>
        <p:spPr>
          <a:xfrm>
            <a:off x="6947084" y="6471785"/>
            <a:ext cx="2133600" cy="365125"/>
          </a:xfrm>
        </p:spPr>
        <p:txBody>
          <a:bodyPr/>
          <a:lstStyle/>
          <a:p>
            <a:fld id="{EB0C3F75-BFA4-445F-9B1B-8D03EF7596B4}" type="slidenum">
              <a:rPr lang="ja-JP" altLang="en-US" smtClean="0">
                <a:solidFill>
                  <a:prstClr val="white">
                    <a:lumMod val="50000"/>
                  </a:prstClr>
                </a:solidFill>
              </a:rPr>
              <a:pPr/>
              <a:t>35</a:t>
            </a:fld>
            <a:endParaRPr lang="ja-JP" altLang="en-US">
              <a:solidFill>
                <a:prstClr val="white">
                  <a:lumMod val="50000"/>
                </a:prstClr>
              </a:solidFill>
            </a:endParaRPr>
          </a:p>
        </p:txBody>
      </p:sp>
      <p:sp>
        <p:nvSpPr>
          <p:cNvPr id="15" name="テキスト ボックス 14"/>
          <p:cNvSpPr txBox="1"/>
          <p:nvPr/>
        </p:nvSpPr>
        <p:spPr>
          <a:xfrm>
            <a:off x="252000" y="508610"/>
            <a:ext cx="6051657" cy="400110"/>
          </a:xfrm>
          <a:prstGeom prst="rect">
            <a:avLst/>
          </a:prstGeom>
          <a:noFill/>
        </p:spPr>
        <p:txBody>
          <a:bodyPr wrap="none" rtlCol="0">
            <a:spAutoFit/>
          </a:bodyPr>
          <a:lstStyle>
            <a:defPPr>
              <a:defRPr lang="ja-JP"/>
            </a:defPPr>
            <a:lvl1pPr>
              <a:defRPr sz="2400" b="1">
                <a:solidFill>
                  <a:schemeClr val="tx1"/>
                </a:solidFill>
                <a:latin typeface="Meiryo UI" panose="020B0604030504040204" pitchFamily="50" charset="-128"/>
                <a:ea typeface="Meiryo UI" panose="020B0604030504040204" pitchFamily="50" charset="-128"/>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179388" indent="-179388"/>
            <a:r>
              <a:rPr lang="ja-JP" altLang="en-US" sz="2000" dirty="0" smtClean="0"/>
              <a:t>（６）各シミュレーションの検討結果まとめ（テーマ２）</a:t>
            </a:r>
            <a:endParaRPr lang="en-US" altLang="ja-JP" sz="2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角丸四角形 19"/>
          <p:cNvSpPr/>
          <p:nvPr/>
        </p:nvSpPr>
        <p:spPr>
          <a:xfrm>
            <a:off x="8669818" y="1988841"/>
            <a:ext cx="474182" cy="3312367"/>
          </a:xfrm>
          <a:prstGeom prst="roundRect">
            <a:avLst>
              <a:gd name="adj" fmla="val 26507"/>
            </a:avLst>
          </a:prstGeom>
        </p:spPr>
        <p:style>
          <a:lnRef idx="1">
            <a:schemeClr val="accent6"/>
          </a:lnRef>
          <a:fillRef idx="2">
            <a:schemeClr val="accent6"/>
          </a:fillRef>
          <a:effectRef idx="1">
            <a:schemeClr val="accent6"/>
          </a:effectRef>
          <a:fontRef idx="minor">
            <a:schemeClr val="dk1"/>
          </a:fontRef>
        </p:style>
        <p:txBody>
          <a:bodyPr vert="eaVert" rtlCol="0" anchor="ctr"/>
          <a:lstStyle/>
          <a:p>
            <a:pPr algn="ctr"/>
            <a:r>
              <a:rPr lang="ja-JP" altLang="en-US" sz="13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関係事業者間での詳細検討、調整が必要</a:t>
            </a:r>
          </a:p>
        </p:txBody>
      </p:sp>
      <p:grpSp>
        <p:nvGrpSpPr>
          <p:cNvPr id="27" name="グループ化 26"/>
          <p:cNvGrpSpPr/>
          <p:nvPr/>
        </p:nvGrpSpPr>
        <p:grpSpPr>
          <a:xfrm>
            <a:off x="1652413" y="1390630"/>
            <a:ext cx="5256000" cy="217090"/>
            <a:chOff x="1680988" y="689877"/>
            <a:chExt cx="5133254" cy="217090"/>
          </a:xfrm>
        </p:grpSpPr>
        <p:cxnSp>
          <p:nvCxnSpPr>
            <p:cNvPr id="12" name="直線コネクタ 11"/>
            <p:cNvCxnSpPr/>
            <p:nvPr/>
          </p:nvCxnSpPr>
          <p:spPr>
            <a:xfrm>
              <a:off x="1680988" y="689877"/>
              <a:ext cx="513325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1680988" y="689877"/>
              <a:ext cx="0" cy="20965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6790296" y="689877"/>
              <a:ext cx="0" cy="21709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7" name="テキスト ボックス 16"/>
          <p:cNvSpPr txBox="1"/>
          <p:nvPr/>
        </p:nvSpPr>
        <p:spPr>
          <a:xfrm>
            <a:off x="3727945" y="1181795"/>
            <a:ext cx="812950" cy="288000"/>
          </a:xfrm>
          <a:prstGeom prst="rect">
            <a:avLst/>
          </a:prstGeom>
          <a:solidFill>
            <a:schemeClr val="bg1"/>
          </a:solidFill>
        </p:spPr>
        <p:txBody>
          <a:bodyPr wrap="square" rtlCol="0">
            <a:spAutoFit/>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効果</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ホームベース 17"/>
          <p:cNvSpPr/>
          <p:nvPr/>
        </p:nvSpPr>
        <p:spPr>
          <a:xfrm>
            <a:off x="6930835" y="1628856"/>
            <a:ext cx="1669339" cy="504000"/>
          </a:xfrm>
          <a:prstGeom prst="homePlate">
            <a:avLst>
              <a:gd name="adj" fmla="val 0"/>
            </a:avLst>
          </a:prstGeom>
          <a:solidFill>
            <a:srgbClr val="D0D8E8"/>
          </a:solidFill>
          <a:ln>
            <a:solidFill>
              <a:srgbClr val="4F81BD"/>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algn="ct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備　考</a:t>
            </a:r>
          </a:p>
        </p:txBody>
      </p:sp>
      <p:sp>
        <p:nvSpPr>
          <p:cNvPr id="19" name="ホームベース 18"/>
          <p:cNvSpPr/>
          <p:nvPr/>
        </p:nvSpPr>
        <p:spPr>
          <a:xfrm>
            <a:off x="113501" y="1628856"/>
            <a:ext cx="1522861" cy="504000"/>
          </a:xfrm>
          <a:prstGeom prst="homePlate">
            <a:avLst/>
          </a:prstGeom>
          <a:solidFill>
            <a:srgbClr val="D0D8E8"/>
          </a:solidFill>
          <a:ln>
            <a:solidFill>
              <a:srgbClr val="4F81BD"/>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algn="ct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水</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の流し方を</a:t>
            </a:r>
            <a:endParaRPr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変える</a:t>
            </a:r>
            <a:endPar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ホームベース 21"/>
          <p:cNvSpPr/>
          <p:nvPr/>
        </p:nvSpPr>
        <p:spPr>
          <a:xfrm>
            <a:off x="1680988" y="1628856"/>
            <a:ext cx="3564000" cy="504000"/>
          </a:xfrm>
          <a:prstGeom prst="homePlate">
            <a:avLst/>
          </a:prstGeom>
          <a:solidFill>
            <a:srgbClr val="D0D8E8"/>
          </a:solidFill>
          <a:ln>
            <a:solidFill>
              <a:srgbClr val="4F81BD"/>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algn="ct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関係事業者のコスト等の変化</a:t>
            </a:r>
          </a:p>
        </p:txBody>
      </p:sp>
      <p:sp>
        <p:nvSpPr>
          <p:cNvPr id="23" name="ホームベース 22"/>
          <p:cNvSpPr/>
          <p:nvPr/>
        </p:nvSpPr>
        <p:spPr>
          <a:xfrm>
            <a:off x="5308502" y="1628856"/>
            <a:ext cx="1573474" cy="504000"/>
          </a:xfrm>
          <a:prstGeom prst="homePlate">
            <a:avLst/>
          </a:prstGeom>
          <a:solidFill>
            <a:srgbClr val="D0D8E8"/>
          </a:solidFill>
          <a:ln>
            <a:solidFill>
              <a:srgbClr val="4F81BD"/>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algn="ctr"/>
            <a:r>
              <a:rPr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災害時等の危機</a:t>
            </a:r>
            <a:endParaRPr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管理能力の強化</a:t>
            </a:r>
            <a:endParaRPr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42207629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787754" y="2421225"/>
            <a:ext cx="7568493" cy="2015550"/>
            <a:chOff x="755576" y="2348880"/>
            <a:chExt cx="7568493" cy="2015550"/>
          </a:xfrm>
        </p:grpSpPr>
        <p:sp>
          <p:nvSpPr>
            <p:cNvPr id="5" name="正方形/長方形 4"/>
            <p:cNvSpPr/>
            <p:nvPr/>
          </p:nvSpPr>
          <p:spPr>
            <a:xfrm>
              <a:off x="763229" y="3356430"/>
              <a:ext cx="7560840" cy="1008000"/>
            </a:xfrm>
            <a:prstGeom prst="rect">
              <a:avLst/>
            </a:prstGeom>
            <a:ln>
              <a:noFill/>
            </a:ln>
          </p:spPr>
          <p:style>
            <a:lnRef idx="2">
              <a:schemeClr val="accent1"/>
            </a:lnRef>
            <a:fillRef idx="1">
              <a:schemeClr val="lt1"/>
            </a:fillRef>
            <a:effectRef idx="0">
              <a:schemeClr val="accent1"/>
            </a:effectRef>
            <a:fontRef idx="minor">
              <a:schemeClr val="dk1"/>
            </a:fontRef>
          </p:style>
          <p:txBody>
            <a:bodyPr rtlCol="0" anchor="ctr"/>
            <a:lstStyle/>
            <a:p>
              <a:r>
                <a:rPr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シミュレーション結果に</a:t>
              </a:r>
              <a:r>
                <a:rPr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ついて、府域水道事業の課題解決という観点から</a:t>
              </a:r>
              <a:r>
                <a:rPr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評価し、今後の方向性を示す</a:t>
              </a:r>
              <a:endParaRPr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 name="正方形/長方形 3"/>
            <p:cNvSpPr/>
            <p:nvPr/>
          </p:nvSpPr>
          <p:spPr>
            <a:xfrm>
              <a:off x="755576" y="2348880"/>
              <a:ext cx="7560840" cy="10081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42913" indent="-442913"/>
              <a:r>
                <a:rPr lang="ja-JP" altLang="en-US" sz="2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第</a:t>
              </a: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３</a:t>
              </a:r>
              <a:r>
                <a:rPr lang="ja-JP" altLang="en-US" sz="2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章．</a:t>
              </a: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シミュレーション</a:t>
              </a:r>
              <a:r>
                <a:rPr lang="ja-JP" altLang="en-US" sz="2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の評価と今後の進め方</a:t>
              </a:r>
              <a:endPar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7"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36</a:t>
            </a:fld>
            <a:endParaRPr kumimoji="1" lang="ja-JP" altLang="en-US" dirty="0"/>
          </a:p>
        </p:txBody>
      </p:sp>
    </p:spTree>
    <p:extLst>
      <p:ext uri="{BB962C8B-B14F-4D97-AF65-F5344CB8AC3E}">
        <p14:creationId xmlns:p14="http://schemas.microsoft.com/office/powerpoint/2010/main" val="282553423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23491" y="44624"/>
            <a:ext cx="5497018" cy="677108"/>
          </a:xfrm>
          <a:prstGeom prst="rect">
            <a:avLst/>
          </a:prstGeom>
          <a:noFill/>
        </p:spPr>
        <p:txBody>
          <a:bodyPr wrap="none" rtlCol="0">
            <a:spAutoFit/>
          </a:bodyPr>
          <a:lstStyle/>
          <a:p>
            <a:r>
              <a:rPr lang="ja-JP" altLang="en-US" sz="2000" b="1" dirty="0">
                <a:solidFill>
                  <a:prstClr val="black"/>
                </a:solidFill>
                <a:latin typeface="Meiryo UI" panose="020B0604030504040204" pitchFamily="50" charset="-128"/>
                <a:ea typeface="Meiryo UI" panose="020B0604030504040204" pitchFamily="50" charset="-128"/>
              </a:rPr>
              <a:t>テーマ１の効果（効率面・危機管理面）と評価</a:t>
            </a:r>
            <a:endParaRPr lang="en-US" altLang="ja-JP" sz="2000" b="1" dirty="0">
              <a:solidFill>
                <a:prstClr val="black"/>
              </a:solidFill>
              <a:latin typeface="Meiryo UI" panose="020B0604030504040204" pitchFamily="50" charset="-128"/>
              <a:ea typeface="Meiryo UI" panose="020B0604030504040204" pitchFamily="50" charset="-128"/>
            </a:endParaRPr>
          </a:p>
          <a:p>
            <a:pPr algn="ctr"/>
            <a:r>
              <a:rPr lang="ja-JP" altLang="en-US" dirty="0">
                <a:solidFill>
                  <a:prstClr val="black"/>
                </a:solidFill>
                <a:latin typeface="Meiryo UI" panose="020B0604030504040204" pitchFamily="50" charset="-128"/>
                <a:ea typeface="Meiryo UI" panose="020B0604030504040204" pitchFamily="50" charset="-128"/>
              </a:rPr>
              <a:t>＜現行ダウンサイジング計画と比較した場合の試算＞</a:t>
            </a:r>
            <a:endParaRPr lang="en-US" altLang="ja-JP" sz="2000" dirty="0">
              <a:solidFill>
                <a:prstClr val="black"/>
              </a:solidFill>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3393218" y="5161747"/>
            <a:ext cx="4351720" cy="1723549"/>
          </a:xfrm>
          <a:prstGeom prst="rect">
            <a:avLst/>
          </a:prstGeom>
          <a:noFill/>
          <a:ln>
            <a:noFill/>
          </a:ln>
        </p:spPr>
        <p:txBody>
          <a:bodyPr wrap="square" rtlCol="0">
            <a:spAutoFit/>
          </a:bodyPr>
          <a:lstStyle/>
          <a:p>
            <a:pPr marL="285750" indent="-285750">
              <a:buFont typeface="Arial" panose="020B0604020202020204" pitchFamily="34" charset="0"/>
              <a:buChar char="•"/>
            </a:pPr>
            <a:r>
              <a:rPr lang="ja-JP" altLang="en-US" sz="1600" dirty="0">
                <a:solidFill>
                  <a:prstClr val="black"/>
                </a:solidFill>
                <a:latin typeface="Meiryo UI" panose="020B0604030504040204" pitchFamily="50" charset="-128"/>
                <a:ea typeface="Meiryo UI" panose="020B0604030504040204" pitchFamily="50" charset="-128"/>
              </a:rPr>
              <a:t>今回の、効果が大きいと思われるテーマ１のシミュレーションでは、いずれのケースも効果が生まれることが確認された</a:t>
            </a:r>
            <a:endParaRPr lang="en-US" altLang="ja-JP" sz="1600" dirty="0">
              <a:solidFill>
                <a:prstClr val="black"/>
              </a:solidFill>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endParaRPr lang="en-US" altLang="ja-JP" sz="600" dirty="0">
              <a:solidFill>
                <a:prstClr val="black"/>
              </a:solidFill>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600" dirty="0">
                <a:solidFill>
                  <a:prstClr val="black"/>
                </a:solidFill>
                <a:latin typeface="Meiryo UI" panose="020B0604030504040204" pitchFamily="50" charset="-128"/>
                <a:ea typeface="Meiryo UI" panose="020B0604030504040204" pitchFamily="50" charset="-128"/>
              </a:rPr>
              <a:t>特にテーマ１－２（最適化最大）では、年間</a:t>
            </a:r>
            <a:r>
              <a:rPr lang="en-US" altLang="ja-JP" sz="1600" dirty="0">
                <a:solidFill>
                  <a:prstClr val="black"/>
                </a:solidFill>
                <a:latin typeface="Meiryo UI" panose="020B0604030504040204" pitchFamily="50" charset="-128"/>
                <a:ea typeface="Meiryo UI" panose="020B0604030504040204" pitchFamily="50" charset="-128"/>
              </a:rPr>
              <a:t>25</a:t>
            </a:r>
            <a:r>
              <a:rPr lang="ja-JP" altLang="en-US" sz="1600" dirty="0">
                <a:solidFill>
                  <a:prstClr val="black"/>
                </a:solidFill>
                <a:latin typeface="Meiryo UI" panose="020B0604030504040204" pitchFamily="50" charset="-128"/>
                <a:ea typeface="Meiryo UI" panose="020B0604030504040204" pitchFamily="50" charset="-128"/>
              </a:rPr>
              <a:t>億円の削減可能性があるとともに、危機管理面からもバックアップ機能が強化</a:t>
            </a:r>
            <a:r>
              <a:rPr lang="ja-JP" altLang="en-US" sz="1600" dirty="0" smtClean="0">
                <a:solidFill>
                  <a:prstClr val="black"/>
                </a:solidFill>
                <a:latin typeface="Meiryo UI" panose="020B0604030504040204" pitchFamily="50" charset="-128"/>
                <a:ea typeface="Meiryo UI" panose="020B0604030504040204" pitchFamily="50" charset="-128"/>
              </a:rPr>
              <a:t>される</a:t>
            </a:r>
            <a:endParaRPr lang="en-US" altLang="ja-JP" sz="1600" dirty="0">
              <a:solidFill>
                <a:prstClr val="black"/>
              </a:solidFill>
              <a:latin typeface="Meiryo UI" panose="020B0604030504040204" pitchFamily="50" charset="-128"/>
              <a:ea typeface="Meiryo UI" panose="020B0604030504040204" pitchFamily="50" charset="-128"/>
            </a:endParaRPr>
          </a:p>
        </p:txBody>
      </p:sp>
      <p:sp>
        <p:nvSpPr>
          <p:cNvPr id="6" name="二等辺三角形 5"/>
          <p:cNvSpPr/>
          <p:nvPr/>
        </p:nvSpPr>
        <p:spPr>
          <a:xfrm rot="5400000">
            <a:off x="6292805" y="2109914"/>
            <a:ext cx="1368151" cy="293012"/>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テキスト ボックス 20"/>
          <p:cNvSpPr txBox="1"/>
          <p:nvPr/>
        </p:nvSpPr>
        <p:spPr>
          <a:xfrm>
            <a:off x="7146333" y="1418021"/>
            <a:ext cx="1908000" cy="3046988"/>
          </a:xfrm>
          <a:prstGeom prst="rect">
            <a:avLst/>
          </a:prstGeom>
          <a:noFill/>
          <a:ln>
            <a:noFill/>
          </a:ln>
        </p:spPr>
        <p:txBody>
          <a:bodyPr wrap="square" rtlCol="0">
            <a:spAutoFit/>
          </a:bodyPr>
          <a:lstStyle/>
          <a:p>
            <a:pPr marL="285750" indent="-285750">
              <a:buFont typeface="Wingdings" panose="05000000000000000000" pitchFamily="2" charset="2"/>
              <a:buChar char="n"/>
            </a:pP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今後の課題は、</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342900" indent="-342900">
              <a:buFont typeface="+mj-ea"/>
              <a:buAutoNum type="circleNumDbPlain"/>
            </a:pP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シミュレーションの</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精査と</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342900" indent="-342900">
              <a:buFont typeface="+mj-ea"/>
              <a:buAutoNum type="circleNumDbPlain"/>
            </a:pPr>
            <a:r>
              <a:rPr lang="ja-JP"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水送りに見合う対価の設定など、</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事業者間でメリットを共有できる仕組みづくり（利益調整のスキーム）</a:t>
            </a:r>
            <a:endParaRPr lang="en-US" altLang="ja-JP"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テキスト ボックス 6"/>
          <p:cNvSpPr txBox="1"/>
          <p:nvPr/>
        </p:nvSpPr>
        <p:spPr>
          <a:xfrm>
            <a:off x="153386" y="5078003"/>
            <a:ext cx="3132000" cy="1708160"/>
          </a:xfrm>
          <a:prstGeom prst="rect">
            <a:avLst/>
          </a:prstGeom>
          <a:noFill/>
        </p:spPr>
        <p:txBody>
          <a:bodyPr wrap="square" rtlCol="0">
            <a:spAutoFit/>
          </a:bodyPr>
          <a:lstStyle/>
          <a:p>
            <a:r>
              <a:rPr lang="ja-JP" altLang="en-US" sz="1050" dirty="0">
                <a:latin typeface="メイリオ" panose="020B0604030504040204" pitchFamily="50" charset="-128"/>
                <a:ea typeface="メイリオ" panose="020B0604030504040204" pitchFamily="50" charset="-128"/>
                <a:cs typeface="メイリオ" panose="020B0604030504040204" pitchFamily="50" charset="-128"/>
              </a:rPr>
              <a:t>注１）シミュレーションでは、「事業者が連携して水の全量を有効活用する」ことを前提にしているため、事業者別の費用は矛盾するが、比較を分かりやすくするために一定の仮定を置いて数値化した。</a:t>
            </a:r>
            <a:endParaRPr lang="en-US" altLang="ja-JP" sz="1050"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ja-JP" sz="1050" dirty="0">
                <a:latin typeface="メイリオ" panose="020B0604030504040204" pitchFamily="50" charset="-128"/>
                <a:ea typeface="メイリオ" panose="020B0604030504040204" pitchFamily="50" charset="-128"/>
                <a:cs typeface="メイリオ" panose="020B0604030504040204" pitchFamily="50" charset="-128"/>
              </a:rPr>
              <a:t>注２）各事業者の効果額については、ダウンサイジングに伴う将来更新投資の１年あたりの</a:t>
            </a:r>
            <a:r>
              <a:rPr lang="ja-JP" altLang="en-US" sz="1050" dirty="0">
                <a:latin typeface="メイリオ" panose="020B0604030504040204" pitchFamily="50" charset="-128"/>
                <a:ea typeface="メイリオ" panose="020B0604030504040204" pitchFamily="50" charset="-128"/>
                <a:cs typeface="メイリオ" panose="020B0604030504040204" pitchFamily="50" charset="-128"/>
              </a:rPr>
              <a:t>費用</a:t>
            </a:r>
            <a:r>
              <a:rPr lang="ja-JP" altLang="ja-JP" sz="1050" dirty="0">
                <a:latin typeface="メイリオ" panose="020B0604030504040204" pitchFamily="50" charset="-128"/>
                <a:ea typeface="メイリオ" panose="020B0604030504040204" pitchFamily="50" charset="-128"/>
                <a:cs typeface="メイリオ" panose="020B0604030504040204" pitchFamily="50" charset="-128"/>
              </a:rPr>
              <a:t>低減効果</a:t>
            </a:r>
            <a:r>
              <a:rPr lang="ja-JP" altLang="en-US" sz="1050" dirty="0">
                <a:latin typeface="メイリオ" panose="020B0604030504040204" pitchFamily="50" charset="-128"/>
                <a:ea typeface="メイリオ" panose="020B0604030504040204" pitchFamily="50" charset="-128"/>
                <a:cs typeface="メイリオ" panose="020B0604030504040204" pitchFamily="50" charset="-128"/>
              </a:rPr>
              <a:t>（減価償却費のみ）</a:t>
            </a:r>
            <a:r>
              <a:rPr lang="ja-JP" altLang="ja-JP" sz="1050" dirty="0">
                <a:latin typeface="メイリオ" panose="020B0604030504040204" pitchFamily="50" charset="-128"/>
                <a:ea typeface="メイリオ" panose="020B0604030504040204" pitchFamily="50" charset="-128"/>
                <a:cs typeface="メイリオ" panose="020B0604030504040204" pitchFamily="50" charset="-128"/>
              </a:rPr>
              <a:t>を示す。そのため、他都市への水供給のために自らの施設を存続する事業者の効果額はマイナスと表示している。</a:t>
            </a:r>
            <a:endParaRPr lang="en-US" altLang="ja-JP" sz="105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二等辺三角形 13"/>
          <p:cNvSpPr/>
          <p:nvPr/>
        </p:nvSpPr>
        <p:spPr>
          <a:xfrm rot="10800000">
            <a:off x="3419872" y="4995621"/>
            <a:ext cx="3038282" cy="19263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大かっこ 1"/>
          <p:cNvSpPr/>
          <p:nvPr/>
        </p:nvSpPr>
        <p:spPr>
          <a:xfrm>
            <a:off x="109540" y="5006683"/>
            <a:ext cx="3132000" cy="1800000"/>
          </a:xfrm>
          <a:prstGeom prst="bracketPair">
            <a:avLst>
              <a:gd name="adj" fmla="val 12442"/>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1" name="スライド番号プレースホルダー 3"/>
          <p:cNvSpPr>
            <a:spLocks noGrp="1"/>
          </p:cNvSpPr>
          <p:nvPr>
            <p:ph type="sldNum" sz="quarter" idx="12"/>
          </p:nvPr>
        </p:nvSpPr>
        <p:spPr>
          <a:xfrm>
            <a:off x="7010400" y="6465143"/>
            <a:ext cx="2133600" cy="365125"/>
          </a:xfrm>
        </p:spPr>
        <p:txBody>
          <a:bodyPr/>
          <a:lstStyle/>
          <a:p>
            <a:r>
              <a:rPr lang="en-US" altLang="ja-JP" dirty="0">
                <a:solidFill>
                  <a:prstClr val="white">
                    <a:lumMod val="50000"/>
                  </a:prstClr>
                </a:solidFill>
              </a:rPr>
              <a:t>37</a:t>
            </a:r>
            <a:endParaRPr lang="ja-JP" altLang="en-US" dirty="0">
              <a:solidFill>
                <a:prstClr val="white">
                  <a:lumMod val="50000"/>
                </a:prstClr>
              </a:solidFill>
            </a:endParaRPr>
          </a:p>
        </p:txBody>
      </p:sp>
      <p:graphicFrame>
        <p:nvGraphicFramePr>
          <p:cNvPr id="13" name="表 12">
            <a:extLst>
              <a:ext uri="{FF2B5EF4-FFF2-40B4-BE49-F238E27FC236}">
                <a16:creationId xmlns="" xmlns:a16="http://schemas.microsoft.com/office/drawing/2014/main" id="{DA0596BE-C2F7-485C-9D39-4057AF41BCD4}"/>
              </a:ext>
            </a:extLst>
          </p:cNvPr>
          <p:cNvGraphicFramePr>
            <a:graphicFrameLocks noGrp="1"/>
          </p:cNvGraphicFramePr>
          <p:nvPr>
            <p:extLst>
              <p:ext uri="{D42A27DB-BD31-4B8C-83A1-F6EECF244321}">
                <p14:modId xmlns:p14="http://schemas.microsoft.com/office/powerpoint/2010/main" val="1290500779"/>
              </p:ext>
            </p:extLst>
          </p:nvPr>
        </p:nvGraphicFramePr>
        <p:xfrm>
          <a:off x="467544" y="768314"/>
          <a:ext cx="6324135" cy="4147018"/>
        </p:xfrm>
        <a:graphic>
          <a:graphicData uri="http://schemas.openxmlformats.org/drawingml/2006/table">
            <a:tbl>
              <a:tblPr firstRow="1" bandRow="1">
                <a:tableStyleId>{5940675A-B579-460E-94D1-54222C63F5DA}</a:tableStyleId>
              </a:tblPr>
              <a:tblGrid>
                <a:gridCol w="1302068">
                  <a:extLst>
                    <a:ext uri="{9D8B030D-6E8A-4147-A177-3AD203B41FA5}">
                      <a16:colId xmlns="" xmlns:a16="http://schemas.microsoft.com/office/drawing/2014/main" val="1886031381"/>
                    </a:ext>
                  </a:extLst>
                </a:gridCol>
                <a:gridCol w="1293751"/>
                <a:gridCol w="1242772">
                  <a:extLst>
                    <a:ext uri="{9D8B030D-6E8A-4147-A177-3AD203B41FA5}">
                      <a16:colId xmlns="" xmlns:a16="http://schemas.microsoft.com/office/drawing/2014/main" val="303037784"/>
                    </a:ext>
                  </a:extLst>
                </a:gridCol>
                <a:gridCol w="1242772"/>
                <a:gridCol w="1242772">
                  <a:extLst>
                    <a:ext uri="{9D8B030D-6E8A-4147-A177-3AD203B41FA5}">
                      <a16:colId xmlns="" xmlns:a16="http://schemas.microsoft.com/office/drawing/2014/main" val="2327650962"/>
                    </a:ext>
                  </a:extLst>
                </a:gridCol>
              </a:tblGrid>
              <a:tr h="310849">
                <a:tc rowSpan="2">
                  <a:txBody>
                    <a:bodyP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rPr>
                        <a:t>事業者</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anchor="ctr">
                    <a:lnR w="28575" cap="flat" cmpd="sng" algn="ctr">
                      <a:solidFill>
                        <a:schemeClr val="tx1"/>
                      </a:solidFill>
                      <a:prstDash val="solid"/>
                      <a:round/>
                      <a:headEnd type="none" w="med" len="med"/>
                      <a:tailEnd type="none" w="med" len="med"/>
                    </a:lnR>
                    <a:lnB w="28575" cap="flat" cmpd="sng" algn="ctr">
                      <a:solidFill>
                        <a:schemeClr val="tx1"/>
                      </a:solidFill>
                      <a:prstDash val="solid"/>
                      <a:round/>
                      <a:headEnd type="none" w="med" len="med"/>
                      <a:tailEnd type="none" w="med" len="med"/>
                    </a:lnB>
                  </a:tcPr>
                </a:tc>
                <a:tc rowSpan="2">
                  <a:txBody>
                    <a:bodyP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rPr>
                        <a:t>現状計画</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B w="28575" cap="flat" cmpd="sng" algn="ctr">
                      <a:solidFill>
                        <a:schemeClr val="tx1"/>
                      </a:solidFill>
                      <a:prstDash val="solid"/>
                      <a:round/>
                      <a:headEnd type="none" w="med" len="med"/>
                      <a:tailEnd type="none" w="med" len="med"/>
                    </a:lnB>
                  </a:tcPr>
                </a:tc>
                <a:tc gridSpan="3">
                  <a:txBody>
                    <a:bodyPr/>
                    <a:lstStyle/>
                    <a:p>
                      <a:pPr algn="ctr"/>
                      <a:r>
                        <a:rPr kumimoji="1" lang="ja-JP" altLang="en-US" sz="1300" b="1" dirty="0" smtClean="0">
                          <a:solidFill>
                            <a:schemeClr val="tx1"/>
                          </a:solidFill>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テーマ１</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solidFill>
                      <a:schemeClr val="accent6">
                        <a:lumMod val="20000"/>
                        <a:lumOff val="80000"/>
                      </a:schemeClr>
                    </a:solidFill>
                  </a:tcPr>
                </a:tc>
                <a:tc hMerge="1">
                  <a:txBody>
                    <a:bodyPr/>
                    <a:lstStyle/>
                    <a:p>
                      <a:endParaRPr kumimoji="1" lang="ja-JP" altLang="en-US"/>
                    </a:p>
                  </a:txBody>
                  <a:tcPr/>
                </a:tc>
                <a:tc hMerge="1">
                  <a:txBody>
                    <a:bodyPr/>
                    <a:lstStyle/>
                    <a:p>
                      <a:endParaRPr kumimoji="1" lang="ja-JP" altLang="en-US" sz="1400">
                        <a:latin typeface="Meiryo UI" panose="020B0604030504040204" pitchFamily="50" charset="-128"/>
                        <a:ea typeface="Meiryo UI" panose="020B0604030504040204" pitchFamily="50" charset="-128"/>
                      </a:endParaRPr>
                    </a:p>
                  </a:txBody>
                  <a:tcPr/>
                </a:tc>
                <a:extLst>
                  <a:ext uri="{0D108BD9-81ED-4DB2-BD59-A6C34878D82A}">
                    <a16:rowId xmlns="" xmlns:a16="http://schemas.microsoft.com/office/drawing/2014/main" val="3882634655"/>
                  </a:ext>
                </a:extLst>
              </a:tr>
              <a:tr h="294488">
                <a:tc vMerge="1">
                  <a:txBody>
                    <a:bodyPr/>
                    <a:lstStyle/>
                    <a:p>
                      <a:endParaRPr kumimoji="1" lang="ja-JP" altLang="en-US" sz="1300" dirty="0">
                        <a:latin typeface="Meiryo UI" panose="020B0604030504040204" pitchFamily="50" charset="-128"/>
                        <a:ea typeface="Meiryo UI" panose="020B0604030504040204" pitchFamily="50" charset="-128"/>
                      </a:endParaRPr>
                    </a:p>
                  </a:txBody>
                  <a:tcPr anchor="ctr"/>
                </a:tc>
                <a:tc vMerge="1">
                  <a:txBody>
                    <a:bodyPr/>
                    <a:lstStyle/>
                    <a:p>
                      <a:endParaRPr kumimoji="1" lang="ja-JP" altLang="en-US"/>
                    </a:p>
                  </a:txBody>
                  <a:tcPr/>
                </a:tc>
                <a:tc>
                  <a:txBody>
                    <a:bodyPr/>
                    <a:lstStyle/>
                    <a:p>
                      <a:r>
                        <a:rPr kumimoji="1" lang="ja-JP" altLang="en-US" sz="1200" dirty="0">
                          <a:solidFill>
                            <a:schemeClr val="tx1"/>
                          </a:solidFill>
                          <a:latin typeface="Meiryo UI" panose="020B0604030504040204" pitchFamily="50" charset="-128"/>
                          <a:ea typeface="Meiryo UI" panose="020B0604030504040204" pitchFamily="50" charset="-128"/>
                        </a:rPr>
                        <a:t>１　庭窪一元化</a:t>
                      </a:r>
                    </a:p>
                  </a:txBody>
                  <a:tcPr anchor="ctr">
                    <a:lnL w="28575" cap="flat" cmpd="sng" algn="ctr">
                      <a:solidFill>
                        <a:schemeClr val="tx1"/>
                      </a:solidFill>
                      <a:prstDash val="solid"/>
                      <a:round/>
                      <a:headEnd type="none" w="med" len="med"/>
                      <a:tailEnd type="none" w="med" len="med"/>
                    </a:lnL>
                    <a:lnB w="28575" cap="flat" cmpd="sng" algn="ctr">
                      <a:solidFill>
                        <a:schemeClr val="tx1"/>
                      </a:solidFill>
                      <a:prstDash val="solid"/>
                      <a:round/>
                      <a:headEnd type="none" w="med" len="med"/>
                      <a:tailEnd type="none" w="med" len="med"/>
                    </a:lnB>
                  </a:tcPr>
                </a:tc>
                <a:tc>
                  <a:txBody>
                    <a:bodyPr/>
                    <a:lstStyle/>
                    <a:p>
                      <a:r>
                        <a:rPr kumimoji="1" lang="ja-JP" altLang="en-US" sz="1200" dirty="0">
                          <a:solidFill>
                            <a:schemeClr val="tx1"/>
                          </a:solidFill>
                          <a:latin typeface="Meiryo UI" panose="020B0604030504040204" pitchFamily="50" charset="-128"/>
                          <a:ea typeface="Meiryo UI" panose="020B0604030504040204" pitchFamily="50" charset="-128"/>
                        </a:rPr>
                        <a:t>２　</a:t>
                      </a:r>
                      <a:r>
                        <a:rPr kumimoji="1" lang="ja-JP" altLang="en-US" sz="1200" dirty="0" smtClean="0">
                          <a:solidFill>
                            <a:schemeClr val="tx1"/>
                          </a:solidFill>
                          <a:latin typeface="Meiryo UI" panose="020B0604030504040204" pitchFamily="50" charset="-128"/>
                          <a:ea typeface="Meiryo UI" panose="020B0604030504040204" pitchFamily="50" charset="-128"/>
                        </a:rPr>
                        <a:t>最適化最大</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lnB w="28575" cap="flat" cmpd="sng" algn="ctr">
                      <a:solidFill>
                        <a:schemeClr val="tx1"/>
                      </a:solidFill>
                      <a:prstDash val="solid"/>
                      <a:round/>
                      <a:headEnd type="none" w="med" len="med"/>
                      <a:tailEnd type="none" w="med" len="med"/>
                    </a:lnB>
                  </a:tcPr>
                </a:tc>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２</a:t>
                      </a:r>
                      <a:r>
                        <a:rPr kumimoji="1" lang="en-US" altLang="ja-JP" sz="1200" dirty="0" smtClean="0">
                          <a:solidFill>
                            <a:schemeClr val="tx1"/>
                          </a:solidFill>
                          <a:latin typeface="Meiryo UI" panose="020B0604030504040204" pitchFamily="50" charset="-128"/>
                          <a:ea typeface="Meiryo UI" panose="020B0604030504040204" pitchFamily="50" charset="-128"/>
                        </a:rPr>
                        <a:t>’</a:t>
                      </a:r>
                      <a:r>
                        <a:rPr kumimoji="1" lang="ja-JP" altLang="en-US" sz="1200" dirty="0">
                          <a:solidFill>
                            <a:schemeClr val="tx1"/>
                          </a:solidFill>
                          <a:latin typeface="Meiryo UI" panose="020B0604030504040204" pitchFamily="50" charset="-128"/>
                          <a:ea typeface="Meiryo UI" panose="020B0604030504040204" pitchFamily="50" charset="-128"/>
                        </a:rPr>
                        <a:t>　</a:t>
                      </a:r>
                      <a:r>
                        <a:rPr kumimoji="1" lang="ja-JP" altLang="en-US" sz="1200" dirty="0" smtClean="0">
                          <a:solidFill>
                            <a:schemeClr val="tx1"/>
                          </a:solidFill>
                          <a:latin typeface="Meiryo UI" panose="020B0604030504040204" pitchFamily="50" charset="-128"/>
                          <a:ea typeface="Meiryo UI" panose="020B0604030504040204" pitchFamily="50" charset="-128"/>
                        </a:rPr>
                        <a:t>最適化参考</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lnB w="28575"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3321973292"/>
                  </a:ext>
                </a:extLst>
              </a:tr>
              <a:tr h="294488">
                <a:tc>
                  <a:txBody>
                    <a:bodyP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rPr>
                        <a:t>総施設能力</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anchor="ctr">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kumimoji="1" lang="en-US" altLang="ja-JP" sz="1300" dirty="0" smtClean="0">
                          <a:solidFill>
                            <a:schemeClr val="tx1"/>
                          </a:solidFill>
                          <a:latin typeface="Meiryo UI" panose="020B0604030504040204" pitchFamily="50" charset="-128"/>
                          <a:ea typeface="Meiryo UI" panose="020B0604030504040204" pitchFamily="50" charset="-128"/>
                        </a:rPr>
                        <a:t>344</a:t>
                      </a:r>
                      <a:r>
                        <a:rPr kumimoji="1" lang="ja-JP" altLang="en-US" sz="1300" dirty="0" smtClean="0">
                          <a:solidFill>
                            <a:schemeClr val="tx1"/>
                          </a:solidFill>
                          <a:latin typeface="Meiryo UI" panose="020B0604030504040204" pitchFamily="50" charset="-128"/>
                          <a:ea typeface="Meiryo UI" panose="020B0604030504040204" pitchFamily="50" charset="-128"/>
                        </a:rPr>
                        <a:t>万㎥</a:t>
                      </a:r>
                      <a:r>
                        <a:rPr kumimoji="1" lang="en-US" altLang="ja-JP" sz="1300" dirty="0" smtClean="0">
                          <a:solidFill>
                            <a:schemeClr val="tx1"/>
                          </a:solidFill>
                          <a:latin typeface="Meiryo UI" panose="020B0604030504040204" pitchFamily="50" charset="-128"/>
                          <a:ea typeface="Meiryo UI" panose="020B0604030504040204" pitchFamily="50" charset="-128"/>
                        </a:rPr>
                        <a:t>/</a:t>
                      </a:r>
                      <a:r>
                        <a:rPr kumimoji="1" lang="ja-JP" altLang="en-US" sz="1300" dirty="0" smtClean="0">
                          <a:solidFill>
                            <a:schemeClr val="tx1"/>
                          </a:solidFill>
                          <a:latin typeface="Meiryo UI" panose="020B0604030504040204" pitchFamily="50" charset="-128"/>
                          <a:ea typeface="Meiryo UI" panose="020B0604030504040204" pitchFamily="50" charset="-128"/>
                        </a:rPr>
                        <a:t>日</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300" dirty="0" smtClean="0">
                          <a:solidFill>
                            <a:schemeClr val="tx1"/>
                          </a:solidFill>
                          <a:latin typeface="Meiryo UI" panose="020B0604030504040204" pitchFamily="50" charset="-128"/>
                          <a:ea typeface="Meiryo UI" panose="020B0604030504040204" pitchFamily="50" charset="-128"/>
                        </a:rPr>
                        <a:t>333</a:t>
                      </a:r>
                      <a:r>
                        <a:rPr kumimoji="1" lang="ja-JP" altLang="en-US" sz="1300" dirty="0" smtClean="0">
                          <a:solidFill>
                            <a:schemeClr val="tx1"/>
                          </a:solidFill>
                          <a:latin typeface="Meiryo UI" panose="020B0604030504040204" pitchFamily="50" charset="-128"/>
                          <a:ea typeface="Meiryo UI" panose="020B0604030504040204" pitchFamily="50" charset="-128"/>
                        </a:rPr>
                        <a:t>万㎥</a:t>
                      </a:r>
                      <a:r>
                        <a:rPr kumimoji="1" lang="en-US" altLang="ja-JP" sz="1300" dirty="0" smtClean="0">
                          <a:solidFill>
                            <a:schemeClr val="tx1"/>
                          </a:solidFill>
                          <a:latin typeface="Meiryo UI" panose="020B0604030504040204" pitchFamily="50" charset="-128"/>
                          <a:ea typeface="Meiryo UI" panose="020B0604030504040204" pitchFamily="50" charset="-128"/>
                        </a:rPr>
                        <a:t>/</a:t>
                      </a:r>
                      <a:r>
                        <a:rPr kumimoji="1" lang="ja-JP" altLang="en-US" sz="1300" dirty="0" smtClean="0">
                          <a:solidFill>
                            <a:schemeClr val="tx1"/>
                          </a:solidFill>
                          <a:latin typeface="Meiryo UI" panose="020B0604030504040204" pitchFamily="50" charset="-128"/>
                          <a:ea typeface="Meiryo UI" panose="020B0604030504040204" pitchFamily="50" charset="-128"/>
                        </a:rPr>
                        <a:t>日</a:t>
                      </a:r>
                    </a:p>
                  </a:txBody>
                  <a:tcPr anchor="ctr">
                    <a:lnL w="28575" cap="flat" cmpd="sng" algn="ctr">
                      <a:solidFill>
                        <a:schemeClr val="tx1"/>
                      </a:solidFill>
                      <a:prstDash val="solid"/>
                      <a:round/>
                      <a:headEnd type="none" w="med" len="med"/>
                      <a:tailEnd type="none" w="med" len="med"/>
                    </a:lnL>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300" dirty="0" smtClean="0">
                          <a:solidFill>
                            <a:schemeClr val="tx1"/>
                          </a:solidFill>
                          <a:latin typeface="Meiryo UI" panose="020B0604030504040204" pitchFamily="50" charset="-128"/>
                          <a:ea typeface="Meiryo UI" panose="020B0604030504040204" pitchFamily="50" charset="-128"/>
                        </a:rPr>
                        <a:t>301</a:t>
                      </a:r>
                      <a:r>
                        <a:rPr kumimoji="1" lang="ja-JP" altLang="en-US" sz="1300" dirty="0" smtClean="0">
                          <a:solidFill>
                            <a:schemeClr val="tx1"/>
                          </a:solidFill>
                          <a:latin typeface="Meiryo UI" panose="020B0604030504040204" pitchFamily="50" charset="-128"/>
                          <a:ea typeface="Meiryo UI" panose="020B0604030504040204" pitchFamily="50" charset="-128"/>
                        </a:rPr>
                        <a:t>万㎥</a:t>
                      </a:r>
                      <a:r>
                        <a:rPr kumimoji="1" lang="en-US" altLang="ja-JP" sz="1300" dirty="0" smtClean="0">
                          <a:solidFill>
                            <a:schemeClr val="tx1"/>
                          </a:solidFill>
                          <a:latin typeface="Meiryo UI" panose="020B0604030504040204" pitchFamily="50" charset="-128"/>
                          <a:ea typeface="Meiryo UI" panose="020B0604030504040204" pitchFamily="50" charset="-128"/>
                        </a:rPr>
                        <a:t>/</a:t>
                      </a:r>
                      <a:r>
                        <a:rPr kumimoji="1" lang="ja-JP" altLang="en-US" sz="1300" dirty="0" smtClean="0">
                          <a:solidFill>
                            <a:schemeClr val="tx1"/>
                          </a:solidFill>
                          <a:latin typeface="Meiryo UI" panose="020B0604030504040204" pitchFamily="50" charset="-128"/>
                          <a:ea typeface="Meiryo UI" panose="020B0604030504040204" pitchFamily="50" charset="-128"/>
                        </a:rPr>
                        <a:t>日</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300" dirty="0" smtClean="0">
                          <a:solidFill>
                            <a:schemeClr val="tx1"/>
                          </a:solidFill>
                          <a:latin typeface="Meiryo UI" panose="020B0604030504040204" pitchFamily="50" charset="-128"/>
                          <a:ea typeface="Meiryo UI" panose="020B0604030504040204" pitchFamily="50" charset="-128"/>
                        </a:rPr>
                        <a:t>322</a:t>
                      </a:r>
                      <a:r>
                        <a:rPr kumimoji="1" lang="ja-JP" altLang="en-US" sz="1300" dirty="0" smtClean="0">
                          <a:solidFill>
                            <a:schemeClr val="tx1"/>
                          </a:solidFill>
                          <a:latin typeface="Meiryo UI" panose="020B0604030504040204" pitchFamily="50" charset="-128"/>
                          <a:ea typeface="Meiryo UI" panose="020B0604030504040204" pitchFamily="50" charset="-128"/>
                        </a:rPr>
                        <a:t>万㎥</a:t>
                      </a:r>
                      <a:r>
                        <a:rPr kumimoji="1" lang="en-US" altLang="ja-JP" sz="1300" dirty="0" smtClean="0">
                          <a:solidFill>
                            <a:schemeClr val="tx1"/>
                          </a:solidFill>
                          <a:latin typeface="Meiryo UI" panose="020B0604030504040204" pitchFamily="50" charset="-128"/>
                          <a:ea typeface="Meiryo UI" panose="020B0604030504040204" pitchFamily="50" charset="-128"/>
                        </a:rPr>
                        <a:t>/</a:t>
                      </a:r>
                      <a:r>
                        <a:rPr kumimoji="1" lang="ja-JP" altLang="en-US" sz="1300" dirty="0" smtClean="0">
                          <a:solidFill>
                            <a:schemeClr val="tx1"/>
                          </a:solidFill>
                          <a:latin typeface="Meiryo UI" panose="020B0604030504040204" pitchFamily="50" charset="-128"/>
                          <a:ea typeface="Meiryo UI" panose="020B0604030504040204" pitchFamily="50" charset="-128"/>
                        </a:rPr>
                        <a:t>日</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r>
              <a:tr h="310849">
                <a:tc>
                  <a:txBody>
                    <a:bodyPr/>
                    <a:lstStyle/>
                    <a:p>
                      <a:pPr algn="l"/>
                      <a:r>
                        <a:rPr kumimoji="1" lang="ja-JP" altLang="en-US" sz="1300" dirty="0" smtClean="0">
                          <a:solidFill>
                            <a:schemeClr val="tx1"/>
                          </a:solidFill>
                          <a:latin typeface="Meiryo UI" panose="020B0604030504040204" pitchFamily="50" charset="-128"/>
                          <a:ea typeface="Meiryo UI" panose="020B0604030504040204" pitchFamily="50" charset="-128"/>
                        </a:rPr>
                        <a:t>■大阪市</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anchor="ctr">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tcPr>
                </a:tc>
                <a:tc rowSpan="4">
                  <a:txBody>
                    <a:bodyPr/>
                    <a:lstStyle/>
                    <a:p>
                      <a:pPr algn="l"/>
                      <a:r>
                        <a:rPr kumimoji="1" lang="ja-JP" altLang="en-US" sz="1200" dirty="0" smtClean="0">
                          <a:solidFill>
                            <a:schemeClr val="tx1"/>
                          </a:solidFill>
                          <a:latin typeface="Meiryo UI" panose="020B0604030504040204" pitchFamily="50" charset="-128"/>
                          <a:ea typeface="Meiryo UI" panose="020B0604030504040204" pitchFamily="50" charset="-128"/>
                        </a:rPr>
                        <a:t>水需要の減少、管路更新費用の増大により、ほとんどの市町村で将来料金値上げ</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tcPr>
                </a:tc>
                <a:tc>
                  <a:txBody>
                    <a:bodyPr/>
                    <a:lstStyle/>
                    <a:p>
                      <a:pPr algn="r"/>
                      <a:r>
                        <a:rPr kumimoji="1" lang="ja-JP" altLang="en-US" sz="1200" dirty="0" smtClean="0">
                          <a:solidFill>
                            <a:schemeClr val="tx1"/>
                          </a:solidFill>
                          <a:latin typeface="Meiryo UI" panose="020B0604030504040204" pitchFamily="50" charset="-128"/>
                          <a:ea typeface="Meiryo UI" panose="020B0604030504040204" pitchFamily="50" charset="-128"/>
                        </a:rPr>
                        <a:t>＋</a:t>
                      </a:r>
                      <a:r>
                        <a:rPr kumimoji="1" lang="en-US" altLang="ja-JP" sz="1200" dirty="0" smtClean="0">
                          <a:solidFill>
                            <a:schemeClr val="tx1"/>
                          </a:solidFill>
                          <a:latin typeface="Meiryo UI" panose="020B0604030504040204" pitchFamily="50" charset="-128"/>
                          <a:ea typeface="Meiryo UI" panose="020B0604030504040204" pitchFamily="50" charset="-128"/>
                        </a:rPr>
                        <a:t>3.0</a:t>
                      </a:r>
                      <a:r>
                        <a:rPr kumimoji="1" lang="ja-JP" altLang="en-US" sz="1200" dirty="0" smtClean="0">
                          <a:solidFill>
                            <a:schemeClr val="tx1"/>
                          </a:solidFill>
                          <a:latin typeface="Meiryo UI" panose="020B0604030504040204" pitchFamily="50" charset="-128"/>
                          <a:ea typeface="Meiryo UI" panose="020B0604030504040204" pitchFamily="50" charset="-128"/>
                        </a:rPr>
                        <a:t>億円</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T w="28575" cap="flat" cmpd="sng" algn="ctr">
                      <a:solidFill>
                        <a:schemeClr val="tx1"/>
                      </a:solidFill>
                      <a:prstDash val="solid"/>
                      <a:round/>
                      <a:headEnd type="none" w="med" len="med"/>
                      <a:tailEnd type="none" w="med" len="med"/>
                    </a:lnT>
                  </a:tcPr>
                </a:tc>
                <a:tc>
                  <a:txBody>
                    <a:bodyPr/>
                    <a:lstStyle/>
                    <a:p>
                      <a:pPr algn="r"/>
                      <a:r>
                        <a:rPr kumimoji="1" lang="ja-JP" altLang="en-US" sz="1200" dirty="0" smtClean="0">
                          <a:solidFill>
                            <a:schemeClr val="tx1"/>
                          </a:solidFill>
                          <a:latin typeface="Meiryo UI" panose="020B0604030504040204" pitchFamily="50" charset="-128"/>
                          <a:ea typeface="Meiryo UI" panose="020B0604030504040204" pitchFamily="50" charset="-128"/>
                        </a:rPr>
                        <a:t>▲</a:t>
                      </a:r>
                      <a:r>
                        <a:rPr kumimoji="1" lang="en-US" altLang="ja-JP" sz="1200" dirty="0" smtClean="0">
                          <a:solidFill>
                            <a:schemeClr val="tx1"/>
                          </a:solidFill>
                          <a:latin typeface="Meiryo UI" panose="020B0604030504040204" pitchFamily="50" charset="-128"/>
                          <a:ea typeface="Meiryo UI" panose="020B0604030504040204" pitchFamily="50" charset="-128"/>
                        </a:rPr>
                        <a:t>5.2</a:t>
                      </a:r>
                      <a:r>
                        <a:rPr kumimoji="1" lang="ja-JP" altLang="en-US" sz="1200" dirty="0" smtClean="0">
                          <a:solidFill>
                            <a:schemeClr val="tx1"/>
                          </a:solidFill>
                          <a:latin typeface="Meiryo UI" panose="020B0604030504040204" pitchFamily="50" charset="-128"/>
                          <a:ea typeface="Meiryo UI" panose="020B0604030504040204" pitchFamily="50" charset="-128"/>
                        </a:rPr>
                        <a:t>億円</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lnT w="28575" cap="flat" cmpd="sng" algn="ctr">
                      <a:solidFill>
                        <a:schemeClr val="tx1"/>
                      </a:solidFill>
                      <a:prstDash val="solid"/>
                      <a:round/>
                      <a:headEnd type="none" w="med" len="med"/>
                      <a:tailEnd type="none" w="med" len="med"/>
                    </a:lnT>
                  </a:tcPr>
                </a:tc>
                <a:tc>
                  <a:txBody>
                    <a:bodyPr/>
                    <a:lstStyle/>
                    <a:p>
                      <a:pPr algn="r"/>
                      <a:r>
                        <a:rPr kumimoji="1" lang="ja-JP" altLang="en-US" sz="1200" dirty="0" smtClean="0">
                          <a:solidFill>
                            <a:schemeClr val="tx1"/>
                          </a:solidFill>
                          <a:latin typeface="Meiryo UI" panose="020B0604030504040204" pitchFamily="50" charset="-128"/>
                          <a:ea typeface="Meiryo UI" panose="020B0604030504040204" pitchFamily="50" charset="-128"/>
                        </a:rPr>
                        <a:t>▲</a:t>
                      </a:r>
                      <a:r>
                        <a:rPr kumimoji="1" lang="en-US" altLang="ja-JP" sz="1200" dirty="0" smtClean="0">
                          <a:solidFill>
                            <a:schemeClr val="tx1"/>
                          </a:solidFill>
                          <a:latin typeface="Meiryo UI" panose="020B0604030504040204" pitchFamily="50" charset="-128"/>
                          <a:ea typeface="Meiryo UI" panose="020B0604030504040204" pitchFamily="50" charset="-128"/>
                        </a:rPr>
                        <a:t>3.5</a:t>
                      </a:r>
                      <a:r>
                        <a:rPr kumimoji="1" lang="ja-JP" altLang="en-US" sz="1200" dirty="0" smtClean="0">
                          <a:solidFill>
                            <a:schemeClr val="tx1"/>
                          </a:solidFill>
                          <a:latin typeface="Meiryo UI" panose="020B0604030504040204" pitchFamily="50" charset="-128"/>
                          <a:ea typeface="Meiryo UI" panose="020B0604030504040204" pitchFamily="50" charset="-128"/>
                        </a:rPr>
                        <a:t>億円</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lnT w="28575" cap="flat" cmpd="sng" algn="ctr">
                      <a:solidFill>
                        <a:schemeClr val="tx1"/>
                      </a:solidFill>
                      <a:prstDash val="solid"/>
                      <a:round/>
                      <a:headEnd type="none" w="med" len="med"/>
                      <a:tailEnd type="none" w="med" len="med"/>
                    </a:lnT>
                  </a:tcPr>
                </a:tc>
                <a:extLst>
                  <a:ext uri="{0D108BD9-81ED-4DB2-BD59-A6C34878D82A}">
                    <a16:rowId xmlns="" xmlns:a16="http://schemas.microsoft.com/office/drawing/2014/main" val="2421108277"/>
                  </a:ext>
                </a:extLst>
              </a:tr>
              <a:tr h="294488">
                <a:tc>
                  <a:txBody>
                    <a:bodyPr/>
                    <a:lstStyle/>
                    <a:p>
                      <a:pPr algn="l"/>
                      <a:r>
                        <a:rPr kumimoji="1" lang="ja-JP" altLang="en-US" sz="1200" dirty="0" smtClean="0">
                          <a:solidFill>
                            <a:schemeClr val="tx1"/>
                          </a:solidFill>
                          <a:latin typeface="Meiryo UI" panose="020B0604030504040204" pitchFamily="50" charset="-128"/>
                          <a:ea typeface="Meiryo UI" panose="020B0604030504040204" pitchFamily="50" charset="-128"/>
                        </a:rPr>
                        <a:t>■淀川</a:t>
                      </a:r>
                      <a:r>
                        <a:rPr kumimoji="1" lang="ja-JP" altLang="en-US" sz="1200" dirty="0">
                          <a:solidFill>
                            <a:schemeClr val="tx1"/>
                          </a:solidFill>
                          <a:latin typeface="Meiryo UI" panose="020B0604030504040204" pitchFamily="50" charset="-128"/>
                          <a:ea typeface="Meiryo UI" panose="020B0604030504040204" pitchFamily="50" charset="-128"/>
                        </a:rPr>
                        <a:t>水系３市</a:t>
                      </a:r>
                    </a:p>
                  </a:txBody>
                  <a:tcPr anchor="ctr">
                    <a:lnR w="28575" cap="flat" cmpd="sng" algn="ctr">
                      <a:solidFill>
                        <a:schemeClr val="tx1"/>
                      </a:solidFill>
                      <a:prstDash val="solid"/>
                      <a:round/>
                      <a:headEnd type="none" w="med" len="med"/>
                      <a:tailEnd type="none" w="med" len="med"/>
                    </a:lnR>
                  </a:tcPr>
                </a:tc>
                <a:tc vMerge="1">
                  <a:txBody>
                    <a:bodyPr/>
                    <a:lstStyle/>
                    <a:p>
                      <a:pPr algn="l"/>
                      <a:endParaRPr kumimoji="1" lang="ja-JP" altLang="en-US" sz="1200" dirty="0">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tcPr>
                </a:tc>
                <a:tc>
                  <a:txBody>
                    <a:bodyPr/>
                    <a:lstStyle/>
                    <a:p>
                      <a:pPr algn="r"/>
                      <a:r>
                        <a:rPr kumimoji="1" lang="ja-JP" altLang="en-US" sz="1200" dirty="0" smtClean="0">
                          <a:solidFill>
                            <a:schemeClr val="tx1"/>
                          </a:solidFill>
                          <a:latin typeface="Meiryo UI" panose="020B0604030504040204" pitchFamily="50" charset="-128"/>
                          <a:ea typeface="Meiryo UI" panose="020B0604030504040204" pitchFamily="50" charset="-128"/>
                        </a:rPr>
                        <a:t>＋</a:t>
                      </a:r>
                      <a:r>
                        <a:rPr kumimoji="1" lang="en-US" altLang="ja-JP" sz="1200" dirty="0" smtClean="0">
                          <a:solidFill>
                            <a:schemeClr val="tx1"/>
                          </a:solidFill>
                          <a:latin typeface="Meiryo UI" panose="020B0604030504040204" pitchFamily="50" charset="-128"/>
                          <a:ea typeface="Meiryo UI" panose="020B0604030504040204" pitchFamily="50" charset="-128"/>
                        </a:rPr>
                        <a:t>3.8</a:t>
                      </a:r>
                      <a:r>
                        <a:rPr kumimoji="1" lang="ja-JP" altLang="en-US" sz="1200" dirty="0" smtClean="0">
                          <a:solidFill>
                            <a:schemeClr val="tx1"/>
                          </a:solidFill>
                          <a:latin typeface="Meiryo UI" panose="020B0604030504040204" pitchFamily="50" charset="-128"/>
                          <a:ea typeface="Meiryo UI" panose="020B0604030504040204" pitchFamily="50" charset="-128"/>
                        </a:rPr>
                        <a:t>億円</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tcPr>
                </a:tc>
                <a:tc>
                  <a:txBody>
                    <a:bodyPr/>
                    <a:lstStyle/>
                    <a:p>
                      <a:pPr algn="r"/>
                      <a:r>
                        <a:rPr kumimoji="1" lang="ja-JP" altLang="en-US" sz="1200" dirty="0" smtClean="0">
                          <a:solidFill>
                            <a:schemeClr val="tx1"/>
                          </a:solidFill>
                          <a:latin typeface="Meiryo UI" panose="020B0604030504040204" pitchFamily="50" charset="-128"/>
                          <a:ea typeface="Meiryo UI" panose="020B0604030504040204" pitchFamily="50" charset="-128"/>
                        </a:rPr>
                        <a:t>＋</a:t>
                      </a:r>
                      <a:r>
                        <a:rPr kumimoji="1" lang="en-US" altLang="ja-JP" sz="1200" dirty="0" smtClean="0">
                          <a:solidFill>
                            <a:schemeClr val="tx1"/>
                          </a:solidFill>
                          <a:latin typeface="Meiryo UI" panose="020B0604030504040204" pitchFamily="50" charset="-128"/>
                          <a:ea typeface="Meiryo UI" panose="020B0604030504040204" pitchFamily="50" charset="-128"/>
                        </a:rPr>
                        <a:t>3.8</a:t>
                      </a:r>
                      <a:r>
                        <a:rPr kumimoji="1" lang="ja-JP" altLang="en-US" sz="1200" dirty="0" smtClean="0">
                          <a:solidFill>
                            <a:schemeClr val="tx1"/>
                          </a:solidFill>
                          <a:latin typeface="Meiryo UI" panose="020B0604030504040204" pitchFamily="50" charset="-128"/>
                          <a:ea typeface="Meiryo UI" panose="020B0604030504040204" pitchFamily="50" charset="-128"/>
                        </a:rPr>
                        <a:t>億円</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r"/>
                      <a:r>
                        <a:rPr kumimoji="1" lang="ja-JP" altLang="en-US" sz="1200" dirty="0" smtClean="0">
                          <a:solidFill>
                            <a:schemeClr val="tx1"/>
                          </a:solidFill>
                          <a:latin typeface="Meiryo UI" panose="020B0604030504040204" pitchFamily="50" charset="-128"/>
                          <a:ea typeface="Meiryo UI" panose="020B0604030504040204" pitchFamily="50" charset="-128"/>
                        </a:rPr>
                        <a:t>＋</a:t>
                      </a:r>
                      <a:r>
                        <a:rPr kumimoji="1" lang="en-US" altLang="ja-JP" sz="1200" dirty="0" smtClean="0">
                          <a:solidFill>
                            <a:schemeClr val="tx1"/>
                          </a:solidFill>
                          <a:latin typeface="Meiryo UI" panose="020B0604030504040204" pitchFamily="50" charset="-128"/>
                          <a:ea typeface="Meiryo UI" panose="020B0604030504040204" pitchFamily="50" charset="-128"/>
                        </a:rPr>
                        <a:t>3.8</a:t>
                      </a:r>
                      <a:r>
                        <a:rPr kumimoji="1" lang="ja-JP" altLang="en-US" sz="1200" dirty="0" smtClean="0">
                          <a:solidFill>
                            <a:schemeClr val="tx1"/>
                          </a:solidFill>
                          <a:latin typeface="Meiryo UI" panose="020B0604030504040204" pitchFamily="50" charset="-128"/>
                          <a:ea typeface="Meiryo UI" panose="020B0604030504040204" pitchFamily="50" charset="-128"/>
                        </a:rPr>
                        <a:t>億円</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 xmlns:a16="http://schemas.microsoft.com/office/drawing/2014/main" val="3066011787"/>
                  </a:ext>
                </a:extLst>
              </a:tr>
              <a:tr h="310849">
                <a:tc>
                  <a:txBody>
                    <a:bodyPr/>
                    <a:lstStyle/>
                    <a:p>
                      <a:pPr algn="l"/>
                      <a:r>
                        <a:rPr kumimoji="1" lang="ja-JP" altLang="en-US" sz="1300" dirty="0" smtClean="0">
                          <a:solidFill>
                            <a:schemeClr val="tx1"/>
                          </a:solidFill>
                          <a:latin typeface="Meiryo UI" panose="020B0604030504040204" pitchFamily="50" charset="-128"/>
                          <a:ea typeface="Meiryo UI" panose="020B0604030504040204" pitchFamily="50" charset="-128"/>
                        </a:rPr>
                        <a:t>■企業団</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anchor="ctr">
                    <a:lnR w="28575"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l"/>
                      <a:endParaRPr kumimoji="1" lang="ja-JP" altLang="en-US" sz="1300" dirty="0">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r"/>
                      <a:r>
                        <a:rPr kumimoji="1" lang="ja-JP" altLang="en-US" sz="1200" dirty="0" smtClean="0">
                          <a:solidFill>
                            <a:schemeClr val="tx1"/>
                          </a:solidFill>
                          <a:latin typeface="Meiryo UI" panose="020B0604030504040204" pitchFamily="50" charset="-128"/>
                          <a:ea typeface="Meiryo UI" panose="020B0604030504040204" pitchFamily="50" charset="-128"/>
                        </a:rPr>
                        <a:t>＋</a:t>
                      </a:r>
                      <a:r>
                        <a:rPr kumimoji="1" lang="en-US" altLang="ja-JP" sz="1200" dirty="0" smtClean="0">
                          <a:solidFill>
                            <a:schemeClr val="tx1"/>
                          </a:solidFill>
                          <a:latin typeface="Meiryo UI" panose="020B0604030504040204" pitchFamily="50" charset="-128"/>
                          <a:ea typeface="Meiryo UI" panose="020B0604030504040204" pitchFamily="50" charset="-128"/>
                        </a:rPr>
                        <a:t>1.6</a:t>
                      </a:r>
                      <a:r>
                        <a:rPr kumimoji="1" lang="ja-JP" altLang="en-US" sz="1200" dirty="0" smtClean="0">
                          <a:solidFill>
                            <a:schemeClr val="tx1"/>
                          </a:solidFill>
                          <a:latin typeface="Meiryo UI" panose="020B0604030504040204" pitchFamily="50" charset="-128"/>
                          <a:ea typeface="Meiryo UI" panose="020B0604030504040204" pitchFamily="50" charset="-128"/>
                        </a:rPr>
                        <a:t>億円</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r"/>
                      <a:r>
                        <a:rPr kumimoji="1" lang="ja-JP" altLang="en-US" sz="1200" dirty="0" smtClean="0">
                          <a:solidFill>
                            <a:schemeClr val="tx1"/>
                          </a:solidFill>
                          <a:latin typeface="Meiryo UI" panose="020B0604030504040204" pitchFamily="50" charset="-128"/>
                          <a:ea typeface="Meiryo UI" panose="020B0604030504040204" pitchFamily="50" charset="-128"/>
                        </a:rPr>
                        <a:t>＋</a:t>
                      </a:r>
                      <a:r>
                        <a:rPr kumimoji="1" lang="en-US" altLang="ja-JP" sz="1200" dirty="0" smtClean="0">
                          <a:solidFill>
                            <a:schemeClr val="tx1"/>
                          </a:solidFill>
                          <a:latin typeface="Meiryo UI" panose="020B0604030504040204" pitchFamily="50" charset="-128"/>
                          <a:ea typeface="Meiryo UI" panose="020B0604030504040204" pitchFamily="50" charset="-128"/>
                        </a:rPr>
                        <a:t>26.7</a:t>
                      </a:r>
                      <a:r>
                        <a:rPr kumimoji="1" lang="ja-JP" altLang="en-US" sz="1200" dirty="0" smtClean="0">
                          <a:solidFill>
                            <a:schemeClr val="tx1"/>
                          </a:solidFill>
                          <a:latin typeface="Meiryo UI" panose="020B0604030504040204" pitchFamily="50" charset="-128"/>
                          <a:ea typeface="Meiryo UI" panose="020B0604030504040204" pitchFamily="50" charset="-128"/>
                        </a:rPr>
                        <a:t>億円</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r"/>
                      <a:r>
                        <a:rPr kumimoji="1" lang="ja-JP" altLang="en-US" sz="1200" dirty="0" smtClean="0">
                          <a:solidFill>
                            <a:schemeClr val="tx1"/>
                          </a:solidFill>
                          <a:latin typeface="Meiryo UI" panose="020B0604030504040204" pitchFamily="50" charset="-128"/>
                          <a:ea typeface="Meiryo UI" panose="020B0604030504040204" pitchFamily="50" charset="-128"/>
                        </a:rPr>
                        <a:t>＋</a:t>
                      </a:r>
                      <a:r>
                        <a:rPr kumimoji="1" lang="en-US" altLang="ja-JP" sz="1200" dirty="0" smtClean="0">
                          <a:solidFill>
                            <a:schemeClr val="tx1"/>
                          </a:solidFill>
                          <a:latin typeface="Meiryo UI" panose="020B0604030504040204" pitchFamily="50" charset="-128"/>
                          <a:ea typeface="Meiryo UI" panose="020B0604030504040204" pitchFamily="50" charset="-128"/>
                        </a:rPr>
                        <a:t>14.6</a:t>
                      </a:r>
                      <a:r>
                        <a:rPr kumimoji="1" lang="ja-JP" altLang="en-US" sz="1200" dirty="0" smtClean="0">
                          <a:solidFill>
                            <a:schemeClr val="tx1"/>
                          </a:solidFill>
                          <a:latin typeface="Meiryo UI" panose="020B0604030504040204" pitchFamily="50" charset="-128"/>
                          <a:ea typeface="Meiryo UI" panose="020B0604030504040204" pitchFamily="50" charset="-128"/>
                        </a:rPr>
                        <a:t>億円</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930340977"/>
                  </a:ext>
                </a:extLst>
              </a:tr>
              <a:tr h="330539">
                <a:tc>
                  <a:txBody>
                    <a:bodyPr/>
                    <a:lstStyle/>
                    <a:p>
                      <a:pPr algn="l"/>
                      <a:r>
                        <a:rPr kumimoji="1" lang="ja-JP" altLang="en-US" sz="1200" dirty="0" smtClean="0">
                          <a:solidFill>
                            <a:schemeClr val="tx1"/>
                          </a:solidFill>
                          <a:latin typeface="Meiryo UI" panose="020B0604030504040204" pitchFamily="50" charset="-128"/>
                          <a:ea typeface="Meiryo UI" panose="020B0604030504040204" pitchFamily="50" charset="-128"/>
                        </a:rPr>
                        <a:t>■残</a:t>
                      </a:r>
                      <a:r>
                        <a:rPr kumimoji="1" lang="en-US" altLang="ja-JP" sz="1200" dirty="0">
                          <a:solidFill>
                            <a:schemeClr val="tx1"/>
                          </a:solidFill>
                          <a:latin typeface="Meiryo UI" panose="020B0604030504040204" pitchFamily="50" charset="-128"/>
                          <a:ea typeface="Meiryo UI" panose="020B0604030504040204" pitchFamily="50" charset="-128"/>
                        </a:rPr>
                        <a:t>39</a:t>
                      </a:r>
                      <a:r>
                        <a:rPr kumimoji="1" lang="ja-JP" altLang="en-US" sz="1200" dirty="0">
                          <a:solidFill>
                            <a:schemeClr val="tx1"/>
                          </a:solidFill>
                          <a:latin typeface="Meiryo UI" panose="020B0604030504040204" pitchFamily="50" charset="-128"/>
                          <a:ea typeface="Meiryo UI" panose="020B0604030504040204" pitchFamily="50" charset="-128"/>
                        </a:rPr>
                        <a:t>市町村</a:t>
                      </a:r>
                    </a:p>
                  </a:txBody>
                  <a:tcPr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1">
                        <a:lumMod val="20000"/>
                        <a:lumOff val="80000"/>
                      </a:schemeClr>
                    </a:solidFill>
                  </a:tcPr>
                </a:tc>
                <a:tc vMerge="1">
                  <a:txBody>
                    <a:bodyPr/>
                    <a:lstStyle/>
                    <a:p>
                      <a:pPr algn="l"/>
                      <a:endParaRPr kumimoji="1" lang="ja-JP" altLang="en-US" sz="1200" dirty="0">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1">
                        <a:lumMod val="20000"/>
                        <a:lumOff val="80000"/>
                      </a:schemeClr>
                    </a:solidFill>
                  </a:tcPr>
                </a:tc>
                <a:tc gridSpan="3">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（間接的に企業団の卸値の影響を受ける）</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1">
                        <a:lumMod val="20000"/>
                        <a:lumOff val="80000"/>
                      </a:schemeClr>
                    </a:solidFill>
                  </a:tcPr>
                </a:tc>
                <a:tc hMerge="1">
                  <a:txBody>
                    <a:bodyPr/>
                    <a:lstStyle/>
                    <a:p>
                      <a:endParaRPr kumimoji="1" lang="ja-JP" altLang="en-US" sz="1400" dirty="0">
                        <a:latin typeface="Meiryo UI" panose="020B0604030504040204" pitchFamily="50" charset="-128"/>
                        <a:ea typeface="Meiryo UI" panose="020B0604030504040204" pitchFamily="50" charset="-128"/>
                      </a:endParaRPr>
                    </a:p>
                  </a:txBody>
                  <a:tcPr/>
                </a:tc>
                <a:tc hMerge="1">
                  <a:txBody>
                    <a:bodyPr/>
                    <a:lstStyle/>
                    <a:p>
                      <a:endParaRPr kumimoji="1" lang="ja-JP" altLang="en-US" sz="1400" dirty="0">
                        <a:latin typeface="Meiryo UI" panose="020B0604030504040204" pitchFamily="50" charset="-128"/>
                        <a:ea typeface="Meiryo UI" panose="020B0604030504040204" pitchFamily="50" charset="-128"/>
                      </a:endParaRPr>
                    </a:p>
                  </a:txBody>
                  <a:tcPr/>
                </a:tc>
                <a:extLst>
                  <a:ext uri="{0D108BD9-81ED-4DB2-BD59-A6C34878D82A}">
                    <a16:rowId xmlns="" xmlns:a16="http://schemas.microsoft.com/office/drawing/2014/main" val="3867373217"/>
                  </a:ext>
                </a:extLst>
              </a:tr>
              <a:tr h="294488">
                <a:tc>
                  <a:txBody>
                    <a:bodyP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効率面</a:t>
                      </a:r>
                      <a:endParaRPr kumimoji="1" lang="en-US" altLang="ja-JP" sz="1200" b="1"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（費用低減額）</a:t>
                      </a:r>
                      <a:endParaRPr kumimoji="1" lang="en-US" altLang="ja-JP" sz="1200" b="1" dirty="0">
                        <a:solidFill>
                          <a:schemeClr val="tx1"/>
                        </a:solidFill>
                        <a:latin typeface="Meiryo UI" panose="020B0604030504040204" pitchFamily="50" charset="-128"/>
                        <a:ea typeface="Meiryo UI" panose="020B0604030504040204" pitchFamily="50" charset="-128"/>
                      </a:endParaRPr>
                    </a:p>
                  </a:txBody>
                  <a:tcPr anchor="ctr">
                    <a:lnR w="28575" cap="flat" cmpd="sng" algn="ctr">
                      <a:solidFill>
                        <a:schemeClr val="tx1"/>
                      </a:solidFill>
                      <a:prstDash val="solid"/>
                      <a:round/>
                      <a:headEnd type="none" w="med" len="med"/>
                      <a:tailEnd type="none" w="med" len="med"/>
                    </a:lnR>
                    <a:noFill/>
                  </a:tcPr>
                </a:tc>
                <a:tc>
                  <a:txBody>
                    <a:bodyP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a:t>
                      </a:r>
                      <a:endParaRPr kumimoji="1" lang="en-US" altLang="ja-JP" sz="1200" b="1"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noFill/>
                  </a:tcPr>
                </a:tc>
                <a:tc>
                  <a:txBody>
                    <a:bodyPr/>
                    <a:lstStyle/>
                    <a:p>
                      <a:pPr algn="ctr"/>
                      <a:r>
                        <a:rPr kumimoji="1" lang="ja-JP" altLang="en-US" sz="1200" b="1" u="sng" dirty="0" smtClean="0">
                          <a:solidFill>
                            <a:schemeClr val="tx1"/>
                          </a:solidFill>
                          <a:latin typeface="Meiryo UI" panose="020B0604030504040204" pitchFamily="50" charset="-128"/>
                          <a:ea typeface="Meiryo UI" panose="020B0604030504040204" pitchFamily="50" charset="-128"/>
                        </a:rPr>
                        <a:t>＋</a:t>
                      </a:r>
                      <a:r>
                        <a:rPr kumimoji="1" lang="en-US" altLang="ja-JP" sz="1200" b="1" u="sng" dirty="0" smtClean="0">
                          <a:solidFill>
                            <a:schemeClr val="tx1"/>
                          </a:solidFill>
                          <a:latin typeface="Meiryo UI" panose="020B0604030504040204" pitchFamily="50" charset="-128"/>
                          <a:ea typeface="Meiryo UI" panose="020B0604030504040204" pitchFamily="50" charset="-128"/>
                        </a:rPr>
                        <a:t>8.4</a:t>
                      </a:r>
                      <a:r>
                        <a:rPr kumimoji="1" lang="ja-JP" altLang="en-US" sz="1200" b="1" u="sng" dirty="0" smtClean="0">
                          <a:solidFill>
                            <a:schemeClr val="tx1"/>
                          </a:solidFill>
                          <a:latin typeface="Meiryo UI" panose="020B0604030504040204" pitchFamily="50" charset="-128"/>
                          <a:ea typeface="Meiryo UI" panose="020B0604030504040204" pitchFamily="50" charset="-128"/>
                        </a:rPr>
                        <a:t>億円</a:t>
                      </a:r>
                      <a:endParaRPr kumimoji="1" lang="ja-JP" altLang="en-US" sz="1200" b="1" u="sng"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ja-JP" altLang="en-US" sz="1200" b="1" u="sng" dirty="0" smtClean="0">
                          <a:solidFill>
                            <a:schemeClr val="tx1"/>
                          </a:solidFill>
                          <a:latin typeface="Meiryo UI" panose="020B0604030504040204" pitchFamily="50" charset="-128"/>
                          <a:ea typeface="Meiryo UI" panose="020B0604030504040204" pitchFamily="50" charset="-128"/>
                        </a:rPr>
                        <a:t>＋</a:t>
                      </a:r>
                      <a:r>
                        <a:rPr kumimoji="1" lang="en-US" altLang="ja-JP" sz="1200" b="1" u="sng" dirty="0" smtClean="0">
                          <a:solidFill>
                            <a:schemeClr val="tx1"/>
                          </a:solidFill>
                          <a:latin typeface="Meiryo UI" panose="020B0604030504040204" pitchFamily="50" charset="-128"/>
                          <a:ea typeface="Meiryo UI" panose="020B0604030504040204" pitchFamily="50" charset="-128"/>
                        </a:rPr>
                        <a:t>25.3</a:t>
                      </a:r>
                      <a:r>
                        <a:rPr kumimoji="1" lang="ja-JP" altLang="en-US" sz="1200" b="1" u="sng" dirty="0" smtClean="0">
                          <a:solidFill>
                            <a:schemeClr val="tx1"/>
                          </a:solidFill>
                          <a:latin typeface="Meiryo UI" panose="020B0604030504040204" pitchFamily="50" charset="-128"/>
                          <a:ea typeface="Meiryo UI" panose="020B0604030504040204" pitchFamily="50" charset="-128"/>
                        </a:rPr>
                        <a:t>億円</a:t>
                      </a:r>
                      <a:endParaRPr kumimoji="1" lang="ja-JP" altLang="en-US" sz="1200" b="1" u="sng"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ja-JP" altLang="en-US" sz="1200" b="1" u="sng" dirty="0" smtClean="0">
                          <a:solidFill>
                            <a:schemeClr val="tx1"/>
                          </a:solidFill>
                          <a:latin typeface="Meiryo UI" panose="020B0604030504040204" pitchFamily="50" charset="-128"/>
                          <a:ea typeface="Meiryo UI" panose="020B0604030504040204" pitchFamily="50" charset="-128"/>
                        </a:rPr>
                        <a:t>＋</a:t>
                      </a:r>
                      <a:r>
                        <a:rPr kumimoji="1" lang="en-US" altLang="ja-JP" sz="1200" b="1" u="sng" dirty="0" smtClean="0">
                          <a:solidFill>
                            <a:schemeClr val="tx1"/>
                          </a:solidFill>
                          <a:latin typeface="Meiryo UI" panose="020B0604030504040204" pitchFamily="50" charset="-128"/>
                          <a:ea typeface="Meiryo UI" panose="020B0604030504040204" pitchFamily="50" charset="-128"/>
                        </a:rPr>
                        <a:t>14.9</a:t>
                      </a:r>
                      <a:r>
                        <a:rPr kumimoji="1" lang="ja-JP" altLang="en-US" sz="1200" b="1" u="sng" dirty="0" smtClean="0">
                          <a:solidFill>
                            <a:schemeClr val="tx1"/>
                          </a:solidFill>
                          <a:latin typeface="Meiryo UI" panose="020B0604030504040204" pitchFamily="50" charset="-128"/>
                          <a:ea typeface="Meiryo UI" panose="020B0604030504040204" pitchFamily="50" charset="-128"/>
                        </a:rPr>
                        <a:t>億円</a:t>
                      </a:r>
                      <a:endParaRPr kumimoji="1" lang="ja-JP" altLang="en-US" sz="1200" b="1" u="sng"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noFill/>
                  </a:tcPr>
                </a:tc>
                <a:extLst>
                  <a:ext uri="{0D108BD9-81ED-4DB2-BD59-A6C34878D82A}">
                    <a16:rowId xmlns="" xmlns:a16="http://schemas.microsoft.com/office/drawing/2014/main" val="3620113256"/>
                  </a:ext>
                </a:extLst>
              </a:tr>
              <a:tr h="392652">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評価</a:t>
                      </a:r>
                      <a:endParaRPr kumimoji="1" lang="en-US" altLang="ja-JP" sz="1400" b="0" dirty="0">
                        <a:solidFill>
                          <a:schemeClr val="tx1"/>
                        </a:solidFill>
                        <a:latin typeface="Meiryo UI" panose="020B0604030504040204" pitchFamily="50" charset="-128"/>
                        <a:ea typeface="Meiryo UI" panose="020B0604030504040204" pitchFamily="50" charset="-128"/>
                      </a:endParaRPr>
                    </a:p>
                  </a:txBody>
                  <a:tcPr anchor="ctr">
                    <a:lnR w="28575" cap="flat" cmpd="sng" algn="ctr">
                      <a:solidFill>
                        <a:schemeClr val="tx1"/>
                      </a:solidFill>
                      <a:prstDash val="solid"/>
                      <a:round/>
                      <a:headEnd type="none" w="med" len="med"/>
                      <a:tailEnd type="none" w="med" len="med"/>
                    </a:lnR>
                    <a:solidFill>
                      <a:srgbClr val="FFFF00"/>
                    </a:solid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a:t>
                      </a:r>
                      <a:endParaRPr kumimoji="1" lang="en-US" altLang="ja-JP" sz="1400" b="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solidFill>
                      <a:srgbClr val="FFFF00"/>
                    </a:solidFill>
                  </a:tcPr>
                </a:tc>
                <a:tc>
                  <a:txBody>
                    <a:bodyPr/>
                    <a:lstStyle/>
                    <a:p>
                      <a:pPr algn="ctr"/>
                      <a:r>
                        <a:rPr kumimoji="1" lang="ja-JP" altLang="en-US" sz="1600" b="0" dirty="0" smtClean="0">
                          <a:solidFill>
                            <a:schemeClr val="tx1"/>
                          </a:solidFill>
                          <a:latin typeface="Meiryo UI" panose="020B0604030504040204" pitchFamily="50" charset="-128"/>
                          <a:ea typeface="Meiryo UI" panose="020B0604030504040204" pitchFamily="50" charset="-128"/>
                        </a:rPr>
                        <a:t>○</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FFFF00"/>
                    </a:solidFill>
                  </a:tcPr>
                </a:tc>
                <a:tc>
                  <a:txBody>
                    <a:bodyPr/>
                    <a:lstStyle/>
                    <a:p>
                      <a:pPr algn="ctr"/>
                      <a:r>
                        <a:rPr kumimoji="1" lang="ja-JP" altLang="en-US" sz="1600" b="0" dirty="0" smtClean="0">
                          <a:solidFill>
                            <a:schemeClr val="tx1"/>
                          </a:solidFill>
                          <a:latin typeface="Meiryo UI" panose="020B0604030504040204" pitchFamily="50" charset="-128"/>
                          <a:ea typeface="Meiryo UI" panose="020B0604030504040204" pitchFamily="50" charset="-128"/>
                        </a:rPr>
                        <a:t>◎</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FFFF00"/>
                    </a:solidFill>
                  </a:tcPr>
                </a:tc>
                <a:tc>
                  <a:txBody>
                    <a:bodyPr/>
                    <a:lstStyle/>
                    <a:p>
                      <a:pPr algn="ctr"/>
                      <a:r>
                        <a:rPr kumimoji="1" lang="ja-JP" altLang="en-US" sz="1600" b="0" dirty="0" smtClean="0">
                          <a:solidFill>
                            <a:schemeClr val="tx1"/>
                          </a:solidFill>
                          <a:latin typeface="Meiryo UI" panose="020B0604030504040204" pitchFamily="50" charset="-128"/>
                          <a:ea typeface="Meiryo UI" panose="020B0604030504040204" pitchFamily="50" charset="-128"/>
                        </a:rPr>
                        <a:t>○</a:t>
                      </a:r>
                      <a:endParaRPr kumimoji="1" lang="ja-JP" altLang="en-US" sz="16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solidFill>
                      <a:srgbClr val="FFFF00"/>
                    </a:solidFill>
                  </a:tcPr>
                </a:tc>
              </a:tr>
              <a:tr h="163604">
                <a:tc gridSpan="5">
                  <a:txBody>
                    <a:bodyPr/>
                    <a:lstStyle/>
                    <a:p>
                      <a:pPr algn="ctr"/>
                      <a:endParaRPr kumimoji="1" lang="en-US" altLang="ja-JP" sz="400" b="1" dirty="0">
                        <a:solidFill>
                          <a:schemeClr val="tx1"/>
                        </a:solidFill>
                        <a:latin typeface="Meiryo UI" panose="020B0604030504040204" pitchFamily="50" charset="-128"/>
                        <a:ea typeface="Meiryo UI" panose="020B0604030504040204" pitchFamily="50" charset="-128"/>
                      </a:endParaRPr>
                    </a:p>
                  </a:txBody>
                  <a:tcPr anchor="ctr">
                    <a:lnL w="12700" cmpd="sng">
                      <a:noFill/>
                    </a:lnL>
                    <a:lnR w="12700" cmpd="sng">
                      <a:noFill/>
                    </a:lnR>
                    <a:noFill/>
                  </a:tcPr>
                </a:tc>
                <a:tc hMerge="1">
                  <a:txBody>
                    <a:bodyPr/>
                    <a:lstStyle/>
                    <a:p>
                      <a:endParaRPr kumimoji="1" lang="ja-JP" altLang="en-US"/>
                    </a:p>
                  </a:txBody>
                  <a:tcPr/>
                </a:tc>
                <a:tc hMerge="1">
                  <a:txBody>
                    <a:bodyPr/>
                    <a:lstStyle/>
                    <a:p>
                      <a:pPr algn="ctr"/>
                      <a:endParaRPr kumimoji="1" lang="ja-JP" altLang="en-US" sz="1600" b="1" dirty="0">
                        <a:latin typeface="Meiryo UI" panose="020B0604030504040204" pitchFamily="50" charset="-128"/>
                        <a:ea typeface="Meiryo UI" panose="020B0604030504040204" pitchFamily="50" charset="-128"/>
                      </a:endParaRPr>
                    </a:p>
                  </a:txBody>
                  <a:tcPr anchor="ctr">
                    <a:lnR w="12700" cap="flat" cmpd="sng" algn="ctr">
                      <a:solidFill>
                        <a:schemeClr val="tx1"/>
                      </a:solidFill>
                      <a:prstDash val="solid"/>
                      <a:round/>
                      <a:headEnd type="none" w="med" len="med"/>
                      <a:tailEnd type="none" w="med" len="med"/>
                    </a:lnR>
                    <a:solidFill>
                      <a:srgbClr val="FFFF00"/>
                    </a:solidFill>
                  </a:tcPr>
                </a:tc>
                <a:tc hMerge="1">
                  <a:txBody>
                    <a:bodyPr/>
                    <a:lstStyle/>
                    <a:p>
                      <a:pPr algn="ctr"/>
                      <a:endParaRPr kumimoji="1" lang="ja-JP" altLang="en-US" sz="2000" b="1"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FFFF00"/>
                    </a:solidFill>
                  </a:tcPr>
                </a:tc>
                <a:tc hMerge="1">
                  <a:txBody>
                    <a:bodyPr/>
                    <a:lstStyle/>
                    <a:p>
                      <a:pPr algn="ctr"/>
                      <a:endParaRPr kumimoji="1" lang="ja-JP" altLang="en-US" sz="1600" b="1"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solidFill>
                      <a:srgbClr val="FFFF00"/>
                    </a:solidFill>
                  </a:tcPr>
                </a:tc>
              </a:tr>
              <a:tr h="490814">
                <a:tc>
                  <a:txBody>
                    <a:bodyP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rPr>
                        <a:t>危機管理</a:t>
                      </a:r>
                      <a:endParaRPr kumimoji="1" lang="en-US" altLang="ja-JP" sz="1300" dirty="0">
                        <a:solidFill>
                          <a:schemeClr val="tx1"/>
                        </a:solidFill>
                        <a:latin typeface="Meiryo UI" panose="020B0604030504040204" pitchFamily="50" charset="-128"/>
                        <a:ea typeface="Meiryo UI" panose="020B0604030504040204" pitchFamily="50" charset="-128"/>
                      </a:endParaRPr>
                    </a:p>
                  </a:txBody>
                  <a:tcPr anchor="ctr">
                    <a:lnR w="28575" cap="flat" cmpd="sng" algn="ctr">
                      <a:solidFill>
                        <a:schemeClr val="tx1"/>
                      </a:solidFill>
                      <a:prstDash val="solid"/>
                      <a:round/>
                      <a:headEnd type="none" w="med" len="med"/>
                      <a:tailEnd type="none" w="med" len="med"/>
                    </a:lnR>
                    <a:noFill/>
                  </a:tcPr>
                </a:tc>
                <a:tc>
                  <a:txBody>
                    <a:bodyPr/>
                    <a:lstStyle/>
                    <a:p>
                      <a:pPr algn="l"/>
                      <a:r>
                        <a:rPr kumimoji="1" lang="ja-JP" altLang="en-US" sz="1100" dirty="0" smtClean="0">
                          <a:solidFill>
                            <a:schemeClr val="tx1"/>
                          </a:solidFill>
                          <a:latin typeface="Meiryo UI" panose="020B0604030504040204" pitchFamily="50" charset="-128"/>
                          <a:ea typeface="Meiryo UI" panose="020B0604030504040204" pitchFamily="50" charset="-128"/>
                        </a:rPr>
                        <a:t>一つの浄水場が使えない場合のバックアップは限定的</a:t>
                      </a:r>
                      <a:endParaRPr kumimoji="1" lang="en-US" altLang="ja-JP" sz="130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noFill/>
                  </a:tcPr>
                </a:tc>
                <a:tc gridSpan="3">
                  <a:txBody>
                    <a:bodyPr/>
                    <a:lstStyle/>
                    <a:p>
                      <a:pPr algn="l"/>
                      <a:r>
                        <a:rPr kumimoji="1" lang="ja-JP" altLang="en-US" sz="1200" dirty="0" smtClean="0">
                          <a:solidFill>
                            <a:schemeClr val="tx1"/>
                          </a:solidFill>
                          <a:latin typeface="Meiryo UI" panose="020B0604030504040204" pitchFamily="50" charset="-128"/>
                          <a:ea typeface="Meiryo UI" panose="020B0604030504040204" pitchFamily="50" charset="-128"/>
                        </a:rPr>
                        <a:t>施設能力の平準化により、一つの浄水場が使えなくなっても、他の浄水場でカバーできるバックアップ機能が生まれる</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rgbClr val="FFFF00"/>
                    </a:solidFill>
                  </a:tcPr>
                </a:tc>
                <a:tc hMerge="1">
                  <a:txBody>
                    <a:bodyPr/>
                    <a:lstStyle/>
                    <a:p>
                      <a:pPr algn="ctr"/>
                      <a:endParaRPr kumimoji="1" lang="ja-JP" altLang="en-US" sz="13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rgbClr val="FFFF00"/>
                    </a:solidFill>
                  </a:tcPr>
                </a:tc>
              </a:tr>
              <a:tr h="392652">
                <a:tc>
                  <a:txBody>
                    <a:bodyP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rPr>
                        <a:t>評価</a:t>
                      </a:r>
                      <a:endParaRPr kumimoji="1" lang="en-US" altLang="ja-JP" sz="1300" dirty="0">
                        <a:solidFill>
                          <a:schemeClr val="tx1"/>
                        </a:solidFill>
                        <a:latin typeface="Meiryo UI" panose="020B0604030504040204" pitchFamily="50" charset="-128"/>
                        <a:ea typeface="Meiryo UI" panose="020B0604030504040204" pitchFamily="50" charset="-128"/>
                      </a:endParaRPr>
                    </a:p>
                  </a:txBody>
                  <a:tcPr anchor="ctr">
                    <a:lnR w="28575" cap="flat" cmpd="sng" algn="ctr">
                      <a:solidFill>
                        <a:schemeClr val="tx1"/>
                      </a:solidFill>
                      <a:prstDash val="solid"/>
                      <a:round/>
                      <a:headEnd type="none" w="med" len="med"/>
                      <a:tailEnd type="none" w="med" len="med"/>
                    </a:lnR>
                    <a:solidFill>
                      <a:srgbClr val="FFFF00"/>
                    </a:solidFill>
                  </a:tcPr>
                </a:tc>
                <a:tc>
                  <a:txBody>
                    <a:bodyPr/>
                    <a:lstStyle/>
                    <a:p>
                      <a:pPr algn="ctr"/>
                      <a:r>
                        <a:rPr kumimoji="1" lang="en-US" altLang="ja-JP" sz="1300" dirty="0" smtClean="0">
                          <a:solidFill>
                            <a:schemeClr val="tx1"/>
                          </a:solidFill>
                          <a:latin typeface="Meiryo UI" panose="020B0604030504040204" pitchFamily="50" charset="-128"/>
                          <a:ea typeface="Meiryo UI" panose="020B0604030504040204" pitchFamily="50" charset="-128"/>
                        </a:rPr>
                        <a:t>×</a:t>
                      </a:r>
                      <a:endParaRPr kumimoji="1" lang="en-US" altLang="ja-JP" sz="1300" dirty="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solidFill>
                      <a:srgbClr val="FFFF00"/>
                    </a:solidFill>
                  </a:tcPr>
                </a:tc>
                <a:tc>
                  <a:txBody>
                    <a:bodyP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rPr>
                        <a:t>△</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rgbClr val="FFFF00"/>
                    </a:solidFill>
                  </a:tcPr>
                </a:tc>
                <a:tc>
                  <a:txBody>
                    <a:bodyPr/>
                    <a:lstStyle/>
                    <a:p>
                      <a:pPr algn="ctr"/>
                      <a:r>
                        <a:rPr kumimoji="1" lang="ja-JP" altLang="en-US" sz="1800" dirty="0" smtClean="0">
                          <a:solidFill>
                            <a:schemeClr val="tx1"/>
                          </a:solidFill>
                          <a:latin typeface="Meiryo UI" panose="020B0604030504040204" pitchFamily="50" charset="-128"/>
                          <a:ea typeface="Meiryo UI" panose="020B0604030504040204" pitchFamily="50" charset="-128"/>
                        </a:rPr>
                        <a:t>◎</a:t>
                      </a:r>
                      <a:endParaRPr kumimoji="1" lang="en-US" altLang="ja-JP" sz="1800" dirty="0" smtClean="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rgbClr val="FFFF00"/>
                    </a:solidFill>
                  </a:tcPr>
                </a:tc>
                <a:tc>
                  <a:txBody>
                    <a:bodyP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rPr>
                        <a:t>〇</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rgbClr val="FFFF00"/>
                    </a:solidFill>
                  </a:tcPr>
                </a:tc>
              </a:tr>
            </a:tbl>
          </a:graphicData>
        </a:graphic>
      </p:graphicFrame>
    </p:spTree>
    <p:extLst>
      <p:ext uri="{BB962C8B-B14F-4D97-AF65-F5344CB8AC3E}">
        <p14:creationId xmlns:p14="http://schemas.microsoft.com/office/powerpoint/2010/main" val="388045834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5FA0A091-17DC-4744-A33F-339DA786EF75}" type="slidenum">
              <a:rPr kumimoji="1" lang="ja-JP" altLang="en-US" smtClean="0"/>
              <a:t>38</a:t>
            </a:fld>
            <a:endParaRPr kumimoji="1" lang="ja-JP" altLang="en-US" dirty="0"/>
          </a:p>
        </p:txBody>
      </p:sp>
      <p:sp>
        <p:nvSpPr>
          <p:cNvPr id="5" name="正方形/長方形 4"/>
          <p:cNvSpPr/>
          <p:nvPr/>
        </p:nvSpPr>
        <p:spPr>
          <a:xfrm>
            <a:off x="504000" y="286970"/>
            <a:ext cx="8136000" cy="6571030"/>
          </a:xfrm>
          <a:prstGeom prst="rect">
            <a:avLst/>
          </a:prstGeom>
        </p:spPr>
        <p:txBody>
          <a:bodyPr wrap="square">
            <a:spAutoFit/>
          </a:bodyPr>
          <a:lstStyle/>
          <a:p>
            <a:r>
              <a:rPr lang="ja-JP" altLang="en-US" sz="1600" b="1" dirty="0" smtClean="0">
                <a:latin typeface="メイリオ" panose="020B0604030504040204" pitchFamily="50" charset="-128"/>
                <a:ea typeface="メイリオ" panose="020B0604030504040204" pitchFamily="50" charset="-128"/>
                <a:cs typeface="メイリオ" panose="020B0604030504040204" pitchFamily="50" charset="-128"/>
              </a:rPr>
              <a:t>１．現状と課題</a:t>
            </a:r>
            <a:endParaRPr lang="ja-JP" altLang="en-US" sz="1600" b="1"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今般</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の震災で</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は一部地域で断水するなど、水道施設の破損が府民への給水に支障を来した</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他方、大阪は水道の老朽管率が全国ワーストであり、災害に強い副首都を目指すうえ</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でも大きな</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課題</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老朽管対策（耐震化対策）を</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加速化するためにも、稼働率の低い余剰施設のダウンサイジングと、非効率な小規模施設の集約を進める</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べき</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p>
            <a:endParaRPr lang="en-US" altLang="ja-JP" sz="105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b="1" dirty="0" smtClean="0">
                <a:latin typeface="メイリオ" panose="020B0604030504040204" pitchFamily="50" charset="-128"/>
                <a:ea typeface="メイリオ" panose="020B0604030504040204" pitchFamily="50" charset="-128"/>
                <a:cs typeface="メイリオ" panose="020B0604030504040204" pitchFamily="50" charset="-128"/>
              </a:rPr>
              <a:t>２．シミュレーション結果と利益調整の必要性</a:t>
            </a:r>
            <a:endParaRPr lang="en-US" altLang="ja-JP" sz="1600" b="1"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今回のシミュレーションで</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は</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、事業者間の垣根を越えて最適化を目指すことにより、現状</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維持</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よりメリットが生まれることが確認できた</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今後さらなる詳細調査が必要であるが、最大効果を示すテーマ１－２では、</a:t>
            </a:r>
            <a:r>
              <a:rPr lang="ja-JP" altLang="ja-JP" sz="1600" dirty="0">
                <a:latin typeface="メイリオ" panose="020B0604030504040204" pitchFamily="50" charset="-128"/>
                <a:ea typeface="メイリオ" panose="020B0604030504040204" pitchFamily="50" charset="-128"/>
                <a:cs typeface="メイリオ" panose="020B0604030504040204" pitchFamily="50" charset="-128"/>
              </a:rPr>
              <a:t>更新事業費総額で</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645</a:t>
            </a:r>
            <a:r>
              <a:rPr lang="ja-JP" altLang="ja-JP" sz="1600" dirty="0">
                <a:latin typeface="メイリオ" panose="020B0604030504040204" pitchFamily="50" charset="-128"/>
                <a:ea typeface="メイリオ" panose="020B0604030504040204" pitchFamily="50" charset="-128"/>
                <a:cs typeface="メイリオ" panose="020B0604030504040204" pitchFamily="50" charset="-128"/>
              </a:rPr>
              <a:t>億円、費用ベースで年</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25</a:t>
            </a:r>
            <a:r>
              <a:rPr lang="ja-JP" altLang="ja-JP" sz="1600" dirty="0">
                <a:latin typeface="メイリオ" panose="020B0604030504040204" pitchFamily="50" charset="-128"/>
                <a:ea typeface="メイリオ" panose="020B0604030504040204" pitchFamily="50" charset="-128"/>
                <a:cs typeface="メイリオ" panose="020B0604030504040204" pitchFamily="50" charset="-128"/>
              </a:rPr>
              <a:t>億</a:t>
            </a:r>
            <a:r>
              <a:rPr lang="ja-JP" altLang="ja-JP" sz="1600" dirty="0" smtClean="0">
                <a:latin typeface="メイリオ" panose="020B0604030504040204" pitchFamily="50" charset="-128"/>
                <a:ea typeface="メイリオ" panose="020B0604030504040204" pitchFamily="50" charset="-128"/>
                <a:cs typeface="メイリオ" panose="020B0604030504040204" pitchFamily="50" charset="-128"/>
              </a:rPr>
              <a:t>円</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の効果が発現するとの試算結果を得た</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しかしこれら</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の</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メリットを、府域全体（事業者間）で共有するためには、利益</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調整の</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仕組みが必要（利益調整が無ければ一部</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の事業者に損失が発生する</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スキーム</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は様々なケースが考えられるが</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、シンプルなスキームとして、府域全体の浄水・給水を一元</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的</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に担う</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組織</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をつくることが理想</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endParaRPr lang="ja-JP" altLang="en-US" sz="1050"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b="1" dirty="0" smtClean="0">
                <a:latin typeface="メイリオ" panose="020B0604030504040204" pitchFamily="50" charset="-128"/>
                <a:ea typeface="メイリオ" panose="020B0604030504040204" pitchFamily="50" charset="-128"/>
                <a:cs typeface="メイリオ" panose="020B0604030504040204" pitchFamily="50" charset="-128"/>
              </a:rPr>
              <a:t>３．</a:t>
            </a:r>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改革の方向性</a:t>
            </a:r>
          </a:p>
          <a:p>
            <a:pPr marL="285750" indent="-285750">
              <a:buFont typeface="Arial" panose="020B0604020202020204" pitchFamily="34" charset="0"/>
              <a:buChar char="•"/>
            </a:pP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今回のようなアプローチ</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が、広域的</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にみればメリットを生むということ</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を関係者間で共有</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認識とし、</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シミュレーションで得た結果を検証するとともに、府域全体の水道事業のあり方を検討する体制が必要</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そのため、</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　　①</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水道法改正で実現可能となる法定協議会によるオフィシャルな協議と、</a:t>
            </a:r>
          </a:p>
          <a:p>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　　②</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民間事業者や専門家</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を交え、</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企業団、大阪府、大阪市の３者を中心と</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する実務的</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　　な検討の場</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　 が必要</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テキスト ボックス 5"/>
          <p:cNvSpPr txBox="1"/>
          <p:nvPr/>
        </p:nvSpPr>
        <p:spPr>
          <a:xfrm>
            <a:off x="2326873" y="0"/>
            <a:ext cx="4889480" cy="400110"/>
          </a:xfrm>
          <a:prstGeom prst="rect">
            <a:avLst/>
          </a:prstGeom>
          <a:noFill/>
        </p:spPr>
        <p:txBody>
          <a:bodyPr wrap="none" rtlCol="0">
            <a:spAutoFit/>
          </a:bodyPr>
          <a:lstStyle/>
          <a:p>
            <a:r>
              <a:rPr kumimoji="1" lang="ja-JP" altLang="en-US" sz="2000" b="1" dirty="0" smtClean="0">
                <a:latin typeface="Meiryo UI" panose="020B0604030504040204" pitchFamily="50" charset="-128"/>
                <a:ea typeface="Meiryo UI" panose="020B0604030504040204" pitchFamily="50" charset="-128"/>
              </a:rPr>
              <a:t>シミュレーション結果を踏まえた今後の方向性</a:t>
            </a:r>
            <a:endParaRPr lang="en-US" altLang="ja-JP" sz="2000" b="1" dirty="0" smtClean="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13305734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3"/>
          <p:cNvSpPr/>
          <p:nvPr/>
        </p:nvSpPr>
        <p:spPr>
          <a:xfrm>
            <a:off x="395536" y="764704"/>
            <a:ext cx="8280727" cy="1948302"/>
          </a:xfrm>
          <a:prstGeom prst="roundRect">
            <a:avLst>
              <a:gd name="adj" fmla="val 10616"/>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5" name="テキスト ボックス 4"/>
          <p:cNvSpPr txBox="1"/>
          <p:nvPr/>
        </p:nvSpPr>
        <p:spPr>
          <a:xfrm>
            <a:off x="571318" y="810311"/>
            <a:ext cx="8014683" cy="1877437"/>
          </a:xfrm>
          <a:prstGeom prst="rect">
            <a:avLst/>
          </a:prstGeom>
          <a:noFill/>
        </p:spPr>
        <p:txBody>
          <a:bodyPr wrap="square" rtlCol="0">
            <a:spAutoFit/>
          </a:bodyPr>
          <a:lstStyle/>
          <a:p>
            <a:pPr>
              <a:spcBef>
                <a:spcPts val="1200"/>
              </a:spcBef>
            </a:pP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大阪府の水道最適化には、</a:t>
            </a:r>
            <a:r>
              <a:rPr lang="zh-TW" altLang="en-US" dirty="0">
                <a:latin typeface="メイリオ" panose="020B0604030504040204" pitchFamily="50" charset="-128"/>
                <a:ea typeface="メイリオ" panose="020B0604030504040204" pitchFamily="50" charset="-128"/>
                <a:cs typeface="メイリオ" panose="020B0604030504040204" pitchFamily="50" charset="-128"/>
              </a:rPr>
              <a:t>全水道事業体</a:t>
            </a:r>
            <a:r>
              <a:rPr lang="ja-JP" altLang="en-US" dirty="0">
                <a:latin typeface="メイリオ" panose="020B0604030504040204" pitchFamily="50" charset="-128"/>
                <a:ea typeface="メイリオ" panose="020B0604030504040204" pitchFamily="50" charset="-128"/>
                <a:cs typeface="メイリオ" panose="020B0604030504040204" pitchFamily="50" charset="-128"/>
              </a:rPr>
              <a:t>の協力が必要で</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ある</a:t>
            </a:r>
            <a:endParaRPr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a:p>
            <a:pPr>
              <a:spcBef>
                <a:spcPts val="1200"/>
              </a:spcBef>
            </a:pP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府域全体でメリットを享受できる再編案を検討し、合意形成を経て実現するには、次のような検討体制が必要</a:t>
            </a:r>
            <a:endParaRPr lang="en-US" altLang="ja-JP" dirty="0">
              <a:latin typeface="メイリオ" panose="020B0604030504040204" pitchFamily="50" charset="-128"/>
              <a:ea typeface="メイリオ" panose="020B0604030504040204" pitchFamily="50" charset="-128"/>
              <a:cs typeface="メイリオ" panose="020B0604030504040204" pitchFamily="50" charset="-128"/>
            </a:endParaRPr>
          </a:p>
          <a:p>
            <a:pPr>
              <a:spcBef>
                <a:spcPts val="1200"/>
              </a:spcBef>
            </a:pPr>
            <a:r>
              <a:rPr lang="ja-JP" altLang="en-US" sz="1600" b="1" u="sng" dirty="0" smtClean="0">
                <a:latin typeface="メイリオ" panose="020B0604030504040204" pitchFamily="50" charset="-128"/>
                <a:ea typeface="メイリオ" panose="020B0604030504040204" pitchFamily="50" charset="-128"/>
                <a:cs typeface="メイリオ" panose="020B0604030504040204" pitchFamily="50" charset="-128"/>
              </a:rPr>
              <a:t>①府域全水道</a:t>
            </a:r>
            <a:r>
              <a:rPr lang="ja-JP" altLang="en-US" sz="1600" b="1" u="sng" dirty="0">
                <a:latin typeface="メイリオ" panose="020B0604030504040204" pitchFamily="50" charset="-128"/>
                <a:ea typeface="メイリオ" panose="020B0604030504040204" pitchFamily="50" charset="-128"/>
                <a:cs typeface="メイリオ" panose="020B0604030504040204" pitchFamily="50" charset="-128"/>
              </a:rPr>
              <a:t>事業体が参加</a:t>
            </a:r>
            <a:r>
              <a:rPr lang="ja-JP" altLang="en-US" sz="1600" b="1" u="sng" dirty="0" smtClean="0">
                <a:latin typeface="メイリオ" panose="020B0604030504040204" pitchFamily="50" charset="-128"/>
                <a:ea typeface="メイリオ" panose="020B0604030504040204" pitchFamily="50" charset="-128"/>
                <a:cs typeface="メイリオ" panose="020B0604030504040204" pitchFamily="50" charset="-128"/>
              </a:rPr>
              <a:t>する水道事業最適化検討の体制</a:t>
            </a:r>
            <a:endParaRPr lang="en-US" altLang="ja-JP" sz="1600" b="1" u="sng" dirty="0" smtClean="0">
              <a:latin typeface="メイリオ" panose="020B0604030504040204" pitchFamily="50" charset="-128"/>
              <a:ea typeface="メイリオ" panose="020B0604030504040204" pitchFamily="50" charset="-128"/>
              <a:cs typeface="メイリオ" panose="020B0604030504040204" pitchFamily="50" charset="-128"/>
            </a:endParaRPr>
          </a:p>
          <a:p>
            <a:pPr>
              <a:spcBef>
                <a:spcPts val="1200"/>
              </a:spcBef>
            </a:pPr>
            <a:r>
              <a:rPr lang="ja-JP" altLang="en-US" sz="1600" b="1" u="sng" dirty="0" smtClean="0">
                <a:latin typeface="メイリオ" panose="020B0604030504040204" pitchFamily="50" charset="-128"/>
                <a:ea typeface="メイリオ" panose="020B0604030504040204" pitchFamily="50" charset="-128"/>
                <a:cs typeface="メイリオ" panose="020B0604030504040204" pitchFamily="50" charset="-128"/>
              </a:rPr>
              <a:t>②民間事業者や専門家を交えた企業団、大阪府、大阪市等による実務検討の体制</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角丸四角形 7"/>
          <p:cNvSpPr/>
          <p:nvPr/>
        </p:nvSpPr>
        <p:spPr>
          <a:xfrm>
            <a:off x="395536" y="3176123"/>
            <a:ext cx="8280727" cy="3075960"/>
          </a:xfrm>
          <a:prstGeom prst="roundRect">
            <a:avLst>
              <a:gd name="adj" fmla="val 10616"/>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9" name="テキスト ボックス 8"/>
          <p:cNvSpPr txBox="1"/>
          <p:nvPr/>
        </p:nvSpPr>
        <p:spPr>
          <a:xfrm>
            <a:off x="517471" y="3389109"/>
            <a:ext cx="8060273" cy="2693045"/>
          </a:xfrm>
          <a:prstGeom prst="rect">
            <a:avLst/>
          </a:prstGeom>
          <a:noFill/>
        </p:spPr>
        <p:txBody>
          <a:bodyPr wrap="square" rtlCol="0">
            <a:spAutoFit/>
          </a:bodyPr>
          <a:lstStyle/>
          <a:p>
            <a:r>
              <a:rPr lang="ja-JP" altLang="en-US" b="1" u="sng" dirty="0" smtClean="0">
                <a:latin typeface="メイリオ" panose="020B0604030504040204" pitchFamily="50" charset="-128"/>
                <a:ea typeface="メイリオ" panose="020B0604030504040204" pitchFamily="50" charset="-128"/>
                <a:cs typeface="メイリオ" panose="020B0604030504040204" pitchFamily="50" charset="-128"/>
              </a:rPr>
              <a:t>①府域全水道事業体が参加する協議の場</a:t>
            </a:r>
            <a:endParaRPr lang="en-US" altLang="ja-JP" b="1" u="sng"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500" dirty="0" smtClean="0">
                <a:latin typeface="メイリオ" panose="020B0604030504040204" pitchFamily="50" charset="-128"/>
                <a:ea typeface="メイリオ" panose="020B0604030504040204" pitchFamily="50" charset="-128"/>
                <a:cs typeface="メイリオ" panose="020B0604030504040204" pitchFamily="50" charset="-128"/>
              </a:rPr>
              <a:t>現在、国においても水道法の改正</a:t>
            </a:r>
            <a:r>
              <a:rPr lang="en-US" altLang="ja-JP" sz="1500" baseline="300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500" dirty="0" smtClean="0">
                <a:latin typeface="メイリオ" panose="020B0604030504040204" pitchFamily="50" charset="-128"/>
                <a:ea typeface="メイリオ" panose="020B0604030504040204" pitchFamily="50" charset="-128"/>
                <a:cs typeface="メイリオ" panose="020B0604030504040204" pitchFamily="50" charset="-128"/>
              </a:rPr>
              <a:t>が審議され、法律案では、都道府県は水道事業者間の広域連携を推進するため、</a:t>
            </a:r>
            <a:r>
              <a:rPr lang="zh-TW" altLang="en-US" sz="1500" dirty="0" smtClean="0">
                <a:latin typeface="メイリオ" panose="020B0604030504040204" pitchFamily="50" charset="-128"/>
                <a:ea typeface="メイリオ" panose="020B0604030504040204" pitchFamily="50" charset="-128"/>
                <a:cs typeface="メイリオ" panose="020B0604030504040204" pitchFamily="50" charset="-128"/>
              </a:rPr>
              <a:t>広域的</a:t>
            </a:r>
            <a:r>
              <a:rPr lang="zh-TW" altLang="en-US" sz="1500" dirty="0">
                <a:latin typeface="メイリオ" panose="020B0604030504040204" pitchFamily="50" charset="-128"/>
                <a:ea typeface="メイリオ" panose="020B0604030504040204" pitchFamily="50" charset="-128"/>
                <a:cs typeface="メイリオ" panose="020B0604030504040204" pitchFamily="50" charset="-128"/>
              </a:rPr>
              <a:t>連携等推進協</a:t>
            </a:r>
            <a:r>
              <a:rPr lang="zh-TW" altLang="en-US" sz="1500" dirty="0" smtClean="0">
                <a:latin typeface="メイリオ" panose="020B0604030504040204" pitchFamily="50" charset="-128"/>
                <a:ea typeface="メイリオ" panose="020B0604030504040204" pitchFamily="50" charset="-128"/>
                <a:cs typeface="メイリオ" panose="020B0604030504040204" pitchFamily="50" charset="-128"/>
              </a:rPr>
              <a:t>議会</a:t>
            </a:r>
            <a:r>
              <a:rPr lang="ja-JP" altLang="en-US" sz="1500" dirty="0" smtClean="0">
                <a:latin typeface="メイリオ" panose="020B0604030504040204" pitchFamily="50" charset="-128"/>
                <a:ea typeface="メイリオ" panose="020B0604030504040204" pitchFamily="50" charset="-128"/>
                <a:cs typeface="メイリオ" panose="020B0604030504040204" pitchFamily="50" charset="-128"/>
              </a:rPr>
              <a:t>を設置できるとされている</a:t>
            </a:r>
            <a:endParaRPr lang="en-US" altLang="ja-JP" sz="1500"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spcBef>
                <a:spcPts val="600"/>
              </a:spcBef>
              <a:buFont typeface="Arial" panose="020B0604020202020204" pitchFamily="34" charset="0"/>
              <a:buChar char="•"/>
            </a:pPr>
            <a:r>
              <a:rPr lang="ja-JP" altLang="en-US" sz="1500" dirty="0" smtClean="0">
                <a:latin typeface="メイリオ" panose="020B0604030504040204" pitchFamily="50" charset="-128"/>
                <a:ea typeface="メイリオ" panose="020B0604030504040204" pitchFamily="50" charset="-128"/>
                <a:cs typeface="メイリオ" panose="020B0604030504040204" pitchFamily="50" charset="-128"/>
              </a:rPr>
              <a:t>大阪府は、広域化</a:t>
            </a:r>
            <a:r>
              <a:rPr lang="ja-JP" altLang="en-US" sz="1500" dirty="0">
                <a:latin typeface="メイリオ" panose="020B0604030504040204" pitchFamily="50" charset="-128"/>
                <a:ea typeface="メイリオ" panose="020B0604030504040204" pitchFamily="50" charset="-128"/>
                <a:cs typeface="メイリオ" panose="020B0604030504040204" pitchFamily="50" charset="-128"/>
              </a:rPr>
              <a:t>の推進</a:t>
            </a:r>
            <a:r>
              <a:rPr lang="ja-JP" altLang="en-US" sz="1500" dirty="0" smtClean="0">
                <a:latin typeface="メイリオ" panose="020B0604030504040204" pitchFamily="50" charset="-128"/>
                <a:ea typeface="メイリオ" panose="020B0604030504040204" pitchFamily="50" charset="-128"/>
                <a:cs typeface="メイリオ" panose="020B0604030504040204" pitchFamily="50" charset="-128"/>
              </a:rPr>
              <a:t>役としてリーダーシップを発揮し、協議会につながる、大阪市を含む全水道事業体が参加する検討</a:t>
            </a:r>
            <a:r>
              <a:rPr lang="ja-JP" altLang="en-US" sz="1500" dirty="0">
                <a:latin typeface="メイリオ" panose="020B0604030504040204" pitchFamily="50" charset="-128"/>
                <a:ea typeface="メイリオ" panose="020B0604030504040204" pitchFamily="50" charset="-128"/>
                <a:cs typeface="メイリオ" panose="020B0604030504040204" pitchFamily="50" charset="-128"/>
              </a:rPr>
              <a:t>の場</a:t>
            </a:r>
            <a:r>
              <a:rPr lang="ja-JP" altLang="en-US" sz="1500" dirty="0" smtClean="0">
                <a:latin typeface="メイリオ" panose="020B0604030504040204" pitchFamily="50" charset="-128"/>
                <a:ea typeface="メイリオ" panose="020B0604030504040204" pitchFamily="50" charset="-128"/>
                <a:cs typeface="メイリオ" panose="020B0604030504040204" pitchFamily="50" charset="-128"/>
              </a:rPr>
              <a:t>で、持続</a:t>
            </a:r>
            <a:r>
              <a:rPr lang="ja-JP" altLang="en-US" sz="1500" dirty="0">
                <a:latin typeface="メイリオ" panose="020B0604030504040204" pitchFamily="50" charset="-128"/>
                <a:ea typeface="メイリオ" panose="020B0604030504040204" pitchFamily="50" charset="-128"/>
                <a:cs typeface="メイリオ" panose="020B0604030504040204" pitchFamily="50" charset="-128"/>
              </a:rPr>
              <a:t>可能な府域一</a:t>
            </a:r>
            <a:r>
              <a:rPr lang="ja-JP" altLang="en-US" sz="1500" dirty="0" smtClean="0">
                <a:latin typeface="メイリオ" panose="020B0604030504040204" pitchFamily="50" charset="-128"/>
                <a:ea typeface="メイリオ" panose="020B0604030504040204" pitchFamily="50" charset="-128"/>
                <a:cs typeface="メイリオ" panose="020B0604030504040204" pitchFamily="50" charset="-128"/>
              </a:rPr>
              <a:t>水道の実現に取り組む</a:t>
            </a:r>
            <a:endParaRPr lang="en-US" altLang="ja-JP" sz="1500" dirty="0" smtClean="0">
              <a:latin typeface="メイリオ" panose="020B0604030504040204" pitchFamily="50" charset="-128"/>
              <a:ea typeface="メイリオ" panose="020B0604030504040204" pitchFamily="50" charset="-128"/>
              <a:cs typeface="メイリオ" panose="020B0604030504040204" pitchFamily="50" charset="-128"/>
            </a:endParaRPr>
          </a:p>
          <a:p>
            <a:pPr>
              <a:spcBef>
                <a:spcPts val="600"/>
              </a:spcBef>
            </a:pPr>
            <a:endParaRPr lang="en-US" altLang="ja-JP" sz="1000" b="1" u="sng" dirty="0" smtClean="0">
              <a:latin typeface="メイリオ" panose="020B0604030504040204" pitchFamily="50" charset="-128"/>
              <a:ea typeface="メイリオ" panose="020B0604030504040204" pitchFamily="50" charset="-128"/>
              <a:cs typeface="メイリオ" panose="020B0604030504040204" pitchFamily="50" charset="-128"/>
            </a:endParaRPr>
          </a:p>
          <a:p>
            <a:pPr>
              <a:spcBef>
                <a:spcPts val="600"/>
              </a:spcBef>
            </a:pPr>
            <a:r>
              <a:rPr lang="ja-JP" altLang="en-US" sz="1600" b="1" u="sng" dirty="0" smtClean="0">
                <a:latin typeface="メイリオ" panose="020B0604030504040204" pitchFamily="50" charset="-128"/>
                <a:ea typeface="メイリオ" panose="020B0604030504040204" pitchFamily="50" charset="-128"/>
                <a:cs typeface="メイリオ" panose="020B0604030504040204" pitchFamily="50" charset="-128"/>
              </a:rPr>
              <a:t>②民間事業者や専門家を交えた企業団、大阪府、大阪市等による検討チーム</a:t>
            </a:r>
            <a:endParaRPr lang="en-US" altLang="ja-JP" sz="1600" b="1" u="sng"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spcBef>
                <a:spcPts val="600"/>
              </a:spcBef>
              <a:buFont typeface="Arial" panose="020B0604020202020204" pitchFamily="34" charset="0"/>
              <a:buChar char="•"/>
            </a:pPr>
            <a:r>
              <a:rPr lang="ja-JP" altLang="en-US" sz="1500" dirty="0" smtClean="0">
                <a:latin typeface="メイリオ" panose="020B0604030504040204" pitchFamily="50" charset="-128"/>
                <a:ea typeface="メイリオ" panose="020B0604030504040204" pitchFamily="50" charset="-128"/>
                <a:cs typeface="メイリオ" panose="020B0604030504040204" pitchFamily="50" charset="-128"/>
              </a:rPr>
              <a:t>水道事業が抱える課題は喫緊かつ多岐に及び、行政や事業者に加えて、民間事業者や外部の専門家の知見も得ながら、浄水場の最適配置の具体化、民間活力の可能性、利益調整の仕組みなど、具体的で実現可能なスキームの検討を行う</a:t>
            </a:r>
            <a:endParaRPr lang="en-US" altLang="ja-JP" sz="15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下矢印 9"/>
          <p:cNvSpPr/>
          <p:nvPr/>
        </p:nvSpPr>
        <p:spPr>
          <a:xfrm>
            <a:off x="3617449" y="2796411"/>
            <a:ext cx="1584176" cy="238666"/>
          </a:xfrm>
          <a:prstGeom prst="downArrow">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547958" y="6355644"/>
            <a:ext cx="8379735" cy="482824"/>
          </a:xfrm>
          <a:prstGeom prst="rect">
            <a:avLst/>
          </a:prstGeom>
          <a:noFill/>
        </p:spPr>
        <p:txBody>
          <a:bodyPr wrap="square" rtlCol="0">
            <a:spAutoFit/>
          </a:bodyPr>
          <a:lstStyle/>
          <a:p>
            <a:pPr>
              <a:lnSpc>
                <a:spcPts val="1500"/>
              </a:lnSpc>
            </a:pPr>
            <a:r>
              <a:rPr lang="en-US" altLang="ja-JP" sz="1100" baseline="300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法改正の趣旨：人口減少に伴う水の需要の減少、水道施設の老朽化、深刻化する人材不足等の 水道の直面する課題に対応し、</a:t>
            </a:r>
            <a:endPar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pPr>
              <a:lnSpc>
                <a:spcPts val="1500"/>
              </a:lnSpc>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水道の基盤の強化を図るため、所要の措置を講じる。</a:t>
            </a:r>
            <a:endParaRPr lang="en-US" altLang="ja-JP" sz="9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39</a:t>
            </a:fld>
            <a:endParaRPr kumimoji="1" lang="ja-JP" altLang="en-US" dirty="0"/>
          </a:p>
        </p:txBody>
      </p:sp>
      <p:sp>
        <p:nvSpPr>
          <p:cNvPr id="13" name="タイトル 1"/>
          <p:cNvSpPr txBox="1">
            <a:spLocks/>
          </p:cNvSpPr>
          <p:nvPr/>
        </p:nvSpPr>
        <p:spPr>
          <a:xfrm>
            <a:off x="198726" y="170450"/>
            <a:ext cx="8640000" cy="468000"/>
          </a:xfrm>
          <a:prstGeom prst="rect">
            <a:avLst/>
          </a:prstGeom>
        </p:spPr>
        <p:txBody>
          <a:bodyP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今後の進め方</a:t>
            </a:r>
            <a:endParaRPr lang="ja-JP" altLang="en-US" sz="2400" b="1"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75806260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コンテンツ プレースホルダー 4"/>
          <p:cNvGraphicFramePr>
            <a:graphicFrameLocks noGrp="1"/>
          </p:cNvGraphicFramePr>
          <p:nvPr>
            <p:ph idx="1"/>
            <p:extLst>
              <p:ext uri="{D42A27DB-BD31-4B8C-83A1-F6EECF244321}">
                <p14:modId xmlns:p14="http://schemas.microsoft.com/office/powerpoint/2010/main" val="4050179013"/>
              </p:ext>
            </p:extLst>
          </p:nvPr>
        </p:nvGraphicFramePr>
        <p:xfrm>
          <a:off x="457200" y="2001899"/>
          <a:ext cx="8435280" cy="4398479"/>
        </p:xfrm>
        <a:graphic>
          <a:graphicData uri="http://schemas.openxmlformats.org/drawingml/2006/table">
            <a:tbl>
              <a:tblPr firstRow="1" bandRow="1">
                <a:tableStyleId>{7DF18680-E054-41AD-8BC1-D1AEF772440D}</a:tableStyleId>
              </a:tblPr>
              <a:tblGrid>
                <a:gridCol w="2602632"/>
                <a:gridCol w="5832648"/>
              </a:tblGrid>
              <a:tr h="642532">
                <a:tc>
                  <a:txBody>
                    <a:bodyPr/>
                    <a:lstStyle/>
                    <a:p>
                      <a:pPr algn="ctr"/>
                      <a:r>
                        <a:rPr kumimoji="1" lang="ja-JP" altLang="en-US" dirty="0" smtClean="0">
                          <a:latin typeface="メイリオ" panose="020B0604030504040204" pitchFamily="50" charset="-128"/>
                          <a:ea typeface="メイリオ" panose="020B0604030504040204" pitchFamily="50" charset="-128"/>
                        </a:rPr>
                        <a:t>項　目</a:t>
                      </a:r>
                      <a:endParaRPr kumimoji="1" lang="ja-JP" altLang="en-US" dirty="0">
                        <a:latin typeface="メイリオ" panose="020B0604030504040204" pitchFamily="50" charset="-128"/>
                        <a:ea typeface="メイリオ" panose="020B0604030504040204" pitchFamily="50" charset="-128"/>
                      </a:endParaRPr>
                    </a:p>
                  </a:txBody>
                  <a:tcPr anchor="ctr"/>
                </a:tc>
                <a:tc>
                  <a:txBody>
                    <a:bodyPr/>
                    <a:lstStyle/>
                    <a:p>
                      <a:pPr algn="ctr"/>
                      <a:r>
                        <a:rPr kumimoji="1" lang="ja-JP" altLang="en-US" dirty="0" smtClean="0">
                          <a:latin typeface="メイリオ" panose="020B0604030504040204" pitchFamily="50" charset="-128"/>
                          <a:ea typeface="メイリオ" panose="020B0604030504040204" pitchFamily="50" charset="-128"/>
                        </a:rPr>
                        <a:t>内　　容</a:t>
                      </a:r>
                      <a:endParaRPr kumimoji="1" lang="ja-JP" altLang="en-US" dirty="0">
                        <a:latin typeface="メイリオ" panose="020B0604030504040204" pitchFamily="50" charset="-128"/>
                        <a:ea typeface="メイリオ" panose="020B0604030504040204" pitchFamily="50" charset="-128"/>
                      </a:endParaRPr>
                    </a:p>
                  </a:txBody>
                  <a:tcPr anchor="ctr"/>
                </a:tc>
              </a:tr>
              <a:tr h="1052425">
                <a:tc>
                  <a:txBody>
                    <a:bodyPr/>
                    <a:lstStyle/>
                    <a:p>
                      <a:pPr marL="185738" indent="-185738"/>
                      <a:r>
                        <a:rPr kumimoji="1" lang="ja-JP" altLang="en-US" dirty="0" smtClean="0">
                          <a:solidFill>
                            <a:schemeClr val="tx1"/>
                          </a:solidFill>
                          <a:latin typeface="メイリオ" panose="020B0604030504040204" pitchFamily="50" charset="-128"/>
                          <a:ea typeface="メイリオ" panose="020B0604030504040204" pitchFamily="50" charset="-128"/>
                        </a:rPr>
                        <a:t>①関係事業者の整備計画との調整</a:t>
                      </a:r>
                      <a:endParaRPr kumimoji="1" lang="ja-JP" altLang="en-US" dirty="0">
                        <a:solidFill>
                          <a:schemeClr val="tx1"/>
                        </a:solidFill>
                        <a:latin typeface="メイリオ" panose="020B0604030504040204" pitchFamily="50" charset="-128"/>
                        <a:ea typeface="メイリオ" panose="020B0604030504040204" pitchFamily="50" charset="-128"/>
                      </a:endParaRPr>
                    </a:p>
                  </a:txBody>
                  <a:tcPr anchor="ctr"/>
                </a:tc>
                <a:tc>
                  <a:txBody>
                    <a:bodyPr/>
                    <a:lstStyle/>
                    <a:p>
                      <a:r>
                        <a:rPr kumimoji="1" lang="ja-JP" altLang="en-US" dirty="0" smtClean="0">
                          <a:solidFill>
                            <a:schemeClr val="tx1"/>
                          </a:solidFill>
                          <a:latin typeface="メイリオ" panose="020B0604030504040204" pitchFamily="50" charset="-128"/>
                          <a:ea typeface="メイリオ" panose="020B0604030504040204" pitchFamily="50" charset="-128"/>
                        </a:rPr>
                        <a:t>今回のシミュレーションでは、浄水場の更新や統廃合を想定しているが、これらについては、当該事業者の既存の整備計画等との調整は行っていない</a:t>
                      </a:r>
                      <a:endParaRPr kumimoji="1" lang="ja-JP" altLang="en-US" dirty="0">
                        <a:solidFill>
                          <a:schemeClr val="tx1"/>
                        </a:solidFill>
                        <a:latin typeface="メイリオ" panose="020B0604030504040204" pitchFamily="50" charset="-128"/>
                        <a:ea typeface="メイリオ" panose="020B0604030504040204" pitchFamily="50" charset="-128"/>
                      </a:endParaRPr>
                    </a:p>
                  </a:txBody>
                  <a:tcPr anchor="ctr"/>
                </a:tc>
              </a:tr>
              <a:tr h="736697">
                <a:tc>
                  <a:txBody>
                    <a:bodyPr/>
                    <a:lstStyle/>
                    <a:p>
                      <a:r>
                        <a:rPr kumimoji="1" lang="ja-JP" altLang="en-US" dirty="0" smtClean="0">
                          <a:solidFill>
                            <a:schemeClr val="tx1"/>
                          </a:solidFill>
                          <a:latin typeface="メイリオ" panose="020B0604030504040204" pitchFamily="50" charset="-128"/>
                          <a:ea typeface="メイリオ" panose="020B0604030504040204" pitchFamily="50" charset="-128"/>
                        </a:rPr>
                        <a:t>②各市町村の水道料金</a:t>
                      </a:r>
                      <a:endParaRPr kumimoji="1" lang="en-US" altLang="ja-JP" dirty="0" smtClean="0">
                        <a:solidFill>
                          <a:schemeClr val="tx1"/>
                        </a:solidFill>
                        <a:latin typeface="メイリオ" panose="020B0604030504040204" pitchFamily="50" charset="-128"/>
                        <a:ea typeface="メイリオ" panose="020B0604030504040204" pitchFamily="50" charset="-128"/>
                      </a:endParaRPr>
                    </a:p>
                    <a:p>
                      <a:r>
                        <a:rPr kumimoji="1" lang="ja-JP" altLang="en-US" dirty="0" smtClean="0">
                          <a:solidFill>
                            <a:schemeClr val="tx1"/>
                          </a:solidFill>
                          <a:latin typeface="メイリオ" panose="020B0604030504040204" pitchFamily="50" charset="-128"/>
                          <a:ea typeface="メイリオ" panose="020B0604030504040204" pitchFamily="50" charset="-128"/>
                        </a:rPr>
                        <a:t>　の調整</a:t>
                      </a:r>
                      <a:endParaRPr kumimoji="1" lang="ja-JP" altLang="en-US" dirty="0">
                        <a:solidFill>
                          <a:schemeClr val="tx1"/>
                        </a:solidFill>
                        <a:latin typeface="メイリオ" panose="020B0604030504040204" pitchFamily="50" charset="-128"/>
                        <a:ea typeface="メイリオ" panose="020B0604030504040204" pitchFamily="50" charset="-128"/>
                      </a:endParaRPr>
                    </a:p>
                  </a:txBody>
                  <a:tcPr anchor="ctr"/>
                </a:tc>
                <a:tc>
                  <a:txBody>
                    <a:bodyPr/>
                    <a:lstStyle/>
                    <a:p>
                      <a:r>
                        <a:rPr kumimoji="1" lang="ja-JP" altLang="en-US" dirty="0" smtClean="0">
                          <a:solidFill>
                            <a:schemeClr val="tx1"/>
                          </a:solidFill>
                          <a:latin typeface="メイリオ" panose="020B0604030504040204" pitchFamily="50" charset="-128"/>
                          <a:ea typeface="メイリオ" panose="020B0604030504040204" pitchFamily="50" charset="-128"/>
                        </a:rPr>
                        <a:t>利益が一部の事業体に偏った場合には、利益調整のしくみを作り、各市町村の水道料金の衡平性を保つ必要があるが、今回はその検討は行っていない</a:t>
                      </a:r>
                      <a:endParaRPr kumimoji="1" lang="ja-JP" altLang="en-US" dirty="0">
                        <a:solidFill>
                          <a:schemeClr val="tx1"/>
                        </a:solidFill>
                        <a:latin typeface="メイリオ" panose="020B0604030504040204" pitchFamily="50" charset="-128"/>
                        <a:ea typeface="メイリオ" panose="020B0604030504040204" pitchFamily="50" charset="-128"/>
                      </a:endParaRPr>
                    </a:p>
                  </a:txBody>
                  <a:tcPr anchor="ctr"/>
                </a:tc>
              </a:tr>
              <a:tr h="736697">
                <a:tc>
                  <a:txBody>
                    <a:bodyPr/>
                    <a:lstStyle/>
                    <a:p>
                      <a:pPr marL="185738" indent="-185738"/>
                      <a:r>
                        <a:rPr kumimoji="1" lang="ja-JP" altLang="en-US" dirty="0" smtClean="0">
                          <a:solidFill>
                            <a:schemeClr val="tx1"/>
                          </a:solidFill>
                          <a:latin typeface="メイリオ" panose="020B0604030504040204" pitchFamily="50" charset="-128"/>
                          <a:ea typeface="メイリオ" panose="020B0604030504040204" pitchFamily="50" charset="-128"/>
                        </a:rPr>
                        <a:t>③時間軸の設定と府域全体への効果追求</a:t>
                      </a:r>
                      <a:endParaRPr kumimoji="1" lang="ja-JP" altLang="en-US" dirty="0">
                        <a:solidFill>
                          <a:schemeClr val="tx1"/>
                        </a:solidFill>
                        <a:latin typeface="メイリオ" panose="020B0604030504040204" pitchFamily="50" charset="-128"/>
                        <a:ea typeface="メイリオ" panose="020B0604030504040204" pitchFamily="50" charset="-128"/>
                      </a:endParaRPr>
                    </a:p>
                  </a:txBody>
                  <a:tcPr anchor="ctr"/>
                </a:tc>
                <a:tc>
                  <a:txBody>
                    <a:bodyPr/>
                    <a:lstStyle/>
                    <a:p>
                      <a:r>
                        <a:rPr kumimoji="1" lang="ja-JP" altLang="en-US" dirty="0" smtClean="0">
                          <a:solidFill>
                            <a:schemeClr val="tx1"/>
                          </a:solidFill>
                          <a:latin typeface="メイリオ" panose="020B0604030504040204" pitchFamily="50" charset="-128"/>
                          <a:ea typeface="メイリオ" panose="020B0604030504040204" pitchFamily="50" charset="-128"/>
                        </a:rPr>
                        <a:t>効率化の効果をどの段階でどの事業者が享受し、他の事業者との利益調整をいつどのように行うかは未検討</a:t>
                      </a:r>
                      <a:endParaRPr kumimoji="1" lang="ja-JP" altLang="en-US" dirty="0">
                        <a:solidFill>
                          <a:schemeClr val="tx1"/>
                        </a:solidFill>
                        <a:latin typeface="メイリオ" panose="020B0604030504040204" pitchFamily="50" charset="-128"/>
                        <a:ea typeface="メイリオ" panose="020B0604030504040204" pitchFamily="50" charset="-128"/>
                      </a:endParaRPr>
                    </a:p>
                  </a:txBody>
                  <a:tcPr anchor="ctr"/>
                </a:tc>
              </a:tr>
              <a:tr h="1052425">
                <a:tc>
                  <a:txBody>
                    <a:bodyPr/>
                    <a:lstStyle/>
                    <a:p>
                      <a:r>
                        <a:rPr kumimoji="1" lang="ja-JP" altLang="en-US" dirty="0" smtClean="0">
                          <a:solidFill>
                            <a:schemeClr val="tx1"/>
                          </a:solidFill>
                          <a:latin typeface="メイリオ" panose="020B0604030504040204" pitchFamily="50" charset="-128"/>
                          <a:ea typeface="メイリオ" panose="020B0604030504040204" pitchFamily="50" charset="-128"/>
                        </a:rPr>
                        <a:t>④事業形態の見直し</a:t>
                      </a:r>
                      <a:endParaRPr kumimoji="1" lang="ja-JP" altLang="en-US" dirty="0">
                        <a:solidFill>
                          <a:schemeClr val="tx1"/>
                        </a:solidFill>
                        <a:latin typeface="メイリオ" panose="020B0604030504040204" pitchFamily="50" charset="-128"/>
                        <a:ea typeface="メイリオ" panose="020B0604030504040204" pitchFamily="50" charset="-128"/>
                      </a:endParaRPr>
                    </a:p>
                  </a:txBody>
                  <a:tcPr anchor="ctr"/>
                </a:tc>
                <a:tc>
                  <a:txBody>
                    <a:bodyPr/>
                    <a:lstStyle/>
                    <a:p>
                      <a:r>
                        <a:rPr kumimoji="1" lang="ja-JP" altLang="en-US" dirty="0" smtClean="0">
                          <a:solidFill>
                            <a:schemeClr val="tx1"/>
                          </a:solidFill>
                          <a:latin typeface="メイリオ" panose="020B0604030504040204" pitchFamily="50" charset="-128"/>
                          <a:ea typeface="メイリオ" panose="020B0604030504040204" pitchFamily="50" charset="-128"/>
                        </a:rPr>
                        <a:t>浄水場等の所有主体の転換や民営化、委託化などの事業形態については未検討</a:t>
                      </a:r>
                      <a:endParaRPr kumimoji="1" lang="ja-JP" altLang="en-US" dirty="0">
                        <a:solidFill>
                          <a:schemeClr val="tx1"/>
                        </a:solidFill>
                        <a:latin typeface="メイリオ" panose="020B0604030504040204" pitchFamily="50" charset="-128"/>
                        <a:ea typeface="メイリオ" panose="020B0604030504040204" pitchFamily="50" charset="-128"/>
                      </a:endParaRPr>
                    </a:p>
                  </a:txBody>
                  <a:tcPr anchor="ctr"/>
                </a:tc>
              </a:tr>
            </a:tbl>
          </a:graphicData>
        </a:graphic>
      </p:graphicFrame>
      <p:sp>
        <p:nvSpPr>
          <p:cNvPr id="2" name="テキスト ボックス 1"/>
          <p:cNvSpPr txBox="1"/>
          <p:nvPr/>
        </p:nvSpPr>
        <p:spPr>
          <a:xfrm>
            <a:off x="252000" y="1687061"/>
            <a:ext cx="8640000" cy="400110"/>
          </a:xfrm>
          <a:prstGeom prst="rect">
            <a:avLst/>
          </a:prstGeom>
          <a:noFill/>
        </p:spPr>
        <p:txBody>
          <a:bodyPr wrap="square" rtlCol="0">
            <a:spAutoFit/>
          </a:bodyPr>
          <a:lstStyle/>
          <a:p>
            <a:r>
              <a:rPr lang="ja-JP" altLang="en-US" sz="2000" dirty="0" smtClean="0">
                <a:latin typeface="メイリオ" panose="020B0604030504040204" pitchFamily="50" charset="-128"/>
                <a:ea typeface="メイリオ" panose="020B0604030504040204" pitchFamily="50" charset="-128"/>
                <a:cs typeface="メイリオ" panose="020B0604030504040204" pitchFamily="50" charset="-128"/>
              </a:rPr>
              <a:t>■本資料で考慮していない主な項目</a:t>
            </a:r>
            <a:endParaRPr kumimoji="1" lang="ja-JP" altLang="en-US" sz="2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スライド番号プレースホルダー 3"/>
          <p:cNvSpPr txBox="1">
            <a:spLocks/>
          </p:cNvSpPr>
          <p:nvPr/>
        </p:nvSpPr>
        <p:spPr>
          <a:xfrm>
            <a:off x="6948264" y="6434980"/>
            <a:ext cx="21336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2000" b="1" kern="1200">
                <a:solidFill>
                  <a:schemeClr val="bg1">
                    <a:lumMod val="50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dirty="0" smtClean="0"/>
              <a:t>4</a:t>
            </a:r>
            <a:endParaRPr lang="ja-JP" altLang="en-US" dirty="0"/>
          </a:p>
        </p:txBody>
      </p:sp>
      <p:sp>
        <p:nvSpPr>
          <p:cNvPr id="3" name="テキスト ボックス 2"/>
          <p:cNvSpPr txBox="1"/>
          <p:nvPr/>
        </p:nvSpPr>
        <p:spPr>
          <a:xfrm>
            <a:off x="612000" y="6440914"/>
            <a:ext cx="7920000" cy="338554"/>
          </a:xfrm>
          <a:prstGeom prst="rect">
            <a:avLst/>
          </a:prstGeom>
          <a:noFill/>
        </p:spPr>
        <p:txBody>
          <a:bodyPr wrap="square" rtlCol="0">
            <a:spAutoFit/>
          </a:bodyPr>
          <a:lstStyle/>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（注）この他、水道法上の事業認可の新たな取得についても考慮していない。</a:t>
            </a:r>
            <a:endPar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テキスト ボックス 6"/>
          <p:cNvSpPr txBox="1"/>
          <p:nvPr/>
        </p:nvSpPr>
        <p:spPr>
          <a:xfrm>
            <a:off x="612000" y="582588"/>
            <a:ext cx="7920000" cy="1077218"/>
          </a:xfrm>
          <a:prstGeom prst="rect">
            <a:avLst/>
          </a:prstGeom>
          <a:noFill/>
        </p:spPr>
        <p:txBody>
          <a:bodyPr wrap="square" rtlCol="0">
            <a:spAutoFit/>
          </a:bodyPr>
          <a:lstStyle/>
          <a:p>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今回</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の検討は、公表資料等に基づき、大阪府・市のタスクフォースが一定の前提条件を置いて</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試算したもの。従って、</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①関係事業者の整備計画との調整、②各市町村の水道料金の調整、③時間軸の設定と府域全体への効果追求、④事業形態の見直しなどは反映していない</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テキスト ボックス 113"/>
          <p:cNvSpPr txBox="1"/>
          <p:nvPr/>
        </p:nvSpPr>
        <p:spPr>
          <a:xfrm>
            <a:off x="252000" y="116632"/>
            <a:ext cx="8640000"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atin typeface="メイリオ" panose="020B0604030504040204" pitchFamily="50" charset="-128"/>
                <a:ea typeface="メイリオ" panose="020B0604030504040204" pitchFamily="50" charset="-128"/>
                <a:cs typeface="メイリオ" panose="020B0604030504040204" pitchFamily="50" charset="-128"/>
              </a:rPr>
              <a:t>予め確認しておきたい事柄</a:t>
            </a:r>
          </a:p>
        </p:txBody>
      </p:sp>
    </p:spTree>
    <p:extLst>
      <p:ext uri="{BB962C8B-B14F-4D97-AF65-F5344CB8AC3E}">
        <p14:creationId xmlns:p14="http://schemas.microsoft.com/office/powerpoint/2010/main" val="387658911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403648" y="2397905"/>
            <a:ext cx="5976664" cy="769441"/>
          </a:xfrm>
          <a:prstGeom prst="rect">
            <a:avLst/>
          </a:prstGeom>
          <a:noFill/>
        </p:spPr>
        <p:txBody>
          <a:bodyPr wrap="square" rtlCol="0">
            <a:spAutoFit/>
          </a:bodyPr>
          <a:lstStyle/>
          <a:p>
            <a:pPr algn="ctr"/>
            <a:r>
              <a:rPr kumimoji="1" lang="ja-JP" altLang="en-US" sz="4400" dirty="0" smtClean="0"/>
              <a:t>参　考　資　料</a:t>
            </a:r>
            <a:endParaRPr kumimoji="1" lang="ja-JP" altLang="en-US" sz="4400" dirty="0"/>
          </a:p>
        </p:txBody>
      </p:sp>
    </p:spTree>
    <p:extLst>
      <p:ext uri="{BB962C8B-B14F-4D97-AF65-F5344CB8AC3E}">
        <p14:creationId xmlns:p14="http://schemas.microsoft.com/office/powerpoint/2010/main" val="272540083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52000" y="52530"/>
            <a:ext cx="8640000" cy="461665"/>
          </a:xfrm>
          <a:prstGeom prst="rect">
            <a:avLst/>
          </a:prstGeom>
          <a:noFill/>
        </p:spPr>
        <p:txBody>
          <a:bodyPr wrap="square" rtlCol="0">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はじめ</a:t>
            </a:r>
            <a:r>
              <a:rPr lang="ja-JP" altLang="en-US" sz="2400" b="1" dirty="0" smtClean="0">
                <a:latin typeface="Meiryo UI" panose="020B0604030504040204" pitchFamily="50" charset="-128"/>
                <a:ea typeface="Meiryo UI" panose="020B0604030504040204" pitchFamily="50" charset="-128"/>
                <a:cs typeface="Meiryo UI" panose="020B0604030504040204" pitchFamily="50" charset="-128"/>
              </a:rPr>
              <a:t>に（経過）　これ</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までの府市</a:t>
            </a:r>
            <a:r>
              <a:rPr lang="ja-JP" altLang="en-US" sz="2400" b="1" dirty="0" smtClean="0">
                <a:latin typeface="Meiryo UI" panose="020B0604030504040204" pitchFamily="50" charset="-128"/>
                <a:ea typeface="Meiryo UI" panose="020B0604030504040204" pitchFamily="50" charset="-128"/>
                <a:cs typeface="Meiryo UI" panose="020B0604030504040204" pitchFamily="50" charset="-128"/>
              </a:rPr>
              <a:t>水道の統合協議の経過</a:t>
            </a:r>
            <a:endParaRPr lang="ja-JP" altLang="en-US" sz="2400" b="1"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5" name="表 4"/>
          <p:cNvGraphicFramePr>
            <a:graphicFrameLocks noGrp="1"/>
          </p:cNvGraphicFramePr>
          <p:nvPr>
            <p:extLst>
              <p:ext uri="{D42A27DB-BD31-4B8C-83A1-F6EECF244321}">
                <p14:modId xmlns:p14="http://schemas.microsoft.com/office/powerpoint/2010/main" val="4253521241"/>
              </p:ext>
            </p:extLst>
          </p:nvPr>
        </p:nvGraphicFramePr>
        <p:xfrm>
          <a:off x="1476672" y="548680"/>
          <a:ext cx="7488000" cy="1440000"/>
        </p:xfrm>
        <a:graphic>
          <a:graphicData uri="http://schemas.openxmlformats.org/drawingml/2006/table">
            <a:tbl>
              <a:tblPr firstRow="1" bandRow="1">
                <a:tableStyleId>{5940675A-B579-460E-94D1-54222C63F5DA}</a:tableStyleId>
              </a:tblPr>
              <a:tblGrid>
                <a:gridCol w="1188000">
                  <a:extLst>
                    <a:ext uri="{9D8B030D-6E8A-4147-A177-3AD203B41FA5}">
                      <a16:colId xmlns="" xmlns:a16="http://schemas.microsoft.com/office/drawing/2014/main" val="20001"/>
                    </a:ext>
                  </a:extLst>
                </a:gridCol>
                <a:gridCol w="6300000">
                  <a:extLst>
                    <a:ext uri="{9D8B030D-6E8A-4147-A177-3AD203B41FA5}">
                      <a16:colId xmlns="" xmlns:a16="http://schemas.microsoft.com/office/drawing/2014/main" val="20002"/>
                    </a:ext>
                  </a:extLst>
                </a:gridCol>
              </a:tblGrid>
              <a:tr h="36000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2008</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２月</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B w="12700" cap="flat" cmpd="sng" algn="ctr">
                      <a:solidFill>
                        <a:schemeClr val="tx1"/>
                      </a:solidFill>
                      <a:prstDash val="dash"/>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水道事業統合について橋下知事から平松市長に申し入れ</a:t>
                      </a:r>
                    </a:p>
                  </a:txBody>
                  <a:tcPr marL="36000" marR="36000" marT="36000" marB="36000" anchor="ctr">
                    <a:lnB w="12700" cap="flat" cmpd="sng" algn="ctr">
                      <a:solidFill>
                        <a:schemeClr val="tx1"/>
                      </a:solidFill>
                      <a:prstDash val="dash"/>
                      <a:round/>
                      <a:headEnd type="none" w="med" len="med"/>
                      <a:tailEnd type="none" w="med" len="med"/>
                    </a:lnB>
                  </a:tcPr>
                </a:tc>
                <a:extLst>
                  <a:ext uri="{0D108BD9-81ED-4DB2-BD59-A6C34878D82A}">
                    <a16:rowId xmlns="" xmlns:a16="http://schemas.microsoft.com/office/drawing/2014/main" val="10000"/>
                  </a:ext>
                </a:extLst>
              </a:tr>
              <a:tr h="36000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2009</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９月</a:t>
                      </a:r>
                    </a:p>
                  </a:txBody>
                  <a:tcPr marL="36000" marR="36000"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「コンセッション型の指定管理者制度」で府市が合意</a:t>
                      </a:r>
                    </a:p>
                  </a:txBody>
                  <a:tcPr marL="36000" marR="36000"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 xmlns:a16="http://schemas.microsoft.com/office/drawing/2014/main" val="10001"/>
                  </a:ext>
                </a:extLst>
              </a:tr>
              <a:tr h="36000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2010</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１月</a:t>
                      </a:r>
                    </a:p>
                  </a:txBody>
                  <a:tcPr marL="36000" marR="36000"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府下</a:t>
                      </a: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42</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市町村の首長会議で、府市合意の指定管理者制度を選択しないことを決定</a:t>
                      </a:r>
                    </a:p>
                  </a:txBody>
                  <a:tcPr marL="36000" marR="36000"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 xmlns:a16="http://schemas.microsoft.com/office/drawing/2014/main" val="10002"/>
                  </a:ext>
                </a:extLst>
              </a:tr>
              <a:tr h="36000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４月</a:t>
                      </a:r>
                    </a:p>
                  </a:txBody>
                  <a:tcPr marL="36000" marR="36000" marT="36000" marB="36000" anchor="ctr">
                    <a:lnT w="12700" cap="flat" cmpd="sng" algn="ctr">
                      <a:solidFill>
                        <a:schemeClr val="tx1"/>
                      </a:solidFill>
                      <a:prstDash val="dash"/>
                      <a:round/>
                      <a:headEnd type="none" w="med" len="med"/>
                      <a:tailEnd type="none" w="med" len="med"/>
                    </a:lnT>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大阪広域水道企業団による用水供給事業開始（府の用水供給事業は廃止）</a:t>
                      </a:r>
                    </a:p>
                  </a:txBody>
                  <a:tcPr marL="36000" marR="36000" marT="36000" marB="36000" anchor="ctr">
                    <a:lnT w="12700" cap="flat" cmpd="sng" algn="ctr">
                      <a:solidFill>
                        <a:schemeClr val="tx1"/>
                      </a:solidFill>
                      <a:prstDash val="dash"/>
                      <a:round/>
                      <a:headEnd type="none" w="med" len="med"/>
                      <a:tailEnd type="none" w="med" len="med"/>
                    </a:lnT>
                  </a:tcPr>
                </a:tc>
                <a:extLst>
                  <a:ext uri="{0D108BD9-81ED-4DB2-BD59-A6C34878D82A}">
                    <a16:rowId xmlns="" xmlns:a16="http://schemas.microsoft.com/office/drawing/2014/main" val="10003"/>
                  </a:ext>
                </a:extLst>
              </a:tr>
            </a:tbl>
          </a:graphicData>
        </a:graphic>
      </p:graphicFrame>
      <p:graphicFrame>
        <p:nvGraphicFramePr>
          <p:cNvPr id="6" name="表 5"/>
          <p:cNvGraphicFramePr>
            <a:graphicFrameLocks noGrp="1"/>
          </p:cNvGraphicFramePr>
          <p:nvPr>
            <p:extLst>
              <p:ext uri="{D42A27DB-BD31-4B8C-83A1-F6EECF244321}">
                <p14:modId xmlns:p14="http://schemas.microsoft.com/office/powerpoint/2010/main" val="486793559"/>
              </p:ext>
            </p:extLst>
          </p:nvPr>
        </p:nvGraphicFramePr>
        <p:xfrm>
          <a:off x="1475656" y="2060848"/>
          <a:ext cx="7488000" cy="1440000"/>
        </p:xfrm>
        <a:graphic>
          <a:graphicData uri="http://schemas.openxmlformats.org/drawingml/2006/table">
            <a:tbl>
              <a:tblPr firstRow="1" bandRow="1">
                <a:tableStyleId>{5940675A-B579-460E-94D1-54222C63F5DA}</a:tableStyleId>
              </a:tblPr>
              <a:tblGrid>
                <a:gridCol w="1188000">
                  <a:extLst>
                    <a:ext uri="{9D8B030D-6E8A-4147-A177-3AD203B41FA5}">
                      <a16:colId xmlns="" xmlns:a16="http://schemas.microsoft.com/office/drawing/2014/main" val="20001"/>
                    </a:ext>
                  </a:extLst>
                </a:gridCol>
                <a:gridCol w="6300000">
                  <a:extLst>
                    <a:ext uri="{9D8B030D-6E8A-4147-A177-3AD203B41FA5}">
                      <a16:colId xmlns="" xmlns:a16="http://schemas.microsoft.com/office/drawing/2014/main" val="20002"/>
                    </a:ext>
                  </a:extLst>
                </a:gridCol>
              </a:tblGrid>
              <a:tr h="36000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１月</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B w="12700" cap="flat" cmpd="sng" algn="ctr">
                      <a:solidFill>
                        <a:schemeClr val="tx1"/>
                      </a:solidFill>
                      <a:prstDash val="dash"/>
                      <a:round/>
                      <a:headEnd type="none" w="med" len="med"/>
                      <a:tailEnd type="none" w="med" len="med"/>
                    </a:lnB>
                    <a:solidFill>
                      <a:schemeClr val="accent5">
                        <a:lumMod val="40000"/>
                        <a:lumOff val="60000"/>
                      </a:schemeClr>
                    </a:solidFill>
                  </a:tcPr>
                </a:tc>
                <a:tc>
                  <a:txBody>
                    <a:bodyPr/>
                    <a:lstStyle/>
                    <a:p>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企業団首長会議で、橋下市長が統合協議開始を申し入れ</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B w="12700" cap="flat" cmpd="sng" algn="ctr">
                      <a:solidFill>
                        <a:schemeClr val="tx1"/>
                      </a:solidFill>
                      <a:prstDash val="dash"/>
                      <a:round/>
                      <a:headEnd type="none" w="med" len="med"/>
                      <a:tailEnd type="none" w="med" len="med"/>
                    </a:lnB>
                  </a:tcPr>
                </a:tc>
                <a:extLst>
                  <a:ext uri="{0D108BD9-81ED-4DB2-BD59-A6C34878D82A}">
                    <a16:rowId xmlns="" xmlns:a16="http://schemas.microsoft.com/office/drawing/2014/main" val="10000"/>
                  </a:ext>
                </a:extLst>
              </a:tr>
              <a:tr h="36000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４月</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43</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市町村首長会議</a:t>
                      </a: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大阪市長を含む</a:t>
                      </a: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で、統合案を承認</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 xmlns:a16="http://schemas.microsoft.com/office/drawing/2014/main" val="10001"/>
                  </a:ext>
                </a:extLst>
              </a:tr>
              <a:tr h="36000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５月</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accent5">
                        <a:lumMod val="40000"/>
                        <a:lumOff val="60000"/>
                      </a:schemeClr>
                    </a:solidFill>
                  </a:tcPr>
                </a:tc>
                <a:tc>
                  <a:txBody>
                    <a:bodyPr/>
                    <a:lstStyle/>
                    <a:p>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大阪市会において、統合関連議案を否決（市民にメリットがない等の指摘・意見）</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 xmlns:a16="http://schemas.microsoft.com/office/drawing/2014/main" val="10002"/>
                  </a:ext>
                </a:extLst>
              </a:tr>
              <a:tr h="36000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６月</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 w="12700" cap="flat" cmpd="sng" algn="ctr">
                      <a:solidFill>
                        <a:schemeClr val="tx1"/>
                      </a:solidFill>
                      <a:prstDash val="dash"/>
                      <a:round/>
                      <a:headEnd type="none" w="med" len="med"/>
                      <a:tailEnd type="none" w="med" len="med"/>
                    </a:lnT>
                    <a:solidFill>
                      <a:schemeClr val="accent5">
                        <a:lumMod val="40000"/>
                        <a:lumOff val="60000"/>
                      </a:schemeClr>
                    </a:solidFill>
                  </a:tcPr>
                </a:tc>
                <a:tc>
                  <a:txBody>
                    <a:bodyPr/>
                    <a:lstStyle/>
                    <a:p>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統合協議を一旦中止</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 w="12700" cap="flat" cmpd="sng" algn="ctr">
                      <a:solidFill>
                        <a:schemeClr val="tx1"/>
                      </a:solidFill>
                      <a:prstDash val="dash"/>
                      <a:round/>
                      <a:headEnd type="none" w="med" len="med"/>
                      <a:tailEnd type="none" w="med" len="med"/>
                    </a:lnT>
                  </a:tcPr>
                </a:tc>
                <a:extLst>
                  <a:ext uri="{0D108BD9-81ED-4DB2-BD59-A6C34878D82A}">
                    <a16:rowId xmlns="" xmlns:a16="http://schemas.microsoft.com/office/drawing/2014/main" val="10003"/>
                  </a:ext>
                </a:extLst>
              </a:tr>
            </a:tbl>
          </a:graphicData>
        </a:graphic>
      </p:graphicFrame>
      <p:sp>
        <p:nvSpPr>
          <p:cNvPr id="12" name="正方形/長方形 11"/>
          <p:cNvSpPr/>
          <p:nvPr/>
        </p:nvSpPr>
        <p:spPr>
          <a:xfrm>
            <a:off x="135199" y="548680"/>
            <a:ext cx="1196441" cy="1404000"/>
          </a:xfrm>
          <a:prstGeom prst="rect">
            <a:avLst/>
          </a:prstGeom>
          <a:ln/>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0" name="正方形/長方形 9"/>
          <p:cNvSpPr/>
          <p:nvPr/>
        </p:nvSpPr>
        <p:spPr>
          <a:xfrm>
            <a:off x="135819" y="585998"/>
            <a:ext cx="1195200" cy="1332000"/>
          </a:xfrm>
          <a:prstGeom prst="rect">
            <a:avLst/>
          </a:prstGeom>
        </p:spPr>
        <p:txBody>
          <a:bodyPr wrap="square" lIns="36000" tIns="36000" rIns="36000" bIns="36000">
            <a:spAutoFit/>
          </a:bodyPr>
          <a:lstStyle/>
          <a:p>
            <a:pPr algn="ctr"/>
            <a:r>
              <a:rPr lang="en-US" altLang="ja-JP"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フェーズ１</a:t>
            </a:r>
            <a:r>
              <a:rPr lang="en-US" altLang="ja-JP" sz="1400" b="1" dirty="0">
                <a:latin typeface="Meiryo UI" panose="020B0604030504040204" pitchFamily="50" charset="-128"/>
                <a:ea typeface="Meiryo UI" panose="020B0604030504040204" pitchFamily="50" charset="-128"/>
                <a:cs typeface="Meiryo UI" panose="020B0604030504040204" pitchFamily="50" charset="-128"/>
              </a:rPr>
              <a:t>】</a:t>
            </a:r>
          </a:p>
          <a:p>
            <a:pPr algn="ct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大阪府と</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大阪市による</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水道事業の</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統合協議</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7" name="グループ化 6"/>
          <p:cNvGrpSpPr/>
          <p:nvPr/>
        </p:nvGrpSpPr>
        <p:grpSpPr>
          <a:xfrm>
            <a:off x="135199" y="2060848"/>
            <a:ext cx="1196441" cy="1440160"/>
            <a:chOff x="-670516" y="2123641"/>
            <a:chExt cx="1196441" cy="1440160"/>
          </a:xfrm>
        </p:grpSpPr>
        <p:sp>
          <p:nvSpPr>
            <p:cNvPr id="13" name="正方形/長方形 12"/>
            <p:cNvSpPr/>
            <p:nvPr/>
          </p:nvSpPr>
          <p:spPr>
            <a:xfrm>
              <a:off x="-670516" y="2123641"/>
              <a:ext cx="1196441" cy="1440160"/>
            </a:xfrm>
            <a:prstGeom prst="rect">
              <a:avLst/>
            </a:prstGeom>
            <a:ln/>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1" name="正方形/長方形 10"/>
            <p:cNvSpPr/>
            <p:nvPr/>
          </p:nvSpPr>
          <p:spPr>
            <a:xfrm>
              <a:off x="-669896" y="2161521"/>
              <a:ext cx="1195200" cy="1364400"/>
            </a:xfrm>
            <a:prstGeom prst="rect">
              <a:avLst/>
            </a:prstGeom>
          </p:spPr>
          <p:txBody>
            <a:bodyPr wrap="square">
              <a:spAutoFit/>
            </a:bodyPr>
            <a:lstStyle/>
            <a:p>
              <a:pPr algn="ctr"/>
              <a:r>
                <a:rPr lang="en-US" altLang="ja-JP"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フェーズ２</a:t>
              </a:r>
              <a:r>
                <a:rPr lang="en-US" altLang="ja-JP" sz="1400" b="1" dirty="0">
                  <a:latin typeface="Meiryo UI" panose="020B0604030504040204" pitchFamily="50" charset="-128"/>
                  <a:ea typeface="Meiryo UI" panose="020B0604030504040204" pitchFamily="50" charset="-128"/>
                  <a:cs typeface="Meiryo UI" panose="020B0604030504040204" pitchFamily="50" charset="-128"/>
                </a:rPr>
                <a:t>】</a:t>
              </a:r>
            </a:p>
            <a:p>
              <a:pPr algn="ct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広域水道企業団と大阪市による</a:t>
              </a:r>
              <a:endParaRPr lang="en-US" altLang="ja-JP" sz="1200"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水道事業の</a:t>
              </a:r>
              <a:endParaRPr lang="en-US" altLang="ja-JP" sz="1200"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統合協議</a:t>
              </a:r>
              <a:endParaRPr lang="en-US" altLang="ja-JP" sz="1200" b="1"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72" name="下矢印 71"/>
          <p:cNvSpPr/>
          <p:nvPr/>
        </p:nvSpPr>
        <p:spPr>
          <a:xfrm>
            <a:off x="624421" y="5059784"/>
            <a:ext cx="1224136" cy="554592"/>
          </a:xfrm>
          <a:prstGeom prst="downArrow">
            <a:avLst>
              <a:gd name="adj1" fmla="val 50000"/>
              <a:gd name="adj2" fmla="val 2557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p>
        </p:txBody>
      </p:sp>
      <p:sp>
        <p:nvSpPr>
          <p:cNvPr id="73" name="右矢印 72"/>
          <p:cNvSpPr/>
          <p:nvPr/>
        </p:nvSpPr>
        <p:spPr>
          <a:xfrm>
            <a:off x="2260754" y="5598633"/>
            <a:ext cx="866986" cy="720000"/>
          </a:xfrm>
          <a:prstGeom prst="rightArrow">
            <a:avLst>
              <a:gd name="adj1" fmla="val 50000"/>
              <a:gd name="adj2" fmla="val 3317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a:solidFill>
                  <a:schemeClr val="tx1"/>
                </a:solidFill>
              </a:rPr>
              <a:t>用水の供給</a:t>
            </a:r>
          </a:p>
        </p:txBody>
      </p:sp>
      <p:sp>
        <p:nvSpPr>
          <p:cNvPr id="74" name="左矢印 73"/>
          <p:cNvSpPr/>
          <p:nvPr/>
        </p:nvSpPr>
        <p:spPr>
          <a:xfrm>
            <a:off x="2312456" y="6135792"/>
            <a:ext cx="866986" cy="720000"/>
          </a:xfrm>
          <a:prstGeom prst="leftArrow">
            <a:avLst>
              <a:gd name="adj1" fmla="val 50000"/>
              <a:gd name="adj2" fmla="val 3606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200" b="1" dirty="0">
                <a:solidFill>
                  <a:schemeClr val="tx1"/>
                </a:solidFill>
              </a:rPr>
              <a:t>用水供給料金</a:t>
            </a:r>
            <a:endParaRPr kumimoji="1" lang="ja-JP" altLang="en-US" sz="1200" b="1" dirty="0">
              <a:solidFill>
                <a:schemeClr val="tx1"/>
              </a:solidFill>
            </a:endParaRPr>
          </a:p>
        </p:txBody>
      </p:sp>
      <p:sp>
        <p:nvSpPr>
          <p:cNvPr id="75" name="角丸四角形 74"/>
          <p:cNvSpPr/>
          <p:nvPr/>
        </p:nvSpPr>
        <p:spPr>
          <a:xfrm>
            <a:off x="50026" y="4075771"/>
            <a:ext cx="4285508" cy="984013"/>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solidFill>
                <a:schemeClr val="tx1"/>
              </a:solidFill>
            </a:endParaRPr>
          </a:p>
        </p:txBody>
      </p:sp>
      <p:sp>
        <p:nvSpPr>
          <p:cNvPr id="76" name="テキスト ボックス 75"/>
          <p:cNvSpPr txBox="1"/>
          <p:nvPr/>
        </p:nvSpPr>
        <p:spPr>
          <a:xfrm>
            <a:off x="1120374" y="3999595"/>
            <a:ext cx="2304256" cy="369332"/>
          </a:xfrm>
          <a:prstGeom prst="rect">
            <a:avLst/>
          </a:prstGeom>
          <a:noFill/>
        </p:spPr>
        <p:txBody>
          <a:bodyPr wrap="square" rtlCol="0">
            <a:spAutoFit/>
          </a:bodyPr>
          <a:lstStyle/>
          <a:p>
            <a:pPr algn="dist"/>
            <a:r>
              <a:rPr lang="ja-JP" altLang="en-US" dirty="0">
                <a:latin typeface="HGP創英角ｺﾞｼｯｸUB" panose="020B0900000000000000" pitchFamily="50" charset="-128"/>
                <a:ea typeface="HGP創英角ｺﾞｼｯｸUB" panose="020B0900000000000000" pitchFamily="50" charset="-128"/>
              </a:rPr>
              <a:t>大阪府</a:t>
            </a:r>
            <a:endParaRPr kumimoji="1" lang="ja-JP" altLang="en-US" dirty="0">
              <a:latin typeface="HGP創英角ｺﾞｼｯｸUB" panose="020B0900000000000000" pitchFamily="50" charset="-128"/>
              <a:ea typeface="HGP創英角ｺﾞｼｯｸUB" panose="020B0900000000000000" pitchFamily="50" charset="-128"/>
            </a:endParaRPr>
          </a:p>
        </p:txBody>
      </p:sp>
      <p:sp>
        <p:nvSpPr>
          <p:cNvPr id="77" name="円/楕円 76"/>
          <p:cNvSpPr/>
          <p:nvPr/>
        </p:nvSpPr>
        <p:spPr>
          <a:xfrm>
            <a:off x="176638" y="4331240"/>
            <a:ext cx="2824047" cy="354113"/>
          </a:xfrm>
          <a:prstGeom prst="ellipse">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solidFill>
                  <a:schemeClr val="tx1"/>
                </a:solidFill>
                <a:latin typeface="HGPｺﾞｼｯｸE" panose="020B0900000000000000" pitchFamily="50" charset="-128"/>
                <a:ea typeface="HGPｺﾞｼｯｸE" panose="020B0900000000000000" pitchFamily="50" charset="-128"/>
              </a:rPr>
              <a:t>用水供給料金の決定権</a:t>
            </a:r>
          </a:p>
        </p:txBody>
      </p:sp>
      <p:sp>
        <p:nvSpPr>
          <p:cNvPr id="78" name="円/楕円 77"/>
          <p:cNvSpPr/>
          <p:nvPr/>
        </p:nvSpPr>
        <p:spPr>
          <a:xfrm>
            <a:off x="176638" y="4673134"/>
            <a:ext cx="2824047" cy="354113"/>
          </a:xfrm>
          <a:prstGeom prst="ellipse">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HGPｺﾞｼｯｸE" panose="020B0900000000000000" pitchFamily="50" charset="-128"/>
                <a:ea typeface="HGPｺﾞｼｯｸE" panose="020B0900000000000000" pitchFamily="50" charset="-128"/>
              </a:rPr>
              <a:t>資産の所有</a:t>
            </a:r>
            <a:endParaRPr kumimoji="1" lang="ja-JP" altLang="en-US" sz="1400" dirty="0">
              <a:solidFill>
                <a:schemeClr val="tx1"/>
              </a:solidFill>
              <a:latin typeface="HGPｺﾞｼｯｸE" panose="020B0900000000000000" pitchFamily="50" charset="-128"/>
              <a:ea typeface="HGPｺﾞｼｯｸE" panose="020B0900000000000000" pitchFamily="50" charset="-128"/>
            </a:endParaRPr>
          </a:p>
        </p:txBody>
      </p:sp>
      <p:sp>
        <p:nvSpPr>
          <p:cNvPr id="79" name="角丸四角形 78"/>
          <p:cNvSpPr/>
          <p:nvPr/>
        </p:nvSpPr>
        <p:spPr>
          <a:xfrm>
            <a:off x="3176552" y="5674833"/>
            <a:ext cx="1249302" cy="1153846"/>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p>
        </p:txBody>
      </p:sp>
      <p:sp>
        <p:nvSpPr>
          <p:cNvPr id="80" name="テキスト ボックス 79"/>
          <p:cNvSpPr txBox="1"/>
          <p:nvPr/>
        </p:nvSpPr>
        <p:spPr>
          <a:xfrm>
            <a:off x="3239976" y="5960041"/>
            <a:ext cx="1116000" cy="584775"/>
          </a:xfrm>
          <a:prstGeom prst="rect">
            <a:avLst/>
          </a:prstGeom>
          <a:noFill/>
        </p:spPr>
        <p:txBody>
          <a:bodyPr wrap="square" rtlCol="0">
            <a:spAutoFit/>
          </a:bodyPr>
          <a:lstStyle/>
          <a:p>
            <a:pPr algn="dist"/>
            <a:r>
              <a:rPr lang="ja-JP" altLang="en-US" sz="1600" dirty="0">
                <a:latin typeface="HGP創英角ｺﾞｼｯｸUB" panose="020B0900000000000000" pitchFamily="50" charset="-128"/>
                <a:ea typeface="HGP創英角ｺﾞｼｯｸUB" panose="020B0900000000000000" pitchFamily="50" charset="-128"/>
              </a:rPr>
              <a:t>府内</a:t>
            </a:r>
            <a:r>
              <a:rPr lang="en-US" altLang="ja-JP" sz="1600" dirty="0">
                <a:latin typeface="HGP創英角ｺﾞｼｯｸUB" panose="020B0900000000000000" pitchFamily="50" charset="-128"/>
                <a:ea typeface="HGP創英角ｺﾞｼｯｸUB" panose="020B0900000000000000" pitchFamily="50" charset="-128"/>
              </a:rPr>
              <a:t>42</a:t>
            </a:r>
          </a:p>
          <a:p>
            <a:pPr algn="dist"/>
            <a:r>
              <a:rPr lang="ja-JP" altLang="en-US" sz="1600" dirty="0">
                <a:latin typeface="HGP創英角ｺﾞｼｯｸUB" panose="020B0900000000000000" pitchFamily="50" charset="-128"/>
                <a:ea typeface="HGP創英角ｺﾞｼｯｸUB" panose="020B0900000000000000" pitchFamily="50" charset="-128"/>
              </a:rPr>
              <a:t>市町村</a:t>
            </a:r>
            <a:endParaRPr kumimoji="1" lang="ja-JP" altLang="en-US" sz="1600" dirty="0">
              <a:latin typeface="HGP創英角ｺﾞｼｯｸUB" panose="020B0900000000000000" pitchFamily="50" charset="-128"/>
              <a:ea typeface="HGP創英角ｺﾞｼｯｸUB" panose="020B0900000000000000" pitchFamily="50" charset="-128"/>
            </a:endParaRPr>
          </a:p>
        </p:txBody>
      </p:sp>
      <p:sp>
        <p:nvSpPr>
          <p:cNvPr id="81" name="正方形/長方形 80"/>
          <p:cNvSpPr/>
          <p:nvPr/>
        </p:nvSpPr>
        <p:spPr>
          <a:xfrm>
            <a:off x="3203848" y="4397320"/>
            <a:ext cx="1044000" cy="606385"/>
          </a:xfrm>
          <a:prstGeom prst="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HGP創英角ｺﾞｼｯｸUB" panose="020B0900000000000000" pitchFamily="50" charset="-128"/>
                <a:ea typeface="HGP創英角ｺﾞｼｯｸUB" panose="020B0900000000000000" pitchFamily="50" charset="-128"/>
              </a:rPr>
              <a:t>府営</a:t>
            </a:r>
            <a:r>
              <a:rPr kumimoji="1" lang="ja-JP" altLang="en-US" sz="1400" dirty="0">
                <a:solidFill>
                  <a:schemeClr val="tx1"/>
                </a:solidFill>
                <a:latin typeface="HGP創英角ｺﾞｼｯｸUB" panose="020B0900000000000000" pitchFamily="50" charset="-128"/>
                <a:ea typeface="HGP創英角ｺﾞｼｯｸUB" panose="020B0900000000000000" pitchFamily="50" charset="-128"/>
              </a:rPr>
              <a:t>水道は廃止</a:t>
            </a:r>
          </a:p>
        </p:txBody>
      </p:sp>
      <p:sp>
        <p:nvSpPr>
          <p:cNvPr id="82" name="角丸四角形 81"/>
          <p:cNvSpPr/>
          <p:nvPr/>
        </p:nvSpPr>
        <p:spPr>
          <a:xfrm>
            <a:off x="64093" y="5674833"/>
            <a:ext cx="2208409" cy="1153846"/>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p>
        </p:txBody>
      </p:sp>
      <p:sp>
        <p:nvSpPr>
          <p:cNvPr id="83" name="テキスト ボックス 82"/>
          <p:cNvSpPr txBox="1"/>
          <p:nvPr/>
        </p:nvSpPr>
        <p:spPr>
          <a:xfrm>
            <a:off x="135274" y="5605974"/>
            <a:ext cx="2061763" cy="369332"/>
          </a:xfrm>
          <a:prstGeom prst="rect">
            <a:avLst/>
          </a:prstGeom>
          <a:noFill/>
        </p:spPr>
        <p:txBody>
          <a:bodyPr wrap="square" rtlCol="0">
            <a:spAutoFit/>
          </a:bodyPr>
          <a:lstStyle/>
          <a:p>
            <a:pPr algn="dist"/>
            <a:r>
              <a:rPr kumimoji="1" lang="ja-JP" altLang="en-US" dirty="0">
                <a:latin typeface="HGP創英角ｺﾞｼｯｸUB" panose="020B0900000000000000" pitchFamily="50" charset="-128"/>
                <a:ea typeface="HGP創英角ｺﾞｼｯｸUB" panose="020B0900000000000000" pitchFamily="50" charset="-128"/>
              </a:rPr>
              <a:t>大阪市水道局</a:t>
            </a:r>
          </a:p>
        </p:txBody>
      </p:sp>
      <p:sp>
        <p:nvSpPr>
          <p:cNvPr id="84" name="円/楕円 83"/>
          <p:cNvSpPr/>
          <p:nvPr/>
        </p:nvSpPr>
        <p:spPr>
          <a:xfrm>
            <a:off x="144016" y="6032922"/>
            <a:ext cx="2044278" cy="396000"/>
          </a:xfrm>
          <a:prstGeom prst="ellipse">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wrap="none" lIns="36000" rIns="36000" rtlCol="0" anchor="ctr"/>
          <a:lstStyle/>
          <a:p>
            <a:pPr algn="ctr"/>
            <a:r>
              <a:rPr kumimoji="1" lang="ja-JP" altLang="en-US" sz="1400" dirty="0">
                <a:solidFill>
                  <a:schemeClr val="tx1"/>
                </a:solidFill>
                <a:latin typeface="HGPｺﾞｼｯｸE" panose="020B0900000000000000" pitchFamily="50" charset="-128"/>
                <a:ea typeface="HGPｺﾞｼｯｸE" panose="020B0900000000000000" pitchFamily="50" charset="-128"/>
              </a:rPr>
              <a:t>用水</a:t>
            </a:r>
            <a:r>
              <a:rPr lang="ja-JP" altLang="en-US" sz="1400" dirty="0">
                <a:solidFill>
                  <a:schemeClr val="tx1"/>
                </a:solidFill>
                <a:latin typeface="HGPｺﾞｼｯｸE" panose="020B0900000000000000" pitchFamily="50" charset="-128"/>
                <a:ea typeface="HGPｺﾞｼｯｸE" panose="020B0900000000000000" pitchFamily="50" charset="-128"/>
              </a:rPr>
              <a:t>供給</a:t>
            </a:r>
            <a:r>
              <a:rPr kumimoji="1" lang="ja-JP" altLang="en-US" sz="1400" dirty="0">
                <a:solidFill>
                  <a:schemeClr val="tx1"/>
                </a:solidFill>
                <a:latin typeface="HGPｺﾞｼｯｸE" panose="020B0900000000000000" pitchFamily="50" charset="-128"/>
                <a:ea typeface="HGPｺﾞｼｯｸE" panose="020B0900000000000000" pitchFamily="50" charset="-128"/>
              </a:rPr>
              <a:t>事業認可</a:t>
            </a:r>
          </a:p>
        </p:txBody>
      </p:sp>
      <p:sp>
        <p:nvSpPr>
          <p:cNvPr id="85" name="円/楕円 84"/>
          <p:cNvSpPr/>
          <p:nvPr/>
        </p:nvSpPr>
        <p:spPr>
          <a:xfrm>
            <a:off x="144016" y="6428016"/>
            <a:ext cx="2044278" cy="396000"/>
          </a:xfrm>
          <a:prstGeom prst="ellipse">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wrap="none" lIns="36000" rIns="36000" rtlCol="0" anchor="ctr"/>
          <a:lstStyle/>
          <a:p>
            <a:pPr algn="ctr"/>
            <a:r>
              <a:rPr kumimoji="1" lang="ja-JP" altLang="en-US" sz="1400" dirty="0">
                <a:solidFill>
                  <a:schemeClr val="tx1"/>
                </a:solidFill>
                <a:latin typeface="HGPｺﾞｼｯｸE" panose="020B0900000000000000" pitchFamily="50" charset="-128"/>
                <a:ea typeface="HGPｺﾞｼｯｸE" panose="020B0900000000000000" pitchFamily="50" charset="-128"/>
              </a:rPr>
              <a:t>指定管理者</a:t>
            </a:r>
          </a:p>
        </p:txBody>
      </p:sp>
      <p:sp>
        <p:nvSpPr>
          <p:cNvPr id="86" name="テキスト ボックス 85"/>
          <p:cNvSpPr txBox="1"/>
          <p:nvPr/>
        </p:nvSpPr>
        <p:spPr>
          <a:xfrm>
            <a:off x="292464" y="5131792"/>
            <a:ext cx="1852357" cy="492443"/>
          </a:xfrm>
          <a:prstGeom prst="rect">
            <a:avLst/>
          </a:prstGeom>
          <a:noFill/>
        </p:spPr>
        <p:txBody>
          <a:bodyPr wrap="square" rtlCol="0">
            <a:spAutoFit/>
          </a:bodyPr>
          <a:lstStyle/>
          <a:p>
            <a:pPr algn="ctr"/>
            <a:r>
              <a:rPr kumimoji="1" lang="ja-JP" altLang="en-US" sz="1300" b="1" dirty="0">
                <a:latin typeface="+mn-ea"/>
              </a:rPr>
              <a:t>コンセッション契約・</a:t>
            </a:r>
            <a:endParaRPr kumimoji="1" lang="en-US" altLang="ja-JP" sz="1300" b="1" dirty="0">
              <a:latin typeface="+mn-ea"/>
            </a:endParaRPr>
          </a:p>
          <a:p>
            <a:pPr algn="ctr"/>
            <a:r>
              <a:rPr kumimoji="1" lang="ja-JP" altLang="en-US" sz="1300" b="1" dirty="0">
                <a:latin typeface="+mn-ea"/>
              </a:rPr>
              <a:t>指定管理者の指定</a:t>
            </a:r>
          </a:p>
        </p:txBody>
      </p:sp>
      <p:sp>
        <p:nvSpPr>
          <p:cNvPr id="88" name="AutoShape 4"/>
          <p:cNvSpPr>
            <a:spLocks noChangeArrowheads="1"/>
          </p:cNvSpPr>
          <p:nvPr/>
        </p:nvSpPr>
        <p:spPr bwMode="auto">
          <a:xfrm rot="5400000">
            <a:off x="4360548" y="4272271"/>
            <a:ext cx="770281" cy="372701"/>
          </a:xfrm>
          <a:prstGeom prst="homePlate">
            <a:avLst>
              <a:gd name="adj" fmla="val 25000"/>
            </a:avLst>
          </a:prstGeom>
          <a:solidFill>
            <a:schemeClr val="accent5">
              <a:lumMod val="20000"/>
              <a:lumOff val="80000"/>
            </a:schemeClr>
          </a:solidFill>
          <a:ln w="9525">
            <a:solidFill>
              <a:schemeClr val="accent2"/>
            </a:solidFill>
            <a:miter lim="800000"/>
            <a:headEnd/>
            <a:tailEnd/>
          </a:ln>
        </p:spPr>
        <p:txBody>
          <a:bodyPr rot="10800000" vert="eaVert" wrap="none" lIns="0" tIns="45715" rIns="0" bIns="45715" anchor="ctr"/>
          <a:lstStyle/>
          <a:p>
            <a:pPr algn="ctr"/>
            <a:r>
              <a:rPr lang="ja-JP" altLang="en-US" sz="1400" b="1" dirty="0" smtClean="0">
                <a:solidFill>
                  <a:srgbClr val="333399"/>
                </a:solidFill>
                <a:latin typeface="ＭＳ Ｐゴシック" charset="-128"/>
              </a:rPr>
              <a:t>取水</a:t>
            </a:r>
            <a:endParaRPr lang="en-US" altLang="ja-JP" sz="1400" b="1" dirty="0" smtClean="0">
              <a:solidFill>
                <a:srgbClr val="333399"/>
              </a:solidFill>
              <a:latin typeface="ＭＳ Ｐゴシック" charset="-128"/>
            </a:endParaRPr>
          </a:p>
          <a:p>
            <a:pPr algn="ctr"/>
            <a:r>
              <a:rPr lang="ja-JP" altLang="en-US" sz="1400" b="1" dirty="0">
                <a:solidFill>
                  <a:srgbClr val="333399"/>
                </a:solidFill>
                <a:latin typeface="ＭＳ Ｐゴシック" charset="-128"/>
              </a:rPr>
              <a:t>導水</a:t>
            </a:r>
            <a:endParaRPr lang="en-US" altLang="ja-JP" sz="1400" b="1" dirty="0" smtClean="0">
              <a:solidFill>
                <a:srgbClr val="333399"/>
              </a:solidFill>
              <a:latin typeface="ＭＳ Ｐゴシック" charset="-128"/>
            </a:endParaRPr>
          </a:p>
          <a:p>
            <a:pPr algn="ctr"/>
            <a:r>
              <a:rPr lang="ja-JP" altLang="en-US" sz="1400" b="1" dirty="0">
                <a:solidFill>
                  <a:srgbClr val="333399"/>
                </a:solidFill>
                <a:latin typeface="ＭＳ Ｐゴシック" charset="-128"/>
              </a:rPr>
              <a:t>浄水</a:t>
            </a:r>
          </a:p>
        </p:txBody>
      </p:sp>
      <p:sp>
        <p:nvSpPr>
          <p:cNvPr id="90" name="AutoShape 6"/>
          <p:cNvSpPr>
            <a:spLocks noChangeArrowheads="1"/>
          </p:cNvSpPr>
          <p:nvPr/>
        </p:nvSpPr>
        <p:spPr bwMode="auto">
          <a:xfrm rot="5400000">
            <a:off x="4533096" y="4882704"/>
            <a:ext cx="437887" cy="360000"/>
          </a:xfrm>
          <a:prstGeom prst="homePlate">
            <a:avLst>
              <a:gd name="adj" fmla="val 21977"/>
            </a:avLst>
          </a:prstGeom>
          <a:solidFill>
            <a:schemeClr val="accent5">
              <a:lumMod val="20000"/>
              <a:lumOff val="80000"/>
            </a:schemeClr>
          </a:solidFill>
          <a:ln w="9525">
            <a:solidFill>
              <a:schemeClr val="accent2"/>
            </a:solidFill>
            <a:miter lim="800000"/>
            <a:headEnd/>
            <a:tailEnd/>
          </a:ln>
        </p:spPr>
        <p:txBody>
          <a:bodyPr rot="10800000" vert="eaVert" wrap="none" lIns="0" tIns="45715" rIns="0" bIns="45715" anchor="ctr"/>
          <a:lstStyle/>
          <a:p>
            <a:pPr algn="ctr"/>
            <a:r>
              <a:rPr lang="ja-JP" altLang="en-US" sz="1400" b="1" dirty="0">
                <a:solidFill>
                  <a:srgbClr val="333399"/>
                </a:solidFill>
                <a:latin typeface="ＭＳ Ｐゴシック" charset="-128"/>
              </a:rPr>
              <a:t>送水</a:t>
            </a:r>
          </a:p>
        </p:txBody>
      </p:sp>
      <p:sp>
        <p:nvSpPr>
          <p:cNvPr id="92" name="AutoShape 8"/>
          <p:cNvSpPr>
            <a:spLocks noChangeArrowheads="1"/>
          </p:cNvSpPr>
          <p:nvPr/>
        </p:nvSpPr>
        <p:spPr bwMode="auto">
          <a:xfrm rot="5400000">
            <a:off x="4123058" y="5784096"/>
            <a:ext cx="1245261" cy="372701"/>
          </a:xfrm>
          <a:prstGeom prst="homePlate">
            <a:avLst>
              <a:gd name="adj" fmla="val 26866"/>
            </a:avLst>
          </a:prstGeom>
          <a:solidFill>
            <a:schemeClr val="accent5">
              <a:lumMod val="20000"/>
              <a:lumOff val="80000"/>
            </a:schemeClr>
          </a:solidFill>
          <a:ln w="9525">
            <a:solidFill>
              <a:schemeClr val="accent2"/>
            </a:solidFill>
            <a:miter lim="800000"/>
            <a:headEnd/>
            <a:tailEnd/>
          </a:ln>
        </p:spPr>
        <p:txBody>
          <a:bodyPr rot="10800000" vert="eaVert" wrap="none" lIns="0" tIns="45715" rIns="0" bIns="45715" anchor="ctr"/>
          <a:lstStyle/>
          <a:p>
            <a:pPr algn="ctr"/>
            <a:r>
              <a:rPr lang="ja-JP" altLang="en-US" sz="1400" b="1" dirty="0" smtClean="0">
                <a:solidFill>
                  <a:srgbClr val="333399"/>
                </a:solidFill>
                <a:latin typeface="ＭＳ Ｐゴシック" charset="-128"/>
              </a:rPr>
              <a:t>配水</a:t>
            </a:r>
            <a:endParaRPr lang="en-US" altLang="ja-JP" sz="1400" b="1" dirty="0" smtClean="0">
              <a:solidFill>
                <a:srgbClr val="333399"/>
              </a:solidFill>
              <a:latin typeface="ＭＳ Ｐゴシック" charset="-128"/>
            </a:endParaRPr>
          </a:p>
          <a:p>
            <a:pPr algn="ctr"/>
            <a:r>
              <a:rPr lang="ja-JP" altLang="en-US" sz="1400" b="1" dirty="0">
                <a:solidFill>
                  <a:srgbClr val="333399"/>
                </a:solidFill>
                <a:latin typeface="ＭＳ Ｐゴシック" charset="-128"/>
              </a:rPr>
              <a:t>給水</a:t>
            </a:r>
          </a:p>
        </p:txBody>
      </p:sp>
      <p:sp>
        <p:nvSpPr>
          <p:cNvPr id="93" name="AutoShape 15"/>
          <p:cNvSpPr>
            <a:spLocks noChangeArrowheads="1"/>
          </p:cNvSpPr>
          <p:nvPr/>
        </p:nvSpPr>
        <p:spPr bwMode="auto">
          <a:xfrm>
            <a:off x="4960225" y="4072568"/>
            <a:ext cx="504000" cy="2601913"/>
          </a:xfrm>
          <a:prstGeom prst="roundRect">
            <a:avLst>
              <a:gd name="adj" fmla="val 4032"/>
            </a:avLst>
          </a:prstGeom>
          <a:pattFill prst="ltUpDiag">
            <a:fgClr>
              <a:schemeClr val="tx1">
                <a:lumMod val="65000"/>
                <a:lumOff val="35000"/>
              </a:schemeClr>
            </a:fgClr>
            <a:bgClr>
              <a:schemeClr val="bg1"/>
            </a:bgClr>
          </a:pattFill>
          <a:ln w="9525">
            <a:solidFill>
              <a:schemeClr val="bg1">
                <a:lumMod val="50000"/>
              </a:schemeClr>
            </a:solidFill>
            <a:prstDash val="solid"/>
            <a:round/>
            <a:headEnd/>
            <a:tailEnd/>
          </a:ln>
        </p:spPr>
        <p:txBody>
          <a:bodyPr wrap="none" anchor="ctr"/>
          <a:lstStyle/>
          <a:p>
            <a:endParaRPr lang="ja-JP" altLang="ja-JP" sz="1400">
              <a:solidFill>
                <a:srgbClr val="000000"/>
              </a:solidFill>
            </a:endParaRPr>
          </a:p>
        </p:txBody>
      </p:sp>
      <p:sp>
        <p:nvSpPr>
          <p:cNvPr id="94" name="Rectangle 16"/>
          <p:cNvSpPr>
            <a:spLocks noChangeArrowheads="1"/>
          </p:cNvSpPr>
          <p:nvPr/>
        </p:nvSpPr>
        <p:spPr bwMode="auto">
          <a:xfrm>
            <a:off x="5012182" y="5028643"/>
            <a:ext cx="400087" cy="1645838"/>
          </a:xfrm>
          <a:prstGeom prst="rect">
            <a:avLst/>
          </a:prstGeom>
          <a:noFill/>
          <a:ln w="9525">
            <a:noFill/>
            <a:miter lim="800000"/>
            <a:headEnd/>
            <a:tailEnd/>
          </a:ln>
        </p:spPr>
        <p:txBody>
          <a:bodyPr vert="eaVert" wrap="square" lIns="91429" tIns="45715" rIns="91429" bIns="45715">
            <a:spAutoFit/>
          </a:bodyPr>
          <a:lstStyle/>
          <a:p>
            <a:pPr algn="ctr"/>
            <a:r>
              <a:rPr lang="ja-JP" altLang="en-US" sz="1400" dirty="0">
                <a:ea typeface="HGP創英角ｺﾞｼｯｸUB" pitchFamily="50" charset="-128"/>
              </a:rPr>
              <a:t>大阪市水道局</a:t>
            </a:r>
          </a:p>
        </p:txBody>
      </p:sp>
      <p:grpSp>
        <p:nvGrpSpPr>
          <p:cNvPr id="95" name="Group 17"/>
          <p:cNvGrpSpPr>
            <a:grpSpLocks/>
          </p:cNvGrpSpPr>
          <p:nvPr/>
        </p:nvGrpSpPr>
        <p:grpSpPr bwMode="auto">
          <a:xfrm>
            <a:off x="5528263" y="4072568"/>
            <a:ext cx="787015" cy="1182798"/>
            <a:chOff x="1210" y="922"/>
            <a:chExt cx="833" cy="871"/>
          </a:xfrm>
        </p:grpSpPr>
        <p:sp>
          <p:nvSpPr>
            <p:cNvPr id="96" name="AutoShape 18"/>
            <p:cNvSpPr>
              <a:spLocks noChangeArrowheads="1"/>
            </p:cNvSpPr>
            <p:nvPr/>
          </p:nvSpPr>
          <p:spPr bwMode="auto">
            <a:xfrm>
              <a:off x="1210" y="922"/>
              <a:ext cx="833" cy="871"/>
            </a:xfrm>
            <a:prstGeom prst="roundRect">
              <a:avLst>
                <a:gd name="adj" fmla="val 8477"/>
              </a:avLst>
            </a:prstGeom>
            <a:solidFill>
              <a:schemeClr val="accent5">
                <a:lumMod val="60000"/>
                <a:lumOff val="40000"/>
              </a:schemeClr>
            </a:solidFill>
            <a:ln w="25400">
              <a:noFill/>
              <a:prstDash val="sysDot"/>
              <a:round/>
              <a:headEnd/>
              <a:tailEnd/>
            </a:ln>
          </p:spPr>
          <p:txBody>
            <a:bodyPr wrap="none" anchor="ctr"/>
            <a:lstStyle/>
            <a:p>
              <a:endParaRPr lang="ja-JP" altLang="ja-JP" sz="1400">
                <a:solidFill>
                  <a:srgbClr val="000000"/>
                </a:solidFill>
              </a:endParaRPr>
            </a:p>
          </p:txBody>
        </p:sp>
        <p:sp>
          <p:nvSpPr>
            <p:cNvPr id="97" name="Rectangle 19"/>
            <p:cNvSpPr>
              <a:spLocks noChangeArrowheads="1"/>
            </p:cNvSpPr>
            <p:nvPr/>
          </p:nvSpPr>
          <p:spPr bwMode="auto">
            <a:xfrm>
              <a:off x="1322" y="1030"/>
              <a:ext cx="586" cy="641"/>
            </a:xfrm>
            <a:prstGeom prst="rect">
              <a:avLst/>
            </a:prstGeom>
            <a:noFill/>
            <a:ln w="9525">
              <a:noFill/>
              <a:miter lim="800000"/>
              <a:headEnd/>
              <a:tailEnd/>
            </a:ln>
          </p:spPr>
          <p:txBody>
            <a:bodyPr vert="eaVert" wrap="square" lIns="91429" tIns="45715" rIns="91429" bIns="45715">
              <a:spAutoFit/>
            </a:bodyPr>
            <a:lstStyle/>
            <a:p>
              <a:pPr algn="ctr"/>
              <a:r>
                <a:rPr lang="ja-JP" altLang="en-US" sz="1200" dirty="0">
                  <a:ea typeface="HGP創英角ｺﾞｼｯｸUB" pitchFamily="50" charset="-128"/>
                </a:rPr>
                <a:t>大阪広域</a:t>
              </a:r>
              <a:endParaRPr lang="en-US" altLang="ja-JP" sz="1200" dirty="0">
                <a:ea typeface="HGP創英角ｺﾞｼｯｸUB" pitchFamily="50" charset="-128"/>
              </a:endParaRPr>
            </a:p>
            <a:p>
              <a:pPr algn="ctr"/>
              <a:r>
                <a:rPr lang="ja-JP" altLang="en-US" sz="1200" dirty="0">
                  <a:ea typeface="HGP創英角ｺﾞｼｯｸUB" pitchFamily="50" charset="-128"/>
                </a:rPr>
                <a:t>水道企業団</a:t>
              </a:r>
            </a:p>
          </p:txBody>
        </p:sp>
      </p:grpSp>
      <p:sp>
        <p:nvSpPr>
          <p:cNvPr id="101" name="テキスト ボックス 53"/>
          <p:cNvSpPr txBox="1">
            <a:spLocks noChangeArrowheads="1"/>
          </p:cNvSpPr>
          <p:nvPr/>
        </p:nvSpPr>
        <p:spPr bwMode="auto">
          <a:xfrm>
            <a:off x="6088710" y="6148877"/>
            <a:ext cx="745006" cy="276999"/>
          </a:xfrm>
          <a:prstGeom prst="rect">
            <a:avLst/>
          </a:prstGeom>
          <a:noFill/>
          <a:ln w="9525">
            <a:noFill/>
            <a:miter lim="800000"/>
            <a:headEnd/>
            <a:tailEnd/>
          </a:ln>
        </p:spPr>
        <p:txBody>
          <a:bodyPr>
            <a:spAutoFit/>
          </a:bodyPr>
          <a:lstStyle/>
          <a:p>
            <a:r>
              <a:rPr lang="ja-JP" altLang="en-US" sz="1200" dirty="0">
                <a:solidFill>
                  <a:srgbClr val="000000"/>
                </a:solidFill>
              </a:rPr>
              <a:t>･･･</a:t>
            </a:r>
          </a:p>
        </p:txBody>
      </p:sp>
      <p:sp>
        <p:nvSpPr>
          <p:cNvPr id="103" name="右矢印 102"/>
          <p:cNvSpPr/>
          <p:nvPr/>
        </p:nvSpPr>
        <p:spPr>
          <a:xfrm>
            <a:off x="6732100" y="5296633"/>
            <a:ext cx="220766" cy="1225946"/>
          </a:xfrm>
          <a:prstGeom prst="righ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5" name="グループ化 14"/>
          <p:cNvGrpSpPr/>
          <p:nvPr/>
        </p:nvGrpSpPr>
        <p:grpSpPr>
          <a:xfrm>
            <a:off x="5528121" y="5347816"/>
            <a:ext cx="184666" cy="1336767"/>
            <a:chOff x="5528121" y="5347816"/>
            <a:chExt cx="184666" cy="1336767"/>
          </a:xfrm>
        </p:grpSpPr>
        <p:sp>
          <p:nvSpPr>
            <p:cNvPr id="99" name="AutoShape 21"/>
            <p:cNvSpPr>
              <a:spLocks noChangeArrowheads="1"/>
            </p:cNvSpPr>
            <p:nvPr/>
          </p:nvSpPr>
          <p:spPr bwMode="auto">
            <a:xfrm>
              <a:off x="5552895" y="5347816"/>
              <a:ext cx="135118" cy="1336767"/>
            </a:xfrm>
            <a:prstGeom prst="roundRect">
              <a:avLst>
                <a:gd name="adj" fmla="val 12644"/>
              </a:avLst>
            </a:prstGeom>
            <a:solidFill>
              <a:srgbClr val="FFCC99"/>
            </a:solidFill>
            <a:ln w="25400">
              <a:noFill/>
              <a:prstDash val="sysDot"/>
              <a:round/>
              <a:headEnd/>
              <a:tailEnd/>
            </a:ln>
          </p:spPr>
          <p:txBody>
            <a:bodyPr wrap="none" anchor="ctr"/>
            <a:lstStyle/>
            <a:p>
              <a:endParaRPr lang="ja-JP" altLang="ja-JP" sz="1400">
                <a:solidFill>
                  <a:srgbClr val="000000"/>
                </a:solidFill>
              </a:endParaRPr>
            </a:p>
          </p:txBody>
        </p:sp>
        <p:sp>
          <p:nvSpPr>
            <p:cNvPr id="104" name="Text Box 63"/>
            <p:cNvSpPr txBox="1">
              <a:spLocks noChangeArrowheads="1"/>
            </p:cNvSpPr>
            <p:nvPr/>
          </p:nvSpPr>
          <p:spPr bwMode="auto">
            <a:xfrm>
              <a:off x="5528121" y="5468637"/>
              <a:ext cx="184666" cy="1166760"/>
            </a:xfrm>
            <a:prstGeom prst="rect">
              <a:avLst/>
            </a:prstGeom>
            <a:noFill/>
            <a:ln w="9525">
              <a:noFill/>
              <a:miter lim="800000"/>
              <a:headEnd/>
              <a:tailEnd/>
            </a:ln>
          </p:spPr>
          <p:txBody>
            <a:bodyPr vert="eaVert" lIns="0" tIns="45715" rIns="0" bIns="45715">
              <a:spAutoFit/>
            </a:bodyPr>
            <a:lstStyle/>
            <a:p>
              <a:r>
                <a:rPr lang="ja-JP" altLang="en-US" sz="1200" dirty="0">
                  <a:latin typeface="HGPｺﾞｼｯｸE" pitchFamily="50" charset="-128"/>
                  <a:ea typeface="HGPｺﾞｼｯｸE" pitchFamily="50" charset="-128"/>
                </a:rPr>
                <a:t>○○市水道</a:t>
              </a:r>
            </a:p>
          </p:txBody>
        </p:sp>
      </p:grpSp>
      <p:grpSp>
        <p:nvGrpSpPr>
          <p:cNvPr id="14" name="グループ化 13"/>
          <p:cNvGrpSpPr/>
          <p:nvPr/>
        </p:nvGrpSpPr>
        <p:grpSpPr>
          <a:xfrm>
            <a:off x="5751126" y="5347816"/>
            <a:ext cx="184666" cy="1336767"/>
            <a:chOff x="5726499" y="5347816"/>
            <a:chExt cx="184666" cy="1336767"/>
          </a:xfrm>
        </p:grpSpPr>
        <p:sp>
          <p:nvSpPr>
            <p:cNvPr id="100" name="AutoShape 21"/>
            <p:cNvSpPr>
              <a:spLocks noChangeArrowheads="1"/>
            </p:cNvSpPr>
            <p:nvPr/>
          </p:nvSpPr>
          <p:spPr bwMode="auto">
            <a:xfrm>
              <a:off x="5740039" y="5347816"/>
              <a:ext cx="157587" cy="1336767"/>
            </a:xfrm>
            <a:prstGeom prst="roundRect">
              <a:avLst>
                <a:gd name="adj" fmla="val 12644"/>
              </a:avLst>
            </a:prstGeom>
            <a:solidFill>
              <a:srgbClr val="FFCC99"/>
            </a:solidFill>
            <a:ln w="25400">
              <a:noFill/>
              <a:prstDash val="sysDot"/>
              <a:round/>
              <a:headEnd/>
              <a:tailEnd/>
            </a:ln>
          </p:spPr>
          <p:txBody>
            <a:bodyPr wrap="none" anchor="ctr"/>
            <a:lstStyle/>
            <a:p>
              <a:endParaRPr lang="ja-JP" altLang="ja-JP" sz="1400">
                <a:solidFill>
                  <a:srgbClr val="000000"/>
                </a:solidFill>
              </a:endParaRPr>
            </a:p>
          </p:txBody>
        </p:sp>
        <p:sp>
          <p:nvSpPr>
            <p:cNvPr id="105" name="Text Box 63"/>
            <p:cNvSpPr txBox="1">
              <a:spLocks noChangeArrowheads="1"/>
            </p:cNvSpPr>
            <p:nvPr/>
          </p:nvSpPr>
          <p:spPr bwMode="auto">
            <a:xfrm>
              <a:off x="5726499" y="5468637"/>
              <a:ext cx="184666" cy="1166760"/>
            </a:xfrm>
            <a:prstGeom prst="rect">
              <a:avLst/>
            </a:prstGeom>
            <a:noFill/>
            <a:ln w="9525">
              <a:noFill/>
              <a:miter lim="800000"/>
              <a:headEnd/>
              <a:tailEnd/>
            </a:ln>
          </p:spPr>
          <p:txBody>
            <a:bodyPr vert="eaVert" lIns="0" tIns="45715" rIns="0" bIns="45715">
              <a:spAutoFit/>
            </a:bodyPr>
            <a:lstStyle/>
            <a:p>
              <a:r>
                <a:rPr lang="ja-JP" altLang="en-US" sz="1200" dirty="0">
                  <a:latin typeface="HGPｺﾞｼｯｸE" pitchFamily="50" charset="-128"/>
                  <a:ea typeface="HGPｺﾞｼｯｸE" pitchFamily="50" charset="-128"/>
                </a:rPr>
                <a:t>○○市水道</a:t>
              </a:r>
            </a:p>
          </p:txBody>
        </p:sp>
      </p:grpSp>
      <p:sp>
        <p:nvSpPr>
          <p:cNvPr id="107" name="AutoShape 64"/>
          <p:cNvSpPr>
            <a:spLocks noChangeArrowheads="1"/>
          </p:cNvSpPr>
          <p:nvPr/>
        </p:nvSpPr>
        <p:spPr bwMode="auto">
          <a:xfrm>
            <a:off x="6406837" y="4027397"/>
            <a:ext cx="180000" cy="1879952"/>
          </a:xfrm>
          <a:prstGeom prst="roundRect">
            <a:avLst>
              <a:gd name="adj" fmla="val 12644"/>
            </a:avLst>
          </a:prstGeom>
          <a:solidFill>
            <a:srgbClr val="FFCC99"/>
          </a:solidFill>
          <a:ln w="25400">
            <a:noFill/>
            <a:prstDash val="sysDot"/>
            <a:round/>
            <a:headEnd/>
            <a:tailEnd/>
          </a:ln>
        </p:spPr>
        <p:txBody>
          <a:bodyPr wrap="none" anchor="ctr"/>
          <a:lstStyle/>
          <a:p>
            <a:endParaRPr lang="ja-JP" altLang="ja-JP" sz="1400">
              <a:solidFill>
                <a:srgbClr val="000000"/>
              </a:solidFill>
            </a:endParaRPr>
          </a:p>
        </p:txBody>
      </p:sp>
      <p:sp>
        <p:nvSpPr>
          <p:cNvPr id="108" name="AutoShape 15"/>
          <p:cNvSpPr>
            <a:spLocks noChangeArrowheads="1"/>
          </p:cNvSpPr>
          <p:nvPr/>
        </p:nvSpPr>
        <p:spPr bwMode="auto">
          <a:xfrm>
            <a:off x="7081060" y="4073479"/>
            <a:ext cx="502461" cy="2593932"/>
          </a:xfrm>
          <a:prstGeom prst="roundRect">
            <a:avLst>
              <a:gd name="adj" fmla="val 4032"/>
            </a:avLst>
          </a:prstGeom>
          <a:solidFill>
            <a:schemeClr val="accent5">
              <a:lumMod val="60000"/>
              <a:lumOff val="40000"/>
            </a:schemeClr>
          </a:solidFill>
          <a:ln w="25400">
            <a:noFill/>
            <a:prstDash val="sysDot"/>
            <a:round/>
            <a:headEnd/>
            <a:tailEnd/>
          </a:ln>
        </p:spPr>
        <p:txBody>
          <a:bodyPr wrap="none" anchor="ctr"/>
          <a:lstStyle/>
          <a:p>
            <a:endParaRPr lang="ja-JP" altLang="ja-JP">
              <a:solidFill>
                <a:srgbClr val="000000"/>
              </a:solidFill>
            </a:endParaRPr>
          </a:p>
        </p:txBody>
      </p:sp>
      <p:sp>
        <p:nvSpPr>
          <p:cNvPr id="109" name="AutoShape 18"/>
          <p:cNvSpPr>
            <a:spLocks noChangeArrowheads="1"/>
          </p:cNvSpPr>
          <p:nvPr/>
        </p:nvSpPr>
        <p:spPr bwMode="auto">
          <a:xfrm>
            <a:off x="7530416" y="4073479"/>
            <a:ext cx="901244" cy="1182148"/>
          </a:xfrm>
          <a:prstGeom prst="roundRect">
            <a:avLst>
              <a:gd name="adj" fmla="val 0"/>
            </a:avLst>
          </a:prstGeom>
          <a:solidFill>
            <a:schemeClr val="accent5">
              <a:lumMod val="60000"/>
              <a:lumOff val="40000"/>
            </a:schemeClr>
          </a:solidFill>
          <a:ln w="25400">
            <a:noFill/>
            <a:prstDash val="sysDot"/>
            <a:round/>
            <a:headEnd/>
            <a:tailEnd/>
          </a:ln>
        </p:spPr>
        <p:txBody>
          <a:bodyPr wrap="none" anchor="ctr"/>
          <a:lstStyle/>
          <a:p>
            <a:endParaRPr lang="ja-JP" altLang="ja-JP" sz="1400">
              <a:solidFill>
                <a:srgbClr val="000000"/>
              </a:solidFill>
            </a:endParaRPr>
          </a:p>
        </p:txBody>
      </p:sp>
      <p:grpSp>
        <p:nvGrpSpPr>
          <p:cNvPr id="9" name="グループ化 8"/>
          <p:cNvGrpSpPr/>
          <p:nvPr/>
        </p:nvGrpSpPr>
        <p:grpSpPr>
          <a:xfrm>
            <a:off x="5974130" y="5347816"/>
            <a:ext cx="184666" cy="1336767"/>
            <a:chOff x="5923330" y="5347816"/>
            <a:chExt cx="184666" cy="1336767"/>
          </a:xfrm>
        </p:grpSpPr>
        <p:sp>
          <p:nvSpPr>
            <p:cNvPr id="110" name="AutoShape 21"/>
            <p:cNvSpPr>
              <a:spLocks noChangeArrowheads="1"/>
            </p:cNvSpPr>
            <p:nvPr/>
          </p:nvSpPr>
          <p:spPr bwMode="auto">
            <a:xfrm>
              <a:off x="5936870" y="5347816"/>
              <a:ext cx="157587" cy="1336767"/>
            </a:xfrm>
            <a:prstGeom prst="roundRect">
              <a:avLst>
                <a:gd name="adj" fmla="val 12644"/>
              </a:avLst>
            </a:prstGeom>
            <a:solidFill>
              <a:srgbClr val="FFCC99"/>
            </a:solidFill>
            <a:ln w="25400">
              <a:noFill/>
              <a:prstDash val="sysDot"/>
              <a:round/>
              <a:headEnd/>
              <a:tailEnd/>
            </a:ln>
          </p:spPr>
          <p:txBody>
            <a:bodyPr wrap="none" anchor="ctr"/>
            <a:lstStyle/>
            <a:p>
              <a:endParaRPr lang="ja-JP" altLang="ja-JP" sz="1400">
                <a:solidFill>
                  <a:srgbClr val="000000"/>
                </a:solidFill>
              </a:endParaRPr>
            </a:p>
          </p:txBody>
        </p:sp>
        <p:sp>
          <p:nvSpPr>
            <p:cNvPr id="111" name="Text Box 63"/>
            <p:cNvSpPr txBox="1">
              <a:spLocks noChangeArrowheads="1"/>
            </p:cNvSpPr>
            <p:nvPr/>
          </p:nvSpPr>
          <p:spPr bwMode="auto">
            <a:xfrm>
              <a:off x="5923330" y="5468637"/>
              <a:ext cx="184666" cy="1166760"/>
            </a:xfrm>
            <a:prstGeom prst="rect">
              <a:avLst/>
            </a:prstGeom>
            <a:noFill/>
            <a:ln w="9525">
              <a:noFill/>
              <a:miter lim="800000"/>
              <a:headEnd/>
              <a:tailEnd/>
            </a:ln>
          </p:spPr>
          <p:txBody>
            <a:bodyPr vert="eaVert" lIns="0" tIns="45715" rIns="0" bIns="45715">
              <a:spAutoFit/>
            </a:bodyPr>
            <a:lstStyle/>
            <a:p>
              <a:r>
                <a:rPr lang="ja-JP" altLang="en-US" sz="1200" dirty="0">
                  <a:latin typeface="HGPｺﾞｼｯｸE" pitchFamily="50" charset="-128"/>
                  <a:ea typeface="HGPｺﾞｼｯｸE" pitchFamily="50" charset="-128"/>
                </a:rPr>
                <a:t>○○町水道</a:t>
              </a:r>
            </a:p>
          </p:txBody>
        </p:sp>
      </p:grpSp>
      <p:sp>
        <p:nvSpPr>
          <p:cNvPr id="112" name="Text Box 10"/>
          <p:cNvSpPr txBox="1">
            <a:spLocks noChangeArrowheads="1"/>
          </p:cNvSpPr>
          <p:nvPr/>
        </p:nvSpPr>
        <p:spPr bwMode="auto">
          <a:xfrm>
            <a:off x="5387362" y="6332733"/>
            <a:ext cx="1193104" cy="307777"/>
          </a:xfrm>
          <a:prstGeom prst="rect">
            <a:avLst/>
          </a:prstGeom>
          <a:noFill/>
          <a:ln w="9525">
            <a:noFill/>
            <a:miter lim="800000"/>
            <a:headEnd/>
            <a:tailEnd/>
          </a:ln>
        </p:spPr>
        <p:txBody>
          <a:bodyPr>
            <a:spAutoFit/>
          </a:bodyPr>
          <a:lstStyle/>
          <a:p>
            <a:pPr algn="ctr">
              <a:spcBef>
                <a:spcPct val="50000"/>
              </a:spcBef>
            </a:pPr>
            <a:r>
              <a:rPr lang="en-US" altLang="ja-JP" sz="1400" dirty="0">
                <a:ea typeface="HG創英角ｺﾞｼｯｸUB" pitchFamily="49" charset="-128"/>
              </a:rPr>
              <a:t>42</a:t>
            </a:r>
            <a:r>
              <a:rPr lang="ja-JP" altLang="en-US" sz="1400" dirty="0">
                <a:ea typeface="HG創英角ｺﾞｼｯｸUB" pitchFamily="49" charset="-128"/>
              </a:rPr>
              <a:t>市町村</a:t>
            </a:r>
          </a:p>
        </p:txBody>
      </p:sp>
      <p:sp>
        <p:nvSpPr>
          <p:cNvPr id="113" name="AutoShape 63"/>
          <p:cNvSpPr>
            <a:spLocks noChangeArrowheads="1"/>
          </p:cNvSpPr>
          <p:nvPr/>
        </p:nvSpPr>
        <p:spPr bwMode="auto">
          <a:xfrm>
            <a:off x="6346094" y="4073479"/>
            <a:ext cx="182502" cy="1185637"/>
          </a:xfrm>
          <a:prstGeom prst="roundRect">
            <a:avLst>
              <a:gd name="adj" fmla="val 16667"/>
            </a:avLst>
          </a:prstGeom>
          <a:solidFill>
            <a:srgbClr val="CCFFCC"/>
          </a:solidFill>
          <a:ln w="9525">
            <a:noFill/>
            <a:round/>
            <a:headEnd/>
            <a:tailEnd/>
          </a:ln>
        </p:spPr>
        <p:txBody>
          <a:bodyPr vert="eaVert" wrap="none" anchor="ctr"/>
          <a:lstStyle/>
          <a:p>
            <a:pPr algn="ctr"/>
            <a:r>
              <a:rPr lang="ja-JP" altLang="en-US" sz="1200" dirty="0">
                <a:solidFill>
                  <a:srgbClr val="000000"/>
                </a:solidFill>
              </a:rPr>
              <a:t>泉北水道企業団</a:t>
            </a:r>
          </a:p>
        </p:txBody>
      </p:sp>
      <p:grpSp>
        <p:nvGrpSpPr>
          <p:cNvPr id="17" name="グループ化 16"/>
          <p:cNvGrpSpPr/>
          <p:nvPr/>
        </p:nvGrpSpPr>
        <p:grpSpPr>
          <a:xfrm>
            <a:off x="7628086" y="5347816"/>
            <a:ext cx="184666" cy="1336767"/>
            <a:chOff x="7671175" y="5347816"/>
            <a:chExt cx="184666" cy="1336767"/>
          </a:xfrm>
        </p:grpSpPr>
        <p:sp>
          <p:nvSpPr>
            <p:cNvPr id="115" name="AutoShape 21"/>
            <p:cNvSpPr>
              <a:spLocks noChangeArrowheads="1"/>
            </p:cNvSpPr>
            <p:nvPr/>
          </p:nvSpPr>
          <p:spPr bwMode="auto">
            <a:xfrm>
              <a:off x="7695949" y="5347816"/>
              <a:ext cx="135118" cy="1336767"/>
            </a:xfrm>
            <a:prstGeom prst="roundRect">
              <a:avLst>
                <a:gd name="adj" fmla="val 12644"/>
              </a:avLst>
            </a:prstGeom>
            <a:solidFill>
              <a:srgbClr val="FFCC99"/>
            </a:solidFill>
            <a:ln w="25400">
              <a:noFill/>
              <a:prstDash val="sysDot"/>
              <a:round/>
              <a:headEnd/>
              <a:tailEnd/>
            </a:ln>
          </p:spPr>
          <p:txBody>
            <a:bodyPr wrap="none" anchor="ctr"/>
            <a:lstStyle/>
            <a:p>
              <a:endParaRPr lang="ja-JP" altLang="ja-JP" sz="1400">
                <a:solidFill>
                  <a:srgbClr val="000000"/>
                </a:solidFill>
              </a:endParaRPr>
            </a:p>
          </p:txBody>
        </p:sp>
        <p:sp>
          <p:nvSpPr>
            <p:cNvPr id="118" name="Text Box 63"/>
            <p:cNvSpPr txBox="1">
              <a:spLocks noChangeArrowheads="1"/>
            </p:cNvSpPr>
            <p:nvPr/>
          </p:nvSpPr>
          <p:spPr bwMode="auto">
            <a:xfrm>
              <a:off x="7671175" y="5468637"/>
              <a:ext cx="184666" cy="1166760"/>
            </a:xfrm>
            <a:prstGeom prst="rect">
              <a:avLst/>
            </a:prstGeom>
            <a:noFill/>
            <a:ln w="9525">
              <a:noFill/>
              <a:miter lim="800000"/>
              <a:headEnd/>
              <a:tailEnd/>
            </a:ln>
          </p:spPr>
          <p:txBody>
            <a:bodyPr vert="eaVert" lIns="0" tIns="45715" rIns="0" bIns="45715">
              <a:spAutoFit/>
            </a:bodyPr>
            <a:lstStyle/>
            <a:p>
              <a:r>
                <a:rPr lang="ja-JP" altLang="en-US" sz="1200" dirty="0">
                  <a:latin typeface="HGPｺﾞｼｯｸE" pitchFamily="50" charset="-128"/>
                  <a:ea typeface="HGPｺﾞｼｯｸE" pitchFamily="50" charset="-128"/>
                </a:rPr>
                <a:t>○○市水道</a:t>
              </a:r>
            </a:p>
          </p:txBody>
        </p:sp>
      </p:grpSp>
      <p:grpSp>
        <p:nvGrpSpPr>
          <p:cNvPr id="18" name="グループ化 17"/>
          <p:cNvGrpSpPr/>
          <p:nvPr/>
        </p:nvGrpSpPr>
        <p:grpSpPr>
          <a:xfrm>
            <a:off x="7850653" y="5347816"/>
            <a:ext cx="184666" cy="1336767"/>
            <a:chOff x="7869553" y="5347816"/>
            <a:chExt cx="184666" cy="1336767"/>
          </a:xfrm>
        </p:grpSpPr>
        <p:sp>
          <p:nvSpPr>
            <p:cNvPr id="116" name="AutoShape 21"/>
            <p:cNvSpPr>
              <a:spLocks noChangeArrowheads="1"/>
            </p:cNvSpPr>
            <p:nvPr/>
          </p:nvSpPr>
          <p:spPr bwMode="auto">
            <a:xfrm>
              <a:off x="7883093" y="5347816"/>
              <a:ext cx="157587" cy="1336767"/>
            </a:xfrm>
            <a:prstGeom prst="roundRect">
              <a:avLst>
                <a:gd name="adj" fmla="val 12644"/>
              </a:avLst>
            </a:prstGeom>
            <a:solidFill>
              <a:srgbClr val="FFCC99"/>
            </a:solidFill>
            <a:ln w="25400">
              <a:noFill/>
              <a:prstDash val="sysDot"/>
              <a:round/>
              <a:headEnd/>
              <a:tailEnd/>
            </a:ln>
          </p:spPr>
          <p:txBody>
            <a:bodyPr wrap="none" anchor="ctr"/>
            <a:lstStyle/>
            <a:p>
              <a:endParaRPr lang="ja-JP" altLang="ja-JP" sz="1400">
                <a:solidFill>
                  <a:srgbClr val="000000"/>
                </a:solidFill>
              </a:endParaRPr>
            </a:p>
          </p:txBody>
        </p:sp>
        <p:sp>
          <p:nvSpPr>
            <p:cNvPr id="119" name="Text Box 63"/>
            <p:cNvSpPr txBox="1">
              <a:spLocks noChangeArrowheads="1"/>
            </p:cNvSpPr>
            <p:nvPr/>
          </p:nvSpPr>
          <p:spPr bwMode="auto">
            <a:xfrm>
              <a:off x="7869553" y="5468637"/>
              <a:ext cx="184666" cy="1166760"/>
            </a:xfrm>
            <a:prstGeom prst="rect">
              <a:avLst/>
            </a:prstGeom>
            <a:noFill/>
            <a:ln w="9525">
              <a:noFill/>
              <a:miter lim="800000"/>
              <a:headEnd/>
              <a:tailEnd/>
            </a:ln>
          </p:spPr>
          <p:txBody>
            <a:bodyPr vert="eaVert" lIns="0" tIns="45715" rIns="0" bIns="45715">
              <a:spAutoFit/>
            </a:bodyPr>
            <a:lstStyle/>
            <a:p>
              <a:r>
                <a:rPr lang="ja-JP" altLang="en-US" sz="1200" dirty="0">
                  <a:latin typeface="HGPｺﾞｼｯｸE" pitchFamily="50" charset="-128"/>
                  <a:ea typeface="HGPｺﾞｼｯｸE" pitchFamily="50" charset="-128"/>
                </a:rPr>
                <a:t>○○市水道</a:t>
              </a:r>
            </a:p>
          </p:txBody>
        </p:sp>
      </p:grpSp>
      <p:sp>
        <p:nvSpPr>
          <p:cNvPr id="121" name="AutoShape 64"/>
          <p:cNvSpPr>
            <a:spLocks noChangeArrowheads="1"/>
          </p:cNvSpPr>
          <p:nvPr/>
        </p:nvSpPr>
        <p:spPr bwMode="auto">
          <a:xfrm>
            <a:off x="8549891" y="4018687"/>
            <a:ext cx="180000" cy="1879137"/>
          </a:xfrm>
          <a:prstGeom prst="roundRect">
            <a:avLst>
              <a:gd name="adj" fmla="val 12644"/>
            </a:avLst>
          </a:prstGeom>
          <a:solidFill>
            <a:srgbClr val="FFCC99"/>
          </a:solidFill>
          <a:ln w="25400">
            <a:noFill/>
            <a:prstDash val="sysDot"/>
            <a:round/>
            <a:headEnd/>
            <a:tailEnd/>
          </a:ln>
        </p:spPr>
        <p:txBody>
          <a:bodyPr wrap="none" anchor="ctr"/>
          <a:lstStyle/>
          <a:p>
            <a:endParaRPr lang="ja-JP" altLang="ja-JP" sz="1400">
              <a:solidFill>
                <a:srgbClr val="000000"/>
              </a:solidFill>
            </a:endParaRPr>
          </a:p>
        </p:txBody>
      </p:sp>
      <p:grpSp>
        <p:nvGrpSpPr>
          <p:cNvPr id="19" name="グループ化 18"/>
          <p:cNvGrpSpPr/>
          <p:nvPr/>
        </p:nvGrpSpPr>
        <p:grpSpPr>
          <a:xfrm>
            <a:off x="8073220" y="5347816"/>
            <a:ext cx="184666" cy="1336767"/>
            <a:chOff x="8073220" y="5347816"/>
            <a:chExt cx="184666" cy="1336767"/>
          </a:xfrm>
        </p:grpSpPr>
        <p:sp>
          <p:nvSpPr>
            <p:cNvPr id="122" name="AutoShape 21"/>
            <p:cNvSpPr>
              <a:spLocks noChangeArrowheads="1"/>
            </p:cNvSpPr>
            <p:nvPr/>
          </p:nvSpPr>
          <p:spPr bwMode="auto">
            <a:xfrm>
              <a:off x="8086760" y="5347816"/>
              <a:ext cx="157587" cy="1336767"/>
            </a:xfrm>
            <a:prstGeom prst="roundRect">
              <a:avLst>
                <a:gd name="adj" fmla="val 12644"/>
              </a:avLst>
            </a:prstGeom>
            <a:solidFill>
              <a:srgbClr val="FFCC99"/>
            </a:solidFill>
            <a:ln w="25400">
              <a:noFill/>
              <a:prstDash val="sysDot"/>
              <a:round/>
              <a:headEnd/>
              <a:tailEnd/>
            </a:ln>
          </p:spPr>
          <p:txBody>
            <a:bodyPr wrap="none" anchor="ctr"/>
            <a:lstStyle/>
            <a:p>
              <a:endParaRPr lang="ja-JP" altLang="ja-JP" sz="1400">
                <a:solidFill>
                  <a:srgbClr val="000000"/>
                </a:solidFill>
              </a:endParaRPr>
            </a:p>
          </p:txBody>
        </p:sp>
        <p:sp>
          <p:nvSpPr>
            <p:cNvPr id="123" name="Text Box 63"/>
            <p:cNvSpPr txBox="1">
              <a:spLocks noChangeArrowheads="1"/>
            </p:cNvSpPr>
            <p:nvPr/>
          </p:nvSpPr>
          <p:spPr bwMode="auto">
            <a:xfrm>
              <a:off x="8073220" y="5468637"/>
              <a:ext cx="184666" cy="1166760"/>
            </a:xfrm>
            <a:prstGeom prst="rect">
              <a:avLst/>
            </a:prstGeom>
            <a:noFill/>
            <a:ln w="9525">
              <a:noFill/>
              <a:miter lim="800000"/>
              <a:headEnd/>
              <a:tailEnd/>
            </a:ln>
          </p:spPr>
          <p:txBody>
            <a:bodyPr vert="eaVert" lIns="0" tIns="45715" rIns="0" bIns="45715">
              <a:spAutoFit/>
            </a:bodyPr>
            <a:lstStyle/>
            <a:p>
              <a:r>
                <a:rPr lang="ja-JP" altLang="en-US" sz="1200" dirty="0">
                  <a:latin typeface="HGPｺﾞｼｯｸE" pitchFamily="50" charset="-128"/>
                  <a:ea typeface="HGPｺﾞｼｯｸE" pitchFamily="50" charset="-128"/>
                </a:rPr>
                <a:t>○○町水道</a:t>
              </a:r>
            </a:p>
          </p:txBody>
        </p:sp>
      </p:grpSp>
      <p:sp>
        <p:nvSpPr>
          <p:cNvPr id="124" name="Text Box 10"/>
          <p:cNvSpPr txBox="1">
            <a:spLocks noChangeArrowheads="1"/>
          </p:cNvSpPr>
          <p:nvPr/>
        </p:nvSpPr>
        <p:spPr bwMode="auto">
          <a:xfrm>
            <a:off x="7530416" y="6332733"/>
            <a:ext cx="1193104" cy="307777"/>
          </a:xfrm>
          <a:prstGeom prst="rect">
            <a:avLst/>
          </a:prstGeom>
          <a:noFill/>
          <a:ln w="9525">
            <a:noFill/>
            <a:miter lim="800000"/>
            <a:headEnd/>
            <a:tailEnd/>
          </a:ln>
        </p:spPr>
        <p:txBody>
          <a:bodyPr>
            <a:spAutoFit/>
          </a:bodyPr>
          <a:lstStyle/>
          <a:p>
            <a:pPr algn="ctr">
              <a:spcBef>
                <a:spcPct val="50000"/>
              </a:spcBef>
            </a:pPr>
            <a:r>
              <a:rPr lang="en-US" altLang="ja-JP" sz="1400" dirty="0">
                <a:ea typeface="HG創英角ｺﾞｼｯｸUB" pitchFamily="49" charset="-128"/>
              </a:rPr>
              <a:t>42</a:t>
            </a:r>
            <a:r>
              <a:rPr lang="ja-JP" altLang="en-US" sz="1400" dirty="0">
                <a:ea typeface="HG創英角ｺﾞｼｯｸUB" pitchFamily="49" charset="-128"/>
              </a:rPr>
              <a:t>市町村</a:t>
            </a:r>
          </a:p>
        </p:txBody>
      </p:sp>
      <p:sp>
        <p:nvSpPr>
          <p:cNvPr id="125" name="AutoShape 63"/>
          <p:cNvSpPr>
            <a:spLocks noChangeArrowheads="1"/>
          </p:cNvSpPr>
          <p:nvPr/>
        </p:nvSpPr>
        <p:spPr bwMode="auto">
          <a:xfrm>
            <a:off x="8489148" y="4072567"/>
            <a:ext cx="215382" cy="1182799"/>
          </a:xfrm>
          <a:prstGeom prst="roundRect">
            <a:avLst>
              <a:gd name="adj" fmla="val 16667"/>
            </a:avLst>
          </a:prstGeom>
          <a:solidFill>
            <a:srgbClr val="CCFFCC"/>
          </a:solidFill>
          <a:ln w="9525">
            <a:noFill/>
            <a:round/>
            <a:headEnd/>
            <a:tailEnd/>
          </a:ln>
        </p:spPr>
        <p:txBody>
          <a:bodyPr vert="eaVert" wrap="none" anchor="ctr"/>
          <a:lstStyle/>
          <a:p>
            <a:pPr algn="ctr"/>
            <a:r>
              <a:rPr lang="ja-JP" altLang="en-US" sz="1200" dirty="0">
                <a:solidFill>
                  <a:srgbClr val="000000"/>
                </a:solidFill>
              </a:rPr>
              <a:t>泉北水道企業団</a:t>
            </a:r>
          </a:p>
        </p:txBody>
      </p:sp>
      <p:sp>
        <p:nvSpPr>
          <p:cNvPr id="126" name="テキスト ボックス 53"/>
          <p:cNvSpPr txBox="1">
            <a:spLocks noChangeArrowheads="1"/>
          </p:cNvSpPr>
          <p:nvPr/>
        </p:nvSpPr>
        <p:spPr bwMode="auto">
          <a:xfrm>
            <a:off x="8228137" y="6148877"/>
            <a:ext cx="745006" cy="276999"/>
          </a:xfrm>
          <a:prstGeom prst="rect">
            <a:avLst/>
          </a:prstGeom>
          <a:noFill/>
          <a:ln w="9525">
            <a:noFill/>
            <a:miter lim="800000"/>
            <a:headEnd/>
            <a:tailEnd/>
          </a:ln>
        </p:spPr>
        <p:txBody>
          <a:bodyPr>
            <a:spAutoFit/>
          </a:bodyPr>
          <a:lstStyle/>
          <a:p>
            <a:r>
              <a:rPr lang="ja-JP" altLang="en-US" sz="1200" dirty="0"/>
              <a:t>･･･</a:t>
            </a:r>
          </a:p>
        </p:txBody>
      </p:sp>
      <p:sp>
        <p:nvSpPr>
          <p:cNvPr id="127" name="Rectangle 19"/>
          <p:cNvSpPr>
            <a:spLocks noChangeArrowheads="1"/>
          </p:cNvSpPr>
          <p:nvPr/>
        </p:nvSpPr>
        <p:spPr bwMode="auto">
          <a:xfrm>
            <a:off x="7653905" y="4173962"/>
            <a:ext cx="553976" cy="959036"/>
          </a:xfrm>
          <a:prstGeom prst="rect">
            <a:avLst/>
          </a:prstGeom>
          <a:noFill/>
          <a:ln w="9525">
            <a:noFill/>
            <a:miter lim="800000"/>
            <a:headEnd/>
            <a:tailEnd/>
          </a:ln>
        </p:spPr>
        <p:txBody>
          <a:bodyPr vert="eaVert" wrap="square" lIns="91429" tIns="45715" rIns="91429" bIns="45715">
            <a:spAutoFit/>
          </a:bodyPr>
          <a:lstStyle/>
          <a:p>
            <a:pPr algn="ctr"/>
            <a:r>
              <a:rPr lang="ja-JP" altLang="en-US" sz="1200" dirty="0">
                <a:ea typeface="HGP創英角ｺﾞｼｯｸUB" pitchFamily="50" charset="-128"/>
              </a:rPr>
              <a:t>大阪広域</a:t>
            </a:r>
            <a:endParaRPr lang="en-US" altLang="ja-JP" sz="1200" dirty="0">
              <a:ea typeface="HGP創英角ｺﾞｼｯｸUB" pitchFamily="50" charset="-128"/>
            </a:endParaRPr>
          </a:p>
          <a:p>
            <a:pPr algn="ctr"/>
            <a:r>
              <a:rPr lang="ja-JP" altLang="en-US" sz="1200" dirty="0">
                <a:ea typeface="HGP創英角ｺﾞｼｯｸUB" pitchFamily="50" charset="-128"/>
              </a:rPr>
              <a:t>水道企業団</a:t>
            </a:r>
          </a:p>
        </p:txBody>
      </p:sp>
      <p:sp>
        <p:nvSpPr>
          <p:cNvPr id="128" name="正方形/長方形 127">
            <a:extLst>
              <a:ext uri="{FF2B5EF4-FFF2-40B4-BE49-F238E27FC236}">
                <a16:creationId xmlns="" xmlns:a16="http://schemas.microsoft.com/office/drawing/2014/main" id="{4AD42088-7A88-4D20-B552-F401A3C9168F}"/>
              </a:ext>
            </a:extLst>
          </p:cNvPr>
          <p:cNvSpPr/>
          <p:nvPr/>
        </p:nvSpPr>
        <p:spPr>
          <a:xfrm>
            <a:off x="5283735" y="3814694"/>
            <a:ext cx="2890728" cy="307777"/>
          </a:xfrm>
          <a:prstGeom prst="rect">
            <a:avLst/>
          </a:prstGeom>
        </p:spPr>
        <p:txBody>
          <a:bodyPr wrap="none">
            <a:spAutoFit/>
          </a:bodyPr>
          <a:lstStyle/>
          <a:p>
            <a:r>
              <a:rPr lang="en-US" altLang="ja-JP" sz="1400" dirty="0">
                <a:latin typeface="Meiryo UI" panose="020B0604030504040204" pitchFamily="50" charset="-128"/>
                <a:ea typeface="Meiryo UI" panose="020B0604030504040204" pitchFamily="50" charset="-128"/>
              </a:rPr>
              <a:t>Before</a:t>
            </a: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 after</a:t>
            </a:r>
            <a:endParaRPr lang="ja-JP" altLang="en-US" sz="1400" dirty="0">
              <a:latin typeface="Meiryo UI" panose="020B0604030504040204" pitchFamily="50" charset="-128"/>
              <a:ea typeface="Meiryo UI" panose="020B0604030504040204" pitchFamily="50" charset="-128"/>
            </a:endParaRPr>
          </a:p>
        </p:txBody>
      </p:sp>
      <p:grpSp>
        <p:nvGrpSpPr>
          <p:cNvPr id="20" name="グループ化 19"/>
          <p:cNvGrpSpPr/>
          <p:nvPr/>
        </p:nvGrpSpPr>
        <p:grpSpPr>
          <a:xfrm>
            <a:off x="8549891" y="5347816"/>
            <a:ext cx="184666" cy="1336767"/>
            <a:chOff x="8549891" y="5347816"/>
            <a:chExt cx="184666" cy="1336767"/>
          </a:xfrm>
        </p:grpSpPr>
        <p:sp>
          <p:nvSpPr>
            <p:cNvPr id="117" name="AutoShape 62"/>
            <p:cNvSpPr>
              <a:spLocks noChangeArrowheads="1"/>
            </p:cNvSpPr>
            <p:nvPr/>
          </p:nvSpPr>
          <p:spPr bwMode="auto">
            <a:xfrm>
              <a:off x="8558504" y="5347816"/>
              <a:ext cx="167441" cy="1336767"/>
            </a:xfrm>
            <a:prstGeom prst="roundRect">
              <a:avLst>
                <a:gd name="adj" fmla="val 12644"/>
              </a:avLst>
            </a:prstGeom>
            <a:solidFill>
              <a:srgbClr val="FFCC99"/>
            </a:solidFill>
            <a:ln w="25400">
              <a:noFill/>
              <a:prstDash val="sysDot"/>
              <a:round/>
              <a:headEnd/>
              <a:tailEnd/>
            </a:ln>
          </p:spPr>
          <p:txBody>
            <a:bodyPr wrap="none" anchor="ctr"/>
            <a:lstStyle/>
            <a:p>
              <a:endParaRPr lang="ja-JP" altLang="ja-JP" sz="1400">
                <a:solidFill>
                  <a:srgbClr val="000000"/>
                </a:solidFill>
              </a:endParaRPr>
            </a:p>
          </p:txBody>
        </p:sp>
        <p:sp>
          <p:nvSpPr>
            <p:cNvPr id="120" name="Text Box 63"/>
            <p:cNvSpPr txBox="1">
              <a:spLocks noChangeArrowheads="1"/>
            </p:cNvSpPr>
            <p:nvPr/>
          </p:nvSpPr>
          <p:spPr bwMode="auto">
            <a:xfrm>
              <a:off x="8549891" y="5468637"/>
              <a:ext cx="184666" cy="1166760"/>
            </a:xfrm>
            <a:prstGeom prst="rect">
              <a:avLst/>
            </a:prstGeom>
            <a:noFill/>
            <a:ln w="9525">
              <a:noFill/>
              <a:miter lim="800000"/>
              <a:headEnd/>
              <a:tailEnd/>
            </a:ln>
          </p:spPr>
          <p:txBody>
            <a:bodyPr vert="eaVert" lIns="0" tIns="45715" rIns="0" bIns="45715">
              <a:spAutoFit/>
            </a:bodyPr>
            <a:lstStyle/>
            <a:p>
              <a:r>
                <a:rPr lang="ja-JP" altLang="en-US" sz="1200" dirty="0">
                  <a:latin typeface="HGPｺﾞｼｯｸE" pitchFamily="50" charset="-128"/>
                  <a:ea typeface="HGPｺﾞｼｯｸE" pitchFamily="50" charset="-128"/>
                </a:rPr>
                <a:t>○○町水道</a:t>
              </a:r>
            </a:p>
          </p:txBody>
        </p:sp>
      </p:grpSp>
      <p:grpSp>
        <p:nvGrpSpPr>
          <p:cNvPr id="16" name="グループ化 15"/>
          <p:cNvGrpSpPr/>
          <p:nvPr/>
        </p:nvGrpSpPr>
        <p:grpSpPr>
          <a:xfrm>
            <a:off x="6406837" y="5347816"/>
            <a:ext cx="184666" cy="1336767"/>
            <a:chOff x="6406837" y="5347816"/>
            <a:chExt cx="184666" cy="1336767"/>
          </a:xfrm>
        </p:grpSpPr>
        <p:sp>
          <p:nvSpPr>
            <p:cNvPr id="102" name="AutoShape 62"/>
            <p:cNvSpPr>
              <a:spLocks noChangeArrowheads="1"/>
            </p:cNvSpPr>
            <p:nvPr/>
          </p:nvSpPr>
          <p:spPr bwMode="auto">
            <a:xfrm>
              <a:off x="6415450" y="5347816"/>
              <a:ext cx="167441" cy="1336767"/>
            </a:xfrm>
            <a:prstGeom prst="roundRect">
              <a:avLst>
                <a:gd name="adj" fmla="val 12644"/>
              </a:avLst>
            </a:prstGeom>
            <a:solidFill>
              <a:srgbClr val="FFCC99"/>
            </a:solidFill>
            <a:ln w="25400">
              <a:noFill/>
              <a:prstDash val="sysDot"/>
              <a:round/>
              <a:headEnd/>
              <a:tailEnd/>
            </a:ln>
          </p:spPr>
          <p:txBody>
            <a:bodyPr wrap="none" anchor="ctr"/>
            <a:lstStyle/>
            <a:p>
              <a:endParaRPr lang="ja-JP" altLang="ja-JP" sz="1400">
                <a:solidFill>
                  <a:srgbClr val="000000"/>
                </a:solidFill>
              </a:endParaRPr>
            </a:p>
          </p:txBody>
        </p:sp>
        <p:sp>
          <p:nvSpPr>
            <p:cNvPr id="106" name="Text Box 63"/>
            <p:cNvSpPr txBox="1">
              <a:spLocks noChangeArrowheads="1"/>
            </p:cNvSpPr>
            <p:nvPr/>
          </p:nvSpPr>
          <p:spPr bwMode="auto">
            <a:xfrm>
              <a:off x="6406837" y="5468637"/>
              <a:ext cx="184666" cy="1166760"/>
            </a:xfrm>
            <a:prstGeom prst="rect">
              <a:avLst/>
            </a:prstGeom>
            <a:noFill/>
            <a:ln w="9525">
              <a:noFill/>
              <a:miter lim="800000"/>
              <a:headEnd/>
              <a:tailEnd/>
            </a:ln>
          </p:spPr>
          <p:txBody>
            <a:bodyPr vert="eaVert" lIns="0" tIns="45715" rIns="0" bIns="45715">
              <a:spAutoFit/>
            </a:bodyPr>
            <a:lstStyle/>
            <a:p>
              <a:r>
                <a:rPr lang="ja-JP" altLang="en-US" sz="1200" dirty="0">
                  <a:latin typeface="HGPｺﾞｼｯｸE" pitchFamily="50" charset="-128"/>
                  <a:ea typeface="HGPｺﾞｼｯｸE" pitchFamily="50" charset="-128"/>
                </a:rPr>
                <a:t>○○町水道</a:t>
              </a:r>
            </a:p>
          </p:txBody>
        </p:sp>
      </p:grpSp>
      <p:sp>
        <p:nvSpPr>
          <p:cNvPr id="129" name="テキスト ボックス 2"/>
          <p:cNvSpPr txBox="1">
            <a:spLocks noChangeArrowheads="1"/>
          </p:cNvSpPr>
          <p:nvPr/>
        </p:nvSpPr>
        <p:spPr bwMode="auto">
          <a:xfrm>
            <a:off x="35992" y="3522449"/>
            <a:ext cx="4464000" cy="369332"/>
          </a:xfrm>
          <a:prstGeom prst="rect">
            <a:avLst/>
          </a:prstGeom>
          <a:solidFill>
            <a:schemeClr val="bg1">
              <a:lumMod val="85000"/>
            </a:schemeClr>
          </a:solidFill>
          <a:ln w="9525">
            <a:noFill/>
            <a:miter lim="800000"/>
            <a:headEnd/>
            <a:tailEnd/>
          </a:ln>
        </p:spPr>
        <p:txBody>
          <a:bodyPr wrap="square">
            <a:spAutoFit/>
          </a:bodyPr>
          <a:lstStyle/>
          <a:p>
            <a:pPr marL="271463" indent="-271463" algn="ctr"/>
            <a:r>
              <a:rPr lang="en-US" altLang="ja-JP" b="1"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b="1"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フェーズ１</a:t>
            </a:r>
            <a:r>
              <a:rPr lang="en-US" altLang="ja-JP" b="1"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b="1"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府市統合協議のスキーム</a:t>
            </a:r>
            <a:endParaRPr lang="en-US" altLang="ja-JP" b="1"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テキスト ボックス 2"/>
          <p:cNvSpPr txBox="1">
            <a:spLocks noChangeArrowheads="1"/>
          </p:cNvSpPr>
          <p:nvPr/>
        </p:nvSpPr>
        <p:spPr bwMode="auto">
          <a:xfrm>
            <a:off x="4683271" y="3522449"/>
            <a:ext cx="4388184" cy="369332"/>
          </a:xfrm>
          <a:prstGeom prst="rect">
            <a:avLst/>
          </a:prstGeom>
          <a:solidFill>
            <a:schemeClr val="bg1">
              <a:lumMod val="85000"/>
            </a:schemeClr>
          </a:solidFill>
          <a:ln w="9525">
            <a:noFill/>
            <a:miter lim="800000"/>
            <a:headEnd/>
            <a:tailEnd/>
          </a:ln>
        </p:spPr>
        <p:txBody>
          <a:bodyPr wrap="square">
            <a:spAutoFit/>
          </a:bodyPr>
          <a:lstStyle/>
          <a:p>
            <a:pPr marL="271463" indent="-271463" algn="ctr"/>
            <a:r>
              <a:rPr lang="en-US" altLang="ja-JP" b="1"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b="1"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フェーズ２</a:t>
            </a:r>
            <a:r>
              <a:rPr lang="en-US" altLang="ja-JP" b="1"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b="1"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企業団統合協議のスキーム</a:t>
            </a:r>
          </a:p>
        </p:txBody>
      </p:sp>
      <p:sp>
        <p:nvSpPr>
          <p:cNvPr id="64"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41</a:t>
            </a:fld>
            <a:endParaRPr kumimoji="1" lang="ja-JP" altLang="en-US" dirty="0"/>
          </a:p>
        </p:txBody>
      </p:sp>
    </p:spTree>
    <p:extLst>
      <p:ext uri="{BB962C8B-B14F-4D97-AF65-F5344CB8AC3E}">
        <p14:creationId xmlns:p14="http://schemas.microsoft.com/office/powerpoint/2010/main" val="366730431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グループ化 10"/>
          <p:cNvGrpSpPr/>
          <p:nvPr/>
        </p:nvGrpSpPr>
        <p:grpSpPr>
          <a:xfrm>
            <a:off x="4763603" y="3210361"/>
            <a:ext cx="4633413" cy="938719"/>
            <a:chOff x="3635896" y="908720"/>
            <a:chExt cx="3948329" cy="938719"/>
          </a:xfrm>
        </p:grpSpPr>
        <p:sp>
          <p:nvSpPr>
            <p:cNvPr id="4" name="正方形/長方形 3"/>
            <p:cNvSpPr/>
            <p:nvPr/>
          </p:nvSpPr>
          <p:spPr>
            <a:xfrm>
              <a:off x="3840789" y="908720"/>
              <a:ext cx="3743436" cy="938719"/>
            </a:xfrm>
            <a:prstGeom prst="rect">
              <a:avLst/>
            </a:prstGeom>
          </p:spPr>
          <p:txBody>
            <a:bodyPr wrap="square">
              <a:spAutoFit/>
            </a:bodyPr>
            <a:lstStyle/>
            <a:p>
              <a:pPr defTabSz="914400">
                <a:lnSpc>
                  <a:spcPts val="2200"/>
                </a:lnSpc>
              </a:pPr>
              <a:r>
                <a:rPr lang="en-US" altLang="ja-JP" sz="1200" dirty="0">
                  <a:latin typeface="メイリオ" pitchFamily="50" charset="-128"/>
                  <a:ea typeface="メイリオ" pitchFamily="50" charset="-128"/>
                  <a:cs typeface="メイリオ" pitchFamily="50" charset="-128"/>
                </a:rPr>
                <a:t>2017</a:t>
              </a:r>
              <a:r>
                <a:rPr kumimoji="1" lang="ja-JP" altLang="en-US" sz="1200" dirty="0" smtClean="0">
                  <a:latin typeface="メイリオ" pitchFamily="50" charset="-128"/>
                  <a:ea typeface="メイリオ" pitchFamily="50" charset="-128"/>
                  <a:cs typeface="メイリオ" pitchFamily="50" charset="-128"/>
                </a:rPr>
                <a:t>年４月統合（</a:t>
              </a:r>
              <a:r>
                <a:rPr lang="ja-JP" altLang="en-US" sz="1200" dirty="0" smtClean="0">
                  <a:latin typeface="メイリオ" pitchFamily="50" charset="-128"/>
                  <a:ea typeface="メイリオ" pitchFamily="50" charset="-128"/>
                  <a:cs typeface="メイリオ" pitchFamily="50" charset="-128"/>
                </a:rPr>
                <a:t>３</a:t>
              </a:r>
              <a:r>
                <a:rPr kumimoji="1" lang="ja-JP" altLang="en-US" sz="1200" dirty="0" smtClean="0">
                  <a:latin typeface="メイリオ" pitchFamily="50" charset="-128"/>
                  <a:ea typeface="メイリオ" pitchFamily="50" charset="-128"/>
                  <a:cs typeface="メイリオ" pitchFamily="50" charset="-128"/>
                </a:rPr>
                <a:t>団体）</a:t>
              </a:r>
              <a:endParaRPr kumimoji="1" lang="en-US" altLang="ja-JP" sz="1200" dirty="0" smtClean="0">
                <a:latin typeface="メイリオ" pitchFamily="50" charset="-128"/>
                <a:ea typeface="メイリオ" pitchFamily="50" charset="-128"/>
                <a:cs typeface="メイリオ" pitchFamily="50" charset="-128"/>
              </a:endParaRPr>
            </a:p>
            <a:p>
              <a:pPr defTabSz="914400">
                <a:lnSpc>
                  <a:spcPts val="2200"/>
                </a:lnSpc>
              </a:pPr>
              <a:r>
                <a:rPr lang="en-US" altLang="ja-JP" sz="1200" dirty="0">
                  <a:latin typeface="メイリオ" pitchFamily="50" charset="-128"/>
                  <a:ea typeface="メイリオ" pitchFamily="50" charset="-128"/>
                  <a:cs typeface="メイリオ" pitchFamily="50" charset="-128"/>
                </a:rPr>
                <a:t>2019</a:t>
              </a:r>
              <a:r>
                <a:rPr kumimoji="1" lang="ja-JP" altLang="en-US" sz="1200" dirty="0" smtClean="0">
                  <a:latin typeface="メイリオ" pitchFamily="50" charset="-128"/>
                  <a:ea typeface="メイリオ" pitchFamily="50" charset="-128"/>
                  <a:cs typeface="メイリオ" pitchFamily="50" charset="-128"/>
                </a:rPr>
                <a:t>年４月統合予定（</a:t>
              </a:r>
              <a:r>
                <a:rPr lang="ja-JP" altLang="en-US" sz="1200" dirty="0">
                  <a:latin typeface="メイリオ" pitchFamily="50" charset="-128"/>
                  <a:ea typeface="メイリオ" pitchFamily="50" charset="-128"/>
                  <a:cs typeface="メイリオ" pitchFamily="50" charset="-128"/>
                </a:rPr>
                <a:t>７</a:t>
              </a:r>
              <a:r>
                <a:rPr kumimoji="1" lang="ja-JP" altLang="en-US" sz="1200" dirty="0" smtClean="0">
                  <a:latin typeface="メイリオ" pitchFamily="50" charset="-128"/>
                  <a:ea typeface="メイリオ" pitchFamily="50" charset="-128"/>
                  <a:cs typeface="メイリオ" pitchFamily="50" charset="-128"/>
                </a:rPr>
                <a:t>団体）</a:t>
              </a:r>
              <a:endParaRPr kumimoji="1" lang="en-US" altLang="ja-JP" sz="1200" dirty="0" smtClean="0">
                <a:latin typeface="メイリオ" pitchFamily="50" charset="-128"/>
                <a:ea typeface="メイリオ" pitchFamily="50" charset="-128"/>
                <a:cs typeface="メイリオ" pitchFamily="50" charset="-128"/>
              </a:endParaRPr>
            </a:p>
            <a:p>
              <a:pPr defTabSz="914400">
                <a:lnSpc>
                  <a:spcPts val="2200"/>
                </a:lnSpc>
              </a:pPr>
              <a:r>
                <a:rPr kumimoji="1" lang="en-US" altLang="ja-JP" sz="1100" dirty="0" smtClean="0">
                  <a:latin typeface="メイリオ" pitchFamily="50" charset="-128"/>
                  <a:ea typeface="メイリオ" pitchFamily="50" charset="-128"/>
                  <a:cs typeface="メイリオ" pitchFamily="50" charset="-128"/>
                </a:rPr>
                <a:t>※</a:t>
              </a:r>
              <a:r>
                <a:rPr kumimoji="1" lang="ja-JP" altLang="en-US" sz="1100" dirty="0" smtClean="0">
                  <a:latin typeface="メイリオ" pitchFamily="50" charset="-128"/>
                  <a:ea typeface="メイリオ" pitchFamily="50" charset="-128"/>
                  <a:cs typeface="メイリオ" pitchFamily="50" charset="-128"/>
                </a:rPr>
                <a:t>能勢町は</a:t>
              </a:r>
              <a:r>
                <a:rPr lang="en-US" altLang="ja-JP" sz="1100" dirty="0">
                  <a:latin typeface="メイリオ" pitchFamily="50" charset="-128"/>
                  <a:ea typeface="メイリオ" pitchFamily="50" charset="-128"/>
                  <a:cs typeface="メイリオ" pitchFamily="50" charset="-128"/>
                </a:rPr>
                <a:t>2024</a:t>
              </a:r>
              <a:r>
                <a:rPr kumimoji="1" lang="ja-JP" altLang="en-US" sz="1100" dirty="0" smtClean="0">
                  <a:latin typeface="メイリオ" pitchFamily="50" charset="-128"/>
                  <a:ea typeface="メイリオ" pitchFamily="50" charset="-128"/>
                  <a:cs typeface="メイリオ" pitchFamily="50" charset="-128"/>
                </a:rPr>
                <a:t>年</a:t>
              </a:r>
              <a:r>
                <a:rPr kumimoji="1" lang="en-US" altLang="ja-JP" sz="1100" dirty="0" smtClean="0">
                  <a:latin typeface="メイリオ" pitchFamily="50" charset="-128"/>
                  <a:ea typeface="メイリオ" pitchFamily="50" charset="-128"/>
                  <a:cs typeface="メイリオ" pitchFamily="50" charset="-128"/>
                </a:rPr>
                <a:t>4</a:t>
              </a:r>
              <a:r>
                <a:rPr kumimoji="1" lang="ja-JP" altLang="en-US" sz="1100" dirty="0" smtClean="0">
                  <a:latin typeface="メイリオ" pitchFamily="50" charset="-128"/>
                  <a:ea typeface="メイリオ" pitchFamily="50" charset="-128"/>
                  <a:cs typeface="メイリオ" pitchFamily="50" charset="-128"/>
                </a:rPr>
                <a:t>月</a:t>
              </a:r>
              <a:endParaRPr kumimoji="1" lang="en-US" altLang="ja-JP" sz="1100" dirty="0" smtClean="0">
                <a:latin typeface="メイリオ" pitchFamily="50" charset="-128"/>
                <a:ea typeface="メイリオ" pitchFamily="50" charset="-128"/>
                <a:cs typeface="メイリオ" pitchFamily="50" charset="-128"/>
              </a:endParaRPr>
            </a:p>
          </p:txBody>
        </p:sp>
        <p:sp>
          <p:nvSpPr>
            <p:cNvPr id="5" name="正方形/長方形 4"/>
            <p:cNvSpPr/>
            <p:nvPr/>
          </p:nvSpPr>
          <p:spPr>
            <a:xfrm>
              <a:off x="3635896" y="1002463"/>
              <a:ext cx="265846" cy="180000"/>
            </a:xfrm>
            <a:prstGeom prst="rect">
              <a:avLst/>
            </a:prstGeom>
            <a:solidFill>
              <a:srgbClr val="CCFF99"/>
            </a:solid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kumimoji="1" lang="ja-JP" altLang="en-US">
                <a:solidFill>
                  <a:prstClr val="white"/>
                </a:solidFill>
              </a:endParaRPr>
            </a:p>
          </p:txBody>
        </p:sp>
        <p:sp>
          <p:nvSpPr>
            <p:cNvPr id="6" name="正方形/長方形 5"/>
            <p:cNvSpPr/>
            <p:nvPr/>
          </p:nvSpPr>
          <p:spPr>
            <a:xfrm>
              <a:off x="3635896" y="1276206"/>
              <a:ext cx="265846" cy="180000"/>
            </a:xfrm>
            <a:prstGeom prst="rect">
              <a:avLst/>
            </a:prstGeom>
            <a:solidFill>
              <a:srgbClr val="FFC000"/>
            </a:solid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kumimoji="1" lang="ja-JP" altLang="en-US">
                <a:solidFill>
                  <a:prstClr val="white"/>
                </a:solidFill>
              </a:endParaRPr>
            </a:p>
          </p:txBody>
        </p:sp>
      </p:grpSp>
      <p:sp>
        <p:nvSpPr>
          <p:cNvPr id="14" name="テキスト ボックス 13"/>
          <p:cNvSpPr txBox="1"/>
          <p:nvPr/>
        </p:nvSpPr>
        <p:spPr>
          <a:xfrm>
            <a:off x="334640" y="838453"/>
            <a:ext cx="8341816" cy="646331"/>
          </a:xfrm>
          <a:prstGeom prst="rect">
            <a:avLst/>
          </a:prstGeom>
          <a:noFill/>
        </p:spPr>
        <p:txBody>
          <a:bodyPr wrap="square" rtlCol="0">
            <a:spAutoFit/>
          </a:bodyPr>
          <a:lstStyle/>
          <a:p>
            <a:pPr marL="285750" indent="-285750">
              <a:buFont typeface="Arial" panose="020B0604020202020204" pitchFamily="34" charset="0"/>
              <a:buChar char="•"/>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府域では、市町村で行っている水道事業を、大阪広域水道企業団（大阪市</a:t>
            </a:r>
            <a:r>
              <a:rPr lang="ja-JP" altLang="en-US" dirty="0">
                <a:latin typeface="Meiryo UI" panose="020B0604030504040204" pitchFamily="50" charset="-128"/>
                <a:ea typeface="Meiryo UI" panose="020B0604030504040204" pitchFamily="50" charset="-128"/>
                <a:cs typeface="Meiryo UI" panose="020B0604030504040204" pitchFamily="50" charset="-128"/>
              </a:rPr>
              <a:t>以外</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の</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42</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市町村</a:t>
            </a:r>
            <a:r>
              <a:rPr lang="ja-JP" altLang="en-US" dirty="0">
                <a:latin typeface="Meiryo UI" panose="020B0604030504040204" pitchFamily="50" charset="-128"/>
                <a:ea typeface="Meiryo UI" panose="020B0604030504040204" pitchFamily="50" charset="-128"/>
                <a:cs typeface="Meiryo UI" panose="020B0604030504040204" pitchFamily="50" charset="-128"/>
              </a:rPr>
              <a:t>が構成</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する用水供給事業）へ統合することで広域化が進んでいる</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p:nvPr/>
        </p:nvSpPr>
        <p:spPr>
          <a:xfrm>
            <a:off x="180120" y="5509177"/>
            <a:ext cx="5472000" cy="1260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96000" rIns="36000" rtlCol="0" anchor="ctr"/>
          <a:lstStyle/>
          <a:p>
            <a:pPr marL="285750" indent="-285750">
              <a:buFont typeface="Arial" panose="020B0604020202020204" pitchFamily="34" charset="0"/>
              <a:buChar char="•"/>
            </a:pP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自己</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水源の水質悪化のおそれ</a:t>
            </a:r>
          </a:p>
          <a:p>
            <a:pPr marL="285750" indent="-285750">
              <a:buFont typeface="Arial" panose="020B0604020202020204" pitchFamily="34" charset="0"/>
              <a:buChar char="•"/>
            </a:pP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耐用</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年数を経過した老朽化施設が大幅に増加</a:t>
            </a:r>
          </a:p>
          <a:p>
            <a:pPr marL="285750" indent="-285750">
              <a:buFont typeface="Arial" panose="020B0604020202020204" pitchFamily="34" charset="0"/>
              <a:buChar char="•"/>
            </a:pP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給水</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人口の減少・更新費用の増加に伴う給水原価の</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上昇</a:t>
            </a:r>
            <a:endPar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技術</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職員の確保が難しい状況であり技術継承が困難</a:t>
            </a:r>
          </a:p>
          <a:p>
            <a:pPr marL="285750" indent="-285750">
              <a:buFont typeface="Arial" panose="020B0604020202020204" pitchFamily="34" charset="0"/>
              <a:buChar char="•"/>
            </a:pP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お客</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さまサービスの維持が困難</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252000" y="260648"/>
            <a:ext cx="5359159" cy="461665"/>
          </a:xfrm>
          <a:prstGeom prst="rect">
            <a:avLst/>
          </a:prstGeom>
          <a:noFill/>
        </p:spPr>
        <p:txBody>
          <a:bodyPr wrap="none" rtlCol="0">
            <a:spAutoFit/>
          </a:bodyPr>
          <a:lstStyle/>
          <a:p>
            <a:r>
              <a:rPr lang="ja-JP" altLang="en-US" sz="2400" b="1" dirty="0">
                <a:latin typeface="Meiryo UI" panose="020B0604030504040204" pitchFamily="50" charset="-128"/>
                <a:ea typeface="Meiryo UI" panose="020B0604030504040204" pitchFamily="50" charset="-128"/>
              </a:rPr>
              <a:t>はじめ</a:t>
            </a:r>
            <a:r>
              <a:rPr lang="ja-JP" altLang="en-US" sz="2400" b="1" dirty="0" smtClean="0">
                <a:latin typeface="Meiryo UI" panose="020B0604030504040204" pitchFamily="50" charset="-128"/>
                <a:ea typeface="Meiryo UI" panose="020B0604030504040204" pitchFamily="50" charset="-128"/>
              </a:rPr>
              <a:t>に（現状）　府域の広域化の状況</a:t>
            </a:r>
            <a:endParaRPr kumimoji="1" lang="ja-JP" altLang="en-US" sz="2400" b="1" dirty="0">
              <a:latin typeface="Meiryo UI" panose="020B0604030504040204" pitchFamily="50" charset="-128"/>
              <a:ea typeface="Meiryo UI" panose="020B0604030504040204" pitchFamily="50" charset="-128"/>
            </a:endParaRPr>
          </a:p>
        </p:txBody>
      </p:sp>
      <p:sp>
        <p:nvSpPr>
          <p:cNvPr id="13" name="角丸四角形 12"/>
          <p:cNvSpPr/>
          <p:nvPr/>
        </p:nvSpPr>
        <p:spPr>
          <a:xfrm>
            <a:off x="108112" y="5481376"/>
            <a:ext cx="432000" cy="1332000"/>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統合の背景</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3" name="表 2"/>
          <p:cNvGraphicFramePr>
            <a:graphicFrameLocks noGrp="1"/>
          </p:cNvGraphicFramePr>
          <p:nvPr>
            <p:extLst>
              <p:ext uri="{D42A27DB-BD31-4B8C-83A1-F6EECF244321}">
                <p14:modId xmlns:p14="http://schemas.microsoft.com/office/powerpoint/2010/main" val="4114113212"/>
              </p:ext>
            </p:extLst>
          </p:nvPr>
        </p:nvGraphicFramePr>
        <p:xfrm>
          <a:off x="395536" y="1834052"/>
          <a:ext cx="4261532" cy="3352320"/>
        </p:xfrm>
        <a:graphic>
          <a:graphicData uri="http://schemas.openxmlformats.org/drawingml/2006/table">
            <a:tbl>
              <a:tblPr firstRow="1" bandRow="1">
                <a:tableStyleId>{5C22544A-7EE6-4342-B048-85BDC9FD1C3A}</a:tableStyleId>
              </a:tblPr>
              <a:tblGrid>
                <a:gridCol w="305440"/>
                <a:gridCol w="1825326"/>
                <a:gridCol w="1065383"/>
                <a:gridCol w="1065383"/>
              </a:tblGrid>
              <a:tr h="205152">
                <a:tc gridSpan="2">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統合される水道事業</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nchor="ctr">
                    <a:solidFill>
                      <a:schemeClr val="bg1">
                        <a:lumMod val="75000"/>
                      </a:schemeClr>
                    </a:solidFill>
                  </a:tcPr>
                </a:tc>
                <a:tc hMerge="1">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給水人口</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nchor="ctr">
                    <a:solidFill>
                      <a:schemeClr val="bg1">
                        <a:lumMod val="75000"/>
                      </a:schemeClr>
                    </a:solidFill>
                  </a:tcPr>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自己水：企業団水</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nchor="ctr">
                    <a:solidFill>
                      <a:schemeClr val="bg1">
                        <a:lumMod val="75000"/>
                      </a:schemeClr>
                    </a:solidFill>
                  </a:tcPr>
                </a:tc>
              </a:tr>
              <a:tr h="205152">
                <a:tc rowSpan="3">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①</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統合済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nchor="ctr">
                    <a:solidFill>
                      <a:srgbClr val="CCFF99"/>
                    </a:solidFill>
                  </a:tcPr>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四條畷市</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CCFF99"/>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5.6</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CCFF99"/>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2:98</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CCFF99"/>
                    </a:solidFill>
                  </a:tcPr>
                </a:tc>
              </a:tr>
              <a:tr h="205152">
                <a:tc vMerge="1">
                  <a:txBody>
                    <a:bodyPr/>
                    <a:lstStyle/>
                    <a:p>
                      <a:pPr algn="ct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太子町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CCFF99"/>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1.4</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CCFF99"/>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73:27</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CCFF99"/>
                    </a:solidFill>
                  </a:tcPr>
                </a:tc>
              </a:tr>
              <a:tr h="205152">
                <a:tc vMerge="1">
                  <a:txBody>
                    <a:bodyPr/>
                    <a:lstStyle/>
                    <a:p>
                      <a:pPr algn="ct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千早赤阪村</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CCFF99"/>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0.5</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CCFF99"/>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71:29</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CCFF99"/>
                    </a:solidFill>
                  </a:tcPr>
                </a:tc>
              </a:tr>
              <a:tr h="205152">
                <a:tc rowSpan="6">
                  <a:txBody>
                    <a:bodyPr/>
                    <a:lstStyle/>
                    <a:p>
                      <a:pPr algn="ct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②</a:t>
                      </a:r>
                      <a:r>
                        <a:rPr kumimoji="1"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２０１９年</a:t>
                      </a:r>
                      <a:r>
                        <a:rPr kumimoji="1"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6000" marB="36000" anchor="ctr">
                    <a:solidFill>
                      <a:srgbClr val="FFCC66"/>
                    </a:solidFill>
                  </a:tcPr>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泉南市</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6.2</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0:100</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r>
              <a:tr h="205152">
                <a:tc vMerge="1">
                  <a:txBody>
                    <a:bodyPr/>
                    <a:lstStyle/>
                    <a:p>
                      <a:pPr algn="ct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阪南市</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5.5</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0:100</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r>
              <a:tr h="205152">
                <a:tc vMerge="1">
                  <a:txBody>
                    <a:bodyPr/>
                    <a:lstStyle/>
                    <a:p>
                      <a:pPr algn="ct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豊能町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67:33</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r>
              <a:tr h="205152">
                <a:tc vMerge="1">
                  <a:txBody>
                    <a:bodyPr/>
                    <a:lstStyle/>
                    <a:p>
                      <a:pPr algn="ct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忠岡町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1.8</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0:100</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r>
              <a:tr h="205152">
                <a:tc vMerge="1">
                  <a:txBody>
                    <a:bodyPr/>
                    <a:lstStyle/>
                    <a:p>
                      <a:pPr algn="ct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田尻町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0.9</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0:100</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r>
              <a:tr h="123155">
                <a:tc vMerge="1">
                  <a:txBody>
                    <a:bodyPr/>
                    <a:lstStyle/>
                    <a:p>
                      <a:pPr algn="ct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岬町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1.6</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35:65</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r>
              <a:tr h="123155">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③</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nchor="ctr">
                    <a:solidFill>
                      <a:srgbClr val="FFCC66"/>
                    </a:solidFill>
                  </a:tcPr>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能勢町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c>
                  <a:txBody>
                    <a:bodyPr/>
                    <a:lstStyle/>
                    <a:p>
                      <a:pPr algn="ct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7:93</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marT="36000" marB="36000">
                    <a:solidFill>
                      <a:srgbClr val="FFCC66"/>
                    </a:solidFill>
                  </a:tcPr>
                </a:tc>
              </a:tr>
            </a:tbl>
          </a:graphicData>
        </a:graphic>
      </p:graphicFrame>
      <p:grpSp>
        <p:nvGrpSpPr>
          <p:cNvPr id="15" name="グループ化 14"/>
          <p:cNvGrpSpPr/>
          <p:nvPr/>
        </p:nvGrpSpPr>
        <p:grpSpPr>
          <a:xfrm>
            <a:off x="4932040" y="1595188"/>
            <a:ext cx="4248471" cy="5234620"/>
            <a:chOff x="3070225" y="209550"/>
            <a:chExt cx="6391275" cy="9271000"/>
          </a:xfrm>
        </p:grpSpPr>
        <p:sp>
          <p:nvSpPr>
            <p:cNvPr id="18" name="Freeform 916"/>
            <p:cNvSpPr>
              <a:spLocks/>
            </p:cNvSpPr>
            <p:nvPr/>
          </p:nvSpPr>
          <p:spPr bwMode="auto">
            <a:xfrm>
              <a:off x="5500688" y="7770813"/>
              <a:ext cx="449262" cy="720725"/>
            </a:xfrm>
            <a:custGeom>
              <a:avLst/>
              <a:gdLst>
                <a:gd name="T0" fmla="*/ 113 w 283"/>
                <a:gd name="T1" fmla="*/ 0 h 454"/>
                <a:gd name="T2" fmla="*/ 227 w 283"/>
                <a:gd name="T3" fmla="*/ 57 h 454"/>
                <a:gd name="T4" fmla="*/ 283 w 283"/>
                <a:gd name="T5" fmla="*/ 227 h 454"/>
                <a:gd name="T6" fmla="*/ 283 w 283"/>
                <a:gd name="T7" fmla="*/ 340 h 454"/>
                <a:gd name="T8" fmla="*/ 283 w 283"/>
                <a:gd name="T9" fmla="*/ 454 h 454"/>
                <a:gd name="T10" fmla="*/ 227 w 283"/>
                <a:gd name="T11" fmla="*/ 397 h 454"/>
                <a:gd name="T12" fmla="*/ 113 w 283"/>
                <a:gd name="T13" fmla="*/ 340 h 454"/>
                <a:gd name="T14" fmla="*/ 113 w 283"/>
                <a:gd name="T15" fmla="*/ 284 h 454"/>
                <a:gd name="T16" fmla="*/ 57 w 283"/>
                <a:gd name="T17" fmla="*/ 227 h 454"/>
                <a:gd name="T18" fmla="*/ 0 w 283"/>
                <a:gd name="T19" fmla="*/ 170 h 454"/>
                <a:gd name="T20" fmla="*/ 0 w 283"/>
                <a:gd name="T21" fmla="*/ 57 h 454"/>
                <a:gd name="T22" fmla="*/ 113 w 283"/>
                <a:gd name="T23" fmla="*/ 57 h 454"/>
                <a:gd name="T24" fmla="*/ 113 w 283"/>
                <a:gd name="T25" fmla="*/ 0 h 4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3"/>
                <a:gd name="T40" fmla="*/ 0 h 454"/>
                <a:gd name="T41" fmla="*/ 283 w 283"/>
                <a:gd name="T42" fmla="*/ 454 h 4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3" h="454">
                  <a:moveTo>
                    <a:pt x="113" y="0"/>
                  </a:moveTo>
                  <a:lnTo>
                    <a:pt x="227" y="57"/>
                  </a:lnTo>
                  <a:lnTo>
                    <a:pt x="283" y="227"/>
                  </a:lnTo>
                  <a:lnTo>
                    <a:pt x="283" y="340"/>
                  </a:lnTo>
                  <a:lnTo>
                    <a:pt x="283" y="454"/>
                  </a:lnTo>
                  <a:lnTo>
                    <a:pt x="227" y="397"/>
                  </a:lnTo>
                  <a:lnTo>
                    <a:pt x="113" y="340"/>
                  </a:lnTo>
                  <a:lnTo>
                    <a:pt x="113" y="284"/>
                  </a:lnTo>
                  <a:lnTo>
                    <a:pt x="57" y="227"/>
                  </a:lnTo>
                  <a:lnTo>
                    <a:pt x="0" y="170"/>
                  </a:lnTo>
                  <a:lnTo>
                    <a:pt x="0" y="57"/>
                  </a:lnTo>
                  <a:lnTo>
                    <a:pt x="113" y="57"/>
                  </a:lnTo>
                  <a:lnTo>
                    <a:pt x="113" y="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19" name="Freeform 920"/>
            <p:cNvSpPr>
              <a:spLocks/>
            </p:cNvSpPr>
            <p:nvPr/>
          </p:nvSpPr>
          <p:spPr bwMode="auto">
            <a:xfrm>
              <a:off x="3070225" y="8670925"/>
              <a:ext cx="1169988" cy="809625"/>
            </a:xfrm>
            <a:custGeom>
              <a:avLst/>
              <a:gdLst>
                <a:gd name="T0" fmla="*/ 2147483647 w 737"/>
                <a:gd name="T1" fmla="*/ 0 h 510"/>
                <a:gd name="T2" fmla="*/ 2147483647 w 737"/>
                <a:gd name="T3" fmla="*/ 2147483647 h 510"/>
                <a:gd name="T4" fmla="*/ 2147483647 w 737"/>
                <a:gd name="T5" fmla="*/ 2147483647 h 510"/>
                <a:gd name="T6" fmla="*/ 2147483647 w 737"/>
                <a:gd name="T7" fmla="*/ 2147483647 h 510"/>
                <a:gd name="T8" fmla="*/ 2147483647 w 737"/>
                <a:gd name="T9" fmla="*/ 2147483647 h 510"/>
                <a:gd name="T10" fmla="*/ 2147483647 w 737"/>
                <a:gd name="T11" fmla="*/ 2147483647 h 510"/>
                <a:gd name="T12" fmla="*/ 2147483647 w 737"/>
                <a:gd name="T13" fmla="*/ 2147483647 h 510"/>
                <a:gd name="T14" fmla="*/ 2147483647 w 737"/>
                <a:gd name="T15" fmla="*/ 2147483647 h 510"/>
                <a:gd name="T16" fmla="*/ 2147483647 w 737"/>
                <a:gd name="T17" fmla="*/ 2147483647 h 510"/>
                <a:gd name="T18" fmla="*/ 2147483647 w 737"/>
                <a:gd name="T19" fmla="*/ 2147483647 h 510"/>
                <a:gd name="T20" fmla="*/ 2147483647 w 737"/>
                <a:gd name="T21" fmla="*/ 2147483647 h 510"/>
                <a:gd name="T22" fmla="*/ 2147483647 w 737"/>
                <a:gd name="T23" fmla="*/ 2147483647 h 510"/>
                <a:gd name="T24" fmla="*/ 2147483647 w 737"/>
                <a:gd name="T25" fmla="*/ 2147483647 h 510"/>
                <a:gd name="T26" fmla="*/ 2147483647 w 737"/>
                <a:gd name="T27" fmla="*/ 2147483647 h 510"/>
                <a:gd name="T28" fmla="*/ 2147483647 w 737"/>
                <a:gd name="T29" fmla="*/ 2147483647 h 510"/>
                <a:gd name="T30" fmla="*/ 2147483647 w 737"/>
                <a:gd name="T31" fmla="*/ 2147483647 h 510"/>
                <a:gd name="T32" fmla="*/ 2147483647 w 737"/>
                <a:gd name="T33" fmla="*/ 2147483647 h 510"/>
                <a:gd name="T34" fmla="*/ 2147483647 w 737"/>
                <a:gd name="T35" fmla="*/ 2147483647 h 510"/>
                <a:gd name="T36" fmla="*/ 2147483647 w 737"/>
                <a:gd name="T37" fmla="*/ 2147483647 h 510"/>
                <a:gd name="T38" fmla="*/ 2147483647 w 737"/>
                <a:gd name="T39" fmla="*/ 2147483647 h 510"/>
                <a:gd name="T40" fmla="*/ 2147483647 w 737"/>
                <a:gd name="T41" fmla="*/ 2147483647 h 510"/>
                <a:gd name="T42" fmla="*/ 2147483647 w 737"/>
                <a:gd name="T43" fmla="*/ 2147483647 h 510"/>
                <a:gd name="T44" fmla="*/ 2147483647 w 737"/>
                <a:gd name="T45" fmla="*/ 2147483647 h 510"/>
                <a:gd name="T46" fmla="*/ 0 w 737"/>
                <a:gd name="T47" fmla="*/ 2147483647 h 510"/>
                <a:gd name="T48" fmla="*/ 2147483647 w 737"/>
                <a:gd name="T49" fmla="*/ 2147483647 h 510"/>
                <a:gd name="T50" fmla="*/ 2147483647 w 737"/>
                <a:gd name="T51" fmla="*/ 2147483647 h 510"/>
                <a:gd name="T52" fmla="*/ 2147483647 w 737"/>
                <a:gd name="T53" fmla="*/ 2147483647 h 510"/>
                <a:gd name="T54" fmla="*/ 2147483647 w 737"/>
                <a:gd name="T55" fmla="*/ 2147483647 h 510"/>
                <a:gd name="T56" fmla="*/ 2147483647 w 737"/>
                <a:gd name="T57" fmla="*/ 2147483647 h 510"/>
                <a:gd name="T58" fmla="*/ 2147483647 w 737"/>
                <a:gd name="T59" fmla="*/ 2147483647 h 510"/>
                <a:gd name="T60" fmla="*/ 2147483647 w 737"/>
                <a:gd name="T61" fmla="*/ 0 h 510"/>
                <a:gd name="T62" fmla="*/ 2147483647 w 737"/>
                <a:gd name="T63" fmla="*/ 0 h 5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7"/>
                <a:gd name="T97" fmla="*/ 0 h 510"/>
                <a:gd name="T98" fmla="*/ 737 w 737"/>
                <a:gd name="T99" fmla="*/ 510 h 5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7" h="510">
                  <a:moveTo>
                    <a:pt x="624" y="0"/>
                  </a:moveTo>
                  <a:lnTo>
                    <a:pt x="624" y="170"/>
                  </a:lnTo>
                  <a:lnTo>
                    <a:pt x="680" y="227"/>
                  </a:lnTo>
                  <a:lnTo>
                    <a:pt x="737" y="227"/>
                  </a:lnTo>
                  <a:lnTo>
                    <a:pt x="737" y="284"/>
                  </a:lnTo>
                  <a:lnTo>
                    <a:pt x="680" y="397"/>
                  </a:lnTo>
                  <a:lnTo>
                    <a:pt x="624" y="397"/>
                  </a:lnTo>
                  <a:lnTo>
                    <a:pt x="567" y="454"/>
                  </a:lnTo>
                  <a:lnTo>
                    <a:pt x="454" y="454"/>
                  </a:lnTo>
                  <a:lnTo>
                    <a:pt x="397" y="510"/>
                  </a:lnTo>
                  <a:lnTo>
                    <a:pt x="397" y="454"/>
                  </a:lnTo>
                  <a:lnTo>
                    <a:pt x="340" y="397"/>
                  </a:lnTo>
                  <a:lnTo>
                    <a:pt x="340" y="454"/>
                  </a:lnTo>
                  <a:lnTo>
                    <a:pt x="284" y="454"/>
                  </a:lnTo>
                  <a:lnTo>
                    <a:pt x="284" y="510"/>
                  </a:lnTo>
                  <a:lnTo>
                    <a:pt x="227" y="510"/>
                  </a:lnTo>
                  <a:lnTo>
                    <a:pt x="170" y="454"/>
                  </a:lnTo>
                  <a:lnTo>
                    <a:pt x="113" y="454"/>
                  </a:lnTo>
                  <a:lnTo>
                    <a:pt x="57" y="397"/>
                  </a:lnTo>
                  <a:lnTo>
                    <a:pt x="57" y="340"/>
                  </a:lnTo>
                  <a:lnTo>
                    <a:pt x="57" y="284"/>
                  </a:lnTo>
                  <a:lnTo>
                    <a:pt x="113" y="227"/>
                  </a:lnTo>
                  <a:lnTo>
                    <a:pt x="57" y="227"/>
                  </a:lnTo>
                  <a:lnTo>
                    <a:pt x="0" y="170"/>
                  </a:lnTo>
                  <a:lnTo>
                    <a:pt x="57" y="170"/>
                  </a:lnTo>
                  <a:lnTo>
                    <a:pt x="113" y="114"/>
                  </a:lnTo>
                  <a:lnTo>
                    <a:pt x="284" y="114"/>
                  </a:lnTo>
                  <a:lnTo>
                    <a:pt x="284" y="170"/>
                  </a:lnTo>
                  <a:lnTo>
                    <a:pt x="397" y="57"/>
                  </a:lnTo>
                  <a:lnTo>
                    <a:pt x="454" y="57"/>
                  </a:lnTo>
                  <a:lnTo>
                    <a:pt x="567" y="0"/>
                  </a:lnTo>
                  <a:lnTo>
                    <a:pt x="624" y="0"/>
                  </a:lnTo>
                  <a:close/>
                </a:path>
              </a:pathLst>
            </a:custGeom>
            <a:solidFill>
              <a:srgbClr val="FFC000"/>
            </a:solidFill>
            <a:ln w="12700" cap="flat" cmpd="sng">
              <a:solidFill>
                <a:srgbClr val="008000"/>
              </a:solidFill>
              <a:prstDash val="solid"/>
              <a:round/>
              <a:headEnd/>
              <a:tailEnd/>
            </a:ln>
          </p:spPr>
          <p:txBody>
            <a:bodyPr/>
            <a:lstStyle/>
            <a:p>
              <a:endParaRPr lang="ja-JP" altLang="en-US"/>
            </a:p>
          </p:txBody>
        </p:sp>
        <p:sp>
          <p:nvSpPr>
            <p:cNvPr id="20" name="Freeform 921"/>
            <p:cNvSpPr>
              <a:spLocks/>
            </p:cNvSpPr>
            <p:nvPr/>
          </p:nvSpPr>
          <p:spPr bwMode="auto">
            <a:xfrm>
              <a:off x="4059238" y="8223250"/>
              <a:ext cx="900112" cy="900113"/>
            </a:xfrm>
            <a:custGeom>
              <a:avLst/>
              <a:gdLst>
                <a:gd name="T0" fmla="*/ 2147483647 w 567"/>
                <a:gd name="T1" fmla="*/ 2147483647 h 567"/>
                <a:gd name="T2" fmla="*/ 2147483647 w 567"/>
                <a:gd name="T3" fmla="*/ 2147483647 h 567"/>
                <a:gd name="T4" fmla="*/ 2147483647 w 567"/>
                <a:gd name="T5" fmla="*/ 2147483647 h 567"/>
                <a:gd name="T6" fmla="*/ 2147483647 w 567"/>
                <a:gd name="T7" fmla="*/ 2147483647 h 567"/>
                <a:gd name="T8" fmla="*/ 2147483647 w 567"/>
                <a:gd name="T9" fmla="*/ 2147483647 h 567"/>
                <a:gd name="T10" fmla="*/ 2147483647 w 567"/>
                <a:gd name="T11" fmla="*/ 2147483647 h 567"/>
                <a:gd name="T12" fmla="*/ 2147483647 w 567"/>
                <a:gd name="T13" fmla="*/ 2147483647 h 567"/>
                <a:gd name="T14" fmla="*/ 2147483647 w 567"/>
                <a:gd name="T15" fmla="*/ 2147483647 h 567"/>
                <a:gd name="T16" fmla="*/ 2147483647 w 567"/>
                <a:gd name="T17" fmla="*/ 2147483647 h 567"/>
                <a:gd name="T18" fmla="*/ 2147483647 w 567"/>
                <a:gd name="T19" fmla="*/ 2147483647 h 567"/>
                <a:gd name="T20" fmla="*/ 2147483647 w 567"/>
                <a:gd name="T21" fmla="*/ 0 h 567"/>
                <a:gd name="T22" fmla="*/ 2147483647 w 567"/>
                <a:gd name="T23" fmla="*/ 2147483647 h 567"/>
                <a:gd name="T24" fmla="*/ 2147483647 w 567"/>
                <a:gd name="T25" fmla="*/ 2147483647 h 567"/>
                <a:gd name="T26" fmla="*/ 2147483647 w 567"/>
                <a:gd name="T27" fmla="*/ 2147483647 h 567"/>
                <a:gd name="T28" fmla="*/ 2147483647 w 567"/>
                <a:gd name="T29" fmla="*/ 2147483647 h 567"/>
                <a:gd name="T30" fmla="*/ 0 w 567"/>
                <a:gd name="T31" fmla="*/ 2147483647 h 567"/>
                <a:gd name="T32" fmla="*/ 0 w 567"/>
                <a:gd name="T33" fmla="*/ 2147483647 h 567"/>
                <a:gd name="T34" fmla="*/ 2147483647 w 567"/>
                <a:gd name="T35" fmla="*/ 2147483647 h 567"/>
                <a:gd name="T36" fmla="*/ 2147483647 w 567"/>
                <a:gd name="T37" fmla="*/ 2147483647 h 5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7"/>
                <a:gd name="T58" fmla="*/ 0 h 567"/>
                <a:gd name="T59" fmla="*/ 567 w 567"/>
                <a:gd name="T60" fmla="*/ 567 h 5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7" h="567">
                  <a:moveTo>
                    <a:pt x="113" y="510"/>
                  </a:moveTo>
                  <a:lnTo>
                    <a:pt x="227" y="567"/>
                  </a:lnTo>
                  <a:lnTo>
                    <a:pt x="340" y="510"/>
                  </a:lnTo>
                  <a:lnTo>
                    <a:pt x="340" y="453"/>
                  </a:lnTo>
                  <a:lnTo>
                    <a:pt x="453" y="510"/>
                  </a:lnTo>
                  <a:lnTo>
                    <a:pt x="567" y="453"/>
                  </a:lnTo>
                  <a:lnTo>
                    <a:pt x="510" y="340"/>
                  </a:lnTo>
                  <a:lnTo>
                    <a:pt x="453" y="226"/>
                  </a:lnTo>
                  <a:lnTo>
                    <a:pt x="397" y="113"/>
                  </a:lnTo>
                  <a:lnTo>
                    <a:pt x="397" y="56"/>
                  </a:lnTo>
                  <a:lnTo>
                    <a:pt x="340" y="0"/>
                  </a:lnTo>
                  <a:lnTo>
                    <a:pt x="283" y="113"/>
                  </a:lnTo>
                  <a:lnTo>
                    <a:pt x="227" y="170"/>
                  </a:lnTo>
                  <a:lnTo>
                    <a:pt x="170" y="226"/>
                  </a:lnTo>
                  <a:lnTo>
                    <a:pt x="56" y="283"/>
                  </a:lnTo>
                  <a:lnTo>
                    <a:pt x="0" y="283"/>
                  </a:lnTo>
                  <a:lnTo>
                    <a:pt x="0" y="453"/>
                  </a:lnTo>
                  <a:lnTo>
                    <a:pt x="56" y="510"/>
                  </a:lnTo>
                  <a:lnTo>
                    <a:pt x="113" y="510"/>
                  </a:lnTo>
                  <a:close/>
                </a:path>
              </a:pathLst>
            </a:custGeom>
            <a:solidFill>
              <a:srgbClr val="FFC000"/>
            </a:solidFill>
            <a:ln w="12700" cap="flat" cmpd="sng">
              <a:solidFill>
                <a:srgbClr val="008000"/>
              </a:solidFill>
              <a:prstDash val="solid"/>
              <a:round/>
              <a:headEnd/>
              <a:tailEnd/>
            </a:ln>
          </p:spPr>
          <p:txBody>
            <a:bodyPr/>
            <a:lstStyle/>
            <a:p>
              <a:endParaRPr lang="ja-JP" altLang="en-US"/>
            </a:p>
          </p:txBody>
        </p:sp>
        <p:sp>
          <p:nvSpPr>
            <p:cNvPr id="21" name="Freeform 924"/>
            <p:cNvSpPr>
              <a:spLocks/>
            </p:cNvSpPr>
            <p:nvPr/>
          </p:nvSpPr>
          <p:spPr bwMode="auto">
            <a:xfrm>
              <a:off x="6491288" y="2909888"/>
              <a:ext cx="630237" cy="1081087"/>
            </a:xfrm>
            <a:custGeom>
              <a:avLst/>
              <a:gdLst>
                <a:gd name="T0" fmla="*/ 0 w 397"/>
                <a:gd name="T1" fmla="*/ 227 h 681"/>
                <a:gd name="T2" fmla="*/ 56 w 397"/>
                <a:gd name="T3" fmla="*/ 170 h 681"/>
                <a:gd name="T4" fmla="*/ 56 w 397"/>
                <a:gd name="T5" fmla="*/ 114 h 681"/>
                <a:gd name="T6" fmla="*/ 113 w 397"/>
                <a:gd name="T7" fmla="*/ 114 h 681"/>
                <a:gd name="T8" fmla="*/ 227 w 397"/>
                <a:gd name="T9" fmla="*/ 0 h 681"/>
                <a:gd name="T10" fmla="*/ 283 w 397"/>
                <a:gd name="T11" fmla="*/ 57 h 681"/>
                <a:gd name="T12" fmla="*/ 340 w 397"/>
                <a:gd name="T13" fmla="*/ 57 h 681"/>
                <a:gd name="T14" fmla="*/ 340 w 397"/>
                <a:gd name="T15" fmla="*/ 0 h 681"/>
                <a:gd name="T16" fmla="*/ 397 w 397"/>
                <a:gd name="T17" fmla="*/ 57 h 681"/>
                <a:gd name="T18" fmla="*/ 397 w 397"/>
                <a:gd name="T19" fmla="*/ 170 h 681"/>
                <a:gd name="T20" fmla="*/ 340 w 397"/>
                <a:gd name="T21" fmla="*/ 227 h 681"/>
                <a:gd name="T22" fmla="*/ 340 w 397"/>
                <a:gd name="T23" fmla="*/ 511 h 681"/>
                <a:gd name="T24" fmla="*/ 283 w 397"/>
                <a:gd name="T25" fmla="*/ 567 h 681"/>
                <a:gd name="T26" fmla="*/ 227 w 397"/>
                <a:gd name="T27" fmla="*/ 681 h 681"/>
                <a:gd name="T28" fmla="*/ 113 w 397"/>
                <a:gd name="T29" fmla="*/ 681 h 681"/>
                <a:gd name="T30" fmla="*/ 113 w 397"/>
                <a:gd name="T31" fmla="*/ 454 h 681"/>
                <a:gd name="T32" fmla="*/ 56 w 397"/>
                <a:gd name="T33" fmla="*/ 511 h 681"/>
                <a:gd name="T34" fmla="*/ 56 w 397"/>
                <a:gd name="T35" fmla="*/ 397 h 681"/>
                <a:gd name="T36" fmla="*/ 0 w 397"/>
                <a:gd name="T37" fmla="*/ 227 h 6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97"/>
                <a:gd name="T58" fmla="*/ 0 h 681"/>
                <a:gd name="T59" fmla="*/ 397 w 397"/>
                <a:gd name="T60" fmla="*/ 681 h 6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97" h="681">
                  <a:moveTo>
                    <a:pt x="0" y="227"/>
                  </a:moveTo>
                  <a:lnTo>
                    <a:pt x="56" y="170"/>
                  </a:lnTo>
                  <a:lnTo>
                    <a:pt x="56" y="114"/>
                  </a:lnTo>
                  <a:lnTo>
                    <a:pt x="113" y="114"/>
                  </a:lnTo>
                  <a:lnTo>
                    <a:pt x="227" y="0"/>
                  </a:lnTo>
                  <a:lnTo>
                    <a:pt x="283" y="57"/>
                  </a:lnTo>
                  <a:lnTo>
                    <a:pt x="340" y="57"/>
                  </a:lnTo>
                  <a:lnTo>
                    <a:pt x="340" y="0"/>
                  </a:lnTo>
                  <a:lnTo>
                    <a:pt x="397" y="57"/>
                  </a:lnTo>
                  <a:lnTo>
                    <a:pt x="397" y="170"/>
                  </a:lnTo>
                  <a:lnTo>
                    <a:pt x="340" y="227"/>
                  </a:lnTo>
                  <a:lnTo>
                    <a:pt x="340" y="511"/>
                  </a:lnTo>
                  <a:lnTo>
                    <a:pt x="283" y="567"/>
                  </a:lnTo>
                  <a:lnTo>
                    <a:pt x="227" y="681"/>
                  </a:lnTo>
                  <a:lnTo>
                    <a:pt x="113" y="681"/>
                  </a:lnTo>
                  <a:lnTo>
                    <a:pt x="113" y="454"/>
                  </a:lnTo>
                  <a:lnTo>
                    <a:pt x="56" y="511"/>
                  </a:lnTo>
                  <a:lnTo>
                    <a:pt x="56" y="397"/>
                  </a:lnTo>
                  <a:lnTo>
                    <a:pt x="0" y="227"/>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22" name="Freeform 925"/>
            <p:cNvSpPr>
              <a:spLocks/>
            </p:cNvSpPr>
            <p:nvPr/>
          </p:nvSpPr>
          <p:spPr bwMode="auto">
            <a:xfrm>
              <a:off x="6310313" y="2279650"/>
              <a:ext cx="360362" cy="990600"/>
            </a:xfrm>
            <a:custGeom>
              <a:avLst/>
              <a:gdLst>
                <a:gd name="T0" fmla="*/ 114 w 227"/>
                <a:gd name="T1" fmla="*/ 0 h 624"/>
                <a:gd name="T2" fmla="*/ 227 w 227"/>
                <a:gd name="T3" fmla="*/ 114 h 624"/>
                <a:gd name="T4" fmla="*/ 227 w 227"/>
                <a:gd name="T5" fmla="*/ 227 h 624"/>
                <a:gd name="T6" fmla="*/ 170 w 227"/>
                <a:gd name="T7" fmla="*/ 284 h 624"/>
                <a:gd name="T8" fmla="*/ 170 w 227"/>
                <a:gd name="T9" fmla="*/ 511 h 624"/>
                <a:gd name="T10" fmla="*/ 170 w 227"/>
                <a:gd name="T11" fmla="*/ 567 h 624"/>
                <a:gd name="T12" fmla="*/ 114 w 227"/>
                <a:gd name="T13" fmla="*/ 624 h 624"/>
                <a:gd name="T14" fmla="*/ 57 w 227"/>
                <a:gd name="T15" fmla="*/ 567 h 624"/>
                <a:gd name="T16" fmla="*/ 0 w 227"/>
                <a:gd name="T17" fmla="*/ 511 h 624"/>
                <a:gd name="T18" fmla="*/ 0 w 227"/>
                <a:gd name="T19" fmla="*/ 397 h 624"/>
                <a:gd name="T20" fmla="*/ 57 w 227"/>
                <a:gd name="T21" fmla="*/ 284 h 624"/>
                <a:gd name="T22" fmla="*/ 0 w 227"/>
                <a:gd name="T23" fmla="*/ 227 h 624"/>
                <a:gd name="T24" fmla="*/ 57 w 227"/>
                <a:gd name="T25" fmla="*/ 170 h 624"/>
                <a:gd name="T26" fmla="*/ 57 w 227"/>
                <a:gd name="T27" fmla="*/ 57 h 624"/>
                <a:gd name="T28" fmla="*/ 114 w 227"/>
                <a:gd name="T29" fmla="*/ 0 h 6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7"/>
                <a:gd name="T46" fmla="*/ 0 h 624"/>
                <a:gd name="T47" fmla="*/ 227 w 227"/>
                <a:gd name="T48" fmla="*/ 624 h 6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7" h="624">
                  <a:moveTo>
                    <a:pt x="114" y="0"/>
                  </a:moveTo>
                  <a:lnTo>
                    <a:pt x="227" y="114"/>
                  </a:lnTo>
                  <a:lnTo>
                    <a:pt x="227" y="227"/>
                  </a:lnTo>
                  <a:lnTo>
                    <a:pt x="170" y="284"/>
                  </a:lnTo>
                  <a:lnTo>
                    <a:pt x="170" y="511"/>
                  </a:lnTo>
                  <a:lnTo>
                    <a:pt x="170" y="567"/>
                  </a:lnTo>
                  <a:lnTo>
                    <a:pt x="114" y="624"/>
                  </a:lnTo>
                  <a:lnTo>
                    <a:pt x="57" y="567"/>
                  </a:lnTo>
                  <a:lnTo>
                    <a:pt x="0" y="511"/>
                  </a:lnTo>
                  <a:lnTo>
                    <a:pt x="0" y="397"/>
                  </a:lnTo>
                  <a:lnTo>
                    <a:pt x="57" y="284"/>
                  </a:lnTo>
                  <a:lnTo>
                    <a:pt x="0" y="227"/>
                  </a:lnTo>
                  <a:lnTo>
                    <a:pt x="57" y="170"/>
                  </a:lnTo>
                  <a:lnTo>
                    <a:pt x="57" y="57"/>
                  </a:lnTo>
                  <a:lnTo>
                    <a:pt x="114" y="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23" name="Freeform 926"/>
            <p:cNvSpPr>
              <a:spLocks/>
            </p:cNvSpPr>
            <p:nvPr/>
          </p:nvSpPr>
          <p:spPr bwMode="auto">
            <a:xfrm>
              <a:off x="6491288" y="1830388"/>
              <a:ext cx="809625" cy="1260475"/>
            </a:xfrm>
            <a:custGeom>
              <a:avLst/>
              <a:gdLst>
                <a:gd name="T0" fmla="*/ 56 w 510"/>
                <a:gd name="T1" fmla="*/ 794 h 794"/>
                <a:gd name="T2" fmla="*/ 56 w 510"/>
                <a:gd name="T3" fmla="*/ 567 h 794"/>
                <a:gd name="T4" fmla="*/ 113 w 510"/>
                <a:gd name="T5" fmla="*/ 510 h 794"/>
                <a:gd name="T6" fmla="*/ 113 w 510"/>
                <a:gd name="T7" fmla="*/ 397 h 794"/>
                <a:gd name="T8" fmla="*/ 0 w 510"/>
                <a:gd name="T9" fmla="*/ 283 h 794"/>
                <a:gd name="T10" fmla="*/ 56 w 510"/>
                <a:gd name="T11" fmla="*/ 113 h 794"/>
                <a:gd name="T12" fmla="*/ 113 w 510"/>
                <a:gd name="T13" fmla="*/ 113 h 794"/>
                <a:gd name="T14" fmla="*/ 170 w 510"/>
                <a:gd name="T15" fmla="*/ 0 h 794"/>
                <a:gd name="T16" fmla="*/ 283 w 510"/>
                <a:gd name="T17" fmla="*/ 113 h 794"/>
                <a:gd name="T18" fmla="*/ 227 w 510"/>
                <a:gd name="T19" fmla="*/ 170 h 794"/>
                <a:gd name="T20" fmla="*/ 283 w 510"/>
                <a:gd name="T21" fmla="*/ 283 h 794"/>
                <a:gd name="T22" fmla="*/ 397 w 510"/>
                <a:gd name="T23" fmla="*/ 283 h 794"/>
                <a:gd name="T24" fmla="*/ 397 w 510"/>
                <a:gd name="T25" fmla="*/ 340 h 794"/>
                <a:gd name="T26" fmla="*/ 453 w 510"/>
                <a:gd name="T27" fmla="*/ 283 h 794"/>
                <a:gd name="T28" fmla="*/ 453 w 510"/>
                <a:gd name="T29" fmla="*/ 397 h 794"/>
                <a:gd name="T30" fmla="*/ 510 w 510"/>
                <a:gd name="T31" fmla="*/ 510 h 794"/>
                <a:gd name="T32" fmla="*/ 510 w 510"/>
                <a:gd name="T33" fmla="*/ 567 h 794"/>
                <a:gd name="T34" fmla="*/ 510 w 510"/>
                <a:gd name="T35" fmla="*/ 624 h 794"/>
                <a:gd name="T36" fmla="*/ 397 w 510"/>
                <a:gd name="T37" fmla="*/ 624 h 794"/>
                <a:gd name="T38" fmla="*/ 340 w 510"/>
                <a:gd name="T39" fmla="*/ 680 h 794"/>
                <a:gd name="T40" fmla="*/ 340 w 510"/>
                <a:gd name="T41" fmla="*/ 737 h 794"/>
                <a:gd name="T42" fmla="*/ 283 w 510"/>
                <a:gd name="T43" fmla="*/ 737 h 794"/>
                <a:gd name="T44" fmla="*/ 227 w 510"/>
                <a:gd name="T45" fmla="*/ 680 h 794"/>
                <a:gd name="T46" fmla="*/ 113 w 510"/>
                <a:gd name="T47" fmla="*/ 794 h 794"/>
                <a:gd name="T48" fmla="*/ 56 w 510"/>
                <a:gd name="T49" fmla="*/ 794 h 7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0"/>
                <a:gd name="T76" fmla="*/ 0 h 794"/>
                <a:gd name="T77" fmla="*/ 510 w 510"/>
                <a:gd name="T78" fmla="*/ 794 h 79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0" h="794">
                  <a:moveTo>
                    <a:pt x="56" y="794"/>
                  </a:moveTo>
                  <a:lnTo>
                    <a:pt x="56" y="567"/>
                  </a:lnTo>
                  <a:lnTo>
                    <a:pt x="113" y="510"/>
                  </a:lnTo>
                  <a:lnTo>
                    <a:pt x="113" y="397"/>
                  </a:lnTo>
                  <a:lnTo>
                    <a:pt x="0" y="283"/>
                  </a:lnTo>
                  <a:lnTo>
                    <a:pt x="56" y="113"/>
                  </a:lnTo>
                  <a:lnTo>
                    <a:pt x="113" y="113"/>
                  </a:lnTo>
                  <a:lnTo>
                    <a:pt x="170" y="0"/>
                  </a:lnTo>
                  <a:lnTo>
                    <a:pt x="283" y="113"/>
                  </a:lnTo>
                  <a:lnTo>
                    <a:pt x="227" y="170"/>
                  </a:lnTo>
                  <a:lnTo>
                    <a:pt x="283" y="283"/>
                  </a:lnTo>
                  <a:lnTo>
                    <a:pt x="397" y="283"/>
                  </a:lnTo>
                  <a:lnTo>
                    <a:pt x="397" y="340"/>
                  </a:lnTo>
                  <a:lnTo>
                    <a:pt x="453" y="283"/>
                  </a:lnTo>
                  <a:lnTo>
                    <a:pt x="453" y="397"/>
                  </a:lnTo>
                  <a:lnTo>
                    <a:pt x="510" y="510"/>
                  </a:lnTo>
                  <a:lnTo>
                    <a:pt x="510" y="567"/>
                  </a:lnTo>
                  <a:lnTo>
                    <a:pt x="510" y="624"/>
                  </a:lnTo>
                  <a:lnTo>
                    <a:pt x="397" y="624"/>
                  </a:lnTo>
                  <a:lnTo>
                    <a:pt x="340" y="680"/>
                  </a:lnTo>
                  <a:lnTo>
                    <a:pt x="340" y="737"/>
                  </a:lnTo>
                  <a:lnTo>
                    <a:pt x="283" y="737"/>
                  </a:lnTo>
                  <a:lnTo>
                    <a:pt x="227" y="680"/>
                  </a:lnTo>
                  <a:lnTo>
                    <a:pt x="113" y="794"/>
                  </a:lnTo>
                  <a:lnTo>
                    <a:pt x="56" y="794"/>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24" name="Freeform 927"/>
            <p:cNvSpPr>
              <a:spLocks/>
            </p:cNvSpPr>
            <p:nvPr/>
          </p:nvSpPr>
          <p:spPr bwMode="auto">
            <a:xfrm>
              <a:off x="6310313" y="1470025"/>
              <a:ext cx="990600" cy="809625"/>
            </a:xfrm>
            <a:custGeom>
              <a:avLst/>
              <a:gdLst>
                <a:gd name="T0" fmla="*/ 2147483647 w 624"/>
                <a:gd name="T1" fmla="*/ 2147483647 h 510"/>
                <a:gd name="T2" fmla="*/ 2147483647 w 624"/>
                <a:gd name="T3" fmla="*/ 2147483647 h 510"/>
                <a:gd name="T4" fmla="*/ 2147483647 w 624"/>
                <a:gd name="T5" fmla="*/ 2147483647 h 510"/>
                <a:gd name="T6" fmla="*/ 2147483647 w 624"/>
                <a:gd name="T7" fmla="*/ 2147483647 h 510"/>
                <a:gd name="T8" fmla="*/ 0 w 624"/>
                <a:gd name="T9" fmla="*/ 2147483647 h 510"/>
                <a:gd name="T10" fmla="*/ 2147483647 w 624"/>
                <a:gd name="T11" fmla="*/ 2147483647 h 510"/>
                <a:gd name="T12" fmla="*/ 2147483647 w 624"/>
                <a:gd name="T13" fmla="*/ 2147483647 h 510"/>
                <a:gd name="T14" fmla="*/ 2147483647 w 624"/>
                <a:gd name="T15" fmla="*/ 2147483647 h 510"/>
                <a:gd name="T16" fmla="*/ 2147483647 w 624"/>
                <a:gd name="T17" fmla="*/ 2147483647 h 510"/>
                <a:gd name="T18" fmla="*/ 2147483647 w 624"/>
                <a:gd name="T19" fmla="*/ 2147483647 h 510"/>
                <a:gd name="T20" fmla="*/ 2147483647 w 624"/>
                <a:gd name="T21" fmla="*/ 0 h 510"/>
                <a:gd name="T22" fmla="*/ 2147483647 w 624"/>
                <a:gd name="T23" fmla="*/ 0 h 510"/>
                <a:gd name="T24" fmla="*/ 2147483647 w 624"/>
                <a:gd name="T25" fmla="*/ 0 h 510"/>
                <a:gd name="T26" fmla="*/ 2147483647 w 624"/>
                <a:gd name="T27" fmla="*/ 2147483647 h 510"/>
                <a:gd name="T28" fmla="*/ 2147483647 w 624"/>
                <a:gd name="T29" fmla="*/ 2147483647 h 510"/>
                <a:gd name="T30" fmla="*/ 2147483647 w 624"/>
                <a:gd name="T31" fmla="*/ 2147483647 h 510"/>
                <a:gd name="T32" fmla="*/ 2147483647 w 624"/>
                <a:gd name="T33" fmla="*/ 2147483647 h 510"/>
                <a:gd name="T34" fmla="*/ 2147483647 w 624"/>
                <a:gd name="T35" fmla="*/ 2147483647 h 510"/>
                <a:gd name="T36" fmla="*/ 2147483647 w 624"/>
                <a:gd name="T37" fmla="*/ 2147483647 h 510"/>
                <a:gd name="T38" fmla="*/ 2147483647 w 624"/>
                <a:gd name="T39" fmla="*/ 2147483647 h 510"/>
                <a:gd name="T40" fmla="*/ 2147483647 w 624"/>
                <a:gd name="T41" fmla="*/ 2147483647 h 510"/>
                <a:gd name="T42" fmla="*/ 2147483647 w 624"/>
                <a:gd name="T43" fmla="*/ 2147483647 h 510"/>
                <a:gd name="T44" fmla="*/ 2147483647 w 624"/>
                <a:gd name="T45" fmla="*/ 2147483647 h 510"/>
                <a:gd name="T46" fmla="*/ 2147483647 w 624"/>
                <a:gd name="T47" fmla="*/ 2147483647 h 5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24"/>
                <a:gd name="T73" fmla="*/ 0 h 510"/>
                <a:gd name="T74" fmla="*/ 624 w 624"/>
                <a:gd name="T75" fmla="*/ 510 h 5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24" h="510">
                  <a:moveTo>
                    <a:pt x="227" y="340"/>
                  </a:moveTo>
                  <a:lnTo>
                    <a:pt x="114" y="340"/>
                  </a:lnTo>
                  <a:lnTo>
                    <a:pt x="57" y="397"/>
                  </a:lnTo>
                  <a:lnTo>
                    <a:pt x="57" y="284"/>
                  </a:lnTo>
                  <a:lnTo>
                    <a:pt x="0" y="284"/>
                  </a:lnTo>
                  <a:lnTo>
                    <a:pt x="57" y="227"/>
                  </a:lnTo>
                  <a:lnTo>
                    <a:pt x="170" y="170"/>
                  </a:lnTo>
                  <a:lnTo>
                    <a:pt x="284" y="170"/>
                  </a:lnTo>
                  <a:lnTo>
                    <a:pt x="284" y="113"/>
                  </a:lnTo>
                  <a:lnTo>
                    <a:pt x="341" y="57"/>
                  </a:lnTo>
                  <a:lnTo>
                    <a:pt x="341" y="0"/>
                  </a:lnTo>
                  <a:lnTo>
                    <a:pt x="397" y="0"/>
                  </a:lnTo>
                  <a:lnTo>
                    <a:pt x="567" y="0"/>
                  </a:lnTo>
                  <a:lnTo>
                    <a:pt x="624" y="113"/>
                  </a:lnTo>
                  <a:lnTo>
                    <a:pt x="624" y="227"/>
                  </a:lnTo>
                  <a:lnTo>
                    <a:pt x="567" y="340"/>
                  </a:lnTo>
                  <a:lnTo>
                    <a:pt x="511" y="340"/>
                  </a:lnTo>
                  <a:lnTo>
                    <a:pt x="454" y="454"/>
                  </a:lnTo>
                  <a:lnTo>
                    <a:pt x="511" y="510"/>
                  </a:lnTo>
                  <a:lnTo>
                    <a:pt x="397" y="510"/>
                  </a:lnTo>
                  <a:lnTo>
                    <a:pt x="341" y="397"/>
                  </a:lnTo>
                  <a:lnTo>
                    <a:pt x="397" y="340"/>
                  </a:lnTo>
                  <a:lnTo>
                    <a:pt x="284" y="227"/>
                  </a:lnTo>
                  <a:lnTo>
                    <a:pt x="227" y="340"/>
                  </a:lnTo>
                  <a:close/>
                </a:path>
              </a:pathLst>
            </a:custGeom>
            <a:solidFill>
              <a:srgbClr val="FFC000"/>
            </a:solidFill>
            <a:ln w="12700" cap="flat" cmpd="sng">
              <a:solidFill>
                <a:srgbClr val="008000"/>
              </a:solidFill>
              <a:prstDash val="solid"/>
              <a:round/>
              <a:headEnd/>
              <a:tailEnd/>
            </a:ln>
          </p:spPr>
          <p:txBody>
            <a:bodyPr/>
            <a:lstStyle/>
            <a:p>
              <a:endParaRPr lang="ja-JP" altLang="en-US"/>
            </a:p>
          </p:txBody>
        </p:sp>
        <p:sp>
          <p:nvSpPr>
            <p:cNvPr id="26" name="Freeform 928"/>
            <p:cNvSpPr>
              <a:spLocks/>
            </p:cNvSpPr>
            <p:nvPr/>
          </p:nvSpPr>
          <p:spPr bwMode="auto">
            <a:xfrm>
              <a:off x="5410200" y="209550"/>
              <a:ext cx="1620838" cy="1439863"/>
            </a:xfrm>
            <a:custGeom>
              <a:avLst/>
              <a:gdLst>
                <a:gd name="T0" fmla="*/ 2147483647 w 1021"/>
                <a:gd name="T1" fmla="*/ 2147483647 h 907"/>
                <a:gd name="T2" fmla="*/ 2147483647 w 1021"/>
                <a:gd name="T3" fmla="*/ 2147483647 h 907"/>
                <a:gd name="T4" fmla="*/ 2147483647 w 1021"/>
                <a:gd name="T5" fmla="*/ 2147483647 h 907"/>
                <a:gd name="T6" fmla="*/ 2147483647 w 1021"/>
                <a:gd name="T7" fmla="*/ 2147483647 h 907"/>
                <a:gd name="T8" fmla="*/ 2147483647 w 1021"/>
                <a:gd name="T9" fmla="*/ 2147483647 h 907"/>
                <a:gd name="T10" fmla="*/ 2147483647 w 1021"/>
                <a:gd name="T11" fmla="*/ 2147483647 h 907"/>
                <a:gd name="T12" fmla="*/ 2147483647 w 1021"/>
                <a:gd name="T13" fmla="*/ 2147483647 h 907"/>
                <a:gd name="T14" fmla="*/ 2147483647 w 1021"/>
                <a:gd name="T15" fmla="*/ 2147483647 h 907"/>
                <a:gd name="T16" fmla="*/ 2147483647 w 1021"/>
                <a:gd name="T17" fmla="*/ 2147483647 h 907"/>
                <a:gd name="T18" fmla="*/ 2147483647 w 1021"/>
                <a:gd name="T19" fmla="*/ 2147483647 h 907"/>
                <a:gd name="T20" fmla="*/ 2147483647 w 1021"/>
                <a:gd name="T21" fmla="*/ 2147483647 h 907"/>
                <a:gd name="T22" fmla="*/ 2147483647 w 1021"/>
                <a:gd name="T23" fmla="*/ 2147483647 h 907"/>
                <a:gd name="T24" fmla="*/ 2147483647 w 1021"/>
                <a:gd name="T25" fmla="*/ 2147483647 h 907"/>
                <a:gd name="T26" fmla="*/ 2147483647 w 1021"/>
                <a:gd name="T27" fmla="*/ 2147483647 h 907"/>
                <a:gd name="T28" fmla="*/ 2147483647 w 1021"/>
                <a:gd name="T29" fmla="*/ 0 h 907"/>
                <a:gd name="T30" fmla="*/ 2147483647 w 1021"/>
                <a:gd name="T31" fmla="*/ 0 h 907"/>
                <a:gd name="T32" fmla="*/ 0 w 1021"/>
                <a:gd name="T33" fmla="*/ 2147483647 h 907"/>
                <a:gd name="T34" fmla="*/ 2147483647 w 1021"/>
                <a:gd name="T35" fmla="*/ 2147483647 h 907"/>
                <a:gd name="T36" fmla="*/ 2147483647 w 1021"/>
                <a:gd name="T37" fmla="*/ 2147483647 h 907"/>
                <a:gd name="T38" fmla="*/ 2147483647 w 1021"/>
                <a:gd name="T39" fmla="*/ 2147483647 h 907"/>
                <a:gd name="T40" fmla="*/ 2147483647 w 1021"/>
                <a:gd name="T41" fmla="*/ 2147483647 h 907"/>
                <a:gd name="T42" fmla="*/ 2147483647 w 1021"/>
                <a:gd name="T43" fmla="*/ 2147483647 h 907"/>
                <a:gd name="T44" fmla="*/ 2147483647 w 1021"/>
                <a:gd name="T45" fmla="*/ 2147483647 h 907"/>
                <a:gd name="T46" fmla="*/ 2147483647 w 1021"/>
                <a:gd name="T47" fmla="*/ 2147483647 h 907"/>
                <a:gd name="T48" fmla="*/ 2147483647 w 1021"/>
                <a:gd name="T49" fmla="*/ 2147483647 h 907"/>
                <a:gd name="T50" fmla="*/ 2147483647 w 1021"/>
                <a:gd name="T51" fmla="*/ 2147483647 h 907"/>
                <a:gd name="T52" fmla="*/ 2147483647 w 1021"/>
                <a:gd name="T53" fmla="*/ 2147483647 h 907"/>
                <a:gd name="T54" fmla="*/ 2147483647 w 1021"/>
                <a:gd name="T55" fmla="*/ 2147483647 h 907"/>
                <a:gd name="T56" fmla="*/ 2147483647 w 1021"/>
                <a:gd name="T57" fmla="*/ 2147483647 h 907"/>
                <a:gd name="T58" fmla="*/ 2147483647 w 1021"/>
                <a:gd name="T59" fmla="*/ 2147483647 h 907"/>
                <a:gd name="T60" fmla="*/ 2147483647 w 1021"/>
                <a:gd name="T61" fmla="*/ 2147483647 h 907"/>
                <a:gd name="T62" fmla="*/ 2147483647 w 1021"/>
                <a:gd name="T63" fmla="*/ 2147483647 h 907"/>
                <a:gd name="T64" fmla="*/ 2147483647 w 1021"/>
                <a:gd name="T65" fmla="*/ 2147483647 h 907"/>
                <a:gd name="T66" fmla="*/ 2147483647 w 1021"/>
                <a:gd name="T67" fmla="*/ 2147483647 h 907"/>
                <a:gd name="T68" fmla="*/ 2147483647 w 1021"/>
                <a:gd name="T69" fmla="*/ 2147483647 h 907"/>
                <a:gd name="T70" fmla="*/ 2147483647 w 1021"/>
                <a:gd name="T71" fmla="*/ 2147483647 h 907"/>
                <a:gd name="T72" fmla="*/ 2147483647 w 1021"/>
                <a:gd name="T73" fmla="*/ 2147483647 h 907"/>
                <a:gd name="T74" fmla="*/ 2147483647 w 1021"/>
                <a:gd name="T75" fmla="*/ 2147483647 h 907"/>
                <a:gd name="T76" fmla="*/ 2147483647 w 1021"/>
                <a:gd name="T77" fmla="*/ 2147483647 h 907"/>
                <a:gd name="T78" fmla="*/ 2147483647 w 1021"/>
                <a:gd name="T79" fmla="*/ 2147483647 h 9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1"/>
                <a:gd name="T121" fmla="*/ 0 h 907"/>
                <a:gd name="T122" fmla="*/ 1021 w 1021"/>
                <a:gd name="T123" fmla="*/ 907 h 90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1" h="907">
                  <a:moveTo>
                    <a:pt x="964" y="794"/>
                  </a:moveTo>
                  <a:lnTo>
                    <a:pt x="964" y="511"/>
                  </a:lnTo>
                  <a:lnTo>
                    <a:pt x="1021" y="454"/>
                  </a:lnTo>
                  <a:lnTo>
                    <a:pt x="908" y="397"/>
                  </a:lnTo>
                  <a:lnTo>
                    <a:pt x="851" y="397"/>
                  </a:lnTo>
                  <a:lnTo>
                    <a:pt x="737" y="340"/>
                  </a:lnTo>
                  <a:lnTo>
                    <a:pt x="681" y="284"/>
                  </a:lnTo>
                  <a:lnTo>
                    <a:pt x="567" y="340"/>
                  </a:lnTo>
                  <a:lnTo>
                    <a:pt x="511" y="284"/>
                  </a:lnTo>
                  <a:lnTo>
                    <a:pt x="454" y="340"/>
                  </a:lnTo>
                  <a:lnTo>
                    <a:pt x="397" y="284"/>
                  </a:lnTo>
                  <a:lnTo>
                    <a:pt x="340" y="284"/>
                  </a:lnTo>
                  <a:lnTo>
                    <a:pt x="284" y="227"/>
                  </a:lnTo>
                  <a:lnTo>
                    <a:pt x="340" y="114"/>
                  </a:lnTo>
                  <a:lnTo>
                    <a:pt x="284" y="0"/>
                  </a:lnTo>
                  <a:lnTo>
                    <a:pt x="114" y="0"/>
                  </a:lnTo>
                  <a:lnTo>
                    <a:pt x="0" y="114"/>
                  </a:lnTo>
                  <a:lnTo>
                    <a:pt x="57" y="114"/>
                  </a:lnTo>
                  <a:lnTo>
                    <a:pt x="57" y="170"/>
                  </a:lnTo>
                  <a:lnTo>
                    <a:pt x="170" y="170"/>
                  </a:lnTo>
                  <a:lnTo>
                    <a:pt x="170" y="284"/>
                  </a:lnTo>
                  <a:lnTo>
                    <a:pt x="114" y="340"/>
                  </a:lnTo>
                  <a:lnTo>
                    <a:pt x="170" y="511"/>
                  </a:lnTo>
                  <a:lnTo>
                    <a:pt x="114" y="567"/>
                  </a:lnTo>
                  <a:lnTo>
                    <a:pt x="114" y="624"/>
                  </a:lnTo>
                  <a:lnTo>
                    <a:pt x="170" y="737"/>
                  </a:lnTo>
                  <a:lnTo>
                    <a:pt x="227" y="681"/>
                  </a:lnTo>
                  <a:lnTo>
                    <a:pt x="284" y="737"/>
                  </a:lnTo>
                  <a:lnTo>
                    <a:pt x="340" y="737"/>
                  </a:lnTo>
                  <a:lnTo>
                    <a:pt x="340" y="794"/>
                  </a:lnTo>
                  <a:lnTo>
                    <a:pt x="397" y="851"/>
                  </a:lnTo>
                  <a:lnTo>
                    <a:pt x="397" y="794"/>
                  </a:lnTo>
                  <a:lnTo>
                    <a:pt x="511" y="794"/>
                  </a:lnTo>
                  <a:lnTo>
                    <a:pt x="511" y="851"/>
                  </a:lnTo>
                  <a:lnTo>
                    <a:pt x="681" y="851"/>
                  </a:lnTo>
                  <a:lnTo>
                    <a:pt x="737" y="907"/>
                  </a:lnTo>
                  <a:lnTo>
                    <a:pt x="851" y="907"/>
                  </a:lnTo>
                  <a:lnTo>
                    <a:pt x="908" y="851"/>
                  </a:lnTo>
                  <a:lnTo>
                    <a:pt x="908" y="794"/>
                  </a:lnTo>
                  <a:lnTo>
                    <a:pt x="964" y="794"/>
                  </a:lnTo>
                  <a:close/>
                </a:path>
              </a:pathLst>
            </a:custGeom>
            <a:solidFill>
              <a:srgbClr val="FFC000"/>
            </a:solidFill>
            <a:ln w="12700" cap="flat" cmpd="sng">
              <a:solidFill>
                <a:srgbClr val="008000"/>
              </a:solidFill>
              <a:prstDash val="solid"/>
              <a:round/>
              <a:headEnd/>
              <a:tailEnd/>
            </a:ln>
          </p:spPr>
          <p:txBody>
            <a:bodyPr/>
            <a:lstStyle/>
            <a:p>
              <a:endParaRPr lang="ja-JP" altLang="en-US"/>
            </a:p>
          </p:txBody>
        </p:sp>
        <p:sp>
          <p:nvSpPr>
            <p:cNvPr id="27" name="Freeform 929"/>
            <p:cNvSpPr>
              <a:spLocks/>
            </p:cNvSpPr>
            <p:nvPr/>
          </p:nvSpPr>
          <p:spPr bwMode="auto">
            <a:xfrm>
              <a:off x="7031038" y="1649413"/>
              <a:ext cx="1079500" cy="1800225"/>
            </a:xfrm>
            <a:custGeom>
              <a:avLst/>
              <a:gdLst>
                <a:gd name="T0" fmla="*/ 170 w 680"/>
                <a:gd name="T1" fmla="*/ 738 h 1134"/>
                <a:gd name="T2" fmla="*/ 170 w 680"/>
                <a:gd name="T3" fmla="*/ 624 h 1134"/>
                <a:gd name="T4" fmla="*/ 113 w 680"/>
                <a:gd name="T5" fmla="*/ 511 h 1134"/>
                <a:gd name="T6" fmla="*/ 113 w 680"/>
                <a:gd name="T7" fmla="*/ 397 h 1134"/>
                <a:gd name="T8" fmla="*/ 57 w 680"/>
                <a:gd name="T9" fmla="*/ 454 h 1134"/>
                <a:gd name="T10" fmla="*/ 57 w 680"/>
                <a:gd name="T11" fmla="*/ 397 h 1134"/>
                <a:gd name="T12" fmla="*/ 0 w 680"/>
                <a:gd name="T13" fmla="*/ 341 h 1134"/>
                <a:gd name="T14" fmla="*/ 57 w 680"/>
                <a:gd name="T15" fmla="*/ 227 h 1134"/>
                <a:gd name="T16" fmla="*/ 113 w 680"/>
                <a:gd name="T17" fmla="*/ 227 h 1134"/>
                <a:gd name="T18" fmla="*/ 170 w 680"/>
                <a:gd name="T19" fmla="*/ 114 h 1134"/>
                <a:gd name="T20" fmla="*/ 170 w 680"/>
                <a:gd name="T21" fmla="*/ 0 h 1134"/>
                <a:gd name="T22" fmla="*/ 283 w 680"/>
                <a:gd name="T23" fmla="*/ 0 h 1134"/>
                <a:gd name="T24" fmla="*/ 283 w 680"/>
                <a:gd name="T25" fmla="*/ 57 h 1134"/>
                <a:gd name="T26" fmla="*/ 397 w 680"/>
                <a:gd name="T27" fmla="*/ 114 h 1134"/>
                <a:gd name="T28" fmla="*/ 454 w 680"/>
                <a:gd name="T29" fmla="*/ 114 h 1134"/>
                <a:gd name="T30" fmla="*/ 510 w 680"/>
                <a:gd name="T31" fmla="*/ 114 h 1134"/>
                <a:gd name="T32" fmla="*/ 454 w 680"/>
                <a:gd name="T33" fmla="*/ 227 h 1134"/>
                <a:gd name="T34" fmla="*/ 454 w 680"/>
                <a:gd name="T35" fmla="*/ 341 h 1134"/>
                <a:gd name="T36" fmla="*/ 454 w 680"/>
                <a:gd name="T37" fmla="*/ 511 h 1134"/>
                <a:gd name="T38" fmla="*/ 510 w 680"/>
                <a:gd name="T39" fmla="*/ 624 h 1134"/>
                <a:gd name="T40" fmla="*/ 567 w 680"/>
                <a:gd name="T41" fmla="*/ 681 h 1134"/>
                <a:gd name="T42" fmla="*/ 567 w 680"/>
                <a:gd name="T43" fmla="*/ 794 h 1134"/>
                <a:gd name="T44" fmla="*/ 680 w 680"/>
                <a:gd name="T45" fmla="*/ 851 h 1134"/>
                <a:gd name="T46" fmla="*/ 624 w 680"/>
                <a:gd name="T47" fmla="*/ 908 h 1134"/>
                <a:gd name="T48" fmla="*/ 624 w 680"/>
                <a:gd name="T49" fmla="*/ 964 h 1134"/>
                <a:gd name="T50" fmla="*/ 454 w 680"/>
                <a:gd name="T51" fmla="*/ 1134 h 1134"/>
                <a:gd name="T52" fmla="*/ 397 w 680"/>
                <a:gd name="T53" fmla="*/ 1078 h 1134"/>
                <a:gd name="T54" fmla="*/ 454 w 680"/>
                <a:gd name="T55" fmla="*/ 1021 h 1134"/>
                <a:gd name="T56" fmla="*/ 340 w 680"/>
                <a:gd name="T57" fmla="*/ 1021 h 1134"/>
                <a:gd name="T58" fmla="*/ 397 w 680"/>
                <a:gd name="T59" fmla="*/ 908 h 1134"/>
                <a:gd name="T60" fmla="*/ 340 w 680"/>
                <a:gd name="T61" fmla="*/ 908 h 1134"/>
                <a:gd name="T62" fmla="*/ 227 w 680"/>
                <a:gd name="T63" fmla="*/ 851 h 1134"/>
                <a:gd name="T64" fmla="*/ 227 w 680"/>
                <a:gd name="T65" fmla="*/ 794 h 1134"/>
                <a:gd name="T66" fmla="*/ 170 w 680"/>
                <a:gd name="T67" fmla="*/ 738 h 11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80"/>
                <a:gd name="T103" fmla="*/ 0 h 1134"/>
                <a:gd name="T104" fmla="*/ 680 w 680"/>
                <a:gd name="T105" fmla="*/ 1134 h 11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80" h="1134">
                  <a:moveTo>
                    <a:pt x="170" y="738"/>
                  </a:moveTo>
                  <a:lnTo>
                    <a:pt x="170" y="624"/>
                  </a:lnTo>
                  <a:lnTo>
                    <a:pt x="113" y="511"/>
                  </a:lnTo>
                  <a:lnTo>
                    <a:pt x="113" y="397"/>
                  </a:lnTo>
                  <a:lnTo>
                    <a:pt x="57" y="454"/>
                  </a:lnTo>
                  <a:lnTo>
                    <a:pt x="57" y="397"/>
                  </a:lnTo>
                  <a:lnTo>
                    <a:pt x="0" y="341"/>
                  </a:lnTo>
                  <a:lnTo>
                    <a:pt x="57" y="227"/>
                  </a:lnTo>
                  <a:lnTo>
                    <a:pt x="113" y="227"/>
                  </a:lnTo>
                  <a:lnTo>
                    <a:pt x="170" y="114"/>
                  </a:lnTo>
                  <a:lnTo>
                    <a:pt x="170" y="0"/>
                  </a:lnTo>
                  <a:lnTo>
                    <a:pt x="283" y="0"/>
                  </a:lnTo>
                  <a:lnTo>
                    <a:pt x="283" y="57"/>
                  </a:lnTo>
                  <a:lnTo>
                    <a:pt x="397" y="114"/>
                  </a:lnTo>
                  <a:lnTo>
                    <a:pt x="454" y="114"/>
                  </a:lnTo>
                  <a:lnTo>
                    <a:pt x="510" y="114"/>
                  </a:lnTo>
                  <a:lnTo>
                    <a:pt x="454" y="227"/>
                  </a:lnTo>
                  <a:lnTo>
                    <a:pt x="454" y="341"/>
                  </a:lnTo>
                  <a:lnTo>
                    <a:pt x="454" y="511"/>
                  </a:lnTo>
                  <a:lnTo>
                    <a:pt x="510" y="624"/>
                  </a:lnTo>
                  <a:lnTo>
                    <a:pt x="567" y="681"/>
                  </a:lnTo>
                  <a:lnTo>
                    <a:pt x="567" y="794"/>
                  </a:lnTo>
                  <a:lnTo>
                    <a:pt x="680" y="851"/>
                  </a:lnTo>
                  <a:lnTo>
                    <a:pt x="624" y="908"/>
                  </a:lnTo>
                  <a:lnTo>
                    <a:pt x="624" y="964"/>
                  </a:lnTo>
                  <a:lnTo>
                    <a:pt x="454" y="1134"/>
                  </a:lnTo>
                  <a:lnTo>
                    <a:pt x="397" y="1078"/>
                  </a:lnTo>
                  <a:lnTo>
                    <a:pt x="454" y="1021"/>
                  </a:lnTo>
                  <a:lnTo>
                    <a:pt x="340" y="1021"/>
                  </a:lnTo>
                  <a:lnTo>
                    <a:pt x="397" y="908"/>
                  </a:lnTo>
                  <a:lnTo>
                    <a:pt x="340" y="908"/>
                  </a:lnTo>
                  <a:lnTo>
                    <a:pt x="227" y="851"/>
                  </a:lnTo>
                  <a:lnTo>
                    <a:pt x="227" y="794"/>
                  </a:lnTo>
                  <a:lnTo>
                    <a:pt x="170" y="738"/>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28" name="Freeform 930"/>
            <p:cNvSpPr>
              <a:spLocks/>
            </p:cNvSpPr>
            <p:nvPr/>
          </p:nvSpPr>
          <p:spPr bwMode="auto">
            <a:xfrm>
              <a:off x="7031038" y="2820988"/>
              <a:ext cx="630237" cy="1079500"/>
            </a:xfrm>
            <a:custGeom>
              <a:avLst/>
              <a:gdLst>
                <a:gd name="T0" fmla="*/ 0 w 397"/>
                <a:gd name="T1" fmla="*/ 567 h 680"/>
                <a:gd name="T2" fmla="*/ 57 w 397"/>
                <a:gd name="T3" fmla="*/ 680 h 680"/>
                <a:gd name="T4" fmla="*/ 170 w 397"/>
                <a:gd name="T5" fmla="*/ 623 h 680"/>
                <a:gd name="T6" fmla="*/ 227 w 397"/>
                <a:gd name="T7" fmla="*/ 623 h 680"/>
                <a:gd name="T8" fmla="*/ 227 w 397"/>
                <a:gd name="T9" fmla="*/ 567 h 680"/>
                <a:gd name="T10" fmla="*/ 283 w 397"/>
                <a:gd name="T11" fmla="*/ 510 h 680"/>
                <a:gd name="T12" fmla="*/ 340 w 397"/>
                <a:gd name="T13" fmla="*/ 453 h 680"/>
                <a:gd name="T14" fmla="*/ 283 w 397"/>
                <a:gd name="T15" fmla="*/ 340 h 680"/>
                <a:gd name="T16" fmla="*/ 340 w 397"/>
                <a:gd name="T17" fmla="*/ 283 h 680"/>
                <a:gd name="T18" fmla="*/ 397 w 397"/>
                <a:gd name="T19" fmla="*/ 170 h 680"/>
                <a:gd name="T20" fmla="*/ 340 w 397"/>
                <a:gd name="T21" fmla="*/ 170 h 680"/>
                <a:gd name="T22" fmla="*/ 227 w 397"/>
                <a:gd name="T23" fmla="*/ 113 h 680"/>
                <a:gd name="T24" fmla="*/ 227 w 397"/>
                <a:gd name="T25" fmla="*/ 56 h 680"/>
                <a:gd name="T26" fmla="*/ 170 w 397"/>
                <a:gd name="T27" fmla="*/ 0 h 680"/>
                <a:gd name="T28" fmla="*/ 57 w 397"/>
                <a:gd name="T29" fmla="*/ 0 h 680"/>
                <a:gd name="T30" fmla="*/ 0 w 397"/>
                <a:gd name="T31" fmla="*/ 56 h 680"/>
                <a:gd name="T32" fmla="*/ 57 w 397"/>
                <a:gd name="T33" fmla="*/ 113 h 680"/>
                <a:gd name="T34" fmla="*/ 57 w 397"/>
                <a:gd name="T35" fmla="*/ 226 h 680"/>
                <a:gd name="T36" fmla="*/ 0 w 397"/>
                <a:gd name="T37" fmla="*/ 283 h 680"/>
                <a:gd name="T38" fmla="*/ 0 w 397"/>
                <a:gd name="T39" fmla="*/ 567 h 6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7"/>
                <a:gd name="T61" fmla="*/ 0 h 680"/>
                <a:gd name="T62" fmla="*/ 397 w 397"/>
                <a:gd name="T63" fmla="*/ 680 h 6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7" h="680">
                  <a:moveTo>
                    <a:pt x="0" y="567"/>
                  </a:moveTo>
                  <a:lnTo>
                    <a:pt x="57" y="680"/>
                  </a:lnTo>
                  <a:lnTo>
                    <a:pt x="170" y="623"/>
                  </a:lnTo>
                  <a:lnTo>
                    <a:pt x="227" y="623"/>
                  </a:lnTo>
                  <a:lnTo>
                    <a:pt x="227" y="567"/>
                  </a:lnTo>
                  <a:lnTo>
                    <a:pt x="283" y="510"/>
                  </a:lnTo>
                  <a:lnTo>
                    <a:pt x="340" y="453"/>
                  </a:lnTo>
                  <a:lnTo>
                    <a:pt x="283" y="340"/>
                  </a:lnTo>
                  <a:lnTo>
                    <a:pt x="340" y="283"/>
                  </a:lnTo>
                  <a:lnTo>
                    <a:pt x="397" y="170"/>
                  </a:lnTo>
                  <a:lnTo>
                    <a:pt x="340" y="170"/>
                  </a:lnTo>
                  <a:lnTo>
                    <a:pt x="227" y="113"/>
                  </a:lnTo>
                  <a:lnTo>
                    <a:pt x="227" y="56"/>
                  </a:lnTo>
                  <a:lnTo>
                    <a:pt x="170" y="0"/>
                  </a:lnTo>
                  <a:lnTo>
                    <a:pt x="57" y="0"/>
                  </a:lnTo>
                  <a:lnTo>
                    <a:pt x="0" y="56"/>
                  </a:lnTo>
                  <a:lnTo>
                    <a:pt x="57" y="113"/>
                  </a:lnTo>
                  <a:lnTo>
                    <a:pt x="57" y="226"/>
                  </a:lnTo>
                  <a:lnTo>
                    <a:pt x="0" y="283"/>
                  </a:lnTo>
                  <a:lnTo>
                    <a:pt x="0" y="567"/>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29" name="Freeform 932"/>
            <p:cNvSpPr>
              <a:spLocks/>
            </p:cNvSpPr>
            <p:nvPr/>
          </p:nvSpPr>
          <p:spPr bwMode="auto">
            <a:xfrm>
              <a:off x="7661275" y="1109663"/>
              <a:ext cx="1079500" cy="2339975"/>
            </a:xfrm>
            <a:custGeom>
              <a:avLst/>
              <a:gdLst>
                <a:gd name="T0" fmla="*/ 227 w 680"/>
                <a:gd name="T1" fmla="*/ 1304 h 1474"/>
                <a:gd name="T2" fmla="*/ 227 w 680"/>
                <a:gd name="T3" fmla="*/ 1248 h 1474"/>
                <a:gd name="T4" fmla="*/ 283 w 680"/>
                <a:gd name="T5" fmla="*/ 1191 h 1474"/>
                <a:gd name="T6" fmla="*/ 170 w 680"/>
                <a:gd name="T7" fmla="*/ 1134 h 1474"/>
                <a:gd name="T8" fmla="*/ 170 w 680"/>
                <a:gd name="T9" fmla="*/ 1021 h 1474"/>
                <a:gd name="T10" fmla="*/ 113 w 680"/>
                <a:gd name="T11" fmla="*/ 964 h 1474"/>
                <a:gd name="T12" fmla="*/ 57 w 680"/>
                <a:gd name="T13" fmla="*/ 851 h 1474"/>
                <a:gd name="T14" fmla="*/ 57 w 680"/>
                <a:gd name="T15" fmla="*/ 567 h 1474"/>
                <a:gd name="T16" fmla="*/ 113 w 680"/>
                <a:gd name="T17" fmla="*/ 454 h 1474"/>
                <a:gd name="T18" fmla="*/ 170 w 680"/>
                <a:gd name="T19" fmla="*/ 284 h 1474"/>
                <a:gd name="T20" fmla="*/ 57 w 680"/>
                <a:gd name="T21" fmla="*/ 284 h 1474"/>
                <a:gd name="T22" fmla="*/ 0 w 680"/>
                <a:gd name="T23" fmla="*/ 340 h 1474"/>
                <a:gd name="T24" fmla="*/ 0 w 680"/>
                <a:gd name="T25" fmla="*/ 284 h 1474"/>
                <a:gd name="T26" fmla="*/ 0 w 680"/>
                <a:gd name="T27" fmla="*/ 227 h 1474"/>
                <a:gd name="T28" fmla="*/ 57 w 680"/>
                <a:gd name="T29" fmla="*/ 170 h 1474"/>
                <a:gd name="T30" fmla="*/ 113 w 680"/>
                <a:gd name="T31" fmla="*/ 114 h 1474"/>
                <a:gd name="T32" fmla="*/ 57 w 680"/>
                <a:gd name="T33" fmla="*/ 57 h 1474"/>
                <a:gd name="T34" fmla="*/ 170 w 680"/>
                <a:gd name="T35" fmla="*/ 0 h 1474"/>
                <a:gd name="T36" fmla="*/ 170 w 680"/>
                <a:gd name="T37" fmla="*/ 57 h 1474"/>
                <a:gd name="T38" fmla="*/ 340 w 680"/>
                <a:gd name="T39" fmla="*/ 0 h 1474"/>
                <a:gd name="T40" fmla="*/ 397 w 680"/>
                <a:gd name="T41" fmla="*/ 114 h 1474"/>
                <a:gd name="T42" fmla="*/ 283 w 680"/>
                <a:gd name="T43" fmla="*/ 284 h 1474"/>
                <a:gd name="T44" fmla="*/ 283 w 680"/>
                <a:gd name="T45" fmla="*/ 340 h 1474"/>
                <a:gd name="T46" fmla="*/ 340 w 680"/>
                <a:gd name="T47" fmla="*/ 340 h 1474"/>
                <a:gd name="T48" fmla="*/ 397 w 680"/>
                <a:gd name="T49" fmla="*/ 284 h 1474"/>
                <a:gd name="T50" fmla="*/ 453 w 680"/>
                <a:gd name="T51" fmla="*/ 397 h 1474"/>
                <a:gd name="T52" fmla="*/ 453 w 680"/>
                <a:gd name="T53" fmla="*/ 567 h 1474"/>
                <a:gd name="T54" fmla="*/ 510 w 680"/>
                <a:gd name="T55" fmla="*/ 624 h 1474"/>
                <a:gd name="T56" fmla="*/ 567 w 680"/>
                <a:gd name="T57" fmla="*/ 681 h 1474"/>
                <a:gd name="T58" fmla="*/ 567 w 680"/>
                <a:gd name="T59" fmla="*/ 737 h 1474"/>
                <a:gd name="T60" fmla="*/ 624 w 680"/>
                <a:gd name="T61" fmla="*/ 737 h 1474"/>
                <a:gd name="T62" fmla="*/ 680 w 680"/>
                <a:gd name="T63" fmla="*/ 794 h 1474"/>
                <a:gd name="T64" fmla="*/ 680 w 680"/>
                <a:gd name="T65" fmla="*/ 907 h 1474"/>
                <a:gd name="T66" fmla="*/ 567 w 680"/>
                <a:gd name="T67" fmla="*/ 907 h 1474"/>
                <a:gd name="T68" fmla="*/ 567 w 680"/>
                <a:gd name="T69" fmla="*/ 1021 h 1474"/>
                <a:gd name="T70" fmla="*/ 453 w 680"/>
                <a:gd name="T71" fmla="*/ 1191 h 1474"/>
                <a:gd name="T72" fmla="*/ 397 w 680"/>
                <a:gd name="T73" fmla="*/ 1248 h 1474"/>
                <a:gd name="T74" fmla="*/ 340 w 680"/>
                <a:gd name="T75" fmla="*/ 1304 h 1474"/>
                <a:gd name="T76" fmla="*/ 340 w 680"/>
                <a:gd name="T77" fmla="*/ 1418 h 1474"/>
                <a:gd name="T78" fmla="*/ 283 w 680"/>
                <a:gd name="T79" fmla="*/ 1474 h 1474"/>
                <a:gd name="T80" fmla="*/ 227 w 680"/>
                <a:gd name="T81" fmla="*/ 1361 h 1474"/>
                <a:gd name="T82" fmla="*/ 227 w 680"/>
                <a:gd name="T83" fmla="*/ 1304 h 14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0"/>
                <a:gd name="T127" fmla="*/ 0 h 1474"/>
                <a:gd name="T128" fmla="*/ 680 w 680"/>
                <a:gd name="T129" fmla="*/ 1474 h 14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0" h="1474">
                  <a:moveTo>
                    <a:pt x="227" y="1304"/>
                  </a:moveTo>
                  <a:lnTo>
                    <a:pt x="227" y="1248"/>
                  </a:lnTo>
                  <a:lnTo>
                    <a:pt x="283" y="1191"/>
                  </a:lnTo>
                  <a:lnTo>
                    <a:pt x="170" y="1134"/>
                  </a:lnTo>
                  <a:lnTo>
                    <a:pt x="170" y="1021"/>
                  </a:lnTo>
                  <a:lnTo>
                    <a:pt x="113" y="964"/>
                  </a:lnTo>
                  <a:lnTo>
                    <a:pt x="57" y="851"/>
                  </a:lnTo>
                  <a:lnTo>
                    <a:pt x="57" y="567"/>
                  </a:lnTo>
                  <a:lnTo>
                    <a:pt x="113" y="454"/>
                  </a:lnTo>
                  <a:lnTo>
                    <a:pt x="170" y="284"/>
                  </a:lnTo>
                  <a:lnTo>
                    <a:pt x="57" y="284"/>
                  </a:lnTo>
                  <a:lnTo>
                    <a:pt x="0" y="340"/>
                  </a:lnTo>
                  <a:lnTo>
                    <a:pt x="0" y="284"/>
                  </a:lnTo>
                  <a:lnTo>
                    <a:pt x="0" y="227"/>
                  </a:lnTo>
                  <a:lnTo>
                    <a:pt x="57" y="170"/>
                  </a:lnTo>
                  <a:lnTo>
                    <a:pt x="113" y="114"/>
                  </a:lnTo>
                  <a:lnTo>
                    <a:pt x="57" y="57"/>
                  </a:lnTo>
                  <a:lnTo>
                    <a:pt x="170" y="0"/>
                  </a:lnTo>
                  <a:lnTo>
                    <a:pt x="170" y="57"/>
                  </a:lnTo>
                  <a:lnTo>
                    <a:pt x="340" y="0"/>
                  </a:lnTo>
                  <a:lnTo>
                    <a:pt x="397" y="114"/>
                  </a:lnTo>
                  <a:lnTo>
                    <a:pt x="283" y="284"/>
                  </a:lnTo>
                  <a:lnTo>
                    <a:pt x="283" y="340"/>
                  </a:lnTo>
                  <a:lnTo>
                    <a:pt x="340" y="340"/>
                  </a:lnTo>
                  <a:lnTo>
                    <a:pt x="397" y="284"/>
                  </a:lnTo>
                  <a:lnTo>
                    <a:pt x="453" y="397"/>
                  </a:lnTo>
                  <a:lnTo>
                    <a:pt x="453" y="567"/>
                  </a:lnTo>
                  <a:lnTo>
                    <a:pt x="510" y="624"/>
                  </a:lnTo>
                  <a:lnTo>
                    <a:pt x="567" y="681"/>
                  </a:lnTo>
                  <a:lnTo>
                    <a:pt x="567" y="737"/>
                  </a:lnTo>
                  <a:lnTo>
                    <a:pt x="624" y="737"/>
                  </a:lnTo>
                  <a:lnTo>
                    <a:pt x="680" y="794"/>
                  </a:lnTo>
                  <a:lnTo>
                    <a:pt x="680" y="907"/>
                  </a:lnTo>
                  <a:lnTo>
                    <a:pt x="567" y="907"/>
                  </a:lnTo>
                  <a:lnTo>
                    <a:pt x="567" y="1021"/>
                  </a:lnTo>
                  <a:lnTo>
                    <a:pt x="453" y="1191"/>
                  </a:lnTo>
                  <a:lnTo>
                    <a:pt x="397" y="1248"/>
                  </a:lnTo>
                  <a:lnTo>
                    <a:pt x="340" y="1304"/>
                  </a:lnTo>
                  <a:lnTo>
                    <a:pt x="340" y="1418"/>
                  </a:lnTo>
                  <a:lnTo>
                    <a:pt x="283" y="1474"/>
                  </a:lnTo>
                  <a:lnTo>
                    <a:pt x="227" y="1361"/>
                  </a:lnTo>
                  <a:lnTo>
                    <a:pt x="227" y="1304"/>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30" name="Freeform 933"/>
            <p:cNvSpPr>
              <a:spLocks/>
            </p:cNvSpPr>
            <p:nvPr/>
          </p:nvSpPr>
          <p:spPr bwMode="auto">
            <a:xfrm>
              <a:off x="8291513" y="1560513"/>
              <a:ext cx="539750" cy="809625"/>
            </a:xfrm>
            <a:custGeom>
              <a:avLst/>
              <a:gdLst>
                <a:gd name="T0" fmla="*/ 0 w 340"/>
                <a:gd name="T1" fmla="*/ 0 h 510"/>
                <a:gd name="T2" fmla="*/ 113 w 340"/>
                <a:gd name="T3" fmla="*/ 56 h 510"/>
                <a:gd name="T4" fmla="*/ 170 w 340"/>
                <a:gd name="T5" fmla="*/ 113 h 510"/>
                <a:gd name="T6" fmla="*/ 170 w 340"/>
                <a:gd name="T7" fmla="*/ 227 h 510"/>
                <a:gd name="T8" fmla="*/ 227 w 340"/>
                <a:gd name="T9" fmla="*/ 227 h 510"/>
                <a:gd name="T10" fmla="*/ 283 w 340"/>
                <a:gd name="T11" fmla="*/ 283 h 510"/>
                <a:gd name="T12" fmla="*/ 340 w 340"/>
                <a:gd name="T13" fmla="*/ 283 h 510"/>
                <a:gd name="T14" fmla="*/ 340 w 340"/>
                <a:gd name="T15" fmla="*/ 397 h 510"/>
                <a:gd name="T16" fmla="*/ 283 w 340"/>
                <a:gd name="T17" fmla="*/ 510 h 510"/>
                <a:gd name="T18" fmla="*/ 227 w 340"/>
                <a:gd name="T19" fmla="*/ 453 h 510"/>
                <a:gd name="T20" fmla="*/ 170 w 340"/>
                <a:gd name="T21" fmla="*/ 453 h 510"/>
                <a:gd name="T22" fmla="*/ 170 w 340"/>
                <a:gd name="T23" fmla="*/ 397 h 510"/>
                <a:gd name="T24" fmla="*/ 56 w 340"/>
                <a:gd name="T25" fmla="*/ 283 h 510"/>
                <a:gd name="T26" fmla="*/ 56 w 340"/>
                <a:gd name="T27" fmla="*/ 113 h 510"/>
                <a:gd name="T28" fmla="*/ 0 w 340"/>
                <a:gd name="T29" fmla="*/ 0 h 5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0"/>
                <a:gd name="T46" fmla="*/ 0 h 510"/>
                <a:gd name="T47" fmla="*/ 340 w 340"/>
                <a:gd name="T48" fmla="*/ 510 h 5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0" h="510">
                  <a:moveTo>
                    <a:pt x="0" y="0"/>
                  </a:moveTo>
                  <a:lnTo>
                    <a:pt x="113" y="56"/>
                  </a:lnTo>
                  <a:lnTo>
                    <a:pt x="170" y="113"/>
                  </a:lnTo>
                  <a:lnTo>
                    <a:pt x="170" y="227"/>
                  </a:lnTo>
                  <a:lnTo>
                    <a:pt x="227" y="227"/>
                  </a:lnTo>
                  <a:lnTo>
                    <a:pt x="283" y="283"/>
                  </a:lnTo>
                  <a:lnTo>
                    <a:pt x="340" y="283"/>
                  </a:lnTo>
                  <a:lnTo>
                    <a:pt x="340" y="397"/>
                  </a:lnTo>
                  <a:lnTo>
                    <a:pt x="283" y="510"/>
                  </a:lnTo>
                  <a:lnTo>
                    <a:pt x="227" y="453"/>
                  </a:lnTo>
                  <a:lnTo>
                    <a:pt x="170" y="453"/>
                  </a:lnTo>
                  <a:lnTo>
                    <a:pt x="170" y="397"/>
                  </a:lnTo>
                  <a:lnTo>
                    <a:pt x="56" y="283"/>
                  </a:lnTo>
                  <a:lnTo>
                    <a:pt x="56" y="113"/>
                  </a:lnTo>
                  <a:lnTo>
                    <a:pt x="0" y="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31" name="Freeform 934"/>
            <p:cNvSpPr>
              <a:spLocks/>
            </p:cNvSpPr>
            <p:nvPr/>
          </p:nvSpPr>
          <p:spPr bwMode="auto">
            <a:xfrm>
              <a:off x="8201025" y="2190750"/>
              <a:ext cx="1260475" cy="1258888"/>
            </a:xfrm>
            <a:custGeom>
              <a:avLst/>
              <a:gdLst>
                <a:gd name="T0" fmla="*/ 0 w 794"/>
                <a:gd name="T1" fmla="*/ 680 h 793"/>
                <a:gd name="T2" fmla="*/ 0 w 794"/>
                <a:gd name="T3" fmla="*/ 623 h 793"/>
                <a:gd name="T4" fmla="*/ 113 w 794"/>
                <a:gd name="T5" fmla="*/ 510 h 793"/>
                <a:gd name="T6" fmla="*/ 227 w 794"/>
                <a:gd name="T7" fmla="*/ 340 h 793"/>
                <a:gd name="T8" fmla="*/ 227 w 794"/>
                <a:gd name="T9" fmla="*/ 226 h 793"/>
                <a:gd name="T10" fmla="*/ 340 w 794"/>
                <a:gd name="T11" fmla="*/ 226 h 793"/>
                <a:gd name="T12" fmla="*/ 340 w 794"/>
                <a:gd name="T13" fmla="*/ 113 h 793"/>
                <a:gd name="T14" fmla="*/ 397 w 794"/>
                <a:gd name="T15" fmla="*/ 0 h 793"/>
                <a:gd name="T16" fmla="*/ 454 w 794"/>
                <a:gd name="T17" fmla="*/ 113 h 793"/>
                <a:gd name="T18" fmla="*/ 454 w 794"/>
                <a:gd name="T19" fmla="*/ 170 h 793"/>
                <a:gd name="T20" fmla="*/ 510 w 794"/>
                <a:gd name="T21" fmla="*/ 226 h 793"/>
                <a:gd name="T22" fmla="*/ 510 w 794"/>
                <a:gd name="T23" fmla="*/ 283 h 793"/>
                <a:gd name="T24" fmla="*/ 567 w 794"/>
                <a:gd name="T25" fmla="*/ 226 h 793"/>
                <a:gd name="T26" fmla="*/ 680 w 794"/>
                <a:gd name="T27" fmla="*/ 453 h 793"/>
                <a:gd name="T28" fmla="*/ 737 w 794"/>
                <a:gd name="T29" fmla="*/ 510 h 793"/>
                <a:gd name="T30" fmla="*/ 794 w 794"/>
                <a:gd name="T31" fmla="*/ 623 h 793"/>
                <a:gd name="T32" fmla="*/ 794 w 794"/>
                <a:gd name="T33" fmla="*/ 737 h 793"/>
                <a:gd name="T34" fmla="*/ 680 w 794"/>
                <a:gd name="T35" fmla="*/ 793 h 793"/>
                <a:gd name="T36" fmla="*/ 624 w 794"/>
                <a:gd name="T37" fmla="*/ 793 h 793"/>
                <a:gd name="T38" fmla="*/ 624 w 794"/>
                <a:gd name="T39" fmla="*/ 680 h 793"/>
                <a:gd name="T40" fmla="*/ 510 w 794"/>
                <a:gd name="T41" fmla="*/ 623 h 793"/>
                <a:gd name="T42" fmla="*/ 340 w 794"/>
                <a:gd name="T43" fmla="*/ 623 h 793"/>
                <a:gd name="T44" fmla="*/ 340 w 794"/>
                <a:gd name="T45" fmla="*/ 737 h 793"/>
                <a:gd name="T46" fmla="*/ 397 w 794"/>
                <a:gd name="T47" fmla="*/ 793 h 793"/>
                <a:gd name="T48" fmla="*/ 227 w 794"/>
                <a:gd name="T49" fmla="*/ 793 h 793"/>
                <a:gd name="T50" fmla="*/ 227 w 794"/>
                <a:gd name="T51" fmla="*/ 737 h 793"/>
                <a:gd name="T52" fmla="*/ 113 w 794"/>
                <a:gd name="T53" fmla="*/ 737 h 793"/>
                <a:gd name="T54" fmla="*/ 0 w 794"/>
                <a:gd name="T55" fmla="*/ 680 h 79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4"/>
                <a:gd name="T85" fmla="*/ 0 h 793"/>
                <a:gd name="T86" fmla="*/ 794 w 794"/>
                <a:gd name="T87" fmla="*/ 793 h 79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4" h="793">
                  <a:moveTo>
                    <a:pt x="0" y="680"/>
                  </a:moveTo>
                  <a:lnTo>
                    <a:pt x="0" y="623"/>
                  </a:lnTo>
                  <a:lnTo>
                    <a:pt x="113" y="510"/>
                  </a:lnTo>
                  <a:lnTo>
                    <a:pt x="227" y="340"/>
                  </a:lnTo>
                  <a:lnTo>
                    <a:pt x="227" y="226"/>
                  </a:lnTo>
                  <a:lnTo>
                    <a:pt x="340" y="226"/>
                  </a:lnTo>
                  <a:lnTo>
                    <a:pt x="340" y="113"/>
                  </a:lnTo>
                  <a:lnTo>
                    <a:pt x="397" y="0"/>
                  </a:lnTo>
                  <a:lnTo>
                    <a:pt x="454" y="113"/>
                  </a:lnTo>
                  <a:lnTo>
                    <a:pt x="454" y="170"/>
                  </a:lnTo>
                  <a:lnTo>
                    <a:pt x="510" y="226"/>
                  </a:lnTo>
                  <a:lnTo>
                    <a:pt x="510" y="283"/>
                  </a:lnTo>
                  <a:lnTo>
                    <a:pt x="567" y="226"/>
                  </a:lnTo>
                  <a:lnTo>
                    <a:pt x="680" y="453"/>
                  </a:lnTo>
                  <a:lnTo>
                    <a:pt x="737" y="510"/>
                  </a:lnTo>
                  <a:lnTo>
                    <a:pt x="794" y="623"/>
                  </a:lnTo>
                  <a:lnTo>
                    <a:pt x="794" y="737"/>
                  </a:lnTo>
                  <a:lnTo>
                    <a:pt x="680" y="793"/>
                  </a:lnTo>
                  <a:lnTo>
                    <a:pt x="624" y="793"/>
                  </a:lnTo>
                  <a:lnTo>
                    <a:pt x="624" y="680"/>
                  </a:lnTo>
                  <a:lnTo>
                    <a:pt x="510" y="623"/>
                  </a:lnTo>
                  <a:lnTo>
                    <a:pt x="340" y="623"/>
                  </a:lnTo>
                  <a:lnTo>
                    <a:pt x="340" y="737"/>
                  </a:lnTo>
                  <a:lnTo>
                    <a:pt x="397" y="793"/>
                  </a:lnTo>
                  <a:lnTo>
                    <a:pt x="227" y="793"/>
                  </a:lnTo>
                  <a:lnTo>
                    <a:pt x="227" y="737"/>
                  </a:lnTo>
                  <a:lnTo>
                    <a:pt x="113" y="737"/>
                  </a:lnTo>
                  <a:lnTo>
                    <a:pt x="0" y="68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32" name="Freeform 935"/>
            <p:cNvSpPr>
              <a:spLocks/>
            </p:cNvSpPr>
            <p:nvPr/>
          </p:nvSpPr>
          <p:spPr bwMode="auto">
            <a:xfrm>
              <a:off x="8651875" y="3179763"/>
              <a:ext cx="539750" cy="720725"/>
            </a:xfrm>
            <a:custGeom>
              <a:avLst/>
              <a:gdLst/>
              <a:ahLst/>
              <a:cxnLst>
                <a:cxn ang="0">
                  <a:pos x="0" y="170"/>
                </a:cxn>
                <a:cxn ang="0">
                  <a:pos x="0" y="397"/>
                </a:cxn>
                <a:cxn ang="0">
                  <a:pos x="113" y="397"/>
                </a:cxn>
                <a:cxn ang="0">
                  <a:pos x="170" y="454"/>
                </a:cxn>
                <a:cxn ang="0">
                  <a:pos x="283" y="397"/>
                </a:cxn>
                <a:cxn ang="0">
                  <a:pos x="283" y="227"/>
                </a:cxn>
                <a:cxn ang="0">
                  <a:pos x="340" y="170"/>
                </a:cxn>
                <a:cxn ang="0">
                  <a:pos x="340" y="57"/>
                </a:cxn>
                <a:cxn ang="0">
                  <a:pos x="226" y="0"/>
                </a:cxn>
                <a:cxn ang="0">
                  <a:pos x="56" y="0"/>
                </a:cxn>
                <a:cxn ang="0">
                  <a:pos x="56" y="114"/>
                </a:cxn>
                <a:cxn ang="0">
                  <a:pos x="113" y="170"/>
                </a:cxn>
                <a:cxn ang="0">
                  <a:pos x="0" y="170"/>
                </a:cxn>
              </a:cxnLst>
              <a:rect l="0" t="0" r="r" b="b"/>
              <a:pathLst>
                <a:path w="340" h="454">
                  <a:moveTo>
                    <a:pt x="0" y="170"/>
                  </a:moveTo>
                  <a:lnTo>
                    <a:pt x="0" y="397"/>
                  </a:lnTo>
                  <a:lnTo>
                    <a:pt x="113" y="397"/>
                  </a:lnTo>
                  <a:lnTo>
                    <a:pt x="170" y="454"/>
                  </a:lnTo>
                  <a:lnTo>
                    <a:pt x="283" y="397"/>
                  </a:lnTo>
                  <a:lnTo>
                    <a:pt x="283" y="227"/>
                  </a:lnTo>
                  <a:lnTo>
                    <a:pt x="340" y="170"/>
                  </a:lnTo>
                  <a:lnTo>
                    <a:pt x="340" y="57"/>
                  </a:lnTo>
                  <a:lnTo>
                    <a:pt x="226" y="0"/>
                  </a:lnTo>
                  <a:lnTo>
                    <a:pt x="56" y="0"/>
                  </a:lnTo>
                  <a:lnTo>
                    <a:pt x="56" y="114"/>
                  </a:lnTo>
                  <a:lnTo>
                    <a:pt x="113" y="170"/>
                  </a:lnTo>
                  <a:lnTo>
                    <a:pt x="0" y="170"/>
                  </a:lnTo>
                  <a:close/>
                </a:path>
              </a:pathLst>
            </a:custGeom>
            <a:solidFill>
              <a:schemeClr val="bg1"/>
            </a:solidFill>
            <a:ln w="12700" cap="flat" cmpd="sng">
              <a:solidFill>
                <a:srgbClr val="008000"/>
              </a:solidFill>
              <a:prstDash val="solid"/>
              <a:round/>
              <a:headEnd/>
              <a:tailEnd/>
            </a:ln>
            <a:effectLst/>
          </p:spPr>
          <p:txBody>
            <a:bodyPr/>
            <a:lstStyle/>
            <a:p>
              <a:pPr>
                <a:defRPr/>
              </a:pPr>
              <a:endParaRPr lang="ja-JP" altLang="en-US"/>
            </a:p>
          </p:txBody>
        </p:sp>
        <p:sp>
          <p:nvSpPr>
            <p:cNvPr id="33" name="Freeform 936"/>
            <p:cNvSpPr>
              <a:spLocks/>
            </p:cNvSpPr>
            <p:nvPr/>
          </p:nvSpPr>
          <p:spPr bwMode="auto">
            <a:xfrm>
              <a:off x="8021638" y="3270250"/>
              <a:ext cx="630237" cy="720725"/>
            </a:xfrm>
            <a:custGeom>
              <a:avLst/>
              <a:gdLst>
                <a:gd name="T0" fmla="*/ 113 w 397"/>
                <a:gd name="T1" fmla="*/ 57 h 454"/>
                <a:gd name="T2" fmla="*/ 113 w 397"/>
                <a:gd name="T3" fmla="*/ 0 h 454"/>
                <a:gd name="T4" fmla="*/ 226 w 397"/>
                <a:gd name="T5" fmla="*/ 57 h 454"/>
                <a:gd name="T6" fmla="*/ 340 w 397"/>
                <a:gd name="T7" fmla="*/ 57 h 454"/>
                <a:gd name="T8" fmla="*/ 340 w 397"/>
                <a:gd name="T9" fmla="*/ 113 h 454"/>
                <a:gd name="T10" fmla="*/ 397 w 397"/>
                <a:gd name="T11" fmla="*/ 113 h 454"/>
                <a:gd name="T12" fmla="*/ 397 w 397"/>
                <a:gd name="T13" fmla="*/ 340 h 454"/>
                <a:gd name="T14" fmla="*/ 283 w 397"/>
                <a:gd name="T15" fmla="*/ 340 h 454"/>
                <a:gd name="T16" fmla="*/ 226 w 397"/>
                <a:gd name="T17" fmla="*/ 284 h 454"/>
                <a:gd name="T18" fmla="*/ 170 w 397"/>
                <a:gd name="T19" fmla="*/ 454 h 454"/>
                <a:gd name="T20" fmla="*/ 56 w 397"/>
                <a:gd name="T21" fmla="*/ 340 h 454"/>
                <a:gd name="T22" fmla="*/ 56 w 397"/>
                <a:gd name="T23" fmla="*/ 284 h 454"/>
                <a:gd name="T24" fmla="*/ 0 w 397"/>
                <a:gd name="T25" fmla="*/ 284 h 454"/>
                <a:gd name="T26" fmla="*/ 0 w 397"/>
                <a:gd name="T27" fmla="*/ 113 h 454"/>
                <a:gd name="T28" fmla="*/ 56 w 397"/>
                <a:gd name="T29" fmla="*/ 113 h 454"/>
                <a:gd name="T30" fmla="*/ 113 w 397"/>
                <a:gd name="T31" fmla="*/ 57 h 4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97"/>
                <a:gd name="T49" fmla="*/ 0 h 454"/>
                <a:gd name="T50" fmla="*/ 397 w 397"/>
                <a:gd name="T51" fmla="*/ 454 h 4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97" h="454">
                  <a:moveTo>
                    <a:pt x="113" y="57"/>
                  </a:moveTo>
                  <a:lnTo>
                    <a:pt x="113" y="0"/>
                  </a:lnTo>
                  <a:lnTo>
                    <a:pt x="226" y="57"/>
                  </a:lnTo>
                  <a:lnTo>
                    <a:pt x="340" y="57"/>
                  </a:lnTo>
                  <a:lnTo>
                    <a:pt x="340" y="113"/>
                  </a:lnTo>
                  <a:lnTo>
                    <a:pt x="397" y="113"/>
                  </a:lnTo>
                  <a:lnTo>
                    <a:pt x="397" y="340"/>
                  </a:lnTo>
                  <a:lnTo>
                    <a:pt x="283" y="340"/>
                  </a:lnTo>
                  <a:lnTo>
                    <a:pt x="226" y="284"/>
                  </a:lnTo>
                  <a:lnTo>
                    <a:pt x="170" y="454"/>
                  </a:lnTo>
                  <a:lnTo>
                    <a:pt x="56" y="340"/>
                  </a:lnTo>
                  <a:lnTo>
                    <a:pt x="56" y="284"/>
                  </a:lnTo>
                  <a:lnTo>
                    <a:pt x="0" y="284"/>
                  </a:lnTo>
                  <a:lnTo>
                    <a:pt x="0" y="113"/>
                  </a:lnTo>
                  <a:lnTo>
                    <a:pt x="56" y="113"/>
                  </a:lnTo>
                  <a:lnTo>
                    <a:pt x="113" y="57"/>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34" name="Freeform 938"/>
            <p:cNvSpPr>
              <a:spLocks/>
            </p:cNvSpPr>
            <p:nvPr/>
          </p:nvSpPr>
          <p:spPr bwMode="auto">
            <a:xfrm>
              <a:off x="7480300" y="3179763"/>
              <a:ext cx="630238" cy="541337"/>
            </a:xfrm>
            <a:custGeom>
              <a:avLst/>
              <a:gdLst>
                <a:gd name="T0" fmla="*/ 2147483647 w 397"/>
                <a:gd name="T1" fmla="*/ 2147483647 h 341"/>
                <a:gd name="T2" fmla="*/ 0 w 397"/>
                <a:gd name="T3" fmla="*/ 2147483647 h 341"/>
                <a:gd name="T4" fmla="*/ 2147483647 w 397"/>
                <a:gd name="T5" fmla="*/ 2147483647 h 341"/>
                <a:gd name="T6" fmla="*/ 2147483647 w 397"/>
                <a:gd name="T7" fmla="*/ 2147483647 h 341"/>
                <a:gd name="T8" fmla="*/ 2147483647 w 397"/>
                <a:gd name="T9" fmla="*/ 2147483647 h 341"/>
                <a:gd name="T10" fmla="*/ 2147483647 w 397"/>
                <a:gd name="T11" fmla="*/ 2147483647 h 341"/>
                <a:gd name="T12" fmla="*/ 2147483647 w 397"/>
                <a:gd name="T13" fmla="*/ 0 h 341"/>
                <a:gd name="T14" fmla="*/ 2147483647 w 397"/>
                <a:gd name="T15" fmla="*/ 2147483647 h 341"/>
                <a:gd name="T16" fmla="*/ 2147483647 w 397"/>
                <a:gd name="T17" fmla="*/ 2147483647 h 341"/>
                <a:gd name="T18" fmla="*/ 2147483647 w 397"/>
                <a:gd name="T19" fmla="*/ 2147483647 h 341"/>
                <a:gd name="T20" fmla="*/ 2147483647 w 397"/>
                <a:gd name="T21" fmla="*/ 2147483647 h 341"/>
                <a:gd name="T22" fmla="*/ 2147483647 w 397"/>
                <a:gd name="T23" fmla="*/ 2147483647 h 341"/>
                <a:gd name="T24" fmla="*/ 2147483647 w 397"/>
                <a:gd name="T25" fmla="*/ 2147483647 h 341"/>
                <a:gd name="T26" fmla="*/ 2147483647 w 397"/>
                <a:gd name="T27" fmla="*/ 2147483647 h 341"/>
                <a:gd name="T28" fmla="*/ 2147483647 w 397"/>
                <a:gd name="T29" fmla="*/ 2147483647 h 3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97"/>
                <a:gd name="T46" fmla="*/ 0 h 341"/>
                <a:gd name="T47" fmla="*/ 397 w 397"/>
                <a:gd name="T48" fmla="*/ 341 h 3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97" h="341">
                  <a:moveTo>
                    <a:pt x="57" y="227"/>
                  </a:moveTo>
                  <a:lnTo>
                    <a:pt x="0" y="114"/>
                  </a:lnTo>
                  <a:lnTo>
                    <a:pt x="57" y="57"/>
                  </a:lnTo>
                  <a:lnTo>
                    <a:pt x="171" y="57"/>
                  </a:lnTo>
                  <a:lnTo>
                    <a:pt x="114" y="114"/>
                  </a:lnTo>
                  <a:lnTo>
                    <a:pt x="171" y="170"/>
                  </a:lnTo>
                  <a:lnTo>
                    <a:pt x="341" y="0"/>
                  </a:lnTo>
                  <a:lnTo>
                    <a:pt x="341" y="57"/>
                  </a:lnTo>
                  <a:lnTo>
                    <a:pt x="397" y="170"/>
                  </a:lnTo>
                  <a:lnTo>
                    <a:pt x="341" y="170"/>
                  </a:lnTo>
                  <a:lnTo>
                    <a:pt x="341" y="284"/>
                  </a:lnTo>
                  <a:lnTo>
                    <a:pt x="284" y="227"/>
                  </a:lnTo>
                  <a:lnTo>
                    <a:pt x="227" y="341"/>
                  </a:lnTo>
                  <a:lnTo>
                    <a:pt x="57" y="284"/>
                  </a:lnTo>
                  <a:lnTo>
                    <a:pt x="57" y="227"/>
                  </a:lnTo>
                  <a:close/>
                </a:path>
              </a:pathLst>
            </a:custGeom>
            <a:solidFill>
              <a:schemeClr val="bg1"/>
            </a:solidFill>
            <a:ln w="12700" cap="flat" cmpd="sng">
              <a:solidFill>
                <a:srgbClr val="008000"/>
              </a:solidFill>
              <a:prstDash val="solid"/>
              <a:round/>
              <a:headEnd/>
              <a:tailEnd/>
            </a:ln>
          </p:spPr>
          <p:txBody>
            <a:bodyPr/>
            <a:lstStyle/>
            <a:p>
              <a:endParaRPr lang="ja-JP" altLang="en-US"/>
            </a:p>
          </p:txBody>
        </p:sp>
        <p:sp>
          <p:nvSpPr>
            <p:cNvPr id="35" name="Freeform 939"/>
            <p:cNvSpPr>
              <a:spLocks/>
            </p:cNvSpPr>
            <p:nvPr/>
          </p:nvSpPr>
          <p:spPr bwMode="auto">
            <a:xfrm>
              <a:off x="7661275" y="3540125"/>
              <a:ext cx="449263" cy="720725"/>
            </a:xfrm>
            <a:custGeom>
              <a:avLst/>
              <a:gdLst>
                <a:gd name="T0" fmla="*/ 170 w 283"/>
                <a:gd name="T1" fmla="*/ 0 h 454"/>
                <a:gd name="T2" fmla="*/ 113 w 283"/>
                <a:gd name="T3" fmla="*/ 114 h 454"/>
                <a:gd name="T4" fmla="*/ 0 w 283"/>
                <a:gd name="T5" fmla="*/ 114 h 454"/>
                <a:gd name="T6" fmla="*/ 0 w 283"/>
                <a:gd name="T7" fmla="*/ 170 h 454"/>
                <a:gd name="T8" fmla="*/ 0 w 283"/>
                <a:gd name="T9" fmla="*/ 284 h 454"/>
                <a:gd name="T10" fmla="*/ 0 w 283"/>
                <a:gd name="T11" fmla="*/ 340 h 454"/>
                <a:gd name="T12" fmla="*/ 57 w 283"/>
                <a:gd name="T13" fmla="*/ 454 h 454"/>
                <a:gd name="T14" fmla="*/ 170 w 283"/>
                <a:gd name="T15" fmla="*/ 340 h 454"/>
                <a:gd name="T16" fmla="*/ 113 w 283"/>
                <a:gd name="T17" fmla="*/ 227 h 454"/>
                <a:gd name="T18" fmla="*/ 170 w 283"/>
                <a:gd name="T19" fmla="*/ 170 h 454"/>
                <a:gd name="T20" fmla="*/ 283 w 283"/>
                <a:gd name="T21" fmla="*/ 170 h 454"/>
                <a:gd name="T22" fmla="*/ 283 w 283"/>
                <a:gd name="T23" fmla="*/ 114 h 454"/>
                <a:gd name="T24" fmla="*/ 227 w 283"/>
                <a:gd name="T25" fmla="*/ 114 h 454"/>
                <a:gd name="T26" fmla="*/ 227 w 283"/>
                <a:gd name="T27" fmla="*/ 57 h 454"/>
                <a:gd name="T28" fmla="*/ 170 w 283"/>
                <a:gd name="T29" fmla="*/ 0 h 4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3"/>
                <a:gd name="T46" fmla="*/ 0 h 454"/>
                <a:gd name="T47" fmla="*/ 283 w 283"/>
                <a:gd name="T48" fmla="*/ 454 h 45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3" h="454">
                  <a:moveTo>
                    <a:pt x="170" y="0"/>
                  </a:moveTo>
                  <a:lnTo>
                    <a:pt x="113" y="114"/>
                  </a:lnTo>
                  <a:lnTo>
                    <a:pt x="0" y="114"/>
                  </a:lnTo>
                  <a:lnTo>
                    <a:pt x="0" y="170"/>
                  </a:lnTo>
                  <a:lnTo>
                    <a:pt x="0" y="284"/>
                  </a:lnTo>
                  <a:lnTo>
                    <a:pt x="0" y="340"/>
                  </a:lnTo>
                  <a:lnTo>
                    <a:pt x="57" y="454"/>
                  </a:lnTo>
                  <a:lnTo>
                    <a:pt x="170" y="340"/>
                  </a:lnTo>
                  <a:lnTo>
                    <a:pt x="113" y="227"/>
                  </a:lnTo>
                  <a:lnTo>
                    <a:pt x="170" y="170"/>
                  </a:lnTo>
                  <a:lnTo>
                    <a:pt x="283" y="170"/>
                  </a:lnTo>
                  <a:lnTo>
                    <a:pt x="283" y="114"/>
                  </a:lnTo>
                  <a:lnTo>
                    <a:pt x="227" y="114"/>
                  </a:lnTo>
                  <a:lnTo>
                    <a:pt x="227" y="57"/>
                  </a:lnTo>
                  <a:lnTo>
                    <a:pt x="170" y="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36" name="Freeform 940"/>
            <p:cNvSpPr>
              <a:spLocks/>
            </p:cNvSpPr>
            <p:nvPr/>
          </p:nvSpPr>
          <p:spPr bwMode="auto">
            <a:xfrm>
              <a:off x="7840663" y="3810000"/>
              <a:ext cx="450850" cy="450850"/>
            </a:xfrm>
            <a:custGeom>
              <a:avLst/>
              <a:gdLst>
                <a:gd name="T0" fmla="*/ 170 w 284"/>
                <a:gd name="T1" fmla="*/ 0 h 284"/>
                <a:gd name="T2" fmla="*/ 57 w 284"/>
                <a:gd name="T3" fmla="*/ 0 h 284"/>
                <a:gd name="T4" fmla="*/ 0 w 284"/>
                <a:gd name="T5" fmla="*/ 57 h 284"/>
                <a:gd name="T6" fmla="*/ 57 w 284"/>
                <a:gd name="T7" fmla="*/ 170 h 284"/>
                <a:gd name="T8" fmla="*/ 57 w 284"/>
                <a:gd name="T9" fmla="*/ 284 h 284"/>
                <a:gd name="T10" fmla="*/ 170 w 284"/>
                <a:gd name="T11" fmla="*/ 227 h 284"/>
                <a:gd name="T12" fmla="*/ 284 w 284"/>
                <a:gd name="T13" fmla="*/ 227 h 284"/>
                <a:gd name="T14" fmla="*/ 284 w 284"/>
                <a:gd name="T15" fmla="*/ 114 h 284"/>
                <a:gd name="T16" fmla="*/ 170 w 284"/>
                <a:gd name="T17" fmla="*/ 0 h 2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4"/>
                <a:gd name="T28" fmla="*/ 0 h 284"/>
                <a:gd name="T29" fmla="*/ 284 w 284"/>
                <a:gd name="T30" fmla="*/ 284 h 2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4" h="284">
                  <a:moveTo>
                    <a:pt x="170" y="0"/>
                  </a:moveTo>
                  <a:lnTo>
                    <a:pt x="57" y="0"/>
                  </a:lnTo>
                  <a:lnTo>
                    <a:pt x="0" y="57"/>
                  </a:lnTo>
                  <a:lnTo>
                    <a:pt x="57" y="170"/>
                  </a:lnTo>
                  <a:lnTo>
                    <a:pt x="57" y="284"/>
                  </a:lnTo>
                  <a:lnTo>
                    <a:pt x="170" y="227"/>
                  </a:lnTo>
                  <a:lnTo>
                    <a:pt x="284" y="227"/>
                  </a:lnTo>
                  <a:lnTo>
                    <a:pt x="284" y="114"/>
                  </a:lnTo>
                  <a:lnTo>
                    <a:pt x="170" y="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37" name="Freeform 941"/>
            <p:cNvSpPr>
              <a:spLocks/>
            </p:cNvSpPr>
            <p:nvPr/>
          </p:nvSpPr>
          <p:spPr bwMode="auto">
            <a:xfrm>
              <a:off x="8291513" y="3721100"/>
              <a:ext cx="809625" cy="628650"/>
            </a:xfrm>
            <a:custGeom>
              <a:avLst/>
              <a:gdLst>
                <a:gd name="T0" fmla="*/ 2147483647 w 510"/>
                <a:gd name="T1" fmla="*/ 2147483647 h 396"/>
                <a:gd name="T2" fmla="*/ 2147483647 w 510"/>
                <a:gd name="T3" fmla="*/ 2147483647 h 396"/>
                <a:gd name="T4" fmla="*/ 2147483647 w 510"/>
                <a:gd name="T5" fmla="*/ 0 h 396"/>
                <a:gd name="T6" fmla="*/ 0 w 510"/>
                <a:gd name="T7" fmla="*/ 2147483647 h 396"/>
                <a:gd name="T8" fmla="*/ 2147483647 w 510"/>
                <a:gd name="T9" fmla="*/ 2147483647 h 396"/>
                <a:gd name="T10" fmla="*/ 2147483647 w 510"/>
                <a:gd name="T11" fmla="*/ 2147483647 h 396"/>
                <a:gd name="T12" fmla="*/ 2147483647 w 510"/>
                <a:gd name="T13" fmla="*/ 2147483647 h 396"/>
                <a:gd name="T14" fmla="*/ 2147483647 w 510"/>
                <a:gd name="T15" fmla="*/ 2147483647 h 396"/>
                <a:gd name="T16" fmla="*/ 2147483647 w 510"/>
                <a:gd name="T17" fmla="*/ 2147483647 h 396"/>
                <a:gd name="T18" fmla="*/ 2147483647 w 510"/>
                <a:gd name="T19" fmla="*/ 2147483647 h 3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0"/>
                <a:gd name="T31" fmla="*/ 0 h 396"/>
                <a:gd name="T32" fmla="*/ 510 w 510"/>
                <a:gd name="T33" fmla="*/ 396 h 3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0" h="396">
                  <a:moveTo>
                    <a:pt x="340" y="56"/>
                  </a:moveTo>
                  <a:lnTo>
                    <a:pt x="113" y="56"/>
                  </a:lnTo>
                  <a:lnTo>
                    <a:pt x="56" y="0"/>
                  </a:lnTo>
                  <a:lnTo>
                    <a:pt x="0" y="170"/>
                  </a:lnTo>
                  <a:lnTo>
                    <a:pt x="227" y="226"/>
                  </a:lnTo>
                  <a:lnTo>
                    <a:pt x="340" y="396"/>
                  </a:lnTo>
                  <a:lnTo>
                    <a:pt x="510" y="226"/>
                  </a:lnTo>
                  <a:lnTo>
                    <a:pt x="510" y="170"/>
                  </a:lnTo>
                  <a:lnTo>
                    <a:pt x="397" y="113"/>
                  </a:lnTo>
                  <a:lnTo>
                    <a:pt x="340" y="56"/>
                  </a:lnTo>
                  <a:close/>
                </a:path>
              </a:pathLst>
            </a:custGeom>
            <a:solidFill>
              <a:srgbClr val="CCFF99"/>
            </a:solidFill>
            <a:ln w="12700" cap="flat" cmpd="sng">
              <a:solidFill>
                <a:srgbClr val="008000"/>
              </a:solidFill>
              <a:prstDash val="solid"/>
              <a:round/>
              <a:headEnd/>
              <a:tailEnd/>
            </a:ln>
          </p:spPr>
          <p:txBody>
            <a:bodyPr/>
            <a:lstStyle/>
            <a:p>
              <a:endParaRPr lang="ja-JP" altLang="en-US"/>
            </a:p>
          </p:txBody>
        </p:sp>
        <p:sp>
          <p:nvSpPr>
            <p:cNvPr id="38" name="Freeform 943"/>
            <p:cNvSpPr>
              <a:spLocks/>
            </p:cNvSpPr>
            <p:nvPr/>
          </p:nvSpPr>
          <p:spPr bwMode="auto">
            <a:xfrm>
              <a:off x="7931150" y="3990975"/>
              <a:ext cx="900113" cy="449263"/>
            </a:xfrm>
            <a:custGeom>
              <a:avLst/>
              <a:gdLst>
                <a:gd name="T0" fmla="*/ 227 w 567"/>
                <a:gd name="T1" fmla="*/ 0 h 283"/>
                <a:gd name="T2" fmla="*/ 227 w 567"/>
                <a:gd name="T3" fmla="*/ 113 h 283"/>
                <a:gd name="T4" fmla="*/ 113 w 567"/>
                <a:gd name="T5" fmla="*/ 113 h 283"/>
                <a:gd name="T6" fmla="*/ 0 w 567"/>
                <a:gd name="T7" fmla="*/ 170 h 283"/>
                <a:gd name="T8" fmla="*/ 57 w 567"/>
                <a:gd name="T9" fmla="*/ 226 h 283"/>
                <a:gd name="T10" fmla="*/ 113 w 567"/>
                <a:gd name="T11" fmla="*/ 226 h 283"/>
                <a:gd name="T12" fmla="*/ 227 w 567"/>
                <a:gd name="T13" fmla="*/ 283 h 283"/>
                <a:gd name="T14" fmla="*/ 170 w 567"/>
                <a:gd name="T15" fmla="*/ 226 h 283"/>
                <a:gd name="T16" fmla="*/ 567 w 567"/>
                <a:gd name="T17" fmla="*/ 226 h 283"/>
                <a:gd name="T18" fmla="*/ 454 w 567"/>
                <a:gd name="T19" fmla="*/ 56 h 283"/>
                <a:gd name="T20" fmla="*/ 227 w 567"/>
                <a:gd name="T21" fmla="*/ 0 h 2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7"/>
                <a:gd name="T34" fmla="*/ 0 h 283"/>
                <a:gd name="T35" fmla="*/ 567 w 567"/>
                <a:gd name="T36" fmla="*/ 283 h 2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7" h="283">
                  <a:moveTo>
                    <a:pt x="227" y="0"/>
                  </a:moveTo>
                  <a:lnTo>
                    <a:pt x="227" y="113"/>
                  </a:lnTo>
                  <a:lnTo>
                    <a:pt x="113" y="113"/>
                  </a:lnTo>
                  <a:lnTo>
                    <a:pt x="0" y="170"/>
                  </a:lnTo>
                  <a:lnTo>
                    <a:pt x="57" y="226"/>
                  </a:lnTo>
                  <a:lnTo>
                    <a:pt x="113" y="226"/>
                  </a:lnTo>
                  <a:lnTo>
                    <a:pt x="227" y="283"/>
                  </a:lnTo>
                  <a:lnTo>
                    <a:pt x="170" y="226"/>
                  </a:lnTo>
                  <a:lnTo>
                    <a:pt x="567" y="226"/>
                  </a:lnTo>
                  <a:lnTo>
                    <a:pt x="454" y="56"/>
                  </a:lnTo>
                  <a:lnTo>
                    <a:pt x="227" y="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39" name="Freeform 944"/>
            <p:cNvSpPr>
              <a:spLocks/>
            </p:cNvSpPr>
            <p:nvPr/>
          </p:nvSpPr>
          <p:spPr bwMode="auto">
            <a:xfrm>
              <a:off x="7661275" y="4260850"/>
              <a:ext cx="1169988" cy="900113"/>
            </a:xfrm>
            <a:custGeom>
              <a:avLst/>
              <a:gdLst>
                <a:gd name="T0" fmla="*/ 737 w 737"/>
                <a:gd name="T1" fmla="*/ 56 h 567"/>
                <a:gd name="T2" fmla="*/ 340 w 737"/>
                <a:gd name="T3" fmla="*/ 56 h 567"/>
                <a:gd name="T4" fmla="*/ 397 w 737"/>
                <a:gd name="T5" fmla="*/ 113 h 567"/>
                <a:gd name="T6" fmla="*/ 283 w 737"/>
                <a:gd name="T7" fmla="*/ 56 h 567"/>
                <a:gd name="T8" fmla="*/ 227 w 737"/>
                <a:gd name="T9" fmla="*/ 56 h 567"/>
                <a:gd name="T10" fmla="*/ 170 w 737"/>
                <a:gd name="T11" fmla="*/ 0 h 567"/>
                <a:gd name="T12" fmla="*/ 170 w 737"/>
                <a:gd name="T13" fmla="*/ 56 h 567"/>
                <a:gd name="T14" fmla="*/ 113 w 737"/>
                <a:gd name="T15" fmla="*/ 113 h 567"/>
                <a:gd name="T16" fmla="*/ 113 w 737"/>
                <a:gd name="T17" fmla="*/ 170 h 567"/>
                <a:gd name="T18" fmla="*/ 57 w 737"/>
                <a:gd name="T19" fmla="*/ 170 h 567"/>
                <a:gd name="T20" fmla="*/ 0 w 737"/>
                <a:gd name="T21" fmla="*/ 340 h 567"/>
                <a:gd name="T22" fmla="*/ 0 w 737"/>
                <a:gd name="T23" fmla="*/ 510 h 567"/>
                <a:gd name="T24" fmla="*/ 113 w 737"/>
                <a:gd name="T25" fmla="*/ 567 h 567"/>
                <a:gd name="T26" fmla="*/ 170 w 737"/>
                <a:gd name="T27" fmla="*/ 567 h 567"/>
                <a:gd name="T28" fmla="*/ 113 w 737"/>
                <a:gd name="T29" fmla="*/ 510 h 567"/>
                <a:gd name="T30" fmla="*/ 227 w 737"/>
                <a:gd name="T31" fmla="*/ 510 h 567"/>
                <a:gd name="T32" fmla="*/ 227 w 737"/>
                <a:gd name="T33" fmla="*/ 453 h 567"/>
                <a:gd name="T34" fmla="*/ 397 w 737"/>
                <a:gd name="T35" fmla="*/ 453 h 567"/>
                <a:gd name="T36" fmla="*/ 453 w 737"/>
                <a:gd name="T37" fmla="*/ 510 h 567"/>
                <a:gd name="T38" fmla="*/ 510 w 737"/>
                <a:gd name="T39" fmla="*/ 453 h 567"/>
                <a:gd name="T40" fmla="*/ 680 w 737"/>
                <a:gd name="T41" fmla="*/ 510 h 567"/>
                <a:gd name="T42" fmla="*/ 737 w 737"/>
                <a:gd name="T43" fmla="*/ 227 h 567"/>
                <a:gd name="T44" fmla="*/ 737 w 737"/>
                <a:gd name="T45" fmla="*/ 56 h 5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37"/>
                <a:gd name="T70" fmla="*/ 0 h 567"/>
                <a:gd name="T71" fmla="*/ 737 w 737"/>
                <a:gd name="T72" fmla="*/ 567 h 56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37" h="567">
                  <a:moveTo>
                    <a:pt x="737" y="56"/>
                  </a:moveTo>
                  <a:lnTo>
                    <a:pt x="340" y="56"/>
                  </a:lnTo>
                  <a:lnTo>
                    <a:pt x="397" y="113"/>
                  </a:lnTo>
                  <a:lnTo>
                    <a:pt x="283" y="56"/>
                  </a:lnTo>
                  <a:lnTo>
                    <a:pt x="227" y="56"/>
                  </a:lnTo>
                  <a:lnTo>
                    <a:pt x="170" y="0"/>
                  </a:lnTo>
                  <a:lnTo>
                    <a:pt x="170" y="56"/>
                  </a:lnTo>
                  <a:lnTo>
                    <a:pt x="113" y="113"/>
                  </a:lnTo>
                  <a:lnTo>
                    <a:pt x="113" y="170"/>
                  </a:lnTo>
                  <a:lnTo>
                    <a:pt x="57" y="170"/>
                  </a:lnTo>
                  <a:lnTo>
                    <a:pt x="0" y="340"/>
                  </a:lnTo>
                  <a:lnTo>
                    <a:pt x="0" y="510"/>
                  </a:lnTo>
                  <a:lnTo>
                    <a:pt x="113" y="567"/>
                  </a:lnTo>
                  <a:lnTo>
                    <a:pt x="170" y="567"/>
                  </a:lnTo>
                  <a:lnTo>
                    <a:pt x="113" y="510"/>
                  </a:lnTo>
                  <a:lnTo>
                    <a:pt x="227" y="510"/>
                  </a:lnTo>
                  <a:lnTo>
                    <a:pt x="227" y="453"/>
                  </a:lnTo>
                  <a:lnTo>
                    <a:pt x="397" y="453"/>
                  </a:lnTo>
                  <a:lnTo>
                    <a:pt x="453" y="510"/>
                  </a:lnTo>
                  <a:lnTo>
                    <a:pt x="510" y="453"/>
                  </a:lnTo>
                  <a:lnTo>
                    <a:pt x="680" y="510"/>
                  </a:lnTo>
                  <a:lnTo>
                    <a:pt x="737" y="227"/>
                  </a:lnTo>
                  <a:lnTo>
                    <a:pt x="737" y="56"/>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40" name="Freeform 946"/>
            <p:cNvSpPr>
              <a:spLocks/>
            </p:cNvSpPr>
            <p:nvPr/>
          </p:nvSpPr>
          <p:spPr bwMode="auto">
            <a:xfrm>
              <a:off x="7661275" y="4979988"/>
              <a:ext cx="1079500" cy="811212"/>
            </a:xfrm>
            <a:custGeom>
              <a:avLst/>
              <a:gdLst>
                <a:gd name="T0" fmla="*/ 680 w 680"/>
                <a:gd name="T1" fmla="*/ 57 h 511"/>
                <a:gd name="T2" fmla="*/ 510 w 680"/>
                <a:gd name="T3" fmla="*/ 0 h 511"/>
                <a:gd name="T4" fmla="*/ 453 w 680"/>
                <a:gd name="T5" fmla="*/ 57 h 511"/>
                <a:gd name="T6" fmla="*/ 397 w 680"/>
                <a:gd name="T7" fmla="*/ 0 h 511"/>
                <a:gd name="T8" fmla="*/ 227 w 680"/>
                <a:gd name="T9" fmla="*/ 0 h 511"/>
                <a:gd name="T10" fmla="*/ 227 w 680"/>
                <a:gd name="T11" fmla="*/ 57 h 511"/>
                <a:gd name="T12" fmla="*/ 113 w 680"/>
                <a:gd name="T13" fmla="*/ 57 h 511"/>
                <a:gd name="T14" fmla="*/ 170 w 680"/>
                <a:gd name="T15" fmla="*/ 114 h 511"/>
                <a:gd name="T16" fmla="*/ 113 w 680"/>
                <a:gd name="T17" fmla="*/ 114 h 511"/>
                <a:gd name="T18" fmla="*/ 113 w 680"/>
                <a:gd name="T19" fmla="*/ 171 h 511"/>
                <a:gd name="T20" fmla="*/ 0 w 680"/>
                <a:gd name="T21" fmla="*/ 171 h 511"/>
                <a:gd name="T22" fmla="*/ 0 w 680"/>
                <a:gd name="T23" fmla="*/ 227 h 511"/>
                <a:gd name="T24" fmla="*/ 113 w 680"/>
                <a:gd name="T25" fmla="*/ 284 h 511"/>
                <a:gd name="T26" fmla="*/ 170 w 680"/>
                <a:gd name="T27" fmla="*/ 341 h 511"/>
                <a:gd name="T28" fmla="*/ 113 w 680"/>
                <a:gd name="T29" fmla="*/ 397 h 511"/>
                <a:gd name="T30" fmla="*/ 170 w 680"/>
                <a:gd name="T31" fmla="*/ 454 h 511"/>
                <a:gd name="T32" fmla="*/ 283 w 680"/>
                <a:gd name="T33" fmla="*/ 511 h 511"/>
                <a:gd name="T34" fmla="*/ 340 w 680"/>
                <a:gd name="T35" fmla="*/ 454 h 511"/>
                <a:gd name="T36" fmla="*/ 340 w 680"/>
                <a:gd name="T37" fmla="*/ 397 h 511"/>
                <a:gd name="T38" fmla="*/ 453 w 680"/>
                <a:gd name="T39" fmla="*/ 397 h 511"/>
                <a:gd name="T40" fmla="*/ 567 w 680"/>
                <a:gd name="T41" fmla="*/ 341 h 511"/>
                <a:gd name="T42" fmla="*/ 624 w 680"/>
                <a:gd name="T43" fmla="*/ 171 h 511"/>
                <a:gd name="T44" fmla="*/ 624 w 680"/>
                <a:gd name="T45" fmla="*/ 114 h 511"/>
                <a:gd name="T46" fmla="*/ 680 w 680"/>
                <a:gd name="T47" fmla="*/ 57 h 5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80"/>
                <a:gd name="T73" fmla="*/ 0 h 511"/>
                <a:gd name="T74" fmla="*/ 680 w 680"/>
                <a:gd name="T75" fmla="*/ 511 h 51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80" h="511">
                  <a:moveTo>
                    <a:pt x="680" y="57"/>
                  </a:moveTo>
                  <a:lnTo>
                    <a:pt x="510" y="0"/>
                  </a:lnTo>
                  <a:lnTo>
                    <a:pt x="453" y="57"/>
                  </a:lnTo>
                  <a:lnTo>
                    <a:pt x="397" y="0"/>
                  </a:lnTo>
                  <a:lnTo>
                    <a:pt x="227" y="0"/>
                  </a:lnTo>
                  <a:lnTo>
                    <a:pt x="227" y="57"/>
                  </a:lnTo>
                  <a:lnTo>
                    <a:pt x="113" y="57"/>
                  </a:lnTo>
                  <a:lnTo>
                    <a:pt x="170" y="114"/>
                  </a:lnTo>
                  <a:lnTo>
                    <a:pt x="113" y="114"/>
                  </a:lnTo>
                  <a:lnTo>
                    <a:pt x="113" y="171"/>
                  </a:lnTo>
                  <a:lnTo>
                    <a:pt x="0" y="171"/>
                  </a:lnTo>
                  <a:lnTo>
                    <a:pt x="0" y="227"/>
                  </a:lnTo>
                  <a:lnTo>
                    <a:pt x="113" y="284"/>
                  </a:lnTo>
                  <a:lnTo>
                    <a:pt x="170" y="341"/>
                  </a:lnTo>
                  <a:lnTo>
                    <a:pt x="113" y="397"/>
                  </a:lnTo>
                  <a:lnTo>
                    <a:pt x="170" y="454"/>
                  </a:lnTo>
                  <a:lnTo>
                    <a:pt x="283" y="511"/>
                  </a:lnTo>
                  <a:lnTo>
                    <a:pt x="340" y="454"/>
                  </a:lnTo>
                  <a:lnTo>
                    <a:pt x="340" y="397"/>
                  </a:lnTo>
                  <a:lnTo>
                    <a:pt x="453" y="397"/>
                  </a:lnTo>
                  <a:lnTo>
                    <a:pt x="567" y="341"/>
                  </a:lnTo>
                  <a:lnTo>
                    <a:pt x="624" y="171"/>
                  </a:lnTo>
                  <a:lnTo>
                    <a:pt x="624" y="114"/>
                  </a:lnTo>
                  <a:lnTo>
                    <a:pt x="680" y="57"/>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41" name="Freeform 947"/>
            <p:cNvSpPr>
              <a:spLocks/>
            </p:cNvSpPr>
            <p:nvPr/>
          </p:nvSpPr>
          <p:spPr bwMode="auto">
            <a:xfrm>
              <a:off x="7931150" y="5700713"/>
              <a:ext cx="449263" cy="450850"/>
            </a:xfrm>
            <a:custGeom>
              <a:avLst/>
              <a:gdLst>
                <a:gd name="T0" fmla="*/ 2147483647 w 283"/>
                <a:gd name="T1" fmla="*/ 0 h 284"/>
                <a:gd name="T2" fmla="*/ 2147483647 w 283"/>
                <a:gd name="T3" fmla="*/ 2147483647 h 284"/>
                <a:gd name="T4" fmla="*/ 2147483647 w 283"/>
                <a:gd name="T5" fmla="*/ 2147483647 h 284"/>
                <a:gd name="T6" fmla="*/ 2147483647 w 283"/>
                <a:gd name="T7" fmla="*/ 2147483647 h 284"/>
                <a:gd name="T8" fmla="*/ 2147483647 w 283"/>
                <a:gd name="T9" fmla="*/ 2147483647 h 284"/>
                <a:gd name="T10" fmla="*/ 2147483647 w 283"/>
                <a:gd name="T11" fmla="*/ 2147483647 h 284"/>
                <a:gd name="T12" fmla="*/ 2147483647 w 283"/>
                <a:gd name="T13" fmla="*/ 2147483647 h 284"/>
                <a:gd name="T14" fmla="*/ 0 w 283"/>
                <a:gd name="T15" fmla="*/ 2147483647 h 284"/>
                <a:gd name="T16" fmla="*/ 0 w 283"/>
                <a:gd name="T17" fmla="*/ 2147483647 h 284"/>
                <a:gd name="T18" fmla="*/ 0 w 283"/>
                <a:gd name="T19" fmla="*/ 0 h 284"/>
                <a:gd name="T20" fmla="*/ 2147483647 w 283"/>
                <a:gd name="T21" fmla="*/ 2147483647 h 284"/>
                <a:gd name="T22" fmla="*/ 2147483647 w 283"/>
                <a:gd name="T23" fmla="*/ 0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3"/>
                <a:gd name="T37" fmla="*/ 0 h 284"/>
                <a:gd name="T38" fmla="*/ 283 w 283"/>
                <a:gd name="T39" fmla="*/ 284 h 2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3" h="284">
                  <a:moveTo>
                    <a:pt x="170" y="0"/>
                  </a:moveTo>
                  <a:lnTo>
                    <a:pt x="227" y="57"/>
                  </a:lnTo>
                  <a:lnTo>
                    <a:pt x="283" y="113"/>
                  </a:lnTo>
                  <a:lnTo>
                    <a:pt x="227" y="170"/>
                  </a:lnTo>
                  <a:lnTo>
                    <a:pt x="113" y="170"/>
                  </a:lnTo>
                  <a:lnTo>
                    <a:pt x="57" y="284"/>
                  </a:lnTo>
                  <a:lnTo>
                    <a:pt x="57" y="170"/>
                  </a:lnTo>
                  <a:lnTo>
                    <a:pt x="0" y="113"/>
                  </a:lnTo>
                  <a:lnTo>
                    <a:pt x="0" y="57"/>
                  </a:lnTo>
                  <a:lnTo>
                    <a:pt x="0" y="0"/>
                  </a:lnTo>
                  <a:lnTo>
                    <a:pt x="113" y="57"/>
                  </a:lnTo>
                  <a:lnTo>
                    <a:pt x="170" y="0"/>
                  </a:lnTo>
                  <a:close/>
                </a:path>
              </a:pathLst>
            </a:custGeom>
            <a:solidFill>
              <a:schemeClr val="bg1"/>
            </a:solidFill>
            <a:ln w="12700" cap="flat" cmpd="sng">
              <a:solidFill>
                <a:srgbClr val="008000"/>
              </a:solidFill>
              <a:prstDash val="solid"/>
              <a:round/>
              <a:headEnd/>
              <a:tailEnd/>
            </a:ln>
          </p:spPr>
          <p:txBody>
            <a:bodyPr/>
            <a:lstStyle/>
            <a:p>
              <a:endParaRPr lang="ja-JP" altLang="en-US"/>
            </a:p>
          </p:txBody>
        </p:sp>
        <p:sp>
          <p:nvSpPr>
            <p:cNvPr id="42" name="Freeform 948"/>
            <p:cNvSpPr>
              <a:spLocks/>
            </p:cNvSpPr>
            <p:nvPr/>
          </p:nvSpPr>
          <p:spPr bwMode="auto">
            <a:xfrm>
              <a:off x="8201025" y="5521325"/>
              <a:ext cx="630238" cy="719138"/>
            </a:xfrm>
            <a:custGeom>
              <a:avLst/>
              <a:gdLst>
                <a:gd name="T0" fmla="*/ 227 w 397"/>
                <a:gd name="T1" fmla="*/ 0 h 453"/>
                <a:gd name="T2" fmla="*/ 113 w 397"/>
                <a:gd name="T3" fmla="*/ 56 h 453"/>
                <a:gd name="T4" fmla="*/ 0 w 397"/>
                <a:gd name="T5" fmla="*/ 56 h 453"/>
                <a:gd name="T6" fmla="*/ 0 w 397"/>
                <a:gd name="T7" fmla="*/ 113 h 453"/>
                <a:gd name="T8" fmla="*/ 113 w 397"/>
                <a:gd name="T9" fmla="*/ 226 h 453"/>
                <a:gd name="T10" fmla="*/ 57 w 397"/>
                <a:gd name="T11" fmla="*/ 283 h 453"/>
                <a:gd name="T12" fmla="*/ 57 w 397"/>
                <a:gd name="T13" fmla="*/ 397 h 453"/>
                <a:gd name="T14" fmla="*/ 113 w 397"/>
                <a:gd name="T15" fmla="*/ 340 h 453"/>
                <a:gd name="T16" fmla="*/ 227 w 397"/>
                <a:gd name="T17" fmla="*/ 453 h 453"/>
                <a:gd name="T18" fmla="*/ 284 w 397"/>
                <a:gd name="T19" fmla="*/ 340 h 453"/>
                <a:gd name="T20" fmla="*/ 284 w 397"/>
                <a:gd name="T21" fmla="*/ 283 h 453"/>
                <a:gd name="T22" fmla="*/ 340 w 397"/>
                <a:gd name="T23" fmla="*/ 283 h 453"/>
                <a:gd name="T24" fmla="*/ 397 w 397"/>
                <a:gd name="T25" fmla="*/ 170 h 453"/>
                <a:gd name="T26" fmla="*/ 397 w 397"/>
                <a:gd name="T27" fmla="*/ 56 h 453"/>
                <a:gd name="T28" fmla="*/ 340 w 397"/>
                <a:gd name="T29" fmla="*/ 0 h 453"/>
                <a:gd name="T30" fmla="*/ 284 w 397"/>
                <a:gd name="T31" fmla="*/ 0 h 453"/>
                <a:gd name="T32" fmla="*/ 227 w 397"/>
                <a:gd name="T33" fmla="*/ 0 h 4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7"/>
                <a:gd name="T52" fmla="*/ 0 h 453"/>
                <a:gd name="T53" fmla="*/ 397 w 397"/>
                <a:gd name="T54" fmla="*/ 453 h 4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7" h="453">
                  <a:moveTo>
                    <a:pt x="227" y="0"/>
                  </a:moveTo>
                  <a:lnTo>
                    <a:pt x="113" y="56"/>
                  </a:lnTo>
                  <a:lnTo>
                    <a:pt x="0" y="56"/>
                  </a:lnTo>
                  <a:lnTo>
                    <a:pt x="0" y="113"/>
                  </a:lnTo>
                  <a:lnTo>
                    <a:pt x="113" y="226"/>
                  </a:lnTo>
                  <a:lnTo>
                    <a:pt x="57" y="283"/>
                  </a:lnTo>
                  <a:lnTo>
                    <a:pt x="57" y="397"/>
                  </a:lnTo>
                  <a:lnTo>
                    <a:pt x="113" y="340"/>
                  </a:lnTo>
                  <a:lnTo>
                    <a:pt x="227" y="453"/>
                  </a:lnTo>
                  <a:lnTo>
                    <a:pt x="284" y="340"/>
                  </a:lnTo>
                  <a:lnTo>
                    <a:pt x="284" y="283"/>
                  </a:lnTo>
                  <a:lnTo>
                    <a:pt x="340" y="283"/>
                  </a:lnTo>
                  <a:lnTo>
                    <a:pt x="397" y="170"/>
                  </a:lnTo>
                  <a:lnTo>
                    <a:pt x="397" y="56"/>
                  </a:lnTo>
                  <a:lnTo>
                    <a:pt x="340" y="0"/>
                  </a:lnTo>
                  <a:lnTo>
                    <a:pt x="284" y="0"/>
                  </a:lnTo>
                  <a:lnTo>
                    <a:pt x="227" y="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43" name="Freeform 949"/>
            <p:cNvSpPr>
              <a:spLocks/>
            </p:cNvSpPr>
            <p:nvPr/>
          </p:nvSpPr>
          <p:spPr bwMode="auto">
            <a:xfrm>
              <a:off x="7751763" y="5700713"/>
              <a:ext cx="900112" cy="809625"/>
            </a:xfrm>
            <a:custGeom>
              <a:avLst/>
              <a:gdLst>
                <a:gd name="T0" fmla="*/ 113 w 567"/>
                <a:gd name="T1" fmla="*/ 0 h 510"/>
                <a:gd name="T2" fmla="*/ 0 w 567"/>
                <a:gd name="T3" fmla="*/ 113 h 510"/>
                <a:gd name="T4" fmla="*/ 0 w 567"/>
                <a:gd name="T5" fmla="*/ 227 h 510"/>
                <a:gd name="T6" fmla="*/ 56 w 567"/>
                <a:gd name="T7" fmla="*/ 340 h 510"/>
                <a:gd name="T8" fmla="*/ 170 w 567"/>
                <a:gd name="T9" fmla="*/ 454 h 510"/>
                <a:gd name="T10" fmla="*/ 283 w 567"/>
                <a:gd name="T11" fmla="*/ 454 h 510"/>
                <a:gd name="T12" fmla="*/ 340 w 567"/>
                <a:gd name="T13" fmla="*/ 510 h 510"/>
                <a:gd name="T14" fmla="*/ 567 w 567"/>
                <a:gd name="T15" fmla="*/ 340 h 510"/>
                <a:gd name="T16" fmla="*/ 510 w 567"/>
                <a:gd name="T17" fmla="*/ 340 h 510"/>
                <a:gd name="T18" fmla="*/ 396 w 567"/>
                <a:gd name="T19" fmla="*/ 227 h 510"/>
                <a:gd name="T20" fmla="*/ 340 w 567"/>
                <a:gd name="T21" fmla="*/ 284 h 510"/>
                <a:gd name="T22" fmla="*/ 340 w 567"/>
                <a:gd name="T23" fmla="*/ 170 h 510"/>
                <a:gd name="T24" fmla="*/ 226 w 567"/>
                <a:gd name="T25" fmla="*/ 170 h 510"/>
                <a:gd name="T26" fmla="*/ 170 w 567"/>
                <a:gd name="T27" fmla="*/ 284 h 510"/>
                <a:gd name="T28" fmla="*/ 170 w 567"/>
                <a:gd name="T29" fmla="*/ 170 h 510"/>
                <a:gd name="T30" fmla="*/ 113 w 567"/>
                <a:gd name="T31" fmla="*/ 113 h 510"/>
                <a:gd name="T32" fmla="*/ 113 w 567"/>
                <a:gd name="T33" fmla="*/ 0 h 5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7"/>
                <a:gd name="T52" fmla="*/ 0 h 510"/>
                <a:gd name="T53" fmla="*/ 567 w 567"/>
                <a:gd name="T54" fmla="*/ 510 h 5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7" h="510">
                  <a:moveTo>
                    <a:pt x="113" y="0"/>
                  </a:moveTo>
                  <a:lnTo>
                    <a:pt x="0" y="113"/>
                  </a:lnTo>
                  <a:lnTo>
                    <a:pt x="0" y="227"/>
                  </a:lnTo>
                  <a:lnTo>
                    <a:pt x="56" y="340"/>
                  </a:lnTo>
                  <a:lnTo>
                    <a:pt x="170" y="454"/>
                  </a:lnTo>
                  <a:lnTo>
                    <a:pt x="283" y="454"/>
                  </a:lnTo>
                  <a:lnTo>
                    <a:pt x="340" y="510"/>
                  </a:lnTo>
                  <a:lnTo>
                    <a:pt x="567" y="340"/>
                  </a:lnTo>
                  <a:lnTo>
                    <a:pt x="510" y="340"/>
                  </a:lnTo>
                  <a:lnTo>
                    <a:pt x="396" y="227"/>
                  </a:lnTo>
                  <a:lnTo>
                    <a:pt x="340" y="284"/>
                  </a:lnTo>
                  <a:lnTo>
                    <a:pt x="340" y="170"/>
                  </a:lnTo>
                  <a:lnTo>
                    <a:pt x="226" y="170"/>
                  </a:lnTo>
                  <a:lnTo>
                    <a:pt x="170" y="284"/>
                  </a:lnTo>
                  <a:lnTo>
                    <a:pt x="170" y="170"/>
                  </a:lnTo>
                  <a:lnTo>
                    <a:pt x="113" y="113"/>
                  </a:lnTo>
                  <a:lnTo>
                    <a:pt x="113" y="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44" name="Freeform 950"/>
            <p:cNvSpPr>
              <a:spLocks/>
            </p:cNvSpPr>
            <p:nvPr/>
          </p:nvSpPr>
          <p:spPr bwMode="auto">
            <a:xfrm>
              <a:off x="8291513" y="6240463"/>
              <a:ext cx="539750" cy="539750"/>
            </a:xfrm>
            <a:custGeom>
              <a:avLst/>
              <a:gdLst>
                <a:gd name="T0" fmla="*/ 2147483647 w 340"/>
                <a:gd name="T1" fmla="*/ 0 h 340"/>
                <a:gd name="T2" fmla="*/ 2147483647 w 340"/>
                <a:gd name="T3" fmla="*/ 2147483647 h 340"/>
                <a:gd name="T4" fmla="*/ 2147483647 w 340"/>
                <a:gd name="T5" fmla="*/ 2147483647 h 340"/>
                <a:gd name="T6" fmla="*/ 2147483647 w 340"/>
                <a:gd name="T7" fmla="*/ 2147483647 h 340"/>
                <a:gd name="T8" fmla="*/ 2147483647 w 340"/>
                <a:gd name="T9" fmla="*/ 2147483647 h 340"/>
                <a:gd name="T10" fmla="*/ 0 w 340"/>
                <a:gd name="T11" fmla="*/ 2147483647 h 340"/>
                <a:gd name="T12" fmla="*/ 0 w 340"/>
                <a:gd name="T13" fmla="*/ 2147483647 h 340"/>
                <a:gd name="T14" fmla="*/ 2147483647 w 340"/>
                <a:gd name="T15" fmla="*/ 0 h 340"/>
                <a:gd name="T16" fmla="*/ 0 60000 65536"/>
                <a:gd name="T17" fmla="*/ 0 60000 65536"/>
                <a:gd name="T18" fmla="*/ 0 60000 65536"/>
                <a:gd name="T19" fmla="*/ 0 60000 65536"/>
                <a:gd name="T20" fmla="*/ 0 60000 65536"/>
                <a:gd name="T21" fmla="*/ 0 60000 65536"/>
                <a:gd name="T22" fmla="*/ 0 60000 65536"/>
                <a:gd name="T23" fmla="*/ 0 60000 65536"/>
                <a:gd name="T24" fmla="*/ 0 w 340"/>
                <a:gd name="T25" fmla="*/ 0 h 340"/>
                <a:gd name="T26" fmla="*/ 340 w 340"/>
                <a:gd name="T27" fmla="*/ 340 h 3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0" h="340">
                  <a:moveTo>
                    <a:pt x="227" y="0"/>
                  </a:moveTo>
                  <a:lnTo>
                    <a:pt x="227" y="114"/>
                  </a:lnTo>
                  <a:lnTo>
                    <a:pt x="340" y="114"/>
                  </a:lnTo>
                  <a:lnTo>
                    <a:pt x="340" y="284"/>
                  </a:lnTo>
                  <a:lnTo>
                    <a:pt x="227" y="340"/>
                  </a:lnTo>
                  <a:lnTo>
                    <a:pt x="0" y="227"/>
                  </a:lnTo>
                  <a:lnTo>
                    <a:pt x="0" y="170"/>
                  </a:lnTo>
                  <a:lnTo>
                    <a:pt x="227" y="0"/>
                  </a:lnTo>
                  <a:close/>
                </a:path>
              </a:pathLst>
            </a:custGeom>
            <a:solidFill>
              <a:srgbClr val="CCFF99"/>
            </a:solidFill>
            <a:ln w="12700" cap="flat" cmpd="sng">
              <a:solidFill>
                <a:srgbClr val="008000"/>
              </a:solidFill>
              <a:prstDash val="solid"/>
              <a:round/>
              <a:headEnd/>
              <a:tailEnd/>
            </a:ln>
          </p:spPr>
          <p:txBody>
            <a:bodyPr/>
            <a:lstStyle/>
            <a:p>
              <a:endParaRPr lang="ja-JP" altLang="en-US"/>
            </a:p>
          </p:txBody>
        </p:sp>
        <p:sp>
          <p:nvSpPr>
            <p:cNvPr id="45" name="Freeform 951"/>
            <p:cNvSpPr>
              <a:spLocks/>
            </p:cNvSpPr>
            <p:nvPr/>
          </p:nvSpPr>
          <p:spPr bwMode="auto">
            <a:xfrm>
              <a:off x="8201025" y="6600825"/>
              <a:ext cx="720725" cy="720725"/>
            </a:xfrm>
            <a:custGeom>
              <a:avLst/>
              <a:gdLst>
                <a:gd name="T0" fmla="*/ 2147483647 w 454"/>
                <a:gd name="T1" fmla="*/ 2147483647 h 454"/>
                <a:gd name="T2" fmla="*/ 2147483647 w 454"/>
                <a:gd name="T3" fmla="*/ 2147483647 h 454"/>
                <a:gd name="T4" fmla="*/ 2147483647 w 454"/>
                <a:gd name="T5" fmla="*/ 0 h 454"/>
                <a:gd name="T6" fmla="*/ 2147483647 w 454"/>
                <a:gd name="T7" fmla="*/ 2147483647 h 454"/>
                <a:gd name="T8" fmla="*/ 2147483647 w 454"/>
                <a:gd name="T9" fmla="*/ 2147483647 h 454"/>
                <a:gd name="T10" fmla="*/ 0 w 454"/>
                <a:gd name="T11" fmla="*/ 2147483647 h 454"/>
                <a:gd name="T12" fmla="*/ 0 w 454"/>
                <a:gd name="T13" fmla="*/ 2147483647 h 454"/>
                <a:gd name="T14" fmla="*/ 2147483647 w 454"/>
                <a:gd name="T15" fmla="*/ 2147483647 h 454"/>
                <a:gd name="T16" fmla="*/ 2147483647 w 454"/>
                <a:gd name="T17" fmla="*/ 2147483647 h 454"/>
                <a:gd name="T18" fmla="*/ 2147483647 w 454"/>
                <a:gd name="T19" fmla="*/ 2147483647 h 454"/>
                <a:gd name="T20" fmla="*/ 2147483647 w 454"/>
                <a:gd name="T21" fmla="*/ 2147483647 h 454"/>
                <a:gd name="T22" fmla="*/ 2147483647 w 454"/>
                <a:gd name="T23" fmla="*/ 2147483647 h 454"/>
                <a:gd name="T24" fmla="*/ 2147483647 w 454"/>
                <a:gd name="T25" fmla="*/ 2147483647 h 454"/>
                <a:gd name="T26" fmla="*/ 2147483647 w 454"/>
                <a:gd name="T27" fmla="*/ 2147483647 h 4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54"/>
                <a:gd name="T43" fmla="*/ 0 h 454"/>
                <a:gd name="T44" fmla="*/ 454 w 454"/>
                <a:gd name="T45" fmla="*/ 454 h 4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54" h="454">
                  <a:moveTo>
                    <a:pt x="397" y="57"/>
                  </a:moveTo>
                  <a:lnTo>
                    <a:pt x="284" y="113"/>
                  </a:lnTo>
                  <a:lnTo>
                    <a:pt x="57" y="0"/>
                  </a:lnTo>
                  <a:lnTo>
                    <a:pt x="57" y="113"/>
                  </a:lnTo>
                  <a:lnTo>
                    <a:pt x="113" y="170"/>
                  </a:lnTo>
                  <a:lnTo>
                    <a:pt x="0" y="170"/>
                  </a:lnTo>
                  <a:lnTo>
                    <a:pt x="0" y="284"/>
                  </a:lnTo>
                  <a:lnTo>
                    <a:pt x="57" y="284"/>
                  </a:lnTo>
                  <a:lnTo>
                    <a:pt x="113" y="340"/>
                  </a:lnTo>
                  <a:lnTo>
                    <a:pt x="284" y="454"/>
                  </a:lnTo>
                  <a:lnTo>
                    <a:pt x="284" y="340"/>
                  </a:lnTo>
                  <a:lnTo>
                    <a:pt x="397" y="340"/>
                  </a:lnTo>
                  <a:lnTo>
                    <a:pt x="454" y="227"/>
                  </a:lnTo>
                  <a:lnTo>
                    <a:pt x="397" y="57"/>
                  </a:lnTo>
                  <a:close/>
                </a:path>
              </a:pathLst>
            </a:custGeom>
            <a:solidFill>
              <a:schemeClr val="bg1"/>
            </a:solidFill>
            <a:ln w="12700" cap="flat" cmpd="sng">
              <a:solidFill>
                <a:srgbClr val="008000"/>
              </a:solidFill>
              <a:prstDash val="solid"/>
              <a:round/>
              <a:headEnd/>
              <a:tailEnd/>
            </a:ln>
          </p:spPr>
          <p:txBody>
            <a:bodyPr/>
            <a:lstStyle/>
            <a:p>
              <a:endParaRPr lang="ja-JP" altLang="en-US"/>
            </a:p>
          </p:txBody>
        </p:sp>
        <p:sp>
          <p:nvSpPr>
            <p:cNvPr id="46" name="Freeform 952"/>
            <p:cNvSpPr>
              <a:spLocks/>
            </p:cNvSpPr>
            <p:nvPr/>
          </p:nvSpPr>
          <p:spPr bwMode="auto">
            <a:xfrm>
              <a:off x="8110538" y="7051675"/>
              <a:ext cx="811212" cy="989013"/>
            </a:xfrm>
            <a:custGeom>
              <a:avLst/>
              <a:gdLst>
                <a:gd name="T0" fmla="*/ 2147483647 w 511"/>
                <a:gd name="T1" fmla="*/ 2147483647 h 623"/>
                <a:gd name="T2" fmla="*/ 2147483647 w 511"/>
                <a:gd name="T3" fmla="*/ 2147483647 h 623"/>
                <a:gd name="T4" fmla="*/ 2147483647 w 511"/>
                <a:gd name="T5" fmla="*/ 2147483647 h 623"/>
                <a:gd name="T6" fmla="*/ 2147483647 w 511"/>
                <a:gd name="T7" fmla="*/ 2147483647 h 623"/>
                <a:gd name="T8" fmla="*/ 2147483647 w 511"/>
                <a:gd name="T9" fmla="*/ 0 h 623"/>
                <a:gd name="T10" fmla="*/ 2147483647 w 511"/>
                <a:gd name="T11" fmla="*/ 0 h 623"/>
                <a:gd name="T12" fmla="*/ 2147483647 w 511"/>
                <a:gd name="T13" fmla="*/ 2147483647 h 623"/>
                <a:gd name="T14" fmla="*/ 0 w 511"/>
                <a:gd name="T15" fmla="*/ 2147483647 h 623"/>
                <a:gd name="T16" fmla="*/ 2147483647 w 511"/>
                <a:gd name="T17" fmla="*/ 2147483647 h 623"/>
                <a:gd name="T18" fmla="*/ 2147483647 w 511"/>
                <a:gd name="T19" fmla="*/ 2147483647 h 623"/>
                <a:gd name="T20" fmla="*/ 2147483647 w 511"/>
                <a:gd name="T21" fmla="*/ 2147483647 h 623"/>
                <a:gd name="T22" fmla="*/ 2147483647 w 511"/>
                <a:gd name="T23" fmla="*/ 2147483647 h 623"/>
                <a:gd name="T24" fmla="*/ 2147483647 w 511"/>
                <a:gd name="T25" fmla="*/ 2147483647 h 623"/>
                <a:gd name="T26" fmla="*/ 2147483647 w 511"/>
                <a:gd name="T27" fmla="*/ 2147483647 h 623"/>
                <a:gd name="T28" fmla="*/ 2147483647 w 511"/>
                <a:gd name="T29" fmla="*/ 2147483647 h 623"/>
                <a:gd name="T30" fmla="*/ 2147483647 w 511"/>
                <a:gd name="T31" fmla="*/ 2147483647 h 623"/>
                <a:gd name="T32" fmla="*/ 2147483647 w 511"/>
                <a:gd name="T33" fmla="*/ 2147483647 h 623"/>
                <a:gd name="T34" fmla="*/ 2147483647 w 511"/>
                <a:gd name="T35" fmla="*/ 2147483647 h 623"/>
                <a:gd name="T36" fmla="*/ 2147483647 w 511"/>
                <a:gd name="T37" fmla="*/ 2147483647 h 623"/>
                <a:gd name="T38" fmla="*/ 2147483647 w 511"/>
                <a:gd name="T39" fmla="*/ 2147483647 h 623"/>
                <a:gd name="T40" fmla="*/ 2147483647 w 511"/>
                <a:gd name="T41" fmla="*/ 2147483647 h 6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1"/>
                <a:gd name="T64" fmla="*/ 0 h 623"/>
                <a:gd name="T65" fmla="*/ 511 w 511"/>
                <a:gd name="T66" fmla="*/ 623 h 6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1" h="623">
                  <a:moveTo>
                    <a:pt x="454" y="56"/>
                  </a:moveTo>
                  <a:lnTo>
                    <a:pt x="341" y="56"/>
                  </a:lnTo>
                  <a:lnTo>
                    <a:pt x="341" y="170"/>
                  </a:lnTo>
                  <a:lnTo>
                    <a:pt x="170" y="57"/>
                  </a:lnTo>
                  <a:lnTo>
                    <a:pt x="114" y="0"/>
                  </a:lnTo>
                  <a:lnTo>
                    <a:pt x="57" y="0"/>
                  </a:lnTo>
                  <a:lnTo>
                    <a:pt x="57" y="226"/>
                  </a:lnTo>
                  <a:lnTo>
                    <a:pt x="0" y="283"/>
                  </a:lnTo>
                  <a:lnTo>
                    <a:pt x="57" y="340"/>
                  </a:lnTo>
                  <a:lnTo>
                    <a:pt x="114" y="396"/>
                  </a:lnTo>
                  <a:lnTo>
                    <a:pt x="170" y="453"/>
                  </a:lnTo>
                  <a:lnTo>
                    <a:pt x="284" y="510"/>
                  </a:lnTo>
                  <a:lnTo>
                    <a:pt x="341" y="623"/>
                  </a:lnTo>
                  <a:lnTo>
                    <a:pt x="454" y="567"/>
                  </a:lnTo>
                  <a:lnTo>
                    <a:pt x="511" y="510"/>
                  </a:lnTo>
                  <a:lnTo>
                    <a:pt x="454" y="453"/>
                  </a:lnTo>
                  <a:lnTo>
                    <a:pt x="397" y="453"/>
                  </a:lnTo>
                  <a:lnTo>
                    <a:pt x="397" y="340"/>
                  </a:lnTo>
                  <a:lnTo>
                    <a:pt x="511" y="283"/>
                  </a:lnTo>
                  <a:lnTo>
                    <a:pt x="454" y="170"/>
                  </a:lnTo>
                  <a:lnTo>
                    <a:pt x="454" y="56"/>
                  </a:lnTo>
                  <a:close/>
                </a:path>
              </a:pathLst>
            </a:custGeom>
            <a:solidFill>
              <a:srgbClr val="CCFF99"/>
            </a:solidFill>
            <a:ln w="12700" cap="flat" cmpd="sng">
              <a:solidFill>
                <a:srgbClr val="008000"/>
              </a:solidFill>
              <a:prstDash val="solid"/>
              <a:round/>
              <a:headEnd/>
              <a:tailEnd/>
            </a:ln>
          </p:spPr>
          <p:txBody>
            <a:bodyPr/>
            <a:lstStyle/>
            <a:p>
              <a:endParaRPr lang="ja-JP" altLang="en-US"/>
            </a:p>
          </p:txBody>
        </p:sp>
        <p:sp>
          <p:nvSpPr>
            <p:cNvPr id="47" name="Freeform 953"/>
            <p:cNvSpPr>
              <a:spLocks/>
            </p:cNvSpPr>
            <p:nvPr/>
          </p:nvSpPr>
          <p:spPr bwMode="auto">
            <a:xfrm>
              <a:off x="6940550" y="7051675"/>
              <a:ext cx="1711325" cy="1619250"/>
            </a:xfrm>
            <a:custGeom>
              <a:avLst/>
              <a:gdLst>
                <a:gd name="T0" fmla="*/ 2147483647 w 1078"/>
                <a:gd name="T1" fmla="*/ 2147483647 h 1020"/>
                <a:gd name="T2" fmla="*/ 2147483647 w 1078"/>
                <a:gd name="T3" fmla="*/ 2147483647 h 1020"/>
                <a:gd name="T4" fmla="*/ 2147483647 w 1078"/>
                <a:gd name="T5" fmla="*/ 2147483647 h 1020"/>
                <a:gd name="T6" fmla="*/ 2147483647 w 1078"/>
                <a:gd name="T7" fmla="*/ 0 h 1020"/>
                <a:gd name="T8" fmla="*/ 2147483647 w 1078"/>
                <a:gd name="T9" fmla="*/ 0 h 1020"/>
                <a:gd name="T10" fmla="*/ 2147483647 w 1078"/>
                <a:gd name="T11" fmla="*/ 2147483647 h 1020"/>
                <a:gd name="T12" fmla="*/ 2147483647 w 1078"/>
                <a:gd name="T13" fmla="*/ 2147483647 h 1020"/>
                <a:gd name="T14" fmla="*/ 2147483647 w 1078"/>
                <a:gd name="T15" fmla="*/ 2147483647 h 1020"/>
                <a:gd name="T16" fmla="*/ 2147483647 w 1078"/>
                <a:gd name="T17" fmla="*/ 2147483647 h 1020"/>
                <a:gd name="T18" fmla="*/ 0 w 1078"/>
                <a:gd name="T19" fmla="*/ 2147483647 h 1020"/>
                <a:gd name="T20" fmla="*/ 0 w 1078"/>
                <a:gd name="T21" fmla="*/ 2147483647 h 1020"/>
                <a:gd name="T22" fmla="*/ 2147483647 w 1078"/>
                <a:gd name="T23" fmla="*/ 2147483647 h 1020"/>
                <a:gd name="T24" fmla="*/ 2147483647 w 1078"/>
                <a:gd name="T25" fmla="*/ 2147483647 h 1020"/>
                <a:gd name="T26" fmla="*/ 2147483647 w 1078"/>
                <a:gd name="T27" fmla="*/ 2147483647 h 1020"/>
                <a:gd name="T28" fmla="*/ 2147483647 w 1078"/>
                <a:gd name="T29" fmla="*/ 2147483647 h 1020"/>
                <a:gd name="T30" fmla="*/ 2147483647 w 1078"/>
                <a:gd name="T31" fmla="*/ 2147483647 h 1020"/>
                <a:gd name="T32" fmla="*/ 2147483647 w 1078"/>
                <a:gd name="T33" fmla="*/ 2147483647 h 1020"/>
                <a:gd name="T34" fmla="*/ 2147483647 w 1078"/>
                <a:gd name="T35" fmla="*/ 2147483647 h 1020"/>
                <a:gd name="T36" fmla="*/ 2147483647 w 1078"/>
                <a:gd name="T37" fmla="*/ 2147483647 h 1020"/>
                <a:gd name="T38" fmla="*/ 2147483647 w 1078"/>
                <a:gd name="T39" fmla="*/ 2147483647 h 1020"/>
                <a:gd name="T40" fmla="*/ 2147483647 w 1078"/>
                <a:gd name="T41" fmla="*/ 2147483647 h 1020"/>
                <a:gd name="T42" fmla="*/ 2147483647 w 1078"/>
                <a:gd name="T43" fmla="*/ 2147483647 h 1020"/>
                <a:gd name="T44" fmla="*/ 2147483647 w 1078"/>
                <a:gd name="T45" fmla="*/ 2147483647 h 10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8"/>
                <a:gd name="T70" fmla="*/ 0 h 1020"/>
                <a:gd name="T71" fmla="*/ 1078 w 1078"/>
                <a:gd name="T72" fmla="*/ 1020 h 10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8" h="1020">
                  <a:moveTo>
                    <a:pt x="737" y="283"/>
                  </a:moveTo>
                  <a:lnTo>
                    <a:pt x="624" y="226"/>
                  </a:lnTo>
                  <a:lnTo>
                    <a:pt x="567" y="170"/>
                  </a:lnTo>
                  <a:lnTo>
                    <a:pt x="567" y="0"/>
                  </a:lnTo>
                  <a:lnTo>
                    <a:pt x="454" y="0"/>
                  </a:lnTo>
                  <a:lnTo>
                    <a:pt x="340" y="56"/>
                  </a:lnTo>
                  <a:lnTo>
                    <a:pt x="340" y="113"/>
                  </a:lnTo>
                  <a:lnTo>
                    <a:pt x="227" y="283"/>
                  </a:lnTo>
                  <a:lnTo>
                    <a:pt x="227" y="680"/>
                  </a:lnTo>
                  <a:lnTo>
                    <a:pt x="0" y="793"/>
                  </a:lnTo>
                  <a:lnTo>
                    <a:pt x="0" y="850"/>
                  </a:lnTo>
                  <a:lnTo>
                    <a:pt x="114" y="963"/>
                  </a:lnTo>
                  <a:lnTo>
                    <a:pt x="170" y="1020"/>
                  </a:lnTo>
                  <a:lnTo>
                    <a:pt x="340" y="907"/>
                  </a:lnTo>
                  <a:lnTo>
                    <a:pt x="511" y="793"/>
                  </a:lnTo>
                  <a:lnTo>
                    <a:pt x="624" y="737"/>
                  </a:lnTo>
                  <a:lnTo>
                    <a:pt x="794" y="737"/>
                  </a:lnTo>
                  <a:lnTo>
                    <a:pt x="851" y="680"/>
                  </a:lnTo>
                  <a:lnTo>
                    <a:pt x="964" y="737"/>
                  </a:lnTo>
                  <a:lnTo>
                    <a:pt x="1078" y="623"/>
                  </a:lnTo>
                  <a:lnTo>
                    <a:pt x="1021" y="510"/>
                  </a:lnTo>
                  <a:lnTo>
                    <a:pt x="907" y="453"/>
                  </a:lnTo>
                  <a:lnTo>
                    <a:pt x="737" y="283"/>
                  </a:lnTo>
                  <a:close/>
                </a:path>
              </a:pathLst>
            </a:custGeom>
            <a:solidFill>
              <a:schemeClr val="bg1"/>
            </a:solidFill>
            <a:ln w="12700" cap="flat" cmpd="sng">
              <a:solidFill>
                <a:srgbClr val="008000"/>
              </a:solidFill>
              <a:prstDash val="solid"/>
              <a:round/>
              <a:headEnd/>
              <a:tailEnd/>
            </a:ln>
          </p:spPr>
          <p:txBody>
            <a:bodyPr/>
            <a:lstStyle/>
            <a:p>
              <a:endParaRPr lang="ja-JP" altLang="en-US"/>
            </a:p>
          </p:txBody>
        </p:sp>
        <p:sp>
          <p:nvSpPr>
            <p:cNvPr id="48" name="Freeform 954"/>
            <p:cNvSpPr>
              <a:spLocks/>
            </p:cNvSpPr>
            <p:nvPr/>
          </p:nvSpPr>
          <p:spPr bwMode="auto">
            <a:xfrm>
              <a:off x="7661275" y="6330950"/>
              <a:ext cx="719138" cy="1169988"/>
            </a:xfrm>
            <a:custGeom>
              <a:avLst/>
              <a:gdLst>
                <a:gd name="T0" fmla="*/ 0 w 453"/>
                <a:gd name="T1" fmla="*/ 454 h 737"/>
                <a:gd name="T2" fmla="*/ 0 w 453"/>
                <a:gd name="T3" fmla="*/ 227 h 737"/>
                <a:gd name="T4" fmla="*/ 57 w 453"/>
                <a:gd name="T5" fmla="*/ 170 h 737"/>
                <a:gd name="T6" fmla="*/ 170 w 453"/>
                <a:gd name="T7" fmla="*/ 170 h 737"/>
                <a:gd name="T8" fmla="*/ 170 w 453"/>
                <a:gd name="T9" fmla="*/ 0 h 737"/>
                <a:gd name="T10" fmla="*/ 227 w 453"/>
                <a:gd name="T11" fmla="*/ 57 h 737"/>
                <a:gd name="T12" fmla="*/ 340 w 453"/>
                <a:gd name="T13" fmla="*/ 57 h 737"/>
                <a:gd name="T14" fmla="*/ 397 w 453"/>
                <a:gd name="T15" fmla="*/ 113 h 737"/>
                <a:gd name="T16" fmla="*/ 397 w 453"/>
                <a:gd name="T17" fmla="*/ 283 h 737"/>
                <a:gd name="T18" fmla="*/ 453 w 453"/>
                <a:gd name="T19" fmla="*/ 340 h 737"/>
                <a:gd name="T20" fmla="*/ 340 w 453"/>
                <a:gd name="T21" fmla="*/ 340 h 737"/>
                <a:gd name="T22" fmla="*/ 340 w 453"/>
                <a:gd name="T23" fmla="*/ 680 h 737"/>
                <a:gd name="T24" fmla="*/ 283 w 453"/>
                <a:gd name="T25" fmla="*/ 737 h 737"/>
                <a:gd name="T26" fmla="*/ 170 w 453"/>
                <a:gd name="T27" fmla="*/ 680 h 737"/>
                <a:gd name="T28" fmla="*/ 113 w 453"/>
                <a:gd name="T29" fmla="*/ 624 h 737"/>
                <a:gd name="T30" fmla="*/ 113 w 453"/>
                <a:gd name="T31" fmla="*/ 454 h 737"/>
                <a:gd name="T32" fmla="*/ 0 w 453"/>
                <a:gd name="T33" fmla="*/ 454 h 7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3"/>
                <a:gd name="T52" fmla="*/ 0 h 737"/>
                <a:gd name="T53" fmla="*/ 453 w 453"/>
                <a:gd name="T54" fmla="*/ 737 h 7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3" h="737">
                  <a:moveTo>
                    <a:pt x="0" y="454"/>
                  </a:moveTo>
                  <a:lnTo>
                    <a:pt x="0" y="227"/>
                  </a:lnTo>
                  <a:lnTo>
                    <a:pt x="57" y="170"/>
                  </a:lnTo>
                  <a:lnTo>
                    <a:pt x="170" y="170"/>
                  </a:lnTo>
                  <a:lnTo>
                    <a:pt x="170" y="0"/>
                  </a:lnTo>
                  <a:lnTo>
                    <a:pt x="227" y="57"/>
                  </a:lnTo>
                  <a:lnTo>
                    <a:pt x="340" y="57"/>
                  </a:lnTo>
                  <a:lnTo>
                    <a:pt x="397" y="113"/>
                  </a:lnTo>
                  <a:lnTo>
                    <a:pt x="397" y="283"/>
                  </a:lnTo>
                  <a:lnTo>
                    <a:pt x="453" y="340"/>
                  </a:lnTo>
                  <a:lnTo>
                    <a:pt x="340" y="340"/>
                  </a:lnTo>
                  <a:lnTo>
                    <a:pt x="340" y="680"/>
                  </a:lnTo>
                  <a:lnTo>
                    <a:pt x="283" y="737"/>
                  </a:lnTo>
                  <a:lnTo>
                    <a:pt x="170" y="680"/>
                  </a:lnTo>
                  <a:lnTo>
                    <a:pt x="113" y="624"/>
                  </a:lnTo>
                  <a:lnTo>
                    <a:pt x="113" y="454"/>
                  </a:lnTo>
                  <a:lnTo>
                    <a:pt x="0" y="454"/>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49" name="Freeform 955"/>
            <p:cNvSpPr>
              <a:spLocks/>
            </p:cNvSpPr>
            <p:nvPr/>
          </p:nvSpPr>
          <p:spPr bwMode="auto">
            <a:xfrm>
              <a:off x="7391400" y="6421438"/>
              <a:ext cx="360363" cy="719137"/>
            </a:xfrm>
            <a:custGeom>
              <a:avLst/>
              <a:gdLst>
                <a:gd name="T0" fmla="*/ 2147483647 w 227"/>
                <a:gd name="T1" fmla="*/ 2147483647 h 453"/>
                <a:gd name="T2" fmla="*/ 2147483647 w 227"/>
                <a:gd name="T3" fmla="*/ 0 h 453"/>
                <a:gd name="T4" fmla="*/ 2147483647 w 227"/>
                <a:gd name="T5" fmla="*/ 2147483647 h 453"/>
                <a:gd name="T6" fmla="*/ 2147483647 w 227"/>
                <a:gd name="T7" fmla="*/ 2147483647 h 453"/>
                <a:gd name="T8" fmla="*/ 0 w 227"/>
                <a:gd name="T9" fmla="*/ 2147483647 h 453"/>
                <a:gd name="T10" fmla="*/ 0 w 227"/>
                <a:gd name="T11" fmla="*/ 2147483647 h 453"/>
                <a:gd name="T12" fmla="*/ 2147483647 w 227"/>
                <a:gd name="T13" fmla="*/ 2147483647 h 453"/>
                <a:gd name="T14" fmla="*/ 0 w 227"/>
                <a:gd name="T15" fmla="*/ 2147483647 h 453"/>
                <a:gd name="T16" fmla="*/ 0 w 227"/>
                <a:gd name="T17" fmla="*/ 2147483647 h 453"/>
                <a:gd name="T18" fmla="*/ 2147483647 w 227"/>
                <a:gd name="T19" fmla="*/ 2147483647 h 453"/>
                <a:gd name="T20" fmla="*/ 2147483647 w 227"/>
                <a:gd name="T21" fmla="*/ 2147483647 h 453"/>
                <a:gd name="T22" fmla="*/ 2147483647 w 227"/>
                <a:gd name="T23" fmla="*/ 2147483647 h 453"/>
                <a:gd name="T24" fmla="*/ 2147483647 w 227"/>
                <a:gd name="T25" fmla="*/ 2147483647 h 4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7"/>
                <a:gd name="T40" fmla="*/ 0 h 453"/>
                <a:gd name="T41" fmla="*/ 227 w 227"/>
                <a:gd name="T42" fmla="*/ 453 h 4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7" h="453">
                  <a:moveTo>
                    <a:pt x="227" y="113"/>
                  </a:moveTo>
                  <a:lnTo>
                    <a:pt x="170" y="0"/>
                  </a:lnTo>
                  <a:lnTo>
                    <a:pt x="113" y="56"/>
                  </a:lnTo>
                  <a:lnTo>
                    <a:pt x="56" y="113"/>
                  </a:lnTo>
                  <a:lnTo>
                    <a:pt x="0" y="113"/>
                  </a:lnTo>
                  <a:lnTo>
                    <a:pt x="0" y="170"/>
                  </a:lnTo>
                  <a:lnTo>
                    <a:pt x="56" y="226"/>
                  </a:lnTo>
                  <a:lnTo>
                    <a:pt x="0" y="283"/>
                  </a:lnTo>
                  <a:lnTo>
                    <a:pt x="0" y="397"/>
                  </a:lnTo>
                  <a:lnTo>
                    <a:pt x="56" y="453"/>
                  </a:lnTo>
                  <a:lnTo>
                    <a:pt x="170" y="397"/>
                  </a:lnTo>
                  <a:lnTo>
                    <a:pt x="170" y="170"/>
                  </a:lnTo>
                  <a:lnTo>
                    <a:pt x="227" y="113"/>
                  </a:lnTo>
                  <a:close/>
                </a:path>
              </a:pathLst>
            </a:custGeom>
            <a:solidFill>
              <a:schemeClr val="bg1"/>
            </a:solidFill>
            <a:ln w="12700" cap="flat" cmpd="sng">
              <a:solidFill>
                <a:srgbClr val="008000"/>
              </a:solidFill>
              <a:prstDash val="solid"/>
              <a:round/>
              <a:headEnd/>
              <a:tailEnd/>
            </a:ln>
          </p:spPr>
          <p:txBody>
            <a:bodyPr/>
            <a:lstStyle/>
            <a:p>
              <a:endParaRPr lang="ja-JP" altLang="en-US"/>
            </a:p>
          </p:txBody>
        </p:sp>
        <p:sp>
          <p:nvSpPr>
            <p:cNvPr id="50" name="Freeform 956"/>
            <p:cNvSpPr>
              <a:spLocks/>
            </p:cNvSpPr>
            <p:nvPr/>
          </p:nvSpPr>
          <p:spPr bwMode="auto">
            <a:xfrm>
              <a:off x="7391400" y="5610225"/>
              <a:ext cx="539750" cy="541338"/>
            </a:xfrm>
            <a:custGeom>
              <a:avLst/>
              <a:gdLst>
                <a:gd name="T0" fmla="*/ 283 w 340"/>
                <a:gd name="T1" fmla="*/ 0 h 341"/>
                <a:gd name="T2" fmla="*/ 0 w 340"/>
                <a:gd name="T3" fmla="*/ 0 h 341"/>
                <a:gd name="T4" fmla="*/ 0 w 340"/>
                <a:gd name="T5" fmla="*/ 170 h 341"/>
                <a:gd name="T6" fmla="*/ 56 w 340"/>
                <a:gd name="T7" fmla="*/ 227 h 341"/>
                <a:gd name="T8" fmla="*/ 113 w 340"/>
                <a:gd name="T9" fmla="*/ 227 h 341"/>
                <a:gd name="T10" fmla="*/ 113 w 340"/>
                <a:gd name="T11" fmla="*/ 284 h 341"/>
                <a:gd name="T12" fmla="*/ 170 w 340"/>
                <a:gd name="T13" fmla="*/ 341 h 341"/>
                <a:gd name="T14" fmla="*/ 227 w 340"/>
                <a:gd name="T15" fmla="*/ 284 h 341"/>
                <a:gd name="T16" fmla="*/ 227 w 340"/>
                <a:gd name="T17" fmla="*/ 170 h 341"/>
                <a:gd name="T18" fmla="*/ 340 w 340"/>
                <a:gd name="T19" fmla="*/ 57 h 341"/>
                <a:gd name="T20" fmla="*/ 283 w 340"/>
                <a:gd name="T21" fmla="*/ 0 h 3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0"/>
                <a:gd name="T34" fmla="*/ 0 h 341"/>
                <a:gd name="T35" fmla="*/ 340 w 340"/>
                <a:gd name="T36" fmla="*/ 341 h 3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0" h="341">
                  <a:moveTo>
                    <a:pt x="283" y="0"/>
                  </a:moveTo>
                  <a:lnTo>
                    <a:pt x="0" y="0"/>
                  </a:lnTo>
                  <a:lnTo>
                    <a:pt x="0" y="170"/>
                  </a:lnTo>
                  <a:lnTo>
                    <a:pt x="56" y="227"/>
                  </a:lnTo>
                  <a:lnTo>
                    <a:pt x="113" y="227"/>
                  </a:lnTo>
                  <a:lnTo>
                    <a:pt x="113" y="284"/>
                  </a:lnTo>
                  <a:lnTo>
                    <a:pt x="170" y="341"/>
                  </a:lnTo>
                  <a:lnTo>
                    <a:pt x="227" y="284"/>
                  </a:lnTo>
                  <a:lnTo>
                    <a:pt x="227" y="170"/>
                  </a:lnTo>
                  <a:lnTo>
                    <a:pt x="340" y="57"/>
                  </a:lnTo>
                  <a:lnTo>
                    <a:pt x="283" y="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51" name="Freeform 957"/>
            <p:cNvSpPr>
              <a:spLocks/>
            </p:cNvSpPr>
            <p:nvPr/>
          </p:nvSpPr>
          <p:spPr bwMode="auto">
            <a:xfrm>
              <a:off x="5861050" y="3540125"/>
              <a:ext cx="2070100" cy="2160588"/>
            </a:xfrm>
            <a:custGeom>
              <a:avLst/>
              <a:gdLst>
                <a:gd name="T0" fmla="*/ 2147483647 w 1304"/>
                <a:gd name="T1" fmla="*/ 2147483647 h 1361"/>
                <a:gd name="T2" fmla="*/ 2147483647 w 1304"/>
                <a:gd name="T3" fmla="*/ 2147483647 h 1361"/>
                <a:gd name="T4" fmla="*/ 2147483647 w 1304"/>
                <a:gd name="T5" fmla="*/ 2147483647 h 1361"/>
                <a:gd name="T6" fmla="*/ 2147483647 w 1304"/>
                <a:gd name="T7" fmla="*/ 2147483647 h 1361"/>
                <a:gd name="T8" fmla="*/ 2147483647 w 1304"/>
                <a:gd name="T9" fmla="*/ 2147483647 h 1361"/>
                <a:gd name="T10" fmla="*/ 2147483647 w 1304"/>
                <a:gd name="T11" fmla="*/ 2147483647 h 1361"/>
                <a:gd name="T12" fmla="*/ 2147483647 w 1304"/>
                <a:gd name="T13" fmla="*/ 2147483647 h 1361"/>
                <a:gd name="T14" fmla="*/ 2147483647 w 1304"/>
                <a:gd name="T15" fmla="*/ 2147483647 h 1361"/>
                <a:gd name="T16" fmla="*/ 2147483647 w 1304"/>
                <a:gd name="T17" fmla="*/ 2147483647 h 1361"/>
                <a:gd name="T18" fmla="*/ 2147483647 w 1304"/>
                <a:gd name="T19" fmla="*/ 2147483647 h 1361"/>
                <a:gd name="T20" fmla="*/ 2147483647 w 1304"/>
                <a:gd name="T21" fmla="*/ 2147483647 h 1361"/>
                <a:gd name="T22" fmla="*/ 2147483647 w 1304"/>
                <a:gd name="T23" fmla="*/ 2147483647 h 1361"/>
                <a:gd name="T24" fmla="*/ 2147483647 w 1304"/>
                <a:gd name="T25" fmla="*/ 2147483647 h 1361"/>
                <a:gd name="T26" fmla="*/ 2147483647 w 1304"/>
                <a:gd name="T27" fmla="*/ 2147483647 h 1361"/>
                <a:gd name="T28" fmla="*/ 2147483647 w 1304"/>
                <a:gd name="T29" fmla="*/ 2147483647 h 1361"/>
                <a:gd name="T30" fmla="*/ 2147483647 w 1304"/>
                <a:gd name="T31" fmla="*/ 2147483647 h 1361"/>
                <a:gd name="T32" fmla="*/ 2147483647 w 1304"/>
                <a:gd name="T33" fmla="*/ 2147483647 h 1361"/>
                <a:gd name="T34" fmla="*/ 2147483647 w 1304"/>
                <a:gd name="T35" fmla="*/ 2147483647 h 1361"/>
                <a:gd name="T36" fmla="*/ 2147483647 w 1304"/>
                <a:gd name="T37" fmla="*/ 2147483647 h 1361"/>
                <a:gd name="T38" fmla="*/ 2147483647 w 1304"/>
                <a:gd name="T39" fmla="*/ 2147483647 h 1361"/>
                <a:gd name="T40" fmla="*/ 0 w 1304"/>
                <a:gd name="T41" fmla="*/ 2147483647 h 1361"/>
                <a:gd name="T42" fmla="*/ 2147483647 w 1304"/>
                <a:gd name="T43" fmla="*/ 2147483647 h 1361"/>
                <a:gd name="T44" fmla="*/ 2147483647 w 1304"/>
                <a:gd name="T45" fmla="*/ 2147483647 h 1361"/>
                <a:gd name="T46" fmla="*/ 2147483647 w 1304"/>
                <a:gd name="T47" fmla="*/ 2147483647 h 1361"/>
                <a:gd name="T48" fmla="*/ 2147483647 w 1304"/>
                <a:gd name="T49" fmla="*/ 2147483647 h 1361"/>
                <a:gd name="T50" fmla="*/ 2147483647 w 1304"/>
                <a:gd name="T51" fmla="*/ 2147483647 h 1361"/>
                <a:gd name="T52" fmla="*/ 2147483647 w 1304"/>
                <a:gd name="T53" fmla="*/ 2147483647 h 1361"/>
                <a:gd name="T54" fmla="*/ 2147483647 w 1304"/>
                <a:gd name="T55" fmla="*/ 2147483647 h 1361"/>
                <a:gd name="T56" fmla="*/ 2147483647 w 1304"/>
                <a:gd name="T57" fmla="*/ 2147483647 h 1361"/>
                <a:gd name="T58" fmla="*/ 2147483647 w 1304"/>
                <a:gd name="T59" fmla="*/ 2147483647 h 1361"/>
                <a:gd name="T60" fmla="*/ 2147483647 w 1304"/>
                <a:gd name="T61" fmla="*/ 2147483647 h 1361"/>
                <a:gd name="T62" fmla="*/ 2147483647 w 1304"/>
                <a:gd name="T63" fmla="*/ 2147483647 h 1361"/>
                <a:gd name="T64" fmla="*/ 2147483647 w 1304"/>
                <a:gd name="T65" fmla="*/ 2147483647 h 1361"/>
                <a:gd name="T66" fmla="*/ 2147483647 w 1304"/>
                <a:gd name="T67" fmla="*/ 2147483647 h 13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04"/>
                <a:gd name="T103" fmla="*/ 0 h 1361"/>
                <a:gd name="T104" fmla="*/ 1304 w 1304"/>
                <a:gd name="T105" fmla="*/ 1361 h 13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04" h="1361">
                  <a:moveTo>
                    <a:pt x="510" y="284"/>
                  </a:moveTo>
                  <a:lnTo>
                    <a:pt x="624" y="284"/>
                  </a:lnTo>
                  <a:lnTo>
                    <a:pt x="680" y="170"/>
                  </a:lnTo>
                  <a:lnTo>
                    <a:pt x="737" y="114"/>
                  </a:lnTo>
                  <a:lnTo>
                    <a:pt x="794" y="227"/>
                  </a:lnTo>
                  <a:lnTo>
                    <a:pt x="907" y="170"/>
                  </a:lnTo>
                  <a:lnTo>
                    <a:pt x="964" y="170"/>
                  </a:lnTo>
                  <a:lnTo>
                    <a:pt x="964" y="114"/>
                  </a:lnTo>
                  <a:lnTo>
                    <a:pt x="1077" y="0"/>
                  </a:lnTo>
                  <a:lnTo>
                    <a:pt x="1077" y="57"/>
                  </a:lnTo>
                  <a:lnTo>
                    <a:pt x="1247" y="114"/>
                  </a:lnTo>
                  <a:lnTo>
                    <a:pt x="1134" y="114"/>
                  </a:lnTo>
                  <a:lnTo>
                    <a:pt x="1134" y="340"/>
                  </a:lnTo>
                  <a:lnTo>
                    <a:pt x="1191" y="454"/>
                  </a:lnTo>
                  <a:lnTo>
                    <a:pt x="1304" y="340"/>
                  </a:lnTo>
                  <a:lnTo>
                    <a:pt x="1304" y="510"/>
                  </a:lnTo>
                  <a:lnTo>
                    <a:pt x="1247" y="567"/>
                  </a:lnTo>
                  <a:lnTo>
                    <a:pt x="1247" y="624"/>
                  </a:lnTo>
                  <a:lnTo>
                    <a:pt x="1191" y="624"/>
                  </a:lnTo>
                  <a:lnTo>
                    <a:pt x="1134" y="794"/>
                  </a:lnTo>
                  <a:lnTo>
                    <a:pt x="1134" y="964"/>
                  </a:lnTo>
                  <a:lnTo>
                    <a:pt x="1247" y="1021"/>
                  </a:lnTo>
                  <a:lnTo>
                    <a:pt x="1247" y="1078"/>
                  </a:lnTo>
                  <a:lnTo>
                    <a:pt x="1134" y="1078"/>
                  </a:lnTo>
                  <a:lnTo>
                    <a:pt x="1134" y="1134"/>
                  </a:lnTo>
                  <a:lnTo>
                    <a:pt x="1247" y="1191"/>
                  </a:lnTo>
                  <a:lnTo>
                    <a:pt x="1304" y="1248"/>
                  </a:lnTo>
                  <a:lnTo>
                    <a:pt x="1247" y="1304"/>
                  </a:lnTo>
                  <a:lnTo>
                    <a:pt x="964" y="1304"/>
                  </a:lnTo>
                  <a:lnTo>
                    <a:pt x="794" y="1361"/>
                  </a:lnTo>
                  <a:lnTo>
                    <a:pt x="680" y="1304"/>
                  </a:lnTo>
                  <a:lnTo>
                    <a:pt x="510" y="1248"/>
                  </a:lnTo>
                  <a:lnTo>
                    <a:pt x="397" y="1191"/>
                  </a:lnTo>
                  <a:lnTo>
                    <a:pt x="170" y="1191"/>
                  </a:lnTo>
                  <a:lnTo>
                    <a:pt x="170" y="1134"/>
                  </a:lnTo>
                  <a:lnTo>
                    <a:pt x="340" y="1134"/>
                  </a:lnTo>
                  <a:lnTo>
                    <a:pt x="227" y="1078"/>
                  </a:lnTo>
                  <a:lnTo>
                    <a:pt x="227" y="1021"/>
                  </a:lnTo>
                  <a:lnTo>
                    <a:pt x="170" y="1021"/>
                  </a:lnTo>
                  <a:lnTo>
                    <a:pt x="113" y="964"/>
                  </a:lnTo>
                  <a:lnTo>
                    <a:pt x="56" y="964"/>
                  </a:lnTo>
                  <a:lnTo>
                    <a:pt x="0" y="907"/>
                  </a:lnTo>
                  <a:lnTo>
                    <a:pt x="0" y="851"/>
                  </a:lnTo>
                  <a:lnTo>
                    <a:pt x="113" y="851"/>
                  </a:lnTo>
                  <a:lnTo>
                    <a:pt x="56" y="794"/>
                  </a:lnTo>
                  <a:lnTo>
                    <a:pt x="170" y="737"/>
                  </a:lnTo>
                  <a:lnTo>
                    <a:pt x="227" y="794"/>
                  </a:lnTo>
                  <a:lnTo>
                    <a:pt x="227" y="851"/>
                  </a:lnTo>
                  <a:lnTo>
                    <a:pt x="170" y="851"/>
                  </a:lnTo>
                  <a:lnTo>
                    <a:pt x="170" y="907"/>
                  </a:lnTo>
                  <a:lnTo>
                    <a:pt x="113" y="964"/>
                  </a:lnTo>
                  <a:lnTo>
                    <a:pt x="227" y="964"/>
                  </a:lnTo>
                  <a:lnTo>
                    <a:pt x="340" y="907"/>
                  </a:lnTo>
                  <a:lnTo>
                    <a:pt x="283" y="907"/>
                  </a:lnTo>
                  <a:lnTo>
                    <a:pt x="283" y="737"/>
                  </a:lnTo>
                  <a:lnTo>
                    <a:pt x="340" y="737"/>
                  </a:lnTo>
                  <a:lnTo>
                    <a:pt x="227" y="737"/>
                  </a:lnTo>
                  <a:lnTo>
                    <a:pt x="227" y="681"/>
                  </a:lnTo>
                  <a:lnTo>
                    <a:pt x="453" y="624"/>
                  </a:lnTo>
                  <a:lnTo>
                    <a:pt x="453" y="567"/>
                  </a:lnTo>
                  <a:lnTo>
                    <a:pt x="283" y="624"/>
                  </a:lnTo>
                  <a:lnTo>
                    <a:pt x="340" y="567"/>
                  </a:lnTo>
                  <a:lnTo>
                    <a:pt x="227" y="624"/>
                  </a:lnTo>
                  <a:lnTo>
                    <a:pt x="227" y="567"/>
                  </a:lnTo>
                  <a:lnTo>
                    <a:pt x="340" y="454"/>
                  </a:lnTo>
                  <a:lnTo>
                    <a:pt x="453" y="397"/>
                  </a:lnTo>
                  <a:lnTo>
                    <a:pt x="453" y="340"/>
                  </a:lnTo>
                  <a:lnTo>
                    <a:pt x="510" y="284"/>
                  </a:lnTo>
                  <a:close/>
                </a:path>
              </a:pathLst>
            </a:custGeom>
            <a:solidFill>
              <a:schemeClr val="bg1">
                <a:lumMod val="75000"/>
              </a:schemeClr>
            </a:solidFill>
            <a:ln w="12700" cap="flat" cmpd="sng">
              <a:solidFill>
                <a:srgbClr val="008000"/>
              </a:solidFill>
              <a:prstDash val="solid"/>
              <a:round/>
              <a:headEnd/>
              <a:tailEnd/>
            </a:ln>
          </p:spPr>
          <p:txBody>
            <a:bodyPr/>
            <a:lstStyle/>
            <a:p>
              <a:endParaRPr lang="ja-JP" altLang="en-US"/>
            </a:p>
          </p:txBody>
        </p:sp>
        <p:sp>
          <p:nvSpPr>
            <p:cNvPr id="52" name="Freeform 961"/>
            <p:cNvSpPr>
              <a:spLocks/>
            </p:cNvSpPr>
            <p:nvPr/>
          </p:nvSpPr>
          <p:spPr bwMode="auto">
            <a:xfrm>
              <a:off x="4960938" y="7500938"/>
              <a:ext cx="1260475" cy="1260475"/>
            </a:xfrm>
            <a:custGeom>
              <a:avLst/>
              <a:gdLst>
                <a:gd name="T0" fmla="*/ 283 w 794"/>
                <a:gd name="T1" fmla="*/ 0 h 794"/>
                <a:gd name="T2" fmla="*/ 397 w 794"/>
                <a:gd name="T3" fmla="*/ 113 h 794"/>
                <a:gd name="T4" fmla="*/ 453 w 794"/>
                <a:gd name="T5" fmla="*/ 170 h 794"/>
                <a:gd name="T6" fmla="*/ 453 w 794"/>
                <a:gd name="T7" fmla="*/ 227 h 794"/>
                <a:gd name="T8" fmla="*/ 340 w 794"/>
                <a:gd name="T9" fmla="*/ 227 h 794"/>
                <a:gd name="T10" fmla="*/ 340 w 794"/>
                <a:gd name="T11" fmla="*/ 340 h 794"/>
                <a:gd name="T12" fmla="*/ 453 w 794"/>
                <a:gd name="T13" fmla="*/ 454 h 794"/>
                <a:gd name="T14" fmla="*/ 453 w 794"/>
                <a:gd name="T15" fmla="*/ 510 h 794"/>
                <a:gd name="T16" fmla="*/ 567 w 794"/>
                <a:gd name="T17" fmla="*/ 567 h 794"/>
                <a:gd name="T18" fmla="*/ 623 w 794"/>
                <a:gd name="T19" fmla="*/ 624 h 794"/>
                <a:gd name="T20" fmla="*/ 680 w 794"/>
                <a:gd name="T21" fmla="*/ 624 h 794"/>
                <a:gd name="T22" fmla="*/ 737 w 794"/>
                <a:gd name="T23" fmla="*/ 680 h 794"/>
                <a:gd name="T24" fmla="*/ 794 w 794"/>
                <a:gd name="T25" fmla="*/ 737 h 794"/>
                <a:gd name="T26" fmla="*/ 680 w 794"/>
                <a:gd name="T27" fmla="*/ 794 h 794"/>
                <a:gd name="T28" fmla="*/ 453 w 794"/>
                <a:gd name="T29" fmla="*/ 794 h 794"/>
                <a:gd name="T30" fmla="*/ 340 w 794"/>
                <a:gd name="T31" fmla="*/ 794 h 794"/>
                <a:gd name="T32" fmla="*/ 340 w 794"/>
                <a:gd name="T33" fmla="*/ 737 h 794"/>
                <a:gd name="T34" fmla="*/ 283 w 794"/>
                <a:gd name="T35" fmla="*/ 737 h 794"/>
                <a:gd name="T36" fmla="*/ 283 w 794"/>
                <a:gd name="T37" fmla="*/ 680 h 794"/>
                <a:gd name="T38" fmla="*/ 227 w 794"/>
                <a:gd name="T39" fmla="*/ 624 h 794"/>
                <a:gd name="T40" fmla="*/ 227 w 794"/>
                <a:gd name="T41" fmla="*/ 567 h 794"/>
                <a:gd name="T42" fmla="*/ 170 w 794"/>
                <a:gd name="T43" fmla="*/ 397 h 794"/>
                <a:gd name="T44" fmla="*/ 56 w 794"/>
                <a:gd name="T45" fmla="*/ 454 h 794"/>
                <a:gd name="T46" fmla="*/ 113 w 794"/>
                <a:gd name="T47" fmla="*/ 340 h 794"/>
                <a:gd name="T48" fmla="*/ 56 w 794"/>
                <a:gd name="T49" fmla="*/ 284 h 794"/>
                <a:gd name="T50" fmla="*/ 0 w 794"/>
                <a:gd name="T51" fmla="*/ 284 h 794"/>
                <a:gd name="T52" fmla="*/ 56 w 794"/>
                <a:gd name="T53" fmla="*/ 227 h 794"/>
                <a:gd name="T54" fmla="*/ 56 w 794"/>
                <a:gd name="T55" fmla="*/ 170 h 794"/>
                <a:gd name="T56" fmla="*/ 227 w 794"/>
                <a:gd name="T57" fmla="*/ 113 h 794"/>
                <a:gd name="T58" fmla="*/ 227 w 794"/>
                <a:gd name="T59" fmla="*/ 57 h 794"/>
                <a:gd name="T60" fmla="*/ 283 w 794"/>
                <a:gd name="T61" fmla="*/ 0 h 7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794"/>
                <a:gd name="T95" fmla="*/ 794 w 794"/>
                <a:gd name="T96" fmla="*/ 794 h 7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794">
                  <a:moveTo>
                    <a:pt x="283" y="0"/>
                  </a:moveTo>
                  <a:lnTo>
                    <a:pt x="397" y="113"/>
                  </a:lnTo>
                  <a:lnTo>
                    <a:pt x="453" y="170"/>
                  </a:lnTo>
                  <a:lnTo>
                    <a:pt x="453" y="227"/>
                  </a:lnTo>
                  <a:lnTo>
                    <a:pt x="340" y="227"/>
                  </a:lnTo>
                  <a:lnTo>
                    <a:pt x="340" y="340"/>
                  </a:lnTo>
                  <a:lnTo>
                    <a:pt x="453" y="454"/>
                  </a:lnTo>
                  <a:lnTo>
                    <a:pt x="453" y="510"/>
                  </a:lnTo>
                  <a:lnTo>
                    <a:pt x="567" y="567"/>
                  </a:lnTo>
                  <a:lnTo>
                    <a:pt x="623" y="624"/>
                  </a:lnTo>
                  <a:lnTo>
                    <a:pt x="680" y="624"/>
                  </a:lnTo>
                  <a:lnTo>
                    <a:pt x="737" y="680"/>
                  </a:lnTo>
                  <a:lnTo>
                    <a:pt x="794" y="737"/>
                  </a:lnTo>
                  <a:lnTo>
                    <a:pt x="680" y="794"/>
                  </a:lnTo>
                  <a:lnTo>
                    <a:pt x="453" y="794"/>
                  </a:lnTo>
                  <a:lnTo>
                    <a:pt x="340" y="794"/>
                  </a:lnTo>
                  <a:lnTo>
                    <a:pt x="340" y="737"/>
                  </a:lnTo>
                  <a:lnTo>
                    <a:pt x="283" y="737"/>
                  </a:lnTo>
                  <a:lnTo>
                    <a:pt x="283" y="680"/>
                  </a:lnTo>
                  <a:lnTo>
                    <a:pt x="227" y="624"/>
                  </a:lnTo>
                  <a:lnTo>
                    <a:pt x="227" y="567"/>
                  </a:lnTo>
                  <a:lnTo>
                    <a:pt x="170" y="397"/>
                  </a:lnTo>
                  <a:lnTo>
                    <a:pt x="56" y="454"/>
                  </a:lnTo>
                  <a:lnTo>
                    <a:pt x="113" y="340"/>
                  </a:lnTo>
                  <a:lnTo>
                    <a:pt x="56" y="284"/>
                  </a:lnTo>
                  <a:lnTo>
                    <a:pt x="0" y="284"/>
                  </a:lnTo>
                  <a:lnTo>
                    <a:pt x="56" y="227"/>
                  </a:lnTo>
                  <a:lnTo>
                    <a:pt x="56" y="170"/>
                  </a:lnTo>
                  <a:lnTo>
                    <a:pt x="227" y="113"/>
                  </a:lnTo>
                  <a:lnTo>
                    <a:pt x="227" y="57"/>
                  </a:lnTo>
                  <a:lnTo>
                    <a:pt x="283" y="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53" name="Freeform 962"/>
            <p:cNvSpPr>
              <a:spLocks/>
            </p:cNvSpPr>
            <p:nvPr/>
          </p:nvSpPr>
          <p:spPr bwMode="auto">
            <a:xfrm>
              <a:off x="5410200" y="7140575"/>
              <a:ext cx="1081088" cy="1530350"/>
            </a:xfrm>
            <a:custGeom>
              <a:avLst/>
              <a:gdLst>
                <a:gd name="T0" fmla="*/ 0 w 681"/>
                <a:gd name="T1" fmla="*/ 227 h 964"/>
                <a:gd name="T2" fmla="*/ 57 w 681"/>
                <a:gd name="T3" fmla="*/ 170 h 964"/>
                <a:gd name="T4" fmla="*/ 0 w 681"/>
                <a:gd name="T5" fmla="*/ 170 h 964"/>
                <a:gd name="T6" fmla="*/ 57 w 681"/>
                <a:gd name="T7" fmla="*/ 0 h 964"/>
                <a:gd name="T8" fmla="*/ 114 w 681"/>
                <a:gd name="T9" fmla="*/ 57 h 964"/>
                <a:gd name="T10" fmla="*/ 114 w 681"/>
                <a:gd name="T11" fmla="*/ 114 h 964"/>
                <a:gd name="T12" fmla="*/ 170 w 681"/>
                <a:gd name="T13" fmla="*/ 114 h 964"/>
                <a:gd name="T14" fmla="*/ 170 w 681"/>
                <a:gd name="T15" fmla="*/ 57 h 964"/>
                <a:gd name="T16" fmla="*/ 340 w 681"/>
                <a:gd name="T17" fmla="*/ 170 h 964"/>
                <a:gd name="T18" fmla="*/ 340 w 681"/>
                <a:gd name="T19" fmla="*/ 284 h 964"/>
                <a:gd name="T20" fmla="*/ 397 w 681"/>
                <a:gd name="T21" fmla="*/ 397 h 964"/>
                <a:gd name="T22" fmla="*/ 511 w 681"/>
                <a:gd name="T23" fmla="*/ 397 h 964"/>
                <a:gd name="T24" fmla="*/ 454 w 681"/>
                <a:gd name="T25" fmla="*/ 511 h 964"/>
                <a:gd name="T26" fmla="*/ 511 w 681"/>
                <a:gd name="T27" fmla="*/ 567 h 964"/>
                <a:gd name="T28" fmla="*/ 624 w 681"/>
                <a:gd name="T29" fmla="*/ 681 h 964"/>
                <a:gd name="T30" fmla="*/ 681 w 681"/>
                <a:gd name="T31" fmla="*/ 907 h 964"/>
                <a:gd name="T32" fmla="*/ 567 w 681"/>
                <a:gd name="T33" fmla="*/ 964 h 964"/>
                <a:gd name="T34" fmla="*/ 511 w 681"/>
                <a:gd name="T35" fmla="*/ 964 h 964"/>
                <a:gd name="T36" fmla="*/ 397 w 681"/>
                <a:gd name="T37" fmla="*/ 851 h 964"/>
                <a:gd name="T38" fmla="*/ 340 w 681"/>
                <a:gd name="T39" fmla="*/ 851 h 964"/>
                <a:gd name="T40" fmla="*/ 340 w 681"/>
                <a:gd name="T41" fmla="*/ 624 h 964"/>
                <a:gd name="T42" fmla="*/ 284 w 681"/>
                <a:gd name="T43" fmla="*/ 454 h 964"/>
                <a:gd name="T44" fmla="*/ 170 w 681"/>
                <a:gd name="T45" fmla="*/ 397 h 964"/>
                <a:gd name="T46" fmla="*/ 0 w 681"/>
                <a:gd name="T47" fmla="*/ 227 h 9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81"/>
                <a:gd name="T73" fmla="*/ 0 h 964"/>
                <a:gd name="T74" fmla="*/ 681 w 681"/>
                <a:gd name="T75" fmla="*/ 964 h 96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81" h="964">
                  <a:moveTo>
                    <a:pt x="0" y="227"/>
                  </a:moveTo>
                  <a:lnTo>
                    <a:pt x="57" y="170"/>
                  </a:lnTo>
                  <a:lnTo>
                    <a:pt x="0" y="170"/>
                  </a:lnTo>
                  <a:lnTo>
                    <a:pt x="57" y="0"/>
                  </a:lnTo>
                  <a:lnTo>
                    <a:pt x="114" y="57"/>
                  </a:lnTo>
                  <a:lnTo>
                    <a:pt x="114" y="114"/>
                  </a:lnTo>
                  <a:lnTo>
                    <a:pt x="170" y="114"/>
                  </a:lnTo>
                  <a:lnTo>
                    <a:pt x="170" y="57"/>
                  </a:lnTo>
                  <a:lnTo>
                    <a:pt x="340" y="170"/>
                  </a:lnTo>
                  <a:lnTo>
                    <a:pt x="340" y="284"/>
                  </a:lnTo>
                  <a:lnTo>
                    <a:pt x="397" y="397"/>
                  </a:lnTo>
                  <a:lnTo>
                    <a:pt x="511" y="397"/>
                  </a:lnTo>
                  <a:lnTo>
                    <a:pt x="454" y="511"/>
                  </a:lnTo>
                  <a:lnTo>
                    <a:pt x="511" y="567"/>
                  </a:lnTo>
                  <a:lnTo>
                    <a:pt x="624" y="681"/>
                  </a:lnTo>
                  <a:lnTo>
                    <a:pt x="681" y="907"/>
                  </a:lnTo>
                  <a:lnTo>
                    <a:pt x="567" y="964"/>
                  </a:lnTo>
                  <a:lnTo>
                    <a:pt x="511" y="964"/>
                  </a:lnTo>
                  <a:lnTo>
                    <a:pt x="397" y="851"/>
                  </a:lnTo>
                  <a:lnTo>
                    <a:pt x="340" y="851"/>
                  </a:lnTo>
                  <a:lnTo>
                    <a:pt x="340" y="624"/>
                  </a:lnTo>
                  <a:lnTo>
                    <a:pt x="284" y="454"/>
                  </a:lnTo>
                  <a:lnTo>
                    <a:pt x="170" y="397"/>
                  </a:lnTo>
                  <a:lnTo>
                    <a:pt x="0" y="227"/>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54" name="Freeform 963"/>
            <p:cNvSpPr>
              <a:spLocks/>
            </p:cNvSpPr>
            <p:nvPr/>
          </p:nvSpPr>
          <p:spPr bwMode="auto">
            <a:xfrm>
              <a:off x="5591175" y="6780213"/>
              <a:ext cx="1169988" cy="1800225"/>
            </a:xfrm>
            <a:custGeom>
              <a:avLst/>
              <a:gdLst>
                <a:gd name="T0" fmla="*/ 567 w 737"/>
                <a:gd name="T1" fmla="*/ 1134 h 1134"/>
                <a:gd name="T2" fmla="*/ 680 w 737"/>
                <a:gd name="T3" fmla="*/ 1134 h 1134"/>
                <a:gd name="T4" fmla="*/ 680 w 737"/>
                <a:gd name="T5" fmla="*/ 964 h 1134"/>
                <a:gd name="T6" fmla="*/ 737 w 737"/>
                <a:gd name="T7" fmla="*/ 908 h 1134"/>
                <a:gd name="T8" fmla="*/ 623 w 737"/>
                <a:gd name="T9" fmla="*/ 794 h 1134"/>
                <a:gd name="T10" fmla="*/ 680 w 737"/>
                <a:gd name="T11" fmla="*/ 681 h 1134"/>
                <a:gd name="T12" fmla="*/ 623 w 737"/>
                <a:gd name="T13" fmla="*/ 567 h 1134"/>
                <a:gd name="T14" fmla="*/ 567 w 737"/>
                <a:gd name="T15" fmla="*/ 397 h 1134"/>
                <a:gd name="T16" fmla="*/ 567 w 737"/>
                <a:gd name="T17" fmla="*/ 284 h 1134"/>
                <a:gd name="T18" fmla="*/ 510 w 737"/>
                <a:gd name="T19" fmla="*/ 227 h 1134"/>
                <a:gd name="T20" fmla="*/ 283 w 737"/>
                <a:gd name="T21" fmla="*/ 114 h 1134"/>
                <a:gd name="T22" fmla="*/ 170 w 737"/>
                <a:gd name="T23" fmla="*/ 0 h 1134"/>
                <a:gd name="T24" fmla="*/ 170 w 737"/>
                <a:gd name="T25" fmla="*/ 114 h 1134"/>
                <a:gd name="T26" fmla="*/ 170 w 737"/>
                <a:gd name="T27" fmla="*/ 171 h 1134"/>
                <a:gd name="T28" fmla="*/ 113 w 737"/>
                <a:gd name="T29" fmla="*/ 171 h 1134"/>
                <a:gd name="T30" fmla="*/ 0 w 737"/>
                <a:gd name="T31" fmla="*/ 171 h 1134"/>
                <a:gd name="T32" fmla="*/ 56 w 737"/>
                <a:gd name="T33" fmla="*/ 284 h 1134"/>
                <a:gd name="T34" fmla="*/ 226 w 737"/>
                <a:gd name="T35" fmla="*/ 397 h 1134"/>
                <a:gd name="T36" fmla="*/ 226 w 737"/>
                <a:gd name="T37" fmla="*/ 511 h 1134"/>
                <a:gd name="T38" fmla="*/ 283 w 737"/>
                <a:gd name="T39" fmla="*/ 624 h 1134"/>
                <a:gd name="T40" fmla="*/ 397 w 737"/>
                <a:gd name="T41" fmla="*/ 624 h 1134"/>
                <a:gd name="T42" fmla="*/ 340 w 737"/>
                <a:gd name="T43" fmla="*/ 738 h 1134"/>
                <a:gd name="T44" fmla="*/ 510 w 737"/>
                <a:gd name="T45" fmla="*/ 908 h 1134"/>
                <a:gd name="T46" fmla="*/ 567 w 737"/>
                <a:gd name="T47" fmla="*/ 1134 h 11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37"/>
                <a:gd name="T73" fmla="*/ 0 h 1134"/>
                <a:gd name="T74" fmla="*/ 737 w 737"/>
                <a:gd name="T75" fmla="*/ 1134 h 113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37" h="1134">
                  <a:moveTo>
                    <a:pt x="567" y="1134"/>
                  </a:moveTo>
                  <a:lnTo>
                    <a:pt x="680" y="1134"/>
                  </a:lnTo>
                  <a:lnTo>
                    <a:pt x="680" y="964"/>
                  </a:lnTo>
                  <a:lnTo>
                    <a:pt x="737" y="908"/>
                  </a:lnTo>
                  <a:lnTo>
                    <a:pt x="623" y="794"/>
                  </a:lnTo>
                  <a:lnTo>
                    <a:pt x="680" y="681"/>
                  </a:lnTo>
                  <a:lnTo>
                    <a:pt x="623" y="567"/>
                  </a:lnTo>
                  <a:lnTo>
                    <a:pt x="567" y="397"/>
                  </a:lnTo>
                  <a:lnTo>
                    <a:pt x="567" y="284"/>
                  </a:lnTo>
                  <a:lnTo>
                    <a:pt x="510" y="227"/>
                  </a:lnTo>
                  <a:lnTo>
                    <a:pt x="283" y="114"/>
                  </a:lnTo>
                  <a:lnTo>
                    <a:pt x="170" y="0"/>
                  </a:lnTo>
                  <a:lnTo>
                    <a:pt x="170" y="114"/>
                  </a:lnTo>
                  <a:lnTo>
                    <a:pt x="170" y="171"/>
                  </a:lnTo>
                  <a:lnTo>
                    <a:pt x="113" y="171"/>
                  </a:lnTo>
                  <a:lnTo>
                    <a:pt x="0" y="171"/>
                  </a:lnTo>
                  <a:lnTo>
                    <a:pt x="56" y="284"/>
                  </a:lnTo>
                  <a:lnTo>
                    <a:pt x="226" y="397"/>
                  </a:lnTo>
                  <a:lnTo>
                    <a:pt x="226" y="511"/>
                  </a:lnTo>
                  <a:lnTo>
                    <a:pt x="283" y="624"/>
                  </a:lnTo>
                  <a:lnTo>
                    <a:pt x="397" y="624"/>
                  </a:lnTo>
                  <a:lnTo>
                    <a:pt x="340" y="738"/>
                  </a:lnTo>
                  <a:lnTo>
                    <a:pt x="510" y="908"/>
                  </a:lnTo>
                  <a:lnTo>
                    <a:pt x="567" y="1134"/>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55" name="Freeform 964"/>
            <p:cNvSpPr>
              <a:spLocks/>
            </p:cNvSpPr>
            <p:nvPr/>
          </p:nvSpPr>
          <p:spPr bwMode="auto">
            <a:xfrm>
              <a:off x="5861050" y="6691313"/>
              <a:ext cx="449263" cy="360362"/>
            </a:xfrm>
            <a:custGeom>
              <a:avLst/>
              <a:gdLst>
                <a:gd name="T0" fmla="*/ 0 w 283"/>
                <a:gd name="T1" fmla="*/ 2147483647 h 227"/>
                <a:gd name="T2" fmla="*/ 0 w 283"/>
                <a:gd name="T3" fmla="*/ 0 h 227"/>
                <a:gd name="T4" fmla="*/ 2147483647 w 283"/>
                <a:gd name="T5" fmla="*/ 2147483647 h 227"/>
                <a:gd name="T6" fmla="*/ 2147483647 w 283"/>
                <a:gd name="T7" fmla="*/ 2147483647 h 227"/>
                <a:gd name="T8" fmla="*/ 2147483647 w 283"/>
                <a:gd name="T9" fmla="*/ 2147483647 h 227"/>
                <a:gd name="T10" fmla="*/ 2147483647 w 283"/>
                <a:gd name="T11" fmla="*/ 2147483647 h 227"/>
                <a:gd name="T12" fmla="*/ 0 w 283"/>
                <a:gd name="T13" fmla="*/ 2147483647 h 227"/>
                <a:gd name="T14" fmla="*/ 0 60000 65536"/>
                <a:gd name="T15" fmla="*/ 0 60000 65536"/>
                <a:gd name="T16" fmla="*/ 0 60000 65536"/>
                <a:gd name="T17" fmla="*/ 0 60000 65536"/>
                <a:gd name="T18" fmla="*/ 0 60000 65536"/>
                <a:gd name="T19" fmla="*/ 0 60000 65536"/>
                <a:gd name="T20" fmla="*/ 0 60000 65536"/>
                <a:gd name="T21" fmla="*/ 0 w 283"/>
                <a:gd name="T22" fmla="*/ 0 h 227"/>
                <a:gd name="T23" fmla="*/ 283 w 283"/>
                <a:gd name="T24" fmla="*/ 227 h 2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3" h="227">
                  <a:moveTo>
                    <a:pt x="0" y="56"/>
                  </a:moveTo>
                  <a:lnTo>
                    <a:pt x="0" y="0"/>
                  </a:lnTo>
                  <a:lnTo>
                    <a:pt x="178" y="110"/>
                  </a:lnTo>
                  <a:lnTo>
                    <a:pt x="283" y="170"/>
                  </a:lnTo>
                  <a:lnTo>
                    <a:pt x="227" y="227"/>
                  </a:lnTo>
                  <a:lnTo>
                    <a:pt x="113" y="170"/>
                  </a:lnTo>
                  <a:lnTo>
                    <a:pt x="0" y="56"/>
                  </a:lnTo>
                  <a:close/>
                </a:path>
              </a:pathLst>
            </a:custGeom>
            <a:solidFill>
              <a:srgbClr val="FFC000"/>
            </a:solidFill>
            <a:ln w="12700" cap="flat" cmpd="sng">
              <a:solidFill>
                <a:srgbClr val="008000"/>
              </a:solidFill>
              <a:prstDash val="solid"/>
              <a:round/>
              <a:headEnd/>
              <a:tailEnd/>
            </a:ln>
          </p:spPr>
          <p:txBody>
            <a:bodyPr/>
            <a:lstStyle/>
            <a:p>
              <a:endParaRPr lang="ja-JP" altLang="en-US"/>
            </a:p>
          </p:txBody>
        </p:sp>
        <p:sp>
          <p:nvSpPr>
            <p:cNvPr id="56" name="Freeform 965"/>
            <p:cNvSpPr>
              <a:spLocks/>
            </p:cNvSpPr>
            <p:nvPr/>
          </p:nvSpPr>
          <p:spPr bwMode="auto">
            <a:xfrm>
              <a:off x="6221413" y="6600825"/>
              <a:ext cx="1079500" cy="1979613"/>
            </a:xfrm>
            <a:custGeom>
              <a:avLst/>
              <a:gdLst>
                <a:gd name="T0" fmla="*/ 2147483647 w 680"/>
                <a:gd name="T1" fmla="*/ 2147483647 h 1247"/>
                <a:gd name="T2" fmla="*/ 2147483647 w 680"/>
                <a:gd name="T3" fmla="*/ 2147483647 h 1247"/>
                <a:gd name="T4" fmla="*/ 2147483647 w 680"/>
                <a:gd name="T5" fmla="*/ 2147483647 h 1247"/>
                <a:gd name="T6" fmla="*/ 2147483647 w 680"/>
                <a:gd name="T7" fmla="*/ 2147483647 h 1247"/>
                <a:gd name="T8" fmla="*/ 2147483647 w 680"/>
                <a:gd name="T9" fmla="*/ 2147483647 h 1247"/>
                <a:gd name="T10" fmla="*/ 2147483647 w 680"/>
                <a:gd name="T11" fmla="*/ 2147483647 h 1247"/>
                <a:gd name="T12" fmla="*/ 2147483647 w 680"/>
                <a:gd name="T13" fmla="*/ 2147483647 h 1247"/>
                <a:gd name="T14" fmla="*/ 2147483647 w 680"/>
                <a:gd name="T15" fmla="*/ 2147483647 h 1247"/>
                <a:gd name="T16" fmla="*/ 2147483647 w 680"/>
                <a:gd name="T17" fmla="*/ 2147483647 h 1247"/>
                <a:gd name="T18" fmla="*/ 2147483647 w 680"/>
                <a:gd name="T19" fmla="*/ 2147483647 h 1247"/>
                <a:gd name="T20" fmla="*/ 2147483647 w 680"/>
                <a:gd name="T21" fmla="*/ 2147483647 h 1247"/>
                <a:gd name="T22" fmla="*/ 2147483647 w 680"/>
                <a:gd name="T23" fmla="*/ 0 h 1247"/>
                <a:gd name="T24" fmla="*/ 2147483647 w 680"/>
                <a:gd name="T25" fmla="*/ 0 h 1247"/>
                <a:gd name="T26" fmla="*/ 2147483647 w 680"/>
                <a:gd name="T27" fmla="*/ 2147483647 h 1247"/>
                <a:gd name="T28" fmla="*/ 2147483647 w 680"/>
                <a:gd name="T29" fmla="*/ 2147483647 h 1247"/>
                <a:gd name="T30" fmla="*/ 2147483647 w 680"/>
                <a:gd name="T31" fmla="*/ 2147483647 h 1247"/>
                <a:gd name="T32" fmla="*/ 2147483647 w 680"/>
                <a:gd name="T33" fmla="*/ 2147483647 h 1247"/>
                <a:gd name="T34" fmla="*/ 0 w 680"/>
                <a:gd name="T35" fmla="*/ 2147483647 h 1247"/>
                <a:gd name="T36" fmla="*/ 2147483647 w 680"/>
                <a:gd name="T37" fmla="*/ 2147483647 h 1247"/>
                <a:gd name="T38" fmla="*/ 2147483647 w 680"/>
                <a:gd name="T39" fmla="*/ 2147483647 h 1247"/>
                <a:gd name="T40" fmla="*/ 2147483647 w 680"/>
                <a:gd name="T41" fmla="*/ 2147483647 h 1247"/>
                <a:gd name="T42" fmla="*/ 2147483647 w 680"/>
                <a:gd name="T43" fmla="*/ 2147483647 h 1247"/>
                <a:gd name="T44" fmla="*/ 2147483647 w 680"/>
                <a:gd name="T45" fmla="*/ 2147483647 h 1247"/>
                <a:gd name="T46" fmla="*/ 2147483647 w 680"/>
                <a:gd name="T47" fmla="*/ 2147483647 h 1247"/>
                <a:gd name="T48" fmla="*/ 2147483647 w 680"/>
                <a:gd name="T49" fmla="*/ 2147483647 h 1247"/>
                <a:gd name="T50" fmla="*/ 2147483647 w 680"/>
                <a:gd name="T51" fmla="*/ 2147483647 h 1247"/>
                <a:gd name="T52" fmla="*/ 2147483647 w 680"/>
                <a:gd name="T53" fmla="*/ 2147483647 h 12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0"/>
                <a:gd name="T82" fmla="*/ 0 h 1247"/>
                <a:gd name="T83" fmla="*/ 680 w 680"/>
                <a:gd name="T84" fmla="*/ 1247 h 12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0" h="1247">
                  <a:moveTo>
                    <a:pt x="283" y="1247"/>
                  </a:moveTo>
                  <a:lnTo>
                    <a:pt x="397" y="1191"/>
                  </a:lnTo>
                  <a:lnTo>
                    <a:pt x="453" y="1134"/>
                  </a:lnTo>
                  <a:lnTo>
                    <a:pt x="453" y="1077"/>
                  </a:lnTo>
                  <a:lnTo>
                    <a:pt x="680" y="964"/>
                  </a:lnTo>
                  <a:lnTo>
                    <a:pt x="680" y="624"/>
                  </a:lnTo>
                  <a:lnTo>
                    <a:pt x="510" y="567"/>
                  </a:lnTo>
                  <a:lnTo>
                    <a:pt x="510" y="454"/>
                  </a:lnTo>
                  <a:lnTo>
                    <a:pt x="397" y="340"/>
                  </a:lnTo>
                  <a:lnTo>
                    <a:pt x="340" y="227"/>
                  </a:lnTo>
                  <a:lnTo>
                    <a:pt x="340" y="113"/>
                  </a:lnTo>
                  <a:lnTo>
                    <a:pt x="283" y="0"/>
                  </a:lnTo>
                  <a:lnTo>
                    <a:pt x="226" y="0"/>
                  </a:lnTo>
                  <a:lnTo>
                    <a:pt x="113" y="57"/>
                  </a:lnTo>
                  <a:lnTo>
                    <a:pt x="56" y="113"/>
                  </a:lnTo>
                  <a:lnTo>
                    <a:pt x="113" y="170"/>
                  </a:lnTo>
                  <a:lnTo>
                    <a:pt x="56" y="227"/>
                  </a:lnTo>
                  <a:lnTo>
                    <a:pt x="0" y="284"/>
                  </a:lnTo>
                  <a:lnTo>
                    <a:pt x="113" y="340"/>
                  </a:lnTo>
                  <a:lnTo>
                    <a:pt x="170" y="397"/>
                  </a:lnTo>
                  <a:lnTo>
                    <a:pt x="170" y="510"/>
                  </a:lnTo>
                  <a:lnTo>
                    <a:pt x="227" y="683"/>
                  </a:lnTo>
                  <a:lnTo>
                    <a:pt x="283" y="794"/>
                  </a:lnTo>
                  <a:lnTo>
                    <a:pt x="226" y="907"/>
                  </a:lnTo>
                  <a:lnTo>
                    <a:pt x="340" y="1021"/>
                  </a:lnTo>
                  <a:lnTo>
                    <a:pt x="283" y="1077"/>
                  </a:lnTo>
                  <a:lnTo>
                    <a:pt x="283" y="1247"/>
                  </a:lnTo>
                  <a:close/>
                </a:path>
              </a:pathLst>
            </a:custGeom>
            <a:solidFill>
              <a:schemeClr val="bg1"/>
            </a:solidFill>
            <a:ln w="12700" cap="flat" cmpd="sng">
              <a:solidFill>
                <a:srgbClr val="008000"/>
              </a:solidFill>
              <a:prstDash val="solid"/>
              <a:round/>
              <a:headEnd/>
              <a:tailEnd/>
            </a:ln>
          </p:spPr>
          <p:txBody>
            <a:bodyPr/>
            <a:lstStyle/>
            <a:p>
              <a:endParaRPr lang="ja-JP" altLang="en-US"/>
            </a:p>
          </p:txBody>
        </p:sp>
        <p:sp>
          <p:nvSpPr>
            <p:cNvPr id="57" name="Freeform 966"/>
            <p:cNvSpPr>
              <a:spLocks/>
            </p:cNvSpPr>
            <p:nvPr/>
          </p:nvSpPr>
          <p:spPr bwMode="auto">
            <a:xfrm>
              <a:off x="5770563" y="6421438"/>
              <a:ext cx="809625" cy="539750"/>
            </a:xfrm>
            <a:custGeom>
              <a:avLst/>
              <a:gdLst>
                <a:gd name="T0" fmla="*/ 2147483647 w 510"/>
                <a:gd name="T1" fmla="*/ 0 h 340"/>
                <a:gd name="T2" fmla="*/ 0 w 510"/>
                <a:gd name="T3" fmla="*/ 2147483647 h 340"/>
                <a:gd name="T4" fmla="*/ 2147483647 w 510"/>
                <a:gd name="T5" fmla="*/ 2147483647 h 340"/>
                <a:gd name="T6" fmla="*/ 2147483647 w 510"/>
                <a:gd name="T7" fmla="*/ 2147483647 h 340"/>
                <a:gd name="T8" fmla="*/ 2147483647 w 510"/>
                <a:gd name="T9" fmla="*/ 2147483647 h 340"/>
                <a:gd name="T10" fmla="*/ 2147483647 w 510"/>
                <a:gd name="T11" fmla="*/ 2147483647 h 340"/>
                <a:gd name="T12" fmla="*/ 2147483647 w 510"/>
                <a:gd name="T13" fmla="*/ 2147483647 h 340"/>
                <a:gd name="T14" fmla="*/ 2147483647 w 510"/>
                <a:gd name="T15" fmla="*/ 2147483647 h 340"/>
                <a:gd name="T16" fmla="*/ 2147483647 w 510"/>
                <a:gd name="T17" fmla="*/ 2147483647 h 340"/>
                <a:gd name="T18" fmla="*/ 2147483647 w 510"/>
                <a:gd name="T19" fmla="*/ 2147483647 h 340"/>
                <a:gd name="T20" fmla="*/ 2147483647 w 510"/>
                <a:gd name="T21" fmla="*/ 2147483647 h 340"/>
                <a:gd name="T22" fmla="*/ 2147483647 w 510"/>
                <a:gd name="T23" fmla="*/ 2147483647 h 340"/>
                <a:gd name="T24" fmla="*/ 2147483647 w 510"/>
                <a:gd name="T25" fmla="*/ 0 h 3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340"/>
                <a:gd name="T41" fmla="*/ 510 w 510"/>
                <a:gd name="T42" fmla="*/ 340 h 3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340">
                  <a:moveTo>
                    <a:pt x="113" y="0"/>
                  </a:moveTo>
                  <a:lnTo>
                    <a:pt x="0" y="113"/>
                  </a:lnTo>
                  <a:lnTo>
                    <a:pt x="113" y="170"/>
                  </a:lnTo>
                  <a:lnTo>
                    <a:pt x="57" y="170"/>
                  </a:lnTo>
                  <a:lnTo>
                    <a:pt x="340" y="340"/>
                  </a:lnTo>
                  <a:lnTo>
                    <a:pt x="397" y="283"/>
                  </a:lnTo>
                  <a:lnTo>
                    <a:pt x="340" y="226"/>
                  </a:lnTo>
                  <a:lnTo>
                    <a:pt x="397" y="170"/>
                  </a:lnTo>
                  <a:lnTo>
                    <a:pt x="510" y="113"/>
                  </a:lnTo>
                  <a:lnTo>
                    <a:pt x="284" y="56"/>
                  </a:lnTo>
                  <a:lnTo>
                    <a:pt x="284" y="113"/>
                  </a:lnTo>
                  <a:lnTo>
                    <a:pt x="113" y="113"/>
                  </a:lnTo>
                  <a:lnTo>
                    <a:pt x="113" y="0"/>
                  </a:lnTo>
                  <a:close/>
                </a:path>
              </a:pathLst>
            </a:custGeom>
            <a:solidFill>
              <a:schemeClr val="bg1"/>
            </a:solidFill>
            <a:ln w="12700" cap="flat" cmpd="sng">
              <a:solidFill>
                <a:srgbClr val="008000"/>
              </a:solidFill>
              <a:prstDash val="solid"/>
              <a:round/>
              <a:headEnd/>
              <a:tailEnd/>
            </a:ln>
          </p:spPr>
          <p:txBody>
            <a:bodyPr/>
            <a:lstStyle/>
            <a:p>
              <a:endParaRPr lang="ja-JP" altLang="en-US"/>
            </a:p>
          </p:txBody>
        </p:sp>
        <p:sp>
          <p:nvSpPr>
            <p:cNvPr id="58" name="Freeform 967"/>
            <p:cNvSpPr>
              <a:spLocks/>
            </p:cNvSpPr>
            <p:nvPr/>
          </p:nvSpPr>
          <p:spPr bwMode="auto">
            <a:xfrm>
              <a:off x="6040438" y="6421438"/>
              <a:ext cx="90487" cy="88900"/>
            </a:xfrm>
            <a:custGeom>
              <a:avLst/>
              <a:gdLst>
                <a:gd name="T0" fmla="*/ 0 w 57"/>
                <a:gd name="T1" fmla="*/ 0 h 56"/>
                <a:gd name="T2" fmla="*/ 0 w 57"/>
                <a:gd name="T3" fmla="*/ 2147483647 h 56"/>
                <a:gd name="T4" fmla="*/ 2147483647 w 57"/>
                <a:gd name="T5" fmla="*/ 2147483647 h 56"/>
                <a:gd name="T6" fmla="*/ 2147483647 w 57"/>
                <a:gd name="T7" fmla="*/ 0 h 56"/>
                <a:gd name="T8" fmla="*/ 0 w 57"/>
                <a:gd name="T9" fmla="*/ 0 h 56"/>
                <a:gd name="T10" fmla="*/ 0 60000 65536"/>
                <a:gd name="T11" fmla="*/ 0 60000 65536"/>
                <a:gd name="T12" fmla="*/ 0 60000 65536"/>
                <a:gd name="T13" fmla="*/ 0 60000 65536"/>
                <a:gd name="T14" fmla="*/ 0 60000 65536"/>
                <a:gd name="T15" fmla="*/ 0 w 57"/>
                <a:gd name="T16" fmla="*/ 0 h 56"/>
                <a:gd name="T17" fmla="*/ 57 w 57"/>
                <a:gd name="T18" fmla="*/ 56 h 56"/>
              </a:gdLst>
              <a:ahLst/>
              <a:cxnLst>
                <a:cxn ang="T10">
                  <a:pos x="T0" y="T1"/>
                </a:cxn>
                <a:cxn ang="T11">
                  <a:pos x="T2" y="T3"/>
                </a:cxn>
                <a:cxn ang="T12">
                  <a:pos x="T4" y="T5"/>
                </a:cxn>
                <a:cxn ang="T13">
                  <a:pos x="T6" y="T7"/>
                </a:cxn>
                <a:cxn ang="T14">
                  <a:pos x="T8" y="T9"/>
                </a:cxn>
              </a:cxnLst>
              <a:rect l="T15" t="T16" r="T17" b="T18"/>
              <a:pathLst>
                <a:path w="57" h="56">
                  <a:moveTo>
                    <a:pt x="0" y="0"/>
                  </a:moveTo>
                  <a:lnTo>
                    <a:pt x="0" y="56"/>
                  </a:lnTo>
                  <a:lnTo>
                    <a:pt x="57" y="56"/>
                  </a:lnTo>
                  <a:lnTo>
                    <a:pt x="57" y="0"/>
                  </a:lnTo>
                  <a:lnTo>
                    <a:pt x="0" y="0"/>
                  </a:lnTo>
                  <a:close/>
                </a:path>
              </a:pathLst>
            </a:custGeom>
            <a:solidFill>
              <a:schemeClr val="bg1"/>
            </a:solidFill>
            <a:ln w="12700" cap="flat" cmpd="sng">
              <a:solidFill>
                <a:srgbClr val="008000"/>
              </a:solidFill>
              <a:prstDash val="solid"/>
              <a:round/>
              <a:headEnd/>
              <a:tailEnd/>
            </a:ln>
          </p:spPr>
          <p:txBody>
            <a:bodyPr/>
            <a:lstStyle/>
            <a:p>
              <a:endParaRPr lang="ja-JP" altLang="en-US"/>
            </a:p>
          </p:txBody>
        </p:sp>
        <p:sp>
          <p:nvSpPr>
            <p:cNvPr id="59" name="Freeform 968"/>
            <p:cNvSpPr>
              <a:spLocks/>
            </p:cNvSpPr>
            <p:nvPr/>
          </p:nvSpPr>
          <p:spPr bwMode="auto">
            <a:xfrm>
              <a:off x="6130925" y="6151563"/>
              <a:ext cx="539750" cy="449262"/>
            </a:xfrm>
            <a:custGeom>
              <a:avLst/>
              <a:gdLst>
                <a:gd name="T0" fmla="*/ 2147483647 w 340"/>
                <a:gd name="T1" fmla="*/ 0 h 283"/>
                <a:gd name="T2" fmla="*/ 0 w 340"/>
                <a:gd name="T3" fmla="*/ 2147483647 h 283"/>
                <a:gd name="T4" fmla="*/ 2147483647 w 340"/>
                <a:gd name="T5" fmla="*/ 2147483647 h 283"/>
                <a:gd name="T6" fmla="*/ 2147483647 w 340"/>
                <a:gd name="T7" fmla="*/ 2147483647 h 283"/>
                <a:gd name="T8" fmla="*/ 2147483647 w 340"/>
                <a:gd name="T9" fmla="*/ 2147483647 h 283"/>
                <a:gd name="T10" fmla="*/ 2147483647 w 340"/>
                <a:gd name="T11" fmla="*/ 2147483647 h 283"/>
                <a:gd name="T12" fmla="*/ 2147483647 w 340"/>
                <a:gd name="T13" fmla="*/ 2147483647 h 283"/>
                <a:gd name="T14" fmla="*/ 2147483647 w 340"/>
                <a:gd name="T15" fmla="*/ 2147483647 h 283"/>
                <a:gd name="T16" fmla="*/ 2147483647 w 340"/>
                <a:gd name="T17" fmla="*/ 2147483647 h 283"/>
                <a:gd name="T18" fmla="*/ 2147483647 w 340"/>
                <a:gd name="T19" fmla="*/ 2147483647 h 283"/>
                <a:gd name="T20" fmla="*/ 2147483647 w 340"/>
                <a:gd name="T21" fmla="*/ 2147483647 h 283"/>
                <a:gd name="T22" fmla="*/ 2147483647 w 340"/>
                <a:gd name="T23" fmla="*/ 0 h 2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0"/>
                <a:gd name="T37" fmla="*/ 0 h 283"/>
                <a:gd name="T38" fmla="*/ 340 w 340"/>
                <a:gd name="T39" fmla="*/ 283 h 2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0" h="283">
                  <a:moveTo>
                    <a:pt x="57" y="0"/>
                  </a:moveTo>
                  <a:lnTo>
                    <a:pt x="0" y="113"/>
                  </a:lnTo>
                  <a:lnTo>
                    <a:pt x="57" y="226"/>
                  </a:lnTo>
                  <a:lnTo>
                    <a:pt x="283" y="283"/>
                  </a:lnTo>
                  <a:lnTo>
                    <a:pt x="340" y="283"/>
                  </a:lnTo>
                  <a:lnTo>
                    <a:pt x="340" y="226"/>
                  </a:lnTo>
                  <a:lnTo>
                    <a:pt x="283" y="170"/>
                  </a:lnTo>
                  <a:lnTo>
                    <a:pt x="283" y="113"/>
                  </a:lnTo>
                  <a:lnTo>
                    <a:pt x="170" y="56"/>
                  </a:lnTo>
                  <a:lnTo>
                    <a:pt x="113" y="113"/>
                  </a:lnTo>
                  <a:lnTo>
                    <a:pt x="113" y="56"/>
                  </a:lnTo>
                  <a:lnTo>
                    <a:pt x="57" y="0"/>
                  </a:lnTo>
                  <a:close/>
                </a:path>
              </a:pathLst>
            </a:custGeom>
            <a:solidFill>
              <a:schemeClr val="bg1"/>
            </a:solidFill>
            <a:ln w="12700" cap="flat" cmpd="sng">
              <a:solidFill>
                <a:srgbClr val="008000"/>
              </a:solidFill>
              <a:prstDash val="solid"/>
              <a:round/>
              <a:headEnd/>
              <a:tailEnd/>
            </a:ln>
          </p:spPr>
          <p:txBody>
            <a:bodyPr/>
            <a:lstStyle/>
            <a:p>
              <a:endParaRPr lang="ja-JP" altLang="en-US"/>
            </a:p>
          </p:txBody>
        </p:sp>
        <p:sp>
          <p:nvSpPr>
            <p:cNvPr id="60" name="Freeform 969"/>
            <p:cNvSpPr>
              <a:spLocks/>
            </p:cNvSpPr>
            <p:nvPr/>
          </p:nvSpPr>
          <p:spPr bwMode="auto">
            <a:xfrm>
              <a:off x="6130925" y="5521325"/>
              <a:ext cx="1800225" cy="2070100"/>
            </a:xfrm>
            <a:custGeom>
              <a:avLst/>
              <a:gdLst>
                <a:gd name="T0" fmla="*/ 340 w 1134"/>
                <a:gd name="T1" fmla="*/ 0 h 1304"/>
                <a:gd name="T2" fmla="*/ 227 w 1134"/>
                <a:gd name="T3" fmla="*/ 0 h 1304"/>
                <a:gd name="T4" fmla="*/ 283 w 1134"/>
                <a:gd name="T5" fmla="*/ 56 h 1304"/>
                <a:gd name="T6" fmla="*/ 113 w 1134"/>
                <a:gd name="T7" fmla="*/ 0 h 1304"/>
                <a:gd name="T8" fmla="*/ 170 w 1134"/>
                <a:gd name="T9" fmla="*/ 113 h 1304"/>
                <a:gd name="T10" fmla="*/ 397 w 1134"/>
                <a:gd name="T11" fmla="*/ 113 h 1304"/>
                <a:gd name="T12" fmla="*/ 283 w 1134"/>
                <a:gd name="T13" fmla="*/ 170 h 1304"/>
                <a:gd name="T14" fmla="*/ 283 w 1134"/>
                <a:gd name="T15" fmla="*/ 283 h 1304"/>
                <a:gd name="T16" fmla="*/ 227 w 1134"/>
                <a:gd name="T17" fmla="*/ 170 h 1304"/>
                <a:gd name="T18" fmla="*/ 170 w 1134"/>
                <a:gd name="T19" fmla="*/ 170 h 1304"/>
                <a:gd name="T20" fmla="*/ 170 w 1134"/>
                <a:gd name="T21" fmla="*/ 226 h 1304"/>
                <a:gd name="T22" fmla="*/ 113 w 1134"/>
                <a:gd name="T23" fmla="*/ 226 h 1304"/>
                <a:gd name="T24" fmla="*/ 57 w 1134"/>
                <a:gd name="T25" fmla="*/ 56 h 1304"/>
                <a:gd name="T26" fmla="*/ 0 w 1134"/>
                <a:gd name="T27" fmla="*/ 56 h 1304"/>
                <a:gd name="T28" fmla="*/ 57 w 1134"/>
                <a:gd name="T29" fmla="*/ 340 h 1304"/>
                <a:gd name="T30" fmla="*/ 227 w 1134"/>
                <a:gd name="T31" fmla="*/ 340 h 1304"/>
                <a:gd name="T32" fmla="*/ 170 w 1134"/>
                <a:gd name="T33" fmla="*/ 397 h 1304"/>
                <a:gd name="T34" fmla="*/ 113 w 1134"/>
                <a:gd name="T35" fmla="*/ 510 h 1304"/>
                <a:gd name="T36" fmla="*/ 170 w 1134"/>
                <a:gd name="T37" fmla="*/ 453 h 1304"/>
                <a:gd name="T38" fmla="*/ 283 w 1134"/>
                <a:gd name="T39" fmla="*/ 510 h 1304"/>
                <a:gd name="T40" fmla="*/ 283 w 1134"/>
                <a:gd name="T41" fmla="*/ 567 h 1304"/>
                <a:gd name="T42" fmla="*/ 340 w 1134"/>
                <a:gd name="T43" fmla="*/ 623 h 1304"/>
                <a:gd name="T44" fmla="*/ 340 w 1134"/>
                <a:gd name="T45" fmla="*/ 680 h 1304"/>
                <a:gd name="T46" fmla="*/ 397 w 1134"/>
                <a:gd name="T47" fmla="*/ 793 h 1304"/>
                <a:gd name="T48" fmla="*/ 397 w 1134"/>
                <a:gd name="T49" fmla="*/ 907 h 1304"/>
                <a:gd name="T50" fmla="*/ 454 w 1134"/>
                <a:gd name="T51" fmla="*/ 1020 h 1304"/>
                <a:gd name="T52" fmla="*/ 567 w 1134"/>
                <a:gd name="T53" fmla="*/ 1134 h 1304"/>
                <a:gd name="T54" fmla="*/ 567 w 1134"/>
                <a:gd name="T55" fmla="*/ 1247 h 1304"/>
                <a:gd name="T56" fmla="*/ 737 w 1134"/>
                <a:gd name="T57" fmla="*/ 1304 h 1304"/>
                <a:gd name="T58" fmla="*/ 737 w 1134"/>
                <a:gd name="T59" fmla="*/ 1247 h 1304"/>
                <a:gd name="T60" fmla="*/ 850 w 1134"/>
                <a:gd name="T61" fmla="*/ 1077 h 1304"/>
                <a:gd name="T62" fmla="*/ 850 w 1134"/>
                <a:gd name="T63" fmla="*/ 1020 h 1304"/>
                <a:gd name="T64" fmla="*/ 794 w 1134"/>
                <a:gd name="T65" fmla="*/ 964 h 1304"/>
                <a:gd name="T66" fmla="*/ 794 w 1134"/>
                <a:gd name="T67" fmla="*/ 850 h 1304"/>
                <a:gd name="T68" fmla="*/ 850 w 1134"/>
                <a:gd name="T69" fmla="*/ 793 h 1304"/>
                <a:gd name="T70" fmla="*/ 794 w 1134"/>
                <a:gd name="T71" fmla="*/ 737 h 1304"/>
                <a:gd name="T72" fmla="*/ 794 w 1134"/>
                <a:gd name="T73" fmla="*/ 680 h 1304"/>
                <a:gd name="T74" fmla="*/ 850 w 1134"/>
                <a:gd name="T75" fmla="*/ 680 h 1304"/>
                <a:gd name="T76" fmla="*/ 964 w 1134"/>
                <a:gd name="T77" fmla="*/ 567 h 1304"/>
                <a:gd name="T78" fmla="*/ 1021 w 1134"/>
                <a:gd name="T79" fmla="*/ 680 h 1304"/>
                <a:gd name="T80" fmla="*/ 1134 w 1134"/>
                <a:gd name="T81" fmla="*/ 680 h 1304"/>
                <a:gd name="T82" fmla="*/ 1134 w 1134"/>
                <a:gd name="T83" fmla="*/ 510 h 1304"/>
                <a:gd name="T84" fmla="*/ 1021 w 1134"/>
                <a:gd name="T85" fmla="*/ 340 h 1304"/>
                <a:gd name="T86" fmla="*/ 964 w 1134"/>
                <a:gd name="T87" fmla="*/ 397 h 1304"/>
                <a:gd name="T88" fmla="*/ 907 w 1134"/>
                <a:gd name="T89" fmla="*/ 340 h 1304"/>
                <a:gd name="T90" fmla="*/ 907 w 1134"/>
                <a:gd name="T91" fmla="*/ 283 h 1304"/>
                <a:gd name="T92" fmla="*/ 850 w 1134"/>
                <a:gd name="T93" fmla="*/ 283 h 1304"/>
                <a:gd name="T94" fmla="*/ 794 w 1134"/>
                <a:gd name="T95" fmla="*/ 226 h 1304"/>
                <a:gd name="T96" fmla="*/ 794 w 1134"/>
                <a:gd name="T97" fmla="*/ 56 h 1304"/>
                <a:gd name="T98" fmla="*/ 624 w 1134"/>
                <a:gd name="T99" fmla="*/ 113 h 1304"/>
                <a:gd name="T100" fmla="*/ 516 w 1134"/>
                <a:gd name="T101" fmla="*/ 56 h 1304"/>
                <a:gd name="T102" fmla="*/ 340 w 1134"/>
                <a:gd name="T103" fmla="*/ 0 h 13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1304"/>
                <a:gd name="T158" fmla="*/ 1134 w 1134"/>
                <a:gd name="T159" fmla="*/ 1304 h 13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1304">
                  <a:moveTo>
                    <a:pt x="340" y="0"/>
                  </a:moveTo>
                  <a:lnTo>
                    <a:pt x="227" y="0"/>
                  </a:lnTo>
                  <a:lnTo>
                    <a:pt x="283" y="56"/>
                  </a:lnTo>
                  <a:lnTo>
                    <a:pt x="113" y="0"/>
                  </a:lnTo>
                  <a:lnTo>
                    <a:pt x="170" y="113"/>
                  </a:lnTo>
                  <a:lnTo>
                    <a:pt x="397" y="113"/>
                  </a:lnTo>
                  <a:lnTo>
                    <a:pt x="283" y="170"/>
                  </a:lnTo>
                  <a:lnTo>
                    <a:pt x="283" y="283"/>
                  </a:lnTo>
                  <a:lnTo>
                    <a:pt x="227" y="170"/>
                  </a:lnTo>
                  <a:lnTo>
                    <a:pt x="170" y="170"/>
                  </a:lnTo>
                  <a:lnTo>
                    <a:pt x="170" y="226"/>
                  </a:lnTo>
                  <a:lnTo>
                    <a:pt x="113" y="226"/>
                  </a:lnTo>
                  <a:lnTo>
                    <a:pt x="57" y="56"/>
                  </a:lnTo>
                  <a:lnTo>
                    <a:pt x="0" y="56"/>
                  </a:lnTo>
                  <a:lnTo>
                    <a:pt x="57" y="340"/>
                  </a:lnTo>
                  <a:lnTo>
                    <a:pt x="227" y="340"/>
                  </a:lnTo>
                  <a:lnTo>
                    <a:pt x="170" y="397"/>
                  </a:lnTo>
                  <a:lnTo>
                    <a:pt x="113" y="510"/>
                  </a:lnTo>
                  <a:lnTo>
                    <a:pt x="170" y="453"/>
                  </a:lnTo>
                  <a:lnTo>
                    <a:pt x="283" y="510"/>
                  </a:lnTo>
                  <a:lnTo>
                    <a:pt x="283" y="567"/>
                  </a:lnTo>
                  <a:lnTo>
                    <a:pt x="340" y="623"/>
                  </a:lnTo>
                  <a:lnTo>
                    <a:pt x="340" y="680"/>
                  </a:lnTo>
                  <a:lnTo>
                    <a:pt x="397" y="793"/>
                  </a:lnTo>
                  <a:lnTo>
                    <a:pt x="397" y="907"/>
                  </a:lnTo>
                  <a:lnTo>
                    <a:pt x="454" y="1020"/>
                  </a:lnTo>
                  <a:lnTo>
                    <a:pt x="567" y="1134"/>
                  </a:lnTo>
                  <a:lnTo>
                    <a:pt x="567" y="1247"/>
                  </a:lnTo>
                  <a:lnTo>
                    <a:pt x="737" y="1304"/>
                  </a:lnTo>
                  <a:lnTo>
                    <a:pt x="737" y="1247"/>
                  </a:lnTo>
                  <a:lnTo>
                    <a:pt x="850" y="1077"/>
                  </a:lnTo>
                  <a:lnTo>
                    <a:pt x="850" y="1020"/>
                  </a:lnTo>
                  <a:lnTo>
                    <a:pt x="794" y="964"/>
                  </a:lnTo>
                  <a:lnTo>
                    <a:pt x="794" y="850"/>
                  </a:lnTo>
                  <a:lnTo>
                    <a:pt x="850" y="793"/>
                  </a:lnTo>
                  <a:lnTo>
                    <a:pt x="794" y="737"/>
                  </a:lnTo>
                  <a:lnTo>
                    <a:pt x="794" y="680"/>
                  </a:lnTo>
                  <a:lnTo>
                    <a:pt x="850" y="680"/>
                  </a:lnTo>
                  <a:lnTo>
                    <a:pt x="964" y="567"/>
                  </a:lnTo>
                  <a:lnTo>
                    <a:pt x="1021" y="680"/>
                  </a:lnTo>
                  <a:lnTo>
                    <a:pt x="1134" y="680"/>
                  </a:lnTo>
                  <a:lnTo>
                    <a:pt x="1134" y="510"/>
                  </a:lnTo>
                  <a:lnTo>
                    <a:pt x="1021" y="340"/>
                  </a:lnTo>
                  <a:lnTo>
                    <a:pt x="964" y="397"/>
                  </a:lnTo>
                  <a:lnTo>
                    <a:pt x="907" y="340"/>
                  </a:lnTo>
                  <a:lnTo>
                    <a:pt x="907" y="283"/>
                  </a:lnTo>
                  <a:lnTo>
                    <a:pt x="850" y="283"/>
                  </a:lnTo>
                  <a:lnTo>
                    <a:pt x="794" y="226"/>
                  </a:lnTo>
                  <a:lnTo>
                    <a:pt x="794" y="56"/>
                  </a:lnTo>
                  <a:lnTo>
                    <a:pt x="624" y="113"/>
                  </a:lnTo>
                  <a:lnTo>
                    <a:pt x="516" y="56"/>
                  </a:lnTo>
                  <a:lnTo>
                    <a:pt x="340" y="0"/>
                  </a:lnTo>
                  <a:close/>
                </a:path>
              </a:pathLst>
            </a:custGeom>
            <a:solidFill>
              <a:schemeClr val="bg1"/>
            </a:solidFill>
            <a:ln w="12700" cap="flat" cmpd="sng">
              <a:solidFill>
                <a:srgbClr val="008000"/>
              </a:solidFill>
              <a:prstDash val="solid"/>
              <a:round/>
              <a:headEnd/>
              <a:tailEnd/>
            </a:ln>
          </p:spPr>
          <p:txBody>
            <a:bodyPr/>
            <a:lstStyle/>
            <a:p>
              <a:pPr>
                <a:defRPr/>
              </a:pPr>
              <a:endParaRPr lang="ja-JP" altLang="en-US"/>
            </a:p>
          </p:txBody>
        </p:sp>
        <p:sp>
          <p:nvSpPr>
            <p:cNvPr id="61" name="Freeform 1049"/>
            <p:cNvSpPr>
              <a:spLocks/>
            </p:cNvSpPr>
            <p:nvPr/>
          </p:nvSpPr>
          <p:spPr bwMode="auto">
            <a:xfrm>
              <a:off x="4870450" y="7951788"/>
              <a:ext cx="269875" cy="269875"/>
            </a:xfrm>
            <a:custGeom>
              <a:avLst/>
              <a:gdLst>
                <a:gd name="T0" fmla="*/ 2147483647 w 170"/>
                <a:gd name="T1" fmla="*/ 0 h 170"/>
                <a:gd name="T2" fmla="*/ 0 w 170"/>
                <a:gd name="T3" fmla="*/ 2147483647 h 170"/>
                <a:gd name="T4" fmla="*/ 0 w 170"/>
                <a:gd name="T5" fmla="*/ 2147483647 h 170"/>
                <a:gd name="T6" fmla="*/ 2147483647 w 170"/>
                <a:gd name="T7" fmla="*/ 2147483647 h 170"/>
                <a:gd name="T8" fmla="*/ 2147483647 w 170"/>
                <a:gd name="T9" fmla="*/ 2147483647 h 170"/>
                <a:gd name="T10" fmla="*/ 2147483647 w 170"/>
                <a:gd name="T11" fmla="*/ 2147483647 h 170"/>
                <a:gd name="T12" fmla="*/ 2147483647 w 170"/>
                <a:gd name="T13" fmla="*/ 0 h 170"/>
                <a:gd name="T14" fmla="*/ 2147483647 w 170"/>
                <a:gd name="T15" fmla="*/ 0 h 170"/>
                <a:gd name="T16" fmla="*/ 0 60000 65536"/>
                <a:gd name="T17" fmla="*/ 0 60000 65536"/>
                <a:gd name="T18" fmla="*/ 0 60000 65536"/>
                <a:gd name="T19" fmla="*/ 0 60000 65536"/>
                <a:gd name="T20" fmla="*/ 0 60000 65536"/>
                <a:gd name="T21" fmla="*/ 0 60000 65536"/>
                <a:gd name="T22" fmla="*/ 0 60000 65536"/>
                <a:gd name="T23" fmla="*/ 0 60000 65536"/>
                <a:gd name="T24" fmla="*/ 0 w 170"/>
                <a:gd name="T25" fmla="*/ 0 h 170"/>
                <a:gd name="T26" fmla="*/ 170 w 170"/>
                <a:gd name="T27" fmla="*/ 170 h 1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0" h="170">
                  <a:moveTo>
                    <a:pt x="57" y="0"/>
                  </a:moveTo>
                  <a:lnTo>
                    <a:pt x="0" y="56"/>
                  </a:lnTo>
                  <a:lnTo>
                    <a:pt x="0" y="113"/>
                  </a:lnTo>
                  <a:lnTo>
                    <a:pt x="57" y="170"/>
                  </a:lnTo>
                  <a:lnTo>
                    <a:pt x="113" y="170"/>
                  </a:lnTo>
                  <a:lnTo>
                    <a:pt x="170" y="56"/>
                  </a:lnTo>
                  <a:lnTo>
                    <a:pt x="113" y="0"/>
                  </a:lnTo>
                  <a:lnTo>
                    <a:pt x="57" y="0"/>
                  </a:lnTo>
                  <a:close/>
                </a:path>
              </a:pathLst>
            </a:custGeom>
            <a:solidFill>
              <a:srgbClr val="FFC000"/>
            </a:solidFill>
            <a:ln w="12700" cap="flat" cmpd="sng">
              <a:solidFill>
                <a:srgbClr val="008000"/>
              </a:solidFill>
              <a:prstDash val="solid"/>
              <a:round/>
              <a:headEnd/>
              <a:tailEnd/>
            </a:ln>
          </p:spPr>
          <p:txBody>
            <a:bodyPr/>
            <a:lstStyle/>
            <a:p>
              <a:endParaRPr lang="ja-JP" altLang="en-US"/>
            </a:p>
          </p:txBody>
        </p:sp>
        <p:sp>
          <p:nvSpPr>
            <p:cNvPr id="62" name="Freeform 1050"/>
            <p:cNvSpPr>
              <a:spLocks/>
            </p:cNvSpPr>
            <p:nvPr/>
          </p:nvSpPr>
          <p:spPr bwMode="auto">
            <a:xfrm>
              <a:off x="4600575" y="8040688"/>
              <a:ext cx="900113" cy="1081087"/>
            </a:xfrm>
            <a:custGeom>
              <a:avLst/>
              <a:gdLst>
                <a:gd name="T0" fmla="*/ 2147483647 w 567"/>
                <a:gd name="T1" fmla="*/ 0 h 681"/>
                <a:gd name="T2" fmla="*/ 0 w 567"/>
                <a:gd name="T3" fmla="*/ 2147483647 h 681"/>
                <a:gd name="T4" fmla="*/ 2147483647 w 567"/>
                <a:gd name="T5" fmla="*/ 2147483647 h 681"/>
                <a:gd name="T6" fmla="*/ 2147483647 w 567"/>
                <a:gd name="T7" fmla="*/ 2147483647 h 681"/>
                <a:gd name="T8" fmla="*/ 2147483647 w 567"/>
                <a:gd name="T9" fmla="*/ 2147483647 h 681"/>
                <a:gd name="T10" fmla="*/ 2147483647 w 567"/>
                <a:gd name="T11" fmla="*/ 2147483647 h 681"/>
                <a:gd name="T12" fmla="*/ 2147483647 w 567"/>
                <a:gd name="T13" fmla="*/ 2147483647 h 681"/>
                <a:gd name="T14" fmla="*/ 2147483647 w 567"/>
                <a:gd name="T15" fmla="*/ 2147483647 h 681"/>
                <a:gd name="T16" fmla="*/ 2147483647 w 567"/>
                <a:gd name="T17" fmla="*/ 2147483647 h 681"/>
                <a:gd name="T18" fmla="*/ 2147483647 w 567"/>
                <a:gd name="T19" fmla="*/ 2147483647 h 681"/>
                <a:gd name="T20" fmla="*/ 2147483647 w 567"/>
                <a:gd name="T21" fmla="*/ 2147483647 h 681"/>
                <a:gd name="T22" fmla="*/ 2147483647 w 567"/>
                <a:gd name="T23" fmla="*/ 2147483647 h 681"/>
                <a:gd name="T24" fmla="*/ 2147483647 w 567"/>
                <a:gd name="T25" fmla="*/ 2147483647 h 681"/>
                <a:gd name="T26" fmla="*/ 2147483647 w 567"/>
                <a:gd name="T27" fmla="*/ 2147483647 h 681"/>
                <a:gd name="T28" fmla="*/ 2147483647 w 567"/>
                <a:gd name="T29" fmla="*/ 2147483647 h 681"/>
                <a:gd name="T30" fmla="*/ 2147483647 w 567"/>
                <a:gd name="T31" fmla="*/ 2147483647 h 681"/>
                <a:gd name="T32" fmla="*/ 2147483647 w 567"/>
                <a:gd name="T33" fmla="*/ 2147483647 h 681"/>
                <a:gd name="T34" fmla="*/ 2147483647 w 567"/>
                <a:gd name="T35" fmla="*/ 2147483647 h 681"/>
                <a:gd name="T36" fmla="*/ 2147483647 w 567"/>
                <a:gd name="T37" fmla="*/ 2147483647 h 681"/>
                <a:gd name="T38" fmla="*/ 2147483647 w 567"/>
                <a:gd name="T39" fmla="*/ 2147483647 h 681"/>
                <a:gd name="T40" fmla="*/ 2147483647 w 567"/>
                <a:gd name="T41" fmla="*/ 2147483647 h 681"/>
                <a:gd name="T42" fmla="*/ 2147483647 w 567"/>
                <a:gd name="T43" fmla="*/ 0 h 68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67"/>
                <a:gd name="T67" fmla="*/ 0 h 681"/>
                <a:gd name="T68" fmla="*/ 567 w 567"/>
                <a:gd name="T69" fmla="*/ 681 h 68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67" h="681">
                  <a:moveTo>
                    <a:pt x="170" y="0"/>
                  </a:moveTo>
                  <a:lnTo>
                    <a:pt x="0" y="114"/>
                  </a:lnTo>
                  <a:lnTo>
                    <a:pt x="57" y="170"/>
                  </a:lnTo>
                  <a:lnTo>
                    <a:pt x="57" y="227"/>
                  </a:lnTo>
                  <a:lnTo>
                    <a:pt x="227" y="567"/>
                  </a:lnTo>
                  <a:lnTo>
                    <a:pt x="227" y="624"/>
                  </a:lnTo>
                  <a:lnTo>
                    <a:pt x="283" y="681"/>
                  </a:lnTo>
                  <a:lnTo>
                    <a:pt x="340" y="624"/>
                  </a:lnTo>
                  <a:lnTo>
                    <a:pt x="454" y="567"/>
                  </a:lnTo>
                  <a:lnTo>
                    <a:pt x="510" y="567"/>
                  </a:lnTo>
                  <a:lnTo>
                    <a:pt x="510" y="511"/>
                  </a:lnTo>
                  <a:lnTo>
                    <a:pt x="567" y="454"/>
                  </a:lnTo>
                  <a:lnTo>
                    <a:pt x="567" y="397"/>
                  </a:lnTo>
                  <a:lnTo>
                    <a:pt x="510" y="397"/>
                  </a:lnTo>
                  <a:lnTo>
                    <a:pt x="510" y="340"/>
                  </a:lnTo>
                  <a:lnTo>
                    <a:pt x="454" y="284"/>
                  </a:lnTo>
                  <a:lnTo>
                    <a:pt x="454" y="227"/>
                  </a:lnTo>
                  <a:lnTo>
                    <a:pt x="397" y="57"/>
                  </a:lnTo>
                  <a:lnTo>
                    <a:pt x="283" y="114"/>
                  </a:lnTo>
                  <a:lnTo>
                    <a:pt x="227" y="114"/>
                  </a:lnTo>
                  <a:lnTo>
                    <a:pt x="170" y="57"/>
                  </a:lnTo>
                  <a:lnTo>
                    <a:pt x="170" y="0"/>
                  </a:lnTo>
                  <a:close/>
                </a:path>
              </a:pathLst>
            </a:custGeom>
            <a:solidFill>
              <a:srgbClr val="FFC000"/>
            </a:solidFill>
            <a:ln w="12700" cap="flat" cmpd="sng">
              <a:solidFill>
                <a:srgbClr val="008000"/>
              </a:solidFill>
              <a:prstDash val="solid"/>
              <a:round/>
              <a:headEnd/>
              <a:tailEnd/>
            </a:ln>
          </p:spPr>
          <p:txBody>
            <a:bodyPr/>
            <a:lstStyle/>
            <a:p>
              <a:endParaRPr lang="ja-JP" altLang="en-US"/>
            </a:p>
          </p:txBody>
        </p:sp>
        <p:grpSp>
          <p:nvGrpSpPr>
            <p:cNvPr id="63" name="Group 1216"/>
            <p:cNvGrpSpPr>
              <a:grpSpLocks/>
            </p:cNvGrpSpPr>
            <p:nvPr/>
          </p:nvGrpSpPr>
          <p:grpSpPr bwMode="auto">
            <a:xfrm>
              <a:off x="3521075" y="1065213"/>
              <a:ext cx="5626100" cy="8145462"/>
              <a:chOff x="2218" y="671"/>
              <a:chExt cx="3544" cy="5131"/>
            </a:xfrm>
          </p:grpSpPr>
          <p:grpSp>
            <p:nvGrpSpPr>
              <p:cNvPr id="64" name="Group 1174"/>
              <p:cNvGrpSpPr>
                <a:grpSpLocks/>
              </p:cNvGrpSpPr>
              <p:nvPr/>
            </p:nvGrpSpPr>
            <p:grpSpPr bwMode="auto">
              <a:xfrm>
                <a:off x="4286" y="1039"/>
                <a:ext cx="256" cy="85"/>
                <a:chOff x="4286" y="1039"/>
                <a:chExt cx="256" cy="85"/>
              </a:xfrm>
            </p:grpSpPr>
            <p:sp>
              <p:nvSpPr>
                <p:cNvPr id="191" name="WordArt 1085"/>
                <p:cNvSpPr>
                  <a:spLocks noChangeArrowheads="1" noChangeShapeType="1" noTextEdit="1"/>
                </p:cNvSpPr>
                <p:nvPr/>
              </p:nvSpPr>
              <p:spPr bwMode="auto">
                <a:xfrm>
                  <a:off x="4286" y="1039"/>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豊能町</a:t>
                  </a:r>
                </a:p>
              </p:txBody>
            </p:sp>
            <p:sp>
              <p:nvSpPr>
                <p:cNvPr id="192" name="WordArt 1130"/>
                <p:cNvSpPr>
                  <a:spLocks noChangeArrowheads="1" noChangeShapeType="1" noTextEdit="1"/>
                </p:cNvSpPr>
                <p:nvPr/>
              </p:nvSpPr>
              <p:spPr bwMode="auto">
                <a:xfrm>
                  <a:off x="4286" y="1039"/>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豊能町</a:t>
                  </a:r>
                </a:p>
              </p:txBody>
            </p:sp>
          </p:grpSp>
          <p:grpSp>
            <p:nvGrpSpPr>
              <p:cNvPr id="65" name="Group 1173"/>
              <p:cNvGrpSpPr>
                <a:grpSpLocks/>
              </p:cNvGrpSpPr>
              <p:nvPr/>
            </p:nvGrpSpPr>
            <p:grpSpPr bwMode="auto">
              <a:xfrm>
                <a:off x="3919" y="671"/>
                <a:ext cx="256" cy="85"/>
                <a:chOff x="3919" y="671"/>
                <a:chExt cx="256" cy="85"/>
              </a:xfrm>
            </p:grpSpPr>
            <p:sp>
              <p:nvSpPr>
                <p:cNvPr id="189" name="WordArt 1086"/>
                <p:cNvSpPr>
                  <a:spLocks noChangeArrowheads="1" noChangeShapeType="1" noTextEdit="1"/>
                </p:cNvSpPr>
                <p:nvPr/>
              </p:nvSpPr>
              <p:spPr bwMode="auto">
                <a:xfrm>
                  <a:off x="3919" y="671"/>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能勢町</a:t>
                  </a:r>
                </a:p>
              </p:txBody>
            </p:sp>
            <p:sp>
              <p:nvSpPr>
                <p:cNvPr id="190" name="WordArt 1131"/>
                <p:cNvSpPr>
                  <a:spLocks noChangeArrowheads="1" noChangeShapeType="1" noTextEdit="1"/>
                </p:cNvSpPr>
                <p:nvPr/>
              </p:nvSpPr>
              <p:spPr bwMode="auto">
                <a:xfrm>
                  <a:off x="3919" y="671"/>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能勢町</a:t>
                  </a:r>
                </a:p>
              </p:txBody>
            </p:sp>
          </p:grpSp>
          <p:grpSp>
            <p:nvGrpSpPr>
              <p:cNvPr id="66" name="Group 1196"/>
              <p:cNvGrpSpPr>
                <a:grpSpLocks/>
              </p:cNvGrpSpPr>
              <p:nvPr/>
            </p:nvGrpSpPr>
            <p:grpSpPr bwMode="auto">
              <a:xfrm>
                <a:off x="4315" y="3818"/>
                <a:ext cx="256" cy="85"/>
                <a:chOff x="4315" y="3818"/>
                <a:chExt cx="256" cy="85"/>
              </a:xfrm>
            </p:grpSpPr>
            <p:sp>
              <p:nvSpPr>
                <p:cNvPr id="187" name="WordArt 1087"/>
                <p:cNvSpPr>
                  <a:spLocks noChangeArrowheads="1" noChangeShapeType="1" noTextEdit="1"/>
                </p:cNvSpPr>
                <p:nvPr/>
              </p:nvSpPr>
              <p:spPr bwMode="auto">
                <a:xfrm>
                  <a:off x="4315" y="3818"/>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堺　市</a:t>
                  </a:r>
                </a:p>
              </p:txBody>
            </p:sp>
            <p:sp>
              <p:nvSpPr>
                <p:cNvPr id="188" name="WordArt 1132"/>
                <p:cNvSpPr>
                  <a:spLocks noChangeArrowheads="1" noChangeShapeType="1" noTextEdit="1"/>
                </p:cNvSpPr>
                <p:nvPr/>
              </p:nvSpPr>
              <p:spPr bwMode="auto">
                <a:xfrm>
                  <a:off x="4315" y="3818"/>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堺　市</a:t>
                  </a:r>
                </a:p>
              </p:txBody>
            </p:sp>
          </p:grpSp>
          <p:grpSp>
            <p:nvGrpSpPr>
              <p:cNvPr id="67" name="Group 1191"/>
              <p:cNvGrpSpPr>
                <a:grpSpLocks/>
              </p:cNvGrpSpPr>
              <p:nvPr/>
            </p:nvGrpSpPr>
            <p:grpSpPr bwMode="auto">
              <a:xfrm>
                <a:off x="4287" y="2996"/>
                <a:ext cx="256" cy="85"/>
                <a:chOff x="4287" y="2996"/>
                <a:chExt cx="256" cy="85"/>
              </a:xfrm>
            </p:grpSpPr>
            <p:sp>
              <p:nvSpPr>
                <p:cNvPr id="185" name="WordArt 1088"/>
                <p:cNvSpPr>
                  <a:spLocks noChangeArrowheads="1" noChangeShapeType="1" noTextEdit="1"/>
                </p:cNvSpPr>
                <p:nvPr/>
              </p:nvSpPr>
              <p:spPr bwMode="auto">
                <a:xfrm>
                  <a:off x="4287" y="2996"/>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大阪市</a:t>
                  </a:r>
                </a:p>
              </p:txBody>
            </p:sp>
            <p:sp>
              <p:nvSpPr>
                <p:cNvPr id="186" name="WordArt 1133"/>
                <p:cNvSpPr>
                  <a:spLocks noChangeArrowheads="1" noChangeShapeType="1" noTextEdit="1"/>
                </p:cNvSpPr>
                <p:nvPr/>
              </p:nvSpPr>
              <p:spPr bwMode="auto">
                <a:xfrm>
                  <a:off x="4287" y="2996"/>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大阪市</a:t>
                  </a:r>
                </a:p>
              </p:txBody>
            </p:sp>
          </p:grpSp>
          <p:grpSp>
            <p:nvGrpSpPr>
              <p:cNvPr id="68" name="Group 1214"/>
              <p:cNvGrpSpPr>
                <a:grpSpLocks/>
              </p:cNvGrpSpPr>
              <p:nvPr/>
            </p:nvGrpSpPr>
            <p:grpSpPr bwMode="auto">
              <a:xfrm>
                <a:off x="4599" y="4243"/>
                <a:ext cx="256" cy="85"/>
                <a:chOff x="4599" y="4243"/>
                <a:chExt cx="256" cy="85"/>
              </a:xfrm>
            </p:grpSpPr>
            <p:sp>
              <p:nvSpPr>
                <p:cNvPr id="183" name="WordArt 1089"/>
                <p:cNvSpPr>
                  <a:spLocks noChangeArrowheads="1" noChangeShapeType="1" noTextEdit="1"/>
                </p:cNvSpPr>
                <p:nvPr/>
              </p:nvSpPr>
              <p:spPr bwMode="auto">
                <a:xfrm>
                  <a:off x="4599" y="4243"/>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大阪狭山市</a:t>
                  </a:r>
                </a:p>
              </p:txBody>
            </p:sp>
            <p:sp>
              <p:nvSpPr>
                <p:cNvPr id="184" name="WordArt 1134"/>
                <p:cNvSpPr>
                  <a:spLocks noChangeArrowheads="1" noChangeShapeType="1" noTextEdit="1"/>
                </p:cNvSpPr>
                <p:nvPr/>
              </p:nvSpPr>
              <p:spPr bwMode="auto">
                <a:xfrm>
                  <a:off x="4599" y="4243"/>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大阪狭山市</a:t>
                  </a:r>
                </a:p>
              </p:txBody>
            </p:sp>
          </p:grpSp>
          <p:grpSp>
            <p:nvGrpSpPr>
              <p:cNvPr id="69" name="Group 1199"/>
              <p:cNvGrpSpPr>
                <a:grpSpLocks/>
              </p:cNvGrpSpPr>
              <p:nvPr/>
            </p:nvGrpSpPr>
            <p:grpSpPr bwMode="auto">
              <a:xfrm>
                <a:off x="5251" y="4668"/>
                <a:ext cx="255" cy="85"/>
                <a:chOff x="5251" y="4668"/>
                <a:chExt cx="255" cy="85"/>
              </a:xfrm>
            </p:grpSpPr>
            <p:sp>
              <p:nvSpPr>
                <p:cNvPr id="181" name="WordArt 1090"/>
                <p:cNvSpPr>
                  <a:spLocks noChangeArrowheads="1" noChangeShapeType="1" noTextEdit="1"/>
                </p:cNvSpPr>
                <p:nvPr/>
              </p:nvSpPr>
              <p:spPr bwMode="auto">
                <a:xfrm>
                  <a:off x="5251" y="4668"/>
                  <a:ext cx="255"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千早赤阪村</a:t>
                  </a:r>
                </a:p>
              </p:txBody>
            </p:sp>
            <p:sp>
              <p:nvSpPr>
                <p:cNvPr id="182" name="WordArt 1135"/>
                <p:cNvSpPr>
                  <a:spLocks noChangeArrowheads="1" noChangeShapeType="1" noTextEdit="1"/>
                </p:cNvSpPr>
                <p:nvPr/>
              </p:nvSpPr>
              <p:spPr bwMode="auto">
                <a:xfrm>
                  <a:off x="5251" y="4668"/>
                  <a:ext cx="255"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千早赤阪村</a:t>
                  </a:r>
                </a:p>
              </p:txBody>
            </p:sp>
          </p:grpSp>
          <p:grpSp>
            <p:nvGrpSpPr>
              <p:cNvPr id="70" name="Group 1200"/>
              <p:cNvGrpSpPr>
                <a:grpSpLocks/>
              </p:cNvGrpSpPr>
              <p:nvPr/>
            </p:nvGrpSpPr>
            <p:grpSpPr bwMode="auto">
              <a:xfrm>
                <a:off x="5280" y="4328"/>
                <a:ext cx="255" cy="85"/>
                <a:chOff x="5280" y="4328"/>
                <a:chExt cx="255" cy="85"/>
              </a:xfrm>
            </p:grpSpPr>
            <p:sp>
              <p:nvSpPr>
                <p:cNvPr id="179" name="WordArt 1091"/>
                <p:cNvSpPr>
                  <a:spLocks noChangeArrowheads="1" noChangeShapeType="1" noTextEdit="1"/>
                </p:cNvSpPr>
                <p:nvPr/>
              </p:nvSpPr>
              <p:spPr bwMode="auto">
                <a:xfrm>
                  <a:off x="5280" y="4328"/>
                  <a:ext cx="255"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河南町</a:t>
                  </a:r>
                </a:p>
              </p:txBody>
            </p:sp>
            <p:sp>
              <p:nvSpPr>
                <p:cNvPr id="180" name="WordArt 1136"/>
                <p:cNvSpPr>
                  <a:spLocks noChangeArrowheads="1" noChangeShapeType="1" noTextEdit="1"/>
                </p:cNvSpPr>
                <p:nvPr/>
              </p:nvSpPr>
              <p:spPr bwMode="auto">
                <a:xfrm>
                  <a:off x="5280" y="4328"/>
                  <a:ext cx="255"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河南町</a:t>
                  </a:r>
                </a:p>
              </p:txBody>
            </p:sp>
          </p:grpSp>
          <p:grpSp>
            <p:nvGrpSpPr>
              <p:cNvPr id="71" name="Group 1197"/>
              <p:cNvGrpSpPr>
                <a:grpSpLocks/>
              </p:cNvGrpSpPr>
              <p:nvPr/>
            </p:nvGrpSpPr>
            <p:grpSpPr bwMode="auto">
              <a:xfrm>
                <a:off x="5307" y="4073"/>
                <a:ext cx="256" cy="85"/>
                <a:chOff x="5307" y="4073"/>
                <a:chExt cx="256" cy="85"/>
              </a:xfrm>
            </p:grpSpPr>
            <p:sp>
              <p:nvSpPr>
                <p:cNvPr id="177" name="WordArt 1092"/>
                <p:cNvSpPr>
                  <a:spLocks noChangeArrowheads="1" noChangeShapeType="1" noTextEdit="1"/>
                </p:cNvSpPr>
                <p:nvPr/>
              </p:nvSpPr>
              <p:spPr bwMode="auto">
                <a:xfrm>
                  <a:off x="5307" y="4073"/>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太子町</a:t>
                  </a:r>
                </a:p>
              </p:txBody>
            </p:sp>
            <p:sp>
              <p:nvSpPr>
                <p:cNvPr id="178" name="WordArt 1137"/>
                <p:cNvSpPr>
                  <a:spLocks noChangeArrowheads="1" noChangeShapeType="1" noTextEdit="1"/>
                </p:cNvSpPr>
                <p:nvPr/>
              </p:nvSpPr>
              <p:spPr bwMode="auto">
                <a:xfrm>
                  <a:off x="5307" y="4073"/>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太子町</a:t>
                  </a:r>
                </a:p>
              </p:txBody>
            </p:sp>
          </p:grpSp>
          <p:grpSp>
            <p:nvGrpSpPr>
              <p:cNvPr id="72" name="Group 1209"/>
              <p:cNvGrpSpPr>
                <a:grpSpLocks/>
              </p:cNvGrpSpPr>
              <p:nvPr/>
            </p:nvGrpSpPr>
            <p:grpSpPr bwMode="auto">
              <a:xfrm>
                <a:off x="4769" y="4895"/>
                <a:ext cx="255" cy="85"/>
                <a:chOff x="4769" y="4895"/>
                <a:chExt cx="255" cy="85"/>
              </a:xfrm>
            </p:grpSpPr>
            <p:sp>
              <p:nvSpPr>
                <p:cNvPr id="175" name="WordArt 1093"/>
                <p:cNvSpPr>
                  <a:spLocks noChangeArrowheads="1" noChangeShapeType="1" noTextEdit="1"/>
                </p:cNvSpPr>
                <p:nvPr/>
              </p:nvSpPr>
              <p:spPr bwMode="auto">
                <a:xfrm>
                  <a:off x="4769" y="4895"/>
                  <a:ext cx="255"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河内長野市</a:t>
                  </a:r>
                </a:p>
              </p:txBody>
            </p:sp>
            <p:sp>
              <p:nvSpPr>
                <p:cNvPr id="176" name="WordArt 1138"/>
                <p:cNvSpPr>
                  <a:spLocks noChangeArrowheads="1" noChangeShapeType="1" noTextEdit="1"/>
                </p:cNvSpPr>
                <p:nvPr/>
              </p:nvSpPr>
              <p:spPr bwMode="auto">
                <a:xfrm>
                  <a:off x="4769" y="4895"/>
                  <a:ext cx="255"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河内長野市</a:t>
                  </a:r>
                </a:p>
              </p:txBody>
            </p:sp>
          </p:grpSp>
          <p:grpSp>
            <p:nvGrpSpPr>
              <p:cNvPr id="73" name="Group 1193"/>
              <p:cNvGrpSpPr>
                <a:grpSpLocks/>
              </p:cNvGrpSpPr>
              <p:nvPr/>
            </p:nvGrpSpPr>
            <p:grpSpPr bwMode="auto">
              <a:xfrm>
                <a:off x="5251" y="3591"/>
                <a:ext cx="256" cy="85"/>
                <a:chOff x="5251" y="3591"/>
                <a:chExt cx="256" cy="85"/>
              </a:xfrm>
            </p:grpSpPr>
            <p:sp>
              <p:nvSpPr>
                <p:cNvPr id="173" name="WordArt 1094"/>
                <p:cNvSpPr>
                  <a:spLocks noChangeArrowheads="1" noChangeShapeType="1" noTextEdit="1"/>
                </p:cNvSpPr>
                <p:nvPr/>
              </p:nvSpPr>
              <p:spPr bwMode="auto">
                <a:xfrm>
                  <a:off x="5251" y="3591"/>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柏原市</a:t>
                  </a:r>
                </a:p>
              </p:txBody>
            </p:sp>
            <p:sp>
              <p:nvSpPr>
                <p:cNvPr id="174" name="WordArt 1139"/>
                <p:cNvSpPr>
                  <a:spLocks noChangeArrowheads="1" noChangeShapeType="1" noTextEdit="1"/>
                </p:cNvSpPr>
                <p:nvPr/>
              </p:nvSpPr>
              <p:spPr bwMode="auto">
                <a:xfrm>
                  <a:off x="5251" y="3591"/>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柏原市</a:t>
                  </a:r>
                </a:p>
              </p:txBody>
            </p:sp>
          </p:grpSp>
          <p:grpSp>
            <p:nvGrpSpPr>
              <p:cNvPr id="74" name="Group 1206"/>
              <p:cNvGrpSpPr>
                <a:grpSpLocks/>
              </p:cNvGrpSpPr>
              <p:nvPr/>
            </p:nvGrpSpPr>
            <p:grpSpPr bwMode="auto">
              <a:xfrm>
                <a:off x="2218" y="5717"/>
                <a:ext cx="256" cy="85"/>
                <a:chOff x="2218" y="5717"/>
                <a:chExt cx="256" cy="85"/>
              </a:xfrm>
            </p:grpSpPr>
            <p:sp>
              <p:nvSpPr>
                <p:cNvPr id="171" name="WordArt 1095"/>
                <p:cNvSpPr>
                  <a:spLocks noChangeArrowheads="1" noChangeShapeType="1" noTextEdit="1"/>
                </p:cNvSpPr>
                <p:nvPr/>
              </p:nvSpPr>
              <p:spPr bwMode="auto">
                <a:xfrm>
                  <a:off x="2218" y="5717"/>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岬　町</a:t>
                  </a:r>
                </a:p>
              </p:txBody>
            </p:sp>
            <p:sp>
              <p:nvSpPr>
                <p:cNvPr id="172" name="WordArt 1140"/>
                <p:cNvSpPr>
                  <a:spLocks noChangeArrowheads="1" noChangeShapeType="1" noTextEdit="1"/>
                </p:cNvSpPr>
                <p:nvPr/>
              </p:nvSpPr>
              <p:spPr bwMode="auto">
                <a:xfrm>
                  <a:off x="2218" y="5717"/>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岬　町</a:t>
                  </a:r>
                </a:p>
              </p:txBody>
            </p:sp>
          </p:grpSp>
          <p:grpSp>
            <p:nvGrpSpPr>
              <p:cNvPr id="75" name="Group 1207"/>
              <p:cNvGrpSpPr>
                <a:grpSpLocks/>
              </p:cNvGrpSpPr>
              <p:nvPr/>
            </p:nvGrpSpPr>
            <p:grpSpPr bwMode="auto">
              <a:xfrm>
                <a:off x="2700" y="5462"/>
                <a:ext cx="256" cy="85"/>
                <a:chOff x="2700" y="5462"/>
                <a:chExt cx="256" cy="85"/>
              </a:xfrm>
            </p:grpSpPr>
            <p:sp>
              <p:nvSpPr>
                <p:cNvPr id="169" name="WordArt 1096"/>
                <p:cNvSpPr>
                  <a:spLocks noChangeArrowheads="1" noChangeShapeType="1" noTextEdit="1"/>
                </p:cNvSpPr>
                <p:nvPr/>
              </p:nvSpPr>
              <p:spPr bwMode="auto">
                <a:xfrm>
                  <a:off x="2700" y="5462"/>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阪南市</a:t>
                  </a:r>
                </a:p>
              </p:txBody>
            </p:sp>
            <p:sp>
              <p:nvSpPr>
                <p:cNvPr id="170" name="WordArt 1141"/>
                <p:cNvSpPr>
                  <a:spLocks noChangeArrowheads="1" noChangeShapeType="1" noTextEdit="1"/>
                </p:cNvSpPr>
                <p:nvPr/>
              </p:nvSpPr>
              <p:spPr bwMode="auto">
                <a:xfrm>
                  <a:off x="2700" y="5462"/>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阪南市</a:t>
                  </a:r>
                </a:p>
              </p:txBody>
            </p:sp>
          </p:grpSp>
          <p:grpSp>
            <p:nvGrpSpPr>
              <p:cNvPr id="76" name="Group 1208"/>
              <p:cNvGrpSpPr>
                <a:grpSpLocks/>
              </p:cNvGrpSpPr>
              <p:nvPr/>
            </p:nvGrpSpPr>
            <p:grpSpPr bwMode="auto">
              <a:xfrm>
                <a:off x="3068" y="5349"/>
                <a:ext cx="256" cy="85"/>
                <a:chOff x="3068" y="5349"/>
                <a:chExt cx="256" cy="85"/>
              </a:xfrm>
            </p:grpSpPr>
            <p:sp>
              <p:nvSpPr>
                <p:cNvPr id="167" name="WordArt 1097"/>
                <p:cNvSpPr>
                  <a:spLocks noChangeArrowheads="1" noChangeShapeType="1" noTextEdit="1"/>
                </p:cNvSpPr>
                <p:nvPr/>
              </p:nvSpPr>
              <p:spPr bwMode="auto">
                <a:xfrm>
                  <a:off x="3068" y="5349"/>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泉南市</a:t>
                  </a:r>
                </a:p>
              </p:txBody>
            </p:sp>
            <p:sp>
              <p:nvSpPr>
                <p:cNvPr id="168" name="WordArt 1142"/>
                <p:cNvSpPr>
                  <a:spLocks noChangeArrowheads="1" noChangeShapeType="1" noTextEdit="1"/>
                </p:cNvSpPr>
                <p:nvPr/>
              </p:nvSpPr>
              <p:spPr bwMode="auto">
                <a:xfrm>
                  <a:off x="3068" y="5349"/>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泉南市</a:t>
                  </a:r>
                </a:p>
              </p:txBody>
            </p:sp>
          </p:grpSp>
          <p:grpSp>
            <p:nvGrpSpPr>
              <p:cNvPr id="77" name="Group 1186"/>
              <p:cNvGrpSpPr>
                <a:grpSpLocks/>
              </p:cNvGrpSpPr>
              <p:nvPr/>
            </p:nvGrpSpPr>
            <p:grpSpPr bwMode="auto">
              <a:xfrm>
                <a:off x="5420" y="2457"/>
                <a:ext cx="256" cy="85"/>
                <a:chOff x="5420" y="2457"/>
                <a:chExt cx="256" cy="85"/>
              </a:xfrm>
            </p:grpSpPr>
            <p:sp>
              <p:nvSpPr>
                <p:cNvPr id="165" name="WordArt 1098"/>
                <p:cNvSpPr>
                  <a:spLocks noChangeArrowheads="1" noChangeShapeType="1" noTextEdit="1"/>
                </p:cNvSpPr>
                <p:nvPr/>
              </p:nvSpPr>
              <p:spPr bwMode="auto">
                <a:xfrm>
                  <a:off x="5420" y="2457"/>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四条畷市</a:t>
                  </a:r>
                </a:p>
              </p:txBody>
            </p:sp>
            <p:sp>
              <p:nvSpPr>
                <p:cNvPr id="166" name="WordArt 1143"/>
                <p:cNvSpPr>
                  <a:spLocks noChangeArrowheads="1" noChangeShapeType="1" noTextEdit="1"/>
                </p:cNvSpPr>
                <p:nvPr/>
              </p:nvSpPr>
              <p:spPr bwMode="auto">
                <a:xfrm>
                  <a:off x="5420" y="2457"/>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dirty="0" smtClean="0">
                      <a:solidFill>
                        <a:srgbClr val="333333"/>
                      </a:solidFill>
                      <a:latin typeface="メイリオ"/>
                      <a:ea typeface="メイリオ"/>
                      <a:cs typeface="メイリオ"/>
                    </a:rPr>
                    <a:t>四條畷市</a:t>
                  </a:r>
                  <a:endParaRPr lang="ja-JP" altLang="en-US" sz="3600" b="1" kern="10" dirty="0">
                    <a:solidFill>
                      <a:srgbClr val="333333"/>
                    </a:solidFill>
                    <a:latin typeface="メイリオ"/>
                    <a:ea typeface="メイリオ"/>
                    <a:cs typeface="メイリオ"/>
                  </a:endParaRPr>
                </a:p>
              </p:txBody>
            </p:sp>
          </p:grpSp>
          <p:grpSp>
            <p:nvGrpSpPr>
              <p:cNvPr id="78" name="Group 1176"/>
              <p:cNvGrpSpPr>
                <a:grpSpLocks/>
              </p:cNvGrpSpPr>
              <p:nvPr/>
            </p:nvGrpSpPr>
            <p:grpSpPr bwMode="auto">
              <a:xfrm>
                <a:off x="5477" y="1805"/>
                <a:ext cx="256" cy="85"/>
                <a:chOff x="5477" y="1805"/>
                <a:chExt cx="256" cy="85"/>
              </a:xfrm>
            </p:grpSpPr>
            <p:sp>
              <p:nvSpPr>
                <p:cNvPr id="163" name="WordArt 1099"/>
                <p:cNvSpPr>
                  <a:spLocks noChangeArrowheads="1" noChangeShapeType="1" noTextEdit="1"/>
                </p:cNvSpPr>
                <p:nvPr/>
              </p:nvSpPr>
              <p:spPr bwMode="auto">
                <a:xfrm>
                  <a:off x="5477" y="1805"/>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枚方市</a:t>
                  </a:r>
                </a:p>
              </p:txBody>
            </p:sp>
            <p:sp>
              <p:nvSpPr>
                <p:cNvPr id="164" name="WordArt 1144"/>
                <p:cNvSpPr>
                  <a:spLocks noChangeArrowheads="1" noChangeShapeType="1" noTextEdit="1"/>
                </p:cNvSpPr>
                <p:nvPr/>
              </p:nvSpPr>
              <p:spPr bwMode="auto">
                <a:xfrm>
                  <a:off x="5477" y="1805"/>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dirty="0">
                      <a:solidFill>
                        <a:srgbClr val="333333"/>
                      </a:solidFill>
                      <a:latin typeface="メイリオ"/>
                      <a:ea typeface="メイリオ"/>
                      <a:cs typeface="メイリオ"/>
                    </a:rPr>
                    <a:t>枚方市</a:t>
                  </a:r>
                </a:p>
              </p:txBody>
            </p:sp>
          </p:grpSp>
          <p:grpSp>
            <p:nvGrpSpPr>
              <p:cNvPr id="79" name="Group 1177"/>
              <p:cNvGrpSpPr>
                <a:grpSpLocks/>
              </p:cNvGrpSpPr>
              <p:nvPr/>
            </p:nvGrpSpPr>
            <p:grpSpPr bwMode="auto">
              <a:xfrm>
                <a:off x="5506" y="2173"/>
                <a:ext cx="256" cy="85"/>
                <a:chOff x="5506" y="2173"/>
                <a:chExt cx="256" cy="85"/>
              </a:xfrm>
            </p:grpSpPr>
            <p:sp>
              <p:nvSpPr>
                <p:cNvPr id="161" name="WordArt 1100"/>
                <p:cNvSpPr>
                  <a:spLocks noChangeArrowheads="1" noChangeShapeType="1" noTextEdit="1"/>
                </p:cNvSpPr>
                <p:nvPr/>
              </p:nvSpPr>
              <p:spPr bwMode="auto">
                <a:xfrm>
                  <a:off x="5506" y="2173"/>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交野市</a:t>
                  </a:r>
                </a:p>
              </p:txBody>
            </p:sp>
            <p:sp>
              <p:nvSpPr>
                <p:cNvPr id="162" name="WordArt 1145"/>
                <p:cNvSpPr>
                  <a:spLocks noChangeArrowheads="1" noChangeShapeType="1" noTextEdit="1"/>
                </p:cNvSpPr>
                <p:nvPr/>
              </p:nvSpPr>
              <p:spPr bwMode="auto">
                <a:xfrm>
                  <a:off x="5506" y="2173"/>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交野市</a:t>
                  </a:r>
                </a:p>
              </p:txBody>
            </p:sp>
          </p:grpSp>
          <p:grpSp>
            <p:nvGrpSpPr>
              <p:cNvPr id="80" name="Group 1175"/>
              <p:cNvGrpSpPr>
                <a:grpSpLocks/>
              </p:cNvGrpSpPr>
              <p:nvPr/>
            </p:nvGrpSpPr>
            <p:grpSpPr bwMode="auto">
              <a:xfrm>
                <a:off x="5364" y="1181"/>
                <a:ext cx="256" cy="85"/>
                <a:chOff x="5364" y="1181"/>
                <a:chExt cx="256" cy="85"/>
              </a:xfrm>
            </p:grpSpPr>
            <p:sp>
              <p:nvSpPr>
                <p:cNvPr id="159" name="WordArt 1101"/>
                <p:cNvSpPr>
                  <a:spLocks noChangeArrowheads="1" noChangeShapeType="1" noTextEdit="1"/>
                </p:cNvSpPr>
                <p:nvPr/>
              </p:nvSpPr>
              <p:spPr bwMode="auto">
                <a:xfrm>
                  <a:off x="5364" y="1181"/>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島本町</a:t>
                  </a:r>
                </a:p>
              </p:txBody>
            </p:sp>
            <p:sp>
              <p:nvSpPr>
                <p:cNvPr id="160" name="WordArt 1146"/>
                <p:cNvSpPr>
                  <a:spLocks noChangeArrowheads="1" noChangeShapeType="1" noTextEdit="1"/>
                </p:cNvSpPr>
                <p:nvPr/>
              </p:nvSpPr>
              <p:spPr bwMode="auto">
                <a:xfrm>
                  <a:off x="5364" y="1181"/>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島本町</a:t>
                  </a:r>
                </a:p>
              </p:txBody>
            </p:sp>
          </p:grpSp>
          <p:grpSp>
            <p:nvGrpSpPr>
              <p:cNvPr id="81" name="Group 1211"/>
              <p:cNvGrpSpPr>
                <a:grpSpLocks/>
              </p:cNvGrpSpPr>
              <p:nvPr/>
            </p:nvGrpSpPr>
            <p:grpSpPr bwMode="auto">
              <a:xfrm>
                <a:off x="3180" y="4835"/>
                <a:ext cx="258" cy="88"/>
                <a:chOff x="3180" y="4835"/>
                <a:chExt cx="258" cy="88"/>
              </a:xfrm>
            </p:grpSpPr>
            <p:sp>
              <p:nvSpPr>
                <p:cNvPr id="157" name="WordArt 1102"/>
                <p:cNvSpPr>
                  <a:spLocks noChangeArrowheads="1" noChangeShapeType="1" noTextEdit="1"/>
                </p:cNvSpPr>
                <p:nvPr/>
              </p:nvSpPr>
              <p:spPr bwMode="auto">
                <a:xfrm>
                  <a:off x="3180" y="4835"/>
                  <a:ext cx="256" cy="85"/>
                </a:xfrm>
                <a:prstGeom prst="rect">
                  <a:avLst/>
                </a:prstGeom>
              </p:spPr>
              <p:txBody>
                <a:bodyPr wrap="none" fromWordArt="1">
                  <a:prstTxWarp prst="textPlain">
                    <a:avLst>
                      <a:gd name="adj" fmla="val 50000"/>
                    </a:avLst>
                  </a:prstTxWarp>
                </a:bodyPr>
                <a:lstStyle/>
                <a:p>
                  <a:pPr algn="ctr"/>
                  <a:r>
                    <a:rPr lang="ja-JP" altLang="en-US" sz="3600" b="1" kern="10" dirty="0">
                      <a:ln w="38100">
                        <a:solidFill>
                          <a:schemeClr val="bg1"/>
                        </a:solidFill>
                        <a:round/>
                        <a:headEnd/>
                        <a:tailEnd/>
                      </a:ln>
                      <a:solidFill>
                        <a:schemeClr val="bg1"/>
                      </a:solidFill>
                      <a:latin typeface="メイリオ"/>
                      <a:ea typeface="メイリオ"/>
                      <a:cs typeface="メイリオ"/>
                    </a:rPr>
                    <a:t>泉佐野市</a:t>
                  </a:r>
                </a:p>
              </p:txBody>
            </p:sp>
            <p:sp>
              <p:nvSpPr>
                <p:cNvPr id="158" name="WordArt 1147"/>
                <p:cNvSpPr>
                  <a:spLocks noChangeArrowheads="1" noChangeShapeType="1" noTextEdit="1"/>
                </p:cNvSpPr>
                <p:nvPr/>
              </p:nvSpPr>
              <p:spPr bwMode="auto">
                <a:xfrm>
                  <a:off x="3182" y="4838"/>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dirty="0">
                      <a:solidFill>
                        <a:srgbClr val="333333"/>
                      </a:solidFill>
                      <a:latin typeface="メイリオ"/>
                      <a:ea typeface="メイリオ"/>
                      <a:cs typeface="メイリオ"/>
                    </a:rPr>
                    <a:t>泉佐野市</a:t>
                  </a:r>
                </a:p>
              </p:txBody>
            </p:sp>
          </p:grpSp>
          <p:grpSp>
            <p:nvGrpSpPr>
              <p:cNvPr id="82" name="Group 1201"/>
              <p:cNvGrpSpPr>
                <a:grpSpLocks/>
              </p:cNvGrpSpPr>
              <p:nvPr/>
            </p:nvGrpSpPr>
            <p:grpSpPr bwMode="auto">
              <a:xfrm>
                <a:off x="3721" y="4317"/>
                <a:ext cx="184" cy="57"/>
                <a:chOff x="3721" y="4317"/>
                <a:chExt cx="184" cy="57"/>
              </a:xfrm>
            </p:grpSpPr>
            <p:sp>
              <p:nvSpPr>
                <p:cNvPr id="155" name="WordArt 1103"/>
                <p:cNvSpPr>
                  <a:spLocks noChangeArrowheads="1" noChangeShapeType="1" noTextEdit="1"/>
                </p:cNvSpPr>
                <p:nvPr/>
              </p:nvSpPr>
              <p:spPr bwMode="auto">
                <a:xfrm>
                  <a:off x="3721" y="4317"/>
                  <a:ext cx="184" cy="57"/>
                </a:xfrm>
                <a:prstGeom prst="rect">
                  <a:avLst/>
                </a:prstGeom>
              </p:spPr>
              <p:txBody>
                <a:bodyPr wrap="none" fromWordArt="1">
                  <a:prstTxWarp prst="textPlain">
                    <a:avLst>
                      <a:gd name="adj" fmla="val 50000"/>
                    </a:avLst>
                  </a:prstTxWarp>
                </a:bodyPr>
                <a:lstStyle/>
                <a:p>
                  <a:pPr algn="ctr"/>
                  <a:r>
                    <a:rPr lang="ja-JP" altLang="en-US" sz="3600" b="1" kern="10" dirty="0">
                      <a:ln w="38100">
                        <a:solidFill>
                          <a:schemeClr val="bg1"/>
                        </a:solidFill>
                        <a:round/>
                        <a:headEnd/>
                        <a:tailEnd/>
                      </a:ln>
                      <a:solidFill>
                        <a:schemeClr val="bg1"/>
                      </a:solidFill>
                      <a:latin typeface="メイリオ"/>
                      <a:ea typeface="メイリオ"/>
                      <a:cs typeface="メイリオ"/>
                    </a:rPr>
                    <a:t>忠岡町</a:t>
                  </a:r>
                </a:p>
              </p:txBody>
            </p:sp>
            <p:sp>
              <p:nvSpPr>
                <p:cNvPr id="156" name="WordArt 1148"/>
                <p:cNvSpPr>
                  <a:spLocks noChangeArrowheads="1" noChangeShapeType="1" noTextEdit="1"/>
                </p:cNvSpPr>
                <p:nvPr/>
              </p:nvSpPr>
              <p:spPr bwMode="auto">
                <a:xfrm>
                  <a:off x="3721" y="4317"/>
                  <a:ext cx="184" cy="57"/>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dirty="0">
                      <a:solidFill>
                        <a:srgbClr val="333333"/>
                      </a:solidFill>
                      <a:latin typeface="メイリオ"/>
                      <a:ea typeface="メイリオ"/>
                      <a:cs typeface="メイリオ"/>
                    </a:rPr>
                    <a:t>忠岡町</a:t>
                  </a:r>
                </a:p>
              </p:txBody>
            </p:sp>
          </p:grpSp>
          <p:grpSp>
            <p:nvGrpSpPr>
              <p:cNvPr id="83" name="Group 1205"/>
              <p:cNvGrpSpPr>
                <a:grpSpLocks/>
              </p:cNvGrpSpPr>
              <p:nvPr/>
            </p:nvGrpSpPr>
            <p:grpSpPr bwMode="auto">
              <a:xfrm>
                <a:off x="2898" y="5009"/>
                <a:ext cx="256" cy="85"/>
                <a:chOff x="2898" y="5009"/>
                <a:chExt cx="256" cy="85"/>
              </a:xfrm>
            </p:grpSpPr>
            <p:sp>
              <p:nvSpPr>
                <p:cNvPr id="153" name="WordArt 1104"/>
                <p:cNvSpPr>
                  <a:spLocks noChangeArrowheads="1" noChangeShapeType="1" noTextEdit="1"/>
                </p:cNvSpPr>
                <p:nvPr/>
              </p:nvSpPr>
              <p:spPr bwMode="auto">
                <a:xfrm>
                  <a:off x="2898" y="5009"/>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田尻町</a:t>
                  </a:r>
                </a:p>
              </p:txBody>
            </p:sp>
            <p:sp>
              <p:nvSpPr>
                <p:cNvPr id="154" name="WordArt 1149"/>
                <p:cNvSpPr>
                  <a:spLocks noChangeArrowheads="1" noChangeShapeType="1" noTextEdit="1"/>
                </p:cNvSpPr>
                <p:nvPr/>
              </p:nvSpPr>
              <p:spPr bwMode="auto">
                <a:xfrm>
                  <a:off x="2898" y="5009"/>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田尻町</a:t>
                  </a:r>
                </a:p>
              </p:txBody>
            </p:sp>
          </p:grpSp>
          <p:grpSp>
            <p:nvGrpSpPr>
              <p:cNvPr id="84" name="Group 1194"/>
              <p:cNvGrpSpPr>
                <a:grpSpLocks/>
              </p:cNvGrpSpPr>
              <p:nvPr/>
            </p:nvGrpSpPr>
            <p:grpSpPr bwMode="auto">
              <a:xfrm>
                <a:off x="4996" y="3648"/>
                <a:ext cx="256" cy="85"/>
                <a:chOff x="4996" y="3648"/>
                <a:chExt cx="256" cy="85"/>
              </a:xfrm>
            </p:grpSpPr>
            <p:sp>
              <p:nvSpPr>
                <p:cNvPr id="151" name="WordArt 1105"/>
                <p:cNvSpPr>
                  <a:spLocks noChangeArrowheads="1" noChangeShapeType="1" noTextEdit="1"/>
                </p:cNvSpPr>
                <p:nvPr/>
              </p:nvSpPr>
              <p:spPr bwMode="auto">
                <a:xfrm>
                  <a:off x="4996" y="3648"/>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藤井寺市</a:t>
                  </a:r>
                </a:p>
              </p:txBody>
            </p:sp>
            <p:sp>
              <p:nvSpPr>
                <p:cNvPr id="152" name="WordArt 1150"/>
                <p:cNvSpPr>
                  <a:spLocks noChangeArrowheads="1" noChangeShapeType="1" noTextEdit="1"/>
                </p:cNvSpPr>
                <p:nvPr/>
              </p:nvSpPr>
              <p:spPr bwMode="auto">
                <a:xfrm>
                  <a:off x="4996" y="3648"/>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藤井寺市</a:t>
                  </a:r>
                </a:p>
              </p:txBody>
            </p:sp>
          </p:grpSp>
          <p:grpSp>
            <p:nvGrpSpPr>
              <p:cNvPr id="85" name="Group 1195"/>
              <p:cNvGrpSpPr>
                <a:grpSpLocks/>
              </p:cNvGrpSpPr>
              <p:nvPr/>
            </p:nvGrpSpPr>
            <p:grpSpPr bwMode="auto">
              <a:xfrm>
                <a:off x="4683" y="3591"/>
                <a:ext cx="256" cy="85"/>
                <a:chOff x="4683" y="3591"/>
                <a:chExt cx="256" cy="85"/>
              </a:xfrm>
            </p:grpSpPr>
            <p:sp>
              <p:nvSpPr>
                <p:cNvPr id="149" name="WordArt 1106"/>
                <p:cNvSpPr>
                  <a:spLocks noChangeArrowheads="1" noChangeShapeType="1" noTextEdit="1"/>
                </p:cNvSpPr>
                <p:nvPr/>
              </p:nvSpPr>
              <p:spPr bwMode="auto">
                <a:xfrm>
                  <a:off x="4683" y="3591"/>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松原市</a:t>
                  </a:r>
                </a:p>
              </p:txBody>
            </p:sp>
            <p:sp>
              <p:nvSpPr>
                <p:cNvPr id="150" name="WordArt 1151"/>
                <p:cNvSpPr>
                  <a:spLocks noChangeArrowheads="1" noChangeShapeType="1" noTextEdit="1"/>
                </p:cNvSpPr>
                <p:nvPr/>
              </p:nvSpPr>
              <p:spPr bwMode="auto">
                <a:xfrm>
                  <a:off x="4683" y="3591"/>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松原市</a:t>
                  </a:r>
                </a:p>
              </p:txBody>
            </p:sp>
          </p:grpSp>
          <p:grpSp>
            <p:nvGrpSpPr>
              <p:cNvPr id="86" name="Group 1192"/>
              <p:cNvGrpSpPr>
                <a:grpSpLocks/>
              </p:cNvGrpSpPr>
              <p:nvPr/>
            </p:nvGrpSpPr>
            <p:grpSpPr bwMode="auto">
              <a:xfrm>
                <a:off x="5053" y="3308"/>
                <a:ext cx="256" cy="85"/>
                <a:chOff x="5053" y="3308"/>
                <a:chExt cx="256" cy="85"/>
              </a:xfrm>
            </p:grpSpPr>
            <p:sp>
              <p:nvSpPr>
                <p:cNvPr id="147" name="WordArt 1107"/>
                <p:cNvSpPr>
                  <a:spLocks noChangeArrowheads="1" noChangeShapeType="1" noTextEdit="1"/>
                </p:cNvSpPr>
                <p:nvPr/>
              </p:nvSpPr>
              <p:spPr bwMode="auto">
                <a:xfrm>
                  <a:off x="5053" y="3308"/>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八尾市</a:t>
                  </a:r>
                </a:p>
              </p:txBody>
            </p:sp>
            <p:sp>
              <p:nvSpPr>
                <p:cNvPr id="148" name="WordArt 1152"/>
                <p:cNvSpPr>
                  <a:spLocks noChangeArrowheads="1" noChangeShapeType="1" noTextEdit="1"/>
                </p:cNvSpPr>
                <p:nvPr/>
              </p:nvSpPr>
              <p:spPr bwMode="auto">
                <a:xfrm>
                  <a:off x="5053" y="3308"/>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八尾市</a:t>
                  </a:r>
                </a:p>
              </p:txBody>
            </p:sp>
          </p:grpSp>
          <p:grpSp>
            <p:nvGrpSpPr>
              <p:cNvPr id="87" name="Group 1190"/>
              <p:cNvGrpSpPr>
                <a:grpSpLocks/>
              </p:cNvGrpSpPr>
              <p:nvPr/>
            </p:nvGrpSpPr>
            <p:grpSpPr bwMode="auto">
              <a:xfrm>
                <a:off x="5080" y="2911"/>
                <a:ext cx="256" cy="85"/>
                <a:chOff x="5080" y="2911"/>
                <a:chExt cx="256" cy="85"/>
              </a:xfrm>
            </p:grpSpPr>
            <p:sp>
              <p:nvSpPr>
                <p:cNvPr id="145" name="WordArt 1108"/>
                <p:cNvSpPr>
                  <a:spLocks noChangeArrowheads="1" noChangeShapeType="1" noTextEdit="1"/>
                </p:cNvSpPr>
                <p:nvPr/>
              </p:nvSpPr>
              <p:spPr bwMode="auto">
                <a:xfrm>
                  <a:off x="5080" y="2911"/>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東大阪市</a:t>
                  </a:r>
                </a:p>
              </p:txBody>
            </p:sp>
            <p:sp>
              <p:nvSpPr>
                <p:cNvPr id="146" name="WordArt 1153"/>
                <p:cNvSpPr>
                  <a:spLocks noChangeArrowheads="1" noChangeShapeType="1" noTextEdit="1"/>
                </p:cNvSpPr>
                <p:nvPr/>
              </p:nvSpPr>
              <p:spPr bwMode="auto">
                <a:xfrm>
                  <a:off x="5080" y="2911"/>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東大阪市</a:t>
                  </a:r>
                </a:p>
              </p:txBody>
            </p:sp>
          </p:grpSp>
          <p:grpSp>
            <p:nvGrpSpPr>
              <p:cNvPr id="88" name="Group 1187"/>
              <p:cNvGrpSpPr>
                <a:grpSpLocks/>
              </p:cNvGrpSpPr>
              <p:nvPr/>
            </p:nvGrpSpPr>
            <p:grpSpPr bwMode="auto">
              <a:xfrm>
                <a:off x="5193" y="2599"/>
                <a:ext cx="256" cy="85"/>
                <a:chOff x="5193" y="2599"/>
                <a:chExt cx="256" cy="85"/>
              </a:xfrm>
            </p:grpSpPr>
            <p:sp>
              <p:nvSpPr>
                <p:cNvPr id="143" name="WordArt 1109"/>
                <p:cNvSpPr>
                  <a:spLocks noChangeArrowheads="1" noChangeShapeType="1" noTextEdit="1"/>
                </p:cNvSpPr>
                <p:nvPr/>
              </p:nvSpPr>
              <p:spPr bwMode="auto">
                <a:xfrm>
                  <a:off x="5193" y="2599"/>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大東市</a:t>
                  </a:r>
                </a:p>
              </p:txBody>
            </p:sp>
            <p:sp>
              <p:nvSpPr>
                <p:cNvPr id="144" name="WordArt 1154"/>
                <p:cNvSpPr>
                  <a:spLocks noChangeArrowheads="1" noChangeShapeType="1" noTextEdit="1"/>
                </p:cNvSpPr>
                <p:nvPr/>
              </p:nvSpPr>
              <p:spPr bwMode="auto">
                <a:xfrm>
                  <a:off x="5193" y="2599"/>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大東市</a:t>
                  </a:r>
                </a:p>
              </p:txBody>
            </p:sp>
          </p:grpSp>
          <p:grpSp>
            <p:nvGrpSpPr>
              <p:cNvPr id="89" name="Group 1188"/>
              <p:cNvGrpSpPr>
                <a:grpSpLocks/>
              </p:cNvGrpSpPr>
              <p:nvPr/>
            </p:nvGrpSpPr>
            <p:grpSpPr bwMode="auto">
              <a:xfrm>
                <a:off x="4967" y="2457"/>
                <a:ext cx="256" cy="85"/>
                <a:chOff x="4967" y="2457"/>
                <a:chExt cx="256" cy="85"/>
              </a:xfrm>
            </p:grpSpPr>
            <p:sp>
              <p:nvSpPr>
                <p:cNvPr id="141" name="WordArt 1110"/>
                <p:cNvSpPr>
                  <a:spLocks noChangeArrowheads="1" noChangeShapeType="1" noTextEdit="1"/>
                </p:cNvSpPr>
                <p:nvPr/>
              </p:nvSpPr>
              <p:spPr bwMode="auto">
                <a:xfrm>
                  <a:off x="4967" y="2457"/>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門真市</a:t>
                  </a:r>
                </a:p>
              </p:txBody>
            </p:sp>
            <p:sp>
              <p:nvSpPr>
                <p:cNvPr id="142" name="WordArt 1155"/>
                <p:cNvSpPr>
                  <a:spLocks noChangeArrowheads="1" noChangeShapeType="1" noTextEdit="1"/>
                </p:cNvSpPr>
                <p:nvPr/>
              </p:nvSpPr>
              <p:spPr bwMode="auto">
                <a:xfrm>
                  <a:off x="4967" y="2457"/>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門真市</a:t>
                  </a:r>
                </a:p>
              </p:txBody>
            </p:sp>
          </p:grpSp>
          <p:grpSp>
            <p:nvGrpSpPr>
              <p:cNvPr id="90" name="Group 1185"/>
              <p:cNvGrpSpPr>
                <a:grpSpLocks/>
              </p:cNvGrpSpPr>
              <p:nvPr/>
            </p:nvGrpSpPr>
            <p:grpSpPr bwMode="auto">
              <a:xfrm>
                <a:off x="5137" y="2173"/>
                <a:ext cx="256" cy="85"/>
                <a:chOff x="5137" y="2173"/>
                <a:chExt cx="256" cy="85"/>
              </a:xfrm>
            </p:grpSpPr>
            <p:sp>
              <p:nvSpPr>
                <p:cNvPr id="139" name="WordArt 1111"/>
                <p:cNvSpPr>
                  <a:spLocks noChangeArrowheads="1" noChangeShapeType="1" noTextEdit="1"/>
                </p:cNvSpPr>
                <p:nvPr/>
              </p:nvSpPr>
              <p:spPr bwMode="auto">
                <a:xfrm>
                  <a:off x="5137" y="2173"/>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寝屋川市</a:t>
                  </a:r>
                </a:p>
              </p:txBody>
            </p:sp>
            <p:sp>
              <p:nvSpPr>
                <p:cNvPr id="140" name="WordArt 1156"/>
                <p:cNvSpPr>
                  <a:spLocks noChangeArrowheads="1" noChangeShapeType="1" noTextEdit="1"/>
                </p:cNvSpPr>
                <p:nvPr/>
              </p:nvSpPr>
              <p:spPr bwMode="auto">
                <a:xfrm>
                  <a:off x="5137" y="2173"/>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寝屋川市</a:t>
                  </a:r>
                </a:p>
              </p:txBody>
            </p:sp>
          </p:grpSp>
          <p:grpSp>
            <p:nvGrpSpPr>
              <p:cNvPr id="91" name="Group 1182"/>
              <p:cNvGrpSpPr>
                <a:grpSpLocks/>
              </p:cNvGrpSpPr>
              <p:nvPr/>
            </p:nvGrpSpPr>
            <p:grpSpPr bwMode="auto">
              <a:xfrm>
                <a:off x="4429" y="2060"/>
                <a:ext cx="256" cy="85"/>
                <a:chOff x="4429" y="2060"/>
                <a:chExt cx="256" cy="85"/>
              </a:xfrm>
            </p:grpSpPr>
            <p:sp>
              <p:nvSpPr>
                <p:cNvPr id="137" name="WordArt 1112"/>
                <p:cNvSpPr>
                  <a:spLocks noChangeArrowheads="1" noChangeShapeType="1" noTextEdit="1"/>
                </p:cNvSpPr>
                <p:nvPr/>
              </p:nvSpPr>
              <p:spPr bwMode="auto">
                <a:xfrm>
                  <a:off x="4429" y="2060"/>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吹田市</a:t>
                  </a:r>
                </a:p>
              </p:txBody>
            </p:sp>
            <p:sp>
              <p:nvSpPr>
                <p:cNvPr id="138" name="WordArt 1157"/>
                <p:cNvSpPr>
                  <a:spLocks noChangeArrowheads="1" noChangeShapeType="1" noTextEdit="1"/>
                </p:cNvSpPr>
                <p:nvPr/>
              </p:nvSpPr>
              <p:spPr bwMode="auto">
                <a:xfrm>
                  <a:off x="4429" y="2060"/>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吹田市</a:t>
                  </a:r>
                </a:p>
              </p:txBody>
            </p:sp>
          </p:grpSp>
          <p:grpSp>
            <p:nvGrpSpPr>
              <p:cNvPr id="92" name="Group 1183"/>
              <p:cNvGrpSpPr>
                <a:grpSpLocks/>
              </p:cNvGrpSpPr>
              <p:nvPr/>
            </p:nvGrpSpPr>
            <p:grpSpPr bwMode="auto">
              <a:xfrm>
                <a:off x="4116" y="2060"/>
                <a:ext cx="256" cy="85"/>
                <a:chOff x="4116" y="2060"/>
                <a:chExt cx="256" cy="85"/>
              </a:xfrm>
            </p:grpSpPr>
            <p:sp>
              <p:nvSpPr>
                <p:cNvPr id="135" name="WordArt 1113"/>
                <p:cNvSpPr>
                  <a:spLocks noChangeArrowheads="1" noChangeShapeType="1" noTextEdit="1"/>
                </p:cNvSpPr>
                <p:nvPr/>
              </p:nvSpPr>
              <p:spPr bwMode="auto">
                <a:xfrm>
                  <a:off x="4116" y="2060"/>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豊中市</a:t>
                  </a:r>
                </a:p>
              </p:txBody>
            </p:sp>
            <p:sp>
              <p:nvSpPr>
                <p:cNvPr id="136" name="WordArt 1158"/>
                <p:cNvSpPr>
                  <a:spLocks noChangeArrowheads="1" noChangeShapeType="1" noTextEdit="1"/>
                </p:cNvSpPr>
                <p:nvPr/>
              </p:nvSpPr>
              <p:spPr bwMode="auto">
                <a:xfrm>
                  <a:off x="4116" y="2060"/>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豊中市</a:t>
                  </a:r>
                </a:p>
              </p:txBody>
            </p:sp>
          </p:grpSp>
          <p:grpSp>
            <p:nvGrpSpPr>
              <p:cNvPr id="93" name="Group 1179"/>
              <p:cNvGrpSpPr>
                <a:grpSpLocks/>
              </p:cNvGrpSpPr>
              <p:nvPr/>
            </p:nvGrpSpPr>
            <p:grpSpPr bwMode="auto">
              <a:xfrm>
                <a:off x="4599" y="1465"/>
                <a:ext cx="256" cy="85"/>
                <a:chOff x="4599" y="1465"/>
                <a:chExt cx="256" cy="85"/>
              </a:xfrm>
            </p:grpSpPr>
            <p:sp>
              <p:nvSpPr>
                <p:cNvPr id="133" name="WordArt 1114"/>
                <p:cNvSpPr>
                  <a:spLocks noChangeArrowheads="1" noChangeShapeType="1" noTextEdit="1"/>
                </p:cNvSpPr>
                <p:nvPr/>
              </p:nvSpPr>
              <p:spPr bwMode="auto">
                <a:xfrm>
                  <a:off x="4599" y="1465"/>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茨木市</a:t>
                  </a:r>
                </a:p>
              </p:txBody>
            </p:sp>
            <p:sp>
              <p:nvSpPr>
                <p:cNvPr id="134" name="WordArt 1159"/>
                <p:cNvSpPr>
                  <a:spLocks noChangeArrowheads="1" noChangeShapeType="1" noTextEdit="1"/>
                </p:cNvSpPr>
                <p:nvPr/>
              </p:nvSpPr>
              <p:spPr bwMode="auto">
                <a:xfrm>
                  <a:off x="4599" y="1465"/>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茨木市</a:t>
                  </a:r>
                </a:p>
              </p:txBody>
            </p:sp>
          </p:grpSp>
          <p:grpSp>
            <p:nvGrpSpPr>
              <p:cNvPr id="94" name="Group 1178"/>
              <p:cNvGrpSpPr>
                <a:grpSpLocks/>
              </p:cNvGrpSpPr>
              <p:nvPr/>
            </p:nvGrpSpPr>
            <p:grpSpPr bwMode="auto">
              <a:xfrm>
                <a:off x="4230" y="1465"/>
                <a:ext cx="256" cy="85"/>
                <a:chOff x="4230" y="1465"/>
                <a:chExt cx="256" cy="85"/>
              </a:xfrm>
            </p:grpSpPr>
            <p:sp>
              <p:nvSpPr>
                <p:cNvPr id="131" name="WordArt 1115"/>
                <p:cNvSpPr>
                  <a:spLocks noChangeArrowheads="1" noChangeShapeType="1" noTextEdit="1"/>
                </p:cNvSpPr>
                <p:nvPr/>
              </p:nvSpPr>
              <p:spPr bwMode="auto">
                <a:xfrm>
                  <a:off x="4230" y="1465"/>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箕面市</a:t>
                  </a:r>
                </a:p>
              </p:txBody>
            </p:sp>
            <p:sp>
              <p:nvSpPr>
                <p:cNvPr id="132" name="WordArt 1160"/>
                <p:cNvSpPr>
                  <a:spLocks noChangeArrowheads="1" noChangeShapeType="1" noTextEdit="1"/>
                </p:cNvSpPr>
                <p:nvPr/>
              </p:nvSpPr>
              <p:spPr bwMode="auto">
                <a:xfrm>
                  <a:off x="4230" y="1465"/>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dirty="0">
                      <a:solidFill>
                        <a:srgbClr val="333333"/>
                      </a:solidFill>
                      <a:latin typeface="メイリオ"/>
                      <a:ea typeface="メイリオ"/>
                      <a:cs typeface="メイリオ"/>
                    </a:rPr>
                    <a:t>箕面市</a:t>
                  </a:r>
                </a:p>
              </p:txBody>
            </p:sp>
          </p:grpSp>
          <p:grpSp>
            <p:nvGrpSpPr>
              <p:cNvPr id="95" name="Group 1181"/>
              <p:cNvGrpSpPr>
                <a:grpSpLocks/>
              </p:cNvGrpSpPr>
              <p:nvPr/>
            </p:nvGrpSpPr>
            <p:grpSpPr bwMode="auto">
              <a:xfrm>
                <a:off x="3889" y="1692"/>
                <a:ext cx="256" cy="85"/>
                <a:chOff x="3889" y="1692"/>
                <a:chExt cx="256" cy="85"/>
              </a:xfrm>
            </p:grpSpPr>
            <p:sp>
              <p:nvSpPr>
                <p:cNvPr id="129" name="WordArt 1116"/>
                <p:cNvSpPr>
                  <a:spLocks noChangeArrowheads="1" noChangeShapeType="1" noTextEdit="1"/>
                </p:cNvSpPr>
                <p:nvPr/>
              </p:nvSpPr>
              <p:spPr bwMode="auto">
                <a:xfrm>
                  <a:off x="3889" y="1692"/>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池田市</a:t>
                  </a:r>
                </a:p>
              </p:txBody>
            </p:sp>
            <p:sp>
              <p:nvSpPr>
                <p:cNvPr id="130" name="WordArt 1161"/>
                <p:cNvSpPr>
                  <a:spLocks noChangeArrowheads="1" noChangeShapeType="1" noTextEdit="1"/>
                </p:cNvSpPr>
                <p:nvPr/>
              </p:nvSpPr>
              <p:spPr bwMode="auto">
                <a:xfrm>
                  <a:off x="3889" y="1692"/>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dirty="0">
                      <a:solidFill>
                        <a:srgbClr val="333333"/>
                      </a:solidFill>
                      <a:latin typeface="メイリオ"/>
                      <a:ea typeface="メイリオ"/>
                      <a:cs typeface="メイリオ"/>
                    </a:rPr>
                    <a:t>池田市</a:t>
                  </a:r>
                </a:p>
              </p:txBody>
            </p:sp>
          </p:grpSp>
          <p:grpSp>
            <p:nvGrpSpPr>
              <p:cNvPr id="96" name="Group 1180"/>
              <p:cNvGrpSpPr>
                <a:grpSpLocks/>
              </p:cNvGrpSpPr>
              <p:nvPr/>
            </p:nvGrpSpPr>
            <p:grpSpPr bwMode="auto">
              <a:xfrm>
                <a:off x="4996" y="1408"/>
                <a:ext cx="256" cy="85"/>
                <a:chOff x="4996" y="1408"/>
                <a:chExt cx="256" cy="85"/>
              </a:xfrm>
            </p:grpSpPr>
            <p:sp>
              <p:nvSpPr>
                <p:cNvPr id="127" name="WordArt 1117"/>
                <p:cNvSpPr>
                  <a:spLocks noChangeArrowheads="1" noChangeShapeType="1" noTextEdit="1"/>
                </p:cNvSpPr>
                <p:nvPr/>
              </p:nvSpPr>
              <p:spPr bwMode="auto">
                <a:xfrm>
                  <a:off x="4996" y="1408"/>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高槻市</a:t>
                  </a:r>
                </a:p>
              </p:txBody>
            </p:sp>
            <p:sp>
              <p:nvSpPr>
                <p:cNvPr id="128" name="WordArt 1162"/>
                <p:cNvSpPr>
                  <a:spLocks noChangeArrowheads="1" noChangeShapeType="1" noTextEdit="1"/>
                </p:cNvSpPr>
                <p:nvPr/>
              </p:nvSpPr>
              <p:spPr bwMode="auto">
                <a:xfrm>
                  <a:off x="4996" y="1408"/>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高槻市</a:t>
                  </a:r>
                </a:p>
              </p:txBody>
            </p:sp>
          </p:grpSp>
          <p:grpSp>
            <p:nvGrpSpPr>
              <p:cNvPr id="97" name="Group 1204"/>
              <p:cNvGrpSpPr>
                <a:grpSpLocks/>
              </p:cNvGrpSpPr>
              <p:nvPr/>
            </p:nvGrpSpPr>
            <p:grpSpPr bwMode="auto">
              <a:xfrm>
                <a:off x="3493" y="4697"/>
                <a:ext cx="256" cy="85"/>
                <a:chOff x="3493" y="4697"/>
                <a:chExt cx="256" cy="85"/>
              </a:xfrm>
            </p:grpSpPr>
            <p:sp>
              <p:nvSpPr>
                <p:cNvPr id="125" name="WordArt 1118"/>
                <p:cNvSpPr>
                  <a:spLocks noChangeArrowheads="1" noChangeShapeType="1" noTextEdit="1"/>
                </p:cNvSpPr>
                <p:nvPr/>
              </p:nvSpPr>
              <p:spPr bwMode="auto">
                <a:xfrm>
                  <a:off x="3493" y="4697"/>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貝塚市</a:t>
                  </a:r>
                </a:p>
              </p:txBody>
            </p:sp>
            <p:sp>
              <p:nvSpPr>
                <p:cNvPr id="126" name="WordArt 1163"/>
                <p:cNvSpPr>
                  <a:spLocks noChangeArrowheads="1" noChangeShapeType="1" noTextEdit="1"/>
                </p:cNvSpPr>
                <p:nvPr/>
              </p:nvSpPr>
              <p:spPr bwMode="auto">
                <a:xfrm>
                  <a:off x="3493" y="4697"/>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貝塚市</a:t>
                  </a:r>
                </a:p>
              </p:txBody>
            </p:sp>
          </p:grpSp>
          <p:grpSp>
            <p:nvGrpSpPr>
              <p:cNvPr id="98" name="Group 1212"/>
              <p:cNvGrpSpPr>
                <a:grpSpLocks/>
              </p:cNvGrpSpPr>
              <p:nvPr/>
            </p:nvGrpSpPr>
            <p:grpSpPr bwMode="auto">
              <a:xfrm>
                <a:off x="3834" y="4753"/>
                <a:ext cx="256" cy="85"/>
                <a:chOff x="3834" y="4753"/>
                <a:chExt cx="256" cy="85"/>
              </a:xfrm>
            </p:grpSpPr>
            <p:sp>
              <p:nvSpPr>
                <p:cNvPr id="123" name="WordArt 1119"/>
                <p:cNvSpPr>
                  <a:spLocks noChangeArrowheads="1" noChangeShapeType="1" noTextEdit="1"/>
                </p:cNvSpPr>
                <p:nvPr/>
              </p:nvSpPr>
              <p:spPr bwMode="auto">
                <a:xfrm>
                  <a:off x="3834" y="4753"/>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岸和田市</a:t>
                  </a:r>
                </a:p>
              </p:txBody>
            </p:sp>
            <p:sp>
              <p:nvSpPr>
                <p:cNvPr id="124" name="WordArt 1164"/>
                <p:cNvSpPr>
                  <a:spLocks noChangeArrowheads="1" noChangeShapeType="1" noTextEdit="1"/>
                </p:cNvSpPr>
                <p:nvPr/>
              </p:nvSpPr>
              <p:spPr bwMode="auto">
                <a:xfrm>
                  <a:off x="3834" y="4753"/>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岸和田市</a:t>
                  </a:r>
                </a:p>
              </p:txBody>
            </p:sp>
          </p:grpSp>
          <p:grpSp>
            <p:nvGrpSpPr>
              <p:cNvPr id="99" name="Group 1184"/>
              <p:cNvGrpSpPr>
                <a:grpSpLocks/>
              </p:cNvGrpSpPr>
              <p:nvPr/>
            </p:nvGrpSpPr>
            <p:grpSpPr bwMode="auto">
              <a:xfrm>
                <a:off x="4769" y="2202"/>
                <a:ext cx="256" cy="85"/>
                <a:chOff x="4769" y="2202"/>
                <a:chExt cx="256" cy="85"/>
              </a:xfrm>
            </p:grpSpPr>
            <p:sp>
              <p:nvSpPr>
                <p:cNvPr id="121" name="WordArt 1120"/>
                <p:cNvSpPr>
                  <a:spLocks noChangeArrowheads="1" noChangeShapeType="1" noTextEdit="1"/>
                </p:cNvSpPr>
                <p:nvPr/>
              </p:nvSpPr>
              <p:spPr bwMode="auto">
                <a:xfrm>
                  <a:off x="4769" y="2202"/>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摂津市</a:t>
                  </a:r>
                </a:p>
              </p:txBody>
            </p:sp>
            <p:sp>
              <p:nvSpPr>
                <p:cNvPr id="122" name="WordArt 1165"/>
                <p:cNvSpPr>
                  <a:spLocks noChangeArrowheads="1" noChangeShapeType="1" noTextEdit="1"/>
                </p:cNvSpPr>
                <p:nvPr/>
              </p:nvSpPr>
              <p:spPr bwMode="auto">
                <a:xfrm>
                  <a:off x="4769" y="2202"/>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摂津市</a:t>
                  </a:r>
                </a:p>
              </p:txBody>
            </p:sp>
          </p:grpSp>
          <p:grpSp>
            <p:nvGrpSpPr>
              <p:cNvPr id="100" name="Group 1189"/>
              <p:cNvGrpSpPr>
                <a:grpSpLocks/>
              </p:cNvGrpSpPr>
              <p:nvPr/>
            </p:nvGrpSpPr>
            <p:grpSpPr bwMode="auto">
              <a:xfrm>
                <a:off x="4740" y="2372"/>
                <a:ext cx="256" cy="85"/>
                <a:chOff x="4740" y="2372"/>
                <a:chExt cx="256" cy="85"/>
              </a:xfrm>
            </p:grpSpPr>
            <p:sp>
              <p:nvSpPr>
                <p:cNvPr id="119" name="WordArt 1121"/>
                <p:cNvSpPr>
                  <a:spLocks noChangeArrowheads="1" noChangeShapeType="1" noTextEdit="1"/>
                </p:cNvSpPr>
                <p:nvPr/>
              </p:nvSpPr>
              <p:spPr bwMode="auto">
                <a:xfrm>
                  <a:off x="4740" y="2372"/>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守口市</a:t>
                  </a:r>
                </a:p>
              </p:txBody>
            </p:sp>
            <p:sp>
              <p:nvSpPr>
                <p:cNvPr id="120" name="WordArt 1166"/>
                <p:cNvSpPr>
                  <a:spLocks noChangeArrowheads="1" noChangeShapeType="1" noTextEdit="1"/>
                </p:cNvSpPr>
                <p:nvPr/>
              </p:nvSpPr>
              <p:spPr bwMode="auto">
                <a:xfrm>
                  <a:off x="4740" y="2372"/>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守口市</a:t>
                  </a:r>
                </a:p>
              </p:txBody>
            </p:sp>
          </p:grpSp>
          <p:grpSp>
            <p:nvGrpSpPr>
              <p:cNvPr id="101" name="Group 1215"/>
              <p:cNvGrpSpPr>
                <a:grpSpLocks/>
              </p:cNvGrpSpPr>
              <p:nvPr/>
            </p:nvGrpSpPr>
            <p:grpSpPr bwMode="auto">
              <a:xfrm>
                <a:off x="4882" y="4300"/>
                <a:ext cx="256" cy="85"/>
                <a:chOff x="4882" y="4300"/>
                <a:chExt cx="256" cy="85"/>
              </a:xfrm>
            </p:grpSpPr>
            <p:sp>
              <p:nvSpPr>
                <p:cNvPr id="117" name="WordArt 1122"/>
                <p:cNvSpPr>
                  <a:spLocks noChangeArrowheads="1" noChangeShapeType="1" noTextEdit="1"/>
                </p:cNvSpPr>
                <p:nvPr/>
              </p:nvSpPr>
              <p:spPr bwMode="auto">
                <a:xfrm>
                  <a:off x="4882" y="4300"/>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富田林市</a:t>
                  </a:r>
                </a:p>
              </p:txBody>
            </p:sp>
            <p:sp>
              <p:nvSpPr>
                <p:cNvPr id="118" name="WordArt 1167"/>
                <p:cNvSpPr>
                  <a:spLocks noChangeArrowheads="1" noChangeShapeType="1" noTextEdit="1"/>
                </p:cNvSpPr>
                <p:nvPr/>
              </p:nvSpPr>
              <p:spPr bwMode="auto">
                <a:xfrm>
                  <a:off x="4882" y="4300"/>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富田林市</a:t>
                  </a:r>
                </a:p>
              </p:txBody>
            </p:sp>
          </p:grpSp>
          <p:grpSp>
            <p:nvGrpSpPr>
              <p:cNvPr id="102" name="Group 1198"/>
              <p:cNvGrpSpPr>
                <a:grpSpLocks/>
              </p:cNvGrpSpPr>
              <p:nvPr/>
            </p:nvGrpSpPr>
            <p:grpSpPr bwMode="auto">
              <a:xfrm>
                <a:off x="4996" y="3875"/>
                <a:ext cx="256" cy="85"/>
                <a:chOff x="4996" y="3875"/>
                <a:chExt cx="256" cy="85"/>
              </a:xfrm>
            </p:grpSpPr>
            <p:sp>
              <p:nvSpPr>
                <p:cNvPr id="115" name="WordArt 1123"/>
                <p:cNvSpPr>
                  <a:spLocks noChangeArrowheads="1" noChangeShapeType="1" noTextEdit="1"/>
                </p:cNvSpPr>
                <p:nvPr/>
              </p:nvSpPr>
              <p:spPr bwMode="auto">
                <a:xfrm>
                  <a:off x="4996" y="3875"/>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羽曳野市</a:t>
                  </a:r>
                </a:p>
              </p:txBody>
            </p:sp>
            <p:sp>
              <p:nvSpPr>
                <p:cNvPr id="116" name="WordArt 1168"/>
                <p:cNvSpPr>
                  <a:spLocks noChangeArrowheads="1" noChangeShapeType="1" noTextEdit="1"/>
                </p:cNvSpPr>
                <p:nvPr/>
              </p:nvSpPr>
              <p:spPr bwMode="auto">
                <a:xfrm>
                  <a:off x="4996" y="3875"/>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羽曳野市</a:t>
                  </a:r>
                </a:p>
              </p:txBody>
            </p:sp>
          </p:grpSp>
          <p:grpSp>
            <p:nvGrpSpPr>
              <p:cNvPr id="103" name="Group 1203"/>
              <p:cNvGrpSpPr>
                <a:grpSpLocks/>
              </p:cNvGrpSpPr>
              <p:nvPr/>
            </p:nvGrpSpPr>
            <p:grpSpPr bwMode="auto">
              <a:xfrm>
                <a:off x="3777" y="4130"/>
                <a:ext cx="256" cy="89"/>
                <a:chOff x="3777" y="4130"/>
                <a:chExt cx="256" cy="89"/>
              </a:xfrm>
            </p:grpSpPr>
            <p:sp>
              <p:nvSpPr>
                <p:cNvPr id="113" name="WordArt 1124"/>
                <p:cNvSpPr>
                  <a:spLocks noChangeArrowheads="1" noChangeShapeType="1" noTextEdit="1"/>
                </p:cNvSpPr>
                <p:nvPr/>
              </p:nvSpPr>
              <p:spPr bwMode="auto">
                <a:xfrm>
                  <a:off x="3777" y="4130"/>
                  <a:ext cx="256" cy="85"/>
                </a:xfrm>
                <a:prstGeom prst="rect">
                  <a:avLst/>
                </a:prstGeom>
              </p:spPr>
              <p:txBody>
                <a:bodyPr wrap="none" fromWordArt="1">
                  <a:prstTxWarp prst="textPlain">
                    <a:avLst>
                      <a:gd name="adj" fmla="val 50000"/>
                    </a:avLst>
                  </a:prstTxWarp>
                </a:bodyPr>
                <a:lstStyle/>
                <a:p>
                  <a:pPr algn="ctr"/>
                  <a:r>
                    <a:rPr lang="ja-JP" altLang="en-US" sz="3600" b="1" kern="10" dirty="0">
                      <a:ln w="38100">
                        <a:solidFill>
                          <a:schemeClr val="bg1"/>
                        </a:solidFill>
                        <a:round/>
                        <a:headEnd/>
                        <a:tailEnd/>
                      </a:ln>
                      <a:solidFill>
                        <a:schemeClr val="bg1"/>
                      </a:solidFill>
                      <a:latin typeface="メイリオ"/>
                      <a:ea typeface="メイリオ"/>
                      <a:cs typeface="メイリオ"/>
                    </a:rPr>
                    <a:t>泉大津市</a:t>
                  </a:r>
                </a:p>
              </p:txBody>
            </p:sp>
            <p:sp>
              <p:nvSpPr>
                <p:cNvPr id="114" name="WordArt 1169"/>
                <p:cNvSpPr>
                  <a:spLocks noChangeArrowheads="1" noChangeShapeType="1" noTextEdit="1"/>
                </p:cNvSpPr>
                <p:nvPr/>
              </p:nvSpPr>
              <p:spPr bwMode="auto">
                <a:xfrm>
                  <a:off x="3777" y="4134"/>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dirty="0">
                      <a:solidFill>
                        <a:srgbClr val="333333"/>
                      </a:solidFill>
                      <a:latin typeface="メイリオ"/>
                      <a:ea typeface="メイリオ"/>
                      <a:cs typeface="メイリオ"/>
                    </a:rPr>
                    <a:t>泉大津市</a:t>
                  </a:r>
                </a:p>
              </p:txBody>
            </p:sp>
          </p:grpSp>
          <p:grpSp>
            <p:nvGrpSpPr>
              <p:cNvPr id="104" name="Group 1202"/>
              <p:cNvGrpSpPr>
                <a:grpSpLocks/>
              </p:cNvGrpSpPr>
              <p:nvPr/>
            </p:nvGrpSpPr>
            <p:grpSpPr bwMode="auto">
              <a:xfrm>
                <a:off x="3890" y="3988"/>
                <a:ext cx="256" cy="85"/>
                <a:chOff x="3890" y="3988"/>
                <a:chExt cx="256" cy="85"/>
              </a:xfrm>
            </p:grpSpPr>
            <p:sp>
              <p:nvSpPr>
                <p:cNvPr id="111" name="WordArt 1125"/>
                <p:cNvSpPr>
                  <a:spLocks noChangeArrowheads="1" noChangeShapeType="1" noTextEdit="1"/>
                </p:cNvSpPr>
                <p:nvPr/>
              </p:nvSpPr>
              <p:spPr bwMode="auto">
                <a:xfrm>
                  <a:off x="3890" y="3988"/>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高石市</a:t>
                  </a:r>
                </a:p>
              </p:txBody>
            </p:sp>
            <p:sp>
              <p:nvSpPr>
                <p:cNvPr id="112" name="WordArt 1170"/>
                <p:cNvSpPr>
                  <a:spLocks noChangeArrowheads="1" noChangeShapeType="1" noTextEdit="1"/>
                </p:cNvSpPr>
                <p:nvPr/>
              </p:nvSpPr>
              <p:spPr bwMode="auto">
                <a:xfrm>
                  <a:off x="3890" y="3988"/>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dirty="0">
                      <a:solidFill>
                        <a:srgbClr val="333333"/>
                      </a:solidFill>
                      <a:latin typeface="メイリオ"/>
                      <a:ea typeface="メイリオ"/>
                      <a:cs typeface="メイリオ"/>
                    </a:rPr>
                    <a:t>高石市</a:t>
                  </a:r>
                </a:p>
              </p:txBody>
            </p:sp>
          </p:grpSp>
          <p:grpSp>
            <p:nvGrpSpPr>
              <p:cNvPr id="105" name="Group 1213"/>
              <p:cNvGrpSpPr>
                <a:grpSpLocks/>
              </p:cNvGrpSpPr>
              <p:nvPr/>
            </p:nvGrpSpPr>
            <p:grpSpPr bwMode="auto">
              <a:xfrm>
                <a:off x="4202" y="4697"/>
                <a:ext cx="256" cy="85"/>
                <a:chOff x="4202" y="4697"/>
                <a:chExt cx="256" cy="85"/>
              </a:xfrm>
            </p:grpSpPr>
            <p:sp>
              <p:nvSpPr>
                <p:cNvPr id="109" name="WordArt 1126"/>
                <p:cNvSpPr>
                  <a:spLocks noChangeArrowheads="1" noChangeShapeType="1" noTextEdit="1"/>
                </p:cNvSpPr>
                <p:nvPr/>
              </p:nvSpPr>
              <p:spPr bwMode="auto">
                <a:xfrm>
                  <a:off x="4202" y="4697"/>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和泉市</a:t>
                  </a:r>
                </a:p>
              </p:txBody>
            </p:sp>
            <p:sp>
              <p:nvSpPr>
                <p:cNvPr id="110" name="WordArt 1171"/>
                <p:cNvSpPr>
                  <a:spLocks noChangeArrowheads="1" noChangeShapeType="1" noTextEdit="1"/>
                </p:cNvSpPr>
                <p:nvPr/>
              </p:nvSpPr>
              <p:spPr bwMode="auto">
                <a:xfrm>
                  <a:off x="4202" y="4697"/>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和泉市</a:t>
                  </a:r>
                </a:p>
              </p:txBody>
            </p:sp>
          </p:grpSp>
          <p:grpSp>
            <p:nvGrpSpPr>
              <p:cNvPr id="106" name="Group 1210"/>
              <p:cNvGrpSpPr>
                <a:grpSpLocks/>
              </p:cNvGrpSpPr>
              <p:nvPr/>
            </p:nvGrpSpPr>
            <p:grpSpPr bwMode="auto">
              <a:xfrm>
                <a:off x="3522" y="5037"/>
                <a:ext cx="256" cy="85"/>
                <a:chOff x="3522" y="5037"/>
                <a:chExt cx="256" cy="85"/>
              </a:xfrm>
            </p:grpSpPr>
            <p:sp>
              <p:nvSpPr>
                <p:cNvPr id="107" name="WordArt 1127"/>
                <p:cNvSpPr>
                  <a:spLocks noChangeArrowheads="1" noChangeShapeType="1" noTextEdit="1"/>
                </p:cNvSpPr>
                <p:nvPr/>
              </p:nvSpPr>
              <p:spPr bwMode="auto">
                <a:xfrm>
                  <a:off x="3522" y="5037"/>
                  <a:ext cx="256" cy="85"/>
                </a:xfrm>
                <a:prstGeom prst="rect">
                  <a:avLst/>
                </a:prstGeom>
              </p:spPr>
              <p:txBody>
                <a:bodyPr wrap="none" fromWordArt="1">
                  <a:prstTxWarp prst="textPlain">
                    <a:avLst>
                      <a:gd name="adj" fmla="val 50000"/>
                    </a:avLst>
                  </a:prstTxWarp>
                </a:bodyPr>
                <a:lstStyle/>
                <a:p>
                  <a:pPr algn="ctr"/>
                  <a:r>
                    <a:rPr lang="ja-JP" altLang="en-US" sz="3600" b="1" kern="10">
                      <a:ln w="38100">
                        <a:solidFill>
                          <a:schemeClr val="bg1"/>
                        </a:solidFill>
                        <a:round/>
                        <a:headEnd/>
                        <a:tailEnd/>
                      </a:ln>
                      <a:solidFill>
                        <a:schemeClr val="bg1"/>
                      </a:solidFill>
                      <a:latin typeface="メイリオ"/>
                      <a:ea typeface="メイリオ"/>
                      <a:cs typeface="メイリオ"/>
                    </a:rPr>
                    <a:t>熊取町</a:t>
                  </a:r>
                </a:p>
              </p:txBody>
            </p:sp>
            <p:sp>
              <p:nvSpPr>
                <p:cNvPr id="108" name="WordArt 1172"/>
                <p:cNvSpPr>
                  <a:spLocks noChangeArrowheads="1" noChangeShapeType="1" noTextEdit="1"/>
                </p:cNvSpPr>
                <p:nvPr/>
              </p:nvSpPr>
              <p:spPr bwMode="auto">
                <a:xfrm>
                  <a:off x="3522" y="5037"/>
                  <a:ext cx="256" cy="8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ja-JP" altLang="en-US" sz="3600" b="1" kern="10">
                      <a:solidFill>
                        <a:srgbClr val="333333"/>
                      </a:solidFill>
                      <a:latin typeface="メイリオ"/>
                      <a:ea typeface="メイリオ"/>
                      <a:cs typeface="メイリオ"/>
                    </a:rPr>
                    <a:t>熊取町</a:t>
                  </a:r>
                </a:p>
              </p:txBody>
            </p:sp>
          </p:grpSp>
        </p:grpSp>
      </p:grpSp>
      <p:sp>
        <p:nvSpPr>
          <p:cNvPr id="2" name="テキスト ボックス 1"/>
          <p:cNvSpPr txBox="1"/>
          <p:nvPr/>
        </p:nvSpPr>
        <p:spPr>
          <a:xfrm>
            <a:off x="5699686" y="364594"/>
            <a:ext cx="3192794" cy="400110"/>
          </a:xfrm>
          <a:prstGeom prst="rect">
            <a:avLst/>
          </a:prstGeom>
          <a:noFill/>
        </p:spPr>
        <p:txBody>
          <a:bodyPr wrap="square" rtlCol="0">
            <a:spAutoFit/>
          </a:bodyPr>
          <a:lstStyle/>
          <a:p>
            <a:r>
              <a:rPr kumimoji="1" lang="ja-JP" altLang="en-US" sz="1000" dirty="0" smtClean="0"/>
              <a:t>大阪広域水道企業団と７市町との水道事業の統合に向けての「統合検討素案」をベースに作成</a:t>
            </a:r>
            <a:endParaRPr kumimoji="1" lang="ja-JP" altLang="en-US" sz="1000" dirty="0"/>
          </a:p>
        </p:txBody>
      </p:sp>
      <p:sp>
        <p:nvSpPr>
          <p:cNvPr id="193"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42</a:t>
            </a:fld>
            <a:endParaRPr kumimoji="1" lang="ja-JP" altLang="en-US" dirty="0"/>
          </a:p>
        </p:txBody>
      </p:sp>
    </p:spTree>
    <p:extLst>
      <p:ext uri="{BB962C8B-B14F-4D97-AF65-F5344CB8AC3E}">
        <p14:creationId xmlns:p14="http://schemas.microsoft.com/office/powerpoint/2010/main" val="256638149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グラフ 2"/>
          <p:cNvGraphicFramePr/>
          <p:nvPr>
            <p:extLst>
              <p:ext uri="{D42A27DB-BD31-4B8C-83A1-F6EECF244321}">
                <p14:modId xmlns:p14="http://schemas.microsoft.com/office/powerpoint/2010/main" val="4279648434"/>
              </p:ext>
            </p:extLst>
          </p:nvPr>
        </p:nvGraphicFramePr>
        <p:xfrm>
          <a:off x="137078" y="1981110"/>
          <a:ext cx="3786850" cy="447222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表 8"/>
          <p:cNvGraphicFramePr>
            <a:graphicFrameLocks noGrp="1"/>
          </p:cNvGraphicFramePr>
          <p:nvPr>
            <p:extLst>
              <p:ext uri="{D42A27DB-BD31-4B8C-83A1-F6EECF244321}">
                <p14:modId xmlns:p14="http://schemas.microsoft.com/office/powerpoint/2010/main" val="377760218"/>
              </p:ext>
            </p:extLst>
          </p:nvPr>
        </p:nvGraphicFramePr>
        <p:xfrm>
          <a:off x="4126110" y="3412232"/>
          <a:ext cx="4741226" cy="2372360"/>
        </p:xfrm>
        <a:graphic>
          <a:graphicData uri="http://schemas.openxmlformats.org/drawingml/2006/table">
            <a:tbl>
              <a:tblPr firstRow="1" bandRow="1">
                <a:tableStyleId>{5940675A-B579-460E-94D1-54222C63F5DA}</a:tableStyleId>
              </a:tblPr>
              <a:tblGrid>
                <a:gridCol w="921702">
                  <a:extLst>
                    <a:ext uri="{9D8B030D-6E8A-4147-A177-3AD203B41FA5}">
                      <a16:colId xmlns="" xmlns:a16="http://schemas.microsoft.com/office/drawing/2014/main" val="20000"/>
                    </a:ext>
                  </a:extLst>
                </a:gridCol>
                <a:gridCol w="921702">
                  <a:extLst>
                    <a:ext uri="{9D8B030D-6E8A-4147-A177-3AD203B41FA5}">
                      <a16:colId xmlns="" xmlns:a16="http://schemas.microsoft.com/office/drawing/2014/main" val="20001"/>
                    </a:ext>
                  </a:extLst>
                </a:gridCol>
                <a:gridCol w="921702">
                  <a:extLst>
                    <a:ext uri="{9D8B030D-6E8A-4147-A177-3AD203B41FA5}">
                      <a16:colId xmlns="" xmlns:a16="http://schemas.microsoft.com/office/drawing/2014/main" val="20002"/>
                    </a:ext>
                  </a:extLst>
                </a:gridCol>
                <a:gridCol w="1054418">
                  <a:extLst>
                    <a:ext uri="{9D8B030D-6E8A-4147-A177-3AD203B41FA5}">
                      <a16:colId xmlns="" xmlns:a16="http://schemas.microsoft.com/office/drawing/2014/main" val="20003"/>
                    </a:ext>
                  </a:extLst>
                </a:gridCol>
                <a:gridCol w="921702">
                  <a:extLst>
                    <a:ext uri="{9D8B030D-6E8A-4147-A177-3AD203B41FA5}">
                      <a16:colId xmlns="" xmlns:a16="http://schemas.microsoft.com/office/drawing/2014/main" val="20004"/>
                    </a:ext>
                  </a:extLst>
                </a:gridCol>
              </a:tblGrid>
              <a:tr h="370840">
                <a:tc>
                  <a:txBody>
                    <a:bodyPr/>
                    <a:lstStyle/>
                    <a:p>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用水</a:t>
                      </a:r>
                      <a:endPar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事業者</a:t>
                      </a:r>
                    </a:p>
                  </a:txBody>
                  <a:tcPr anchor="ctr"/>
                </a:tc>
                <a:tc>
                  <a:txBody>
                    <a:bodyPr/>
                    <a:lstStyle/>
                    <a:p>
                      <a:pPr algn="ct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県庁所在</a:t>
                      </a:r>
                      <a:endPar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政令市</a:t>
                      </a:r>
                    </a:p>
                  </a:txBody>
                  <a:tcPr anchor="ctr"/>
                </a:tc>
                <a:tc>
                  <a:txBody>
                    <a:bodyPr/>
                    <a:lstStyle/>
                    <a:p>
                      <a:pPr algn="ct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その他団体</a:t>
                      </a:r>
                      <a:endPar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の平均</a:t>
                      </a:r>
                    </a:p>
                  </a:txBody>
                  <a:tcPr anchor="ctr"/>
                </a:tc>
                <a:tc>
                  <a:txBody>
                    <a:bodyPr/>
                    <a:lstStyle/>
                    <a:p>
                      <a:pPr algn="ct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全体平均</a:t>
                      </a:r>
                    </a:p>
                  </a:txBody>
                  <a:tcPr anchor="ctr"/>
                </a:tc>
                <a:extLst>
                  <a:ext uri="{0D108BD9-81ED-4DB2-BD59-A6C34878D82A}">
                    <a16:rowId xmlns="" xmlns:a16="http://schemas.microsoft.com/office/drawing/2014/main" val="10000"/>
                  </a:ext>
                </a:extLst>
              </a:tr>
              <a:tr h="370840">
                <a:tc>
                  <a:txBody>
                    <a:bodyPr/>
                    <a:lstStyle/>
                    <a:p>
                      <a:r>
                        <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a:t>
                      </a:r>
                    </a:p>
                  </a:txBody>
                  <a:tcPr anchor="ctr">
                    <a:solidFill>
                      <a:schemeClr val="accent6">
                        <a:lumMod val="40000"/>
                        <a:lumOff val="60000"/>
                      </a:schemeClr>
                    </a:solidFill>
                  </a:tcPr>
                </a:tc>
                <a:tc>
                  <a:txBody>
                    <a:bodyPr/>
                    <a:lstStyle/>
                    <a:p>
                      <a:pPr algn="r"/>
                      <a:r>
                        <a:rPr kumimoji="1" lang="en-US" altLang="ja-JP"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44</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solidFill>
                      <a:schemeClr val="accent6">
                        <a:lumMod val="40000"/>
                        <a:lumOff val="60000"/>
                      </a:schemeClr>
                    </a:solidFill>
                  </a:tcPr>
                </a:tc>
                <a:tc>
                  <a:txBody>
                    <a:bodyPr/>
                    <a:lstStyle/>
                    <a:p>
                      <a:pPr algn="r"/>
                      <a:r>
                        <a:rPr kumimoji="1" lang="en-US" altLang="ja-JP"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45</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solidFill>
                      <a:schemeClr val="accent6">
                        <a:lumMod val="40000"/>
                        <a:lumOff val="60000"/>
                      </a:schemeClr>
                    </a:solidFill>
                  </a:tcPr>
                </a:tc>
                <a:tc>
                  <a:txBody>
                    <a:bodyPr/>
                    <a:lstStyle/>
                    <a:p>
                      <a:pPr algn="r"/>
                      <a:r>
                        <a:rPr kumimoji="1" lang="en-US" altLang="ja-JP"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47</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solidFill>
                      <a:schemeClr val="accent6">
                        <a:lumMod val="40000"/>
                        <a:lumOff val="60000"/>
                      </a:schemeClr>
                    </a:solidFill>
                  </a:tcPr>
                </a:tc>
                <a:tc>
                  <a:txBody>
                    <a:bodyPr/>
                    <a:lstStyle/>
                    <a:p>
                      <a:pPr algn="r"/>
                      <a:r>
                        <a:rPr kumimoji="1" lang="en-US" altLang="ja-JP"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47</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solidFill>
                      <a:schemeClr val="accent6">
                        <a:lumMod val="40000"/>
                        <a:lumOff val="60000"/>
                      </a:schemeClr>
                    </a:solidFill>
                  </a:tcPr>
                </a:tc>
                <a:extLst>
                  <a:ext uri="{0D108BD9-81ED-4DB2-BD59-A6C34878D82A}">
                    <a16:rowId xmlns="" xmlns:a16="http://schemas.microsoft.com/office/drawing/2014/main" val="10001"/>
                  </a:ext>
                </a:extLst>
              </a:tr>
              <a:tr h="370840">
                <a:tc>
                  <a:txBody>
                    <a:bodyPr/>
                    <a:lstStyle/>
                    <a:p>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東京都</a:t>
                      </a:r>
                    </a:p>
                  </a:txBody>
                  <a:tcPr anchor="ctr"/>
                </a:tc>
                <a:tc gridSpan="2">
                  <a:txBody>
                    <a:bodyPr/>
                    <a:lstStyle/>
                    <a:p>
                      <a:pPr algn="ct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44</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hMerge="1">
                  <a:txBody>
                    <a:bodyPr/>
                    <a:lstStyle/>
                    <a:p>
                      <a:pPr algn="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46</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46</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 xmlns:a16="http://schemas.microsoft.com/office/drawing/2014/main" val="10002"/>
                  </a:ext>
                </a:extLst>
              </a:tr>
              <a:tr h="370840">
                <a:tc>
                  <a:txBody>
                    <a:bodyPr/>
                    <a:lstStyle/>
                    <a:p>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神奈川県</a:t>
                      </a: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44</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48</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43</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43</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 xmlns:a16="http://schemas.microsoft.com/office/drawing/2014/main" val="10003"/>
                  </a:ext>
                </a:extLst>
              </a:tr>
              <a:tr h="370840">
                <a:tc>
                  <a:txBody>
                    <a:bodyPr/>
                    <a:lstStyle/>
                    <a:p>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愛知県</a:t>
                      </a: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43</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43</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44</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44</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 xmlns:a16="http://schemas.microsoft.com/office/drawing/2014/main" val="10004"/>
                  </a:ext>
                </a:extLst>
              </a:tr>
              <a:tr h="370840">
                <a:tc>
                  <a:txBody>
                    <a:bodyPr/>
                    <a:lstStyle/>
                    <a:p>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兵庫県</a:t>
                      </a: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46</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47</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46</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46</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 xmlns:a16="http://schemas.microsoft.com/office/drawing/2014/main" val="10005"/>
                  </a:ext>
                </a:extLst>
              </a:tr>
            </a:tbl>
          </a:graphicData>
        </a:graphic>
      </p:graphicFrame>
      <p:sp>
        <p:nvSpPr>
          <p:cNvPr id="2" name="角丸四角形 1"/>
          <p:cNvSpPr/>
          <p:nvPr/>
        </p:nvSpPr>
        <p:spPr>
          <a:xfrm>
            <a:off x="323528" y="2338467"/>
            <a:ext cx="3240360" cy="1320087"/>
          </a:xfrm>
          <a:prstGeom prst="roundRect">
            <a:avLst>
              <a:gd name="adj" fmla="val 5862"/>
            </a:avLst>
          </a:prstGeom>
          <a:noFill/>
          <a:ln>
            <a:solidFill>
              <a:srgbClr val="FF0000"/>
            </a:solidFill>
            <a:prstDash val="sysDash"/>
          </a:ln>
        </p:spPr>
        <p:style>
          <a:lnRef idx="2">
            <a:schemeClr val="dk1"/>
          </a:lnRef>
          <a:fillRef idx="1">
            <a:schemeClr val="lt1"/>
          </a:fillRef>
          <a:effectRef idx="0">
            <a:schemeClr val="dk1"/>
          </a:effectRef>
          <a:fontRef idx="minor">
            <a:schemeClr val="dk1"/>
          </a:fontRef>
        </p:style>
        <p:txBody>
          <a:bodyPr vert="eaVert" rtlCol="0" anchor="ctr"/>
          <a:lstStyle/>
          <a:p>
            <a:pPr algn="ctr"/>
            <a:endParaRPr kumimoji="1" lang="ja-JP" altLang="en-US" sz="1100" dirty="0">
              <a:solidFill>
                <a:srgbClr val="FF0000"/>
              </a:solidFill>
            </a:endParaRPr>
          </a:p>
        </p:txBody>
      </p:sp>
      <p:sp>
        <p:nvSpPr>
          <p:cNvPr id="4" name="テキスト ボックス 3"/>
          <p:cNvSpPr txBox="1"/>
          <p:nvPr/>
        </p:nvSpPr>
        <p:spPr>
          <a:xfrm>
            <a:off x="3603613" y="2301183"/>
            <a:ext cx="3924472" cy="307777"/>
          </a:xfrm>
          <a:prstGeom prst="rect">
            <a:avLst/>
          </a:prstGeom>
          <a:noFill/>
        </p:spPr>
        <p:txBody>
          <a:bodyPr wrap="none" rtlCol="0">
            <a:spAutoFit/>
          </a:bodyPr>
          <a:lstStyle/>
          <a:p>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dirty="0">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歳以上が</a:t>
            </a: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35.7</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（技術職のみ：</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34.1</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4067944" y="5878433"/>
            <a:ext cx="4919937" cy="430887"/>
          </a:xfrm>
          <a:prstGeom prst="rect">
            <a:avLst/>
          </a:prstGeom>
          <a:noFill/>
        </p:spPr>
        <p:txBody>
          <a:bodyPr wrap="none" rtlCol="0">
            <a:spAutoFit/>
          </a:bodyPr>
          <a:lstStyle/>
          <a:p>
            <a:r>
              <a:rPr kumimoji="1" lang="en-US" altLang="ja-JP" sz="1100" dirty="0"/>
              <a:t>※</a:t>
            </a:r>
            <a:r>
              <a:rPr kumimoji="1" lang="ja-JP" altLang="en-US" sz="1100" dirty="0"/>
              <a:t>　大阪府、神奈川県、兵庫県の用水事業者は企業団（大阪の泉北企業団除く）</a:t>
            </a:r>
            <a:endParaRPr kumimoji="1" lang="en-US" altLang="ja-JP" sz="1100" dirty="0"/>
          </a:p>
          <a:p>
            <a:r>
              <a:rPr lang="ja-JP" altLang="en-US" sz="1100" dirty="0"/>
              <a:t>　　　東京都は、都が用水と給水のほとんどを兼ねている。</a:t>
            </a:r>
            <a:endParaRPr kumimoji="1" lang="ja-JP" altLang="en-US" sz="1100" dirty="0"/>
          </a:p>
        </p:txBody>
      </p:sp>
      <p:sp>
        <p:nvSpPr>
          <p:cNvPr id="14" name="テキスト ボックス 13"/>
          <p:cNvSpPr txBox="1"/>
          <p:nvPr/>
        </p:nvSpPr>
        <p:spPr>
          <a:xfrm>
            <a:off x="1143752" y="743440"/>
            <a:ext cx="7460696" cy="738664"/>
          </a:xfrm>
          <a:prstGeom prst="rect">
            <a:avLst/>
          </a:prstGeom>
          <a:noFill/>
        </p:spPr>
        <p:txBody>
          <a:bodyPr wrap="square" rtlCol="0">
            <a:spAutoFit/>
          </a:bodyPr>
          <a:lstStyle/>
          <a:p>
            <a:pPr marL="285750" indent="-285750">
              <a:buFont typeface="Arial" panose="020B0604020202020204" pitchFamily="34" charset="0"/>
              <a:buChar char="•"/>
            </a:pP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大阪全体の水道事業者の平均年齢は</a:t>
            </a:r>
            <a:r>
              <a:rPr kumimoji="1" lang="en-US" altLang="ja-JP" sz="1400" dirty="0">
                <a:latin typeface="Meiryo UI" panose="020B0604030504040204" pitchFamily="50" charset="-128"/>
                <a:ea typeface="Meiryo UI" panose="020B0604030504040204" pitchFamily="50" charset="-128"/>
                <a:cs typeface="Meiryo UI" panose="020B0604030504040204" pitchFamily="50" charset="-128"/>
              </a:rPr>
              <a:t>46.8</a:t>
            </a: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歳</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で、主要府県のなかではやや平均年齢がやや高い（特に大阪市以外の事業者で高い</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技術職員では</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50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歳以上が</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％いるのに対し、</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歳代は</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％未満に留まる</a:t>
            </a:r>
          </a:p>
        </p:txBody>
      </p:sp>
      <p:sp>
        <p:nvSpPr>
          <p:cNvPr id="7" name="正方形/長方形 6"/>
          <p:cNvSpPr/>
          <p:nvPr/>
        </p:nvSpPr>
        <p:spPr>
          <a:xfrm>
            <a:off x="6876480" y="3916288"/>
            <a:ext cx="2016000" cy="396000"/>
          </a:xfrm>
          <a:prstGeom prst="rect">
            <a:avLst/>
          </a:prstGeom>
          <a:noFill/>
          <a:ln>
            <a:solidFill>
              <a:srgbClr val="FF0000"/>
            </a:solidFill>
          </a:ln>
        </p:spPr>
        <p:style>
          <a:lnRef idx="2">
            <a:schemeClr val="dk1"/>
          </a:lnRef>
          <a:fillRef idx="1">
            <a:schemeClr val="lt1"/>
          </a:fillRef>
          <a:effectRef idx="0">
            <a:schemeClr val="dk1"/>
          </a:effectRef>
          <a:fontRef idx="minor">
            <a:schemeClr val="dk1"/>
          </a:fontRef>
        </p:style>
        <p:txBody>
          <a:bodyPr vert="eaVert" rtlCol="0" anchor="ctr"/>
          <a:lstStyle/>
          <a:p>
            <a:pPr algn="ctr"/>
            <a:endParaRPr kumimoji="1" lang="ja-JP" altLang="en-US" sz="1100" dirty="0"/>
          </a:p>
        </p:txBody>
      </p:sp>
      <p:sp>
        <p:nvSpPr>
          <p:cNvPr id="15" name="テキスト ボックス 14"/>
          <p:cNvSpPr txBox="1"/>
          <p:nvPr/>
        </p:nvSpPr>
        <p:spPr>
          <a:xfrm>
            <a:off x="137078" y="6581001"/>
            <a:ext cx="6099747" cy="261610"/>
          </a:xfrm>
          <a:prstGeom prst="rect">
            <a:avLst/>
          </a:prstGeom>
          <a:noFill/>
        </p:spPr>
        <p:txBody>
          <a:bodyPr wrap="none" rtlCol="0">
            <a:spAutoFit/>
          </a:bodyPr>
          <a:lstStyle/>
          <a:p>
            <a:r>
              <a:rPr lang="ja-JP" altLang="en-US" sz="1100" dirty="0">
                <a:latin typeface="Meiryo UI" panose="020B0604030504040204" pitchFamily="50" charset="-128"/>
                <a:ea typeface="Meiryo UI" panose="020B0604030504040204" pitchFamily="50" charset="-128"/>
                <a:cs typeface="Meiryo UI" panose="020B0604030504040204" pitchFamily="50" charset="-128"/>
              </a:rPr>
              <a:t>出典：左図　大阪府の水道の現況</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2016</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　／　右図　総務省　</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地方</a:t>
            </a:r>
            <a:r>
              <a:rPr lang="zh-TW" altLang="en-US" sz="1100" dirty="0">
                <a:latin typeface="Meiryo UI" panose="020B0604030504040204" pitchFamily="50" charset="-128"/>
                <a:ea typeface="Meiryo UI" panose="020B0604030504040204" pitchFamily="50" charset="-128"/>
                <a:cs typeface="Meiryo UI" panose="020B0604030504040204" pitchFamily="50" charset="-128"/>
              </a:rPr>
              <a:t>公営企業</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年鑑</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7"/>
          <p:cNvSpPr txBox="1"/>
          <p:nvPr/>
        </p:nvSpPr>
        <p:spPr>
          <a:xfrm>
            <a:off x="5220072" y="3046574"/>
            <a:ext cx="3039615" cy="338554"/>
          </a:xfrm>
          <a:prstGeom prst="rect">
            <a:avLst/>
          </a:prstGeom>
          <a:noFill/>
        </p:spPr>
        <p:txBody>
          <a:bodyPr wrap="non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主要府県の平均年齢比較（歳）</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601390" y="1690176"/>
            <a:ext cx="2834430" cy="338554"/>
          </a:xfrm>
          <a:prstGeom prst="rect">
            <a:avLst/>
          </a:prstGeom>
          <a:noFill/>
        </p:spPr>
        <p:txBody>
          <a:bodyPr wrap="none" rtlCol="0">
            <a:spAutoFit/>
          </a:bodyPr>
          <a:lstStyle/>
          <a:p>
            <a:r>
              <a:rPr kumimoji="1" lang="ja-JP" altLang="en-US" sz="1600" b="1" dirty="0">
                <a:latin typeface="Meiryo UI" panose="020B0604030504040204" pitchFamily="50" charset="-128"/>
                <a:ea typeface="Meiryo UI" panose="020B0604030504040204" pitchFamily="50" charset="-128"/>
                <a:cs typeface="Meiryo UI" panose="020B0604030504040204" pitchFamily="50" charset="-128"/>
              </a:rPr>
              <a:t>大阪府内水道事業の年齢構成</a:t>
            </a:r>
          </a:p>
        </p:txBody>
      </p:sp>
      <p:sp>
        <p:nvSpPr>
          <p:cNvPr id="19" name="テキスト ボックス 18">
            <a:extLst>
              <a:ext uri="{FF2B5EF4-FFF2-40B4-BE49-F238E27FC236}">
                <a16:creationId xmlns:a16="http://schemas.microsoft.com/office/drawing/2014/main" xmlns="" id="{61624D16-5E49-44C8-A6EB-736FA09B78EB}"/>
              </a:ext>
            </a:extLst>
          </p:cNvPr>
          <p:cNvSpPr txBox="1"/>
          <p:nvPr/>
        </p:nvSpPr>
        <p:spPr>
          <a:xfrm>
            <a:off x="252000" y="260648"/>
            <a:ext cx="4354077" cy="400110"/>
          </a:xfrm>
          <a:prstGeom prst="rect">
            <a:avLst/>
          </a:prstGeom>
          <a:noFill/>
        </p:spPr>
        <p:txBody>
          <a:bodyPr wrap="none" rtlCol="0">
            <a:spAutoFit/>
          </a:bodyPr>
          <a:lstStyle>
            <a:defPPr>
              <a:defRPr lang="ja-JP"/>
            </a:defPPr>
            <a:lvl1pPr>
              <a:defRPr sz="2400" b="1">
                <a:latin typeface="Meiryo UI" panose="020B0604030504040204" pitchFamily="50" charset="-128"/>
                <a:ea typeface="Meiryo UI" panose="020B0604030504040204" pitchFamily="50" charset="-128"/>
              </a:defRPr>
            </a:lvl1pPr>
          </a:lstStyle>
          <a:p>
            <a:r>
              <a:rPr lang="ja-JP" altLang="en-US" sz="2000" dirty="0" smtClean="0"/>
              <a:t>第</a:t>
            </a:r>
            <a:r>
              <a:rPr lang="en-US" altLang="ja-JP" sz="2000" dirty="0" smtClean="0"/>
              <a:t>1</a:t>
            </a:r>
            <a:r>
              <a:rPr lang="ja-JP" altLang="en-US" sz="2000" dirty="0" smtClean="0"/>
              <a:t>章－１－（</a:t>
            </a:r>
            <a:r>
              <a:rPr lang="ja-JP" altLang="en-US" sz="2000" dirty="0"/>
              <a:t>５</a:t>
            </a:r>
            <a:r>
              <a:rPr lang="ja-JP" altLang="en-US" sz="2000" dirty="0" smtClean="0"/>
              <a:t>）</a:t>
            </a:r>
            <a:r>
              <a:rPr lang="ja-JP" altLang="en-US" sz="2000" dirty="0"/>
              <a:t>　職員の年齢構成</a:t>
            </a:r>
          </a:p>
        </p:txBody>
      </p:sp>
      <p:sp>
        <p:nvSpPr>
          <p:cNvPr id="18" name="スライド番号プレースホルダー 81"/>
          <p:cNvSpPr>
            <a:spLocks noGrp="1"/>
          </p:cNvSpPr>
          <p:nvPr>
            <p:ph type="sldNum" sz="quarter" idx="12"/>
          </p:nvPr>
        </p:nvSpPr>
        <p:spPr>
          <a:xfrm>
            <a:off x="7010400" y="6530223"/>
            <a:ext cx="2133600" cy="365125"/>
          </a:xfrm>
        </p:spPr>
        <p:txBody>
          <a:bodyPr/>
          <a:lstStyle/>
          <a:p>
            <a:fld id="{881ECAC4-7C32-4B8E-A6D5-D49269119A2C}" type="slidenum">
              <a:rPr kumimoji="1" lang="ja-JP" altLang="en-US" smtClean="0"/>
              <a:t>43</a:t>
            </a:fld>
            <a:endParaRPr kumimoji="1" lang="ja-JP" altLang="en-US" dirty="0"/>
          </a:p>
        </p:txBody>
      </p:sp>
      <p:sp>
        <p:nvSpPr>
          <p:cNvPr id="17" name="角丸四角形 16"/>
          <p:cNvSpPr/>
          <p:nvPr/>
        </p:nvSpPr>
        <p:spPr>
          <a:xfrm>
            <a:off x="323528" y="5323147"/>
            <a:ext cx="3240360" cy="792000"/>
          </a:xfrm>
          <a:prstGeom prst="roundRect">
            <a:avLst>
              <a:gd name="adj" fmla="val 5862"/>
            </a:avLst>
          </a:prstGeom>
          <a:noFill/>
          <a:ln>
            <a:solidFill>
              <a:srgbClr val="FF0000"/>
            </a:solidFill>
            <a:prstDash val="sysDash"/>
          </a:ln>
        </p:spPr>
        <p:style>
          <a:lnRef idx="2">
            <a:schemeClr val="dk1"/>
          </a:lnRef>
          <a:fillRef idx="1">
            <a:schemeClr val="lt1"/>
          </a:fillRef>
          <a:effectRef idx="0">
            <a:schemeClr val="dk1"/>
          </a:effectRef>
          <a:fontRef idx="minor">
            <a:schemeClr val="dk1"/>
          </a:fontRef>
        </p:style>
        <p:txBody>
          <a:bodyPr vert="eaVert" rtlCol="0" anchor="ctr"/>
          <a:lstStyle/>
          <a:p>
            <a:pPr algn="ctr"/>
            <a:endParaRPr kumimoji="1" lang="ja-JP" altLang="en-US" sz="1100" dirty="0">
              <a:solidFill>
                <a:srgbClr val="FF0000"/>
              </a:solidFill>
            </a:endParaRPr>
          </a:p>
        </p:txBody>
      </p:sp>
    </p:spTree>
    <p:extLst>
      <p:ext uri="{BB962C8B-B14F-4D97-AF65-F5344CB8AC3E}">
        <p14:creationId xmlns:p14="http://schemas.microsoft.com/office/powerpoint/2010/main" val="370290122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a:off x="2916094" y="2636912"/>
            <a:ext cx="0" cy="39240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6" name="グラフ 5">
            <a:extLst>
              <a:ext uri="{FF2B5EF4-FFF2-40B4-BE49-F238E27FC236}">
                <a16:creationId xmlns="" xmlns:a16="http://schemas.microsoft.com/office/drawing/2014/main" id="{8ED10E31-F328-4273-BD5B-92E4529EC95B}"/>
              </a:ext>
            </a:extLst>
          </p:cNvPr>
          <p:cNvGraphicFramePr/>
          <p:nvPr>
            <p:extLst>
              <p:ext uri="{D42A27DB-BD31-4B8C-83A1-F6EECF244321}">
                <p14:modId xmlns:p14="http://schemas.microsoft.com/office/powerpoint/2010/main" val="3155907061"/>
              </p:ext>
            </p:extLst>
          </p:nvPr>
        </p:nvGraphicFramePr>
        <p:xfrm>
          <a:off x="395537" y="2710081"/>
          <a:ext cx="8208911" cy="3959278"/>
        </p:xfrm>
        <a:graphic>
          <a:graphicData uri="http://schemas.openxmlformats.org/drawingml/2006/chart">
            <c:chart xmlns:c="http://schemas.openxmlformats.org/drawingml/2006/chart" xmlns:r="http://schemas.openxmlformats.org/officeDocument/2006/relationships" r:id="rId2"/>
          </a:graphicData>
        </a:graphic>
      </p:graphicFrame>
      <p:sp>
        <p:nvSpPr>
          <p:cNvPr id="7" name="テキスト ボックス 6">
            <a:extLst>
              <a:ext uri="{FF2B5EF4-FFF2-40B4-BE49-F238E27FC236}">
                <a16:creationId xmlns="" xmlns:a16="http://schemas.microsoft.com/office/drawing/2014/main" id="{63A8D5F8-14EC-4666-A3DC-D2C6D3F344D2}"/>
              </a:ext>
            </a:extLst>
          </p:cNvPr>
          <p:cNvSpPr txBox="1"/>
          <p:nvPr/>
        </p:nvSpPr>
        <p:spPr>
          <a:xfrm>
            <a:off x="673497" y="2854097"/>
            <a:ext cx="614271" cy="430887"/>
          </a:xfrm>
          <a:prstGeom prst="rect">
            <a:avLst/>
          </a:prstGeom>
          <a:noFill/>
        </p:spPr>
        <p:txBody>
          <a:bodyPr wrap="none" rtlCol="0">
            <a:spAutoFit/>
          </a:bodyPr>
          <a:lstStyle/>
          <a:p>
            <a:pPr algn="ctr"/>
            <a:r>
              <a:rPr lang="en-US" altLang="ja-JP" sz="1100" dirty="0">
                <a:solidFill>
                  <a:prstClr val="black"/>
                </a:solidFill>
              </a:rPr>
              <a:t>2005</a:t>
            </a:r>
            <a:r>
              <a:rPr lang="ja-JP" altLang="en-US" sz="1100" dirty="0">
                <a:solidFill>
                  <a:prstClr val="black"/>
                </a:solidFill>
              </a:rPr>
              <a:t>年</a:t>
            </a:r>
            <a:endParaRPr lang="en-US" altLang="ja-JP" sz="1100" dirty="0">
              <a:solidFill>
                <a:prstClr val="black"/>
              </a:solidFill>
            </a:endParaRPr>
          </a:p>
          <a:p>
            <a:pPr algn="ctr"/>
            <a:r>
              <a:rPr lang="en-US" altLang="ja-JP" sz="1100" dirty="0">
                <a:solidFill>
                  <a:prstClr val="black"/>
                </a:solidFill>
              </a:rPr>
              <a:t>395</a:t>
            </a:r>
            <a:endParaRPr lang="ja-JP" altLang="en-US" sz="1100" dirty="0">
              <a:solidFill>
                <a:prstClr val="black"/>
              </a:solidFill>
            </a:endParaRPr>
          </a:p>
        </p:txBody>
      </p:sp>
      <p:sp>
        <p:nvSpPr>
          <p:cNvPr id="8" name="テキスト ボックス 7">
            <a:extLst>
              <a:ext uri="{FF2B5EF4-FFF2-40B4-BE49-F238E27FC236}">
                <a16:creationId xmlns="" xmlns:a16="http://schemas.microsoft.com/office/drawing/2014/main" id="{8D0B96DC-DE66-4736-A636-153553163964}"/>
              </a:ext>
            </a:extLst>
          </p:cNvPr>
          <p:cNvSpPr txBox="1"/>
          <p:nvPr/>
        </p:nvSpPr>
        <p:spPr>
          <a:xfrm>
            <a:off x="2474161" y="3212976"/>
            <a:ext cx="729687" cy="523220"/>
          </a:xfrm>
          <a:prstGeom prst="rect">
            <a:avLst/>
          </a:prstGeom>
          <a:noFill/>
        </p:spPr>
        <p:txBody>
          <a:bodyPr wrap="none" rtlCol="0">
            <a:spAutoFit/>
          </a:bodyPr>
          <a:lstStyle/>
          <a:p>
            <a:pPr algn="ctr"/>
            <a:r>
              <a:rPr lang="en-US" altLang="ja-JP" sz="1400" dirty="0">
                <a:solidFill>
                  <a:prstClr val="black"/>
                </a:solidFill>
              </a:rPr>
              <a:t>2016</a:t>
            </a:r>
            <a:r>
              <a:rPr lang="ja-JP" altLang="en-US" sz="1400" dirty="0">
                <a:solidFill>
                  <a:prstClr val="black"/>
                </a:solidFill>
              </a:rPr>
              <a:t>年</a:t>
            </a:r>
            <a:endParaRPr lang="en-US" altLang="ja-JP" sz="1400" dirty="0">
              <a:solidFill>
                <a:prstClr val="black"/>
              </a:solidFill>
            </a:endParaRPr>
          </a:p>
          <a:p>
            <a:pPr algn="ctr"/>
            <a:r>
              <a:rPr lang="en-US" altLang="ja-JP" sz="1400" dirty="0">
                <a:solidFill>
                  <a:prstClr val="black"/>
                </a:solidFill>
              </a:rPr>
              <a:t>334</a:t>
            </a:r>
            <a:endParaRPr lang="ja-JP" altLang="en-US" sz="1400" dirty="0">
              <a:solidFill>
                <a:prstClr val="black"/>
              </a:solidFill>
            </a:endParaRPr>
          </a:p>
        </p:txBody>
      </p:sp>
      <p:sp>
        <p:nvSpPr>
          <p:cNvPr id="9" name="テキスト ボックス 8">
            <a:extLst>
              <a:ext uri="{FF2B5EF4-FFF2-40B4-BE49-F238E27FC236}">
                <a16:creationId xmlns="" xmlns:a16="http://schemas.microsoft.com/office/drawing/2014/main" id="{23362C29-8371-49FE-8D95-40EBBF9D9A67}"/>
              </a:ext>
            </a:extLst>
          </p:cNvPr>
          <p:cNvSpPr txBox="1"/>
          <p:nvPr/>
        </p:nvSpPr>
        <p:spPr>
          <a:xfrm>
            <a:off x="4860032" y="3467100"/>
            <a:ext cx="720080" cy="430887"/>
          </a:xfrm>
          <a:prstGeom prst="rect">
            <a:avLst/>
          </a:prstGeom>
          <a:noFill/>
        </p:spPr>
        <p:txBody>
          <a:bodyPr wrap="square" rtlCol="0">
            <a:spAutoFit/>
          </a:bodyPr>
          <a:lstStyle/>
          <a:p>
            <a:pPr algn="ctr"/>
            <a:r>
              <a:rPr lang="en-US" altLang="ja-JP" sz="1100" dirty="0">
                <a:solidFill>
                  <a:prstClr val="black"/>
                </a:solidFill>
              </a:rPr>
              <a:t>2030</a:t>
            </a:r>
            <a:r>
              <a:rPr lang="ja-JP" altLang="en-US" sz="1100" dirty="0">
                <a:solidFill>
                  <a:prstClr val="black"/>
                </a:solidFill>
              </a:rPr>
              <a:t>年</a:t>
            </a:r>
            <a:endParaRPr lang="en-US" altLang="ja-JP" sz="1100" dirty="0">
              <a:solidFill>
                <a:prstClr val="black"/>
              </a:solidFill>
            </a:endParaRPr>
          </a:p>
          <a:p>
            <a:pPr algn="ctr"/>
            <a:r>
              <a:rPr lang="en-US" altLang="ja-JP" sz="1100" dirty="0">
                <a:solidFill>
                  <a:prstClr val="black"/>
                </a:solidFill>
              </a:rPr>
              <a:t>313</a:t>
            </a:r>
            <a:endParaRPr lang="ja-JP" altLang="en-US" sz="1100" dirty="0">
              <a:solidFill>
                <a:prstClr val="black"/>
              </a:solidFill>
            </a:endParaRPr>
          </a:p>
        </p:txBody>
      </p:sp>
      <p:sp>
        <p:nvSpPr>
          <p:cNvPr id="11" name="テキスト ボックス 10">
            <a:extLst>
              <a:ext uri="{FF2B5EF4-FFF2-40B4-BE49-F238E27FC236}">
                <a16:creationId xmlns="" xmlns:a16="http://schemas.microsoft.com/office/drawing/2014/main" id="{773E8AD4-C376-44EE-A46B-C64E2064C5E4}"/>
              </a:ext>
            </a:extLst>
          </p:cNvPr>
          <p:cNvSpPr txBox="1"/>
          <p:nvPr/>
        </p:nvSpPr>
        <p:spPr>
          <a:xfrm>
            <a:off x="7365768" y="3573016"/>
            <a:ext cx="806632" cy="584775"/>
          </a:xfrm>
          <a:prstGeom prst="rect">
            <a:avLst/>
          </a:prstGeom>
          <a:noFill/>
        </p:spPr>
        <p:txBody>
          <a:bodyPr wrap="none" rtlCol="0">
            <a:spAutoFit/>
          </a:bodyPr>
          <a:lstStyle/>
          <a:p>
            <a:pPr algn="ctr"/>
            <a:r>
              <a:rPr lang="en-US" altLang="ja-JP" sz="1600" dirty="0">
                <a:solidFill>
                  <a:prstClr val="black"/>
                </a:solidFill>
              </a:rPr>
              <a:t>2045</a:t>
            </a:r>
            <a:r>
              <a:rPr lang="ja-JP" altLang="en-US" sz="1600" dirty="0">
                <a:solidFill>
                  <a:prstClr val="black"/>
                </a:solidFill>
              </a:rPr>
              <a:t>年</a:t>
            </a:r>
            <a:endParaRPr lang="en-US" altLang="ja-JP" sz="1600" dirty="0">
              <a:solidFill>
                <a:prstClr val="black"/>
              </a:solidFill>
            </a:endParaRPr>
          </a:p>
          <a:p>
            <a:pPr algn="ctr"/>
            <a:r>
              <a:rPr lang="en-US" altLang="ja-JP" sz="1600" dirty="0">
                <a:solidFill>
                  <a:prstClr val="black"/>
                </a:solidFill>
              </a:rPr>
              <a:t>278</a:t>
            </a:r>
            <a:endParaRPr lang="ja-JP" altLang="en-US" sz="1600" dirty="0">
              <a:solidFill>
                <a:prstClr val="black"/>
              </a:solidFill>
            </a:endParaRPr>
          </a:p>
        </p:txBody>
      </p:sp>
      <p:sp>
        <p:nvSpPr>
          <p:cNvPr id="2" name="テキスト ボックス 1">
            <a:extLst>
              <a:ext uri="{FF2B5EF4-FFF2-40B4-BE49-F238E27FC236}">
                <a16:creationId xmlns="" xmlns:a16="http://schemas.microsoft.com/office/drawing/2014/main" id="{43E26026-419F-4D3D-981F-9EC38A24BF56}"/>
              </a:ext>
            </a:extLst>
          </p:cNvPr>
          <p:cNvSpPr txBox="1"/>
          <p:nvPr/>
        </p:nvSpPr>
        <p:spPr>
          <a:xfrm>
            <a:off x="4932040" y="1351182"/>
            <a:ext cx="4075017" cy="1277273"/>
          </a:xfrm>
          <a:prstGeom prst="rect">
            <a:avLst/>
          </a:prstGeom>
          <a:noFill/>
          <a:ln>
            <a:solidFill>
              <a:schemeClr val="bg1">
                <a:lumMod val="75000"/>
              </a:schemeClr>
            </a:solidFill>
          </a:ln>
        </p:spPr>
        <p:txBody>
          <a:bodyPr wrap="square" rtlCol="0">
            <a:spAutoFit/>
          </a:bodyPr>
          <a:lstStyle/>
          <a:p>
            <a:r>
              <a:rPr lang="ja-JP" altLang="en-US" sz="1100" dirty="0">
                <a:solidFill>
                  <a:prstClr val="black"/>
                </a:solidFill>
                <a:latin typeface="Meiryo UI" panose="020B0604030504040204" pitchFamily="50" charset="-128"/>
                <a:ea typeface="Meiryo UI" panose="020B0604030504040204" pitchFamily="50" charset="-128"/>
              </a:rPr>
              <a:t>＜試算の方法＞</a:t>
            </a:r>
            <a:endParaRPr lang="en-US" altLang="ja-JP" sz="1100" dirty="0">
              <a:solidFill>
                <a:prstClr val="black"/>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en-US" altLang="ja-JP" sz="1100" dirty="0">
                <a:solidFill>
                  <a:prstClr val="black"/>
                </a:solidFill>
                <a:latin typeface="Meiryo UI" panose="020B0604030504040204" pitchFamily="50" charset="-128"/>
                <a:ea typeface="Meiryo UI" panose="020B0604030504040204" pitchFamily="50" charset="-128"/>
              </a:rPr>
              <a:t>2016</a:t>
            </a:r>
            <a:r>
              <a:rPr lang="ja-JP" altLang="en-US" sz="1100" dirty="0">
                <a:solidFill>
                  <a:prstClr val="black"/>
                </a:solidFill>
                <a:latin typeface="Meiryo UI" panose="020B0604030504040204" pitchFamily="50" charset="-128"/>
                <a:ea typeface="Meiryo UI" panose="020B0604030504040204" pitchFamily="50" charset="-128"/>
              </a:rPr>
              <a:t>年度の</a:t>
            </a:r>
            <a:r>
              <a:rPr lang="en-US" altLang="ja-JP" sz="1100" dirty="0">
                <a:solidFill>
                  <a:prstClr val="black"/>
                </a:solidFill>
                <a:latin typeface="Meiryo UI" panose="020B0604030504040204" pitchFamily="50" charset="-128"/>
                <a:ea typeface="Meiryo UI" panose="020B0604030504040204" pitchFamily="50" charset="-128"/>
              </a:rPr>
              <a:t>1</a:t>
            </a:r>
            <a:r>
              <a:rPr lang="ja-JP" altLang="en-US" sz="1100" dirty="0">
                <a:solidFill>
                  <a:prstClr val="black"/>
                </a:solidFill>
                <a:latin typeface="Meiryo UI" panose="020B0604030504040204" pitchFamily="50" charset="-128"/>
                <a:ea typeface="Meiryo UI" panose="020B0604030504040204" pitchFamily="50" charset="-128"/>
              </a:rPr>
              <a:t>日あたり最大給水量に、国立社会保障・人口問題研究所に（以下「社人研」）の推計人口の減少率を乗じて算出</a:t>
            </a:r>
            <a:endParaRPr lang="en-US" altLang="ja-JP" sz="1100" dirty="0">
              <a:solidFill>
                <a:prstClr val="black"/>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a:solidFill>
                  <a:prstClr val="black"/>
                </a:solidFill>
                <a:latin typeface="Meiryo UI" panose="020B0604030504040204" pitchFamily="50" charset="-128"/>
                <a:ea typeface="Meiryo UI" panose="020B0604030504040204" pitchFamily="50" charset="-128"/>
              </a:rPr>
              <a:t>この推計を大阪市と大阪市以外に分けて行う。</a:t>
            </a:r>
            <a:endParaRPr lang="en-US" altLang="ja-JP" sz="1100" dirty="0">
              <a:solidFill>
                <a:prstClr val="black"/>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a:solidFill>
                  <a:prstClr val="black"/>
                </a:solidFill>
                <a:latin typeface="Meiryo UI" panose="020B0604030504040204" pitchFamily="50" charset="-128"/>
                <a:ea typeface="Meiryo UI" panose="020B0604030504040204" pitchFamily="50" charset="-128"/>
              </a:rPr>
              <a:t>社人研の推計は</a:t>
            </a:r>
            <a:r>
              <a:rPr lang="en-US" altLang="ja-JP" sz="1100" dirty="0">
                <a:solidFill>
                  <a:prstClr val="black"/>
                </a:solidFill>
                <a:latin typeface="Meiryo UI" panose="020B0604030504040204" pitchFamily="50" charset="-128"/>
                <a:ea typeface="Meiryo UI" panose="020B0604030504040204" pitchFamily="50" charset="-128"/>
              </a:rPr>
              <a:t>2045</a:t>
            </a:r>
            <a:r>
              <a:rPr lang="ja-JP" altLang="en-US" sz="1100" dirty="0">
                <a:solidFill>
                  <a:prstClr val="black"/>
                </a:solidFill>
                <a:latin typeface="Meiryo UI" panose="020B0604030504040204" pitchFamily="50" charset="-128"/>
                <a:ea typeface="Meiryo UI" panose="020B0604030504040204" pitchFamily="50" charset="-128"/>
              </a:rPr>
              <a:t>年までのため、</a:t>
            </a:r>
            <a:r>
              <a:rPr lang="en-US" altLang="ja-JP" sz="1100" dirty="0">
                <a:solidFill>
                  <a:prstClr val="black"/>
                </a:solidFill>
                <a:latin typeface="Meiryo UI" panose="020B0604030504040204" pitchFamily="50" charset="-128"/>
                <a:ea typeface="Meiryo UI" panose="020B0604030504040204" pitchFamily="50" charset="-128"/>
              </a:rPr>
              <a:t>2045</a:t>
            </a:r>
            <a:r>
              <a:rPr lang="ja-JP" altLang="en-US" sz="1100" dirty="0">
                <a:solidFill>
                  <a:prstClr val="black"/>
                </a:solidFill>
                <a:latin typeface="Meiryo UI" panose="020B0604030504040204" pitchFamily="50" charset="-128"/>
                <a:ea typeface="Meiryo UI" panose="020B0604030504040204" pitchFamily="50" charset="-128"/>
              </a:rPr>
              <a:t>年以降は</a:t>
            </a:r>
            <a:r>
              <a:rPr lang="ja-JP" altLang="en-US" sz="1100" dirty="0" smtClean="0">
                <a:solidFill>
                  <a:prstClr val="black"/>
                </a:solidFill>
                <a:latin typeface="Meiryo UI" panose="020B0604030504040204" pitchFamily="50" charset="-128"/>
                <a:ea typeface="Meiryo UI" panose="020B0604030504040204" pitchFamily="50" charset="-128"/>
              </a:rPr>
              <a:t>据え置き。</a:t>
            </a:r>
            <a:endParaRPr lang="en-US" altLang="ja-JP" sz="1100" dirty="0">
              <a:solidFill>
                <a:prstClr val="black"/>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a:solidFill>
                  <a:prstClr val="black"/>
                </a:solidFill>
                <a:latin typeface="Meiryo UI" panose="020B0604030504040204" pitchFamily="50" charset="-128"/>
                <a:ea typeface="Meiryo UI" panose="020B0604030504040204" pitchFamily="50" charset="-128"/>
              </a:rPr>
              <a:t>業務用における水需要減要因や、一人当たり水消費量の減は考慮しない。</a:t>
            </a:r>
            <a:endParaRPr lang="en-US" altLang="ja-JP" sz="1100" dirty="0">
              <a:solidFill>
                <a:prstClr val="black"/>
              </a:solidFill>
              <a:latin typeface="Meiryo UI" panose="020B0604030504040204" pitchFamily="50" charset="-128"/>
              <a:ea typeface="Meiryo UI" panose="020B0604030504040204" pitchFamily="50" charset="-128"/>
            </a:endParaRPr>
          </a:p>
        </p:txBody>
      </p:sp>
      <p:sp>
        <p:nvSpPr>
          <p:cNvPr id="13" name="テキスト ボックス 12">
            <a:extLst>
              <a:ext uri="{FF2B5EF4-FFF2-40B4-BE49-F238E27FC236}">
                <a16:creationId xmlns="" xmlns:a16="http://schemas.microsoft.com/office/drawing/2014/main" id="{F34E23E2-6DF8-43C9-AECA-34BB0E69B679}"/>
              </a:ext>
            </a:extLst>
          </p:cNvPr>
          <p:cNvSpPr txBox="1"/>
          <p:nvPr/>
        </p:nvSpPr>
        <p:spPr>
          <a:xfrm>
            <a:off x="323528" y="1096608"/>
            <a:ext cx="4392488" cy="1077218"/>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a:solidFill>
                  <a:prstClr val="black"/>
                </a:solidFill>
                <a:latin typeface="Meiryo UI" panose="020B0604030504040204" pitchFamily="50" charset="-128"/>
                <a:ea typeface="Meiryo UI" panose="020B0604030504040204" pitchFamily="50" charset="-128"/>
              </a:rPr>
              <a:t>今後の水需要を将来の人口減少率のみを変動要素とすると、</a:t>
            </a:r>
            <a:r>
              <a:rPr lang="en-US" altLang="ja-JP" sz="1600" dirty="0">
                <a:solidFill>
                  <a:prstClr val="black"/>
                </a:solidFill>
                <a:latin typeface="Meiryo UI" panose="020B0604030504040204" pitchFamily="50" charset="-128"/>
                <a:ea typeface="Meiryo UI" panose="020B0604030504040204" pitchFamily="50" charset="-128"/>
              </a:rPr>
              <a:t>2045</a:t>
            </a:r>
            <a:r>
              <a:rPr lang="ja-JP" altLang="en-US" sz="1600" dirty="0">
                <a:solidFill>
                  <a:prstClr val="black"/>
                </a:solidFill>
                <a:latin typeface="Meiryo UI" panose="020B0604030504040204" pitchFamily="50" charset="-128"/>
                <a:ea typeface="Meiryo UI" panose="020B0604030504040204" pitchFamily="50" charset="-128"/>
              </a:rPr>
              <a:t>年（</a:t>
            </a:r>
            <a:r>
              <a:rPr lang="en-US" altLang="ja-JP" sz="1600" dirty="0">
                <a:solidFill>
                  <a:prstClr val="black"/>
                </a:solidFill>
                <a:latin typeface="Meiryo UI" panose="020B0604030504040204" pitchFamily="50" charset="-128"/>
                <a:ea typeface="Meiryo UI" panose="020B0604030504040204" pitchFamily="50" charset="-128"/>
              </a:rPr>
              <a:t>27</a:t>
            </a:r>
            <a:r>
              <a:rPr lang="ja-JP" altLang="en-US" sz="1600" dirty="0">
                <a:solidFill>
                  <a:prstClr val="black"/>
                </a:solidFill>
                <a:latin typeface="Meiryo UI" panose="020B0604030504040204" pitchFamily="50" charset="-128"/>
                <a:ea typeface="Meiryo UI" panose="020B0604030504040204" pitchFamily="50" charset="-128"/>
              </a:rPr>
              <a:t>年後）の水需要は</a:t>
            </a:r>
            <a:r>
              <a:rPr lang="en-US" altLang="ja-JP" sz="1600" dirty="0">
                <a:solidFill>
                  <a:prstClr val="black"/>
                </a:solidFill>
                <a:latin typeface="Meiryo UI" panose="020B0604030504040204" pitchFamily="50" charset="-128"/>
                <a:ea typeface="Meiryo UI" panose="020B0604030504040204" pitchFamily="50" charset="-128"/>
              </a:rPr>
              <a:t>1</a:t>
            </a:r>
            <a:r>
              <a:rPr lang="ja-JP" altLang="en-US" sz="1600" dirty="0">
                <a:solidFill>
                  <a:prstClr val="black"/>
                </a:solidFill>
                <a:latin typeface="Meiryo UI" panose="020B0604030504040204" pitchFamily="50" charset="-128"/>
                <a:ea typeface="Meiryo UI" panose="020B0604030504040204" pitchFamily="50" charset="-128"/>
              </a:rPr>
              <a:t>日最大</a:t>
            </a:r>
            <a:r>
              <a:rPr lang="en-US" altLang="ja-JP" sz="1600" dirty="0">
                <a:solidFill>
                  <a:prstClr val="black"/>
                </a:solidFill>
                <a:latin typeface="Meiryo UI" panose="020B0604030504040204" pitchFamily="50" charset="-128"/>
                <a:ea typeface="Meiryo UI" panose="020B0604030504040204" pitchFamily="50" charset="-128"/>
              </a:rPr>
              <a:t>278</a:t>
            </a:r>
            <a:r>
              <a:rPr lang="ja-JP" altLang="en-US" sz="1600" dirty="0">
                <a:solidFill>
                  <a:prstClr val="black"/>
                </a:solidFill>
                <a:latin typeface="Meiryo UI" panose="020B0604030504040204" pitchFamily="50" charset="-128"/>
                <a:ea typeface="Meiryo UI" panose="020B0604030504040204" pitchFamily="50" charset="-128"/>
              </a:rPr>
              <a:t>万㎥（大阪市域</a:t>
            </a:r>
            <a:r>
              <a:rPr lang="en-US" altLang="ja-JP" sz="1600" dirty="0">
                <a:solidFill>
                  <a:prstClr val="black"/>
                </a:solidFill>
                <a:latin typeface="Meiryo UI" panose="020B0604030504040204" pitchFamily="50" charset="-128"/>
                <a:ea typeface="Meiryo UI" panose="020B0604030504040204" pitchFamily="50" charset="-128"/>
              </a:rPr>
              <a:t>109</a:t>
            </a:r>
            <a:r>
              <a:rPr lang="ja-JP" altLang="en-US" sz="1600" dirty="0">
                <a:solidFill>
                  <a:prstClr val="black"/>
                </a:solidFill>
                <a:latin typeface="Meiryo UI" panose="020B0604030504040204" pitchFamily="50" charset="-128"/>
                <a:ea typeface="Meiryo UI" panose="020B0604030504040204" pitchFamily="50" charset="-128"/>
              </a:rPr>
              <a:t>万㎥、その他</a:t>
            </a:r>
            <a:r>
              <a:rPr lang="en-US" altLang="ja-JP" sz="1600" dirty="0">
                <a:solidFill>
                  <a:prstClr val="black"/>
                </a:solidFill>
                <a:latin typeface="Meiryo UI" panose="020B0604030504040204" pitchFamily="50" charset="-128"/>
                <a:ea typeface="Meiryo UI" panose="020B0604030504040204" pitchFamily="50" charset="-128"/>
              </a:rPr>
              <a:t>169</a:t>
            </a:r>
            <a:r>
              <a:rPr lang="ja-JP" altLang="en-US" sz="1600" dirty="0">
                <a:solidFill>
                  <a:prstClr val="black"/>
                </a:solidFill>
                <a:latin typeface="Meiryo UI" panose="020B0604030504040204" pitchFamily="50" charset="-128"/>
                <a:ea typeface="Meiryo UI" panose="020B0604030504040204" pitchFamily="50" charset="-128"/>
              </a:rPr>
              <a:t>万㎥）と推計</a:t>
            </a:r>
            <a:r>
              <a:rPr lang="ja-JP" altLang="en-US" sz="1600" dirty="0" smtClean="0">
                <a:solidFill>
                  <a:prstClr val="black"/>
                </a:solidFill>
                <a:latin typeface="Meiryo UI" panose="020B0604030504040204" pitchFamily="50" charset="-128"/>
                <a:ea typeface="Meiryo UI" panose="020B0604030504040204" pitchFamily="50" charset="-128"/>
              </a:rPr>
              <a:t>される</a:t>
            </a:r>
            <a:endParaRPr lang="en-US" altLang="ja-JP" sz="1600" dirty="0">
              <a:solidFill>
                <a:prstClr val="black"/>
              </a:solidFill>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2306630" y="2653809"/>
            <a:ext cx="1217000" cy="261610"/>
          </a:xfrm>
          <a:prstGeom prst="rect">
            <a:avLst/>
          </a:prstGeom>
          <a:noFill/>
        </p:spPr>
        <p:txBody>
          <a:bodyPr wrap="none" rtlCol="0">
            <a:spAutoFit/>
          </a:bodyPr>
          <a:lstStyle/>
          <a:p>
            <a:r>
              <a:rPr lang="ja-JP" altLang="en-US" sz="11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実績値　　推計値</a:t>
            </a:r>
          </a:p>
        </p:txBody>
      </p:sp>
      <p:sp>
        <p:nvSpPr>
          <p:cNvPr id="17" name="テキスト ボックス 16"/>
          <p:cNvSpPr txBox="1"/>
          <p:nvPr/>
        </p:nvSpPr>
        <p:spPr>
          <a:xfrm>
            <a:off x="228393" y="2506107"/>
            <a:ext cx="1152040" cy="261610"/>
          </a:xfrm>
          <a:prstGeom prst="rect">
            <a:avLst/>
          </a:prstGeom>
          <a:solidFill>
            <a:schemeClr val="bg1"/>
          </a:solidFill>
        </p:spPr>
        <p:txBody>
          <a:bodyPr wrap="square" rtlCol="0">
            <a:spAutoFit/>
          </a:bodyPr>
          <a:lstStyle/>
          <a:p>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（万㎥／日）</a:t>
            </a:r>
          </a:p>
        </p:txBody>
      </p:sp>
      <p:sp>
        <p:nvSpPr>
          <p:cNvPr id="14" name="テキスト ボックス 13">
            <a:extLst>
              <a:ext uri="{FF2B5EF4-FFF2-40B4-BE49-F238E27FC236}">
                <a16:creationId xmlns:a16="http://schemas.microsoft.com/office/drawing/2014/main" xmlns="" id="{61624D16-5E49-44C8-A6EB-736FA09B78EB}"/>
              </a:ext>
            </a:extLst>
          </p:cNvPr>
          <p:cNvSpPr txBox="1"/>
          <p:nvPr/>
        </p:nvSpPr>
        <p:spPr>
          <a:xfrm>
            <a:off x="252000" y="404664"/>
            <a:ext cx="8400056" cy="400110"/>
          </a:xfrm>
          <a:prstGeom prst="rect">
            <a:avLst/>
          </a:prstGeom>
          <a:noFill/>
        </p:spPr>
        <p:txBody>
          <a:bodyPr wrap="none" rtlCol="0">
            <a:spAutoFit/>
          </a:bodyPr>
          <a:lstStyle>
            <a:defPPr>
              <a:defRPr lang="ja-JP"/>
            </a:defPPr>
            <a:lvl1pPr>
              <a:defRPr sz="2400" b="1">
                <a:latin typeface="Meiryo UI" panose="020B0604030504040204" pitchFamily="50" charset="-128"/>
                <a:ea typeface="Meiryo UI" panose="020B0604030504040204" pitchFamily="50" charset="-128"/>
              </a:defRPr>
            </a:lvl1pPr>
          </a:lstStyle>
          <a:p>
            <a:r>
              <a:rPr lang="ja-JP" altLang="en-US" sz="2000" dirty="0" smtClean="0">
                <a:solidFill>
                  <a:prstClr val="black"/>
                </a:solidFill>
              </a:rPr>
              <a:t>第</a:t>
            </a:r>
            <a:r>
              <a:rPr lang="en-US" altLang="ja-JP" sz="2000" dirty="0" smtClean="0">
                <a:solidFill>
                  <a:prstClr val="black"/>
                </a:solidFill>
              </a:rPr>
              <a:t>1</a:t>
            </a:r>
            <a:r>
              <a:rPr lang="ja-JP" altLang="en-US" sz="2000" dirty="0" smtClean="0">
                <a:solidFill>
                  <a:prstClr val="black"/>
                </a:solidFill>
              </a:rPr>
              <a:t>章－１－（６）</a:t>
            </a:r>
            <a:r>
              <a:rPr lang="ja-JP" altLang="en-US" sz="2000" dirty="0">
                <a:solidFill>
                  <a:prstClr val="black"/>
                </a:solidFill>
              </a:rPr>
              <a:t>　</a:t>
            </a:r>
            <a:r>
              <a:rPr lang="ja-JP" altLang="en-US" sz="2000" dirty="0" smtClean="0"/>
              <a:t>将来の収益見込み</a:t>
            </a:r>
            <a:r>
              <a:rPr lang="ja-JP" altLang="en-US" sz="2000" dirty="0" smtClean="0">
                <a:solidFill>
                  <a:prstClr val="black"/>
                </a:solidFill>
              </a:rPr>
              <a:t>：府域の水需要予測（今回設定）</a:t>
            </a:r>
            <a:endParaRPr lang="ja-JP" altLang="en-US" sz="2000" dirty="0">
              <a:solidFill>
                <a:prstClr val="black"/>
              </a:solidFill>
            </a:endParaRPr>
          </a:p>
        </p:txBody>
      </p:sp>
      <p:cxnSp>
        <p:nvCxnSpPr>
          <p:cNvPr id="12" name="カギ線コネクタ 11"/>
          <p:cNvCxnSpPr>
            <a:stCxn id="8" idx="3"/>
            <a:endCxn id="11" idx="0"/>
          </p:cNvCxnSpPr>
          <p:nvPr/>
        </p:nvCxnSpPr>
        <p:spPr>
          <a:xfrm>
            <a:off x="3203848" y="3474586"/>
            <a:ext cx="4565236" cy="98430"/>
          </a:xfrm>
          <a:prstGeom prst="bentConnector2">
            <a:avLst/>
          </a:prstGeom>
          <a:ln>
            <a:solidFill>
              <a:srgbClr val="C00000"/>
            </a:solidFill>
            <a:tailEnd type="arrow"/>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5685235" y="3242316"/>
            <a:ext cx="1368152" cy="307777"/>
          </a:xfrm>
          <a:prstGeom prst="rect">
            <a:avLst/>
          </a:prstGeom>
          <a:noFill/>
        </p:spPr>
        <p:txBody>
          <a:bodyPr wrap="square" rtlCol="0">
            <a:spAutoFit/>
          </a:bodyPr>
          <a:lstStyle/>
          <a:p>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約１７％削減</a:t>
            </a:r>
          </a:p>
        </p:txBody>
      </p:sp>
      <p:sp>
        <p:nvSpPr>
          <p:cNvPr id="18"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44</a:t>
            </a:fld>
            <a:endParaRPr kumimoji="1" lang="ja-JP" altLang="en-US" dirty="0"/>
          </a:p>
        </p:txBody>
      </p:sp>
    </p:spTree>
    <p:extLst>
      <p:ext uri="{BB962C8B-B14F-4D97-AF65-F5344CB8AC3E}">
        <p14:creationId xmlns:p14="http://schemas.microsoft.com/office/powerpoint/2010/main" val="329242926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グラフ 30"/>
          <p:cNvGraphicFramePr/>
          <p:nvPr>
            <p:extLst>
              <p:ext uri="{D42A27DB-BD31-4B8C-83A1-F6EECF244321}">
                <p14:modId xmlns:p14="http://schemas.microsoft.com/office/powerpoint/2010/main" val="313286693"/>
              </p:ext>
            </p:extLst>
          </p:nvPr>
        </p:nvGraphicFramePr>
        <p:xfrm>
          <a:off x="395536" y="2708920"/>
          <a:ext cx="8136904" cy="3631578"/>
        </p:xfrm>
        <a:graphic>
          <a:graphicData uri="http://schemas.openxmlformats.org/drawingml/2006/chart">
            <c:chart xmlns:c="http://schemas.openxmlformats.org/drawingml/2006/chart" xmlns:r="http://schemas.openxmlformats.org/officeDocument/2006/relationships" r:id="rId2"/>
          </a:graphicData>
        </a:graphic>
      </p:graphicFrame>
      <p:sp>
        <p:nvSpPr>
          <p:cNvPr id="26" name="テキスト ボックス 25"/>
          <p:cNvSpPr txBox="1"/>
          <p:nvPr/>
        </p:nvSpPr>
        <p:spPr>
          <a:xfrm>
            <a:off x="901259" y="6362958"/>
            <a:ext cx="1584000"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以上</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2714036" y="6362958"/>
            <a:ext cx="1764000"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4654803" y="6362958"/>
            <a:ext cx="1692000"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6499452" y="6362958"/>
            <a:ext cx="1584000" cy="307777"/>
          </a:xfrm>
          <a:prstGeom prst="rect">
            <a:avLst/>
          </a:prstGeom>
          <a:solidFill>
            <a:schemeClr val="bg1">
              <a:lumMod val="85000"/>
            </a:schemeClr>
          </a:solidFill>
          <a:ln>
            <a:solidFill>
              <a:schemeClr val="bg1">
                <a:lumMod val="65000"/>
              </a:schemeClr>
            </a:solidFill>
          </a:ln>
        </p:spPr>
        <p:txBody>
          <a:bodyPr wrap="square" rtlCol="0">
            <a:spAutoFit/>
          </a:bodyPr>
          <a:lstStyle/>
          <a:p>
            <a:pPr algn="ct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万人未満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1054061" y="2468580"/>
            <a:ext cx="2165978" cy="307777"/>
          </a:xfrm>
          <a:prstGeom prst="rect">
            <a:avLst/>
          </a:prstGeom>
          <a:noFill/>
        </p:spPr>
        <p:txBody>
          <a:bodyPr wrap="none" rtlCol="0">
            <a:spAutoFit/>
          </a:bodyPr>
          <a:lstStyle/>
          <a:p>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更新率の目標設定＝</a:t>
            </a: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1.67</a:t>
            </a:r>
          </a:p>
        </p:txBody>
      </p:sp>
      <p:sp>
        <p:nvSpPr>
          <p:cNvPr id="16" name="スライド番号プレースホルダー 2"/>
          <p:cNvSpPr>
            <a:spLocks noGrp="1"/>
          </p:cNvSpPr>
          <p:nvPr>
            <p:ph type="sldNum" sz="quarter" idx="12"/>
          </p:nvPr>
        </p:nvSpPr>
        <p:spPr>
          <a:xfrm>
            <a:off x="6987480" y="6498048"/>
            <a:ext cx="2133600" cy="365125"/>
          </a:xfrm>
        </p:spPr>
        <p:txBody>
          <a:bodyPr/>
          <a:lstStyle/>
          <a:p>
            <a:fld id="{7853CF83-2CA7-468D-933C-9DDBEAA5E899}" type="slidenum">
              <a:rPr kumimoji="1" lang="ja-JP" altLang="en-US" smtClean="0"/>
              <a:t>45</a:t>
            </a:fld>
            <a:endParaRPr kumimoji="1" lang="ja-JP" altLang="en-US"/>
          </a:p>
        </p:txBody>
      </p:sp>
      <p:cxnSp>
        <p:nvCxnSpPr>
          <p:cNvPr id="25" name="直線コネクタ 24"/>
          <p:cNvCxnSpPr/>
          <p:nvPr/>
        </p:nvCxnSpPr>
        <p:spPr>
          <a:xfrm flipV="1">
            <a:off x="1202720" y="2807202"/>
            <a:ext cx="200928" cy="1008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7962410" y="3606284"/>
            <a:ext cx="1205779" cy="253916"/>
          </a:xfrm>
          <a:prstGeom prst="rect">
            <a:avLst/>
          </a:prstGeom>
          <a:noFill/>
        </p:spPr>
        <p:txBody>
          <a:bodyPr wrap="none" rtlCol="0">
            <a:spAutoFit/>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大阪平均 </a:t>
            </a:r>
            <a:r>
              <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rPr>
              <a:t>0.98</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23" name="直線コネクタ 22"/>
          <p:cNvCxnSpPr/>
          <p:nvPr/>
        </p:nvCxnSpPr>
        <p:spPr>
          <a:xfrm flipV="1">
            <a:off x="7884368" y="3892154"/>
            <a:ext cx="328887" cy="627374"/>
          </a:xfrm>
          <a:prstGeom prst="line">
            <a:avLst/>
          </a:prstGeom>
          <a:ln w="22225">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401257" y="2480446"/>
            <a:ext cx="437940" cy="253916"/>
          </a:xfrm>
          <a:prstGeom prst="rect">
            <a:avLst/>
          </a:prstGeom>
          <a:noFill/>
        </p:spPr>
        <p:txBody>
          <a:bodyPr wrap="none" rtlCol="0">
            <a:spAutoFit/>
          </a:bodyPr>
          <a:lstStyle/>
          <a:p>
            <a:r>
              <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p>
        </p:txBody>
      </p:sp>
      <p:sp>
        <p:nvSpPr>
          <p:cNvPr id="34" name="正方形/長方形 33"/>
          <p:cNvSpPr/>
          <p:nvPr/>
        </p:nvSpPr>
        <p:spPr>
          <a:xfrm>
            <a:off x="7392676" y="2052909"/>
            <a:ext cx="1751324" cy="710604"/>
          </a:xfrm>
          <a:prstGeom prst="rect">
            <a:avLst/>
          </a:prstGeom>
          <a:solidFill>
            <a:schemeClr val="bg1">
              <a:lumMod val="95000"/>
            </a:schemeClr>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更新率＝</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布設替全管路</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×100</a:t>
            </a: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全管路延長</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35" name="直線コネクタ 34"/>
          <p:cNvCxnSpPr/>
          <p:nvPr/>
        </p:nvCxnSpPr>
        <p:spPr>
          <a:xfrm>
            <a:off x="7711467" y="2492896"/>
            <a:ext cx="75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5148064" y="6670735"/>
            <a:ext cx="3744416"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グラフデータ：「大阪府の水道の現況（</a:t>
            </a:r>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2014~2016</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テキスト ボックス 37"/>
          <p:cNvSpPr txBox="1"/>
          <p:nvPr/>
        </p:nvSpPr>
        <p:spPr>
          <a:xfrm>
            <a:off x="432108" y="980728"/>
            <a:ext cx="8091856" cy="1077218"/>
          </a:xfrm>
          <a:prstGeom prst="rect">
            <a:avLst/>
          </a:prstGeom>
          <a:noFill/>
        </p:spPr>
        <p:txBody>
          <a:bodyPr wrap="square" rtlCol="0">
            <a:spAutoFit/>
          </a:bodyPr>
          <a:lstStyle/>
          <a:p>
            <a:pPr marL="285750" indent="-285750">
              <a:buFont typeface="Arial" panose="020B0604020202020204" pitchFamily="34" charset="0"/>
              <a:buChar cha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現在、府内管路の３ヵ年平均更新率は</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0.98</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であり、すべて更新するのに</a:t>
            </a:r>
            <a:r>
              <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rPr>
              <a:t>100</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年かかるほどペースが遅い</a:t>
            </a:r>
            <a:endParaRPr lang="en-US" altLang="ja-JP" sz="1600" strike="sngStrike"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仮に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、実</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耐用年数に近いと</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される</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60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年に一回の更新ペースで、老朽管対策を行うとした場合、年</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更新率を</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1.67</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程度まで引き上げる必要がある</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9" name="直線コネクタ 18"/>
          <p:cNvCxnSpPr/>
          <p:nvPr/>
        </p:nvCxnSpPr>
        <p:spPr>
          <a:xfrm>
            <a:off x="783711" y="4519528"/>
            <a:ext cx="7236000" cy="0"/>
          </a:xfrm>
          <a:prstGeom prst="line">
            <a:avLst/>
          </a:prstGeom>
          <a:ln w="22225">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a:off x="783711" y="3815202"/>
            <a:ext cx="723600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40" name="上矢印 39"/>
          <p:cNvSpPr/>
          <p:nvPr/>
        </p:nvSpPr>
        <p:spPr>
          <a:xfrm>
            <a:off x="3392454" y="3892416"/>
            <a:ext cx="1755610" cy="504000"/>
          </a:xfrm>
          <a:prstGeom prst="upArrow">
            <a:avLst>
              <a:gd name="adj1" fmla="val 77127"/>
              <a:gd name="adj2" fmla="val 50000"/>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3" name="テキスト ボックス 2"/>
          <p:cNvSpPr txBox="1"/>
          <p:nvPr/>
        </p:nvSpPr>
        <p:spPr>
          <a:xfrm>
            <a:off x="3596036" y="4112632"/>
            <a:ext cx="1408012"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ペースアップが必要</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テキスト ボックス 21"/>
          <p:cNvSpPr txBox="1"/>
          <p:nvPr/>
        </p:nvSpPr>
        <p:spPr>
          <a:xfrm>
            <a:off x="252000" y="404664"/>
            <a:ext cx="8095486" cy="400110"/>
          </a:xfrm>
          <a:prstGeom prst="rect">
            <a:avLst/>
          </a:prstGeom>
          <a:noFill/>
        </p:spPr>
        <p:txBody>
          <a:bodyPr wrap="none" rtlCol="0">
            <a:spAutoFit/>
          </a:bodyPr>
          <a:lstStyle>
            <a:defPPr>
              <a:defRPr lang="ja-JP"/>
            </a:defPPr>
            <a:lvl1pPr>
              <a:defRPr sz="2400" b="1">
                <a:latin typeface="Meiryo UI" panose="020B0604030504040204" pitchFamily="50" charset="-128"/>
                <a:ea typeface="Meiryo UI" panose="020B0604030504040204" pitchFamily="50" charset="-128"/>
              </a:defRPr>
            </a:lvl1pPr>
          </a:lstStyle>
          <a:p>
            <a:r>
              <a:rPr lang="ja-JP" altLang="en-US" sz="2000" dirty="0" smtClean="0"/>
              <a:t>第</a:t>
            </a:r>
            <a:r>
              <a:rPr lang="en-US" altLang="ja-JP" sz="2000" dirty="0" smtClean="0"/>
              <a:t>1</a:t>
            </a:r>
            <a:r>
              <a:rPr lang="ja-JP" altLang="en-US" sz="2000" dirty="0" smtClean="0"/>
              <a:t>章－１</a:t>
            </a:r>
            <a:r>
              <a:rPr lang="ja-JP" altLang="en-US" sz="2000" dirty="0"/>
              <a:t>－</a:t>
            </a:r>
            <a:r>
              <a:rPr lang="ja-JP" altLang="en-US" sz="2000" dirty="0" smtClean="0"/>
              <a:t>（６）</a:t>
            </a:r>
            <a:r>
              <a:rPr lang="ja-JP" altLang="en-US" sz="2000" dirty="0"/>
              <a:t>　</a:t>
            </a:r>
            <a:r>
              <a:rPr lang="ja-JP" altLang="en-US" sz="2000" dirty="0" smtClean="0"/>
              <a:t>将来の費用見込み：</a:t>
            </a:r>
            <a:r>
              <a:rPr lang="ja-JP" altLang="en-US" sz="2000" dirty="0"/>
              <a:t>府内管路の老朽管対策を反映</a:t>
            </a:r>
          </a:p>
        </p:txBody>
      </p:sp>
    </p:spTree>
    <p:extLst>
      <p:ext uri="{BB962C8B-B14F-4D97-AF65-F5344CB8AC3E}">
        <p14:creationId xmlns:p14="http://schemas.microsoft.com/office/powerpoint/2010/main" val="251274264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p:cNvGrpSpPr/>
          <p:nvPr/>
        </p:nvGrpSpPr>
        <p:grpSpPr>
          <a:xfrm>
            <a:off x="171434" y="48890"/>
            <a:ext cx="9033378" cy="6619300"/>
            <a:chOff x="-1028701" y="-176213"/>
            <a:chExt cx="10225088" cy="7291388"/>
          </a:xfrm>
        </p:grpSpPr>
        <p:sp>
          <p:nvSpPr>
            <p:cNvPr id="6" name="AutoShape 3"/>
            <p:cNvSpPr>
              <a:spLocks noChangeAspect="1" noChangeArrowheads="1" noTextEdit="1"/>
            </p:cNvSpPr>
            <p:nvPr/>
          </p:nvSpPr>
          <p:spPr bwMode="auto">
            <a:xfrm>
              <a:off x="-12700" y="0"/>
              <a:ext cx="9156700" cy="687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102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28701" y="-176213"/>
              <a:ext cx="10225088" cy="709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1" name="Freeform 7"/>
            <p:cNvSpPr>
              <a:spLocks/>
            </p:cNvSpPr>
            <p:nvPr/>
          </p:nvSpPr>
          <p:spPr bwMode="auto">
            <a:xfrm>
              <a:off x="3663949" y="2563812"/>
              <a:ext cx="182563" cy="1533525"/>
            </a:xfrm>
            <a:custGeom>
              <a:avLst/>
              <a:gdLst>
                <a:gd name="T0" fmla="*/ 78 w 81"/>
                <a:gd name="T1" fmla="*/ 0 h 681"/>
                <a:gd name="T2" fmla="*/ 74 w 81"/>
                <a:gd name="T3" fmla="*/ 93 h 681"/>
                <a:gd name="T4" fmla="*/ 74 w 81"/>
                <a:gd name="T5" fmla="*/ 93 h 681"/>
                <a:gd name="T6" fmla="*/ 43 w 81"/>
                <a:gd name="T7" fmla="*/ 148 h 681"/>
                <a:gd name="T8" fmla="*/ 43 w 81"/>
                <a:gd name="T9" fmla="*/ 148 h 681"/>
                <a:gd name="T10" fmla="*/ 23 w 81"/>
                <a:gd name="T11" fmla="*/ 209 h 681"/>
                <a:gd name="T12" fmla="*/ 23 w 81"/>
                <a:gd name="T13" fmla="*/ 209 h 681"/>
                <a:gd name="T14" fmla="*/ 17 w 81"/>
                <a:gd name="T15" fmla="*/ 270 h 681"/>
                <a:gd name="T16" fmla="*/ 17 w 81"/>
                <a:gd name="T17" fmla="*/ 270 h 681"/>
                <a:gd name="T18" fmla="*/ 11 w 81"/>
                <a:gd name="T19" fmla="*/ 339 h 681"/>
                <a:gd name="T20" fmla="*/ 11 w 81"/>
                <a:gd name="T21" fmla="*/ 339 h 681"/>
                <a:gd name="T22" fmla="*/ 8 w 81"/>
                <a:gd name="T23" fmla="*/ 478 h 681"/>
                <a:gd name="T24" fmla="*/ 8 w 81"/>
                <a:gd name="T25" fmla="*/ 478 h 681"/>
                <a:gd name="T26" fmla="*/ 3 w 81"/>
                <a:gd name="T27" fmla="*/ 580 h 681"/>
                <a:gd name="T28" fmla="*/ 3 w 81"/>
                <a:gd name="T29" fmla="*/ 580 h 681"/>
                <a:gd name="T30" fmla="*/ 3 w 81"/>
                <a:gd name="T31"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681">
                  <a:moveTo>
                    <a:pt x="78" y="0"/>
                  </a:moveTo>
                  <a:cubicBezTo>
                    <a:pt x="77" y="30"/>
                    <a:pt x="81" y="67"/>
                    <a:pt x="74" y="93"/>
                  </a:cubicBezTo>
                  <a:cubicBezTo>
                    <a:pt x="74" y="93"/>
                    <a:pt x="74" y="93"/>
                    <a:pt x="74" y="93"/>
                  </a:cubicBezTo>
                  <a:cubicBezTo>
                    <a:pt x="66" y="119"/>
                    <a:pt x="54" y="134"/>
                    <a:pt x="43" y="148"/>
                  </a:cubicBezTo>
                  <a:cubicBezTo>
                    <a:pt x="43" y="148"/>
                    <a:pt x="43" y="148"/>
                    <a:pt x="43" y="148"/>
                  </a:cubicBezTo>
                  <a:cubicBezTo>
                    <a:pt x="32" y="162"/>
                    <a:pt x="23" y="179"/>
                    <a:pt x="23" y="209"/>
                  </a:cubicBezTo>
                  <a:cubicBezTo>
                    <a:pt x="23" y="209"/>
                    <a:pt x="23" y="209"/>
                    <a:pt x="23" y="209"/>
                  </a:cubicBezTo>
                  <a:cubicBezTo>
                    <a:pt x="22" y="239"/>
                    <a:pt x="24" y="232"/>
                    <a:pt x="17" y="270"/>
                  </a:cubicBezTo>
                  <a:cubicBezTo>
                    <a:pt x="17" y="270"/>
                    <a:pt x="17" y="270"/>
                    <a:pt x="17" y="270"/>
                  </a:cubicBezTo>
                  <a:cubicBezTo>
                    <a:pt x="11" y="308"/>
                    <a:pt x="9" y="291"/>
                    <a:pt x="11" y="339"/>
                  </a:cubicBezTo>
                  <a:cubicBezTo>
                    <a:pt x="11" y="339"/>
                    <a:pt x="11" y="339"/>
                    <a:pt x="11" y="339"/>
                  </a:cubicBezTo>
                  <a:cubicBezTo>
                    <a:pt x="14" y="387"/>
                    <a:pt x="16" y="433"/>
                    <a:pt x="8" y="478"/>
                  </a:cubicBezTo>
                  <a:cubicBezTo>
                    <a:pt x="8" y="478"/>
                    <a:pt x="8" y="478"/>
                    <a:pt x="8" y="478"/>
                  </a:cubicBezTo>
                  <a:cubicBezTo>
                    <a:pt x="0" y="523"/>
                    <a:pt x="2" y="543"/>
                    <a:pt x="3" y="580"/>
                  </a:cubicBezTo>
                  <a:cubicBezTo>
                    <a:pt x="3" y="580"/>
                    <a:pt x="3" y="580"/>
                    <a:pt x="3" y="580"/>
                  </a:cubicBezTo>
                  <a:cubicBezTo>
                    <a:pt x="5" y="617"/>
                    <a:pt x="12" y="639"/>
                    <a:pt x="3" y="681"/>
                  </a:cubicBezTo>
                </a:path>
              </a:pathLst>
            </a:custGeom>
            <a:noFill/>
            <a:ln w="34925" cap="rnd">
              <a:solidFill>
                <a:srgbClr val="88D6F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2" name="Freeform 8"/>
            <p:cNvSpPr>
              <a:spLocks/>
            </p:cNvSpPr>
            <p:nvPr/>
          </p:nvSpPr>
          <p:spPr bwMode="auto">
            <a:xfrm>
              <a:off x="4114799" y="755650"/>
              <a:ext cx="827088" cy="2247900"/>
            </a:xfrm>
            <a:custGeom>
              <a:avLst/>
              <a:gdLst>
                <a:gd name="T0" fmla="*/ 105 w 368"/>
                <a:gd name="T1" fmla="*/ 102 h 998"/>
                <a:gd name="T2" fmla="*/ 76 w 368"/>
                <a:gd name="T3" fmla="*/ 44 h 998"/>
                <a:gd name="T4" fmla="*/ 76 w 368"/>
                <a:gd name="T5" fmla="*/ 44 h 998"/>
                <a:gd name="T6" fmla="*/ 31 w 368"/>
                <a:gd name="T7" fmla="*/ 15 h 998"/>
                <a:gd name="T8" fmla="*/ 31 w 368"/>
                <a:gd name="T9" fmla="*/ 15 h 998"/>
                <a:gd name="T10" fmla="*/ 32 w 368"/>
                <a:gd name="T11" fmla="*/ 81 h 998"/>
                <a:gd name="T12" fmla="*/ 32 w 368"/>
                <a:gd name="T13" fmla="*/ 81 h 998"/>
                <a:gd name="T14" fmla="*/ 36 w 368"/>
                <a:gd name="T15" fmla="*/ 129 h 998"/>
                <a:gd name="T16" fmla="*/ 36 w 368"/>
                <a:gd name="T17" fmla="*/ 129 h 998"/>
                <a:gd name="T18" fmla="*/ 21 w 368"/>
                <a:gd name="T19" fmla="*/ 204 h 998"/>
                <a:gd name="T20" fmla="*/ 21 w 368"/>
                <a:gd name="T21" fmla="*/ 204 h 998"/>
                <a:gd name="T22" fmla="*/ 54 w 368"/>
                <a:gd name="T23" fmla="*/ 278 h 998"/>
                <a:gd name="T24" fmla="*/ 54 w 368"/>
                <a:gd name="T25" fmla="*/ 278 h 998"/>
                <a:gd name="T26" fmla="*/ 83 w 368"/>
                <a:gd name="T27" fmla="*/ 427 h 998"/>
                <a:gd name="T28" fmla="*/ 83 w 368"/>
                <a:gd name="T29" fmla="*/ 427 h 998"/>
                <a:gd name="T30" fmla="*/ 150 w 368"/>
                <a:gd name="T31" fmla="*/ 518 h 998"/>
                <a:gd name="T32" fmla="*/ 150 w 368"/>
                <a:gd name="T33" fmla="*/ 518 h 998"/>
                <a:gd name="T34" fmla="*/ 212 w 368"/>
                <a:gd name="T35" fmla="*/ 548 h 998"/>
                <a:gd name="T36" fmla="*/ 212 w 368"/>
                <a:gd name="T37" fmla="*/ 548 h 998"/>
                <a:gd name="T38" fmla="*/ 273 w 368"/>
                <a:gd name="T39" fmla="*/ 602 h 998"/>
                <a:gd name="T40" fmla="*/ 273 w 368"/>
                <a:gd name="T41" fmla="*/ 602 h 998"/>
                <a:gd name="T42" fmla="*/ 305 w 368"/>
                <a:gd name="T43" fmla="*/ 702 h 998"/>
                <a:gd name="T44" fmla="*/ 305 w 368"/>
                <a:gd name="T45" fmla="*/ 702 h 998"/>
                <a:gd name="T46" fmla="*/ 352 w 368"/>
                <a:gd name="T47" fmla="*/ 767 h 998"/>
                <a:gd name="T48" fmla="*/ 352 w 368"/>
                <a:gd name="T49" fmla="*/ 767 h 998"/>
                <a:gd name="T50" fmla="*/ 356 w 368"/>
                <a:gd name="T51" fmla="*/ 862 h 998"/>
                <a:gd name="T52" fmla="*/ 356 w 368"/>
                <a:gd name="T53" fmla="*/ 862 h 998"/>
                <a:gd name="T54" fmla="*/ 354 w 368"/>
                <a:gd name="T55" fmla="*/ 916 h 998"/>
                <a:gd name="T56" fmla="*/ 354 w 368"/>
                <a:gd name="T57" fmla="*/ 916 h 998"/>
                <a:gd name="T58" fmla="*/ 343 w 368"/>
                <a:gd name="T59" fmla="*/ 996 h 998"/>
                <a:gd name="T60" fmla="*/ 348 w 368"/>
                <a:gd name="T61" fmla="*/ 99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8" h="998">
                  <a:moveTo>
                    <a:pt x="105" y="102"/>
                  </a:moveTo>
                  <a:cubicBezTo>
                    <a:pt x="81" y="68"/>
                    <a:pt x="98" y="72"/>
                    <a:pt x="76" y="44"/>
                  </a:cubicBezTo>
                  <a:cubicBezTo>
                    <a:pt x="76" y="44"/>
                    <a:pt x="76" y="44"/>
                    <a:pt x="76" y="44"/>
                  </a:cubicBezTo>
                  <a:cubicBezTo>
                    <a:pt x="54" y="16"/>
                    <a:pt x="43" y="0"/>
                    <a:pt x="31" y="15"/>
                  </a:cubicBezTo>
                  <a:cubicBezTo>
                    <a:pt x="31" y="15"/>
                    <a:pt x="31" y="15"/>
                    <a:pt x="31" y="15"/>
                  </a:cubicBezTo>
                  <a:cubicBezTo>
                    <a:pt x="19" y="30"/>
                    <a:pt x="20" y="57"/>
                    <a:pt x="32" y="81"/>
                  </a:cubicBezTo>
                  <a:cubicBezTo>
                    <a:pt x="32" y="81"/>
                    <a:pt x="32" y="81"/>
                    <a:pt x="32" y="81"/>
                  </a:cubicBezTo>
                  <a:cubicBezTo>
                    <a:pt x="44" y="105"/>
                    <a:pt x="51" y="112"/>
                    <a:pt x="36" y="129"/>
                  </a:cubicBezTo>
                  <a:cubicBezTo>
                    <a:pt x="36" y="129"/>
                    <a:pt x="36" y="129"/>
                    <a:pt x="36" y="129"/>
                  </a:cubicBezTo>
                  <a:cubicBezTo>
                    <a:pt x="21" y="146"/>
                    <a:pt x="0" y="167"/>
                    <a:pt x="21" y="204"/>
                  </a:cubicBezTo>
                  <a:cubicBezTo>
                    <a:pt x="21" y="204"/>
                    <a:pt x="21" y="204"/>
                    <a:pt x="21" y="204"/>
                  </a:cubicBezTo>
                  <a:cubicBezTo>
                    <a:pt x="43" y="241"/>
                    <a:pt x="54" y="241"/>
                    <a:pt x="54" y="278"/>
                  </a:cubicBezTo>
                  <a:cubicBezTo>
                    <a:pt x="54" y="278"/>
                    <a:pt x="54" y="278"/>
                    <a:pt x="54" y="278"/>
                  </a:cubicBezTo>
                  <a:cubicBezTo>
                    <a:pt x="54" y="315"/>
                    <a:pt x="50" y="380"/>
                    <a:pt x="83" y="427"/>
                  </a:cubicBezTo>
                  <a:cubicBezTo>
                    <a:pt x="83" y="427"/>
                    <a:pt x="83" y="427"/>
                    <a:pt x="83" y="427"/>
                  </a:cubicBezTo>
                  <a:cubicBezTo>
                    <a:pt x="116" y="474"/>
                    <a:pt x="121" y="503"/>
                    <a:pt x="150" y="518"/>
                  </a:cubicBezTo>
                  <a:cubicBezTo>
                    <a:pt x="150" y="518"/>
                    <a:pt x="150" y="518"/>
                    <a:pt x="150" y="518"/>
                  </a:cubicBezTo>
                  <a:cubicBezTo>
                    <a:pt x="179" y="532"/>
                    <a:pt x="179" y="524"/>
                    <a:pt x="212" y="548"/>
                  </a:cubicBezTo>
                  <a:cubicBezTo>
                    <a:pt x="212" y="548"/>
                    <a:pt x="212" y="548"/>
                    <a:pt x="212" y="548"/>
                  </a:cubicBezTo>
                  <a:cubicBezTo>
                    <a:pt x="245" y="571"/>
                    <a:pt x="260" y="552"/>
                    <a:pt x="273" y="602"/>
                  </a:cubicBezTo>
                  <a:cubicBezTo>
                    <a:pt x="273" y="602"/>
                    <a:pt x="273" y="602"/>
                    <a:pt x="273" y="602"/>
                  </a:cubicBezTo>
                  <a:cubicBezTo>
                    <a:pt x="286" y="653"/>
                    <a:pt x="283" y="677"/>
                    <a:pt x="305" y="702"/>
                  </a:cubicBezTo>
                  <a:cubicBezTo>
                    <a:pt x="305" y="702"/>
                    <a:pt x="305" y="702"/>
                    <a:pt x="305" y="702"/>
                  </a:cubicBezTo>
                  <a:cubicBezTo>
                    <a:pt x="328" y="726"/>
                    <a:pt x="355" y="731"/>
                    <a:pt x="352" y="767"/>
                  </a:cubicBezTo>
                  <a:cubicBezTo>
                    <a:pt x="352" y="767"/>
                    <a:pt x="352" y="767"/>
                    <a:pt x="352" y="767"/>
                  </a:cubicBezTo>
                  <a:cubicBezTo>
                    <a:pt x="350" y="804"/>
                    <a:pt x="361" y="845"/>
                    <a:pt x="356" y="862"/>
                  </a:cubicBezTo>
                  <a:cubicBezTo>
                    <a:pt x="356" y="862"/>
                    <a:pt x="356" y="862"/>
                    <a:pt x="356" y="862"/>
                  </a:cubicBezTo>
                  <a:cubicBezTo>
                    <a:pt x="350" y="880"/>
                    <a:pt x="344" y="880"/>
                    <a:pt x="354" y="916"/>
                  </a:cubicBezTo>
                  <a:cubicBezTo>
                    <a:pt x="354" y="916"/>
                    <a:pt x="354" y="916"/>
                    <a:pt x="354" y="916"/>
                  </a:cubicBezTo>
                  <a:cubicBezTo>
                    <a:pt x="364" y="952"/>
                    <a:pt x="368" y="997"/>
                    <a:pt x="343" y="996"/>
                  </a:cubicBezTo>
                  <a:cubicBezTo>
                    <a:pt x="348" y="998"/>
                    <a:pt x="348" y="998"/>
                    <a:pt x="348" y="998"/>
                  </a:cubicBezTo>
                </a:path>
              </a:pathLst>
            </a:custGeom>
            <a:noFill/>
            <a:ln w="61913" cap="rnd">
              <a:solidFill>
                <a:srgbClr val="44C8F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3" name="Freeform 9"/>
            <p:cNvSpPr>
              <a:spLocks/>
            </p:cNvSpPr>
            <p:nvPr/>
          </p:nvSpPr>
          <p:spPr bwMode="auto">
            <a:xfrm>
              <a:off x="3900487" y="2822575"/>
              <a:ext cx="387350" cy="1176338"/>
            </a:xfrm>
            <a:custGeom>
              <a:avLst/>
              <a:gdLst>
                <a:gd name="T0" fmla="*/ 172 w 172"/>
                <a:gd name="T1" fmla="*/ 0 h 522"/>
                <a:gd name="T2" fmla="*/ 66 w 172"/>
                <a:gd name="T3" fmla="*/ 112 h 522"/>
                <a:gd name="T4" fmla="*/ 66 w 172"/>
                <a:gd name="T5" fmla="*/ 112 h 522"/>
                <a:gd name="T6" fmla="*/ 113 w 172"/>
                <a:gd name="T7" fmla="*/ 235 h 522"/>
                <a:gd name="T8" fmla="*/ 113 w 172"/>
                <a:gd name="T9" fmla="*/ 235 h 522"/>
                <a:gd name="T10" fmla="*/ 110 w 172"/>
                <a:gd name="T11" fmla="*/ 313 h 522"/>
                <a:gd name="T12" fmla="*/ 110 w 172"/>
                <a:gd name="T13" fmla="*/ 313 h 522"/>
                <a:gd name="T14" fmla="*/ 82 w 172"/>
                <a:gd name="T15" fmla="*/ 409 h 522"/>
                <a:gd name="T16" fmla="*/ 82 w 172"/>
                <a:gd name="T17" fmla="*/ 409 h 522"/>
                <a:gd name="T18" fmla="*/ 41 w 172"/>
                <a:gd name="T19" fmla="*/ 461 h 522"/>
                <a:gd name="T20" fmla="*/ 41 w 172"/>
                <a:gd name="T21" fmla="*/ 461 h 522"/>
                <a:gd name="T22" fmla="*/ 8 w 172"/>
                <a:gd name="T23" fmla="*/ 488 h 522"/>
                <a:gd name="T24" fmla="*/ 8 w 172"/>
                <a:gd name="T25" fmla="*/ 488 h 522"/>
                <a:gd name="T26" fmla="*/ 0 w 172"/>
                <a:gd name="T27"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522">
                  <a:moveTo>
                    <a:pt x="172" y="0"/>
                  </a:moveTo>
                  <a:cubicBezTo>
                    <a:pt x="168" y="32"/>
                    <a:pt x="39" y="44"/>
                    <a:pt x="66" y="112"/>
                  </a:cubicBezTo>
                  <a:cubicBezTo>
                    <a:pt x="66" y="112"/>
                    <a:pt x="66" y="112"/>
                    <a:pt x="66" y="112"/>
                  </a:cubicBezTo>
                  <a:cubicBezTo>
                    <a:pt x="94" y="182"/>
                    <a:pt x="105" y="189"/>
                    <a:pt x="113" y="235"/>
                  </a:cubicBezTo>
                  <a:cubicBezTo>
                    <a:pt x="113" y="235"/>
                    <a:pt x="113" y="235"/>
                    <a:pt x="113" y="235"/>
                  </a:cubicBezTo>
                  <a:cubicBezTo>
                    <a:pt x="121" y="283"/>
                    <a:pt x="129" y="251"/>
                    <a:pt x="110" y="313"/>
                  </a:cubicBezTo>
                  <a:cubicBezTo>
                    <a:pt x="110" y="313"/>
                    <a:pt x="110" y="313"/>
                    <a:pt x="110" y="313"/>
                  </a:cubicBezTo>
                  <a:cubicBezTo>
                    <a:pt x="89" y="376"/>
                    <a:pt x="87" y="338"/>
                    <a:pt x="82" y="409"/>
                  </a:cubicBezTo>
                  <a:cubicBezTo>
                    <a:pt x="82" y="409"/>
                    <a:pt x="82" y="409"/>
                    <a:pt x="82" y="409"/>
                  </a:cubicBezTo>
                  <a:cubicBezTo>
                    <a:pt x="82" y="421"/>
                    <a:pt x="73" y="452"/>
                    <a:pt x="41" y="461"/>
                  </a:cubicBezTo>
                  <a:cubicBezTo>
                    <a:pt x="41" y="461"/>
                    <a:pt x="41" y="461"/>
                    <a:pt x="41" y="461"/>
                  </a:cubicBezTo>
                  <a:cubicBezTo>
                    <a:pt x="8" y="471"/>
                    <a:pt x="11" y="469"/>
                    <a:pt x="8" y="488"/>
                  </a:cubicBezTo>
                  <a:cubicBezTo>
                    <a:pt x="8" y="488"/>
                    <a:pt x="8" y="488"/>
                    <a:pt x="8" y="488"/>
                  </a:cubicBezTo>
                  <a:cubicBezTo>
                    <a:pt x="5" y="507"/>
                    <a:pt x="0" y="522"/>
                    <a:pt x="0" y="522"/>
                  </a:cubicBezTo>
                </a:path>
              </a:pathLst>
            </a:custGeom>
            <a:noFill/>
            <a:ln w="34925" cap="rnd">
              <a:solidFill>
                <a:srgbClr val="88D6F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4" name="Freeform 10"/>
            <p:cNvSpPr>
              <a:spLocks/>
            </p:cNvSpPr>
            <p:nvPr/>
          </p:nvSpPr>
          <p:spPr bwMode="auto">
            <a:xfrm>
              <a:off x="4730749" y="3122612"/>
              <a:ext cx="3192463" cy="2093913"/>
            </a:xfrm>
            <a:custGeom>
              <a:avLst/>
              <a:gdLst>
                <a:gd name="T0" fmla="*/ 0 w 1418"/>
                <a:gd name="T1" fmla="*/ 0 h 930"/>
                <a:gd name="T2" fmla="*/ 78 w 1418"/>
                <a:gd name="T3" fmla="*/ 42 h 930"/>
                <a:gd name="T4" fmla="*/ 78 w 1418"/>
                <a:gd name="T5" fmla="*/ 42 h 930"/>
                <a:gd name="T6" fmla="*/ 158 w 1418"/>
                <a:gd name="T7" fmla="*/ 99 h 930"/>
                <a:gd name="T8" fmla="*/ 158 w 1418"/>
                <a:gd name="T9" fmla="*/ 99 h 930"/>
                <a:gd name="T10" fmla="*/ 211 w 1418"/>
                <a:gd name="T11" fmla="*/ 171 h 930"/>
                <a:gd name="T12" fmla="*/ 211 w 1418"/>
                <a:gd name="T13" fmla="*/ 171 h 930"/>
                <a:gd name="T14" fmla="*/ 304 w 1418"/>
                <a:gd name="T15" fmla="*/ 211 h 930"/>
                <a:gd name="T16" fmla="*/ 304 w 1418"/>
                <a:gd name="T17" fmla="*/ 211 h 930"/>
                <a:gd name="T18" fmla="*/ 357 w 1418"/>
                <a:gd name="T19" fmla="*/ 299 h 930"/>
                <a:gd name="T20" fmla="*/ 357 w 1418"/>
                <a:gd name="T21" fmla="*/ 299 h 930"/>
                <a:gd name="T22" fmla="*/ 387 w 1418"/>
                <a:gd name="T23" fmla="*/ 390 h 930"/>
                <a:gd name="T24" fmla="*/ 387 w 1418"/>
                <a:gd name="T25" fmla="*/ 390 h 930"/>
                <a:gd name="T26" fmla="*/ 460 w 1418"/>
                <a:gd name="T27" fmla="*/ 432 h 930"/>
                <a:gd name="T28" fmla="*/ 460 w 1418"/>
                <a:gd name="T29" fmla="*/ 432 h 930"/>
                <a:gd name="T30" fmla="*/ 503 w 1418"/>
                <a:gd name="T31" fmla="*/ 396 h 930"/>
                <a:gd name="T32" fmla="*/ 503 w 1418"/>
                <a:gd name="T33" fmla="*/ 396 h 930"/>
                <a:gd name="T34" fmla="*/ 590 w 1418"/>
                <a:gd name="T35" fmla="*/ 374 h 930"/>
                <a:gd name="T36" fmla="*/ 590 w 1418"/>
                <a:gd name="T37" fmla="*/ 374 h 930"/>
                <a:gd name="T38" fmla="*/ 710 w 1418"/>
                <a:gd name="T39" fmla="*/ 390 h 930"/>
                <a:gd name="T40" fmla="*/ 710 w 1418"/>
                <a:gd name="T41" fmla="*/ 390 h 930"/>
                <a:gd name="T42" fmla="*/ 768 w 1418"/>
                <a:gd name="T43" fmla="*/ 382 h 930"/>
                <a:gd name="T44" fmla="*/ 768 w 1418"/>
                <a:gd name="T45" fmla="*/ 382 h 930"/>
                <a:gd name="T46" fmla="*/ 818 w 1418"/>
                <a:gd name="T47" fmla="*/ 355 h 930"/>
                <a:gd name="T48" fmla="*/ 818 w 1418"/>
                <a:gd name="T49" fmla="*/ 355 h 930"/>
                <a:gd name="T50" fmla="*/ 880 w 1418"/>
                <a:gd name="T51" fmla="*/ 390 h 930"/>
                <a:gd name="T52" fmla="*/ 880 w 1418"/>
                <a:gd name="T53" fmla="*/ 390 h 930"/>
                <a:gd name="T54" fmla="*/ 928 w 1418"/>
                <a:gd name="T55" fmla="*/ 479 h 930"/>
                <a:gd name="T56" fmla="*/ 928 w 1418"/>
                <a:gd name="T57" fmla="*/ 479 h 930"/>
                <a:gd name="T58" fmla="*/ 969 w 1418"/>
                <a:gd name="T59" fmla="*/ 540 h 930"/>
                <a:gd name="T60" fmla="*/ 969 w 1418"/>
                <a:gd name="T61" fmla="*/ 540 h 930"/>
                <a:gd name="T62" fmla="*/ 1039 w 1418"/>
                <a:gd name="T63" fmla="*/ 553 h 930"/>
                <a:gd name="T64" fmla="*/ 1039 w 1418"/>
                <a:gd name="T65" fmla="*/ 553 h 930"/>
                <a:gd name="T66" fmla="*/ 1124 w 1418"/>
                <a:gd name="T67" fmla="*/ 610 h 930"/>
                <a:gd name="T68" fmla="*/ 1124 w 1418"/>
                <a:gd name="T69" fmla="*/ 610 h 930"/>
                <a:gd name="T70" fmla="*/ 1168 w 1418"/>
                <a:gd name="T71" fmla="*/ 639 h 930"/>
                <a:gd name="T72" fmla="*/ 1168 w 1418"/>
                <a:gd name="T73" fmla="*/ 639 h 930"/>
                <a:gd name="T74" fmla="*/ 1178 w 1418"/>
                <a:gd name="T75" fmla="*/ 683 h 930"/>
                <a:gd name="T76" fmla="*/ 1178 w 1418"/>
                <a:gd name="T77" fmla="*/ 683 h 930"/>
                <a:gd name="T78" fmla="*/ 1181 w 1418"/>
                <a:gd name="T79" fmla="*/ 716 h 930"/>
                <a:gd name="T80" fmla="*/ 1181 w 1418"/>
                <a:gd name="T81" fmla="*/ 716 h 930"/>
                <a:gd name="T82" fmla="*/ 1225 w 1418"/>
                <a:gd name="T83" fmla="*/ 733 h 930"/>
                <a:gd name="T84" fmla="*/ 1225 w 1418"/>
                <a:gd name="T85" fmla="*/ 733 h 930"/>
                <a:gd name="T86" fmla="*/ 1260 w 1418"/>
                <a:gd name="T87" fmla="*/ 752 h 930"/>
                <a:gd name="T88" fmla="*/ 1260 w 1418"/>
                <a:gd name="T89" fmla="*/ 752 h 930"/>
                <a:gd name="T90" fmla="*/ 1295 w 1418"/>
                <a:gd name="T91" fmla="*/ 800 h 930"/>
                <a:gd name="T92" fmla="*/ 1295 w 1418"/>
                <a:gd name="T93" fmla="*/ 800 h 930"/>
                <a:gd name="T94" fmla="*/ 1303 w 1418"/>
                <a:gd name="T95" fmla="*/ 845 h 930"/>
                <a:gd name="T96" fmla="*/ 1303 w 1418"/>
                <a:gd name="T97" fmla="*/ 845 h 930"/>
                <a:gd name="T98" fmla="*/ 1354 w 1418"/>
                <a:gd name="T99" fmla="*/ 863 h 930"/>
                <a:gd name="T100" fmla="*/ 1354 w 1418"/>
                <a:gd name="T101" fmla="*/ 863 h 930"/>
                <a:gd name="T102" fmla="*/ 1418 w 1418"/>
                <a:gd name="T103" fmla="*/ 93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18" h="930">
                  <a:moveTo>
                    <a:pt x="0" y="0"/>
                  </a:moveTo>
                  <a:cubicBezTo>
                    <a:pt x="25" y="19"/>
                    <a:pt x="31" y="21"/>
                    <a:pt x="78" y="42"/>
                  </a:cubicBezTo>
                  <a:cubicBezTo>
                    <a:pt x="78" y="42"/>
                    <a:pt x="78" y="42"/>
                    <a:pt x="78" y="42"/>
                  </a:cubicBezTo>
                  <a:cubicBezTo>
                    <a:pt x="126" y="63"/>
                    <a:pt x="147" y="70"/>
                    <a:pt x="158" y="99"/>
                  </a:cubicBezTo>
                  <a:cubicBezTo>
                    <a:pt x="158" y="99"/>
                    <a:pt x="158" y="99"/>
                    <a:pt x="158" y="99"/>
                  </a:cubicBezTo>
                  <a:cubicBezTo>
                    <a:pt x="169" y="128"/>
                    <a:pt x="179" y="165"/>
                    <a:pt x="211" y="171"/>
                  </a:cubicBezTo>
                  <a:cubicBezTo>
                    <a:pt x="211" y="171"/>
                    <a:pt x="211" y="171"/>
                    <a:pt x="211" y="171"/>
                  </a:cubicBezTo>
                  <a:cubicBezTo>
                    <a:pt x="242" y="177"/>
                    <a:pt x="270" y="182"/>
                    <a:pt x="304" y="211"/>
                  </a:cubicBezTo>
                  <a:cubicBezTo>
                    <a:pt x="304" y="211"/>
                    <a:pt x="304" y="211"/>
                    <a:pt x="304" y="211"/>
                  </a:cubicBezTo>
                  <a:cubicBezTo>
                    <a:pt x="338" y="240"/>
                    <a:pt x="353" y="278"/>
                    <a:pt x="357" y="299"/>
                  </a:cubicBezTo>
                  <a:cubicBezTo>
                    <a:pt x="357" y="299"/>
                    <a:pt x="357" y="299"/>
                    <a:pt x="357" y="299"/>
                  </a:cubicBezTo>
                  <a:cubicBezTo>
                    <a:pt x="361" y="320"/>
                    <a:pt x="369" y="357"/>
                    <a:pt x="387" y="390"/>
                  </a:cubicBezTo>
                  <a:cubicBezTo>
                    <a:pt x="387" y="390"/>
                    <a:pt x="387" y="390"/>
                    <a:pt x="387" y="390"/>
                  </a:cubicBezTo>
                  <a:cubicBezTo>
                    <a:pt x="406" y="423"/>
                    <a:pt x="441" y="449"/>
                    <a:pt x="460" y="432"/>
                  </a:cubicBezTo>
                  <a:cubicBezTo>
                    <a:pt x="460" y="432"/>
                    <a:pt x="460" y="432"/>
                    <a:pt x="460" y="432"/>
                  </a:cubicBezTo>
                  <a:cubicBezTo>
                    <a:pt x="479" y="416"/>
                    <a:pt x="474" y="398"/>
                    <a:pt x="503" y="396"/>
                  </a:cubicBezTo>
                  <a:cubicBezTo>
                    <a:pt x="503" y="396"/>
                    <a:pt x="503" y="396"/>
                    <a:pt x="503" y="396"/>
                  </a:cubicBezTo>
                  <a:cubicBezTo>
                    <a:pt x="532" y="395"/>
                    <a:pt x="557" y="379"/>
                    <a:pt x="590" y="374"/>
                  </a:cubicBezTo>
                  <a:cubicBezTo>
                    <a:pt x="590" y="374"/>
                    <a:pt x="590" y="374"/>
                    <a:pt x="590" y="374"/>
                  </a:cubicBezTo>
                  <a:cubicBezTo>
                    <a:pt x="624" y="369"/>
                    <a:pt x="685" y="381"/>
                    <a:pt x="710" y="390"/>
                  </a:cubicBezTo>
                  <a:cubicBezTo>
                    <a:pt x="710" y="390"/>
                    <a:pt x="710" y="390"/>
                    <a:pt x="710" y="390"/>
                  </a:cubicBezTo>
                  <a:cubicBezTo>
                    <a:pt x="735" y="399"/>
                    <a:pt x="740" y="395"/>
                    <a:pt x="768" y="382"/>
                  </a:cubicBezTo>
                  <a:cubicBezTo>
                    <a:pt x="768" y="382"/>
                    <a:pt x="768" y="382"/>
                    <a:pt x="768" y="382"/>
                  </a:cubicBezTo>
                  <a:cubicBezTo>
                    <a:pt x="796" y="368"/>
                    <a:pt x="786" y="346"/>
                    <a:pt x="818" y="355"/>
                  </a:cubicBezTo>
                  <a:cubicBezTo>
                    <a:pt x="818" y="355"/>
                    <a:pt x="818" y="355"/>
                    <a:pt x="818" y="355"/>
                  </a:cubicBezTo>
                  <a:cubicBezTo>
                    <a:pt x="851" y="364"/>
                    <a:pt x="870" y="378"/>
                    <a:pt x="880" y="390"/>
                  </a:cubicBezTo>
                  <a:cubicBezTo>
                    <a:pt x="880" y="390"/>
                    <a:pt x="880" y="390"/>
                    <a:pt x="880" y="390"/>
                  </a:cubicBezTo>
                  <a:cubicBezTo>
                    <a:pt x="891" y="402"/>
                    <a:pt x="922" y="458"/>
                    <a:pt x="928" y="479"/>
                  </a:cubicBezTo>
                  <a:cubicBezTo>
                    <a:pt x="928" y="479"/>
                    <a:pt x="928" y="479"/>
                    <a:pt x="928" y="479"/>
                  </a:cubicBezTo>
                  <a:cubicBezTo>
                    <a:pt x="932" y="492"/>
                    <a:pt x="935" y="534"/>
                    <a:pt x="969" y="540"/>
                  </a:cubicBezTo>
                  <a:cubicBezTo>
                    <a:pt x="969" y="540"/>
                    <a:pt x="969" y="540"/>
                    <a:pt x="969" y="540"/>
                  </a:cubicBezTo>
                  <a:cubicBezTo>
                    <a:pt x="1003" y="546"/>
                    <a:pt x="999" y="530"/>
                    <a:pt x="1039" y="553"/>
                  </a:cubicBezTo>
                  <a:cubicBezTo>
                    <a:pt x="1039" y="553"/>
                    <a:pt x="1039" y="553"/>
                    <a:pt x="1039" y="553"/>
                  </a:cubicBezTo>
                  <a:cubicBezTo>
                    <a:pt x="1080" y="576"/>
                    <a:pt x="1100" y="600"/>
                    <a:pt x="1124" y="610"/>
                  </a:cubicBezTo>
                  <a:cubicBezTo>
                    <a:pt x="1124" y="610"/>
                    <a:pt x="1124" y="610"/>
                    <a:pt x="1124" y="610"/>
                  </a:cubicBezTo>
                  <a:cubicBezTo>
                    <a:pt x="1147" y="621"/>
                    <a:pt x="1161" y="622"/>
                    <a:pt x="1168" y="639"/>
                  </a:cubicBezTo>
                  <a:cubicBezTo>
                    <a:pt x="1168" y="639"/>
                    <a:pt x="1168" y="639"/>
                    <a:pt x="1168" y="639"/>
                  </a:cubicBezTo>
                  <a:cubicBezTo>
                    <a:pt x="1175" y="656"/>
                    <a:pt x="1179" y="670"/>
                    <a:pt x="1178" y="683"/>
                  </a:cubicBezTo>
                  <a:cubicBezTo>
                    <a:pt x="1178" y="683"/>
                    <a:pt x="1178" y="683"/>
                    <a:pt x="1178" y="683"/>
                  </a:cubicBezTo>
                  <a:cubicBezTo>
                    <a:pt x="1177" y="697"/>
                    <a:pt x="1162" y="705"/>
                    <a:pt x="1181" y="716"/>
                  </a:cubicBezTo>
                  <a:cubicBezTo>
                    <a:pt x="1181" y="716"/>
                    <a:pt x="1181" y="716"/>
                    <a:pt x="1181" y="716"/>
                  </a:cubicBezTo>
                  <a:cubicBezTo>
                    <a:pt x="1200" y="728"/>
                    <a:pt x="1213" y="731"/>
                    <a:pt x="1225" y="733"/>
                  </a:cubicBezTo>
                  <a:cubicBezTo>
                    <a:pt x="1225" y="733"/>
                    <a:pt x="1225" y="733"/>
                    <a:pt x="1225" y="733"/>
                  </a:cubicBezTo>
                  <a:cubicBezTo>
                    <a:pt x="1237" y="736"/>
                    <a:pt x="1245" y="733"/>
                    <a:pt x="1260" y="752"/>
                  </a:cubicBezTo>
                  <a:cubicBezTo>
                    <a:pt x="1260" y="752"/>
                    <a:pt x="1260" y="752"/>
                    <a:pt x="1260" y="752"/>
                  </a:cubicBezTo>
                  <a:cubicBezTo>
                    <a:pt x="1276" y="771"/>
                    <a:pt x="1302" y="779"/>
                    <a:pt x="1295" y="800"/>
                  </a:cubicBezTo>
                  <a:cubicBezTo>
                    <a:pt x="1295" y="800"/>
                    <a:pt x="1295" y="800"/>
                    <a:pt x="1295" y="800"/>
                  </a:cubicBezTo>
                  <a:cubicBezTo>
                    <a:pt x="1288" y="820"/>
                    <a:pt x="1277" y="829"/>
                    <a:pt x="1303" y="845"/>
                  </a:cubicBezTo>
                  <a:cubicBezTo>
                    <a:pt x="1303" y="845"/>
                    <a:pt x="1303" y="845"/>
                    <a:pt x="1303" y="845"/>
                  </a:cubicBezTo>
                  <a:cubicBezTo>
                    <a:pt x="1329" y="860"/>
                    <a:pt x="1325" y="847"/>
                    <a:pt x="1354" y="863"/>
                  </a:cubicBezTo>
                  <a:cubicBezTo>
                    <a:pt x="1354" y="863"/>
                    <a:pt x="1354" y="863"/>
                    <a:pt x="1354" y="863"/>
                  </a:cubicBezTo>
                  <a:cubicBezTo>
                    <a:pt x="1384" y="879"/>
                    <a:pt x="1407" y="893"/>
                    <a:pt x="1418" y="930"/>
                  </a:cubicBezTo>
                </a:path>
              </a:pathLst>
            </a:custGeom>
            <a:noFill/>
            <a:ln w="61913" cap="rnd">
              <a:solidFill>
                <a:srgbClr val="44C8F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5" name="Freeform 11"/>
            <p:cNvSpPr>
              <a:spLocks/>
            </p:cNvSpPr>
            <p:nvPr/>
          </p:nvSpPr>
          <p:spPr bwMode="auto">
            <a:xfrm>
              <a:off x="6432549" y="3994150"/>
              <a:ext cx="117475" cy="658813"/>
            </a:xfrm>
            <a:custGeom>
              <a:avLst/>
              <a:gdLst>
                <a:gd name="T0" fmla="*/ 1 w 52"/>
                <a:gd name="T1" fmla="*/ 0 h 293"/>
                <a:gd name="T2" fmla="*/ 7 w 52"/>
                <a:gd name="T3" fmla="*/ 44 h 293"/>
                <a:gd name="T4" fmla="*/ 7 w 52"/>
                <a:gd name="T5" fmla="*/ 44 h 293"/>
                <a:gd name="T6" fmla="*/ 11 w 52"/>
                <a:gd name="T7" fmla="*/ 87 h 293"/>
                <a:gd name="T8" fmla="*/ 11 w 52"/>
                <a:gd name="T9" fmla="*/ 87 h 293"/>
                <a:gd name="T10" fmla="*/ 47 w 52"/>
                <a:gd name="T11" fmla="*/ 119 h 293"/>
                <a:gd name="T12" fmla="*/ 47 w 52"/>
                <a:gd name="T13" fmla="*/ 119 h 293"/>
                <a:gd name="T14" fmla="*/ 52 w 52"/>
                <a:gd name="T15" fmla="*/ 191 h 293"/>
                <a:gd name="T16" fmla="*/ 52 w 52"/>
                <a:gd name="T17" fmla="*/ 191 h 293"/>
                <a:gd name="T18" fmla="*/ 47 w 52"/>
                <a:gd name="T1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93">
                  <a:moveTo>
                    <a:pt x="1" y="0"/>
                  </a:moveTo>
                  <a:cubicBezTo>
                    <a:pt x="5" y="17"/>
                    <a:pt x="8" y="24"/>
                    <a:pt x="7" y="44"/>
                  </a:cubicBezTo>
                  <a:cubicBezTo>
                    <a:pt x="7" y="44"/>
                    <a:pt x="7" y="44"/>
                    <a:pt x="7" y="44"/>
                  </a:cubicBezTo>
                  <a:cubicBezTo>
                    <a:pt x="6" y="63"/>
                    <a:pt x="0" y="78"/>
                    <a:pt x="11" y="87"/>
                  </a:cubicBezTo>
                  <a:cubicBezTo>
                    <a:pt x="11" y="87"/>
                    <a:pt x="11" y="87"/>
                    <a:pt x="11" y="87"/>
                  </a:cubicBezTo>
                  <a:cubicBezTo>
                    <a:pt x="23" y="96"/>
                    <a:pt x="42" y="87"/>
                    <a:pt x="47" y="119"/>
                  </a:cubicBezTo>
                  <a:cubicBezTo>
                    <a:pt x="47" y="119"/>
                    <a:pt x="47" y="119"/>
                    <a:pt x="47" y="119"/>
                  </a:cubicBezTo>
                  <a:cubicBezTo>
                    <a:pt x="51" y="151"/>
                    <a:pt x="52" y="157"/>
                    <a:pt x="52" y="191"/>
                  </a:cubicBezTo>
                  <a:cubicBezTo>
                    <a:pt x="52" y="191"/>
                    <a:pt x="52" y="191"/>
                    <a:pt x="52" y="191"/>
                  </a:cubicBezTo>
                  <a:cubicBezTo>
                    <a:pt x="51" y="226"/>
                    <a:pt x="47" y="293"/>
                    <a:pt x="47" y="293"/>
                  </a:cubicBezTo>
                </a:path>
              </a:pathLst>
            </a:custGeom>
            <a:noFill/>
            <a:ln w="61913" cap="rnd">
              <a:solidFill>
                <a:srgbClr val="44C8F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6" name="Freeform 12"/>
            <p:cNvSpPr>
              <a:spLocks/>
            </p:cNvSpPr>
            <p:nvPr/>
          </p:nvSpPr>
          <p:spPr bwMode="auto">
            <a:xfrm>
              <a:off x="7700962" y="4803775"/>
              <a:ext cx="862013" cy="230188"/>
            </a:xfrm>
            <a:custGeom>
              <a:avLst/>
              <a:gdLst>
                <a:gd name="T0" fmla="*/ 0 w 383"/>
                <a:gd name="T1" fmla="*/ 102 h 102"/>
                <a:gd name="T2" fmla="*/ 98 w 383"/>
                <a:gd name="T3" fmla="*/ 60 h 102"/>
                <a:gd name="T4" fmla="*/ 98 w 383"/>
                <a:gd name="T5" fmla="*/ 60 h 102"/>
                <a:gd name="T6" fmla="*/ 176 w 383"/>
                <a:gd name="T7" fmla="*/ 41 h 102"/>
                <a:gd name="T8" fmla="*/ 176 w 383"/>
                <a:gd name="T9" fmla="*/ 41 h 102"/>
                <a:gd name="T10" fmla="*/ 220 w 383"/>
                <a:gd name="T11" fmla="*/ 12 h 102"/>
                <a:gd name="T12" fmla="*/ 220 w 383"/>
                <a:gd name="T13" fmla="*/ 12 h 102"/>
                <a:gd name="T14" fmla="*/ 383 w 383"/>
                <a:gd name="T15" fmla="*/ 1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3" h="102">
                  <a:moveTo>
                    <a:pt x="0" y="102"/>
                  </a:moveTo>
                  <a:cubicBezTo>
                    <a:pt x="41" y="74"/>
                    <a:pt x="35" y="60"/>
                    <a:pt x="98" y="60"/>
                  </a:cubicBezTo>
                  <a:cubicBezTo>
                    <a:pt x="98" y="60"/>
                    <a:pt x="98" y="60"/>
                    <a:pt x="98" y="60"/>
                  </a:cubicBezTo>
                  <a:cubicBezTo>
                    <a:pt x="162" y="59"/>
                    <a:pt x="156" y="68"/>
                    <a:pt x="176" y="41"/>
                  </a:cubicBezTo>
                  <a:cubicBezTo>
                    <a:pt x="176" y="41"/>
                    <a:pt x="176" y="41"/>
                    <a:pt x="176" y="41"/>
                  </a:cubicBezTo>
                  <a:cubicBezTo>
                    <a:pt x="196" y="15"/>
                    <a:pt x="154" y="0"/>
                    <a:pt x="220" y="12"/>
                  </a:cubicBezTo>
                  <a:cubicBezTo>
                    <a:pt x="220" y="12"/>
                    <a:pt x="220" y="12"/>
                    <a:pt x="220" y="12"/>
                  </a:cubicBezTo>
                  <a:cubicBezTo>
                    <a:pt x="286" y="23"/>
                    <a:pt x="383" y="1"/>
                    <a:pt x="383" y="1"/>
                  </a:cubicBezTo>
                </a:path>
              </a:pathLst>
            </a:custGeom>
            <a:noFill/>
            <a:ln w="61913" cap="rnd">
              <a:solidFill>
                <a:srgbClr val="44C8F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7" name="Freeform 13"/>
            <p:cNvSpPr>
              <a:spLocks/>
            </p:cNvSpPr>
            <p:nvPr/>
          </p:nvSpPr>
          <p:spPr bwMode="auto">
            <a:xfrm>
              <a:off x="7362824" y="5018087"/>
              <a:ext cx="280988" cy="542925"/>
            </a:xfrm>
            <a:custGeom>
              <a:avLst/>
              <a:gdLst>
                <a:gd name="T0" fmla="*/ 125 w 125"/>
                <a:gd name="T1" fmla="*/ 0 h 241"/>
                <a:gd name="T2" fmla="*/ 100 w 125"/>
                <a:gd name="T3" fmla="*/ 42 h 241"/>
                <a:gd name="T4" fmla="*/ 100 w 125"/>
                <a:gd name="T5" fmla="*/ 42 h 241"/>
                <a:gd name="T6" fmla="*/ 81 w 125"/>
                <a:gd name="T7" fmla="*/ 100 h 241"/>
                <a:gd name="T8" fmla="*/ 81 w 125"/>
                <a:gd name="T9" fmla="*/ 100 h 241"/>
                <a:gd name="T10" fmla="*/ 60 w 125"/>
                <a:gd name="T11" fmla="*/ 146 h 241"/>
                <a:gd name="T12" fmla="*/ 60 w 125"/>
                <a:gd name="T13" fmla="*/ 146 h 241"/>
                <a:gd name="T14" fmla="*/ 23 w 125"/>
                <a:gd name="T15" fmla="*/ 184 h 241"/>
                <a:gd name="T16" fmla="*/ 23 w 125"/>
                <a:gd name="T17" fmla="*/ 184 h 241"/>
                <a:gd name="T18" fmla="*/ 0 w 125"/>
                <a:gd name="T1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41">
                  <a:moveTo>
                    <a:pt x="125" y="0"/>
                  </a:moveTo>
                  <a:cubicBezTo>
                    <a:pt x="113" y="18"/>
                    <a:pt x="117" y="17"/>
                    <a:pt x="100" y="42"/>
                  </a:cubicBezTo>
                  <a:cubicBezTo>
                    <a:pt x="100" y="42"/>
                    <a:pt x="100" y="42"/>
                    <a:pt x="100" y="42"/>
                  </a:cubicBezTo>
                  <a:cubicBezTo>
                    <a:pt x="84" y="68"/>
                    <a:pt x="85" y="77"/>
                    <a:pt x="81" y="100"/>
                  </a:cubicBezTo>
                  <a:cubicBezTo>
                    <a:pt x="81" y="100"/>
                    <a:pt x="81" y="100"/>
                    <a:pt x="81" y="100"/>
                  </a:cubicBezTo>
                  <a:cubicBezTo>
                    <a:pt x="78" y="123"/>
                    <a:pt x="85" y="137"/>
                    <a:pt x="60" y="146"/>
                  </a:cubicBezTo>
                  <a:cubicBezTo>
                    <a:pt x="60" y="146"/>
                    <a:pt x="60" y="146"/>
                    <a:pt x="60" y="146"/>
                  </a:cubicBezTo>
                  <a:cubicBezTo>
                    <a:pt x="34" y="154"/>
                    <a:pt x="26" y="158"/>
                    <a:pt x="23" y="184"/>
                  </a:cubicBezTo>
                  <a:cubicBezTo>
                    <a:pt x="23" y="184"/>
                    <a:pt x="23" y="184"/>
                    <a:pt x="23" y="184"/>
                  </a:cubicBezTo>
                  <a:cubicBezTo>
                    <a:pt x="19" y="210"/>
                    <a:pt x="14" y="235"/>
                    <a:pt x="0" y="241"/>
                  </a:cubicBezTo>
                </a:path>
              </a:pathLst>
            </a:custGeom>
            <a:noFill/>
            <a:ln w="61913" cap="rnd">
              <a:solidFill>
                <a:srgbClr val="44C8F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8" name="Freeform 14"/>
            <p:cNvSpPr>
              <a:spLocks/>
            </p:cNvSpPr>
            <p:nvPr/>
          </p:nvSpPr>
          <p:spPr bwMode="auto">
            <a:xfrm>
              <a:off x="3027362" y="5556250"/>
              <a:ext cx="3311525" cy="450850"/>
            </a:xfrm>
            <a:custGeom>
              <a:avLst/>
              <a:gdLst>
                <a:gd name="T0" fmla="*/ 1471 w 1471"/>
                <a:gd name="T1" fmla="*/ 32 h 200"/>
                <a:gd name="T2" fmla="*/ 1471 w 1471"/>
                <a:gd name="T3" fmla="*/ 32 h 200"/>
                <a:gd name="T4" fmla="*/ 1372 w 1471"/>
                <a:gd name="T5" fmla="*/ 32 h 200"/>
                <a:gd name="T6" fmla="*/ 1372 w 1471"/>
                <a:gd name="T7" fmla="*/ 32 h 200"/>
                <a:gd name="T8" fmla="*/ 1362 w 1471"/>
                <a:gd name="T9" fmla="*/ 40 h 200"/>
                <a:gd name="T10" fmla="*/ 1362 w 1471"/>
                <a:gd name="T11" fmla="*/ 40 h 200"/>
                <a:gd name="T12" fmla="*/ 1266 w 1471"/>
                <a:gd name="T13" fmla="*/ 34 h 200"/>
                <a:gd name="T14" fmla="*/ 1266 w 1471"/>
                <a:gd name="T15" fmla="*/ 34 h 200"/>
                <a:gd name="T16" fmla="*/ 1168 w 1471"/>
                <a:gd name="T17" fmla="*/ 15 h 200"/>
                <a:gd name="T18" fmla="*/ 1168 w 1471"/>
                <a:gd name="T19" fmla="*/ 15 h 200"/>
                <a:gd name="T20" fmla="*/ 1066 w 1471"/>
                <a:gd name="T21" fmla="*/ 104 h 200"/>
                <a:gd name="T22" fmla="*/ 1066 w 1471"/>
                <a:gd name="T23" fmla="*/ 104 h 200"/>
                <a:gd name="T24" fmla="*/ 1060 w 1471"/>
                <a:gd name="T25" fmla="*/ 143 h 200"/>
                <a:gd name="T26" fmla="*/ 1060 w 1471"/>
                <a:gd name="T27" fmla="*/ 143 h 200"/>
                <a:gd name="T28" fmla="*/ 982 w 1471"/>
                <a:gd name="T29" fmla="*/ 186 h 200"/>
                <a:gd name="T30" fmla="*/ 982 w 1471"/>
                <a:gd name="T31" fmla="*/ 186 h 200"/>
                <a:gd name="T32" fmla="*/ 954 w 1471"/>
                <a:gd name="T33" fmla="*/ 191 h 200"/>
                <a:gd name="T34" fmla="*/ 954 w 1471"/>
                <a:gd name="T35" fmla="*/ 191 h 200"/>
                <a:gd name="T36" fmla="*/ 872 w 1471"/>
                <a:gd name="T37" fmla="*/ 159 h 200"/>
                <a:gd name="T38" fmla="*/ 872 w 1471"/>
                <a:gd name="T39" fmla="*/ 159 h 200"/>
                <a:gd name="T40" fmla="*/ 854 w 1471"/>
                <a:gd name="T41" fmla="*/ 143 h 200"/>
                <a:gd name="T42" fmla="*/ 854 w 1471"/>
                <a:gd name="T43" fmla="*/ 143 h 200"/>
                <a:gd name="T44" fmla="*/ 653 w 1471"/>
                <a:gd name="T45" fmla="*/ 80 h 200"/>
                <a:gd name="T46" fmla="*/ 653 w 1471"/>
                <a:gd name="T47" fmla="*/ 80 h 200"/>
                <a:gd name="T48" fmla="*/ 641 w 1471"/>
                <a:gd name="T49" fmla="*/ 78 h 200"/>
                <a:gd name="T50" fmla="*/ 641 w 1471"/>
                <a:gd name="T51" fmla="*/ 78 h 200"/>
                <a:gd name="T52" fmla="*/ 406 w 1471"/>
                <a:gd name="T53" fmla="*/ 137 h 200"/>
                <a:gd name="T54" fmla="*/ 406 w 1471"/>
                <a:gd name="T55" fmla="*/ 137 h 200"/>
                <a:gd name="T56" fmla="*/ 391 w 1471"/>
                <a:gd name="T57" fmla="*/ 147 h 200"/>
                <a:gd name="T58" fmla="*/ 391 w 1471"/>
                <a:gd name="T59" fmla="*/ 147 h 200"/>
                <a:gd name="T60" fmla="*/ 279 w 1471"/>
                <a:gd name="T61" fmla="*/ 148 h 200"/>
                <a:gd name="T62" fmla="*/ 279 w 1471"/>
                <a:gd name="T63" fmla="*/ 148 h 200"/>
                <a:gd name="T64" fmla="*/ 0 w 1471"/>
                <a:gd name="T65" fmla="*/ 9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1" h="200">
                  <a:moveTo>
                    <a:pt x="1471" y="32"/>
                  </a:moveTo>
                  <a:cubicBezTo>
                    <a:pt x="1471" y="32"/>
                    <a:pt x="1471" y="32"/>
                    <a:pt x="1471" y="32"/>
                  </a:cubicBezTo>
                  <a:cubicBezTo>
                    <a:pt x="1410" y="5"/>
                    <a:pt x="1398" y="11"/>
                    <a:pt x="1372" y="32"/>
                  </a:cubicBezTo>
                  <a:cubicBezTo>
                    <a:pt x="1372" y="32"/>
                    <a:pt x="1372" y="32"/>
                    <a:pt x="1372" y="32"/>
                  </a:cubicBezTo>
                  <a:cubicBezTo>
                    <a:pt x="1362" y="40"/>
                    <a:pt x="1362" y="40"/>
                    <a:pt x="1362" y="40"/>
                  </a:cubicBezTo>
                  <a:cubicBezTo>
                    <a:pt x="1362" y="40"/>
                    <a:pt x="1362" y="40"/>
                    <a:pt x="1362" y="40"/>
                  </a:cubicBezTo>
                  <a:cubicBezTo>
                    <a:pt x="1346" y="52"/>
                    <a:pt x="1316" y="46"/>
                    <a:pt x="1266" y="34"/>
                  </a:cubicBezTo>
                  <a:cubicBezTo>
                    <a:pt x="1266" y="34"/>
                    <a:pt x="1266" y="34"/>
                    <a:pt x="1266" y="34"/>
                  </a:cubicBezTo>
                  <a:cubicBezTo>
                    <a:pt x="1168" y="15"/>
                    <a:pt x="1168" y="15"/>
                    <a:pt x="1168" y="15"/>
                  </a:cubicBezTo>
                  <a:cubicBezTo>
                    <a:pt x="1168" y="15"/>
                    <a:pt x="1168" y="15"/>
                    <a:pt x="1168" y="15"/>
                  </a:cubicBezTo>
                  <a:cubicBezTo>
                    <a:pt x="1070" y="0"/>
                    <a:pt x="1067" y="62"/>
                    <a:pt x="1066" y="104"/>
                  </a:cubicBezTo>
                  <a:cubicBezTo>
                    <a:pt x="1066" y="104"/>
                    <a:pt x="1066" y="104"/>
                    <a:pt x="1066" y="104"/>
                  </a:cubicBezTo>
                  <a:cubicBezTo>
                    <a:pt x="1065" y="119"/>
                    <a:pt x="1065" y="134"/>
                    <a:pt x="1060" y="143"/>
                  </a:cubicBezTo>
                  <a:cubicBezTo>
                    <a:pt x="1060" y="143"/>
                    <a:pt x="1060" y="143"/>
                    <a:pt x="1060" y="143"/>
                  </a:cubicBezTo>
                  <a:cubicBezTo>
                    <a:pt x="1046" y="173"/>
                    <a:pt x="1023" y="178"/>
                    <a:pt x="982" y="186"/>
                  </a:cubicBezTo>
                  <a:cubicBezTo>
                    <a:pt x="982" y="186"/>
                    <a:pt x="982" y="186"/>
                    <a:pt x="982" y="186"/>
                  </a:cubicBezTo>
                  <a:cubicBezTo>
                    <a:pt x="954" y="191"/>
                    <a:pt x="954" y="191"/>
                    <a:pt x="954" y="191"/>
                  </a:cubicBezTo>
                  <a:cubicBezTo>
                    <a:pt x="954" y="191"/>
                    <a:pt x="954" y="191"/>
                    <a:pt x="954" y="191"/>
                  </a:cubicBezTo>
                  <a:cubicBezTo>
                    <a:pt x="916" y="200"/>
                    <a:pt x="897" y="183"/>
                    <a:pt x="872" y="159"/>
                  </a:cubicBezTo>
                  <a:cubicBezTo>
                    <a:pt x="872" y="159"/>
                    <a:pt x="872" y="159"/>
                    <a:pt x="872" y="159"/>
                  </a:cubicBezTo>
                  <a:cubicBezTo>
                    <a:pt x="854" y="143"/>
                    <a:pt x="854" y="143"/>
                    <a:pt x="854" y="143"/>
                  </a:cubicBezTo>
                  <a:cubicBezTo>
                    <a:pt x="854" y="143"/>
                    <a:pt x="854" y="143"/>
                    <a:pt x="854" y="143"/>
                  </a:cubicBezTo>
                  <a:cubicBezTo>
                    <a:pt x="817" y="111"/>
                    <a:pt x="745" y="97"/>
                    <a:pt x="653" y="80"/>
                  </a:cubicBezTo>
                  <a:cubicBezTo>
                    <a:pt x="653" y="80"/>
                    <a:pt x="653" y="80"/>
                    <a:pt x="653" y="80"/>
                  </a:cubicBezTo>
                  <a:cubicBezTo>
                    <a:pt x="641" y="78"/>
                    <a:pt x="641" y="78"/>
                    <a:pt x="641" y="78"/>
                  </a:cubicBezTo>
                  <a:cubicBezTo>
                    <a:pt x="641" y="78"/>
                    <a:pt x="641" y="78"/>
                    <a:pt x="641" y="78"/>
                  </a:cubicBezTo>
                  <a:cubicBezTo>
                    <a:pt x="530" y="57"/>
                    <a:pt x="426" y="123"/>
                    <a:pt x="406" y="137"/>
                  </a:cubicBezTo>
                  <a:cubicBezTo>
                    <a:pt x="406" y="137"/>
                    <a:pt x="406" y="137"/>
                    <a:pt x="406" y="137"/>
                  </a:cubicBezTo>
                  <a:cubicBezTo>
                    <a:pt x="391" y="147"/>
                    <a:pt x="391" y="147"/>
                    <a:pt x="391" y="147"/>
                  </a:cubicBezTo>
                  <a:cubicBezTo>
                    <a:pt x="391" y="147"/>
                    <a:pt x="391" y="147"/>
                    <a:pt x="391" y="147"/>
                  </a:cubicBezTo>
                  <a:cubicBezTo>
                    <a:pt x="360" y="170"/>
                    <a:pt x="343" y="183"/>
                    <a:pt x="279" y="148"/>
                  </a:cubicBezTo>
                  <a:cubicBezTo>
                    <a:pt x="279" y="148"/>
                    <a:pt x="279" y="148"/>
                    <a:pt x="279" y="148"/>
                  </a:cubicBezTo>
                  <a:cubicBezTo>
                    <a:pt x="188" y="99"/>
                    <a:pt x="104" y="90"/>
                    <a:pt x="0" y="90"/>
                  </a:cubicBezTo>
                </a:path>
              </a:pathLst>
            </a:custGeom>
            <a:noFill/>
            <a:ln w="34925" cap="rnd">
              <a:solidFill>
                <a:srgbClr val="88D6F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9" name="Freeform 15"/>
            <p:cNvSpPr>
              <a:spLocks/>
            </p:cNvSpPr>
            <p:nvPr/>
          </p:nvSpPr>
          <p:spPr bwMode="auto">
            <a:xfrm>
              <a:off x="2744787" y="3998912"/>
              <a:ext cx="1392238" cy="728663"/>
            </a:xfrm>
            <a:custGeom>
              <a:avLst/>
              <a:gdLst>
                <a:gd name="T0" fmla="*/ 0 w 618"/>
                <a:gd name="T1" fmla="*/ 324 h 324"/>
                <a:gd name="T2" fmla="*/ 49 w 618"/>
                <a:gd name="T3" fmla="*/ 255 h 324"/>
                <a:gd name="T4" fmla="*/ 49 w 618"/>
                <a:gd name="T5" fmla="*/ 255 h 324"/>
                <a:gd name="T6" fmla="*/ 137 w 618"/>
                <a:gd name="T7" fmla="*/ 229 h 324"/>
                <a:gd name="T8" fmla="*/ 137 w 618"/>
                <a:gd name="T9" fmla="*/ 229 h 324"/>
                <a:gd name="T10" fmla="*/ 151 w 618"/>
                <a:gd name="T11" fmla="*/ 170 h 324"/>
                <a:gd name="T12" fmla="*/ 151 w 618"/>
                <a:gd name="T13" fmla="*/ 170 h 324"/>
                <a:gd name="T14" fmla="*/ 150 w 618"/>
                <a:gd name="T15" fmla="*/ 106 h 324"/>
                <a:gd name="T16" fmla="*/ 150 w 618"/>
                <a:gd name="T17" fmla="*/ 106 h 324"/>
                <a:gd name="T18" fmla="*/ 257 w 618"/>
                <a:gd name="T19" fmla="*/ 112 h 324"/>
                <a:gd name="T20" fmla="*/ 257 w 618"/>
                <a:gd name="T21" fmla="*/ 112 h 324"/>
                <a:gd name="T22" fmla="*/ 300 w 618"/>
                <a:gd name="T23" fmla="*/ 91 h 324"/>
                <a:gd name="T24" fmla="*/ 300 w 618"/>
                <a:gd name="T25" fmla="*/ 91 h 324"/>
                <a:gd name="T26" fmla="*/ 344 w 618"/>
                <a:gd name="T27" fmla="*/ 35 h 324"/>
                <a:gd name="T28" fmla="*/ 344 w 618"/>
                <a:gd name="T29" fmla="*/ 35 h 324"/>
                <a:gd name="T30" fmla="*/ 399 w 618"/>
                <a:gd name="T31" fmla="*/ 44 h 324"/>
                <a:gd name="T32" fmla="*/ 399 w 618"/>
                <a:gd name="T33" fmla="*/ 44 h 324"/>
                <a:gd name="T34" fmla="*/ 478 w 618"/>
                <a:gd name="T35" fmla="*/ 24 h 324"/>
                <a:gd name="T36" fmla="*/ 478 w 618"/>
                <a:gd name="T37" fmla="*/ 24 h 324"/>
                <a:gd name="T38" fmla="*/ 513 w 618"/>
                <a:gd name="T39" fmla="*/ 0 h 324"/>
                <a:gd name="T40" fmla="*/ 513 w 618"/>
                <a:gd name="T41" fmla="*/ 0 h 324"/>
                <a:gd name="T42" fmla="*/ 618 w 618"/>
                <a:gd name="T43"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8" h="324">
                  <a:moveTo>
                    <a:pt x="0" y="324"/>
                  </a:moveTo>
                  <a:cubicBezTo>
                    <a:pt x="17" y="298"/>
                    <a:pt x="12" y="272"/>
                    <a:pt x="49" y="255"/>
                  </a:cubicBezTo>
                  <a:cubicBezTo>
                    <a:pt x="49" y="255"/>
                    <a:pt x="49" y="255"/>
                    <a:pt x="49" y="255"/>
                  </a:cubicBezTo>
                  <a:cubicBezTo>
                    <a:pt x="85" y="238"/>
                    <a:pt x="114" y="246"/>
                    <a:pt x="137" y="229"/>
                  </a:cubicBezTo>
                  <a:cubicBezTo>
                    <a:pt x="137" y="229"/>
                    <a:pt x="137" y="229"/>
                    <a:pt x="137" y="229"/>
                  </a:cubicBezTo>
                  <a:cubicBezTo>
                    <a:pt x="160" y="212"/>
                    <a:pt x="149" y="187"/>
                    <a:pt x="151" y="170"/>
                  </a:cubicBezTo>
                  <a:cubicBezTo>
                    <a:pt x="151" y="170"/>
                    <a:pt x="151" y="170"/>
                    <a:pt x="151" y="170"/>
                  </a:cubicBezTo>
                  <a:cubicBezTo>
                    <a:pt x="153" y="152"/>
                    <a:pt x="131" y="118"/>
                    <a:pt x="150" y="106"/>
                  </a:cubicBezTo>
                  <a:cubicBezTo>
                    <a:pt x="150" y="106"/>
                    <a:pt x="150" y="106"/>
                    <a:pt x="150" y="106"/>
                  </a:cubicBezTo>
                  <a:cubicBezTo>
                    <a:pt x="165" y="96"/>
                    <a:pt x="238" y="124"/>
                    <a:pt x="257" y="112"/>
                  </a:cubicBezTo>
                  <a:cubicBezTo>
                    <a:pt x="257" y="112"/>
                    <a:pt x="257" y="112"/>
                    <a:pt x="257" y="112"/>
                  </a:cubicBezTo>
                  <a:cubicBezTo>
                    <a:pt x="270" y="104"/>
                    <a:pt x="277" y="103"/>
                    <a:pt x="300" y="91"/>
                  </a:cubicBezTo>
                  <a:cubicBezTo>
                    <a:pt x="300" y="91"/>
                    <a:pt x="300" y="91"/>
                    <a:pt x="300" y="91"/>
                  </a:cubicBezTo>
                  <a:cubicBezTo>
                    <a:pt x="323" y="78"/>
                    <a:pt x="322" y="40"/>
                    <a:pt x="344" y="35"/>
                  </a:cubicBezTo>
                  <a:cubicBezTo>
                    <a:pt x="344" y="35"/>
                    <a:pt x="344" y="35"/>
                    <a:pt x="344" y="35"/>
                  </a:cubicBezTo>
                  <a:cubicBezTo>
                    <a:pt x="366" y="31"/>
                    <a:pt x="360" y="49"/>
                    <a:pt x="399" y="44"/>
                  </a:cubicBezTo>
                  <a:cubicBezTo>
                    <a:pt x="399" y="44"/>
                    <a:pt x="399" y="44"/>
                    <a:pt x="399" y="44"/>
                  </a:cubicBezTo>
                  <a:cubicBezTo>
                    <a:pt x="438" y="40"/>
                    <a:pt x="464" y="45"/>
                    <a:pt x="478" y="24"/>
                  </a:cubicBezTo>
                  <a:cubicBezTo>
                    <a:pt x="478" y="24"/>
                    <a:pt x="478" y="24"/>
                    <a:pt x="478" y="24"/>
                  </a:cubicBezTo>
                  <a:cubicBezTo>
                    <a:pt x="492" y="4"/>
                    <a:pt x="477" y="0"/>
                    <a:pt x="513" y="0"/>
                  </a:cubicBezTo>
                  <a:cubicBezTo>
                    <a:pt x="513" y="0"/>
                    <a:pt x="513" y="0"/>
                    <a:pt x="513" y="0"/>
                  </a:cubicBezTo>
                  <a:cubicBezTo>
                    <a:pt x="548" y="0"/>
                    <a:pt x="618" y="0"/>
                    <a:pt x="618" y="0"/>
                  </a:cubicBezTo>
                </a:path>
              </a:pathLst>
            </a:custGeom>
            <a:noFill/>
            <a:ln w="34925" cap="rnd">
              <a:solidFill>
                <a:srgbClr val="88D6F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0" name="Freeform 16"/>
            <p:cNvSpPr>
              <a:spLocks/>
            </p:cNvSpPr>
            <p:nvPr/>
          </p:nvSpPr>
          <p:spPr bwMode="auto">
            <a:xfrm>
              <a:off x="3057524" y="4359275"/>
              <a:ext cx="920750" cy="928688"/>
            </a:xfrm>
            <a:custGeom>
              <a:avLst/>
              <a:gdLst>
                <a:gd name="T0" fmla="*/ 321 w 409"/>
                <a:gd name="T1" fmla="*/ 0 h 413"/>
                <a:gd name="T2" fmla="*/ 372 w 409"/>
                <a:gd name="T3" fmla="*/ 57 h 413"/>
                <a:gd name="T4" fmla="*/ 372 w 409"/>
                <a:gd name="T5" fmla="*/ 57 h 413"/>
                <a:gd name="T6" fmla="*/ 375 w 409"/>
                <a:gd name="T7" fmla="*/ 111 h 413"/>
                <a:gd name="T8" fmla="*/ 375 w 409"/>
                <a:gd name="T9" fmla="*/ 111 h 413"/>
                <a:gd name="T10" fmla="*/ 390 w 409"/>
                <a:gd name="T11" fmla="*/ 154 h 413"/>
                <a:gd name="T12" fmla="*/ 390 w 409"/>
                <a:gd name="T13" fmla="*/ 154 h 413"/>
                <a:gd name="T14" fmla="*/ 321 w 409"/>
                <a:gd name="T15" fmla="*/ 153 h 413"/>
                <a:gd name="T16" fmla="*/ 321 w 409"/>
                <a:gd name="T17" fmla="*/ 153 h 413"/>
                <a:gd name="T18" fmla="*/ 245 w 409"/>
                <a:gd name="T19" fmla="*/ 154 h 413"/>
                <a:gd name="T20" fmla="*/ 245 w 409"/>
                <a:gd name="T21" fmla="*/ 154 h 413"/>
                <a:gd name="T22" fmla="*/ 209 w 409"/>
                <a:gd name="T23" fmla="*/ 192 h 413"/>
                <a:gd name="T24" fmla="*/ 209 w 409"/>
                <a:gd name="T25" fmla="*/ 192 h 413"/>
                <a:gd name="T26" fmla="*/ 164 w 409"/>
                <a:gd name="T27" fmla="*/ 245 h 413"/>
                <a:gd name="T28" fmla="*/ 164 w 409"/>
                <a:gd name="T29" fmla="*/ 245 h 413"/>
                <a:gd name="T30" fmla="*/ 75 w 409"/>
                <a:gd name="T31" fmla="*/ 292 h 413"/>
                <a:gd name="T32" fmla="*/ 75 w 409"/>
                <a:gd name="T33" fmla="*/ 292 h 413"/>
                <a:gd name="T34" fmla="*/ 0 w 409"/>
                <a:gd name="T35" fmla="*/ 413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9" h="413">
                  <a:moveTo>
                    <a:pt x="321" y="0"/>
                  </a:moveTo>
                  <a:cubicBezTo>
                    <a:pt x="361" y="21"/>
                    <a:pt x="380" y="40"/>
                    <a:pt x="372" y="57"/>
                  </a:cubicBezTo>
                  <a:cubicBezTo>
                    <a:pt x="372" y="57"/>
                    <a:pt x="372" y="57"/>
                    <a:pt x="372" y="57"/>
                  </a:cubicBezTo>
                  <a:cubicBezTo>
                    <a:pt x="365" y="74"/>
                    <a:pt x="356" y="88"/>
                    <a:pt x="375" y="111"/>
                  </a:cubicBezTo>
                  <a:cubicBezTo>
                    <a:pt x="375" y="111"/>
                    <a:pt x="375" y="111"/>
                    <a:pt x="375" y="111"/>
                  </a:cubicBezTo>
                  <a:cubicBezTo>
                    <a:pt x="394" y="135"/>
                    <a:pt x="409" y="144"/>
                    <a:pt x="390" y="154"/>
                  </a:cubicBezTo>
                  <a:cubicBezTo>
                    <a:pt x="390" y="154"/>
                    <a:pt x="390" y="154"/>
                    <a:pt x="390" y="154"/>
                  </a:cubicBezTo>
                  <a:cubicBezTo>
                    <a:pt x="370" y="164"/>
                    <a:pt x="336" y="163"/>
                    <a:pt x="321" y="153"/>
                  </a:cubicBezTo>
                  <a:cubicBezTo>
                    <a:pt x="321" y="153"/>
                    <a:pt x="321" y="153"/>
                    <a:pt x="321" y="153"/>
                  </a:cubicBezTo>
                  <a:cubicBezTo>
                    <a:pt x="305" y="144"/>
                    <a:pt x="262" y="145"/>
                    <a:pt x="245" y="154"/>
                  </a:cubicBezTo>
                  <a:cubicBezTo>
                    <a:pt x="245" y="154"/>
                    <a:pt x="245" y="154"/>
                    <a:pt x="245" y="154"/>
                  </a:cubicBezTo>
                  <a:cubicBezTo>
                    <a:pt x="228" y="163"/>
                    <a:pt x="213" y="170"/>
                    <a:pt x="209" y="192"/>
                  </a:cubicBezTo>
                  <a:cubicBezTo>
                    <a:pt x="209" y="192"/>
                    <a:pt x="209" y="192"/>
                    <a:pt x="209" y="192"/>
                  </a:cubicBezTo>
                  <a:cubicBezTo>
                    <a:pt x="206" y="214"/>
                    <a:pt x="183" y="236"/>
                    <a:pt x="164" y="245"/>
                  </a:cubicBezTo>
                  <a:cubicBezTo>
                    <a:pt x="164" y="245"/>
                    <a:pt x="164" y="245"/>
                    <a:pt x="164" y="245"/>
                  </a:cubicBezTo>
                  <a:cubicBezTo>
                    <a:pt x="145" y="254"/>
                    <a:pt x="87" y="278"/>
                    <a:pt x="75" y="292"/>
                  </a:cubicBezTo>
                  <a:cubicBezTo>
                    <a:pt x="75" y="292"/>
                    <a:pt x="75" y="292"/>
                    <a:pt x="75" y="292"/>
                  </a:cubicBezTo>
                  <a:cubicBezTo>
                    <a:pt x="63" y="307"/>
                    <a:pt x="10" y="356"/>
                    <a:pt x="0" y="413"/>
                  </a:cubicBezTo>
                </a:path>
              </a:pathLst>
            </a:custGeom>
            <a:noFill/>
            <a:ln w="34925" cap="rnd">
              <a:solidFill>
                <a:srgbClr val="88D6F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1" name="Freeform 17"/>
            <p:cNvSpPr>
              <a:spLocks/>
            </p:cNvSpPr>
            <p:nvPr/>
          </p:nvSpPr>
          <p:spPr bwMode="auto">
            <a:xfrm>
              <a:off x="3476624" y="4706937"/>
              <a:ext cx="312738" cy="171450"/>
            </a:xfrm>
            <a:custGeom>
              <a:avLst/>
              <a:gdLst>
                <a:gd name="T0" fmla="*/ 0 w 139"/>
                <a:gd name="T1" fmla="*/ 76 h 76"/>
                <a:gd name="T2" fmla="*/ 83 w 139"/>
                <a:gd name="T3" fmla="*/ 43 h 76"/>
                <a:gd name="T4" fmla="*/ 83 w 139"/>
                <a:gd name="T5" fmla="*/ 43 h 76"/>
                <a:gd name="T6" fmla="*/ 139 w 139"/>
                <a:gd name="T7" fmla="*/ 0 h 76"/>
              </a:gdLst>
              <a:ahLst/>
              <a:cxnLst>
                <a:cxn ang="0">
                  <a:pos x="T0" y="T1"/>
                </a:cxn>
                <a:cxn ang="0">
                  <a:pos x="T2" y="T3"/>
                </a:cxn>
                <a:cxn ang="0">
                  <a:pos x="T4" y="T5"/>
                </a:cxn>
                <a:cxn ang="0">
                  <a:pos x="T6" y="T7"/>
                </a:cxn>
              </a:cxnLst>
              <a:rect l="0" t="0" r="r" b="b"/>
              <a:pathLst>
                <a:path w="139" h="76">
                  <a:moveTo>
                    <a:pt x="0" y="76"/>
                  </a:moveTo>
                  <a:cubicBezTo>
                    <a:pt x="38" y="71"/>
                    <a:pt x="62" y="59"/>
                    <a:pt x="83" y="43"/>
                  </a:cubicBezTo>
                  <a:cubicBezTo>
                    <a:pt x="83" y="43"/>
                    <a:pt x="83" y="43"/>
                    <a:pt x="83" y="43"/>
                  </a:cubicBezTo>
                  <a:cubicBezTo>
                    <a:pt x="104" y="27"/>
                    <a:pt x="124" y="1"/>
                    <a:pt x="139" y="0"/>
                  </a:cubicBezTo>
                </a:path>
              </a:pathLst>
            </a:custGeom>
            <a:noFill/>
            <a:ln w="34925" cap="rnd">
              <a:solidFill>
                <a:srgbClr val="88D6F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2" name="Freeform 18"/>
            <p:cNvSpPr>
              <a:spLocks/>
            </p:cNvSpPr>
            <p:nvPr/>
          </p:nvSpPr>
          <p:spPr bwMode="auto">
            <a:xfrm>
              <a:off x="3006724" y="4856162"/>
              <a:ext cx="646113" cy="850900"/>
            </a:xfrm>
            <a:custGeom>
              <a:avLst/>
              <a:gdLst>
                <a:gd name="T0" fmla="*/ 252 w 287"/>
                <a:gd name="T1" fmla="*/ 0 h 378"/>
                <a:gd name="T2" fmla="*/ 254 w 287"/>
                <a:gd name="T3" fmla="*/ 46 h 378"/>
                <a:gd name="T4" fmla="*/ 254 w 287"/>
                <a:gd name="T5" fmla="*/ 46 h 378"/>
                <a:gd name="T6" fmla="*/ 264 w 287"/>
                <a:gd name="T7" fmla="*/ 104 h 378"/>
                <a:gd name="T8" fmla="*/ 264 w 287"/>
                <a:gd name="T9" fmla="*/ 104 h 378"/>
                <a:gd name="T10" fmla="*/ 270 w 287"/>
                <a:gd name="T11" fmla="*/ 150 h 378"/>
                <a:gd name="T12" fmla="*/ 270 w 287"/>
                <a:gd name="T13" fmla="*/ 150 h 378"/>
                <a:gd name="T14" fmla="*/ 271 w 287"/>
                <a:gd name="T15" fmla="*/ 216 h 378"/>
                <a:gd name="T16" fmla="*/ 271 w 287"/>
                <a:gd name="T17" fmla="*/ 216 h 378"/>
                <a:gd name="T18" fmla="*/ 262 w 287"/>
                <a:gd name="T19" fmla="*/ 301 h 378"/>
                <a:gd name="T20" fmla="*/ 262 w 287"/>
                <a:gd name="T21" fmla="*/ 301 h 378"/>
                <a:gd name="T22" fmla="*/ 171 w 287"/>
                <a:gd name="T23" fmla="*/ 348 h 378"/>
                <a:gd name="T24" fmla="*/ 171 w 287"/>
                <a:gd name="T25" fmla="*/ 348 h 378"/>
                <a:gd name="T26" fmla="*/ 0 w 287"/>
                <a:gd name="T27" fmla="*/ 37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7" h="378">
                  <a:moveTo>
                    <a:pt x="252" y="0"/>
                  </a:moveTo>
                  <a:cubicBezTo>
                    <a:pt x="255" y="22"/>
                    <a:pt x="253" y="28"/>
                    <a:pt x="254" y="46"/>
                  </a:cubicBezTo>
                  <a:cubicBezTo>
                    <a:pt x="254" y="46"/>
                    <a:pt x="254" y="46"/>
                    <a:pt x="254" y="46"/>
                  </a:cubicBezTo>
                  <a:cubicBezTo>
                    <a:pt x="254" y="65"/>
                    <a:pt x="259" y="73"/>
                    <a:pt x="264" y="104"/>
                  </a:cubicBezTo>
                  <a:cubicBezTo>
                    <a:pt x="264" y="104"/>
                    <a:pt x="264" y="104"/>
                    <a:pt x="264" y="104"/>
                  </a:cubicBezTo>
                  <a:cubicBezTo>
                    <a:pt x="270" y="136"/>
                    <a:pt x="274" y="115"/>
                    <a:pt x="270" y="150"/>
                  </a:cubicBezTo>
                  <a:cubicBezTo>
                    <a:pt x="270" y="150"/>
                    <a:pt x="270" y="150"/>
                    <a:pt x="270" y="150"/>
                  </a:cubicBezTo>
                  <a:cubicBezTo>
                    <a:pt x="266" y="186"/>
                    <a:pt x="267" y="190"/>
                    <a:pt x="271" y="216"/>
                  </a:cubicBezTo>
                  <a:cubicBezTo>
                    <a:pt x="271" y="216"/>
                    <a:pt x="271" y="216"/>
                    <a:pt x="271" y="216"/>
                  </a:cubicBezTo>
                  <a:cubicBezTo>
                    <a:pt x="275" y="242"/>
                    <a:pt x="287" y="265"/>
                    <a:pt x="262" y="301"/>
                  </a:cubicBezTo>
                  <a:cubicBezTo>
                    <a:pt x="262" y="301"/>
                    <a:pt x="262" y="301"/>
                    <a:pt x="262" y="301"/>
                  </a:cubicBezTo>
                  <a:cubicBezTo>
                    <a:pt x="237" y="339"/>
                    <a:pt x="199" y="346"/>
                    <a:pt x="171" y="348"/>
                  </a:cubicBezTo>
                  <a:cubicBezTo>
                    <a:pt x="171" y="348"/>
                    <a:pt x="171" y="348"/>
                    <a:pt x="171" y="348"/>
                  </a:cubicBezTo>
                  <a:cubicBezTo>
                    <a:pt x="144" y="350"/>
                    <a:pt x="0" y="378"/>
                    <a:pt x="0" y="378"/>
                  </a:cubicBezTo>
                </a:path>
              </a:pathLst>
            </a:custGeom>
            <a:noFill/>
            <a:ln w="34925" cap="rnd">
              <a:solidFill>
                <a:srgbClr val="88D6F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3" name="Freeform 19"/>
            <p:cNvSpPr>
              <a:spLocks/>
            </p:cNvSpPr>
            <p:nvPr/>
          </p:nvSpPr>
          <p:spPr bwMode="auto">
            <a:xfrm>
              <a:off x="3089274" y="5005387"/>
              <a:ext cx="493713" cy="427038"/>
            </a:xfrm>
            <a:custGeom>
              <a:avLst/>
              <a:gdLst>
                <a:gd name="T0" fmla="*/ 219 w 219"/>
                <a:gd name="T1" fmla="*/ 0 h 190"/>
                <a:gd name="T2" fmla="*/ 137 w 219"/>
                <a:gd name="T3" fmla="*/ 80 h 190"/>
                <a:gd name="T4" fmla="*/ 137 w 219"/>
                <a:gd name="T5" fmla="*/ 80 h 190"/>
                <a:gd name="T6" fmla="*/ 93 w 219"/>
                <a:gd name="T7" fmla="*/ 166 h 190"/>
                <a:gd name="T8" fmla="*/ 93 w 219"/>
                <a:gd name="T9" fmla="*/ 166 h 190"/>
                <a:gd name="T10" fmla="*/ 0 w 219"/>
                <a:gd name="T11" fmla="*/ 190 h 190"/>
              </a:gdLst>
              <a:ahLst/>
              <a:cxnLst>
                <a:cxn ang="0">
                  <a:pos x="T0" y="T1"/>
                </a:cxn>
                <a:cxn ang="0">
                  <a:pos x="T2" y="T3"/>
                </a:cxn>
                <a:cxn ang="0">
                  <a:pos x="T4" y="T5"/>
                </a:cxn>
                <a:cxn ang="0">
                  <a:pos x="T6" y="T7"/>
                </a:cxn>
                <a:cxn ang="0">
                  <a:pos x="T8" y="T9"/>
                </a:cxn>
                <a:cxn ang="0">
                  <a:pos x="T10" y="T11"/>
                </a:cxn>
              </a:cxnLst>
              <a:rect l="0" t="0" r="r" b="b"/>
              <a:pathLst>
                <a:path w="219" h="190">
                  <a:moveTo>
                    <a:pt x="219" y="0"/>
                  </a:moveTo>
                  <a:cubicBezTo>
                    <a:pt x="180" y="20"/>
                    <a:pt x="150" y="42"/>
                    <a:pt x="137" y="80"/>
                  </a:cubicBezTo>
                  <a:cubicBezTo>
                    <a:pt x="137" y="80"/>
                    <a:pt x="137" y="80"/>
                    <a:pt x="137" y="80"/>
                  </a:cubicBezTo>
                  <a:cubicBezTo>
                    <a:pt x="123" y="118"/>
                    <a:pt x="121" y="153"/>
                    <a:pt x="93" y="166"/>
                  </a:cubicBezTo>
                  <a:cubicBezTo>
                    <a:pt x="93" y="166"/>
                    <a:pt x="93" y="166"/>
                    <a:pt x="93" y="166"/>
                  </a:cubicBezTo>
                  <a:cubicBezTo>
                    <a:pt x="66" y="179"/>
                    <a:pt x="41" y="183"/>
                    <a:pt x="0" y="190"/>
                  </a:cubicBezTo>
                </a:path>
              </a:pathLst>
            </a:custGeom>
            <a:noFill/>
            <a:ln w="34925" cap="rnd">
              <a:solidFill>
                <a:srgbClr val="88D6F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4" name="Freeform 20"/>
            <p:cNvSpPr>
              <a:spLocks/>
            </p:cNvSpPr>
            <p:nvPr/>
          </p:nvSpPr>
          <p:spPr bwMode="auto">
            <a:xfrm>
              <a:off x="3959224" y="4583112"/>
              <a:ext cx="528638" cy="95250"/>
            </a:xfrm>
            <a:custGeom>
              <a:avLst/>
              <a:gdLst>
                <a:gd name="T0" fmla="*/ 0 w 235"/>
                <a:gd name="T1" fmla="*/ 42 h 42"/>
                <a:gd name="T2" fmla="*/ 75 w 235"/>
                <a:gd name="T3" fmla="*/ 13 h 42"/>
                <a:gd name="T4" fmla="*/ 75 w 235"/>
                <a:gd name="T5" fmla="*/ 13 h 42"/>
                <a:gd name="T6" fmla="*/ 131 w 235"/>
                <a:gd name="T7" fmla="*/ 12 h 42"/>
                <a:gd name="T8" fmla="*/ 131 w 235"/>
                <a:gd name="T9" fmla="*/ 12 h 42"/>
                <a:gd name="T10" fmla="*/ 235 w 235"/>
                <a:gd name="T11" fmla="*/ 0 h 42"/>
              </a:gdLst>
              <a:ahLst/>
              <a:cxnLst>
                <a:cxn ang="0">
                  <a:pos x="T0" y="T1"/>
                </a:cxn>
                <a:cxn ang="0">
                  <a:pos x="T2" y="T3"/>
                </a:cxn>
                <a:cxn ang="0">
                  <a:pos x="T4" y="T5"/>
                </a:cxn>
                <a:cxn ang="0">
                  <a:pos x="T6" y="T7"/>
                </a:cxn>
                <a:cxn ang="0">
                  <a:pos x="T8" y="T9"/>
                </a:cxn>
                <a:cxn ang="0">
                  <a:pos x="T10" y="T11"/>
                </a:cxn>
              </a:cxnLst>
              <a:rect l="0" t="0" r="r" b="b"/>
              <a:pathLst>
                <a:path w="235" h="42">
                  <a:moveTo>
                    <a:pt x="0" y="42"/>
                  </a:moveTo>
                  <a:cubicBezTo>
                    <a:pt x="32" y="30"/>
                    <a:pt x="53" y="15"/>
                    <a:pt x="75" y="13"/>
                  </a:cubicBezTo>
                  <a:cubicBezTo>
                    <a:pt x="75" y="13"/>
                    <a:pt x="75" y="13"/>
                    <a:pt x="75" y="13"/>
                  </a:cubicBezTo>
                  <a:cubicBezTo>
                    <a:pt x="96" y="11"/>
                    <a:pt x="117" y="12"/>
                    <a:pt x="131" y="12"/>
                  </a:cubicBezTo>
                  <a:cubicBezTo>
                    <a:pt x="131" y="12"/>
                    <a:pt x="131" y="12"/>
                    <a:pt x="131" y="12"/>
                  </a:cubicBezTo>
                  <a:cubicBezTo>
                    <a:pt x="153" y="10"/>
                    <a:pt x="216" y="5"/>
                    <a:pt x="235" y="0"/>
                  </a:cubicBezTo>
                </a:path>
              </a:pathLst>
            </a:custGeom>
            <a:noFill/>
            <a:ln w="34925" cap="rnd">
              <a:solidFill>
                <a:srgbClr val="88D6F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5" name="Freeform 21"/>
            <p:cNvSpPr>
              <a:spLocks/>
            </p:cNvSpPr>
            <p:nvPr/>
          </p:nvSpPr>
          <p:spPr bwMode="auto">
            <a:xfrm>
              <a:off x="3978274" y="4672012"/>
              <a:ext cx="622300" cy="146050"/>
            </a:xfrm>
            <a:custGeom>
              <a:avLst/>
              <a:gdLst>
                <a:gd name="T0" fmla="*/ 0 w 276"/>
                <a:gd name="T1" fmla="*/ 0 h 65"/>
                <a:gd name="T2" fmla="*/ 97 w 276"/>
                <a:gd name="T3" fmla="*/ 14 h 65"/>
                <a:gd name="T4" fmla="*/ 97 w 276"/>
                <a:gd name="T5" fmla="*/ 14 h 65"/>
                <a:gd name="T6" fmla="*/ 172 w 276"/>
                <a:gd name="T7" fmla="*/ 14 h 65"/>
                <a:gd name="T8" fmla="*/ 172 w 276"/>
                <a:gd name="T9" fmla="*/ 14 h 65"/>
                <a:gd name="T10" fmla="*/ 246 w 276"/>
                <a:gd name="T11" fmla="*/ 32 h 65"/>
                <a:gd name="T12" fmla="*/ 246 w 276"/>
                <a:gd name="T13" fmla="*/ 32 h 65"/>
                <a:gd name="T14" fmla="*/ 276 w 27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5">
                  <a:moveTo>
                    <a:pt x="0" y="0"/>
                  </a:moveTo>
                  <a:cubicBezTo>
                    <a:pt x="32" y="9"/>
                    <a:pt x="56" y="14"/>
                    <a:pt x="97" y="14"/>
                  </a:cubicBezTo>
                  <a:cubicBezTo>
                    <a:pt x="97" y="14"/>
                    <a:pt x="97" y="14"/>
                    <a:pt x="97" y="14"/>
                  </a:cubicBezTo>
                  <a:cubicBezTo>
                    <a:pt x="138" y="13"/>
                    <a:pt x="138" y="19"/>
                    <a:pt x="172" y="14"/>
                  </a:cubicBezTo>
                  <a:cubicBezTo>
                    <a:pt x="172" y="14"/>
                    <a:pt x="172" y="14"/>
                    <a:pt x="172" y="14"/>
                  </a:cubicBezTo>
                  <a:cubicBezTo>
                    <a:pt x="205" y="9"/>
                    <a:pt x="228" y="15"/>
                    <a:pt x="246" y="32"/>
                  </a:cubicBezTo>
                  <a:cubicBezTo>
                    <a:pt x="246" y="32"/>
                    <a:pt x="246" y="32"/>
                    <a:pt x="246" y="32"/>
                  </a:cubicBezTo>
                  <a:cubicBezTo>
                    <a:pt x="264" y="49"/>
                    <a:pt x="268" y="56"/>
                    <a:pt x="276" y="65"/>
                  </a:cubicBezTo>
                </a:path>
              </a:pathLst>
            </a:custGeom>
            <a:noFill/>
            <a:ln w="34925" cap="rnd">
              <a:solidFill>
                <a:srgbClr val="88D6F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6" name="Freeform 23"/>
            <p:cNvSpPr>
              <a:spLocks/>
            </p:cNvSpPr>
            <p:nvPr/>
          </p:nvSpPr>
          <p:spPr bwMode="auto">
            <a:xfrm>
              <a:off x="255587" y="4835525"/>
              <a:ext cx="549275" cy="428625"/>
            </a:xfrm>
            <a:custGeom>
              <a:avLst/>
              <a:gdLst>
                <a:gd name="T0" fmla="*/ 98 w 346"/>
                <a:gd name="T1" fmla="*/ 30 h 270"/>
                <a:gd name="T2" fmla="*/ 69 w 346"/>
                <a:gd name="T3" fmla="*/ 44 h 270"/>
                <a:gd name="T4" fmla="*/ 69 w 346"/>
                <a:gd name="T5" fmla="*/ 44 h 270"/>
                <a:gd name="T6" fmla="*/ 44 w 346"/>
                <a:gd name="T7" fmla="*/ 39 h 270"/>
                <a:gd name="T8" fmla="*/ 44 w 346"/>
                <a:gd name="T9" fmla="*/ 39 h 270"/>
                <a:gd name="T10" fmla="*/ 6 w 346"/>
                <a:gd name="T11" fmla="*/ 85 h 270"/>
                <a:gd name="T12" fmla="*/ 6 w 346"/>
                <a:gd name="T13" fmla="*/ 85 h 270"/>
                <a:gd name="T14" fmla="*/ 0 w 346"/>
                <a:gd name="T15" fmla="*/ 200 h 270"/>
                <a:gd name="T16" fmla="*/ 0 w 346"/>
                <a:gd name="T17" fmla="*/ 200 h 270"/>
                <a:gd name="T18" fmla="*/ 120 w 346"/>
                <a:gd name="T19" fmla="*/ 270 h 270"/>
                <a:gd name="T20" fmla="*/ 120 w 346"/>
                <a:gd name="T21" fmla="*/ 270 h 270"/>
                <a:gd name="T22" fmla="*/ 340 w 346"/>
                <a:gd name="T23" fmla="*/ 258 h 270"/>
                <a:gd name="T24" fmla="*/ 340 w 346"/>
                <a:gd name="T25" fmla="*/ 258 h 270"/>
                <a:gd name="T26" fmla="*/ 346 w 346"/>
                <a:gd name="T27" fmla="*/ 230 h 270"/>
                <a:gd name="T28" fmla="*/ 346 w 346"/>
                <a:gd name="T29" fmla="*/ 230 h 270"/>
                <a:gd name="T30" fmla="*/ 284 w 346"/>
                <a:gd name="T31" fmla="*/ 162 h 270"/>
                <a:gd name="T32" fmla="*/ 284 w 346"/>
                <a:gd name="T33" fmla="*/ 162 h 270"/>
                <a:gd name="T34" fmla="*/ 217 w 346"/>
                <a:gd name="T35" fmla="*/ 172 h 270"/>
                <a:gd name="T36" fmla="*/ 217 w 346"/>
                <a:gd name="T37" fmla="*/ 172 h 270"/>
                <a:gd name="T38" fmla="*/ 218 w 346"/>
                <a:gd name="T39" fmla="*/ 155 h 270"/>
                <a:gd name="T40" fmla="*/ 218 w 346"/>
                <a:gd name="T41" fmla="*/ 155 h 270"/>
                <a:gd name="T42" fmla="*/ 281 w 346"/>
                <a:gd name="T43" fmla="*/ 128 h 270"/>
                <a:gd name="T44" fmla="*/ 281 w 346"/>
                <a:gd name="T45" fmla="*/ 128 h 270"/>
                <a:gd name="T46" fmla="*/ 271 w 346"/>
                <a:gd name="T47" fmla="*/ 80 h 270"/>
                <a:gd name="T48" fmla="*/ 271 w 346"/>
                <a:gd name="T49" fmla="*/ 80 h 270"/>
                <a:gd name="T50" fmla="*/ 169 w 346"/>
                <a:gd name="T51" fmla="*/ 114 h 270"/>
                <a:gd name="T52" fmla="*/ 169 w 346"/>
                <a:gd name="T53" fmla="*/ 114 h 270"/>
                <a:gd name="T54" fmla="*/ 172 w 346"/>
                <a:gd name="T55" fmla="*/ 94 h 270"/>
                <a:gd name="T56" fmla="*/ 172 w 346"/>
                <a:gd name="T57" fmla="*/ 94 h 270"/>
                <a:gd name="T58" fmla="*/ 252 w 346"/>
                <a:gd name="T59" fmla="*/ 70 h 270"/>
                <a:gd name="T60" fmla="*/ 252 w 346"/>
                <a:gd name="T61" fmla="*/ 70 h 270"/>
                <a:gd name="T62" fmla="*/ 235 w 346"/>
                <a:gd name="T63" fmla="*/ 50 h 270"/>
                <a:gd name="T64" fmla="*/ 235 w 346"/>
                <a:gd name="T65" fmla="*/ 50 h 270"/>
                <a:gd name="T66" fmla="*/ 172 w 346"/>
                <a:gd name="T67" fmla="*/ 51 h 270"/>
                <a:gd name="T68" fmla="*/ 172 w 346"/>
                <a:gd name="T69" fmla="*/ 51 h 270"/>
                <a:gd name="T70" fmla="*/ 172 w 346"/>
                <a:gd name="T71" fmla="*/ 41 h 270"/>
                <a:gd name="T72" fmla="*/ 172 w 346"/>
                <a:gd name="T73" fmla="*/ 41 h 270"/>
                <a:gd name="T74" fmla="*/ 208 w 346"/>
                <a:gd name="T75" fmla="*/ 33 h 270"/>
                <a:gd name="T76" fmla="*/ 208 w 346"/>
                <a:gd name="T77" fmla="*/ 33 h 270"/>
                <a:gd name="T78" fmla="*/ 187 w 346"/>
                <a:gd name="T79" fmla="*/ 0 h 270"/>
                <a:gd name="T80" fmla="*/ 187 w 346"/>
                <a:gd name="T81" fmla="*/ 0 h 270"/>
                <a:gd name="T82" fmla="*/ 91 w 346"/>
                <a:gd name="T83" fmla="*/ 0 h 270"/>
                <a:gd name="T84" fmla="*/ 91 w 346"/>
                <a:gd name="T85" fmla="*/ 0 h 270"/>
                <a:gd name="T86" fmla="*/ 98 w 346"/>
                <a:gd name="T87" fmla="*/ 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6" h="270">
                  <a:moveTo>
                    <a:pt x="98" y="30"/>
                  </a:moveTo>
                  <a:lnTo>
                    <a:pt x="69" y="44"/>
                  </a:lnTo>
                  <a:lnTo>
                    <a:pt x="69" y="44"/>
                  </a:lnTo>
                  <a:lnTo>
                    <a:pt x="44" y="39"/>
                  </a:lnTo>
                  <a:lnTo>
                    <a:pt x="44" y="39"/>
                  </a:lnTo>
                  <a:lnTo>
                    <a:pt x="6" y="85"/>
                  </a:lnTo>
                  <a:lnTo>
                    <a:pt x="6" y="85"/>
                  </a:lnTo>
                  <a:lnTo>
                    <a:pt x="0" y="200"/>
                  </a:lnTo>
                  <a:lnTo>
                    <a:pt x="0" y="200"/>
                  </a:lnTo>
                  <a:lnTo>
                    <a:pt x="120" y="270"/>
                  </a:lnTo>
                  <a:lnTo>
                    <a:pt x="120" y="270"/>
                  </a:lnTo>
                  <a:lnTo>
                    <a:pt x="340" y="258"/>
                  </a:lnTo>
                  <a:lnTo>
                    <a:pt x="340" y="258"/>
                  </a:lnTo>
                  <a:lnTo>
                    <a:pt x="346" y="230"/>
                  </a:lnTo>
                  <a:lnTo>
                    <a:pt x="346" y="230"/>
                  </a:lnTo>
                  <a:lnTo>
                    <a:pt x="284" y="162"/>
                  </a:lnTo>
                  <a:lnTo>
                    <a:pt x="284" y="162"/>
                  </a:lnTo>
                  <a:lnTo>
                    <a:pt x="217" y="172"/>
                  </a:lnTo>
                  <a:lnTo>
                    <a:pt x="217" y="172"/>
                  </a:lnTo>
                  <a:lnTo>
                    <a:pt x="218" y="155"/>
                  </a:lnTo>
                  <a:lnTo>
                    <a:pt x="218" y="155"/>
                  </a:lnTo>
                  <a:lnTo>
                    <a:pt x="281" y="128"/>
                  </a:lnTo>
                  <a:lnTo>
                    <a:pt x="281" y="128"/>
                  </a:lnTo>
                  <a:lnTo>
                    <a:pt x="271" y="80"/>
                  </a:lnTo>
                  <a:lnTo>
                    <a:pt x="271" y="80"/>
                  </a:lnTo>
                  <a:lnTo>
                    <a:pt x="169" y="114"/>
                  </a:lnTo>
                  <a:lnTo>
                    <a:pt x="169" y="114"/>
                  </a:lnTo>
                  <a:lnTo>
                    <a:pt x="172" y="94"/>
                  </a:lnTo>
                  <a:lnTo>
                    <a:pt x="172" y="94"/>
                  </a:lnTo>
                  <a:lnTo>
                    <a:pt x="252" y="70"/>
                  </a:lnTo>
                  <a:lnTo>
                    <a:pt x="252" y="70"/>
                  </a:lnTo>
                  <a:lnTo>
                    <a:pt x="235" y="50"/>
                  </a:lnTo>
                  <a:lnTo>
                    <a:pt x="235" y="50"/>
                  </a:lnTo>
                  <a:lnTo>
                    <a:pt x="172" y="51"/>
                  </a:lnTo>
                  <a:lnTo>
                    <a:pt x="172" y="51"/>
                  </a:lnTo>
                  <a:lnTo>
                    <a:pt x="172" y="41"/>
                  </a:lnTo>
                  <a:lnTo>
                    <a:pt x="172" y="41"/>
                  </a:lnTo>
                  <a:lnTo>
                    <a:pt x="208" y="33"/>
                  </a:lnTo>
                  <a:lnTo>
                    <a:pt x="208" y="33"/>
                  </a:lnTo>
                  <a:lnTo>
                    <a:pt x="187" y="0"/>
                  </a:lnTo>
                  <a:lnTo>
                    <a:pt x="187" y="0"/>
                  </a:lnTo>
                  <a:lnTo>
                    <a:pt x="91" y="0"/>
                  </a:lnTo>
                  <a:lnTo>
                    <a:pt x="91" y="0"/>
                  </a:lnTo>
                  <a:lnTo>
                    <a:pt x="98" y="30"/>
                  </a:lnTo>
                  <a:close/>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pic>
          <p:nvPicPr>
            <p:cNvPr id="1048" name="Picture 24"/>
            <p:cNvPicPr>
              <a:picLocks noChangeAspect="1" noChangeArrowheads="1"/>
            </p:cNvPicPr>
            <p:nvPr/>
          </p:nvPicPr>
          <p:blipFill rotWithShape="1">
            <a:blip r:embed="rId3">
              <a:extLst>
                <a:ext uri="{28A0092B-C50C-407E-A947-70E740481C1C}">
                  <a14:useLocalDpi xmlns:a14="http://schemas.microsoft.com/office/drawing/2010/main" val="0"/>
                </a:ext>
              </a:extLst>
            </a:blip>
            <a:srcRect l="17183" t="3897" r="4080" b="19103"/>
            <a:stretch/>
          </p:blipFill>
          <p:spPr bwMode="auto">
            <a:xfrm>
              <a:off x="-285750" y="-176213"/>
              <a:ext cx="9482136" cy="7291388"/>
            </a:xfrm>
            <a:prstGeom prst="rect">
              <a:avLst/>
            </a:prstGeom>
            <a:solidFill>
              <a:schemeClr val="bg1">
                <a:lumMod val="85000"/>
              </a:schemeClr>
            </a:solidFill>
            <a:ln>
              <a:noFill/>
            </a:ln>
          </p:spPr>
        </p:pic>
        <p:sp>
          <p:nvSpPr>
            <p:cNvPr id="1032" name="Freeform 29"/>
            <p:cNvSpPr>
              <a:spLocks/>
            </p:cNvSpPr>
            <p:nvPr/>
          </p:nvSpPr>
          <p:spPr bwMode="auto">
            <a:xfrm>
              <a:off x="935037" y="4622800"/>
              <a:ext cx="452438" cy="269875"/>
            </a:xfrm>
            <a:custGeom>
              <a:avLst/>
              <a:gdLst>
                <a:gd name="T0" fmla="*/ 12 w 285"/>
                <a:gd name="T1" fmla="*/ 87 h 170"/>
                <a:gd name="T2" fmla="*/ 2 w 285"/>
                <a:gd name="T3" fmla="*/ 170 h 170"/>
                <a:gd name="T4" fmla="*/ 2 w 285"/>
                <a:gd name="T5" fmla="*/ 170 h 170"/>
                <a:gd name="T6" fmla="*/ 119 w 285"/>
                <a:gd name="T7" fmla="*/ 144 h 170"/>
                <a:gd name="T8" fmla="*/ 119 w 285"/>
                <a:gd name="T9" fmla="*/ 144 h 170"/>
                <a:gd name="T10" fmla="*/ 274 w 285"/>
                <a:gd name="T11" fmla="*/ 139 h 170"/>
                <a:gd name="T12" fmla="*/ 274 w 285"/>
                <a:gd name="T13" fmla="*/ 139 h 170"/>
                <a:gd name="T14" fmla="*/ 278 w 285"/>
                <a:gd name="T15" fmla="*/ 79 h 170"/>
                <a:gd name="T16" fmla="*/ 278 w 285"/>
                <a:gd name="T17" fmla="*/ 79 h 170"/>
                <a:gd name="T18" fmla="*/ 210 w 285"/>
                <a:gd name="T19" fmla="*/ 78 h 170"/>
                <a:gd name="T20" fmla="*/ 210 w 285"/>
                <a:gd name="T21" fmla="*/ 78 h 170"/>
                <a:gd name="T22" fmla="*/ 213 w 285"/>
                <a:gd name="T23" fmla="*/ 48 h 170"/>
                <a:gd name="T24" fmla="*/ 213 w 285"/>
                <a:gd name="T25" fmla="*/ 48 h 170"/>
                <a:gd name="T26" fmla="*/ 282 w 285"/>
                <a:gd name="T27" fmla="*/ 46 h 170"/>
                <a:gd name="T28" fmla="*/ 282 w 285"/>
                <a:gd name="T29" fmla="*/ 46 h 170"/>
                <a:gd name="T30" fmla="*/ 285 w 285"/>
                <a:gd name="T31" fmla="*/ 0 h 170"/>
                <a:gd name="T32" fmla="*/ 285 w 285"/>
                <a:gd name="T33" fmla="*/ 0 h 170"/>
                <a:gd name="T34" fmla="*/ 87 w 285"/>
                <a:gd name="T35" fmla="*/ 8 h 170"/>
                <a:gd name="T36" fmla="*/ 87 w 285"/>
                <a:gd name="T37" fmla="*/ 8 h 170"/>
                <a:gd name="T38" fmla="*/ 0 w 285"/>
                <a:gd name="T39" fmla="*/ 38 h 170"/>
                <a:gd name="T40" fmla="*/ 0 w 285"/>
                <a:gd name="T41" fmla="*/ 38 h 170"/>
                <a:gd name="T42" fmla="*/ 12 w 285"/>
                <a:gd name="T43" fmla="*/ 8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5" h="170">
                  <a:moveTo>
                    <a:pt x="12" y="87"/>
                  </a:moveTo>
                  <a:lnTo>
                    <a:pt x="2" y="170"/>
                  </a:lnTo>
                  <a:lnTo>
                    <a:pt x="2" y="170"/>
                  </a:lnTo>
                  <a:lnTo>
                    <a:pt x="119" y="144"/>
                  </a:lnTo>
                  <a:lnTo>
                    <a:pt x="119" y="144"/>
                  </a:lnTo>
                  <a:lnTo>
                    <a:pt x="274" y="139"/>
                  </a:lnTo>
                  <a:lnTo>
                    <a:pt x="274" y="139"/>
                  </a:lnTo>
                  <a:lnTo>
                    <a:pt x="278" y="79"/>
                  </a:lnTo>
                  <a:lnTo>
                    <a:pt x="278" y="79"/>
                  </a:lnTo>
                  <a:lnTo>
                    <a:pt x="210" y="78"/>
                  </a:lnTo>
                  <a:lnTo>
                    <a:pt x="210" y="78"/>
                  </a:lnTo>
                  <a:lnTo>
                    <a:pt x="213" y="48"/>
                  </a:lnTo>
                  <a:lnTo>
                    <a:pt x="213" y="48"/>
                  </a:lnTo>
                  <a:lnTo>
                    <a:pt x="282" y="46"/>
                  </a:lnTo>
                  <a:lnTo>
                    <a:pt x="282" y="46"/>
                  </a:lnTo>
                  <a:lnTo>
                    <a:pt x="285" y="0"/>
                  </a:lnTo>
                  <a:lnTo>
                    <a:pt x="285" y="0"/>
                  </a:lnTo>
                  <a:lnTo>
                    <a:pt x="87" y="8"/>
                  </a:lnTo>
                  <a:lnTo>
                    <a:pt x="87" y="8"/>
                  </a:lnTo>
                  <a:lnTo>
                    <a:pt x="0" y="38"/>
                  </a:lnTo>
                  <a:lnTo>
                    <a:pt x="0" y="38"/>
                  </a:lnTo>
                  <a:lnTo>
                    <a:pt x="12" y="87"/>
                  </a:lnTo>
                  <a:close/>
                </a:path>
              </a:pathLst>
            </a:custGeom>
            <a:solidFill>
              <a:srgbClr val="F5F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3" name="Freeform 30"/>
            <p:cNvSpPr>
              <a:spLocks/>
            </p:cNvSpPr>
            <p:nvPr/>
          </p:nvSpPr>
          <p:spPr bwMode="auto">
            <a:xfrm>
              <a:off x="255587" y="4835525"/>
              <a:ext cx="549275" cy="428625"/>
            </a:xfrm>
            <a:custGeom>
              <a:avLst/>
              <a:gdLst>
                <a:gd name="T0" fmla="*/ 340 w 346"/>
                <a:gd name="T1" fmla="*/ 258 h 270"/>
                <a:gd name="T2" fmla="*/ 120 w 346"/>
                <a:gd name="T3" fmla="*/ 270 h 270"/>
                <a:gd name="T4" fmla="*/ 0 w 346"/>
                <a:gd name="T5" fmla="*/ 200 h 270"/>
                <a:gd name="T6" fmla="*/ 6 w 346"/>
                <a:gd name="T7" fmla="*/ 85 h 270"/>
                <a:gd name="T8" fmla="*/ 44 w 346"/>
                <a:gd name="T9" fmla="*/ 39 h 270"/>
                <a:gd name="T10" fmla="*/ 69 w 346"/>
                <a:gd name="T11" fmla="*/ 44 h 270"/>
                <a:gd name="T12" fmla="*/ 98 w 346"/>
                <a:gd name="T13" fmla="*/ 30 h 270"/>
                <a:gd name="T14" fmla="*/ 91 w 346"/>
                <a:gd name="T15" fmla="*/ 0 h 270"/>
                <a:gd name="T16" fmla="*/ 187 w 346"/>
                <a:gd name="T17" fmla="*/ 0 h 270"/>
                <a:gd name="T18" fmla="*/ 208 w 346"/>
                <a:gd name="T19" fmla="*/ 33 h 270"/>
                <a:gd name="T20" fmla="*/ 172 w 346"/>
                <a:gd name="T21" fmla="*/ 41 h 270"/>
                <a:gd name="T22" fmla="*/ 172 w 346"/>
                <a:gd name="T23" fmla="*/ 51 h 270"/>
                <a:gd name="T24" fmla="*/ 235 w 346"/>
                <a:gd name="T25" fmla="*/ 50 h 270"/>
                <a:gd name="T26" fmla="*/ 252 w 346"/>
                <a:gd name="T27" fmla="*/ 70 h 270"/>
                <a:gd name="T28" fmla="*/ 172 w 346"/>
                <a:gd name="T29" fmla="*/ 94 h 270"/>
                <a:gd name="T30" fmla="*/ 169 w 346"/>
                <a:gd name="T31" fmla="*/ 114 h 270"/>
                <a:gd name="T32" fmla="*/ 271 w 346"/>
                <a:gd name="T33" fmla="*/ 80 h 270"/>
                <a:gd name="T34" fmla="*/ 281 w 346"/>
                <a:gd name="T35" fmla="*/ 128 h 270"/>
                <a:gd name="T36" fmla="*/ 218 w 346"/>
                <a:gd name="T37" fmla="*/ 155 h 270"/>
                <a:gd name="T38" fmla="*/ 217 w 346"/>
                <a:gd name="T39" fmla="*/ 172 h 270"/>
                <a:gd name="T40" fmla="*/ 284 w 346"/>
                <a:gd name="T41" fmla="*/ 162 h 270"/>
                <a:gd name="T42" fmla="*/ 346 w 346"/>
                <a:gd name="T43" fmla="*/ 230 h 270"/>
                <a:gd name="T44" fmla="*/ 340 w 346"/>
                <a:gd name="T45" fmla="*/ 25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6" h="270">
                  <a:moveTo>
                    <a:pt x="340" y="258"/>
                  </a:moveTo>
                  <a:lnTo>
                    <a:pt x="120" y="270"/>
                  </a:lnTo>
                  <a:lnTo>
                    <a:pt x="0" y="200"/>
                  </a:lnTo>
                  <a:lnTo>
                    <a:pt x="6" y="85"/>
                  </a:lnTo>
                  <a:lnTo>
                    <a:pt x="44" y="39"/>
                  </a:lnTo>
                  <a:lnTo>
                    <a:pt x="69" y="44"/>
                  </a:lnTo>
                  <a:lnTo>
                    <a:pt x="98" y="30"/>
                  </a:lnTo>
                  <a:lnTo>
                    <a:pt x="91" y="0"/>
                  </a:lnTo>
                  <a:lnTo>
                    <a:pt x="187" y="0"/>
                  </a:lnTo>
                  <a:lnTo>
                    <a:pt x="208" y="33"/>
                  </a:lnTo>
                  <a:lnTo>
                    <a:pt x="172" y="41"/>
                  </a:lnTo>
                  <a:lnTo>
                    <a:pt x="172" y="51"/>
                  </a:lnTo>
                  <a:lnTo>
                    <a:pt x="235" y="50"/>
                  </a:lnTo>
                  <a:lnTo>
                    <a:pt x="252" y="70"/>
                  </a:lnTo>
                  <a:lnTo>
                    <a:pt x="172" y="94"/>
                  </a:lnTo>
                  <a:lnTo>
                    <a:pt x="169" y="114"/>
                  </a:lnTo>
                  <a:lnTo>
                    <a:pt x="271" y="80"/>
                  </a:lnTo>
                  <a:lnTo>
                    <a:pt x="281" y="128"/>
                  </a:lnTo>
                  <a:lnTo>
                    <a:pt x="218" y="155"/>
                  </a:lnTo>
                  <a:lnTo>
                    <a:pt x="217" y="172"/>
                  </a:lnTo>
                  <a:lnTo>
                    <a:pt x="284" y="162"/>
                  </a:lnTo>
                  <a:lnTo>
                    <a:pt x="346" y="230"/>
                  </a:lnTo>
                  <a:lnTo>
                    <a:pt x="340" y="258"/>
                  </a:lnTo>
                  <a:close/>
                </a:path>
              </a:pathLst>
            </a:custGeom>
            <a:solidFill>
              <a:srgbClr val="F5F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4" name="Freeform 31"/>
            <p:cNvSpPr>
              <a:spLocks noEditPoints="1"/>
            </p:cNvSpPr>
            <p:nvPr/>
          </p:nvSpPr>
          <p:spPr bwMode="auto">
            <a:xfrm>
              <a:off x="7218362" y="4662487"/>
              <a:ext cx="79375" cy="84138"/>
            </a:xfrm>
            <a:custGeom>
              <a:avLst/>
              <a:gdLst>
                <a:gd name="T0" fmla="*/ 30 w 35"/>
                <a:gd name="T1" fmla="*/ 6 h 37"/>
                <a:gd name="T2" fmla="*/ 20 w 35"/>
                <a:gd name="T3" fmla="*/ 15 h 37"/>
                <a:gd name="T4" fmla="*/ 12 w 35"/>
                <a:gd name="T5" fmla="*/ 9 h 37"/>
                <a:gd name="T6" fmla="*/ 15 w 35"/>
                <a:gd name="T7" fmla="*/ 6 h 37"/>
                <a:gd name="T8" fmla="*/ 30 w 35"/>
                <a:gd name="T9" fmla="*/ 6 h 37"/>
                <a:gd name="T10" fmla="*/ 14 w 35"/>
                <a:gd name="T11" fmla="*/ 21 h 37"/>
                <a:gd name="T12" fmla="*/ 23 w 35"/>
                <a:gd name="T13" fmla="*/ 16 h 37"/>
                <a:gd name="T14" fmla="*/ 33 w 35"/>
                <a:gd name="T15" fmla="*/ 6 h 37"/>
                <a:gd name="T16" fmla="*/ 33 w 35"/>
                <a:gd name="T17" fmla="*/ 4 h 37"/>
                <a:gd name="T18" fmla="*/ 17 w 35"/>
                <a:gd name="T19" fmla="*/ 4 h 37"/>
                <a:gd name="T20" fmla="*/ 19 w 35"/>
                <a:gd name="T21" fmla="*/ 1 h 37"/>
                <a:gd name="T22" fmla="*/ 16 w 35"/>
                <a:gd name="T23" fmla="*/ 0 h 37"/>
                <a:gd name="T24" fmla="*/ 2 w 35"/>
                <a:gd name="T25" fmla="*/ 11 h 37"/>
                <a:gd name="T26" fmla="*/ 4 w 35"/>
                <a:gd name="T27" fmla="*/ 14 h 37"/>
                <a:gd name="T28" fmla="*/ 9 w 35"/>
                <a:gd name="T29" fmla="*/ 11 h 37"/>
                <a:gd name="T30" fmla="*/ 17 w 35"/>
                <a:gd name="T31" fmla="*/ 17 h 37"/>
                <a:gd name="T32" fmla="*/ 0 w 35"/>
                <a:gd name="T33" fmla="*/ 22 h 37"/>
                <a:gd name="T34" fmla="*/ 2 w 35"/>
                <a:gd name="T35" fmla="*/ 25 h 37"/>
                <a:gd name="T36" fmla="*/ 9 w 35"/>
                <a:gd name="T37" fmla="*/ 23 h 37"/>
                <a:gd name="T38" fmla="*/ 9 w 35"/>
                <a:gd name="T39" fmla="*/ 37 h 37"/>
                <a:gd name="T40" fmla="*/ 35 w 35"/>
                <a:gd name="T41" fmla="*/ 37 h 37"/>
                <a:gd name="T42" fmla="*/ 35 w 35"/>
                <a:gd name="T43" fmla="*/ 21 h 37"/>
                <a:gd name="T44" fmla="*/ 14 w 35"/>
                <a:gd name="T45" fmla="*/ 21 h 37"/>
                <a:gd name="T46" fmla="*/ 32 w 35"/>
                <a:gd name="T47" fmla="*/ 24 h 37"/>
                <a:gd name="T48" fmla="*/ 32 w 35"/>
                <a:gd name="T49" fmla="*/ 34 h 37"/>
                <a:gd name="T50" fmla="*/ 12 w 35"/>
                <a:gd name="T51" fmla="*/ 34 h 37"/>
                <a:gd name="T52" fmla="*/ 12 w 35"/>
                <a:gd name="T53" fmla="*/ 24 h 37"/>
                <a:gd name="T54" fmla="*/ 32 w 35"/>
                <a:gd name="T55"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37">
                  <a:moveTo>
                    <a:pt x="30" y="6"/>
                  </a:moveTo>
                  <a:cubicBezTo>
                    <a:pt x="28" y="9"/>
                    <a:pt x="25" y="12"/>
                    <a:pt x="20" y="15"/>
                  </a:cubicBezTo>
                  <a:cubicBezTo>
                    <a:pt x="17" y="12"/>
                    <a:pt x="15" y="11"/>
                    <a:pt x="12" y="9"/>
                  </a:cubicBezTo>
                  <a:cubicBezTo>
                    <a:pt x="13" y="8"/>
                    <a:pt x="14" y="8"/>
                    <a:pt x="15" y="6"/>
                  </a:cubicBezTo>
                  <a:lnTo>
                    <a:pt x="30" y="6"/>
                  </a:lnTo>
                  <a:close/>
                  <a:moveTo>
                    <a:pt x="14" y="21"/>
                  </a:moveTo>
                  <a:cubicBezTo>
                    <a:pt x="17" y="20"/>
                    <a:pt x="19" y="19"/>
                    <a:pt x="23" y="16"/>
                  </a:cubicBezTo>
                  <a:cubicBezTo>
                    <a:pt x="28" y="13"/>
                    <a:pt x="31" y="10"/>
                    <a:pt x="33" y="6"/>
                  </a:cubicBezTo>
                  <a:cubicBezTo>
                    <a:pt x="33" y="4"/>
                    <a:pt x="33" y="4"/>
                    <a:pt x="33" y="4"/>
                  </a:cubicBezTo>
                  <a:cubicBezTo>
                    <a:pt x="17" y="4"/>
                    <a:pt x="17" y="4"/>
                    <a:pt x="17" y="4"/>
                  </a:cubicBezTo>
                  <a:cubicBezTo>
                    <a:pt x="19" y="1"/>
                    <a:pt x="19" y="1"/>
                    <a:pt x="19" y="1"/>
                  </a:cubicBezTo>
                  <a:cubicBezTo>
                    <a:pt x="16" y="0"/>
                    <a:pt x="16" y="0"/>
                    <a:pt x="16" y="0"/>
                  </a:cubicBezTo>
                  <a:cubicBezTo>
                    <a:pt x="13" y="5"/>
                    <a:pt x="8" y="9"/>
                    <a:pt x="2" y="11"/>
                  </a:cubicBezTo>
                  <a:cubicBezTo>
                    <a:pt x="4" y="14"/>
                    <a:pt x="4" y="14"/>
                    <a:pt x="4" y="14"/>
                  </a:cubicBezTo>
                  <a:cubicBezTo>
                    <a:pt x="6" y="13"/>
                    <a:pt x="7" y="12"/>
                    <a:pt x="9" y="11"/>
                  </a:cubicBezTo>
                  <a:cubicBezTo>
                    <a:pt x="13" y="13"/>
                    <a:pt x="14" y="14"/>
                    <a:pt x="17" y="17"/>
                  </a:cubicBezTo>
                  <a:cubicBezTo>
                    <a:pt x="12" y="19"/>
                    <a:pt x="8" y="20"/>
                    <a:pt x="0" y="22"/>
                  </a:cubicBezTo>
                  <a:cubicBezTo>
                    <a:pt x="2" y="25"/>
                    <a:pt x="2" y="25"/>
                    <a:pt x="2" y="25"/>
                  </a:cubicBezTo>
                  <a:cubicBezTo>
                    <a:pt x="5" y="24"/>
                    <a:pt x="6" y="24"/>
                    <a:pt x="9" y="23"/>
                  </a:cubicBezTo>
                  <a:cubicBezTo>
                    <a:pt x="9" y="37"/>
                    <a:pt x="9" y="37"/>
                    <a:pt x="9" y="37"/>
                  </a:cubicBezTo>
                  <a:cubicBezTo>
                    <a:pt x="35" y="37"/>
                    <a:pt x="35" y="37"/>
                    <a:pt x="35" y="37"/>
                  </a:cubicBezTo>
                  <a:cubicBezTo>
                    <a:pt x="35" y="21"/>
                    <a:pt x="35" y="21"/>
                    <a:pt x="35" y="21"/>
                  </a:cubicBezTo>
                  <a:lnTo>
                    <a:pt x="14" y="21"/>
                  </a:lnTo>
                  <a:close/>
                  <a:moveTo>
                    <a:pt x="32" y="24"/>
                  </a:moveTo>
                  <a:cubicBezTo>
                    <a:pt x="32" y="34"/>
                    <a:pt x="32" y="34"/>
                    <a:pt x="32" y="34"/>
                  </a:cubicBezTo>
                  <a:cubicBezTo>
                    <a:pt x="12" y="34"/>
                    <a:pt x="12" y="34"/>
                    <a:pt x="12" y="34"/>
                  </a:cubicBezTo>
                  <a:cubicBezTo>
                    <a:pt x="12" y="24"/>
                    <a:pt x="12" y="24"/>
                    <a:pt x="12" y="24"/>
                  </a:cubicBezTo>
                  <a:lnTo>
                    <a:pt x="32" y="24"/>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5" name="Freeform 32"/>
            <p:cNvSpPr>
              <a:spLocks noEditPoints="1"/>
            </p:cNvSpPr>
            <p:nvPr/>
          </p:nvSpPr>
          <p:spPr bwMode="auto">
            <a:xfrm>
              <a:off x="7313612" y="4667250"/>
              <a:ext cx="82550" cy="80963"/>
            </a:xfrm>
            <a:custGeom>
              <a:avLst/>
              <a:gdLst>
                <a:gd name="T0" fmla="*/ 12 w 37"/>
                <a:gd name="T1" fmla="*/ 20 h 36"/>
                <a:gd name="T2" fmla="*/ 12 w 37"/>
                <a:gd name="T3" fmla="*/ 17 h 36"/>
                <a:gd name="T4" fmla="*/ 15 w 37"/>
                <a:gd name="T5" fmla="*/ 17 h 36"/>
                <a:gd name="T6" fmla="*/ 15 w 37"/>
                <a:gd name="T7" fmla="*/ 0 h 36"/>
                <a:gd name="T8" fmla="*/ 35 w 37"/>
                <a:gd name="T9" fmla="*/ 0 h 36"/>
                <a:gd name="T10" fmla="*/ 35 w 37"/>
                <a:gd name="T11" fmla="*/ 3 h 36"/>
                <a:gd name="T12" fmla="*/ 18 w 37"/>
                <a:gd name="T13" fmla="*/ 3 h 36"/>
                <a:gd name="T14" fmla="*/ 18 w 37"/>
                <a:gd name="T15" fmla="*/ 6 h 36"/>
                <a:gd name="T16" fmla="*/ 34 w 37"/>
                <a:gd name="T17" fmla="*/ 6 h 36"/>
                <a:gd name="T18" fmla="*/ 34 w 37"/>
                <a:gd name="T19" fmla="*/ 8 h 36"/>
                <a:gd name="T20" fmla="*/ 18 w 37"/>
                <a:gd name="T21" fmla="*/ 8 h 36"/>
                <a:gd name="T22" fmla="*/ 18 w 37"/>
                <a:gd name="T23" fmla="*/ 11 h 36"/>
                <a:gd name="T24" fmla="*/ 34 w 37"/>
                <a:gd name="T25" fmla="*/ 11 h 36"/>
                <a:gd name="T26" fmla="*/ 34 w 37"/>
                <a:gd name="T27" fmla="*/ 14 h 36"/>
                <a:gd name="T28" fmla="*/ 18 w 37"/>
                <a:gd name="T29" fmla="*/ 14 h 36"/>
                <a:gd name="T30" fmla="*/ 18 w 37"/>
                <a:gd name="T31" fmla="*/ 17 h 36"/>
                <a:gd name="T32" fmla="*/ 36 w 37"/>
                <a:gd name="T33" fmla="*/ 17 h 36"/>
                <a:gd name="T34" fmla="*/ 36 w 37"/>
                <a:gd name="T35" fmla="*/ 20 h 36"/>
                <a:gd name="T36" fmla="*/ 26 w 37"/>
                <a:gd name="T37" fmla="*/ 20 h 36"/>
                <a:gd name="T38" fmla="*/ 28 w 37"/>
                <a:gd name="T39" fmla="*/ 24 h 36"/>
                <a:gd name="T40" fmla="*/ 34 w 37"/>
                <a:gd name="T41" fmla="*/ 20 h 36"/>
                <a:gd name="T42" fmla="*/ 36 w 37"/>
                <a:gd name="T43" fmla="*/ 22 h 36"/>
                <a:gd name="T44" fmla="*/ 30 w 37"/>
                <a:gd name="T45" fmla="*/ 27 h 36"/>
                <a:gd name="T46" fmla="*/ 37 w 37"/>
                <a:gd name="T47" fmla="*/ 33 h 36"/>
                <a:gd name="T48" fmla="*/ 35 w 37"/>
                <a:gd name="T49" fmla="*/ 36 h 36"/>
                <a:gd name="T50" fmla="*/ 23 w 37"/>
                <a:gd name="T51" fmla="*/ 20 h 36"/>
                <a:gd name="T52" fmla="*/ 18 w 37"/>
                <a:gd name="T53" fmla="*/ 20 h 36"/>
                <a:gd name="T54" fmla="*/ 18 w 37"/>
                <a:gd name="T55" fmla="*/ 31 h 36"/>
                <a:gd name="T56" fmla="*/ 27 w 37"/>
                <a:gd name="T57" fmla="*/ 30 h 36"/>
                <a:gd name="T58" fmla="*/ 27 w 37"/>
                <a:gd name="T59" fmla="*/ 33 h 36"/>
                <a:gd name="T60" fmla="*/ 12 w 37"/>
                <a:gd name="T61" fmla="*/ 35 h 36"/>
                <a:gd name="T62" fmla="*/ 12 w 37"/>
                <a:gd name="T63" fmla="*/ 32 h 36"/>
                <a:gd name="T64" fmla="*/ 15 w 37"/>
                <a:gd name="T65" fmla="*/ 32 h 36"/>
                <a:gd name="T66" fmla="*/ 15 w 37"/>
                <a:gd name="T67" fmla="*/ 20 h 36"/>
                <a:gd name="T68" fmla="*/ 12 w 37"/>
                <a:gd name="T69" fmla="*/ 20 h 36"/>
                <a:gd name="T70" fmla="*/ 12 w 37"/>
                <a:gd name="T71" fmla="*/ 18 h 36"/>
                <a:gd name="T72" fmla="*/ 12 w 37"/>
                <a:gd name="T73" fmla="*/ 23 h 36"/>
                <a:gd name="T74" fmla="*/ 5 w 37"/>
                <a:gd name="T75" fmla="*/ 36 h 36"/>
                <a:gd name="T76" fmla="*/ 2 w 37"/>
                <a:gd name="T77" fmla="*/ 36 h 36"/>
                <a:gd name="T78" fmla="*/ 1 w 37"/>
                <a:gd name="T79" fmla="*/ 33 h 36"/>
                <a:gd name="T80" fmla="*/ 4 w 37"/>
                <a:gd name="T81" fmla="*/ 33 h 36"/>
                <a:gd name="T82" fmla="*/ 5 w 37"/>
                <a:gd name="T83" fmla="*/ 33 h 36"/>
                <a:gd name="T84" fmla="*/ 8 w 37"/>
                <a:gd name="T85" fmla="*/ 32 h 36"/>
                <a:gd name="T86" fmla="*/ 9 w 37"/>
                <a:gd name="T87" fmla="*/ 23 h 36"/>
                <a:gd name="T88" fmla="*/ 9 w 37"/>
                <a:gd name="T89" fmla="*/ 21 h 36"/>
                <a:gd name="T90" fmla="*/ 0 w 37"/>
                <a:gd name="T91" fmla="*/ 21 h 36"/>
                <a:gd name="T92" fmla="*/ 2 w 37"/>
                <a:gd name="T93" fmla="*/ 9 h 36"/>
                <a:gd name="T94" fmla="*/ 9 w 37"/>
                <a:gd name="T95" fmla="*/ 9 h 36"/>
                <a:gd name="T96" fmla="*/ 9 w 37"/>
                <a:gd name="T97" fmla="*/ 3 h 36"/>
                <a:gd name="T98" fmla="*/ 0 w 37"/>
                <a:gd name="T99" fmla="*/ 3 h 36"/>
                <a:gd name="T100" fmla="*/ 0 w 37"/>
                <a:gd name="T101" fmla="*/ 0 h 36"/>
                <a:gd name="T102" fmla="*/ 12 w 37"/>
                <a:gd name="T103" fmla="*/ 0 h 36"/>
                <a:gd name="T104" fmla="*/ 12 w 37"/>
                <a:gd name="T105" fmla="*/ 12 h 36"/>
                <a:gd name="T106" fmla="*/ 4 w 37"/>
                <a:gd name="T107" fmla="*/ 12 h 36"/>
                <a:gd name="T108" fmla="*/ 4 w 37"/>
                <a:gd name="T109" fmla="*/ 18 h 36"/>
                <a:gd name="T110" fmla="*/ 12 w 37"/>
                <a:gd name="T11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36">
                  <a:moveTo>
                    <a:pt x="12" y="20"/>
                  </a:moveTo>
                  <a:cubicBezTo>
                    <a:pt x="12" y="17"/>
                    <a:pt x="12" y="17"/>
                    <a:pt x="12" y="17"/>
                  </a:cubicBezTo>
                  <a:cubicBezTo>
                    <a:pt x="15" y="17"/>
                    <a:pt x="15" y="17"/>
                    <a:pt x="15" y="17"/>
                  </a:cubicBezTo>
                  <a:cubicBezTo>
                    <a:pt x="15" y="0"/>
                    <a:pt x="15" y="0"/>
                    <a:pt x="15" y="0"/>
                  </a:cubicBezTo>
                  <a:cubicBezTo>
                    <a:pt x="35" y="0"/>
                    <a:pt x="35" y="0"/>
                    <a:pt x="35" y="0"/>
                  </a:cubicBezTo>
                  <a:cubicBezTo>
                    <a:pt x="35" y="3"/>
                    <a:pt x="35" y="3"/>
                    <a:pt x="35" y="3"/>
                  </a:cubicBezTo>
                  <a:cubicBezTo>
                    <a:pt x="18" y="3"/>
                    <a:pt x="18" y="3"/>
                    <a:pt x="18" y="3"/>
                  </a:cubicBezTo>
                  <a:cubicBezTo>
                    <a:pt x="18" y="6"/>
                    <a:pt x="18" y="6"/>
                    <a:pt x="18" y="6"/>
                  </a:cubicBezTo>
                  <a:cubicBezTo>
                    <a:pt x="34" y="6"/>
                    <a:pt x="34" y="6"/>
                    <a:pt x="34" y="6"/>
                  </a:cubicBezTo>
                  <a:cubicBezTo>
                    <a:pt x="34" y="8"/>
                    <a:pt x="34" y="8"/>
                    <a:pt x="34" y="8"/>
                  </a:cubicBezTo>
                  <a:cubicBezTo>
                    <a:pt x="18" y="8"/>
                    <a:pt x="18" y="8"/>
                    <a:pt x="18" y="8"/>
                  </a:cubicBezTo>
                  <a:cubicBezTo>
                    <a:pt x="18" y="11"/>
                    <a:pt x="18" y="11"/>
                    <a:pt x="18" y="11"/>
                  </a:cubicBezTo>
                  <a:cubicBezTo>
                    <a:pt x="34" y="11"/>
                    <a:pt x="34" y="11"/>
                    <a:pt x="34" y="11"/>
                  </a:cubicBezTo>
                  <a:cubicBezTo>
                    <a:pt x="34" y="14"/>
                    <a:pt x="34" y="14"/>
                    <a:pt x="34" y="14"/>
                  </a:cubicBezTo>
                  <a:cubicBezTo>
                    <a:pt x="18" y="14"/>
                    <a:pt x="18" y="14"/>
                    <a:pt x="18" y="14"/>
                  </a:cubicBezTo>
                  <a:cubicBezTo>
                    <a:pt x="18" y="17"/>
                    <a:pt x="18" y="17"/>
                    <a:pt x="18" y="17"/>
                  </a:cubicBezTo>
                  <a:cubicBezTo>
                    <a:pt x="36" y="17"/>
                    <a:pt x="36" y="17"/>
                    <a:pt x="36" y="17"/>
                  </a:cubicBezTo>
                  <a:cubicBezTo>
                    <a:pt x="36" y="20"/>
                    <a:pt x="36" y="20"/>
                    <a:pt x="36" y="20"/>
                  </a:cubicBezTo>
                  <a:cubicBezTo>
                    <a:pt x="26" y="20"/>
                    <a:pt x="26" y="20"/>
                    <a:pt x="26" y="20"/>
                  </a:cubicBezTo>
                  <a:cubicBezTo>
                    <a:pt x="27" y="22"/>
                    <a:pt x="27" y="23"/>
                    <a:pt x="28" y="24"/>
                  </a:cubicBezTo>
                  <a:cubicBezTo>
                    <a:pt x="30" y="23"/>
                    <a:pt x="32" y="22"/>
                    <a:pt x="34" y="20"/>
                  </a:cubicBezTo>
                  <a:cubicBezTo>
                    <a:pt x="36" y="22"/>
                    <a:pt x="36" y="22"/>
                    <a:pt x="36" y="22"/>
                  </a:cubicBezTo>
                  <a:cubicBezTo>
                    <a:pt x="33" y="25"/>
                    <a:pt x="32" y="25"/>
                    <a:pt x="30" y="27"/>
                  </a:cubicBezTo>
                  <a:cubicBezTo>
                    <a:pt x="32" y="30"/>
                    <a:pt x="33" y="31"/>
                    <a:pt x="37" y="33"/>
                  </a:cubicBezTo>
                  <a:cubicBezTo>
                    <a:pt x="35" y="36"/>
                    <a:pt x="35" y="36"/>
                    <a:pt x="35" y="36"/>
                  </a:cubicBezTo>
                  <a:cubicBezTo>
                    <a:pt x="28" y="31"/>
                    <a:pt x="25" y="27"/>
                    <a:pt x="23" y="20"/>
                  </a:cubicBezTo>
                  <a:cubicBezTo>
                    <a:pt x="18" y="20"/>
                    <a:pt x="18" y="20"/>
                    <a:pt x="18" y="20"/>
                  </a:cubicBezTo>
                  <a:cubicBezTo>
                    <a:pt x="18" y="31"/>
                    <a:pt x="18" y="31"/>
                    <a:pt x="18" y="31"/>
                  </a:cubicBezTo>
                  <a:cubicBezTo>
                    <a:pt x="22" y="31"/>
                    <a:pt x="23" y="31"/>
                    <a:pt x="27" y="30"/>
                  </a:cubicBezTo>
                  <a:cubicBezTo>
                    <a:pt x="27" y="33"/>
                    <a:pt x="27" y="33"/>
                    <a:pt x="27" y="33"/>
                  </a:cubicBezTo>
                  <a:cubicBezTo>
                    <a:pt x="22" y="34"/>
                    <a:pt x="19" y="34"/>
                    <a:pt x="12" y="35"/>
                  </a:cubicBezTo>
                  <a:cubicBezTo>
                    <a:pt x="12" y="32"/>
                    <a:pt x="12" y="32"/>
                    <a:pt x="12" y="32"/>
                  </a:cubicBezTo>
                  <a:cubicBezTo>
                    <a:pt x="15" y="32"/>
                    <a:pt x="15" y="32"/>
                    <a:pt x="15" y="32"/>
                  </a:cubicBezTo>
                  <a:cubicBezTo>
                    <a:pt x="15" y="20"/>
                    <a:pt x="15" y="20"/>
                    <a:pt x="15" y="20"/>
                  </a:cubicBezTo>
                  <a:lnTo>
                    <a:pt x="12" y="20"/>
                  </a:lnTo>
                  <a:close/>
                  <a:moveTo>
                    <a:pt x="12" y="18"/>
                  </a:moveTo>
                  <a:cubicBezTo>
                    <a:pt x="12" y="23"/>
                    <a:pt x="12" y="23"/>
                    <a:pt x="12" y="23"/>
                  </a:cubicBezTo>
                  <a:cubicBezTo>
                    <a:pt x="11" y="34"/>
                    <a:pt x="10" y="36"/>
                    <a:pt x="5" y="36"/>
                  </a:cubicBezTo>
                  <a:cubicBezTo>
                    <a:pt x="2" y="36"/>
                    <a:pt x="2" y="36"/>
                    <a:pt x="2" y="36"/>
                  </a:cubicBezTo>
                  <a:cubicBezTo>
                    <a:pt x="1" y="33"/>
                    <a:pt x="1" y="33"/>
                    <a:pt x="1" y="33"/>
                  </a:cubicBezTo>
                  <a:cubicBezTo>
                    <a:pt x="4" y="33"/>
                    <a:pt x="4" y="33"/>
                    <a:pt x="4" y="33"/>
                  </a:cubicBezTo>
                  <a:cubicBezTo>
                    <a:pt x="5" y="33"/>
                    <a:pt x="5" y="33"/>
                    <a:pt x="5" y="33"/>
                  </a:cubicBezTo>
                  <a:cubicBezTo>
                    <a:pt x="6" y="33"/>
                    <a:pt x="7" y="33"/>
                    <a:pt x="8" y="32"/>
                  </a:cubicBezTo>
                  <a:cubicBezTo>
                    <a:pt x="8" y="31"/>
                    <a:pt x="9" y="27"/>
                    <a:pt x="9" y="23"/>
                  </a:cubicBezTo>
                  <a:cubicBezTo>
                    <a:pt x="9" y="21"/>
                    <a:pt x="9" y="21"/>
                    <a:pt x="9" y="21"/>
                  </a:cubicBezTo>
                  <a:cubicBezTo>
                    <a:pt x="0" y="21"/>
                    <a:pt x="0" y="21"/>
                    <a:pt x="0" y="21"/>
                  </a:cubicBezTo>
                  <a:cubicBezTo>
                    <a:pt x="2" y="9"/>
                    <a:pt x="2" y="9"/>
                    <a:pt x="2" y="9"/>
                  </a:cubicBezTo>
                  <a:cubicBezTo>
                    <a:pt x="9" y="9"/>
                    <a:pt x="9" y="9"/>
                    <a:pt x="9" y="9"/>
                  </a:cubicBezTo>
                  <a:cubicBezTo>
                    <a:pt x="9" y="3"/>
                    <a:pt x="9" y="3"/>
                    <a:pt x="9" y="3"/>
                  </a:cubicBezTo>
                  <a:cubicBezTo>
                    <a:pt x="0" y="3"/>
                    <a:pt x="0" y="3"/>
                    <a:pt x="0" y="3"/>
                  </a:cubicBezTo>
                  <a:cubicBezTo>
                    <a:pt x="0" y="0"/>
                    <a:pt x="0" y="0"/>
                    <a:pt x="0" y="0"/>
                  </a:cubicBezTo>
                  <a:cubicBezTo>
                    <a:pt x="12" y="0"/>
                    <a:pt x="12" y="0"/>
                    <a:pt x="12" y="0"/>
                  </a:cubicBezTo>
                  <a:cubicBezTo>
                    <a:pt x="12" y="12"/>
                    <a:pt x="12" y="12"/>
                    <a:pt x="12" y="12"/>
                  </a:cubicBezTo>
                  <a:cubicBezTo>
                    <a:pt x="4" y="12"/>
                    <a:pt x="4" y="12"/>
                    <a:pt x="4" y="12"/>
                  </a:cubicBezTo>
                  <a:cubicBezTo>
                    <a:pt x="4" y="18"/>
                    <a:pt x="4" y="18"/>
                    <a:pt x="4" y="18"/>
                  </a:cubicBezTo>
                  <a:lnTo>
                    <a:pt x="12" y="18"/>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6" name="Freeform 33"/>
            <p:cNvSpPr>
              <a:spLocks noEditPoints="1"/>
            </p:cNvSpPr>
            <p:nvPr/>
          </p:nvSpPr>
          <p:spPr bwMode="auto">
            <a:xfrm>
              <a:off x="7402512" y="4665662"/>
              <a:ext cx="82550" cy="82550"/>
            </a:xfrm>
            <a:custGeom>
              <a:avLst/>
              <a:gdLst>
                <a:gd name="T0" fmla="*/ 8 w 36"/>
                <a:gd name="T1" fmla="*/ 16 h 37"/>
                <a:gd name="T2" fmla="*/ 3 w 36"/>
                <a:gd name="T3" fmla="*/ 36 h 37"/>
                <a:gd name="T4" fmla="*/ 0 w 36"/>
                <a:gd name="T5" fmla="*/ 35 h 37"/>
                <a:gd name="T6" fmla="*/ 5 w 36"/>
                <a:gd name="T7" fmla="*/ 16 h 37"/>
                <a:gd name="T8" fmla="*/ 5 w 36"/>
                <a:gd name="T9" fmla="*/ 0 h 37"/>
                <a:gd name="T10" fmla="*/ 8 w 36"/>
                <a:gd name="T11" fmla="*/ 0 h 37"/>
                <a:gd name="T12" fmla="*/ 8 w 36"/>
                <a:gd name="T13" fmla="*/ 16 h 37"/>
                <a:gd name="T14" fmla="*/ 21 w 36"/>
                <a:gd name="T15" fmla="*/ 33 h 37"/>
                <a:gd name="T16" fmla="*/ 18 w 36"/>
                <a:gd name="T17" fmla="*/ 33 h 37"/>
                <a:gd name="T18" fmla="*/ 18 w 36"/>
                <a:gd name="T19" fmla="*/ 2 h 37"/>
                <a:gd name="T20" fmla="*/ 21 w 36"/>
                <a:gd name="T21" fmla="*/ 2 h 37"/>
                <a:gd name="T22" fmla="*/ 21 w 36"/>
                <a:gd name="T23" fmla="*/ 33 h 37"/>
                <a:gd name="T24" fmla="*/ 36 w 36"/>
                <a:gd name="T25" fmla="*/ 37 h 37"/>
                <a:gd name="T26" fmla="*/ 33 w 36"/>
                <a:gd name="T27" fmla="*/ 37 h 37"/>
                <a:gd name="T28" fmla="*/ 33 w 36"/>
                <a:gd name="T29" fmla="*/ 0 h 37"/>
                <a:gd name="T30" fmla="*/ 36 w 36"/>
                <a:gd name="T31" fmla="*/ 0 h 37"/>
                <a:gd name="T32" fmla="*/ 36 w 36"/>
                <a:gd name="T3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7">
                  <a:moveTo>
                    <a:pt x="8" y="16"/>
                  </a:moveTo>
                  <a:cubicBezTo>
                    <a:pt x="8" y="27"/>
                    <a:pt x="7" y="31"/>
                    <a:pt x="3" y="36"/>
                  </a:cubicBezTo>
                  <a:cubicBezTo>
                    <a:pt x="0" y="35"/>
                    <a:pt x="0" y="35"/>
                    <a:pt x="0" y="35"/>
                  </a:cubicBezTo>
                  <a:cubicBezTo>
                    <a:pt x="4" y="30"/>
                    <a:pt x="5" y="26"/>
                    <a:pt x="5" y="16"/>
                  </a:cubicBezTo>
                  <a:cubicBezTo>
                    <a:pt x="5" y="0"/>
                    <a:pt x="5" y="0"/>
                    <a:pt x="5" y="0"/>
                  </a:cubicBezTo>
                  <a:cubicBezTo>
                    <a:pt x="8" y="0"/>
                    <a:pt x="8" y="0"/>
                    <a:pt x="8" y="0"/>
                  </a:cubicBezTo>
                  <a:lnTo>
                    <a:pt x="8" y="16"/>
                  </a:lnTo>
                  <a:close/>
                  <a:moveTo>
                    <a:pt x="21" y="33"/>
                  </a:moveTo>
                  <a:cubicBezTo>
                    <a:pt x="18" y="33"/>
                    <a:pt x="18" y="33"/>
                    <a:pt x="18" y="33"/>
                  </a:cubicBezTo>
                  <a:cubicBezTo>
                    <a:pt x="18" y="2"/>
                    <a:pt x="18" y="2"/>
                    <a:pt x="18" y="2"/>
                  </a:cubicBezTo>
                  <a:cubicBezTo>
                    <a:pt x="21" y="2"/>
                    <a:pt x="21" y="2"/>
                    <a:pt x="21" y="2"/>
                  </a:cubicBezTo>
                  <a:lnTo>
                    <a:pt x="21" y="33"/>
                  </a:lnTo>
                  <a:close/>
                  <a:moveTo>
                    <a:pt x="36" y="37"/>
                  </a:moveTo>
                  <a:cubicBezTo>
                    <a:pt x="33" y="37"/>
                    <a:pt x="33" y="37"/>
                    <a:pt x="33" y="37"/>
                  </a:cubicBezTo>
                  <a:cubicBezTo>
                    <a:pt x="33" y="0"/>
                    <a:pt x="33" y="0"/>
                    <a:pt x="33" y="0"/>
                  </a:cubicBezTo>
                  <a:cubicBezTo>
                    <a:pt x="36" y="0"/>
                    <a:pt x="36" y="0"/>
                    <a:pt x="36" y="0"/>
                  </a:cubicBezTo>
                  <a:lnTo>
                    <a:pt x="36" y="3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5" name="Freeform 42"/>
            <p:cNvSpPr>
              <a:spLocks/>
            </p:cNvSpPr>
            <p:nvPr/>
          </p:nvSpPr>
          <p:spPr bwMode="auto">
            <a:xfrm>
              <a:off x="4514849" y="5842000"/>
              <a:ext cx="82550" cy="84138"/>
            </a:xfrm>
            <a:custGeom>
              <a:avLst/>
              <a:gdLst>
                <a:gd name="T0" fmla="*/ 0 w 37"/>
                <a:gd name="T1" fmla="*/ 34 h 37"/>
                <a:gd name="T2" fmla="*/ 16 w 37"/>
                <a:gd name="T3" fmla="*/ 12 h 37"/>
                <a:gd name="T4" fmla="*/ 0 w 37"/>
                <a:gd name="T5" fmla="*/ 12 h 37"/>
                <a:gd name="T6" fmla="*/ 0 w 37"/>
                <a:gd name="T7" fmla="*/ 9 h 37"/>
                <a:gd name="T8" fmla="*/ 16 w 37"/>
                <a:gd name="T9" fmla="*/ 9 h 37"/>
                <a:gd name="T10" fmla="*/ 17 w 37"/>
                <a:gd name="T11" fmla="*/ 4 h 37"/>
                <a:gd name="T12" fmla="*/ 17 w 37"/>
                <a:gd name="T13" fmla="*/ 0 h 37"/>
                <a:gd name="T14" fmla="*/ 20 w 37"/>
                <a:gd name="T15" fmla="*/ 0 h 37"/>
                <a:gd name="T16" fmla="*/ 20 w 37"/>
                <a:gd name="T17" fmla="*/ 4 h 37"/>
                <a:gd name="T18" fmla="*/ 19 w 37"/>
                <a:gd name="T19" fmla="*/ 9 h 37"/>
                <a:gd name="T20" fmla="*/ 36 w 37"/>
                <a:gd name="T21" fmla="*/ 9 h 37"/>
                <a:gd name="T22" fmla="*/ 36 w 37"/>
                <a:gd name="T23" fmla="*/ 12 h 37"/>
                <a:gd name="T24" fmla="*/ 20 w 37"/>
                <a:gd name="T25" fmla="*/ 12 h 37"/>
                <a:gd name="T26" fmla="*/ 37 w 37"/>
                <a:gd name="T27" fmla="*/ 34 h 37"/>
                <a:gd name="T28" fmla="*/ 35 w 37"/>
                <a:gd name="T29" fmla="*/ 37 h 37"/>
                <a:gd name="T30" fmla="*/ 18 w 37"/>
                <a:gd name="T31" fmla="*/ 15 h 37"/>
                <a:gd name="T32" fmla="*/ 2 w 37"/>
                <a:gd name="T33" fmla="*/ 36 h 37"/>
                <a:gd name="T34" fmla="*/ 0 w 37"/>
                <a:gd name="T3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7">
                  <a:moveTo>
                    <a:pt x="0" y="34"/>
                  </a:moveTo>
                  <a:cubicBezTo>
                    <a:pt x="8" y="29"/>
                    <a:pt x="14" y="21"/>
                    <a:pt x="16" y="12"/>
                  </a:cubicBezTo>
                  <a:cubicBezTo>
                    <a:pt x="0" y="12"/>
                    <a:pt x="0" y="12"/>
                    <a:pt x="0" y="12"/>
                  </a:cubicBezTo>
                  <a:cubicBezTo>
                    <a:pt x="0" y="9"/>
                    <a:pt x="0" y="9"/>
                    <a:pt x="0" y="9"/>
                  </a:cubicBezTo>
                  <a:cubicBezTo>
                    <a:pt x="16" y="9"/>
                    <a:pt x="16" y="9"/>
                    <a:pt x="16" y="9"/>
                  </a:cubicBezTo>
                  <a:cubicBezTo>
                    <a:pt x="17" y="7"/>
                    <a:pt x="17" y="6"/>
                    <a:pt x="17" y="4"/>
                  </a:cubicBezTo>
                  <a:cubicBezTo>
                    <a:pt x="17" y="0"/>
                    <a:pt x="17" y="0"/>
                    <a:pt x="17" y="0"/>
                  </a:cubicBezTo>
                  <a:cubicBezTo>
                    <a:pt x="20" y="0"/>
                    <a:pt x="20" y="0"/>
                    <a:pt x="20" y="0"/>
                  </a:cubicBezTo>
                  <a:cubicBezTo>
                    <a:pt x="20" y="4"/>
                    <a:pt x="20" y="4"/>
                    <a:pt x="20" y="4"/>
                  </a:cubicBezTo>
                  <a:cubicBezTo>
                    <a:pt x="20" y="5"/>
                    <a:pt x="20" y="7"/>
                    <a:pt x="19" y="9"/>
                  </a:cubicBezTo>
                  <a:cubicBezTo>
                    <a:pt x="36" y="9"/>
                    <a:pt x="36" y="9"/>
                    <a:pt x="36" y="9"/>
                  </a:cubicBezTo>
                  <a:cubicBezTo>
                    <a:pt x="36" y="12"/>
                    <a:pt x="36" y="12"/>
                    <a:pt x="36" y="12"/>
                  </a:cubicBezTo>
                  <a:cubicBezTo>
                    <a:pt x="20" y="12"/>
                    <a:pt x="20" y="12"/>
                    <a:pt x="20" y="12"/>
                  </a:cubicBezTo>
                  <a:cubicBezTo>
                    <a:pt x="24" y="22"/>
                    <a:pt x="29" y="28"/>
                    <a:pt x="37" y="34"/>
                  </a:cubicBezTo>
                  <a:cubicBezTo>
                    <a:pt x="35" y="37"/>
                    <a:pt x="35" y="37"/>
                    <a:pt x="35" y="37"/>
                  </a:cubicBezTo>
                  <a:cubicBezTo>
                    <a:pt x="27" y="31"/>
                    <a:pt x="22" y="24"/>
                    <a:pt x="18" y="15"/>
                  </a:cubicBezTo>
                  <a:cubicBezTo>
                    <a:pt x="16" y="25"/>
                    <a:pt x="10" y="32"/>
                    <a:pt x="2" y="36"/>
                  </a:cubicBezTo>
                  <a:lnTo>
                    <a:pt x="0" y="34"/>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7" name="Freeform 43"/>
            <p:cNvSpPr>
              <a:spLocks noEditPoints="1"/>
            </p:cNvSpPr>
            <p:nvPr/>
          </p:nvSpPr>
          <p:spPr bwMode="auto">
            <a:xfrm>
              <a:off x="4605337" y="5842000"/>
              <a:ext cx="80963" cy="84138"/>
            </a:xfrm>
            <a:custGeom>
              <a:avLst/>
              <a:gdLst>
                <a:gd name="T0" fmla="*/ 23 w 36"/>
                <a:gd name="T1" fmla="*/ 32 h 37"/>
                <a:gd name="T2" fmla="*/ 23 w 36"/>
                <a:gd name="T3" fmla="*/ 6 h 37"/>
                <a:gd name="T4" fmla="*/ 33 w 36"/>
                <a:gd name="T5" fmla="*/ 6 h 37"/>
                <a:gd name="T6" fmla="*/ 33 w 36"/>
                <a:gd name="T7" fmla="*/ 32 h 37"/>
                <a:gd name="T8" fmla="*/ 23 w 36"/>
                <a:gd name="T9" fmla="*/ 32 h 37"/>
                <a:gd name="T10" fmla="*/ 19 w 36"/>
                <a:gd name="T11" fmla="*/ 21 h 37"/>
                <a:gd name="T12" fmla="*/ 12 w 36"/>
                <a:gd name="T13" fmla="*/ 13 h 37"/>
                <a:gd name="T14" fmla="*/ 18 w 36"/>
                <a:gd name="T15" fmla="*/ 13 h 37"/>
                <a:gd name="T16" fmla="*/ 18 w 36"/>
                <a:gd name="T17" fmla="*/ 10 h 37"/>
                <a:gd name="T18" fmla="*/ 12 w 36"/>
                <a:gd name="T19" fmla="*/ 10 h 37"/>
                <a:gd name="T20" fmla="*/ 12 w 36"/>
                <a:gd name="T21" fmla="*/ 4 h 37"/>
                <a:gd name="T22" fmla="*/ 19 w 36"/>
                <a:gd name="T23" fmla="*/ 2 h 37"/>
                <a:gd name="T24" fmla="*/ 17 w 36"/>
                <a:gd name="T25" fmla="*/ 0 h 37"/>
                <a:gd name="T26" fmla="*/ 1 w 36"/>
                <a:gd name="T27" fmla="*/ 3 h 37"/>
                <a:gd name="T28" fmla="*/ 3 w 36"/>
                <a:gd name="T29" fmla="*/ 6 h 37"/>
                <a:gd name="T30" fmla="*/ 9 w 36"/>
                <a:gd name="T31" fmla="*/ 5 h 37"/>
                <a:gd name="T32" fmla="*/ 9 w 36"/>
                <a:gd name="T33" fmla="*/ 10 h 37"/>
                <a:gd name="T34" fmla="*/ 1 w 36"/>
                <a:gd name="T35" fmla="*/ 10 h 37"/>
                <a:gd name="T36" fmla="*/ 1 w 36"/>
                <a:gd name="T37" fmla="*/ 13 h 37"/>
                <a:gd name="T38" fmla="*/ 9 w 36"/>
                <a:gd name="T39" fmla="*/ 13 h 37"/>
                <a:gd name="T40" fmla="*/ 0 w 36"/>
                <a:gd name="T41" fmla="*/ 25 h 37"/>
                <a:gd name="T42" fmla="*/ 2 w 36"/>
                <a:gd name="T43" fmla="*/ 28 h 37"/>
                <a:gd name="T44" fmla="*/ 9 w 36"/>
                <a:gd name="T45" fmla="*/ 18 h 37"/>
                <a:gd name="T46" fmla="*/ 9 w 36"/>
                <a:gd name="T47" fmla="*/ 37 h 37"/>
                <a:gd name="T48" fmla="*/ 12 w 36"/>
                <a:gd name="T49" fmla="*/ 37 h 37"/>
                <a:gd name="T50" fmla="*/ 12 w 36"/>
                <a:gd name="T51" fmla="*/ 17 h 37"/>
                <a:gd name="T52" fmla="*/ 17 w 36"/>
                <a:gd name="T53" fmla="*/ 23 h 37"/>
                <a:gd name="T54" fmla="*/ 19 w 36"/>
                <a:gd name="T55" fmla="*/ 21 h 37"/>
                <a:gd name="T56" fmla="*/ 20 w 36"/>
                <a:gd name="T57" fmla="*/ 35 h 37"/>
                <a:gd name="T58" fmla="*/ 36 w 36"/>
                <a:gd name="T59" fmla="*/ 35 h 37"/>
                <a:gd name="T60" fmla="*/ 36 w 36"/>
                <a:gd name="T61" fmla="*/ 3 h 37"/>
                <a:gd name="T62" fmla="*/ 20 w 36"/>
                <a:gd name="T63" fmla="*/ 3 h 37"/>
                <a:gd name="T64" fmla="*/ 20 w 36"/>
                <a:gd name="T65"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7">
                  <a:moveTo>
                    <a:pt x="23" y="32"/>
                  </a:moveTo>
                  <a:cubicBezTo>
                    <a:pt x="23" y="6"/>
                    <a:pt x="23" y="6"/>
                    <a:pt x="23" y="6"/>
                  </a:cubicBezTo>
                  <a:cubicBezTo>
                    <a:pt x="33" y="6"/>
                    <a:pt x="33" y="6"/>
                    <a:pt x="33" y="6"/>
                  </a:cubicBezTo>
                  <a:cubicBezTo>
                    <a:pt x="33" y="32"/>
                    <a:pt x="33" y="32"/>
                    <a:pt x="33" y="32"/>
                  </a:cubicBezTo>
                  <a:lnTo>
                    <a:pt x="23" y="32"/>
                  </a:lnTo>
                  <a:close/>
                  <a:moveTo>
                    <a:pt x="19" y="21"/>
                  </a:moveTo>
                  <a:cubicBezTo>
                    <a:pt x="16" y="18"/>
                    <a:pt x="14" y="17"/>
                    <a:pt x="12" y="13"/>
                  </a:cubicBezTo>
                  <a:cubicBezTo>
                    <a:pt x="18" y="13"/>
                    <a:pt x="18" y="13"/>
                    <a:pt x="18" y="13"/>
                  </a:cubicBezTo>
                  <a:cubicBezTo>
                    <a:pt x="18" y="10"/>
                    <a:pt x="18" y="10"/>
                    <a:pt x="18" y="10"/>
                  </a:cubicBezTo>
                  <a:cubicBezTo>
                    <a:pt x="12" y="10"/>
                    <a:pt x="12" y="10"/>
                    <a:pt x="12" y="10"/>
                  </a:cubicBezTo>
                  <a:cubicBezTo>
                    <a:pt x="12" y="4"/>
                    <a:pt x="12" y="4"/>
                    <a:pt x="12" y="4"/>
                  </a:cubicBezTo>
                  <a:cubicBezTo>
                    <a:pt x="15" y="3"/>
                    <a:pt x="15" y="3"/>
                    <a:pt x="19" y="2"/>
                  </a:cubicBezTo>
                  <a:cubicBezTo>
                    <a:pt x="17" y="0"/>
                    <a:pt x="17" y="0"/>
                    <a:pt x="17" y="0"/>
                  </a:cubicBezTo>
                  <a:cubicBezTo>
                    <a:pt x="14" y="1"/>
                    <a:pt x="9" y="2"/>
                    <a:pt x="1" y="3"/>
                  </a:cubicBezTo>
                  <a:cubicBezTo>
                    <a:pt x="3" y="6"/>
                    <a:pt x="3" y="6"/>
                    <a:pt x="3" y="6"/>
                  </a:cubicBezTo>
                  <a:cubicBezTo>
                    <a:pt x="6" y="5"/>
                    <a:pt x="7" y="5"/>
                    <a:pt x="9" y="5"/>
                  </a:cubicBezTo>
                  <a:cubicBezTo>
                    <a:pt x="9" y="10"/>
                    <a:pt x="9" y="10"/>
                    <a:pt x="9" y="10"/>
                  </a:cubicBezTo>
                  <a:cubicBezTo>
                    <a:pt x="1" y="10"/>
                    <a:pt x="1" y="10"/>
                    <a:pt x="1" y="10"/>
                  </a:cubicBezTo>
                  <a:cubicBezTo>
                    <a:pt x="1" y="13"/>
                    <a:pt x="1" y="13"/>
                    <a:pt x="1" y="13"/>
                  </a:cubicBezTo>
                  <a:cubicBezTo>
                    <a:pt x="9" y="13"/>
                    <a:pt x="9" y="13"/>
                    <a:pt x="9" y="13"/>
                  </a:cubicBezTo>
                  <a:cubicBezTo>
                    <a:pt x="7" y="17"/>
                    <a:pt x="5" y="21"/>
                    <a:pt x="0" y="25"/>
                  </a:cubicBezTo>
                  <a:cubicBezTo>
                    <a:pt x="2" y="28"/>
                    <a:pt x="2" y="28"/>
                    <a:pt x="2" y="28"/>
                  </a:cubicBezTo>
                  <a:cubicBezTo>
                    <a:pt x="5" y="25"/>
                    <a:pt x="7" y="23"/>
                    <a:pt x="9" y="18"/>
                  </a:cubicBezTo>
                  <a:cubicBezTo>
                    <a:pt x="9" y="37"/>
                    <a:pt x="9" y="37"/>
                    <a:pt x="9" y="37"/>
                  </a:cubicBezTo>
                  <a:cubicBezTo>
                    <a:pt x="12" y="37"/>
                    <a:pt x="12" y="37"/>
                    <a:pt x="12" y="37"/>
                  </a:cubicBezTo>
                  <a:cubicBezTo>
                    <a:pt x="12" y="17"/>
                    <a:pt x="12" y="17"/>
                    <a:pt x="12" y="17"/>
                  </a:cubicBezTo>
                  <a:cubicBezTo>
                    <a:pt x="14" y="19"/>
                    <a:pt x="15" y="21"/>
                    <a:pt x="17" y="23"/>
                  </a:cubicBezTo>
                  <a:lnTo>
                    <a:pt x="19" y="21"/>
                  </a:lnTo>
                  <a:close/>
                  <a:moveTo>
                    <a:pt x="20" y="35"/>
                  </a:moveTo>
                  <a:cubicBezTo>
                    <a:pt x="36" y="35"/>
                    <a:pt x="36" y="35"/>
                    <a:pt x="36" y="35"/>
                  </a:cubicBezTo>
                  <a:cubicBezTo>
                    <a:pt x="36" y="3"/>
                    <a:pt x="36" y="3"/>
                    <a:pt x="36" y="3"/>
                  </a:cubicBezTo>
                  <a:cubicBezTo>
                    <a:pt x="20" y="3"/>
                    <a:pt x="20" y="3"/>
                    <a:pt x="20" y="3"/>
                  </a:cubicBezTo>
                  <a:lnTo>
                    <a:pt x="20" y="35"/>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9" name="Freeform 44"/>
            <p:cNvSpPr>
              <a:spLocks noEditPoints="1"/>
            </p:cNvSpPr>
            <p:nvPr/>
          </p:nvSpPr>
          <p:spPr bwMode="auto">
            <a:xfrm>
              <a:off x="4697412" y="5842000"/>
              <a:ext cx="80963" cy="80963"/>
            </a:xfrm>
            <a:custGeom>
              <a:avLst/>
              <a:gdLst>
                <a:gd name="T0" fmla="*/ 8 w 36"/>
                <a:gd name="T1" fmla="*/ 16 h 36"/>
                <a:gd name="T2" fmla="*/ 3 w 36"/>
                <a:gd name="T3" fmla="*/ 36 h 36"/>
                <a:gd name="T4" fmla="*/ 0 w 36"/>
                <a:gd name="T5" fmla="*/ 34 h 36"/>
                <a:gd name="T6" fmla="*/ 5 w 36"/>
                <a:gd name="T7" fmla="*/ 16 h 36"/>
                <a:gd name="T8" fmla="*/ 5 w 36"/>
                <a:gd name="T9" fmla="*/ 0 h 36"/>
                <a:gd name="T10" fmla="*/ 8 w 36"/>
                <a:gd name="T11" fmla="*/ 0 h 36"/>
                <a:gd name="T12" fmla="*/ 8 w 36"/>
                <a:gd name="T13" fmla="*/ 16 h 36"/>
                <a:gd name="T14" fmla="*/ 21 w 36"/>
                <a:gd name="T15" fmla="*/ 33 h 36"/>
                <a:gd name="T16" fmla="*/ 18 w 36"/>
                <a:gd name="T17" fmla="*/ 33 h 36"/>
                <a:gd name="T18" fmla="*/ 18 w 36"/>
                <a:gd name="T19" fmla="*/ 2 h 36"/>
                <a:gd name="T20" fmla="*/ 21 w 36"/>
                <a:gd name="T21" fmla="*/ 2 h 36"/>
                <a:gd name="T22" fmla="*/ 21 w 36"/>
                <a:gd name="T23" fmla="*/ 33 h 36"/>
                <a:gd name="T24" fmla="*/ 36 w 36"/>
                <a:gd name="T25" fmla="*/ 36 h 36"/>
                <a:gd name="T26" fmla="*/ 33 w 36"/>
                <a:gd name="T27" fmla="*/ 36 h 36"/>
                <a:gd name="T28" fmla="*/ 33 w 36"/>
                <a:gd name="T29" fmla="*/ 0 h 36"/>
                <a:gd name="T30" fmla="*/ 36 w 36"/>
                <a:gd name="T31" fmla="*/ 0 h 36"/>
                <a:gd name="T32" fmla="*/ 36 w 36"/>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6">
                  <a:moveTo>
                    <a:pt x="8" y="16"/>
                  </a:moveTo>
                  <a:cubicBezTo>
                    <a:pt x="8" y="27"/>
                    <a:pt x="7" y="31"/>
                    <a:pt x="3" y="36"/>
                  </a:cubicBezTo>
                  <a:cubicBezTo>
                    <a:pt x="0" y="34"/>
                    <a:pt x="0" y="34"/>
                    <a:pt x="0" y="34"/>
                  </a:cubicBezTo>
                  <a:cubicBezTo>
                    <a:pt x="4" y="30"/>
                    <a:pt x="5" y="26"/>
                    <a:pt x="5" y="16"/>
                  </a:cubicBezTo>
                  <a:cubicBezTo>
                    <a:pt x="5" y="0"/>
                    <a:pt x="5" y="0"/>
                    <a:pt x="5" y="0"/>
                  </a:cubicBezTo>
                  <a:cubicBezTo>
                    <a:pt x="8" y="0"/>
                    <a:pt x="8" y="0"/>
                    <a:pt x="8" y="0"/>
                  </a:cubicBezTo>
                  <a:lnTo>
                    <a:pt x="8" y="16"/>
                  </a:lnTo>
                  <a:close/>
                  <a:moveTo>
                    <a:pt x="21" y="33"/>
                  </a:moveTo>
                  <a:cubicBezTo>
                    <a:pt x="18" y="33"/>
                    <a:pt x="18" y="33"/>
                    <a:pt x="18" y="33"/>
                  </a:cubicBezTo>
                  <a:cubicBezTo>
                    <a:pt x="18" y="2"/>
                    <a:pt x="18" y="2"/>
                    <a:pt x="18" y="2"/>
                  </a:cubicBezTo>
                  <a:cubicBezTo>
                    <a:pt x="21" y="2"/>
                    <a:pt x="21" y="2"/>
                    <a:pt x="21" y="2"/>
                  </a:cubicBezTo>
                  <a:lnTo>
                    <a:pt x="21" y="33"/>
                  </a:lnTo>
                  <a:close/>
                  <a:moveTo>
                    <a:pt x="36" y="36"/>
                  </a:moveTo>
                  <a:cubicBezTo>
                    <a:pt x="33" y="36"/>
                    <a:pt x="33" y="36"/>
                    <a:pt x="33" y="36"/>
                  </a:cubicBezTo>
                  <a:cubicBezTo>
                    <a:pt x="33" y="0"/>
                    <a:pt x="33" y="0"/>
                    <a:pt x="33" y="0"/>
                  </a:cubicBezTo>
                  <a:cubicBezTo>
                    <a:pt x="36" y="0"/>
                    <a:pt x="36" y="0"/>
                    <a:pt x="36" y="0"/>
                  </a:cubicBezTo>
                  <a:lnTo>
                    <a:pt x="36" y="36"/>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0" name="Freeform 45"/>
            <p:cNvSpPr>
              <a:spLocks/>
            </p:cNvSpPr>
            <p:nvPr/>
          </p:nvSpPr>
          <p:spPr bwMode="auto">
            <a:xfrm>
              <a:off x="6327774" y="4113212"/>
              <a:ext cx="82550" cy="84138"/>
            </a:xfrm>
            <a:custGeom>
              <a:avLst/>
              <a:gdLst>
                <a:gd name="T0" fmla="*/ 7 w 37"/>
                <a:gd name="T1" fmla="*/ 19 h 37"/>
                <a:gd name="T2" fmla="*/ 2 w 37"/>
                <a:gd name="T3" fmla="*/ 22 h 37"/>
                <a:gd name="T4" fmla="*/ 0 w 37"/>
                <a:gd name="T5" fmla="*/ 20 h 37"/>
                <a:gd name="T6" fmla="*/ 13 w 37"/>
                <a:gd name="T7" fmla="*/ 7 h 37"/>
                <a:gd name="T8" fmla="*/ 2 w 37"/>
                <a:gd name="T9" fmla="*/ 7 h 37"/>
                <a:gd name="T10" fmla="*/ 2 w 37"/>
                <a:gd name="T11" fmla="*/ 5 h 37"/>
                <a:gd name="T12" fmla="*/ 14 w 37"/>
                <a:gd name="T13" fmla="*/ 5 h 37"/>
                <a:gd name="T14" fmla="*/ 16 w 37"/>
                <a:gd name="T15" fmla="*/ 0 h 37"/>
                <a:gd name="T16" fmla="*/ 19 w 37"/>
                <a:gd name="T17" fmla="*/ 0 h 37"/>
                <a:gd name="T18" fmla="*/ 17 w 37"/>
                <a:gd name="T19" fmla="*/ 5 h 37"/>
                <a:gd name="T20" fmla="*/ 37 w 37"/>
                <a:gd name="T21" fmla="*/ 5 h 37"/>
                <a:gd name="T22" fmla="*/ 37 w 37"/>
                <a:gd name="T23" fmla="*/ 7 h 37"/>
                <a:gd name="T24" fmla="*/ 16 w 37"/>
                <a:gd name="T25" fmla="*/ 7 h 37"/>
                <a:gd name="T26" fmla="*/ 11 w 37"/>
                <a:gd name="T27" fmla="*/ 15 h 37"/>
                <a:gd name="T28" fmla="*/ 19 w 37"/>
                <a:gd name="T29" fmla="*/ 15 h 37"/>
                <a:gd name="T30" fmla="*/ 19 w 37"/>
                <a:gd name="T31" fmla="*/ 10 h 37"/>
                <a:gd name="T32" fmla="*/ 22 w 37"/>
                <a:gd name="T33" fmla="*/ 10 h 37"/>
                <a:gd name="T34" fmla="*/ 22 w 37"/>
                <a:gd name="T35" fmla="*/ 15 h 37"/>
                <a:gd name="T36" fmla="*/ 35 w 37"/>
                <a:gd name="T37" fmla="*/ 15 h 37"/>
                <a:gd name="T38" fmla="*/ 35 w 37"/>
                <a:gd name="T39" fmla="*/ 30 h 37"/>
                <a:gd name="T40" fmla="*/ 30 w 37"/>
                <a:gd name="T41" fmla="*/ 34 h 37"/>
                <a:gd name="T42" fmla="*/ 26 w 37"/>
                <a:gd name="T43" fmla="*/ 34 h 37"/>
                <a:gd name="T44" fmla="*/ 25 w 37"/>
                <a:gd name="T45" fmla="*/ 31 h 37"/>
                <a:gd name="T46" fmla="*/ 27 w 37"/>
                <a:gd name="T47" fmla="*/ 31 h 37"/>
                <a:gd name="T48" fmla="*/ 30 w 37"/>
                <a:gd name="T49" fmla="*/ 31 h 37"/>
                <a:gd name="T50" fmla="*/ 32 w 37"/>
                <a:gd name="T51" fmla="*/ 30 h 37"/>
                <a:gd name="T52" fmla="*/ 32 w 37"/>
                <a:gd name="T53" fmla="*/ 18 h 37"/>
                <a:gd name="T54" fmla="*/ 22 w 37"/>
                <a:gd name="T55" fmla="*/ 18 h 37"/>
                <a:gd name="T56" fmla="*/ 22 w 37"/>
                <a:gd name="T57" fmla="*/ 37 h 37"/>
                <a:gd name="T58" fmla="*/ 19 w 37"/>
                <a:gd name="T59" fmla="*/ 37 h 37"/>
                <a:gd name="T60" fmla="*/ 19 w 37"/>
                <a:gd name="T61" fmla="*/ 18 h 37"/>
                <a:gd name="T62" fmla="*/ 10 w 37"/>
                <a:gd name="T63" fmla="*/ 18 h 37"/>
                <a:gd name="T64" fmla="*/ 10 w 37"/>
                <a:gd name="T65" fmla="*/ 34 h 37"/>
                <a:gd name="T66" fmla="*/ 7 w 37"/>
                <a:gd name="T67" fmla="*/ 34 h 37"/>
                <a:gd name="T68" fmla="*/ 7 w 37"/>
                <a:gd name="T6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7">
                  <a:moveTo>
                    <a:pt x="7" y="19"/>
                  </a:moveTo>
                  <a:cubicBezTo>
                    <a:pt x="5" y="20"/>
                    <a:pt x="5" y="21"/>
                    <a:pt x="2" y="22"/>
                  </a:cubicBezTo>
                  <a:cubicBezTo>
                    <a:pt x="0" y="20"/>
                    <a:pt x="0" y="20"/>
                    <a:pt x="0" y="20"/>
                  </a:cubicBezTo>
                  <a:cubicBezTo>
                    <a:pt x="6" y="16"/>
                    <a:pt x="10" y="13"/>
                    <a:pt x="13" y="7"/>
                  </a:cubicBezTo>
                  <a:cubicBezTo>
                    <a:pt x="2" y="7"/>
                    <a:pt x="2" y="7"/>
                    <a:pt x="2" y="7"/>
                  </a:cubicBezTo>
                  <a:cubicBezTo>
                    <a:pt x="2" y="5"/>
                    <a:pt x="2" y="5"/>
                    <a:pt x="2" y="5"/>
                  </a:cubicBezTo>
                  <a:cubicBezTo>
                    <a:pt x="14" y="5"/>
                    <a:pt x="14" y="5"/>
                    <a:pt x="14" y="5"/>
                  </a:cubicBezTo>
                  <a:cubicBezTo>
                    <a:pt x="15" y="2"/>
                    <a:pt x="15" y="2"/>
                    <a:pt x="16" y="0"/>
                  </a:cubicBezTo>
                  <a:cubicBezTo>
                    <a:pt x="19" y="0"/>
                    <a:pt x="19" y="0"/>
                    <a:pt x="19" y="0"/>
                  </a:cubicBezTo>
                  <a:cubicBezTo>
                    <a:pt x="18" y="2"/>
                    <a:pt x="18" y="3"/>
                    <a:pt x="17" y="5"/>
                  </a:cubicBezTo>
                  <a:cubicBezTo>
                    <a:pt x="37" y="5"/>
                    <a:pt x="37" y="5"/>
                    <a:pt x="37" y="5"/>
                  </a:cubicBezTo>
                  <a:cubicBezTo>
                    <a:pt x="37" y="7"/>
                    <a:pt x="37" y="7"/>
                    <a:pt x="37" y="7"/>
                  </a:cubicBezTo>
                  <a:cubicBezTo>
                    <a:pt x="16" y="7"/>
                    <a:pt x="16" y="7"/>
                    <a:pt x="16" y="7"/>
                  </a:cubicBezTo>
                  <a:cubicBezTo>
                    <a:pt x="14" y="11"/>
                    <a:pt x="13" y="13"/>
                    <a:pt x="11" y="15"/>
                  </a:cubicBezTo>
                  <a:cubicBezTo>
                    <a:pt x="19" y="15"/>
                    <a:pt x="19" y="15"/>
                    <a:pt x="19" y="15"/>
                  </a:cubicBezTo>
                  <a:cubicBezTo>
                    <a:pt x="19" y="10"/>
                    <a:pt x="19" y="10"/>
                    <a:pt x="19" y="10"/>
                  </a:cubicBezTo>
                  <a:cubicBezTo>
                    <a:pt x="22" y="10"/>
                    <a:pt x="22" y="10"/>
                    <a:pt x="22" y="10"/>
                  </a:cubicBezTo>
                  <a:cubicBezTo>
                    <a:pt x="22" y="15"/>
                    <a:pt x="22" y="15"/>
                    <a:pt x="22" y="15"/>
                  </a:cubicBezTo>
                  <a:cubicBezTo>
                    <a:pt x="35" y="15"/>
                    <a:pt x="35" y="15"/>
                    <a:pt x="35" y="15"/>
                  </a:cubicBezTo>
                  <a:cubicBezTo>
                    <a:pt x="35" y="30"/>
                    <a:pt x="35" y="30"/>
                    <a:pt x="35" y="30"/>
                  </a:cubicBezTo>
                  <a:cubicBezTo>
                    <a:pt x="35" y="33"/>
                    <a:pt x="34" y="34"/>
                    <a:pt x="30" y="34"/>
                  </a:cubicBezTo>
                  <a:cubicBezTo>
                    <a:pt x="26" y="34"/>
                    <a:pt x="26" y="34"/>
                    <a:pt x="26" y="34"/>
                  </a:cubicBezTo>
                  <a:cubicBezTo>
                    <a:pt x="25" y="31"/>
                    <a:pt x="25" y="31"/>
                    <a:pt x="25" y="31"/>
                  </a:cubicBezTo>
                  <a:cubicBezTo>
                    <a:pt x="27" y="31"/>
                    <a:pt x="27" y="31"/>
                    <a:pt x="27" y="31"/>
                  </a:cubicBezTo>
                  <a:cubicBezTo>
                    <a:pt x="28" y="31"/>
                    <a:pt x="29" y="31"/>
                    <a:pt x="30" y="31"/>
                  </a:cubicBezTo>
                  <a:cubicBezTo>
                    <a:pt x="32" y="31"/>
                    <a:pt x="32" y="31"/>
                    <a:pt x="32" y="30"/>
                  </a:cubicBezTo>
                  <a:cubicBezTo>
                    <a:pt x="32" y="18"/>
                    <a:pt x="32" y="18"/>
                    <a:pt x="32" y="18"/>
                  </a:cubicBezTo>
                  <a:cubicBezTo>
                    <a:pt x="22" y="18"/>
                    <a:pt x="22" y="18"/>
                    <a:pt x="22" y="18"/>
                  </a:cubicBezTo>
                  <a:cubicBezTo>
                    <a:pt x="22" y="37"/>
                    <a:pt x="22" y="37"/>
                    <a:pt x="22" y="37"/>
                  </a:cubicBezTo>
                  <a:cubicBezTo>
                    <a:pt x="19" y="37"/>
                    <a:pt x="19" y="37"/>
                    <a:pt x="19" y="37"/>
                  </a:cubicBezTo>
                  <a:cubicBezTo>
                    <a:pt x="19" y="18"/>
                    <a:pt x="19" y="18"/>
                    <a:pt x="19" y="18"/>
                  </a:cubicBezTo>
                  <a:cubicBezTo>
                    <a:pt x="10" y="18"/>
                    <a:pt x="10" y="18"/>
                    <a:pt x="10" y="18"/>
                  </a:cubicBezTo>
                  <a:cubicBezTo>
                    <a:pt x="10" y="34"/>
                    <a:pt x="10" y="34"/>
                    <a:pt x="10" y="34"/>
                  </a:cubicBezTo>
                  <a:cubicBezTo>
                    <a:pt x="7" y="34"/>
                    <a:pt x="7" y="34"/>
                    <a:pt x="7" y="34"/>
                  </a:cubicBezTo>
                  <a:lnTo>
                    <a:pt x="7" y="19"/>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1" name="Freeform 46"/>
            <p:cNvSpPr>
              <a:spLocks noEditPoints="1"/>
            </p:cNvSpPr>
            <p:nvPr/>
          </p:nvSpPr>
          <p:spPr bwMode="auto">
            <a:xfrm>
              <a:off x="6427787" y="4114800"/>
              <a:ext cx="66675" cy="79375"/>
            </a:xfrm>
            <a:custGeom>
              <a:avLst/>
              <a:gdLst>
                <a:gd name="T0" fmla="*/ 37 w 42"/>
                <a:gd name="T1" fmla="*/ 5 h 50"/>
                <a:gd name="T2" fmla="*/ 37 w 42"/>
                <a:gd name="T3" fmla="*/ 16 h 50"/>
                <a:gd name="T4" fmla="*/ 5 w 42"/>
                <a:gd name="T5" fmla="*/ 16 h 50"/>
                <a:gd name="T6" fmla="*/ 5 w 42"/>
                <a:gd name="T7" fmla="*/ 5 h 50"/>
                <a:gd name="T8" fmla="*/ 37 w 42"/>
                <a:gd name="T9" fmla="*/ 5 h 50"/>
                <a:gd name="T10" fmla="*/ 42 w 42"/>
                <a:gd name="T11" fmla="*/ 50 h 50"/>
                <a:gd name="T12" fmla="*/ 42 w 42"/>
                <a:gd name="T13" fmla="*/ 0 h 50"/>
                <a:gd name="T14" fmla="*/ 0 w 42"/>
                <a:gd name="T15" fmla="*/ 0 h 50"/>
                <a:gd name="T16" fmla="*/ 0 w 42"/>
                <a:gd name="T17" fmla="*/ 50 h 50"/>
                <a:gd name="T18" fmla="*/ 42 w 42"/>
                <a:gd name="T19" fmla="*/ 50 h 50"/>
                <a:gd name="T20" fmla="*/ 37 w 42"/>
                <a:gd name="T21" fmla="*/ 19 h 50"/>
                <a:gd name="T22" fmla="*/ 37 w 42"/>
                <a:gd name="T23" fmla="*/ 30 h 50"/>
                <a:gd name="T24" fmla="*/ 5 w 42"/>
                <a:gd name="T25" fmla="*/ 30 h 50"/>
                <a:gd name="T26" fmla="*/ 5 w 42"/>
                <a:gd name="T27" fmla="*/ 19 h 50"/>
                <a:gd name="T28" fmla="*/ 37 w 42"/>
                <a:gd name="T29" fmla="*/ 19 h 50"/>
                <a:gd name="T30" fmla="*/ 37 w 42"/>
                <a:gd name="T31" fmla="*/ 35 h 50"/>
                <a:gd name="T32" fmla="*/ 37 w 42"/>
                <a:gd name="T33" fmla="*/ 46 h 50"/>
                <a:gd name="T34" fmla="*/ 5 w 42"/>
                <a:gd name="T35" fmla="*/ 46 h 50"/>
                <a:gd name="T36" fmla="*/ 5 w 42"/>
                <a:gd name="T37" fmla="*/ 35 h 50"/>
                <a:gd name="T38" fmla="*/ 37 w 42"/>
                <a:gd name="T39"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0">
                  <a:moveTo>
                    <a:pt x="37" y="5"/>
                  </a:moveTo>
                  <a:lnTo>
                    <a:pt x="37" y="16"/>
                  </a:lnTo>
                  <a:lnTo>
                    <a:pt x="5" y="16"/>
                  </a:lnTo>
                  <a:lnTo>
                    <a:pt x="5" y="5"/>
                  </a:lnTo>
                  <a:lnTo>
                    <a:pt x="37" y="5"/>
                  </a:lnTo>
                  <a:close/>
                  <a:moveTo>
                    <a:pt x="42" y="50"/>
                  </a:moveTo>
                  <a:lnTo>
                    <a:pt x="42" y="0"/>
                  </a:lnTo>
                  <a:lnTo>
                    <a:pt x="0" y="0"/>
                  </a:lnTo>
                  <a:lnTo>
                    <a:pt x="0" y="50"/>
                  </a:lnTo>
                  <a:lnTo>
                    <a:pt x="42" y="50"/>
                  </a:lnTo>
                  <a:close/>
                  <a:moveTo>
                    <a:pt x="37" y="19"/>
                  </a:moveTo>
                  <a:lnTo>
                    <a:pt x="37" y="30"/>
                  </a:lnTo>
                  <a:lnTo>
                    <a:pt x="5" y="30"/>
                  </a:lnTo>
                  <a:lnTo>
                    <a:pt x="5" y="19"/>
                  </a:lnTo>
                  <a:lnTo>
                    <a:pt x="37" y="19"/>
                  </a:lnTo>
                  <a:close/>
                  <a:moveTo>
                    <a:pt x="37" y="35"/>
                  </a:moveTo>
                  <a:lnTo>
                    <a:pt x="37" y="46"/>
                  </a:lnTo>
                  <a:lnTo>
                    <a:pt x="5" y="46"/>
                  </a:lnTo>
                  <a:lnTo>
                    <a:pt x="5" y="35"/>
                  </a:lnTo>
                  <a:lnTo>
                    <a:pt x="37" y="35"/>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2" name="Freeform 47"/>
            <p:cNvSpPr>
              <a:spLocks noEditPoints="1"/>
            </p:cNvSpPr>
            <p:nvPr/>
          </p:nvSpPr>
          <p:spPr bwMode="auto">
            <a:xfrm>
              <a:off x="6511924" y="4113212"/>
              <a:ext cx="79375" cy="80963"/>
            </a:xfrm>
            <a:custGeom>
              <a:avLst/>
              <a:gdLst>
                <a:gd name="T0" fmla="*/ 7 w 35"/>
                <a:gd name="T1" fmla="*/ 16 h 36"/>
                <a:gd name="T2" fmla="*/ 2 w 35"/>
                <a:gd name="T3" fmla="*/ 36 h 36"/>
                <a:gd name="T4" fmla="*/ 0 w 35"/>
                <a:gd name="T5" fmla="*/ 34 h 36"/>
                <a:gd name="T6" fmla="*/ 4 w 35"/>
                <a:gd name="T7" fmla="*/ 16 h 36"/>
                <a:gd name="T8" fmla="*/ 4 w 35"/>
                <a:gd name="T9" fmla="*/ 0 h 36"/>
                <a:gd name="T10" fmla="*/ 7 w 35"/>
                <a:gd name="T11" fmla="*/ 0 h 36"/>
                <a:gd name="T12" fmla="*/ 7 w 35"/>
                <a:gd name="T13" fmla="*/ 16 h 36"/>
                <a:gd name="T14" fmla="*/ 21 w 35"/>
                <a:gd name="T15" fmla="*/ 33 h 36"/>
                <a:gd name="T16" fmla="*/ 18 w 35"/>
                <a:gd name="T17" fmla="*/ 33 h 36"/>
                <a:gd name="T18" fmla="*/ 18 w 35"/>
                <a:gd name="T19" fmla="*/ 2 h 36"/>
                <a:gd name="T20" fmla="*/ 21 w 35"/>
                <a:gd name="T21" fmla="*/ 2 h 36"/>
                <a:gd name="T22" fmla="*/ 21 w 35"/>
                <a:gd name="T23" fmla="*/ 33 h 36"/>
                <a:gd name="T24" fmla="*/ 35 w 35"/>
                <a:gd name="T25" fmla="*/ 36 h 36"/>
                <a:gd name="T26" fmla="*/ 32 w 35"/>
                <a:gd name="T27" fmla="*/ 36 h 36"/>
                <a:gd name="T28" fmla="*/ 32 w 35"/>
                <a:gd name="T29" fmla="*/ 0 h 36"/>
                <a:gd name="T30" fmla="*/ 35 w 35"/>
                <a:gd name="T31" fmla="*/ 0 h 36"/>
                <a:gd name="T32" fmla="*/ 35 w 35"/>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6">
                  <a:moveTo>
                    <a:pt x="7" y="16"/>
                  </a:moveTo>
                  <a:cubicBezTo>
                    <a:pt x="7" y="27"/>
                    <a:pt x="6" y="31"/>
                    <a:pt x="2" y="36"/>
                  </a:cubicBezTo>
                  <a:cubicBezTo>
                    <a:pt x="0" y="34"/>
                    <a:pt x="0" y="34"/>
                    <a:pt x="0" y="34"/>
                  </a:cubicBezTo>
                  <a:cubicBezTo>
                    <a:pt x="3" y="30"/>
                    <a:pt x="4" y="26"/>
                    <a:pt x="4" y="16"/>
                  </a:cubicBezTo>
                  <a:cubicBezTo>
                    <a:pt x="4" y="0"/>
                    <a:pt x="4" y="0"/>
                    <a:pt x="4" y="0"/>
                  </a:cubicBezTo>
                  <a:cubicBezTo>
                    <a:pt x="7" y="0"/>
                    <a:pt x="7" y="0"/>
                    <a:pt x="7" y="0"/>
                  </a:cubicBezTo>
                  <a:lnTo>
                    <a:pt x="7" y="16"/>
                  </a:lnTo>
                  <a:close/>
                  <a:moveTo>
                    <a:pt x="21" y="33"/>
                  </a:moveTo>
                  <a:cubicBezTo>
                    <a:pt x="18" y="33"/>
                    <a:pt x="18" y="33"/>
                    <a:pt x="18" y="33"/>
                  </a:cubicBezTo>
                  <a:cubicBezTo>
                    <a:pt x="18" y="2"/>
                    <a:pt x="18" y="2"/>
                    <a:pt x="18" y="2"/>
                  </a:cubicBezTo>
                  <a:cubicBezTo>
                    <a:pt x="21" y="2"/>
                    <a:pt x="21" y="2"/>
                    <a:pt x="21" y="2"/>
                  </a:cubicBezTo>
                  <a:lnTo>
                    <a:pt x="21" y="33"/>
                  </a:lnTo>
                  <a:close/>
                  <a:moveTo>
                    <a:pt x="35" y="36"/>
                  </a:moveTo>
                  <a:cubicBezTo>
                    <a:pt x="32" y="36"/>
                    <a:pt x="32" y="36"/>
                    <a:pt x="32" y="36"/>
                  </a:cubicBezTo>
                  <a:cubicBezTo>
                    <a:pt x="32" y="0"/>
                    <a:pt x="32" y="0"/>
                    <a:pt x="32" y="0"/>
                  </a:cubicBezTo>
                  <a:cubicBezTo>
                    <a:pt x="35" y="0"/>
                    <a:pt x="35" y="0"/>
                    <a:pt x="35" y="0"/>
                  </a:cubicBezTo>
                  <a:lnTo>
                    <a:pt x="35" y="36"/>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3" name="Freeform 48"/>
            <p:cNvSpPr>
              <a:spLocks/>
            </p:cNvSpPr>
            <p:nvPr/>
          </p:nvSpPr>
          <p:spPr bwMode="auto">
            <a:xfrm>
              <a:off x="6400799" y="4706937"/>
              <a:ext cx="84138" cy="84138"/>
            </a:xfrm>
            <a:custGeom>
              <a:avLst/>
              <a:gdLst>
                <a:gd name="T0" fmla="*/ 7 w 37"/>
                <a:gd name="T1" fmla="*/ 20 h 37"/>
                <a:gd name="T2" fmla="*/ 2 w 37"/>
                <a:gd name="T3" fmla="*/ 23 h 37"/>
                <a:gd name="T4" fmla="*/ 0 w 37"/>
                <a:gd name="T5" fmla="*/ 21 h 37"/>
                <a:gd name="T6" fmla="*/ 13 w 37"/>
                <a:gd name="T7" fmla="*/ 8 h 37"/>
                <a:gd name="T8" fmla="*/ 2 w 37"/>
                <a:gd name="T9" fmla="*/ 8 h 37"/>
                <a:gd name="T10" fmla="*/ 2 w 37"/>
                <a:gd name="T11" fmla="*/ 5 h 37"/>
                <a:gd name="T12" fmla="*/ 14 w 37"/>
                <a:gd name="T13" fmla="*/ 5 h 37"/>
                <a:gd name="T14" fmla="*/ 16 w 37"/>
                <a:gd name="T15" fmla="*/ 0 h 37"/>
                <a:gd name="T16" fmla="*/ 19 w 37"/>
                <a:gd name="T17" fmla="*/ 1 h 37"/>
                <a:gd name="T18" fmla="*/ 17 w 37"/>
                <a:gd name="T19" fmla="*/ 5 h 37"/>
                <a:gd name="T20" fmla="*/ 37 w 37"/>
                <a:gd name="T21" fmla="*/ 5 h 37"/>
                <a:gd name="T22" fmla="*/ 37 w 37"/>
                <a:gd name="T23" fmla="*/ 8 h 37"/>
                <a:gd name="T24" fmla="*/ 16 w 37"/>
                <a:gd name="T25" fmla="*/ 8 h 37"/>
                <a:gd name="T26" fmla="*/ 11 w 37"/>
                <a:gd name="T27" fmla="*/ 16 h 37"/>
                <a:gd name="T28" fmla="*/ 19 w 37"/>
                <a:gd name="T29" fmla="*/ 16 h 37"/>
                <a:gd name="T30" fmla="*/ 19 w 37"/>
                <a:gd name="T31" fmla="*/ 11 h 37"/>
                <a:gd name="T32" fmla="*/ 22 w 37"/>
                <a:gd name="T33" fmla="*/ 11 h 37"/>
                <a:gd name="T34" fmla="*/ 22 w 37"/>
                <a:gd name="T35" fmla="*/ 16 h 37"/>
                <a:gd name="T36" fmla="*/ 35 w 37"/>
                <a:gd name="T37" fmla="*/ 16 h 37"/>
                <a:gd name="T38" fmla="*/ 35 w 37"/>
                <a:gd name="T39" fmla="*/ 31 h 37"/>
                <a:gd name="T40" fmla="*/ 30 w 37"/>
                <a:gd name="T41" fmla="*/ 35 h 37"/>
                <a:gd name="T42" fmla="*/ 26 w 37"/>
                <a:gd name="T43" fmla="*/ 35 h 37"/>
                <a:gd name="T44" fmla="*/ 25 w 37"/>
                <a:gd name="T45" fmla="*/ 32 h 37"/>
                <a:gd name="T46" fmla="*/ 27 w 37"/>
                <a:gd name="T47" fmla="*/ 32 h 37"/>
                <a:gd name="T48" fmla="*/ 30 w 37"/>
                <a:gd name="T49" fmla="*/ 32 h 37"/>
                <a:gd name="T50" fmla="*/ 32 w 37"/>
                <a:gd name="T51" fmla="*/ 31 h 37"/>
                <a:gd name="T52" fmla="*/ 32 w 37"/>
                <a:gd name="T53" fmla="*/ 18 h 37"/>
                <a:gd name="T54" fmla="*/ 22 w 37"/>
                <a:gd name="T55" fmla="*/ 18 h 37"/>
                <a:gd name="T56" fmla="*/ 22 w 37"/>
                <a:gd name="T57" fmla="*/ 37 h 37"/>
                <a:gd name="T58" fmla="*/ 19 w 37"/>
                <a:gd name="T59" fmla="*/ 37 h 37"/>
                <a:gd name="T60" fmla="*/ 19 w 37"/>
                <a:gd name="T61" fmla="*/ 18 h 37"/>
                <a:gd name="T62" fmla="*/ 10 w 37"/>
                <a:gd name="T63" fmla="*/ 18 h 37"/>
                <a:gd name="T64" fmla="*/ 10 w 37"/>
                <a:gd name="T65" fmla="*/ 35 h 37"/>
                <a:gd name="T66" fmla="*/ 7 w 37"/>
                <a:gd name="T67" fmla="*/ 35 h 37"/>
                <a:gd name="T68" fmla="*/ 7 w 37"/>
                <a:gd name="T69"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7">
                  <a:moveTo>
                    <a:pt x="7" y="20"/>
                  </a:moveTo>
                  <a:cubicBezTo>
                    <a:pt x="5" y="21"/>
                    <a:pt x="5" y="22"/>
                    <a:pt x="2" y="23"/>
                  </a:cubicBezTo>
                  <a:cubicBezTo>
                    <a:pt x="0" y="21"/>
                    <a:pt x="0" y="21"/>
                    <a:pt x="0" y="21"/>
                  </a:cubicBezTo>
                  <a:cubicBezTo>
                    <a:pt x="7" y="17"/>
                    <a:pt x="10" y="14"/>
                    <a:pt x="13" y="8"/>
                  </a:cubicBezTo>
                  <a:cubicBezTo>
                    <a:pt x="2" y="8"/>
                    <a:pt x="2" y="8"/>
                    <a:pt x="2" y="8"/>
                  </a:cubicBezTo>
                  <a:cubicBezTo>
                    <a:pt x="2" y="5"/>
                    <a:pt x="2" y="5"/>
                    <a:pt x="2" y="5"/>
                  </a:cubicBezTo>
                  <a:cubicBezTo>
                    <a:pt x="14" y="5"/>
                    <a:pt x="14" y="5"/>
                    <a:pt x="14" y="5"/>
                  </a:cubicBezTo>
                  <a:cubicBezTo>
                    <a:pt x="15" y="3"/>
                    <a:pt x="15" y="3"/>
                    <a:pt x="16" y="0"/>
                  </a:cubicBezTo>
                  <a:cubicBezTo>
                    <a:pt x="19" y="1"/>
                    <a:pt x="19" y="1"/>
                    <a:pt x="19" y="1"/>
                  </a:cubicBezTo>
                  <a:cubicBezTo>
                    <a:pt x="18" y="3"/>
                    <a:pt x="18" y="4"/>
                    <a:pt x="17" y="5"/>
                  </a:cubicBezTo>
                  <a:cubicBezTo>
                    <a:pt x="37" y="5"/>
                    <a:pt x="37" y="5"/>
                    <a:pt x="37" y="5"/>
                  </a:cubicBezTo>
                  <a:cubicBezTo>
                    <a:pt x="37" y="8"/>
                    <a:pt x="37" y="8"/>
                    <a:pt x="37" y="8"/>
                  </a:cubicBezTo>
                  <a:cubicBezTo>
                    <a:pt x="16" y="8"/>
                    <a:pt x="16" y="8"/>
                    <a:pt x="16" y="8"/>
                  </a:cubicBezTo>
                  <a:cubicBezTo>
                    <a:pt x="15" y="11"/>
                    <a:pt x="13" y="13"/>
                    <a:pt x="11" y="16"/>
                  </a:cubicBezTo>
                  <a:cubicBezTo>
                    <a:pt x="19" y="16"/>
                    <a:pt x="19" y="16"/>
                    <a:pt x="19" y="16"/>
                  </a:cubicBezTo>
                  <a:cubicBezTo>
                    <a:pt x="19" y="11"/>
                    <a:pt x="19" y="11"/>
                    <a:pt x="19" y="11"/>
                  </a:cubicBezTo>
                  <a:cubicBezTo>
                    <a:pt x="22" y="11"/>
                    <a:pt x="22" y="11"/>
                    <a:pt x="22" y="11"/>
                  </a:cubicBezTo>
                  <a:cubicBezTo>
                    <a:pt x="22" y="16"/>
                    <a:pt x="22" y="16"/>
                    <a:pt x="22" y="16"/>
                  </a:cubicBezTo>
                  <a:cubicBezTo>
                    <a:pt x="35" y="16"/>
                    <a:pt x="35" y="16"/>
                    <a:pt x="35" y="16"/>
                  </a:cubicBezTo>
                  <a:cubicBezTo>
                    <a:pt x="35" y="31"/>
                    <a:pt x="35" y="31"/>
                    <a:pt x="35" y="31"/>
                  </a:cubicBezTo>
                  <a:cubicBezTo>
                    <a:pt x="35" y="34"/>
                    <a:pt x="34" y="35"/>
                    <a:pt x="30" y="35"/>
                  </a:cubicBezTo>
                  <a:cubicBezTo>
                    <a:pt x="26" y="35"/>
                    <a:pt x="26" y="35"/>
                    <a:pt x="26" y="35"/>
                  </a:cubicBezTo>
                  <a:cubicBezTo>
                    <a:pt x="25" y="32"/>
                    <a:pt x="25" y="32"/>
                    <a:pt x="25" y="32"/>
                  </a:cubicBezTo>
                  <a:cubicBezTo>
                    <a:pt x="27" y="32"/>
                    <a:pt x="27" y="32"/>
                    <a:pt x="27" y="32"/>
                  </a:cubicBezTo>
                  <a:cubicBezTo>
                    <a:pt x="28" y="32"/>
                    <a:pt x="30" y="32"/>
                    <a:pt x="30" y="32"/>
                  </a:cubicBezTo>
                  <a:cubicBezTo>
                    <a:pt x="32" y="32"/>
                    <a:pt x="32" y="32"/>
                    <a:pt x="32" y="31"/>
                  </a:cubicBezTo>
                  <a:cubicBezTo>
                    <a:pt x="32" y="18"/>
                    <a:pt x="32" y="18"/>
                    <a:pt x="32" y="18"/>
                  </a:cubicBezTo>
                  <a:cubicBezTo>
                    <a:pt x="22" y="18"/>
                    <a:pt x="22" y="18"/>
                    <a:pt x="22" y="18"/>
                  </a:cubicBezTo>
                  <a:cubicBezTo>
                    <a:pt x="22" y="37"/>
                    <a:pt x="22" y="37"/>
                    <a:pt x="22" y="37"/>
                  </a:cubicBezTo>
                  <a:cubicBezTo>
                    <a:pt x="19" y="37"/>
                    <a:pt x="19" y="37"/>
                    <a:pt x="19" y="37"/>
                  </a:cubicBezTo>
                  <a:cubicBezTo>
                    <a:pt x="19" y="18"/>
                    <a:pt x="19" y="18"/>
                    <a:pt x="19" y="18"/>
                  </a:cubicBezTo>
                  <a:cubicBezTo>
                    <a:pt x="10" y="18"/>
                    <a:pt x="10" y="18"/>
                    <a:pt x="10" y="18"/>
                  </a:cubicBezTo>
                  <a:cubicBezTo>
                    <a:pt x="10" y="35"/>
                    <a:pt x="10" y="35"/>
                    <a:pt x="10" y="35"/>
                  </a:cubicBezTo>
                  <a:cubicBezTo>
                    <a:pt x="7" y="35"/>
                    <a:pt x="7" y="35"/>
                    <a:pt x="7" y="35"/>
                  </a:cubicBezTo>
                  <a:lnTo>
                    <a:pt x="7" y="20"/>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4" name="Freeform 49"/>
            <p:cNvSpPr>
              <a:spLocks noEditPoints="1"/>
            </p:cNvSpPr>
            <p:nvPr/>
          </p:nvSpPr>
          <p:spPr bwMode="auto">
            <a:xfrm>
              <a:off x="6502399" y="4711700"/>
              <a:ext cx="65088" cy="77788"/>
            </a:xfrm>
            <a:custGeom>
              <a:avLst/>
              <a:gdLst>
                <a:gd name="T0" fmla="*/ 39 w 41"/>
                <a:gd name="T1" fmla="*/ 5 h 49"/>
                <a:gd name="T2" fmla="*/ 39 w 41"/>
                <a:gd name="T3" fmla="*/ 16 h 49"/>
                <a:gd name="T4" fmla="*/ 4 w 41"/>
                <a:gd name="T5" fmla="*/ 16 h 49"/>
                <a:gd name="T6" fmla="*/ 4 w 41"/>
                <a:gd name="T7" fmla="*/ 5 h 49"/>
                <a:gd name="T8" fmla="*/ 39 w 41"/>
                <a:gd name="T9" fmla="*/ 5 h 49"/>
                <a:gd name="T10" fmla="*/ 41 w 41"/>
                <a:gd name="T11" fmla="*/ 49 h 49"/>
                <a:gd name="T12" fmla="*/ 41 w 41"/>
                <a:gd name="T13" fmla="*/ 0 h 49"/>
                <a:gd name="T14" fmla="*/ 0 w 41"/>
                <a:gd name="T15" fmla="*/ 0 h 49"/>
                <a:gd name="T16" fmla="*/ 0 w 41"/>
                <a:gd name="T17" fmla="*/ 49 h 49"/>
                <a:gd name="T18" fmla="*/ 41 w 41"/>
                <a:gd name="T19" fmla="*/ 49 h 49"/>
                <a:gd name="T20" fmla="*/ 39 w 41"/>
                <a:gd name="T21" fmla="*/ 19 h 49"/>
                <a:gd name="T22" fmla="*/ 39 w 41"/>
                <a:gd name="T23" fmla="*/ 30 h 49"/>
                <a:gd name="T24" fmla="*/ 4 w 41"/>
                <a:gd name="T25" fmla="*/ 30 h 49"/>
                <a:gd name="T26" fmla="*/ 4 w 41"/>
                <a:gd name="T27" fmla="*/ 19 h 49"/>
                <a:gd name="T28" fmla="*/ 39 w 41"/>
                <a:gd name="T29" fmla="*/ 19 h 49"/>
                <a:gd name="T30" fmla="*/ 39 w 41"/>
                <a:gd name="T31" fmla="*/ 34 h 49"/>
                <a:gd name="T32" fmla="*/ 39 w 41"/>
                <a:gd name="T33" fmla="*/ 46 h 49"/>
                <a:gd name="T34" fmla="*/ 4 w 41"/>
                <a:gd name="T35" fmla="*/ 46 h 49"/>
                <a:gd name="T36" fmla="*/ 4 w 41"/>
                <a:gd name="T37" fmla="*/ 34 h 49"/>
                <a:gd name="T38" fmla="*/ 39 w 41"/>
                <a:gd name="T39"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49">
                  <a:moveTo>
                    <a:pt x="39" y="5"/>
                  </a:moveTo>
                  <a:lnTo>
                    <a:pt x="39" y="16"/>
                  </a:lnTo>
                  <a:lnTo>
                    <a:pt x="4" y="16"/>
                  </a:lnTo>
                  <a:lnTo>
                    <a:pt x="4" y="5"/>
                  </a:lnTo>
                  <a:lnTo>
                    <a:pt x="39" y="5"/>
                  </a:lnTo>
                  <a:close/>
                  <a:moveTo>
                    <a:pt x="41" y="49"/>
                  </a:moveTo>
                  <a:lnTo>
                    <a:pt x="41" y="0"/>
                  </a:lnTo>
                  <a:lnTo>
                    <a:pt x="0" y="0"/>
                  </a:lnTo>
                  <a:lnTo>
                    <a:pt x="0" y="49"/>
                  </a:lnTo>
                  <a:lnTo>
                    <a:pt x="41" y="49"/>
                  </a:lnTo>
                  <a:close/>
                  <a:moveTo>
                    <a:pt x="39" y="19"/>
                  </a:moveTo>
                  <a:lnTo>
                    <a:pt x="39" y="30"/>
                  </a:lnTo>
                  <a:lnTo>
                    <a:pt x="4" y="30"/>
                  </a:lnTo>
                  <a:lnTo>
                    <a:pt x="4" y="19"/>
                  </a:lnTo>
                  <a:lnTo>
                    <a:pt x="39" y="19"/>
                  </a:lnTo>
                  <a:close/>
                  <a:moveTo>
                    <a:pt x="39" y="34"/>
                  </a:moveTo>
                  <a:lnTo>
                    <a:pt x="39" y="46"/>
                  </a:lnTo>
                  <a:lnTo>
                    <a:pt x="4" y="46"/>
                  </a:lnTo>
                  <a:lnTo>
                    <a:pt x="4" y="34"/>
                  </a:lnTo>
                  <a:lnTo>
                    <a:pt x="39" y="34"/>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5" name="Freeform 50"/>
            <p:cNvSpPr>
              <a:spLocks noEditPoints="1"/>
            </p:cNvSpPr>
            <p:nvPr/>
          </p:nvSpPr>
          <p:spPr bwMode="auto">
            <a:xfrm>
              <a:off x="6581774" y="4705350"/>
              <a:ext cx="85725" cy="84138"/>
            </a:xfrm>
            <a:custGeom>
              <a:avLst/>
              <a:gdLst>
                <a:gd name="T0" fmla="*/ 27 w 38"/>
                <a:gd name="T1" fmla="*/ 9 h 37"/>
                <a:gd name="T2" fmla="*/ 22 w 38"/>
                <a:gd name="T3" fmla="*/ 24 h 37"/>
                <a:gd name="T4" fmla="*/ 9 w 38"/>
                <a:gd name="T5" fmla="*/ 15 h 37"/>
                <a:gd name="T6" fmla="*/ 12 w 38"/>
                <a:gd name="T7" fmla="*/ 9 h 37"/>
                <a:gd name="T8" fmla="*/ 27 w 38"/>
                <a:gd name="T9" fmla="*/ 9 h 37"/>
                <a:gd name="T10" fmla="*/ 26 w 38"/>
                <a:gd name="T11" fmla="*/ 1 h 37"/>
                <a:gd name="T12" fmla="*/ 31 w 38"/>
                <a:gd name="T13" fmla="*/ 7 h 37"/>
                <a:gd name="T14" fmla="*/ 33 w 38"/>
                <a:gd name="T15" fmla="*/ 5 h 37"/>
                <a:gd name="T16" fmla="*/ 27 w 38"/>
                <a:gd name="T17" fmla="*/ 0 h 37"/>
                <a:gd name="T18" fmla="*/ 26 w 38"/>
                <a:gd name="T19" fmla="*/ 1 h 37"/>
                <a:gd name="T20" fmla="*/ 32 w 38"/>
                <a:gd name="T21" fmla="*/ 1 h 37"/>
                <a:gd name="T22" fmla="*/ 36 w 38"/>
                <a:gd name="T23" fmla="*/ 6 h 37"/>
                <a:gd name="T24" fmla="*/ 38 w 38"/>
                <a:gd name="T25" fmla="*/ 5 h 37"/>
                <a:gd name="T26" fmla="*/ 34 w 38"/>
                <a:gd name="T27" fmla="*/ 0 h 37"/>
                <a:gd name="T28" fmla="*/ 32 w 38"/>
                <a:gd name="T29" fmla="*/ 1 h 37"/>
                <a:gd name="T30" fmla="*/ 4 w 38"/>
                <a:gd name="T31" fmla="*/ 37 h 37"/>
                <a:gd name="T32" fmla="*/ 24 w 38"/>
                <a:gd name="T33" fmla="*/ 27 h 37"/>
                <a:gd name="T34" fmla="*/ 31 w 38"/>
                <a:gd name="T35" fmla="*/ 10 h 37"/>
                <a:gd name="T36" fmla="*/ 27 w 38"/>
                <a:gd name="T37" fmla="*/ 6 h 37"/>
                <a:gd name="T38" fmla="*/ 13 w 38"/>
                <a:gd name="T39" fmla="*/ 6 h 37"/>
                <a:gd name="T40" fmla="*/ 10 w 38"/>
                <a:gd name="T41" fmla="*/ 5 h 37"/>
                <a:gd name="T42" fmla="*/ 0 w 38"/>
                <a:gd name="T43" fmla="*/ 20 h 37"/>
                <a:gd name="T44" fmla="*/ 2 w 38"/>
                <a:gd name="T45" fmla="*/ 22 h 37"/>
                <a:gd name="T46" fmla="*/ 7 w 38"/>
                <a:gd name="T47" fmla="*/ 18 h 37"/>
                <a:gd name="T48" fmla="*/ 20 w 38"/>
                <a:gd name="T49" fmla="*/ 27 h 37"/>
                <a:gd name="T50" fmla="*/ 2 w 38"/>
                <a:gd name="T51" fmla="*/ 34 h 37"/>
                <a:gd name="T52" fmla="*/ 4 w 38"/>
                <a:gd name="T5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7">
                  <a:moveTo>
                    <a:pt x="27" y="9"/>
                  </a:moveTo>
                  <a:cubicBezTo>
                    <a:pt x="27" y="15"/>
                    <a:pt x="25" y="20"/>
                    <a:pt x="22" y="24"/>
                  </a:cubicBezTo>
                  <a:cubicBezTo>
                    <a:pt x="19" y="21"/>
                    <a:pt x="14" y="18"/>
                    <a:pt x="9" y="15"/>
                  </a:cubicBezTo>
                  <a:cubicBezTo>
                    <a:pt x="11" y="13"/>
                    <a:pt x="11" y="12"/>
                    <a:pt x="12" y="9"/>
                  </a:cubicBezTo>
                  <a:lnTo>
                    <a:pt x="27" y="9"/>
                  </a:lnTo>
                  <a:close/>
                  <a:moveTo>
                    <a:pt x="26" y="1"/>
                  </a:moveTo>
                  <a:cubicBezTo>
                    <a:pt x="28" y="3"/>
                    <a:pt x="28" y="4"/>
                    <a:pt x="31" y="7"/>
                  </a:cubicBezTo>
                  <a:cubicBezTo>
                    <a:pt x="33" y="5"/>
                    <a:pt x="33" y="5"/>
                    <a:pt x="33" y="5"/>
                  </a:cubicBezTo>
                  <a:cubicBezTo>
                    <a:pt x="31" y="3"/>
                    <a:pt x="30" y="2"/>
                    <a:pt x="27" y="0"/>
                  </a:cubicBezTo>
                  <a:lnTo>
                    <a:pt x="26" y="1"/>
                  </a:lnTo>
                  <a:close/>
                  <a:moveTo>
                    <a:pt x="32" y="1"/>
                  </a:moveTo>
                  <a:cubicBezTo>
                    <a:pt x="34" y="3"/>
                    <a:pt x="35" y="4"/>
                    <a:pt x="36" y="6"/>
                  </a:cubicBezTo>
                  <a:cubicBezTo>
                    <a:pt x="38" y="5"/>
                    <a:pt x="38" y="5"/>
                    <a:pt x="38" y="5"/>
                  </a:cubicBezTo>
                  <a:cubicBezTo>
                    <a:pt x="36" y="3"/>
                    <a:pt x="35" y="2"/>
                    <a:pt x="34" y="0"/>
                  </a:cubicBezTo>
                  <a:lnTo>
                    <a:pt x="32" y="1"/>
                  </a:lnTo>
                  <a:close/>
                  <a:moveTo>
                    <a:pt x="4" y="37"/>
                  </a:moveTo>
                  <a:cubicBezTo>
                    <a:pt x="13" y="36"/>
                    <a:pt x="19" y="33"/>
                    <a:pt x="24" y="27"/>
                  </a:cubicBezTo>
                  <a:cubicBezTo>
                    <a:pt x="28" y="23"/>
                    <a:pt x="30" y="18"/>
                    <a:pt x="31" y="10"/>
                  </a:cubicBezTo>
                  <a:cubicBezTo>
                    <a:pt x="27" y="6"/>
                    <a:pt x="27" y="6"/>
                    <a:pt x="27" y="6"/>
                  </a:cubicBezTo>
                  <a:cubicBezTo>
                    <a:pt x="13" y="6"/>
                    <a:pt x="13" y="6"/>
                    <a:pt x="13" y="6"/>
                  </a:cubicBezTo>
                  <a:cubicBezTo>
                    <a:pt x="10" y="5"/>
                    <a:pt x="10" y="5"/>
                    <a:pt x="10" y="5"/>
                  </a:cubicBezTo>
                  <a:cubicBezTo>
                    <a:pt x="8" y="11"/>
                    <a:pt x="5" y="16"/>
                    <a:pt x="0" y="20"/>
                  </a:cubicBezTo>
                  <a:cubicBezTo>
                    <a:pt x="2" y="22"/>
                    <a:pt x="2" y="22"/>
                    <a:pt x="2" y="22"/>
                  </a:cubicBezTo>
                  <a:cubicBezTo>
                    <a:pt x="4" y="21"/>
                    <a:pt x="5" y="20"/>
                    <a:pt x="7" y="18"/>
                  </a:cubicBezTo>
                  <a:cubicBezTo>
                    <a:pt x="13" y="21"/>
                    <a:pt x="16" y="23"/>
                    <a:pt x="20" y="27"/>
                  </a:cubicBezTo>
                  <a:cubicBezTo>
                    <a:pt x="16" y="31"/>
                    <a:pt x="11" y="33"/>
                    <a:pt x="2" y="34"/>
                  </a:cubicBezTo>
                  <a:lnTo>
                    <a:pt x="4" y="3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4" name="Freeform 51"/>
            <p:cNvSpPr>
              <a:spLocks/>
            </p:cNvSpPr>
            <p:nvPr/>
          </p:nvSpPr>
          <p:spPr bwMode="auto">
            <a:xfrm>
              <a:off x="6673849" y="4714875"/>
              <a:ext cx="76200" cy="74613"/>
            </a:xfrm>
            <a:custGeom>
              <a:avLst/>
              <a:gdLst>
                <a:gd name="T0" fmla="*/ 4 w 34"/>
                <a:gd name="T1" fmla="*/ 27 h 33"/>
                <a:gd name="T2" fmla="*/ 14 w 34"/>
                <a:gd name="T3" fmla="*/ 0 h 33"/>
                <a:gd name="T4" fmla="*/ 17 w 34"/>
                <a:gd name="T5" fmla="*/ 1 h 33"/>
                <a:gd name="T6" fmla="*/ 8 w 34"/>
                <a:gd name="T7" fmla="*/ 27 h 33"/>
                <a:gd name="T8" fmla="*/ 27 w 34"/>
                <a:gd name="T9" fmla="*/ 25 h 33"/>
                <a:gd name="T10" fmla="*/ 21 w 34"/>
                <a:gd name="T11" fmla="*/ 14 h 33"/>
                <a:gd name="T12" fmla="*/ 24 w 34"/>
                <a:gd name="T13" fmla="*/ 12 h 33"/>
                <a:gd name="T14" fmla="*/ 34 w 34"/>
                <a:gd name="T15" fmla="*/ 31 h 33"/>
                <a:gd name="T16" fmla="*/ 31 w 34"/>
                <a:gd name="T17" fmla="*/ 33 h 33"/>
                <a:gd name="T18" fmla="*/ 28 w 34"/>
                <a:gd name="T19" fmla="*/ 27 h 33"/>
                <a:gd name="T20" fmla="*/ 0 w 34"/>
                <a:gd name="T21" fmla="*/ 31 h 33"/>
                <a:gd name="T22" fmla="*/ 0 w 34"/>
                <a:gd name="T23" fmla="*/ 27 h 33"/>
                <a:gd name="T24" fmla="*/ 4 w 34"/>
                <a:gd name="T25"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4" y="27"/>
                  </a:moveTo>
                  <a:cubicBezTo>
                    <a:pt x="9" y="16"/>
                    <a:pt x="11" y="11"/>
                    <a:pt x="14" y="0"/>
                  </a:cubicBezTo>
                  <a:cubicBezTo>
                    <a:pt x="17" y="1"/>
                    <a:pt x="17" y="1"/>
                    <a:pt x="17" y="1"/>
                  </a:cubicBezTo>
                  <a:cubicBezTo>
                    <a:pt x="14" y="13"/>
                    <a:pt x="12" y="18"/>
                    <a:pt x="8" y="27"/>
                  </a:cubicBezTo>
                  <a:cubicBezTo>
                    <a:pt x="14" y="26"/>
                    <a:pt x="17" y="26"/>
                    <a:pt x="27" y="25"/>
                  </a:cubicBezTo>
                  <a:cubicBezTo>
                    <a:pt x="26" y="21"/>
                    <a:pt x="24" y="19"/>
                    <a:pt x="21" y="14"/>
                  </a:cubicBezTo>
                  <a:cubicBezTo>
                    <a:pt x="24" y="12"/>
                    <a:pt x="24" y="12"/>
                    <a:pt x="24" y="12"/>
                  </a:cubicBezTo>
                  <a:cubicBezTo>
                    <a:pt x="28" y="19"/>
                    <a:pt x="31" y="24"/>
                    <a:pt x="34" y="31"/>
                  </a:cubicBezTo>
                  <a:cubicBezTo>
                    <a:pt x="31" y="33"/>
                    <a:pt x="31" y="33"/>
                    <a:pt x="31" y="33"/>
                  </a:cubicBezTo>
                  <a:cubicBezTo>
                    <a:pt x="30" y="30"/>
                    <a:pt x="29" y="30"/>
                    <a:pt x="28" y="27"/>
                  </a:cubicBezTo>
                  <a:cubicBezTo>
                    <a:pt x="16" y="29"/>
                    <a:pt x="11" y="30"/>
                    <a:pt x="0" y="31"/>
                  </a:cubicBezTo>
                  <a:cubicBezTo>
                    <a:pt x="0" y="27"/>
                    <a:pt x="0" y="27"/>
                    <a:pt x="0" y="27"/>
                  </a:cubicBezTo>
                  <a:lnTo>
                    <a:pt x="4" y="2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5" name="Freeform 52"/>
            <p:cNvSpPr>
              <a:spLocks noEditPoints="1"/>
            </p:cNvSpPr>
            <p:nvPr/>
          </p:nvSpPr>
          <p:spPr bwMode="auto">
            <a:xfrm>
              <a:off x="8380412" y="4921250"/>
              <a:ext cx="82550" cy="80963"/>
            </a:xfrm>
            <a:custGeom>
              <a:avLst/>
              <a:gdLst>
                <a:gd name="T0" fmla="*/ 4 w 37"/>
                <a:gd name="T1" fmla="*/ 0 h 36"/>
                <a:gd name="T2" fmla="*/ 7 w 37"/>
                <a:gd name="T3" fmla="*/ 0 h 36"/>
                <a:gd name="T4" fmla="*/ 7 w 37"/>
                <a:gd name="T5" fmla="*/ 11 h 36"/>
                <a:gd name="T6" fmla="*/ 18 w 37"/>
                <a:gd name="T7" fmla="*/ 11 h 36"/>
                <a:gd name="T8" fmla="*/ 18 w 37"/>
                <a:gd name="T9" fmla="*/ 14 h 36"/>
                <a:gd name="T10" fmla="*/ 7 w 37"/>
                <a:gd name="T11" fmla="*/ 14 h 36"/>
                <a:gd name="T12" fmla="*/ 7 w 37"/>
                <a:gd name="T13" fmla="*/ 32 h 36"/>
                <a:gd name="T14" fmla="*/ 18 w 37"/>
                <a:gd name="T15" fmla="*/ 28 h 36"/>
                <a:gd name="T16" fmla="*/ 18 w 37"/>
                <a:gd name="T17" fmla="*/ 31 h 36"/>
                <a:gd name="T18" fmla="*/ 0 w 37"/>
                <a:gd name="T19" fmla="*/ 36 h 36"/>
                <a:gd name="T20" fmla="*/ 0 w 37"/>
                <a:gd name="T21" fmla="*/ 33 h 36"/>
                <a:gd name="T22" fmla="*/ 4 w 37"/>
                <a:gd name="T23" fmla="*/ 32 h 36"/>
                <a:gd name="T24" fmla="*/ 4 w 37"/>
                <a:gd name="T25" fmla="*/ 0 h 36"/>
                <a:gd name="T26" fmla="*/ 23 w 37"/>
                <a:gd name="T27" fmla="*/ 31 h 36"/>
                <a:gd name="T28" fmla="*/ 25 w 37"/>
                <a:gd name="T29" fmla="*/ 33 h 36"/>
                <a:gd name="T30" fmla="*/ 30 w 37"/>
                <a:gd name="T31" fmla="*/ 33 h 36"/>
                <a:gd name="T32" fmla="*/ 34 w 37"/>
                <a:gd name="T33" fmla="*/ 28 h 36"/>
                <a:gd name="T34" fmla="*/ 34 w 37"/>
                <a:gd name="T35" fmla="*/ 24 h 36"/>
                <a:gd name="T36" fmla="*/ 37 w 37"/>
                <a:gd name="T37" fmla="*/ 25 h 36"/>
                <a:gd name="T38" fmla="*/ 37 w 37"/>
                <a:gd name="T39" fmla="*/ 29 h 36"/>
                <a:gd name="T40" fmla="*/ 31 w 37"/>
                <a:gd name="T41" fmla="*/ 36 h 36"/>
                <a:gd name="T42" fmla="*/ 25 w 37"/>
                <a:gd name="T43" fmla="*/ 36 h 36"/>
                <a:gd name="T44" fmla="*/ 20 w 37"/>
                <a:gd name="T45" fmla="*/ 32 h 36"/>
                <a:gd name="T46" fmla="*/ 20 w 37"/>
                <a:gd name="T47" fmla="*/ 0 h 36"/>
                <a:gd name="T48" fmla="*/ 23 w 37"/>
                <a:gd name="T49" fmla="*/ 0 h 36"/>
                <a:gd name="T50" fmla="*/ 23 w 37"/>
                <a:gd name="T51" fmla="*/ 16 h 36"/>
                <a:gd name="T52" fmla="*/ 33 w 37"/>
                <a:gd name="T53" fmla="*/ 5 h 36"/>
                <a:gd name="T54" fmla="*/ 36 w 37"/>
                <a:gd name="T55" fmla="*/ 7 h 36"/>
                <a:gd name="T56" fmla="*/ 23 w 37"/>
                <a:gd name="T57" fmla="*/ 20 h 36"/>
                <a:gd name="T58" fmla="*/ 23 w 37"/>
                <a:gd name="T59"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6">
                  <a:moveTo>
                    <a:pt x="4" y="0"/>
                  </a:moveTo>
                  <a:cubicBezTo>
                    <a:pt x="7" y="0"/>
                    <a:pt x="7" y="0"/>
                    <a:pt x="7" y="0"/>
                  </a:cubicBezTo>
                  <a:cubicBezTo>
                    <a:pt x="7" y="11"/>
                    <a:pt x="7" y="11"/>
                    <a:pt x="7" y="11"/>
                  </a:cubicBezTo>
                  <a:cubicBezTo>
                    <a:pt x="18" y="11"/>
                    <a:pt x="18" y="11"/>
                    <a:pt x="18" y="11"/>
                  </a:cubicBezTo>
                  <a:cubicBezTo>
                    <a:pt x="18" y="14"/>
                    <a:pt x="18" y="14"/>
                    <a:pt x="18" y="14"/>
                  </a:cubicBezTo>
                  <a:cubicBezTo>
                    <a:pt x="7" y="14"/>
                    <a:pt x="7" y="14"/>
                    <a:pt x="7" y="14"/>
                  </a:cubicBezTo>
                  <a:cubicBezTo>
                    <a:pt x="7" y="32"/>
                    <a:pt x="7" y="32"/>
                    <a:pt x="7" y="32"/>
                  </a:cubicBezTo>
                  <a:cubicBezTo>
                    <a:pt x="13" y="30"/>
                    <a:pt x="14" y="30"/>
                    <a:pt x="18" y="28"/>
                  </a:cubicBezTo>
                  <a:cubicBezTo>
                    <a:pt x="18" y="31"/>
                    <a:pt x="18" y="31"/>
                    <a:pt x="18" y="31"/>
                  </a:cubicBezTo>
                  <a:cubicBezTo>
                    <a:pt x="13" y="33"/>
                    <a:pt x="9" y="34"/>
                    <a:pt x="0" y="36"/>
                  </a:cubicBezTo>
                  <a:cubicBezTo>
                    <a:pt x="0" y="33"/>
                    <a:pt x="0" y="33"/>
                    <a:pt x="0" y="33"/>
                  </a:cubicBezTo>
                  <a:cubicBezTo>
                    <a:pt x="4" y="32"/>
                    <a:pt x="4" y="32"/>
                    <a:pt x="4" y="32"/>
                  </a:cubicBezTo>
                  <a:lnTo>
                    <a:pt x="4" y="0"/>
                  </a:lnTo>
                  <a:close/>
                  <a:moveTo>
                    <a:pt x="23" y="31"/>
                  </a:moveTo>
                  <a:cubicBezTo>
                    <a:pt x="23" y="33"/>
                    <a:pt x="23" y="33"/>
                    <a:pt x="25" y="33"/>
                  </a:cubicBezTo>
                  <a:cubicBezTo>
                    <a:pt x="30" y="33"/>
                    <a:pt x="30" y="33"/>
                    <a:pt x="30" y="33"/>
                  </a:cubicBezTo>
                  <a:cubicBezTo>
                    <a:pt x="33" y="33"/>
                    <a:pt x="34" y="33"/>
                    <a:pt x="34" y="28"/>
                  </a:cubicBezTo>
                  <a:cubicBezTo>
                    <a:pt x="34" y="24"/>
                    <a:pt x="34" y="24"/>
                    <a:pt x="34" y="24"/>
                  </a:cubicBezTo>
                  <a:cubicBezTo>
                    <a:pt x="37" y="25"/>
                    <a:pt x="37" y="25"/>
                    <a:pt x="37" y="25"/>
                  </a:cubicBezTo>
                  <a:cubicBezTo>
                    <a:pt x="37" y="29"/>
                    <a:pt x="37" y="29"/>
                    <a:pt x="37" y="29"/>
                  </a:cubicBezTo>
                  <a:cubicBezTo>
                    <a:pt x="36" y="35"/>
                    <a:pt x="36" y="36"/>
                    <a:pt x="31" y="36"/>
                  </a:cubicBezTo>
                  <a:cubicBezTo>
                    <a:pt x="25" y="36"/>
                    <a:pt x="25" y="36"/>
                    <a:pt x="25" y="36"/>
                  </a:cubicBezTo>
                  <a:cubicBezTo>
                    <a:pt x="21" y="36"/>
                    <a:pt x="20" y="35"/>
                    <a:pt x="20" y="32"/>
                  </a:cubicBezTo>
                  <a:cubicBezTo>
                    <a:pt x="20" y="0"/>
                    <a:pt x="20" y="0"/>
                    <a:pt x="20" y="0"/>
                  </a:cubicBezTo>
                  <a:cubicBezTo>
                    <a:pt x="23" y="0"/>
                    <a:pt x="23" y="0"/>
                    <a:pt x="23" y="0"/>
                  </a:cubicBezTo>
                  <a:cubicBezTo>
                    <a:pt x="23" y="16"/>
                    <a:pt x="23" y="16"/>
                    <a:pt x="23" y="16"/>
                  </a:cubicBezTo>
                  <a:cubicBezTo>
                    <a:pt x="28" y="13"/>
                    <a:pt x="31" y="10"/>
                    <a:pt x="33" y="5"/>
                  </a:cubicBezTo>
                  <a:cubicBezTo>
                    <a:pt x="36" y="7"/>
                    <a:pt x="36" y="7"/>
                    <a:pt x="36" y="7"/>
                  </a:cubicBezTo>
                  <a:cubicBezTo>
                    <a:pt x="32" y="13"/>
                    <a:pt x="29" y="16"/>
                    <a:pt x="23" y="20"/>
                  </a:cubicBezTo>
                  <a:lnTo>
                    <a:pt x="23" y="31"/>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6" name="Freeform 53"/>
            <p:cNvSpPr>
              <a:spLocks noEditPoints="1"/>
            </p:cNvSpPr>
            <p:nvPr/>
          </p:nvSpPr>
          <p:spPr bwMode="auto">
            <a:xfrm>
              <a:off x="8470899" y="4919662"/>
              <a:ext cx="85725" cy="85725"/>
            </a:xfrm>
            <a:custGeom>
              <a:avLst/>
              <a:gdLst>
                <a:gd name="T0" fmla="*/ 10 w 38"/>
                <a:gd name="T1" fmla="*/ 15 h 38"/>
                <a:gd name="T2" fmla="*/ 16 w 38"/>
                <a:gd name="T3" fmla="*/ 7 h 38"/>
                <a:gd name="T4" fmla="*/ 23 w 38"/>
                <a:gd name="T5" fmla="*/ 7 h 38"/>
                <a:gd name="T6" fmla="*/ 28 w 38"/>
                <a:gd name="T7" fmla="*/ 15 h 38"/>
                <a:gd name="T8" fmla="*/ 10 w 38"/>
                <a:gd name="T9" fmla="*/ 15 h 38"/>
                <a:gd name="T10" fmla="*/ 10 w 38"/>
                <a:gd name="T11" fmla="*/ 17 h 38"/>
                <a:gd name="T12" fmla="*/ 28 w 38"/>
                <a:gd name="T13" fmla="*/ 17 h 38"/>
                <a:gd name="T14" fmla="*/ 28 w 38"/>
                <a:gd name="T15" fmla="*/ 15 h 38"/>
                <a:gd name="T16" fmla="*/ 36 w 38"/>
                <a:gd name="T17" fmla="*/ 20 h 38"/>
                <a:gd name="T18" fmla="*/ 38 w 38"/>
                <a:gd name="T19" fmla="*/ 17 h 38"/>
                <a:gd name="T20" fmla="*/ 26 w 38"/>
                <a:gd name="T21" fmla="*/ 7 h 38"/>
                <a:gd name="T22" fmla="*/ 37 w 38"/>
                <a:gd name="T23" fmla="*/ 7 h 38"/>
                <a:gd name="T24" fmla="*/ 37 w 38"/>
                <a:gd name="T25" fmla="*/ 5 h 38"/>
                <a:gd name="T26" fmla="*/ 17 w 38"/>
                <a:gd name="T27" fmla="*/ 5 h 38"/>
                <a:gd name="T28" fmla="*/ 19 w 38"/>
                <a:gd name="T29" fmla="*/ 1 h 38"/>
                <a:gd name="T30" fmla="*/ 16 w 38"/>
                <a:gd name="T31" fmla="*/ 0 h 38"/>
                <a:gd name="T32" fmla="*/ 14 w 38"/>
                <a:gd name="T33" fmla="*/ 5 h 38"/>
                <a:gd name="T34" fmla="*/ 1 w 38"/>
                <a:gd name="T35" fmla="*/ 5 h 38"/>
                <a:gd name="T36" fmla="*/ 1 w 38"/>
                <a:gd name="T37" fmla="*/ 7 h 38"/>
                <a:gd name="T38" fmla="*/ 12 w 38"/>
                <a:gd name="T39" fmla="*/ 7 h 38"/>
                <a:gd name="T40" fmla="*/ 0 w 38"/>
                <a:gd name="T41" fmla="*/ 17 h 38"/>
                <a:gd name="T42" fmla="*/ 2 w 38"/>
                <a:gd name="T43" fmla="*/ 20 h 38"/>
                <a:gd name="T44" fmla="*/ 10 w 38"/>
                <a:gd name="T45" fmla="*/ 15 h 38"/>
                <a:gd name="T46" fmla="*/ 10 w 38"/>
                <a:gd name="T47" fmla="*/ 17 h 38"/>
                <a:gd name="T48" fmla="*/ 18 w 38"/>
                <a:gd name="T49" fmla="*/ 24 h 38"/>
                <a:gd name="T50" fmla="*/ 18 w 38"/>
                <a:gd name="T51" fmla="*/ 34 h 38"/>
                <a:gd name="T52" fmla="*/ 16 w 38"/>
                <a:gd name="T53" fmla="*/ 35 h 38"/>
                <a:gd name="T54" fmla="*/ 15 w 38"/>
                <a:gd name="T55" fmla="*/ 35 h 38"/>
                <a:gd name="T56" fmla="*/ 11 w 38"/>
                <a:gd name="T57" fmla="*/ 35 h 38"/>
                <a:gd name="T58" fmla="*/ 12 w 38"/>
                <a:gd name="T59" fmla="*/ 38 h 38"/>
                <a:gd name="T60" fmla="*/ 16 w 38"/>
                <a:gd name="T61" fmla="*/ 38 h 38"/>
                <a:gd name="T62" fmla="*/ 21 w 38"/>
                <a:gd name="T63" fmla="*/ 34 h 38"/>
                <a:gd name="T64" fmla="*/ 21 w 38"/>
                <a:gd name="T65" fmla="*/ 24 h 38"/>
                <a:gd name="T66" fmla="*/ 36 w 38"/>
                <a:gd name="T67" fmla="*/ 24 h 38"/>
                <a:gd name="T68" fmla="*/ 36 w 38"/>
                <a:gd name="T69" fmla="*/ 22 h 38"/>
                <a:gd name="T70" fmla="*/ 2 w 38"/>
                <a:gd name="T71" fmla="*/ 22 h 38"/>
                <a:gd name="T72" fmla="*/ 2 w 38"/>
                <a:gd name="T73" fmla="*/ 24 h 38"/>
                <a:gd name="T74" fmla="*/ 18 w 38"/>
                <a:gd name="T75" fmla="*/ 24 h 38"/>
                <a:gd name="T76" fmla="*/ 4 w 38"/>
                <a:gd name="T77" fmla="*/ 37 h 38"/>
                <a:gd name="T78" fmla="*/ 12 w 38"/>
                <a:gd name="T79" fmla="*/ 27 h 38"/>
                <a:gd name="T80" fmla="*/ 10 w 38"/>
                <a:gd name="T81" fmla="*/ 25 h 38"/>
                <a:gd name="T82" fmla="*/ 2 w 38"/>
                <a:gd name="T83" fmla="*/ 34 h 38"/>
                <a:gd name="T84" fmla="*/ 4 w 38"/>
                <a:gd name="T85" fmla="*/ 37 h 38"/>
                <a:gd name="T86" fmla="*/ 25 w 38"/>
                <a:gd name="T87" fmla="*/ 27 h 38"/>
                <a:gd name="T88" fmla="*/ 34 w 38"/>
                <a:gd name="T89" fmla="*/ 37 h 38"/>
                <a:gd name="T90" fmla="*/ 36 w 38"/>
                <a:gd name="T91" fmla="*/ 34 h 38"/>
                <a:gd name="T92" fmla="*/ 28 w 38"/>
                <a:gd name="T93" fmla="*/ 26 h 38"/>
                <a:gd name="T94" fmla="*/ 25 w 38"/>
                <a:gd name="T95"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38">
                  <a:moveTo>
                    <a:pt x="10" y="15"/>
                  </a:moveTo>
                  <a:cubicBezTo>
                    <a:pt x="12" y="12"/>
                    <a:pt x="14" y="11"/>
                    <a:pt x="16" y="7"/>
                  </a:cubicBezTo>
                  <a:cubicBezTo>
                    <a:pt x="23" y="7"/>
                    <a:pt x="23" y="7"/>
                    <a:pt x="23" y="7"/>
                  </a:cubicBezTo>
                  <a:cubicBezTo>
                    <a:pt x="25" y="11"/>
                    <a:pt x="26" y="12"/>
                    <a:pt x="28" y="15"/>
                  </a:cubicBezTo>
                  <a:lnTo>
                    <a:pt x="10" y="15"/>
                  </a:lnTo>
                  <a:close/>
                  <a:moveTo>
                    <a:pt x="10" y="17"/>
                  </a:moveTo>
                  <a:cubicBezTo>
                    <a:pt x="28" y="17"/>
                    <a:pt x="28" y="17"/>
                    <a:pt x="28" y="17"/>
                  </a:cubicBezTo>
                  <a:cubicBezTo>
                    <a:pt x="28" y="15"/>
                    <a:pt x="28" y="15"/>
                    <a:pt x="28" y="15"/>
                  </a:cubicBezTo>
                  <a:cubicBezTo>
                    <a:pt x="31" y="17"/>
                    <a:pt x="32" y="18"/>
                    <a:pt x="36" y="20"/>
                  </a:cubicBezTo>
                  <a:cubicBezTo>
                    <a:pt x="38" y="17"/>
                    <a:pt x="38" y="17"/>
                    <a:pt x="38" y="17"/>
                  </a:cubicBezTo>
                  <a:cubicBezTo>
                    <a:pt x="32" y="14"/>
                    <a:pt x="30" y="12"/>
                    <a:pt x="26" y="7"/>
                  </a:cubicBezTo>
                  <a:cubicBezTo>
                    <a:pt x="37" y="7"/>
                    <a:pt x="37" y="7"/>
                    <a:pt x="37" y="7"/>
                  </a:cubicBezTo>
                  <a:cubicBezTo>
                    <a:pt x="37" y="5"/>
                    <a:pt x="37" y="5"/>
                    <a:pt x="37" y="5"/>
                  </a:cubicBezTo>
                  <a:cubicBezTo>
                    <a:pt x="17" y="5"/>
                    <a:pt x="17" y="5"/>
                    <a:pt x="17" y="5"/>
                  </a:cubicBezTo>
                  <a:cubicBezTo>
                    <a:pt x="18" y="3"/>
                    <a:pt x="18" y="3"/>
                    <a:pt x="19" y="1"/>
                  </a:cubicBezTo>
                  <a:cubicBezTo>
                    <a:pt x="16" y="0"/>
                    <a:pt x="16" y="0"/>
                    <a:pt x="16" y="0"/>
                  </a:cubicBezTo>
                  <a:cubicBezTo>
                    <a:pt x="15" y="2"/>
                    <a:pt x="15" y="3"/>
                    <a:pt x="14" y="5"/>
                  </a:cubicBezTo>
                  <a:cubicBezTo>
                    <a:pt x="1" y="5"/>
                    <a:pt x="1" y="5"/>
                    <a:pt x="1" y="5"/>
                  </a:cubicBezTo>
                  <a:cubicBezTo>
                    <a:pt x="1" y="7"/>
                    <a:pt x="1" y="7"/>
                    <a:pt x="1" y="7"/>
                  </a:cubicBezTo>
                  <a:cubicBezTo>
                    <a:pt x="12" y="7"/>
                    <a:pt x="12" y="7"/>
                    <a:pt x="12" y="7"/>
                  </a:cubicBezTo>
                  <a:cubicBezTo>
                    <a:pt x="9" y="12"/>
                    <a:pt x="6" y="14"/>
                    <a:pt x="0" y="17"/>
                  </a:cubicBezTo>
                  <a:cubicBezTo>
                    <a:pt x="2" y="20"/>
                    <a:pt x="2" y="20"/>
                    <a:pt x="2" y="20"/>
                  </a:cubicBezTo>
                  <a:cubicBezTo>
                    <a:pt x="6" y="18"/>
                    <a:pt x="7" y="17"/>
                    <a:pt x="10" y="15"/>
                  </a:cubicBezTo>
                  <a:lnTo>
                    <a:pt x="10" y="17"/>
                  </a:lnTo>
                  <a:close/>
                  <a:moveTo>
                    <a:pt x="18" y="24"/>
                  </a:moveTo>
                  <a:cubicBezTo>
                    <a:pt x="18" y="34"/>
                    <a:pt x="18" y="34"/>
                    <a:pt x="18" y="34"/>
                  </a:cubicBezTo>
                  <a:cubicBezTo>
                    <a:pt x="18" y="35"/>
                    <a:pt x="17" y="35"/>
                    <a:pt x="16" y="35"/>
                  </a:cubicBezTo>
                  <a:cubicBezTo>
                    <a:pt x="15" y="35"/>
                    <a:pt x="15" y="35"/>
                    <a:pt x="15" y="35"/>
                  </a:cubicBezTo>
                  <a:cubicBezTo>
                    <a:pt x="11" y="35"/>
                    <a:pt x="11" y="35"/>
                    <a:pt x="11" y="35"/>
                  </a:cubicBezTo>
                  <a:cubicBezTo>
                    <a:pt x="12" y="38"/>
                    <a:pt x="12" y="38"/>
                    <a:pt x="12" y="38"/>
                  </a:cubicBezTo>
                  <a:cubicBezTo>
                    <a:pt x="16" y="38"/>
                    <a:pt x="16" y="38"/>
                    <a:pt x="16" y="38"/>
                  </a:cubicBezTo>
                  <a:cubicBezTo>
                    <a:pt x="20" y="38"/>
                    <a:pt x="21" y="37"/>
                    <a:pt x="21" y="34"/>
                  </a:cubicBezTo>
                  <a:cubicBezTo>
                    <a:pt x="21" y="24"/>
                    <a:pt x="21" y="24"/>
                    <a:pt x="21" y="24"/>
                  </a:cubicBezTo>
                  <a:cubicBezTo>
                    <a:pt x="36" y="24"/>
                    <a:pt x="36" y="24"/>
                    <a:pt x="36" y="24"/>
                  </a:cubicBezTo>
                  <a:cubicBezTo>
                    <a:pt x="36" y="22"/>
                    <a:pt x="36" y="22"/>
                    <a:pt x="36" y="22"/>
                  </a:cubicBezTo>
                  <a:cubicBezTo>
                    <a:pt x="2" y="22"/>
                    <a:pt x="2" y="22"/>
                    <a:pt x="2" y="22"/>
                  </a:cubicBezTo>
                  <a:cubicBezTo>
                    <a:pt x="2" y="24"/>
                    <a:pt x="2" y="24"/>
                    <a:pt x="2" y="24"/>
                  </a:cubicBezTo>
                  <a:lnTo>
                    <a:pt x="18" y="24"/>
                  </a:lnTo>
                  <a:close/>
                  <a:moveTo>
                    <a:pt x="4" y="37"/>
                  </a:moveTo>
                  <a:cubicBezTo>
                    <a:pt x="8" y="34"/>
                    <a:pt x="10" y="31"/>
                    <a:pt x="12" y="27"/>
                  </a:cubicBezTo>
                  <a:cubicBezTo>
                    <a:pt x="10" y="25"/>
                    <a:pt x="10" y="25"/>
                    <a:pt x="10" y="25"/>
                  </a:cubicBezTo>
                  <a:cubicBezTo>
                    <a:pt x="8" y="30"/>
                    <a:pt x="6" y="32"/>
                    <a:pt x="2" y="34"/>
                  </a:cubicBezTo>
                  <a:lnTo>
                    <a:pt x="4" y="37"/>
                  </a:lnTo>
                  <a:close/>
                  <a:moveTo>
                    <a:pt x="25" y="27"/>
                  </a:moveTo>
                  <a:cubicBezTo>
                    <a:pt x="28" y="32"/>
                    <a:pt x="30" y="34"/>
                    <a:pt x="34" y="37"/>
                  </a:cubicBezTo>
                  <a:cubicBezTo>
                    <a:pt x="36" y="34"/>
                    <a:pt x="36" y="34"/>
                    <a:pt x="36" y="34"/>
                  </a:cubicBezTo>
                  <a:cubicBezTo>
                    <a:pt x="32" y="32"/>
                    <a:pt x="31" y="30"/>
                    <a:pt x="28" y="26"/>
                  </a:cubicBezTo>
                  <a:lnTo>
                    <a:pt x="25" y="2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7" name="Freeform 54"/>
            <p:cNvSpPr>
              <a:spLocks noEditPoints="1"/>
            </p:cNvSpPr>
            <p:nvPr/>
          </p:nvSpPr>
          <p:spPr bwMode="auto">
            <a:xfrm>
              <a:off x="8564562" y="4921250"/>
              <a:ext cx="79375" cy="80963"/>
            </a:xfrm>
            <a:custGeom>
              <a:avLst/>
              <a:gdLst>
                <a:gd name="T0" fmla="*/ 23 w 35"/>
                <a:gd name="T1" fmla="*/ 6 h 36"/>
                <a:gd name="T2" fmla="*/ 32 w 35"/>
                <a:gd name="T3" fmla="*/ 6 h 36"/>
                <a:gd name="T4" fmla="*/ 32 w 35"/>
                <a:gd name="T5" fmla="*/ 33 h 36"/>
                <a:gd name="T6" fmla="*/ 23 w 35"/>
                <a:gd name="T7" fmla="*/ 33 h 36"/>
                <a:gd name="T8" fmla="*/ 23 w 35"/>
                <a:gd name="T9" fmla="*/ 6 h 36"/>
                <a:gd name="T10" fmla="*/ 9 w 35"/>
                <a:gd name="T11" fmla="*/ 7 h 36"/>
                <a:gd name="T12" fmla="*/ 9 w 35"/>
                <a:gd name="T13" fmla="*/ 9 h 36"/>
                <a:gd name="T14" fmla="*/ 9 w 35"/>
                <a:gd name="T15" fmla="*/ 16 h 36"/>
                <a:gd name="T16" fmla="*/ 0 w 35"/>
                <a:gd name="T17" fmla="*/ 16 h 36"/>
                <a:gd name="T18" fmla="*/ 0 w 35"/>
                <a:gd name="T19" fmla="*/ 19 h 36"/>
                <a:gd name="T20" fmla="*/ 9 w 35"/>
                <a:gd name="T21" fmla="*/ 19 h 36"/>
                <a:gd name="T22" fmla="*/ 0 w 35"/>
                <a:gd name="T23" fmla="*/ 34 h 36"/>
                <a:gd name="T24" fmla="*/ 2 w 35"/>
                <a:gd name="T25" fmla="*/ 36 h 36"/>
                <a:gd name="T26" fmla="*/ 11 w 35"/>
                <a:gd name="T27" fmla="*/ 23 h 36"/>
                <a:gd name="T28" fmla="*/ 18 w 35"/>
                <a:gd name="T29" fmla="*/ 35 h 36"/>
                <a:gd name="T30" fmla="*/ 19 w 35"/>
                <a:gd name="T31" fmla="*/ 32 h 36"/>
                <a:gd name="T32" fmla="*/ 12 w 35"/>
                <a:gd name="T33" fmla="*/ 19 h 36"/>
                <a:gd name="T34" fmla="*/ 19 w 35"/>
                <a:gd name="T35" fmla="*/ 19 h 36"/>
                <a:gd name="T36" fmla="*/ 19 w 35"/>
                <a:gd name="T37" fmla="*/ 16 h 36"/>
                <a:gd name="T38" fmla="*/ 12 w 35"/>
                <a:gd name="T39" fmla="*/ 16 h 36"/>
                <a:gd name="T40" fmla="*/ 12 w 35"/>
                <a:gd name="T41" fmla="*/ 9 h 36"/>
                <a:gd name="T42" fmla="*/ 12 w 35"/>
                <a:gd name="T43" fmla="*/ 7 h 36"/>
                <a:gd name="T44" fmla="*/ 18 w 35"/>
                <a:gd name="T45" fmla="*/ 7 h 36"/>
                <a:gd name="T46" fmla="*/ 18 w 35"/>
                <a:gd name="T47" fmla="*/ 5 h 36"/>
                <a:gd name="T48" fmla="*/ 7 w 35"/>
                <a:gd name="T49" fmla="*/ 5 h 36"/>
                <a:gd name="T50" fmla="*/ 8 w 35"/>
                <a:gd name="T51" fmla="*/ 1 h 36"/>
                <a:gd name="T52" fmla="*/ 5 w 35"/>
                <a:gd name="T53" fmla="*/ 0 h 36"/>
                <a:gd name="T54" fmla="*/ 0 w 35"/>
                <a:gd name="T55" fmla="*/ 13 h 36"/>
                <a:gd name="T56" fmla="*/ 3 w 35"/>
                <a:gd name="T57" fmla="*/ 14 h 36"/>
                <a:gd name="T58" fmla="*/ 6 w 35"/>
                <a:gd name="T59" fmla="*/ 7 h 36"/>
                <a:gd name="T60" fmla="*/ 9 w 35"/>
                <a:gd name="T61" fmla="*/ 7 h 36"/>
                <a:gd name="T62" fmla="*/ 20 w 35"/>
                <a:gd name="T63" fmla="*/ 35 h 36"/>
                <a:gd name="T64" fmla="*/ 35 w 35"/>
                <a:gd name="T65" fmla="*/ 35 h 36"/>
                <a:gd name="T66" fmla="*/ 35 w 35"/>
                <a:gd name="T67" fmla="*/ 3 h 36"/>
                <a:gd name="T68" fmla="*/ 20 w 35"/>
                <a:gd name="T69" fmla="*/ 3 h 36"/>
                <a:gd name="T70" fmla="*/ 20 w 35"/>
                <a:gd name="T71"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36">
                  <a:moveTo>
                    <a:pt x="23" y="6"/>
                  </a:moveTo>
                  <a:cubicBezTo>
                    <a:pt x="32" y="6"/>
                    <a:pt x="32" y="6"/>
                    <a:pt x="32" y="6"/>
                  </a:cubicBezTo>
                  <a:cubicBezTo>
                    <a:pt x="32" y="33"/>
                    <a:pt x="32" y="33"/>
                    <a:pt x="32" y="33"/>
                  </a:cubicBezTo>
                  <a:cubicBezTo>
                    <a:pt x="23" y="33"/>
                    <a:pt x="23" y="33"/>
                    <a:pt x="23" y="33"/>
                  </a:cubicBezTo>
                  <a:lnTo>
                    <a:pt x="23" y="6"/>
                  </a:lnTo>
                  <a:close/>
                  <a:moveTo>
                    <a:pt x="9" y="7"/>
                  </a:moveTo>
                  <a:cubicBezTo>
                    <a:pt x="9" y="9"/>
                    <a:pt x="9" y="9"/>
                    <a:pt x="9" y="9"/>
                  </a:cubicBezTo>
                  <a:cubicBezTo>
                    <a:pt x="9" y="11"/>
                    <a:pt x="9" y="13"/>
                    <a:pt x="9" y="16"/>
                  </a:cubicBezTo>
                  <a:cubicBezTo>
                    <a:pt x="0" y="16"/>
                    <a:pt x="0" y="16"/>
                    <a:pt x="0" y="16"/>
                  </a:cubicBezTo>
                  <a:cubicBezTo>
                    <a:pt x="0" y="19"/>
                    <a:pt x="0" y="19"/>
                    <a:pt x="0" y="19"/>
                  </a:cubicBezTo>
                  <a:cubicBezTo>
                    <a:pt x="9" y="19"/>
                    <a:pt x="9" y="19"/>
                    <a:pt x="9" y="19"/>
                  </a:cubicBezTo>
                  <a:cubicBezTo>
                    <a:pt x="8" y="26"/>
                    <a:pt x="5" y="30"/>
                    <a:pt x="0" y="34"/>
                  </a:cubicBezTo>
                  <a:cubicBezTo>
                    <a:pt x="2" y="36"/>
                    <a:pt x="2" y="36"/>
                    <a:pt x="2" y="36"/>
                  </a:cubicBezTo>
                  <a:cubicBezTo>
                    <a:pt x="7" y="32"/>
                    <a:pt x="9" y="29"/>
                    <a:pt x="11" y="23"/>
                  </a:cubicBezTo>
                  <a:cubicBezTo>
                    <a:pt x="13" y="28"/>
                    <a:pt x="14" y="31"/>
                    <a:pt x="18" y="35"/>
                  </a:cubicBezTo>
                  <a:cubicBezTo>
                    <a:pt x="19" y="32"/>
                    <a:pt x="19" y="32"/>
                    <a:pt x="19" y="32"/>
                  </a:cubicBezTo>
                  <a:cubicBezTo>
                    <a:pt x="15" y="28"/>
                    <a:pt x="14" y="24"/>
                    <a:pt x="12" y="19"/>
                  </a:cubicBezTo>
                  <a:cubicBezTo>
                    <a:pt x="19" y="19"/>
                    <a:pt x="19" y="19"/>
                    <a:pt x="19" y="19"/>
                  </a:cubicBezTo>
                  <a:cubicBezTo>
                    <a:pt x="19" y="16"/>
                    <a:pt x="19" y="16"/>
                    <a:pt x="19" y="16"/>
                  </a:cubicBezTo>
                  <a:cubicBezTo>
                    <a:pt x="12" y="16"/>
                    <a:pt x="12" y="16"/>
                    <a:pt x="12" y="16"/>
                  </a:cubicBezTo>
                  <a:cubicBezTo>
                    <a:pt x="12" y="13"/>
                    <a:pt x="12" y="11"/>
                    <a:pt x="12" y="9"/>
                  </a:cubicBezTo>
                  <a:cubicBezTo>
                    <a:pt x="12" y="7"/>
                    <a:pt x="12" y="7"/>
                    <a:pt x="12" y="7"/>
                  </a:cubicBezTo>
                  <a:cubicBezTo>
                    <a:pt x="18" y="7"/>
                    <a:pt x="18" y="7"/>
                    <a:pt x="18" y="7"/>
                  </a:cubicBezTo>
                  <a:cubicBezTo>
                    <a:pt x="18" y="5"/>
                    <a:pt x="18" y="5"/>
                    <a:pt x="18" y="5"/>
                  </a:cubicBezTo>
                  <a:cubicBezTo>
                    <a:pt x="7" y="5"/>
                    <a:pt x="7" y="5"/>
                    <a:pt x="7" y="5"/>
                  </a:cubicBezTo>
                  <a:cubicBezTo>
                    <a:pt x="7" y="3"/>
                    <a:pt x="8" y="3"/>
                    <a:pt x="8" y="1"/>
                  </a:cubicBezTo>
                  <a:cubicBezTo>
                    <a:pt x="5" y="0"/>
                    <a:pt x="5" y="0"/>
                    <a:pt x="5" y="0"/>
                  </a:cubicBezTo>
                  <a:cubicBezTo>
                    <a:pt x="4" y="6"/>
                    <a:pt x="3" y="9"/>
                    <a:pt x="0" y="13"/>
                  </a:cubicBezTo>
                  <a:cubicBezTo>
                    <a:pt x="3" y="14"/>
                    <a:pt x="3" y="14"/>
                    <a:pt x="3" y="14"/>
                  </a:cubicBezTo>
                  <a:cubicBezTo>
                    <a:pt x="4" y="12"/>
                    <a:pt x="5" y="10"/>
                    <a:pt x="6" y="7"/>
                  </a:cubicBezTo>
                  <a:lnTo>
                    <a:pt x="9" y="7"/>
                  </a:lnTo>
                  <a:close/>
                  <a:moveTo>
                    <a:pt x="20" y="35"/>
                  </a:moveTo>
                  <a:cubicBezTo>
                    <a:pt x="35" y="35"/>
                    <a:pt x="35" y="35"/>
                    <a:pt x="35" y="35"/>
                  </a:cubicBezTo>
                  <a:cubicBezTo>
                    <a:pt x="35" y="3"/>
                    <a:pt x="35" y="3"/>
                    <a:pt x="35" y="3"/>
                  </a:cubicBezTo>
                  <a:cubicBezTo>
                    <a:pt x="20" y="3"/>
                    <a:pt x="20" y="3"/>
                    <a:pt x="20" y="3"/>
                  </a:cubicBezTo>
                  <a:lnTo>
                    <a:pt x="20" y="35"/>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8" name="Freeform 55"/>
            <p:cNvSpPr>
              <a:spLocks noEditPoints="1"/>
            </p:cNvSpPr>
            <p:nvPr/>
          </p:nvSpPr>
          <p:spPr bwMode="auto">
            <a:xfrm>
              <a:off x="8653462" y="4916487"/>
              <a:ext cx="84138" cy="85725"/>
            </a:xfrm>
            <a:custGeom>
              <a:avLst/>
              <a:gdLst>
                <a:gd name="T0" fmla="*/ 32 w 38"/>
                <a:gd name="T1" fmla="*/ 2 h 38"/>
                <a:gd name="T2" fmla="*/ 36 w 38"/>
                <a:gd name="T3" fmla="*/ 7 h 38"/>
                <a:gd name="T4" fmla="*/ 38 w 38"/>
                <a:gd name="T5" fmla="*/ 5 h 38"/>
                <a:gd name="T6" fmla="*/ 33 w 38"/>
                <a:gd name="T7" fmla="*/ 0 h 38"/>
                <a:gd name="T8" fmla="*/ 32 w 38"/>
                <a:gd name="T9" fmla="*/ 2 h 38"/>
                <a:gd name="T10" fmla="*/ 26 w 38"/>
                <a:gd name="T11" fmla="*/ 2 h 38"/>
                <a:gd name="T12" fmla="*/ 31 w 38"/>
                <a:gd name="T13" fmla="*/ 7 h 38"/>
                <a:gd name="T14" fmla="*/ 32 w 38"/>
                <a:gd name="T15" fmla="*/ 5 h 38"/>
                <a:gd name="T16" fmla="*/ 27 w 38"/>
                <a:gd name="T17" fmla="*/ 1 h 38"/>
                <a:gd name="T18" fmla="*/ 26 w 38"/>
                <a:gd name="T19" fmla="*/ 2 h 38"/>
                <a:gd name="T20" fmla="*/ 4 w 38"/>
                <a:gd name="T21" fmla="*/ 38 h 38"/>
                <a:gd name="T22" fmla="*/ 23 w 38"/>
                <a:gd name="T23" fmla="*/ 28 h 38"/>
                <a:gd name="T24" fmla="*/ 30 w 38"/>
                <a:gd name="T25" fmla="*/ 10 h 38"/>
                <a:gd name="T26" fmla="*/ 27 w 38"/>
                <a:gd name="T27" fmla="*/ 6 h 38"/>
                <a:gd name="T28" fmla="*/ 13 w 38"/>
                <a:gd name="T29" fmla="*/ 6 h 38"/>
                <a:gd name="T30" fmla="*/ 10 w 38"/>
                <a:gd name="T31" fmla="*/ 6 h 38"/>
                <a:gd name="T32" fmla="*/ 0 w 38"/>
                <a:gd name="T33" fmla="*/ 20 h 38"/>
                <a:gd name="T34" fmla="*/ 2 w 38"/>
                <a:gd name="T35" fmla="*/ 23 h 38"/>
                <a:gd name="T36" fmla="*/ 7 w 38"/>
                <a:gd name="T37" fmla="*/ 18 h 38"/>
                <a:gd name="T38" fmla="*/ 20 w 38"/>
                <a:gd name="T39" fmla="*/ 27 h 38"/>
                <a:gd name="T40" fmla="*/ 2 w 38"/>
                <a:gd name="T41" fmla="*/ 35 h 38"/>
                <a:gd name="T42" fmla="*/ 4 w 38"/>
                <a:gd name="T43" fmla="*/ 38 h 38"/>
                <a:gd name="T44" fmla="*/ 27 w 38"/>
                <a:gd name="T45" fmla="*/ 9 h 38"/>
                <a:gd name="T46" fmla="*/ 22 w 38"/>
                <a:gd name="T47" fmla="*/ 24 h 38"/>
                <a:gd name="T48" fmla="*/ 9 w 38"/>
                <a:gd name="T49" fmla="*/ 15 h 38"/>
                <a:gd name="T50" fmla="*/ 12 w 38"/>
                <a:gd name="T51" fmla="*/ 9 h 38"/>
                <a:gd name="T52" fmla="*/ 27 w 38"/>
                <a:gd name="T53"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32" y="2"/>
                  </a:moveTo>
                  <a:cubicBezTo>
                    <a:pt x="34" y="4"/>
                    <a:pt x="35" y="5"/>
                    <a:pt x="36" y="7"/>
                  </a:cubicBezTo>
                  <a:cubicBezTo>
                    <a:pt x="38" y="5"/>
                    <a:pt x="38" y="5"/>
                    <a:pt x="38" y="5"/>
                  </a:cubicBezTo>
                  <a:cubicBezTo>
                    <a:pt x="36" y="3"/>
                    <a:pt x="35" y="2"/>
                    <a:pt x="33" y="0"/>
                  </a:cubicBezTo>
                  <a:lnTo>
                    <a:pt x="32" y="2"/>
                  </a:lnTo>
                  <a:close/>
                  <a:moveTo>
                    <a:pt x="26" y="2"/>
                  </a:moveTo>
                  <a:cubicBezTo>
                    <a:pt x="27" y="3"/>
                    <a:pt x="28" y="4"/>
                    <a:pt x="31" y="7"/>
                  </a:cubicBezTo>
                  <a:cubicBezTo>
                    <a:pt x="32" y="5"/>
                    <a:pt x="32" y="5"/>
                    <a:pt x="32" y="5"/>
                  </a:cubicBezTo>
                  <a:cubicBezTo>
                    <a:pt x="31" y="4"/>
                    <a:pt x="30" y="3"/>
                    <a:pt x="27" y="1"/>
                  </a:cubicBezTo>
                  <a:lnTo>
                    <a:pt x="26" y="2"/>
                  </a:lnTo>
                  <a:close/>
                  <a:moveTo>
                    <a:pt x="4" y="38"/>
                  </a:moveTo>
                  <a:cubicBezTo>
                    <a:pt x="13" y="36"/>
                    <a:pt x="19" y="33"/>
                    <a:pt x="23" y="28"/>
                  </a:cubicBezTo>
                  <a:cubicBezTo>
                    <a:pt x="27" y="24"/>
                    <a:pt x="29" y="18"/>
                    <a:pt x="30" y="10"/>
                  </a:cubicBezTo>
                  <a:cubicBezTo>
                    <a:pt x="27" y="6"/>
                    <a:pt x="27" y="6"/>
                    <a:pt x="27" y="6"/>
                  </a:cubicBezTo>
                  <a:cubicBezTo>
                    <a:pt x="13" y="6"/>
                    <a:pt x="13" y="6"/>
                    <a:pt x="13" y="6"/>
                  </a:cubicBezTo>
                  <a:cubicBezTo>
                    <a:pt x="10" y="6"/>
                    <a:pt x="10" y="6"/>
                    <a:pt x="10" y="6"/>
                  </a:cubicBezTo>
                  <a:cubicBezTo>
                    <a:pt x="8" y="11"/>
                    <a:pt x="5" y="16"/>
                    <a:pt x="0" y="20"/>
                  </a:cubicBezTo>
                  <a:cubicBezTo>
                    <a:pt x="2" y="23"/>
                    <a:pt x="2" y="23"/>
                    <a:pt x="2" y="23"/>
                  </a:cubicBezTo>
                  <a:cubicBezTo>
                    <a:pt x="4" y="21"/>
                    <a:pt x="5" y="20"/>
                    <a:pt x="7" y="18"/>
                  </a:cubicBezTo>
                  <a:cubicBezTo>
                    <a:pt x="13" y="22"/>
                    <a:pt x="16" y="24"/>
                    <a:pt x="20" y="27"/>
                  </a:cubicBezTo>
                  <a:cubicBezTo>
                    <a:pt x="16" y="31"/>
                    <a:pt x="11" y="33"/>
                    <a:pt x="2" y="35"/>
                  </a:cubicBezTo>
                  <a:lnTo>
                    <a:pt x="4" y="38"/>
                  </a:lnTo>
                  <a:close/>
                  <a:moveTo>
                    <a:pt x="27" y="9"/>
                  </a:moveTo>
                  <a:cubicBezTo>
                    <a:pt x="26" y="16"/>
                    <a:pt x="25" y="21"/>
                    <a:pt x="22" y="24"/>
                  </a:cubicBezTo>
                  <a:cubicBezTo>
                    <a:pt x="19" y="22"/>
                    <a:pt x="14" y="18"/>
                    <a:pt x="9" y="15"/>
                  </a:cubicBezTo>
                  <a:cubicBezTo>
                    <a:pt x="10" y="13"/>
                    <a:pt x="11" y="12"/>
                    <a:pt x="12" y="9"/>
                  </a:cubicBezTo>
                  <a:lnTo>
                    <a:pt x="27" y="9"/>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9" name="Freeform 56"/>
            <p:cNvSpPr>
              <a:spLocks/>
            </p:cNvSpPr>
            <p:nvPr/>
          </p:nvSpPr>
          <p:spPr bwMode="auto">
            <a:xfrm>
              <a:off x="8742362" y="4927600"/>
              <a:ext cx="77788" cy="73025"/>
            </a:xfrm>
            <a:custGeom>
              <a:avLst/>
              <a:gdLst>
                <a:gd name="T0" fmla="*/ 5 w 34"/>
                <a:gd name="T1" fmla="*/ 27 h 32"/>
                <a:gd name="T2" fmla="*/ 15 w 34"/>
                <a:gd name="T3" fmla="*/ 0 h 32"/>
                <a:gd name="T4" fmla="*/ 18 w 34"/>
                <a:gd name="T5" fmla="*/ 1 h 32"/>
                <a:gd name="T6" fmla="*/ 9 w 34"/>
                <a:gd name="T7" fmla="*/ 26 h 32"/>
                <a:gd name="T8" fmla="*/ 28 w 34"/>
                <a:gd name="T9" fmla="*/ 24 h 32"/>
                <a:gd name="T10" fmla="*/ 22 w 34"/>
                <a:gd name="T11" fmla="*/ 13 h 32"/>
                <a:gd name="T12" fmla="*/ 25 w 34"/>
                <a:gd name="T13" fmla="*/ 12 h 32"/>
                <a:gd name="T14" fmla="*/ 34 w 34"/>
                <a:gd name="T15" fmla="*/ 30 h 32"/>
                <a:gd name="T16" fmla="*/ 31 w 34"/>
                <a:gd name="T17" fmla="*/ 32 h 32"/>
                <a:gd name="T18" fmla="*/ 29 w 34"/>
                <a:gd name="T19" fmla="*/ 27 h 32"/>
                <a:gd name="T20" fmla="*/ 1 w 34"/>
                <a:gd name="T21" fmla="*/ 30 h 32"/>
                <a:gd name="T22" fmla="*/ 0 w 34"/>
                <a:gd name="T23" fmla="*/ 27 h 32"/>
                <a:gd name="T24" fmla="*/ 5 w 34"/>
                <a:gd name="T2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2">
                  <a:moveTo>
                    <a:pt x="5" y="27"/>
                  </a:moveTo>
                  <a:cubicBezTo>
                    <a:pt x="10" y="16"/>
                    <a:pt x="12" y="10"/>
                    <a:pt x="15" y="0"/>
                  </a:cubicBezTo>
                  <a:cubicBezTo>
                    <a:pt x="18" y="1"/>
                    <a:pt x="18" y="1"/>
                    <a:pt x="18" y="1"/>
                  </a:cubicBezTo>
                  <a:cubicBezTo>
                    <a:pt x="14" y="13"/>
                    <a:pt x="12" y="18"/>
                    <a:pt x="9" y="26"/>
                  </a:cubicBezTo>
                  <a:cubicBezTo>
                    <a:pt x="15" y="26"/>
                    <a:pt x="18" y="26"/>
                    <a:pt x="28" y="24"/>
                  </a:cubicBezTo>
                  <a:cubicBezTo>
                    <a:pt x="26" y="21"/>
                    <a:pt x="25" y="18"/>
                    <a:pt x="22" y="13"/>
                  </a:cubicBezTo>
                  <a:cubicBezTo>
                    <a:pt x="25" y="12"/>
                    <a:pt x="25" y="12"/>
                    <a:pt x="25" y="12"/>
                  </a:cubicBezTo>
                  <a:cubicBezTo>
                    <a:pt x="29" y="18"/>
                    <a:pt x="31" y="23"/>
                    <a:pt x="34" y="30"/>
                  </a:cubicBezTo>
                  <a:cubicBezTo>
                    <a:pt x="31" y="32"/>
                    <a:pt x="31" y="32"/>
                    <a:pt x="31" y="32"/>
                  </a:cubicBezTo>
                  <a:cubicBezTo>
                    <a:pt x="30" y="30"/>
                    <a:pt x="30" y="29"/>
                    <a:pt x="29" y="27"/>
                  </a:cubicBezTo>
                  <a:cubicBezTo>
                    <a:pt x="17" y="29"/>
                    <a:pt x="12" y="30"/>
                    <a:pt x="1" y="30"/>
                  </a:cubicBezTo>
                  <a:cubicBezTo>
                    <a:pt x="0" y="27"/>
                    <a:pt x="0" y="27"/>
                    <a:pt x="0" y="27"/>
                  </a:cubicBezTo>
                  <a:lnTo>
                    <a:pt x="5" y="27"/>
                  </a:lnTo>
                  <a:close/>
                </a:path>
              </a:pathLst>
            </a:custGeom>
            <a:solidFill>
              <a:schemeClr val="tx1"/>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0" name="Freeform 57"/>
            <p:cNvSpPr>
              <a:spLocks noEditPoints="1"/>
            </p:cNvSpPr>
            <p:nvPr/>
          </p:nvSpPr>
          <p:spPr bwMode="auto">
            <a:xfrm>
              <a:off x="7326312" y="5637212"/>
              <a:ext cx="80963" cy="80963"/>
            </a:xfrm>
            <a:custGeom>
              <a:avLst/>
              <a:gdLst>
                <a:gd name="T0" fmla="*/ 11 w 36"/>
                <a:gd name="T1" fmla="*/ 12 h 36"/>
                <a:gd name="T2" fmla="*/ 5 w 36"/>
                <a:gd name="T3" fmla="*/ 12 h 36"/>
                <a:gd name="T4" fmla="*/ 5 w 36"/>
                <a:gd name="T5" fmla="*/ 10 h 36"/>
                <a:gd name="T6" fmla="*/ 30 w 36"/>
                <a:gd name="T7" fmla="*/ 10 h 36"/>
                <a:gd name="T8" fmla="*/ 30 w 36"/>
                <a:gd name="T9" fmla="*/ 12 h 36"/>
                <a:gd name="T10" fmla="*/ 14 w 36"/>
                <a:gd name="T11" fmla="*/ 12 h 36"/>
                <a:gd name="T12" fmla="*/ 11 w 36"/>
                <a:gd name="T13" fmla="*/ 18 h 36"/>
                <a:gd name="T14" fmla="*/ 27 w 36"/>
                <a:gd name="T15" fmla="*/ 18 h 36"/>
                <a:gd name="T16" fmla="*/ 23 w 36"/>
                <a:gd name="T17" fmla="*/ 15 h 36"/>
                <a:gd name="T18" fmla="*/ 26 w 36"/>
                <a:gd name="T19" fmla="*/ 13 h 36"/>
                <a:gd name="T20" fmla="*/ 33 w 36"/>
                <a:gd name="T21" fmla="*/ 21 h 36"/>
                <a:gd name="T22" fmla="*/ 31 w 36"/>
                <a:gd name="T23" fmla="*/ 23 h 36"/>
                <a:gd name="T24" fmla="*/ 28 w 36"/>
                <a:gd name="T25" fmla="*/ 20 h 36"/>
                <a:gd name="T26" fmla="*/ 19 w 36"/>
                <a:gd name="T27" fmla="*/ 20 h 36"/>
                <a:gd name="T28" fmla="*/ 19 w 36"/>
                <a:gd name="T29" fmla="*/ 25 h 36"/>
                <a:gd name="T30" fmla="*/ 32 w 36"/>
                <a:gd name="T31" fmla="*/ 25 h 36"/>
                <a:gd name="T32" fmla="*/ 32 w 36"/>
                <a:gd name="T33" fmla="*/ 28 h 36"/>
                <a:gd name="T34" fmla="*/ 19 w 36"/>
                <a:gd name="T35" fmla="*/ 28 h 36"/>
                <a:gd name="T36" fmla="*/ 19 w 36"/>
                <a:gd name="T37" fmla="*/ 34 h 36"/>
                <a:gd name="T38" fmla="*/ 36 w 36"/>
                <a:gd name="T39" fmla="*/ 34 h 36"/>
                <a:gd name="T40" fmla="*/ 36 w 36"/>
                <a:gd name="T41" fmla="*/ 36 h 36"/>
                <a:gd name="T42" fmla="*/ 0 w 36"/>
                <a:gd name="T43" fmla="*/ 36 h 36"/>
                <a:gd name="T44" fmla="*/ 0 w 36"/>
                <a:gd name="T45" fmla="*/ 34 h 36"/>
                <a:gd name="T46" fmla="*/ 16 w 36"/>
                <a:gd name="T47" fmla="*/ 34 h 36"/>
                <a:gd name="T48" fmla="*/ 16 w 36"/>
                <a:gd name="T49" fmla="*/ 28 h 36"/>
                <a:gd name="T50" fmla="*/ 3 w 36"/>
                <a:gd name="T51" fmla="*/ 28 h 36"/>
                <a:gd name="T52" fmla="*/ 3 w 36"/>
                <a:gd name="T53" fmla="*/ 25 h 36"/>
                <a:gd name="T54" fmla="*/ 16 w 36"/>
                <a:gd name="T55" fmla="*/ 25 h 36"/>
                <a:gd name="T56" fmla="*/ 16 w 36"/>
                <a:gd name="T57" fmla="*/ 21 h 36"/>
                <a:gd name="T58" fmla="*/ 2 w 36"/>
                <a:gd name="T59" fmla="*/ 21 h 36"/>
                <a:gd name="T60" fmla="*/ 2 w 36"/>
                <a:gd name="T61" fmla="*/ 18 h 36"/>
                <a:gd name="T62" fmla="*/ 8 w 36"/>
                <a:gd name="T63" fmla="*/ 18 h 36"/>
                <a:gd name="T64" fmla="*/ 11 w 36"/>
                <a:gd name="T65" fmla="*/ 12 h 36"/>
                <a:gd name="T66" fmla="*/ 1 w 36"/>
                <a:gd name="T67" fmla="*/ 13 h 36"/>
                <a:gd name="T68" fmla="*/ 1 w 36"/>
                <a:gd name="T69" fmla="*/ 3 h 36"/>
                <a:gd name="T70" fmla="*/ 16 w 36"/>
                <a:gd name="T71" fmla="*/ 3 h 36"/>
                <a:gd name="T72" fmla="*/ 16 w 36"/>
                <a:gd name="T73" fmla="*/ 0 h 36"/>
                <a:gd name="T74" fmla="*/ 19 w 36"/>
                <a:gd name="T75" fmla="*/ 0 h 36"/>
                <a:gd name="T76" fmla="*/ 19 w 36"/>
                <a:gd name="T77" fmla="*/ 3 h 36"/>
                <a:gd name="T78" fmla="*/ 35 w 36"/>
                <a:gd name="T79" fmla="*/ 3 h 36"/>
                <a:gd name="T80" fmla="*/ 35 w 36"/>
                <a:gd name="T81" fmla="*/ 13 h 36"/>
                <a:gd name="T82" fmla="*/ 32 w 36"/>
                <a:gd name="T83" fmla="*/ 13 h 36"/>
                <a:gd name="T84" fmla="*/ 32 w 36"/>
                <a:gd name="T85" fmla="*/ 6 h 36"/>
                <a:gd name="T86" fmla="*/ 4 w 36"/>
                <a:gd name="T87" fmla="*/ 6 h 36"/>
                <a:gd name="T88" fmla="*/ 4 w 36"/>
                <a:gd name="T89" fmla="*/ 13 h 36"/>
                <a:gd name="T90" fmla="*/ 1 w 36"/>
                <a:gd name="T91"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 h="36">
                  <a:moveTo>
                    <a:pt x="11" y="12"/>
                  </a:moveTo>
                  <a:cubicBezTo>
                    <a:pt x="5" y="12"/>
                    <a:pt x="5" y="12"/>
                    <a:pt x="5" y="12"/>
                  </a:cubicBezTo>
                  <a:cubicBezTo>
                    <a:pt x="5" y="10"/>
                    <a:pt x="5" y="10"/>
                    <a:pt x="5" y="10"/>
                  </a:cubicBezTo>
                  <a:cubicBezTo>
                    <a:pt x="30" y="10"/>
                    <a:pt x="30" y="10"/>
                    <a:pt x="30" y="10"/>
                  </a:cubicBezTo>
                  <a:cubicBezTo>
                    <a:pt x="30" y="12"/>
                    <a:pt x="30" y="12"/>
                    <a:pt x="30" y="12"/>
                  </a:cubicBezTo>
                  <a:cubicBezTo>
                    <a:pt x="14" y="12"/>
                    <a:pt x="14" y="12"/>
                    <a:pt x="14" y="12"/>
                  </a:cubicBezTo>
                  <a:cubicBezTo>
                    <a:pt x="11" y="18"/>
                    <a:pt x="11" y="18"/>
                    <a:pt x="11" y="18"/>
                  </a:cubicBezTo>
                  <a:cubicBezTo>
                    <a:pt x="17" y="18"/>
                    <a:pt x="19" y="18"/>
                    <a:pt x="27" y="18"/>
                  </a:cubicBezTo>
                  <a:cubicBezTo>
                    <a:pt x="25" y="16"/>
                    <a:pt x="25" y="16"/>
                    <a:pt x="23" y="15"/>
                  </a:cubicBezTo>
                  <a:cubicBezTo>
                    <a:pt x="26" y="13"/>
                    <a:pt x="26" y="13"/>
                    <a:pt x="26" y="13"/>
                  </a:cubicBezTo>
                  <a:cubicBezTo>
                    <a:pt x="29" y="16"/>
                    <a:pt x="31" y="19"/>
                    <a:pt x="33" y="21"/>
                  </a:cubicBezTo>
                  <a:cubicBezTo>
                    <a:pt x="31" y="23"/>
                    <a:pt x="31" y="23"/>
                    <a:pt x="31" y="23"/>
                  </a:cubicBezTo>
                  <a:cubicBezTo>
                    <a:pt x="30" y="22"/>
                    <a:pt x="29" y="21"/>
                    <a:pt x="28" y="20"/>
                  </a:cubicBezTo>
                  <a:cubicBezTo>
                    <a:pt x="19" y="20"/>
                    <a:pt x="19" y="20"/>
                    <a:pt x="19" y="20"/>
                  </a:cubicBezTo>
                  <a:cubicBezTo>
                    <a:pt x="19" y="25"/>
                    <a:pt x="19" y="25"/>
                    <a:pt x="19" y="25"/>
                  </a:cubicBezTo>
                  <a:cubicBezTo>
                    <a:pt x="32" y="25"/>
                    <a:pt x="32" y="25"/>
                    <a:pt x="32" y="25"/>
                  </a:cubicBezTo>
                  <a:cubicBezTo>
                    <a:pt x="32" y="28"/>
                    <a:pt x="32" y="28"/>
                    <a:pt x="32" y="28"/>
                  </a:cubicBezTo>
                  <a:cubicBezTo>
                    <a:pt x="19" y="28"/>
                    <a:pt x="19" y="28"/>
                    <a:pt x="19" y="28"/>
                  </a:cubicBezTo>
                  <a:cubicBezTo>
                    <a:pt x="19" y="34"/>
                    <a:pt x="19" y="34"/>
                    <a:pt x="19" y="34"/>
                  </a:cubicBezTo>
                  <a:cubicBezTo>
                    <a:pt x="36" y="34"/>
                    <a:pt x="36" y="34"/>
                    <a:pt x="36" y="34"/>
                  </a:cubicBezTo>
                  <a:cubicBezTo>
                    <a:pt x="36" y="36"/>
                    <a:pt x="36" y="36"/>
                    <a:pt x="36" y="36"/>
                  </a:cubicBezTo>
                  <a:cubicBezTo>
                    <a:pt x="0" y="36"/>
                    <a:pt x="0" y="36"/>
                    <a:pt x="0" y="36"/>
                  </a:cubicBezTo>
                  <a:cubicBezTo>
                    <a:pt x="0" y="34"/>
                    <a:pt x="0" y="34"/>
                    <a:pt x="0" y="34"/>
                  </a:cubicBezTo>
                  <a:cubicBezTo>
                    <a:pt x="16" y="34"/>
                    <a:pt x="16" y="34"/>
                    <a:pt x="16" y="34"/>
                  </a:cubicBezTo>
                  <a:cubicBezTo>
                    <a:pt x="16" y="28"/>
                    <a:pt x="16" y="28"/>
                    <a:pt x="16" y="28"/>
                  </a:cubicBezTo>
                  <a:cubicBezTo>
                    <a:pt x="3" y="28"/>
                    <a:pt x="3" y="28"/>
                    <a:pt x="3" y="28"/>
                  </a:cubicBezTo>
                  <a:cubicBezTo>
                    <a:pt x="3" y="25"/>
                    <a:pt x="3" y="25"/>
                    <a:pt x="3" y="25"/>
                  </a:cubicBezTo>
                  <a:cubicBezTo>
                    <a:pt x="16" y="25"/>
                    <a:pt x="16" y="25"/>
                    <a:pt x="16" y="25"/>
                  </a:cubicBezTo>
                  <a:cubicBezTo>
                    <a:pt x="16" y="21"/>
                    <a:pt x="16" y="21"/>
                    <a:pt x="16" y="21"/>
                  </a:cubicBezTo>
                  <a:cubicBezTo>
                    <a:pt x="2" y="21"/>
                    <a:pt x="2" y="21"/>
                    <a:pt x="2" y="21"/>
                  </a:cubicBezTo>
                  <a:cubicBezTo>
                    <a:pt x="2" y="18"/>
                    <a:pt x="2" y="18"/>
                    <a:pt x="2" y="18"/>
                  </a:cubicBezTo>
                  <a:cubicBezTo>
                    <a:pt x="8" y="18"/>
                    <a:pt x="8" y="18"/>
                    <a:pt x="8" y="18"/>
                  </a:cubicBezTo>
                  <a:lnTo>
                    <a:pt x="11" y="12"/>
                  </a:lnTo>
                  <a:close/>
                  <a:moveTo>
                    <a:pt x="1" y="13"/>
                  </a:moveTo>
                  <a:cubicBezTo>
                    <a:pt x="1" y="3"/>
                    <a:pt x="1" y="3"/>
                    <a:pt x="1" y="3"/>
                  </a:cubicBezTo>
                  <a:cubicBezTo>
                    <a:pt x="16" y="3"/>
                    <a:pt x="16" y="3"/>
                    <a:pt x="16" y="3"/>
                  </a:cubicBezTo>
                  <a:cubicBezTo>
                    <a:pt x="16" y="0"/>
                    <a:pt x="16" y="0"/>
                    <a:pt x="16" y="0"/>
                  </a:cubicBezTo>
                  <a:cubicBezTo>
                    <a:pt x="19" y="0"/>
                    <a:pt x="19" y="0"/>
                    <a:pt x="19" y="0"/>
                  </a:cubicBezTo>
                  <a:cubicBezTo>
                    <a:pt x="19" y="3"/>
                    <a:pt x="19" y="3"/>
                    <a:pt x="19" y="3"/>
                  </a:cubicBezTo>
                  <a:cubicBezTo>
                    <a:pt x="35" y="3"/>
                    <a:pt x="35" y="3"/>
                    <a:pt x="35" y="3"/>
                  </a:cubicBezTo>
                  <a:cubicBezTo>
                    <a:pt x="35" y="13"/>
                    <a:pt x="35" y="13"/>
                    <a:pt x="35" y="13"/>
                  </a:cubicBezTo>
                  <a:cubicBezTo>
                    <a:pt x="32" y="13"/>
                    <a:pt x="32" y="13"/>
                    <a:pt x="32" y="13"/>
                  </a:cubicBezTo>
                  <a:cubicBezTo>
                    <a:pt x="32" y="6"/>
                    <a:pt x="32" y="6"/>
                    <a:pt x="32" y="6"/>
                  </a:cubicBezTo>
                  <a:cubicBezTo>
                    <a:pt x="4" y="6"/>
                    <a:pt x="4" y="6"/>
                    <a:pt x="4" y="6"/>
                  </a:cubicBezTo>
                  <a:cubicBezTo>
                    <a:pt x="4" y="13"/>
                    <a:pt x="4" y="13"/>
                    <a:pt x="4" y="13"/>
                  </a:cubicBezTo>
                  <a:lnTo>
                    <a:pt x="1" y="13"/>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1" name="Freeform 58"/>
            <p:cNvSpPr>
              <a:spLocks/>
            </p:cNvSpPr>
            <p:nvPr/>
          </p:nvSpPr>
          <p:spPr bwMode="auto">
            <a:xfrm>
              <a:off x="7416799" y="5637212"/>
              <a:ext cx="82550" cy="80963"/>
            </a:xfrm>
            <a:custGeom>
              <a:avLst/>
              <a:gdLst>
                <a:gd name="T0" fmla="*/ 9 w 37"/>
                <a:gd name="T1" fmla="*/ 10 h 36"/>
                <a:gd name="T2" fmla="*/ 3 w 37"/>
                <a:gd name="T3" fmla="*/ 19 h 36"/>
                <a:gd name="T4" fmla="*/ 0 w 37"/>
                <a:gd name="T5" fmla="*/ 17 h 36"/>
                <a:gd name="T6" fmla="*/ 8 w 37"/>
                <a:gd name="T7" fmla="*/ 2 h 36"/>
                <a:gd name="T8" fmla="*/ 11 w 37"/>
                <a:gd name="T9" fmla="*/ 2 h 36"/>
                <a:gd name="T10" fmla="*/ 10 w 37"/>
                <a:gd name="T11" fmla="*/ 8 h 36"/>
                <a:gd name="T12" fmla="*/ 18 w 37"/>
                <a:gd name="T13" fmla="*/ 8 h 36"/>
                <a:gd name="T14" fmla="*/ 18 w 37"/>
                <a:gd name="T15" fmla="*/ 0 h 36"/>
                <a:gd name="T16" fmla="*/ 21 w 37"/>
                <a:gd name="T17" fmla="*/ 0 h 36"/>
                <a:gd name="T18" fmla="*/ 21 w 37"/>
                <a:gd name="T19" fmla="*/ 8 h 36"/>
                <a:gd name="T20" fmla="*/ 36 w 37"/>
                <a:gd name="T21" fmla="*/ 8 h 36"/>
                <a:gd name="T22" fmla="*/ 36 w 37"/>
                <a:gd name="T23" fmla="*/ 10 h 36"/>
                <a:gd name="T24" fmla="*/ 21 w 37"/>
                <a:gd name="T25" fmla="*/ 10 h 36"/>
                <a:gd name="T26" fmla="*/ 21 w 37"/>
                <a:gd name="T27" fmla="*/ 20 h 36"/>
                <a:gd name="T28" fmla="*/ 34 w 37"/>
                <a:gd name="T29" fmla="*/ 20 h 36"/>
                <a:gd name="T30" fmla="*/ 34 w 37"/>
                <a:gd name="T31" fmla="*/ 23 h 36"/>
                <a:gd name="T32" fmla="*/ 21 w 37"/>
                <a:gd name="T33" fmla="*/ 23 h 36"/>
                <a:gd name="T34" fmla="*/ 21 w 37"/>
                <a:gd name="T35" fmla="*/ 34 h 36"/>
                <a:gd name="T36" fmla="*/ 37 w 37"/>
                <a:gd name="T37" fmla="*/ 34 h 36"/>
                <a:gd name="T38" fmla="*/ 37 w 37"/>
                <a:gd name="T39" fmla="*/ 36 h 36"/>
                <a:gd name="T40" fmla="*/ 0 w 37"/>
                <a:gd name="T41" fmla="*/ 36 h 36"/>
                <a:gd name="T42" fmla="*/ 0 w 37"/>
                <a:gd name="T43" fmla="*/ 34 h 36"/>
                <a:gd name="T44" fmla="*/ 18 w 37"/>
                <a:gd name="T45" fmla="*/ 34 h 36"/>
                <a:gd name="T46" fmla="*/ 18 w 37"/>
                <a:gd name="T47" fmla="*/ 23 h 36"/>
                <a:gd name="T48" fmla="*/ 4 w 37"/>
                <a:gd name="T49" fmla="*/ 23 h 36"/>
                <a:gd name="T50" fmla="*/ 4 w 37"/>
                <a:gd name="T51" fmla="*/ 20 h 36"/>
                <a:gd name="T52" fmla="*/ 18 w 37"/>
                <a:gd name="T53" fmla="*/ 20 h 36"/>
                <a:gd name="T54" fmla="*/ 18 w 37"/>
                <a:gd name="T55" fmla="*/ 10 h 36"/>
                <a:gd name="T56" fmla="*/ 9 w 37"/>
                <a:gd name="T57"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36">
                  <a:moveTo>
                    <a:pt x="9" y="10"/>
                  </a:moveTo>
                  <a:cubicBezTo>
                    <a:pt x="6" y="15"/>
                    <a:pt x="5" y="17"/>
                    <a:pt x="3" y="19"/>
                  </a:cubicBezTo>
                  <a:cubicBezTo>
                    <a:pt x="0" y="17"/>
                    <a:pt x="0" y="17"/>
                    <a:pt x="0" y="17"/>
                  </a:cubicBezTo>
                  <a:cubicBezTo>
                    <a:pt x="4" y="13"/>
                    <a:pt x="7" y="9"/>
                    <a:pt x="8" y="2"/>
                  </a:cubicBezTo>
                  <a:cubicBezTo>
                    <a:pt x="11" y="2"/>
                    <a:pt x="11" y="2"/>
                    <a:pt x="11" y="2"/>
                  </a:cubicBezTo>
                  <a:cubicBezTo>
                    <a:pt x="10" y="5"/>
                    <a:pt x="10" y="5"/>
                    <a:pt x="10" y="8"/>
                  </a:cubicBezTo>
                  <a:cubicBezTo>
                    <a:pt x="18" y="8"/>
                    <a:pt x="18" y="8"/>
                    <a:pt x="18" y="8"/>
                  </a:cubicBezTo>
                  <a:cubicBezTo>
                    <a:pt x="18" y="0"/>
                    <a:pt x="18" y="0"/>
                    <a:pt x="18" y="0"/>
                  </a:cubicBezTo>
                  <a:cubicBezTo>
                    <a:pt x="21" y="0"/>
                    <a:pt x="21" y="0"/>
                    <a:pt x="21" y="0"/>
                  </a:cubicBezTo>
                  <a:cubicBezTo>
                    <a:pt x="21" y="8"/>
                    <a:pt x="21" y="8"/>
                    <a:pt x="21" y="8"/>
                  </a:cubicBezTo>
                  <a:cubicBezTo>
                    <a:pt x="36" y="8"/>
                    <a:pt x="36" y="8"/>
                    <a:pt x="36" y="8"/>
                  </a:cubicBezTo>
                  <a:cubicBezTo>
                    <a:pt x="36" y="10"/>
                    <a:pt x="36" y="10"/>
                    <a:pt x="36" y="10"/>
                  </a:cubicBezTo>
                  <a:cubicBezTo>
                    <a:pt x="21" y="10"/>
                    <a:pt x="21" y="10"/>
                    <a:pt x="21" y="10"/>
                  </a:cubicBezTo>
                  <a:cubicBezTo>
                    <a:pt x="21" y="20"/>
                    <a:pt x="21" y="20"/>
                    <a:pt x="21" y="20"/>
                  </a:cubicBezTo>
                  <a:cubicBezTo>
                    <a:pt x="34" y="20"/>
                    <a:pt x="34" y="20"/>
                    <a:pt x="34" y="20"/>
                  </a:cubicBezTo>
                  <a:cubicBezTo>
                    <a:pt x="34" y="23"/>
                    <a:pt x="34" y="23"/>
                    <a:pt x="34" y="23"/>
                  </a:cubicBezTo>
                  <a:cubicBezTo>
                    <a:pt x="21" y="23"/>
                    <a:pt x="21" y="23"/>
                    <a:pt x="21" y="23"/>
                  </a:cubicBezTo>
                  <a:cubicBezTo>
                    <a:pt x="21" y="34"/>
                    <a:pt x="21" y="34"/>
                    <a:pt x="21" y="34"/>
                  </a:cubicBezTo>
                  <a:cubicBezTo>
                    <a:pt x="37" y="34"/>
                    <a:pt x="37" y="34"/>
                    <a:pt x="37" y="34"/>
                  </a:cubicBezTo>
                  <a:cubicBezTo>
                    <a:pt x="37" y="36"/>
                    <a:pt x="37" y="36"/>
                    <a:pt x="37" y="36"/>
                  </a:cubicBezTo>
                  <a:cubicBezTo>
                    <a:pt x="0" y="36"/>
                    <a:pt x="0" y="36"/>
                    <a:pt x="0" y="36"/>
                  </a:cubicBezTo>
                  <a:cubicBezTo>
                    <a:pt x="0" y="34"/>
                    <a:pt x="0" y="34"/>
                    <a:pt x="0" y="34"/>
                  </a:cubicBezTo>
                  <a:cubicBezTo>
                    <a:pt x="18" y="34"/>
                    <a:pt x="18" y="34"/>
                    <a:pt x="18" y="34"/>
                  </a:cubicBezTo>
                  <a:cubicBezTo>
                    <a:pt x="18" y="23"/>
                    <a:pt x="18" y="23"/>
                    <a:pt x="18" y="23"/>
                  </a:cubicBezTo>
                  <a:cubicBezTo>
                    <a:pt x="4" y="23"/>
                    <a:pt x="4" y="23"/>
                    <a:pt x="4" y="23"/>
                  </a:cubicBezTo>
                  <a:cubicBezTo>
                    <a:pt x="4" y="20"/>
                    <a:pt x="4" y="20"/>
                    <a:pt x="4" y="20"/>
                  </a:cubicBezTo>
                  <a:cubicBezTo>
                    <a:pt x="18" y="20"/>
                    <a:pt x="18" y="20"/>
                    <a:pt x="18" y="20"/>
                  </a:cubicBezTo>
                  <a:cubicBezTo>
                    <a:pt x="18" y="10"/>
                    <a:pt x="18" y="10"/>
                    <a:pt x="18" y="10"/>
                  </a:cubicBezTo>
                  <a:lnTo>
                    <a:pt x="9" y="10"/>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2" name="Freeform 59"/>
            <p:cNvSpPr>
              <a:spLocks noEditPoints="1"/>
            </p:cNvSpPr>
            <p:nvPr/>
          </p:nvSpPr>
          <p:spPr bwMode="auto">
            <a:xfrm>
              <a:off x="7504112" y="5635625"/>
              <a:ext cx="85725" cy="82550"/>
            </a:xfrm>
            <a:custGeom>
              <a:avLst/>
              <a:gdLst>
                <a:gd name="T0" fmla="*/ 32 w 38"/>
                <a:gd name="T1" fmla="*/ 1 h 37"/>
                <a:gd name="T2" fmla="*/ 37 w 38"/>
                <a:gd name="T3" fmla="*/ 6 h 37"/>
                <a:gd name="T4" fmla="*/ 38 w 38"/>
                <a:gd name="T5" fmla="*/ 5 h 37"/>
                <a:gd name="T6" fmla="*/ 34 w 38"/>
                <a:gd name="T7" fmla="*/ 0 h 37"/>
                <a:gd name="T8" fmla="*/ 32 w 38"/>
                <a:gd name="T9" fmla="*/ 1 h 37"/>
                <a:gd name="T10" fmla="*/ 26 w 38"/>
                <a:gd name="T11" fmla="*/ 1 h 37"/>
                <a:gd name="T12" fmla="*/ 31 w 38"/>
                <a:gd name="T13" fmla="*/ 6 h 37"/>
                <a:gd name="T14" fmla="*/ 33 w 38"/>
                <a:gd name="T15" fmla="*/ 5 h 37"/>
                <a:gd name="T16" fmla="*/ 28 w 38"/>
                <a:gd name="T17" fmla="*/ 0 h 37"/>
                <a:gd name="T18" fmla="*/ 26 w 38"/>
                <a:gd name="T19" fmla="*/ 1 h 37"/>
                <a:gd name="T20" fmla="*/ 4 w 38"/>
                <a:gd name="T21" fmla="*/ 37 h 37"/>
                <a:gd name="T22" fmla="*/ 24 w 38"/>
                <a:gd name="T23" fmla="*/ 27 h 37"/>
                <a:gd name="T24" fmla="*/ 31 w 38"/>
                <a:gd name="T25" fmla="*/ 10 h 37"/>
                <a:gd name="T26" fmla="*/ 27 w 38"/>
                <a:gd name="T27" fmla="*/ 6 h 37"/>
                <a:gd name="T28" fmla="*/ 14 w 38"/>
                <a:gd name="T29" fmla="*/ 6 h 37"/>
                <a:gd name="T30" fmla="*/ 10 w 38"/>
                <a:gd name="T31" fmla="*/ 5 h 37"/>
                <a:gd name="T32" fmla="*/ 0 w 38"/>
                <a:gd name="T33" fmla="*/ 20 h 37"/>
                <a:gd name="T34" fmla="*/ 2 w 38"/>
                <a:gd name="T35" fmla="*/ 22 h 37"/>
                <a:gd name="T36" fmla="*/ 7 w 38"/>
                <a:gd name="T37" fmla="*/ 18 h 37"/>
                <a:gd name="T38" fmla="*/ 20 w 38"/>
                <a:gd name="T39" fmla="*/ 26 h 37"/>
                <a:gd name="T40" fmla="*/ 2 w 38"/>
                <a:gd name="T41" fmla="*/ 34 h 37"/>
                <a:gd name="T42" fmla="*/ 4 w 38"/>
                <a:gd name="T43" fmla="*/ 37 h 37"/>
                <a:gd name="T44" fmla="*/ 27 w 38"/>
                <a:gd name="T45" fmla="*/ 9 h 37"/>
                <a:gd name="T46" fmla="*/ 23 w 38"/>
                <a:gd name="T47" fmla="*/ 24 h 37"/>
                <a:gd name="T48" fmla="*/ 9 w 38"/>
                <a:gd name="T49" fmla="*/ 15 h 37"/>
                <a:gd name="T50" fmla="*/ 12 w 38"/>
                <a:gd name="T51" fmla="*/ 9 h 37"/>
                <a:gd name="T52" fmla="*/ 27 w 38"/>
                <a:gd name="T5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7">
                  <a:moveTo>
                    <a:pt x="32" y="1"/>
                  </a:moveTo>
                  <a:cubicBezTo>
                    <a:pt x="34" y="3"/>
                    <a:pt x="35" y="4"/>
                    <a:pt x="37" y="6"/>
                  </a:cubicBezTo>
                  <a:cubicBezTo>
                    <a:pt x="38" y="5"/>
                    <a:pt x="38" y="5"/>
                    <a:pt x="38" y="5"/>
                  </a:cubicBezTo>
                  <a:cubicBezTo>
                    <a:pt x="36" y="2"/>
                    <a:pt x="36" y="2"/>
                    <a:pt x="34" y="0"/>
                  </a:cubicBezTo>
                  <a:lnTo>
                    <a:pt x="32" y="1"/>
                  </a:lnTo>
                  <a:close/>
                  <a:moveTo>
                    <a:pt x="26" y="1"/>
                  </a:moveTo>
                  <a:cubicBezTo>
                    <a:pt x="28" y="3"/>
                    <a:pt x="28" y="3"/>
                    <a:pt x="31" y="6"/>
                  </a:cubicBezTo>
                  <a:cubicBezTo>
                    <a:pt x="33" y="5"/>
                    <a:pt x="33" y="5"/>
                    <a:pt x="33" y="5"/>
                  </a:cubicBezTo>
                  <a:cubicBezTo>
                    <a:pt x="31" y="3"/>
                    <a:pt x="30" y="2"/>
                    <a:pt x="28" y="0"/>
                  </a:cubicBezTo>
                  <a:lnTo>
                    <a:pt x="26" y="1"/>
                  </a:lnTo>
                  <a:close/>
                  <a:moveTo>
                    <a:pt x="4" y="37"/>
                  </a:moveTo>
                  <a:cubicBezTo>
                    <a:pt x="13" y="35"/>
                    <a:pt x="19" y="33"/>
                    <a:pt x="24" y="27"/>
                  </a:cubicBezTo>
                  <a:cubicBezTo>
                    <a:pt x="28" y="23"/>
                    <a:pt x="30" y="18"/>
                    <a:pt x="31" y="10"/>
                  </a:cubicBezTo>
                  <a:cubicBezTo>
                    <a:pt x="27" y="6"/>
                    <a:pt x="27" y="6"/>
                    <a:pt x="27" y="6"/>
                  </a:cubicBezTo>
                  <a:cubicBezTo>
                    <a:pt x="14" y="6"/>
                    <a:pt x="14" y="6"/>
                    <a:pt x="14" y="6"/>
                  </a:cubicBezTo>
                  <a:cubicBezTo>
                    <a:pt x="10" y="5"/>
                    <a:pt x="10" y="5"/>
                    <a:pt x="10" y="5"/>
                  </a:cubicBezTo>
                  <a:cubicBezTo>
                    <a:pt x="9" y="11"/>
                    <a:pt x="5" y="16"/>
                    <a:pt x="0" y="20"/>
                  </a:cubicBezTo>
                  <a:cubicBezTo>
                    <a:pt x="2" y="22"/>
                    <a:pt x="2" y="22"/>
                    <a:pt x="2" y="22"/>
                  </a:cubicBezTo>
                  <a:cubicBezTo>
                    <a:pt x="5" y="20"/>
                    <a:pt x="6" y="20"/>
                    <a:pt x="7" y="18"/>
                  </a:cubicBezTo>
                  <a:cubicBezTo>
                    <a:pt x="14" y="21"/>
                    <a:pt x="16" y="23"/>
                    <a:pt x="20" y="26"/>
                  </a:cubicBezTo>
                  <a:cubicBezTo>
                    <a:pt x="16" y="30"/>
                    <a:pt x="11" y="33"/>
                    <a:pt x="2" y="34"/>
                  </a:cubicBezTo>
                  <a:lnTo>
                    <a:pt x="4" y="37"/>
                  </a:lnTo>
                  <a:close/>
                  <a:moveTo>
                    <a:pt x="27" y="9"/>
                  </a:moveTo>
                  <a:cubicBezTo>
                    <a:pt x="27" y="15"/>
                    <a:pt x="25" y="20"/>
                    <a:pt x="23" y="24"/>
                  </a:cubicBezTo>
                  <a:cubicBezTo>
                    <a:pt x="19" y="21"/>
                    <a:pt x="14" y="18"/>
                    <a:pt x="9" y="15"/>
                  </a:cubicBezTo>
                  <a:cubicBezTo>
                    <a:pt x="11" y="13"/>
                    <a:pt x="11" y="12"/>
                    <a:pt x="12" y="9"/>
                  </a:cubicBezTo>
                  <a:lnTo>
                    <a:pt x="27" y="9"/>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3" name="Freeform 60"/>
            <p:cNvSpPr>
              <a:spLocks/>
            </p:cNvSpPr>
            <p:nvPr/>
          </p:nvSpPr>
          <p:spPr bwMode="auto">
            <a:xfrm>
              <a:off x="7596187" y="5643562"/>
              <a:ext cx="77788" cy="74613"/>
            </a:xfrm>
            <a:custGeom>
              <a:avLst/>
              <a:gdLst>
                <a:gd name="T0" fmla="*/ 5 w 34"/>
                <a:gd name="T1" fmla="*/ 27 h 33"/>
                <a:gd name="T2" fmla="*/ 14 w 34"/>
                <a:gd name="T3" fmla="*/ 0 h 33"/>
                <a:gd name="T4" fmla="*/ 18 w 34"/>
                <a:gd name="T5" fmla="*/ 1 h 33"/>
                <a:gd name="T6" fmla="*/ 8 w 34"/>
                <a:gd name="T7" fmla="*/ 27 h 33"/>
                <a:gd name="T8" fmla="*/ 27 w 34"/>
                <a:gd name="T9" fmla="*/ 24 h 33"/>
                <a:gd name="T10" fmla="*/ 22 w 34"/>
                <a:gd name="T11" fmla="*/ 14 h 33"/>
                <a:gd name="T12" fmla="*/ 24 w 34"/>
                <a:gd name="T13" fmla="*/ 12 h 33"/>
                <a:gd name="T14" fmla="*/ 34 w 34"/>
                <a:gd name="T15" fmla="*/ 31 h 33"/>
                <a:gd name="T16" fmla="*/ 31 w 34"/>
                <a:gd name="T17" fmla="*/ 33 h 33"/>
                <a:gd name="T18" fmla="*/ 29 w 34"/>
                <a:gd name="T19" fmla="*/ 27 h 33"/>
                <a:gd name="T20" fmla="*/ 0 w 34"/>
                <a:gd name="T21" fmla="*/ 31 h 33"/>
                <a:gd name="T22" fmla="*/ 0 w 34"/>
                <a:gd name="T23" fmla="*/ 27 h 33"/>
                <a:gd name="T24" fmla="*/ 5 w 34"/>
                <a:gd name="T25"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5" y="27"/>
                  </a:moveTo>
                  <a:cubicBezTo>
                    <a:pt x="9" y="16"/>
                    <a:pt x="11" y="11"/>
                    <a:pt x="14" y="0"/>
                  </a:cubicBezTo>
                  <a:cubicBezTo>
                    <a:pt x="18" y="1"/>
                    <a:pt x="18" y="1"/>
                    <a:pt x="18" y="1"/>
                  </a:cubicBezTo>
                  <a:cubicBezTo>
                    <a:pt x="14" y="13"/>
                    <a:pt x="12" y="18"/>
                    <a:pt x="8" y="27"/>
                  </a:cubicBezTo>
                  <a:cubicBezTo>
                    <a:pt x="14" y="26"/>
                    <a:pt x="17" y="26"/>
                    <a:pt x="27" y="24"/>
                  </a:cubicBezTo>
                  <a:cubicBezTo>
                    <a:pt x="26" y="21"/>
                    <a:pt x="24" y="19"/>
                    <a:pt x="22" y="14"/>
                  </a:cubicBezTo>
                  <a:cubicBezTo>
                    <a:pt x="24" y="12"/>
                    <a:pt x="24" y="12"/>
                    <a:pt x="24" y="12"/>
                  </a:cubicBezTo>
                  <a:cubicBezTo>
                    <a:pt x="28" y="18"/>
                    <a:pt x="31" y="24"/>
                    <a:pt x="34" y="31"/>
                  </a:cubicBezTo>
                  <a:cubicBezTo>
                    <a:pt x="31" y="33"/>
                    <a:pt x="31" y="33"/>
                    <a:pt x="31" y="33"/>
                  </a:cubicBezTo>
                  <a:cubicBezTo>
                    <a:pt x="30" y="30"/>
                    <a:pt x="30" y="30"/>
                    <a:pt x="29" y="27"/>
                  </a:cubicBezTo>
                  <a:cubicBezTo>
                    <a:pt x="16" y="29"/>
                    <a:pt x="11" y="30"/>
                    <a:pt x="0" y="31"/>
                  </a:cubicBezTo>
                  <a:cubicBezTo>
                    <a:pt x="0" y="27"/>
                    <a:pt x="0" y="27"/>
                    <a:pt x="0" y="27"/>
                  </a:cubicBezTo>
                  <a:lnTo>
                    <a:pt x="5" y="2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4" name="Freeform 71"/>
            <p:cNvSpPr>
              <a:spLocks noEditPoints="1"/>
            </p:cNvSpPr>
            <p:nvPr/>
          </p:nvSpPr>
          <p:spPr bwMode="auto">
            <a:xfrm>
              <a:off x="3735387" y="3214687"/>
              <a:ext cx="84138" cy="84138"/>
            </a:xfrm>
            <a:custGeom>
              <a:avLst/>
              <a:gdLst>
                <a:gd name="T0" fmla="*/ 32 w 37"/>
                <a:gd name="T1" fmla="*/ 29 h 37"/>
                <a:gd name="T2" fmla="*/ 32 w 37"/>
                <a:gd name="T3" fmla="*/ 34 h 37"/>
                <a:gd name="T4" fmla="*/ 19 w 37"/>
                <a:gd name="T5" fmla="*/ 34 h 37"/>
                <a:gd name="T6" fmla="*/ 19 w 37"/>
                <a:gd name="T7" fmla="*/ 29 h 37"/>
                <a:gd name="T8" fmla="*/ 32 w 37"/>
                <a:gd name="T9" fmla="*/ 29 h 37"/>
                <a:gd name="T10" fmla="*/ 31 w 37"/>
                <a:gd name="T11" fmla="*/ 5 h 37"/>
                <a:gd name="T12" fmla="*/ 25 w 37"/>
                <a:gd name="T13" fmla="*/ 5 h 37"/>
                <a:gd name="T14" fmla="*/ 25 w 37"/>
                <a:gd name="T15" fmla="*/ 0 h 37"/>
                <a:gd name="T16" fmla="*/ 22 w 37"/>
                <a:gd name="T17" fmla="*/ 0 h 37"/>
                <a:gd name="T18" fmla="*/ 22 w 37"/>
                <a:gd name="T19" fmla="*/ 5 h 37"/>
                <a:gd name="T20" fmla="*/ 14 w 37"/>
                <a:gd name="T21" fmla="*/ 5 h 37"/>
                <a:gd name="T22" fmla="*/ 14 w 37"/>
                <a:gd name="T23" fmla="*/ 8 h 37"/>
                <a:gd name="T24" fmla="*/ 22 w 37"/>
                <a:gd name="T25" fmla="*/ 8 h 37"/>
                <a:gd name="T26" fmla="*/ 22 w 37"/>
                <a:gd name="T27" fmla="*/ 13 h 37"/>
                <a:gd name="T28" fmla="*/ 12 w 37"/>
                <a:gd name="T29" fmla="*/ 13 h 37"/>
                <a:gd name="T30" fmla="*/ 12 w 37"/>
                <a:gd name="T31" fmla="*/ 15 h 37"/>
                <a:gd name="T32" fmla="*/ 24 w 37"/>
                <a:gd name="T33" fmla="*/ 15 h 37"/>
                <a:gd name="T34" fmla="*/ 11 w 37"/>
                <a:gd name="T35" fmla="*/ 21 h 37"/>
                <a:gd name="T36" fmla="*/ 13 w 37"/>
                <a:gd name="T37" fmla="*/ 23 h 37"/>
                <a:gd name="T38" fmla="*/ 16 w 37"/>
                <a:gd name="T39" fmla="*/ 22 h 37"/>
                <a:gd name="T40" fmla="*/ 16 w 37"/>
                <a:gd name="T41" fmla="*/ 36 h 37"/>
                <a:gd name="T42" fmla="*/ 35 w 37"/>
                <a:gd name="T43" fmla="*/ 36 h 37"/>
                <a:gd name="T44" fmla="*/ 35 w 37"/>
                <a:gd name="T45" fmla="*/ 20 h 37"/>
                <a:gd name="T46" fmla="*/ 21 w 37"/>
                <a:gd name="T47" fmla="*/ 20 h 37"/>
                <a:gd name="T48" fmla="*/ 28 w 37"/>
                <a:gd name="T49" fmla="*/ 15 h 37"/>
                <a:gd name="T50" fmla="*/ 37 w 37"/>
                <a:gd name="T51" fmla="*/ 15 h 37"/>
                <a:gd name="T52" fmla="*/ 37 w 37"/>
                <a:gd name="T53" fmla="*/ 13 h 37"/>
                <a:gd name="T54" fmla="*/ 31 w 37"/>
                <a:gd name="T55" fmla="*/ 13 h 37"/>
                <a:gd name="T56" fmla="*/ 37 w 37"/>
                <a:gd name="T57" fmla="*/ 4 h 37"/>
                <a:gd name="T58" fmla="*/ 34 w 37"/>
                <a:gd name="T59" fmla="*/ 3 h 37"/>
                <a:gd name="T60" fmla="*/ 27 w 37"/>
                <a:gd name="T61" fmla="*/ 13 h 37"/>
                <a:gd name="T62" fmla="*/ 25 w 37"/>
                <a:gd name="T63" fmla="*/ 13 h 37"/>
                <a:gd name="T64" fmla="*/ 25 w 37"/>
                <a:gd name="T65" fmla="*/ 8 h 37"/>
                <a:gd name="T66" fmla="*/ 31 w 37"/>
                <a:gd name="T67" fmla="*/ 8 h 37"/>
                <a:gd name="T68" fmla="*/ 31 w 37"/>
                <a:gd name="T69" fmla="*/ 5 h 37"/>
                <a:gd name="T70" fmla="*/ 32 w 37"/>
                <a:gd name="T71" fmla="*/ 22 h 37"/>
                <a:gd name="T72" fmla="*/ 32 w 37"/>
                <a:gd name="T73" fmla="*/ 27 h 37"/>
                <a:gd name="T74" fmla="*/ 19 w 37"/>
                <a:gd name="T75" fmla="*/ 27 h 37"/>
                <a:gd name="T76" fmla="*/ 19 w 37"/>
                <a:gd name="T77" fmla="*/ 22 h 37"/>
                <a:gd name="T78" fmla="*/ 32 w 37"/>
                <a:gd name="T79" fmla="*/ 22 h 37"/>
                <a:gd name="T80" fmla="*/ 2 w 37"/>
                <a:gd name="T81" fmla="*/ 37 h 37"/>
                <a:gd name="T82" fmla="*/ 5 w 37"/>
                <a:gd name="T83" fmla="*/ 37 h 37"/>
                <a:gd name="T84" fmla="*/ 11 w 37"/>
                <a:gd name="T85" fmla="*/ 23 h 37"/>
                <a:gd name="T86" fmla="*/ 9 w 37"/>
                <a:gd name="T87" fmla="*/ 9 h 37"/>
                <a:gd name="T88" fmla="*/ 14 w 37"/>
                <a:gd name="T89" fmla="*/ 3 h 37"/>
                <a:gd name="T90" fmla="*/ 12 w 37"/>
                <a:gd name="T91" fmla="*/ 1 h 37"/>
                <a:gd name="T92" fmla="*/ 8 w 37"/>
                <a:gd name="T93" fmla="*/ 6 h 37"/>
                <a:gd name="T94" fmla="*/ 4 w 37"/>
                <a:gd name="T95" fmla="*/ 1 h 37"/>
                <a:gd name="T96" fmla="*/ 2 w 37"/>
                <a:gd name="T97" fmla="*/ 3 h 37"/>
                <a:gd name="T98" fmla="*/ 6 w 37"/>
                <a:gd name="T99" fmla="*/ 8 h 37"/>
                <a:gd name="T100" fmla="*/ 0 w 37"/>
                <a:gd name="T101" fmla="*/ 10 h 37"/>
                <a:gd name="T102" fmla="*/ 2 w 37"/>
                <a:gd name="T103" fmla="*/ 13 h 37"/>
                <a:gd name="T104" fmla="*/ 7 w 37"/>
                <a:gd name="T105" fmla="*/ 10 h 37"/>
                <a:gd name="T106" fmla="*/ 8 w 37"/>
                <a:gd name="T107" fmla="*/ 14 h 37"/>
                <a:gd name="T108" fmla="*/ 0 w 37"/>
                <a:gd name="T109" fmla="*/ 26 h 37"/>
                <a:gd name="T110" fmla="*/ 2 w 37"/>
                <a:gd name="T111" fmla="*/ 28 h 37"/>
                <a:gd name="T112" fmla="*/ 8 w 37"/>
                <a:gd name="T113" fmla="*/ 18 h 37"/>
                <a:gd name="T114" fmla="*/ 9 w 37"/>
                <a:gd name="T115" fmla="*/ 23 h 37"/>
                <a:gd name="T116" fmla="*/ 8 w 37"/>
                <a:gd name="T117" fmla="*/ 32 h 37"/>
                <a:gd name="T118" fmla="*/ 5 w 37"/>
                <a:gd name="T119" fmla="*/ 34 h 37"/>
                <a:gd name="T120" fmla="*/ 2 w 37"/>
                <a:gd name="T121" fmla="*/ 34 h 37"/>
                <a:gd name="T122" fmla="*/ 1 w 37"/>
                <a:gd name="T123" fmla="*/ 34 h 37"/>
                <a:gd name="T124" fmla="*/ 2 w 37"/>
                <a:gd name="T1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37">
                  <a:moveTo>
                    <a:pt x="32" y="29"/>
                  </a:moveTo>
                  <a:cubicBezTo>
                    <a:pt x="32" y="34"/>
                    <a:pt x="32" y="34"/>
                    <a:pt x="32" y="34"/>
                  </a:cubicBezTo>
                  <a:cubicBezTo>
                    <a:pt x="19" y="34"/>
                    <a:pt x="19" y="34"/>
                    <a:pt x="19" y="34"/>
                  </a:cubicBezTo>
                  <a:cubicBezTo>
                    <a:pt x="19" y="29"/>
                    <a:pt x="19" y="29"/>
                    <a:pt x="19" y="29"/>
                  </a:cubicBezTo>
                  <a:lnTo>
                    <a:pt x="32" y="29"/>
                  </a:lnTo>
                  <a:close/>
                  <a:moveTo>
                    <a:pt x="31" y="5"/>
                  </a:moveTo>
                  <a:cubicBezTo>
                    <a:pt x="25" y="5"/>
                    <a:pt x="25" y="5"/>
                    <a:pt x="25" y="5"/>
                  </a:cubicBezTo>
                  <a:cubicBezTo>
                    <a:pt x="25" y="0"/>
                    <a:pt x="25" y="0"/>
                    <a:pt x="25" y="0"/>
                  </a:cubicBezTo>
                  <a:cubicBezTo>
                    <a:pt x="22" y="0"/>
                    <a:pt x="22" y="0"/>
                    <a:pt x="22" y="0"/>
                  </a:cubicBezTo>
                  <a:cubicBezTo>
                    <a:pt x="22" y="5"/>
                    <a:pt x="22" y="5"/>
                    <a:pt x="22" y="5"/>
                  </a:cubicBezTo>
                  <a:cubicBezTo>
                    <a:pt x="14" y="5"/>
                    <a:pt x="14" y="5"/>
                    <a:pt x="14" y="5"/>
                  </a:cubicBezTo>
                  <a:cubicBezTo>
                    <a:pt x="14" y="8"/>
                    <a:pt x="14" y="8"/>
                    <a:pt x="14" y="8"/>
                  </a:cubicBezTo>
                  <a:cubicBezTo>
                    <a:pt x="22" y="8"/>
                    <a:pt x="22" y="8"/>
                    <a:pt x="22" y="8"/>
                  </a:cubicBezTo>
                  <a:cubicBezTo>
                    <a:pt x="22" y="13"/>
                    <a:pt x="22" y="13"/>
                    <a:pt x="22" y="13"/>
                  </a:cubicBezTo>
                  <a:cubicBezTo>
                    <a:pt x="12" y="13"/>
                    <a:pt x="12" y="13"/>
                    <a:pt x="12" y="13"/>
                  </a:cubicBezTo>
                  <a:cubicBezTo>
                    <a:pt x="12" y="15"/>
                    <a:pt x="12" y="15"/>
                    <a:pt x="12" y="15"/>
                  </a:cubicBezTo>
                  <a:cubicBezTo>
                    <a:pt x="24" y="15"/>
                    <a:pt x="24" y="15"/>
                    <a:pt x="24" y="15"/>
                  </a:cubicBezTo>
                  <a:cubicBezTo>
                    <a:pt x="20" y="18"/>
                    <a:pt x="17" y="19"/>
                    <a:pt x="11" y="21"/>
                  </a:cubicBezTo>
                  <a:cubicBezTo>
                    <a:pt x="13" y="23"/>
                    <a:pt x="13" y="23"/>
                    <a:pt x="13" y="23"/>
                  </a:cubicBezTo>
                  <a:cubicBezTo>
                    <a:pt x="16" y="22"/>
                    <a:pt x="16" y="22"/>
                    <a:pt x="16" y="22"/>
                  </a:cubicBezTo>
                  <a:cubicBezTo>
                    <a:pt x="16" y="36"/>
                    <a:pt x="16" y="36"/>
                    <a:pt x="16" y="36"/>
                  </a:cubicBezTo>
                  <a:cubicBezTo>
                    <a:pt x="35" y="36"/>
                    <a:pt x="35" y="36"/>
                    <a:pt x="35" y="36"/>
                  </a:cubicBezTo>
                  <a:cubicBezTo>
                    <a:pt x="35" y="20"/>
                    <a:pt x="35" y="20"/>
                    <a:pt x="35" y="20"/>
                  </a:cubicBezTo>
                  <a:cubicBezTo>
                    <a:pt x="21" y="20"/>
                    <a:pt x="21" y="20"/>
                    <a:pt x="21" y="20"/>
                  </a:cubicBezTo>
                  <a:cubicBezTo>
                    <a:pt x="24" y="18"/>
                    <a:pt x="25" y="17"/>
                    <a:pt x="28" y="15"/>
                  </a:cubicBezTo>
                  <a:cubicBezTo>
                    <a:pt x="37" y="15"/>
                    <a:pt x="37" y="15"/>
                    <a:pt x="37" y="15"/>
                  </a:cubicBezTo>
                  <a:cubicBezTo>
                    <a:pt x="37" y="13"/>
                    <a:pt x="37" y="13"/>
                    <a:pt x="37" y="13"/>
                  </a:cubicBezTo>
                  <a:cubicBezTo>
                    <a:pt x="31" y="13"/>
                    <a:pt x="31" y="13"/>
                    <a:pt x="31" y="13"/>
                  </a:cubicBezTo>
                  <a:cubicBezTo>
                    <a:pt x="33" y="10"/>
                    <a:pt x="34" y="9"/>
                    <a:pt x="37" y="4"/>
                  </a:cubicBezTo>
                  <a:cubicBezTo>
                    <a:pt x="34" y="3"/>
                    <a:pt x="34" y="3"/>
                    <a:pt x="34" y="3"/>
                  </a:cubicBezTo>
                  <a:cubicBezTo>
                    <a:pt x="32" y="7"/>
                    <a:pt x="30" y="9"/>
                    <a:pt x="27" y="13"/>
                  </a:cubicBezTo>
                  <a:cubicBezTo>
                    <a:pt x="25" y="13"/>
                    <a:pt x="25" y="13"/>
                    <a:pt x="25" y="13"/>
                  </a:cubicBezTo>
                  <a:cubicBezTo>
                    <a:pt x="25" y="8"/>
                    <a:pt x="25" y="8"/>
                    <a:pt x="25" y="8"/>
                  </a:cubicBezTo>
                  <a:cubicBezTo>
                    <a:pt x="31" y="8"/>
                    <a:pt x="31" y="8"/>
                    <a:pt x="31" y="8"/>
                  </a:cubicBezTo>
                  <a:lnTo>
                    <a:pt x="31" y="5"/>
                  </a:lnTo>
                  <a:close/>
                  <a:moveTo>
                    <a:pt x="32" y="22"/>
                  </a:moveTo>
                  <a:cubicBezTo>
                    <a:pt x="32" y="27"/>
                    <a:pt x="32" y="27"/>
                    <a:pt x="32" y="27"/>
                  </a:cubicBezTo>
                  <a:cubicBezTo>
                    <a:pt x="19" y="27"/>
                    <a:pt x="19" y="27"/>
                    <a:pt x="19" y="27"/>
                  </a:cubicBezTo>
                  <a:cubicBezTo>
                    <a:pt x="19" y="22"/>
                    <a:pt x="19" y="22"/>
                    <a:pt x="19" y="22"/>
                  </a:cubicBezTo>
                  <a:lnTo>
                    <a:pt x="32" y="22"/>
                  </a:lnTo>
                  <a:close/>
                  <a:moveTo>
                    <a:pt x="2" y="37"/>
                  </a:moveTo>
                  <a:cubicBezTo>
                    <a:pt x="5" y="37"/>
                    <a:pt x="5" y="37"/>
                    <a:pt x="5" y="37"/>
                  </a:cubicBezTo>
                  <a:cubicBezTo>
                    <a:pt x="10" y="37"/>
                    <a:pt x="11" y="35"/>
                    <a:pt x="11" y="23"/>
                  </a:cubicBezTo>
                  <a:cubicBezTo>
                    <a:pt x="11" y="16"/>
                    <a:pt x="11" y="13"/>
                    <a:pt x="9" y="9"/>
                  </a:cubicBezTo>
                  <a:cubicBezTo>
                    <a:pt x="12" y="6"/>
                    <a:pt x="13" y="5"/>
                    <a:pt x="14" y="3"/>
                  </a:cubicBezTo>
                  <a:cubicBezTo>
                    <a:pt x="12" y="1"/>
                    <a:pt x="12" y="1"/>
                    <a:pt x="12" y="1"/>
                  </a:cubicBezTo>
                  <a:cubicBezTo>
                    <a:pt x="11" y="3"/>
                    <a:pt x="10" y="4"/>
                    <a:pt x="8" y="6"/>
                  </a:cubicBezTo>
                  <a:cubicBezTo>
                    <a:pt x="7" y="4"/>
                    <a:pt x="6" y="3"/>
                    <a:pt x="4" y="1"/>
                  </a:cubicBezTo>
                  <a:cubicBezTo>
                    <a:pt x="2" y="3"/>
                    <a:pt x="2" y="3"/>
                    <a:pt x="2" y="3"/>
                  </a:cubicBezTo>
                  <a:cubicBezTo>
                    <a:pt x="4" y="5"/>
                    <a:pt x="5" y="6"/>
                    <a:pt x="6" y="8"/>
                  </a:cubicBezTo>
                  <a:cubicBezTo>
                    <a:pt x="3" y="9"/>
                    <a:pt x="3" y="9"/>
                    <a:pt x="0" y="10"/>
                  </a:cubicBezTo>
                  <a:cubicBezTo>
                    <a:pt x="2" y="13"/>
                    <a:pt x="2" y="13"/>
                    <a:pt x="2" y="13"/>
                  </a:cubicBezTo>
                  <a:cubicBezTo>
                    <a:pt x="4" y="12"/>
                    <a:pt x="5" y="12"/>
                    <a:pt x="7" y="10"/>
                  </a:cubicBezTo>
                  <a:cubicBezTo>
                    <a:pt x="7" y="12"/>
                    <a:pt x="7" y="12"/>
                    <a:pt x="8" y="14"/>
                  </a:cubicBezTo>
                  <a:cubicBezTo>
                    <a:pt x="6" y="19"/>
                    <a:pt x="3" y="22"/>
                    <a:pt x="0" y="26"/>
                  </a:cubicBezTo>
                  <a:cubicBezTo>
                    <a:pt x="2" y="28"/>
                    <a:pt x="2" y="28"/>
                    <a:pt x="2" y="28"/>
                  </a:cubicBezTo>
                  <a:cubicBezTo>
                    <a:pt x="5" y="25"/>
                    <a:pt x="7" y="22"/>
                    <a:pt x="8" y="18"/>
                  </a:cubicBezTo>
                  <a:cubicBezTo>
                    <a:pt x="8" y="20"/>
                    <a:pt x="9" y="22"/>
                    <a:pt x="9" y="23"/>
                  </a:cubicBezTo>
                  <a:cubicBezTo>
                    <a:pt x="9" y="27"/>
                    <a:pt x="8" y="30"/>
                    <a:pt x="8" y="32"/>
                  </a:cubicBezTo>
                  <a:cubicBezTo>
                    <a:pt x="8" y="33"/>
                    <a:pt x="7" y="34"/>
                    <a:pt x="5" y="34"/>
                  </a:cubicBezTo>
                  <a:cubicBezTo>
                    <a:pt x="4" y="34"/>
                    <a:pt x="3" y="34"/>
                    <a:pt x="2" y="34"/>
                  </a:cubicBezTo>
                  <a:cubicBezTo>
                    <a:pt x="1" y="34"/>
                    <a:pt x="1" y="34"/>
                    <a:pt x="1" y="34"/>
                  </a:cubicBezTo>
                  <a:lnTo>
                    <a:pt x="2" y="3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5" name="Freeform 72"/>
            <p:cNvSpPr>
              <a:spLocks noEditPoints="1"/>
            </p:cNvSpPr>
            <p:nvPr/>
          </p:nvSpPr>
          <p:spPr bwMode="auto">
            <a:xfrm>
              <a:off x="3827462" y="3214687"/>
              <a:ext cx="79375" cy="80963"/>
            </a:xfrm>
            <a:custGeom>
              <a:avLst/>
              <a:gdLst>
                <a:gd name="T0" fmla="*/ 29 w 35"/>
                <a:gd name="T1" fmla="*/ 6 h 36"/>
                <a:gd name="T2" fmla="*/ 20 w 35"/>
                <a:gd name="T3" fmla="*/ 15 h 36"/>
                <a:gd name="T4" fmla="*/ 12 w 35"/>
                <a:gd name="T5" fmla="*/ 9 h 36"/>
                <a:gd name="T6" fmla="*/ 15 w 35"/>
                <a:gd name="T7" fmla="*/ 6 h 36"/>
                <a:gd name="T8" fmla="*/ 29 w 35"/>
                <a:gd name="T9" fmla="*/ 6 h 36"/>
                <a:gd name="T10" fmla="*/ 13 w 35"/>
                <a:gd name="T11" fmla="*/ 21 h 36"/>
                <a:gd name="T12" fmla="*/ 23 w 35"/>
                <a:gd name="T13" fmla="*/ 16 h 36"/>
                <a:gd name="T14" fmla="*/ 33 w 35"/>
                <a:gd name="T15" fmla="*/ 6 h 36"/>
                <a:gd name="T16" fmla="*/ 33 w 35"/>
                <a:gd name="T17" fmla="*/ 3 h 36"/>
                <a:gd name="T18" fmla="*/ 17 w 35"/>
                <a:gd name="T19" fmla="*/ 3 h 36"/>
                <a:gd name="T20" fmla="*/ 19 w 35"/>
                <a:gd name="T21" fmla="*/ 1 h 36"/>
                <a:gd name="T22" fmla="*/ 16 w 35"/>
                <a:gd name="T23" fmla="*/ 0 h 36"/>
                <a:gd name="T24" fmla="*/ 2 w 35"/>
                <a:gd name="T25" fmla="*/ 11 h 36"/>
                <a:gd name="T26" fmla="*/ 3 w 35"/>
                <a:gd name="T27" fmla="*/ 13 h 36"/>
                <a:gd name="T28" fmla="*/ 9 w 35"/>
                <a:gd name="T29" fmla="*/ 11 h 36"/>
                <a:gd name="T30" fmla="*/ 17 w 35"/>
                <a:gd name="T31" fmla="*/ 16 h 36"/>
                <a:gd name="T32" fmla="*/ 0 w 35"/>
                <a:gd name="T33" fmla="*/ 22 h 36"/>
                <a:gd name="T34" fmla="*/ 2 w 35"/>
                <a:gd name="T35" fmla="*/ 24 h 36"/>
                <a:gd name="T36" fmla="*/ 8 w 35"/>
                <a:gd name="T37" fmla="*/ 23 h 36"/>
                <a:gd name="T38" fmla="*/ 8 w 35"/>
                <a:gd name="T39" fmla="*/ 36 h 36"/>
                <a:gd name="T40" fmla="*/ 35 w 35"/>
                <a:gd name="T41" fmla="*/ 36 h 36"/>
                <a:gd name="T42" fmla="*/ 35 w 35"/>
                <a:gd name="T43" fmla="*/ 21 h 36"/>
                <a:gd name="T44" fmla="*/ 13 w 35"/>
                <a:gd name="T45" fmla="*/ 21 h 36"/>
                <a:gd name="T46" fmla="*/ 32 w 35"/>
                <a:gd name="T47" fmla="*/ 23 h 36"/>
                <a:gd name="T48" fmla="*/ 32 w 35"/>
                <a:gd name="T49" fmla="*/ 34 h 36"/>
                <a:gd name="T50" fmla="*/ 11 w 35"/>
                <a:gd name="T51" fmla="*/ 34 h 36"/>
                <a:gd name="T52" fmla="*/ 11 w 35"/>
                <a:gd name="T53" fmla="*/ 23 h 36"/>
                <a:gd name="T54" fmla="*/ 32 w 35"/>
                <a:gd name="T55"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36">
                  <a:moveTo>
                    <a:pt x="29" y="6"/>
                  </a:moveTo>
                  <a:cubicBezTo>
                    <a:pt x="28" y="9"/>
                    <a:pt x="25" y="12"/>
                    <a:pt x="20" y="15"/>
                  </a:cubicBezTo>
                  <a:cubicBezTo>
                    <a:pt x="16" y="12"/>
                    <a:pt x="15" y="11"/>
                    <a:pt x="12" y="9"/>
                  </a:cubicBezTo>
                  <a:cubicBezTo>
                    <a:pt x="13" y="8"/>
                    <a:pt x="14" y="7"/>
                    <a:pt x="15" y="6"/>
                  </a:cubicBezTo>
                  <a:lnTo>
                    <a:pt x="29" y="6"/>
                  </a:lnTo>
                  <a:close/>
                  <a:moveTo>
                    <a:pt x="13" y="21"/>
                  </a:moveTo>
                  <a:cubicBezTo>
                    <a:pt x="17" y="19"/>
                    <a:pt x="19" y="18"/>
                    <a:pt x="23" y="16"/>
                  </a:cubicBezTo>
                  <a:cubicBezTo>
                    <a:pt x="28" y="12"/>
                    <a:pt x="30" y="10"/>
                    <a:pt x="33" y="6"/>
                  </a:cubicBezTo>
                  <a:cubicBezTo>
                    <a:pt x="33" y="3"/>
                    <a:pt x="33" y="3"/>
                    <a:pt x="33" y="3"/>
                  </a:cubicBezTo>
                  <a:cubicBezTo>
                    <a:pt x="17" y="3"/>
                    <a:pt x="17" y="3"/>
                    <a:pt x="17" y="3"/>
                  </a:cubicBezTo>
                  <a:cubicBezTo>
                    <a:pt x="19" y="1"/>
                    <a:pt x="19" y="1"/>
                    <a:pt x="19" y="1"/>
                  </a:cubicBezTo>
                  <a:cubicBezTo>
                    <a:pt x="16" y="0"/>
                    <a:pt x="16" y="0"/>
                    <a:pt x="16" y="0"/>
                  </a:cubicBezTo>
                  <a:cubicBezTo>
                    <a:pt x="13" y="5"/>
                    <a:pt x="8" y="8"/>
                    <a:pt x="2" y="11"/>
                  </a:cubicBezTo>
                  <a:cubicBezTo>
                    <a:pt x="3" y="13"/>
                    <a:pt x="3" y="13"/>
                    <a:pt x="3" y="13"/>
                  </a:cubicBezTo>
                  <a:cubicBezTo>
                    <a:pt x="6" y="12"/>
                    <a:pt x="7" y="12"/>
                    <a:pt x="9" y="11"/>
                  </a:cubicBezTo>
                  <a:cubicBezTo>
                    <a:pt x="12" y="13"/>
                    <a:pt x="14" y="14"/>
                    <a:pt x="17" y="16"/>
                  </a:cubicBezTo>
                  <a:cubicBezTo>
                    <a:pt x="12" y="19"/>
                    <a:pt x="8" y="20"/>
                    <a:pt x="0" y="22"/>
                  </a:cubicBezTo>
                  <a:cubicBezTo>
                    <a:pt x="2" y="24"/>
                    <a:pt x="2" y="24"/>
                    <a:pt x="2" y="24"/>
                  </a:cubicBezTo>
                  <a:cubicBezTo>
                    <a:pt x="5" y="24"/>
                    <a:pt x="6" y="23"/>
                    <a:pt x="8" y="23"/>
                  </a:cubicBezTo>
                  <a:cubicBezTo>
                    <a:pt x="8" y="36"/>
                    <a:pt x="8" y="36"/>
                    <a:pt x="8" y="36"/>
                  </a:cubicBezTo>
                  <a:cubicBezTo>
                    <a:pt x="35" y="36"/>
                    <a:pt x="35" y="36"/>
                    <a:pt x="35" y="36"/>
                  </a:cubicBezTo>
                  <a:cubicBezTo>
                    <a:pt x="35" y="21"/>
                    <a:pt x="35" y="21"/>
                    <a:pt x="35" y="21"/>
                  </a:cubicBezTo>
                  <a:lnTo>
                    <a:pt x="13" y="21"/>
                  </a:lnTo>
                  <a:close/>
                  <a:moveTo>
                    <a:pt x="32" y="23"/>
                  </a:moveTo>
                  <a:cubicBezTo>
                    <a:pt x="32" y="34"/>
                    <a:pt x="32" y="34"/>
                    <a:pt x="32" y="34"/>
                  </a:cubicBezTo>
                  <a:cubicBezTo>
                    <a:pt x="11" y="34"/>
                    <a:pt x="11" y="34"/>
                    <a:pt x="11" y="34"/>
                  </a:cubicBezTo>
                  <a:cubicBezTo>
                    <a:pt x="11" y="23"/>
                    <a:pt x="11" y="23"/>
                    <a:pt x="11" y="23"/>
                  </a:cubicBezTo>
                  <a:lnTo>
                    <a:pt x="32" y="23"/>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6" name="Freeform 73"/>
            <p:cNvSpPr>
              <a:spLocks noEditPoints="1"/>
            </p:cNvSpPr>
            <p:nvPr/>
          </p:nvSpPr>
          <p:spPr bwMode="auto">
            <a:xfrm>
              <a:off x="3921124" y="3214687"/>
              <a:ext cx="77788" cy="84138"/>
            </a:xfrm>
            <a:custGeom>
              <a:avLst/>
              <a:gdLst>
                <a:gd name="T0" fmla="*/ 8 w 35"/>
                <a:gd name="T1" fmla="*/ 17 h 37"/>
                <a:gd name="T2" fmla="*/ 3 w 35"/>
                <a:gd name="T3" fmla="*/ 37 h 37"/>
                <a:gd name="T4" fmla="*/ 0 w 35"/>
                <a:gd name="T5" fmla="*/ 35 h 37"/>
                <a:gd name="T6" fmla="*/ 5 w 35"/>
                <a:gd name="T7" fmla="*/ 17 h 37"/>
                <a:gd name="T8" fmla="*/ 5 w 35"/>
                <a:gd name="T9" fmla="*/ 1 h 37"/>
                <a:gd name="T10" fmla="*/ 8 w 35"/>
                <a:gd name="T11" fmla="*/ 1 h 37"/>
                <a:gd name="T12" fmla="*/ 8 w 35"/>
                <a:gd name="T13" fmla="*/ 17 h 37"/>
                <a:gd name="T14" fmla="*/ 21 w 35"/>
                <a:gd name="T15" fmla="*/ 34 h 37"/>
                <a:gd name="T16" fmla="*/ 18 w 35"/>
                <a:gd name="T17" fmla="*/ 34 h 37"/>
                <a:gd name="T18" fmla="*/ 18 w 35"/>
                <a:gd name="T19" fmla="*/ 2 h 37"/>
                <a:gd name="T20" fmla="*/ 21 w 35"/>
                <a:gd name="T21" fmla="*/ 2 h 37"/>
                <a:gd name="T22" fmla="*/ 21 w 35"/>
                <a:gd name="T23" fmla="*/ 34 h 37"/>
                <a:gd name="T24" fmla="*/ 35 w 35"/>
                <a:gd name="T25" fmla="*/ 37 h 37"/>
                <a:gd name="T26" fmla="*/ 32 w 35"/>
                <a:gd name="T27" fmla="*/ 37 h 37"/>
                <a:gd name="T28" fmla="*/ 32 w 35"/>
                <a:gd name="T29" fmla="*/ 0 h 37"/>
                <a:gd name="T30" fmla="*/ 35 w 35"/>
                <a:gd name="T31" fmla="*/ 0 h 37"/>
                <a:gd name="T32" fmla="*/ 35 w 35"/>
                <a:gd name="T3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7">
                  <a:moveTo>
                    <a:pt x="8" y="17"/>
                  </a:moveTo>
                  <a:cubicBezTo>
                    <a:pt x="8" y="28"/>
                    <a:pt x="7" y="32"/>
                    <a:pt x="3" y="37"/>
                  </a:cubicBezTo>
                  <a:cubicBezTo>
                    <a:pt x="0" y="35"/>
                    <a:pt x="0" y="35"/>
                    <a:pt x="0" y="35"/>
                  </a:cubicBezTo>
                  <a:cubicBezTo>
                    <a:pt x="4" y="30"/>
                    <a:pt x="5" y="27"/>
                    <a:pt x="5" y="17"/>
                  </a:cubicBezTo>
                  <a:cubicBezTo>
                    <a:pt x="5" y="1"/>
                    <a:pt x="5" y="1"/>
                    <a:pt x="5" y="1"/>
                  </a:cubicBezTo>
                  <a:cubicBezTo>
                    <a:pt x="8" y="1"/>
                    <a:pt x="8" y="1"/>
                    <a:pt x="8" y="1"/>
                  </a:cubicBezTo>
                  <a:lnTo>
                    <a:pt x="8" y="17"/>
                  </a:lnTo>
                  <a:close/>
                  <a:moveTo>
                    <a:pt x="21" y="34"/>
                  </a:moveTo>
                  <a:cubicBezTo>
                    <a:pt x="18" y="34"/>
                    <a:pt x="18" y="34"/>
                    <a:pt x="18" y="34"/>
                  </a:cubicBezTo>
                  <a:cubicBezTo>
                    <a:pt x="18" y="2"/>
                    <a:pt x="18" y="2"/>
                    <a:pt x="18" y="2"/>
                  </a:cubicBezTo>
                  <a:cubicBezTo>
                    <a:pt x="21" y="2"/>
                    <a:pt x="21" y="2"/>
                    <a:pt x="21" y="2"/>
                  </a:cubicBezTo>
                  <a:lnTo>
                    <a:pt x="21" y="34"/>
                  </a:lnTo>
                  <a:close/>
                  <a:moveTo>
                    <a:pt x="35" y="37"/>
                  </a:moveTo>
                  <a:cubicBezTo>
                    <a:pt x="32" y="37"/>
                    <a:pt x="32" y="37"/>
                    <a:pt x="32" y="37"/>
                  </a:cubicBezTo>
                  <a:cubicBezTo>
                    <a:pt x="32" y="0"/>
                    <a:pt x="32" y="0"/>
                    <a:pt x="32" y="0"/>
                  </a:cubicBezTo>
                  <a:cubicBezTo>
                    <a:pt x="35" y="0"/>
                    <a:pt x="35" y="0"/>
                    <a:pt x="35" y="0"/>
                  </a:cubicBezTo>
                  <a:lnTo>
                    <a:pt x="35" y="3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7" name="Freeform 74"/>
            <p:cNvSpPr>
              <a:spLocks noEditPoints="1"/>
            </p:cNvSpPr>
            <p:nvPr/>
          </p:nvSpPr>
          <p:spPr bwMode="auto">
            <a:xfrm>
              <a:off x="2825749" y="4367212"/>
              <a:ext cx="80963" cy="84138"/>
            </a:xfrm>
            <a:custGeom>
              <a:avLst/>
              <a:gdLst>
                <a:gd name="T0" fmla="*/ 33 w 36"/>
                <a:gd name="T1" fmla="*/ 7 h 37"/>
                <a:gd name="T2" fmla="*/ 33 w 36"/>
                <a:gd name="T3" fmla="*/ 14 h 37"/>
                <a:gd name="T4" fmla="*/ 27 w 36"/>
                <a:gd name="T5" fmla="*/ 14 h 37"/>
                <a:gd name="T6" fmla="*/ 27 w 36"/>
                <a:gd name="T7" fmla="*/ 7 h 37"/>
                <a:gd name="T8" fmla="*/ 33 w 36"/>
                <a:gd name="T9" fmla="*/ 7 h 37"/>
                <a:gd name="T10" fmla="*/ 15 w 36"/>
                <a:gd name="T11" fmla="*/ 21 h 37"/>
                <a:gd name="T12" fmla="*/ 15 w 36"/>
                <a:gd name="T13" fmla="*/ 26 h 37"/>
                <a:gd name="T14" fmla="*/ 24 w 36"/>
                <a:gd name="T15" fmla="*/ 26 h 37"/>
                <a:gd name="T16" fmla="*/ 24 w 36"/>
                <a:gd name="T17" fmla="*/ 37 h 37"/>
                <a:gd name="T18" fmla="*/ 27 w 36"/>
                <a:gd name="T19" fmla="*/ 37 h 37"/>
                <a:gd name="T20" fmla="*/ 27 w 36"/>
                <a:gd name="T21" fmla="*/ 26 h 37"/>
                <a:gd name="T22" fmla="*/ 36 w 36"/>
                <a:gd name="T23" fmla="*/ 26 h 37"/>
                <a:gd name="T24" fmla="*/ 36 w 36"/>
                <a:gd name="T25" fmla="*/ 5 h 37"/>
                <a:gd name="T26" fmla="*/ 27 w 36"/>
                <a:gd name="T27" fmla="*/ 5 h 37"/>
                <a:gd name="T28" fmla="*/ 27 w 36"/>
                <a:gd name="T29" fmla="*/ 0 h 37"/>
                <a:gd name="T30" fmla="*/ 24 w 36"/>
                <a:gd name="T31" fmla="*/ 0 h 37"/>
                <a:gd name="T32" fmla="*/ 24 w 36"/>
                <a:gd name="T33" fmla="*/ 5 h 37"/>
                <a:gd name="T34" fmla="*/ 15 w 36"/>
                <a:gd name="T35" fmla="*/ 5 h 37"/>
                <a:gd name="T36" fmla="*/ 15 w 36"/>
                <a:gd name="T37" fmla="*/ 21 h 37"/>
                <a:gd name="T38" fmla="*/ 10 w 36"/>
                <a:gd name="T39" fmla="*/ 17 h 37"/>
                <a:gd name="T40" fmla="*/ 14 w 36"/>
                <a:gd name="T41" fmla="*/ 8 h 37"/>
                <a:gd name="T42" fmla="*/ 14 w 36"/>
                <a:gd name="T43" fmla="*/ 6 h 37"/>
                <a:gd name="T44" fmla="*/ 9 w 36"/>
                <a:gd name="T45" fmla="*/ 6 h 37"/>
                <a:gd name="T46" fmla="*/ 9 w 36"/>
                <a:gd name="T47" fmla="*/ 0 h 37"/>
                <a:gd name="T48" fmla="*/ 6 w 36"/>
                <a:gd name="T49" fmla="*/ 0 h 37"/>
                <a:gd name="T50" fmla="*/ 6 w 36"/>
                <a:gd name="T51" fmla="*/ 6 h 37"/>
                <a:gd name="T52" fmla="*/ 1 w 36"/>
                <a:gd name="T53" fmla="*/ 6 h 37"/>
                <a:gd name="T54" fmla="*/ 1 w 36"/>
                <a:gd name="T55" fmla="*/ 9 h 37"/>
                <a:gd name="T56" fmla="*/ 11 w 36"/>
                <a:gd name="T57" fmla="*/ 9 h 37"/>
                <a:gd name="T58" fmla="*/ 0 w 36"/>
                <a:gd name="T59" fmla="*/ 22 h 37"/>
                <a:gd name="T60" fmla="*/ 2 w 36"/>
                <a:gd name="T61" fmla="*/ 24 h 37"/>
                <a:gd name="T62" fmla="*/ 6 w 36"/>
                <a:gd name="T63" fmla="*/ 20 h 37"/>
                <a:gd name="T64" fmla="*/ 6 w 36"/>
                <a:gd name="T65" fmla="*/ 37 h 37"/>
                <a:gd name="T66" fmla="*/ 9 w 36"/>
                <a:gd name="T67" fmla="*/ 37 h 37"/>
                <a:gd name="T68" fmla="*/ 9 w 36"/>
                <a:gd name="T69" fmla="*/ 20 h 37"/>
                <a:gd name="T70" fmla="*/ 13 w 36"/>
                <a:gd name="T71" fmla="*/ 24 h 37"/>
                <a:gd name="T72" fmla="*/ 15 w 36"/>
                <a:gd name="T73" fmla="*/ 21 h 37"/>
                <a:gd name="T74" fmla="*/ 24 w 36"/>
                <a:gd name="T75" fmla="*/ 7 h 37"/>
                <a:gd name="T76" fmla="*/ 24 w 36"/>
                <a:gd name="T77" fmla="*/ 14 h 37"/>
                <a:gd name="T78" fmla="*/ 18 w 36"/>
                <a:gd name="T79" fmla="*/ 14 h 37"/>
                <a:gd name="T80" fmla="*/ 18 w 36"/>
                <a:gd name="T81" fmla="*/ 7 h 37"/>
                <a:gd name="T82" fmla="*/ 24 w 36"/>
                <a:gd name="T83" fmla="*/ 7 h 37"/>
                <a:gd name="T84" fmla="*/ 33 w 36"/>
                <a:gd name="T85" fmla="*/ 17 h 37"/>
                <a:gd name="T86" fmla="*/ 33 w 36"/>
                <a:gd name="T87" fmla="*/ 24 h 37"/>
                <a:gd name="T88" fmla="*/ 27 w 36"/>
                <a:gd name="T89" fmla="*/ 24 h 37"/>
                <a:gd name="T90" fmla="*/ 27 w 36"/>
                <a:gd name="T91" fmla="*/ 17 h 37"/>
                <a:gd name="T92" fmla="*/ 33 w 36"/>
                <a:gd name="T93" fmla="*/ 17 h 37"/>
                <a:gd name="T94" fmla="*/ 24 w 36"/>
                <a:gd name="T95" fmla="*/ 17 h 37"/>
                <a:gd name="T96" fmla="*/ 24 w 36"/>
                <a:gd name="T97" fmla="*/ 24 h 37"/>
                <a:gd name="T98" fmla="*/ 18 w 36"/>
                <a:gd name="T99" fmla="*/ 24 h 37"/>
                <a:gd name="T100" fmla="*/ 18 w 36"/>
                <a:gd name="T101" fmla="*/ 17 h 37"/>
                <a:gd name="T102" fmla="*/ 24 w 36"/>
                <a:gd name="T103"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 h="37">
                  <a:moveTo>
                    <a:pt x="33" y="7"/>
                  </a:moveTo>
                  <a:cubicBezTo>
                    <a:pt x="33" y="14"/>
                    <a:pt x="33" y="14"/>
                    <a:pt x="33" y="14"/>
                  </a:cubicBezTo>
                  <a:cubicBezTo>
                    <a:pt x="27" y="14"/>
                    <a:pt x="27" y="14"/>
                    <a:pt x="27" y="14"/>
                  </a:cubicBezTo>
                  <a:cubicBezTo>
                    <a:pt x="27" y="7"/>
                    <a:pt x="27" y="7"/>
                    <a:pt x="27" y="7"/>
                  </a:cubicBezTo>
                  <a:lnTo>
                    <a:pt x="33" y="7"/>
                  </a:lnTo>
                  <a:close/>
                  <a:moveTo>
                    <a:pt x="15" y="21"/>
                  </a:moveTo>
                  <a:cubicBezTo>
                    <a:pt x="15" y="26"/>
                    <a:pt x="15" y="26"/>
                    <a:pt x="15" y="26"/>
                  </a:cubicBezTo>
                  <a:cubicBezTo>
                    <a:pt x="24" y="26"/>
                    <a:pt x="24" y="26"/>
                    <a:pt x="24" y="26"/>
                  </a:cubicBezTo>
                  <a:cubicBezTo>
                    <a:pt x="24" y="37"/>
                    <a:pt x="24" y="37"/>
                    <a:pt x="24" y="37"/>
                  </a:cubicBezTo>
                  <a:cubicBezTo>
                    <a:pt x="27" y="37"/>
                    <a:pt x="27" y="37"/>
                    <a:pt x="27" y="37"/>
                  </a:cubicBezTo>
                  <a:cubicBezTo>
                    <a:pt x="27" y="26"/>
                    <a:pt x="27" y="26"/>
                    <a:pt x="27" y="26"/>
                  </a:cubicBezTo>
                  <a:cubicBezTo>
                    <a:pt x="36" y="26"/>
                    <a:pt x="36" y="26"/>
                    <a:pt x="36" y="26"/>
                  </a:cubicBezTo>
                  <a:cubicBezTo>
                    <a:pt x="36" y="5"/>
                    <a:pt x="36" y="5"/>
                    <a:pt x="36" y="5"/>
                  </a:cubicBezTo>
                  <a:cubicBezTo>
                    <a:pt x="27" y="5"/>
                    <a:pt x="27" y="5"/>
                    <a:pt x="27" y="5"/>
                  </a:cubicBezTo>
                  <a:cubicBezTo>
                    <a:pt x="27" y="0"/>
                    <a:pt x="27" y="0"/>
                    <a:pt x="27" y="0"/>
                  </a:cubicBezTo>
                  <a:cubicBezTo>
                    <a:pt x="24" y="0"/>
                    <a:pt x="24" y="0"/>
                    <a:pt x="24" y="0"/>
                  </a:cubicBezTo>
                  <a:cubicBezTo>
                    <a:pt x="24" y="5"/>
                    <a:pt x="24" y="5"/>
                    <a:pt x="24" y="5"/>
                  </a:cubicBezTo>
                  <a:cubicBezTo>
                    <a:pt x="15" y="5"/>
                    <a:pt x="15" y="5"/>
                    <a:pt x="15" y="5"/>
                  </a:cubicBezTo>
                  <a:cubicBezTo>
                    <a:pt x="15" y="21"/>
                    <a:pt x="15" y="21"/>
                    <a:pt x="15" y="21"/>
                  </a:cubicBezTo>
                  <a:cubicBezTo>
                    <a:pt x="12" y="20"/>
                    <a:pt x="11" y="19"/>
                    <a:pt x="10" y="17"/>
                  </a:cubicBezTo>
                  <a:cubicBezTo>
                    <a:pt x="12" y="13"/>
                    <a:pt x="13" y="11"/>
                    <a:pt x="14" y="8"/>
                  </a:cubicBezTo>
                  <a:cubicBezTo>
                    <a:pt x="14" y="6"/>
                    <a:pt x="14" y="6"/>
                    <a:pt x="14" y="6"/>
                  </a:cubicBezTo>
                  <a:cubicBezTo>
                    <a:pt x="9" y="6"/>
                    <a:pt x="9" y="6"/>
                    <a:pt x="9" y="6"/>
                  </a:cubicBezTo>
                  <a:cubicBezTo>
                    <a:pt x="9" y="0"/>
                    <a:pt x="9" y="0"/>
                    <a:pt x="9" y="0"/>
                  </a:cubicBezTo>
                  <a:cubicBezTo>
                    <a:pt x="6" y="0"/>
                    <a:pt x="6" y="0"/>
                    <a:pt x="6" y="0"/>
                  </a:cubicBezTo>
                  <a:cubicBezTo>
                    <a:pt x="6" y="6"/>
                    <a:pt x="6" y="6"/>
                    <a:pt x="6" y="6"/>
                  </a:cubicBezTo>
                  <a:cubicBezTo>
                    <a:pt x="1" y="6"/>
                    <a:pt x="1" y="6"/>
                    <a:pt x="1" y="6"/>
                  </a:cubicBezTo>
                  <a:cubicBezTo>
                    <a:pt x="1" y="9"/>
                    <a:pt x="1" y="9"/>
                    <a:pt x="1" y="9"/>
                  </a:cubicBezTo>
                  <a:cubicBezTo>
                    <a:pt x="11" y="9"/>
                    <a:pt x="11" y="9"/>
                    <a:pt x="11" y="9"/>
                  </a:cubicBezTo>
                  <a:cubicBezTo>
                    <a:pt x="9" y="13"/>
                    <a:pt x="5" y="18"/>
                    <a:pt x="0" y="22"/>
                  </a:cubicBezTo>
                  <a:cubicBezTo>
                    <a:pt x="2" y="24"/>
                    <a:pt x="2" y="24"/>
                    <a:pt x="2" y="24"/>
                  </a:cubicBezTo>
                  <a:cubicBezTo>
                    <a:pt x="4" y="23"/>
                    <a:pt x="4" y="22"/>
                    <a:pt x="6" y="20"/>
                  </a:cubicBezTo>
                  <a:cubicBezTo>
                    <a:pt x="6" y="37"/>
                    <a:pt x="6" y="37"/>
                    <a:pt x="6" y="37"/>
                  </a:cubicBezTo>
                  <a:cubicBezTo>
                    <a:pt x="9" y="37"/>
                    <a:pt x="9" y="37"/>
                    <a:pt x="9" y="37"/>
                  </a:cubicBezTo>
                  <a:cubicBezTo>
                    <a:pt x="9" y="20"/>
                    <a:pt x="9" y="20"/>
                    <a:pt x="9" y="20"/>
                  </a:cubicBezTo>
                  <a:cubicBezTo>
                    <a:pt x="11" y="22"/>
                    <a:pt x="11" y="22"/>
                    <a:pt x="13" y="24"/>
                  </a:cubicBezTo>
                  <a:lnTo>
                    <a:pt x="15" y="21"/>
                  </a:lnTo>
                  <a:close/>
                  <a:moveTo>
                    <a:pt x="24" y="7"/>
                  </a:moveTo>
                  <a:cubicBezTo>
                    <a:pt x="24" y="14"/>
                    <a:pt x="24" y="14"/>
                    <a:pt x="24" y="14"/>
                  </a:cubicBezTo>
                  <a:cubicBezTo>
                    <a:pt x="18" y="14"/>
                    <a:pt x="18" y="14"/>
                    <a:pt x="18" y="14"/>
                  </a:cubicBezTo>
                  <a:cubicBezTo>
                    <a:pt x="18" y="7"/>
                    <a:pt x="18" y="7"/>
                    <a:pt x="18" y="7"/>
                  </a:cubicBezTo>
                  <a:lnTo>
                    <a:pt x="24" y="7"/>
                  </a:lnTo>
                  <a:close/>
                  <a:moveTo>
                    <a:pt x="33" y="17"/>
                  </a:moveTo>
                  <a:cubicBezTo>
                    <a:pt x="33" y="24"/>
                    <a:pt x="33" y="24"/>
                    <a:pt x="33" y="24"/>
                  </a:cubicBezTo>
                  <a:cubicBezTo>
                    <a:pt x="27" y="24"/>
                    <a:pt x="27" y="24"/>
                    <a:pt x="27" y="24"/>
                  </a:cubicBezTo>
                  <a:cubicBezTo>
                    <a:pt x="27" y="17"/>
                    <a:pt x="27" y="17"/>
                    <a:pt x="27" y="17"/>
                  </a:cubicBezTo>
                  <a:lnTo>
                    <a:pt x="33" y="17"/>
                  </a:lnTo>
                  <a:close/>
                  <a:moveTo>
                    <a:pt x="24" y="17"/>
                  </a:moveTo>
                  <a:cubicBezTo>
                    <a:pt x="24" y="24"/>
                    <a:pt x="24" y="24"/>
                    <a:pt x="24" y="24"/>
                  </a:cubicBezTo>
                  <a:cubicBezTo>
                    <a:pt x="18" y="24"/>
                    <a:pt x="18" y="24"/>
                    <a:pt x="18" y="24"/>
                  </a:cubicBezTo>
                  <a:cubicBezTo>
                    <a:pt x="18" y="17"/>
                    <a:pt x="18" y="17"/>
                    <a:pt x="18" y="17"/>
                  </a:cubicBezTo>
                  <a:lnTo>
                    <a:pt x="24" y="1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8" name="Freeform 75"/>
            <p:cNvSpPr>
              <a:spLocks noEditPoints="1"/>
            </p:cNvSpPr>
            <p:nvPr/>
          </p:nvSpPr>
          <p:spPr bwMode="auto">
            <a:xfrm>
              <a:off x="2922587" y="4367212"/>
              <a:ext cx="80963" cy="84138"/>
            </a:xfrm>
            <a:custGeom>
              <a:avLst/>
              <a:gdLst>
                <a:gd name="T0" fmla="*/ 25 w 36"/>
                <a:gd name="T1" fmla="*/ 22 h 37"/>
                <a:gd name="T2" fmla="*/ 25 w 36"/>
                <a:gd name="T3" fmla="*/ 29 h 37"/>
                <a:gd name="T4" fmla="*/ 19 w 36"/>
                <a:gd name="T5" fmla="*/ 29 h 37"/>
                <a:gd name="T6" fmla="*/ 19 w 36"/>
                <a:gd name="T7" fmla="*/ 22 h 37"/>
                <a:gd name="T8" fmla="*/ 25 w 36"/>
                <a:gd name="T9" fmla="*/ 22 h 37"/>
                <a:gd name="T10" fmla="*/ 13 w 36"/>
                <a:gd name="T11" fmla="*/ 17 h 37"/>
                <a:gd name="T12" fmla="*/ 30 w 36"/>
                <a:gd name="T13" fmla="*/ 17 h 37"/>
                <a:gd name="T14" fmla="*/ 30 w 36"/>
                <a:gd name="T15" fmla="*/ 33 h 37"/>
                <a:gd name="T16" fmla="*/ 28 w 36"/>
                <a:gd name="T17" fmla="*/ 34 h 37"/>
                <a:gd name="T18" fmla="*/ 26 w 36"/>
                <a:gd name="T19" fmla="*/ 34 h 37"/>
                <a:gd name="T20" fmla="*/ 23 w 36"/>
                <a:gd name="T21" fmla="*/ 34 h 37"/>
                <a:gd name="T22" fmla="*/ 24 w 36"/>
                <a:gd name="T23" fmla="*/ 37 h 37"/>
                <a:gd name="T24" fmla="*/ 28 w 36"/>
                <a:gd name="T25" fmla="*/ 37 h 37"/>
                <a:gd name="T26" fmla="*/ 33 w 36"/>
                <a:gd name="T27" fmla="*/ 33 h 37"/>
                <a:gd name="T28" fmla="*/ 33 w 36"/>
                <a:gd name="T29" fmla="*/ 17 h 37"/>
                <a:gd name="T30" fmla="*/ 36 w 36"/>
                <a:gd name="T31" fmla="*/ 17 h 37"/>
                <a:gd name="T32" fmla="*/ 36 w 36"/>
                <a:gd name="T33" fmla="*/ 14 h 37"/>
                <a:gd name="T34" fmla="*/ 13 w 36"/>
                <a:gd name="T35" fmla="*/ 14 h 37"/>
                <a:gd name="T36" fmla="*/ 13 w 36"/>
                <a:gd name="T37" fmla="*/ 5 h 37"/>
                <a:gd name="T38" fmla="*/ 11 w 36"/>
                <a:gd name="T39" fmla="*/ 5 h 37"/>
                <a:gd name="T40" fmla="*/ 11 w 36"/>
                <a:gd name="T41" fmla="*/ 30 h 37"/>
                <a:gd name="T42" fmla="*/ 8 w 36"/>
                <a:gd name="T43" fmla="*/ 30 h 37"/>
                <a:gd name="T44" fmla="*/ 8 w 36"/>
                <a:gd name="T45" fmla="*/ 0 h 37"/>
                <a:gd name="T46" fmla="*/ 5 w 36"/>
                <a:gd name="T47" fmla="*/ 0 h 37"/>
                <a:gd name="T48" fmla="*/ 5 w 36"/>
                <a:gd name="T49" fmla="*/ 30 h 37"/>
                <a:gd name="T50" fmla="*/ 3 w 36"/>
                <a:gd name="T51" fmla="*/ 30 h 37"/>
                <a:gd name="T52" fmla="*/ 3 w 36"/>
                <a:gd name="T53" fmla="*/ 5 h 37"/>
                <a:gd name="T54" fmla="*/ 0 w 36"/>
                <a:gd name="T55" fmla="*/ 5 h 37"/>
                <a:gd name="T56" fmla="*/ 0 w 36"/>
                <a:gd name="T57" fmla="*/ 33 h 37"/>
                <a:gd name="T58" fmla="*/ 13 w 36"/>
                <a:gd name="T59" fmla="*/ 33 h 37"/>
                <a:gd name="T60" fmla="*/ 13 w 36"/>
                <a:gd name="T61" fmla="*/ 17 h 37"/>
                <a:gd name="T62" fmla="*/ 16 w 36"/>
                <a:gd name="T63" fmla="*/ 14 h 37"/>
                <a:gd name="T64" fmla="*/ 25 w 36"/>
                <a:gd name="T65" fmla="*/ 8 h 37"/>
                <a:gd name="T66" fmla="*/ 33 w 36"/>
                <a:gd name="T67" fmla="*/ 14 h 37"/>
                <a:gd name="T68" fmla="*/ 35 w 36"/>
                <a:gd name="T69" fmla="*/ 11 h 37"/>
                <a:gd name="T70" fmla="*/ 26 w 36"/>
                <a:gd name="T71" fmla="*/ 6 h 37"/>
                <a:gd name="T72" fmla="*/ 34 w 36"/>
                <a:gd name="T73" fmla="*/ 6 h 37"/>
                <a:gd name="T74" fmla="*/ 34 w 36"/>
                <a:gd name="T75" fmla="*/ 3 h 37"/>
                <a:gd name="T76" fmla="*/ 26 w 36"/>
                <a:gd name="T77" fmla="*/ 3 h 37"/>
                <a:gd name="T78" fmla="*/ 26 w 36"/>
                <a:gd name="T79" fmla="*/ 2 h 37"/>
                <a:gd name="T80" fmla="*/ 26 w 36"/>
                <a:gd name="T81" fmla="*/ 0 h 37"/>
                <a:gd name="T82" fmla="*/ 23 w 36"/>
                <a:gd name="T83" fmla="*/ 0 h 37"/>
                <a:gd name="T84" fmla="*/ 23 w 36"/>
                <a:gd name="T85" fmla="*/ 2 h 37"/>
                <a:gd name="T86" fmla="*/ 23 w 36"/>
                <a:gd name="T87" fmla="*/ 3 h 37"/>
                <a:gd name="T88" fmla="*/ 15 w 36"/>
                <a:gd name="T89" fmla="*/ 3 h 37"/>
                <a:gd name="T90" fmla="*/ 15 w 36"/>
                <a:gd name="T91" fmla="*/ 6 h 37"/>
                <a:gd name="T92" fmla="*/ 22 w 36"/>
                <a:gd name="T93" fmla="*/ 6 h 37"/>
                <a:gd name="T94" fmla="*/ 14 w 36"/>
                <a:gd name="T95" fmla="*/ 11 h 37"/>
                <a:gd name="T96" fmla="*/ 16 w 36"/>
                <a:gd name="T97" fmla="*/ 14 h 37"/>
                <a:gd name="T98" fmla="*/ 27 w 36"/>
                <a:gd name="T99" fmla="*/ 19 h 37"/>
                <a:gd name="T100" fmla="*/ 16 w 36"/>
                <a:gd name="T101" fmla="*/ 19 h 37"/>
                <a:gd name="T102" fmla="*/ 16 w 36"/>
                <a:gd name="T103" fmla="*/ 31 h 37"/>
                <a:gd name="T104" fmla="*/ 27 w 36"/>
                <a:gd name="T105" fmla="*/ 31 h 37"/>
                <a:gd name="T106" fmla="*/ 27 w 36"/>
                <a:gd name="T10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37">
                  <a:moveTo>
                    <a:pt x="25" y="22"/>
                  </a:moveTo>
                  <a:cubicBezTo>
                    <a:pt x="25" y="29"/>
                    <a:pt x="25" y="29"/>
                    <a:pt x="25" y="29"/>
                  </a:cubicBezTo>
                  <a:cubicBezTo>
                    <a:pt x="19" y="29"/>
                    <a:pt x="19" y="29"/>
                    <a:pt x="19" y="29"/>
                  </a:cubicBezTo>
                  <a:cubicBezTo>
                    <a:pt x="19" y="22"/>
                    <a:pt x="19" y="22"/>
                    <a:pt x="19" y="22"/>
                  </a:cubicBezTo>
                  <a:lnTo>
                    <a:pt x="25" y="22"/>
                  </a:lnTo>
                  <a:close/>
                  <a:moveTo>
                    <a:pt x="13" y="17"/>
                  </a:moveTo>
                  <a:cubicBezTo>
                    <a:pt x="30" y="17"/>
                    <a:pt x="30" y="17"/>
                    <a:pt x="30" y="17"/>
                  </a:cubicBezTo>
                  <a:cubicBezTo>
                    <a:pt x="30" y="33"/>
                    <a:pt x="30" y="33"/>
                    <a:pt x="30" y="33"/>
                  </a:cubicBezTo>
                  <a:cubicBezTo>
                    <a:pt x="30" y="33"/>
                    <a:pt x="30" y="34"/>
                    <a:pt x="28" y="34"/>
                  </a:cubicBezTo>
                  <a:cubicBezTo>
                    <a:pt x="28" y="34"/>
                    <a:pt x="27" y="34"/>
                    <a:pt x="26" y="34"/>
                  </a:cubicBezTo>
                  <a:cubicBezTo>
                    <a:pt x="23" y="34"/>
                    <a:pt x="23" y="34"/>
                    <a:pt x="23" y="34"/>
                  </a:cubicBezTo>
                  <a:cubicBezTo>
                    <a:pt x="24" y="37"/>
                    <a:pt x="24" y="37"/>
                    <a:pt x="24" y="37"/>
                  </a:cubicBezTo>
                  <a:cubicBezTo>
                    <a:pt x="28" y="37"/>
                    <a:pt x="28" y="37"/>
                    <a:pt x="28" y="37"/>
                  </a:cubicBezTo>
                  <a:cubicBezTo>
                    <a:pt x="32" y="37"/>
                    <a:pt x="33" y="36"/>
                    <a:pt x="33" y="33"/>
                  </a:cubicBezTo>
                  <a:cubicBezTo>
                    <a:pt x="33" y="17"/>
                    <a:pt x="33" y="17"/>
                    <a:pt x="33" y="17"/>
                  </a:cubicBezTo>
                  <a:cubicBezTo>
                    <a:pt x="36" y="17"/>
                    <a:pt x="36" y="17"/>
                    <a:pt x="36" y="17"/>
                  </a:cubicBezTo>
                  <a:cubicBezTo>
                    <a:pt x="36" y="14"/>
                    <a:pt x="36" y="14"/>
                    <a:pt x="36" y="14"/>
                  </a:cubicBezTo>
                  <a:cubicBezTo>
                    <a:pt x="13" y="14"/>
                    <a:pt x="13" y="14"/>
                    <a:pt x="13" y="14"/>
                  </a:cubicBezTo>
                  <a:cubicBezTo>
                    <a:pt x="13" y="5"/>
                    <a:pt x="13" y="5"/>
                    <a:pt x="13" y="5"/>
                  </a:cubicBezTo>
                  <a:cubicBezTo>
                    <a:pt x="11" y="5"/>
                    <a:pt x="11" y="5"/>
                    <a:pt x="11" y="5"/>
                  </a:cubicBezTo>
                  <a:cubicBezTo>
                    <a:pt x="11" y="30"/>
                    <a:pt x="11" y="30"/>
                    <a:pt x="11" y="30"/>
                  </a:cubicBezTo>
                  <a:cubicBezTo>
                    <a:pt x="8" y="30"/>
                    <a:pt x="8" y="30"/>
                    <a:pt x="8" y="30"/>
                  </a:cubicBezTo>
                  <a:cubicBezTo>
                    <a:pt x="8" y="0"/>
                    <a:pt x="8" y="0"/>
                    <a:pt x="8" y="0"/>
                  </a:cubicBezTo>
                  <a:cubicBezTo>
                    <a:pt x="5" y="0"/>
                    <a:pt x="5" y="0"/>
                    <a:pt x="5" y="0"/>
                  </a:cubicBezTo>
                  <a:cubicBezTo>
                    <a:pt x="5" y="30"/>
                    <a:pt x="5" y="30"/>
                    <a:pt x="5" y="30"/>
                  </a:cubicBezTo>
                  <a:cubicBezTo>
                    <a:pt x="3" y="30"/>
                    <a:pt x="3" y="30"/>
                    <a:pt x="3" y="30"/>
                  </a:cubicBezTo>
                  <a:cubicBezTo>
                    <a:pt x="3" y="5"/>
                    <a:pt x="3" y="5"/>
                    <a:pt x="3" y="5"/>
                  </a:cubicBezTo>
                  <a:cubicBezTo>
                    <a:pt x="0" y="5"/>
                    <a:pt x="0" y="5"/>
                    <a:pt x="0" y="5"/>
                  </a:cubicBezTo>
                  <a:cubicBezTo>
                    <a:pt x="0" y="33"/>
                    <a:pt x="0" y="33"/>
                    <a:pt x="0" y="33"/>
                  </a:cubicBezTo>
                  <a:cubicBezTo>
                    <a:pt x="13" y="33"/>
                    <a:pt x="13" y="33"/>
                    <a:pt x="13" y="33"/>
                  </a:cubicBezTo>
                  <a:lnTo>
                    <a:pt x="13" y="17"/>
                  </a:lnTo>
                  <a:close/>
                  <a:moveTo>
                    <a:pt x="16" y="14"/>
                  </a:moveTo>
                  <a:cubicBezTo>
                    <a:pt x="20" y="12"/>
                    <a:pt x="23" y="10"/>
                    <a:pt x="25" y="8"/>
                  </a:cubicBezTo>
                  <a:cubicBezTo>
                    <a:pt x="27" y="11"/>
                    <a:pt x="30" y="13"/>
                    <a:pt x="33" y="14"/>
                  </a:cubicBezTo>
                  <a:cubicBezTo>
                    <a:pt x="35" y="11"/>
                    <a:pt x="35" y="11"/>
                    <a:pt x="35" y="11"/>
                  </a:cubicBezTo>
                  <a:cubicBezTo>
                    <a:pt x="31" y="10"/>
                    <a:pt x="28" y="8"/>
                    <a:pt x="26" y="6"/>
                  </a:cubicBezTo>
                  <a:cubicBezTo>
                    <a:pt x="34" y="6"/>
                    <a:pt x="34" y="6"/>
                    <a:pt x="34" y="6"/>
                  </a:cubicBezTo>
                  <a:cubicBezTo>
                    <a:pt x="34" y="3"/>
                    <a:pt x="34" y="3"/>
                    <a:pt x="34" y="3"/>
                  </a:cubicBezTo>
                  <a:cubicBezTo>
                    <a:pt x="26" y="3"/>
                    <a:pt x="26" y="3"/>
                    <a:pt x="26" y="3"/>
                  </a:cubicBezTo>
                  <a:cubicBezTo>
                    <a:pt x="26" y="2"/>
                    <a:pt x="26" y="2"/>
                    <a:pt x="26" y="2"/>
                  </a:cubicBezTo>
                  <a:cubicBezTo>
                    <a:pt x="26" y="0"/>
                    <a:pt x="26" y="0"/>
                    <a:pt x="26" y="0"/>
                  </a:cubicBezTo>
                  <a:cubicBezTo>
                    <a:pt x="23" y="0"/>
                    <a:pt x="23" y="0"/>
                    <a:pt x="23" y="0"/>
                  </a:cubicBezTo>
                  <a:cubicBezTo>
                    <a:pt x="23" y="2"/>
                    <a:pt x="23" y="2"/>
                    <a:pt x="23" y="2"/>
                  </a:cubicBezTo>
                  <a:cubicBezTo>
                    <a:pt x="23" y="2"/>
                    <a:pt x="23" y="3"/>
                    <a:pt x="23" y="3"/>
                  </a:cubicBezTo>
                  <a:cubicBezTo>
                    <a:pt x="15" y="3"/>
                    <a:pt x="15" y="3"/>
                    <a:pt x="15" y="3"/>
                  </a:cubicBezTo>
                  <a:cubicBezTo>
                    <a:pt x="15" y="6"/>
                    <a:pt x="15" y="6"/>
                    <a:pt x="15" y="6"/>
                  </a:cubicBezTo>
                  <a:cubicBezTo>
                    <a:pt x="22" y="6"/>
                    <a:pt x="22" y="6"/>
                    <a:pt x="22" y="6"/>
                  </a:cubicBezTo>
                  <a:cubicBezTo>
                    <a:pt x="21" y="8"/>
                    <a:pt x="19" y="10"/>
                    <a:pt x="14" y="11"/>
                  </a:cubicBezTo>
                  <a:lnTo>
                    <a:pt x="16" y="14"/>
                  </a:lnTo>
                  <a:close/>
                  <a:moveTo>
                    <a:pt x="27" y="19"/>
                  </a:moveTo>
                  <a:cubicBezTo>
                    <a:pt x="16" y="19"/>
                    <a:pt x="16" y="19"/>
                    <a:pt x="16" y="19"/>
                  </a:cubicBezTo>
                  <a:cubicBezTo>
                    <a:pt x="16" y="31"/>
                    <a:pt x="16" y="31"/>
                    <a:pt x="16" y="31"/>
                  </a:cubicBezTo>
                  <a:cubicBezTo>
                    <a:pt x="27" y="31"/>
                    <a:pt x="27" y="31"/>
                    <a:pt x="27" y="31"/>
                  </a:cubicBezTo>
                  <a:lnTo>
                    <a:pt x="27" y="19"/>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9" name="Freeform 76"/>
            <p:cNvSpPr>
              <a:spLocks noEditPoints="1"/>
            </p:cNvSpPr>
            <p:nvPr/>
          </p:nvSpPr>
          <p:spPr bwMode="auto">
            <a:xfrm>
              <a:off x="3011487" y="4367212"/>
              <a:ext cx="80963" cy="84138"/>
            </a:xfrm>
            <a:custGeom>
              <a:avLst/>
              <a:gdLst>
                <a:gd name="T0" fmla="*/ 8 w 36"/>
                <a:gd name="T1" fmla="*/ 16 h 37"/>
                <a:gd name="T2" fmla="*/ 3 w 36"/>
                <a:gd name="T3" fmla="*/ 36 h 37"/>
                <a:gd name="T4" fmla="*/ 0 w 36"/>
                <a:gd name="T5" fmla="*/ 35 h 37"/>
                <a:gd name="T6" fmla="*/ 5 w 36"/>
                <a:gd name="T7" fmla="*/ 16 h 37"/>
                <a:gd name="T8" fmla="*/ 5 w 36"/>
                <a:gd name="T9" fmla="*/ 0 h 37"/>
                <a:gd name="T10" fmla="*/ 8 w 36"/>
                <a:gd name="T11" fmla="*/ 0 h 37"/>
                <a:gd name="T12" fmla="*/ 8 w 36"/>
                <a:gd name="T13" fmla="*/ 16 h 37"/>
                <a:gd name="T14" fmla="*/ 21 w 36"/>
                <a:gd name="T15" fmla="*/ 33 h 37"/>
                <a:gd name="T16" fmla="*/ 18 w 36"/>
                <a:gd name="T17" fmla="*/ 33 h 37"/>
                <a:gd name="T18" fmla="*/ 18 w 36"/>
                <a:gd name="T19" fmla="*/ 2 h 37"/>
                <a:gd name="T20" fmla="*/ 21 w 36"/>
                <a:gd name="T21" fmla="*/ 2 h 37"/>
                <a:gd name="T22" fmla="*/ 21 w 36"/>
                <a:gd name="T23" fmla="*/ 33 h 37"/>
                <a:gd name="T24" fmla="*/ 36 w 36"/>
                <a:gd name="T25" fmla="*/ 37 h 37"/>
                <a:gd name="T26" fmla="*/ 33 w 36"/>
                <a:gd name="T27" fmla="*/ 37 h 37"/>
                <a:gd name="T28" fmla="*/ 33 w 36"/>
                <a:gd name="T29" fmla="*/ 0 h 37"/>
                <a:gd name="T30" fmla="*/ 36 w 36"/>
                <a:gd name="T31" fmla="*/ 0 h 37"/>
                <a:gd name="T32" fmla="*/ 36 w 36"/>
                <a:gd name="T3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7">
                  <a:moveTo>
                    <a:pt x="8" y="16"/>
                  </a:moveTo>
                  <a:cubicBezTo>
                    <a:pt x="8" y="27"/>
                    <a:pt x="7" y="31"/>
                    <a:pt x="3" y="36"/>
                  </a:cubicBezTo>
                  <a:cubicBezTo>
                    <a:pt x="0" y="35"/>
                    <a:pt x="0" y="35"/>
                    <a:pt x="0" y="35"/>
                  </a:cubicBezTo>
                  <a:cubicBezTo>
                    <a:pt x="4" y="30"/>
                    <a:pt x="5" y="26"/>
                    <a:pt x="5" y="16"/>
                  </a:cubicBezTo>
                  <a:cubicBezTo>
                    <a:pt x="5" y="0"/>
                    <a:pt x="5" y="0"/>
                    <a:pt x="5" y="0"/>
                  </a:cubicBezTo>
                  <a:cubicBezTo>
                    <a:pt x="8" y="0"/>
                    <a:pt x="8" y="0"/>
                    <a:pt x="8" y="0"/>
                  </a:cubicBezTo>
                  <a:lnTo>
                    <a:pt x="8" y="16"/>
                  </a:lnTo>
                  <a:close/>
                  <a:moveTo>
                    <a:pt x="21" y="33"/>
                  </a:moveTo>
                  <a:cubicBezTo>
                    <a:pt x="18" y="33"/>
                    <a:pt x="18" y="33"/>
                    <a:pt x="18" y="33"/>
                  </a:cubicBezTo>
                  <a:cubicBezTo>
                    <a:pt x="18" y="2"/>
                    <a:pt x="18" y="2"/>
                    <a:pt x="18" y="2"/>
                  </a:cubicBezTo>
                  <a:cubicBezTo>
                    <a:pt x="21" y="2"/>
                    <a:pt x="21" y="2"/>
                    <a:pt x="21" y="2"/>
                  </a:cubicBezTo>
                  <a:lnTo>
                    <a:pt x="21" y="33"/>
                  </a:lnTo>
                  <a:close/>
                  <a:moveTo>
                    <a:pt x="36" y="37"/>
                  </a:moveTo>
                  <a:cubicBezTo>
                    <a:pt x="33" y="37"/>
                    <a:pt x="33" y="37"/>
                    <a:pt x="33" y="37"/>
                  </a:cubicBezTo>
                  <a:cubicBezTo>
                    <a:pt x="33" y="0"/>
                    <a:pt x="33" y="0"/>
                    <a:pt x="33" y="0"/>
                  </a:cubicBezTo>
                  <a:cubicBezTo>
                    <a:pt x="36" y="0"/>
                    <a:pt x="36" y="0"/>
                    <a:pt x="36" y="0"/>
                  </a:cubicBezTo>
                  <a:lnTo>
                    <a:pt x="36" y="3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3" name="Freeform 80"/>
            <p:cNvSpPr>
              <a:spLocks noEditPoints="1"/>
            </p:cNvSpPr>
            <p:nvPr/>
          </p:nvSpPr>
          <p:spPr bwMode="auto">
            <a:xfrm>
              <a:off x="5435599" y="2944812"/>
              <a:ext cx="85725" cy="82550"/>
            </a:xfrm>
            <a:custGeom>
              <a:avLst/>
              <a:gdLst>
                <a:gd name="T0" fmla="*/ 34 w 38"/>
                <a:gd name="T1" fmla="*/ 16 h 37"/>
                <a:gd name="T2" fmla="*/ 27 w 38"/>
                <a:gd name="T3" fmla="*/ 21 h 37"/>
                <a:gd name="T4" fmla="*/ 31 w 38"/>
                <a:gd name="T5" fmla="*/ 32 h 37"/>
                <a:gd name="T6" fmla="*/ 38 w 38"/>
                <a:gd name="T7" fmla="*/ 34 h 37"/>
                <a:gd name="T8" fmla="*/ 31 w 38"/>
                <a:gd name="T9" fmla="*/ 32 h 37"/>
                <a:gd name="T10" fmla="*/ 36 w 38"/>
                <a:gd name="T11" fmla="*/ 7 h 37"/>
                <a:gd name="T12" fmla="*/ 31 w 38"/>
                <a:gd name="T13" fmla="*/ 4 h 37"/>
                <a:gd name="T14" fmla="*/ 38 w 38"/>
                <a:gd name="T15" fmla="*/ 1 h 37"/>
                <a:gd name="T16" fmla="*/ 23 w 38"/>
                <a:gd name="T17" fmla="*/ 4 h 37"/>
                <a:gd name="T18" fmla="*/ 27 w 38"/>
                <a:gd name="T19" fmla="*/ 7 h 37"/>
                <a:gd name="T20" fmla="*/ 24 w 38"/>
                <a:gd name="T21" fmla="*/ 30 h 37"/>
                <a:gd name="T22" fmla="*/ 27 w 38"/>
                <a:gd name="T23" fmla="*/ 10 h 37"/>
                <a:gd name="T24" fmla="*/ 34 w 38"/>
                <a:gd name="T25" fmla="*/ 14 h 37"/>
                <a:gd name="T26" fmla="*/ 27 w 38"/>
                <a:gd name="T27" fmla="*/ 10 h 37"/>
                <a:gd name="T28" fmla="*/ 34 w 38"/>
                <a:gd name="T29" fmla="*/ 23 h 37"/>
                <a:gd name="T30" fmla="*/ 27 w 38"/>
                <a:gd name="T31" fmla="*/ 27 h 37"/>
                <a:gd name="T32" fmla="*/ 26 w 38"/>
                <a:gd name="T33" fmla="*/ 30 h 37"/>
                <a:gd name="T34" fmla="*/ 21 w 38"/>
                <a:gd name="T35" fmla="*/ 37 h 37"/>
                <a:gd name="T36" fmla="*/ 26 w 38"/>
                <a:gd name="T37" fmla="*/ 30 h 37"/>
                <a:gd name="T38" fmla="*/ 8 w 38"/>
                <a:gd name="T39" fmla="*/ 6 h 37"/>
                <a:gd name="T40" fmla="*/ 14 w 38"/>
                <a:gd name="T41" fmla="*/ 9 h 37"/>
                <a:gd name="T42" fmla="*/ 9 w 38"/>
                <a:gd name="T43" fmla="*/ 22 h 37"/>
                <a:gd name="T44" fmla="*/ 6 w 38"/>
                <a:gd name="T45" fmla="*/ 30 h 37"/>
                <a:gd name="T46" fmla="*/ 14 w 38"/>
                <a:gd name="T47" fmla="*/ 26 h 37"/>
                <a:gd name="T48" fmla="*/ 17 w 38"/>
                <a:gd name="T49" fmla="*/ 36 h 37"/>
                <a:gd name="T50" fmla="*/ 21 w 38"/>
                <a:gd name="T51" fmla="*/ 30 h 37"/>
                <a:gd name="T52" fmla="*/ 17 w 38"/>
                <a:gd name="T53" fmla="*/ 22 h 37"/>
                <a:gd name="T54" fmla="*/ 22 w 38"/>
                <a:gd name="T55" fmla="*/ 9 h 37"/>
                <a:gd name="T56" fmla="*/ 17 w 38"/>
                <a:gd name="T57" fmla="*/ 6 h 37"/>
                <a:gd name="T58" fmla="*/ 22 w 38"/>
                <a:gd name="T59" fmla="*/ 3 h 37"/>
                <a:gd name="T60" fmla="*/ 17 w 38"/>
                <a:gd name="T61" fmla="*/ 0 h 37"/>
                <a:gd name="T62" fmla="*/ 14 w 38"/>
                <a:gd name="T63" fmla="*/ 3 h 37"/>
                <a:gd name="T64" fmla="*/ 8 w 38"/>
                <a:gd name="T65" fmla="*/ 4 h 37"/>
                <a:gd name="T66" fmla="*/ 1 w 38"/>
                <a:gd name="T67" fmla="*/ 2 h 37"/>
                <a:gd name="T68" fmla="*/ 8 w 38"/>
                <a:gd name="T69" fmla="*/ 4 h 37"/>
                <a:gd name="T70" fmla="*/ 19 w 38"/>
                <a:gd name="T71" fmla="*/ 19 h 37"/>
                <a:gd name="T72" fmla="*/ 17 w 38"/>
                <a:gd name="T73" fmla="*/ 12 h 37"/>
                <a:gd name="T74" fmla="*/ 11 w 38"/>
                <a:gd name="T75" fmla="*/ 12 h 37"/>
                <a:gd name="T76" fmla="*/ 14 w 38"/>
                <a:gd name="T77" fmla="*/ 19 h 37"/>
                <a:gd name="T78" fmla="*/ 11 w 38"/>
                <a:gd name="T79" fmla="*/ 12 h 37"/>
                <a:gd name="T80" fmla="*/ 7 w 38"/>
                <a:gd name="T81" fmla="*/ 21 h 37"/>
                <a:gd name="T82" fmla="*/ 0 w 38"/>
                <a:gd name="T83" fmla="*/ 35 h 37"/>
                <a:gd name="T84" fmla="*/ 8 w 38"/>
                <a:gd name="T85" fmla="*/ 15 h 37"/>
                <a:gd name="T86" fmla="*/ 0 w 38"/>
                <a:gd name="T87" fmla="*/ 12 h 37"/>
                <a:gd name="T88" fmla="*/ 8 w 38"/>
                <a:gd name="T89"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7">
                  <a:moveTo>
                    <a:pt x="27" y="16"/>
                  </a:moveTo>
                  <a:cubicBezTo>
                    <a:pt x="34" y="16"/>
                    <a:pt x="34" y="16"/>
                    <a:pt x="34" y="16"/>
                  </a:cubicBezTo>
                  <a:cubicBezTo>
                    <a:pt x="34" y="21"/>
                    <a:pt x="34" y="21"/>
                    <a:pt x="34" y="21"/>
                  </a:cubicBezTo>
                  <a:cubicBezTo>
                    <a:pt x="27" y="21"/>
                    <a:pt x="27" y="21"/>
                    <a:pt x="27" y="21"/>
                  </a:cubicBezTo>
                  <a:lnTo>
                    <a:pt x="27" y="16"/>
                  </a:lnTo>
                  <a:close/>
                  <a:moveTo>
                    <a:pt x="31" y="32"/>
                  </a:moveTo>
                  <a:cubicBezTo>
                    <a:pt x="33" y="34"/>
                    <a:pt x="34" y="35"/>
                    <a:pt x="37" y="37"/>
                  </a:cubicBezTo>
                  <a:cubicBezTo>
                    <a:pt x="38" y="34"/>
                    <a:pt x="38" y="34"/>
                    <a:pt x="38" y="34"/>
                  </a:cubicBezTo>
                  <a:cubicBezTo>
                    <a:pt x="36" y="32"/>
                    <a:pt x="35" y="32"/>
                    <a:pt x="33" y="30"/>
                  </a:cubicBezTo>
                  <a:lnTo>
                    <a:pt x="31" y="32"/>
                  </a:lnTo>
                  <a:close/>
                  <a:moveTo>
                    <a:pt x="36" y="30"/>
                  </a:moveTo>
                  <a:cubicBezTo>
                    <a:pt x="36" y="7"/>
                    <a:pt x="36" y="7"/>
                    <a:pt x="36" y="7"/>
                  </a:cubicBezTo>
                  <a:cubicBezTo>
                    <a:pt x="30" y="7"/>
                    <a:pt x="30" y="7"/>
                    <a:pt x="30" y="7"/>
                  </a:cubicBezTo>
                  <a:cubicBezTo>
                    <a:pt x="31" y="4"/>
                    <a:pt x="31" y="4"/>
                    <a:pt x="31" y="4"/>
                  </a:cubicBezTo>
                  <a:cubicBezTo>
                    <a:pt x="38" y="4"/>
                    <a:pt x="38" y="4"/>
                    <a:pt x="38" y="4"/>
                  </a:cubicBezTo>
                  <a:cubicBezTo>
                    <a:pt x="38" y="1"/>
                    <a:pt x="38" y="1"/>
                    <a:pt x="38" y="1"/>
                  </a:cubicBezTo>
                  <a:cubicBezTo>
                    <a:pt x="23" y="1"/>
                    <a:pt x="23" y="1"/>
                    <a:pt x="23" y="1"/>
                  </a:cubicBezTo>
                  <a:cubicBezTo>
                    <a:pt x="23" y="4"/>
                    <a:pt x="23" y="4"/>
                    <a:pt x="23" y="4"/>
                  </a:cubicBezTo>
                  <a:cubicBezTo>
                    <a:pt x="29" y="4"/>
                    <a:pt x="29" y="4"/>
                    <a:pt x="29" y="4"/>
                  </a:cubicBezTo>
                  <a:cubicBezTo>
                    <a:pt x="27" y="7"/>
                    <a:pt x="27" y="7"/>
                    <a:pt x="27" y="7"/>
                  </a:cubicBezTo>
                  <a:cubicBezTo>
                    <a:pt x="24" y="7"/>
                    <a:pt x="24" y="7"/>
                    <a:pt x="24" y="7"/>
                  </a:cubicBezTo>
                  <a:cubicBezTo>
                    <a:pt x="24" y="30"/>
                    <a:pt x="24" y="30"/>
                    <a:pt x="24" y="30"/>
                  </a:cubicBezTo>
                  <a:lnTo>
                    <a:pt x="36" y="30"/>
                  </a:lnTo>
                  <a:close/>
                  <a:moveTo>
                    <a:pt x="27" y="10"/>
                  </a:moveTo>
                  <a:cubicBezTo>
                    <a:pt x="34" y="10"/>
                    <a:pt x="34" y="10"/>
                    <a:pt x="34" y="10"/>
                  </a:cubicBezTo>
                  <a:cubicBezTo>
                    <a:pt x="34" y="14"/>
                    <a:pt x="34" y="14"/>
                    <a:pt x="34" y="14"/>
                  </a:cubicBezTo>
                  <a:cubicBezTo>
                    <a:pt x="27" y="14"/>
                    <a:pt x="27" y="14"/>
                    <a:pt x="27" y="14"/>
                  </a:cubicBezTo>
                  <a:lnTo>
                    <a:pt x="27" y="10"/>
                  </a:lnTo>
                  <a:close/>
                  <a:moveTo>
                    <a:pt x="27" y="23"/>
                  </a:moveTo>
                  <a:cubicBezTo>
                    <a:pt x="34" y="23"/>
                    <a:pt x="34" y="23"/>
                    <a:pt x="34" y="23"/>
                  </a:cubicBezTo>
                  <a:cubicBezTo>
                    <a:pt x="34" y="27"/>
                    <a:pt x="34" y="27"/>
                    <a:pt x="34" y="27"/>
                  </a:cubicBezTo>
                  <a:cubicBezTo>
                    <a:pt x="27" y="27"/>
                    <a:pt x="27" y="27"/>
                    <a:pt x="27" y="27"/>
                  </a:cubicBezTo>
                  <a:lnTo>
                    <a:pt x="27" y="23"/>
                  </a:lnTo>
                  <a:close/>
                  <a:moveTo>
                    <a:pt x="26" y="30"/>
                  </a:moveTo>
                  <a:cubicBezTo>
                    <a:pt x="24" y="32"/>
                    <a:pt x="23" y="33"/>
                    <a:pt x="19" y="34"/>
                  </a:cubicBezTo>
                  <a:cubicBezTo>
                    <a:pt x="21" y="37"/>
                    <a:pt x="21" y="37"/>
                    <a:pt x="21" y="37"/>
                  </a:cubicBezTo>
                  <a:cubicBezTo>
                    <a:pt x="24" y="35"/>
                    <a:pt x="26" y="34"/>
                    <a:pt x="28" y="32"/>
                  </a:cubicBezTo>
                  <a:lnTo>
                    <a:pt x="26" y="30"/>
                  </a:lnTo>
                  <a:close/>
                  <a:moveTo>
                    <a:pt x="8" y="4"/>
                  </a:moveTo>
                  <a:cubicBezTo>
                    <a:pt x="8" y="6"/>
                    <a:pt x="8" y="6"/>
                    <a:pt x="8" y="6"/>
                  </a:cubicBezTo>
                  <a:cubicBezTo>
                    <a:pt x="14" y="6"/>
                    <a:pt x="14" y="6"/>
                    <a:pt x="14" y="6"/>
                  </a:cubicBezTo>
                  <a:cubicBezTo>
                    <a:pt x="14" y="9"/>
                    <a:pt x="14" y="9"/>
                    <a:pt x="14" y="9"/>
                  </a:cubicBezTo>
                  <a:cubicBezTo>
                    <a:pt x="9" y="9"/>
                    <a:pt x="9" y="9"/>
                    <a:pt x="9" y="9"/>
                  </a:cubicBezTo>
                  <a:cubicBezTo>
                    <a:pt x="9" y="22"/>
                    <a:pt x="9" y="22"/>
                    <a:pt x="9" y="22"/>
                  </a:cubicBezTo>
                  <a:cubicBezTo>
                    <a:pt x="14" y="22"/>
                    <a:pt x="14" y="22"/>
                    <a:pt x="14" y="22"/>
                  </a:cubicBezTo>
                  <a:cubicBezTo>
                    <a:pt x="12" y="26"/>
                    <a:pt x="10" y="28"/>
                    <a:pt x="6" y="30"/>
                  </a:cubicBezTo>
                  <a:cubicBezTo>
                    <a:pt x="8" y="33"/>
                    <a:pt x="8" y="33"/>
                    <a:pt x="8" y="33"/>
                  </a:cubicBezTo>
                  <a:cubicBezTo>
                    <a:pt x="11" y="30"/>
                    <a:pt x="12" y="29"/>
                    <a:pt x="14" y="26"/>
                  </a:cubicBezTo>
                  <a:cubicBezTo>
                    <a:pt x="14" y="36"/>
                    <a:pt x="14" y="36"/>
                    <a:pt x="14" y="36"/>
                  </a:cubicBezTo>
                  <a:cubicBezTo>
                    <a:pt x="17" y="36"/>
                    <a:pt x="17" y="36"/>
                    <a:pt x="17" y="36"/>
                  </a:cubicBezTo>
                  <a:cubicBezTo>
                    <a:pt x="17" y="25"/>
                    <a:pt x="17" y="25"/>
                    <a:pt x="17" y="25"/>
                  </a:cubicBezTo>
                  <a:cubicBezTo>
                    <a:pt x="18" y="27"/>
                    <a:pt x="19" y="28"/>
                    <a:pt x="21" y="30"/>
                  </a:cubicBezTo>
                  <a:cubicBezTo>
                    <a:pt x="23" y="28"/>
                    <a:pt x="23" y="28"/>
                    <a:pt x="23" y="28"/>
                  </a:cubicBezTo>
                  <a:cubicBezTo>
                    <a:pt x="21" y="26"/>
                    <a:pt x="19" y="24"/>
                    <a:pt x="17" y="22"/>
                  </a:cubicBezTo>
                  <a:cubicBezTo>
                    <a:pt x="22" y="22"/>
                    <a:pt x="22" y="22"/>
                    <a:pt x="22" y="22"/>
                  </a:cubicBezTo>
                  <a:cubicBezTo>
                    <a:pt x="22" y="9"/>
                    <a:pt x="22" y="9"/>
                    <a:pt x="22" y="9"/>
                  </a:cubicBezTo>
                  <a:cubicBezTo>
                    <a:pt x="17" y="9"/>
                    <a:pt x="17" y="9"/>
                    <a:pt x="17" y="9"/>
                  </a:cubicBezTo>
                  <a:cubicBezTo>
                    <a:pt x="17" y="6"/>
                    <a:pt x="17" y="6"/>
                    <a:pt x="17" y="6"/>
                  </a:cubicBezTo>
                  <a:cubicBezTo>
                    <a:pt x="22" y="6"/>
                    <a:pt x="22" y="6"/>
                    <a:pt x="22" y="6"/>
                  </a:cubicBezTo>
                  <a:cubicBezTo>
                    <a:pt x="22" y="3"/>
                    <a:pt x="22" y="3"/>
                    <a:pt x="22" y="3"/>
                  </a:cubicBezTo>
                  <a:cubicBezTo>
                    <a:pt x="17" y="3"/>
                    <a:pt x="17" y="3"/>
                    <a:pt x="17" y="3"/>
                  </a:cubicBezTo>
                  <a:cubicBezTo>
                    <a:pt x="17" y="0"/>
                    <a:pt x="17" y="0"/>
                    <a:pt x="17" y="0"/>
                  </a:cubicBezTo>
                  <a:cubicBezTo>
                    <a:pt x="14" y="0"/>
                    <a:pt x="14" y="0"/>
                    <a:pt x="14" y="0"/>
                  </a:cubicBezTo>
                  <a:cubicBezTo>
                    <a:pt x="14" y="3"/>
                    <a:pt x="14" y="3"/>
                    <a:pt x="14" y="3"/>
                  </a:cubicBezTo>
                  <a:cubicBezTo>
                    <a:pt x="8" y="3"/>
                    <a:pt x="8" y="3"/>
                    <a:pt x="8" y="3"/>
                  </a:cubicBezTo>
                  <a:cubicBezTo>
                    <a:pt x="8" y="4"/>
                    <a:pt x="8" y="4"/>
                    <a:pt x="8" y="4"/>
                  </a:cubicBezTo>
                  <a:cubicBezTo>
                    <a:pt x="7" y="3"/>
                    <a:pt x="6" y="2"/>
                    <a:pt x="3" y="0"/>
                  </a:cubicBezTo>
                  <a:cubicBezTo>
                    <a:pt x="1" y="2"/>
                    <a:pt x="1" y="2"/>
                    <a:pt x="1" y="2"/>
                  </a:cubicBezTo>
                  <a:cubicBezTo>
                    <a:pt x="4" y="4"/>
                    <a:pt x="5" y="5"/>
                    <a:pt x="6" y="7"/>
                  </a:cubicBezTo>
                  <a:lnTo>
                    <a:pt x="8" y="4"/>
                  </a:lnTo>
                  <a:close/>
                  <a:moveTo>
                    <a:pt x="19" y="12"/>
                  </a:moveTo>
                  <a:cubicBezTo>
                    <a:pt x="19" y="19"/>
                    <a:pt x="19" y="19"/>
                    <a:pt x="19" y="19"/>
                  </a:cubicBezTo>
                  <a:cubicBezTo>
                    <a:pt x="17" y="19"/>
                    <a:pt x="17" y="19"/>
                    <a:pt x="17" y="19"/>
                  </a:cubicBezTo>
                  <a:cubicBezTo>
                    <a:pt x="17" y="12"/>
                    <a:pt x="17" y="12"/>
                    <a:pt x="17" y="12"/>
                  </a:cubicBezTo>
                  <a:lnTo>
                    <a:pt x="19" y="12"/>
                  </a:lnTo>
                  <a:close/>
                  <a:moveTo>
                    <a:pt x="11" y="12"/>
                  </a:moveTo>
                  <a:cubicBezTo>
                    <a:pt x="14" y="12"/>
                    <a:pt x="14" y="12"/>
                    <a:pt x="14" y="12"/>
                  </a:cubicBezTo>
                  <a:cubicBezTo>
                    <a:pt x="14" y="19"/>
                    <a:pt x="14" y="19"/>
                    <a:pt x="14" y="19"/>
                  </a:cubicBezTo>
                  <a:cubicBezTo>
                    <a:pt x="11" y="19"/>
                    <a:pt x="11" y="19"/>
                    <a:pt x="11" y="19"/>
                  </a:cubicBezTo>
                  <a:lnTo>
                    <a:pt x="11" y="12"/>
                  </a:lnTo>
                  <a:close/>
                  <a:moveTo>
                    <a:pt x="3" y="37"/>
                  </a:moveTo>
                  <a:cubicBezTo>
                    <a:pt x="5" y="32"/>
                    <a:pt x="6" y="29"/>
                    <a:pt x="7" y="21"/>
                  </a:cubicBezTo>
                  <a:cubicBezTo>
                    <a:pt x="5" y="19"/>
                    <a:pt x="5" y="19"/>
                    <a:pt x="5" y="19"/>
                  </a:cubicBezTo>
                  <a:cubicBezTo>
                    <a:pt x="3" y="27"/>
                    <a:pt x="2" y="30"/>
                    <a:pt x="0" y="35"/>
                  </a:cubicBezTo>
                  <a:lnTo>
                    <a:pt x="3" y="37"/>
                  </a:lnTo>
                  <a:close/>
                  <a:moveTo>
                    <a:pt x="8" y="15"/>
                  </a:moveTo>
                  <a:cubicBezTo>
                    <a:pt x="6" y="13"/>
                    <a:pt x="5" y="12"/>
                    <a:pt x="2" y="10"/>
                  </a:cubicBezTo>
                  <a:cubicBezTo>
                    <a:pt x="0" y="12"/>
                    <a:pt x="0" y="12"/>
                    <a:pt x="0" y="12"/>
                  </a:cubicBezTo>
                  <a:cubicBezTo>
                    <a:pt x="2" y="14"/>
                    <a:pt x="4" y="15"/>
                    <a:pt x="6" y="17"/>
                  </a:cubicBezTo>
                  <a:lnTo>
                    <a:pt x="8" y="15"/>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4" name="Freeform 81"/>
            <p:cNvSpPr>
              <a:spLocks noEditPoints="1"/>
            </p:cNvSpPr>
            <p:nvPr/>
          </p:nvSpPr>
          <p:spPr bwMode="auto">
            <a:xfrm>
              <a:off x="5534024" y="2949575"/>
              <a:ext cx="73025" cy="74613"/>
            </a:xfrm>
            <a:custGeom>
              <a:avLst/>
              <a:gdLst>
                <a:gd name="T0" fmla="*/ 5 w 46"/>
                <a:gd name="T1" fmla="*/ 3 h 47"/>
                <a:gd name="T2" fmla="*/ 22 w 46"/>
                <a:gd name="T3" fmla="*/ 3 h 47"/>
                <a:gd name="T4" fmla="*/ 22 w 46"/>
                <a:gd name="T5" fmla="*/ 21 h 47"/>
                <a:gd name="T6" fmla="*/ 5 w 46"/>
                <a:gd name="T7" fmla="*/ 21 h 47"/>
                <a:gd name="T8" fmla="*/ 5 w 46"/>
                <a:gd name="T9" fmla="*/ 3 h 47"/>
                <a:gd name="T10" fmla="*/ 46 w 46"/>
                <a:gd name="T11" fmla="*/ 0 h 47"/>
                <a:gd name="T12" fmla="*/ 0 w 46"/>
                <a:gd name="T13" fmla="*/ 0 h 47"/>
                <a:gd name="T14" fmla="*/ 0 w 46"/>
                <a:gd name="T15" fmla="*/ 47 h 47"/>
                <a:gd name="T16" fmla="*/ 46 w 46"/>
                <a:gd name="T17" fmla="*/ 47 h 47"/>
                <a:gd name="T18" fmla="*/ 46 w 46"/>
                <a:gd name="T19" fmla="*/ 0 h 47"/>
                <a:gd name="T20" fmla="*/ 5 w 46"/>
                <a:gd name="T21" fmla="*/ 25 h 47"/>
                <a:gd name="T22" fmla="*/ 22 w 46"/>
                <a:gd name="T23" fmla="*/ 25 h 47"/>
                <a:gd name="T24" fmla="*/ 22 w 46"/>
                <a:gd name="T25" fmla="*/ 44 h 47"/>
                <a:gd name="T26" fmla="*/ 5 w 46"/>
                <a:gd name="T27" fmla="*/ 44 h 47"/>
                <a:gd name="T28" fmla="*/ 5 w 46"/>
                <a:gd name="T29" fmla="*/ 25 h 47"/>
                <a:gd name="T30" fmla="*/ 42 w 46"/>
                <a:gd name="T31" fmla="*/ 44 h 47"/>
                <a:gd name="T32" fmla="*/ 26 w 46"/>
                <a:gd name="T33" fmla="*/ 44 h 47"/>
                <a:gd name="T34" fmla="*/ 26 w 46"/>
                <a:gd name="T35" fmla="*/ 25 h 47"/>
                <a:gd name="T36" fmla="*/ 42 w 46"/>
                <a:gd name="T37" fmla="*/ 25 h 47"/>
                <a:gd name="T38" fmla="*/ 42 w 46"/>
                <a:gd name="T39" fmla="*/ 44 h 47"/>
                <a:gd name="T40" fmla="*/ 42 w 46"/>
                <a:gd name="T41" fmla="*/ 21 h 47"/>
                <a:gd name="T42" fmla="*/ 26 w 46"/>
                <a:gd name="T43" fmla="*/ 21 h 47"/>
                <a:gd name="T44" fmla="*/ 26 w 46"/>
                <a:gd name="T45" fmla="*/ 3 h 47"/>
                <a:gd name="T46" fmla="*/ 42 w 46"/>
                <a:gd name="T47" fmla="*/ 3 h 47"/>
                <a:gd name="T48" fmla="*/ 42 w 46"/>
                <a:gd name="T49" fmla="*/ 2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7">
                  <a:moveTo>
                    <a:pt x="5" y="3"/>
                  </a:moveTo>
                  <a:lnTo>
                    <a:pt x="22" y="3"/>
                  </a:lnTo>
                  <a:lnTo>
                    <a:pt x="22" y="21"/>
                  </a:lnTo>
                  <a:lnTo>
                    <a:pt x="5" y="21"/>
                  </a:lnTo>
                  <a:lnTo>
                    <a:pt x="5" y="3"/>
                  </a:lnTo>
                  <a:close/>
                  <a:moveTo>
                    <a:pt x="46" y="0"/>
                  </a:moveTo>
                  <a:lnTo>
                    <a:pt x="0" y="0"/>
                  </a:lnTo>
                  <a:lnTo>
                    <a:pt x="0" y="47"/>
                  </a:lnTo>
                  <a:lnTo>
                    <a:pt x="46" y="47"/>
                  </a:lnTo>
                  <a:lnTo>
                    <a:pt x="46" y="0"/>
                  </a:lnTo>
                  <a:close/>
                  <a:moveTo>
                    <a:pt x="5" y="25"/>
                  </a:moveTo>
                  <a:lnTo>
                    <a:pt x="22" y="25"/>
                  </a:lnTo>
                  <a:lnTo>
                    <a:pt x="22" y="44"/>
                  </a:lnTo>
                  <a:lnTo>
                    <a:pt x="5" y="44"/>
                  </a:lnTo>
                  <a:lnTo>
                    <a:pt x="5" y="25"/>
                  </a:lnTo>
                  <a:close/>
                  <a:moveTo>
                    <a:pt x="42" y="44"/>
                  </a:moveTo>
                  <a:lnTo>
                    <a:pt x="26" y="44"/>
                  </a:lnTo>
                  <a:lnTo>
                    <a:pt x="26" y="25"/>
                  </a:lnTo>
                  <a:lnTo>
                    <a:pt x="42" y="25"/>
                  </a:lnTo>
                  <a:lnTo>
                    <a:pt x="42" y="44"/>
                  </a:lnTo>
                  <a:close/>
                  <a:moveTo>
                    <a:pt x="42" y="21"/>
                  </a:moveTo>
                  <a:lnTo>
                    <a:pt x="26" y="21"/>
                  </a:lnTo>
                  <a:lnTo>
                    <a:pt x="26" y="3"/>
                  </a:lnTo>
                  <a:lnTo>
                    <a:pt x="42" y="3"/>
                  </a:lnTo>
                  <a:lnTo>
                    <a:pt x="42" y="21"/>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5" name="Freeform 82"/>
            <p:cNvSpPr>
              <a:spLocks noEditPoints="1"/>
            </p:cNvSpPr>
            <p:nvPr/>
          </p:nvSpPr>
          <p:spPr bwMode="auto">
            <a:xfrm>
              <a:off x="5619749" y="2944812"/>
              <a:ext cx="80963" cy="80963"/>
            </a:xfrm>
            <a:custGeom>
              <a:avLst/>
              <a:gdLst>
                <a:gd name="T0" fmla="*/ 8 w 36"/>
                <a:gd name="T1" fmla="*/ 16 h 36"/>
                <a:gd name="T2" fmla="*/ 3 w 36"/>
                <a:gd name="T3" fmla="*/ 36 h 36"/>
                <a:gd name="T4" fmla="*/ 0 w 36"/>
                <a:gd name="T5" fmla="*/ 34 h 36"/>
                <a:gd name="T6" fmla="*/ 5 w 36"/>
                <a:gd name="T7" fmla="*/ 16 h 36"/>
                <a:gd name="T8" fmla="*/ 5 w 36"/>
                <a:gd name="T9" fmla="*/ 0 h 36"/>
                <a:gd name="T10" fmla="*/ 8 w 36"/>
                <a:gd name="T11" fmla="*/ 0 h 36"/>
                <a:gd name="T12" fmla="*/ 8 w 36"/>
                <a:gd name="T13" fmla="*/ 16 h 36"/>
                <a:gd name="T14" fmla="*/ 21 w 36"/>
                <a:gd name="T15" fmla="*/ 33 h 36"/>
                <a:gd name="T16" fmla="*/ 18 w 36"/>
                <a:gd name="T17" fmla="*/ 33 h 36"/>
                <a:gd name="T18" fmla="*/ 18 w 36"/>
                <a:gd name="T19" fmla="*/ 2 h 36"/>
                <a:gd name="T20" fmla="*/ 21 w 36"/>
                <a:gd name="T21" fmla="*/ 2 h 36"/>
                <a:gd name="T22" fmla="*/ 21 w 36"/>
                <a:gd name="T23" fmla="*/ 33 h 36"/>
                <a:gd name="T24" fmla="*/ 36 w 36"/>
                <a:gd name="T25" fmla="*/ 36 h 36"/>
                <a:gd name="T26" fmla="*/ 33 w 36"/>
                <a:gd name="T27" fmla="*/ 36 h 36"/>
                <a:gd name="T28" fmla="*/ 33 w 36"/>
                <a:gd name="T29" fmla="*/ 0 h 36"/>
                <a:gd name="T30" fmla="*/ 36 w 36"/>
                <a:gd name="T31" fmla="*/ 0 h 36"/>
                <a:gd name="T32" fmla="*/ 36 w 36"/>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6">
                  <a:moveTo>
                    <a:pt x="8" y="16"/>
                  </a:moveTo>
                  <a:cubicBezTo>
                    <a:pt x="8" y="27"/>
                    <a:pt x="7" y="31"/>
                    <a:pt x="3" y="36"/>
                  </a:cubicBezTo>
                  <a:cubicBezTo>
                    <a:pt x="0" y="34"/>
                    <a:pt x="0" y="34"/>
                    <a:pt x="0" y="34"/>
                  </a:cubicBezTo>
                  <a:cubicBezTo>
                    <a:pt x="4" y="29"/>
                    <a:pt x="5" y="26"/>
                    <a:pt x="5" y="16"/>
                  </a:cubicBezTo>
                  <a:cubicBezTo>
                    <a:pt x="5" y="0"/>
                    <a:pt x="5" y="0"/>
                    <a:pt x="5" y="0"/>
                  </a:cubicBezTo>
                  <a:cubicBezTo>
                    <a:pt x="8" y="0"/>
                    <a:pt x="8" y="0"/>
                    <a:pt x="8" y="0"/>
                  </a:cubicBezTo>
                  <a:lnTo>
                    <a:pt x="8" y="16"/>
                  </a:lnTo>
                  <a:close/>
                  <a:moveTo>
                    <a:pt x="21" y="33"/>
                  </a:moveTo>
                  <a:cubicBezTo>
                    <a:pt x="18" y="33"/>
                    <a:pt x="18" y="33"/>
                    <a:pt x="18" y="33"/>
                  </a:cubicBezTo>
                  <a:cubicBezTo>
                    <a:pt x="18" y="2"/>
                    <a:pt x="18" y="2"/>
                    <a:pt x="18" y="2"/>
                  </a:cubicBezTo>
                  <a:cubicBezTo>
                    <a:pt x="21" y="2"/>
                    <a:pt x="21" y="2"/>
                    <a:pt x="21" y="2"/>
                  </a:cubicBezTo>
                  <a:lnTo>
                    <a:pt x="21" y="33"/>
                  </a:lnTo>
                  <a:close/>
                  <a:moveTo>
                    <a:pt x="36" y="36"/>
                  </a:moveTo>
                  <a:cubicBezTo>
                    <a:pt x="33" y="36"/>
                    <a:pt x="33" y="36"/>
                    <a:pt x="33" y="36"/>
                  </a:cubicBezTo>
                  <a:cubicBezTo>
                    <a:pt x="33" y="0"/>
                    <a:pt x="33" y="0"/>
                    <a:pt x="33" y="0"/>
                  </a:cubicBezTo>
                  <a:cubicBezTo>
                    <a:pt x="36" y="0"/>
                    <a:pt x="36" y="0"/>
                    <a:pt x="36" y="0"/>
                  </a:cubicBezTo>
                  <a:lnTo>
                    <a:pt x="36" y="36"/>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1" name="Freeform 88"/>
            <p:cNvSpPr>
              <a:spLocks noEditPoints="1"/>
            </p:cNvSpPr>
            <p:nvPr/>
          </p:nvSpPr>
          <p:spPr bwMode="auto">
            <a:xfrm>
              <a:off x="4105274" y="3043237"/>
              <a:ext cx="80963" cy="85725"/>
            </a:xfrm>
            <a:custGeom>
              <a:avLst/>
              <a:gdLst>
                <a:gd name="T0" fmla="*/ 26 w 36"/>
                <a:gd name="T1" fmla="*/ 17 h 38"/>
                <a:gd name="T2" fmla="*/ 21 w 36"/>
                <a:gd name="T3" fmla="*/ 28 h 38"/>
                <a:gd name="T4" fmla="*/ 10 w 36"/>
                <a:gd name="T5" fmla="*/ 25 h 38"/>
                <a:gd name="T6" fmla="*/ 13 w 36"/>
                <a:gd name="T7" fmla="*/ 17 h 38"/>
                <a:gd name="T8" fmla="*/ 26 w 36"/>
                <a:gd name="T9" fmla="*/ 17 h 38"/>
                <a:gd name="T10" fmla="*/ 36 w 36"/>
                <a:gd name="T11" fmla="*/ 17 h 38"/>
                <a:gd name="T12" fmla="*/ 36 w 36"/>
                <a:gd name="T13" fmla="*/ 15 h 38"/>
                <a:gd name="T14" fmla="*/ 14 w 36"/>
                <a:gd name="T15" fmla="*/ 15 h 38"/>
                <a:gd name="T16" fmla="*/ 16 w 36"/>
                <a:gd name="T17" fmla="*/ 9 h 38"/>
                <a:gd name="T18" fmla="*/ 13 w 36"/>
                <a:gd name="T19" fmla="*/ 9 h 38"/>
                <a:gd name="T20" fmla="*/ 11 w 36"/>
                <a:gd name="T21" fmla="*/ 15 h 38"/>
                <a:gd name="T22" fmla="*/ 0 w 36"/>
                <a:gd name="T23" fmla="*/ 15 h 38"/>
                <a:gd name="T24" fmla="*/ 0 w 36"/>
                <a:gd name="T25" fmla="*/ 17 h 38"/>
                <a:gd name="T26" fmla="*/ 10 w 36"/>
                <a:gd name="T27" fmla="*/ 17 h 38"/>
                <a:gd name="T28" fmla="*/ 5 w 36"/>
                <a:gd name="T29" fmla="*/ 26 h 38"/>
                <a:gd name="T30" fmla="*/ 18 w 36"/>
                <a:gd name="T31" fmla="*/ 30 h 38"/>
                <a:gd name="T32" fmla="*/ 2 w 36"/>
                <a:gd name="T33" fmla="*/ 34 h 38"/>
                <a:gd name="T34" fmla="*/ 4 w 36"/>
                <a:gd name="T35" fmla="*/ 37 h 38"/>
                <a:gd name="T36" fmla="*/ 21 w 36"/>
                <a:gd name="T37" fmla="*/ 31 h 38"/>
                <a:gd name="T38" fmla="*/ 33 w 36"/>
                <a:gd name="T39" fmla="*/ 38 h 38"/>
                <a:gd name="T40" fmla="*/ 35 w 36"/>
                <a:gd name="T41" fmla="*/ 35 h 38"/>
                <a:gd name="T42" fmla="*/ 24 w 36"/>
                <a:gd name="T43" fmla="*/ 29 h 38"/>
                <a:gd name="T44" fmla="*/ 29 w 36"/>
                <a:gd name="T45" fmla="*/ 17 h 38"/>
                <a:gd name="T46" fmla="*/ 36 w 36"/>
                <a:gd name="T47" fmla="*/ 17 h 38"/>
                <a:gd name="T48" fmla="*/ 34 w 36"/>
                <a:gd name="T49" fmla="*/ 13 h 38"/>
                <a:gd name="T50" fmla="*/ 34 w 36"/>
                <a:gd name="T51" fmla="*/ 5 h 38"/>
                <a:gd name="T52" fmla="*/ 19 w 36"/>
                <a:gd name="T53" fmla="*/ 5 h 38"/>
                <a:gd name="T54" fmla="*/ 19 w 36"/>
                <a:gd name="T55" fmla="*/ 0 h 38"/>
                <a:gd name="T56" fmla="*/ 17 w 36"/>
                <a:gd name="T57" fmla="*/ 0 h 38"/>
                <a:gd name="T58" fmla="*/ 17 w 36"/>
                <a:gd name="T59" fmla="*/ 5 h 38"/>
                <a:gd name="T60" fmla="*/ 2 w 36"/>
                <a:gd name="T61" fmla="*/ 5 h 38"/>
                <a:gd name="T62" fmla="*/ 2 w 36"/>
                <a:gd name="T63" fmla="*/ 13 h 38"/>
                <a:gd name="T64" fmla="*/ 4 w 36"/>
                <a:gd name="T65" fmla="*/ 13 h 38"/>
                <a:gd name="T66" fmla="*/ 4 w 36"/>
                <a:gd name="T67" fmla="*/ 7 h 38"/>
                <a:gd name="T68" fmla="*/ 32 w 36"/>
                <a:gd name="T69" fmla="*/ 7 h 38"/>
                <a:gd name="T70" fmla="*/ 32 w 36"/>
                <a:gd name="T71" fmla="*/ 13 h 38"/>
                <a:gd name="T72" fmla="*/ 34 w 36"/>
                <a:gd name="T7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8">
                  <a:moveTo>
                    <a:pt x="26" y="17"/>
                  </a:moveTo>
                  <a:cubicBezTo>
                    <a:pt x="25" y="22"/>
                    <a:pt x="24" y="25"/>
                    <a:pt x="21" y="28"/>
                  </a:cubicBezTo>
                  <a:cubicBezTo>
                    <a:pt x="16" y="26"/>
                    <a:pt x="14" y="26"/>
                    <a:pt x="10" y="25"/>
                  </a:cubicBezTo>
                  <a:cubicBezTo>
                    <a:pt x="11" y="22"/>
                    <a:pt x="11" y="21"/>
                    <a:pt x="13" y="17"/>
                  </a:cubicBezTo>
                  <a:lnTo>
                    <a:pt x="26" y="17"/>
                  </a:lnTo>
                  <a:close/>
                  <a:moveTo>
                    <a:pt x="36" y="17"/>
                  </a:moveTo>
                  <a:cubicBezTo>
                    <a:pt x="36" y="15"/>
                    <a:pt x="36" y="15"/>
                    <a:pt x="36" y="15"/>
                  </a:cubicBezTo>
                  <a:cubicBezTo>
                    <a:pt x="14" y="15"/>
                    <a:pt x="14" y="15"/>
                    <a:pt x="14" y="15"/>
                  </a:cubicBezTo>
                  <a:cubicBezTo>
                    <a:pt x="15" y="13"/>
                    <a:pt x="15" y="12"/>
                    <a:pt x="16" y="9"/>
                  </a:cubicBezTo>
                  <a:cubicBezTo>
                    <a:pt x="13" y="9"/>
                    <a:pt x="13" y="9"/>
                    <a:pt x="13" y="9"/>
                  </a:cubicBezTo>
                  <a:cubicBezTo>
                    <a:pt x="12" y="12"/>
                    <a:pt x="12" y="12"/>
                    <a:pt x="11" y="15"/>
                  </a:cubicBezTo>
                  <a:cubicBezTo>
                    <a:pt x="0" y="15"/>
                    <a:pt x="0" y="15"/>
                    <a:pt x="0" y="15"/>
                  </a:cubicBezTo>
                  <a:cubicBezTo>
                    <a:pt x="0" y="17"/>
                    <a:pt x="0" y="17"/>
                    <a:pt x="0" y="17"/>
                  </a:cubicBezTo>
                  <a:cubicBezTo>
                    <a:pt x="10" y="17"/>
                    <a:pt x="10" y="17"/>
                    <a:pt x="10" y="17"/>
                  </a:cubicBezTo>
                  <a:cubicBezTo>
                    <a:pt x="8" y="21"/>
                    <a:pt x="7" y="22"/>
                    <a:pt x="5" y="26"/>
                  </a:cubicBezTo>
                  <a:cubicBezTo>
                    <a:pt x="11" y="28"/>
                    <a:pt x="14" y="28"/>
                    <a:pt x="18" y="30"/>
                  </a:cubicBezTo>
                  <a:cubicBezTo>
                    <a:pt x="15" y="32"/>
                    <a:pt x="10" y="33"/>
                    <a:pt x="2" y="34"/>
                  </a:cubicBezTo>
                  <a:cubicBezTo>
                    <a:pt x="4" y="37"/>
                    <a:pt x="4" y="37"/>
                    <a:pt x="4" y="37"/>
                  </a:cubicBezTo>
                  <a:cubicBezTo>
                    <a:pt x="12" y="36"/>
                    <a:pt x="17" y="34"/>
                    <a:pt x="21" y="31"/>
                  </a:cubicBezTo>
                  <a:cubicBezTo>
                    <a:pt x="26" y="33"/>
                    <a:pt x="30" y="35"/>
                    <a:pt x="33" y="38"/>
                  </a:cubicBezTo>
                  <a:cubicBezTo>
                    <a:pt x="35" y="35"/>
                    <a:pt x="35" y="35"/>
                    <a:pt x="35" y="35"/>
                  </a:cubicBezTo>
                  <a:cubicBezTo>
                    <a:pt x="30" y="32"/>
                    <a:pt x="28" y="31"/>
                    <a:pt x="24" y="29"/>
                  </a:cubicBezTo>
                  <a:cubicBezTo>
                    <a:pt x="27" y="26"/>
                    <a:pt x="28" y="23"/>
                    <a:pt x="29" y="17"/>
                  </a:cubicBezTo>
                  <a:lnTo>
                    <a:pt x="36" y="17"/>
                  </a:lnTo>
                  <a:close/>
                  <a:moveTo>
                    <a:pt x="34" y="13"/>
                  </a:moveTo>
                  <a:cubicBezTo>
                    <a:pt x="34" y="5"/>
                    <a:pt x="34" y="5"/>
                    <a:pt x="34" y="5"/>
                  </a:cubicBezTo>
                  <a:cubicBezTo>
                    <a:pt x="19" y="5"/>
                    <a:pt x="19" y="5"/>
                    <a:pt x="19" y="5"/>
                  </a:cubicBezTo>
                  <a:cubicBezTo>
                    <a:pt x="19" y="0"/>
                    <a:pt x="19" y="0"/>
                    <a:pt x="19" y="0"/>
                  </a:cubicBezTo>
                  <a:cubicBezTo>
                    <a:pt x="17" y="0"/>
                    <a:pt x="17" y="0"/>
                    <a:pt x="17" y="0"/>
                  </a:cubicBezTo>
                  <a:cubicBezTo>
                    <a:pt x="17" y="5"/>
                    <a:pt x="17" y="5"/>
                    <a:pt x="17" y="5"/>
                  </a:cubicBezTo>
                  <a:cubicBezTo>
                    <a:pt x="2" y="5"/>
                    <a:pt x="2" y="5"/>
                    <a:pt x="2" y="5"/>
                  </a:cubicBezTo>
                  <a:cubicBezTo>
                    <a:pt x="2" y="13"/>
                    <a:pt x="2" y="13"/>
                    <a:pt x="2" y="13"/>
                  </a:cubicBezTo>
                  <a:cubicBezTo>
                    <a:pt x="4" y="13"/>
                    <a:pt x="4" y="13"/>
                    <a:pt x="4" y="13"/>
                  </a:cubicBezTo>
                  <a:cubicBezTo>
                    <a:pt x="4" y="7"/>
                    <a:pt x="4" y="7"/>
                    <a:pt x="4" y="7"/>
                  </a:cubicBezTo>
                  <a:cubicBezTo>
                    <a:pt x="32" y="7"/>
                    <a:pt x="32" y="7"/>
                    <a:pt x="32" y="7"/>
                  </a:cubicBezTo>
                  <a:cubicBezTo>
                    <a:pt x="32" y="13"/>
                    <a:pt x="32" y="13"/>
                    <a:pt x="32" y="13"/>
                  </a:cubicBezTo>
                  <a:lnTo>
                    <a:pt x="34" y="13"/>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2" name="Freeform 89"/>
            <p:cNvSpPr>
              <a:spLocks noEditPoints="1"/>
            </p:cNvSpPr>
            <p:nvPr/>
          </p:nvSpPr>
          <p:spPr bwMode="auto">
            <a:xfrm>
              <a:off x="4195762" y="3043237"/>
              <a:ext cx="85725" cy="85725"/>
            </a:xfrm>
            <a:custGeom>
              <a:avLst/>
              <a:gdLst>
                <a:gd name="T0" fmla="*/ 14 w 38"/>
                <a:gd name="T1" fmla="*/ 21 h 38"/>
                <a:gd name="T2" fmla="*/ 20 w 38"/>
                <a:gd name="T3" fmla="*/ 21 h 38"/>
                <a:gd name="T4" fmla="*/ 18 w 38"/>
                <a:gd name="T5" fmla="*/ 28 h 38"/>
                <a:gd name="T6" fmla="*/ 12 w 38"/>
                <a:gd name="T7" fmla="*/ 26 h 38"/>
                <a:gd name="T8" fmla="*/ 14 w 38"/>
                <a:gd name="T9" fmla="*/ 21 h 38"/>
                <a:gd name="T10" fmla="*/ 21 w 38"/>
                <a:gd name="T11" fmla="*/ 38 h 38"/>
                <a:gd name="T12" fmla="*/ 28 w 38"/>
                <a:gd name="T13" fmla="*/ 32 h 38"/>
                <a:gd name="T14" fmla="*/ 34 w 38"/>
                <a:gd name="T15" fmla="*/ 37 h 38"/>
                <a:gd name="T16" fmla="*/ 37 w 38"/>
                <a:gd name="T17" fmla="*/ 32 h 38"/>
                <a:gd name="T18" fmla="*/ 38 w 38"/>
                <a:gd name="T19" fmla="*/ 29 h 38"/>
                <a:gd name="T20" fmla="*/ 36 w 38"/>
                <a:gd name="T21" fmla="*/ 27 h 38"/>
                <a:gd name="T22" fmla="*/ 35 w 38"/>
                <a:gd name="T23" fmla="*/ 31 h 38"/>
                <a:gd name="T24" fmla="*/ 33 w 38"/>
                <a:gd name="T25" fmla="*/ 34 h 38"/>
                <a:gd name="T26" fmla="*/ 30 w 38"/>
                <a:gd name="T27" fmla="*/ 29 h 38"/>
                <a:gd name="T28" fmla="*/ 36 w 38"/>
                <a:gd name="T29" fmla="*/ 12 h 38"/>
                <a:gd name="T30" fmla="*/ 33 w 38"/>
                <a:gd name="T31" fmla="*/ 11 h 38"/>
                <a:gd name="T32" fmla="*/ 29 w 38"/>
                <a:gd name="T33" fmla="*/ 25 h 38"/>
                <a:gd name="T34" fmla="*/ 28 w 38"/>
                <a:gd name="T35" fmla="*/ 8 h 38"/>
                <a:gd name="T36" fmla="*/ 37 w 38"/>
                <a:gd name="T37" fmla="*/ 8 h 38"/>
                <a:gd name="T38" fmla="*/ 37 w 38"/>
                <a:gd name="T39" fmla="*/ 6 h 38"/>
                <a:gd name="T40" fmla="*/ 34 w 38"/>
                <a:gd name="T41" fmla="*/ 6 h 38"/>
                <a:gd name="T42" fmla="*/ 36 w 38"/>
                <a:gd name="T43" fmla="*/ 4 h 38"/>
                <a:gd name="T44" fmla="*/ 32 w 38"/>
                <a:gd name="T45" fmla="*/ 0 h 38"/>
                <a:gd name="T46" fmla="*/ 30 w 38"/>
                <a:gd name="T47" fmla="*/ 2 h 38"/>
                <a:gd name="T48" fmla="*/ 34 w 38"/>
                <a:gd name="T49" fmla="*/ 6 h 38"/>
                <a:gd name="T50" fmla="*/ 28 w 38"/>
                <a:gd name="T51" fmla="*/ 6 h 38"/>
                <a:gd name="T52" fmla="*/ 28 w 38"/>
                <a:gd name="T53" fmla="*/ 0 h 38"/>
                <a:gd name="T54" fmla="*/ 25 w 38"/>
                <a:gd name="T55" fmla="*/ 0 h 38"/>
                <a:gd name="T56" fmla="*/ 25 w 38"/>
                <a:gd name="T57" fmla="*/ 6 h 38"/>
                <a:gd name="T58" fmla="*/ 4 w 38"/>
                <a:gd name="T59" fmla="*/ 6 h 38"/>
                <a:gd name="T60" fmla="*/ 4 w 38"/>
                <a:gd name="T61" fmla="*/ 18 h 38"/>
                <a:gd name="T62" fmla="*/ 0 w 38"/>
                <a:gd name="T63" fmla="*/ 36 h 38"/>
                <a:gd name="T64" fmla="*/ 2 w 38"/>
                <a:gd name="T65" fmla="*/ 38 h 38"/>
                <a:gd name="T66" fmla="*/ 7 w 38"/>
                <a:gd name="T67" fmla="*/ 18 h 38"/>
                <a:gd name="T68" fmla="*/ 7 w 38"/>
                <a:gd name="T69" fmla="*/ 8 h 38"/>
                <a:gd name="T70" fmla="*/ 25 w 38"/>
                <a:gd name="T71" fmla="*/ 8 h 38"/>
                <a:gd name="T72" fmla="*/ 27 w 38"/>
                <a:gd name="T73" fmla="*/ 29 h 38"/>
                <a:gd name="T74" fmla="*/ 19 w 38"/>
                <a:gd name="T75" fmla="*/ 35 h 38"/>
                <a:gd name="T76" fmla="*/ 21 w 38"/>
                <a:gd name="T77" fmla="*/ 38 h 38"/>
                <a:gd name="T78" fmla="*/ 24 w 38"/>
                <a:gd name="T79" fmla="*/ 30 h 38"/>
                <a:gd name="T80" fmla="*/ 21 w 38"/>
                <a:gd name="T81" fmla="*/ 29 h 38"/>
                <a:gd name="T82" fmla="*/ 24 w 38"/>
                <a:gd name="T83" fmla="*/ 21 h 38"/>
                <a:gd name="T84" fmla="*/ 24 w 38"/>
                <a:gd name="T85" fmla="*/ 18 h 38"/>
                <a:gd name="T86" fmla="*/ 15 w 38"/>
                <a:gd name="T87" fmla="*/ 18 h 38"/>
                <a:gd name="T88" fmla="*/ 16 w 38"/>
                <a:gd name="T89" fmla="*/ 14 h 38"/>
                <a:gd name="T90" fmla="*/ 24 w 38"/>
                <a:gd name="T91" fmla="*/ 14 h 38"/>
                <a:gd name="T92" fmla="*/ 24 w 38"/>
                <a:gd name="T93" fmla="*/ 12 h 38"/>
                <a:gd name="T94" fmla="*/ 8 w 38"/>
                <a:gd name="T95" fmla="*/ 12 h 38"/>
                <a:gd name="T96" fmla="*/ 8 w 38"/>
                <a:gd name="T97" fmla="*/ 14 h 38"/>
                <a:gd name="T98" fmla="*/ 13 w 38"/>
                <a:gd name="T99" fmla="*/ 14 h 38"/>
                <a:gd name="T100" fmla="*/ 12 w 38"/>
                <a:gd name="T101" fmla="*/ 18 h 38"/>
                <a:gd name="T102" fmla="*/ 7 w 38"/>
                <a:gd name="T103" fmla="*/ 18 h 38"/>
                <a:gd name="T104" fmla="*/ 7 w 38"/>
                <a:gd name="T105" fmla="*/ 21 h 38"/>
                <a:gd name="T106" fmla="*/ 11 w 38"/>
                <a:gd name="T107" fmla="*/ 21 h 38"/>
                <a:gd name="T108" fmla="*/ 9 w 38"/>
                <a:gd name="T109" fmla="*/ 28 h 38"/>
                <a:gd name="T110" fmla="*/ 16 w 38"/>
                <a:gd name="T111" fmla="*/ 30 h 38"/>
                <a:gd name="T112" fmla="*/ 7 w 38"/>
                <a:gd name="T113" fmla="*/ 34 h 38"/>
                <a:gd name="T114" fmla="*/ 9 w 38"/>
                <a:gd name="T115" fmla="*/ 37 h 38"/>
                <a:gd name="T116" fmla="*/ 19 w 38"/>
                <a:gd name="T117" fmla="*/ 31 h 38"/>
                <a:gd name="T118" fmla="*/ 22 w 38"/>
                <a:gd name="T119" fmla="*/ 33 h 38"/>
                <a:gd name="T120" fmla="*/ 24 w 38"/>
                <a:gd name="T121"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38">
                  <a:moveTo>
                    <a:pt x="14" y="21"/>
                  </a:moveTo>
                  <a:cubicBezTo>
                    <a:pt x="20" y="21"/>
                    <a:pt x="20" y="21"/>
                    <a:pt x="20" y="21"/>
                  </a:cubicBezTo>
                  <a:cubicBezTo>
                    <a:pt x="20" y="24"/>
                    <a:pt x="19" y="26"/>
                    <a:pt x="18" y="28"/>
                  </a:cubicBezTo>
                  <a:cubicBezTo>
                    <a:pt x="16" y="27"/>
                    <a:pt x="16" y="27"/>
                    <a:pt x="12" y="26"/>
                  </a:cubicBezTo>
                  <a:lnTo>
                    <a:pt x="14" y="21"/>
                  </a:lnTo>
                  <a:close/>
                  <a:moveTo>
                    <a:pt x="21" y="38"/>
                  </a:moveTo>
                  <a:cubicBezTo>
                    <a:pt x="24" y="36"/>
                    <a:pt x="27" y="34"/>
                    <a:pt x="28" y="32"/>
                  </a:cubicBezTo>
                  <a:cubicBezTo>
                    <a:pt x="30" y="36"/>
                    <a:pt x="32" y="37"/>
                    <a:pt x="34" y="37"/>
                  </a:cubicBezTo>
                  <a:cubicBezTo>
                    <a:pt x="35" y="37"/>
                    <a:pt x="37" y="35"/>
                    <a:pt x="37" y="32"/>
                  </a:cubicBezTo>
                  <a:cubicBezTo>
                    <a:pt x="38" y="29"/>
                    <a:pt x="38" y="29"/>
                    <a:pt x="38" y="29"/>
                  </a:cubicBezTo>
                  <a:cubicBezTo>
                    <a:pt x="36" y="27"/>
                    <a:pt x="36" y="27"/>
                    <a:pt x="36" y="27"/>
                  </a:cubicBezTo>
                  <a:cubicBezTo>
                    <a:pt x="35" y="31"/>
                    <a:pt x="35" y="31"/>
                    <a:pt x="35" y="31"/>
                  </a:cubicBezTo>
                  <a:cubicBezTo>
                    <a:pt x="34" y="32"/>
                    <a:pt x="34" y="34"/>
                    <a:pt x="33" y="34"/>
                  </a:cubicBezTo>
                  <a:cubicBezTo>
                    <a:pt x="32" y="34"/>
                    <a:pt x="31" y="32"/>
                    <a:pt x="30" y="29"/>
                  </a:cubicBezTo>
                  <a:cubicBezTo>
                    <a:pt x="33" y="23"/>
                    <a:pt x="34" y="20"/>
                    <a:pt x="36" y="12"/>
                  </a:cubicBezTo>
                  <a:cubicBezTo>
                    <a:pt x="33" y="11"/>
                    <a:pt x="33" y="11"/>
                    <a:pt x="33" y="11"/>
                  </a:cubicBezTo>
                  <a:cubicBezTo>
                    <a:pt x="32" y="19"/>
                    <a:pt x="31" y="21"/>
                    <a:pt x="29" y="25"/>
                  </a:cubicBezTo>
                  <a:cubicBezTo>
                    <a:pt x="28" y="20"/>
                    <a:pt x="28" y="16"/>
                    <a:pt x="28" y="8"/>
                  </a:cubicBezTo>
                  <a:cubicBezTo>
                    <a:pt x="37" y="8"/>
                    <a:pt x="37" y="8"/>
                    <a:pt x="37" y="8"/>
                  </a:cubicBezTo>
                  <a:cubicBezTo>
                    <a:pt x="37" y="6"/>
                    <a:pt x="37" y="6"/>
                    <a:pt x="37" y="6"/>
                  </a:cubicBezTo>
                  <a:cubicBezTo>
                    <a:pt x="34" y="6"/>
                    <a:pt x="34" y="6"/>
                    <a:pt x="34" y="6"/>
                  </a:cubicBezTo>
                  <a:cubicBezTo>
                    <a:pt x="36" y="4"/>
                    <a:pt x="36" y="4"/>
                    <a:pt x="36" y="4"/>
                  </a:cubicBezTo>
                  <a:cubicBezTo>
                    <a:pt x="34" y="2"/>
                    <a:pt x="34" y="2"/>
                    <a:pt x="32" y="0"/>
                  </a:cubicBezTo>
                  <a:cubicBezTo>
                    <a:pt x="30" y="2"/>
                    <a:pt x="30" y="2"/>
                    <a:pt x="30" y="2"/>
                  </a:cubicBezTo>
                  <a:cubicBezTo>
                    <a:pt x="32" y="4"/>
                    <a:pt x="32" y="4"/>
                    <a:pt x="34" y="6"/>
                  </a:cubicBezTo>
                  <a:cubicBezTo>
                    <a:pt x="28" y="6"/>
                    <a:pt x="28" y="6"/>
                    <a:pt x="28" y="6"/>
                  </a:cubicBezTo>
                  <a:cubicBezTo>
                    <a:pt x="28" y="0"/>
                    <a:pt x="28" y="0"/>
                    <a:pt x="28" y="0"/>
                  </a:cubicBezTo>
                  <a:cubicBezTo>
                    <a:pt x="25" y="0"/>
                    <a:pt x="25" y="0"/>
                    <a:pt x="25" y="0"/>
                  </a:cubicBezTo>
                  <a:cubicBezTo>
                    <a:pt x="25" y="6"/>
                    <a:pt x="25" y="6"/>
                    <a:pt x="25" y="6"/>
                  </a:cubicBezTo>
                  <a:cubicBezTo>
                    <a:pt x="4" y="6"/>
                    <a:pt x="4" y="6"/>
                    <a:pt x="4" y="6"/>
                  </a:cubicBezTo>
                  <a:cubicBezTo>
                    <a:pt x="4" y="18"/>
                    <a:pt x="4" y="18"/>
                    <a:pt x="4" y="18"/>
                  </a:cubicBezTo>
                  <a:cubicBezTo>
                    <a:pt x="3" y="28"/>
                    <a:pt x="3" y="31"/>
                    <a:pt x="0" y="36"/>
                  </a:cubicBezTo>
                  <a:cubicBezTo>
                    <a:pt x="2" y="38"/>
                    <a:pt x="2" y="38"/>
                    <a:pt x="2" y="38"/>
                  </a:cubicBezTo>
                  <a:cubicBezTo>
                    <a:pt x="6" y="33"/>
                    <a:pt x="6" y="28"/>
                    <a:pt x="7" y="18"/>
                  </a:cubicBezTo>
                  <a:cubicBezTo>
                    <a:pt x="7" y="8"/>
                    <a:pt x="7" y="8"/>
                    <a:pt x="7" y="8"/>
                  </a:cubicBezTo>
                  <a:cubicBezTo>
                    <a:pt x="25" y="8"/>
                    <a:pt x="25" y="8"/>
                    <a:pt x="25" y="8"/>
                  </a:cubicBezTo>
                  <a:cubicBezTo>
                    <a:pt x="25" y="18"/>
                    <a:pt x="26" y="23"/>
                    <a:pt x="27" y="29"/>
                  </a:cubicBezTo>
                  <a:cubicBezTo>
                    <a:pt x="25" y="32"/>
                    <a:pt x="23" y="33"/>
                    <a:pt x="19" y="35"/>
                  </a:cubicBezTo>
                  <a:lnTo>
                    <a:pt x="21" y="38"/>
                  </a:lnTo>
                  <a:close/>
                  <a:moveTo>
                    <a:pt x="24" y="30"/>
                  </a:moveTo>
                  <a:cubicBezTo>
                    <a:pt x="22" y="30"/>
                    <a:pt x="22" y="29"/>
                    <a:pt x="21" y="29"/>
                  </a:cubicBezTo>
                  <a:cubicBezTo>
                    <a:pt x="22" y="27"/>
                    <a:pt x="23" y="25"/>
                    <a:pt x="24" y="21"/>
                  </a:cubicBezTo>
                  <a:cubicBezTo>
                    <a:pt x="24" y="18"/>
                    <a:pt x="24" y="18"/>
                    <a:pt x="24" y="18"/>
                  </a:cubicBezTo>
                  <a:cubicBezTo>
                    <a:pt x="15" y="18"/>
                    <a:pt x="15" y="18"/>
                    <a:pt x="15" y="18"/>
                  </a:cubicBezTo>
                  <a:cubicBezTo>
                    <a:pt x="16" y="14"/>
                    <a:pt x="16" y="14"/>
                    <a:pt x="16" y="14"/>
                  </a:cubicBezTo>
                  <a:cubicBezTo>
                    <a:pt x="24" y="14"/>
                    <a:pt x="24" y="14"/>
                    <a:pt x="24" y="14"/>
                  </a:cubicBezTo>
                  <a:cubicBezTo>
                    <a:pt x="24" y="12"/>
                    <a:pt x="24" y="12"/>
                    <a:pt x="24" y="12"/>
                  </a:cubicBezTo>
                  <a:cubicBezTo>
                    <a:pt x="8" y="12"/>
                    <a:pt x="8" y="12"/>
                    <a:pt x="8" y="12"/>
                  </a:cubicBezTo>
                  <a:cubicBezTo>
                    <a:pt x="8" y="14"/>
                    <a:pt x="8" y="14"/>
                    <a:pt x="8" y="14"/>
                  </a:cubicBezTo>
                  <a:cubicBezTo>
                    <a:pt x="13" y="14"/>
                    <a:pt x="13" y="14"/>
                    <a:pt x="13" y="14"/>
                  </a:cubicBezTo>
                  <a:cubicBezTo>
                    <a:pt x="12" y="18"/>
                    <a:pt x="12" y="18"/>
                    <a:pt x="12" y="18"/>
                  </a:cubicBezTo>
                  <a:cubicBezTo>
                    <a:pt x="7" y="18"/>
                    <a:pt x="7" y="18"/>
                    <a:pt x="7" y="18"/>
                  </a:cubicBezTo>
                  <a:cubicBezTo>
                    <a:pt x="7" y="21"/>
                    <a:pt x="7" y="21"/>
                    <a:pt x="7" y="21"/>
                  </a:cubicBezTo>
                  <a:cubicBezTo>
                    <a:pt x="11" y="21"/>
                    <a:pt x="11" y="21"/>
                    <a:pt x="11" y="21"/>
                  </a:cubicBezTo>
                  <a:cubicBezTo>
                    <a:pt x="9" y="28"/>
                    <a:pt x="9" y="28"/>
                    <a:pt x="9" y="28"/>
                  </a:cubicBezTo>
                  <a:cubicBezTo>
                    <a:pt x="13" y="29"/>
                    <a:pt x="14" y="29"/>
                    <a:pt x="16" y="30"/>
                  </a:cubicBezTo>
                  <a:cubicBezTo>
                    <a:pt x="14" y="32"/>
                    <a:pt x="12" y="33"/>
                    <a:pt x="7" y="34"/>
                  </a:cubicBezTo>
                  <a:cubicBezTo>
                    <a:pt x="9" y="37"/>
                    <a:pt x="9" y="37"/>
                    <a:pt x="9" y="37"/>
                  </a:cubicBezTo>
                  <a:cubicBezTo>
                    <a:pt x="14" y="35"/>
                    <a:pt x="16" y="34"/>
                    <a:pt x="19" y="31"/>
                  </a:cubicBezTo>
                  <a:cubicBezTo>
                    <a:pt x="20" y="32"/>
                    <a:pt x="21" y="32"/>
                    <a:pt x="22" y="33"/>
                  </a:cubicBezTo>
                  <a:lnTo>
                    <a:pt x="24" y="30"/>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3" name="Freeform 90"/>
            <p:cNvSpPr>
              <a:spLocks noEditPoints="1"/>
            </p:cNvSpPr>
            <p:nvPr/>
          </p:nvSpPr>
          <p:spPr bwMode="auto">
            <a:xfrm>
              <a:off x="4287837" y="3043237"/>
              <a:ext cx="77788" cy="84138"/>
            </a:xfrm>
            <a:custGeom>
              <a:avLst/>
              <a:gdLst>
                <a:gd name="T0" fmla="*/ 8 w 35"/>
                <a:gd name="T1" fmla="*/ 17 h 37"/>
                <a:gd name="T2" fmla="*/ 3 w 35"/>
                <a:gd name="T3" fmla="*/ 37 h 37"/>
                <a:gd name="T4" fmla="*/ 0 w 35"/>
                <a:gd name="T5" fmla="*/ 35 h 37"/>
                <a:gd name="T6" fmla="*/ 5 w 35"/>
                <a:gd name="T7" fmla="*/ 17 h 37"/>
                <a:gd name="T8" fmla="*/ 5 w 35"/>
                <a:gd name="T9" fmla="*/ 1 h 37"/>
                <a:gd name="T10" fmla="*/ 8 w 35"/>
                <a:gd name="T11" fmla="*/ 1 h 37"/>
                <a:gd name="T12" fmla="*/ 8 w 35"/>
                <a:gd name="T13" fmla="*/ 17 h 37"/>
                <a:gd name="T14" fmla="*/ 21 w 35"/>
                <a:gd name="T15" fmla="*/ 34 h 37"/>
                <a:gd name="T16" fmla="*/ 18 w 35"/>
                <a:gd name="T17" fmla="*/ 34 h 37"/>
                <a:gd name="T18" fmla="*/ 18 w 35"/>
                <a:gd name="T19" fmla="*/ 2 h 37"/>
                <a:gd name="T20" fmla="*/ 21 w 35"/>
                <a:gd name="T21" fmla="*/ 2 h 37"/>
                <a:gd name="T22" fmla="*/ 21 w 35"/>
                <a:gd name="T23" fmla="*/ 34 h 37"/>
                <a:gd name="T24" fmla="*/ 35 w 35"/>
                <a:gd name="T25" fmla="*/ 37 h 37"/>
                <a:gd name="T26" fmla="*/ 32 w 35"/>
                <a:gd name="T27" fmla="*/ 37 h 37"/>
                <a:gd name="T28" fmla="*/ 32 w 35"/>
                <a:gd name="T29" fmla="*/ 0 h 37"/>
                <a:gd name="T30" fmla="*/ 35 w 35"/>
                <a:gd name="T31" fmla="*/ 0 h 37"/>
                <a:gd name="T32" fmla="*/ 35 w 35"/>
                <a:gd name="T3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7">
                  <a:moveTo>
                    <a:pt x="8" y="17"/>
                  </a:moveTo>
                  <a:cubicBezTo>
                    <a:pt x="8" y="28"/>
                    <a:pt x="7" y="32"/>
                    <a:pt x="3" y="37"/>
                  </a:cubicBezTo>
                  <a:cubicBezTo>
                    <a:pt x="0" y="35"/>
                    <a:pt x="0" y="35"/>
                    <a:pt x="0" y="35"/>
                  </a:cubicBezTo>
                  <a:cubicBezTo>
                    <a:pt x="4" y="30"/>
                    <a:pt x="5" y="27"/>
                    <a:pt x="5" y="17"/>
                  </a:cubicBezTo>
                  <a:cubicBezTo>
                    <a:pt x="5" y="1"/>
                    <a:pt x="5" y="1"/>
                    <a:pt x="5" y="1"/>
                  </a:cubicBezTo>
                  <a:cubicBezTo>
                    <a:pt x="8" y="1"/>
                    <a:pt x="8" y="1"/>
                    <a:pt x="8" y="1"/>
                  </a:cubicBezTo>
                  <a:lnTo>
                    <a:pt x="8" y="17"/>
                  </a:lnTo>
                  <a:close/>
                  <a:moveTo>
                    <a:pt x="21" y="34"/>
                  </a:moveTo>
                  <a:cubicBezTo>
                    <a:pt x="18" y="34"/>
                    <a:pt x="18" y="34"/>
                    <a:pt x="18" y="34"/>
                  </a:cubicBezTo>
                  <a:cubicBezTo>
                    <a:pt x="18" y="2"/>
                    <a:pt x="18" y="2"/>
                    <a:pt x="18" y="2"/>
                  </a:cubicBezTo>
                  <a:cubicBezTo>
                    <a:pt x="21" y="2"/>
                    <a:pt x="21" y="2"/>
                    <a:pt x="21" y="2"/>
                  </a:cubicBezTo>
                  <a:lnTo>
                    <a:pt x="21" y="34"/>
                  </a:lnTo>
                  <a:close/>
                  <a:moveTo>
                    <a:pt x="35" y="37"/>
                  </a:moveTo>
                  <a:cubicBezTo>
                    <a:pt x="32" y="37"/>
                    <a:pt x="32" y="37"/>
                    <a:pt x="32" y="37"/>
                  </a:cubicBezTo>
                  <a:cubicBezTo>
                    <a:pt x="32" y="0"/>
                    <a:pt x="32" y="0"/>
                    <a:pt x="32" y="0"/>
                  </a:cubicBezTo>
                  <a:cubicBezTo>
                    <a:pt x="35" y="0"/>
                    <a:pt x="35" y="0"/>
                    <a:pt x="35" y="0"/>
                  </a:cubicBezTo>
                  <a:lnTo>
                    <a:pt x="35" y="3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4" name="Freeform 91"/>
            <p:cNvSpPr>
              <a:spLocks noEditPoints="1"/>
            </p:cNvSpPr>
            <p:nvPr/>
          </p:nvSpPr>
          <p:spPr bwMode="auto">
            <a:xfrm>
              <a:off x="4643437" y="3203575"/>
              <a:ext cx="80963" cy="74613"/>
            </a:xfrm>
            <a:custGeom>
              <a:avLst/>
              <a:gdLst>
                <a:gd name="T0" fmla="*/ 48 w 51"/>
                <a:gd name="T1" fmla="*/ 4 h 47"/>
                <a:gd name="T2" fmla="*/ 3 w 51"/>
                <a:gd name="T3" fmla="*/ 4 h 47"/>
                <a:gd name="T4" fmla="*/ 3 w 51"/>
                <a:gd name="T5" fmla="*/ 0 h 47"/>
                <a:gd name="T6" fmla="*/ 48 w 51"/>
                <a:gd name="T7" fmla="*/ 0 h 47"/>
                <a:gd name="T8" fmla="*/ 48 w 51"/>
                <a:gd name="T9" fmla="*/ 4 h 47"/>
                <a:gd name="T10" fmla="*/ 45 w 51"/>
                <a:gd name="T11" fmla="*/ 24 h 47"/>
                <a:gd name="T12" fmla="*/ 6 w 51"/>
                <a:gd name="T13" fmla="*/ 24 h 47"/>
                <a:gd name="T14" fmla="*/ 6 w 51"/>
                <a:gd name="T15" fmla="*/ 21 h 47"/>
                <a:gd name="T16" fmla="*/ 45 w 51"/>
                <a:gd name="T17" fmla="*/ 21 h 47"/>
                <a:gd name="T18" fmla="*/ 45 w 51"/>
                <a:gd name="T19" fmla="*/ 24 h 47"/>
                <a:gd name="T20" fmla="*/ 51 w 51"/>
                <a:gd name="T21" fmla="*/ 47 h 47"/>
                <a:gd name="T22" fmla="*/ 0 w 51"/>
                <a:gd name="T23" fmla="*/ 47 h 47"/>
                <a:gd name="T24" fmla="*/ 0 w 51"/>
                <a:gd name="T25" fmla="*/ 43 h 47"/>
                <a:gd name="T26" fmla="*/ 51 w 51"/>
                <a:gd name="T27" fmla="*/ 43 h 47"/>
                <a:gd name="T28" fmla="*/ 51 w 51"/>
                <a:gd name="T2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47">
                  <a:moveTo>
                    <a:pt x="48" y="4"/>
                  </a:moveTo>
                  <a:lnTo>
                    <a:pt x="3" y="4"/>
                  </a:lnTo>
                  <a:lnTo>
                    <a:pt x="3" y="0"/>
                  </a:lnTo>
                  <a:lnTo>
                    <a:pt x="48" y="0"/>
                  </a:lnTo>
                  <a:lnTo>
                    <a:pt x="48" y="4"/>
                  </a:lnTo>
                  <a:close/>
                  <a:moveTo>
                    <a:pt x="45" y="24"/>
                  </a:moveTo>
                  <a:lnTo>
                    <a:pt x="6" y="24"/>
                  </a:lnTo>
                  <a:lnTo>
                    <a:pt x="6" y="21"/>
                  </a:lnTo>
                  <a:lnTo>
                    <a:pt x="45" y="21"/>
                  </a:lnTo>
                  <a:lnTo>
                    <a:pt x="45" y="24"/>
                  </a:lnTo>
                  <a:close/>
                  <a:moveTo>
                    <a:pt x="51" y="47"/>
                  </a:moveTo>
                  <a:lnTo>
                    <a:pt x="0" y="47"/>
                  </a:lnTo>
                  <a:lnTo>
                    <a:pt x="0" y="43"/>
                  </a:lnTo>
                  <a:lnTo>
                    <a:pt x="51" y="43"/>
                  </a:lnTo>
                  <a:lnTo>
                    <a:pt x="51" y="4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5" name="Freeform 92"/>
            <p:cNvSpPr>
              <a:spLocks noEditPoints="1"/>
            </p:cNvSpPr>
            <p:nvPr/>
          </p:nvSpPr>
          <p:spPr bwMode="auto">
            <a:xfrm>
              <a:off x="4733924" y="3197225"/>
              <a:ext cx="77788" cy="80963"/>
            </a:xfrm>
            <a:custGeom>
              <a:avLst/>
              <a:gdLst>
                <a:gd name="T0" fmla="*/ 8 w 35"/>
                <a:gd name="T1" fmla="*/ 16 h 36"/>
                <a:gd name="T2" fmla="*/ 3 w 35"/>
                <a:gd name="T3" fmla="*/ 36 h 36"/>
                <a:gd name="T4" fmla="*/ 0 w 35"/>
                <a:gd name="T5" fmla="*/ 34 h 36"/>
                <a:gd name="T6" fmla="*/ 5 w 35"/>
                <a:gd name="T7" fmla="*/ 16 h 36"/>
                <a:gd name="T8" fmla="*/ 5 w 35"/>
                <a:gd name="T9" fmla="*/ 0 h 36"/>
                <a:gd name="T10" fmla="*/ 8 w 35"/>
                <a:gd name="T11" fmla="*/ 0 h 36"/>
                <a:gd name="T12" fmla="*/ 8 w 35"/>
                <a:gd name="T13" fmla="*/ 16 h 36"/>
                <a:gd name="T14" fmla="*/ 21 w 35"/>
                <a:gd name="T15" fmla="*/ 33 h 36"/>
                <a:gd name="T16" fmla="*/ 18 w 35"/>
                <a:gd name="T17" fmla="*/ 33 h 36"/>
                <a:gd name="T18" fmla="*/ 18 w 35"/>
                <a:gd name="T19" fmla="*/ 2 h 36"/>
                <a:gd name="T20" fmla="*/ 21 w 35"/>
                <a:gd name="T21" fmla="*/ 2 h 36"/>
                <a:gd name="T22" fmla="*/ 21 w 35"/>
                <a:gd name="T23" fmla="*/ 33 h 36"/>
                <a:gd name="T24" fmla="*/ 35 w 35"/>
                <a:gd name="T25" fmla="*/ 36 h 36"/>
                <a:gd name="T26" fmla="*/ 33 w 35"/>
                <a:gd name="T27" fmla="*/ 36 h 36"/>
                <a:gd name="T28" fmla="*/ 33 w 35"/>
                <a:gd name="T29" fmla="*/ 0 h 36"/>
                <a:gd name="T30" fmla="*/ 35 w 35"/>
                <a:gd name="T31" fmla="*/ 0 h 36"/>
                <a:gd name="T32" fmla="*/ 35 w 35"/>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6">
                  <a:moveTo>
                    <a:pt x="8" y="16"/>
                  </a:moveTo>
                  <a:cubicBezTo>
                    <a:pt x="8" y="27"/>
                    <a:pt x="7" y="31"/>
                    <a:pt x="3" y="36"/>
                  </a:cubicBezTo>
                  <a:cubicBezTo>
                    <a:pt x="0" y="34"/>
                    <a:pt x="0" y="34"/>
                    <a:pt x="0" y="34"/>
                  </a:cubicBezTo>
                  <a:cubicBezTo>
                    <a:pt x="4" y="30"/>
                    <a:pt x="5" y="26"/>
                    <a:pt x="5" y="16"/>
                  </a:cubicBezTo>
                  <a:cubicBezTo>
                    <a:pt x="5" y="0"/>
                    <a:pt x="5" y="0"/>
                    <a:pt x="5" y="0"/>
                  </a:cubicBezTo>
                  <a:cubicBezTo>
                    <a:pt x="8" y="0"/>
                    <a:pt x="8" y="0"/>
                    <a:pt x="8" y="0"/>
                  </a:cubicBezTo>
                  <a:lnTo>
                    <a:pt x="8" y="16"/>
                  </a:lnTo>
                  <a:close/>
                  <a:moveTo>
                    <a:pt x="21" y="33"/>
                  </a:moveTo>
                  <a:cubicBezTo>
                    <a:pt x="18" y="33"/>
                    <a:pt x="18" y="33"/>
                    <a:pt x="18" y="33"/>
                  </a:cubicBezTo>
                  <a:cubicBezTo>
                    <a:pt x="18" y="2"/>
                    <a:pt x="18" y="2"/>
                    <a:pt x="18" y="2"/>
                  </a:cubicBezTo>
                  <a:cubicBezTo>
                    <a:pt x="21" y="2"/>
                    <a:pt x="21" y="2"/>
                    <a:pt x="21" y="2"/>
                  </a:cubicBezTo>
                  <a:lnTo>
                    <a:pt x="21" y="33"/>
                  </a:lnTo>
                  <a:close/>
                  <a:moveTo>
                    <a:pt x="35" y="36"/>
                  </a:moveTo>
                  <a:cubicBezTo>
                    <a:pt x="33" y="36"/>
                    <a:pt x="33" y="36"/>
                    <a:pt x="33" y="36"/>
                  </a:cubicBezTo>
                  <a:cubicBezTo>
                    <a:pt x="33" y="0"/>
                    <a:pt x="33" y="0"/>
                    <a:pt x="33" y="0"/>
                  </a:cubicBezTo>
                  <a:cubicBezTo>
                    <a:pt x="35" y="0"/>
                    <a:pt x="35" y="0"/>
                    <a:pt x="35" y="0"/>
                  </a:cubicBezTo>
                  <a:lnTo>
                    <a:pt x="35" y="36"/>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6" name="Freeform 93"/>
            <p:cNvSpPr>
              <a:spLocks noEditPoints="1"/>
            </p:cNvSpPr>
            <p:nvPr/>
          </p:nvSpPr>
          <p:spPr bwMode="auto">
            <a:xfrm>
              <a:off x="4825999" y="3194050"/>
              <a:ext cx="85725" cy="84138"/>
            </a:xfrm>
            <a:custGeom>
              <a:avLst/>
              <a:gdLst>
                <a:gd name="T0" fmla="*/ 30 w 38"/>
                <a:gd name="T1" fmla="*/ 34 h 37"/>
                <a:gd name="T2" fmla="*/ 8 w 38"/>
                <a:gd name="T3" fmla="*/ 34 h 37"/>
                <a:gd name="T4" fmla="*/ 8 w 38"/>
                <a:gd name="T5" fmla="*/ 24 h 37"/>
                <a:gd name="T6" fmla="*/ 30 w 38"/>
                <a:gd name="T7" fmla="*/ 24 h 37"/>
                <a:gd name="T8" fmla="*/ 30 w 38"/>
                <a:gd name="T9" fmla="*/ 34 h 37"/>
                <a:gd name="T10" fmla="*/ 9 w 38"/>
                <a:gd name="T11" fmla="*/ 16 h 37"/>
                <a:gd name="T12" fmla="*/ 29 w 38"/>
                <a:gd name="T13" fmla="*/ 16 h 37"/>
                <a:gd name="T14" fmla="*/ 29 w 38"/>
                <a:gd name="T15" fmla="*/ 13 h 37"/>
                <a:gd name="T16" fmla="*/ 9 w 38"/>
                <a:gd name="T17" fmla="*/ 13 h 37"/>
                <a:gd name="T18" fmla="*/ 9 w 38"/>
                <a:gd name="T19" fmla="*/ 16 h 37"/>
                <a:gd name="T20" fmla="*/ 2 w 38"/>
                <a:gd name="T21" fmla="*/ 16 h 37"/>
                <a:gd name="T22" fmla="*/ 19 w 38"/>
                <a:gd name="T23" fmla="*/ 3 h 37"/>
                <a:gd name="T24" fmla="*/ 36 w 38"/>
                <a:gd name="T25" fmla="*/ 16 h 37"/>
                <a:gd name="T26" fmla="*/ 38 w 38"/>
                <a:gd name="T27" fmla="*/ 14 h 37"/>
                <a:gd name="T28" fmla="*/ 20 w 38"/>
                <a:gd name="T29" fmla="*/ 0 h 37"/>
                <a:gd name="T30" fmla="*/ 18 w 38"/>
                <a:gd name="T31" fmla="*/ 0 h 37"/>
                <a:gd name="T32" fmla="*/ 0 w 38"/>
                <a:gd name="T33" fmla="*/ 14 h 37"/>
                <a:gd name="T34" fmla="*/ 2 w 38"/>
                <a:gd name="T35" fmla="*/ 16 h 37"/>
                <a:gd name="T36" fmla="*/ 33 w 38"/>
                <a:gd name="T37" fmla="*/ 37 h 37"/>
                <a:gd name="T38" fmla="*/ 33 w 38"/>
                <a:gd name="T39" fmla="*/ 21 h 37"/>
                <a:gd name="T40" fmla="*/ 5 w 38"/>
                <a:gd name="T41" fmla="*/ 21 h 37"/>
                <a:gd name="T42" fmla="*/ 5 w 38"/>
                <a:gd name="T43" fmla="*/ 37 h 37"/>
                <a:gd name="T44" fmla="*/ 33 w 38"/>
                <a:gd name="T4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37">
                  <a:moveTo>
                    <a:pt x="30" y="34"/>
                  </a:moveTo>
                  <a:cubicBezTo>
                    <a:pt x="8" y="34"/>
                    <a:pt x="8" y="34"/>
                    <a:pt x="8" y="34"/>
                  </a:cubicBezTo>
                  <a:cubicBezTo>
                    <a:pt x="8" y="24"/>
                    <a:pt x="8" y="24"/>
                    <a:pt x="8" y="24"/>
                  </a:cubicBezTo>
                  <a:cubicBezTo>
                    <a:pt x="30" y="24"/>
                    <a:pt x="30" y="24"/>
                    <a:pt x="30" y="24"/>
                  </a:cubicBezTo>
                  <a:lnTo>
                    <a:pt x="30" y="34"/>
                  </a:lnTo>
                  <a:close/>
                  <a:moveTo>
                    <a:pt x="9" y="16"/>
                  </a:moveTo>
                  <a:cubicBezTo>
                    <a:pt x="29" y="16"/>
                    <a:pt x="29" y="16"/>
                    <a:pt x="29" y="16"/>
                  </a:cubicBezTo>
                  <a:cubicBezTo>
                    <a:pt x="29" y="13"/>
                    <a:pt x="29" y="13"/>
                    <a:pt x="29" y="13"/>
                  </a:cubicBezTo>
                  <a:cubicBezTo>
                    <a:pt x="9" y="13"/>
                    <a:pt x="9" y="13"/>
                    <a:pt x="9" y="13"/>
                  </a:cubicBezTo>
                  <a:lnTo>
                    <a:pt x="9" y="16"/>
                  </a:lnTo>
                  <a:close/>
                  <a:moveTo>
                    <a:pt x="2" y="16"/>
                  </a:moveTo>
                  <a:cubicBezTo>
                    <a:pt x="9" y="13"/>
                    <a:pt x="14" y="9"/>
                    <a:pt x="19" y="3"/>
                  </a:cubicBezTo>
                  <a:cubicBezTo>
                    <a:pt x="24" y="9"/>
                    <a:pt x="30" y="13"/>
                    <a:pt x="36" y="16"/>
                  </a:cubicBezTo>
                  <a:cubicBezTo>
                    <a:pt x="38" y="14"/>
                    <a:pt x="38" y="14"/>
                    <a:pt x="38" y="14"/>
                  </a:cubicBezTo>
                  <a:cubicBezTo>
                    <a:pt x="31" y="10"/>
                    <a:pt x="26" y="7"/>
                    <a:pt x="20" y="0"/>
                  </a:cubicBezTo>
                  <a:cubicBezTo>
                    <a:pt x="18" y="0"/>
                    <a:pt x="18" y="0"/>
                    <a:pt x="18" y="0"/>
                  </a:cubicBezTo>
                  <a:cubicBezTo>
                    <a:pt x="13" y="7"/>
                    <a:pt x="7" y="11"/>
                    <a:pt x="0" y="14"/>
                  </a:cubicBezTo>
                  <a:lnTo>
                    <a:pt x="2" y="16"/>
                  </a:lnTo>
                  <a:close/>
                  <a:moveTo>
                    <a:pt x="33" y="37"/>
                  </a:moveTo>
                  <a:cubicBezTo>
                    <a:pt x="33" y="21"/>
                    <a:pt x="33" y="21"/>
                    <a:pt x="33" y="21"/>
                  </a:cubicBezTo>
                  <a:cubicBezTo>
                    <a:pt x="5" y="21"/>
                    <a:pt x="5" y="21"/>
                    <a:pt x="5" y="21"/>
                  </a:cubicBezTo>
                  <a:cubicBezTo>
                    <a:pt x="5" y="37"/>
                    <a:pt x="5" y="37"/>
                    <a:pt x="5" y="37"/>
                  </a:cubicBezTo>
                  <a:lnTo>
                    <a:pt x="33" y="37"/>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7" name="Freeform 94"/>
            <p:cNvSpPr>
              <a:spLocks noEditPoints="1"/>
            </p:cNvSpPr>
            <p:nvPr/>
          </p:nvSpPr>
          <p:spPr bwMode="auto">
            <a:xfrm>
              <a:off x="4919662" y="3197225"/>
              <a:ext cx="84138" cy="80963"/>
            </a:xfrm>
            <a:custGeom>
              <a:avLst/>
              <a:gdLst>
                <a:gd name="T0" fmla="*/ 21 w 37"/>
                <a:gd name="T1" fmla="*/ 3 h 36"/>
                <a:gd name="T2" fmla="*/ 21 w 37"/>
                <a:gd name="T3" fmla="*/ 0 h 36"/>
                <a:gd name="T4" fmla="*/ 24 w 37"/>
                <a:gd name="T5" fmla="*/ 0 h 36"/>
                <a:gd name="T6" fmla="*/ 24 w 37"/>
                <a:gd name="T7" fmla="*/ 3 h 36"/>
                <a:gd name="T8" fmla="*/ 36 w 37"/>
                <a:gd name="T9" fmla="*/ 3 h 36"/>
                <a:gd name="T10" fmla="*/ 36 w 37"/>
                <a:gd name="T11" fmla="*/ 6 h 36"/>
                <a:gd name="T12" fmla="*/ 21 w 37"/>
                <a:gd name="T13" fmla="*/ 6 h 36"/>
                <a:gd name="T14" fmla="*/ 17 w 37"/>
                <a:gd name="T15" fmla="*/ 14 h 36"/>
                <a:gd name="T16" fmla="*/ 30 w 37"/>
                <a:gd name="T17" fmla="*/ 13 h 36"/>
                <a:gd name="T18" fmla="*/ 27 w 37"/>
                <a:gd name="T19" fmla="*/ 9 h 36"/>
                <a:gd name="T20" fmla="*/ 29 w 37"/>
                <a:gd name="T21" fmla="*/ 7 h 36"/>
                <a:gd name="T22" fmla="*/ 36 w 37"/>
                <a:gd name="T23" fmla="*/ 16 h 36"/>
                <a:gd name="T24" fmla="*/ 34 w 37"/>
                <a:gd name="T25" fmla="*/ 18 h 36"/>
                <a:gd name="T26" fmla="*/ 32 w 37"/>
                <a:gd name="T27" fmla="*/ 15 h 36"/>
                <a:gd name="T28" fmla="*/ 10 w 37"/>
                <a:gd name="T29" fmla="*/ 17 h 36"/>
                <a:gd name="T30" fmla="*/ 10 w 37"/>
                <a:gd name="T31" fmla="*/ 14 h 36"/>
                <a:gd name="T32" fmla="*/ 13 w 37"/>
                <a:gd name="T33" fmla="*/ 14 h 36"/>
                <a:gd name="T34" fmla="*/ 18 w 37"/>
                <a:gd name="T35" fmla="*/ 6 h 36"/>
                <a:gd name="T36" fmla="*/ 10 w 37"/>
                <a:gd name="T37" fmla="*/ 6 h 36"/>
                <a:gd name="T38" fmla="*/ 10 w 37"/>
                <a:gd name="T39" fmla="*/ 3 h 36"/>
                <a:gd name="T40" fmla="*/ 21 w 37"/>
                <a:gd name="T41" fmla="*/ 3 h 36"/>
                <a:gd name="T42" fmla="*/ 15 w 37"/>
                <a:gd name="T43" fmla="*/ 17 h 36"/>
                <a:gd name="T44" fmla="*/ 15 w 37"/>
                <a:gd name="T45" fmla="*/ 20 h 36"/>
                <a:gd name="T46" fmla="*/ 9 w 37"/>
                <a:gd name="T47" fmla="*/ 36 h 36"/>
                <a:gd name="T48" fmla="*/ 7 w 37"/>
                <a:gd name="T49" fmla="*/ 34 h 36"/>
                <a:gd name="T50" fmla="*/ 12 w 37"/>
                <a:gd name="T51" fmla="*/ 20 h 36"/>
                <a:gd name="T52" fmla="*/ 12 w 37"/>
                <a:gd name="T53" fmla="*/ 17 h 36"/>
                <a:gd name="T54" fmla="*/ 15 w 37"/>
                <a:gd name="T55" fmla="*/ 17 h 36"/>
                <a:gd name="T56" fmla="*/ 23 w 37"/>
                <a:gd name="T57" fmla="*/ 35 h 36"/>
                <a:gd name="T58" fmla="*/ 20 w 37"/>
                <a:gd name="T59" fmla="*/ 35 h 36"/>
                <a:gd name="T60" fmla="*/ 20 w 37"/>
                <a:gd name="T61" fmla="*/ 17 h 36"/>
                <a:gd name="T62" fmla="*/ 23 w 37"/>
                <a:gd name="T63" fmla="*/ 17 h 36"/>
                <a:gd name="T64" fmla="*/ 23 w 37"/>
                <a:gd name="T65" fmla="*/ 35 h 36"/>
                <a:gd name="T66" fmla="*/ 31 w 37"/>
                <a:gd name="T67" fmla="*/ 32 h 36"/>
                <a:gd name="T68" fmla="*/ 32 w 37"/>
                <a:gd name="T69" fmla="*/ 33 h 36"/>
                <a:gd name="T70" fmla="*/ 33 w 37"/>
                <a:gd name="T71" fmla="*/ 33 h 36"/>
                <a:gd name="T72" fmla="*/ 34 w 37"/>
                <a:gd name="T73" fmla="*/ 30 h 36"/>
                <a:gd name="T74" fmla="*/ 34 w 37"/>
                <a:gd name="T75" fmla="*/ 26 h 36"/>
                <a:gd name="T76" fmla="*/ 37 w 37"/>
                <a:gd name="T77" fmla="*/ 28 h 36"/>
                <a:gd name="T78" fmla="*/ 37 w 37"/>
                <a:gd name="T79" fmla="*/ 31 h 36"/>
                <a:gd name="T80" fmla="*/ 33 w 37"/>
                <a:gd name="T81" fmla="*/ 36 h 36"/>
                <a:gd name="T82" fmla="*/ 31 w 37"/>
                <a:gd name="T83" fmla="*/ 36 h 36"/>
                <a:gd name="T84" fmla="*/ 28 w 37"/>
                <a:gd name="T85" fmla="*/ 33 h 36"/>
                <a:gd name="T86" fmla="*/ 28 w 37"/>
                <a:gd name="T87" fmla="*/ 17 h 36"/>
                <a:gd name="T88" fmla="*/ 31 w 37"/>
                <a:gd name="T89" fmla="*/ 17 h 36"/>
                <a:gd name="T90" fmla="*/ 31 w 37"/>
                <a:gd name="T91" fmla="*/ 32 h 36"/>
                <a:gd name="T92" fmla="*/ 0 w 37"/>
                <a:gd name="T93" fmla="*/ 34 h 36"/>
                <a:gd name="T94" fmla="*/ 5 w 37"/>
                <a:gd name="T95" fmla="*/ 19 h 36"/>
                <a:gd name="T96" fmla="*/ 8 w 37"/>
                <a:gd name="T97" fmla="*/ 21 h 36"/>
                <a:gd name="T98" fmla="*/ 3 w 37"/>
                <a:gd name="T99" fmla="*/ 36 h 36"/>
                <a:gd name="T100" fmla="*/ 0 w 37"/>
                <a:gd name="T101" fmla="*/ 34 h 36"/>
                <a:gd name="T102" fmla="*/ 1 w 37"/>
                <a:gd name="T103" fmla="*/ 10 h 36"/>
                <a:gd name="T104" fmla="*/ 8 w 37"/>
                <a:gd name="T105" fmla="*/ 15 h 36"/>
                <a:gd name="T106" fmla="*/ 7 w 37"/>
                <a:gd name="T107" fmla="*/ 18 h 36"/>
                <a:gd name="T108" fmla="*/ 0 w 37"/>
                <a:gd name="T109" fmla="*/ 13 h 36"/>
                <a:gd name="T110" fmla="*/ 1 w 37"/>
                <a:gd name="T111" fmla="*/ 10 h 36"/>
                <a:gd name="T112" fmla="*/ 3 w 37"/>
                <a:gd name="T113" fmla="*/ 0 h 36"/>
                <a:gd name="T114" fmla="*/ 9 w 37"/>
                <a:gd name="T115" fmla="*/ 4 h 36"/>
                <a:gd name="T116" fmla="*/ 8 w 37"/>
                <a:gd name="T117" fmla="*/ 7 h 36"/>
                <a:gd name="T118" fmla="*/ 1 w 37"/>
                <a:gd name="T119" fmla="*/ 2 h 36"/>
                <a:gd name="T120" fmla="*/ 3 w 37"/>
                <a:gd name="T1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36">
                  <a:moveTo>
                    <a:pt x="21" y="3"/>
                  </a:moveTo>
                  <a:cubicBezTo>
                    <a:pt x="21" y="0"/>
                    <a:pt x="21" y="0"/>
                    <a:pt x="21" y="0"/>
                  </a:cubicBezTo>
                  <a:cubicBezTo>
                    <a:pt x="24" y="0"/>
                    <a:pt x="24" y="0"/>
                    <a:pt x="24" y="0"/>
                  </a:cubicBezTo>
                  <a:cubicBezTo>
                    <a:pt x="24" y="3"/>
                    <a:pt x="24" y="3"/>
                    <a:pt x="24" y="3"/>
                  </a:cubicBezTo>
                  <a:cubicBezTo>
                    <a:pt x="36" y="3"/>
                    <a:pt x="36" y="3"/>
                    <a:pt x="36" y="3"/>
                  </a:cubicBezTo>
                  <a:cubicBezTo>
                    <a:pt x="36" y="6"/>
                    <a:pt x="36" y="6"/>
                    <a:pt x="36" y="6"/>
                  </a:cubicBezTo>
                  <a:cubicBezTo>
                    <a:pt x="21" y="6"/>
                    <a:pt x="21" y="6"/>
                    <a:pt x="21" y="6"/>
                  </a:cubicBezTo>
                  <a:cubicBezTo>
                    <a:pt x="20" y="9"/>
                    <a:pt x="19" y="11"/>
                    <a:pt x="17" y="14"/>
                  </a:cubicBezTo>
                  <a:cubicBezTo>
                    <a:pt x="24" y="13"/>
                    <a:pt x="27" y="13"/>
                    <a:pt x="30" y="13"/>
                  </a:cubicBezTo>
                  <a:cubicBezTo>
                    <a:pt x="29" y="11"/>
                    <a:pt x="29" y="11"/>
                    <a:pt x="27" y="9"/>
                  </a:cubicBezTo>
                  <a:cubicBezTo>
                    <a:pt x="29" y="7"/>
                    <a:pt x="29" y="7"/>
                    <a:pt x="29" y="7"/>
                  </a:cubicBezTo>
                  <a:cubicBezTo>
                    <a:pt x="32" y="10"/>
                    <a:pt x="34" y="12"/>
                    <a:pt x="36" y="16"/>
                  </a:cubicBezTo>
                  <a:cubicBezTo>
                    <a:pt x="34" y="18"/>
                    <a:pt x="34" y="18"/>
                    <a:pt x="34" y="18"/>
                  </a:cubicBezTo>
                  <a:cubicBezTo>
                    <a:pt x="33" y="16"/>
                    <a:pt x="33" y="16"/>
                    <a:pt x="32" y="15"/>
                  </a:cubicBezTo>
                  <a:cubicBezTo>
                    <a:pt x="26" y="16"/>
                    <a:pt x="22" y="16"/>
                    <a:pt x="10" y="17"/>
                  </a:cubicBezTo>
                  <a:cubicBezTo>
                    <a:pt x="10" y="14"/>
                    <a:pt x="10" y="14"/>
                    <a:pt x="10" y="14"/>
                  </a:cubicBezTo>
                  <a:cubicBezTo>
                    <a:pt x="13" y="14"/>
                    <a:pt x="13" y="14"/>
                    <a:pt x="13" y="14"/>
                  </a:cubicBezTo>
                  <a:cubicBezTo>
                    <a:pt x="16" y="10"/>
                    <a:pt x="17" y="9"/>
                    <a:pt x="18" y="6"/>
                  </a:cubicBezTo>
                  <a:cubicBezTo>
                    <a:pt x="10" y="6"/>
                    <a:pt x="10" y="6"/>
                    <a:pt x="10" y="6"/>
                  </a:cubicBezTo>
                  <a:cubicBezTo>
                    <a:pt x="10" y="3"/>
                    <a:pt x="10" y="3"/>
                    <a:pt x="10" y="3"/>
                  </a:cubicBezTo>
                  <a:lnTo>
                    <a:pt x="21" y="3"/>
                  </a:lnTo>
                  <a:close/>
                  <a:moveTo>
                    <a:pt x="15" y="17"/>
                  </a:moveTo>
                  <a:cubicBezTo>
                    <a:pt x="15" y="20"/>
                    <a:pt x="15" y="20"/>
                    <a:pt x="15" y="20"/>
                  </a:cubicBezTo>
                  <a:cubicBezTo>
                    <a:pt x="15" y="29"/>
                    <a:pt x="14" y="32"/>
                    <a:pt x="9" y="36"/>
                  </a:cubicBezTo>
                  <a:cubicBezTo>
                    <a:pt x="7" y="34"/>
                    <a:pt x="7" y="34"/>
                    <a:pt x="7" y="34"/>
                  </a:cubicBezTo>
                  <a:cubicBezTo>
                    <a:pt x="11" y="31"/>
                    <a:pt x="12" y="28"/>
                    <a:pt x="12" y="20"/>
                  </a:cubicBezTo>
                  <a:cubicBezTo>
                    <a:pt x="12" y="17"/>
                    <a:pt x="12" y="17"/>
                    <a:pt x="12" y="17"/>
                  </a:cubicBezTo>
                  <a:lnTo>
                    <a:pt x="15" y="17"/>
                  </a:lnTo>
                  <a:close/>
                  <a:moveTo>
                    <a:pt x="23" y="35"/>
                  </a:moveTo>
                  <a:cubicBezTo>
                    <a:pt x="20" y="35"/>
                    <a:pt x="20" y="35"/>
                    <a:pt x="20" y="35"/>
                  </a:cubicBezTo>
                  <a:cubicBezTo>
                    <a:pt x="20" y="17"/>
                    <a:pt x="20" y="17"/>
                    <a:pt x="20" y="17"/>
                  </a:cubicBezTo>
                  <a:cubicBezTo>
                    <a:pt x="23" y="17"/>
                    <a:pt x="23" y="17"/>
                    <a:pt x="23" y="17"/>
                  </a:cubicBezTo>
                  <a:lnTo>
                    <a:pt x="23" y="35"/>
                  </a:lnTo>
                  <a:close/>
                  <a:moveTo>
                    <a:pt x="31" y="32"/>
                  </a:moveTo>
                  <a:cubicBezTo>
                    <a:pt x="31" y="33"/>
                    <a:pt x="31" y="33"/>
                    <a:pt x="32" y="33"/>
                  </a:cubicBezTo>
                  <a:cubicBezTo>
                    <a:pt x="33" y="33"/>
                    <a:pt x="33" y="33"/>
                    <a:pt x="33" y="33"/>
                  </a:cubicBezTo>
                  <a:cubicBezTo>
                    <a:pt x="34" y="33"/>
                    <a:pt x="34" y="33"/>
                    <a:pt x="34" y="30"/>
                  </a:cubicBezTo>
                  <a:cubicBezTo>
                    <a:pt x="34" y="26"/>
                    <a:pt x="34" y="26"/>
                    <a:pt x="34" y="26"/>
                  </a:cubicBezTo>
                  <a:cubicBezTo>
                    <a:pt x="37" y="28"/>
                    <a:pt x="37" y="28"/>
                    <a:pt x="37" y="28"/>
                  </a:cubicBezTo>
                  <a:cubicBezTo>
                    <a:pt x="37" y="31"/>
                    <a:pt x="37" y="31"/>
                    <a:pt x="37" y="31"/>
                  </a:cubicBezTo>
                  <a:cubicBezTo>
                    <a:pt x="37" y="35"/>
                    <a:pt x="36" y="36"/>
                    <a:pt x="33" y="36"/>
                  </a:cubicBezTo>
                  <a:cubicBezTo>
                    <a:pt x="31" y="36"/>
                    <a:pt x="31" y="36"/>
                    <a:pt x="31" y="36"/>
                  </a:cubicBezTo>
                  <a:cubicBezTo>
                    <a:pt x="29" y="36"/>
                    <a:pt x="28" y="35"/>
                    <a:pt x="28" y="33"/>
                  </a:cubicBezTo>
                  <a:cubicBezTo>
                    <a:pt x="28" y="17"/>
                    <a:pt x="28" y="17"/>
                    <a:pt x="28" y="17"/>
                  </a:cubicBezTo>
                  <a:cubicBezTo>
                    <a:pt x="31" y="17"/>
                    <a:pt x="31" y="17"/>
                    <a:pt x="31" y="17"/>
                  </a:cubicBezTo>
                  <a:lnTo>
                    <a:pt x="31" y="32"/>
                  </a:lnTo>
                  <a:close/>
                  <a:moveTo>
                    <a:pt x="0" y="34"/>
                  </a:moveTo>
                  <a:cubicBezTo>
                    <a:pt x="3" y="29"/>
                    <a:pt x="4" y="26"/>
                    <a:pt x="5" y="19"/>
                  </a:cubicBezTo>
                  <a:cubicBezTo>
                    <a:pt x="8" y="21"/>
                    <a:pt x="8" y="21"/>
                    <a:pt x="8" y="21"/>
                  </a:cubicBezTo>
                  <a:cubicBezTo>
                    <a:pt x="6" y="28"/>
                    <a:pt x="5" y="31"/>
                    <a:pt x="3" y="36"/>
                  </a:cubicBezTo>
                  <a:lnTo>
                    <a:pt x="0" y="34"/>
                  </a:lnTo>
                  <a:close/>
                  <a:moveTo>
                    <a:pt x="1" y="10"/>
                  </a:moveTo>
                  <a:cubicBezTo>
                    <a:pt x="5" y="12"/>
                    <a:pt x="6" y="13"/>
                    <a:pt x="8" y="15"/>
                  </a:cubicBezTo>
                  <a:cubicBezTo>
                    <a:pt x="7" y="18"/>
                    <a:pt x="7" y="18"/>
                    <a:pt x="7" y="18"/>
                  </a:cubicBezTo>
                  <a:cubicBezTo>
                    <a:pt x="5" y="16"/>
                    <a:pt x="4" y="15"/>
                    <a:pt x="0" y="13"/>
                  </a:cubicBezTo>
                  <a:lnTo>
                    <a:pt x="1" y="10"/>
                  </a:lnTo>
                  <a:close/>
                  <a:moveTo>
                    <a:pt x="3" y="0"/>
                  </a:moveTo>
                  <a:cubicBezTo>
                    <a:pt x="6" y="2"/>
                    <a:pt x="7" y="2"/>
                    <a:pt x="9" y="4"/>
                  </a:cubicBezTo>
                  <a:cubicBezTo>
                    <a:pt x="8" y="7"/>
                    <a:pt x="8" y="7"/>
                    <a:pt x="8" y="7"/>
                  </a:cubicBezTo>
                  <a:cubicBezTo>
                    <a:pt x="5" y="5"/>
                    <a:pt x="4" y="4"/>
                    <a:pt x="1" y="2"/>
                  </a:cubicBezTo>
                  <a:lnTo>
                    <a:pt x="3" y="0"/>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8" name="Freeform 95"/>
            <p:cNvSpPr>
              <a:spLocks/>
            </p:cNvSpPr>
            <p:nvPr/>
          </p:nvSpPr>
          <p:spPr bwMode="auto">
            <a:xfrm>
              <a:off x="4556124" y="3298825"/>
              <a:ext cx="14288" cy="49213"/>
            </a:xfrm>
            <a:custGeom>
              <a:avLst/>
              <a:gdLst>
                <a:gd name="T0" fmla="*/ 7 w 7"/>
                <a:gd name="T1" fmla="*/ 21 h 22"/>
                <a:gd name="T2" fmla="*/ 4 w 7"/>
                <a:gd name="T3" fmla="*/ 18 h 22"/>
                <a:gd name="T4" fmla="*/ 2 w 7"/>
                <a:gd name="T5" fmla="*/ 11 h 22"/>
                <a:gd name="T6" fmla="*/ 4 w 7"/>
                <a:gd name="T7" fmla="*/ 5 h 22"/>
                <a:gd name="T8" fmla="*/ 7 w 7"/>
                <a:gd name="T9" fmla="*/ 1 h 22"/>
                <a:gd name="T10" fmla="*/ 6 w 7"/>
                <a:gd name="T11" fmla="*/ 0 h 22"/>
                <a:gd name="T12" fmla="*/ 0 w 7"/>
                <a:gd name="T13" fmla="*/ 11 h 22"/>
                <a:gd name="T14" fmla="*/ 6 w 7"/>
                <a:gd name="T15" fmla="*/ 22 h 22"/>
                <a:gd name="T16" fmla="*/ 7 w 7"/>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2">
                  <a:moveTo>
                    <a:pt x="7" y="21"/>
                  </a:moveTo>
                  <a:cubicBezTo>
                    <a:pt x="6" y="20"/>
                    <a:pt x="5" y="19"/>
                    <a:pt x="4" y="18"/>
                  </a:cubicBezTo>
                  <a:cubicBezTo>
                    <a:pt x="3" y="16"/>
                    <a:pt x="2" y="14"/>
                    <a:pt x="2" y="11"/>
                  </a:cubicBezTo>
                  <a:cubicBezTo>
                    <a:pt x="2" y="9"/>
                    <a:pt x="3" y="7"/>
                    <a:pt x="4" y="5"/>
                  </a:cubicBezTo>
                  <a:cubicBezTo>
                    <a:pt x="5" y="4"/>
                    <a:pt x="5" y="3"/>
                    <a:pt x="7" y="1"/>
                  </a:cubicBezTo>
                  <a:cubicBezTo>
                    <a:pt x="6" y="0"/>
                    <a:pt x="6" y="0"/>
                    <a:pt x="6" y="0"/>
                  </a:cubicBezTo>
                  <a:cubicBezTo>
                    <a:pt x="2" y="3"/>
                    <a:pt x="0" y="7"/>
                    <a:pt x="0" y="11"/>
                  </a:cubicBezTo>
                  <a:cubicBezTo>
                    <a:pt x="0" y="16"/>
                    <a:pt x="2" y="19"/>
                    <a:pt x="6" y="22"/>
                  </a:cubicBezTo>
                  <a:lnTo>
                    <a:pt x="7" y="21"/>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9" name="Freeform 96"/>
            <p:cNvSpPr>
              <a:spLocks noEditPoints="1"/>
            </p:cNvSpPr>
            <p:nvPr/>
          </p:nvSpPr>
          <p:spPr bwMode="auto">
            <a:xfrm>
              <a:off x="4575174" y="3298825"/>
              <a:ext cx="49213" cy="49213"/>
            </a:xfrm>
            <a:custGeom>
              <a:avLst/>
              <a:gdLst>
                <a:gd name="T0" fmla="*/ 2 w 22"/>
                <a:gd name="T1" fmla="*/ 4 h 22"/>
                <a:gd name="T2" fmla="*/ 2 w 22"/>
                <a:gd name="T3" fmla="*/ 8 h 22"/>
                <a:gd name="T4" fmla="*/ 1 w 22"/>
                <a:gd name="T5" fmla="*/ 8 h 22"/>
                <a:gd name="T6" fmla="*/ 1 w 22"/>
                <a:gd name="T7" fmla="*/ 2 h 22"/>
                <a:gd name="T8" fmla="*/ 10 w 22"/>
                <a:gd name="T9" fmla="*/ 2 h 22"/>
                <a:gd name="T10" fmla="*/ 10 w 22"/>
                <a:gd name="T11" fmla="*/ 0 h 22"/>
                <a:gd name="T12" fmla="*/ 12 w 22"/>
                <a:gd name="T13" fmla="*/ 0 h 22"/>
                <a:gd name="T14" fmla="*/ 12 w 22"/>
                <a:gd name="T15" fmla="*/ 2 h 22"/>
                <a:gd name="T16" fmla="*/ 21 w 22"/>
                <a:gd name="T17" fmla="*/ 2 h 22"/>
                <a:gd name="T18" fmla="*/ 21 w 22"/>
                <a:gd name="T19" fmla="*/ 8 h 22"/>
                <a:gd name="T20" fmla="*/ 19 w 22"/>
                <a:gd name="T21" fmla="*/ 8 h 22"/>
                <a:gd name="T22" fmla="*/ 19 w 22"/>
                <a:gd name="T23" fmla="*/ 4 h 22"/>
                <a:gd name="T24" fmla="*/ 2 w 22"/>
                <a:gd name="T25" fmla="*/ 4 h 22"/>
                <a:gd name="T26" fmla="*/ 12 w 22"/>
                <a:gd name="T27" fmla="*/ 8 h 22"/>
                <a:gd name="T28" fmla="*/ 12 w 22"/>
                <a:gd name="T29" fmla="*/ 12 h 22"/>
                <a:gd name="T30" fmla="*/ 22 w 22"/>
                <a:gd name="T31" fmla="*/ 12 h 22"/>
                <a:gd name="T32" fmla="*/ 22 w 22"/>
                <a:gd name="T33" fmla="*/ 14 h 22"/>
                <a:gd name="T34" fmla="*/ 12 w 22"/>
                <a:gd name="T35" fmla="*/ 14 h 22"/>
                <a:gd name="T36" fmla="*/ 12 w 22"/>
                <a:gd name="T37" fmla="*/ 20 h 22"/>
                <a:gd name="T38" fmla="*/ 8 w 22"/>
                <a:gd name="T39" fmla="*/ 22 h 22"/>
                <a:gd name="T40" fmla="*/ 6 w 22"/>
                <a:gd name="T41" fmla="*/ 22 h 22"/>
                <a:gd name="T42" fmla="*/ 5 w 22"/>
                <a:gd name="T43" fmla="*/ 20 h 22"/>
                <a:gd name="T44" fmla="*/ 7 w 22"/>
                <a:gd name="T45" fmla="*/ 20 h 22"/>
                <a:gd name="T46" fmla="*/ 9 w 22"/>
                <a:gd name="T47" fmla="*/ 20 h 22"/>
                <a:gd name="T48" fmla="*/ 10 w 22"/>
                <a:gd name="T49" fmla="*/ 19 h 22"/>
                <a:gd name="T50" fmla="*/ 10 w 22"/>
                <a:gd name="T51" fmla="*/ 14 h 22"/>
                <a:gd name="T52" fmla="*/ 0 w 22"/>
                <a:gd name="T53" fmla="*/ 14 h 22"/>
                <a:gd name="T54" fmla="*/ 0 w 22"/>
                <a:gd name="T55" fmla="*/ 12 h 22"/>
                <a:gd name="T56" fmla="*/ 10 w 22"/>
                <a:gd name="T57" fmla="*/ 12 h 22"/>
                <a:gd name="T58" fmla="*/ 10 w 22"/>
                <a:gd name="T59" fmla="*/ 8 h 22"/>
                <a:gd name="T60" fmla="*/ 4 w 22"/>
                <a:gd name="T61" fmla="*/ 8 h 22"/>
                <a:gd name="T62" fmla="*/ 4 w 22"/>
                <a:gd name="T63" fmla="*/ 6 h 22"/>
                <a:gd name="T64" fmla="*/ 18 w 22"/>
                <a:gd name="T65" fmla="*/ 6 h 22"/>
                <a:gd name="T66" fmla="*/ 18 w 22"/>
                <a:gd name="T67" fmla="*/ 8 h 22"/>
                <a:gd name="T68" fmla="*/ 12 w 22"/>
                <a:gd name="T6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2">
                  <a:moveTo>
                    <a:pt x="2" y="4"/>
                  </a:moveTo>
                  <a:cubicBezTo>
                    <a:pt x="2" y="8"/>
                    <a:pt x="2" y="8"/>
                    <a:pt x="2" y="8"/>
                  </a:cubicBezTo>
                  <a:cubicBezTo>
                    <a:pt x="1" y="8"/>
                    <a:pt x="1" y="8"/>
                    <a:pt x="1" y="8"/>
                  </a:cubicBezTo>
                  <a:cubicBezTo>
                    <a:pt x="1" y="2"/>
                    <a:pt x="1" y="2"/>
                    <a:pt x="1" y="2"/>
                  </a:cubicBezTo>
                  <a:cubicBezTo>
                    <a:pt x="10" y="2"/>
                    <a:pt x="10" y="2"/>
                    <a:pt x="10" y="2"/>
                  </a:cubicBezTo>
                  <a:cubicBezTo>
                    <a:pt x="10" y="0"/>
                    <a:pt x="10" y="0"/>
                    <a:pt x="10" y="0"/>
                  </a:cubicBezTo>
                  <a:cubicBezTo>
                    <a:pt x="12" y="0"/>
                    <a:pt x="12" y="0"/>
                    <a:pt x="12" y="0"/>
                  </a:cubicBezTo>
                  <a:cubicBezTo>
                    <a:pt x="12" y="2"/>
                    <a:pt x="12" y="2"/>
                    <a:pt x="12" y="2"/>
                  </a:cubicBezTo>
                  <a:cubicBezTo>
                    <a:pt x="21" y="2"/>
                    <a:pt x="21" y="2"/>
                    <a:pt x="21" y="2"/>
                  </a:cubicBezTo>
                  <a:cubicBezTo>
                    <a:pt x="21" y="8"/>
                    <a:pt x="21" y="8"/>
                    <a:pt x="21" y="8"/>
                  </a:cubicBezTo>
                  <a:cubicBezTo>
                    <a:pt x="19" y="8"/>
                    <a:pt x="19" y="8"/>
                    <a:pt x="19" y="8"/>
                  </a:cubicBezTo>
                  <a:cubicBezTo>
                    <a:pt x="19" y="4"/>
                    <a:pt x="19" y="4"/>
                    <a:pt x="19" y="4"/>
                  </a:cubicBezTo>
                  <a:lnTo>
                    <a:pt x="2" y="4"/>
                  </a:lnTo>
                  <a:close/>
                  <a:moveTo>
                    <a:pt x="12" y="8"/>
                  </a:moveTo>
                  <a:cubicBezTo>
                    <a:pt x="12" y="12"/>
                    <a:pt x="12" y="12"/>
                    <a:pt x="12" y="12"/>
                  </a:cubicBezTo>
                  <a:cubicBezTo>
                    <a:pt x="22" y="12"/>
                    <a:pt x="22" y="12"/>
                    <a:pt x="22" y="12"/>
                  </a:cubicBezTo>
                  <a:cubicBezTo>
                    <a:pt x="22" y="14"/>
                    <a:pt x="22" y="14"/>
                    <a:pt x="22" y="14"/>
                  </a:cubicBezTo>
                  <a:cubicBezTo>
                    <a:pt x="12" y="14"/>
                    <a:pt x="12" y="14"/>
                    <a:pt x="12" y="14"/>
                  </a:cubicBezTo>
                  <a:cubicBezTo>
                    <a:pt x="12" y="20"/>
                    <a:pt x="12" y="20"/>
                    <a:pt x="12" y="20"/>
                  </a:cubicBezTo>
                  <a:cubicBezTo>
                    <a:pt x="12" y="22"/>
                    <a:pt x="11" y="22"/>
                    <a:pt x="8" y="22"/>
                  </a:cubicBezTo>
                  <a:cubicBezTo>
                    <a:pt x="6" y="22"/>
                    <a:pt x="6" y="22"/>
                    <a:pt x="6" y="22"/>
                  </a:cubicBezTo>
                  <a:cubicBezTo>
                    <a:pt x="5" y="20"/>
                    <a:pt x="5" y="20"/>
                    <a:pt x="5" y="20"/>
                  </a:cubicBezTo>
                  <a:cubicBezTo>
                    <a:pt x="7" y="20"/>
                    <a:pt x="7" y="20"/>
                    <a:pt x="7" y="20"/>
                  </a:cubicBezTo>
                  <a:cubicBezTo>
                    <a:pt x="8" y="20"/>
                    <a:pt x="8" y="20"/>
                    <a:pt x="9" y="20"/>
                  </a:cubicBezTo>
                  <a:cubicBezTo>
                    <a:pt x="10" y="20"/>
                    <a:pt x="10" y="20"/>
                    <a:pt x="10" y="19"/>
                  </a:cubicBezTo>
                  <a:cubicBezTo>
                    <a:pt x="10" y="14"/>
                    <a:pt x="10" y="14"/>
                    <a:pt x="10" y="14"/>
                  </a:cubicBezTo>
                  <a:cubicBezTo>
                    <a:pt x="0" y="14"/>
                    <a:pt x="0" y="14"/>
                    <a:pt x="0" y="14"/>
                  </a:cubicBezTo>
                  <a:cubicBezTo>
                    <a:pt x="0" y="12"/>
                    <a:pt x="0" y="12"/>
                    <a:pt x="0" y="12"/>
                  </a:cubicBezTo>
                  <a:cubicBezTo>
                    <a:pt x="10" y="12"/>
                    <a:pt x="10" y="12"/>
                    <a:pt x="10" y="12"/>
                  </a:cubicBezTo>
                  <a:cubicBezTo>
                    <a:pt x="10" y="8"/>
                    <a:pt x="10" y="8"/>
                    <a:pt x="10" y="8"/>
                  </a:cubicBezTo>
                  <a:cubicBezTo>
                    <a:pt x="4" y="8"/>
                    <a:pt x="4" y="8"/>
                    <a:pt x="4" y="8"/>
                  </a:cubicBezTo>
                  <a:cubicBezTo>
                    <a:pt x="4" y="6"/>
                    <a:pt x="4" y="6"/>
                    <a:pt x="4" y="6"/>
                  </a:cubicBezTo>
                  <a:cubicBezTo>
                    <a:pt x="18" y="6"/>
                    <a:pt x="18" y="6"/>
                    <a:pt x="18" y="6"/>
                  </a:cubicBezTo>
                  <a:cubicBezTo>
                    <a:pt x="18" y="8"/>
                    <a:pt x="18" y="8"/>
                    <a:pt x="18" y="8"/>
                  </a:cubicBezTo>
                  <a:lnTo>
                    <a:pt x="12" y="8"/>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0" name="Freeform 97"/>
            <p:cNvSpPr>
              <a:spLocks noEditPoints="1"/>
            </p:cNvSpPr>
            <p:nvPr/>
          </p:nvSpPr>
          <p:spPr bwMode="auto">
            <a:xfrm>
              <a:off x="4632324" y="3298825"/>
              <a:ext cx="49213" cy="49213"/>
            </a:xfrm>
            <a:custGeom>
              <a:avLst/>
              <a:gdLst>
                <a:gd name="T0" fmla="*/ 18 w 22"/>
                <a:gd name="T1" fmla="*/ 20 h 22"/>
                <a:gd name="T2" fmla="*/ 8 w 22"/>
                <a:gd name="T3" fmla="*/ 20 h 22"/>
                <a:gd name="T4" fmla="*/ 8 w 22"/>
                <a:gd name="T5" fmla="*/ 13 h 22"/>
                <a:gd name="T6" fmla="*/ 18 w 22"/>
                <a:gd name="T7" fmla="*/ 13 h 22"/>
                <a:gd name="T8" fmla="*/ 18 w 22"/>
                <a:gd name="T9" fmla="*/ 20 h 22"/>
                <a:gd name="T10" fmla="*/ 5 w 22"/>
                <a:gd name="T11" fmla="*/ 9 h 22"/>
                <a:gd name="T12" fmla="*/ 19 w 22"/>
                <a:gd name="T13" fmla="*/ 8 h 22"/>
                <a:gd name="T14" fmla="*/ 20 w 22"/>
                <a:gd name="T15" fmla="*/ 11 h 22"/>
                <a:gd name="T16" fmla="*/ 22 w 22"/>
                <a:gd name="T17" fmla="*/ 10 h 22"/>
                <a:gd name="T18" fmla="*/ 17 w 22"/>
                <a:gd name="T19" fmla="*/ 2 h 22"/>
                <a:gd name="T20" fmla="*/ 16 w 22"/>
                <a:gd name="T21" fmla="*/ 3 h 22"/>
                <a:gd name="T22" fmla="*/ 18 w 22"/>
                <a:gd name="T23" fmla="*/ 7 h 22"/>
                <a:gd name="T24" fmla="*/ 10 w 22"/>
                <a:gd name="T25" fmla="*/ 7 h 22"/>
                <a:gd name="T26" fmla="*/ 12 w 22"/>
                <a:gd name="T27" fmla="*/ 0 h 22"/>
                <a:gd name="T28" fmla="*/ 11 w 22"/>
                <a:gd name="T29" fmla="*/ 0 h 22"/>
                <a:gd name="T30" fmla="*/ 7 w 22"/>
                <a:gd name="T31" fmla="*/ 8 h 22"/>
                <a:gd name="T32" fmla="*/ 5 w 22"/>
                <a:gd name="T33" fmla="*/ 8 h 22"/>
                <a:gd name="T34" fmla="*/ 5 w 22"/>
                <a:gd name="T35" fmla="*/ 9 h 22"/>
                <a:gd name="T36" fmla="*/ 20 w 22"/>
                <a:gd name="T37" fmla="*/ 12 h 22"/>
                <a:gd name="T38" fmla="*/ 6 w 22"/>
                <a:gd name="T39" fmla="*/ 12 h 22"/>
                <a:gd name="T40" fmla="*/ 6 w 22"/>
                <a:gd name="T41" fmla="*/ 22 h 22"/>
                <a:gd name="T42" fmla="*/ 20 w 22"/>
                <a:gd name="T43" fmla="*/ 22 h 22"/>
                <a:gd name="T44" fmla="*/ 20 w 22"/>
                <a:gd name="T45" fmla="*/ 12 h 22"/>
                <a:gd name="T46" fmla="*/ 3 w 22"/>
                <a:gd name="T47" fmla="*/ 12 h 22"/>
                <a:gd name="T48" fmla="*/ 0 w 22"/>
                <a:gd name="T49" fmla="*/ 21 h 22"/>
                <a:gd name="T50" fmla="*/ 1 w 22"/>
                <a:gd name="T51" fmla="*/ 22 h 22"/>
                <a:gd name="T52" fmla="*/ 5 w 22"/>
                <a:gd name="T53" fmla="*/ 13 h 22"/>
                <a:gd name="T54" fmla="*/ 3 w 22"/>
                <a:gd name="T55" fmla="*/ 12 h 22"/>
                <a:gd name="T56" fmla="*/ 0 w 22"/>
                <a:gd name="T57" fmla="*/ 7 h 22"/>
                <a:gd name="T58" fmla="*/ 4 w 22"/>
                <a:gd name="T59" fmla="*/ 11 h 22"/>
                <a:gd name="T60" fmla="*/ 5 w 22"/>
                <a:gd name="T61" fmla="*/ 9 h 22"/>
                <a:gd name="T62" fmla="*/ 1 w 22"/>
                <a:gd name="T63" fmla="*/ 6 h 22"/>
                <a:gd name="T64" fmla="*/ 0 w 22"/>
                <a:gd name="T65" fmla="*/ 7 h 22"/>
                <a:gd name="T66" fmla="*/ 0 w 22"/>
                <a:gd name="T67" fmla="*/ 1 h 22"/>
                <a:gd name="T68" fmla="*/ 5 w 22"/>
                <a:gd name="T69" fmla="*/ 5 h 22"/>
                <a:gd name="T70" fmla="*/ 6 w 22"/>
                <a:gd name="T71" fmla="*/ 3 h 22"/>
                <a:gd name="T72" fmla="*/ 2 w 22"/>
                <a:gd name="T73" fmla="*/ 0 h 22"/>
                <a:gd name="T74" fmla="*/ 0 w 22"/>
                <a:gd name="T7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2">
                  <a:moveTo>
                    <a:pt x="18" y="20"/>
                  </a:moveTo>
                  <a:cubicBezTo>
                    <a:pt x="8" y="20"/>
                    <a:pt x="8" y="20"/>
                    <a:pt x="8" y="20"/>
                  </a:cubicBezTo>
                  <a:cubicBezTo>
                    <a:pt x="8" y="13"/>
                    <a:pt x="8" y="13"/>
                    <a:pt x="8" y="13"/>
                  </a:cubicBezTo>
                  <a:cubicBezTo>
                    <a:pt x="18" y="13"/>
                    <a:pt x="18" y="13"/>
                    <a:pt x="18" y="13"/>
                  </a:cubicBezTo>
                  <a:lnTo>
                    <a:pt x="18" y="20"/>
                  </a:lnTo>
                  <a:close/>
                  <a:moveTo>
                    <a:pt x="5" y="9"/>
                  </a:moveTo>
                  <a:cubicBezTo>
                    <a:pt x="13" y="9"/>
                    <a:pt x="15" y="9"/>
                    <a:pt x="19" y="8"/>
                  </a:cubicBezTo>
                  <a:cubicBezTo>
                    <a:pt x="19" y="9"/>
                    <a:pt x="20" y="10"/>
                    <a:pt x="20" y="11"/>
                  </a:cubicBezTo>
                  <a:cubicBezTo>
                    <a:pt x="22" y="10"/>
                    <a:pt x="22" y="10"/>
                    <a:pt x="22" y="10"/>
                  </a:cubicBezTo>
                  <a:cubicBezTo>
                    <a:pt x="20" y="7"/>
                    <a:pt x="19" y="5"/>
                    <a:pt x="17" y="2"/>
                  </a:cubicBezTo>
                  <a:cubicBezTo>
                    <a:pt x="16" y="3"/>
                    <a:pt x="16" y="3"/>
                    <a:pt x="16" y="3"/>
                  </a:cubicBezTo>
                  <a:cubicBezTo>
                    <a:pt x="17" y="5"/>
                    <a:pt x="17" y="5"/>
                    <a:pt x="18" y="7"/>
                  </a:cubicBezTo>
                  <a:cubicBezTo>
                    <a:pt x="15" y="7"/>
                    <a:pt x="13" y="7"/>
                    <a:pt x="10" y="7"/>
                  </a:cubicBezTo>
                  <a:cubicBezTo>
                    <a:pt x="11" y="5"/>
                    <a:pt x="11" y="3"/>
                    <a:pt x="12" y="0"/>
                  </a:cubicBezTo>
                  <a:cubicBezTo>
                    <a:pt x="11" y="0"/>
                    <a:pt x="11" y="0"/>
                    <a:pt x="11" y="0"/>
                  </a:cubicBezTo>
                  <a:cubicBezTo>
                    <a:pt x="10" y="3"/>
                    <a:pt x="9" y="5"/>
                    <a:pt x="7" y="8"/>
                  </a:cubicBezTo>
                  <a:cubicBezTo>
                    <a:pt x="5" y="8"/>
                    <a:pt x="5" y="8"/>
                    <a:pt x="5" y="8"/>
                  </a:cubicBezTo>
                  <a:lnTo>
                    <a:pt x="5" y="9"/>
                  </a:lnTo>
                  <a:close/>
                  <a:moveTo>
                    <a:pt x="20" y="12"/>
                  </a:moveTo>
                  <a:cubicBezTo>
                    <a:pt x="6" y="12"/>
                    <a:pt x="6" y="12"/>
                    <a:pt x="6" y="12"/>
                  </a:cubicBezTo>
                  <a:cubicBezTo>
                    <a:pt x="6" y="22"/>
                    <a:pt x="6" y="22"/>
                    <a:pt x="6" y="22"/>
                  </a:cubicBezTo>
                  <a:cubicBezTo>
                    <a:pt x="20" y="22"/>
                    <a:pt x="20" y="22"/>
                    <a:pt x="20" y="22"/>
                  </a:cubicBezTo>
                  <a:lnTo>
                    <a:pt x="20" y="12"/>
                  </a:lnTo>
                  <a:close/>
                  <a:moveTo>
                    <a:pt x="3" y="12"/>
                  </a:moveTo>
                  <a:cubicBezTo>
                    <a:pt x="2" y="16"/>
                    <a:pt x="1" y="18"/>
                    <a:pt x="0" y="21"/>
                  </a:cubicBezTo>
                  <a:cubicBezTo>
                    <a:pt x="1" y="22"/>
                    <a:pt x="1" y="22"/>
                    <a:pt x="1" y="22"/>
                  </a:cubicBezTo>
                  <a:cubicBezTo>
                    <a:pt x="3" y="20"/>
                    <a:pt x="3" y="18"/>
                    <a:pt x="5" y="13"/>
                  </a:cubicBezTo>
                  <a:lnTo>
                    <a:pt x="3" y="12"/>
                  </a:lnTo>
                  <a:close/>
                  <a:moveTo>
                    <a:pt x="0" y="7"/>
                  </a:moveTo>
                  <a:cubicBezTo>
                    <a:pt x="1" y="9"/>
                    <a:pt x="2" y="9"/>
                    <a:pt x="4" y="11"/>
                  </a:cubicBezTo>
                  <a:cubicBezTo>
                    <a:pt x="5" y="9"/>
                    <a:pt x="5" y="9"/>
                    <a:pt x="5" y="9"/>
                  </a:cubicBezTo>
                  <a:cubicBezTo>
                    <a:pt x="3" y="8"/>
                    <a:pt x="3" y="7"/>
                    <a:pt x="1" y="6"/>
                  </a:cubicBezTo>
                  <a:lnTo>
                    <a:pt x="0" y="7"/>
                  </a:lnTo>
                  <a:close/>
                  <a:moveTo>
                    <a:pt x="0" y="1"/>
                  </a:moveTo>
                  <a:cubicBezTo>
                    <a:pt x="2" y="3"/>
                    <a:pt x="3" y="3"/>
                    <a:pt x="5" y="5"/>
                  </a:cubicBezTo>
                  <a:cubicBezTo>
                    <a:pt x="6" y="3"/>
                    <a:pt x="6" y="3"/>
                    <a:pt x="6" y="3"/>
                  </a:cubicBezTo>
                  <a:cubicBezTo>
                    <a:pt x="4" y="2"/>
                    <a:pt x="3" y="1"/>
                    <a:pt x="2" y="0"/>
                  </a:cubicBezTo>
                  <a:lnTo>
                    <a:pt x="0" y="1"/>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1" name="Freeform 98"/>
            <p:cNvSpPr>
              <a:spLocks noEditPoints="1"/>
            </p:cNvSpPr>
            <p:nvPr/>
          </p:nvSpPr>
          <p:spPr bwMode="auto">
            <a:xfrm>
              <a:off x="4686299" y="3298825"/>
              <a:ext cx="47625" cy="49213"/>
            </a:xfrm>
            <a:custGeom>
              <a:avLst/>
              <a:gdLst>
                <a:gd name="T0" fmla="*/ 21 w 21"/>
                <a:gd name="T1" fmla="*/ 0 h 22"/>
                <a:gd name="T2" fmla="*/ 19 w 21"/>
                <a:gd name="T3" fmla="*/ 0 h 22"/>
                <a:gd name="T4" fmla="*/ 19 w 21"/>
                <a:gd name="T5" fmla="*/ 22 h 22"/>
                <a:gd name="T6" fmla="*/ 21 w 21"/>
                <a:gd name="T7" fmla="*/ 22 h 22"/>
                <a:gd name="T8" fmla="*/ 21 w 21"/>
                <a:gd name="T9" fmla="*/ 0 h 22"/>
                <a:gd name="T10" fmla="*/ 4 w 21"/>
                <a:gd name="T11" fmla="*/ 0 h 22"/>
                <a:gd name="T12" fmla="*/ 3 w 21"/>
                <a:gd name="T13" fmla="*/ 0 h 22"/>
                <a:gd name="T14" fmla="*/ 3 w 21"/>
                <a:gd name="T15" fmla="*/ 10 h 22"/>
                <a:gd name="T16" fmla="*/ 0 w 21"/>
                <a:gd name="T17" fmla="*/ 21 h 22"/>
                <a:gd name="T18" fmla="*/ 1 w 21"/>
                <a:gd name="T19" fmla="*/ 22 h 22"/>
                <a:gd name="T20" fmla="*/ 4 w 21"/>
                <a:gd name="T21" fmla="*/ 10 h 22"/>
                <a:gd name="T22" fmla="*/ 4 w 21"/>
                <a:gd name="T23" fmla="*/ 0 h 22"/>
                <a:gd name="T24" fmla="*/ 12 w 21"/>
                <a:gd name="T25" fmla="*/ 1 h 22"/>
                <a:gd name="T26" fmla="*/ 11 w 21"/>
                <a:gd name="T27" fmla="*/ 1 h 22"/>
                <a:gd name="T28" fmla="*/ 11 w 21"/>
                <a:gd name="T29" fmla="*/ 20 h 22"/>
                <a:gd name="T30" fmla="*/ 12 w 21"/>
                <a:gd name="T31" fmla="*/ 20 h 22"/>
                <a:gd name="T32" fmla="*/ 12 w 21"/>
                <a:gd name="T3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2">
                  <a:moveTo>
                    <a:pt x="21" y="0"/>
                  </a:moveTo>
                  <a:cubicBezTo>
                    <a:pt x="19" y="0"/>
                    <a:pt x="19" y="0"/>
                    <a:pt x="19" y="0"/>
                  </a:cubicBezTo>
                  <a:cubicBezTo>
                    <a:pt x="19" y="22"/>
                    <a:pt x="19" y="22"/>
                    <a:pt x="19" y="22"/>
                  </a:cubicBezTo>
                  <a:cubicBezTo>
                    <a:pt x="21" y="22"/>
                    <a:pt x="21" y="22"/>
                    <a:pt x="21" y="22"/>
                  </a:cubicBezTo>
                  <a:lnTo>
                    <a:pt x="21" y="0"/>
                  </a:lnTo>
                  <a:close/>
                  <a:moveTo>
                    <a:pt x="4" y="0"/>
                  </a:moveTo>
                  <a:cubicBezTo>
                    <a:pt x="3" y="0"/>
                    <a:pt x="3" y="0"/>
                    <a:pt x="3" y="0"/>
                  </a:cubicBezTo>
                  <a:cubicBezTo>
                    <a:pt x="3" y="10"/>
                    <a:pt x="3" y="10"/>
                    <a:pt x="3" y="10"/>
                  </a:cubicBezTo>
                  <a:cubicBezTo>
                    <a:pt x="2" y="16"/>
                    <a:pt x="2" y="18"/>
                    <a:pt x="0" y="21"/>
                  </a:cubicBezTo>
                  <a:cubicBezTo>
                    <a:pt x="1" y="22"/>
                    <a:pt x="1" y="22"/>
                    <a:pt x="1" y="22"/>
                  </a:cubicBezTo>
                  <a:cubicBezTo>
                    <a:pt x="4" y="19"/>
                    <a:pt x="4" y="16"/>
                    <a:pt x="4" y="10"/>
                  </a:cubicBezTo>
                  <a:lnTo>
                    <a:pt x="4" y="0"/>
                  </a:lnTo>
                  <a:close/>
                  <a:moveTo>
                    <a:pt x="12" y="1"/>
                  </a:moveTo>
                  <a:cubicBezTo>
                    <a:pt x="11" y="1"/>
                    <a:pt x="11" y="1"/>
                    <a:pt x="11" y="1"/>
                  </a:cubicBezTo>
                  <a:cubicBezTo>
                    <a:pt x="11" y="20"/>
                    <a:pt x="11" y="20"/>
                    <a:pt x="11" y="20"/>
                  </a:cubicBezTo>
                  <a:cubicBezTo>
                    <a:pt x="12" y="20"/>
                    <a:pt x="12" y="20"/>
                    <a:pt x="12" y="20"/>
                  </a:cubicBezTo>
                  <a:lnTo>
                    <a:pt x="12" y="1"/>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2" name="Oval 99"/>
            <p:cNvSpPr>
              <a:spLocks noChangeArrowheads="1"/>
            </p:cNvSpPr>
            <p:nvPr/>
          </p:nvSpPr>
          <p:spPr bwMode="auto">
            <a:xfrm>
              <a:off x="4746624" y="3316287"/>
              <a:ext cx="11113" cy="14288"/>
            </a:xfrm>
            <a:prstGeom prst="ellipse">
              <a:avLst/>
            </a:pr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3" name="Freeform 100"/>
            <p:cNvSpPr>
              <a:spLocks/>
            </p:cNvSpPr>
            <p:nvPr/>
          </p:nvSpPr>
          <p:spPr bwMode="auto">
            <a:xfrm>
              <a:off x="4768849" y="3298825"/>
              <a:ext cx="52388" cy="49213"/>
            </a:xfrm>
            <a:custGeom>
              <a:avLst/>
              <a:gdLst>
                <a:gd name="T0" fmla="*/ 10 w 23"/>
                <a:gd name="T1" fmla="*/ 9 h 22"/>
                <a:gd name="T2" fmla="*/ 1 w 23"/>
                <a:gd name="T3" fmla="*/ 19 h 22"/>
                <a:gd name="T4" fmla="*/ 0 w 23"/>
                <a:gd name="T5" fmla="*/ 17 h 22"/>
                <a:gd name="T6" fmla="*/ 10 w 23"/>
                <a:gd name="T7" fmla="*/ 6 h 22"/>
                <a:gd name="T8" fmla="*/ 1 w 23"/>
                <a:gd name="T9" fmla="*/ 6 h 22"/>
                <a:gd name="T10" fmla="*/ 1 w 23"/>
                <a:gd name="T11" fmla="*/ 4 h 22"/>
                <a:gd name="T12" fmla="*/ 10 w 23"/>
                <a:gd name="T13" fmla="*/ 4 h 22"/>
                <a:gd name="T14" fmla="*/ 10 w 23"/>
                <a:gd name="T15" fmla="*/ 0 h 22"/>
                <a:gd name="T16" fmla="*/ 12 w 23"/>
                <a:gd name="T17" fmla="*/ 0 h 22"/>
                <a:gd name="T18" fmla="*/ 12 w 23"/>
                <a:gd name="T19" fmla="*/ 4 h 22"/>
                <a:gd name="T20" fmla="*/ 22 w 23"/>
                <a:gd name="T21" fmla="*/ 4 h 22"/>
                <a:gd name="T22" fmla="*/ 22 w 23"/>
                <a:gd name="T23" fmla="*/ 6 h 22"/>
                <a:gd name="T24" fmla="*/ 12 w 23"/>
                <a:gd name="T25" fmla="*/ 6 h 22"/>
                <a:gd name="T26" fmla="*/ 23 w 23"/>
                <a:gd name="T27" fmla="*/ 18 h 22"/>
                <a:gd name="T28" fmla="*/ 21 w 23"/>
                <a:gd name="T29" fmla="*/ 19 h 22"/>
                <a:gd name="T30" fmla="*/ 12 w 23"/>
                <a:gd name="T31" fmla="*/ 8 h 22"/>
                <a:gd name="T32" fmla="*/ 12 w 23"/>
                <a:gd name="T33" fmla="*/ 22 h 22"/>
                <a:gd name="T34" fmla="*/ 10 w 23"/>
                <a:gd name="T35" fmla="*/ 22 h 22"/>
                <a:gd name="T36" fmla="*/ 10 w 23"/>
                <a:gd name="T3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22">
                  <a:moveTo>
                    <a:pt x="10" y="9"/>
                  </a:moveTo>
                  <a:cubicBezTo>
                    <a:pt x="8" y="13"/>
                    <a:pt x="5" y="16"/>
                    <a:pt x="1" y="19"/>
                  </a:cubicBezTo>
                  <a:cubicBezTo>
                    <a:pt x="0" y="17"/>
                    <a:pt x="0" y="17"/>
                    <a:pt x="0" y="17"/>
                  </a:cubicBezTo>
                  <a:cubicBezTo>
                    <a:pt x="5" y="14"/>
                    <a:pt x="8" y="11"/>
                    <a:pt x="10" y="6"/>
                  </a:cubicBezTo>
                  <a:cubicBezTo>
                    <a:pt x="1" y="6"/>
                    <a:pt x="1" y="6"/>
                    <a:pt x="1" y="6"/>
                  </a:cubicBezTo>
                  <a:cubicBezTo>
                    <a:pt x="1" y="4"/>
                    <a:pt x="1" y="4"/>
                    <a:pt x="1" y="4"/>
                  </a:cubicBezTo>
                  <a:cubicBezTo>
                    <a:pt x="10" y="4"/>
                    <a:pt x="10" y="4"/>
                    <a:pt x="10" y="4"/>
                  </a:cubicBezTo>
                  <a:cubicBezTo>
                    <a:pt x="10" y="0"/>
                    <a:pt x="10" y="0"/>
                    <a:pt x="10" y="0"/>
                  </a:cubicBezTo>
                  <a:cubicBezTo>
                    <a:pt x="12" y="0"/>
                    <a:pt x="12" y="0"/>
                    <a:pt x="12" y="0"/>
                  </a:cubicBezTo>
                  <a:cubicBezTo>
                    <a:pt x="12" y="4"/>
                    <a:pt x="12" y="4"/>
                    <a:pt x="12" y="4"/>
                  </a:cubicBezTo>
                  <a:cubicBezTo>
                    <a:pt x="22" y="4"/>
                    <a:pt x="22" y="4"/>
                    <a:pt x="22" y="4"/>
                  </a:cubicBezTo>
                  <a:cubicBezTo>
                    <a:pt x="22" y="6"/>
                    <a:pt x="22" y="6"/>
                    <a:pt x="22" y="6"/>
                  </a:cubicBezTo>
                  <a:cubicBezTo>
                    <a:pt x="12" y="6"/>
                    <a:pt x="12" y="6"/>
                    <a:pt x="12" y="6"/>
                  </a:cubicBezTo>
                  <a:cubicBezTo>
                    <a:pt x="15" y="11"/>
                    <a:pt x="18" y="14"/>
                    <a:pt x="23" y="18"/>
                  </a:cubicBezTo>
                  <a:cubicBezTo>
                    <a:pt x="21" y="19"/>
                    <a:pt x="21" y="19"/>
                    <a:pt x="21" y="19"/>
                  </a:cubicBezTo>
                  <a:cubicBezTo>
                    <a:pt x="17" y="16"/>
                    <a:pt x="14" y="12"/>
                    <a:pt x="12" y="8"/>
                  </a:cubicBezTo>
                  <a:cubicBezTo>
                    <a:pt x="12" y="22"/>
                    <a:pt x="12" y="22"/>
                    <a:pt x="12" y="22"/>
                  </a:cubicBezTo>
                  <a:cubicBezTo>
                    <a:pt x="10" y="22"/>
                    <a:pt x="10" y="22"/>
                    <a:pt x="10" y="22"/>
                  </a:cubicBezTo>
                  <a:lnTo>
                    <a:pt x="10" y="9"/>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4" name="Freeform 101"/>
            <p:cNvSpPr>
              <a:spLocks noEditPoints="1"/>
            </p:cNvSpPr>
            <p:nvPr/>
          </p:nvSpPr>
          <p:spPr bwMode="auto">
            <a:xfrm>
              <a:off x="4825999" y="3298825"/>
              <a:ext cx="49213" cy="49213"/>
            </a:xfrm>
            <a:custGeom>
              <a:avLst/>
              <a:gdLst>
                <a:gd name="T0" fmla="*/ 14 w 22"/>
                <a:gd name="T1" fmla="*/ 3 h 22"/>
                <a:gd name="T2" fmla="*/ 19 w 22"/>
                <a:gd name="T3" fmla="*/ 6 h 22"/>
                <a:gd name="T4" fmla="*/ 4 w 22"/>
                <a:gd name="T5" fmla="*/ 6 h 22"/>
                <a:gd name="T6" fmla="*/ 12 w 22"/>
                <a:gd name="T7" fmla="*/ 7 h 22"/>
                <a:gd name="T8" fmla="*/ 6 w 22"/>
                <a:gd name="T9" fmla="*/ 9 h 22"/>
                <a:gd name="T10" fmla="*/ 12 w 22"/>
                <a:gd name="T11" fmla="*/ 11 h 22"/>
                <a:gd name="T12" fmla="*/ 6 w 22"/>
                <a:gd name="T13" fmla="*/ 13 h 22"/>
                <a:gd name="T14" fmla="*/ 12 w 22"/>
                <a:gd name="T15" fmla="*/ 15 h 22"/>
                <a:gd name="T16" fmla="*/ 4 w 22"/>
                <a:gd name="T17" fmla="*/ 17 h 22"/>
                <a:gd name="T18" fmla="*/ 12 w 22"/>
                <a:gd name="T19" fmla="*/ 18 h 22"/>
                <a:gd name="T20" fmla="*/ 14 w 22"/>
                <a:gd name="T21" fmla="*/ 22 h 22"/>
                <a:gd name="T22" fmla="*/ 22 w 22"/>
                <a:gd name="T23" fmla="*/ 18 h 22"/>
                <a:gd name="T24" fmla="*/ 14 w 22"/>
                <a:gd name="T25" fmla="*/ 17 h 22"/>
                <a:gd name="T26" fmla="*/ 21 w 22"/>
                <a:gd name="T27" fmla="*/ 15 h 22"/>
                <a:gd name="T28" fmla="*/ 14 w 22"/>
                <a:gd name="T29" fmla="*/ 13 h 22"/>
                <a:gd name="T30" fmla="*/ 20 w 22"/>
                <a:gd name="T31" fmla="*/ 11 h 22"/>
                <a:gd name="T32" fmla="*/ 22 w 22"/>
                <a:gd name="T33" fmla="*/ 7 h 22"/>
                <a:gd name="T34" fmla="*/ 20 w 22"/>
                <a:gd name="T35" fmla="*/ 6 h 22"/>
                <a:gd name="T36" fmla="*/ 14 w 22"/>
                <a:gd name="T37" fmla="*/ 2 h 22"/>
                <a:gd name="T38" fmla="*/ 12 w 22"/>
                <a:gd name="T39" fmla="*/ 0 h 22"/>
                <a:gd name="T40" fmla="*/ 6 w 22"/>
                <a:gd name="T41" fmla="*/ 2 h 22"/>
                <a:gd name="T42" fmla="*/ 12 w 22"/>
                <a:gd name="T43" fmla="*/ 3 h 22"/>
                <a:gd name="T44" fmla="*/ 4 w 22"/>
                <a:gd name="T45" fmla="*/ 6 h 22"/>
                <a:gd name="T46" fmla="*/ 19 w 22"/>
                <a:gd name="T47" fmla="*/ 9 h 22"/>
                <a:gd name="T48" fmla="*/ 14 w 22"/>
                <a:gd name="T49" fmla="*/ 7 h 22"/>
                <a:gd name="T50" fmla="*/ 1 w 22"/>
                <a:gd name="T51" fmla="*/ 22 h 22"/>
                <a:gd name="T52" fmla="*/ 3 w 22"/>
                <a:gd name="T53" fmla="*/ 11 h 22"/>
                <a:gd name="T54" fmla="*/ 1 w 22"/>
                <a:gd name="T55" fmla="*/ 22 h 22"/>
                <a:gd name="T56" fmla="*/ 4 w 22"/>
                <a:gd name="T57" fmla="*/ 11 h 22"/>
                <a:gd name="T58" fmla="*/ 1 w 22"/>
                <a:gd name="T59" fmla="*/ 6 h 22"/>
                <a:gd name="T60" fmla="*/ 0 w 22"/>
                <a:gd name="T61" fmla="*/ 1 h 22"/>
                <a:gd name="T62" fmla="*/ 5 w 22"/>
                <a:gd name="T63" fmla="*/ 3 h 22"/>
                <a:gd name="T64" fmla="*/ 0 w 22"/>
                <a:gd name="T6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2">
                  <a:moveTo>
                    <a:pt x="14" y="6"/>
                  </a:moveTo>
                  <a:cubicBezTo>
                    <a:pt x="14" y="3"/>
                    <a:pt x="14" y="3"/>
                    <a:pt x="14" y="3"/>
                  </a:cubicBezTo>
                  <a:cubicBezTo>
                    <a:pt x="19" y="3"/>
                    <a:pt x="19" y="3"/>
                    <a:pt x="19" y="3"/>
                  </a:cubicBezTo>
                  <a:cubicBezTo>
                    <a:pt x="19" y="6"/>
                    <a:pt x="19" y="6"/>
                    <a:pt x="19" y="6"/>
                  </a:cubicBezTo>
                  <a:lnTo>
                    <a:pt x="14" y="6"/>
                  </a:lnTo>
                  <a:close/>
                  <a:moveTo>
                    <a:pt x="4" y="6"/>
                  </a:moveTo>
                  <a:cubicBezTo>
                    <a:pt x="4" y="7"/>
                    <a:pt x="4" y="7"/>
                    <a:pt x="4" y="7"/>
                  </a:cubicBezTo>
                  <a:cubicBezTo>
                    <a:pt x="12" y="7"/>
                    <a:pt x="12" y="7"/>
                    <a:pt x="12" y="7"/>
                  </a:cubicBezTo>
                  <a:cubicBezTo>
                    <a:pt x="12" y="9"/>
                    <a:pt x="12" y="9"/>
                    <a:pt x="12" y="9"/>
                  </a:cubicBezTo>
                  <a:cubicBezTo>
                    <a:pt x="6" y="9"/>
                    <a:pt x="6" y="9"/>
                    <a:pt x="6" y="9"/>
                  </a:cubicBezTo>
                  <a:cubicBezTo>
                    <a:pt x="6" y="11"/>
                    <a:pt x="6" y="11"/>
                    <a:pt x="6" y="11"/>
                  </a:cubicBezTo>
                  <a:cubicBezTo>
                    <a:pt x="12" y="11"/>
                    <a:pt x="12" y="11"/>
                    <a:pt x="12" y="11"/>
                  </a:cubicBezTo>
                  <a:cubicBezTo>
                    <a:pt x="12" y="13"/>
                    <a:pt x="12" y="13"/>
                    <a:pt x="12" y="13"/>
                  </a:cubicBezTo>
                  <a:cubicBezTo>
                    <a:pt x="6" y="13"/>
                    <a:pt x="6" y="13"/>
                    <a:pt x="6" y="13"/>
                  </a:cubicBezTo>
                  <a:cubicBezTo>
                    <a:pt x="6" y="15"/>
                    <a:pt x="6" y="15"/>
                    <a:pt x="6" y="15"/>
                  </a:cubicBezTo>
                  <a:cubicBezTo>
                    <a:pt x="12" y="15"/>
                    <a:pt x="12" y="15"/>
                    <a:pt x="12" y="15"/>
                  </a:cubicBezTo>
                  <a:cubicBezTo>
                    <a:pt x="12" y="17"/>
                    <a:pt x="12" y="17"/>
                    <a:pt x="12" y="17"/>
                  </a:cubicBezTo>
                  <a:cubicBezTo>
                    <a:pt x="4" y="17"/>
                    <a:pt x="4" y="17"/>
                    <a:pt x="4" y="17"/>
                  </a:cubicBezTo>
                  <a:cubicBezTo>
                    <a:pt x="4" y="18"/>
                    <a:pt x="4" y="18"/>
                    <a:pt x="4" y="18"/>
                  </a:cubicBezTo>
                  <a:cubicBezTo>
                    <a:pt x="12" y="18"/>
                    <a:pt x="12" y="18"/>
                    <a:pt x="12" y="18"/>
                  </a:cubicBezTo>
                  <a:cubicBezTo>
                    <a:pt x="12" y="22"/>
                    <a:pt x="12" y="22"/>
                    <a:pt x="12" y="22"/>
                  </a:cubicBezTo>
                  <a:cubicBezTo>
                    <a:pt x="14" y="22"/>
                    <a:pt x="14" y="22"/>
                    <a:pt x="14" y="22"/>
                  </a:cubicBezTo>
                  <a:cubicBezTo>
                    <a:pt x="14" y="18"/>
                    <a:pt x="14" y="18"/>
                    <a:pt x="14" y="18"/>
                  </a:cubicBezTo>
                  <a:cubicBezTo>
                    <a:pt x="22" y="18"/>
                    <a:pt x="22" y="18"/>
                    <a:pt x="22" y="18"/>
                  </a:cubicBezTo>
                  <a:cubicBezTo>
                    <a:pt x="22" y="17"/>
                    <a:pt x="22" y="17"/>
                    <a:pt x="22" y="17"/>
                  </a:cubicBezTo>
                  <a:cubicBezTo>
                    <a:pt x="14" y="17"/>
                    <a:pt x="14" y="17"/>
                    <a:pt x="14" y="17"/>
                  </a:cubicBezTo>
                  <a:cubicBezTo>
                    <a:pt x="14" y="15"/>
                    <a:pt x="14" y="15"/>
                    <a:pt x="14" y="15"/>
                  </a:cubicBezTo>
                  <a:cubicBezTo>
                    <a:pt x="21" y="15"/>
                    <a:pt x="21" y="15"/>
                    <a:pt x="21" y="15"/>
                  </a:cubicBezTo>
                  <a:cubicBezTo>
                    <a:pt x="21" y="13"/>
                    <a:pt x="21" y="13"/>
                    <a:pt x="21" y="13"/>
                  </a:cubicBezTo>
                  <a:cubicBezTo>
                    <a:pt x="14" y="13"/>
                    <a:pt x="14" y="13"/>
                    <a:pt x="14" y="13"/>
                  </a:cubicBezTo>
                  <a:cubicBezTo>
                    <a:pt x="14" y="11"/>
                    <a:pt x="14" y="11"/>
                    <a:pt x="14" y="11"/>
                  </a:cubicBezTo>
                  <a:cubicBezTo>
                    <a:pt x="20" y="11"/>
                    <a:pt x="20" y="11"/>
                    <a:pt x="20" y="11"/>
                  </a:cubicBezTo>
                  <a:cubicBezTo>
                    <a:pt x="20" y="7"/>
                    <a:pt x="20" y="7"/>
                    <a:pt x="20" y="7"/>
                  </a:cubicBezTo>
                  <a:cubicBezTo>
                    <a:pt x="22" y="7"/>
                    <a:pt x="22" y="7"/>
                    <a:pt x="22" y="7"/>
                  </a:cubicBezTo>
                  <a:cubicBezTo>
                    <a:pt x="22" y="6"/>
                    <a:pt x="22" y="6"/>
                    <a:pt x="22" y="6"/>
                  </a:cubicBezTo>
                  <a:cubicBezTo>
                    <a:pt x="20" y="6"/>
                    <a:pt x="20" y="6"/>
                    <a:pt x="20" y="6"/>
                  </a:cubicBezTo>
                  <a:cubicBezTo>
                    <a:pt x="20" y="2"/>
                    <a:pt x="20" y="2"/>
                    <a:pt x="20" y="2"/>
                  </a:cubicBezTo>
                  <a:cubicBezTo>
                    <a:pt x="14" y="2"/>
                    <a:pt x="14" y="2"/>
                    <a:pt x="14" y="2"/>
                  </a:cubicBezTo>
                  <a:cubicBezTo>
                    <a:pt x="14" y="0"/>
                    <a:pt x="14" y="0"/>
                    <a:pt x="14" y="0"/>
                  </a:cubicBezTo>
                  <a:cubicBezTo>
                    <a:pt x="12" y="0"/>
                    <a:pt x="12" y="0"/>
                    <a:pt x="12" y="0"/>
                  </a:cubicBezTo>
                  <a:cubicBezTo>
                    <a:pt x="12" y="2"/>
                    <a:pt x="12" y="2"/>
                    <a:pt x="12" y="2"/>
                  </a:cubicBezTo>
                  <a:cubicBezTo>
                    <a:pt x="6" y="2"/>
                    <a:pt x="6" y="2"/>
                    <a:pt x="6" y="2"/>
                  </a:cubicBezTo>
                  <a:cubicBezTo>
                    <a:pt x="6" y="3"/>
                    <a:pt x="6" y="3"/>
                    <a:pt x="6" y="3"/>
                  </a:cubicBezTo>
                  <a:cubicBezTo>
                    <a:pt x="12" y="3"/>
                    <a:pt x="12" y="3"/>
                    <a:pt x="12" y="3"/>
                  </a:cubicBezTo>
                  <a:cubicBezTo>
                    <a:pt x="12" y="6"/>
                    <a:pt x="12" y="6"/>
                    <a:pt x="12" y="6"/>
                  </a:cubicBezTo>
                  <a:lnTo>
                    <a:pt x="4" y="6"/>
                  </a:lnTo>
                  <a:close/>
                  <a:moveTo>
                    <a:pt x="19" y="7"/>
                  </a:moveTo>
                  <a:cubicBezTo>
                    <a:pt x="19" y="9"/>
                    <a:pt x="19" y="9"/>
                    <a:pt x="19" y="9"/>
                  </a:cubicBezTo>
                  <a:cubicBezTo>
                    <a:pt x="14" y="9"/>
                    <a:pt x="14" y="9"/>
                    <a:pt x="14" y="9"/>
                  </a:cubicBezTo>
                  <a:cubicBezTo>
                    <a:pt x="14" y="7"/>
                    <a:pt x="14" y="7"/>
                    <a:pt x="14" y="7"/>
                  </a:cubicBezTo>
                  <a:lnTo>
                    <a:pt x="19" y="7"/>
                  </a:lnTo>
                  <a:close/>
                  <a:moveTo>
                    <a:pt x="1" y="22"/>
                  </a:moveTo>
                  <a:cubicBezTo>
                    <a:pt x="3" y="19"/>
                    <a:pt x="4" y="17"/>
                    <a:pt x="4" y="13"/>
                  </a:cubicBezTo>
                  <a:cubicBezTo>
                    <a:pt x="3" y="11"/>
                    <a:pt x="3" y="11"/>
                    <a:pt x="3" y="11"/>
                  </a:cubicBezTo>
                  <a:cubicBezTo>
                    <a:pt x="2" y="15"/>
                    <a:pt x="1" y="19"/>
                    <a:pt x="0" y="21"/>
                  </a:cubicBezTo>
                  <a:lnTo>
                    <a:pt x="1" y="22"/>
                  </a:lnTo>
                  <a:close/>
                  <a:moveTo>
                    <a:pt x="0" y="8"/>
                  </a:moveTo>
                  <a:cubicBezTo>
                    <a:pt x="2" y="9"/>
                    <a:pt x="2" y="9"/>
                    <a:pt x="4" y="11"/>
                  </a:cubicBezTo>
                  <a:cubicBezTo>
                    <a:pt x="5" y="9"/>
                    <a:pt x="5" y="9"/>
                    <a:pt x="5" y="9"/>
                  </a:cubicBezTo>
                  <a:cubicBezTo>
                    <a:pt x="3" y="8"/>
                    <a:pt x="2" y="7"/>
                    <a:pt x="1" y="6"/>
                  </a:cubicBezTo>
                  <a:lnTo>
                    <a:pt x="0" y="8"/>
                  </a:lnTo>
                  <a:close/>
                  <a:moveTo>
                    <a:pt x="0" y="1"/>
                  </a:moveTo>
                  <a:cubicBezTo>
                    <a:pt x="2" y="3"/>
                    <a:pt x="3" y="3"/>
                    <a:pt x="4" y="4"/>
                  </a:cubicBezTo>
                  <a:cubicBezTo>
                    <a:pt x="5" y="3"/>
                    <a:pt x="5" y="3"/>
                    <a:pt x="5" y="3"/>
                  </a:cubicBezTo>
                  <a:cubicBezTo>
                    <a:pt x="4" y="2"/>
                    <a:pt x="3" y="1"/>
                    <a:pt x="1" y="0"/>
                  </a:cubicBezTo>
                  <a:lnTo>
                    <a:pt x="0" y="1"/>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5" name="Freeform 102"/>
            <p:cNvSpPr>
              <a:spLocks noEditPoints="1"/>
            </p:cNvSpPr>
            <p:nvPr/>
          </p:nvSpPr>
          <p:spPr bwMode="auto">
            <a:xfrm>
              <a:off x="4879974" y="3298825"/>
              <a:ext cx="47625" cy="49213"/>
            </a:xfrm>
            <a:custGeom>
              <a:avLst/>
              <a:gdLst>
                <a:gd name="T0" fmla="*/ 5 w 21"/>
                <a:gd name="T1" fmla="*/ 0 h 22"/>
                <a:gd name="T2" fmla="*/ 3 w 21"/>
                <a:gd name="T3" fmla="*/ 0 h 22"/>
                <a:gd name="T4" fmla="*/ 3 w 21"/>
                <a:gd name="T5" fmla="*/ 10 h 22"/>
                <a:gd name="T6" fmla="*/ 0 w 21"/>
                <a:gd name="T7" fmla="*/ 21 h 22"/>
                <a:gd name="T8" fmla="*/ 2 w 21"/>
                <a:gd name="T9" fmla="*/ 22 h 22"/>
                <a:gd name="T10" fmla="*/ 5 w 21"/>
                <a:gd name="T11" fmla="*/ 10 h 22"/>
                <a:gd name="T12" fmla="*/ 5 w 21"/>
                <a:gd name="T13" fmla="*/ 0 h 22"/>
                <a:gd name="T14" fmla="*/ 13 w 21"/>
                <a:gd name="T15" fmla="*/ 1 h 22"/>
                <a:gd name="T16" fmla="*/ 11 w 21"/>
                <a:gd name="T17" fmla="*/ 1 h 22"/>
                <a:gd name="T18" fmla="*/ 11 w 21"/>
                <a:gd name="T19" fmla="*/ 20 h 22"/>
                <a:gd name="T20" fmla="*/ 13 w 21"/>
                <a:gd name="T21" fmla="*/ 20 h 22"/>
                <a:gd name="T22" fmla="*/ 13 w 21"/>
                <a:gd name="T23" fmla="*/ 1 h 22"/>
                <a:gd name="T24" fmla="*/ 21 w 21"/>
                <a:gd name="T25" fmla="*/ 0 h 22"/>
                <a:gd name="T26" fmla="*/ 20 w 21"/>
                <a:gd name="T27" fmla="*/ 0 h 22"/>
                <a:gd name="T28" fmla="*/ 20 w 21"/>
                <a:gd name="T29" fmla="*/ 22 h 22"/>
                <a:gd name="T30" fmla="*/ 21 w 21"/>
                <a:gd name="T31" fmla="*/ 22 h 22"/>
                <a:gd name="T32" fmla="*/ 21 w 21"/>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2">
                  <a:moveTo>
                    <a:pt x="5" y="0"/>
                  </a:moveTo>
                  <a:cubicBezTo>
                    <a:pt x="3" y="0"/>
                    <a:pt x="3" y="0"/>
                    <a:pt x="3" y="0"/>
                  </a:cubicBezTo>
                  <a:cubicBezTo>
                    <a:pt x="3" y="10"/>
                    <a:pt x="3" y="10"/>
                    <a:pt x="3" y="10"/>
                  </a:cubicBezTo>
                  <a:cubicBezTo>
                    <a:pt x="3" y="16"/>
                    <a:pt x="2" y="18"/>
                    <a:pt x="0" y="21"/>
                  </a:cubicBezTo>
                  <a:cubicBezTo>
                    <a:pt x="2" y="22"/>
                    <a:pt x="2" y="22"/>
                    <a:pt x="2" y="22"/>
                  </a:cubicBezTo>
                  <a:cubicBezTo>
                    <a:pt x="4" y="19"/>
                    <a:pt x="5" y="16"/>
                    <a:pt x="5" y="10"/>
                  </a:cubicBezTo>
                  <a:lnTo>
                    <a:pt x="5" y="0"/>
                  </a:lnTo>
                  <a:close/>
                  <a:moveTo>
                    <a:pt x="13" y="1"/>
                  </a:moveTo>
                  <a:cubicBezTo>
                    <a:pt x="11" y="1"/>
                    <a:pt x="11" y="1"/>
                    <a:pt x="11" y="1"/>
                  </a:cubicBezTo>
                  <a:cubicBezTo>
                    <a:pt x="11" y="20"/>
                    <a:pt x="11" y="20"/>
                    <a:pt x="11" y="20"/>
                  </a:cubicBezTo>
                  <a:cubicBezTo>
                    <a:pt x="13" y="20"/>
                    <a:pt x="13" y="20"/>
                    <a:pt x="13" y="20"/>
                  </a:cubicBezTo>
                  <a:lnTo>
                    <a:pt x="13" y="1"/>
                  </a:lnTo>
                  <a:close/>
                  <a:moveTo>
                    <a:pt x="21" y="0"/>
                  </a:moveTo>
                  <a:cubicBezTo>
                    <a:pt x="20" y="0"/>
                    <a:pt x="20" y="0"/>
                    <a:pt x="20" y="0"/>
                  </a:cubicBezTo>
                  <a:cubicBezTo>
                    <a:pt x="20" y="22"/>
                    <a:pt x="20" y="22"/>
                    <a:pt x="20" y="22"/>
                  </a:cubicBezTo>
                  <a:cubicBezTo>
                    <a:pt x="21" y="22"/>
                    <a:pt x="21" y="22"/>
                    <a:pt x="21" y="22"/>
                  </a:cubicBezTo>
                  <a:lnTo>
                    <a:pt x="21" y="0"/>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6" name="Freeform 103"/>
            <p:cNvSpPr>
              <a:spLocks/>
            </p:cNvSpPr>
            <p:nvPr/>
          </p:nvSpPr>
          <p:spPr bwMode="auto">
            <a:xfrm>
              <a:off x="4940299" y="3316287"/>
              <a:ext cx="14288" cy="14288"/>
            </a:xfrm>
            <a:custGeom>
              <a:avLst/>
              <a:gdLst>
                <a:gd name="T0" fmla="*/ 6 w 6"/>
                <a:gd name="T1" fmla="*/ 3 h 6"/>
                <a:gd name="T2" fmla="*/ 3 w 6"/>
                <a:gd name="T3" fmla="*/ 6 h 6"/>
                <a:gd name="T4" fmla="*/ 0 w 6"/>
                <a:gd name="T5" fmla="*/ 3 h 6"/>
                <a:gd name="T6" fmla="*/ 3 w 6"/>
                <a:gd name="T7" fmla="*/ 0 h 6"/>
                <a:gd name="T8" fmla="*/ 6 w 6"/>
                <a:gd name="T9" fmla="*/ 3 h 6"/>
              </a:gdLst>
              <a:ahLst/>
              <a:cxnLst>
                <a:cxn ang="0">
                  <a:pos x="T0" y="T1"/>
                </a:cxn>
                <a:cxn ang="0">
                  <a:pos x="T2" y="T3"/>
                </a:cxn>
                <a:cxn ang="0">
                  <a:pos x="T4" y="T5"/>
                </a:cxn>
                <a:cxn ang="0">
                  <a:pos x="T6" y="T7"/>
                </a:cxn>
                <a:cxn ang="0">
                  <a:pos x="T8" y="T9"/>
                </a:cxn>
              </a:cxnLst>
              <a:rect l="0" t="0" r="r" b="b"/>
              <a:pathLst>
                <a:path w="6" h="6">
                  <a:moveTo>
                    <a:pt x="6" y="3"/>
                  </a:moveTo>
                  <a:cubicBezTo>
                    <a:pt x="6" y="5"/>
                    <a:pt x="5" y="6"/>
                    <a:pt x="3" y="6"/>
                  </a:cubicBezTo>
                  <a:cubicBezTo>
                    <a:pt x="2" y="6"/>
                    <a:pt x="0" y="5"/>
                    <a:pt x="0" y="3"/>
                  </a:cubicBezTo>
                  <a:cubicBezTo>
                    <a:pt x="0" y="2"/>
                    <a:pt x="2" y="0"/>
                    <a:pt x="3" y="0"/>
                  </a:cubicBezTo>
                  <a:cubicBezTo>
                    <a:pt x="4" y="0"/>
                    <a:pt x="6" y="2"/>
                    <a:pt x="6" y="3"/>
                  </a:cubicBez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7" name="Freeform 104"/>
            <p:cNvSpPr>
              <a:spLocks noEditPoints="1"/>
            </p:cNvSpPr>
            <p:nvPr/>
          </p:nvSpPr>
          <p:spPr bwMode="auto">
            <a:xfrm>
              <a:off x="4962524" y="3298825"/>
              <a:ext cx="52388" cy="49213"/>
            </a:xfrm>
            <a:custGeom>
              <a:avLst/>
              <a:gdLst>
                <a:gd name="T0" fmla="*/ 8 w 23"/>
                <a:gd name="T1" fmla="*/ 10 h 22"/>
                <a:gd name="T2" fmla="*/ 8 w 23"/>
                <a:gd name="T3" fmla="*/ 9 h 22"/>
                <a:gd name="T4" fmla="*/ 14 w 23"/>
                <a:gd name="T5" fmla="*/ 9 h 22"/>
                <a:gd name="T6" fmla="*/ 14 w 23"/>
                <a:gd name="T7" fmla="*/ 5 h 22"/>
                <a:gd name="T8" fmla="*/ 8 w 23"/>
                <a:gd name="T9" fmla="*/ 5 h 22"/>
                <a:gd name="T10" fmla="*/ 8 w 23"/>
                <a:gd name="T11" fmla="*/ 3 h 22"/>
                <a:gd name="T12" fmla="*/ 14 w 23"/>
                <a:gd name="T13" fmla="*/ 3 h 22"/>
                <a:gd name="T14" fmla="*/ 14 w 23"/>
                <a:gd name="T15" fmla="*/ 0 h 22"/>
                <a:gd name="T16" fmla="*/ 16 w 23"/>
                <a:gd name="T17" fmla="*/ 0 h 22"/>
                <a:gd name="T18" fmla="*/ 16 w 23"/>
                <a:gd name="T19" fmla="*/ 3 h 22"/>
                <a:gd name="T20" fmla="*/ 22 w 23"/>
                <a:gd name="T21" fmla="*/ 3 h 22"/>
                <a:gd name="T22" fmla="*/ 22 w 23"/>
                <a:gd name="T23" fmla="*/ 5 h 22"/>
                <a:gd name="T24" fmla="*/ 16 w 23"/>
                <a:gd name="T25" fmla="*/ 5 h 22"/>
                <a:gd name="T26" fmla="*/ 16 w 23"/>
                <a:gd name="T27" fmla="*/ 9 h 22"/>
                <a:gd name="T28" fmla="*/ 23 w 23"/>
                <a:gd name="T29" fmla="*/ 9 h 22"/>
                <a:gd name="T30" fmla="*/ 23 w 23"/>
                <a:gd name="T31" fmla="*/ 10 h 22"/>
                <a:gd name="T32" fmla="*/ 8 w 23"/>
                <a:gd name="T33" fmla="*/ 10 h 22"/>
                <a:gd name="T34" fmla="*/ 7 w 23"/>
                <a:gd name="T35" fmla="*/ 13 h 22"/>
                <a:gd name="T36" fmla="*/ 6 w 23"/>
                <a:gd name="T37" fmla="*/ 9 h 22"/>
                <a:gd name="T38" fmla="*/ 6 w 23"/>
                <a:gd name="T39" fmla="*/ 22 h 22"/>
                <a:gd name="T40" fmla="*/ 4 w 23"/>
                <a:gd name="T41" fmla="*/ 22 h 22"/>
                <a:gd name="T42" fmla="*/ 4 w 23"/>
                <a:gd name="T43" fmla="*/ 11 h 22"/>
                <a:gd name="T44" fmla="*/ 1 w 23"/>
                <a:gd name="T45" fmla="*/ 16 h 22"/>
                <a:gd name="T46" fmla="*/ 0 w 23"/>
                <a:gd name="T47" fmla="*/ 14 h 22"/>
                <a:gd name="T48" fmla="*/ 4 w 23"/>
                <a:gd name="T49" fmla="*/ 7 h 22"/>
                <a:gd name="T50" fmla="*/ 1 w 23"/>
                <a:gd name="T51" fmla="*/ 7 h 22"/>
                <a:gd name="T52" fmla="*/ 1 w 23"/>
                <a:gd name="T53" fmla="*/ 5 h 22"/>
                <a:gd name="T54" fmla="*/ 4 w 23"/>
                <a:gd name="T55" fmla="*/ 5 h 22"/>
                <a:gd name="T56" fmla="*/ 4 w 23"/>
                <a:gd name="T57" fmla="*/ 0 h 22"/>
                <a:gd name="T58" fmla="*/ 6 w 23"/>
                <a:gd name="T59" fmla="*/ 0 h 22"/>
                <a:gd name="T60" fmla="*/ 6 w 23"/>
                <a:gd name="T61" fmla="*/ 5 h 22"/>
                <a:gd name="T62" fmla="*/ 8 w 23"/>
                <a:gd name="T63" fmla="*/ 5 h 22"/>
                <a:gd name="T64" fmla="*/ 8 w 23"/>
                <a:gd name="T65" fmla="*/ 7 h 22"/>
                <a:gd name="T66" fmla="*/ 6 w 23"/>
                <a:gd name="T67" fmla="*/ 7 h 22"/>
                <a:gd name="T68" fmla="*/ 8 w 23"/>
                <a:gd name="T69" fmla="*/ 11 h 22"/>
                <a:gd name="T70" fmla="*/ 7 w 23"/>
                <a:gd name="T71" fmla="*/ 13 h 22"/>
                <a:gd name="T72" fmla="*/ 14 w 23"/>
                <a:gd name="T73" fmla="*/ 11 h 22"/>
                <a:gd name="T74" fmla="*/ 16 w 23"/>
                <a:gd name="T75" fmla="*/ 11 h 22"/>
                <a:gd name="T76" fmla="*/ 16 w 23"/>
                <a:gd name="T77" fmla="*/ 14 h 22"/>
                <a:gd name="T78" fmla="*/ 22 w 23"/>
                <a:gd name="T79" fmla="*/ 14 h 22"/>
                <a:gd name="T80" fmla="*/ 22 w 23"/>
                <a:gd name="T81" fmla="*/ 15 h 22"/>
                <a:gd name="T82" fmla="*/ 16 w 23"/>
                <a:gd name="T83" fmla="*/ 15 h 22"/>
                <a:gd name="T84" fmla="*/ 16 w 23"/>
                <a:gd name="T85" fmla="*/ 20 h 22"/>
                <a:gd name="T86" fmla="*/ 23 w 23"/>
                <a:gd name="T87" fmla="*/ 20 h 22"/>
                <a:gd name="T88" fmla="*/ 23 w 23"/>
                <a:gd name="T89" fmla="*/ 22 h 22"/>
                <a:gd name="T90" fmla="*/ 6 w 23"/>
                <a:gd name="T91" fmla="*/ 22 h 22"/>
                <a:gd name="T92" fmla="*/ 6 w 23"/>
                <a:gd name="T93" fmla="*/ 20 h 22"/>
                <a:gd name="T94" fmla="*/ 14 w 23"/>
                <a:gd name="T95" fmla="*/ 20 h 22"/>
                <a:gd name="T96" fmla="*/ 14 w 23"/>
                <a:gd name="T97" fmla="*/ 15 h 22"/>
                <a:gd name="T98" fmla="*/ 8 w 23"/>
                <a:gd name="T99" fmla="*/ 15 h 22"/>
                <a:gd name="T100" fmla="*/ 8 w 23"/>
                <a:gd name="T101" fmla="*/ 14 h 22"/>
                <a:gd name="T102" fmla="*/ 14 w 23"/>
                <a:gd name="T103" fmla="*/ 14 h 22"/>
                <a:gd name="T104" fmla="*/ 14 w 23"/>
                <a:gd name="T10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22">
                  <a:moveTo>
                    <a:pt x="8" y="10"/>
                  </a:moveTo>
                  <a:cubicBezTo>
                    <a:pt x="8" y="9"/>
                    <a:pt x="8" y="9"/>
                    <a:pt x="8" y="9"/>
                  </a:cubicBezTo>
                  <a:cubicBezTo>
                    <a:pt x="14" y="9"/>
                    <a:pt x="14" y="9"/>
                    <a:pt x="14" y="9"/>
                  </a:cubicBezTo>
                  <a:cubicBezTo>
                    <a:pt x="14" y="5"/>
                    <a:pt x="14" y="5"/>
                    <a:pt x="14" y="5"/>
                  </a:cubicBezTo>
                  <a:cubicBezTo>
                    <a:pt x="8" y="5"/>
                    <a:pt x="8" y="5"/>
                    <a:pt x="8" y="5"/>
                  </a:cubicBezTo>
                  <a:cubicBezTo>
                    <a:pt x="8" y="3"/>
                    <a:pt x="8" y="3"/>
                    <a:pt x="8" y="3"/>
                  </a:cubicBezTo>
                  <a:cubicBezTo>
                    <a:pt x="14" y="3"/>
                    <a:pt x="14" y="3"/>
                    <a:pt x="14" y="3"/>
                  </a:cubicBezTo>
                  <a:cubicBezTo>
                    <a:pt x="14" y="0"/>
                    <a:pt x="14" y="0"/>
                    <a:pt x="14" y="0"/>
                  </a:cubicBezTo>
                  <a:cubicBezTo>
                    <a:pt x="16" y="0"/>
                    <a:pt x="16" y="0"/>
                    <a:pt x="16" y="0"/>
                  </a:cubicBezTo>
                  <a:cubicBezTo>
                    <a:pt x="16" y="3"/>
                    <a:pt x="16" y="3"/>
                    <a:pt x="16" y="3"/>
                  </a:cubicBezTo>
                  <a:cubicBezTo>
                    <a:pt x="22" y="3"/>
                    <a:pt x="22" y="3"/>
                    <a:pt x="22" y="3"/>
                  </a:cubicBezTo>
                  <a:cubicBezTo>
                    <a:pt x="22" y="5"/>
                    <a:pt x="22" y="5"/>
                    <a:pt x="22" y="5"/>
                  </a:cubicBezTo>
                  <a:cubicBezTo>
                    <a:pt x="16" y="5"/>
                    <a:pt x="16" y="5"/>
                    <a:pt x="16" y="5"/>
                  </a:cubicBezTo>
                  <a:cubicBezTo>
                    <a:pt x="16" y="9"/>
                    <a:pt x="16" y="9"/>
                    <a:pt x="16" y="9"/>
                  </a:cubicBezTo>
                  <a:cubicBezTo>
                    <a:pt x="23" y="9"/>
                    <a:pt x="23" y="9"/>
                    <a:pt x="23" y="9"/>
                  </a:cubicBezTo>
                  <a:cubicBezTo>
                    <a:pt x="23" y="10"/>
                    <a:pt x="23" y="10"/>
                    <a:pt x="23" y="10"/>
                  </a:cubicBezTo>
                  <a:lnTo>
                    <a:pt x="8" y="10"/>
                  </a:lnTo>
                  <a:close/>
                  <a:moveTo>
                    <a:pt x="7" y="13"/>
                  </a:moveTo>
                  <a:cubicBezTo>
                    <a:pt x="6" y="11"/>
                    <a:pt x="6" y="11"/>
                    <a:pt x="6" y="9"/>
                  </a:cubicBezTo>
                  <a:cubicBezTo>
                    <a:pt x="6" y="22"/>
                    <a:pt x="6" y="22"/>
                    <a:pt x="6" y="22"/>
                  </a:cubicBezTo>
                  <a:cubicBezTo>
                    <a:pt x="4" y="22"/>
                    <a:pt x="4" y="22"/>
                    <a:pt x="4" y="22"/>
                  </a:cubicBezTo>
                  <a:cubicBezTo>
                    <a:pt x="4" y="11"/>
                    <a:pt x="4" y="11"/>
                    <a:pt x="4" y="11"/>
                  </a:cubicBezTo>
                  <a:cubicBezTo>
                    <a:pt x="3" y="13"/>
                    <a:pt x="3" y="14"/>
                    <a:pt x="1" y="16"/>
                  </a:cubicBezTo>
                  <a:cubicBezTo>
                    <a:pt x="0" y="14"/>
                    <a:pt x="0" y="14"/>
                    <a:pt x="0" y="14"/>
                  </a:cubicBezTo>
                  <a:cubicBezTo>
                    <a:pt x="2" y="12"/>
                    <a:pt x="3" y="9"/>
                    <a:pt x="4" y="7"/>
                  </a:cubicBezTo>
                  <a:cubicBezTo>
                    <a:pt x="1" y="7"/>
                    <a:pt x="1" y="7"/>
                    <a:pt x="1" y="7"/>
                  </a:cubicBezTo>
                  <a:cubicBezTo>
                    <a:pt x="1" y="5"/>
                    <a:pt x="1" y="5"/>
                    <a:pt x="1" y="5"/>
                  </a:cubicBezTo>
                  <a:cubicBezTo>
                    <a:pt x="4" y="5"/>
                    <a:pt x="4" y="5"/>
                    <a:pt x="4" y="5"/>
                  </a:cubicBezTo>
                  <a:cubicBezTo>
                    <a:pt x="4" y="0"/>
                    <a:pt x="4" y="0"/>
                    <a:pt x="4" y="0"/>
                  </a:cubicBezTo>
                  <a:cubicBezTo>
                    <a:pt x="6" y="0"/>
                    <a:pt x="6" y="0"/>
                    <a:pt x="6" y="0"/>
                  </a:cubicBezTo>
                  <a:cubicBezTo>
                    <a:pt x="6" y="5"/>
                    <a:pt x="6" y="5"/>
                    <a:pt x="6" y="5"/>
                  </a:cubicBezTo>
                  <a:cubicBezTo>
                    <a:pt x="8" y="5"/>
                    <a:pt x="8" y="5"/>
                    <a:pt x="8" y="5"/>
                  </a:cubicBezTo>
                  <a:cubicBezTo>
                    <a:pt x="8" y="7"/>
                    <a:pt x="8" y="7"/>
                    <a:pt x="8" y="7"/>
                  </a:cubicBezTo>
                  <a:cubicBezTo>
                    <a:pt x="6" y="7"/>
                    <a:pt x="6" y="7"/>
                    <a:pt x="6" y="7"/>
                  </a:cubicBezTo>
                  <a:cubicBezTo>
                    <a:pt x="6" y="8"/>
                    <a:pt x="7" y="10"/>
                    <a:pt x="8" y="11"/>
                  </a:cubicBezTo>
                  <a:lnTo>
                    <a:pt x="7" y="13"/>
                  </a:lnTo>
                  <a:close/>
                  <a:moveTo>
                    <a:pt x="14" y="11"/>
                  </a:moveTo>
                  <a:cubicBezTo>
                    <a:pt x="16" y="11"/>
                    <a:pt x="16" y="11"/>
                    <a:pt x="16" y="11"/>
                  </a:cubicBezTo>
                  <a:cubicBezTo>
                    <a:pt x="16" y="14"/>
                    <a:pt x="16" y="14"/>
                    <a:pt x="16" y="14"/>
                  </a:cubicBezTo>
                  <a:cubicBezTo>
                    <a:pt x="22" y="14"/>
                    <a:pt x="22" y="14"/>
                    <a:pt x="22" y="14"/>
                  </a:cubicBezTo>
                  <a:cubicBezTo>
                    <a:pt x="22" y="15"/>
                    <a:pt x="22" y="15"/>
                    <a:pt x="22" y="15"/>
                  </a:cubicBezTo>
                  <a:cubicBezTo>
                    <a:pt x="16" y="15"/>
                    <a:pt x="16" y="15"/>
                    <a:pt x="16" y="15"/>
                  </a:cubicBezTo>
                  <a:cubicBezTo>
                    <a:pt x="16" y="20"/>
                    <a:pt x="16" y="20"/>
                    <a:pt x="16" y="20"/>
                  </a:cubicBezTo>
                  <a:cubicBezTo>
                    <a:pt x="23" y="20"/>
                    <a:pt x="23" y="20"/>
                    <a:pt x="23" y="20"/>
                  </a:cubicBezTo>
                  <a:cubicBezTo>
                    <a:pt x="23" y="22"/>
                    <a:pt x="23" y="22"/>
                    <a:pt x="23" y="22"/>
                  </a:cubicBezTo>
                  <a:cubicBezTo>
                    <a:pt x="6" y="22"/>
                    <a:pt x="6" y="22"/>
                    <a:pt x="6" y="22"/>
                  </a:cubicBezTo>
                  <a:cubicBezTo>
                    <a:pt x="6" y="20"/>
                    <a:pt x="6" y="20"/>
                    <a:pt x="6" y="20"/>
                  </a:cubicBezTo>
                  <a:cubicBezTo>
                    <a:pt x="14" y="20"/>
                    <a:pt x="14" y="20"/>
                    <a:pt x="14" y="20"/>
                  </a:cubicBezTo>
                  <a:cubicBezTo>
                    <a:pt x="14" y="15"/>
                    <a:pt x="14" y="15"/>
                    <a:pt x="14" y="15"/>
                  </a:cubicBezTo>
                  <a:cubicBezTo>
                    <a:pt x="8" y="15"/>
                    <a:pt x="8" y="15"/>
                    <a:pt x="8" y="15"/>
                  </a:cubicBezTo>
                  <a:cubicBezTo>
                    <a:pt x="8" y="14"/>
                    <a:pt x="8" y="14"/>
                    <a:pt x="8" y="14"/>
                  </a:cubicBezTo>
                  <a:cubicBezTo>
                    <a:pt x="14" y="14"/>
                    <a:pt x="14" y="14"/>
                    <a:pt x="14" y="14"/>
                  </a:cubicBezTo>
                  <a:lnTo>
                    <a:pt x="14" y="11"/>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8" name="Freeform 105"/>
            <p:cNvSpPr>
              <a:spLocks noEditPoints="1"/>
            </p:cNvSpPr>
            <p:nvPr/>
          </p:nvSpPr>
          <p:spPr bwMode="auto">
            <a:xfrm>
              <a:off x="5019674" y="3298825"/>
              <a:ext cx="46038" cy="49213"/>
            </a:xfrm>
            <a:custGeom>
              <a:avLst/>
              <a:gdLst>
                <a:gd name="T0" fmla="*/ 5 w 21"/>
                <a:gd name="T1" fmla="*/ 10 h 22"/>
                <a:gd name="T2" fmla="*/ 1 w 21"/>
                <a:gd name="T3" fmla="*/ 22 h 22"/>
                <a:gd name="T4" fmla="*/ 0 w 21"/>
                <a:gd name="T5" fmla="*/ 21 h 22"/>
                <a:gd name="T6" fmla="*/ 3 w 21"/>
                <a:gd name="T7" fmla="*/ 10 h 22"/>
                <a:gd name="T8" fmla="*/ 3 w 21"/>
                <a:gd name="T9" fmla="*/ 0 h 22"/>
                <a:gd name="T10" fmla="*/ 5 w 21"/>
                <a:gd name="T11" fmla="*/ 0 h 22"/>
                <a:gd name="T12" fmla="*/ 5 w 21"/>
                <a:gd name="T13" fmla="*/ 10 h 22"/>
                <a:gd name="T14" fmla="*/ 12 w 21"/>
                <a:gd name="T15" fmla="*/ 20 h 22"/>
                <a:gd name="T16" fmla="*/ 11 w 21"/>
                <a:gd name="T17" fmla="*/ 20 h 22"/>
                <a:gd name="T18" fmla="*/ 11 w 21"/>
                <a:gd name="T19" fmla="*/ 1 h 22"/>
                <a:gd name="T20" fmla="*/ 12 w 21"/>
                <a:gd name="T21" fmla="*/ 1 h 22"/>
                <a:gd name="T22" fmla="*/ 12 w 21"/>
                <a:gd name="T23" fmla="*/ 20 h 22"/>
                <a:gd name="T24" fmla="*/ 21 w 21"/>
                <a:gd name="T25" fmla="*/ 22 h 22"/>
                <a:gd name="T26" fmla="*/ 19 w 21"/>
                <a:gd name="T27" fmla="*/ 22 h 22"/>
                <a:gd name="T28" fmla="*/ 19 w 21"/>
                <a:gd name="T29" fmla="*/ 0 h 22"/>
                <a:gd name="T30" fmla="*/ 21 w 21"/>
                <a:gd name="T31" fmla="*/ 0 h 22"/>
                <a:gd name="T32" fmla="*/ 21 w 21"/>
                <a:gd name="T3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2">
                  <a:moveTo>
                    <a:pt x="5" y="10"/>
                  </a:moveTo>
                  <a:cubicBezTo>
                    <a:pt x="4" y="16"/>
                    <a:pt x="4" y="19"/>
                    <a:pt x="1" y="22"/>
                  </a:cubicBezTo>
                  <a:cubicBezTo>
                    <a:pt x="0" y="21"/>
                    <a:pt x="0" y="21"/>
                    <a:pt x="0" y="21"/>
                  </a:cubicBezTo>
                  <a:cubicBezTo>
                    <a:pt x="2" y="18"/>
                    <a:pt x="3" y="16"/>
                    <a:pt x="3" y="10"/>
                  </a:cubicBezTo>
                  <a:cubicBezTo>
                    <a:pt x="3" y="0"/>
                    <a:pt x="3" y="0"/>
                    <a:pt x="3" y="0"/>
                  </a:cubicBezTo>
                  <a:cubicBezTo>
                    <a:pt x="5" y="0"/>
                    <a:pt x="5" y="0"/>
                    <a:pt x="5" y="0"/>
                  </a:cubicBezTo>
                  <a:lnTo>
                    <a:pt x="5" y="10"/>
                  </a:lnTo>
                  <a:close/>
                  <a:moveTo>
                    <a:pt x="12" y="20"/>
                  </a:moveTo>
                  <a:cubicBezTo>
                    <a:pt x="11" y="20"/>
                    <a:pt x="11" y="20"/>
                    <a:pt x="11" y="20"/>
                  </a:cubicBezTo>
                  <a:cubicBezTo>
                    <a:pt x="11" y="1"/>
                    <a:pt x="11" y="1"/>
                    <a:pt x="11" y="1"/>
                  </a:cubicBezTo>
                  <a:cubicBezTo>
                    <a:pt x="12" y="1"/>
                    <a:pt x="12" y="1"/>
                    <a:pt x="12" y="1"/>
                  </a:cubicBezTo>
                  <a:lnTo>
                    <a:pt x="12" y="20"/>
                  </a:lnTo>
                  <a:close/>
                  <a:moveTo>
                    <a:pt x="21" y="22"/>
                  </a:moveTo>
                  <a:cubicBezTo>
                    <a:pt x="19" y="22"/>
                    <a:pt x="19" y="22"/>
                    <a:pt x="19" y="22"/>
                  </a:cubicBezTo>
                  <a:cubicBezTo>
                    <a:pt x="19" y="0"/>
                    <a:pt x="19" y="0"/>
                    <a:pt x="19" y="0"/>
                  </a:cubicBezTo>
                  <a:cubicBezTo>
                    <a:pt x="21" y="0"/>
                    <a:pt x="21" y="0"/>
                    <a:pt x="21" y="0"/>
                  </a:cubicBezTo>
                  <a:lnTo>
                    <a:pt x="21" y="22"/>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9" name="Freeform 106"/>
            <p:cNvSpPr>
              <a:spLocks/>
            </p:cNvSpPr>
            <p:nvPr/>
          </p:nvSpPr>
          <p:spPr bwMode="auto">
            <a:xfrm>
              <a:off x="5073649" y="3298825"/>
              <a:ext cx="15875" cy="49213"/>
            </a:xfrm>
            <a:custGeom>
              <a:avLst/>
              <a:gdLst>
                <a:gd name="T0" fmla="*/ 1 w 7"/>
                <a:gd name="T1" fmla="*/ 22 h 22"/>
                <a:gd name="T2" fmla="*/ 7 w 7"/>
                <a:gd name="T3" fmla="*/ 11 h 22"/>
                <a:gd name="T4" fmla="*/ 1 w 7"/>
                <a:gd name="T5" fmla="*/ 0 h 22"/>
                <a:gd name="T6" fmla="*/ 0 w 7"/>
                <a:gd name="T7" fmla="*/ 1 h 22"/>
                <a:gd name="T8" fmla="*/ 3 w 7"/>
                <a:gd name="T9" fmla="*/ 4 h 22"/>
                <a:gd name="T10" fmla="*/ 5 w 7"/>
                <a:gd name="T11" fmla="*/ 11 h 22"/>
                <a:gd name="T12" fmla="*/ 3 w 7"/>
                <a:gd name="T13" fmla="*/ 17 h 22"/>
                <a:gd name="T14" fmla="*/ 0 w 7"/>
                <a:gd name="T15" fmla="*/ 21 h 22"/>
                <a:gd name="T16" fmla="*/ 1 w 7"/>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2">
                  <a:moveTo>
                    <a:pt x="1" y="22"/>
                  </a:moveTo>
                  <a:cubicBezTo>
                    <a:pt x="5" y="19"/>
                    <a:pt x="7" y="16"/>
                    <a:pt x="7" y="11"/>
                  </a:cubicBezTo>
                  <a:cubicBezTo>
                    <a:pt x="7" y="7"/>
                    <a:pt x="5" y="3"/>
                    <a:pt x="1" y="0"/>
                  </a:cubicBezTo>
                  <a:cubicBezTo>
                    <a:pt x="0" y="1"/>
                    <a:pt x="0" y="1"/>
                    <a:pt x="0" y="1"/>
                  </a:cubicBezTo>
                  <a:cubicBezTo>
                    <a:pt x="2" y="2"/>
                    <a:pt x="2" y="3"/>
                    <a:pt x="3" y="4"/>
                  </a:cubicBezTo>
                  <a:cubicBezTo>
                    <a:pt x="4" y="6"/>
                    <a:pt x="5" y="8"/>
                    <a:pt x="5" y="11"/>
                  </a:cubicBezTo>
                  <a:cubicBezTo>
                    <a:pt x="5" y="13"/>
                    <a:pt x="5" y="16"/>
                    <a:pt x="3" y="17"/>
                  </a:cubicBezTo>
                  <a:cubicBezTo>
                    <a:pt x="3" y="19"/>
                    <a:pt x="2" y="19"/>
                    <a:pt x="0" y="21"/>
                  </a:cubicBezTo>
                  <a:lnTo>
                    <a:pt x="1" y="22"/>
                  </a:lnTo>
                  <a:close/>
                </a:path>
              </a:pathLst>
            </a:custGeom>
            <a:solidFill>
              <a:srgbClr val="FFFFFF"/>
            </a:solid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26" name="Freeform 113"/>
            <p:cNvSpPr>
              <a:spLocks noEditPoints="1"/>
            </p:cNvSpPr>
            <p:nvPr/>
          </p:nvSpPr>
          <p:spPr bwMode="auto">
            <a:xfrm>
              <a:off x="7218362" y="4662487"/>
              <a:ext cx="79375" cy="84138"/>
            </a:xfrm>
            <a:custGeom>
              <a:avLst/>
              <a:gdLst>
                <a:gd name="T0" fmla="*/ 30 w 35"/>
                <a:gd name="T1" fmla="*/ 6 h 37"/>
                <a:gd name="T2" fmla="*/ 20 w 35"/>
                <a:gd name="T3" fmla="*/ 15 h 37"/>
                <a:gd name="T4" fmla="*/ 12 w 35"/>
                <a:gd name="T5" fmla="*/ 9 h 37"/>
                <a:gd name="T6" fmla="*/ 15 w 35"/>
                <a:gd name="T7" fmla="*/ 6 h 37"/>
                <a:gd name="T8" fmla="*/ 30 w 35"/>
                <a:gd name="T9" fmla="*/ 6 h 37"/>
                <a:gd name="T10" fmla="*/ 14 w 35"/>
                <a:gd name="T11" fmla="*/ 21 h 37"/>
                <a:gd name="T12" fmla="*/ 23 w 35"/>
                <a:gd name="T13" fmla="*/ 16 h 37"/>
                <a:gd name="T14" fmla="*/ 33 w 35"/>
                <a:gd name="T15" fmla="*/ 6 h 37"/>
                <a:gd name="T16" fmla="*/ 33 w 35"/>
                <a:gd name="T17" fmla="*/ 4 h 37"/>
                <a:gd name="T18" fmla="*/ 17 w 35"/>
                <a:gd name="T19" fmla="*/ 4 h 37"/>
                <a:gd name="T20" fmla="*/ 19 w 35"/>
                <a:gd name="T21" fmla="*/ 1 h 37"/>
                <a:gd name="T22" fmla="*/ 16 w 35"/>
                <a:gd name="T23" fmla="*/ 0 h 37"/>
                <a:gd name="T24" fmla="*/ 2 w 35"/>
                <a:gd name="T25" fmla="*/ 11 h 37"/>
                <a:gd name="T26" fmla="*/ 4 w 35"/>
                <a:gd name="T27" fmla="*/ 14 h 37"/>
                <a:gd name="T28" fmla="*/ 9 w 35"/>
                <a:gd name="T29" fmla="*/ 11 h 37"/>
                <a:gd name="T30" fmla="*/ 17 w 35"/>
                <a:gd name="T31" fmla="*/ 17 h 37"/>
                <a:gd name="T32" fmla="*/ 0 w 35"/>
                <a:gd name="T33" fmla="*/ 22 h 37"/>
                <a:gd name="T34" fmla="*/ 2 w 35"/>
                <a:gd name="T35" fmla="*/ 25 h 37"/>
                <a:gd name="T36" fmla="*/ 9 w 35"/>
                <a:gd name="T37" fmla="*/ 23 h 37"/>
                <a:gd name="T38" fmla="*/ 9 w 35"/>
                <a:gd name="T39" fmla="*/ 37 h 37"/>
                <a:gd name="T40" fmla="*/ 35 w 35"/>
                <a:gd name="T41" fmla="*/ 37 h 37"/>
                <a:gd name="T42" fmla="*/ 35 w 35"/>
                <a:gd name="T43" fmla="*/ 21 h 37"/>
                <a:gd name="T44" fmla="*/ 14 w 35"/>
                <a:gd name="T45" fmla="*/ 21 h 37"/>
                <a:gd name="T46" fmla="*/ 32 w 35"/>
                <a:gd name="T47" fmla="*/ 24 h 37"/>
                <a:gd name="T48" fmla="*/ 32 w 35"/>
                <a:gd name="T49" fmla="*/ 34 h 37"/>
                <a:gd name="T50" fmla="*/ 12 w 35"/>
                <a:gd name="T51" fmla="*/ 34 h 37"/>
                <a:gd name="T52" fmla="*/ 12 w 35"/>
                <a:gd name="T53" fmla="*/ 24 h 37"/>
                <a:gd name="T54" fmla="*/ 32 w 35"/>
                <a:gd name="T55"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37">
                  <a:moveTo>
                    <a:pt x="30" y="6"/>
                  </a:moveTo>
                  <a:cubicBezTo>
                    <a:pt x="28" y="9"/>
                    <a:pt x="25" y="12"/>
                    <a:pt x="20" y="15"/>
                  </a:cubicBezTo>
                  <a:cubicBezTo>
                    <a:pt x="17" y="12"/>
                    <a:pt x="15" y="11"/>
                    <a:pt x="12" y="9"/>
                  </a:cubicBezTo>
                  <a:cubicBezTo>
                    <a:pt x="13" y="8"/>
                    <a:pt x="14" y="8"/>
                    <a:pt x="15" y="6"/>
                  </a:cubicBezTo>
                  <a:lnTo>
                    <a:pt x="30" y="6"/>
                  </a:lnTo>
                  <a:close/>
                  <a:moveTo>
                    <a:pt x="14" y="21"/>
                  </a:moveTo>
                  <a:cubicBezTo>
                    <a:pt x="17" y="20"/>
                    <a:pt x="19" y="19"/>
                    <a:pt x="23" y="16"/>
                  </a:cubicBezTo>
                  <a:cubicBezTo>
                    <a:pt x="28" y="13"/>
                    <a:pt x="31" y="10"/>
                    <a:pt x="33" y="6"/>
                  </a:cubicBezTo>
                  <a:cubicBezTo>
                    <a:pt x="33" y="4"/>
                    <a:pt x="33" y="4"/>
                    <a:pt x="33" y="4"/>
                  </a:cubicBezTo>
                  <a:cubicBezTo>
                    <a:pt x="17" y="4"/>
                    <a:pt x="17" y="4"/>
                    <a:pt x="17" y="4"/>
                  </a:cubicBezTo>
                  <a:cubicBezTo>
                    <a:pt x="19" y="1"/>
                    <a:pt x="19" y="1"/>
                    <a:pt x="19" y="1"/>
                  </a:cubicBezTo>
                  <a:cubicBezTo>
                    <a:pt x="16" y="0"/>
                    <a:pt x="16" y="0"/>
                    <a:pt x="16" y="0"/>
                  </a:cubicBezTo>
                  <a:cubicBezTo>
                    <a:pt x="13" y="5"/>
                    <a:pt x="8" y="9"/>
                    <a:pt x="2" y="11"/>
                  </a:cubicBezTo>
                  <a:cubicBezTo>
                    <a:pt x="4" y="14"/>
                    <a:pt x="4" y="14"/>
                    <a:pt x="4" y="14"/>
                  </a:cubicBezTo>
                  <a:cubicBezTo>
                    <a:pt x="6" y="13"/>
                    <a:pt x="7" y="12"/>
                    <a:pt x="9" y="11"/>
                  </a:cubicBezTo>
                  <a:cubicBezTo>
                    <a:pt x="13" y="13"/>
                    <a:pt x="14" y="14"/>
                    <a:pt x="17" y="17"/>
                  </a:cubicBezTo>
                  <a:cubicBezTo>
                    <a:pt x="12" y="19"/>
                    <a:pt x="8" y="20"/>
                    <a:pt x="0" y="22"/>
                  </a:cubicBezTo>
                  <a:cubicBezTo>
                    <a:pt x="2" y="25"/>
                    <a:pt x="2" y="25"/>
                    <a:pt x="2" y="25"/>
                  </a:cubicBezTo>
                  <a:cubicBezTo>
                    <a:pt x="5" y="24"/>
                    <a:pt x="6" y="24"/>
                    <a:pt x="9" y="23"/>
                  </a:cubicBezTo>
                  <a:cubicBezTo>
                    <a:pt x="9" y="37"/>
                    <a:pt x="9" y="37"/>
                    <a:pt x="9" y="37"/>
                  </a:cubicBezTo>
                  <a:cubicBezTo>
                    <a:pt x="35" y="37"/>
                    <a:pt x="35" y="37"/>
                    <a:pt x="35" y="37"/>
                  </a:cubicBezTo>
                  <a:cubicBezTo>
                    <a:pt x="35" y="21"/>
                    <a:pt x="35" y="21"/>
                    <a:pt x="35" y="21"/>
                  </a:cubicBezTo>
                  <a:lnTo>
                    <a:pt x="14" y="21"/>
                  </a:lnTo>
                  <a:close/>
                  <a:moveTo>
                    <a:pt x="32" y="24"/>
                  </a:moveTo>
                  <a:cubicBezTo>
                    <a:pt x="32" y="34"/>
                    <a:pt x="32" y="34"/>
                    <a:pt x="32" y="34"/>
                  </a:cubicBezTo>
                  <a:cubicBezTo>
                    <a:pt x="12" y="34"/>
                    <a:pt x="12" y="34"/>
                    <a:pt x="12" y="34"/>
                  </a:cubicBezTo>
                  <a:cubicBezTo>
                    <a:pt x="12" y="24"/>
                    <a:pt x="12" y="24"/>
                    <a:pt x="12" y="24"/>
                  </a:cubicBezTo>
                  <a:lnTo>
                    <a:pt x="32" y="24"/>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7" name="Freeform 114"/>
            <p:cNvSpPr>
              <a:spLocks noEditPoints="1"/>
            </p:cNvSpPr>
            <p:nvPr/>
          </p:nvSpPr>
          <p:spPr bwMode="auto">
            <a:xfrm>
              <a:off x="7313612" y="4667250"/>
              <a:ext cx="82550" cy="80963"/>
            </a:xfrm>
            <a:custGeom>
              <a:avLst/>
              <a:gdLst>
                <a:gd name="T0" fmla="*/ 12 w 37"/>
                <a:gd name="T1" fmla="*/ 20 h 36"/>
                <a:gd name="T2" fmla="*/ 12 w 37"/>
                <a:gd name="T3" fmla="*/ 17 h 36"/>
                <a:gd name="T4" fmla="*/ 15 w 37"/>
                <a:gd name="T5" fmla="*/ 17 h 36"/>
                <a:gd name="T6" fmla="*/ 15 w 37"/>
                <a:gd name="T7" fmla="*/ 0 h 36"/>
                <a:gd name="T8" fmla="*/ 35 w 37"/>
                <a:gd name="T9" fmla="*/ 0 h 36"/>
                <a:gd name="T10" fmla="*/ 35 w 37"/>
                <a:gd name="T11" fmla="*/ 3 h 36"/>
                <a:gd name="T12" fmla="*/ 18 w 37"/>
                <a:gd name="T13" fmla="*/ 3 h 36"/>
                <a:gd name="T14" fmla="*/ 18 w 37"/>
                <a:gd name="T15" fmla="*/ 6 h 36"/>
                <a:gd name="T16" fmla="*/ 34 w 37"/>
                <a:gd name="T17" fmla="*/ 6 h 36"/>
                <a:gd name="T18" fmla="*/ 34 w 37"/>
                <a:gd name="T19" fmla="*/ 8 h 36"/>
                <a:gd name="T20" fmla="*/ 18 w 37"/>
                <a:gd name="T21" fmla="*/ 8 h 36"/>
                <a:gd name="T22" fmla="*/ 18 w 37"/>
                <a:gd name="T23" fmla="*/ 11 h 36"/>
                <a:gd name="T24" fmla="*/ 34 w 37"/>
                <a:gd name="T25" fmla="*/ 11 h 36"/>
                <a:gd name="T26" fmla="*/ 34 w 37"/>
                <a:gd name="T27" fmla="*/ 14 h 36"/>
                <a:gd name="T28" fmla="*/ 18 w 37"/>
                <a:gd name="T29" fmla="*/ 14 h 36"/>
                <a:gd name="T30" fmla="*/ 18 w 37"/>
                <a:gd name="T31" fmla="*/ 17 h 36"/>
                <a:gd name="T32" fmla="*/ 36 w 37"/>
                <a:gd name="T33" fmla="*/ 17 h 36"/>
                <a:gd name="T34" fmla="*/ 36 w 37"/>
                <a:gd name="T35" fmla="*/ 20 h 36"/>
                <a:gd name="T36" fmla="*/ 26 w 37"/>
                <a:gd name="T37" fmla="*/ 20 h 36"/>
                <a:gd name="T38" fmla="*/ 28 w 37"/>
                <a:gd name="T39" fmla="*/ 24 h 36"/>
                <a:gd name="T40" fmla="*/ 34 w 37"/>
                <a:gd name="T41" fmla="*/ 20 h 36"/>
                <a:gd name="T42" fmla="*/ 36 w 37"/>
                <a:gd name="T43" fmla="*/ 22 h 36"/>
                <a:gd name="T44" fmla="*/ 30 w 37"/>
                <a:gd name="T45" fmla="*/ 27 h 36"/>
                <a:gd name="T46" fmla="*/ 37 w 37"/>
                <a:gd name="T47" fmla="*/ 33 h 36"/>
                <a:gd name="T48" fmla="*/ 35 w 37"/>
                <a:gd name="T49" fmla="*/ 36 h 36"/>
                <a:gd name="T50" fmla="*/ 23 w 37"/>
                <a:gd name="T51" fmla="*/ 20 h 36"/>
                <a:gd name="T52" fmla="*/ 18 w 37"/>
                <a:gd name="T53" fmla="*/ 20 h 36"/>
                <a:gd name="T54" fmla="*/ 18 w 37"/>
                <a:gd name="T55" fmla="*/ 31 h 36"/>
                <a:gd name="T56" fmla="*/ 27 w 37"/>
                <a:gd name="T57" fmla="*/ 30 h 36"/>
                <a:gd name="T58" fmla="*/ 27 w 37"/>
                <a:gd name="T59" fmla="*/ 33 h 36"/>
                <a:gd name="T60" fmla="*/ 12 w 37"/>
                <a:gd name="T61" fmla="*/ 35 h 36"/>
                <a:gd name="T62" fmla="*/ 12 w 37"/>
                <a:gd name="T63" fmla="*/ 32 h 36"/>
                <a:gd name="T64" fmla="*/ 15 w 37"/>
                <a:gd name="T65" fmla="*/ 32 h 36"/>
                <a:gd name="T66" fmla="*/ 15 w 37"/>
                <a:gd name="T67" fmla="*/ 20 h 36"/>
                <a:gd name="T68" fmla="*/ 12 w 37"/>
                <a:gd name="T69" fmla="*/ 20 h 36"/>
                <a:gd name="T70" fmla="*/ 12 w 37"/>
                <a:gd name="T71" fmla="*/ 18 h 36"/>
                <a:gd name="T72" fmla="*/ 12 w 37"/>
                <a:gd name="T73" fmla="*/ 23 h 36"/>
                <a:gd name="T74" fmla="*/ 5 w 37"/>
                <a:gd name="T75" fmla="*/ 36 h 36"/>
                <a:gd name="T76" fmla="*/ 2 w 37"/>
                <a:gd name="T77" fmla="*/ 36 h 36"/>
                <a:gd name="T78" fmla="*/ 1 w 37"/>
                <a:gd name="T79" fmla="*/ 33 h 36"/>
                <a:gd name="T80" fmla="*/ 4 w 37"/>
                <a:gd name="T81" fmla="*/ 33 h 36"/>
                <a:gd name="T82" fmla="*/ 5 w 37"/>
                <a:gd name="T83" fmla="*/ 33 h 36"/>
                <a:gd name="T84" fmla="*/ 8 w 37"/>
                <a:gd name="T85" fmla="*/ 32 h 36"/>
                <a:gd name="T86" fmla="*/ 9 w 37"/>
                <a:gd name="T87" fmla="*/ 23 h 36"/>
                <a:gd name="T88" fmla="*/ 9 w 37"/>
                <a:gd name="T89" fmla="*/ 21 h 36"/>
                <a:gd name="T90" fmla="*/ 0 w 37"/>
                <a:gd name="T91" fmla="*/ 21 h 36"/>
                <a:gd name="T92" fmla="*/ 2 w 37"/>
                <a:gd name="T93" fmla="*/ 9 h 36"/>
                <a:gd name="T94" fmla="*/ 9 w 37"/>
                <a:gd name="T95" fmla="*/ 9 h 36"/>
                <a:gd name="T96" fmla="*/ 9 w 37"/>
                <a:gd name="T97" fmla="*/ 3 h 36"/>
                <a:gd name="T98" fmla="*/ 0 w 37"/>
                <a:gd name="T99" fmla="*/ 3 h 36"/>
                <a:gd name="T100" fmla="*/ 0 w 37"/>
                <a:gd name="T101" fmla="*/ 0 h 36"/>
                <a:gd name="T102" fmla="*/ 12 w 37"/>
                <a:gd name="T103" fmla="*/ 0 h 36"/>
                <a:gd name="T104" fmla="*/ 12 w 37"/>
                <a:gd name="T105" fmla="*/ 12 h 36"/>
                <a:gd name="T106" fmla="*/ 4 w 37"/>
                <a:gd name="T107" fmla="*/ 12 h 36"/>
                <a:gd name="T108" fmla="*/ 4 w 37"/>
                <a:gd name="T109" fmla="*/ 18 h 36"/>
                <a:gd name="T110" fmla="*/ 12 w 37"/>
                <a:gd name="T11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36">
                  <a:moveTo>
                    <a:pt x="12" y="20"/>
                  </a:moveTo>
                  <a:cubicBezTo>
                    <a:pt x="12" y="17"/>
                    <a:pt x="12" y="17"/>
                    <a:pt x="12" y="17"/>
                  </a:cubicBezTo>
                  <a:cubicBezTo>
                    <a:pt x="15" y="17"/>
                    <a:pt x="15" y="17"/>
                    <a:pt x="15" y="17"/>
                  </a:cubicBezTo>
                  <a:cubicBezTo>
                    <a:pt x="15" y="0"/>
                    <a:pt x="15" y="0"/>
                    <a:pt x="15" y="0"/>
                  </a:cubicBezTo>
                  <a:cubicBezTo>
                    <a:pt x="35" y="0"/>
                    <a:pt x="35" y="0"/>
                    <a:pt x="35" y="0"/>
                  </a:cubicBezTo>
                  <a:cubicBezTo>
                    <a:pt x="35" y="3"/>
                    <a:pt x="35" y="3"/>
                    <a:pt x="35" y="3"/>
                  </a:cubicBezTo>
                  <a:cubicBezTo>
                    <a:pt x="18" y="3"/>
                    <a:pt x="18" y="3"/>
                    <a:pt x="18" y="3"/>
                  </a:cubicBezTo>
                  <a:cubicBezTo>
                    <a:pt x="18" y="6"/>
                    <a:pt x="18" y="6"/>
                    <a:pt x="18" y="6"/>
                  </a:cubicBezTo>
                  <a:cubicBezTo>
                    <a:pt x="34" y="6"/>
                    <a:pt x="34" y="6"/>
                    <a:pt x="34" y="6"/>
                  </a:cubicBezTo>
                  <a:cubicBezTo>
                    <a:pt x="34" y="8"/>
                    <a:pt x="34" y="8"/>
                    <a:pt x="34" y="8"/>
                  </a:cubicBezTo>
                  <a:cubicBezTo>
                    <a:pt x="18" y="8"/>
                    <a:pt x="18" y="8"/>
                    <a:pt x="18" y="8"/>
                  </a:cubicBezTo>
                  <a:cubicBezTo>
                    <a:pt x="18" y="11"/>
                    <a:pt x="18" y="11"/>
                    <a:pt x="18" y="11"/>
                  </a:cubicBezTo>
                  <a:cubicBezTo>
                    <a:pt x="34" y="11"/>
                    <a:pt x="34" y="11"/>
                    <a:pt x="34" y="11"/>
                  </a:cubicBezTo>
                  <a:cubicBezTo>
                    <a:pt x="34" y="14"/>
                    <a:pt x="34" y="14"/>
                    <a:pt x="34" y="14"/>
                  </a:cubicBezTo>
                  <a:cubicBezTo>
                    <a:pt x="18" y="14"/>
                    <a:pt x="18" y="14"/>
                    <a:pt x="18" y="14"/>
                  </a:cubicBezTo>
                  <a:cubicBezTo>
                    <a:pt x="18" y="17"/>
                    <a:pt x="18" y="17"/>
                    <a:pt x="18" y="17"/>
                  </a:cubicBezTo>
                  <a:cubicBezTo>
                    <a:pt x="36" y="17"/>
                    <a:pt x="36" y="17"/>
                    <a:pt x="36" y="17"/>
                  </a:cubicBezTo>
                  <a:cubicBezTo>
                    <a:pt x="36" y="20"/>
                    <a:pt x="36" y="20"/>
                    <a:pt x="36" y="20"/>
                  </a:cubicBezTo>
                  <a:cubicBezTo>
                    <a:pt x="26" y="20"/>
                    <a:pt x="26" y="20"/>
                    <a:pt x="26" y="20"/>
                  </a:cubicBezTo>
                  <a:cubicBezTo>
                    <a:pt x="27" y="22"/>
                    <a:pt x="27" y="23"/>
                    <a:pt x="28" y="24"/>
                  </a:cubicBezTo>
                  <a:cubicBezTo>
                    <a:pt x="30" y="23"/>
                    <a:pt x="32" y="22"/>
                    <a:pt x="34" y="20"/>
                  </a:cubicBezTo>
                  <a:cubicBezTo>
                    <a:pt x="36" y="22"/>
                    <a:pt x="36" y="22"/>
                    <a:pt x="36" y="22"/>
                  </a:cubicBezTo>
                  <a:cubicBezTo>
                    <a:pt x="33" y="25"/>
                    <a:pt x="32" y="25"/>
                    <a:pt x="30" y="27"/>
                  </a:cubicBezTo>
                  <a:cubicBezTo>
                    <a:pt x="32" y="30"/>
                    <a:pt x="33" y="31"/>
                    <a:pt x="37" y="33"/>
                  </a:cubicBezTo>
                  <a:cubicBezTo>
                    <a:pt x="35" y="36"/>
                    <a:pt x="35" y="36"/>
                    <a:pt x="35" y="36"/>
                  </a:cubicBezTo>
                  <a:cubicBezTo>
                    <a:pt x="28" y="31"/>
                    <a:pt x="25" y="27"/>
                    <a:pt x="23" y="20"/>
                  </a:cubicBezTo>
                  <a:cubicBezTo>
                    <a:pt x="18" y="20"/>
                    <a:pt x="18" y="20"/>
                    <a:pt x="18" y="20"/>
                  </a:cubicBezTo>
                  <a:cubicBezTo>
                    <a:pt x="18" y="31"/>
                    <a:pt x="18" y="31"/>
                    <a:pt x="18" y="31"/>
                  </a:cubicBezTo>
                  <a:cubicBezTo>
                    <a:pt x="22" y="31"/>
                    <a:pt x="23" y="31"/>
                    <a:pt x="27" y="30"/>
                  </a:cubicBezTo>
                  <a:cubicBezTo>
                    <a:pt x="27" y="33"/>
                    <a:pt x="27" y="33"/>
                    <a:pt x="27" y="33"/>
                  </a:cubicBezTo>
                  <a:cubicBezTo>
                    <a:pt x="22" y="34"/>
                    <a:pt x="19" y="34"/>
                    <a:pt x="12" y="35"/>
                  </a:cubicBezTo>
                  <a:cubicBezTo>
                    <a:pt x="12" y="32"/>
                    <a:pt x="12" y="32"/>
                    <a:pt x="12" y="32"/>
                  </a:cubicBezTo>
                  <a:cubicBezTo>
                    <a:pt x="15" y="32"/>
                    <a:pt x="15" y="32"/>
                    <a:pt x="15" y="32"/>
                  </a:cubicBezTo>
                  <a:cubicBezTo>
                    <a:pt x="15" y="20"/>
                    <a:pt x="15" y="20"/>
                    <a:pt x="15" y="20"/>
                  </a:cubicBezTo>
                  <a:lnTo>
                    <a:pt x="12" y="20"/>
                  </a:lnTo>
                  <a:close/>
                  <a:moveTo>
                    <a:pt x="12" y="18"/>
                  </a:moveTo>
                  <a:cubicBezTo>
                    <a:pt x="12" y="23"/>
                    <a:pt x="12" y="23"/>
                    <a:pt x="12" y="23"/>
                  </a:cubicBezTo>
                  <a:cubicBezTo>
                    <a:pt x="11" y="34"/>
                    <a:pt x="10" y="36"/>
                    <a:pt x="5" y="36"/>
                  </a:cubicBezTo>
                  <a:cubicBezTo>
                    <a:pt x="2" y="36"/>
                    <a:pt x="2" y="36"/>
                    <a:pt x="2" y="36"/>
                  </a:cubicBezTo>
                  <a:cubicBezTo>
                    <a:pt x="1" y="33"/>
                    <a:pt x="1" y="33"/>
                    <a:pt x="1" y="33"/>
                  </a:cubicBezTo>
                  <a:cubicBezTo>
                    <a:pt x="4" y="33"/>
                    <a:pt x="4" y="33"/>
                    <a:pt x="4" y="33"/>
                  </a:cubicBezTo>
                  <a:cubicBezTo>
                    <a:pt x="5" y="33"/>
                    <a:pt x="5" y="33"/>
                    <a:pt x="5" y="33"/>
                  </a:cubicBezTo>
                  <a:cubicBezTo>
                    <a:pt x="6" y="33"/>
                    <a:pt x="7" y="33"/>
                    <a:pt x="8" y="32"/>
                  </a:cubicBezTo>
                  <a:cubicBezTo>
                    <a:pt x="8" y="31"/>
                    <a:pt x="9" y="27"/>
                    <a:pt x="9" y="23"/>
                  </a:cubicBezTo>
                  <a:cubicBezTo>
                    <a:pt x="9" y="21"/>
                    <a:pt x="9" y="21"/>
                    <a:pt x="9" y="21"/>
                  </a:cubicBezTo>
                  <a:cubicBezTo>
                    <a:pt x="0" y="21"/>
                    <a:pt x="0" y="21"/>
                    <a:pt x="0" y="21"/>
                  </a:cubicBezTo>
                  <a:cubicBezTo>
                    <a:pt x="2" y="9"/>
                    <a:pt x="2" y="9"/>
                    <a:pt x="2" y="9"/>
                  </a:cubicBezTo>
                  <a:cubicBezTo>
                    <a:pt x="9" y="9"/>
                    <a:pt x="9" y="9"/>
                    <a:pt x="9" y="9"/>
                  </a:cubicBezTo>
                  <a:cubicBezTo>
                    <a:pt x="9" y="3"/>
                    <a:pt x="9" y="3"/>
                    <a:pt x="9" y="3"/>
                  </a:cubicBezTo>
                  <a:cubicBezTo>
                    <a:pt x="0" y="3"/>
                    <a:pt x="0" y="3"/>
                    <a:pt x="0" y="3"/>
                  </a:cubicBezTo>
                  <a:cubicBezTo>
                    <a:pt x="0" y="0"/>
                    <a:pt x="0" y="0"/>
                    <a:pt x="0" y="0"/>
                  </a:cubicBezTo>
                  <a:cubicBezTo>
                    <a:pt x="12" y="0"/>
                    <a:pt x="12" y="0"/>
                    <a:pt x="12" y="0"/>
                  </a:cubicBezTo>
                  <a:cubicBezTo>
                    <a:pt x="12" y="12"/>
                    <a:pt x="12" y="12"/>
                    <a:pt x="12" y="12"/>
                  </a:cubicBezTo>
                  <a:cubicBezTo>
                    <a:pt x="4" y="12"/>
                    <a:pt x="4" y="12"/>
                    <a:pt x="4" y="12"/>
                  </a:cubicBezTo>
                  <a:cubicBezTo>
                    <a:pt x="4" y="18"/>
                    <a:pt x="4" y="18"/>
                    <a:pt x="4" y="18"/>
                  </a:cubicBezTo>
                  <a:lnTo>
                    <a:pt x="12" y="18"/>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8" name="Freeform 115"/>
            <p:cNvSpPr>
              <a:spLocks noEditPoints="1"/>
            </p:cNvSpPr>
            <p:nvPr/>
          </p:nvSpPr>
          <p:spPr bwMode="auto">
            <a:xfrm>
              <a:off x="7402512" y="4665662"/>
              <a:ext cx="82550" cy="82550"/>
            </a:xfrm>
            <a:custGeom>
              <a:avLst/>
              <a:gdLst>
                <a:gd name="T0" fmla="*/ 8 w 36"/>
                <a:gd name="T1" fmla="*/ 16 h 37"/>
                <a:gd name="T2" fmla="*/ 3 w 36"/>
                <a:gd name="T3" fmla="*/ 36 h 37"/>
                <a:gd name="T4" fmla="*/ 0 w 36"/>
                <a:gd name="T5" fmla="*/ 35 h 37"/>
                <a:gd name="T6" fmla="*/ 5 w 36"/>
                <a:gd name="T7" fmla="*/ 16 h 37"/>
                <a:gd name="T8" fmla="*/ 5 w 36"/>
                <a:gd name="T9" fmla="*/ 0 h 37"/>
                <a:gd name="T10" fmla="*/ 8 w 36"/>
                <a:gd name="T11" fmla="*/ 0 h 37"/>
                <a:gd name="T12" fmla="*/ 8 w 36"/>
                <a:gd name="T13" fmla="*/ 16 h 37"/>
                <a:gd name="T14" fmla="*/ 21 w 36"/>
                <a:gd name="T15" fmla="*/ 33 h 37"/>
                <a:gd name="T16" fmla="*/ 18 w 36"/>
                <a:gd name="T17" fmla="*/ 33 h 37"/>
                <a:gd name="T18" fmla="*/ 18 w 36"/>
                <a:gd name="T19" fmla="*/ 2 h 37"/>
                <a:gd name="T20" fmla="*/ 21 w 36"/>
                <a:gd name="T21" fmla="*/ 2 h 37"/>
                <a:gd name="T22" fmla="*/ 21 w 36"/>
                <a:gd name="T23" fmla="*/ 33 h 37"/>
                <a:gd name="T24" fmla="*/ 36 w 36"/>
                <a:gd name="T25" fmla="*/ 37 h 37"/>
                <a:gd name="T26" fmla="*/ 33 w 36"/>
                <a:gd name="T27" fmla="*/ 37 h 37"/>
                <a:gd name="T28" fmla="*/ 33 w 36"/>
                <a:gd name="T29" fmla="*/ 0 h 37"/>
                <a:gd name="T30" fmla="*/ 36 w 36"/>
                <a:gd name="T31" fmla="*/ 0 h 37"/>
                <a:gd name="T32" fmla="*/ 36 w 36"/>
                <a:gd name="T3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7">
                  <a:moveTo>
                    <a:pt x="8" y="16"/>
                  </a:moveTo>
                  <a:cubicBezTo>
                    <a:pt x="8" y="27"/>
                    <a:pt x="7" y="31"/>
                    <a:pt x="3" y="36"/>
                  </a:cubicBezTo>
                  <a:cubicBezTo>
                    <a:pt x="0" y="35"/>
                    <a:pt x="0" y="35"/>
                    <a:pt x="0" y="35"/>
                  </a:cubicBezTo>
                  <a:cubicBezTo>
                    <a:pt x="4" y="30"/>
                    <a:pt x="5" y="26"/>
                    <a:pt x="5" y="16"/>
                  </a:cubicBezTo>
                  <a:cubicBezTo>
                    <a:pt x="5" y="0"/>
                    <a:pt x="5" y="0"/>
                    <a:pt x="5" y="0"/>
                  </a:cubicBezTo>
                  <a:cubicBezTo>
                    <a:pt x="8" y="0"/>
                    <a:pt x="8" y="0"/>
                    <a:pt x="8" y="0"/>
                  </a:cubicBezTo>
                  <a:lnTo>
                    <a:pt x="8" y="16"/>
                  </a:lnTo>
                  <a:close/>
                  <a:moveTo>
                    <a:pt x="21" y="33"/>
                  </a:moveTo>
                  <a:cubicBezTo>
                    <a:pt x="18" y="33"/>
                    <a:pt x="18" y="33"/>
                    <a:pt x="18" y="33"/>
                  </a:cubicBezTo>
                  <a:cubicBezTo>
                    <a:pt x="18" y="2"/>
                    <a:pt x="18" y="2"/>
                    <a:pt x="18" y="2"/>
                  </a:cubicBezTo>
                  <a:cubicBezTo>
                    <a:pt x="21" y="2"/>
                    <a:pt x="21" y="2"/>
                    <a:pt x="21" y="2"/>
                  </a:cubicBezTo>
                  <a:lnTo>
                    <a:pt x="21" y="33"/>
                  </a:lnTo>
                  <a:close/>
                  <a:moveTo>
                    <a:pt x="36" y="37"/>
                  </a:moveTo>
                  <a:cubicBezTo>
                    <a:pt x="33" y="37"/>
                    <a:pt x="33" y="37"/>
                    <a:pt x="33" y="37"/>
                  </a:cubicBezTo>
                  <a:cubicBezTo>
                    <a:pt x="33" y="0"/>
                    <a:pt x="33" y="0"/>
                    <a:pt x="33" y="0"/>
                  </a:cubicBezTo>
                  <a:cubicBezTo>
                    <a:pt x="36" y="0"/>
                    <a:pt x="36" y="0"/>
                    <a:pt x="36" y="0"/>
                  </a:cubicBezTo>
                  <a:lnTo>
                    <a:pt x="36" y="37"/>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9" name="Freeform 116"/>
            <p:cNvSpPr>
              <a:spLocks/>
            </p:cNvSpPr>
            <p:nvPr/>
          </p:nvSpPr>
          <p:spPr bwMode="auto">
            <a:xfrm>
              <a:off x="5203825" y="3467100"/>
              <a:ext cx="82550" cy="79375"/>
            </a:xfrm>
            <a:custGeom>
              <a:avLst/>
              <a:gdLst>
                <a:gd name="T0" fmla="*/ 20 w 37"/>
                <a:gd name="T1" fmla="*/ 15 h 35"/>
                <a:gd name="T2" fmla="*/ 37 w 37"/>
                <a:gd name="T3" fmla="*/ 33 h 35"/>
                <a:gd name="T4" fmla="*/ 36 w 37"/>
                <a:gd name="T5" fmla="*/ 35 h 35"/>
                <a:gd name="T6" fmla="*/ 19 w 37"/>
                <a:gd name="T7" fmla="*/ 18 h 35"/>
                <a:gd name="T8" fmla="*/ 2 w 37"/>
                <a:gd name="T9" fmla="*/ 35 h 35"/>
                <a:gd name="T10" fmla="*/ 0 w 37"/>
                <a:gd name="T11" fmla="*/ 33 h 35"/>
                <a:gd name="T12" fmla="*/ 16 w 37"/>
                <a:gd name="T13" fmla="*/ 15 h 35"/>
                <a:gd name="T14" fmla="*/ 2 w 37"/>
                <a:gd name="T15" fmla="*/ 15 h 35"/>
                <a:gd name="T16" fmla="*/ 2 w 37"/>
                <a:gd name="T17" fmla="*/ 12 h 35"/>
                <a:gd name="T18" fmla="*/ 17 w 37"/>
                <a:gd name="T19" fmla="*/ 12 h 35"/>
                <a:gd name="T20" fmla="*/ 17 w 37"/>
                <a:gd name="T21" fmla="*/ 7 h 35"/>
                <a:gd name="T22" fmla="*/ 17 w 37"/>
                <a:gd name="T23" fmla="*/ 3 h 35"/>
                <a:gd name="T24" fmla="*/ 1 w 37"/>
                <a:gd name="T25" fmla="*/ 3 h 35"/>
                <a:gd name="T26" fmla="*/ 1 w 37"/>
                <a:gd name="T27" fmla="*/ 0 h 35"/>
                <a:gd name="T28" fmla="*/ 36 w 37"/>
                <a:gd name="T29" fmla="*/ 0 h 35"/>
                <a:gd name="T30" fmla="*/ 36 w 37"/>
                <a:gd name="T31" fmla="*/ 3 h 35"/>
                <a:gd name="T32" fmla="*/ 20 w 37"/>
                <a:gd name="T33" fmla="*/ 3 h 35"/>
                <a:gd name="T34" fmla="*/ 20 w 37"/>
                <a:gd name="T35" fmla="*/ 7 h 35"/>
                <a:gd name="T36" fmla="*/ 20 w 37"/>
                <a:gd name="T37" fmla="*/ 12 h 35"/>
                <a:gd name="T38" fmla="*/ 35 w 37"/>
                <a:gd name="T39" fmla="*/ 12 h 35"/>
                <a:gd name="T40" fmla="*/ 35 w 37"/>
                <a:gd name="T41" fmla="*/ 15 h 35"/>
                <a:gd name="T42" fmla="*/ 20 w 37"/>
                <a:gd name="T43"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5">
                  <a:moveTo>
                    <a:pt x="20" y="15"/>
                  </a:moveTo>
                  <a:cubicBezTo>
                    <a:pt x="25" y="24"/>
                    <a:pt x="29" y="28"/>
                    <a:pt x="37" y="33"/>
                  </a:cubicBezTo>
                  <a:cubicBezTo>
                    <a:pt x="36" y="35"/>
                    <a:pt x="36" y="35"/>
                    <a:pt x="36" y="35"/>
                  </a:cubicBezTo>
                  <a:cubicBezTo>
                    <a:pt x="28" y="31"/>
                    <a:pt x="23" y="26"/>
                    <a:pt x="19" y="18"/>
                  </a:cubicBezTo>
                  <a:cubicBezTo>
                    <a:pt x="16" y="26"/>
                    <a:pt x="10" y="32"/>
                    <a:pt x="2" y="35"/>
                  </a:cubicBezTo>
                  <a:cubicBezTo>
                    <a:pt x="0" y="33"/>
                    <a:pt x="0" y="33"/>
                    <a:pt x="0" y="33"/>
                  </a:cubicBezTo>
                  <a:cubicBezTo>
                    <a:pt x="9" y="29"/>
                    <a:pt x="14" y="23"/>
                    <a:pt x="16" y="15"/>
                  </a:cubicBezTo>
                  <a:cubicBezTo>
                    <a:pt x="2" y="15"/>
                    <a:pt x="2" y="15"/>
                    <a:pt x="2" y="15"/>
                  </a:cubicBezTo>
                  <a:cubicBezTo>
                    <a:pt x="2" y="12"/>
                    <a:pt x="2" y="12"/>
                    <a:pt x="2" y="12"/>
                  </a:cubicBezTo>
                  <a:cubicBezTo>
                    <a:pt x="17" y="12"/>
                    <a:pt x="17" y="12"/>
                    <a:pt x="17" y="12"/>
                  </a:cubicBezTo>
                  <a:cubicBezTo>
                    <a:pt x="17" y="10"/>
                    <a:pt x="17" y="9"/>
                    <a:pt x="17" y="7"/>
                  </a:cubicBezTo>
                  <a:cubicBezTo>
                    <a:pt x="17" y="3"/>
                    <a:pt x="17" y="3"/>
                    <a:pt x="17" y="3"/>
                  </a:cubicBezTo>
                  <a:cubicBezTo>
                    <a:pt x="1" y="3"/>
                    <a:pt x="1" y="3"/>
                    <a:pt x="1" y="3"/>
                  </a:cubicBezTo>
                  <a:cubicBezTo>
                    <a:pt x="1" y="0"/>
                    <a:pt x="1" y="0"/>
                    <a:pt x="1" y="0"/>
                  </a:cubicBezTo>
                  <a:cubicBezTo>
                    <a:pt x="36" y="0"/>
                    <a:pt x="36" y="0"/>
                    <a:pt x="36" y="0"/>
                  </a:cubicBezTo>
                  <a:cubicBezTo>
                    <a:pt x="36" y="3"/>
                    <a:pt x="36" y="3"/>
                    <a:pt x="36" y="3"/>
                  </a:cubicBezTo>
                  <a:cubicBezTo>
                    <a:pt x="20" y="3"/>
                    <a:pt x="20" y="3"/>
                    <a:pt x="20" y="3"/>
                  </a:cubicBezTo>
                  <a:cubicBezTo>
                    <a:pt x="20" y="7"/>
                    <a:pt x="20" y="7"/>
                    <a:pt x="20" y="7"/>
                  </a:cubicBezTo>
                  <a:cubicBezTo>
                    <a:pt x="20" y="9"/>
                    <a:pt x="20" y="10"/>
                    <a:pt x="20" y="12"/>
                  </a:cubicBezTo>
                  <a:cubicBezTo>
                    <a:pt x="35" y="12"/>
                    <a:pt x="35" y="12"/>
                    <a:pt x="35" y="12"/>
                  </a:cubicBezTo>
                  <a:cubicBezTo>
                    <a:pt x="35" y="15"/>
                    <a:pt x="35" y="15"/>
                    <a:pt x="35" y="15"/>
                  </a:cubicBezTo>
                  <a:lnTo>
                    <a:pt x="2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0" name="Freeform 117"/>
            <p:cNvSpPr>
              <a:spLocks/>
            </p:cNvSpPr>
            <p:nvPr/>
          </p:nvSpPr>
          <p:spPr bwMode="auto">
            <a:xfrm>
              <a:off x="5299868" y="3482975"/>
              <a:ext cx="61913" cy="58738"/>
            </a:xfrm>
            <a:custGeom>
              <a:avLst/>
              <a:gdLst>
                <a:gd name="T0" fmla="*/ 27 w 27"/>
                <a:gd name="T1" fmla="*/ 6 h 26"/>
                <a:gd name="T2" fmla="*/ 27 w 27"/>
                <a:gd name="T3" fmla="*/ 8 h 26"/>
                <a:gd name="T4" fmla="*/ 18 w 27"/>
                <a:gd name="T5" fmla="*/ 8 h 26"/>
                <a:gd name="T6" fmla="*/ 7 w 27"/>
                <a:gd name="T7" fmla="*/ 26 h 26"/>
                <a:gd name="T8" fmla="*/ 5 w 27"/>
                <a:gd name="T9" fmla="*/ 24 h 26"/>
                <a:gd name="T10" fmla="*/ 15 w 27"/>
                <a:gd name="T11" fmla="*/ 8 h 26"/>
                <a:gd name="T12" fmla="*/ 7 w 27"/>
                <a:gd name="T13" fmla="*/ 8 h 26"/>
                <a:gd name="T14" fmla="*/ 2 w 27"/>
                <a:gd name="T15" fmla="*/ 16 h 26"/>
                <a:gd name="T16" fmla="*/ 0 w 27"/>
                <a:gd name="T17" fmla="*/ 14 h 26"/>
                <a:gd name="T18" fmla="*/ 6 w 27"/>
                <a:gd name="T19" fmla="*/ 0 h 26"/>
                <a:gd name="T20" fmla="*/ 9 w 27"/>
                <a:gd name="T21" fmla="*/ 1 h 26"/>
                <a:gd name="T22" fmla="*/ 8 w 27"/>
                <a:gd name="T23" fmla="*/ 6 h 26"/>
                <a:gd name="T24" fmla="*/ 27 w 27"/>
                <a:gd name="T2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6">
                  <a:moveTo>
                    <a:pt x="27" y="6"/>
                  </a:moveTo>
                  <a:cubicBezTo>
                    <a:pt x="27" y="8"/>
                    <a:pt x="27" y="8"/>
                    <a:pt x="27" y="8"/>
                  </a:cubicBezTo>
                  <a:cubicBezTo>
                    <a:pt x="18" y="8"/>
                    <a:pt x="18" y="8"/>
                    <a:pt x="18" y="8"/>
                  </a:cubicBezTo>
                  <a:cubicBezTo>
                    <a:pt x="18" y="18"/>
                    <a:pt x="15" y="23"/>
                    <a:pt x="7" y="26"/>
                  </a:cubicBezTo>
                  <a:cubicBezTo>
                    <a:pt x="5" y="24"/>
                    <a:pt x="5" y="24"/>
                    <a:pt x="5" y="24"/>
                  </a:cubicBezTo>
                  <a:cubicBezTo>
                    <a:pt x="12" y="21"/>
                    <a:pt x="15" y="17"/>
                    <a:pt x="15" y="8"/>
                  </a:cubicBezTo>
                  <a:cubicBezTo>
                    <a:pt x="7" y="8"/>
                    <a:pt x="7" y="8"/>
                    <a:pt x="7" y="8"/>
                  </a:cubicBezTo>
                  <a:cubicBezTo>
                    <a:pt x="5" y="12"/>
                    <a:pt x="4" y="13"/>
                    <a:pt x="2" y="16"/>
                  </a:cubicBezTo>
                  <a:cubicBezTo>
                    <a:pt x="0" y="14"/>
                    <a:pt x="0" y="14"/>
                    <a:pt x="0" y="14"/>
                  </a:cubicBezTo>
                  <a:cubicBezTo>
                    <a:pt x="3" y="10"/>
                    <a:pt x="5" y="6"/>
                    <a:pt x="6" y="0"/>
                  </a:cubicBezTo>
                  <a:cubicBezTo>
                    <a:pt x="9" y="1"/>
                    <a:pt x="9" y="1"/>
                    <a:pt x="9" y="1"/>
                  </a:cubicBezTo>
                  <a:cubicBezTo>
                    <a:pt x="8" y="3"/>
                    <a:pt x="8" y="3"/>
                    <a:pt x="8" y="6"/>
                  </a:cubicBezTo>
                  <a:lnTo>
                    <a:pt x="27"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1" name="Freeform 118"/>
            <p:cNvSpPr>
              <a:spLocks noEditPoints="1"/>
            </p:cNvSpPr>
            <p:nvPr/>
          </p:nvSpPr>
          <p:spPr bwMode="auto">
            <a:xfrm>
              <a:off x="5367337" y="3462337"/>
              <a:ext cx="88900" cy="84138"/>
            </a:xfrm>
            <a:custGeom>
              <a:avLst/>
              <a:gdLst>
                <a:gd name="T0" fmla="*/ 34 w 39"/>
                <a:gd name="T1" fmla="*/ 10 h 37"/>
                <a:gd name="T2" fmla="*/ 27 w 39"/>
                <a:gd name="T3" fmla="*/ 15 h 37"/>
                <a:gd name="T4" fmla="*/ 31 w 39"/>
                <a:gd name="T5" fmla="*/ 32 h 37"/>
                <a:gd name="T6" fmla="*/ 39 w 39"/>
                <a:gd name="T7" fmla="*/ 35 h 37"/>
                <a:gd name="T8" fmla="*/ 31 w 39"/>
                <a:gd name="T9" fmla="*/ 32 h 37"/>
                <a:gd name="T10" fmla="*/ 37 w 39"/>
                <a:gd name="T11" fmla="*/ 8 h 37"/>
                <a:gd name="T12" fmla="*/ 32 w 39"/>
                <a:gd name="T13" fmla="*/ 4 h 37"/>
                <a:gd name="T14" fmla="*/ 38 w 39"/>
                <a:gd name="T15" fmla="*/ 2 h 37"/>
                <a:gd name="T16" fmla="*/ 23 w 39"/>
                <a:gd name="T17" fmla="*/ 4 h 37"/>
                <a:gd name="T18" fmla="*/ 28 w 39"/>
                <a:gd name="T19" fmla="*/ 8 h 37"/>
                <a:gd name="T20" fmla="*/ 24 w 39"/>
                <a:gd name="T21" fmla="*/ 30 h 37"/>
                <a:gd name="T22" fmla="*/ 27 w 39"/>
                <a:gd name="T23" fmla="*/ 17 h 37"/>
                <a:gd name="T24" fmla="*/ 34 w 39"/>
                <a:gd name="T25" fmla="*/ 21 h 37"/>
                <a:gd name="T26" fmla="*/ 27 w 39"/>
                <a:gd name="T27" fmla="*/ 17 h 37"/>
                <a:gd name="T28" fmla="*/ 34 w 39"/>
                <a:gd name="T29" fmla="*/ 24 h 37"/>
                <a:gd name="T30" fmla="*/ 27 w 39"/>
                <a:gd name="T31" fmla="*/ 28 h 37"/>
                <a:gd name="T32" fmla="*/ 26 w 39"/>
                <a:gd name="T33" fmla="*/ 31 h 37"/>
                <a:gd name="T34" fmla="*/ 21 w 39"/>
                <a:gd name="T35" fmla="*/ 37 h 37"/>
                <a:gd name="T36" fmla="*/ 26 w 39"/>
                <a:gd name="T37" fmla="*/ 31 h 37"/>
                <a:gd name="T38" fmla="*/ 8 w 39"/>
                <a:gd name="T39" fmla="*/ 7 h 37"/>
                <a:gd name="T40" fmla="*/ 14 w 39"/>
                <a:gd name="T41" fmla="*/ 10 h 37"/>
                <a:gd name="T42" fmla="*/ 9 w 39"/>
                <a:gd name="T43" fmla="*/ 22 h 37"/>
                <a:gd name="T44" fmla="*/ 6 w 39"/>
                <a:gd name="T45" fmla="*/ 31 h 37"/>
                <a:gd name="T46" fmla="*/ 14 w 39"/>
                <a:gd name="T47" fmla="*/ 26 h 37"/>
                <a:gd name="T48" fmla="*/ 17 w 39"/>
                <a:gd name="T49" fmla="*/ 37 h 37"/>
                <a:gd name="T50" fmla="*/ 22 w 39"/>
                <a:gd name="T51" fmla="*/ 31 h 37"/>
                <a:gd name="T52" fmla="*/ 17 w 39"/>
                <a:gd name="T53" fmla="*/ 22 h 37"/>
                <a:gd name="T54" fmla="*/ 22 w 39"/>
                <a:gd name="T55" fmla="*/ 10 h 37"/>
                <a:gd name="T56" fmla="*/ 17 w 39"/>
                <a:gd name="T57" fmla="*/ 7 h 37"/>
                <a:gd name="T58" fmla="*/ 22 w 39"/>
                <a:gd name="T59" fmla="*/ 4 h 37"/>
                <a:gd name="T60" fmla="*/ 17 w 39"/>
                <a:gd name="T61" fmla="*/ 0 h 37"/>
                <a:gd name="T62" fmla="*/ 14 w 39"/>
                <a:gd name="T63" fmla="*/ 4 h 37"/>
                <a:gd name="T64" fmla="*/ 8 w 39"/>
                <a:gd name="T65" fmla="*/ 5 h 37"/>
                <a:gd name="T66" fmla="*/ 1 w 39"/>
                <a:gd name="T67" fmla="*/ 3 h 37"/>
                <a:gd name="T68" fmla="*/ 8 w 39"/>
                <a:gd name="T69" fmla="*/ 5 h 37"/>
                <a:gd name="T70" fmla="*/ 20 w 39"/>
                <a:gd name="T71" fmla="*/ 20 h 37"/>
                <a:gd name="T72" fmla="*/ 17 w 39"/>
                <a:gd name="T73" fmla="*/ 12 h 37"/>
                <a:gd name="T74" fmla="*/ 12 w 39"/>
                <a:gd name="T75" fmla="*/ 12 h 37"/>
                <a:gd name="T76" fmla="*/ 14 w 39"/>
                <a:gd name="T77" fmla="*/ 20 h 37"/>
                <a:gd name="T78" fmla="*/ 12 w 39"/>
                <a:gd name="T79" fmla="*/ 12 h 37"/>
                <a:gd name="T80" fmla="*/ 8 w 39"/>
                <a:gd name="T81" fmla="*/ 21 h 37"/>
                <a:gd name="T82" fmla="*/ 0 w 39"/>
                <a:gd name="T83" fmla="*/ 35 h 37"/>
                <a:gd name="T84" fmla="*/ 8 w 39"/>
                <a:gd name="T85" fmla="*/ 16 h 37"/>
                <a:gd name="T86" fmla="*/ 0 w 39"/>
                <a:gd name="T87" fmla="*/ 12 h 37"/>
                <a:gd name="T88" fmla="*/ 8 w 39"/>
                <a:gd name="T89"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37">
                  <a:moveTo>
                    <a:pt x="27" y="10"/>
                  </a:moveTo>
                  <a:cubicBezTo>
                    <a:pt x="34" y="10"/>
                    <a:pt x="34" y="10"/>
                    <a:pt x="34" y="10"/>
                  </a:cubicBezTo>
                  <a:cubicBezTo>
                    <a:pt x="34" y="15"/>
                    <a:pt x="34" y="15"/>
                    <a:pt x="34" y="15"/>
                  </a:cubicBezTo>
                  <a:cubicBezTo>
                    <a:pt x="27" y="15"/>
                    <a:pt x="27" y="15"/>
                    <a:pt x="27" y="15"/>
                  </a:cubicBezTo>
                  <a:lnTo>
                    <a:pt x="27" y="10"/>
                  </a:lnTo>
                  <a:close/>
                  <a:moveTo>
                    <a:pt x="31" y="32"/>
                  </a:moveTo>
                  <a:cubicBezTo>
                    <a:pt x="33" y="35"/>
                    <a:pt x="34" y="36"/>
                    <a:pt x="37" y="37"/>
                  </a:cubicBezTo>
                  <a:cubicBezTo>
                    <a:pt x="39" y="35"/>
                    <a:pt x="39" y="35"/>
                    <a:pt x="39" y="35"/>
                  </a:cubicBezTo>
                  <a:cubicBezTo>
                    <a:pt x="36" y="33"/>
                    <a:pt x="35" y="32"/>
                    <a:pt x="33" y="31"/>
                  </a:cubicBezTo>
                  <a:lnTo>
                    <a:pt x="31" y="32"/>
                  </a:lnTo>
                  <a:close/>
                  <a:moveTo>
                    <a:pt x="37" y="30"/>
                  </a:moveTo>
                  <a:cubicBezTo>
                    <a:pt x="37" y="8"/>
                    <a:pt x="37" y="8"/>
                    <a:pt x="37" y="8"/>
                  </a:cubicBezTo>
                  <a:cubicBezTo>
                    <a:pt x="31" y="8"/>
                    <a:pt x="31" y="8"/>
                    <a:pt x="31" y="8"/>
                  </a:cubicBezTo>
                  <a:cubicBezTo>
                    <a:pt x="32" y="4"/>
                    <a:pt x="32" y="4"/>
                    <a:pt x="32" y="4"/>
                  </a:cubicBezTo>
                  <a:cubicBezTo>
                    <a:pt x="38" y="4"/>
                    <a:pt x="38" y="4"/>
                    <a:pt x="38" y="4"/>
                  </a:cubicBezTo>
                  <a:cubicBezTo>
                    <a:pt x="38" y="2"/>
                    <a:pt x="38" y="2"/>
                    <a:pt x="38" y="2"/>
                  </a:cubicBezTo>
                  <a:cubicBezTo>
                    <a:pt x="23" y="2"/>
                    <a:pt x="23" y="2"/>
                    <a:pt x="23" y="2"/>
                  </a:cubicBezTo>
                  <a:cubicBezTo>
                    <a:pt x="23" y="4"/>
                    <a:pt x="23" y="4"/>
                    <a:pt x="23" y="4"/>
                  </a:cubicBezTo>
                  <a:cubicBezTo>
                    <a:pt x="29" y="4"/>
                    <a:pt x="29" y="4"/>
                    <a:pt x="29" y="4"/>
                  </a:cubicBezTo>
                  <a:cubicBezTo>
                    <a:pt x="28" y="8"/>
                    <a:pt x="28" y="8"/>
                    <a:pt x="28" y="8"/>
                  </a:cubicBezTo>
                  <a:cubicBezTo>
                    <a:pt x="24" y="8"/>
                    <a:pt x="24" y="8"/>
                    <a:pt x="24" y="8"/>
                  </a:cubicBezTo>
                  <a:cubicBezTo>
                    <a:pt x="24" y="30"/>
                    <a:pt x="24" y="30"/>
                    <a:pt x="24" y="30"/>
                  </a:cubicBezTo>
                  <a:lnTo>
                    <a:pt x="37" y="30"/>
                  </a:lnTo>
                  <a:close/>
                  <a:moveTo>
                    <a:pt x="27" y="17"/>
                  </a:moveTo>
                  <a:cubicBezTo>
                    <a:pt x="34" y="17"/>
                    <a:pt x="34" y="17"/>
                    <a:pt x="34" y="17"/>
                  </a:cubicBezTo>
                  <a:cubicBezTo>
                    <a:pt x="34" y="21"/>
                    <a:pt x="34" y="21"/>
                    <a:pt x="34" y="21"/>
                  </a:cubicBezTo>
                  <a:cubicBezTo>
                    <a:pt x="27" y="21"/>
                    <a:pt x="27" y="21"/>
                    <a:pt x="27" y="21"/>
                  </a:cubicBezTo>
                  <a:lnTo>
                    <a:pt x="27" y="17"/>
                  </a:lnTo>
                  <a:close/>
                  <a:moveTo>
                    <a:pt x="27" y="24"/>
                  </a:moveTo>
                  <a:cubicBezTo>
                    <a:pt x="34" y="24"/>
                    <a:pt x="34" y="24"/>
                    <a:pt x="34" y="24"/>
                  </a:cubicBezTo>
                  <a:cubicBezTo>
                    <a:pt x="34" y="28"/>
                    <a:pt x="34" y="28"/>
                    <a:pt x="34" y="28"/>
                  </a:cubicBezTo>
                  <a:cubicBezTo>
                    <a:pt x="27" y="28"/>
                    <a:pt x="27" y="28"/>
                    <a:pt x="27" y="28"/>
                  </a:cubicBezTo>
                  <a:lnTo>
                    <a:pt x="27" y="24"/>
                  </a:lnTo>
                  <a:close/>
                  <a:moveTo>
                    <a:pt x="26" y="31"/>
                  </a:moveTo>
                  <a:cubicBezTo>
                    <a:pt x="24" y="33"/>
                    <a:pt x="23" y="33"/>
                    <a:pt x="19" y="35"/>
                  </a:cubicBezTo>
                  <a:cubicBezTo>
                    <a:pt x="21" y="37"/>
                    <a:pt x="21" y="37"/>
                    <a:pt x="21" y="37"/>
                  </a:cubicBezTo>
                  <a:cubicBezTo>
                    <a:pt x="24" y="36"/>
                    <a:pt x="26" y="35"/>
                    <a:pt x="28" y="32"/>
                  </a:cubicBezTo>
                  <a:lnTo>
                    <a:pt x="26" y="31"/>
                  </a:lnTo>
                  <a:close/>
                  <a:moveTo>
                    <a:pt x="8" y="5"/>
                  </a:moveTo>
                  <a:cubicBezTo>
                    <a:pt x="8" y="7"/>
                    <a:pt x="8" y="7"/>
                    <a:pt x="8" y="7"/>
                  </a:cubicBezTo>
                  <a:cubicBezTo>
                    <a:pt x="14" y="7"/>
                    <a:pt x="14" y="7"/>
                    <a:pt x="14" y="7"/>
                  </a:cubicBezTo>
                  <a:cubicBezTo>
                    <a:pt x="14" y="10"/>
                    <a:pt x="14" y="10"/>
                    <a:pt x="14" y="10"/>
                  </a:cubicBezTo>
                  <a:cubicBezTo>
                    <a:pt x="9" y="10"/>
                    <a:pt x="9" y="10"/>
                    <a:pt x="9" y="10"/>
                  </a:cubicBezTo>
                  <a:cubicBezTo>
                    <a:pt x="9" y="22"/>
                    <a:pt x="9" y="22"/>
                    <a:pt x="9" y="22"/>
                  </a:cubicBezTo>
                  <a:cubicBezTo>
                    <a:pt x="14" y="22"/>
                    <a:pt x="14" y="22"/>
                    <a:pt x="14" y="22"/>
                  </a:cubicBezTo>
                  <a:cubicBezTo>
                    <a:pt x="12" y="26"/>
                    <a:pt x="10" y="28"/>
                    <a:pt x="6" y="31"/>
                  </a:cubicBezTo>
                  <a:cubicBezTo>
                    <a:pt x="8" y="33"/>
                    <a:pt x="8" y="33"/>
                    <a:pt x="8" y="33"/>
                  </a:cubicBezTo>
                  <a:cubicBezTo>
                    <a:pt x="11" y="31"/>
                    <a:pt x="12" y="29"/>
                    <a:pt x="14" y="26"/>
                  </a:cubicBezTo>
                  <a:cubicBezTo>
                    <a:pt x="14" y="37"/>
                    <a:pt x="14" y="37"/>
                    <a:pt x="14" y="37"/>
                  </a:cubicBezTo>
                  <a:cubicBezTo>
                    <a:pt x="17" y="37"/>
                    <a:pt x="17" y="37"/>
                    <a:pt x="17" y="37"/>
                  </a:cubicBezTo>
                  <a:cubicBezTo>
                    <a:pt x="17" y="25"/>
                    <a:pt x="17" y="25"/>
                    <a:pt x="17" y="25"/>
                  </a:cubicBezTo>
                  <a:cubicBezTo>
                    <a:pt x="19" y="28"/>
                    <a:pt x="19" y="29"/>
                    <a:pt x="22" y="31"/>
                  </a:cubicBezTo>
                  <a:cubicBezTo>
                    <a:pt x="23" y="28"/>
                    <a:pt x="23" y="28"/>
                    <a:pt x="23" y="28"/>
                  </a:cubicBezTo>
                  <a:cubicBezTo>
                    <a:pt x="21" y="26"/>
                    <a:pt x="19" y="25"/>
                    <a:pt x="17" y="22"/>
                  </a:cubicBezTo>
                  <a:cubicBezTo>
                    <a:pt x="22" y="22"/>
                    <a:pt x="22" y="22"/>
                    <a:pt x="22" y="22"/>
                  </a:cubicBezTo>
                  <a:cubicBezTo>
                    <a:pt x="22" y="10"/>
                    <a:pt x="22" y="10"/>
                    <a:pt x="22" y="10"/>
                  </a:cubicBezTo>
                  <a:cubicBezTo>
                    <a:pt x="17" y="10"/>
                    <a:pt x="17" y="10"/>
                    <a:pt x="17" y="10"/>
                  </a:cubicBezTo>
                  <a:cubicBezTo>
                    <a:pt x="17" y="7"/>
                    <a:pt x="17" y="7"/>
                    <a:pt x="17" y="7"/>
                  </a:cubicBezTo>
                  <a:cubicBezTo>
                    <a:pt x="22" y="7"/>
                    <a:pt x="22" y="7"/>
                    <a:pt x="22" y="7"/>
                  </a:cubicBezTo>
                  <a:cubicBezTo>
                    <a:pt x="22" y="4"/>
                    <a:pt x="22" y="4"/>
                    <a:pt x="22" y="4"/>
                  </a:cubicBezTo>
                  <a:cubicBezTo>
                    <a:pt x="17" y="4"/>
                    <a:pt x="17" y="4"/>
                    <a:pt x="17" y="4"/>
                  </a:cubicBezTo>
                  <a:cubicBezTo>
                    <a:pt x="17" y="0"/>
                    <a:pt x="17" y="0"/>
                    <a:pt x="17" y="0"/>
                  </a:cubicBezTo>
                  <a:cubicBezTo>
                    <a:pt x="14" y="0"/>
                    <a:pt x="14" y="0"/>
                    <a:pt x="14" y="0"/>
                  </a:cubicBezTo>
                  <a:cubicBezTo>
                    <a:pt x="14" y="4"/>
                    <a:pt x="14" y="4"/>
                    <a:pt x="14" y="4"/>
                  </a:cubicBezTo>
                  <a:cubicBezTo>
                    <a:pt x="8" y="4"/>
                    <a:pt x="8" y="4"/>
                    <a:pt x="8" y="4"/>
                  </a:cubicBezTo>
                  <a:cubicBezTo>
                    <a:pt x="8" y="5"/>
                    <a:pt x="8" y="5"/>
                    <a:pt x="8" y="5"/>
                  </a:cubicBezTo>
                  <a:cubicBezTo>
                    <a:pt x="7" y="3"/>
                    <a:pt x="6" y="3"/>
                    <a:pt x="3" y="1"/>
                  </a:cubicBezTo>
                  <a:cubicBezTo>
                    <a:pt x="1" y="3"/>
                    <a:pt x="1" y="3"/>
                    <a:pt x="1" y="3"/>
                  </a:cubicBezTo>
                  <a:cubicBezTo>
                    <a:pt x="4" y="5"/>
                    <a:pt x="5" y="6"/>
                    <a:pt x="6" y="7"/>
                  </a:cubicBezTo>
                  <a:lnTo>
                    <a:pt x="8" y="5"/>
                  </a:lnTo>
                  <a:close/>
                  <a:moveTo>
                    <a:pt x="20" y="12"/>
                  </a:moveTo>
                  <a:cubicBezTo>
                    <a:pt x="20" y="20"/>
                    <a:pt x="20" y="20"/>
                    <a:pt x="20" y="20"/>
                  </a:cubicBezTo>
                  <a:cubicBezTo>
                    <a:pt x="17" y="20"/>
                    <a:pt x="17" y="20"/>
                    <a:pt x="17" y="20"/>
                  </a:cubicBezTo>
                  <a:cubicBezTo>
                    <a:pt x="17" y="12"/>
                    <a:pt x="17" y="12"/>
                    <a:pt x="17" y="12"/>
                  </a:cubicBezTo>
                  <a:lnTo>
                    <a:pt x="20" y="12"/>
                  </a:lnTo>
                  <a:close/>
                  <a:moveTo>
                    <a:pt x="12" y="12"/>
                  </a:moveTo>
                  <a:cubicBezTo>
                    <a:pt x="14" y="12"/>
                    <a:pt x="14" y="12"/>
                    <a:pt x="14" y="12"/>
                  </a:cubicBezTo>
                  <a:cubicBezTo>
                    <a:pt x="14" y="20"/>
                    <a:pt x="14" y="20"/>
                    <a:pt x="14" y="20"/>
                  </a:cubicBezTo>
                  <a:cubicBezTo>
                    <a:pt x="12" y="20"/>
                    <a:pt x="12" y="20"/>
                    <a:pt x="12" y="20"/>
                  </a:cubicBezTo>
                  <a:lnTo>
                    <a:pt x="12" y="12"/>
                  </a:lnTo>
                  <a:close/>
                  <a:moveTo>
                    <a:pt x="3" y="37"/>
                  </a:moveTo>
                  <a:cubicBezTo>
                    <a:pt x="5" y="32"/>
                    <a:pt x="6" y="29"/>
                    <a:pt x="8" y="21"/>
                  </a:cubicBezTo>
                  <a:cubicBezTo>
                    <a:pt x="5" y="20"/>
                    <a:pt x="5" y="20"/>
                    <a:pt x="5" y="20"/>
                  </a:cubicBezTo>
                  <a:cubicBezTo>
                    <a:pt x="4" y="27"/>
                    <a:pt x="3" y="30"/>
                    <a:pt x="0" y="35"/>
                  </a:cubicBezTo>
                  <a:lnTo>
                    <a:pt x="3" y="37"/>
                  </a:lnTo>
                  <a:close/>
                  <a:moveTo>
                    <a:pt x="8" y="16"/>
                  </a:moveTo>
                  <a:cubicBezTo>
                    <a:pt x="6" y="13"/>
                    <a:pt x="5" y="12"/>
                    <a:pt x="2" y="10"/>
                  </a:cubicBezTo>
                  <a:cubicBezTo>
                    <a:pt x="0" y="12"/>
                    <a:pt x="0" y="12"/>
                    <a:pt x="0" y="12"/>
                  </a:cubicBezTo>
                  <a:cubicBezTo>
                    <a:pt x="3" y="14"/>
                    <a:pt x="4" y="16"/>
                    <a:pt x="6" y="18"/>
                  </a:cubicBezTo>
                  <a:lnTo>
                    <a:pt x="8"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2" name="Freeform 119"/>
            <p:cNvSpPr>
              <a:spLocks noEditPoints="1"/>
            </p:cNvSpPr>
            <p:nvPr/>
          </p:nvSpPr>
          <p:spPr bwMode="auto">
            <a:xfrm>
              <a:off x="5457825" y="3460750"/>
              <a:ext cx="85725" cy="82550"/>
            </a:xfrm>
            <a:custGeom>
              <a:avLst/>
              <a:gdLst>
                <a:gd name="T0" fmla="*/ 27 w 38"/>
                <a:gd name="T1" fmla="*/ 9 h 37"/>
                <a:gd name="T2" fmla="*/ 22 w 38"/>
                <a:gd name="T3" fmla="*/ 24 h 37"/>
                <a:gd name="T4" fmla="*/ 9 w 38"/>
                <a:gd name="T5" fmla="*/ 15 h 37"/>
                <a:gd name="T6" fmla="*/ 12 w 38"/>
                <a:gd name="T7" fmla="*/ 9 h 37"/>
                <a:gd name="T8" fmla="*/ 27 w 38"/>
                <a:gd name="T9" fmla="*/ 9 h 37"/>
                <a:gd name="T10" fmla="*/ 26 w 38"/>
                <a:gd name="T11" fmla="*/ 1 h 37"/>
                <a:gd name="T12" fmla="*/ 31 w 38"/>
                <a:gd name="T13" fmla="*/ 6 h 37"/>
                <a:gd name="T14" fmla="*/ 32 w 38"/>
                <a:gd name="T15" fmla="*/ 5 h 37"/>
                <a:gd name="T16" fmla="*/ 27 w 38"/>
                <a:gd name="T17" fmla="*/ 0 h 37"/>
                <a:gd name="T18" fmla="*/ 26 w 38"/>
                <a:gd name="T19" fmla="*/ 1 h 37"/>
                <a:gd name="T20" fmla="*/ 32 w 38"/>
                <a:gd name="T21" fmla="*/ 1 h 37"/>
                <a:gd name="T22" fmla="*/ 36 w 38"/>
                <a:gd name="T23" fmla="*/ 6 h 37"/>
                <a:gd name="T24" fmla="*/ 38 w 38"/>
                <a:gd name="T25" fmla="*/ 5 h 37"/>
                <a:gd name="T26" fmla="*/ 33 w 38"/>
                <a:gd name="T27" fmla="*/ 0 h 37"/>
                <a:gd name="T28" fmla="*/ 32 w 38"/>
                <a:gd name="T29" fmla="*/ 1 h 37"/>
                <a:gd name="T30" fmla="*/ 4 w 38"/>
                <a:gd name="T31" fmla="*/ 37 h 37"/>
                <a:gd name="T32" fmla="*/ 24 w 38"/>
                <a:gd name="T33" fmla="*/ 27 h 37"/>
                <a:gd name="T34" fmla="*/ 31 w 38"/>
                <a:gd name="T35" fmla="*/ 9 h 37"/>
                <a:gd name="T36" fmla="*/ 27 w 38"/>
                <a:gd name="T37" fmla="*/ 6 h 37"/>
                <a:gd name="T38" fmla="*/ 13 w 38"/>
                <a:gd name="T39" fmla="*/ 6 h 37"/>
                <a:gd name="T40" fmla="*/ 10 w 38"/>
                <a:gd name="T41" fmla="*/ 5 h 37"/>
                <a:gd name="T42" fmla="*/ 0 w 38"/>
                <a:gd name="T43" fmla="*/ 19 h 37"/>
                <a:gd name="T44" fmla="*/ 2 w 38"/>
                <a:gd name="T45" fmla="*/ 22 h 37"/>
                <a:gd name="T46" fmla="*/ 7 w 38"/>
                <a:gd name="T47" fmla="*/ 17 h 37"/>
                <a:gd name="T48" fmla="*/ 20 w 38"/>
                <a:gd name="T49" fmla="*/ 26 h 37"/>
                <a:gd name="T50" fmla="*/ 2 w 38"/>
                <a:gd name="T51" fmla="*/ 34 h 37"/>
                <a:gd name="T52" fmla="*/ 4 w 38"/>
                <a:gd name="T5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7">
                  <a:moveTo>
                    <a:pt x="27" y="9"/>
                  </a:moveTo>
                  <a:cubicBezTo>
                    <a:pt x="27" y="15"/>
                    <a:pt x="25" y="20"/>
                    <a:pt x="22" y="24"/>
                  </a:cubicBezTo>
                  <a:cubicBezTo>
                    <a:pt x="19" y="21"/>
                    <a:pt x="14" y="18"/>
                    <a:pt x="9" y="15"/>
                  </a:cubicBezTo>
                  <a:cubicBezTo>
                    <a:pt x="10" y="13"/>
                    <a:pt x="11" y="11"/>
                    <a:pt x="12" y="9"/>
                  </a:cubicBezTo>
                  <a:lnTo>
                    <a:pt x="27" y="9"/>
                  </a:lnTo>
                  <a:close/>
                  <a:moveTo>
                    <a:pt x="26" y="1"/>
                  </a:moveTo>
                  <a:cubicBezTo>
                    <a:pt x="28" y="3"/>
                    <a:pt x="28" y="3"/>
                    <a:pt x="31" y="6"/>
                  </a:cubicBezTo>
                  <a:cubicBezTo>
                    <a:pt x="32" y="5"/>
                    <a:pt x="32" y="5"/>
                    <a:pt x="32" y="5"/>
                  </a:cubicBezTo>
                  <a:cubicBezTo>
                    <a:pt x="31" y="3"/>
                    <a:pt x="30" y="2"/>
                    <a:pt x="27" y="0"/>
                  </a:cubicBezTo>
                  <a:lnTo>
                    <a:pt x="26" y="1"/>
                  </a:lnTo>
                  <a:close/>
                  <a:moveTo>
                    <a:pt x="32" y="1"/>
                  </a:moveTo>
                  <a:cubicBezTo>
                    <a:pt x="34" y="3"/>
                    <a:pt x="35" y="4"/>
                    <a:pt x="36" y="6"/>
                  </a:cubicBezTo>
                  <a:cubicBezTo>
                    <a:pt x="38" y="5"/>
                    <a:pt x="38" y="5"/>
                    <a:pt x="38" y="5"/>
                  </a:cubicBezTo>
                  <a:cubicBezTo>
                    <a:pt x="36" y="2"/>
                    <a:pt x="35" y="1"/>
                    <a:pt x="33" y="0"/>
                  </a:cubicBezTo>
                  <a:lnTo>
                    <a:pt x="32" y="1"/>
                  </a:lnTo>
                  <a:close/>
                  <a:moveTo>
                    <a:pt x="4" y="37"/>
                  </a:moveTo>
                  <a:cubicBezTo>
                    <a:pt x="13" y="35"/>
                    <a:pt x="19" y="32"/>
                    <a:pt x="24" y="27"/>
                  </a:cubicBezTo>
                  <a:cubicBezTo>
                    <a:pt x="27" y="23"/>
                    <a:pt x="29" y="18"/>
                    <a:pt x="31" y="9"/>
                  </a:cubicBezTo>
                  <a:cubicBezTo>
                    <a:pt x="27" y="6"/>
                    <a:pt x="27" y="6"/>
                    <a:pt x="27" y="6"/>
                  </a:cubicBezTo>
                  <a:cubicBezTo>
                    <a:pt x="13" y="6"/>
                    <a:pt x="13" y="6"/>
                    <a:pt x="13" y="6"/>
                  </a:cubicBezTo>
                  <a:cubicBezTo>
                    <a:pt x="10" y="5"/>
                    <a:pt x="10" y="5"/>
                    <a:pt x="10" y="5"/>
                  </a:cubicBezTo>
                  <a:cubicBezTo>
                    <a:pt x="8" y="11"/>
                    <a:pt x="5" y="16"/>
                    <a:pt x="0" y="19"/>
                  </a:cubicBezTo>
                  <a:cubicBezTo>
                    <a:pt x="2" y="22"/>
                    <a:pt x="2" y="22"/>
                    <a:pt x="2" y="22"/>
                  </a:cubicBezTo>
                  <a:cubicBezTo>
                    <a:pt x="4" y="20"/>
                    <a:pt x="5" y="19"/>
                    <a:pt x="7" y="17"/>
                  </a:cubicBezTo>
                  <a:cubicBezTo>
                    <a:pt x="13" y="21"/>
                    <a:pt x="16" y="23"/>
                    <a:pt x="20" y="26"/>
                  </a:cubicBezTo>
                  <a:cubicBezTo>
                    <a:pt x="16" y="30"/>
                    <a:pt x="11" y="32"/>
                    <a:pt x="2" y="34"/>
                  </a:cubicBezTo>
                  <a:lnTo>
                    <a:pt x="4" y="37"/>
                  </a:ln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33" name="Freeform 120"/>
            <p:cNvSpPr>
              <a:spLocks/>
            </p:cNvSpPr>
            <p:nvPr/>
          </p:nvSpPr>
          <p:spPr bwMode="auto">
            <a:xfrm>
              <a:off x="5549900" y="3468687"/>
              <a:ext cx="76200" cy="73025"/>
            </a:xfrm>
            <a:custGeom>
              <a:avLst/>
              <a:gdLst>
                <a:gd name="T0" fmla="*/ 4 w 34"/>
                <a:gd name="T1" fmla="*/ 27 h 32"/>
                <a:gd name="T2" fmla="*/ 14 w 34"/>
                <a:gd name="T3" fmla="*/ 0 h 32"/>
                <a:gd name="T4" fmla="*/ 17 w 34"/>
                <a:gd name="T5" fmla="*/ 1 h 32"/>
                <a:gd name="T6" fmla="*/ 8 w 34"/>
                <a:gd name="T7" fmla="*/ 27 h 32"/>
                <a:gd name="T8" fmla="*/ 27 w 34"/>
                <a:gd name="T9" fmla="*/ 24 h 32"/>
                <a:gd name="T10" fmla="*/ 21 w 34"/>
                <a:gd name="T11" fmla="*/ 13 h 32"/>
                <a:gd name="T12" fmla="*/ 24 w 34"/>
                <a:gd name="T13" fmla="*/ 12 h 32"/>
                <a:gd name="T14" fmla="*/ 34 w 34"/>
                <a:gd name="T15" fmla="*/ 31 h 32"/>
                <a:gd name="T16" fmla="*/ 30 w 34"/>
                <a:gd name="T17" fmla="*/ 32 h 32"/>
                <a:gd name="T18" fmla="*/ 28 w 34"/>
                <a:gd name="T19" fmla="*/ 27 h 32"/>
                <a:gd name="T20" fmla="*/ 0 w 34"/>
                <a:gd name="T21" fmla="*/ 30 h 32"/>
                <a:gd name="T22" fmla="*/ 0 w 34"/>
                <a:gd name="T23" fmla="*/ 27 h 32"/>
                <a:gd name="T24" fmla="*/ 4 w 34"/>
                <a:gd name="T2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2">
                  <a:moveTo>
                    <a:pt x="4" y="27"/>
                  </a:moveTo>
                  <a:cubicBezTo>
                    <a:pt x="9" y="16"/>
                    <a:pt x="11" y="11"/>
                    <a:pt x="14" y="0"/>
                  </a:cubicBezTo>
                  <a:cubicBezTo>
                    <a:pt x="17" y="1"/>
                    <a:pt x="17" y="1"/>
                    <a:pt x="17" y="1"/>
                  </a:cubicBezTo>
                  <a:cubicBezTo>
                    <a:pt x="13" y="13"/>
                    <a:pt x="12" y="18"/>
                    <a:pt x="8" y="27"/>
                  </a:cubicBezTo>
                  <a:cubicBezTo>
                    <a:pt x="14" y="26"/>
                    <a:pt x="17" y="26"/>
                    <a:pt x="27" y="24"/>
                  </a:cubicBezTo>
                  <a:cubicBezTo>
                    <a:pt x="26" y="21"/>
                    <a:pt x="24" y="18"/>
                    <a:pt x="21" y="13"/>
                  </a:cubicBezTo>
                  <a:cubicBezTo>
                    <a:pt x="24" y="12"/>
                    <a:pt x="24" y="12"/>
                    <a:pt x="24" y="12"/>
                  </a:cubicBezTo>
                  <a:cubicBezTo>
                    <a:pt x="28" y="18"/>
                    <a:pt x="31" y="23"/>
                    <a:pt x="34" y="31"/>
                  </a:cubicBezTo>
                  <a:cubicBezTo>
                    <a:pt x="30" y="32"/>
                    <a:pt x="30" y="32"/>
                    <a:pt x="30" y="32"/>
                  </a:cubicBezTo>
                  <a:cubicBezTo>
                    <a:pt x="30" y="30"/>
                    <a:pt x="29" y="30"/>
                    <a:pt x="28" y="27"/>
                  </a:cubicBezTo>
                  <a:cubicBezTo>
                    <a:pt x="16" y="29"/>
                    <a:pt x="11" y="30"/>
                    <a:pt x="0" y="30"/>
                  </a:cubicBezTo>
                  <a:cubicBezTo>
                    <a:pt x="0" y="27"/>
                    <a:pt x="0" y="27"/>
                    <a:pt x="0" y="27"/>
                  </a:cubicBezTo>
                  <a:lnTo>
                    <a:pt x="4"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7" name="Freeform 124"/>
            <p:cNvSpPr>
              <a:spLocks/>
            </p:cNvSpPr>
            <p:nvPr/>
          </p:nvSpPr>
          <p:spPr bwMode="auto">
            <a:xfrm>
              <a:off x="4514849" y="5842000"/>
              <a:ext cx="82550" cy="84138"/>
            </a:xfrm>
            <a:custGeom>
              <a:avLst/>
              <a:gdLst>
                <a:gd name="T0" fmla="*/ 0 w 37"/>
                <a:gd name="T1" fmla="*/ 34 h 37"/>
                <a:gd name="T2" fmla="*/ 16 w 37"/>
                <a:gd name="T3" fmla="*/ 12 h 37"/>
                <a:gd name="T4" fmla="*/ 0 w 37"/>
                <a:gd name="T5" fmla="*/ 12 h 37"/>
                <a:gd name="T6" fmla="*/ 0 w 37"/>
                <a:gd name="T7" fmla="*/ 9 h 37"/>
                <a:gd name="T8" fmla="*/ 16 w 37"/>
                <a:gd name="T9" fmla="*/ 9 h 37"/>
                <a:gd name="T10" fmla="*/ 17 w 37"/>
                <a:gd name="T11" fmla="*/ 4 h 37"/>
                <a:gd name="T12" fmla="*/ 17 w 37"/>
                <a:gd name="T13" fmla="*/ 0 h 37"/>
                <a:gd name="T14" fmla="*/ 20 w 37"/>
                <a:gd name="T15" fmla="*/ 0 h 37"/>
                <a:gd name="T16" fmla="*/ 20 w 37"/>
                <a:gd name="T17" fmla="*/ 4 h 37"/>
                <a:gd name="T18" fmla="*/ 19 w 37"/>
                <a:gd name="T19" fmla="*/ 9 h 37"/>
                <a:gd name="T20" fmla="*/ 36 w 37"/>
                <a:gd name="T21" fmla="*/ 9 h 37"/>
                <a:gd name="T22" fmla="*/ 36 w 37"/>
                <a:gd name="T23" fmla="*/ 12 h 37"/>
                <a:gd name="T24" fmla="*/ 20 w 37"/>
                <a:gd name="T25" fmla="*/ 12 h 37"/>
                <a:gd name="T26" fmla="*/ 37 w 37"/>
                <a:gd name="T27" fmla="*/ 34 h 37"/>
                <a:gd name="T28" fmla="*/ 35 w 37"/>
                <a:gd name="T29" fmla="*/ 37 h 37"/>
                <a:gd name="T30" fmla="*/ 18 w 37"/>
                <a:gd name="T31" fmla="*/ 15 h 37"/>
                <a:gd name="T32" fmla="*/ 2 w 37"/>
                <a:gd name="T33" fmla="*/ 36 h 37"/>
                <a:gd name="T34" fmla="*/ 0 w 37"/>
                <a:gd name="T3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7">
                  <a:moveTo>
                    <a:pt x="0" y="34"/>
                  </a:moveTo>
                  <a:cubicBezTo>
                    <a:pt x="8" y="29"/>
                    <a:pt x="14" y="21"/>
                    <a:pt x="16" y="12"/>
                  </a:cubicBezTo>
                  <a:cubicBezTo>
                    <a:pt x="0" y="12"/>
                    <a:pt x="0" y="12"/>
                    <a:pt x="0" y="12"/>
                  </a:cubicBezTo>
                  <a:cubicBezTo>
                    <a:pt x="0" y="9"/>
                    <a:pt x="0" y="9"/>
                    <a:pt x="0" y="9"/>
                  </a:cubicBezTo>
                  <a:cubicBezTo>
                    <a:pt x="16" y="9"/>
                    <a:pt x="16" y="9"/>
                    <a:pt x="16" y="9"/>
                  </a:cubicBezTo>
                  <a:cubicBezTo>
                    <a:pt x="17" y="7"/>
                    <a:pt x="17" y="6"/>
                    <a:pt x="17" y="4"/>
                  </a:cubicBezTo>
                  <a:cubicBezTo>
                    <a:pt x="17" y="0"/>
                    <a:pt x="17" y="0"/>
                    <a:pt x="17" y="0"/>
                  </a:cubicBezTo>
                  <a:cubicBezTo>
                    <a:pt x="20" y="0"/>
                    <a:pt x="20" y="0"/>
                    <a:pt x="20" y="0"/>
                  </a:cubicBezTo>
                  <a:cubicBezTo>
                    <a:pt x="20" y="4"/>
                    <a:pt x="20" y="4"/>
                    <a:pt x="20" y="4"/>
                  </a:cubicBezTo>
                  <a:cubicBezTo>
                    <a:pt x="20" y="5"/>
                    <a:pt x="20" y="7"/>
                    <a:pt x="19" y="9"/>
                  </a:cubicBezTo>
                  <a:cubicBezTo>
                    <a:pt x="36" y="9"/>
                    <a:pt x="36" y="9"/>
                    <a:pt x="36" y="9"/>
                  </a:cubicBezTo>
                  <a:cubicBezTo>
                    <a:pt x="36" y="12"/>
                    <a:pt x="36" y="12"/>
                    <a:pt x="36" y="12"/>
                  </a:cubicBezTo>
                  <a:cubicBezTo>
                    <a:pt x="20" y="12"/>
                    <a:pt x="20" y="12"/>
                    <a:pt x="20" y="12"/>
                  </a:cubicBezTo>
                  <a:cubicBezTo>
                    <a:pt x="24" y="22"/>
                    <a:pt x="29" y="28"/>
                    <a:pt x="37" y="34"/>
                  </a:cubicBezTo>
                  <a:cubicBezTo>
                    <a:pt x="35" y="37"/>
                    <a:pt x="35" y="37"/>
                    <a:pt x="35" y="37"/>
                  </a:cubicBezTo>
                  <a:cubicBezTo>
                    <a:pt x="27" y="31"/>
                    <a:pt x="22" y="24"/>
                    <a:pt x="18" y="15"/>
                  </a:cubicBezTo>
                  <a:cubicBezTo>
                    <a:pt x="16" y="25"/>
                    <a:pt x="10" y="32"/>
                    <a:pt x="2" y="36"/>
                  </a:cubicBezTo>
                  <a:lnTo>
                    <a:pt x="0" y="34"/>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8" name="Freeform 125"/>
            <p:cNvSpPr>
              <a:spLocks noEditPoints="1"/>
            </p:cNvSpPr>
            <p:nvPr/>
          </p:nvSpPr>
          <p:spPr bwMode="auto">
            <a:xfrm>
              <a:off x="4605337" y="5842000"/>
              <a:ext cx="80963" cy="84138"/>
            </a:xfrm>
            <a:custGeom>
              <a:avLst/>
              <a:gdLst>
                <a:gd name="T0" fmla="*/ 23 w 36"/>
                <a:gd name="T1" fmla="*/ 32 h 37"/>
                <a:gd name="T2" fmla="*/ 23 w 36"/>
                <a:gd name="T3" fmla="*/ 6 h 37"/>
                <a:gd name="T4" fmla="*/ 33 w 36"/>
                <a:gd name="T5" fmla="*/ 6 h 37"/>
                <a:gd name="T6" fmla="*/ 33 w 36"/>
                <a:gd name="T7" fmla="*/ 32 h 37"/>
                <a:gd name="T8" fmla="*/ 23 w 36"/>
                <a:gd name="T9" fmla="*/ 32 h 37"/>
                <a:gd name="T10" fmla="*/ 19 w 36"/>
                <a:gd name="T11" fmla="*/ 21 h 37"/>
                <a:gd name="T12" fmla="*/ 12 w 36"/>
                <a:gd name="T13" fmla="*/ 13 h 37"/>
                <a:gd name="T14" fmla="*/ 18 w 36"/>
                <a:gd name="T15" fmla="*/ 13 h 37"/>
                <a:gd name="T16" fmla="*/ 18 w 36"/>
                <a:gd name="T17" fmla="*/ 10 h 37"/>
                <a:gd name="T18" fmla="*/ 12 w 36"/>
                <a:gd name="T19" fmla="*/ 10 h 37"/>
                <a:gd name="T20" fmla="*/ 12 w 36"/>
                <a:gd name="T21" fmla="*/ 4 h 37"/>
                <a:gd name="T22" fmla="*/ 19 w 36"/>
                <a:gd name="T23" fmla="*/ 2 h 37"/>
                <a:gd name="T24" fmla="*/ 17 w 36"/>
                <a:gd name="T25" fmla="*/ 0 h 37"/>
                <a:gd name="T26" fmla="*/ 1 w 36"/>
                <a:gd name="T27" fmla="*/ 3 h 37"/>
                <a:gd name="T28" fmla="*/ 3 w 36"/>
                <a:gd name="T29" fmla="*/ 6 h 37"/>
                <a:gd name="T30" fmla="*/ 9 w 36"/>
                <a:gd name="T31" fmla="*/ 5 h 37"/>
                <a:gd name="T32" fmla="*/ 9 w 36"/>
                <a:gd name="T33" fmla="*/ 10 h 37"/>
                <a:gd name="T34" fmla="*/ 1 w 36"/>
                <a:gd name="T35" fmla="*/ 10 h 37"/>
                <a:gd name="T36" fmla="*/ 1 w 36"/>
                <a:gd name="T37" fmla="*/ 13 h 37"/>
                <a:gd name="T38" fmla="*/ 9 w 36"/>
                <a:gd name="T39" fmla="*/ 13 h 37"/>
                <a:gd name="T40" fmla="*/ 0 w 36"/>
                <a:gd name="T41" fmla="*/ 25 h 37"/>
                <a:gd name="T42" fmla="*/ 2 w 36"/>
                <a:gd name="T43" fmla="*/ 28 h 37"/>
                <a:gd name="T44" fmla="*/ 9 w 36"/>
                <a:gd name="T45" fmla="*/ 18 h 37"/>
                <a:gd name="T46" fmla="*/ 9 w 36"/>
                <a:gd name="T47" fmla="*/ 37 h 37"/>
                <a:gd name="T48" fmla="*/ 12 w 36"/>
                <a:gd name="T49" fmla="*/ 37 h 37"/>
                <a:gd name="T50" fmla="*/ 12 w 36"/>
                <a:gd name="T51" fmla="*/ 17 h 37"/>
                <a:gd name="T52" fmla="*/ 17 w 36"/>
                <a:gd name="T53" fmla="*/ 23 h 37"/>
                <a:gd name="T54" fmla="*/ 19 w 36"/>
                <a:gd name="T55" fmla="*/ 21 h 37"/>
                <a:gd name="T56" fmla="*/ 20 w 36"/>
                <a:gd name="T57" fmla="*/ 35 h 37"/>
                <a:gd name="T58" fmla="*/ 36 w 36"/>
                <a:gd name="T59" fmla="*/ 35 h 37"/>
                <a:gd name="T60" fmla="*/ 36 w 36"/>
                <a:gd name="T61" fmla="*/ 3 h 37"/>
                <a:gd name="T62" fmla="*/ 20 w 36"/>
                <a:gd name="T63" fmla="*/ 3 h 37"/>
                <a:gd name="T64" fmla="*/ 20 w 36"/>
                <a:gd name="T65"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7">
                  <a:moveTo>
                    <a:pt x="23" y="32"/>
                  </a:moveTo>
                  <a:cubicBezTo>
                    <a:pt x="23" y="6"/>
                    <a:pt x="23" y="6"/>
                    <a:pt x="23" y="6"/>
                  </a:cubicBezTo>
                  <a:cubicBezTo>
                    <a:pt x="33" y="6"/>
                    <a:pt x="33" y="6"/>
                    <a:pt x="33" y="6"/>
                  </a:cubicBezTo>
                  <a:cubicBezTo>
                    <a:pt x="33" y="32"/>
                    <a:pt x="33" y="32"/>
                    <a:pt x="33" y="32"/>
                  </a:cubicBezTo>
                  <a:lnTo>
                    <a:pt x="23" y="32"/>
                  </a:lnTo>
                  <a:close/>
                  <a:moveTo>
                    <a:pt x="19" y="21"/>
                  </a:moveTo>
                  <a:cubicBezTo>
                    <a:pt x="16" y="18"/>
                    <a:pt x="14" y="17"/>
                    <a:pt x="12" y="13"/>
                  </a:cubicBezTo>
                  <a:cubicBezTo>
                    <a:pt x="18" y="13"/>
                    <a:pt x="18" y="13"/>
                    <a:pt x="18" y="13"/>
                  </a:cubicBezTo>
                  <a:cubicBezTo>
                    <a:pt x="18" y="10"/>
                    <a:pt x="18" y="10"/>
                    <a:pt x="18" y="10"/>
                  </a:cubicBezTo>
                  <a:cubicBezTo>
                    <a:pt x="12" y="10"/>
                    <a:pt x="12" y="10"/>
                    <a:pt x="12" y="10"/>
                  </a:cubicBezTo>
                  <a:cubicBezTo>
                    <a:pt x="12" y="4"/>
                    <a:pt x="12" y="4"/>
                    <a:pt x="12" y="4"/>
                  </a:cubicBezTo>
                  <a:cubicBezTo>
                    <a:pt x="15" y="3"/>
                    <a:pt x="15" y="3"/>
                    <a:pt x="19" y="2"/>
                  </a:cubicBezTo>
                  <a:cubicBezTo>
                    <a:pt x="17" y="0"/>
                    <a:pt x="17" y="0"/>
                    <a:pt x="17" y="0"/>
                  </a:cubicBezTo>
                  <a:cubicBezTo>
                    <a:pt x="14" y="1"/>
                    <a:pt x="9" y="2"/>
                    <a:pt x="1" y="3"/>
                  </a:cubicBezTo>
                  <a:cubicBezTo>
                    <a:pt x="3" y="6"/>
                    <a:pt x="3" y="6"/>
                    <a:pt x="3" y="6"/>
                  </a:cubicBezTo>
                  <a:cubicBezTo>
                    <a:pt x="6" y="5"/>
                    <a:pt x="7" y="5"/>
                    <a:pt x="9" y="5"/>
                  </a:cubicBezTo>
                  <a:cubicBezTo>
                    <a:pt x="9" y="10"/>
                    <a:pt x="9" y="10"/>
                    <a:pt x="9" y="10"/>
                  </a:cubicBezTo>
                  <a:cubicBezTo>
                    <a:pt x="1" y="10"/>
                    <a:pt x="1" y="10"/>
                    <a:pt x="1" y="10"/>
                  </a:cubicBezTo>
                  <a:cubicBezTo>
                    <a:pt x="1" y="13"/>
                    <a:pt x="1" y="13"/>
                    <a:pt x="1" y="13"/>
                  </a:cubicBezTo>
                  <a:cubicBezTo>
                    <a:pt x="9" y="13"/>
                    <a:pt x="9" y="13"/>
                    <a:pt x="9" y="13"/>
                  </a:cubicBezTo>
                  <a:cubicBezTo>
                    <a:pt x="7" y="17"/>
                    <a:pt x="5" y="21"/>
                    <a:pt x="0" y="25"/>
                  </a:cubicBezTo>
                  <a:cubicBezTo>
                    <a:pt x="2" y="28"/>
                    <a:pt x="2" y="28"/>
                    <a:pt x="2" y="28"/>
                  </a:cubicBezTo>
                  <a:cubicBezTo>
                    <a:pt x="5" y="25"/>
                    <a:pt x="7" y="23"/>
                    <a:pt x="9" y="18"/>
                  </a:cubicBezTo>
                  <a:cubicBezTo>
                    <a:pt x="9" y="37"/>
                    <a:pt x="9" y="37"/>
                    <a:pt x="9" y="37"/>
                  </a:cubicBezTo>
                  <a:cubicBezTo>
                    <a:pt x="12" y="37"/>
                    <a:pt x="12" y="37"/>
                    <a:pt x="12" y="37"/>
                  </a:cubicBezTo>
                  <a:cubicBezTo>
                    <a:pt x="12" y="17"/>
                    <a:pt x="12" y="17"/>
                    <a:pt x="12" y="17"/>
                  </a:cubicBezTo>
                  <a:cubicBezTo>
                    <a:pt x="14" y="19"/>
                    <a:pt x="15" y="21"/>
                    <a:pt x="17" y="23"/>
                  </a:cubicBezTo>
                  <a:lnTo>
                    <a:pt x="19" y="21"/>
                  </a:lnTo>
                  <a:close/>
                  <a:moveTo>
                    <a:pt x="20" y="35"/>
                  </a:moveTo>
                  <a:cubicBezTo>
                    <a:pt x="36" y="35"/>
                    <a:pt x="36" y="35"/>
                    <a:pt x="36" y="35"/>
                  </a:cubicBezTo>
                  <a:cubicBezTo>
                    <a:pt x="36" y="3"/>
                    <a:pt x="36" y="3"/>
                    <a:pt x="36" y="3"/>
                  </a:cubicBezTo>
                  <a:cubicBezTo>
                    <a:pt x="20" y="3"/>
                    <a:pt x="20" y="3"/>
                    <a:pt x="20" y="3"/>
                  </a:cubicBezTo>
                  <a:lnTo>
                    <a:pt x="20" y="35"/>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9" name="Freeform 126"/>
            <p:cNvSpPr>
              <a:spLocks noEditPoints="1"/>
            </p:cNvSpPr>
            <p:nvPr/>
          </p:nvSpPr>
          <p:spPr bwMode="auto">
            <a:xfrm>
              <a:off x="4697412" y="5842000"/>
              <a:ext cx="80963" cy="80963"/>
            </a:xfrm>
            <a:custGeom>
              <a:avLst/>
              <a:gdLst>
                <a:gd name="T0" fmla="*/ 8 w 36"/>
                <a:gd name="T1" fmla="*/ 16 h 36"/>
                <a:gd name="T2" fmla="*/ 3 w 36"/>
                <a:gd name="T3" fmla="*/ 36 h 36"/>
                <a:gd name="T4" fmla="*/ 0 w 36"/>
                <a:gd name="T5" fmla="*/ 34 h 36"/>
                <a:gd name="T6" fmla="*/ 5 w 36"/>
                <a:gd name="T7" fmla="*/ 16 h 36"/>
                <a:gd name="T8" fmla="*/ 5 w 36"/>
                <a:gd name="T9" fmla="*/ 0 h 36"/>
                <a:gd name="T10" fmla="*/ 8 w 36"/>
                <a:gd name="T11" fmla="*/ 0 h 36"/>
                <a:gd name="T12" fmla="*/ 8 w 36"/>
                <a:gd name="T13" fmla="*/ 16 h 36"/>
                <a:gd name="T14" fmla="*/ 21 w 36"/>
                <a:gd name="T15" fmla="*/ 33 h 36"/>
                <a:gd name="T16" fmla="*/ 18 w 36"/>
                <a:gd name="T17" fmla="*/ 33 h 36"/>
                <a:gd name="T18" fmla="*/ 18 w 36"/>
                <a:gd name="T19" fmla="*/ 2 h 36"/>
                <a:gd name="T20" fmla="*/ 21 w 36"/>
                <a:gd name="T21" fmla="*/ 2 h 36"/>
                <a:gd name="T22" fmla="*/ 21 w 36"/>
                <a:gd name="T23" fmla="*/ 33 h 36"/>
                <a:gd name="T24" fmla="*/ 36 w 36"/>
                <a:gd name="T25" fmla="*/ 36 h 36"/>
                <a:gd name="T26" fmla="*/ 33 w 36"/>
                <a:gd name="T27" fmla="*/ 36 h 36"/>
                <a:gd name="T28" fmla="*/ 33 w 36"/>
                <a:gd name="T29" fmla="*/ 0 h 36"/>
                <a:gd name="T30" fmla="*/ 36 w 36"/>
                <a:gd name="T31" fmla="*/ 0 h 36"/>
                <a:gd name="T32" fmla="*/ 36 w 36"/>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6">
                  <a:moveTo>
                    <a:pt x="8" y="16"/>
                  </a:moveTo>
                  <a:cubicBezTo>
                    <a:pt x="8" y="27"/>
                    <a:pt x="7" y="31"/>
                    <a:pt x="3" y="36"/>
                  </a:cubicBezTo>
                  <a:cubicBezTo>
                    <a:pt x="0" y="34"/>
                    <a:pt x="0" y="34"/>
                    <a:pt x="0" y="34"/>
                  </a:cubicBezTo>
                  <a:cubicBezTo>
                    <a:pt x="4" y="30"/>
                    <a:pt x="5" y="26"/>
                    <a:pt x="5" y="16"/>
                  </a:cubicBezTo>
                  <a:cubicBezTo>
                    <a:pt x="5" y="0"/>
                    <a:pt x="5" y="0"/>
                    <a:pt x="5" y="0"/>
                  </a:cubicBezTo>
                  <a:cubicBezTo>
                    <a:pt x="8" y="0"/>
                    <a:pt x="8" y="0"/>
                    <a:pt x="8" y="0"/>
                  </a:cubicBezTo>
                  <a:lnTo>
                    <a:pt x="8" y="16"/>
                  </a:lnTo>
                  <a:close/>
                  <a:moveTo>
                    <a:pt x="21" y="33"/>
                  </a:moveTo>
                  <a:cubicBezTo>
                    <a:pt x="18" y="33"/>
                    <a:pt x="18" y="33"/>
                    <a:pt x="18" y="33"/>
                  </a:cubicBezTo>
                  <a:cubicBezTo>
                    <a:pt x="18" y="2"/>
                    <a:pt x="18" y="2"/>
                    <a:pt x="18" y="2"/>
                  </a:cubicBezTo>
                  <a:cubicBezTo>
                    <a:pt x="21" y="2"/>
                    <a:pt x="21" y="2"/>
                    <a:pt x="21" y="2"/>
                  </a:cubicBezTo>
                  <a:lnTo>
                    <a:pt x="21" y="33"/>
                  </a:lnTo>
                  <a:close/>
                  <a:moveTo>
                    <a:pt x="36" y="36"/>
                  </a:moveTo>
                  <a:cubicBezTo>
                    <a:pt x="33" y="36"/>
                    <a:pt x="33" y="36"/>
                    <a:pt x="33" y="36"/>
                  </a:cubicBezTo>
                  <a:cubicBezTo>
                    <a:pt x="33" y="0"/>
                    <a:pt x="33" y="0"/>
                    <a:pt x="33" y="0"/>
                  </a:cubicBezTo>
                  <a:cubicBezTo>
                    <a:pt x="36" y="0"/>
                    <a:pt x="36" y="0"/>
                    <a:pt x="36" y="0"/>
                  </a:cubicBezTo>
                  <a:lnTo>
                    <a:pt x="36" y="36"/>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4" name="Freeform 131"/>
            <p:cNvSpPr>
              <a:spLocks/>
            </p:cNvSpPr>
            <p:nvPr/>
          </p:nvSpPr>
          <p:spPr bwMode="auto">
            <a:xfrm>
              <a:off x="6327774" y="4113212"/>
              <a:ext cx="82550" cy="84138"/>
            </a:xfrm>
            <a:custGeom>
              <a:avLst/>
              <a:gdLst>
                <a:gd name="T0" fmla="*/ 7 w 37"/>
                <a:gd name="T1" fmla="*/ 19 h 37"/>
                <a:gd name="T2" fmla="*/ 2 w 37"/>
                <a:gd name="T3" fmla="*/ 22 h 37"/>
                <a:gd name="T4" fmla="*/ 0 w 37"/>
                <a:gd name="T5" fmla="*/ 20 h 37"/>
                <a:gd name="T6" fmla="*/ 13 w 37"/>
                <a:gd name="T7" fmla="*/ 7 h 37"/>
                <a:gd name="T8" fmla="*/ 2 w 37"/>
                <a:gd name="T9" fmla="*/ 7 h 37"/>
                <a:gd name="T10" fmla="*/ 2 w 37"/>
                <a:gd name="T11" fmla="*/ 5 h 37"/>
                <a:gd name="T12" fmla="*/ 14 w 37"/>
                <a:gd name="T13" fmla="*/ 5 h 37"/>
                <a:gd name="T14" fmla="*/ 16 w 37"/>
                <a:gd name="T15" fmla="*/ 0 h 37"/>
                <a:gd name="T16" fmla="*/ 19 w 37"/>
                <a:gd name="T17" fmla="*/ 0 h 37"/>
                <a:gd name="T18" fmla="*/ 17 w 37"/>
                <a:gd name="T19" fmla="*/ 5 h 37"/>
                <a:gd name="T20" fmla="*/ 37 w 37"/>
                <a:gd name="T21" fmla="*/ 5 h 37"/>
                <a:gd name="T22" fmla="*/ 37 w 37"/>
                <a:gd name="T23" fmla="*/ 7 h 37"/>
                <a:gd name="T24" fmla="*/ 16 w 37"/>
                <a:gd name="T25" fmla="*/ 7 h 37"/>
                <a:gd name="T26" fmla="*/ 11 w 37"/>
                <a:gd name="T27" fmla="*/ 15 h 37"/>
                <a:gd name="T28" fmla="*/ 19 w 37"/>
                <a:gd name="T29" fmla="*/ 15 h 37"/>
                <a:gd name="T30" fmla="*/ 19 w 37"/>
                <a:gd name="T31" fmla="*/ 10 h 37"/>
                <a:gd name="T32" fmla="*/ 22 w 37"/>
                <a:gd name="T33" fmla="*/ 10 h 37"/>
                <a:gd name="T34" fmla="*/ 22 w 37"/>
                <a:gd name="T35" fmla="*/ 15 h 37"/>
                <a:gd name="T36" fmla="*/ 35 w 37"/>
                <a:gd name="T37" fmla="*/ 15 h 37"/>
                <a:gd name="T38" fmla="*/ 35 w 37"/>
                <a:gd name="T39" fmla="*/ 30 h 37"/>
                <a:gd name="T40" fmla="*/ 30 w 37"/>
                <a:gd name="T41" fmla="*/ 34 h 37"/>
                <a:gd name="T42" fmla="*/ 26 w 37"/>
                <a:gd name="T43" fmla="*/ 34 h 37"/>
                <a:gd name="T44" fmla="*/ 25 w 37"/>
                <a:gd name="T45" fmla="*/ 31 h 37"/>
                <a:gd name="T46" fmla="*/ 27 w 37"/>
                <a:gd name="T47" fmla="*/ 31 h 37"/>
                <a:gd name="T48" fmla="*/ 30 w 37"/>
                <a:gd name="T49" fmla="*/ 31 h 37"/>
                <a:gd name="T50" fmla="*/ 32 w 37"/>
                <a:gd name="T51" fmla="*/ 30 h 37"/>
                <a:gd name="T52" fmla="*/ 32 w 37"/>
                <a:gd name="T53" fmla="*/ 18 h 37"/>
                <a:gd name="T54" fmla="*/ 22 w 37"/>
                <a:gd name="T55" fmla="*/ 18 h 37"/>
                <a:gd name="T56" fmla="*/ 22 w 37"/>
                <a:gd name="T57" fmla="*/ 37 h 37"/>
                <a:gd name="T58" fmla="*/ 19 w 37"/>
                <a:gd name="T59" fmla="*/ 37 h 37"/>
                <a:gd name="T60" fmla="*/ 19 w 37"/>
                <a:gd name="T61" fmla="*/ 18 h 37"/>
                <a:gd name="T62" fmla="*/ 10 w 37"/>
                <a:gd name="T63" fmla="*/ 18 h 37"/>
                <a:gd name="T64" fmla="*/ 10 w 37"/>
                <a:gd name="T65" fmla="*/ 34 h 37"/>
                <a:gd name="T66" fmla="*/ 7 w 37"/>
                <a:gd name="T67" fmla="*/ 34 h 37"/>
                <a:gd name="T68" fmla="*/ 7 w 37"/>
                <a:gd name="T6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7">
                  <a:moveTo>
                    <a:pt x="7" y="19"/>
                  </a:moveTo>
                  <a:cubicBezTo>
                    <a:pt x="5" y="20"/>
                    <a:pt x="5" y="21"/>
                    <a:pt x="2" y="22"/>
                  </a:cubicBezTo>
                  <a:cubicBezTo>
                    <a:pt x="0" y="20"/>
                    <a:pt x="0" y="20"/>
                    <a:pt x="0" y="20"/>
                  </a:cubicBezTo>
                  <a:cubicBezTo>
                    <a:pt x="6" y="16"/>
                    <a:pt x="10" y="13"/>
                    <a:pt x="13" y="7"/>
                  </a:cubicBezTo>
                  <a:cubicBezTo>
                    <a:pt x="2" y="7"/>
                    <a:pt x="2" y="7"/>
                    <a:pt x="2" y="7"/>
                  </a:cubicBezTo>
                  <a:cubicBezTo>
                    <a:pt x="2" y="5"/>
                    <a:pt x="2" y="5"/>
                    <a:pt x="2" y="5"/>
                  </a:cubicBezTo>
                  <a:cubicBezTo>
                    <a:pt x="14" y="5"/>
                    <a:pt x="14" y="5"/>
                    <a:pt x="14" y="5"/>
                  </a:cubicBezTo>
                  <a:cubicBezTo>
                    <a:pt x="15" y="2"/>
                    <a:pt x="15" y="2"/>
                    <a:pt x="16" y="0"/>
                  </a:cubicBezTo>
                  <a:cubicBezTo>
                    <a:pt x="19" y="0"/>
                    <a:pt x="19" y="0"/>
                    <a:pt x="19" y="0"/>
                  </a:cubicBezTo>
                  <a:cubicBezTo>
                    <a:pt x="18" y="2"/>
                    <a:pt x="18" y="3"/>
                    <a:pt x="17" y="5"/>
                  </a:cubicBezTo>
                  <a:cubicBezTo>
                    <a:pt x="37" y="5"/>
                    <a:pt x="37" y="5"/>
                    <a:pt x="37" y="5"/>
                  </a:cubicBezTo>
                  <a:cubicBezTo>
                    <a:pt x="37" y="7"/>
                    <a:pt x="37" y="7"/>
                    <a:pt x="37" y="7"/>
                  </a:cubicBezTo>
                  <a:cubicBezTo>
                    <a:pt x="16" y="7"/>
                    <a:pt x="16" y="7"/>
                    <a:pt x="16" y="7"/>
                  </a:cubicBezTo>
                  <a:cubicBezTo>
                    <a:pt x="14" y="11"/>
                    <a:pt x="13" y="13"/>
                    <a:pt x="11" y="15"/>
                  </a:cubicBezTo>
                  <a:cubicBezTo>
                    <a:pt x="19" y="15"/>
                    <a:pt x="19" y="15"/>
                    <a:pt x="19" y="15"/>
                  </a:cubicBezTo>
                  <a:cubicBezTo>
                    <a:pt x="19" y="10"/>
                    <a:pt x="19" y="10"/>
                    <a:pt x="19" y="10"/>
                  </a:cubicBezTo>
                  <a:cubicBezTo>
                    <a:pt x="22" y="10"/>
                    <a:pt x="22" y="10"/>
                    <a:pt x="22" y="10"/>
                  </a:cubicBezTo>
                  <a:cubicBezTo>
                    <a:pt x="22" y="15"/>
                    <a:pt x="22" y="15"/>
                    <a:pt x="22" y="15"/>
                  </a:cubicBezTo>
                  <a:cubicBezTo>
                    <a:pt x="35" y="15"/>
                    <a:pt x="35" y="15"/>
                    <a:pt x="35" y="15"/>
                  </a:cubicBezTo>
                  <a:cubicBezTo>
                    <a:pt x="35" y="30"/>
                    <a:pt x="35" y="30"/>
                    <a:pt x="35" y="30"/>
                  </a:cubicBezTo>
                  <a:cubicBezTo>
                    <a:pt x="35" y="33"/>
                    <a:pt x="34" y="34"/>
                    <a:pt x="30" y="34"/>
                  </a:cubicBezTo>
                  <a:cubicBezTo>
                    <a:pt x="26" y="34"/>
                    <a:pt x="26" y="34"/>
                    <a:pt x="26" y="34"/>
                  </a:cubicBezTo>
                  <a:cubicBezTo>
                    <a:pt x="25" y="31"/>
                    <a:pt x="25" y="31"/>
                    <a:pt x="25" y="31"/>
                  </a:cubicBezTo>
                  <a:cubicBezTo>
                    <a:pt x="27" y="31"/>
                    <a:pt x="27" y="31"/>
                    <a:pt x="27" y="31"/>
                  </a:cubicBezTo>
                  <a:cubicBezTo>
                    <a:pt x="28" y="31"/>
                    <a:pt x="29" y="31"/>
                    <a:pt x="30" y="31"/>
                  </a:cubicBezTo>
                  <a:cubicBezTo>
                    <a:pt x="32" y="31"/>
                    <a:pt x="32" y="31"/>
                    <a:pt x="32" y="30"/>
                  </a:cubicBezTo>
                  <a:cubicBezTo>
                    <a:pt x="32" y="18"/>
                    <a:pt x="32" y="18"/>
                    <a:pt x="32" y="18"/>
                  </a:cubicBezTo>
                  <a:cubicBezTo>
                    <a:pt x="22" y="18"/>
                    <a:pt x="22" y="18"/>
                    <a:pt x="22" y="18"/>
                  </a:cubicBezTo>
                  <a:cubicBezTo>
                    <a:pt x="22" y="37"/>
                    <a:pt x="22" y="37"/>
                    <a:pt x="22" y="37"/>
                  </a:cubicBezTo>
                  <a:cubicBezTo>
                    <a:pt x="19" y="37"/>
                    <a:pt x="19" y="37"/>
                    <a:pt x="19" y="37"/>
                  </a:cubicBezTo>
                  <a:cubicBezTo>
                    <a:pt x="19" y="18"/>
                    <a:pt x="19" y="18"/>
                    <a:pt x="19" y="18"/>
                  </a:cubicBezTo>
                  <a:cubicBezTo>
                    <a:pt x="10" y="18"/>
                    <a:pt x="10" y="18"/>
                    <a:pt x="10" y="18"/>
                  </a:cubicBezTo>
                  <a:cubicBezTo>
                    <a:pt x="10" y="34"/>
                    <a:pt x="10" y="34"/>
                    <a:pt x="10" y="34"/>
                  </a:cubicBezTo>
                  <a:cubicBezTo>
                    <a:pt x="7" y="34"/>
                    <a:pt x="7" y="34"/>
                    <a:pt x="7" y="34"/>
                  </a:cubicBezTo>
                  <a:lnTo>
                    <a:pt x="7" y="19"/>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5" name="Freeform 132"/>
            <p:cNvSpPr>
              <a:spLocks noEditPoints="1"/>
            </p:cNvSpPr>
            <p:nvPr/>
          </p:nvSpPr>
          <p:spPr bwMode="auto">
            <a:xfrm>
              <a:off x="6427787" y="4114800"/>
              <a:ext cx="66675" cy="79375"/>
            </a:xfrm>
            <a:custGeom>
              <a:avLst/>
              <a:gdLst>
                <a:gd name="T0" fmla="*/ 37 w 42"/>
                <a:gd name="T1" fmla="*/ 5 h 50"/>
                <a:gd name="T2" fmla="*/ 37 w 42"/>
                <a:gd name="T3" fmla="*/ 16 h 50"/>
                <a:gd name="T4" fmla="*/ 5 w 42"/>
                <a:gd name="T5" fmla="*/ 16 h 50"/>
                <a:gd name="T6" fmla="*/ 5 w 42"/>
                <a:gd name="T7" fmla="*/ 5 h 50"/>
                <a:gd name="T8" fmla="*/ 37 w 42"/>
                <a:gd name="T9" fmla="*/ 5 h 50"/>
                <a:gd name="T10" fmla="*/ 42 w 42"/>
                <a:gd name="T11" fmla="*/ 50 h 50"/>
                <a:gd name="T12" fmla="*/ 42 w 42"/>
                <a:gd name="T13" fmla="*/ 0 h 50"/>
                <a:gd name="T14" fmla="*/ 0 w 42"/>
                <a:gd name="T15" fmla="*/ 0 h 50"/>
                <a:gd name="T16" fmla="*/ 0 w 42"/>
                <a:gd name="T17" fmla="*/ 50 h 50"/>
                <a:gd name="T18" fmla="*/ 42 w 42"/>
                <a:gd name="T19" fmla="*/ 50 h 50"/>
                <a:gd name="T20" fmla="*/ 37 w 42"/>
                <a:gd name="T21" fmla="*/ 19 h 50"/>
                <a:gd name="T22" fmla="*/ 37 w 42"/>
                <a:gd name="T23" fmla="*/ 30 h 50"/>
                <a:gd name="T24" fmla="*/ 5 w 42"/>
                <a:gd name="T25" fmla="*/ 30 h 50"/>
                <a:gd name="T26" fmla="*/ 5 w 42"/>
                <a:gd name="T27" fmla="*/ 19 h 50"/>
                <a:gd name="T28" fmla="*/ 37 w 42"/>
                <a:gd name="T29" fmla="*/ 19 h 50"/>
                <a:gd name="T30" fmla="*/ 37 w 42"/>
                <a:gd name="T31" fmla="*/ 35 h 50"/>
                <a:gd name="T32" fmla="*/ 37 w 42"/>
                <a:gd name="T33" fmla="*/ 46 h 50"/>
                <a:gd name="T34" fmla="*/ 5 w 42"/>
                <a:gd name="T35" fmla="*/ 46 h 50"/>
                <a:gd name="T36" fmla="*/ 5 w 42"/>
                <a:gd name="T37" fmla="*/ 35 h 50"/>
                <a:gd name="T38" fmla="*/ 37 w 42"/>
                <a:gd name="T39"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0">
                  <a:moveTo>
                    <a:pt x="37" y="5"/>
                  </a:moveTo>
                  <a:lnTo>
                    <a:pt x="37" y="16"/>
                  </a:lnTo>
                  <a:lnTo>
                    <a:pt x="5" y="16"/>
                  </a:lnTo>
                  <a:lnTo>
                    <a:pt x="5" y="5"/>
                  </a:lnTo>
                  <a:lnTo>
                    <a:pt x="37" y="5"/>
                  </a:lnTo>
                  <a:close/>
                  <a:moveTo>
                    <a:pt x="42" y="50"/>
                  </a:moveTo>
                  <a:lnTo>
                    <a:pt x="42" y="0"/>
                  </a:lnTo>
                  <a:lnTo>
                    <a:pt x="0" y="0"/>
                  </a:lnTo>
                  <a:lnTo>
                    <a:pt x="0" y="50"/>
                  </a:lnTo>
                  <a:lnTo>
                    <a:pt x="42" y="50"/>
                  </a:lnTo>
                  <a:close/>
                  <a:moveTo>
                    <a:pt x="37" y="19"/>
                  </a:moveTo>
                  <a:lnTo>
                    <a:pt x="37" y="30"/>
                  </a:lnTo>
                  <a:lnTo>
                    <a:pt x="5" y="30"/>
                  </a:lnTo>
                  <a:lnTo>
                    <a:pt x="5" y="19"/>
                  </a:lnTo>
                  <a:lnTo>
                    <a:pt x="37" y="19"/>
                  </a:lnTo>
                  <a:close/>
                  <a:moveTo>
                    <a:pt x="37" y="35"/>
                  </a:moveTo>
                  <a:lnTo>
                    <a:pt x="37" y="46"/>
                  </a:lnTo>
                  <a:lnTo>
                    <a:pt x="5" y="46"/>
                  </a:lnTo>
                  <a:lnTo>
                    <a:pt x="5" y="35"/>
                  </a:lnTo>
                  <a:lnTo>
                    <a:pt x="37" y="35"/>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6" name="Freeform 133"/>
            <p:cNvSpPr>
              <a:spLocks noEditPoints="1"/>
            </p:cNvSpPr>
            <p:nvPr/>
          </p:nvSpPr>
          <p:spPr bwMode="auto">
            <a:xfrm>
              <a:off x="6511924" y="4113212"/>
              <a:ext cx="79375" cy="80963"/>
            </a:xfrm>
            <a:custGeom>
              <a:avLst/>
              <a:gdLst>
                <a:gd name="T0" fmla="*/ 7 w 35"/>
                <a:gd name="T1" fmla="*/ 16 h 36"/>
                <a:gd name="T2" fmla="*/ 2 w 35"/>
                <a:gd name="T3" fmla="*/ 36 h 36"/>
                <a:gd name="T4" fmla="*/ 0 w 35"/>
                <a:gd name="T5" fmla="*/ 34 h 36"/>
                <a:gd name="T6" fmla="*/ 4 w 35"/>
                <a:gd name="T7" fmla="*/ 16 h 36"/>
                <a:gd name="T8" fmla="*/ 4 w 35"/>
                <a:gd name="T9" fmla="*/ 0 h 36"/>
                <a:gd name="T10" fmla="*/ 7 w 35"/>
                <a:gd name="T11" fmla="*/ 0 h 36"/>
                <a:gd name="T12" fmla="*/ 7 w 35"/>
                <a:gd name="T13" fmla="*/ 16 h 36"/>
                <a:gd name="T14" fmla="*/ 21 w 35"/>
                <a:gd name="T15" fmla="*/ 33 h 36"/>
                <a:gd name="T16" fmla="*/ 18 w 35"/>
                <a:gd name="T17" fmla="*/ 33 h 36"/>
                <a:gd name="T18" fmla="*/ 18 w 35"/>
                <a:gd name="T19" fmla="*/ 2 h 36"/>
                <a:gd name="T20" fmla="*/ 21 w 35"/>
                <a:gd name="T21" fmla="*/ 2 h 36"/>
                <a:gd name="T22" fmla="*/ 21 w 35"/>
                <a:gd name="T23" fmla="*/ 33 h 36"/>
                <a:gd name="T24" fmla="*/ 35 w 35"/>
                <a:gd name="T25" fmla="*/ 36 h 36"/>
                <a:gd name="T26" fmla="*/ 32 w 35"/>
                <a:gd name="T27" fmla="*/ 36 h 36"/>
                <a:gd name="T28" fmla="*/ 32 w 35"/>
                <a:gd name="T29" fmla="*/ 0 h 36"/>
                <a:gd name="T30" fmla="*/ 35 w 35"/>
                <a:gd name="T31" fmla="*/ 0 h 36"/>
                <a:gd name="T32" fmla="*/ 35 w 35"/>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6">
                  <a:moveTo>
                    <a:pt x="7" y="16"/>
                  </a:moveTo>
                  <a:cubicBezTo>
                    <a:pt x="7" y="27"/>
                    <a:pt x="6" y="31"/>
                    <a:pt x="2" y="36"/>
                  </a:cubicBezTo>
                  <a:cubicBezTo>
                    <a:pt x="0" y="34"/>
                    <a:pt x="0" y="34"/>
                    <a:pt x="0" y="34"/>
                  </a:cubicBezTo>
                  <a:cubicBezTo>
                    <a:pt x="3" y="30"/>
                    <a:pt x="4" y="26"/>
                    <a:pt x="4" y="16"/>
                  </a:cubicBezTo>
                  <a:cubicBezTo>
                    <a:pt x="4" y="0"/>
                    <a:pt x="4" y="0"/>
                    <a:pt x="4" y="0"/>
                  </a:cubicBezTo>
                  <a:cubicBezTo>
                    <a:pt x="7" y="0"/>
                    <a:pt x="7" y="0"/>
                    <a:pt x="7" y="0"/>
                  </a:cubicBezTo>
                  <a:lnTo>
                    <a:pt x="7" y="16"/>
                  </a:lnTo>
                  <a:close/>
                  <a:moveTo>
                    <a:pt x="21" y="33"/>
                  </a:moveTo>
                  <a:cubicBezTo>
                    <a:pt x="18" y="33"/>
                    <a:pt x="18" y="33"/>
                    <a:pt x="18" y="33"/>
                  </a:cubicBezTo>
                  <a:cubicBezTo>
                    <a:pt x="18" y="2"/>
                    <a:pt x="18" y="2"/>
                    <a:pt x="18" y="2"/>
                  </a:cubicBezTo>
                  <a:cubicBezTo>
                    <a:pt x="21" y="2"/>
                    <a:pt x="21" y="2"/>
                    <a:pt x="21" y="2"/>
                  </a:cubicBezTo>
                  <a:lnTo>
                    <a:pt x="21" y="33"/>
                  </a:lnTo>
                  <a:close/>
                  <a:moveTo>
                    <a:pt x="35" y="36"/>
                  </a:moveTo>
                  <a:cubicBezTo>
                    <a:pt x="32" y="36"/>
                    <a:pt x="32" y="36"/>
                    <a:pt x="32" y="36"/>
                  </a:cubicBezTo>
                  <a:cubicBezTo>
                    <a:pt x="32" y="0"/>
                    <a:pt x="32" y="0"/>
                    <a:pt x="32" y="0"/>
                  </a:cubicBezTo>
                  <a:cubicBezTo>
                    <a:pt x="35" y="0"/>
                    <a:pt x="35" y="0"/>
                    <a:pt x="35" y="0"/>
                  </a:cubicBezTo>
                  <a:lnTo>
                    <a:pt x="35" y="36"/>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1" name="Freeform 138"/>
            <p:cNvSpPr>
              <a:spLocks noEditPoints="1"/>
            </p:cNvSpPr>
            <p:nvPr/>
          </p:nvSpPr>
          <p:spPr bwMode="auto">
            <a:xfrm>
              <a:off x="8380412" y="4921250"/>
              <a:ext cx="82550" cy="80963"/>
            </a:xfrm>
            <a:custGeom>
              <a:avLst/>
              <a:gdLst>
                <a:gd name="T0" fmla="*/ 4 w 37"/>
                <a:gd name="T1" fmla="*/ 0 h 36"/>
                <a:gd name="T2" fmla="*/ 7 w 37"/>
                <a:gd name="T3" fmla="*/ 0 h 36"/>
                <a:gd name="T4" fmla="*/ 7 w 37"/>
                <a:gd name="T5" fmla="*/ 11 h 36"/>
                <a:gd name="T6" fmla="*/ 18 w 37"/>
                <a:gd name="T7" fmla="*/ 11 h 36"/>
                <a:gd name="T8" fmla="*/ 18 w 37"/>
                <a:gd name="T9" fmla="*/ 14 h 36"/>
                <a:gd name="T10" fmla="*/ 7 w 37"/>
                <a:gd name="T11" fmla="*/ 14 h 36"/>
                <a:gd name="T12" fmla="*/ 7 w 37"/>
                <a:gd name="T13" fmla="*/ 32 h 36"/>
                <a:gd name="T14" fmla="*/ 18 w 37"/>
                <a:gd name="T15" fmla="*/ 28 h 36"/>
                <a:gd name="T16" fmla="*/ 18 w 37"/>
                <a:gd name="T17" fmla="*/ 31 h 36"/>
                <a:gd name="T18" fmla="*/ 0 w 37"/>
                <a:gd name="T19" fmla="*/ 36 h 36"/>
                <a:gd name="T20" fmla="*/ 0 w 37"/>
                <a:gd name="T21" fmla="*/ 33 h 36"/>
                <a:gd name="T22" fmla="*/ 4 w 37"/>
                <a:gd name="T23" fmla="*/ 32 h 36"/>
                <a:gd name="T24" fmla="*/ 4 w 37"/>
                <a:gd name="T25" fmla="*/ 0 h 36"/>
                <a:gd name="T26" fmla="*/ 23 w 37"/>
                <a:gd name="T27" fmla="*/ 31 h 36"/>
                <a:gd name="T28" fmla="*/ 25 w 37"/>
                <a:gd name="T29" fmla="*/ 33 h 36"/>
                <a:gd name="T30" fmla="*/ 30 w 37"/>
                <a:gd name="T31" fmla="*/ 33 h 36"/>
                <a:gd name="T32" fmla="*/ 34 w 37"/>
                <a:gd name="T33" fmla="*/ 28 h 36"/>
                <a:gd name="T34" fmla="*/ 34 w 37"/>
                <a:gd name="T35" fmla="*/ 24 h 36"/>
                <a:gd name="T36" fmla="*/ 37 w 37"/>
                <a:gd name="T37" fmla="*/ 25 h 36"/>
                <a:gd name="T38" fmla="*/ 37 w 37"/>
                <a:gd name="T39" fmla="*/ 29 h 36"/>
                <a:gd name="T40" fmla="*/ 31 w 37"/>
                <a:gd name="T41" fmla="*/ 36 h 36"/>
                <a:gd name="T42" fmla="*/ 25 w 37"/>
                <a:gd name="T43" fmla="*/ 36 h 36"/>
                <a:gd name="T44" fmla="*/ 20 w 37"/>
                <a:gd name="T45" fmla="*/ 32 h 36"/>
                <a:gd name="T46" fmla="*/ 20 w 37"/>
                <a:gd name="T47" fmla="*/ 0 h 36"/>
                <a:gd name="T48" fmla="*/ 23 w 37"/>
                <a:gd name="T49" fmla="*/ 0 h 36"/>
                <a:gd name="T50" fmla="*/ 23 w 37"/>
                <a:gd name="T51" fmla="*/ 16 h 36"/>
                <a:gd name="T52" fmla="*/ 33 w 37"/>
                <a:gd name="T53" fmla="*/ 5 h 36"/>
                <a:gd name="T54" fmla="*/ 36 w 37"/>
                <a:gd name="T55" fmla="*/ 7 h 36"/>
                <a:gd name="T56" fmla="*/ 23 w 37"/>
                <a:gd name="T57" fmla="*/ 20 h 36"/>
                <a:gd name="T58" fmla="*/ 23 w 37"/>
                <a:gd name="T59"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6">
                  <a:moveTo>
                    <a:pt x="4" y="0"/>
                  </a:moveTo>
                  <a:cubicBezTo>
                    <a:pt x="7" y="0"/>
                    <a:pt x="7" y="0"/>
                    <a:pt x="7" y="0"/>
                  </a:cubicBezTo>
                  <a:cubicBezTo>
                    <a:pt x="7" y="11"/>
                    <a:pt x="7" y="11"/>
                    <a:pt x="7" y="11"/>
                  </a:cubicBezTo>
                  <a:cubicBezTo>
                    <a:pt x="18" y="11"/>
                    <a:pt x="18" y="11"/>
                    <a:pt x="18" y="11"/>
                  </a:cubicBezTo>
                  <a:cubicBezTo>
                    <a:pt x="18" y="14"/>
                    <a:pt x="18" y="14"/>
                    <a:pt x="18" y="14"/>
                  </a:cubicBezTo>
                  <a:cubicBezTo>
                    <a:pt x="7" y="14"/>
                    <a:pt x="7" y="14"/>
                    <a:pt x="7" y="14"/>
                  </a:cubicBezTo>
                  <a:cubicBezTo>
                    <a:pt x="7" y="32"/>
                    <a:pt x="7" y="32"/>
                    <a:pt x="7" y="32"/>
                  </a:cubicBezTo>
                  <a:cubicBezTo>
                    <a:pt x="13" y="30"/>
                    <a:pt x="14" y="30"/>
                    <a:pt x="18" y="28"/>
                  </a:cubicBezTo>
                  <a:cubicBezTo>
                    <a:pt x="18" y="31"/>
                    <a:pt x="18" y="31"/>
                    <a:pt x="18" y="31"/>
                  </a:cubicBezTo>
                  <a:cubicBezTo>
                    <a:pt x="13" y="33"/>
                    <a:pt x="9" y="34"/>
                    <a:pt x="0" y="36"/>
                  </a:cubicBezTo>
                  <a:cubicBezTo>
                    <a:pt x="0" y="33"/>
                    <a:pt x="0" y="33"/>
                    <a:pt x="0" y="33"/>
                  </a:cubicBezTo>
                  <a:cubicBezTo>
                    <a:pt x="4" y="32"/>
                    <a:pt x="4" y="32"/>
                    <a:pt x="4" y="32"/>
                  </a:cubicBezTo>
                  <a:lnTo>
                    <a:pt x="4" y="0"/>
                  </a:lnTo>
                  <a:close/>
                  <a:moveTo>
                    <a:pt x="23" y="31"/>
                  </a:moveTo>
                  <a:cubicBezTo>
                    <a:pt x="23" y="33"/>
                    <a:pt x="23" y="33"/>
                    <a:pt x="25" y="33"/>
                  </a:cubicBezTo>
                  <a:cubicBezTo>
                    <a:pt x="30" y="33"/>
                    <a:pt x="30" y="33"/>
                    <a:pt x="30" y="33"/>
                  </a:cubicBezTo>
                  <a:cubicBezTo>
                    <a:pt x="33" y="33"/>
                    <a:pt x="34" y="33"/>
                    <a:pt x="34" y="28"/>
                  </a:cubicBezTo>
                  <a:cubicBezTo>
                    <a:pt x="34" y="24"/>
                    <a:pt x="34" y="24"/>
                    <a:pt x="34" y="24"/>
                  </a:cubicBezTo>
                  <a:cubicBezTo>
                    <a:pt x="37" y="25"/>
                    <a:pt x="37" y="25"/>
                    <a:pt x="37" y="25"/>
                  </a:cubicBezTo>
                  <a:cubicBezTo>
                    <a:pt x="37" y="29"/>
                    <a:pt x="37" y="29"/>
                    <a:pt x="37" y="29"/>
                  </a:cubicBezTo>
                  <a:cubicBezTo>
                    <a:pt x="36" y="35"/>
                    <a:pt x="36" y="36"/>
                    <a:pt x="31" y="36"/>
                  </a:cubicBezTo>
                  <a:cubicBezTo>
                    <a:pt x="25" y="36"/>
                    <a:pt x="25" y="36"/>
                    <a:pt x="25" y="36"/>
                  </a:cubicBezTo>
                  <a:cubicBezTo>
                    <a:pt x="21" y="36"/>
                    <a:pt x="20" y="35"/>
                    <a:pt x="20" y="32"/>
                  </a:cubicBezTo>
                  <a:cubicBezTo>
                    <a:pt x="20" y="0"/>
                    <a:pt x="20" y="0"/>
                    <a:pt x="20" y="0"/>
                  </a:cubicBezTo>
                  <a:cubicBezTo>
                    <a:pt x="23" y="0"/>
                    <a:pt x="23" y="0"/>
                    <a:pt x="23" y="0"/>
                  </a:cubicBezTo>
                  <a:cubicBezTo>
                    <a:pt x="23" y="16"/>
                    <a:pt x="23" y="16"/>
                    <a:pt x="23" y="16"/>
                  </a:cubicBezTo>
                  <a:cubicBezTo>
                    <a:pt x="28" y="13"/>
                    <a:pt x="31" y="10"/>
                    <a:pt x="33" y="5"/>
                  </a:cubicBezTo>
                  <a:cubicBezTo>
                    <a:pt x="36" y="7"/>
                    <a:pt x="36" y="7"/>
                    <a:pt x="36" y="7"/>
                  </a:cubicBezTo>
                  <a:cubicBezTo>
                    <a:pt x="32" y="13"/>
                    <a:pt x="29" y="16"/>
                    <a:pt x="23" y="20"/>
                  </a:cubicBezTo>
                  <a:lnTo>
                    <a:pt x="23" y="3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2" name="Freeform 139"/>
            <p:cNvSpPr>
              <a:spLocks noEditPoints="1"/>
            </p:cNvSpPr>
            <p:nvPr/>
          </p:nvSpPr>
          <p:spPr bwMode="auto">
            <a:xfrm>
              <a:off x="8470899" y="4919662"/>
              <a:ext cx="85725" cy="85725"/>
            </a:xfrm>
            <a:custGeom>
              <a:avLst/>
              <a:gdLst>
                <a:gd name="T0" fmla="*/ 10 w 38"/>
                <a:gd name="T1" fmla="*/ 15 h 38"/>
                <a:gd name="T2" fmla="*/ 16 w 38"/>
                <a:gd name="T3" fmla="*/ 7 h 38"/>
                <a:gd name="T4" fmla="*/ 23 w 38"/>
                <a:gd name="T5" fmla="*/ 7 h 38"/>
                <a:gd name="T6" fmla="*/ 28 w 38"/>
                <a:gd name="T7" fmla="*/ 15 h 38"/>
                <a:gd name="T8" fmla="*/ 10 w 38"/>
                <a:gd name="T9" fmla="*/ 15 h 38"/>
                <a:gd name="T10" fmla="*/ 10 w 38"/>
                <a:gd name="T11" fmla="*/ 17 h 38"/>
                <a:gd name="T12" fmla="*/ 28 w 38"/>
                <a:gd name="T13" fmla="*/ 17 h 38"/>
                <a:gd name="T14" fmla="*/ 28 w 38"/>
                <a:gd name="T15" fmla="*/ 15 h 38"/>
                <a:gd name="T16" fmla="*/ 36 w 38"/>
                <a:gd name="T17" fmla="*/ 20 h 38"/>
                <a:gd name="T18" fmla="*/ 38 w 38"/>
                <a:gd name="T19" fmla="*/ 17 h 38"/>
                <a:gd name="T20" fmla="*/ 26 w 38"/>
                <a:gd name="T21" fmla="*/ 7 h 38"/>
                <a:gd name="T22" fmla="*/ 37 w 38"/>
                <a:gd name="T23" fmla="*/ 7 h 38"/>
                <a:gd name="T24" fmla="*/ 37 w 38"/>
                <a:gd name="T25" fmla="*/ 5 h 38"/>
                <a:gd name="T26" fmla="*/ 17 w 38"/>
                <a:gd name="T27" fmla="*/ 5 h 38"/>
                <a:gd name="T28" fmla="*/ 19 w 38"/>
                <a:gd name="T29" fmla="*/ 1 h 38"/>
                <a:gd name="T30" fmla="*/ 16 w 38"/>
                <a:gd name="T31" fmla="*/ 0 h 38"/>
                <a:gd name="T32" fmla="*/ 14 w 38"/>
                <a:gd name="T33" fmla="*/ 5 h 38"/>
                <a:gd name="T34" fmla="*/ 1 w 38"/>
                <a:gd name="T35" fmla="*/ 5 h 38"/>
                <a:gd name="T36" fmla="*/ 1 w 38"/>
                <a:gd name="T37" fmla="*/ 7 h 38"/>
                <a:gd name="T38" fmla="*/ 12 w 38"/>
                <a:gd name="T39" fmla="*/ 7 h 38"/>
                <a:gd name="T40" fmla="*/ 0 w 38"/>
                <a:gd name="T41" fmla="*/ 17 h 38"/>
                <a:gd name="T42" fmla="*/ 2 w 38"/>
                <a:gd name="T43" fmla="*/ 20 h 38"/>
                <a:gd name="T44" fmla="*/ 10 w 38"/>
                <a:gd name="T45" fmla="*/ 15 h 38"/>
                <a:gd name="T46" fmla="*/ 10 w 38"/>
                <a:gd name="T47" fmla="*/ 17 h 38"/>
                <a:gd name="T48" fmla="*/ 18 w 38"/>
                <a:gd name="T49" fmla="*/ 24 h 38"/>
                <a:gd name="T50" fmla="*/ 18 w 38"/>
                <a:gd name="T51" fmla="*/ 34 h 38"/>
                <a:gd name="T52" fmla="*/ 16 w 38"/>
                <a:gd name="T53" fmla="*/ 35 h 38"/>
                <a:gd name="T54" fmla="*/ 15 w 38"/>
                <a:gd name="T55" fmla="*/ 35 h 38"/>
                <a:gd name="T56" fmla="*/ 11 w 38"/>
                <a:gd name="T57" fmla="*/ 35 h 38"/>
                <a:gd name="T58" fmla="*/ 12 w 38"/>
                <a:gd name="T59" fmla="*/ 38 h 38"/>
                <a:gd name="T60" fmla="*/ 16 w 38"/>
                <a:gd name="T61" fmla="*/ 38 h 38"/>
                <a:gd name="T62" fmla="*/ 21 w 38"/>
                <a:gd name="T63" fmla="*/ 34 h 38"/>
                <a:gd name="T64" fmla="*/ 21 w 38"/>
                <a:gd name="T65" fmla="*/ 24 h 38"/>
                <a:gd name="T66" fmla="*/ 36 w 38"/>
                <a:gd name="T67" fmla="*/ 24 h 38"/>
                <a:gd name="T68" fmla="*/ 36 w 38"/>
                <a:gd name="T69" fmla="*/ 22 h 38"/>
                <a:gd name="T70" fmla="*/ 2 w 38"/>
                <a:gd name="T71" fmla="*/ 22 h 38"/>
                <a:gd name="T72" fmla="*/ 2 w 38"/>
                <a:gd name="T73" fmla="*/ 24 h 38"/>
                <a:gd name="T74" fmla="*/ 18 w 38"/>
                <a:gd name="T75" fmla="*/ 24 h 38"/>
                <a:gd name="T76" fmla="*/ 4 w 38"/>
                <a:gd name="T77" fmla="*/ 37 h 38"/>
                <a:gd name="T78" fmla="*/ 12 w 38"/>
                <a:gd name="T79" fmla="*/ 27 h 38"/>
                <a:gd name="T80" fmla="*/ 10 w 38"/>
                <a:gd name="T81" fmla="*/ 25 h 38"/>
                <a:gd name="T82" fmla="*/ 2 w 38"/>
                <a:gd name="T83" fmla="*/ 34 h 38"/>
                <a:gd name="T84" fmla="*/ 4 w 38"/>
                <a:gd name="T85" fmla="*/ 37 h 38"/>
                <a:gd name="T86" fmla="*/ 25 w 38"/>
                <a:gd name="T87" fmla="*/ 27 h 38"/>
                <a:gd name="T88" fmla="*/ 34 w 38"/>
                <a:gd name="T89" fmla="*/ 37 h 38"/>
                <a:gd name="T90" fmla="*/ 36 w 38"/>
                <a:gd name="T91" fmla="*/ 34 h 38"/>
                <a:gd name="T92" fmla="*/ 28 w 38"/>
                <a:gd name="T93" fmla="*/ 26 h 38"/>
                <a:gd name="T94" fmla="*/ 25 w 38"/>
                <a:gd name="T95"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38">
                  <a:moveTo>
                    <a:pt x="10" y="15"/>
                  </a:moveTo>
                  <a:cubicBezTo>
                    <a:pt x="12" y="12"/>
                    <a:pt x="14" y="11"/>
                    <a:pt x="16" y="7"/>
                  </a:cubicBezTo>
                  <a:cubicBezTo>
                    <a:pt x="23" y="7"/>
                    <a:pt x="23" y="7"/>
                    <a:pt x="23" y="7"/>
                  </a:cubicBezTo>
                  <a:cubicBezTo>
                    <a:pt x="25" y="11"/>
                    <a:pt x="26" y="12"/>
                    <a:pt x="28" y="15"/>
                  </a:cubicBezTo>
                  <a:lnTo>
                    <a:pt x="10" y="15"/>
                  </a:lnTo>
                  <a:close/>
                  <a:moveTo>
                    <a:pt x="10" y="17"/>
                  </a:moveTo>
                  <a:cubicBezTo>
                    <a:pt x="28" y="17"/>
                    <a:pt x="28" y="17"/>
                    <a:pt x="28" y="17"/>
                  </a:cubicBezTo>
                  <a:cubicBezTo>
                    <a:pt x="28" y="15"/>
                    <a:pt x="28" y="15"/>
                    <a:pt x="28" y="15"/>
                  </a:cubicBezTo>
                  <a:cubicBezTo>
                    <a:pt x="31" y="17"/>
                    <a:pt x="32" y="18"/>
                    <a:pt x="36" y="20"/>
                  </a:cubicBezTo>
                  <a:cubicBezTo>
                    <a:pt x="38" y="17"/>
                    <a:pt x="38" y="17"/>
                    <a:pt x="38" y="17"/>
                  </a:cubicBezTo>
                  <a:cubicBezTo>
                    <a:pt x="32" y="14"/>
                    <a:pt x="30" y="12"/>
                    <a:pt x="26" y="7"/>
                  </a:cubicBezTo>
                  <a:cubicBezTo>
                    <a:pt x="37" y="7"/>
                    <a:pt x="37" y="7"/>
                    <a:pt x="37" y="7"/>
                  </a:cubicBezTo>
                  <a:cubicBezTo>
                    <a:pt x="37" y="5"/>
                    <a:pt x="37" y="5"/>
                    <a:pt x="37" y="5"/>
                  </a:cubicBezTo>
                  <a:cubicBezTo>
                    <a:pt x="17" y="5"/>
                    <a:pt x="17" y="5"/>
                    <a:pt x="17" y="5"/>
                  </a:cubicBezTo>
                  <a:cubicBezTo>
                    <a:pt x="18" y="3"/>
                    <a:pt x="18" y="3"/>
                    <a:pt x="19" y="1"/>
                  </a:cubicBezTo>
                  <a:cubicBezTo>
                    <a:pt x="16" y="0"/>
                    <a:pt x="16" y="0"/>
                    <a:pt x="16" y="0"/>
                  </a:cubicBezTo>
                  <a:cubicBezTo>
                    <a:pt x="15" y="2"/>
                    <a:pt x="15" y="3"/>
                    <a:pt x="14" y="5"/>
                  </a:cubicBezTo>
                  <a:cubicBezTo>
                    <a:pt x="1" y="5"/>
                    <a:pt x="1" y="5"/>
                    <a:pt x="1" y="5"/>
                  </a:cubicBezTo>
                  <a:cubicBezTo>
                    <a:pt x="1" y="7"/>
                    <a:pt x="1" y="7"/>
                    <a:pt x="1" y="7"/>
                  </a:cubicBezTo>
                  <a:cubicBezTo>
                    <a:pt x="12" y="7"/>
                    <a:pt x="12" y="7"/>
                    <a:pt x="12" y="7"/>
                  </a:cubicBezTo>
                  <a:cubicBezTo>
                    <a:pt x="9" y="12"/>
                    <a:pt x="6" y="14"/>
                    <a:pt x="0" y="17"/>
                  </a:cubicBezTo>
                  <a:cubicBezTo>
                    <a:pt x="2" y="20"/>
                    <a:pt x="2" y="20"/>
                    <a:pt x="2" y="20"/>
                  </a:cubicBezTo>
                  <a:cubicBezTo>
                    <a:pt x="6" y="18"/>
                    <a:pt x="7" y="17"/>
                    <a:pt x="10" y="15"/>
                  </a:cubicBezTo>
                  <a:lnTo>
                    <a:pt x="10" y="17"/>
                  </a:lnTo>
                  <a:close/>
                  <a:moveTo>
                    <a:pt x="18" y="24"/>
                  </a:moveTo>
                  <a:cubicBezTo>
                    <a:pt x="18" y="34"/>
                    <a:pt x="18" y="34"/>
                    <a:pt x="18" y="34"/>
                  </a:cubicBezTo>
                  <a:cubicBezTo>
                    <a:pt x="18" y="35"/>
                    <a:pt x="17" y="35"/>
                    <a:pt x="16" y="35"/>
                  </a:cubicBezTo>
                  <a:cubicBezTo>
                    <a:pt x="15" y="35"/>
                    <a:pt x="15" y="35"/>
                    <a:pt x="15" y="35"/>
                  </a:cubicBezTo>
                  <a:cubicBezTo>
                    <a:pt x="11" y="35"/>
                    <a:pt x="11" y="35"/>
                    <a:pt x="11" y="35"/>
                  </a:cubicBezTo>
                  <a:cubicBezTo>
                    <a:pt x="12" y="38"/>
                    <a:pt x="12" y="38"/>
                    <a:pt x="12" y="38"/>
                  </a:cubicBezTo>
                  <a:cubicBezTo>
                    <a:pt x="16" y="38"/>
                    <a:pt x="16" y="38"/>
                    <a:pt x="16" y="38"/>
                  </a:cubicBezTo>
                  <a:cubicBezTo>
                    <a:pt x="20" y="38"/>
                    <a:pt x="21" y="37"/>
                    <a:pt x="21" y="34"/>
                  </a:cubicBezTo>
                  <a:cubicBezTo>
                    <a:pt x="21" y="24"/>
                    <a:pt x="21" y="24"/>
                    <a:pt x="21" y="24"/>
                  </a:cubicBezTo>
                  <a:cubicBezTo>
                    <a:pt x="36" y="24"/>
                    <a:pt x="36" y="24"/>
                    <a:pt x="36" y="24"/>
                  </a:cubicBezTo>
                  <a:cubicBezTo>
                    <a:pt x="36" y="22"/>
                    <a:pt x="36" y="22"/>
                    <a:pt x="36" y="22"/>
                  </a:cubicBezTo>
                  <a:cubicBezTo>
                    <a:pt x="2" y="22"/>
                    <a:pt x="2" y="22"/>
                    <a:pt x="2" y="22"/>
                  </a:cubicBezTo>
                  <a:cubicBezTo>
                    <a:pt x="2" y="24"/>
                    <a:pt x="2" y="24"/>
                    <a:pt x="2" y="24"/>
                  </a:cubicBezTo>
                  <a:lnTo>
                    <a:pt x="18" y="24"/>
                  </a:lnTo>
                  <a:close/>
                  <a:moveTo>
                    <a:pt x="4" y="37"/>
                  </a:moveTo>
                  <a:cubicBezTo>
                    <a:pt x="8" y="34"/>
                    <a:pt x="10" y="31"/>
                    <a:pt x="12" y="27"/>
                  </a:cubicBezTo>
                  <a:cubicBezTo>
                    <a:pt x="10" y="25"/>
                    <a:pt x="10" y="25"/>
                    <a:pt x="10" y="25"/>
                  </a:cubicBezTo>
                  <a:cubicBezTo>
                    <a:pt x="8" y="30"/>
                    <a:pt x="6" y="32"/>
                    <a:pt x="2" y="34"/>
                  </a:cubicBezTo>
                  <a:lnTo>
                    <a:pt x="4" y="37"/>
                  </a:lnTo>
                  <a:close/>
                  <a:moveTo>
                    <a:pt x="25" y="27"/>
                  </a:moveTo>
                  <a:cubicBezTo>
                    <a:pt x="28" y="32"/>
                    <a:pt x="30" y="34"/>
                    <a:pt x="34" y="37"/>
                  </a:cubicBezTo>
                  <a:cubicBezTo>
                    <a:pt x="36" y="34"/>
                    <a:pt x="36" y="34"/>
                    <a:pt x="36" y="34"/>
                  </a:cubicBezTo>
                  <a:cubicBezTo>
                    <a:pt x="32" y="32"/>
                    <a:pt x="31" y="30"/>
                    <a:pt x="28" y="26"/>
                  </a:cubicBezTo>
                  <a:lnTo>
                    <a:pt x="25" y="2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3" name="Freeform 140"/>
            <p:cNvSpPr>
              <a:spLocks noEditPoints="1"/>
            </p:cNvSpPr>
            <p:nvPr/>
          </p:nvSpPr>
          <p:spPr bwMode="auto">
            <a:xfrm>
              <a:off x="8564562" y="4921250"/>
              <a:ext cx="79375" cy="80963"/>
            </a:xfrm>
            <a:custGeom>
              <a:avLst/>
              <a:gdLst>
                <a:gd name="T0" fmla="*/ 23 w 35"/>
                <a:gd name="T1" fmla="*/ 6 h 36"/>
                <a:gd name="T2" fmla="*/ 32 w 35"/>
                <a:gd name="T3" fmla="*/ 6 h 36"/>
                <a:gd name="T4" fmla="*/ 32 w 35"/>
                <a:gd name="T5" fmla="*/ 33 h 36"/>
                <a:gd name="T6" fmla="*/ 23 w 35"/>
                <a:gd name="T7" fmla="*/ 33 h 36"/>
                <a:gd name="T8" fmla="*/ 23 w 35"/>
                <a:gd name="T9" fmla="*/ 6 h 36"/>
                <a:gd name="T10" fmla="*/ 9 w 35"/>
                <a:gd name="T11" fmla="*/ 7 h 36"/>
                <a:gd name="T12" fmla="*/ 9 w 35"/>
                <a:gd name="T13" fmla="*/ 9 h 36"/>
                <a:gd name="T14" fmla="*/ 9 w 35"/>
                <a:gd name="T15" fmla="*/ 16 h 36"/>
                <a:gd name="T16" fmla="*/ 0 w 35"/>
                <a:gd name="T17" fmla="*/ 16 h 36"/>
                <a:gd name="T18" fmla="*/ 0 w 35"/>
                <a:gd name="T19" fmla="*/ 19 h 36"/>
                <a:gd name="T20" fmla="*/ 9 w 35"/>
                <a:gd name="T21" fmla="*/ 19 h 36"/>
                <a:gd name="T22" fmla="*/ 0 w 35"/>
                <a:gd name="T23" fmla="*/ 34 h 36"/>
                <a:gd name="T24" fmla="*/ 2 w 35"/>
                <a:gd name="T25" fmla="*/ 36 h 36"/>
                <a:gd name="T26" fmla="*/ 11 w 35"/>
                <a:gd name="T27" fmla="*/ 23 h 36"/>
                <a:gd name="T28" fmla="*/ 18 w 35"/>
                <a:gd name="T29" fmla="*/ 35 h 36"/>
                <a:gd name="T30" fmla="*/ 19 w 35"/>
                <a:gd name="T31" fmla="*/ 32 h 36"/>
                <a:gd name="T32" fmla="*/ 12 w 35"/>
                <a:gd name="T33" fmla="*/ 19 h 36"/>
                <a:gd name="T34" fmla="*/ 19 w 35"/>
                <a:gd name="T35" fmla="*/ 19 h 36"/>
                <a:gd name="T36" fmla="*/ 19 w 35"/>
                <a:gd name="T37" fmla="*/ 16 h 36"/>
                <a:gd name="T38" fmla="*/ 12 w 35"/>
                <a:gd name="T39" fmla="*/ 16 h 36"/>
                <a:gd name="T40" fmla="*/ 12 w 35"/>
                <a:gd name="T41" fmla="*/ 9 h 36"/>
                <a:gd name="T42" fmla="*/ 12 w 35"/>
                <a:gd name="T43" fmla="*/ 7 h 36"/>
                <a:gd name="T44" fmla="*/ 18 w 35"/>
                <a:gd name="T45" fmla="*/ 7 h 36"/>
                <a:gd name="T46" fmla="*/ 18 w 35"/>
                <a:gd name="T47" fmla="*/ 5 h 36"/>
                <a:gd name="T48" fmla="*/ 7 w 35"/>
                <a:gd name="T49" fmla="*/ 5 h 36"/>
                <a:gd name="T50" fmla="*/ 8 w 35"/>
                <a:gd name="T51" fmla="*/ 1 h 36"/>
                <a:gd name="T52" fmla="*/ 5 w 35"/>
                <a:gd name="T53" fmla="*/ 0 h 36"/>
                <a:gd name="T54" fmla="*/ 0 w 35"/>
                <a:gd name="T55" fmla="*/ 13 h 36"/>
                <a:gd name="T56" fmla="*/ 3 w 35"/>
                <a:gd name="T57" fmla="*/ 14 h 36"/>
                <a:gd name="T58" fmla="*/ 6 w 35"/>
                <a:gd name="T59" fmla="*/ 7 h 36"/>
                <a:gd name="T60" fmla="*/ 9 w 35"/>
                <a:gd name="T61" fmla="*/ 7 h 36"/>
                <a:gd name="T62" fmla="*/ 20 w 35"/>
                <a:gd name="T63" fmla="*/ 35 h 36"/>
                <a:gd name="T64" fmla="*/ 35 w 35"/>
                <a:gd name="T65" fmla="*/ 35 h 36"/>
                <a:gd name="T66" fmla="*/ 35 w 35"/>
                <a:gd name="T67" fmla="*/ 3 h 36"/>
                <a:gd name="T68" fmla="*/ 20 w 35"/>
                <a:gd name="T69" fmla="*/ 3 h 36"/>
                <a:gd name="T70" fmla="*/ 20 w 35"/>
                <a:gd name="T71"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36">
                  <a:moveTo>
                    <a:pt x="23" y="6"/>
                  </a:moveTo>
                  <a:cubicBezTo>
                    <a:pt x="32" y="6"/>
                    <a:pt x="32" y="6"/>
                    <a:pt x="32" y="6"/>
                  </a:cubicBezTo>
                  <a:cubicBezTo>
                    <a:pt x="32" y="33"/>
                    <a:pt x="32" y="33"/>
                    <a:pt x="32" y="33"/>
                  </a:cubicBezTo>
                  <a:cubicBezTo>
                    <a:pt x="23" y="33"/>
                    <a:pt x="23" y="33"/>
                    <a:pt x="23" y="33"/>
                  </a:cubicBezTo>
                  <a:lnTo>
                    <a:pt x="23" y="6"/>
                  </a:lnTo>
                  <a:close/>
                  <a:moveTo>
                    <a:pt x="9" y="7"/>
                  </a:moveTo>
                  <a:cubicBezTo>
                    <a:pt x="9" y="9"/>
                    <a:pt x="9" y="9"/>
                    <a:pt x="9" y="9"/>
                  </a:cubicBezTo>
                  <a:cubicBezTo>
                    <a:pt x="9" y="11"/>
                    <a:pt x="9" y="13"/>
                    <a:pt x="9" y="16"/>
                  </a:cubicBezTo>
                  <a:cubicBezTo>
                    <a:pt x="0" y="16"/>
                    <a:pt x="0" y="16"/>
                    <a:pt x="0" y="16"/>
                  </a:cubicBezTo>
                  <a:cubicBezTo>
                    <a:pt x="0" y="19"/>
                    <a:pt x="0" y="19"/>
                    <a:pt x="0" y="19"/>
                  </a:cubicBezTo>
                  <a:cubicBezTo>
                    <a:pt x="9" y="19"/>
                    <a:pt x="9" y="19"/>
                    <a:pt x="9" y="19"/>
                  </a:cubicBezTo>
                  <a:cubicBezTo>
                    <a:pt x="8" y="26"/>
                    <a:pt x="5" y="30"/>
                    <a:pt x="0" y="34"/>
                  </a:cubicBezTo>
                  <a:cubicBezTo>
                    <a:pt x="2" y="36"/>
                    <a:pt x="2" y="36"/>
                    <a:pt x="2" y="36"/>
                  </a:cubicBezTo>
                  <a:cubicBezTo>
                    <a:pt x="7" y="32"/>
                    <a:pt x="9" y="29"/>
                    <a:pt x="11" y="23"/>
                  </a:cubicBezTo>
                  <a:cubicBezTo>
                    <a:pt x="13" y="28"/>
                    <a:pt x="14" y="31"/>
                    <a:pt x="18" y="35"/>
                  </a:cubicBezTo>
                  <a:cubicBezTo>
                    <a:pt x="19" y="32"/>
                    <a:pt x="19" y="32"/>
                    <a:pt x="19" y="32"/>
                  </a:cubicBezTo>
                  <a:cubicBezTo>
                    <a:pt x="15" y="28"/>
                    <a:pt x="14" y="24"/>
                    <a:pt x="12" y="19"/>
                  </a:cubicBezTo>
                  <a:cubicBezTo>
                    <a:pt x="19" y="19"/>
                    <a:pt x="19" y="19"/>
                    <a:pt x="19" y="19"/>
                  </a:cubicBezTo>
                  <a:cubicBezTo>
                    <a:pt x="19" y="16"/>
                    <a:pt x="19" y="16"/>
                    <a:pt x="19" y="16"/>
                  </a:cubicBezTo>
                  <a:cubicBezTo>
                    <a:pt x="12" y="16"/>
                    <a:pt x="12" y="16"/>
                    <a:pt x="12" y="16"/>
                  </a:cubicBezTo>
                  <a:cubicBezTo>
                    <a:pt x="12" y="13"/>
                    <a:pt x="12" y="11"/>
                    <a:pt x="12" y="9"/>
                  </a:cubicBezTo>
                  <a:cubicBezTo>
                    <a:pt x="12" y="7"/>
                    <a:pt x="12" y="7"/>
                    <a:pt x="12" y="7"/>
                  </a:cubicBezTo>
                  <a:cubicBezTo>
                    <a:pt x="18" y="7"/>
                    <a:pt x="18" y="7"/>
                    <a:pt x="18" y="7"/>
                  </a:cubicBezTo>
                  <a:cubicBezTo>
                    <a:pt x="18" y="5"/>
                    <a:pt x="18" y="5"/>
                    <a:pt x="18" y="5"/>
                  </a:cubicBezTo>
                  <a:cubicBezTo>
                    <a:pt x="7" y="5"/>
                    <a:pt x="7" y="5"/>
                    <a:pt x="7" y="5"/>
                  </a:cubicBezTo>
                  <a:cubicBezTo>
                    <a:pt x="7" y="3"/>
                    <a:pt x="8" y="3"/>
                    <a:pt x="8" y="1"/>
                  </a:cubicBezTo>
                  <a:cubicBezTo>
                    <a:pt x="5" y="0"/>
                    <a:pt x="5" y="0"/>
                    <a:pt x="5" y="0"/>
                  </a:cubicBezTo>
                  <a:cubicBezTo>
                    <a:pt x="4" y="6"/>
                    <a:pt x="3" y="9"/>
                    <a:pt x="0" y="13"/>
                  </a:cubicBezTo>
                  <a:cubicBezTo>
                    <a:pt x="3" y="14"/>
                    <a:pt x="3" y="14"/>
                    <a:pt x="3" y="14"/>
                  </a:cubicBezTo>
                  <a:cubicBezTo>
                    <a:pt x="4" y="12"/>
                    <a:pt x="5" y="10"/>
                    <a:pt x="6" y="7"/>
                  </a:cubicBezTo>
                  <a:lnTo>
                    <a:pt x="9" y="7"/>
                  </a:lnTo>
                  <a:close/>
                  <a:moveTo>
                    <a:pt x="20" y="35"/>
                  </a:moveTo>
                  <a:cubicBezTo>
                    <a:pt x="35" y="35"/>
                    <a:pt x="35" y="35"/>
                    <a:pt x="35" y="35"/>
                  </a:cubicBezTo>
                  <a:cubicBezTo>
                    <a:pt x="35" y="3"/>
                    <a:pt x="35" y="3"/>
                    <a:pt x="35" y="3"/>
                  </a:cubicBezTo>
                  <a:cubicBezTo>
                    <a:pt x="20" y="3"/>
                    <a:pt x="20" y="3"/>
                    <a:pt x="20" y="3"/>
                  </a:cubicBezTo>
                  <a:lnTo>
                    <a:pt x="20"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4" name="Freeform 141"/>
            <p:cNvSpPr>
              <a:spLocks noEditPoints="1"/>
            </p:cNvSpPr>
            <p:nvPr/>
          </p:nvSpPr>
          <p:spPr bwMode="auto">
            <a:xfrm>
              <a:off x="8653462" y="4916487"/>
              <a:ext cx="84138" cy="85725"/>
            </a:xfrm>
            <a:custGeom>
              <a:avLst/>
              <a:gdLst>
                <a:gd name="T0" fmla="*/ 32 w 38"/>
                <a:gd name="T1" fmla="*/ 2 h 38"/>
                <a:gd name="T2" fmla="*/ 36 w 38"/>
                <a:gd name="T3" fmla="*/ 7 h 38"/>
                <a:gd name="T4" fmla="*/ 38 w 38"/>
                <a:gd name="T5" fmla="*/ 5 h 38"/>
                <a:gd name="T6" fmla="*/ 33 w 38"/>
                <a:gd name="T7" fmla="*/ 0 h 38"/>
                <a:gd name="T8" fmla="*/ 32 w 38"/>
                <a:gd name="T9" fmla="*/ 2 h 38"/>
                <a:gd name="T10" fmla="*/ 26 w 38"/>
                <a:gd name="T11" fmla="*/ 2 h 38"/>
                <a:gd name="T12" fmla="*/ 31 w 38"/>
                <a:gd name="T13" fmla="*/ 7 h 38"/>
                <a:gd name="T14" fmla="*/ 32 w 38"/>
                <a:gd name="T15" fmla="*/ 5 h 38"/>
                <a:gd name="T16" fmla="*/ 27 w 38"/>
                <a:gd name="T17" fmla="*/ 1 h 38"/>
                <a:gd name="T18" fmla="*/ 26 w 38"/>
                <a:gd name="T19" fmla="*/ 2 h 38"/>
                <a:gd name="T20" fmla="*/ 4 w 38"/>
                <a:gd name="T21" fmla="*/ 38 h 38"/>
                <a:gd name="T22" fmla="*/ 23 w 38"/>
                <a:gd name="T23" fmla="*/ 28 h 38"/>
                <a:gd name="T24" fmla="*/ 30 w 38"/>
                <a:gd name="T25" fmla="*/ 10 h 38"/>
                <a:gd name="T26" fmla="*/ 27 w 38"/>
                <a:gd name="T27" fmla="*/ 6 h 38"/>
                <a:gd name="T28" fmla="*/ 13 w 38"/>
                <a:gd name="T29" fmla="*/ 6 h 38"/>
                <a:gd name="T30" fmla="*/ 10 w 38"/>
                <a:gd name="T31" fmla="*/ 6 h 38"/>
                <a:gd name="T32" fmla="*/ 0 w 38"/>
                <a:gd name="T33" fmla="*/ 20 h 38"/>
                <a:gd name="T34" fmla="*/ 2 w 38"/>
                <a:gd name="T35" fmla="*/ 23 h 38"/>
                <a:gd name="T36" fmla="*/ 7 w 38"/>
                <a:gd name="T37" fmla="*/ 18 h 38"/>
                <a:gd name="T38" fmla="*/ 20 w 38"/>
                <a:gd name="T39" fmla="*/ 27 h 38"/>
                <a:gd name="T40" fmla="*/ 2 w 38"/>
                <a:gd name="T41" fmla="*/ 35 h 38"/>
                <a:gd name="T42" fmla="*/ 4 w 38"/>
                <a:gd name="T43" fmla="*/ 38 h 38"/>
                <a:gd name="T44" fmla="*/ 27 w 38"/>
                <a:gd name="T45" fmla="*/ 9 h 38"/>
                <a:gd name="T46" fmla="*/ 22 w 38"/>
                <a:gd name="T47" fmla="*/ 24 h 38"/>
                <a:gd name="T48" fmla="*/ 9 w 38"/>
                <a:gd name="T49" fmla="*/ 15 h 38"/>
                <a:gd name="T50" fmla="*/ 12 w 38"/>
                <a:gd name="T51" fmla="*/ 9 h 38"/>
                <a:gd name="T52" fmla="*/ 27 w 38"/>
                <a:gd name="T53"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32" y="2"/>
                  </a:moveTo>
                  <a:cubicBezTo>
                    <a:pt x="34" y="4"/>
                    <a:pt x="35" y="5"/>
                    <a:pt x="36" y="7"/>
                  </a:cubicBezTo>
                  <a:cubicBezTo>
                    <a:pt x="38" y="5"/>
                    <a:pt x="38" y="5"/>
                    <a:pt x="38" y="5"/>
                  </a:cubicBezTo>
                  <a:cubicBezTo>
                    <a:pt x="36" y="3"/>
                    <a:pt x="35" y="2"/>
                    <a:pt x="33" y="0"/>
                  </a:cubicBezTo>
                  <a:lnTo>
                    <a:pt x="32" y="2"/>
                  </a:lnTo>
                  <a:close/>
                  <a:moveTo>
                    <a:pt x="26" y="2"/>
                  </a:moveTo>
                  <a:cubicBezTo>
                    <a:pt x="27" y="3"/>
                    <a:pt x="28" y="4"/>
                    <a:pt x="31" y="7"/>
                  </a:cubicBezTo>
                  <a:cubicBezTo>
                    <a:pt x="32" y="5"/>
                    <a:pt x="32" y="5"/>
                    <a:pt x="32" y="5"/>
                  </a:cubicBezTo>
                  <a:cubicBezTo>
                    <a:pt x="31" y="4"/>
                    <a:pt x="30" y="3"/>
                    <a:pt x="27" y="1"/>
                  </a:cubicBezTo>
                  <a:lnTo>
                    <a:pt x="26" y="2"/>
                  </a:lnTo>
                  <a:close/>
                  <a:moveTo>
                    <a:pt x="4" y="38"/>
                  </a:moveTo>
                  <a:cubicBezTo>
                    <a:pt x="13" y="36"/>
                    <a:pt x="19" y="33"/>
                    <a:pt x="23" y="28"/>
                  </a:cubicBezTo>
                  <a:cubicBezTo>
                    <a:pt x="27" y="24"/>
                    <a:pt x="29" y="18"/>
                    <a:pt x="30" y="10"/>
                  </a:cubicBezTo>
                  <a:cubicBezTo>
                    <a:pt x="27" y="6"/>
                    <a:pt x="27" y="6"/>
                    <a:pt x="27" y="6"/>
                  </a:cubicBezTo>
                  <a:cubicBezTo>
                    <a:pt x="13" y="6"/>
                    <a:pt x="13" y="6"/>
                    <a:pt x="13" y="6"/>
                  </a:cubicBezTo>
                  <a:cubicBezTo>
                    <a:pt x="10" y="6"/>
                    <a:pt x="10" y="6"/>
                    <a:pt x="10" y="6"/>
                  </a:cubicBezTo>
                  <a:cubicBezTo>
                    <a:pt x="8" y="11"/>
                    <a:pt x="5" y="16"/>
                    <a:pt x="0" y="20"/>
                  </a:cubicBezTo>
                  <a:cubicBezTo>
                    <a:pt x="2" y="23"/>
                    <a:pt x="2" y="23"/>
                    <a:pt x="2" y="23"/>
                  </a:cubicBezTo>
                  <a:cubicBezTo>
                    <a:pt x="4" y="21"/>
                    <a:pt x="5" y="20"/>
                    <a:pt x="7" y="18"/>
                  </a:cubicBezTo>
                  <a:cubicBezTo>
                    <a:pt x="13" y="22"/>
                    <a:pt x="16" y="24"/>
                    <a:pt x="20" y="27"/>
                  </a:cubicBezTo>
                  <a:cubicBezTo>
                    <a:pt x="16" y="31"/>
                    <a:pt x="11" y="33"/>
                    <a:pt x="2" y="35"/>
                  </a:cubicBezTo>
                  <a:lnTo>
                    <a:pt x="4" y="38"/>
                  </a:lnTo>
                  <a:close/>
                  <a:moveTo>
                    <a:pt x="27" y="9"/>
                  </a:moveTo>
                  <a:cubicBezTo>
                    <a:pt x="26" y="16"/>
                    <a:pt x="25" y="21"/>
                    <a:pt x="22" y="24"/>
                  </a:cubicBezTo>
                  <a:cubicBezTo>
                    <a:pt x="19" y="22"/>
                    <a:pt x="14" y="18"/>
                    <a:pt x="9" y="15"/>
                  </a:cubicBezTo>
                  <a:cubicBezTo>
                    <a:pt x="10" y="13"/>
                    <a:pt x="11" y="12"/>
                    <a:pt x="12" y="9"/>
                  </a:cubicBezTo>
                  <a:lnTo>
                    <a:pt x="27" y="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5" name="Freeform 142"/>
            <p:cNvSpPr>
              <a:spLocks/>
            </p:cNvSpPr>
            <p:nvPr/>
          </p:nvSpPr>
          <p:spPr bwMode="auto">
            <a:xfrm>
              <a:off x="8742362" y="4927600"/>
              <a:ext cx="77788" cy="73025"/>
            </a:xfrm>
            <a:custGeom>
              <a:avLst/>
              <a:gdLst>
                <a:gd name="T0" fmla="*/ 5 w 34"/>
                <a:gd name="T1" fmla="*/ 27 h 32"/>
                <a:gd name="T2" fmla="*/ 15 w 34"/>
                <a:gd name="T3" fmla="*/ 0 h 32"/>
                <a:gd name="T4" fmla="*/ 18 w 34"/>
                <a:gd name="T5" fmla="*/ 1 h 32"/>
                <a:gd name="T6" fmla="*/ 9 w 34"/>
                <a:gd name="T7" fmla="*/ 26 h 32"/>
                <a:gd name="T8" fmla="*/ 28 w 34"/>
                <a:gd name="T9" fmla="*/ 24 h 32"/>
                <a:gd name="T10" fmla="*/ 22 w 34"/>
                <a:gd name="T11" fmla="*/ 13 h 32"/>
                <a:gd name="T12" fmla="*/ 25 w 34"/>
                <a:gd name="T13" fmla="*/ 12 h 32"/>
                <a:gd name="T14" fmla="*/ 34 w 34"/>
                <a:gd name="T15" fmla="*/ 30 h 32"/>
                <a:gd name="T16" fmla="*/ 31 w 34"/>
                <a:gd name="T17" fmla="*/ 32 h 32"/>
                <a:gd name="T18" fmla="*/ 29 w 34"/>
                <a:gd name="T19" fmla="*/ 27 h 32"/>
                <a:gd name="T20" fmla="*/ 1 w 34"/>
                <a:gd name="T21" fmla="*/ 30 h 32"/>
                <a:gd name="T22" fmla="*/ 0 w 34"/>
                <a:gd name="T23" fmla="*/ 27 h 32"/>
                <a:gd name="T24" fmla="*/ 5 w 34"/>
                <a:gd name="T2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2">
                  <a:moveTo>
                    <a:pt x="5" y="27"/>
                  </a:moveTo>
                  <a:cubicBezTo>
                    <a:pt x="10" y="16"/>
                    <a:pt x="12" y="10"/>
                    <a:pt x="15" y="0"/>
                  </a:cubicBezTo>
                  <a:cubicBezTo>
                    <a:pt x="18" y="1"/>
                    <a:pt x="18" y="1"/>
                    <a:pt x="18" y="1"/>
                  </a:cubicBezTo>
                  <a:cubicBezTo>
                    <a:pt x="14" y="13"/>
                    <a:pt x="12" y="18"/>
                    <a:pt x="9" y="26"/>
                  </a:cubicBezTo>
                  <a:cubicBezTo>
                    <a:pt x="15" y="26"/>
                    <a:pt x="18" y="26"/>
                    <a:pt x="28" y="24"/>
                  </a:cubicBezTo>
                  <a:cubicBezTo>
                    <a:pt x="26" y="21"/>
                    <a:pt x="25" y="18"/>
                    <a:pt x="22" y="13"/>
                  </a:cubicBezTo>
                  <a:cubicBezTo>
                    <a:pt x="25" y="12"/>
                    <a:pt x="25" y="12"/>
                    <a:pt x="25" y="12"/>
                  </a:cubicBezTo>
                  <a:cubicBezTo>
                    <a:pt x="29" y="18"/>
                    <a:pt x="31" y="23"/>
                    <a:pt x="34" y="30"/>
                  </a:cubicBezTo>
                  <a:cubicBezTo>
                    <a:pt x="31" y="32"/>
                    <a:pt x="31" y="32"/>
                    <a:pt x="31" y="32"/>
                  </a:cubicBezTo>
                  <a:cubicBezTo>
                    <a:pt x="30" y="30"/>
                    <a:pt x="30" y="29"/>
                    <a:pt x="29" y="27"/>
                  </a:cubicBezTo>
                  <a:cubicBezTo>
                    <a:pt x="17" y="29"/>
                    <a:pt x="12" y="30"/>
                    <a:pt x="1" y="30"/>
                  </a:cubicBezTo>
                  <a:cubicBezTo>
                    <a:pt x="0" y="27"/>
                    <a:pt x="0" y="27"/>
                    <a:pt x="0" y="27"/>
                  </a:cubicBezTo>
                  <a:lnTo>
                    <a:pt x="5" y="2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6" name="Freeform 143"/>
            <p:cNvSpPr>
              <a:spLocks noEditPoints="1"/>
            </p:cNvSpPr>
            <p:nvPr/>
          </p:nvSpPr>
          <p:spPr bwMode="auto">
            <a:xfrm>
              <a:off x="7326312" y="5637212"/>
              <a:ext cx="80963" cy="80963"/>
            </a:xfrm>
            <a:custGeom>
              <a:avLst/>
              <a:gdLst>
                <a:gd name="T0" fmla="*/ 11 w 36"/>
                <a:gd name="T1" fmla="*/ 12 h 36"/>
                <a:gd name="T2" fmla="*/ 5 w 36"/>
                <a:gd name="T3" fmla="*/ 12 h 36"/>
                <a:gd name="T4" fmla="*/ 5 w 36"/>
                <a:gd name="T5" fmla="*/ 10 h 36"/>
                <a:gd name="T6" fmla="*/ 30 w 36"/>
                <a:gd name="T7" fmla="*/ 10 h 36"/>
                <a:gd name="T8" fmla="*/ 30 w 36"/>
                <a:gd name="T9" fmla="*/ 12 h 36"/>
                <a:gd name="T10" fmla="*/ 14 w 36"/>
                <a:gd name="T11" fmla="*/ 12 h 36"/>
                <a:gd name="T12" fmla="*/ 11 w 36"/>
                <a:gd name="T13" fmla="*/ 18 h 36"/>
                <a:gd name="T14" fmla="*/ 27 w 36"/>
                <a:gd name="T15" fmla="*/ 18 h 36"/>
                <a:gd name="T16" fmla="*/ 23 w 36"/>
                <a:gd name="T17" fmla="*/ 15 h 36"/>
                <a:gd name="T18" fmla="*/ 26 w 36"/>
                <a:gd name="T19" fmla="*/ 13 h 36"/>
                <a:gd name="T20" fmla="*/ 33 w 36"/>
                <a:gd name="T21" fmla="*/ 21 h 36"/>
                <a:gd name="T22" fmla="*/ 31 w 36"/>
                <a:gd name="T23" fmla="*/ 23 h 36"/>
                <a:gd name="T24" fmla="*/ 28 w 36"/>
                <a:gd name="T25" fmla="*/ 20 h 36"/>
                <a:gd name="T26" fmla="*/ 19 w 36"/>
                <a:gd name="T27" fmla="*/ 20 h 36"/>
                <a:gd name="T28" fmla="*/ 19 w 36"/>
                <a:gd name="T29" fmla="*/ 25 h 36"/>
                <a:gd name="T30" fmla="*/ 32 w 36"/>
                <a:gd name="T31" fmla="*/ 25 h 36"/>
                <a:gd name="T32" fmla="*/ 32 w 36"/>
                <a:gd name="T33" fmla="*/ 28 h 36"/>
                <a:gd name="T34" fmla="*/ 19 w 36"/>
                <a:gd name="T35" fmla="*/ 28 h 36"/>
                <a:gd name="T36" fmla="*/ 19 w 36"/>
                <a:gd name="T37" fmla="*/ 34 h 36"/>
                <a:gd name="T38" fmla="*/ 36 w 36"/>
                <a:gd name="T39" fmla="*/ 34 h 36"/>
                <a:gd name="T40" fmla="*/ 36 w 36"/>
                <a:gd name="T41" fmla="*/ 36 h 36"/>
                <a:gd name="T42" fmla="*/ 0 w 36"/>
                <a:gd name="T43" fmla="*/ 36 h 36"/>
                <a:gd name="T44" fmla="*/ 0 w 36"/>
                <a:gd name="T45" fmla="*/ 34 h 36"/>
                <a:gd name="T46" fmla="*/ 16 w 36"/>
                <a:gd name="T47" fmla="*/ 34 h 36"/>
                <a:gd name="T48" fmla="*/ 16 w 36"/>
                <a:gd name="T49" fmla="*/ 28 h 36"/>
                <a:gd name="T50" fmla="*/ 3 w 36"/>
                <a:gd name="T51" fmla="*/ 28 h 36"/>
                <a:gd name="T52" fmla="*/ 3 w 36"/>
                <a:gd name="T53" fmla="*/ 25 h 36"/>
                <a:gd name="T54" fmla="*/ 16 w 36"/>
                <a:gd name="T55" fmla="*/ 25 h 36"/>
                <a:gd name="T56" fmla="*/ 16 w 36"/>
                <a:gd name="T57" fmla="*/ 21 h 36"/>
                <a:gd name="T58" fmla="*/ 2 w 36"/>
                <a:gd name="T59" fmla="*/ 21 h 36"/>
                <a:gd name="T60" fmla="*/ 2 w 36"/>
                <a:gd name="T61" fmla="*/ 18 h 36"/>
                <a:gd name="T62" fmla="*/ 8 w 36"/>
                <a:gd name="T63" fmla="*/ 18 h 36"/>
                <a:gd name="T64" fmla="*/ 11 w 36"/>
                <a:gd name="T65" fmla="*/ 12 h 36"/>
                <a:gd name="T66" fmla="*/ 1 w 36"/>
                <a:gd name="T67" fmla="*/ 13 h 36"/>
                <a:gd name="T68" fmla="*/ 1 w 36"/>
                <a:gd name="T69" fmla="*/ 3 h 36"/>
                <a:gd name="T70" fmla="*/ 16 w 36"/>
                <a:gd name="T71" fmla="*/ 3 h 36"/>
                <a:gd name="T72" fmla="*/ 16 w 36"/>
                <a:gd name="T73" fmla="*/ 0 h 36"/>
                <a:gd name="T74" fmla="*/ 19 w 36"/>
                <a:gd name="T75" fmla="*/ 0 h 36"/>
                <a:gd name="T76" fmla="*/ 19 w 36"/>
                <a:gd name="T77" fmla="*/ 3 h 36"/>
                <a:gd name="T78" fmla="*/ 35 w 36"/>
                <a:gd name="T79" fmla="*/ 3 h 36"/>
                <a:gd name="T80" fmla="*/ 35 w 36"/>
                <a:gd name="T81" fmla="*/ 13 h 36"/>
                <a:gd name="T82" fmla="*/ 32 w 36"/>
                <a:gd name="T83" fmla="*/ 13 h 36"/>
                <a:gd name="T84" fmla="*/ 32 w 36"/>
                <a:gd name="T85" fmla="*/ 6 h 36"/>
                <a:gd name="T86" fmla="*/ 4 w 36"/>
                <a:gd name="T87" fmla="*/ 6 h 36"/>
                <a:gd name="T88" fmla="*/ 4 w 36"/>
                <a:gd name="T89" fmla="*/ 13 h 36"/>
                <a:gd name="T90" fmla="*/ 1 w 36"/>
                <a:gd name="T91"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 h="36">
                  <a:moveTo>
                    <a:pt x="11" y="12"/>
                  </a:moveTo>
                  <a:cubicBezTo>
                    <a:pt x="5" y="12"/>
                    <a:pt x="5" y="12"/>
                    <a:pt x="5" y="12"/>
                  </a:cubicBezTo>
                  <a:cubicBezTo>
                    <a:pt x="5" y="10"/>
                    <a:pt x="5" y="10"/>
                    <a:pt x="5" y="10"/>
                  </a:cubicBezTo>
                  <a:cubicBezTo>
                    <a:pt x="30" y="10"/>
                    <a:pt x="30" y="10"/>
                    <a:pt x="30" y="10"/>
                  </a:cubicBezTo>
                  <a:cubicBezTo>
                    <a:pt x="30" y="12"/>
                    <a:pt x="30" y="12"/>
                    <a:pt x="30" y="12"/>
                  </a:cubicBezTo>
                  <a:cubicBezTo>
                    <a:pt x="14" y="12"/>
                    <a:pt x="14" y="12"/>
                    <a:pt x="14" y="12"/>
                  </a:cubicBezTo>
                  <a:cubicBezTo>
                    <a:pt x="11" y="18"/>
                    <a:pt x="11" y="18"/>
                    <a:pt x="11" y="18"/>
                  </a:cubicBezTo>
                  <a:cubicBezTo>
                    <a:pt x="17" y="18"/>
                    <a:pt x="19" y="18"/>
                    <a:pt x="27" y="18"/>
                  </a:cubicBezTo>
                  <a:cubicBezTo>
                    <a:pt x="25" y="16"/>
                    <a:pt x="25" y="16"/>
                    <a:pt x="23" y="15"/>
                  </a:cubicBezTo>
                  <a:cubicBezTo>
                    <a:pt x="26" y="13"/>
                    <a:pt x="26" y="13"/>
                    <a:pt x="26" y="13"/>
                  </a:cubicBezTo>
                  <a:cubicBezTo>
                    <a:pt x="29" y="16"/>
                    <a:pt x="31" y="19"/>
                    <a:pt x="33" y="21"/>
                  </a:cubicBezTo>
                  <a:cubicBezTo>
                    <a:pt x="31" y="23"/>
                    <a:pt x="31" y="23"/>
                    <a:pt x="31" y="23"/>
                  </a:cubicBezTo>
                  <a:cubicBezTo>
                    <a:pt x="30" y="22"/>
                    <a:pt x="29" y="21"/>
                    <a:pt x="28" y="20"/>
                  </a:cubicBezTo>
                  <a:cubicBezTo>
                    <a:pt x="19" y="20"/>
                    <a:pt x="19" y="20"/>
                    <a:pt x="19" y="20"/>
                  </a:cubicBezTo>
                  <a:cubicBezTo>
                    <a:pt x="19" y="25"/>
                    <a:pt x="19" y="25"/>
                    <a:pt x="19" y="25"/>
                  </a:cubicBezTo>
                  <a:cubicBezTo>
                    <a:pt x="32" y="25"/>
                    <a:pt x="32" y="25"/>
                    <a:pt x="32" y="25"/>
                  </a:cubicBezTo>
                  <a:cubicBezTo>
                    <a:pt x="32" y="28"/>
                    <a:pt x="32" y="28"/>
                    <a:pt x="32" y="28"/>
                  </a:cubicBezTo>
                  <a:cubicBezTo>
                    <a:pt x="19" y="28"/>
                    <a:pt x="19" y="28"/>
                    <a:pt x="19" y="28"/>
                  </a:cubicBezTo>
                  <a:cubicBezTo>
                    <a:pt x="19" y="34"/>
                    <a:pt x="19" y="34"/>
                    <a:pt x="19" y="34"/>
                  </a:cubicBezTo>
                  <a:cubicBezTo>
                    <a:pt x="36" y="34"/>
                    <a:pt x="36" y="34"/>
                    <a:pt x="36" y="34"/>
                  </a:cubicBezTo>
                  <a:cubicBezTo>
                    <a:pt x="36" y="36"/>
                    <a:pt x="36" y="36"/>
                    <a:pt x="36" y="36"/>
                  </a:cubicBezTo>
                  <a:cubicBezTo>
                    <a:pt x="0" y="36"/>
                    <a:pt x="0" y="36"/>
                    <a:pt x="0" y="36"/>
                  </a:cubicBezTo>
                  <a:cubicBezTo>
                    <a:pt x="0" y="34"/>
                    <a:pt x="0" y="34"/>
                    <a:pt x="0" y="34"/>
                  </a:cubicBezTo>
                  <a:cubicBezTo>
                    <a:pt x="16" y="34"/>
                    <a:pt x="16" y="34"/>
                    <a:pt x="16" y="34"/>
                  </a:cubicBezTo>
                  <a:cubicBezTo>
                    <a:pt x="16" y="28"/>
                    <a:pt x="16" y="28"/>
                    <a:pt x="16" y="28"/>
                  </a:cubicBezTo>
                  <a:cubicBezTo>
                    <a:pt x="3" y="28"/>
                    <a:pt x="3" y="28"/>
                    <a:pt x="3" y="28"/>
                  </a:cubicBezTo>
                  <a:cubicBezTo>
                    <a:pt x="3" y="25"/>
                    <a:pt x="3" y="25"/>
                    <a:pt x="3" y="25"/>
                  </a:cubicBezTo>
                  <a:cubicBezTo>
                    <a:pt x="16" y="25"/>
                    <a:pt x="16" y="25"/>
                    <a:pt x="16" y="25"/>
                  </a:cubicBezTo>
                  <a:cubicBezTo>
                    <a:pt x="16" y="21"/>
                    <a:pt x="16" y="21"/>
                    <a:pt x="16" y="21"/>
                  </a:cubicBezTo>
                  <a:cubicBezTo>
                    <a:pt x="2" y="21"/>
                    <a:pt x="2" y="21"/>
                    <a:pt x="2" y="21"/>
                  </a:cubicBezTo>
                  <a:cubicBezTo>
                    <a:pt x="2" y="18"/>
                    <a:pt x="2" y="18"/>
                    <a:pt x="2" y="18"/>
                  </a:cubicBezTo>
                  <a:cubicBezTo>
                    <a:pt x="8" y="18"/>
                    <a:pt x="8" y="18"/>
                    <a:pt x="8" y="18"/>
                  </a:cubicBezTo>
                  <a:lnTo>
                    <a:pt x="11" y="12"/>
                  </a:lnTo>
                  <a:close/>
                  <a:moveTo>
                    <a:pt x="1" y="13"/>
                  </a:moveTo>
                  <a:cubicBezTo>
                    <a:pt x="1" y="3"/>
                    <a:pt x="1" y="3"/>
                    <a:pt x="1" y="3"/>
                  </a:cubicBezTo>
                  <a:cubicBezTo>
                    <a:pt x="16" y="3"/>
                    <a:pt x="16" y="3"/>
                    <a:pt x="16" y="3"/>
                  </a:cubicBezTo>
                  <a:cubicBezTo>
                    <a:pt x="16" y="0"/>
                    <a:pt x="16" y="0"/>
                    <a:pt x="16" y="0"/>
                  </a:cubicBezTo>
                  <a:cubicBezTo>
                    <a:pt x="19" y="0"/>
                    <a:pt x="19" y="0"/>
                    <a:pt x="19" y="0"/>
                  </a:cubicBezTo>
                  <a:cubicBezTo>
                    <a:pt x="19" y="3"/>
                    <a:pt x="19" y="3"/>
                    <a:pt x="19" y="3"/>
                  </a:cubicBezTo>
                  <a:cubicBezTo>
                    <a:pt x="35" y="3"/>
                    <a:pt x="35" y="3"/>
                    <a:pt x="35" y="3"/>
                  </a:cubicBezTo>
                  <a:cubicBezTo>
                    <a:pt x="35" y="13"/>
                    <a:pt x="35" y="13"/>
                    <a:pt x="35" y="13"/>
                  </a:cubicBezTo>
                  <a:cubicBezTo>
                    <a:pt x="32" y="13"/>
                    <a:pt x="32" y="13"/>
                    <a:pt x="32" y="13"/>
                  </a:cubicBezTo>
                  <a:cubicBezTo>
                    <a:pt x="32" y="6"/>
                    <a:pt x="32" y="6"/>
                    <a:pt x="32" y="6"/>
                  </a:cubicBezTo>
                  <a:cubicBezTo>
                    <a:pt x="4" y="6"/>
                    <a:pt x="4" y="6"/>
                    <a:pt x="4" y="6"/>
                  </a:cubicBezTo>
                  <a:cubicBezTo>
                    <a:pt x="4" y="13"/>
                    <a:pt x="4" y="13"/>
                    <a:pt x="4" y="13"/>
                  </a:cubicBezTo>
                  <a:lnTo>
                    <a:pt x="1" y="1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7" name="Freeform 144"/>
            <p:cNvSpPr>
              <a:spLocks/>
            </p:cNvSpPr>
            <p:nvPr/>
          </p:nvSpPr>
          <p:spPr bwMode="auto">
            <a:xfrm>
              <a:off x="7416799" y="5637212"/>
              <a:ext cx="82550" cy="80963"/>
            </a:xfrm>
            <a:custGeom>
              <a:avLst/>
              <a:gdLst>
                <a:gd name="T0" fmla="*/ 9 w 37"/>
                <a:gd name="T1" fmla="*/ 10 h 36"/>
                <a:gd name="T2" fmla="*/ 3 w 37"/>
                <a:gd name="T3" fmla="*/ 19 h 36"/>
                <a:gd name="T4" fmla="*/ 0 w 37"/>
                <a:gd name="T5" fmla="*/ 17 h 36"/>
                <a:gd name="T6" fmla="*/ 8 w 37"/>
                <a:gd name="T7" fmla="*/ 2 h 36"/>
                <a:gd name="T8" fmla="*/ 11 w 37"/>
                <a:gd name="T9" fmla="*/ 2 h 36"/>
                <a:gd name="T10" fmla="*/ 10 w 37"/>
                <a:gd name="T11" fmla="*/ 8 h 36"/>
                <a:gd name="T12" fmla="*/ 18 w 37"/>
                <a:gd name="T13" fmla="*/ 8 h 36"/>
                <a:gd name="T14" fmla="*/ 18 w 37"/>
                <a:gd name="T15" fmla="*/ 0 h 36"/>
                <a:gd name="T16" fmla="*/ 21 w 37"/>
                <a:gd name="T17" fmla="*/ 0 h 36"/>
                <a:gd name="T18" fmla="*/ 21 w 37"/>
                <a:gd name="T19" fmla="*/ 8 h 36"/>
                <a:gd name="T20" fmla="*/ 36 w 37"/>
                <a:gd name="T21" fmla="*/ 8 h 36"/>
                <a:gd name="T22" fmla="*/ 36 w 37"/>
                <a:gd name="T23" fmla="*/ 10 h 36"/>
                <a:gd name="T24" fmla="*/ 21 w 37"/>
                <a:gd name="T25" fmla="*/ 10 h 36"/>
                <a:gd name="T26" fmla="*/ 21 w 37"/>
                <a:gd name="T27" fmla="*/ 20 h 36"/>
                <a:gd name="T28" fmla="*/ 34 w 37"/>
                <a:gd name="T29" fmla="*/ 20 h 36"/>
                <a:gd name="T30" fmla="*/ 34 w 37"/>
                <a:gd name="T31" fmla="*/ 23 h 36"/>
                <a:gd name="T32" fmla="*/ 21 w 37"/>
                <a:gd name="T33" fmla="*/ 23 h 36"/>
                <a:gd name="T34" fmla="*/ 21 w 37"/>
                <a:gd name="T35" fmla="*/ 34 h 36"/>
                <a:gd name="T36" fmla="*/ 37 w 37"/>
                <a:gd name="T37" fmla="*/ 34 h 36"/>
                <a:gd name="T38" fmla="*/ 37 w 37"/>
                <a:gd name="T39" fmla="*/ 36 h 36"/>
                <a:gd name="T40" fmla="*/ 0 w 37"/>
                <a:gd name="T41" fmla="*/ 36 h 36"/>
                <a:gd name="T42" fmla="*/ 0 w 37"/>
                <a:gd name="T43" fmla="*/ 34 h 36"/>
                <a:gd name="T44" fmla="*/ 18 w 37"/>
                <a:gd name="T45" fmla="*/ 34 h 36"/>
                <a:gd name="T46" fmla="*/ 18 w 37"/>
                <a:gd name="T47" fmla="*/ 23 h 36"/>
                <a:gd name="T48" fmla="*/ 4 w 37"/>
                <a:gd name="T49" fmla="*/ 23 h 36"/>
                <a:gd name="T50" fmla="*/ 4 w 37"/>
                <a:gd name="T51" fmla="*/ 20 h 36"/>
                <a:gd name="T52" fmla="*/ 18 w 37"/>
                <a:gd name="T53" fmla="*/ 20 h 36"/>
                <a:gd name="T54" fmla="*/ 18 w 37"/>
                <a:gd name="T55" fmla="*/ 10 h 36"/>
                <a:gd name="T56" fmla="*/ 9 w 37"/>
                <a:gd name="T57"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36">
                  <a:moveTo>
                    <a:pt x="9" y="10"/>
                  </a:moveTo>
                  <a:cubicBezTo>
                    <a:pt x="6" y="15"/>
                    <a:pt x="5" y="17"/>
                    <a:pt x="3" y="19"/>
                  </a:cubicBezTo>
                  <a:cubicBezTo>
                    <a:pt x="0" y="17"/>
                    <a:pt x="0" y="17"/>
                    <a:pt x="0" y="17"/>
                  </a:cubicBezTo>
                  <a:cubicBezTo>
                    <a:pt x="4" y="13"/>
                    <a:pt x="7" y="9"/>
                    <a:pt x="8" y="2"/>
                  </a:cubicBezTo>
                  <a:cubicBezTo>
                    <a:pt x="11" y="2"/>
                    <a:pt x="11" y="2"/>
                    <a:pt x="11" y="2"/>
                  </a:cubicBezTo>
                  <a:cubicBezTo>
                    <a:pt x="10" y="5"/>
                    <a:pt x="10" y="5"/>
                    <a:pt x="10" y="8"/>
                  </a:cubicBezTo>
                  <a:cubicBezTo>
                    <a:pt x="18" y="8"/>
                    <a:pt x="18" y="8"/>
                    <a:pt x="18" y="8"/>
                  </a:cubicBezTo>
                  <a:cubicBezTo>
                    <a:pt x="18" y="0"/>
                    <a:pt x="18" y="0"/>
                    <a:pt x="18" y="0"/>
                  </a:cubicBezTo>
                  <a:cubicBezTo>
                    <a:pt x="21" y="0"/>
                    <a:pt x="21" y="0"/>
                    <a:pt x="21" y="0"/>
                  </a:cubicBezTo>
                  <a:cubicBezTo>
                    <a:pt x="21" y="8"/>
                    <a:pt x="21" y="8"/>
                    <a:pt x="21" y="8"/>
                  </a:cubicBezTo>
                  <a:cubicBezTo>
                    <a:pt x="36" y="8"/>
                    <a:pt x="36" y="8"/>
                    <a:pt x="36" y="8"/>
                  </a:cubicBezTo>
                  <a:cubicBezTo>
                    <a:pt x="36" y="10"/>
                    <a:pt x="36" y="10"/>
                    <a:pt x="36" y="10"/>
                  </a:cubicBezTo>
                  <a:cubicBezTo>
                    <a:pt x="21" y="10"/>
                    <a:pt x="21" y="10"/>
                    <a:pt x="21" y="10"/>
                  </a:cubicBezTo>
                  <a:cubicBezTo>
                    <a:pt x="21" y="20"/>
                    <a:pt x="21" y="20"/>
                    <a:pt x="21" y="20"/>
                  </a:cubicBezTo>
                  <a:cubicBezTo>
                    <a:pt x="34" y="20"/>
                    <a:pt x="34" y="20"/>
                    <a:pt x="34" y="20"/>
                  </a:cubicBezTo>
                  <a:cubicBezTo>
                    <a:pt x="34" y="23"/>
                    <a:pt x="34" y="23"/>
                    <a:pt x="34" y="23"/>
                  </a:cubicBezTo>
                  <a:cubicBezTo>
                    <a:pt x="21" y="23"/>
                    <a:pt x="21" y="23"/>
                    <a:pt x="21" y="23"/>
                  </a:cubicBezTo>
                  <a:cubicBezTo>
                    <a:pt x="21" y="34"/>
                    <a:pt x="21" y="34"/>
                    <a:pt x="21" y="34"/>
                  </a:cubicBezTo>
                  <a:cubicBezTo>
                    <a:pt x="37" y="34"/>
                    <a:pt x="37" y="34"/>
                    <a:pt x="37" y="34"/>
                  </a:cubicBezTo>
                  <a:cubicBezTo>
                    <a:pt x="37" y="36"/>
                    <a:pt x="37" y="36"/>
                    <a:pt x="37" y="36"/>
                  </a:cubicBezTo>
                  <a:cubicBezTo>
                    <a:pt x="0" y="36"/>
                    <a:pt x="0" y="36"/>
                    <a:pt x="0" y="36"/>
                  </a:cubicBezTo>
                  <a:cubicBezTo>
                    <a:pt x="0" y="34"/>
                    <a:pt x="0" y="34"/>
                    <a:pt x="0" y="34"/>
                  </a:cubicBezTo>
                  <a:cubicBezTo>
                    <a:pt x="18" y="34"/>
                    <a:pt x="18" y="34"/>
                    <a:pt x="18" y="34"/>
                  </a:cubicBezTo>
                  <a:cubicBezTo>
                    <a:pt x="18" y="23"/>
                    <a:pt x="18" y="23"/>
                    <a:pt x="18" y="23"/>
                  </a:cubicBezTo>
                  <a:cubicBezTo>
                    <a:pt x="4" y="23"/>
                    <a:pt x="4" y="23"/>
                    <a:pt x="4" y="23"/>
                  </a:cubicBezTo>
                  <a:cubicBezTo>
                    <a:pt x="4" y="20"/>
                    <a:pt x="4" y="20"/>
                    <a:pt x="4" y="20"/>
                  </a:cubicBezTo>
                  <a:cubicBezTo>
                    <a:pt x="18" y="20"/>
                    <a:pt x="18" y="20"/>
                    <a:pt x="18" y="20"/>
                  </a:cubicBezTo>
                  <a:cubicBezTo>
                    <a:pt x="18" y="10"/>
                    <a:pt x="18" y="10"/>
                    <a:pt x="18" y="10"/>
                  </a:cubicBezTo>
                  <a:lnTo>
                    <a:pt x="9" y="1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8" name="Freeform 145"/>
            <p:cNvSpPr>
              <a:spLocks noEditPoints="1"/>
            </p:cNvSpPr>
            <p:nvPr/>
          </p:nvSpPr>
          <p:spPr bwMode="auto">
            <a:xfrm>
              <a:off x="7504112" y="5635625"/>
              <a:ext cx="85725" cy="82550"/>
            </a:xfrm>
            <a:custGeom>
              <a:avLst/>
              <a:gdLst>
                <a:gd name="T0" fmla="*/ 32 w 38"/>
                <a:gd name="T1" fmla="*/ 1 h 37"/>
                <a:gd name="T2" fmla="*/ 37 w 38"/>
                <a:gd name="T3" fmla="*/ 6 h 37"/>
                <a:gd name="T4" fmla="*/ 38 w 38"/>
                <a:gd name="T5" fmla="*/ 5 h 37"/>
                <a:gd name="T6" fmla="*/ 34 w 38"/>
                <a:gd name="T7" fmla="*/ 0 h 37"/>
                <a:gd name="T8" fmla="*/ 32 w 38"/>
                <a:gd name="T9" fmla="*/ 1 h 37"/>
                <a:gd name="T10" fmla="*/ 26 w 38"/>
                <a:gd name="T11" fmla="*/ 1 h 37"/>
                <a:gd name="T12" fmla="*/ 31 w 38"/>
                <a:gd name="T13" fmla="*/ 6 h 37"/>
                <a:gd name="T14" fmla="*/ 33 w 38"/>
                <a:gd name="T15" fmla="*/ 5 h 37"/>
                <a:gd name="T16" fmla="*/ 28 w 38"/>
                <a:gd name="T17" fmla="*/ 0 h 37"/>
                <a:gd name="T18" fmla="*/ 26 w 38"/>
                <a:gd name="T19" fmla="*/ 1 h 37"/>
                <a:gd name="T20" fmla="*/ 4 w 38"/>
                <a:gd name="T21" fmla="*/ 37 h 37"/>
                <a:gd name="T22" fmla="*/ 24 w 38"/>
                <a:gd name="T23" fmla="*/ 27 h 37"/>
                <a:gd name="T24" fmla="*/ 31 w 38"/>
                <a:gd name="T25" fmla="*/ 10 h 37"/>
                <a:gd name="T26" fmla="*/ 27 w 38"/>
                <a:gd name="T27" fmla="*/ 6 h 37"/>
                <a:gd name="T28" fmla="*/ 14 w 38"/>
                <a:gd name="T29" fmla="*/ 6 h 37"/>
                <a:gd name="T30" fmla="*/ 10 w 38"/>
                <a:gd name="T31" fmla="*/ 5 h 37"/>
                <a:gd name="T32" fmla="*/ 0 w 38"/>
                <a:gd name="T33" fmla="*/ 20 h 37"/>
                <a:gd name="T34" fmla="*/ 2 w 38"/>
                <a:gd name="T35" fmla="*/ 22 h 37"/>
                <a:gd name="T36" fmla="*/ 7 w 38"/>
                <a:gd name="T37" fmla="*/ 18 h 37"/>
                <a:gd name="T38" fmla="*/ 20 w 38"/>
                <a:gd name="T39" fmla="*/ 26 h 37"/>
                <a:gd name="T40" fmla="*/ 2 w 38"/>
                <a:gd name="T41" fmla="*/ 34 h 37"/>
                <a:gd name="T42" fmla="*/ 4 w 38"/>
                <a:gd name="T43" fmla="*/ 37 h 37"/>
                <a:gd name="T44" fmla="*/ 27 w 38"/>
                <a:gd name="T45" fmla="*/ 9 h 37"/>
                <a:gd name="T46" fmla="*/ 23 w 38"/>
                <a:gd name="T47" fmla="*/ 24 h 37"/>
                <a:gd name="T48" fmla="*/ 9 w 38"/>
                <a:gd name="T49" fmla="*/ 15 h 37"/>
                <a:gd name="T50" fmla="*/ 12 w 38"/>
                <a:gd name="T51" fmla="*/ 9 h 37"/>
                <a:gd name="T52" fmla="*/ 27 w 38"/>
                <a:gd name="T5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7">
                  <a:moveTo>
                    <a:pt x="32" y="1"/>
                  </a:moveTo>
                  <a:cubicBezTo>
                    <a:pt x="34" y="3"/>
                    <a:pt x="35" y="4"/>
                    <a:pt x="37" y="6"/>
                  </a:cubicBezTo>
                  <a:cubicBezTo>
                    <a:pt x="38" y="5"/>
                    <a:pt x="38" y="5"/>
                    <a:pt x="38" y="5"/>
                  </a:cubicBezTo>
                  <a:cubicBezTo>
                    <a:pt x="36" y="2"/>
                    <a:pt x="36" y="2"/>
                    <a:pt x="34" y="0"/>
                  </a:cubicBezTo>
                  <a:lnTo>
                    <a:pt x="32" y="1"/>
                  </a:lnTo>
                  <a:close/>
                  <a:moveTo>
                    <a:pt x="26" y="1"/>
                  </a:moveTo>
                  <a:cubicBezTo>
                    <a:pt x="28" y="3"/>
                    <a:pt x="28" y="3"/>
                    <a:pt x="31" y="6"/>
                  </a:cubicBezTo>
                  <a:cubicBezTo>
                    <a:pt x="33" y="5"/>
                    <a:pt x="33" y="5"/>
                    <a:pt x="33" y="5"/>
                  </a:cubicBezTo>
                  <a:cubicBezTo>
                    <a:pt x="31" y="3"/>
                    <a:pt x="30" y="2"/>
                    <a:pt x="28" y="0"/>
                  </a:cubicBezTo>
                  <a:lnTo>
                    <a:pt x="26" y="1"/>
                  </a:lnTo>
                  <a:close/>
                  <a:moveTo>
                    <a:pt x="4" y="37"/>
                  </a:moveTo>
                  <a:cubicBezTo>
                    <a:pt x="13" y="35"/>
                    <a:pt x="19" y="33"/>
                    <a:pt x="24" y="27"/>
                  </a:cubicBezTo>
                  <a:cubicBezTo>
                    <a:pt x="28" y="23"/>
                    <a:pt x="30" y="18"/>
                    <a:pt x="31" y="10"/>
                  </a:cubicBezTo>
                  <a:cubicBezTo>
                    <a:pt x="27" y="6"/>
                    <a:pt x="27" y="6"/>
                    <a:pt x="27" y="6"/>
                  </a:cubicBezTo>
                  <a:cubicBezTo>
                    <a:pt x="14" y="6"/>
                    <a:pt x="14" y="6"/>
                    <a:pt x="14" y="6"/>
                  </a:cubicBezTo>
                  <a:cubicBezTo>
                    <a:pt x="10" y="5"/>
                    <a:pt x="10" y="5"/>
                    <a:pt x="10" y="5"/>
                  </a:cubicBezTo>
                  <a:cubicBezTo>
                    <a:pt x="9" y="11"/>
                    <a:pt x="5" y="16"/>
                    <a:pt x="0" y="20"/>
                  </a:cubicBezTo>
                  <a:cubicBezTo>
                    <a:pt x="2" y="22"/>
                    <a:pt x="2" y="22"/>
                    <a:pt x="2" y="22"/>
                  </a:cubicBezTo>
                  <a:cubicBezTo>
                    <a:pt x="5" y="20"/>
                    <a:pt x="6" y="20"/>
                    <a:pt x="7" y="18"/>
                  </a:cubicBezTo>
                  <a:cubicBezTo>
                    <a:pt x="14" y="21"/>
                    <a:pt x="16" y="23"/>
                    <a:pt x="20" y="26"/>
                  </a:cubicBezTo>
                  <a:cubicBezTo>
                    <a:pt x="16" y="30"/>
                    <a:pt x="11" y="33"/>
                    <a:pt x="2" y="34"/>
                  </a:cubicBezTo>
                  <a:lnTo>
                    <a:pt x="4" y="37"/>
                  </a:lnTo>
                  <a:close/>
                  <a:moveTo>
                    <a:pt x="27" y="9"/>
                  </a:moveTo>
                  <a:cubicBezTo>
                    <a:pt x="27" y="15"/>
                    <a:pt x="25" y="20"/>
                    <a:pt x="23" y="24"/>
                  </a:cubicBezTo>
                  <a:cubicBezTo>
                    <a:pt x="19" y="21"/>
                    <a:pt x="14" y="18"/>
                    <a:pt x="9" y="15"/>
                  </a:cubicBezTo>
                  <a:cubicBezTo>
                    <a:pt x="11" y="13"/>
                    <a:pt x="11" y="12"/>
                    <a:pt x="12" y="9"/>
                  </a:cubicBezTo>
                  <a:lnTo>
                    <a:pt x="27" y="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9" name="Freeform 146"/>
            <p:cNvSpPr>
              <a:spLocks/>
            </p:cNvSpPr>
            <p:nvPr/>
          </p:nvSpPr>
          <p:spPr bwMode="auto">
            <a:xfrm>
              <a:off x="7596187" y="5643562"/>
              <a:ext cx="77788" cy="74613"/>
            </a:xfrm>
            <a:custGeom>
              <a:avLst/>
              <a:gdLst>
                <a:gd name="T0" fmla="*/ 5 w 34"/>
                <a:gd name="T1" fmla="*/ 27 h 33"/>
                <a:gd name="T2" fmla="*/ 14 w 34"/>
                <a:gd name="T3" fmla="*/ 0 h 33"/>
                <a:gd name="T4" fmla="*/ 18 w 34"/>
                <a:gd name="T5" fmla="*/ 1 h 33"/>
                <a:gd name="T6" fmla="*/ 8 w 34"/>
                <a:gd name="T7" fmla="*/ 27 h 33"/>
                <a:gd name="T8" fmla="*/ 27 w 34"/>
                <a:gd name="T9" fmla="*/ 24 h 33"/>
                <a:gd name="T10" fmla="*/ 22 w 34"/>
                <a:gd name="T11" fmla="*/ 14 h 33"/>
                <a:gd name="T12" fmla="*/ 24 w 34"/>
                <a:gd name="T13" fmla="*/ 12 h 33"/>
                <a:gd name="T14" fmla="*/ 34 w 34"/>
                <a:gd name="T15" fmla="*/ 31 h 33"/>
                <a:gd name="T16" fmla="*/ 31 w 34"/>
                <a:gd name="T17" fmla="*/ 33 h 33"/>
                <a:gd name="T18" fmla="*/ 29 w 34"/>
                <a:gd name="T19" fmla="*/ 27 h 33"/>
                <a:gd name="T20" fmla="*/ 0 w 34"/>
                <a:gd name="T21" fmla="*/ 31 h 33"/>
                <a:gd name="T22" fmla="*/ 0 w 34"/>
                <a:gd name="T23" fmla="*/ 27 h 33"/>
                <a:gd name="T24" fmla="*/ 5 w 34"/>
                <a:gd name="T25"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5" y="27"/>
                  </a:moveTo>
                  <a:cubicBezTo>
                    <a:pt x="9" y="16"/>
                    <a:pt x="11" y="11"/>
                    <a:pt x="14" y="0"/>
                  </a:cubicBezTo>
                  <a:cubicBezTo>
                    <a:pt x="18" y="1"/>
                    <a:pt x="18" y="1"/>
                    <a:pt x="18" y="1"/>
                  </a:cubicBezTo>
                  <a:cubicBezTo>
                    <a:pt x="14" y="13"/>
                    <a:pt x="12" y="18"/>
                    <a:pt x="8" y="27"/>
                  </a:cubicBezTo>
                  <a:cubicBezTo>
                    <a:pt x="14" y="26"/>
                    <a:pt x="17" y="26"/>
                    <a:pt x="27" y="24"/>
                  </a:cubicBezTo>
                  <a:cubicBezTo>
                    <a:pt x="26" y="21"/>
                    <a:pt x="24" y="19"/>
                    <a:pt x="22" y="14"/>
                  </a:cubicBezTo>
                  <a:cubicBezTo>
                    <a:pt x="24" y="12"/>
                    <a:pt x="24" y="12"/>
                    <a:pt x="24" y="12"/>
                  </a:cubicBezTo>
                  <a:cubicBezTo>
                    <a:pt x="28" y="18"/>
                    <a:pt x="31" y="24"/>
                    <a:pt x="34" y="31"/>
                  </a:cubicBezTo>
                  <a:cubicBezTo>
                    <a:pt x="31" y="33"/>
                    <a:pt x="31" y="33"/>
                    <a:pt x="31" y="33"/>
                  </a:cubicBezTo>
                  <a:cubicBezTo>
                    <a:pt x="30" y="30"/>
                    <a:pt x="30" y="30"/>
                    <a:pt x="29" y="27"/>
                  </a:cubicBezTo>
                  <a:cubicBezTo>
                    <a:pt x="16" y="29"/>
                    <a:pt x="11" y="30"/>
                    <a:pt x="0" y="31"/>
                  </a:cubicBezTo>
                  <a:cubicBezTo>
                    <a:pt x="0" y="27"/>
                    <a:pt x="0" y="27"/>
                    <a:pt x="0" y="27"/>
                  </a:cubicBezTo>
                  <a:lnTo>
                    <a:pt x="5" y="2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0" name="Freeform 147"/>
            <p:cNvSpPr>
              <a:spLocks noEditPoints="1"/>
            </p:cNvSpPr>
            <p:nvPr/>
          </p:nvSpPr>
          <p:spPr bwMode="auto">
            <a:xfrm>
              <a:off x="4391025" y="1120775"/>
              <a:ext cx="66675" cy="79375"/>
            </a:xfrm>
            <a:custGeom>
              <a:avLst/>
              <a:gdLst>
                <a:gd name="T0" fmla="*/ 38 w 42"/>
                <a:gd name="T1" fmla="*/ 4 h 50"/>
                <a:gd name="T2" fmla="*/ 38 w 42"/>
                <a:gd name="T3" fmla="*/ 23 h 50"/>
                <a:gd name="T4" fmla="*/ 4 w 42"/>
                <a:gd name="T5" fmla="*/ 23 h 50"/>
                <a:gd name="T6" fmla="*/ 4 w 42"/>
                <a:gd name="T7" fmla="*/ 4 h 50"/>
                <a:gd name="T8" fmla="*/ 38 w 42"/>
                <a:gd name="T9" fmla="*/ 4 h 50"/>
                <a:gd name="T10" fmla="*/ 42 w 42"/>
                <a:gd name="T11" fmla="*/ 50 h 50"/>
                <a:gd name="T12" fmla="*/ 42 w 42"/>
                <a:gd name="T13" fmla="*/ 0 h 50"/>
                <a:gd name="T14" fmla="*/ 0 w 42"/>
                <a:gd name="T15" fmla="*/ 0 h 50"/>
                <a:gd name="T16" fmla="*/ 0 w 42"/>
                <a:gd name="T17" fmla="*/ 50 h 50"/>
                <a:gd name="T18" fmla="*/ 42 w 42"/>
                <a:gd name="T19" fmla="*/ 50 h 50"/>
                <a:gd name="T20" fmla="*/ 38 w 42"/>
                <a:gd name="T21" fmla="*/ 27 h 50"/>
                <a:gd name="T22" fmla="*/ 38 w 42"/>
                <a:gd name="T23" fmla="*/ 46 h 50"/>
                <a:gd name="T24" fmla="*/ 4 w 42"/>
                <a:gd name="T25" fmla="*/ 46 h 50"/>
                <a:gd name="T26" fmla="*/ 4 w 42"/>
                <a:gd name="T27" fmla="*/ 27 h 50"/>
                <a:gd name="T28" fmla="*/ 38 w 42"/>
                <a:gd name="T2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38" y="4"/>
                  </a:moveTo>
                  <a:lnTo>
                    <a:pt x="38" y="23"/>
                  </a:lnTo>
                  <a:lnTo>
                    <a:pt x="4" y="23"/>
                  </a:lnTo>
                  <a:lnTo>
                    <a:pt x="4" y="4"/>
                  </a:lnTo>
                  <a:lnTo>
                    <a:pt x="38" y="4"/>
                  </a:lnTo>
                  <a:close/>
                  <a:moveTo>
                    <a:pt x="42" y="50"/>
                  </a:moveTo>
                  <a:lnTo>
                    <a:pt x="42" y="0"/>
                  </a:lnTo>
                  <a:lnTo>
                    <a:pt x="0" y="0"/>
                  </a:lnTo>
                  <a:lnTo>
                    <a:pt x="0" y="50"/>
                  </a:lnTo>
                  <a:lnTo>
                    <a:pt x="42" y="50"/>
                  </a:lnTo>
                  <a:close/>
                  <a:moveTo>
                    <a:pt x="38" y="27"/>
                  </a:moveTo>
                  <a:lnTo>
                    <a:pt x="38" y="46"/>
                  </a:lnTo>
                  <a:lnTo>
                    <a:pt x="4" y="46"/>
                  </a:lnTo>
                  <a:lnTo>
                    <a:pt x="4" y="27"/>
                  </a:lnTo>
                  <a:lnTo>
                    <a:pt x="38" y="2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1" name="Freeform 148"/>
            <p:cNvSpPr>
              <a:spLocks noEditPoints="1"/>
            </p:cNvSpPr>
            <p:nvPr/>
          </p:nvSpPr>
          <p:spPr bwMode="auto">
            <a:xfrm>
              <a:off x="4473575" y="1119187"/>
              <a:ext cx="80963" cy="80963"/>
            </a:xfrm>
            <a:custGeom>
              <a:avLst/>
              <a:gdLst>
                <a:gd name="T0" fmla="*/ 43 w 51"/>
                <a:gd name="T1" fmla="*/ 34 h 51"/>
                <a:gd name="T2" fmla="*/ 43 w 51"/>
                <a:gd name="T3" fmla="*/ 47 h 51"/>
                <a:gd name="T4" fmla="*/ 9 w 51"/>
                <a:gd name="T5" fmla="*/ 47 h 51"/>
                <a:gd name="T6" fmla="*/ 9 w 51"/>
                <a:gd name="T7" fmla="*/ 34 h 51"/>
                <a:gd name="T8" fmla="*/ 43 w 51"/>
                <a:gd name="T9" fmla="*/ 34 h 51"/>
                <a:gd name="T10" fmla="*/ 29 w 51"/>
                <a:gd name="T11" fmla="*/ 20 h 51"/>
                <a:gd name="T12" fmla="*/ 29 w 51"/>
                <a:gd name="T13" fmla="*/ 11 h 51"/>
                <a:gd name="T14" fmla="*/ 51 w 51"/>
                <a:gd name="T15" fmla="*/ 11 h 51"/>
                <a:gd name="T16" fmla="*/ 51 w 51"/>
                <a:gd name="T17" fmla="*/ 7 h 51"/>
                <a:gd name="T18" fmla="*/ 29 w 51"/>
                <a:gd name="T19" fmla="*/ 7 h 51"/>
                <a:gd name="T20" fmla="*/ 29 w 51"/>
                <a:gd name="T21" fmla="*/ 0 h 51"/>
                <a:gd name="T22" fmla="*/ 24 w 51"/>
                <a:gd name="T23" fmla="*/ 0 h 51"/>
                <a:gd name="T24" fmla="*/ 24 w 51"/>
                <a:gd name="T25" fmla="*/ 7 h 51"/>
                <a:gd name="T26" fmla="*/ 0 w 51"/>
                <a:gd name="T27" fmla="*/ 7 h 51"/>
                <a:gd name="T28" fmla="*/ 0 w 51"/>
                <a:gd name="T29" fmla="*/ 11 h 51"/>
                <a:gd name="T30" fmla="*/ 24 w 51"/>
                <a:gd name="T31" fmla="*/ 11 h 51"/>
                <a:gd name="T32" fmla="*/ 24 w 51"/>
                <a:gd name="T33" fmla="*/ 20 h 51"/>
                <a:gd name="T34" fmla="*/ 3 w 51"/>
                <a:gd name="T35" fmla="*/ 20 h 51"/>
                <a:gd name="T36" fmla="*/ 3 w 51"/>
                <a:gd name="T37" fmla="*/ 24 h 51"/>
                <a:gd name="T38" fmla="*/ 49 w 51"/>
                <a:gd name="T39" fmla="*/ 24 h 51"/>
                <a:gd name="T40" fmla="*/ 49 w 51"/>
                <a:gd name="T41" fmla="*/ 20 h 51"/>
                <a:gd name="T42" fmla="*/ 29 w 51"/>
                <a:gd name="T43" fmla="*/ 20 h 51"/>
                <a:gd name="T44" fmla="*/ 47 w 51"/>
                <a:gd name="T45" fmla="*/ 51 h 51"/>
                <a:gd name="T46" fmla="*/ 47 w 51"/>
                <a:gd name="T47" fmla="*/ 30 h 51"/>
                <a:gd name="T48" fmla="*/ 5 w 51"/>
                <a:gd name="T49" fmla="*/ 30 h 51"/>
                <a:gd name="T50" fmla="*/ 5 w 51"/>
                <a:gd name="T51" fmla="*/ 51 h 51"/>
                <a:gd name="T52" fmla="*/ 47 w 51"/>
                <a:gd name="T5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51">
                  <a:moveTo>
                    <a:pt x="43" y="34"/>
                  </a:moveTo>
                  <a:lnTo>
                    <a:pt x="43" y="47"/>
                  </a:lnTo>
                  <a:lnTo>
                    <a:pt x="9" y="47"/>
                  </a:lnTo>
                  <a:lnTo>
                    <a:pt x="9" y="34"/>
                  </a:lnTo>
                  <a:lnTo>
                    <a:pt x="43" y="34"/>
                  </a:lnTo>
                  <a:close/>
                  <a:moveTo>
                    <a:pt x="29" y="20"/>
                  </a:moveTo>
                  <a:lnTo>
                    <a:pt x="29" y="11"/>
                  </a:lnTo>
                  <a:lnTo>
                    <a:pt x="51" y="11"/>
                  </a:lnTo>
                  <a:lnTo>
                    <a:pt x="51" y="7"/>
                  </a:lnTo>
                  <a:lnTo>
                    <a:pt x="29" y="7"/>
                  </a:lnTo>
                  <a:lnTo>
                    <a:pt x="29" y="0"/>
                  </a:lnTo>
                  <a:lnTo>
                    <a:pt x="24" y="0"/>
                  </a:lnTo>
                  <a:lnTo>
                    <a:pt x="24" y="7"/>
                  </a:lnTo>
                  <a:lnTo>
                    <a:pt x="0" y="7"/>
                  </a:lnTo>
                  <a:lnTo>
                    <a:pt x="0" y="11"/>
                  </a:lnTo>
                  <a:lnTo>
                    <a:pt x="24" y="11"/>
                  </a:lnTo>
                  <a:lnTo>
                    <a:pt x="24" y="20"/>
                  </a:lnTo>
                  <a:lnTo>
                    <a:pt x="3" y="20"/>
                  </a:lnTo>
                  <a:lnTo>
                    <a:pt x="3" y="24"/>
                  </a:lnTo>
                  <a:lnTo>
                    <a:pt x="49" y="24"/>
                  </a:lnTo>
                  <a:lnTo>
                    <a:pt x="49" y="20"/>
                  </a:lnTo>
                  <a:lnTo>
                    <a:pt x="29" y="20"/>
                  </a:lnTo>
                  <a:close/>
                  <a:moveTo>
                    <a:pt x="47" y="51"/>
                  </a:moveTo>
                  <a:lnTo>
                    <a:pt x="47" y="30"/>
                  </a:lnTo>
                  <a:lnTo>
                    <a:pt x="5" y="30"/>
                  </a:lnTo>
                  <a:lnTo>
                    <a:pt x="5" y="51"/>
                  </a:lnTo>
                  <a:lnTo>
                    <a:pt x="47" y="5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2" name="Freeform 149"/>
            <p:cNvSpPr>
              <a:spLocks noEditPoints="1"/>
            </p:cNvSpPr>
            <p:nvPr/>
          </p:nvSpPr>
          <p:spPr bwMode="auto">
            <a:xfrm>
              <a:off x="4559300" y="1116012"/>
              <a:ext cx="88900" cy="84138"/>
            </a:xfrm>
            <a:custGeom>
              <a:avLst/>
              <a:gdLst>
                <a:gd name="T0" fmla="*/ 28 w 39"/>
                <a:gd name="T1" fmla="*/ 9 h 37"/>
                <a:gd name="T2" fmla="*/ 23 w 39"/>
                <a:gd name="T3" fmla="*/ 24 h 37"/>
                <a:gd name="T4" fmla="*/ 10 w 39"/>
                <a:gd name="T5" fmla="*/ 15 h 37"/>
                <a:gd name="T6" fmla="*/ 13 w 39"/>
                <a:gd name="T7" fmla="*/ 9 h 37"/>
                <a:gd name="T8" fmla="*/ 28 w 39"/>
                <a:gd name="T9" fmla="*/ 9 h 37"/>
                <a:gd name="T10" fmla="*/ 26 w 39"/>
                <a:gd name="T11" fmla="*/ 1 h 37"/>
                <a:gd name="T12" fmla="*/ 32 w 39"/>
                <a:gd name="T13" fmla="*/ 6 h 37"/>
                <a:gd name="T14" fmla="*/ 33 w 39"/>
                <a:gd name="T15" fmla="*/ 5 h 37"/>
                <a:gd name="T16" fmla="*/ 28 w 39"/>
                <a:gd name="T17" fmla="*/ 0 h 37"/>
                <a:gd name="T18" fmla="*/ 26 w 39"/>
                <a:gd name="T19" fmla="*/ 1 h 37"/>
                <a:gd name="T20" fmla="*/ 32 w 39"/>
                <a:gd name="T21" fmla="*/ 1 h 37"/>
                <a:gd name="T22" fmla="*/ 37 w 39"/>
                <a:gd name="T23" fmla="*/ 6 h 37"/>
                <a:gd name="T24" fmla="*/ 39 w 39"/>
                <a:gd name="T25" fmla="*/ 5 h 37"/>
                <a:gd name="T26" fmla="*/ 34 w 39"/>
                <a:gd name="T27" fmla="*/ 0 h 37"/>
                <a:gd name="T28" fmla="*/ 32 w 39"/>
                <a:gd name="T29" fmla="*/ 1 h 37"/>
                <a:gd name="T30" fmla="*/ 4 w 39"/>
                <a:gd name="T31" fmla="*/ 37 h 37"/>
                <a:gd name="T32" fmla="*/ 24 w 39"/>
                <a:gd name="T33" fmla="*/ 27 h 37"/>
                <a:gd name="T34" fmla="*/ 31 w 39"/>
                <a:gd name="T35" fmla="*/ 9 h 37"/>
                <a:gd name="T36" fmla="*/ 27 w 39"/>
                <a:gd name="T37" fmla="*/ 5 h 37"/>
                <a:gd name="T38" fmla="*/ 14 w 39"/>
                <a:gd name="T39" fmla="*/ 5 h 37"/>
                <a:gd name="T40" fmla="*/ 11 w 39"/>
                <a:gd name="T41" fmla="*/ 5 h 37"/>
                <a:gd name="T42" fmla="*/ 0 w 39"/>
                <a:gd name="T43" fmla="*/ 19 h 37"/>
                <a:gd name="T44" fmla="*/ 3 w 39"/>
                <a:gd name="T45" fmla="*/ 22 h 37"/>
                <a:gd name="T46" fmla="*/ 8 w 39"/>
                <a:gd name="T47" fmla="*/ 17 h 37"/>
                <a:gd name="T48" fmla="*/ 21 w 39"/>
                <a:gd name="T49" fmla="*/ 26 h 37"/>
                <a:gd name="T50" fmla="*/ 3 w 39"/>
                <a:gd name="T51" fmla="*/ 34 h 37"/>
                <a:gd name="T52" fmla="*/ 4 w 39"/>
                <a:gd name="T5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37">
                  <a:moveTo>
                    <a:pt x="28" y="9"/>
                  </a:moveTo>
                  <a:cubicBezTo>
                    <a:pt x="27" y="15"/>
                    <a:pt x="26" y="20"/>
                    <a:pt x="23" y="24"/>
                  </a:cubicBezTo>
                  <a:cubicBezTo>
                    <a:pt x="20" y="21"/>
                    <a:pt x="15" y="18"/>
                    <a:pt x="10" y="15"/>
                  </a:cubicBezTo>
                  <a:cubicBezTo>
                    <a:pt x="11" y="12"/>
                    <a:pt x="12" y="11"/>
                    <a:pt x="13" y="9"/>
                  </a:cubicBezTo>
                  <a:lnTo>
                    <a:pt x="28" y="9"/>
                  </a:lnTo>
                  <a:close/>
                  <a:moveTo>
                    <a:pt x="26" y="1"/>
                  </a:moveTo>
                  <a:cubicBezTo>
                    <a:pt x="28" y="3"/>
                    <a:pt x="29" y="3"/>
                    <a:pt x="32" y="6"/>
                  </a:cubicBezTo>
                  <a:cubicBezTo>
                    <a:pt x="33" y="5"/>
                    <a:pt x="33" y="5"/>
                    <a:pt x="33" y="5"/>
                  </a:cubicBezTo>
                  <a:cubicBezTo>
                    <a:pt x="31" y="3"/>
                    <a:pt x="31" y="2"/>
                    <a:pt x="28" y="0"/>
                  </a:cubicBezTo>
                  <a:lnTo>
                    <a:pt x="26" y="1"/>
                  </a:lnTo>
                  <a:close/>
                  <a:moveTo>
                    <a:pt x="32" y="1"/>
                  </a:moveTo>
                  <a:cubicBezTo>
                    <a:pt x="35" y="3"/>
                    <a:pt x="36" y="4"/>
                    <a:pt x="37" y="6"/>
                  </a:cubicBezTo>
                  <a:cubicBezTo>
                    <a:pt x="39" y="5"/>
                    <a:pt x="39" y="5"/>
                    <a:pt x="39" y="5"/>
                  </a:cubicBezTo>
                  <a:cubicBezTo>
                    <a:pt x="37" y="2"/>
                    <a:pt x="36" y="1"/>
                    <a:pt x="34" y="0"/>
                  </a:cubicBezTo>
                  <a:lnTo>
                    <a:pt x="32" y="1"/>
                  </a:lnTo>
                  <a:close/>
                  <a:moveTo>
                    <a:pt x="4" y="37"/>
                  </a:moveTo>
                  <a:cubicBezTo>
                    <a:pt x="14" y="35"/>
                    <a:pt x="19" y="32"/>
                    <a:pt x="24" y="27"/>
                  </a:cubicBezTo>
                  <a:cubicBezTo>
                    <a:pt x="28" y="23"/>
                    <a:pt x="30" y="18"/>
                    <a:pt x="31" y="9"/>
                  </a:cubicBezTo>
                  <a:cubicBezTo>
                    <a:pt x="27" y="5"/>
                    <a:pt x="27" y="5"/>
                    <a:pt x="27" y="5"/>
                  </a:cubicBezTo>
                  <a:cubicBezTo>
                    <a:pt x="14" y="5"/>
                    <a:pt x="14" y="5"/>
                    <a:pt x="14" y="5"/>
                  </a:cubicBezTo>
                  <a:cubicBezTo>
                    <a:pt x="11" y="5"/>
                    <a:pt x="11" y="5"/>
                    <a:pt x="11" y="5"/>
                  </a:cubicBezTo>
                  <a:cubicBezTo>
                    <a:pt x="9" y="11"/>
                    <a:pt x="6" y="16"/>
                    <a:pt x="0" y="19"/>
                  </a:cubicBezTo>
                  <a:cubicBezTo>
                    <a:pt x="3" y="22"/>
                    <a:pt x="3" y="22"/>
                    <a:pt x="3" y="22"/>
                  </a:cubicBezTo>
                  <a:cubicBezTo>
                    <a:pt x="5" y="20"/>
                    <a:pt x="6" y="19"/>
                    <a:pt x="8" y="17"/>
                  </a:cubicBezTo>
                  <a:cubicBezTo>
                    <a:pt x="14" y="21"/>
                    <a:pt x="17" y="23"/>
                    <a:pt x="21" y="26"/>
                  </a:cubicBezTo>
                  <a:cubicBezTo>
                    <a:pt x="17" y="30"/>
                    <a:pt x="11" y="32"/>
                    <a:pt x="3" y="34"/>
                  </a:cubicBezTo>
                  <a:lnTo>
                    <a:pt x="4" y="3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3" name="Freeform 150"/>
            <p:cNvSpPr>
              <a:spLocks/>
            </p:cNvSpPr>
            <p:nvPr/>
          </p:nvSpPr>
          <p:spPr bwMode="auto">
            <a:xfrm>
              <a:off x="4651375" y="1125537"/>
              <a:ext cx="77788" cy="71438"/>
            </a:xfrm>
            <a:custGeom>
              <a:avLst/>
              <a:gdLst>
                <a:gd name="T0" fmla="*/ 5 w 34"/>
                <a:gd name="T1" fmla="*/ 27 h 32"/>
                <a:gd name="T2" fmla="*/ 15 w 34"/>
                <a:gd name="T3" fmla="*/ 0 h 32"/>
                <a:gd name="T4" fmla="*/ 18 w 34"/>
                <a:gd name="T5" fmla="*/ 1 h 32"/>
                <a:gd name="T6" fmla="*/ 9 w 34"/>
                <a:gd name="T7" fmla="*/ 27 h 32"/>
                <a:gd name="T8" fmla="*/ 28 w 34"/>
                <a:gd name="T9" fmla="*/ 24 h 32"/>
                <a:gd name="T10" fmla="*/ 22 w 34"/>
                <a:gd name="T11" fmla="*/ 13 h 32"/>
                <a:gd name="T12" fmla="*/ 25 w 34"/>
                <a:gd name="T13" fmla="*/ 12 h 32"/>
                <a:gd name="T14" fmla="*/ 34 w 34"/>
                <a:gd name="T15" fmla="*/ 31 h 32"/>
                <a:gd name="T16" fmla="*/ 31 w 34"/>
                <a:gd name="T17" fmla="*/ 32 h 32"/>
                <a:gd name="T18" fmla="*/ 29 w 34"/>
                <a:gd name="T19" fmla="*/ 27 h 32"/>
                <a:gd name="T20" fmla="*/ 1 w 34"/>
                <a:gd name="T21" fmla="*/ 30 h 32"/>
                <a:gd name="T22" fmla="*/ 0 w 34"/>
                <a:gd name="T23" fmla="*/ 27 h 32"/>
                <a:gd name="T24" fmla="*/ 5 w 34"/>
                <a:gd name="T2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2">
                  <a:moveTo>
                    <a:pt x="5" y="27"/>
                  </a:moveTo>
                  <a:cubicBezTo>
                    <a:pt x="9" y="16"/>
                    <a:pt x="11" y="11"/>
                    <a:pt x="15" y="0"/>
                  </a:cubicBezTo>
                  <a:cubicBezTo>
                    <a:pt x="18" y="1"/>
                    <a:pt x="18" y="1"/>
                    <a:pt x="18" y="1"/>
                  </a:cubicBezTo>
                  <a:cubicBezTo>
                    <a:pt x="14" y="13"/>
                    <a:pt x="12" y="18"/>
                    <a:pt x="9" y="27"/>
                  </a:cubicBezTo>
                  <a:cubicBezTo>
                    <a:pt x="15" y="26"/>
                    <a:pt x="18" y="26"/>
                    <a:pt x="28" y="24"/>
                  </a:cubicBezTo>
                  <a:cubicBezTo>
                    <a:pt x="26" y="21"/>
                    <a:pt x="25" y="18"/>
                    <a:pt x="22" y="13"/>
                  </a:cubicBezTo>
                  <a:cubicBezTo>
                    <a:pt x="25" y="12"/>
                    <a:pt x="25" y="12"/>
                    <a:pt x="25" y="12"/>
                  </a:cubicBezTo>
                  <a:cubicBezTo>
                    <a:pt x="29" y="18"/>
                    <a:pt x="31" y="23"/>
                    <a:pt x="34" y="31"/>
                  </a:cubicBezTo>
                  <a:cubicBezTo>
                    <a:pt x="31" y="32"/>
                    <a:pt x="31" y="32"/>
                    <a:pt x="31" y="32"/>
                  </a:cubicBezTo>
                  <a:cubicBezTo>
                    <a:pt x="30" y="30"/>
                    <a:pt x="30" y="30"/>
                    <a:pt x="29" y="27"/>
                  </a:cubicBezTo>
                  <a:cubicBezTo>
                    <a:pt x="16" y="29"/>
                    <a:pt x="11" y="30"/>
                    <a:pt x="1" y="30"/>
                  </a:cubicBezTo>
                  <a:cubicBezTo>
                    <a:pt x="0" y="27"/>
                    <a:pt x="0" y="27"/>
                    <a:pt x="0" y="27"/>
                  </a:cubicBezTo>
                  <a:lnTo>
                    <a:pt x="5" y="2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4" name="Rectangle 151"/>
            <p:cNvSpPr>
              <a:spLocks noChangeArrowheads="1"/>
            </p:cNvSpPr>
            <p:nvPr/>
          </p:nvSpPr>
          <p:spPr bwMode="auto">
            <a:xfrm>
              <a:off x="3605212" y="2168525"/>
              <a:ext cx="82550" cy="6350"/>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5" name="Freeform 152"/>
            <p:cNvSpPr>
              <a:spLocks noEditPoints="1"/>
            </p:cNvSpPr>
            <p:nvPr/>
          </p:nvSpPr>
          <p:spPr bwMode="auto">
            <a:xfrm>
              <a:off x="3697287" y="2133600"/>
              <a:ext cx="84138" cy="84138"/>
            </a:xfrm>
            <a:custGeom>
              <a:avLst/>
              <a:gdLst>
                <a:gd name="T0" fmla="*/ 31 w 37"/>
                <a:gd name="T1" fmla="*/ 16 h 37"/>
                <a:gd name="T2" fmla="*/ 31 w 37"/>
                <a:gd name="T3" fmla="*/ 19 h 37"/>
                <a:gd name="T4" fmla="*/ 23 w 37"/>
                <a:gd name="T5" fmla="*/ 19 h 37"/>
                <a:gd name="T6" fmla="*/ 23 w 37"/>
                <a:gd name="T7" fmla="*/ 16 h 37"/>
                <a:gd name="T8" fmla="*/ 31 w 37"/>
                <a:gd name="T9" fmla="*/ 16 h 37"/>
                <a:gd name="T10" fmla="*/ 23 w 37"/>
                <a:gd name="T11" fmla="*/ 5 h 37"/>
                <a:gd name="T12" fmla="*/ 37 w 37"/>
                <a:gd name="T13" fmla="*/ 5 h 37"/>
                <a:gd name="T14" fmla="*/ 37 w 37"/>
                <a:gd name="T15" fmla="*/ 3 h 37"/>
                <a:gd name="T16" fmla="*/ 21 w 37"/>
                <a:gd name="T17" fmla="*/ 3 h 37"/>
                <a:gd name="T18" fmla="*/ 21 w 37"/>
                <a:gd name="T19" fmla="*/ 0 h 37"/>
                <a:gd name="T20" fmla="*/ 18 w 37"/>
                <a:gd name="T21" fmla="*/ 0 h 37"/>
                <a:gd name="T22" fmla="*/ 18 w 37"/>
                <a:gd name="T23" fmla="*/ 3 h 37"/>
                <a:gd name="T24" fmla="*/ 2 w 37"/>
                <a:gd name="T25" fmla="*/ 3 h 37"/>
                <a:gd name="T26" fmla="*/ 2 w 37"/>
                <a:gd name="T27" fmla="*/ 16 h 37"/>
                <a:gd name="T28" fmla="*/ 0 w 37"/>
                <a:gd name="T29" fmla="*/ 35 h 37"/>
                <a:gd name="T30" fmla="*/ 2 w 37"/>
                <a:gd name="T31" fmla="*/ 37 h 37"/>
                <a:gd name="T32" fmla="*/ 5 w 37"/>
                <a:gd name="T33" fmla="*/ 16 h 37"/>
                <a:gd name="T34" fmla="*/ 5 w 37"/>
                <a:gd name="T35" fmla="*/ 5 h 37"/>
                <a:gd name="T36" fmla="*/ 20 w 37"/>
                <a:gd name="T37" fmla="*/ 5 h 37"/>
                <a:gd name="T38" fmla="*/ 20 w 37"/>
                <a:gd name="T39" fmla="*/ 8 h 37"/>
                <a:gd name="T40" fmla="*/ 7 w 37"/>
                <a:gd name="T41" fmla="*/ 8 h 37"/>
                <a:gd name="T42" fmla="*/ 7 w 37"/>
                <a:gd name="T43" fmla="*/ 11 h 37"/>
                <a:gd name="T44" fmla="*/ 20 w 37"/>
                <a:gd name="T45" fmla="*/ 11 h 37"/>
                <a:gd name="T46" fmla="*/ 20 w 37"/>
                <a:gd name="T47" fmla="*/ 13 h 37"/>
                <a:gd name="T48" fmla="*/ 8 w 37"/>
                <a:gd name="T49" fmla="*/ 13 h 37"/>
                <a:gd name="T50" fmla="*/ 8 w 37"/>
                <a:gd name="T51" fmla="*/ 27 h 37"/>
                <a:gd name="T52" fmla="*/ 20 w 37"/>
                <a:gd name="T53" fmla="*/ 27 h 37"/>
                <a:gd name="T54" fmla="*/ 20 w 37"/>
                <a:gd name="T55" fmla="*/ 29 h 37"/>
                <a:gd name="T56" fmla="*/ 5 w 37"/>
                <a:gd name="T57" fmla="*/ 29 h 37"/>
                <a:gd name="T58" fmla="*/ 5 w 37"/>
                <a:gd name="T59" fmla="*/ 32 h 37"/>
                <a:gd name="T60" fmla="*/ 20 w 37"/>
                <a:gd name="T61" fmla="*/ 32 h 37"/>
                <a:gd name="T62" fmla="*/ 20 w 37"/>
                <a:gd name="T63" fmla="*/ 37 h 37"/>
                <a:gd name="T64" fmla="*/ 23 w 37"/>
                <a:gd name="T65" fmla="*/ 37 h 37"/>
                <a:gd name="T66" fmla="*/ 23 w 37"/>
                <a:gd name="T67" fmla="*/ 32 h 37"/>
                <a:gd name="T68" fmla="*/ 36 w 37"/>
                <a:gd name="T69" fmla="*/ 32 h 37"/>
                <a:gd name="T70" fmla="*/ 36 w 37"/>
                <a:gd name="T71" fmla="*/ 29 h 37"/>
                <a:gd name="T72" fmla="*/ 23 w 37"/>
                <a:gd name="T73" fmla="*/ 29 h 37"/>
                <a:gd name="T74" fmla="*/ 23 w 37"/>
                <a:gd name="T75" fmla="*/ 27 h 37"/>
                <a:gd name="T76" fmla="*/ 34 w 37"/>
                <a:gd name="T77" fmla="*/ 27 h 37"/>
                <a:gd name="T78" fmla="*/ 34 w 37"/>
                <a:gd name="T79" fmla="*/ 13 h 37"/>
                <a:gd name="T80" fmla="*/ 23 w 37"/>
                <a:gd name="T81" fmla="*/ 13 h 37"/>
                <a:gd name="T82" fmla="*/ 23 w 37"/>
                <a:gd name="T83" fmla="*/ 11 h 37"/>
                <a:gd name="T84" fmla="*/ 35 w 37"/>
                <a:gd name="T85" fmla="*/ 11 h 37"/>
                <a:gd name="T86" fmla="*/ 35 w 37"/>
                <a:gd name="T87" fmla="*/ 8 h 37"/>
                <a:gd name="T88" fmla="*/ 23 w 37"/>
                <a:gd name="T89" fmla="*/ 8 h 37"/>
                <a:gd name="T90" fmla="*/ 23 w 37"/>
                <a:gd name="T91" fmla="*/ 5 h 37"/>
                <a:gd name="T92" fmla="*/ 31 w 37"/>
                <a:gd name="T93" fmla="*/ 21 h 37"/>
                <a:gd name="T94" fmla="*/ 31 w 37"/>
                <a:gd name="T95" fmla="*/ 24 h 37"/>
                <a:gd name="T96" fmla="*/ 23 w 37"/>
                <a:gd name="T97" fmla="*/ 24 h 37"/>
                <a:gd name="T98" fmla="*/ 23 w 37"/>
                <a:gd name="T99" fmla="*/ 21 h 37"/>
                <a:gd name="T100" fmla="*/ 31 w 37"/>
                <a:gd name="T101" fmla="*/ 21 h 37"/>
                <a:gd name="T102" fmla="*/ 11 w 37"/>
                <a:gd name="T103" fmla="*/ 21 h 37"/>
                <a:gd name="T104" fmla="*/ 20 w 37"/>
                <a:gd name="T105" fmla="*/ 21 h 37"/>
                <a:gd name="T106" fmla="*/ 20 w 37"/>
                <a:gd name="T107" fmla="*/ 24 h 37"/>
                <a:gd name="T108" fmla="*/ 11 w 37"/>
                <a:gd name="T109" fmla="*/ 24 h 37"/>
                <a:gd name="T110" fmla="*/ 11 w 37"/>
                <a:gd name="T111" fmla="*/ 21 h 37"/>
                <a:gd name="T112" fmla="*/ 11 w 37"/>
                <a:gd name="T113" fmla="*/ 16 h 37"/>
                <a:gd name="T114" fmla="*/ 20 w 37"/>
                <a:gd name="T115" fmla="*/ 16 h 37"/>
                <a:gd name="T116" fmla="*/ 20 w 37"/>
                <a:gd name="T117" fmla="*/ 19 h 37"/>
                <a:gd name="T118" fmla="*/ 11 w 37"/>
                <a:gd name="T119" fmla="*/ 19 h 37"/>
                <a:gd name="T120" fmla="*/ 11 w 37"/>
                <a:gd name="T121"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37">
                  <a:moveTo>
                    <a:pt x="31" y="16"/>
                  </a:moveTo>
                  <a:cubicBezTo>
                    <a:pt x="31" y="19"/>
                    <a:pt x="31" y="19"/>
                    <a:pt x="31" y="19"/>
                  </a:cubicBezTo>
                  <a:cubicBezTo>
                    <a:pt x="23" y="19"/>
                    <a:pt x="23" y="19"/>
                    <a:pt x="23" y="19"/>
                  </a:cubicBezTo>
                  <a:cubicBezTo>
                    <a:pt x="23" y="16"/>
                    <a:pt x="23" y="16"/>
                    <a:pt x="23" y="16"/>
                  </a:cubicBezTo>
                  <a:lnTo>
                    <a:pt x="31" y="16"/>
                  </a:lnTo>
                  <a:close/>
                  <a:moveTo>
                    <a:pt x="23" y="5"/>
                  </a:moveTo>
                  <a:cubicBezTo>
                    <a:pt x="37" y="5"/>
                    <a:pt x="37" y="5"/>
                    <a:pt x="37" y="5"/>
                  </a:cubicBezTo>
                  <a:cubicBezTo>
                    <a:pt x="37" y="3"/>
                    <a:pt x="37" y="3"/>
                    <a:pt x="37" y="3"/>
                  </a:cubicBezTo>
                  <a:cubicBezTo>
                    <a:pt x="21" y="3"/>
                    <a:pt x="21" y="3"/>
                    <a:pt x="21" y="3"/>
                  </a:cubicBezTo>
                  <a:cubicBezTo>
                    <a:pt x="21" y="0"/>
                    <a:pt x="21" y="0"/>
                    <a:pt x="21" y="0"/>
                  </a:cubicBezTo>
                  <a:cubicBezTo>
                    <a:pt x="18" y="0"/>
                    <a:pt x="18" y="0"/>
                    <a:pt x="18" y="0"/>
                  </a:cubicBezTo>
                  <a:cubicBezTo>
                    <a:pt x="18" y="3"/>
                    <a:pt x="18" y="3"/>
                    <a:pt x="18" y="3"/>
                  </a:cubicBezTo>
                  <a:cubicBezTo>
                    <a:pt x="2" y="3"/>
                    <a:pt x="2" y="3"/>
                    <a:pt x="2" y="3"/>
                  </a:cubicBezTo>
                  <a:cubicBezTo>
                    <a:pt x="2" y="16"/>
                    <a:pt x="2" y="16"/>
                    <a:pt x="2" y="16"/>
                  </a:cubicBezTo>
                  <a:cubicBezTo>
                    <a:pt x="2" y="26"/>
                    <a:pt x="1" y="31"/>
                    <a:pt x="0" y="35"/>
                  </a:cubicBezTo>
                  <a:cubicBezTo>
                    <a:pt x="2" y="37"/>
                    <a:pt x="2" y="37"/>
                    <a:pt x="2" y="37"/>
                  </a:cubicBezTo>
                  <a:cubicBezTo>
                    <a:pt x="4" y="33"/>
                    <a:pt x="5" y="27"/>
                    <a:pt x="5" y="16"/>
                  </a:cubicBezTo>
                  <a:cubicBezTo>
                    <a:pt x="5" y="5"/>
                    <a:pt x="5" y="5"/>
                    <a:pt x="5" y="5"/>
                  </a:cubicBezTo>
                  <a:cubicBezTo>
                    <a:pt x="20" y="5"/>
                    <a:pt x="20" y="5"/>
                    <a:pt x="20" y="5"/>
                  </a:cubicBezTo>
                  <a:cubicBezTo>
                    <a:pt x="20" y="8"/>
                    <a:pt x="20" y="8"/>
                    <a:pt x="20" y="8"/>
                  </a:cubicBezTo>
                  <a:cubicBezTo>
                    <a:pt x="7" y="8"/>
                    <a:pt x="7" y="8"/>
                    <a:pt x="7" y="8"/>
                  </a:cubicBezTo>
                  <a:cubicBezTo>
                    <a:pt x="7" y="11"/>
                    <a:pt x="7" y="11"/>
                    <a:pt x="7" y="11"/>
                  </a:cubicBezTo>
                  <a:cubicBezTo>
                    <a:pt x="20" y="11"/>
                    <a:pt x="20" y="11"/>
                    <a:pt x="20" y="11"/>
                  </a:cubicBezTo>
                  <a:cubicBezTo>
                    <a:pt x="20" y="13"/>
                    <a:pt x="20" y="13"/>
                    <a:pt x="20" y="13"/>
                  </a:cubicBezTo>
                  <a:cubicBezTo>
                    <a:pt x="8" y="13"/>
                    <a:pt x="8" y="13"/>
                    <a:pt x="8" y="13"/>
                  </a:cubicBezTo>
                  <a:cubicBezTo>
                    <a:pt x="8" y="27"/>
                    <a:pt x="8" y="27"/>
                    <a:pt x="8" y="27"/>
                  </a:cubicBezTo>
                  <a:cubicBezTo>
                    <a:pt x="20" y="27"/>
                    <a:pt x="20" y="27"/>
                    <a:pt x="20" y="27"/>
                  </a:cubicBezTo>
                  <a:cubicBezTo>
                    <a:pt x="20" y="29"/>
                    <a:pt x="20" y="29"/>
                    <a:pt x="20" y="29"/>
                  </a:cubicBezTo>
                  <a:cubicBezTo>
                    <a:pt x="5" y="29"/>
                    <a:pt x="5" y="29"/>
                    <a:pt x="5" y="29"/>
                  </a:cubicBezTo>
                  <a:cubicBezTo>
                    <a:pt x="5" y="32"/>
                    <a:pt x="5" y="32"/>
                    <a:pt x="5" y="32"/>
                  </a:cubicBezTo>
                  <a:cubicBezTo>
                    <a:pt x="20" y="32"/>
                    <a:pt x="20" y="32"/>
                    <a:pt x="20" y="32"/>
                  </a:cubicBezTo>
                  <a:cubicBezTo>
                    <a:pt x="20" y="37"/>
                    <a:pt x="20" y="37"/>
                    <a:pt x="20" y="37"/>
                  </a:cubicBezTo>
                  <a:cubicBezTo>
                    <a:pt x="23" y="37"/>
                    <a:pt x="23" y="37"/>
                    <a:pt x="23" y="37"/>
                  </a:cubicBezTo>
                  <a:cubicBezTo>
                    <a:pt x="23" y="32"/>
                    <a:pt x="23" y="32"/>
                    <a:pt x="23" y="32"/>
                  </a:cubicBezTo>
                  <a:cubicBezTo>
                    <a:pt x="36" y="32"/>
                    <a:pt x="36" y="32"/>
                    <a:pt x="36" y="32"/>
                  </a:cubicBezTo>
                  <a:cubicBezTo>
                    <a:pt x="36" y="29"/>
                    <a:pt x="36" y="29"/>
                    <a:pt x="36" y="29"/>
                  </a:cubicBezTo>
                  <a:cubicBezTo>
                    <a:pt x="23" y="29"/>
                    <a:pt x="23" y="29"/>
                    <a:pt x="23" y="29"/>
                  </a:cubicBezTo>
                  <a:cubicBezTo>
                    <a:pt x="23" y="27"/>
                    <a:pt x="23" y="27"/>
                    <a:pt x="23" y="27"/>
                  </a:cubicBezTo>
                  <a:cubicBezTo>
                    <a:pt x="34" y="27"/>
                    <a:pt x="34" y="27"/>
                    <a:pt x="34" y="27"/>
                  </a:cubicBezTo>
                  <a:cubicBezTo>
                    <a:pt x="34" y="13"/>
                    <a:pt x="34" y="13"/>
                    <a:pt x="34" y="13"/>
                  </a:cubicBezTo>
                  <a:cubicBezTo>
                    <a:pt x="23" y="13"/>
                    <a:pt x="23" y="13"/>
                    <a:pt x="23" y="13"/>
                  </a:cubicBezTo>
                  <a:cubicBezTo>
                    <a:pt x="23" y="11"/>
                    <a:pt x="23" y="11"/>
                    <a:pt x="23" y="11"/>
                  </a:cubicBezTo>
                  <a:cubicBezTo>
                    <a:pt x="35" y="11"/>
                    <a:pt x="35" y="11"/>
                    <a:pt x="35" y="11"/>
                  </a:cubicBezTo>
                  <a:cubicBezTo>
                    <a:pt x="35" y="8"/>
                    <a:pt x="35" y="8"/>
                    <a:pt x="35" y="8"/>
                  </a:cubicBezTo>
                  <a:cubicBezTo>
                    <a:pt x="23" y="8"/>
                    <a:pt x="23" y="8"/>
                    <a:pt x="23" y="8"/>
                  </a:cubicBezTo>
                  <a:lnTo>
                    <a:pt x="23" y="5"/>
                  </a:lnTo>
                  <a:close/>
                  <a:moveTo>
                    <a:pt x="31" y="21"/>
                  </a:moveTo>
                  <a:cubicBezTo>
                    <a:pt x="31" y="24"/>
                    <a:pt x="31" y="24"/>
                    <a:pt x="31" y="24"/>
                  </a:cubicBezTo>
                  <a:cubicBezTo>
                    <a:pt x="23" y="24"/>
                    <a:pt x="23" y="24"/>
                    <a:pt x="23" y="24"/>
                  </a:cubicBezTo>
                  <a:cubicBezTo>
                    <a:pt x="23" y="21"/>
                    <a:pt x="23" y="21"/>
                    <a:pt x="23" y="21"/>
                  </a:cubicBezTo>
                  <a:lnTo>
                    <a:pt x="31" y="21"/>
                  </a:lnTo>
                  <a:close/>
                  <a:moveTo>
                    <a:pt x="11" y="21"/>
                  </a:moveTo>
                  <a:cubicBezTo>
                    <a:pt x="20" y="21"/>
                    <a:pt x="20" y="21"/>
                    <a:pt x="20" y="21"/>
                  </a:cubicBezTo>
                  <a:cubicBezTo>
                    <a:pt x="20" y="24"/>
                    <a:pt x="20" y="24"/>
                    <a:pt x="20" y="24"/>
                  </a:cubicBezTo>
                  <a:cubicBezTo>
                    <a:pt x="11" y="24"/>
                    <a:pt x="11" y="24"/>
                    <a:pt x="11" y="24"/>
                  </a:cubicBezTo>
                  <a:lnTo>
                    <a:pt x="11" y="21"/>
                  </a:lnTo>
                  <a:close/>
                  <a:moveTo>
                    <a:pt x="11" y="16"/>
                  </a:moveTo>
                  <a:cubicBezTo>
                    <a:pt x="20" y="16"/>
                    <a:pt x="20" y="16"/>
                    <a:pt x="20" y="16"/>
                  </a:cubicBezTo>
                  <a:cubicBezTo>
                    <a:pt x="20" y="19"/>
                    <a:pt x="20" y="19"/>
                    <a:pt x="20" y="19"/>
                  </a:cubicBezTo>
                  <a:cubicBezTo>
                    <a:pt x="11" y="19"/>
                    <a:pt x="11" y="19"/>
                    <a:pt x="11" y="19"/>
                  </a:cubicBezTo>
                  <a:lnTo>
                    <a:pt x="11" y="1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6" name="Freeform 153"/>
            <p:cNvSpPr>
              <a:spLocks noEditPoints="1"/>
            </p:cNvSpPr>
            <p:nvPr/>
          </p:nvSpPr>
          <p:spPr bwMode="auto">
            <a:xfrm>
              <a:off x="3784600" y="2130425"/>
              <a:ext cx="85725" cy="84138"/>
            </a:xfrm>
            <a:custGeom>
              <a:avLst/>
              <a:gdLst>
                <a:gd name="T0" fmla="*/ 27 w 38"/>
                <a:gd name="T1" fmla="*/ 9 h 38"/>
                <a:gd name="T2" fmla="*/ 22 w 38"/>
                <a:gd name="T3" fmla="*/ 24 h 38"/>
                <a:gd name="T4" fmla="*/ 9 w 38"/>
                <a:gd name="T5" fmla="*/ 15 h 38"/>
                <a:gd name="T6" fmla="*/ 12 w 38"/>
                <a:gd name="T7" fmla="*/ 9 h 38"/>
                <a:gd name="T8" fmla="*/ 27 w 38"/>
                <a:gd name="T9" fmla="*/ 9 h 38"/>
                <a:gd name="T10" fmla="*/ 26 w 38"/>
                <a:gd name="T11" fmla="*/ 2 h 38"/>
                <a:gd name="T12" fmla="*/ 31 w 38"/>
                <a:gd name="T13" fmla="*/ 7 h 38"/>
                <a:gd name="T14" fmla="*/ 32 w 38"/>
                <a:gd name="T15" fmla="*/ 5 h 38"/>
                <a:gd name="T16" fmla="*/ 27 w 38"/>
                <a:gd name="T17" fmla="*/ 0 h 38"/>
                <a:gd name="T18" fmla="*/ 26 w 38"/>
                <a:gd name="T19" fmla="*/ 2 h 38"/>
                <a:gd name="T20" fmla="*/ 32 w 38"/>
                <a:gd name="T21" fmla="*/ 2 h 38"/>
                <a:gd name="T22" fmla="*/ 36 w 38"/>
                <a:gd name="T23" fmla="*/ 7 h 38"/>
                <a:gd name="T24" fmla="*/ 38 w 38"/>
                <a:gd name="T25" fmla="*/ 5 h 38"/>
                <a:gd name="T26" fmla="*/ 33 w 38"/>
                <a:gd name="T27" fmla="*/ 0 h 38"/>
                <a:gd name="T28" fmla="*/ 32 w 38"/>
                <a:gd name="T29" fmla="*/ 2 h 38"/>
                <a:gd name="T30" fmla="*/ 4 w 38"/>
                <a:gd name="T31" fmla="*/ 38 h 38"/>
                <a:gd name="T32" fmla="*/ 23 w 38"/>
                <a:gd name="T33" fmla="*/ 28 h 38"/>
                <a:gd name="T34" fmla="*/ 30 w 38"/>
                <a:gd name="T35" fmla="*/ 10 h 38"/>
                <a:gd name="T36" fmla="*/ 27 w 38"/>
                <a:gd name="T37" fmla="*/ 6 h 38"/>
                <a:gd name="T38" fmla="*/ 13 w 38"/>
                <a:gd name="T39" fmla="*/ 6 h 38"/>
                <a:gd name="T40" fmla="*/ 10 w 38"/>
                <a:gd name="T41" fmla="*/ 5 h 38"/>
                <a:gd name="T42" fmla="*/ 0 w 38"/>
                <a:gd name="T43" fmla="*/ 20 h 38"/>
                <a:gd name="T44" fmla="*/ 2 w 38"/>
                <a:gd name="T45" fmla="*/ 23 h 38"/>
                <a:gd name="T46" fmla="*/ 7 w 38"/>
                <a:gd name="T47" fmla="*/ 18 h 38"/>
                <a:gd name="T48" fmla="*/ 20 w 38"/>
                <a:gd name="T49" fmla="*/ 27 h 38"/>
                <a:gd name="T50" fmla="*/ 2 w 38"/>
                <a:gd name="T51" fmla="*/ 34 h 38"/>
                <a:gd name="T52" fmla="*/ 4 w 38"/>
                <a:gd name="T5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7" y="9"/>
                  </a:moveTo>
                  <a:cubicBezTo>
                    <a:pt x="26" y="16"/>
                    <a:pt x="25" y="21"/>
                    <a:pt x="22" y="24"/>
                  </a:cubicBezTo>
                  <a:cubicBezTo>
                    <a:pt x="19" y="21"/>
                    <a:pt x="14" y="18"/>
                    <a:pt x="9" y="15"/>
                  </a:cubicBezTo>
                  <a:cubicBezTo>
                    <a:pt x="10" y="13"/>
                    <a:pt x="11" y="12"/>
                    <a:pt x="12" y="9"/>
                  </a:cubicBezTo>
                  <a:lnTo>
                    <a:pt x="27" y="9"/>
                  </a:lnTo>
                  <a:close/>
                  <a:moveTo>
                    <a:pt x="26" y="2"/>
                  </a:moveTo>
                  <a:cubicBezTo>
                    <a:pt x="27" y="3"/>
                    <a:pt x="28" y="4"/>
                    <a:pt x="31" y="7"/>
                  </a:cubicBezTo>
                  <a:cubicBezTo>
                    <a:pt x="32" y="5"/>
                    <a:pt x="32" y="5"/>
                    <a:pt x="32" y="5"/>
                  </a:cubicBezTo>
                  <a:cubicBezTo>
                    <a:pt x="31" y="3"/>
                    <a:pt x="30" y="2"/>
                    <a:pt x="27" y="0"/>
                  </a:cubicBezTo>
                  <a:lnTo>
                    <a:pt x="26" y="2"/>
                  </a:lnTo>
                  <a:close/>
                  <a:moveTo>
                    <a:pt x="32" y="2"/>
                  </a:moveTo>
                  <a:cubicBezTo>
                    <a:pt x="34" y="4"/>
                    <a:pt x="35" y="5"/>
                    <a:pt x="36" y="7"/>
                  </a:cubicBezTo>
                  <a:cubicBezTo>
                    <a:pt x="38" y="5"/>
                    <a:pt x="38" y="5"/>
                    <a:pt x="38" y="5"/>
                  </a:cubicBezTo>
                  <a:cubicBezTo>
                    <a:pt x="36" y="3"/>
                    <a:pt x="35" y="2"/>
                    <a:pt x="33" y="0"/>
                  </a:cubicBezTo>
                  <a:lnTo>
                    <a:pt x="32" y="2"/>
                  </a:lnTo>
                  <a:close/>
                  <a:moveTo>
                    <a:pt x="4" y="38"/>
                  </a:moveTo>
                  <a:cubicBezTo>
                    <a:pt x="13" y="36"/>
                    <a:pt x="19" y="33"/>
                    <a:pt x="23" y="28"/>
                  </a:cubicBezTo>
                  <a:cubicBezTo>
                    <a:pt x="27" y="23"/>
                    <a:pt x="29" y="18"/>
                    <a:pt x="30" y="10"/>
                  </a:cubicBezTo>
                  <a:cubicBezTo>
                    <a:pt x="27" y="6"/>
                    <a:pt x="27" y="6"/>
                    <a:pt x="27" y="6"/>
                  </a:cubicBezTo>
                  <a:cubicBezTo>
                    <a:pt x="13" y="6"/>
                    <a:pt x="13" y="6"/>
                    <a:pt x="13" y="6"/>
                  </a:cubicBezTo>
                  <a:cubicBezTo>
                    <a:pt x="10" y="5"/>
                    <a:pt x="10" y="5"/>
                    <a:pt x="10" y="5"/>
                  </a:cubicBezTo>
                  <a:cubicBezTo>
                    <a:pt x="8" y="11"/>
                    <a:pt x="5" y="16"/>
                    <a:pt x="0" y="20"/>
                  </a:cubicBezTo>
                  <a:cubicBezTo>
                    <a:pt x="2" y="23"/>
                    <a:pt x="2" y="23"/>
                    <a:pt x="2" y="23"/>
                  </a:cubicBezTo>
                  <a:cubicBezTo>
                    <a:pt x="4" y="21"/>
                    <a:pt x="5" y="20"/>
                    <a:pt x="7" y="18"/>
                  </a:cubicBezTo>
                  <a:cubicBezTo>
                    <a:pt x="13" y="22"/>
                    <a:pt x="16" y="24"/>
                    <a:pt x="20" y="27"/>
                  </a:cubicBezTo>
                  <a:cubicBezTo>
                    <a:pt x="16" y="31"/>
                    <a:pt x="11" y="33"/>
                    <a:pt x="2" y="34"/>
                  </a:cubicBezTo>
                  <a:lnTo>
                    <a:pt x="4"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7" name="Freeform 154"/>
            <p:cNvSpPr>
              <a:spLocks/>
            </p:cNvSpPr>
            <p:nvPr/>
          </p:nvSpPr>
          <p:spPr bwMode="auto">
            <a:xfrm>
              <a:off x="3859212" y="2141537"/>
              <a:ext cx="76200" cy="71438"/>
            </a:xfrm>
            <a:custGeom>
              <a:avLst/>
              <a:gdLst>
                <a:gd name="T0" fmla="*/ 5 w 34"/>
                <a:gd name="T1" fmla="*/ 26 h 32"/>
                <a:gd name="T2" fmla="*/ 15 w 34"/>
                <a:gd name="T3" fmla="*/ 0 h 32"/>
                <a:gd name="T4" fmla="*/ 18 w 34"/>
                <a:gd name="T5" fmla="*/ 1 h 32"/>
                <a:gd name="T6" fmla="*/ 9 w 34"/>
                <a:gd name="T7" fmla="*/ 26 h 32"/>
                <a:gd name="T8" fmla="*/ 28 w 34"/>
                <a:gd name="T9" fmla="*/ 24 h 32"/>
                <a:gd name="T10" fmla="*/ 22 w 34"/>
                <a:gd name="T11" fmla="*/ 13 h 32"/>
                <a:gd name="T12" fmla="*/ 25 w 34"/>
                <a:gd name="T13" fmla="*/ 11 h 32"/>
                <a:gd name="T14" fmla="*/ 34 w 34"/>
                <a:gd name="T15" fmla="*/ 30 h 32"/>
                <a:gd name="T16" fmla="*/ 31 w 34"/>
                <a:gd name="T17" fmla="*/ 32 h 32"/>
                <a:gd name="T18" fmla="*/ 29 w 34"/>
                <a:gd name="T19" fmla="*/ 27 h 32"/>
                <a:gd name="T20" fmla="*/ 1 w 34"/>
                <a:gd name="T21" fmla="*/ 30 h 32"/>
                <a:gd name="T22" fmla="*/ 0 w 34"/>
                <a:gd name="T23" fmla="*/ 27 h 32"/>
                <a:gd name="T24" fmla="*/ 5 w 34"/>
                <a:gd name="T25"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2">
                  <a:moveTo>
                    <a:pt x="5" y="26"/>
                  </a:moveTo>
                  <a:cubicBezTo>
                    <a:pt x="9" y="16"/>
                    <a:pt x="11" y="10"/>
                    <a:pt x="15" y="0"/>
                  </a:cubicBezTo>
                  <a:cubicBezTo>
                    <a:pt x="18" y="1"/>
                    <a:pt x="18" y="1"/>
                    <a:pt x="18" y="1"/>
                  </a:cubicBezTo>
                  <a:cubicBezTo>
                    <a:pt x="14" y="13"/>
                    <a:pt x="12" y="18"/>
                    <a:pt x="9" y="26"/>
                  </a:cubicBezTo>
                  <a:cubicBezTo>
                    <a:pt x="15" y="26"/>
                    <a:pt x="18" y="25"/>
                    <a:pt x="28" y="24"/>
                  </a:cubicBezTo>
                  <a:cubicBezTo>
                    <a:pt x="26" y="20"/>
                    <a:pt x="25" y="18"/>
                    <a:pt x="22" y="13"/>
                  </a:cubicBezTo>
                  <a:cubicBezTo>
                    <a:pt x="25" y="11"/>
                    <a:pt x="25" y="11"/>
                    <a:pt x="25" y="11"/>
                  </a:cubicBezTo>
                  <a:cubicBezTo>
                    <a:pt x="29" y="18"/>
                    <a:pt x="31" y="23"/>
                    <a:pt x="34" y="30"/>
                  </a:cubicBezTo>
                  <a:cubicBezTo>
                    <a:pt x="31" y="32"/>
                    <a:pt x="31" y="32"/>
                    <a:pt x="31" y="32"/>
                  </a:cubicBezTo>
                  <a:cubicBezTo>
                    <a:pt x="30" y="30"/>
                    <a:pt x="30" y="29"/>
                    <a:pt x="29" y="27"/>
                  </a:cubicBezTo>
                  <a:cubicBezTo>
                    <a:pt x="16" y="29"/>
                    <a:pt x="11" y="29"/>
                    <a:pt x="1" y="30"/>
                  </a:cubicBezTo>
                  <a:cubicBezTo>
                    <a:pt x="0" y="27"/>
                    <a:pt x="0" y="27"/>
                    <a:pt x="0" y="27"/>
                  </a:cubicBezTo>
                  <a:lnTo>
                    <a:pt x="5" y="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0" name="Freeform 157"/>
            <p:cNvSpPr>
              <a:spLocks noEditPoints="1"/>
            </p:cNvSpPr>
            <p:nvPr/>
          </p:nvSpPr>
          <p:spPr bwMode="auto">
            <a:xfrm>
              <a:off x="3735387" y="3214687"/>
              <a:ext cx="84138" cy="84138"/>
            </a:xfrm>
            <a:custGeom>
              <a:avLst/>
              <a:gdLst>
                <a:gd name="T0" fmla="*/ 32 w 37"/>
                <a:gd name="T1" fmla="*/ 29 h 37"/>
                <a:gd name="T2" fmla="*/ 32 w 37"/>
                <a:gd name="T3" fmla="*/ 34 h 37"/>
                <a:gd name="T4" fmla="*/ 19 w 37"/>
                <a:gd name="T5" fmla="*/ 34 h 37"/>
                <a:gd name="T6" fmla="*/ 19 w 37"/>
                <a:gd name="T7" fmla="*/ 29 h 37"/>
                <a:gd name="T8" fmla="*/ 32 w 37"/>
                <a:gd name="T9" fmla="*/ 29 h 37"/>
                <a:gd name="T10" fmla="*/ 31 w 37"/>
                <a:gd name="T11" fmla="*/ 5 h 37"/>
                <a:gd name="T12" fmla="*/ 25 w 37"/>
                <a:gd name="T13" fmla="*/ 5 h 37"/>
                <a:gd name="T14" fmla="*/ 25 w 37"/>
                <a:gd name="T15" fmla="*/ 0 h 37"/>
                <a:gd name="T16" fmla="*/ 22 w 37"/>
                <a:gd name="T17" fmla="*/ 0 h 37"/>
                <a:gd name="T18" fmla="*/ 22 w 37"/>
                <a:gd name="T19" fmla="*/ 5 h 37"/>
                <a:gd name="T20" fmla="*/ 14 w 37"/>
                <a:gd name="T21" fmla="*/ 5 h 37"/>
                <a:gd name="T22" fmla="*/ 14 w 37"/>
                <a:gd name="T23" fmla="*/ 8 h 37"/>
                <a:gd name="T24" fmla="*/ 22 w 37"/>
                <a:gd name="T25" fmla="*/ 8 h 37"/>
                <a:gd name="T26" fmla="*/ 22 w 37"/>
                <a:gd name="T27" fmla="*/ 13 h 37"/>
                <a:gd name="T28" fmla="*/ 12 w 37"/>
                <a:gd name="T29" fmla="*/ 13 h 37"/>
                <a:gd name="T30" fmla="*/ 12 w 37"/>
                <a:gd name="T31" fmla="*/ 15 h 37"/>
                <a:gd name="T32" fmla="*/ 24 w 37"/>
                <a:gd name="T33" fmla="*/ 15 h 37"/>
                <a:gd name="T34" fmla="*/ 11 w 37"/>
                <a:gd name="T35" fmla="*/ 21 h 37"/>
                <a:gd name="T36" fmla="*/ 13 w 37"/>
                <a:gd name="T37" fmla="*/ 23 h 37"/>
                <a:gd name="T38" fmla="*/ 16 w 37"/>
                <a:gd name="T39" fmla="*/ 22 h 37"/>
                <a:gd name="T40" fmla="*/ 16 w 37"/>
                <a:gd name="T41" fmla="*/ 36 h 37"/>
                <a:gd name="T42" fmla="*/ 35 w 37"/>
                <a:gd name="T43" fmla="*/ 36 h 37"/>
                <a:gd name="T44" fmla="*/ 35 w 37"/>
                <a:gd name="T45" fmla="*/ 20 h 37"/>
                <a:gd name="T46" fmla="*/ 21 w 37"/>
                <a:gd name="T47" fmla="*/ 20 h 37"/>
                <a:gd name="T48" fmla="*/ 28 w 37"/>
                <a:gd name="T49" fmla="*/ 15 h 37"/>
                <a:gd name="T50" fmla="*/ 37 w 37"/>
                <a:gd name="T51" fmla="*/ 15 h 37"/>
                <a:gd name="T52" fmla="*/ 37 w 37"/>
                <a:gd name="T53" fmla="*/ 13 h 37"/>
                <a:gd name="T54" fmla="*/ 31 w 37"/>
                <a:gd name="T55" fmla="*/ 13 h 37"/>
                <a:gd name="T56" fmla="*/ 37 w 37"/>
                <a:gd name="T57" fmla="*/ 4 h 37"/>
                <a:gd name="T58" fmla="*/ 34 w 37"/>
                <a:gd name="T59" fmla="*/ 3 h 37"/>
                <a:gd name="T60" fmla="*/ 27 w 37"/>
                <a:gd name="T61" fmla="*/ 13 h 37"/>
                <a:gd name="T62" fmla="*/ 25 w 37"/>
                <a:gd name="T63" fmla="*/ 13 h 37"/>
                <a:gd name="T64" fmla="*/ 25 w 37"/>
                <a:gd name="T65" fmla="*/ 8 h 37"/>
                <a:gd name="T66" fmla="*/ 31 w 37"/>
                <a:gd name="T67" fmla="*/ 8 h 37"/>
                <a:gd name="T68" fmla="*/ 31 w 37"/>
                <a:gd name="T69" fmla="*/ 5 h 37"/>
                <a:gd name="T70" fmla="*/ 32 w 37"/>
                <a:gd name="T71" fmla="*/ 22 h 37"/>
                <a:gd name="T72" fmla="*/ 32 w 37"/>
                <a:gd name="T73" fmla="*/ 27 h 37"/>
                <a:gd name="T74" fmla="*/ 19 w 37"/>
                <a:gd name="T75" fmla="*/ 27 h 37"/>
                <a:gd name="T76" fmla="*/ 19 w 37"/>
                <a:gd name="T77" fmla="*/ 22 h 37"/>
                <a:gd name="T78" fmla="*/ 32 w 37"/>
                <a:gd name="T79" fmla="*/ 22 h 37"/>
                <a:gd name="T80" fmla="*/ 2 w 37"/>
                <a:gd name="T81" fmla="*/ 37 h 37"/>
                <a:gd name="T82" fmla="*/ 5 w 37"/>
                <a:gd name="T83" fmla="*/ 37 h 37"/>
                <a:gd name="T84" fmla="*/ 11 w 37"/>
                <a:gd name="T85" fmla="*/ 23 h 37"/>
                <a:gd name="T86" fmla="*/ 9 w 37"/>
                <a:gd name="T87" fmla="*/ 9 h 37"/>
                <a:gd name="T88" fmla="*/ 14 w 37"/>
                <a:gd name="T89" fmla="*/ 3 h 37"/>
                <a:gd name="T90" fmla="*/ 12 w 37"/>
                <a:gd name="T91" fmla="*/ 1 h 37"/>
                <a:gd name="T92" fmla="*/ 8 w 37"/>
                <a:gd name="T93" fmla="*/ 6 h 37"/>
                <a:gd name="T94" fmla="*/ 4 w 37"/>
                <a:gd name="T95" fmla="*/ 1 h 37"/>
                <a:gd name="T96" fmla="*/ 2 w 37"/>
                <a:gd name="T97" fmla="*/ 3 h 37"/>
                <a:gd name="T98" fmla="*/ 6 w 37"/>
                <a:gd name="T99" fmla="*/ 8 h 37"/>
                <a:gd name="T100" fmla="*/ 0 w 37"/>
                <a:gd name="T101" fmla="*/ 10 h 37"/>
                <a:gd name="T102" fmla="*/ 2 w 37"/>
                <a:gd name="T103" fmla="*/ 13 h 37"/>
                <a:gd name="T104" fmla="*/ 7 w 37"/>
                <a:gd name="T105" fmla="*/ 10 h 37"/>
                <a:gd name="T106" fmla="*/ 8 w 37"/>
                <a:gd name="T107" fmla="*/ 14 h 37"/>
                <a:gd name="T108" fmla="*/ 0 w 37"/>
                <a:gd name="T109" fmla="*/ 26 h 37"/>
                <a:gd name="T110" fmla="*/ 2 w 37"/>
                <a:gd name="T111" fmla="*/ 28 h 37"/>
                <a:gd name="T112" fmla="*/ 8 w 37"/>
                <a:gd name="T113" fmla="*/ 18 h 37"/>
                <a:gd name="T114" fmla="*/ 9 w 37"/>
                <a:gd name="T115" fmla="*/ 23 h 37"/>
                <a:gd name="T116" fmla="*/ 8 w 37"/>
                <a:gd name="T117" fmla="*/ 32 h 37"/>
                <a:gd name="T118" fmla="*/ 5 w 37"/>
                <a:gd name="T119" fmla="*/ 34 h 37"/>
                <a:gd name="T120" fmla="*/ 2 w 37"/>
                <a:gd name="T121" fmla="*/ 34 h 37"/>
                <a:gd name="T122" fmla="*/ 1 w 37"/>
                <a:gd name="T123" fmla="*/ 34 h 37"/>
                <a:gd name="T124" fmla="*/ 2 w 37"/>
                <a:gd name="T1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37">
                  <a:moveTo>
                    <a:pt x="32" y="29"/>
                  </a:moveTo>
                  <a:cubicBezTo>
                    <a:pt x="32" y="34"/>
                    <a:pt x="32" y="34"/>
                    <a:pt x="32" y="34"/>
                  </a:cubicBezTo>
                  <a:cubicBezTo>
                    <a:pt x="19" y="34"/>
                    <a:pt x="19" y="34"/>
                    <a:pt x="19" y="34"/>
                  </a:cubicBezTo>
                  <a:cubicBezTo>
                    <a:pt x="19" y="29"/>
                    <a:pt x="19" y="29"/>
                    <a:pt x="19" y="29"/>
                  </a:cubicBezTo>
                  <a:lnTo>
                    <a:pt x="32" y="29"/>
                  </a:lnTo>
                  <a:close/>
                  <a:moveTo>
                    <a:pt x="31" y="5"/>
                  </a:moveTo>
                  <a:cubicBezTo>
                    <a:pt x="25" y="5"/>
                    <a:pt x="25" y="5"/>
                    <a:pt x="25" y="5"/>
                  </a:cubicBezTo>
                  <a:cubicBezTo>
                    <a:pt x="25" y="0"/>
                    <a:pt x="25" y="0"/>
                    <a:pt x="25" y="0"/>
                  </a:cubicBezTo>
                  <a:cubicBezTo>
                    <a:pt x="22" y="0"/>
                    <a:pt x="22" y="0"/>
                    <a:pt x="22" y="0"/>
                  </a:cubicBezTo>
                  <a:cubicBezTo>
                    <a:pt x="22" y="5"/>
                    <a:pt x="22" y="5"/>
                    <a:pt x="22" y="5"/>
                  </a:cubicBezTo>
                  <a:cubicBezTo>
                    <a:pt x="14" y="5"/>
                    <a:pt x="14" y="5"/>
                    <a:pt x="14" y="5"/>
                  </a:cubicBezTo>
                  <a:cubicBezTo>
                    <a:pt x="14" y="8"/>
                    <a:pt x="14" y="8"/>
                    <a:pt x="14" y="8"/>
                  </a:cubicBezTo>
                  <a:cubicBezTo>
                    <a:pt x="22" y="8"/>
                    <a:pt x="22" y="8"/>
                    <a:pt x="22" y="8"/>
                  </a:cubicBezTo>
                  <a:cubicBezTo>
                    <a:pt x="22" y="13"/>
                    <a:pt x="22" y="13"/>
                    <a:pt x="22" y="13"/>
                  </a:cubicBezTo>
                  <a:cubicBezTo>
                    <a:pt x="12" y="13"/>
                    <a:pt x="12" y="13"/>
                    <a:pt x="12" y="13"/>
                  </a:cubicBezTo>
                  <a:cubicBezTo>
                    <a:pt x="12" y="15"/>
                    <a:pt x="12" y="15"/>
                    <a:pt x="12" y="15"/>
                  </a:cubicBezTo>
                  <a:cubicBezTo>
                    <a:pt x="24" y="15"/>
                    <a:pt x="24" y="15"/>
                    <a:pt x="24" y="15"/>
                  </a:cubicBezTo>
                  <a:cubicBezTo>
                    <a:pt x="20" y="18"/>
                    <a:pt x="17" y="19"/>
                    <a:pt x="11" y="21"/>
                  </a:cubicBezTo>
                  <a:cubicBezTo>
                    <a:pt x="13" y="23"/>
                    <a:pt x="13" y="23"/>
                    <a:pt x="13" y="23"/>
                  </a:cubicBezTo>
                  <a:cubicBezTo>
                    <a:pt x="16" y="22"/>
                    <a:pt x="16" y="22"/>
                    <a:pt x="16" y="22"/>
                  </a:cubicBezTo>
                  <a:cubicBezTo>
                    <a:pt x="16" y="36"/>
                    <a:pt x="16" y="36"/>
                    <a:pt x="16" y="36"/>
                  </a:cubicBezTo>
                  <a:cubicBezTo>
                    <a:pt x="35" y="36"/>
                    <a:pt x="35" y="36"/>
                    <a:pt x="35" y="36"/>
                  </a:cubicBezTo>
                  <a:cubicBezTo>
                    <a:pt x="35" y="20"/>
                    <a:pt x="35" y="20"/>
                    <a:pt x="35" y="20"/>
                  </a:cubicBezTo>
                  <a:cubicBezTo>
                    <a:pt x="21" y="20"/>
                    <a:pt x="21" y="20"/>
                    <a:pt x="21" y="20"/>
                  </a:cubicBezTo>
                  <a:cubicBezTo>
                    <a:pt x="24" y="18"/>
                    <a:pt x="25" y="17"/>
                    <a:pt x="28" y="15"/>
                  </a:cubicBezTo>
                  <a:cubicBezTo>
                    <a:pt x="37" y="15"/>
                    <a:pt x="37" y="15"/>
                    <a:pt x="37" y="15"/>
                  </a:cubicBezTo>
                  <a:cubicBezTo>
                    <a:pt x="37" y="13"/>
                    <a:pt x="37" y="13"/>
                    <a:pt x="37" y="13"/>
                  </a:cubicBezTo>
                  <a:cubicBezTo>
                    <a:pt x="31" y="13"/>
                    <a:pt x="31" y="13"/>
                    <a:pt x="31" y="13"/>
                  </a:cubicBezTo>
                  <a:cubicBezTo>
                    <a:pt x="33" y="10"/>
                    <a:pt x="34" y="9"/>
                    <a:pt x="37" y="4"/>
                  </a:cubicBezTo>
                  <a:cubicBezTo>
                    <a:pt x="34" y="3"/>
                    <a:pt x="34" y="3"/>
                    <a:pt x="34" y="3"/>
                  </a:cubicBezTo>
                  <a:cubicBezTo>
                    <a:pt x="32" y="7"/>
                    <a:pt x="30" y="9"/>
                    <a:pt x="27" y="13"/>
                  </a:cubicBezTo>
                  <a:cubicBezTo>
                    <a:pt x="25" y="13"/>
                    <a:pt x="25" y="13"/>
                    <a:pt x="25" y="13"/>
                  </a:cubicBezTo>
                  <a:cubicBezTo>
                    <a:pt x="25" y="8"/>
                    <a:pt x="25" y="8"/>
                    <a:pt x="25" y="8"/>
                  </a:cubicBezTo>
                  <a:cubicBezTo>
                    <a:pt x="31" y="8"/>
                    <a:pt x="31" y="8"/>
                    <a:pt x="31" y="8"/>
                  </a:cubicBezTo>
                  <a:lnTo>
                    <a:pt x="31" y="5"/>
                  </a:lnTo>
                  <a:close/>
                  <a:moveTo>
                    <a:pt x="32" y="22"/>
                  </a:moveTo>
                  <a:cubicBezTo>
                    <a:pt x="32" y="27"/>
                    <a:pt x="32" y="27"/>
                    <a:pt x="32" y="27"/>
                  </a:cubicBezTo>
                  <a:cubicBezTo>
                    <a:pt x="19" y="27"/>
                    <a:pt x="19" y="27"/>
                    <a:pt x="19" y="27"/>
                  </a:cubicBezTo>
                  <a:cubicBezTo>
                    <a:pt x="19" y="22"/>
                    <a:pt x="19" y="22"/>
                    <a:pt x="19" y="22"/>
                  </a:cubicBezTo>
                  <a:lnTo>
                    <a:pt x="32" y="22"/>
                  </a:lnTo>
                  <a:close/>
                  <a:moveTo>
                    <a:pt x="2" y="37"/>
                  </a:moveTo>
                  <a:cubicBezTo>
                    <a:pt x="5" y="37"/>
                    <a:pt x="5" y="37"/>
                    <a:pt x="5" y="37"/>
                  </a:cubicBezTo>
                  <a:cubicBezTo>
                    <a:pt x="10" y="37"/>
                    <a:pt x="11" y="35"/>
                    <a:pt x="11" y="23"/>
                  </a:cubicBezTo>
                  <a:cubicBezTo>
                    <a:pt x="11" y="16"/>
                    <a:pt x="11" y="13"/>
                    <a:pt x="9" y="9"/>
                  </a:cubicBezTo>
                  <a:cubicBezTo>
                    <a:pt x="12" y="6"/>
                    <a:pt x="13" y="5"/>
                    <a:pt x="14" y="3"/>
                  </a:cubicBezTo>
                  <a:cubicBezTo>
                    <a:pt x="12" y="1"/>
                    <a:pt x="12" y="1"/>
                    <a:pt x="12" y="1"/>
                  </a:cubicBezTo>
                  <a:cubicBezTo>
                    <a:pt x="11" y="3"/>
                    <a:pt x="10" y="4"/>
                    <a:pt x="8" y="6"/>
                  </a:cubicBezTo>
                  <a:cubicBezTo>
                    <a:pt x="7" y="4"/>
                    <a:pt x="6" y="3"/>
                    <a:pt x="4" y="1"/>
                  </a:cubicBezTo>
                  <a:cubicBezTo>
                    <a:pt x="2" y="3"/>
                    <a:pt x="2" y="3"/>
                    <a:pt x="2" y="3"/>
                  </a:cubicBezTo>
                  <a:cubicBezTo>
                    <a:pt x="4" y="5"/>
                    <a:pt x="5" y="6"/>
                    <a:pt x="6" y="8"/>
                  </a:cubicBezTo>
                  <a:cubicBezTo>
                    <a:pt x="3" y="9"/>
                    <a:pt x="3" y="9"/>
                    <a:pt x="0" y="10"/>
                  </a:cubicBezTo>
                  <a:cubicBezTo>
                    <a:pt x="2" y="13"/>
                    <a:pt x="2" y="13"/>
                    <a:pt x="2" y="13"/>
                  </a:cubicBezTo>
                  <a:cubicBezTo>
                    <a:pt x="4" y="12"/>
                    <a:pt x="5" y="12"/>
                    <a:pt x="7" y="10"/>
                  </a:cubicBezTo>
                  <a:cubicBezTo>
                    <a:pt x="7" y="12"/>
                    <a:pt x="7" y="12"/>
                    <a:pt x="8" y="14"/>
                  </a:cubicBezTo>
                  <a:cubicBezTo>
                    <a:pt x="6" y="19"/>
                    <a:pt x="3" y="22"/>
                    <a:pt x="0" y="26"/>
                  </a:cubicBezTo>
                  <a:cubicBezTo>
                    <a:pt x="2" y="28"/>
                    <a:pt x="2" y="28"/>
                    <a:pt x="2" y="28"/>
                  </a:cubicBezTo>
                  <a:cubicBezTo>
                    <a:pt x="5" y="25"/>
                    <a:pt x="7" y="22"/>
                    <a:pt x="8" y="18"/>
                  </a:cubicBezTo>
                  <a:cubicBezTo>
                    <a:pt x="8" y="20"/>
                    <a:pt x="9" y="22"/>
                    <a:pt x="9" y="23"/>
                  </a:cubicBezTo>
                  <a:cubicBezTo>
                    <a:pt x="9" y="27"/>
                    <a:pt x="8" y="30"/>
                    <a:pt x="8" y="32"/>
                  </a:cubicBezTo>
                  <a:cubicBezTo>
                    <a:pt x="8" y="33"/>
                    <a:pt x="7" y="34"/>
                    <a:pt x="5" y="34"/>
                  </a:cubicBezTo>
                  <a:cubicBezTo>
                    <a:pt x="4" y="34"/>
                    <a:pt x="3" y="34"/>
                    <a:pt x="2" y="34"/>
                  </a:cubicBezTo>
                  <a:cubicBezTo>
                    <a:pt x="1" y="34"/>
                    <a:pt x="1" y="34"/>
                    <a:pt x="1" y="34"/>
                  </a:cubicBezTo>
                  <a:lnTo>
                    <a:pt x="2" y="37"/>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1" name="Freeform 158"/>
            <p:cNvSpPr>
              <a:spLocks noEditPoints="1"/>
            </p:cNvSpPr>
            <p:nvPr/>
          </p:nvSpPr>
          <p:spPr bwMode="auto">
            <a:xfrm>
              <a:off x="3827462" y="3214687"/>
              <a:ext cx="79375" cy="80963"/>
            </a:xfrm>
            <a:custGeom>
              <a:avLst/>
              <a:gdLst>
                <a:gd name="T0" fmla="*/ 29 w 35"/>
                <a:gd name="T1" fmla="*/ 6 h 36"/>
                <a:gd name="T2" fmla="*/ 20 w 35"/>
                <a:gd name="T3" fmla="*/ 15 h 36"/>
                <a:gd name="T4" fmla="*/ 12 w 35"/>
                <a:gd name="T5" fmla="*/ 9 h 36"/>
                <a:gd name="T6" fmla="*/ 15 w 35"/>
                <a:gd name="T7" fmla="*/ 6 h 36"/>
                <a:gd name="T8" fmla="*/ 29 w 35"/>
                <a:gd name="T9" fmla="*/ 6 h 36"/>
                <a:gd name="T10" fmla="*/ 13 w 35"/>
                <a:gd name="T11" fmla="*/ 21 h 36"/>
                <a:gd name="T12" fmla="*/ 23 w 35"/>
                <a:gd name="T13" fmla="*/ 16 h 36"/>
                <a:gd name="T14" fmla="*/ 33 w 35"/>
                <a:gd name="T15" fmla="*/ 6 h 36"/>
                <a:gd name="T16" fmla="*/ 33 w 35"/>
                <a:gd name="T17" fmla="*/ 3 h 36"/>
                <a:gd name="T18" fmla="*/ 17 w 35"/>
                <a:gd name="T19" fmla="*/ 3 h 36"/>
                <a:gd name="T20" fmla="*/ 19 w 35"/>
                <a:gd name="T21" fmla="*/ 1 h 36"/>
                <a:gd name="T22" fmla="*/ 16 w 35"/>
                <a:gd name="T23" fmla="*/ 0 h 36"/>
                <a:gd name="T24" fmla="*/ 2 w 35"/>
                <a:gd name="T25" fmla="*/ 11 h 36"/>
                <a:gd name="T26" fmla="*/ 3 w 35"/>
                <a:gd name="T27" fmla="*/ 13 h 36"/>
                <a:gd name="T28" fmla="*/ 9 w 35"/>
                <a:gd name="T29" fmla="*/ 11 h 36"/>
                <a:gd name="T30" fmla="*/ 17 w 35"/>
                <a:gd name="T31" fmla="*/ 16 h 36"/>
                <a:gd name="T32" fmla="*/ 0 w 35"/>
                <a:gd name="T33" fmla="*/ 22 h 36"/>
                <a:gd name="T34" fmla="*/ 2 w 35"/>
                <a:gd name="T35" fmla="*/ 24 h 36"/>
                <a:gd name="T36" fmla="*/ 8 w 35"/>
                <a:gd name="T37" fmla="*/ 23 h 36"/>
                <a:gd name="T38" fmla="*/ 8 w 35"/>
                <a:gd name="T39" fmla="*/ 36 h 36"/>
                <a:gd name="T40" fmla="*/ 35 w 35"/>
                <a:gd name="T41" fmla="*/ 36 h 36"/>
                <a:gd name="T42" fmla="*/ 35 w 35"/>
                <a:gd name="T43" fmla="*/ 21 h 36"/>
                <a:gd name="T44" fmla="*/ 13 w 35"/>
                <a:gd name="T45" fmla="*/ 21 h 36"/>
                <a:gd name="T46" fmla="*/ 32 w 35"/>
                <a:gd name="T47" fmla="*/ 23 h 36"/>
                <a:gd name="T48" fmla="*/ 32 w 35"/>
                <a:gd name="T49" fmla="*/ 34 h 36"/>
                <a:gd name="T50" fmla="*/ 11 w 35"/>
                <a:gd name="T51" fmla="*/ 34 h 36"/>
                <a:gd name="T52" fmla="*/ 11 w 35"/>
                <a:gd name="T53" fmla="*/ 23 h 36"/>
                <a:gd name="T54" fmla="*/ 32 w 35"/>
                <a:gd name="T55"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36">
                  <a:moveTo>
                    <a:pt x="29" y="6"/>
                  </a:moveTo>
                  <a:cubicBezTo>
                    <a:pt x="28" y="9"/>
                    <a:pt x="25" y="12"/>
                    <a:pt x="20" y="15"/>
                  </a:cubicBezTo>
                  <a:cubicBezTo>
                    <a:pt x="16" y="12"/>
                    <a:pt x="15" y="11"/>
                    <a:pt x="12" y="9"/>
                  </a:cubicBezTo>
                  <a:cubicBezTo>
                    <a:pt x="13" y="8"/>
                    <a:pt x="14" y="7"/>
                    <a:pt x="15" y="6"/>
                  </a:cubicBezTo>
                  <a:lnTo>
                    <a:pt x="29" y="6"/>
                  </a:lnTo>
                  <a:close/>
                  <a:moveTo>
                    <a:pt x="13" y="21"/>
                  </a:moveTo>
                  <a:cubicBezTo>
                    <a:pt x="17" y="19"/>
                    <a:pt x="19" y="18"/>
                    <a:pt x="23" y="16"/>
                  </a:cubicBezTo>
                  <a:cubicBezTo>
                    <a:pt x="28" y="12"/>
                    <a:pt x="30" y="10"/>
                    <a:pt x="33" y="6"/>
                  </a:cubicBezTo>
                  <a:cubicBezTo>
                    <a:pt x="33" y="3"/>
                    <a:pt x="33" y="3"/>
                    <a:pt x="33" y="3"/>
                  </a:cubicBezTo>
                  <a:cubicBezTo>
                    <a:pt x="17" y="3"/>
                    <a:pt x="17" y="3"/>
                    <a:pt x="17" y="3"/>
                  </a:cubicBezTo>
                  <a:cubicBezTo>
                    <a:pt x="19" y="1"/>
                    <a:pt x="19" y="1"/>
                    <a:pt x="19" y="1"/>
                  </a:cubicBezTo>
                  <a:cubicBezTo>
                    <a:pt x="16" y="0"/>
                    <a:pt x="16" y="0"/>
                    <a:pt x="16" y="0"/>
                  </a:cubicBezTo>
                  <a:cubicBezTo>
                    <a:pt x="13" y="5"/>
                    <a:pt x="8" y="8"/>
                    <a:pt x="2" y="11"/>
                  </a:cubicBezTo>
                  <a:cubicBezTo>
                    <a:pt x="3" y="13"/>
                    <a:pt x="3" y="13"/>
                    <a:pt x="3" y="13"/>
                  </a:cubicBezTo>
                  <a:cubicBezTo>
                    <a:pt x="6" y="12"/>
                    <a:pt x="7" y="12"/>
                    <a:pt x="9" y="11"/>
                  </a:cubicBezTo>
                  <a:cubicBezTo>
                    <a:pt x="12" y="13"/>
                    <a:pt x="14" y="14"/>
                    <a:pt x="17" y="16"/>
                  </a:cubicBezTo>
                  <a:cubicBezTo>
                    <a:pt x="12" y="19"/>
                    <a:pt x="8" y="20"/>
                    <a:pt x="0" y="22"/>
                  </a:cubicBezTo>
                  <a:cubicBezTo>
                    <a:pt x="2" y="24"/>
                    <a:pt x="2" y="24"/>
                    <a:pt x="2" y="24"/>
                  </a:cubicBezTo>
                  <a:cubicBezTo>
                    <a:pt x="5" y="24"/>
                    <a:pt x="6" y="23"/>
                    <a:pt x="8" y="23"/>
                  </a:cubicBezTo>
                  <a:cubicBezTo>
                    <a:pt x="8" y="36"/>
                    <a:pt x="8" y="36"/>
                    <a:pt x="8" y="36"/>
                  </a:cubicBezTo>
                  <a:cubicBezTo>
                    <a:pt x="35" y="36"/>
                    <a:pt x="35" y="36"/>
                    <a:pt x="35" y="36"/>
                  </a:cubicBezTo>
                  <a:cubicBezTo>
                    <a:pt x="35" y="21"/>
                    <a:pt x="35" y="21"/>
                    <a:pt x="35" y="21"/>
                  </a:cubicBezTo>
                  <a:lnTo>
                    <a:pt x="13" y="21"/>
                  </a:lnTo>
                  <a:close/>
                  <a:moveTo>
                    <a:pt x="32" y="23"/>
                  </a:moveTo>
                  <a:cubicBezTo>
                    <a:pt x="32" y="34"/>
                    <a:pt x="32" y="34"/>
                    <a:pt x="32" y="34"/>
                  </a:cubicBezTo>
                  <a:cubicBezTo>
                    <a:pt x="11" y="34"/>
                    <a:pt x="11" y="34"/>
                    <a:pt x="11" y="34"/>
                  </a:cubicBezTo>
                  <a:cubicBezTo>
                    <a:pt x="11" y="23"/>
                    <a:pt x="11" y="23"/>
                    <a:pt x="11" y="23"/>
                  </a:cubicBezTo>
                  <a:lnTo>
                    <a:pt x="32" y="23"/>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2" name="Freeform 159"/>
            <p:cNvSpPr>
              <a:spLocks noEditPoints="1"/>
            </p:cNvSpPr>
            <p:nvPr/>
          </p:nvSpPr>
          <p:spPr bwMode="auto">
            <a:xfrm>
              <a:off x="3921124" y="3214687"/>
              <a:ext cx="77788" cy="84138"/>
            </a:xfrm>
            <a:custGeom>
              <a:avLst/>
              <a:gdLst>
                <a:gd name="T0" fmla="*/ 8 w 35"/>
                <a:gd name="T1" fmla="*/ 17 h 37"/>
                <a:gd name="T2" fmla="*/ 3 w 35"/>
                <a:gd name="T3" fmla="*/ 37 h 37"/>
                <a:gd name="T4" fmla="*/ 0 w 35"/>
                <a:gd name="T5" fmla="*/ 35 h 37"/>
                <a:gd name="T6" fmla="*/ 5 w 35"/>
                <a:gd name="T7" fmla="*/ 17 h 37"/>
                <a:gd name="T8" fmla="*/ 5 w 35"/>
                <a:gd name="T9" fmla="*/ 1 h 37"/>
                <a:gd name="T10" fmla="*/ 8 w 35"/>
                <a:gd name="T11" fmla="*/ 1 h 37"/>
                <a:gd name="T12" fmla="*/ 8 w 35"/>
                <a:gd name="T13" fmla="*/ 17 h 37"/>
                <a:gd name="T14" fmla="*/ 21 w 35"/>
                <a:gd name="T15" fmla="*/ 34 h 37"/>
                <a:gd name="T16" fmla="*/ 18 w 35"/>
                <a:gd name="T17" fmla="*/ 34 h 37"/>
                <a:gd name="T18" fmla="*/ 18 w 35"/>
                <a:gd name="T19" fmla="*/ 2 h 37"/>
                <a:gd name="T20" fmla="*/ 21 w 35"/>
                <a:gd name="T21" fmla="*/ 2 h 37"/>
                <a:gd name="T22" fmla="*/ 21 w 35"/>
                <a:gd name="T23" fmla="*/ 34 h 37"/>
                <a:gd name="T24" fmla="*/ 35 w 35"/>
                <a:gd name="T25" fmla="*/ 37 h 37"/>
                <a:gd name="T26" fmla="*/ 32 w 35"/>
                <a:gd name="T27" fmla="*/ 37 h 37"/>
                <a:gd name="T28" fmla="*/ 32 w 35"/>
                <a:gd name="T29" fmla="*/ 0 h 37"/>
                <a:gd name="T30" fmla="*/ 35 w 35"/>
                <a:gd name="T31" fmla="*/ 0 h 37"/>
                <a:gd name="T32" fmla="*/ 35 w 35"/>
                <a:gd name="T3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7">
                  <a:moveTo>
                    <a:pt x="8" y="17"/>
                  </a:moveTo>
                  <a:cubicBezTo>
                    <a:pt x="8" y="28"/>
                    <a:pt x="7" y="32"/>
                    <a:pt x="3" y="37"/>
                  </a:cubicBezTo>
                  <a:cubicBezTo>
                    <a:pt x="0" y="35"/>
                    <a:pt x="0" y="35"/>
                    <a:pt x="0" y="35"/>
                  </a:cubicBezTo>
                  <a:cubicBezTo>
                    <a:pt x="4" y="30"/>
                    <a:pt x="5" y="27"/>
                    <a:pt x="5" y="17"/>
                  </a:cubicBezTo>
                  <a:cubicBezTo>
                    <a:pt x="5" y="1"/>
                    <a:pt x="5" y="1"/>
                    <a:pt x="5" y="1"/>
                  </a:cubicBezTo>
                  <a:cubicBezTo>
                    <a:pt x="8" y="1"/>
                    <a:pt x="8" y="1"/>
                    <a:pt x="8" y="1"/>
                  </a:cubicBezTo>
                  <a:lnTo>
                    <a:pt x="8" y="17"/>
                  </a:lnTo>
                  <a:close/>
                  <a:moveTo>
                    <a:pt x="21" y="34"/>
                  </a:moveTo>
                  <a:cubicBezTo>
                    <a:pt x="18" y="34"/>
                    <a:pt x="18" y="34"/>
                    <a:pt x="18" y="34"/>
                  </a:cubicBezTo>
                  <a:cubicBezTo>
                    <a:pt x="18" y="2"/>
                    <a:pt x="18" y="2"/>
                    <a:pt x="18" y="2"/>
                  </a:cubicBezTo>
                  <a:cubicBezTo>
                    <a:pt x="21" y="2"/>
                    <a:pt x="21" y="2"/>
                    <a:pt x="21" y="2"/>
                  </a:cubicBezTo>
                  <a:lnTo>
                    <a:pt x="21" y="34"/>
                  </a:lnTo>
                  <a:close/>
                  <a:moveTo>
                    <a:pt x="35" y="37"/>
                  </a:moveTo>
                  <a:cubicBezTo>
                    <a:pt x="32" y="37"/>
                    <a:pt x="32" y="37"/>
                    <a:pt x="32" y="37"/>
                  </a:cubicBezTo>
                  <a:cubicBezTo>
                    <a:pt x="32" y="0"/>
                    <a:pt x="32" y="0"/>
                    <a:pt x="32" y="0"/>
                  </a:cubicBezTo>
                  <a:cubicBezTo>
                    <a:pt x="35" y="0"/>
                    <a:pt x="35" y="0"/>
                    <a:pt x="35" y="0"/>
                  </a:cubicBezTo>
                  <a:lnTo>
                    <a:pt x="35" y="37"/>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3" name="Freeform 160"/>
            <p:cNvSpPr>
              <a:spLocks noEditPoints="1"/>
            </p:cNvSpPr>
            <p:nvPr/>
          </p:nvSpPr>
          <p:spPr bwMode="auto">
            <a:xfrm>
              <a:off x="2825749" y="4367212"/>
              <a:ext cx="80963" cy="84138"/>
            </a:xfrm>
            <a:custGeom>
              <a:avLst/>
              <a:gdLst>
                <a:gd name="T0" fmla="*/ 33 w 36"/>
                <a:gd name="T1" fmla="*/ 7 h 37"/>
                <a:gd name="T2" fmla="*/ 33 w 36"/>
                <a:gd name="T3" fmla="*/ 14 h 37"/>
                <a:gd name="T4" fmla="*/ 27 w 36"/>
                <a:gd name="T5" fmla="*/ 14 h 37"/>
                <a:gd name="T6" fmla="*/ 27 w 36"/>
                <a:gd name="T7" fmla="*/ 7 h 37"/>
                <a:gd name="T8" fmla="*/ 33 w 36"/>
                <a:gd name="T9" fmla="*/ 7 h 37"/>
                <a:gd name="T10" fmla="*/ 15 w 36"/>
                <a:gd name="T11" fmla="*/ 21 h 37"/>
                <a:gd name="T12" fmla="*/ 15 w 36"/>
                <a:gd name="T13" fmla="*/ 26 h 37"/>
                <a:gd name="T14" fmla="*/ 24 w 36"/>
                <a:gd name="T15" fmla="*/ 26 h 37"/>
                <a:gd name="T16" fmla="*/ 24 w 36"/>
                <a:gd name="T17" fmla="*/ 37 h 37"/>
                <a:gd name="T18" fmla="*/ 27 w 36"/>
                <a:gd name="T19" fmla="*/ 37 h 37"/>
                <a:gd name="T20" fmla="*/ 27 w 36"/>
                <a:gd name="T21" fmla="*/ 26 h 37"/>
                <a:gd name="T22" fmla="*/ 36 w 36"/>
                <a:gd name="T23" fmla="*/ 26 h 37"/>
                <a:gd name="T24" fmla="*/ 36 w 36"/>
                <a:gd name="T25" fmla="*/ 5 h 37"/>
                <a:gd name="T26" fmla="*/ 27 w 36"/>
                <a:gd name="T27" fmla="*/ 5 h 37"/>
                <a:gd name="T28" fmla="*/ 27 w 36"/>
                <a:gd name="T29" fmla="*/ 0 h 37"/>
                <a:gd name="T30" fmla="*/ 24 w 36"/>
                <a:gd name="T31" fmla="*/ 0 h 37"/>
                <a:gd name="T32" fmla="*/ 24 w 36"/>
                <a:gd name="T33" fmla="*/ 5 h 37"/>
                <a:gd name="T34" fmla="*/ 15 w 36"/>
                <a:gd name="T35" fmla="*/ 5 h 37"/>
                <a:gd name="T36" fmla="*/ 15 w 36"/>
                <a:gd name="T37" fmla="*/ 21 h 37"/>
                <a:gd name="T38" fmla="*/ 10 w 36"/>
                <a:gd name="T39" fmla="*/ 17 h 37"/>
                <a:gd name="T40" fmla="*/ 14 w 36"/>
                <a:gd name="T41" fmla="*/ 8 h 37"/>
                <a:gd name="T42" fmla="*/ 14 w 36"/>
                <a:gd name="T43" fmla="*/ 6 h 37"/>
                <a:gd name="T44" fmla="*/ 9 w 36"/>
                <a:gd name="T45" fmla="*/ 6 h 37"/>
                <a:gd name="T46" fmla="*/ 9 w 36"/>
                <a:gd name="T47" fmla="*/ 0 h 37"/>
                <a:gd name="T48" fmla="*/ 6 w 36"/>
                <a:gd name="T49" fmla="*/ 0 h 37"/>
                <a:gd name="T50" fmla="*/ 6 w 36"/>
                <a:gd name="T51" fmla="*/ 6 h 37"/>
                <a:gd name="T52" fmla="*/ 1 w 36"/>
                <a:gd name="T53" fmla="*/ 6 h 37"/>
                <a:gd name="T54" fmla="*/ 1 w 36"/>
                <a:gd name="T55" fmla="*/ 9 h 37"/>
                <a:gd name="T56" fmla="*/ 11 w 36"/>
                <a:gd name="T57" fmla="*/ 9 h 37"/>
                <a:gd name="T58" fmla="*/ 0 w 36"/>
                <a:gd name="T59" fmla="*/ 22 h 37"/>
                <a:gd name="T60" fmla="*/ 2 w 36"/>
                <a:gd name="T61" fmla="*/ 24 h 37"/>
                <a:gd name="T62" fmla="*/ 6 w 36"/>
                <a:gd name="T63" fmla="*/ 20 h 37"/>
                <a:gd name="T64" fmla="*/ 6 w 36"/>
                <a:gd name="T65" fmla="*/ 37 h 37"/>
                <a:gd name="T66" fmla="*/ 9 w 36"/>
                <a:gd name="T67" fmla="*/ 37 h 37"/>
                <a:gd name="T68" fmla="*/ 9 w 36"/>
                <a:gd name="T69" fmla="*/ 20 h 37"/>
                <a:gd name="T70" fmla="*/ 13 w 36"/>
                <a:gd name="T71" fmla="*/ 24 h 37"/>
                <a:gd name="T72" fmla="*/ 15 w 36"/>
                <a:gd name="T73" fmla="*/ 21 h 37"/>
                <a:gd name="T74" fmla="*/ 24 w 36"/>
                <a:gd name="T75" fmla="*/ 7 h 37"/>
                <a:gd name="T76" fmla="*/ 24 w 36"/>
                <a:gd name="T77" fmla="*/ 14 h 37"/>
                <a:gd name="T78" fmla="*/ 18 w 36"/>
                <a:gd name="T79" fmla="*/ 14 h 37"/>
                <a:gd name="T80" fmla="*/ 18 w 36"/>
                <a:gd name="T81" fmla="*/ 7 h 37"/>
                <a:gd name="T82" fmla="*/ 24 w 36"/>
                <a:gd name="T83" fmla="*/ 7 h 37"/>
                <a:gd name="T84" fmla="*/ 33 w 36"/>
                <a:gd name="T85" fmla="*/ 17 h 37"/>
                <a:gd name="T86" fmla="*/ 33 w 36"/>
                <a:gd name="T87" fmla="*/ 24 h 37"/>
                <a:gd name="T88" fmla="*/ 27 w 36"/>
                <a:gd name="T89" fmla="*/ 24 h 37"/>
                <a:gd name="T90" fmla="*/ 27 w 36"/>
                <a:gd name="T91" fmla="*/ 17 h 37"/>
                <a:gd name="T92" fmla="*/ 33 w 36"/>
                <a:gd name="T93" fmla="*/ 17 h 37"/>
                <a:gd name="T94" fmla="*/ 24 w 36"/>
                <a:gd name="T95" fmla="*/ 17 h 37"/>
                <a:gd name="T96" fmla="*/ 24 w 36"/>
                <a:gd name="T97" fmla="*/ 24 h 37"/>
                <a:gd name="T98" fmla="*/ 18 w 36"/>
                <a:gd name="T99" fmla="*/ 24 h 37"/>
                <a:gd name="T100" fmla="*/ 18 w 36"/>
                <a:gd name="T101" fmla="*/ 17 h 37"/>
                <a:gd name="T102" fmla="*/ 24 w 36"/>
                <a:gd name="T103"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 h="37">
                  <a:moveTo>
                    <a:pt x="33" y="7"/>
                  </a:moveTo>
                  <a:cubicBezTo>
                    <a:pt x="33" y="14"/>
                    <a:pt x="33" y="14"/>
                    <a:pt x="33" y="14"/>
                  </a:cubicBezTo>
                  <a:cubicBezTo>
                    <a:pt x="27" y="14"/>
                    <a:pt x="27" y="14"/>
                    <a:pt x="27" y="14"/>
                  </a:cubicBezTo>
                  <a:cubicBezTo>
                    <a:pt x="27" y="7"/>
                    <a:pt x="27" y="7"/>
                    <a:pt x="27" y="7"/>
                  </a:cubicBezTo>
                  <a:lnTo>
                    <a:pt x="33" y="7"/>
                  </a:lnTo>
                  <a:close/>
                  <a:moveTo>
                    <a:pt x="15" y="21"/>
                  </a:moveTo>
                  <a:cubicBezTo>
                    <a:pt x="15" y="26"/>
                    <a:pt x="15" y="26"/>
                    <a:pt x="15" y="26"/>
                  </a:cubicBezTo>
                  <a:cubicBezTo>
                    <a:pt x="24" y="26"/>
                    <a:pt x="24" y="26"/>
                    <a:pt x="24" y="26"/>
                  </a:cubicBezTo>
                  <a:cubicBezTo>
                    <a:pt x="24" y="37"/>
                    <a:pt x="24" y="37"/>
                    <a:pt x="24" y="37"/>
                  </a:cubicBezTo>
                  <a:cubicBezTo>
                    <a:pt x="27" y="37"/>
                    <a:pt x="27" y="37"/>
                    <a:pt x="27" y="37"/>
                  </a:cubicBezTo>
                  <a:cubicBezTo>
                    <a:pt x="27" y="26"/>
                    <a:pt x="27" y="26"/>
                    <a:pt x="27" y="26"/>
                  </a:cubicBezTo>
                  <a:cubicBezTo>
                    <a:pt x="36" y="26"/>
                    <a:pt x="36" y="26"/>
                    <a:pt x="36" y="26"/>
                  </a:cubicBezTo>
                  <a:cubicBezTo>
                    <a:pt x="36" y="5"/>
                    <a:pt x="36" y="5"/>
                    <a:pt x="36" y="5"/>
                  </a:cubicBezTo>
                  <a:cubicBezTo>
                    <a:pt x="27" y="5"/>
                    <a:pt x="27" y="5"/>
                    <a:pt x="27" y="5"/>
                  </a:cubicBezTo>
                  <a:cubicBezTo>
                    <a:pt x="27" y="0"/>
                    <a:pt x="27" y="0"/>
                    <a:pt x="27" y="0"/>
                  </a:cubicBezTo>
                  <a:cubicBezTo>
                    <a:pt x="24" y="0"/>
                    <a:pt x="24" y="0"/>
                    <a:pt x="24" y="0"/>
                  </a:cubicBezTo>
                  <a:cubicBezTo>
                    <a:pt x="24" y="5"/>
                    <a:pt x="24" y="5"/>
                    <a:pt x="24" y="5"/>
                  </a:cubicBezTo>
                  <a:cubicBezTo>
                    <a:pt x="15" y="5"/>
                    <a:pt x="15" y="5"/>
                    <a:pt x="15" y="5"/>
                  </a:cubicBezTo>
                  <a:cubicBezTo>
                    <a:pt x="15" y="21"/>
                    <a:pt x="15" y="21"/>
                    <a:pt x="15" y="21"/>
                  </a:cubicBezTo>
                  <a:cubicBezTo>
                    <a:pt x="12" y="20"/>
                    <a:pt x="11" y="19"/>
                    <a:pt x="10" y="17"/>
                  </a:cubicBezTo>
                  <a:cubicBezTo>
                    <a:pt x="12" y="13"/>
                    <a:pt x="13" y="11"/>
                    <a:pt x="14" y="8"/>
                  </a:cubicBezTo>
                  <a:cubicBezTo>
                    <a:pt x="14" y="6"/>
                    <a:pt x="14" y="6"/>
                    <a:pt x="14" y="6"/>
                  </a:cubicBezTo>
                  <a:cubicBezTo>
                    <a:pt x="9" y="6"/>
                    <a:pt x="9" y="6"/>
                    <a:pt x="9" y="6"/>
                  </a:cubicBezTo>
                  <a:cubicBezTo>
                    <a:pt x="9" y="0"/>
                    <a:pt x="9" y="0"/>
                    <a:pt x="9" y="0"/>
                  </a:cubicBezTo>
                  <a:cubicBezTo>
                    <a:pt x="6" y="0"/>
                    <a:pt x="6" y="0"/>
                    <a:pt x="6" y="0"/>
                  </a:cubicBezTo>
                  <a:cubicBezTo>
                    <a:pt x="6" y="6"/>
                    <a:pt x="6" y="6"/>
                    <a:pt x="6" y="6"/>
                  </a:cubicBezTo>
                  <a:cubicBezTo>
                    <a:pt x="1" y="6"/>
                    <a:pt x="1" y="6"/>
                    <a:pt x="1" y="6"/>
                  </a:cubicBezTo>
                  <a:cubicBezTo>
                    <a:pt x="1" y="9"/>
                    <a:pt x="1" y="9"/>
                    <a:pt x="1" y="9"/>
                  </a:cubicBezTo>
                  <a:cubicBezTo>
                    <a:pt x="11" y="9"/>
                    <a:pt x="11" y="9"/>
                    <a:pt x="11" y="9"/>
                  </a:cubicBezTo>
                  <a:cubicBezTo>
                    <a:pt x="9" y="13"/>
                    <a:pt x="5" y="18"/>
                    <a:pt x="0" y="22"/>
                  </a:cubicBezTo>
                  <a:cubicBezTo>
                    <a:pt x="2" y="24"/>
                    <a:pt x="2" y="24"/>
                    <a:pt x="2" y="24"/>
                  </a:cubicBezTo>
                  <a:cubicBezTo>
                    <a:pt x="4" y="23"/>
                    <a:pt x="4" y="22"/>
                    <a:pt x="6" y="20"/>
                  </a:cubicBezTo>
                  <a:cubicBezTo>
                    <a:pt x="6" y="37"/>
                    <a:pt x="6" y="37"/>
                    <a:pt x="6" y="37"/>
                  </a:cubicBezTo>
                  <a:cubicBezTo>
                    <a:pt x="9" y="37"/>
                    <a:pt x="9" y="37"/>
                    <a:pt x="9" y="37"/>
                  </a:cubicBezTo>
                  <a:cubicBezTo>
                    <a:pt x="9" y="20"/>
                    <a:pt x="9" y="20"/>
                    <a:pt x="9" y="20"/>
                  </a:cubicBezTo>
                  <a:cubicBezTo>
                    <a:pt x="11" y="22"/>
                    <a:pt x="11" y="22"/>
                    <a:pt x="13" y="24"/>
                  </a:cubicBezTo>
                  <a:lnTo>
                    <a:pt x="15" y="21"/>
                  </a:lnTo>
                  <a:close/>
                  <a:moveTo>
                    <a:pt x="24" y="7"/>
                  </a:moveTo>
                  <a:cubicBezTo>
                    <a:pt x="24" y="14"/>
                    <a:pt x="24" y="14"/>
                    <a:pt x="24" y="14"/>
                  </a:cubicBezTo>
                  <a:cubicBezTo>
                    <a:pt x="18" y="14"/>
                    <a:pt x="18" y="14"/>
                    <a:pt x="18" y="14"/>
                  </a:cubicBezTo>
                  <a:cubicBezTo>
                    <a:pt x="18" y="7"/>
                    <a:pt x="18" y="7"/>
                    <a:pt x="18" y="7"/>
                  </a:cubicBezTo>
                  <a:lnTo>
                    <a:pt x="24" y="7"/>
                  </a:lnTo>
                  <a:close/>
                  <a:moveTo>
                    <a:pt x="33" y="17"/>
                  </a:moveTo>
                  <a:cubicBezTo>
                    <a:pt x="33" y="24"/>
                    <a:pt x="33" y="24"/>
                    <a:pt x="33" y="24"/>
                  </a:cubicBezTo>
                  <a:cubicBezTo>
                    <a:pt x="27" y="24"/>
                    <a:pt x="27" y="24"/>
                    <a:pt x="27" y="24"/>
                  </a:cubicBezTo>
                  <a:cubicBezTo>
                    <a:pt x="27" y="17"/>
                    <a:pt x="27" y="17"/>
                    <a:pt x="27" y="17"/>
                  </a:cubicBezTo>
                  <a:lnTo>
                    <a:pt x="33" y="17"/>
                  </a:lnTo>
                  <a:close/>
                  <a:moveTo>
                    <a:pt x="24" y="17"/>
                  </a:moveTo>
                  <a:cubicBezTo>
                    <a:pt x="24" y="24"/>
                    <a:pt x="24" y="24"/>
                    <a:pt x="24" y="24"/>
                  </a:cubicBezTo>
                  <a:cubicBezTo>
                    <a:pt x="18" y="24"/>
                    <a:pt x="18" y="24"/>
                    <a:pt x="18" y="24"/>
                  </a:cubicBezTo>
                  <a:cubicBezTo>
                    <a:pt x="18" y="17"/>
                    <a:pt x="18" y="17"/>
                    <a:pt x="18" y="17"/>
                  </a:cubicBezTo>
                  <a:lnTo>
                    <a:pt x="24" y="17"/>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4" name="Freeform 161"/>
            <p:cNvSpPr>
              <a:spLocks noEditPoints="1"/>
            </p:cNvSpPr>
            <p:nvPr/>
          </p:nvSpPr>
          <p:spPr bwMode="auto">
            <a:xfrm>
              <a:off x="2922587" y="4367212"/>
              <a:ext cx="80963" cy="84138"/>
            </a:xfrm>
            <a:custGeom>
              <a:avLst/>
              <a:gdLst>
                <a:gd name="T0" fmla="*/ 25 w 36"/>
                <a:gd name="T1" fmla="*/ 22 h 37"/>
                <a:gd name="T2" fmla="*/ 25 w 36"/>
                <a:gd name="T3" fmla="*/ 29 h 37"/>
                <a:gd name="T4" fmla="*/ 19 w 36"/>
                <a:gd name="T5" fmla="*/ 29 h 37"/>
                <a:gd name="T6" fmla="*/ 19 w 36"/>
                <a:gd name="T7" fmla="*/ 22 h 37"/>
                <a:gd name="T8" fmla="*/ 25 w 36"/>
                <a:gd name="T9" fmla="*/ 22 h 37"/>
                <a:gd name="T10" fmla="*/ 13 w 36"/>
                <a:gd name="T11" fmla="*/ 17 h 37"/>
                <a:gd name="T12" fmla="*/ 30 w 36"/>
                <a:gd name="T13" fmla="*/ 17 h 37"/>
                <a:gd name="T14" fmla="*/ 30 w 36"/>
                <a:gd name="T15" fmla="*/ 33 h 37"/>
                <a:gd name="T16" fmla="*/ 28 w 36"/>
                <a:gd name="T17" fmla="*/ 34 h 37"/>
                <a:gd name="T18" fmla="*/ 26 w 36"/>
                <a:gd name="T19" fmla="*/ 34 h 37"/>
                <a:gd name="T20" fmla="*/ 23 w 36"/>
                <a:gd name="T21" fmla="*/ 34 h 37"/>
                <a:gd name="T22" fmla="*/ 24 w 36"/>
                <a:gd name="T23" fmla="*/ 37 h 37"/>
                <a:gd name="T24" fmla="*/ 28 w 36"/>
                <a:gd name="T25" fmla="*/ 37 h 37"/>
                <a:gd name="T26" fmla="*/ 33 w 36"/>
                <a:gd name="T27" fmla="*/ 33 h 37"/>
                <a:gd name="T28" fmla="*/ 33 w 36"/>
                <a:gd name="T29" fmla="*/ 17 h 37"/>
                <a:gd name="T30" fmla="*/ 36 w 36"/>
                <a:gd name="T31" fmla="*/ 17 h 37"/>
                <a:gd name="T32" fmla="*/ 36 w 36"/>
                <a:gd name="T33" fmla="*/ 14 h 37"/>
                <a:gd name="T34" fmla="*/ 13 w 36"/>
                <a:gd name="T35" fmla="*/ 14 h 37"/>
                <a:gd name="T36" fmla="*/ 13 w 36"/>
                <a:gd name="T37" fmla="*/ 5 h 37"/>
                <a:gd name="T38" fmla="*/ 11 w 36"/>
                <a:gd name="T39" fmla="*/ 5 h 37"/>
                <a:gd name="T40" fmla="*/ 11 w 36"/>
                <a:gd name="T41" fmla="*/ 30 h 37"/>
                <a:gd name="T42" fmla="*/ 8 w 36"/>
                <a:gd name="T43" fmla="*/ 30 h 37"/>
                <a:gd name="T44" fmla="*/ 8 w 36"/>
                <a:gd name="T45" fmla="*/ 0 h 37"/>
                <a:gd name="T46" fmla="*/ 5 w 36"/>
                <a:gd name="T47" fmla="*/ 0 h 37"/>
                <a:gd name="T48" fmla="*/ 5 w 36"/>
                <a:gd name="T49" fmla="*/ 30 h 37"/>
                <a:gd name="T50" fmla="*/ 3 w 36"/>
                <a:gd name="T51" fmla="*/ 30 h 37"/>
                <a:gd name="T52" fmla="*/ 3 w 36"/>
                <a:gd name="T53" fmla="*/ 5 h 37"/>
                <a:gd name="T54" fmla="*/ 0 w 36"/>
                <a:gd name="T55" fmla="*/ 5 h 37"/>
                <a:gd name="T56" fmla="*/ 0 w 36"/>
                <a:gd name="T57" fmla="*/ 33 h 37"/>
                <a:gd name="T58" fmla="*/ 13 w 36"/>
                <a:gd name="T59" fmla="*/ 33 h 37"/>
                <a:gd name="T60" fmla="*/ 13 w 36"/>
                <a:gd name="T61" fmla="*/ 17 h 37"/>
                <a:gd name="T62" fmla="*/ 16 w 36"/>
                <a:gd name="T63" fmla="*/ 14 h 37"/>
                <a:gd name="T64" fmla="*/ 25 w 36"/>
                <a:gd name="T65" fmla="*/ 8 h 37"/>
                <a:gd name="T66" fmla="*/ 33 w 36"/>
                <a:gd name="T67" fmla="*/ 14 h 37"/>
                <a:gd name="T68" fmla="*/ 35 w 36"/>
                <a:gd name="T69" fmla="*/ 11 h 37"/>
                <a:gd name="T70" fmla="*/ 26 w 36"/>
                <a:gd name="T71" fmla="*/ 6 h 37"/>
                <a:gd name="T72" fmla="*/ 34 w 36"/>
                <a:gd name="T73" fmla="*/ 6 h 37"/>
                <a:gd name="T74" fmla="*/ 34 w 36"/>
                <a:gd name="T75" fmla="*/ 3 h 37"/>
                <a:gd name="T76" fmla="*/ 26 w 36"/>
                <a:gd name="T77" fmla="*/ 3 h 37"/>
                <a:gd name="T78" fmla="*/ 26 w 36"/>
                <a:gd name="T79" fmla="*/ 2 h 37"/>
                <a:gd name="T80" fmla="*/ 26 w 36"/>
                <a:gd name="T81" fmla="*/ 0 h 37"/>
                <a:gd name="T82" fmla="*/ 23 w 36"/>
                <a:gd name="T83" fmla="*/ 0 h 37"/>
                <a:gd name="T84" fmla="*/ 23 w 36"/>
                <a:gd name="T85" fmla="*/ 2 h 37"/>
                <a:gd name="T86" fmla="*/ 23 w 36"/>
                <a:gd name="T87" fmla="*/ 3 h 37"/>
                <a:gd name="T88" fmla="*/ 15 w 36"/>
                <a:gd name="T89" fmla="*/ 3 h 37"/>
                <a:gd name="T90" fmla="*/ 15 w 36"/>
                <a:gd name="T91" fmla="*/ 6 h 37"/>
                <a:gd name="T92" fmla="*/ 22 w 36"/>
                <a:gd name="T93" fmla="*/ 6 h 37"/>
                <a:gd name="T94" fmla="*/ 14 w 36"/>
                <a:gd name="T95" fmla="*/ 11 h 37"/>
                <a:gd name="T96" fmla="*/ 16 w 36"/>
                <a:gd name="T97" fmla="*/ 14 h 37"/>
                <a:gd name="T98" fmla="*/ 27 w 36"/>
                <a:gd name="T99" fmla="*/ 19 h 37"/>
                <a:gd name="T100" fmla="*/ 16 w 36"/>
                <a:gd name="T101" fmla="*/ 19 h 37"/>
                <a:gd name="T102" fmla="*/ 16 w 36"/>
                <a:gd name="T103" fmla="*/ 31 h 37"/>
                <a:gd name="T104" fmla="*/ 27 w 36"/>
                <a:gd name="T105" fmla="*/ 31 h 37"/>
                <a:gd name="T106" fmla="*/ 27 w 36"/>
                <a:gd name="T10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37">
                  <a:moveTo>
                    <a:pt x="25" y="22"/>
                  </a:moveTo>
                  <a:cubicBezTo>
                    <a:pt x="25" y="29"/>
                    <a:pt x="25" y="29"/>
                    <a:pt x="25" y="29"/>
                  </a:cubicBezTo>
                  <a:cubicBezTo>
                    <a:pt x="19" y="29"/>
                    <a:pt x="19" y="29"/>
                    <a:pt x="19" y="29"/>
                  </a:cubicBezTo>
                  <a:cubicBezTo>
                    <a:pt x="19" y="22"/>
                    <a:pt x="19" y="22"/>
                    <a:pt x="19" y="22"/>
                  </a:cubicBezTo>
                  <a:lnTo>
                    <a:pt x="25" y="22"/>
                  </a:lnTo>
                  <a:close/>
                  <a:moveTo>
                    <a:pt x="13" y="17"/>
                  </a:moveTo>
                  <a:cubicBezTo>
                    <a:pt x="30" y="17"/>
                    <a:pt x="30" y="17"/>
                    <a:pt x="30" y="17"/>
                  </a:cubicBezTo>
                  <a:cubicBezTo>
                    <a:pt x="30" y="33"/>
                    <a:pt x="30" y="33"/>
                    <a:pt x="30" y="33"/>
                  </a:cubicBezTo>
                  <a:cubicBezTo>
                    <a:pt x="30" y="33"/>
                    <a:pt x="30" y="34"/>
                    <a:pt x="28" y="34"/>
                  </a:cubicBezTo>
                  <a:cubicBezTo>
                    <a:pt x="28" y="34"/>
                    <a:pt x="27" y="34"/>
                    <a:pt x="26" y="34"/>
                  </a:cubicBezTo>
                  <a:cubicBezTo>
                    <a:pt x="23" y="34"/>
                    <a:pt x="23" y="34"/>
                    <a:pt x="23" y="34"/>
                  </a:cubicBezTo>
                  <a:cubicBezTo>
                    <a:pt x="24" y="37"/>
                    <a:pt x="24" y="37"/>
                    <a:pt x="24" y="37"/>
                  </a:cubicBezTo>
                  <a:cubicBezTo>
                    <a:pt x="28" y="37"/>
                    <a:pt x="28" y="37"/>
                    <a:pt x="28" y="37"/>
                  </a:cubicBezTo>
                  <a:cubicBezTo>
                    <a:pt x="32" y="37"/>
                    <a:pt x="33" y="36"/>
                    <a:pt x="33" y="33"/>
                  </a:cubicBezTo>
                  <a:cubicBezTo>
                    <a:pt x="33" y="17"/>
                    <a:pt x="33" y="17"/>
                    <a:pt x="33" y="17"/>
                  </a:cubicBezTo>
                  <a:cubicBezTo>
                    <a:pt x="36" y="17"/>
                    <a:pt x="36" y="17"/>
                    <a:pt x="36" y="17"/>
                  </a:cubicBezTo>
                  <a:cubicBezTo>
                    <a:pt x="36" y="14"/>
                    <a:pt x="36" y="14"/>
                    <a:pt x="36" y="14"/>
                  </a:cubicBezTo>
                  <a:cubicBezTo>
                    <a:pt x="13" y="14"/>
                    <a:pt x="13" y="14"/>
                    <a:pt x="13" y="14"/>
                  </a:cubicBezTo>
                  <a:cubicBezTo>
                    <a:pt x="13" y="5"/>
                    <a:pt x="13" y="5"/>
                    <a:pt x="13" y="5"/>
                  </a:cubicBezTo>
                  <a:cubicBezTo>
                    <a:pt x="11" y="5"/>
                    <a:pt x="11" y="5"/>
                    <a:pt x="11" y="5"/>
                  </a:cubicBezTo>
                  <a:cubicBezTo>
                    <a:pt x="11" y="30"/>
                    <a:pt x="11" y="30"/>
                    <a:pt x="11" y="30"/>
                  </a:cubicBezTo>
                  <a:cubicBezTo>
                    <a:pt x="8" y="30"/>
                    <a:pt x="8" y="30"/>
                    <a:pt x="8" y="30"/>
                  </a:cubicBezTo>
                  <a:cubicBezTo>
                    <a:pt x="8" y="0"/>
                    <a:pt x="8" y="0"/>
                    <a:pt x="8" y="0"/>
                  </a:cubicBezTo>
                  <a:cubicBezTo>
                    <a:pt x="5" y="0"/>
                    <a:pt x="5" y="0"/>
                    <a:pt x="5" y="0"/>
                  </a:cubicBezTo>
                  <a:cubicBezTo>
                    <a:pt x="5" y="30"/>
                    <a:pt x="5" y="30"/>
                    <a:pt x="5" y="30"/>
                  </a:cubicBezTo>
                  <a:cubicBezTo>
                    <a:pt x="3" y="30"/>
                    <a:pt x="3" y="30"/>
                    <a:pt x="3" y="30"/>
                  </a:cubicBezTo>
                  <a:cubicBezTo>
                    <a:pt x="3" y="5"/>
                    <a:pt x="3" y="5"/>
                    <a:pt x="3" y="5"/>
                  </a:cubicBezTo>
                  <a:cubicBezTo>
                    <a:pt x="0" y="5"/>
                    <a:pt x="0" y="5"/>
                    <a:pt x="0" y="5"/>
                  </a:cubicBezTo>
                  <a:cubicBezTo>
                    <a:pt x="0" y="33"/>
                    <a:pt x="0" y="33"/>
                    <a:pt x="0" y="33"/>
                  </a:cubicBezTo>
                  <a:cubicBezTo>
                    <a:pt x="13" y="33"/>
                    <a:pt x="13" y="33"/>
                    <a:pt x="13" y="33"/>
                  </a:cubicBezTo>
                  <a:lnTo>
                    <a:pt x="13" y="17"/>
                  </a:lnTo>
                  <a:close/>
                  <a:moveTo>
                    <a:pt x="16" y="14"/>
                  </a:moveTo>
                  <a:cubicBezTo>
                    <a:pt x="20" y="12"/>
                    <a:pt x="23" y="10"/>
                    <a:pt x="25" y="8"/>
                  </a:cubicBezTo>
                  <a:cubicBezTo>
                    <a:pt x="27" y="11"/>
                    <a:pt x="30" y="13"/>
                    <a:pt x="33" y="14"/>
                  </a:cubicBezTo>
                  <a:cubicBezTo>
                    <a:pt x="35" y="11"/>
                    <a:pt x="35" y="11"/>
                    <a:pt x="35" y="11"/>
                  </a:cubicBezTo>
                  <a:cubicBezTo>
                    <a:pt x="31" y="10"/>
                    <a:pt x="28" y="8"/>
                    <a:pt x="26" y="6"/>
                  </a:cubicBezTo>
                  <a:cubicBezTo>
                    <a:pt x="34" y="6"/>
                    <a:pt x="34" y="6"/>
                    <a:pt x="34" y="6"/>
                  </a:cubicBezTo>
                  <a:cubicBezTo>
                    <a:pt x="34" y="3"/>
                    <a:pt x="34" y="3"/>
                    <a:pt x="34" y="3"/>
                  </a:cubicBezTo>
                  <a:cubicBezTo>
                    <a:pt x="26" y="3"/>
                    <a:pt x="26" y="3"/>
                    <a:pt x="26" y="3"/>
                  </a:cubicBezTo>
                  <a:cubicBezTo>
                    <a:pt x="26" y="2"/>
                    <a:pt x="26" y="2"/>
                    <a:pt x="26" y="2"/>
                  </a:cubicBezTo>
                  <a:cubicBezTo>
                    <a:pt x="26" y="0"/>
                    <a:pt x="26" y="0"/>
                    <a:pt x="26" y="0"/>
                  </a:cubicBezTo>
                  <a:cubicBezTo>
                    <a:pt x="23" y="0"/>
                    <a:pt x="23" y="0"/>
                    <a:pt x="23" y="0"/>
                  </a:cubicBezTo>
                  <a:cubicBezTo>
                    <a:pt x="23" y="2"/>
                    <a:pt x="23" y="2"/>
                    <a:pt x="23" y="2"/>
                  </a:cubicBezTo>
                  <a:cubicBezTo>
                    <a:pt x="23" y="2"/>
                    <a:pt x="23" y="3"/>
                    <a:pt x="23" y="3"/>
                  </a:cubicBezTo>
                  <a:cubicBezTo>
                    <a:pt x="15" y="3"/>
                    <a:pt x="15" y="3"/>
                    <a:pt x="15" y="3"/>
                  </a:cubicBezTo>
                  <a:cubicBezTo>
                    <a:pt x="15" y="6"/>
                    <a:pt x="15" y="6"/>
                    <a:pt x="15" y="6"/>
                  </a:cubicBezTo>
                  <a:cubicBezTo>
                    <a:pt x="22" y="6"/>
                    <a:pt x="22" y="6"/>
                    <a:pt x="22" y="6"/>
                  </a:cubicBezTo>
                  <a:cubicBezTo>
                    <a:pt x="21" y="8"/>
                    <a:pt x="19" y="10"/>
                    <a:pt x="14" y="11"/>
                  </a:cubicBezTo>
                  <a:lnTo>
                    <a:pt x="16" y="14"/>
                  </a:lnTo>
                  <a:close/>
                  <a:moveTo>
                    <a:pt x="27" y="19"/>
                  </a:moveTo>
                  <a:cubicBezTo>
                    <a:pt x="16" y="19"/>
                    <a:pt x="16" y="19"/>
                    <a:pt x="16" y="19"/>
                  </a:cubicBezTo>
                  <a:cubicBezTo>
                    <a:pt x="16" y="31"/>
                    <a:pt x="16" y="31"/>
                    <a:pt x="16" y="31"/>
                  </a:cubicBezTo>
                  <a:cubicBezTo>
                    <a:pt x="27" y="31"/>
                    <a:pt x="27" y="31"/>
                    <a:pt x="27" y="31"/>
                  </a:cubicBezTo>
                  <a:lnTo>
                    <a:pt x="27" y="19"/>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5" name="Freeform 162"/>
            <p:cNvSpPr>
              <a:spLocks noEditPoints="1"/>
            </p:cNvSpPr>
            <p:nvPr/>
          </p:nvSpPr>
          <p:spPr bwMode="auto">
            <a:xfrm>
              <a:off x="3011487" y="4367212"/>
              <a:ext cx="80963" cy="84138"/>
            </a:xfrm>
            <a:custGeom>
              <a:avLst/>
              <a:gdLst>
                <a:gd name="T0" fmla="*/ 8 w 36"/>
                <a:gd name="T1" fmla="*/ 16 h 37"/>
                <a:gd name="T2" fmla="*/ 3 w 36"/>
                <a:gd name="T3" fmla="*/ 36 h 37"/>
                <a:gd name="T4" fmla="*/ 0 w 36"/>
                <a:gd name="T5" fmla="*/ 35 h 37"/>
                <a:gd name="T6" fmla="*/ 5 w 36"/>
                <a:gd name="T7" fmla="*/ 16 h 37"/>
                <a:gd name="T8" fmla="*/ 5 w 36"/>
                <a:gd name="T9" fmla="*/ 0 h 37"/>
                <a:gd name="T10" fmla="*/ 8 w 36"/>
                <a:gd name="T11" fmla="*/ 0 h 37"/>
                <a:gd name="T12" fmla="*/ 8 w 36"/>
                <a:gd name="T13" fmla="*/ 16 h 37"/>
                <a:gd name="T14" fmla="*/ 21 w 36"/>
                <a:gd name="T15" fmla="*/ 33 h 37"/>
                <a:gd name="T16" fmla="*/ 18 w 36"/>
                <a:gd name="T17" fmla="*/ 33 h 37"/>
                <a:gd name="T18" fmla="*/ 18 w 36"/>
                <a:gd name="T19" fmla="*/ 2 h 37"/>
                <a:gd name="T20" fmla="*/ 21 w 36"/>
                <a:gd name="T21" fmla="*/ 2 h 37"/>
                <a:gd name="T22" fmla="*/ 21 w 36"/>
                <a:gd name="T23" fmla="*/ 33 h 37"/>
                <a:gd name="T24" fmla="*/ 36 w 36"/>
                <a:gd name="T25" fmla="*/ 37 h 37"/>
                <a:gd name="T26" fmla="*/ 33 w 36"/>
                <a:gd name="T27" fmla="*/ 37 h 37"/>
                <a:gd name="T28" fmla="*/ 33 w 36"/>
                <a:gd name="T29" fmla="*/ 0 h 37"/>
                <a:gd name="T30" fmla="*/ 36 w 36"/>
                <a:gd name="T31" fmla="*/ 0 h 37"/>
                <a:gd name="T32" fmla="*/ 36 w 36"/>
                <a:gd name="T3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7">
                  <a:moveTo>
                    <a:pt x="8" y="16"/>
                  </a:moveTo>
                  <a:cubicBezTo>
                    <a:pt x="8" y="27"/>
                    <a:pt x="7" y="31"/>
                    <a:pt x="3" y="36"/>
                  </a:cubicBezTo>
                  <a:cubicBezTo>
                    <a:pt x="0" y="35"/>
                    <a:pt x="0" y="35"/>
                    <a:pt x="0" y="35"/>
                  </a:cubicBezTo>
                  <a:cubicBezTo>
                    <a:pt x="4" y="30"/>
                    <a:pt x="5" y="26"/>
                    <a:pt x="5" y="16"/>
                  </a:cubicBezTo>
                  <a:cubicBezTo>
                    <a:pt x="5" y="0"/>
                    <a:pt x="5" y="0"/>
                    <a:pt x="5" y="0"/>
                  </a:cubicBezTo>
                  <a:cubicBezTo>
                    <a:pt x="8" y="0"/>
                    <a:pt x="8" y="0"/>
                    <a:pt x="8" y="0"/>
                  </a:cubicBezTo>
                  <a:lnTo>
                    <a:pt x="8" y="16"/>
                  </a:lnTo>
                  <a:close/>
                  <a:moveTo>
                    <a:pt x="21" y="33"/>
                  </a:moveTo>
                  <a:cubicBezTo>
                    <a:pt x="18" y="33"/>
                    <a:pt x="18" y="33"/>
                    <a:pt x="18" y="33"/>
                  </a:cubicBezTo>
                  <a:cubicBezTo>
                    <a:pt x="18" y="2"/>
                    <a:pt x="18" y="2"/>
                    <a:pt x="18" y="2"/>
                  </a:cubicBezTo>
                  <a:cubicBezTo>
                    <a:pt x="21" y="2"/>
                    <a:pt x="21" y="2"/>
                    <a:pt x="21" y="2"/>
                  </a:cubicBezTo>
                  <a:lnTo>
                    <a:pt x="21" y="33"/>
                  </a:lnTo>
                  <a:close/>
                  <a:moveTo>
                    <a:pt x="36" y="37"/>
                  </a:moveTo>
                  <a:cubicBezTo>
                    <a:pt x="33" y="37"/>
                    <a:pt x="33" y="37"/>
                    <a:pt x="33" y="37"/>
                  </a:cubicBezTo>
                  <a:cubicBezTo>
                    <a:pt x="33" y="0"/>
                    <a:pt x="33" y="0"/>
                    <a:pt x="33" y="0"/>
                  </a:cubicBezTo>
                  <a:cubicBezTo>
                    <a:pt x="36" y="0"/>
                    <a:pt x="36" y="0"/>
                    <a:pt x="36" y="0"/>
                  </a:cubicBezTo>
                  <a:lnTo>
                    <a:pt x="36" y="37"/>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9" name="Freeform 166"/>
            <p:cNvSpPr>
              <a:spLocks noEditPoints="1"/>
            </p:cNvSpPr>
            <p:nvPr/>
          </p:nvSpPr>
          <p:spPr bwMode="auto">
            <a:xfrm>
              <a:off x="5435599" y="2944812"/>
              <a:ext cx="85725" cy="82550"/>
            </a:xfrm>
            <a:custGeom>
              <a:avLst/>
              <a:gdLst>
                <a:gd name="T0" fmla="*/ 34 w 38"/>
                <a:gd name="T1" fmla="*/ 16 h 37"/>
                <a:gd name="T2" fmla="*/ 27 w 38"/>
                <a:gd name="T3" fmla="*/ 21 h 37"/>
                <a:gd name="T4" fmla="*/ 31 w 38"/>
                <a:gd name="T5" fmla="*/ 32 h 37"/>
                <a:gd name="T6" fmla="*/ 38 w 38"/>
                <a:gd name="T7" fmla="*/ 34 h 37"/>
                <a:gd name="T8" fmla="*/ 31 w 38"/>
                <a:gd name="T9" fmla="*/ 32 h 37"/>
                <a:gd name="T10" fmla="*/ 36 w 38"/>
                <a:gd name="T11" fmla="*/ 7 h 37"/>
                <a:gd name="T12" fmla="*/ 31 w 38"/>
                <a:gd name="T13" fmla="*/ 4 h 37"/>
                <a:gd name="T14" fmla="*/ 38 w 38"/>
                <a:gd name="T15" fmla="*/ 1 h 37"/>
                <a:gd name="T16" fmla="*/ 23 w 38"/>
                <a:gd name="T17" fmla="*/ 4 h 37"/>
                <a:gd name="T18" fmla="*/ 27 w 38"/>
                <a:gd name="T19" fmla="*/ 7 h 37"/>
                <a:gd name="T20" fmla="*/ 24 w 38"/>
                <a:gd name="T21" fmla="*/ 30 h 37"/>
                <a:gd name="T22" fmla="*/ 27 w 38"/>
                <a:gd name="T23" fmla="*/ 10 h 37"/>
                <a:gd name="T24" fmla="*/ 34 w 38"/>
                <a:gd name="T25" fmla="*/ 14 h 37"/>
                <a:gd name="T26" fmla="*/ 27 w 38"/>
                <a:gd name="T27" fmla="*/ 10 h 37"/>
                <a:gd name="T28" fmla="*/ 34 w 38"/>
                <a:gd name="T29" fmla="*/ 23 h 37"/>
                <a:gd name="T30" fmla="*/ 27 w 38"/>
                <a:gd name="T31" fmla="*/ 27 h 37"/>
                <a:gd name="T32" fmla="*/ 26 w 38"/>
                <a:gd name="T33" fmla="*/ 30 h 37"/>
                <a:gd name="T34" fmla="*/ 21 w 38"/>
                <a:gd name="T35" fmla="*/ 37 h 37"/>
                <a:gd name="T36" fmla="*/ 26 w 38"/>
                <a:gd name="T37" fmla="*/ 30 h 37"/>
                <a:gd name="T38" fmla="*/ 8 w 38"/>
                <a:gd name="T39" fmla="*/ 6 h 37"/>
                <a:gd name="T40" fmla="*/ 14 w 38"/>
                <a:gd name="T41" fmla="*/ 9 h 37"/>
                <a:gd name="T42" fmla="*/ 9 w 38"/>
                <a:gd name="T43" fmla="*/ 22 h 37"/>
                <a:gd name="T44" fmla="*/ 6 w 38"/>
                <a:gd name="T45" fmla="*/ 30 h 37"/>
                <a:gd name="T46" fmla="*/ 14 w 38"/>
                <a:gd name="T47" fmla="*/ 26 h 37"/>
                <a:gd name="T48" fmla="*/ 17 w 38"/>
                <a:gd name="T49" fmla="*/ 36 h 37"/>
                <a:gd name="T50" fmla="*/ 21 w 38"/>
                <a:gd name="T51" fmla="*/ 30 h 37"/>
                <a:gd name="T52" fmla="*/ 17 w 38"/>
                <a:gd name="T53" fmla="*/ 22 h 37"/>
                <a:gd name="T54" fmla="*/ 22 w 38"/>
                <a:gd name="T55" fmla="*/ 9 h 37"/>
                <a:gd name="T56" fmla="*/ 17 w 38"/>
                <a:gd name="T57" fmla="*/ 6 h 37"/>
                <a:gd name="T58" fmla="*/ 22 w 38"/>
                <a:gd name="T59" fmla="*/ 3 h 37"/>
                <a:gd name="T60" fmla="*/ 17 w 38"/>
                <a:gd name="T61" fmla="*/ 0 h 37"/>
                <a:gd name="T62" fmla="*/ 14 w 38"/>
                <a:gd name="T63" fmla="*/ 3 h 37"/>
                <a:gd name="T64" fmla="*/ 8 w 38"/>
                <a:gd name="T65" fmla="*/ 4 h 37"/>
                <a:gd name="T66" fmla="*/ 1 w 38"/>
                <a:gd name="T67" fmla="*/ 2 h 37"/>
                <a:gd name="T68" fmla="*/ 8 w 38"/>
                <a:gd name="T69" fmla="*/ 4 h 37"/>
                <a:gd name="T70" fmla="*/ 19 w 38"/>
                <a:gd name="T71" fmla="*/ 19 h 37"/>
                <a:gd name="T72" fmla="*/ 17 w 38"/>
                <a:gd name="T73" fmla="*/ 12 h 37"/>
                <a:gd name="T74" fmla="*/ 11 w 38"/>
                <a:gd name="T75" fmla="*/ 12 h 37"/>
                <a:gd name="T76" fmla="*/ 14 w 38"/>
                <a:gd name="T77" fmla="*/ 19 h 37"/>
                <a:gd name="T78" fmla="*/ 11 w 38"/>
                <a:gd name="T79" fmla="*/ 12 h 37"/>
                <a:gd name="T80" fmla="*/ 7 w 38"/>
                <a:gd name="T81" fmla="*/ 21 h 37"/>
                <a:gd name="T82" fmla="*/ 0 w 38"/>
                <a:gd name="T83" fmla="*/ 35 h 37"/>
                <a:gd name="T84" fmla="*/ 8 w 38"/>
                <a:gd name="T85" fmla="*/ 15 h 37"/>
                <a:gd name="T86" fmla="*/ 0 w 38"/>
                <a:gd name="T87" fmla="*/ 12 h 37"/>
                <a:gd name="T88" fmla="*/ 8 w 38"/>
                <a:gd name="T89"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7">
                  <a:moveTo>
                    <a:pt x="27" y="16"/>
                  </a:moveTo>
                  <a:cubicBezTo>
                    <a:pt x="34" y="16"/>
                    <a:pt x="34" y="16"/>
                    <a:pt x="34" y="16"/>
                  </a:cubicBezTo>
                  <a:cubicBezTo>
                    <a:pt x="34" y="21"/>
                    <a:pt x="34" y="21"/>
                    <a:pt x="34" y="21"/>
                  </a:cubicBezTo>
                  <a:cubicBezTo>
                    <a:pt x="27" y="21"/>
                    <a:pt x="27" y="21"/>
                    <a:pt x="27" y="21"/>
                  </a:cubicBezTo>
                  <a:lnTo>
                    <a:pt x="27" y="16"/>
                  </a:lnTo>
                  <a:close/>
                  <a:moveTo>
                    <a:pt x="31" y="32"/>
                  </a:moveTo>
                  <a:cubicBezTo>
                    <a:pt x="33" y="34"/>
                    <a:pt x="34" y="35"/>
                    <a:pt x="37" y="37"/>
                  </a:cubicBezTo>
                  <a:cubicBezTo>
                    <a:pt x="38" y="34"/>
                    <a:pt x="38" y="34"/>
                    <a:pt x="38" y="34"/>
                  </a:cubicBezTo>
                  <a:cubicBezTo>
                    <a:pt x="36" y="32"/>
                    <a:pt x="35" y="32"/>
                    <a:pt x="33" y="30"/>
                  </a:cubicBezTo>
                  <a:lnTo>
                    <a:pt x="31" y="32"/>
                  </a:lnTo>
                  <a:close/>
                  <a:moveTo>
                    <a:pt x="36" y="30"/>
                  </a:moveTo>
                  <a:cubicBezTo>
                    <a:pt x="36" y="7"/>
                    <a:pt x="36" y="7"/>
                    <a:pt x="36" y="7"/>
                  </a:cubicBezTo>
                  <a:cubicBezTo>
                    <a:pt x="30" y="7"/>
                    <a:pt x="30" y="7"/>
                    <a:pt x="30" y="7"/>
                  </a:cubicBezTo>
                  <a:cubicBezTo>
                    <a:pt x="31" y="4"/>
                    <a:pt x="31" y="4"/>
                    <a:pt x="31" y="4"/>
                  </a:cubicBezTo>
                  <a:cubicBezTo>
                    <a:pt x="38" y="4"/>
                    <a:pt x="38" y="4"/>
                    <a:pt x="38" y="4"/>
                  </a:cubicBezTo>
                  <a:cubicBezTo>
                    <a:pt x="38" y="1"/>
                    <a:pt x="38" y="1"/>
                    <a:pt x="38" y="1"/>
                  </a:cubicBezTo>
                  <a:cubicBezTo>
                    <a:pt x="23" y="1"/>
                    <a:pt x="23" y="1"/>
                    <a:pt x="23" y="1"/>
                  </a:cubicBezTo>
                  <a:cubicBezTo>
                    <a:pt x="23" y="4"/>
                    <a:pt x="23" y="4"/>
                    <a:pt x="23" y="4"/>
                  </a:cubicBezTo>
                  <a:cubicBezTo>
                    <a:pt x="29" y="4"/>
                    <a:pt x="29" y="4"/>
                    <a:pt x="29" y="4"/>
                  </a:cubicBezTo>
                  <a:cubicBezTo>
                    <a:pt x="27" y="7"/>
                    <a:pt x="27" y="7"/>
                    <a:pt x="27" y="7"/>
                  </a:cubicBezTo>
                  <a:cubicBezTo>
                    <a:pt x="24" y="7"/>
                    <a:pt x="24" y="7"/>
                    <a:pt x="24" y="7"/>
                  </a:cubicBezTo>
                  <a:cubicBezTo>
                    <a:pt x="24" y="30"/>
                    <a:pt x="24" y="30"/>
                    <a:pt x="24" y="30"/>
                  </a:cubicBezTo>
                  <a:lnTo>
                    <a:pt x="36" y="30"/>
                  </a:lnTo>
                  <a:close/>
                  <a:moveTo>
                    <a:pt x="27" y="10"/>
                  </a:moveTo>
                  <a:cubicBezTo>
                    <a:pt x="34" y="10"/>
                    <a:pt x="34" y="10"/>
                    <a:pt x="34" y="10"/>
                  </a:cubicBezTo>
                  <a:cubicBezTo>
                    <a:pt x="34" y="14"/>
                    <a:pt x="34" y="14"/>
                    <a:pt x="34" y="14"/>
                  </a:cubicBezTo>
                  <a:cubicBezTo>
                    <a:pt x="27" y="14"/>
                    <a:pt x="27" y="14"/>
                    <a:pt x="27" y="14"/>
                  </a:cubicBezTo>
                  <a:lnTo>
                    <a:pt x="27" y="10"/>
                  </a:lnTo>
                  <a:close/>
                  <a:moveTo>
                    <a:pt x="27" y="23"/>
                  </a:moveTo>
                  <a:cubicBezTo>
                    <a:pt x="34" y="23"/>
                    <a:pt x="34" y="23"/>
                    <a:pt x="34" y="23"/>
                  </a:cubicBezTo>
                  <a:cubicBezTo>
                    <a:pt x="34" y="27"/>
                    <a:pt x="34" y="27"/>
                    <a:pt x="34" y="27"/>
                  </a:cubicBezTo>
                  <a:cubicBezTo>
                    <a:pt x="27" y="27"/>
                    <a:pt x="27" y="27"/>
                    <a:pt x="27" y="27"/>
                  </a:cubicBezTo>
                  <a:lnTo>
                    <a:pt x="27" y="23"/>
                  </a:lnTo>
                  <a:close/>
                  <a:moveTo>
                    <a:pt x="26" y="30"/>
                  </a:moveTo>
                  <a:cubicBezTo>
                    <a:pt x="24" y="32"/>
                    <a:pt x="23" y="33"/>
                    <a:pt x="19" y="34"/>
                  </a:cubicBezTo>
                  <a:cubicBezTo>
                    <a:pt x="21" y="37"/>
                    <a:pt x="21" y="37"/>
                    <a:pt x="21" y="37"/>
                  </a:cubicBezTo>
                  <a:cubicBezTo>
                    <a:pt x="24" y="35"/>
                    <a:pt x="26" y="34"/>
                    <a:pt x="28" y="32"/>
                  </a:cubicBezTo>
                  <a:lnTo>
                    <a:pt x="26" y="30"/>
                  </a:lnTo>
                  <a:close/>
                  <a:moveTo>
                    <a:pt x="8" y="4"/>
                  </a:moveTo>
                  <a:cubicBezTo>
                    <a:pt x="8" y="6"/>
                    <a:pt x="8" y="6"/>
                    <a:pt x="8" y="6"/>
                  </a:cubicBezTo>
                  <a:cubicBezTo>
                    <a:pt x="14" y="6"/>
                    <a:pt x="14" y="6"/>
                    <a:pt x="14" y="6"/>
                  </a:cubicBezTo>
                  <a:cubicBezTo>
                    <a:pt x="14" y="9"/>
                    <a:pt x="14" y="9"/>
                    <a:pt x="14" y="9"/>
                  </a:cubicBezTo>
                  <a:cubicBezTo>
                    <a:pt x="9" y="9"/>
                    <a:pt x="9" y="9"/>
                    <a:pt x="9" y="9"/>
                  </a:cubicBezTo>
                  <a:cubicBezTo>
                    <a:pt x="9" y="22"/>
                    <a:pt x="9" y="22"/>
                    <a:pt x="9" y="22"/>
                  </a:cubicBezTo>
                  <a:cubicBezTo>
                    <a:pt x="14" y="22"/>
                    <a:pt x="14" y="22"/>
                    <a:pt x="14" y="22"/>
                  </a:cubicBezTo>
                  <a:cubicBezTo>
                    <a:pt x="12" y="26"/>
                    <a:pt x="10" y="28"/>
                    <a:pt x="6" y="30"/>
                  </a:cubicBezTo>
                  <a:cubicBezTo>
                    <a:pt x="8" y="33"/>
                    <a:pt x="8" y="33"/>
                    <a:pt x="8" y="33"/>
                  </a:cubicBezTo>
                  <a:cubicBezTo>
                    <a:pt x="11" y="30"/>
                    <a:pt x="12" y="29"/>
                    <a:pt x="14" y="26"/>
                  </a:cubicBezTo>
                  <a:cubicBezTo>
                    <a:pt x="14" y="36"/>
                    <a:pt x="14" y="36"/>
                    <a:pt x="14" y="36"/>
                  </a:cubicBezTo>
                  <a:cubicBezTo>
                    <a:pt x="17" y="36"/>
                    <a:pt x="17" y="36"/>
                    <a:pt x="17" y="36"/>
                  </a:cubicBezTo>
                  <a:cubicBezTo>
                    <a:pt x="17" y="25"/>
                    <a:pt x="17" y="25"/>
                    <a:pt x="17" y="25"/>
                  </a:cubicBezTo>
                  <a:cubicBezTo>
                    <a:pt x="18" y="27"/>
                    <a:pt x="19" y="28"/>
                    <a:pt x="21" y="30"/>
                  </a:cubicBezTo>
                  <a:cubicBezTo>
                    <a:pt x="23" y="28"/>
                    <a:pt x="23" y="28"/>
                    <a:pt x="23" y="28"/>
                  </a:cubicBezTo>
                  <a:cubicBezTo>
                    <a:pt x="21" y="26"/>
                    <a:pt x="19" y="24"/>
                    <a:pt x="17" y="22"/>
                  </a:cubicBezTo>
                  <a:cubicBezTo>
                    <a:pt x="22" y="22"/>
                    <a:pt x="22" y="22"/>
                    <a:pt x="22" y="22"/>
                  </a:cubicBezTo>
                  <a:cubicBezTo>
                    <a:pt x="22" y="9"/>
                    <a:pt x="22" y="9"/>
                    <a:pt x="22" y="9"/>
                  </a:cubicBezTo>
                  <a:cubicBezTo>
                    <a:pt x="17" y="9"/>
                    <a:pt x="17" y="9"/>
                    <a:pt x="17" y="9"/>
                  </a:cubicBezTo>
                  <a:cubicBezTo>
                    <a:pt x="17" y="6"/>
                    <a:pt x="17" y="6"/>
                    <a:pt x="17" y="6"/>
                  </a:cubicBezTo>
                  <a:cubicBezTo>
                    <a:pt x="22" y="6"/>
                    <a:pt x="22" y="6"/>
                    <a:pt x="22" y="6"/>
                  </a:cubicBezTo>
                  <a:cubicBezTo>
                    <a:pt x="22" y="3"/>
                    <a:pt x="22" y="3"/>
                    <a:pt x="22" y="3"/>
                  </a:cubicBezTo>
                  <a:cubicBezTo>
                    <a:pt x="17" y="3"/>
                    <a:pt x="17" y="3"/>
                    <a:pt x="17" y="3"/>
                  </a:cubicBezTo>
                  <a:cubicBezTo>
                    <a:pt x="17" y="0"/>
                    <a:pt x="17" y="0"/>
                    <a:pt x="17" y="0"/>
                  </a:cubicBezTo>
                  <a:cubicBezTo>
                    <a:pt x="14" y="0"/>
                    <a:pt x="14" y="0"/>
                    <a:pt x="14" y="0"/>
                  </a:cubicBezTo>
                  <a:cubicBezTo>
                    <a:pt x="14" y="3"/>
                    <a:pt x="14" y="3"/>
                    <a:pt x="14" y="3"/>
                  </a:cubicBezTo>
                  <a:cubicBezTo>
                    <a:pt x="8" y="3"/>
                    <a:pt x="8" y="3"/>
                    <a:pt x="8" y="3"/>
                  </a:cubicBezTo>
                  <a:cubicBezTo>
                    <a:pt x="8" y="4"/>
                    <a:pt x="8" y="4"/>
                    <a:pt x="8" y="4"/>
                  </a:cubicBezTo>
                  <a:cubicBezTo>
                    <a:pt x="7" y="3"/>
                    <a:pt x="6" y="2"/>
                    <a:pt x="3" y="0"/>
                  </a:cubicBezTo>
                  <a:cubicBezTo>
                    <a:pt x="1" y="2"/>
                    <a:pt x="1" y="2"/>
                    <a:pt x="1" y="2"/>
                  </a:cubicBezTo>
                  <a:cubicBezTo>
                    <a:pt x="4" y="4"/>
                    <a:pt x="5" y="5"/>
                    <a:pt x="6" y="7"/>
                  </a:cubicBezTo>
                  <a:lnTo>
                    <a:pt x="8" y="4"/>
                  </a:lnTo>
                  <a:close/>
                  <a:moveTo>
                    <a:pt x="19" y="12"/>
                  </a:moveTo>
                  <a:cubicBezTo>
                    <a:pt x="19" y="19"/>
                    <a:pt x="19" y="19"/>
                    <a:pt x="19" y="19"/>
                  </a:cubicBezTo>
                  <a:cubicBezTo>
                    <a:pt x="17" y="19"/>
                    <a:pt x="17" y="19"/>
                    <a:pt x="17" y="19"/>
                  </a:cubicBezTo>
                  <a:cubicBezTo>
                    <a:pt x="17" y="12"/>
                    <a:pt x="17" y="12"/>
                    <a:pt x="17" y="12"/>
                  </a:cubicBezTo>
                  <a:lnTo>
                    <a:pt x="19" y="12"/>
                  </a:lnTo>
                  <a:close/>
                  <a:moveTo>
                    <a:pt x="11" y="12"/>
                  </a:moveTo>
                  <a:cubicBezTo>
                    <a:pt x="14" y="12"/>
                    <a:pt x="14" y="12"/>
                    <a:pt x="14" y="12"/>
                  </a:cubicBezTo>
                  <a:cubicBezTo>
                    <a:pt x="14" y="19"/>
                    <a:pt x="14" y="19"/>
                    <a:pt x="14" y="19"/>
                  </a:cubicBezTo>
                  <a:cubicBezTo>
                    <a:pt x="11" y="19"/>
                    <a:pt x="11" y="19"/>
                    <a:pt x="11" y="19"/>
                  </a:cubicBezTo>
                  <a:lnTo>
                    <a:pt x="11" y="12"/>
                  </a:lnTo>
                  <a:close/>
                  <a:moveTo>
                    <a:pt x="3" y="37"/>
                  </a:moveTo>
                  <a:cubicBezTo>
                    <a:pt x="5" y="32"/>
                    <a:pt x="6" y="29"/>
                    <a:pt x="7" y="21"/>
                  </a:cubicBezTo>
                  <a:cubicBezTo>
                    <a:pt x="5" y="19"/>
                    <a:pt x="5" y="19"/>
                    <a:pt x="5" y="19"/>
                  </a:cubicBezTo>
                  <a:cubicBezTo>
                    <a:pt x="3" y="27"/>
                    <a:pt x="2" y="30"/>
                    <a:pt x="0" y="35"/>
                  </a:cubicBezTo>
                  <a:lnTo>
                    <a:pt x="3" y="37"/>
                  </a:lnTo>
                  <a:close/>
                  <a:moveTo>
                    <a:pt x="8" y="15"/>
                  </a:moveTo>
                  <a:cubicBezTo>
                    <a:pt x="6" y="13"/>
                    <a:pt x="5" y="12"/>
                    <a:pt x="2" y="10"/>
                  </a:cubicBezTo>
                  <a:cubicBezTo>
                    <a:pt x="0" y="12"/>
                    <a:pt x="0" y="12"/>
                    <a:pt x="0" y="12"/>
                  </a:cubicBezTo>
                  <a:cubicBezTo>
                    <a:pt x="2" y="14"/>
                    <a:pt x="4" y="15"/>
                    <a:pt x="6" y="17"/>
                  </a:cubicBezTo>
                  <a:lnTo>
                    <a:pt x="8" y="15"/>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0" name="Freeform 167"/>
            <p:cNvSpPr>
              <a:spLocks noEditPoints="1"/>
            </p:cNvSpPr>
            <p:nvPr/>
          </p:nvSpPr>
          <p:spPr bwMode="auto">
            <a:xfrm>
              <a:off x="5534024" y="2949575"/>
              <a:ext cx="73025" cy="74613"/>
            </a:xfrm>
            <a:custGeom>
              <a:avLst/>
              <a:gdLst>
                <a:gd name="T0" fmla="*/ 5 w 46"/>
                <a:gd name="T1" fmla="*/ 3 h 47"/>
                <a:gd name="T2" fmla="*/ 22 w 46"/>
                <a:gd name="T3" fmla="*/ 3 h 47"/>
                <a:gd name="T4" fmla="*/ 22 w 46"/>
                <a:gd name="T5" fmla="*/ 21 h 47"/>
                <a:gd name="T6" fmla="*/ 5 w 46"/>
                <a:gd name="T7" fmla="*/ 21 h 47"/>
                <a:gd name="T8" fmla="*/ 5 w 46"/>
                <a:gd name="T9" fmla="*/ 3 h 47"/>
                <a:gd name="T10" fmla="*/ 46 w 46"/>
                <a:gd name="T11" fmla="*/ 0 h 47"/>
                <a:gd name="T12" fmla="*/ 0 w 46"/>
                <a:gd name="T13" fmla="*/ 0 h 47"/>
                <a:gd name="T14" fmla="*/ 0 w 46"/>
                <a:gd name="T15" fmla="*/ 47 h 47"/>
                <a:gd name="T16" fmla="*/ 46 w 46"/>
                <a:gd name="T17" fmla="*/ 47 h 47"/>
                <a:gd name="T18" fmla="*/ 46 w 46"/>
                <a:gd name="T19" fmla="*/ 0 h 47"/>
                <a:gd name="T20" fmla="*/ 5 w 46"/>
                <a:gd name="T21" fmla="*/ 25 h 47"/>
                <a:gd name="T22" fmla="*/ 22 w 46"/>
                <a:gd name="T23" fmla="*/ 25 h 47"/>
                <a:gd name="T24" fmla="*/ 22 w 46"/>
                <a:gd name="T25" fmla="*/ 44 h 47"/>
                <a:gd name="T26" fmla="*/ 5 w 46"/>
                <a:gd name="T27" fmla="*/ 44 h 47"/>
                <a:gd name="T28" fmla="*/ 5 w 46"/>
                <a:gd name="T29" fmla="*/ 25 h 47"/>
                <a:gd name="T30" fmla="*/ 42 w 46"/>
                <a:gd name="T31" fmla="*/ 44 h 47"/>
                <a:gd name="T32" fmla="*/ 26 w 46"/>
                <a:gd name="T33" fmla="*/ 44 h 47"/>
                <a:gd name="T34" fmla="*/ 26 w 46"/>
                <a:gd name="T35" fmla="*/ 25 h 47"/>
                <a:gd name="T36" fmla="*/ 42 w 46"/>
                <a:gd name="T37" fmla="*/ 25 h 47"/>
                <a:gd name="T38" fmla="*/ 42 w 46"/>
                <a:gd name="T39" fmla="*/ 44 h 47"/>
                <a:gd name="T40" fmla="*/ 42 w 46"/>
                <a:gd name="T41" fmla="*/ 21 h 47"/>
                <a:gd name="T42" fmla="*/ 26 w 46"/>
                <a:gd name="T43" fmla="*/ 21 h 47"/>
                <a:gd name="T44" fmla="*/ 26 w 46"/>
                <a:gd name="T45" fmla="*/ 3 h 47"/>
                <a:gd name="T46" fmla="*/ 42 w 46"/>
                <a:gd name="T47" fmla="*/ 3 h 47"/>
                <a:gd name="T48" fmla="*/ 42 w 46"/>
                <a:gd name="T49" fmla="*/ 2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7">
                  <a:moveTo>
                    <a:pt x="5" y="3"/>
                  </a:moveTo>
                  <a:lnTo>
                    <a:pt x="22" y="3"/>
                  </a:lnTo>
                  <a:lnTo>
                    <a:pt x="22" y="21"/>
                  </a:lnTo>
                  <a:lnTo>
                    <a:pt x="5" y="21"/>
                  </a:lnTo>
                  <a:lnTo>
                    <a:pt x="5" y="3"/>
                  </a:lnTo>
                  <a:close/>
                  <a:moveTo>
                    <a:pt x="46" y="0"/>
                  </a:moveTo>
                  <a:lnTo>
                    <a:pt x="0" y="0"/>
                  </a:lnTo>
                  <a:lnTo>
                    <a:pt x="0" y="47"/>
                  </a:lnTo>
                  <a:lnTo>
                    <a:pt x="46" y="47"/>
                  </a:lnTo>
                  <a:lnTo>
                    <a:pt x="46" y="0"/>
                  </a:lnTo>
                  <a:close/>
                  <a:moveTo>
                    <a:pt x="5" y="25"/>
                  </a:moveTo>
                  <a:lnTo>
                    <a:pt x="22" y="25"/>
                  </a:lnTo>
                  <a:lnTo>
                    <a:pt x="22" y="44"/>
                  </a:lnTo>
                  <a:lnTo>
                    <a:pt x="5" y="44"/>
                  </a:lnTo>
                  <a:lnTo>
                    <a:pt x="5" y="25"/>
                  </a:lnTo>
                  <a:close/>
                  <a:moveTo>
                    <a:pt x="42" y="44"/>
                  </a:moveTo>
                  <a:lnTo>
                    <a:pt x="26" y="44"/>
                  </a:lnTo>
                  <a:lnTo>
                    <a:pt x="26" y="25"/>
                  </a:lnTo>
                  <a:lnTo>
                    <a:pt x="42" y="25"/>
                  </a:lnTo>
                  <a:lnTo>
                    <a:pt x="42" y="44"/>
                  </a:lnTo>
                  <a:close/>
                  <a:moveTo>
                    <a:pt x="42" y="21"/>
                  </a:moveTo>
                  <a:lnTo>
                    <a:pt x="26" y="21"/>
                  </a:lnTo>
                  <a:lnTo>
                    <a:pt x="26" y="3"/>
                  </a:lnTo>
                  <a:lnTo>
                    <a:pt x="42" y="3"/>
                  </a:lnTo>
                  <a:lnTo>
                    <a:pt x="42" y="21"/>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1" name="Freeform 168"/>
            <p:cNvSpPr>
              <a:spLocks noEditPoints="1"/>
            </p:cNvSpPr>
            <p:nvPr/>
          </p:nvSpPr>
          <p:spPr bwMode="auto">
            <a:xfrm>
              <a:off x="5619749" y="2944812"/>
              <a:ext cx="80963" cy="80963"/>
            </a:xfrm>
            <a:custGeom>
              <a:avLst/>
              <a:gdLst>
                <a:gd name="T0" fmla="*/ 8 w 36"/>
                <a:gd name="T1" fmla="*/ 16 h 36"/>
                <a:gd name="T2" fmla="*/ 3 w 36"/>
                <a:gd name="T3" fmla="*/ 36 h 36"/>
                <a:gd name="T4" fmla="*/ 0 w 36"/>
                <a:gd name="T5" fmla="*/ 34 h 36"/>
                <a:gd name="T6" fmla="*/ 5 w 36"/>
                <a:gd name="T7" fmla="*/ 16 h 36"/>
                <a:gd name="T8" fmla="*/ 5 w 36"/>
                <a:gd name="T9" fmla="*/ 0 h 36"/>
                <a:gd name="T10" fmla="*/ 8 w 36"/>
                <a:gd name="T11" fmla="*/ 0 h 36"/>
                <a:gd name="T12" fmla="*/ 8 w 36"/>
                <a:gd name="T13" fmla="*/ 16 h 36"/>
                <a:gd name="T14" fmla="*/ 21 w 36"/>
                <a:gd name="T15" fmla="*/ 33 h 36"/>
                <a:gd name="T16" fmla="*/ 18 w 36"/>
                <a:gd name="T17" fmla="*/ 33 h 36"/>
                <a:gd name="T18" fmla="*/ 18 w 36"/>
                <a:gd name="T19" fmla="*/ 2 h 36"/>
                <a:gd name="T20" fmla="*/ 21 w 36"/>
                <a:gd name="T21" fmla="*/ 2 h 36"/>
                <a:gd name="T22" fmla="*/ 21 w 36"/>
                <a:gd name="T23" fmla="*/ 33 h 36"/>
                <a:gd name="T24" fmla="*/ 36 w 36"/>
                <a:gd name="T25" fmla="*/ 36 h 36"/>
                <a:gd name="T26" fmla="*/ 33 w 36"/>
                <a:gd name="T27" fmla="*/ 36 h 36"/>
                <a:gd name="T28" fmla="*/ 33 w 36"/>
                <a:gd name="T29" fmla="*/ 0 h 36"/>
                <a:gd name="T30" fmla="*/ 36 w 36"/>
                <a:gd name="T31" fmla="*/ 0 h 36"/>
                <a:gd name="T32" fmla="*/ 36 w 36"/>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6">
                  <a:moveTo>
                    <a:pt x="8" y="16"/>
                  </a:moveTo>
                  <a:cubicBezTo>
                    <a:pt x="8" y="27"/>
                    <a:pt x="7" y="31"/>
                    <a:pt x="3" y="36"/>
                  </a:cubicBezTo>
                  <a:cubicBezTo>
                    <a:pt x="0" y="34"/>
                    <a:pt x="0" y="34"/>
                    <a:pt x="0" y="34"/>
                  </a:cubicBezTo>
                  <a:cubicBezTo>
                    <a:pt x="4" y="29"/>
                    <a:pt x="5" y="26"/>
                    <a:pt x="5" y="16"/>
                  </a:cubicBezTo>
                  <a:cubicBezTo>
                    <a:pt x="5" y="0"/>
                    <a:pt x="5" y="0"/>
                    <a:pt x="5" y="0"/>
                  </a:cubicBezTo>
                  <a:cubicBezTo>
                    <a:pt x="8" y="0"/>
                    <a:pt x="8" y="0"/>
                    <a:pt x="8" y="0"/>
                  </a:cubicBezTo>
                  <a:lnTo>
                    <a:pt x="8" y="16"/>
                  </a:lnTo>
                  <a:close/>
                  <a:moveTo>
                    <a:pt x="21" y="33"/>
                  </a:moveTo>
                  <a:cubicBezTo>
                    <a:pt x="18" y="33"/>
                    <a:pt x="18" y="33"/>
                    <a:pt x="18" y="33"/>
                  </a:cubicBezTo>
                  <a:cubicBezTo>
                    <a:pt x="18" y="2"/>
                    <a:pt x="18" y="2"/>
                    <a:pt x="18" y="2"/>
                  </a:cubicBezTo>
                  <a:cubicBezTo>
                    <a:pt x="21" y="2"/>
                    <a:pt x="21" y="2"/>
                    <a:pt x="21" y="2"/>
                  </a:cubicBezTo>
                  <a:lnTo>
                    <a:pt x="21" y="33"/>
                  </a:lnTo>
                  <a:close/>
                  <a:moveTo>
                    <a:pt x="36" y="36"/>
                  </a:moveTo>
                  <a:cubicBezTo>
                    <a:pt x="33" y="36"/>
                    <a:pt x="33" y="36"/>
                    <a:pt x="33" y="36"/>
                  </a:cubicBezTo>
                  <a:cubicBezTo>
                    <a:pt x="33" y="0"/>
                    <a:pt x="33" y="0"/>
                    <a:pt x="33" y="0"/>
                  </a:cubicBezTo>
                  <a:cubicBezTo>
                    <a:pt x="36" y="0"/>
                    <a:pt x="36" y="0"/>
                    <a:pt x="36" y="0"/>
                  </a:cubicBezTo>
                  <a:lnTo>
                    <a:pt x="36" y="36"/>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2" name="Freeform 169"/>
            <p:cNvSpPr>
              <a:spLocks noEditPoints="1"/>
            </p:cNvSpPr>
            <p:nvPr/>
          </p:nvSpPr>
          <p:spPr bwMode="auto">
            <a:xfrm>
              <a:off x="4978400" y="2782887"/>
              <a:ext cx="76200" cy="74613"/>
            </a:xfrm>
            <a:custGeom>
              <a:avLst/>
              <a:gdLst>
                <a:gd name="T0" fmla="*/ 33 w 34"/>
                <a:gd name="T1" fmla="*/ 33 h 33"/>
                <a:gd name="T2" fmla="*/ 29 w 34"/>
                <a:gd name="T3" fmla="*/ 27 h 33"/>
                <a:gd name="T4" fmla="*/ 32 w 34"/>
                <a:gd name="T5" fmla="*/ 27 h 33"/>
                <a:gd name="T6" fmla="*/ 27 w 34"/>
                <a:gd name="T7" fmla="*/ 6 h 33"/>
                <a:gd name="T8" fmla="*/ 33 w 34"/>
                <a:gd name="T9" fmla="*/ 3 h 33"/>
                <a:gd name="T10" fmla="*/ 20 w 34"/>
                <a:gd name="T11" fmla="*/ 1 h 33"/>
                <a:gd name="T12" fmla="*/ 25 w 34"/>
                <a:gd name="T13" fmla="*/ 3 h 33"/>
                <a:gd name="T14" fmla="*/ 21 w 34"/>
                <a:gd name="T15" fmla="*/ 6 h 33"/>
                <a:gd name="T16" fmla="*/ 32 w 34"/>
                <a:gd name="T17" fmla="*/ 27 h 33"/>
                <a:gd name="T18" fmla="*/ 30 w 34"/>
                <a:gd name="T19" fmla="*/ 9 h 33"/>
                <a:gd name="T20" fmla="*/ 24 w 34"/>
                <a:gd name="T21" fmla="*/ 12 h 33"/>
                <a:gd name="T22" fmla="*/ 24 w 34"/>
                <a:gd name="T23" fmla="*/ 15 h 33"/>
                <a:gd name="T24" fmla="*/ 30 w 34"/>
                <a:gd name="T25" fmla="*/ 18 h 33"/>
                <a:gd name="T26" fmla="*/ 24 w 34"/>
                <a:gd name="T27" fmla="*/ 15 h 33"/>
                <a:gd name="T28" fmla="*/ 30 w 34"/>
                <a:gd name="T29" fmla="*/ 21 h 33"/>
                <a:gd name="T30" fmla="*/ 24 w 34"/>
                <a:gd name="T31" fmla="*/ 24 h 33"/>
                <a:gd name="T32" fmla="*/ 23 w 34"/>
                <a:gd name="T33" fmla="*/ 27 h 33"/>
                <a:gd name="T34" fmla="*/ 18 w 34"/>
                <a:gd name="T35" fmla="*/ 33 h 33"/>
                <a:gd name="T36" fmla="*/ 23 w 34"/>
                <a:gd name="T37" fmla="*/ 27 h 33"/>
                <a:gd name="T38" fmla="*/ 7 w 34"/>
                <a:gd name="T39" fmla="*/ 5 h 33"/>
                <a:gd name="T40" fmla="*/ 12 w 34"/>
                <a:gd name="T41" fmla="*/ 8 h 33"/>
                <a:gd name="T42" fmla="*/ 7 w 34"/>
                <a:gd name="T43" fmla="*/ 19 h 33"/>
                <a:gd name="T44" fmla="*/ 5 w 34"/>
                <a:gd name="T45" fmla="*/ 27 h 33"/>
                <a:gd name="T46" fmla="*/ 12 w 34"/>
                <a:gd name="T47" fmla="*/ 23 h 33"/>
                <a:gd name="T48" fmla="*/ 15 w 34"/>
                <a:gd name="T49" fmla="*/ 33 h 33"/>
                <a:gd name="T50" fmla="*/ 19 w 34"/>
                <a:gd name="T51" fmla="*/ 27 h 33"/>
                <a:gd name="T52" fmla="*/ 15 w 34"/>
                <a:gd name="T53" fmla="*/ 19 h 33"/>
                <a:gd name="T54" fmla="*/ 20 w 34"/>
                <a:gd name="T55" fmla="*/ 8 h 33"/>
                <a:gd name="T56" fmla="*/ 15 w 34"/>
                <a:gd name="T57" fmla="*/ 5 h 33"/>
                <a:gd name="T58" fmla="*/ 20 w 34"/>
                <a:gd name="T59" fmla="*/ 3 h 33"/>
                <a:gd name="T60" fmla="*/ 15 w 34"/>
                <a:gd name="T61" fmla="*/ 0 h 33"/>
                <a:gd name="T62" fmla="*/ 12 w 34"/>
                <a:gd name="T63" fmla="*/ 3 h 33"/>
                <a:gd name="T64" fmla="*/ 7 w 34"/>
                <a:gd name="T65" fmla="*/ 4 h 33"/>
                <a:gd name="T66" fmla="*/ 1 w 34"/>
                <a:gd name="T67" fmla="*/ 2 h 33"/>
                <a:gd name="T68" fmla="*/ 7 w 34"/>
                <a:gd name="T69" fmla="*/ 4 h 33"/>
                <a:gd name="T70" fmla="*/ 17 w 34"/>
                <a:gd name="T71" fmla="*/ 17 h 33"/>
                <a:gd name="T72" fmla="*/ 15 w 34"/>
                <a:gd name="T73" fmla="*/ 11 h 33"/>
                <a:gd name="T74" fmla="*/ 10 w 34"/>
                <a:gd name="T75" fmla="*/ 11 h 33"/>
                <a:gd name="T76" fmla="*/ 12 w 34"/>
                <a:gd name="T77" fmla="*/ 17 h 33"/>
                <a:gd name="T78" fmla="*/ 10 w 34"/>
                <a:gd name="T79" fmla="*/ 11 h 33"/>
                <a:gd name="T80" fmla="*/ 6 w 34"/>
                <a:gd name="T81" fmla="*/ 19 h 33"/>
                <a:gd name="T82" fmla="*/ 0 w 34"/>
                <a:gd name="T83" fmla="*/ 31 h 33"/>
                <a:gd name="T84" fmla="*/ 7 w 34"/>
                <a:gd name="T85" fmla="*/ 13 h 33"/>
                <a:gd name="T86" fmla="*/ 0 w 34"/>
                <a:gd name="T87" fmla="*/ 11 h 33"/>
                <a:gd name="T88" fmla="*/ 7 w 34"/>
                <a:gd name="T89"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33">
                  <a:moveTo>
                    <a:pt x="27" y="28"/>
                  </a:moveTo>
                  <a:cubicBezTo>
                    <a:pt x="29" y="31"/>
                    <a:pt x="30" y="31"/>
                    <a:pt x="33" y="33"/>
                  </a:cubicBezTo>
                  <a:cubicBezTo>
                    <a:pt x="34" y="31"/>
                    <a:pt x="34" y="31"/>
                    <a:pt x="34" y="31"/>
                  </a:cubicBezTo>
                  <a:cubicBezTo>
                    <a:pt x="32" y="29"/>
                    <a:pt x="31" y="28"/>
                    <a:pt x="29" y="27"/>
                  </a:cubicBezTo>
                  <a:lnTo>
                    <a:pt x="27" y="28"/>
                  </a:lnTo>
                  <a:close/>
                  <a:moveTo>
                    <a:pt x="32" y="27"/>
                  </a:moveTo>
                  <a:cubicBezTo>
                    <a:pt x="32" y="6"/>
                    <a:pt x="32" y="6"/>
                    <a:pt x="32" y="6"/>
                  </a:cubicBezTo>
                  <a:cubicBezTo>
                    <a:pt x="27" y="6"/>
                    <a:pt x="27" y="6"/>
                    <a:pt x="27" y="6"/>
                  </a:cubicBezTo>
                  <a:cubicBezTo>
                    <a:pt x="28" y="3"/>
                    <a:pt x="28" y="3"/>
                    <a:pt x="28" y="3"/>
                  </a:cubicBezTo>
                  <a:cubicBezTo>
                    <a:pt x="33" y="3"/>
                    <a:pt x="33" y="3"/>
                    <a:pt x="33" y="3"/>
                  </a:cubicBezTo>
                  <a:cubicBezTo>
                    <a:pt x="33" y="1"/>
                    <a:pt x="33" y="1"/>
                    <a:pt x="33" y="1"/>
                  </a:cubicBezTo>
                  <a:cubicBezTo>
                    <a:pt x="20" y="1"/>
                    <a:pt x="20" y="1"/>
                    <a:pt x="20" y="1"/>
                  </a:cubicBezTo>
                  <a:cubicBezTo>
                    <a:pt x="20" y="3"/>
                    <a:pt x="20" y="3"/>
                    <a:pt x="20" y="3"/>
                  </a:cubicBezTo>
                  <a:cubicBezTo>
                    <a:pt x="25" y="3"/>
                    <a:pt x="25" y="3"/>
                    <a:pt x="25" y="3"/>
                  </a:cubicBezTo>
                  <a:cubicBezTo>
                    <a:pt x="24" y="6"/>
                    <a:pt x="24" y="6"/>
                    <a:pt x="24" y="6"/>
                  </a:cubicBezTo>
                  <a:cubicBezTo>
                    <a:pt x="21" y="6"/>
                    <a:pt x="21" y="6"/>
                    <a:pt x="21" y="6"/>
                  </a:cubicBezTo>
                  <a:cubicBezTo>
                    <a:pt x="21" y="27"/>
                    <a:pt x="21" y="27"/>
                    <a:pt x="21" y="27"/>
                  </a:cubicBezTo>
                  <a:lnTo>
                    <a:pt x="32" y="27"/>
                  </a:lnTo>
                  <a:close/>
                  <a:moveTo>
                    <a:pt x="24" y="9"/>
                  </a:moveTo>
                  <a:cubicBezTo>
                    <a:pt x="30" y="9"/>
                    <a:pt x="30" y="9"/>
                    <a:pt x="30" y="9"/>
                  </a:cubicBezTo>
                  <a:cubicBezTo>
                    <a:pt x="30" y="12"/>
                    <a:pt x="30" y="12"/>
                    <a:pt x="30" y="12"/>
                  </a:cubicBezTo>
                  <a:cubicBezTo>
                    <a:pt x="24" y="12"/>
                    <a:pt x="24" y="12"/>
                    <a:pt x="24" y="12"/>
                  </a:cubicBezTo>
                  <a:lnTo>
                    <a:pt x="24" y="9"/>
                  </a:lnTo>
                  <a:close/>
                  <a:moveTo>
                    <a:pt x="24" y="15"/>
                  </a:moveTo>
                  <a:cubicBezTo>
                    <a:pt x="30" y="15"/>
                    <a:pt x="30" y="15"/>
                    <a:pt x="30" y="15"/>
                  </a:cubicBezTo>
                  <a:cubicBezTo>
                    <a:pt x="30" y="18"/>
                    <a:pt x="30" y="18"/>
                    <a:pt x="30" y="18"/>
                  </a:cubicBezTo>
                  <a:cubicBezTo>
                    <a:pt x="24" y="18"/>
                    <a:pt x="24" y="18"/>
                    <a:pt x="24" y="18"/>
                  </a:cubicBezTo>
                  <a:lnTo>
                    <a:pt x="24" y="15"/>
                  </a:lnTo>
                  <a:close/>
                  <a:moveTo>
                    <a:pt x="24" y="21"/>
                  </a:moveTo>
                  <a:cubicBezTo>
                    <a:pt x="30" y="21"/>
                    <a:pt x="30" y="21"/>
                    <a:pt x="30" y="21"/>
                  </a:cubicBezTo>
                  <a:cubicBezTo>
                    <a:pt x="30" y="24"/>
                    <a:pt x="30" y="24"/>
                    <a:pt x="30" y="24"/>
                  </a:cubicBezTo>
                  <a:cubicBezTo>
                    <a:pt x="24" y="24"/>
                    <a:pt x="24" y="24"/>
                    <a:pt x="24" y="24"/>
                  </a:cubicBezTo>
                  <a:lnTo>
                    <a:pt x="24" y="21"/>
                  </a:lnTo>
                  <a:close/>
                  <a:moveTo>
                    <a:pt x="23" y="27"/>
                  </a:moveTo>
                  <a:cubicBezTo>
                    <a:pt x="21" y="29"/>
                    <a:pt x="20" y="29"/>
                    <a:pt x="17" y="31"/>
                  </a:cubicBezTo>
                  <a:cubicBezTo>
                    <a:pt x="18" y="33"/>
                    <a:pt x="18" y="33"/>
                    <a:pt x="18" y="33"/>
                  </a:cubicBezTo>
                  <a:cubicBezTo>
                    <a:pt x="21" y="32"/>
                    <a:pt x="23" y="31"/>
                    <a:pt x="25" y="28"/>
                  </a:cubicBezTo>
                  <a:lnTo>
                    <a:pt x="23" y="27"/>
                  </a:lnTo>
                  <a:close/>
                  <a:moveTo>
                    <a:pt x="7" y="4"/>
                  </a:moveTo>
                  <a:cubicBezTo>
                    <a:pt x="7" y="5"/>
                    <a:pt x="7" y="5"/>
                    <a:pt x="7" y="5"/>
                  </a:cubicBezTo>
                  <a:cubicBezTo>
                    <a:pt x="12" y="5"/>
                    <a:pt x="12" y="5"/>
                    <a:pt x="12" y="5"/>
                  </a:cubicBezTo>
                  <a:cubicBezTo>
                    <a:pt x="12" y="8"/>
                    <a:pt x="12" y="8"/>
                    <a:pt x="12" y="8"/>
                  </a:cubicBezTo>
                  <a:cubicBezTo>
                    <a:pt x="7" y="8"/>
                    <a:pt x="7" y="8"/>
                    <a:pt x="7" y="8"/>
                  </a:cubicBezTo>
                  <a:cubicBezTo>
                    <a:pt x="7" y="19"/>
                    <a:pt x="7" y="19"/>
                    <a:pt x="7" y="19"/>
                  </a:cubicBezTo>
                  <a:cubicBezTo>
                    <a:pt x="12" y="19"/>
                    <a:pt x="12" y="19"/>
                    <a:pt x="12" y="19"/>
                  </a:cubicBezTo>
                  <a:cubicBezTo>
                    <a:pt x="10" y="23"/>
                    <a:pt x="8" y="25"/>
                    <a:pt x="5" y="27"/>
                  </a:cubicBezTo>
                  <a:cubicBezTo>
                    <a:pt x="7" y="29"/>
                    <a:pt x="7" y="29"/>
                    <a:pt x="7" y="29"/>
                  </a:cubicBezTo>
                  <a:cubicBezTo>
                    <a:pt x="9" y="27"/>
                    <a:pt x="11" y="26"/>
                    <a:pt x="12" y="23"/>
                  </a:cubicBezTo>
                  <a:cubicBezTo>
                    <a:pt x="12" y="33"/>
                    <a:pt x="12" y="33"/>
                    <a:pt x="12" y="33"/>
                  </a:cubicBezTo>
                  <a:cubicBezTo>
                    <a:pt x="15" y="33"/>
                    <a:pt x="15" y="33"/>
                    <a:pt x="15" y="33"/>
                  </a:cubicBezTo>
                  <a:cubicBezTo>
                    <a:pt x="15" y="22"/>
                    <a:pt x="15" y="22"/>
                    <a:pt x="15" y="22"/>
                  </a:cubicBezTo>
                  <a:cubicBezTo>
                    <a:pt x="16" y="24"/>
                    <a:pt x="17" y="25"/>
                    <a:pt x="19" y="27"/>
                  </a:cubicBezTo>
                  <a:cubicBezTo>
                    <a:pt x="20" y="25"/>
                    <a:pt x="20" y="25"/>
                    <a:pt x="20" y="25"/>
                  </a:cubicBezTo>
                  <a:cubicBezTo>
                    <a:pt x="18" y="23"/>
                    <a:pt x="17" y="22"/>
                    <a:pt x="15" y="19"/>
                  </a:cubicBezTo>
                  <a:cubicBezTo>
                    <a:pt x="20" y="19"/>
                    <a:pt x="20" y="19"/>
                    <a:pt x="20" y="19"/>
                  </a:cubicBezTo>
                  <a:cubicBezTo>
                    <a:pt x="20" y="8"/>
                    <a:pt x="20" y="8"/>
                    <a:pt x="20" y="8"/>
                  </a:cubicBezTo>
                  <a:cubicBezTo>
                    <a:pt x="15" y="8"/>
                    <a:pt x="15" y="8"/>
                    <a:pt x="15" y="8"/>
                  </a:cubicBezTo>
                  <a:cubicBezTo>
                    <a:pt x="15" y="5"/>
                    <a:pt x="15" y="5"/>
                    <a:pt x="15" y="5"/>
                  </a:cubicBezTo>
                  <a:cubicBezTo>
                    <a:pt x="20" y="5"/>
                    <a:pt x="20" y="5"/>
                    <a:pt x="20" y="5"/>
                  </a:cubicBezTo>
                  <a:cubicBezTo>
                    <a:pt x="20" y="3"/>
                    <a:pt x="20" y="3"/>
                    <a:pt x="20" y="3"/>
                  </a:cubicBezTo>
                  <a:cubicBezTo>
                    <a:pt x="15" y="3"/>
                    <a:pt x="15" y="3"/>
                    <a:pt x="15" y="3"/>
                  </a:cubicBezTo>
                  <a:cubicBezTo>
                    <a:pt x="15" y="0"/>
                    <a:pt x="15" y="0"/>
                    <a:pt x="15" y="0"/>
                  </a:cubicBezTo>
                  <a:cubicBezTo>
                    <a:pt x="12" y="0"/>
                    <a:pt x="12" y="0"/>
                    <a:pt x="12" y="0"/>
                  </a:cubicBezTo>
                  <a:cubicBezTo>
                    <a:pt x="12" y="3"/>
                    <a:pt x="12" y="3"/>
                    <a:pt x="12" y="3"/>
                  </a:cubicBezTo>
                  <a:cubicBezTo>
                    <a:pt x="7" y="3"/>
                    <a:pt x="7" y="3"/>
                    <a:pt x="7" y="3"/>
                  </a:cubicBezTo>
                  <a:cubicBezTo>
                    <a:pt x="7" y="4"/>
                    <a:pt x="7" y="4"/>
                    <a:pt x="7" y="4"/>
                  </a:cubicBezTo>
                  <a:cubicBezTo>
                    <a:pt x="6" y="2"/>
                    <a:pt x="5" y="2"/>
                    <a:pt x="2" y="0"/>
                  </a:cubicBezTo>
                  <a:cubicBezTo>
                    <a:pt x="1" y="2"/>
                    <a:pt x="1" y="2"/>
                    <a:pt x="1" y="2"/>
                  </a:cubicBezTo>
                  <a:cubicBezTo>
                    <a:pt x="3" y="4"/>
                    <a:pt x="4" y="4"/>
                    <a:pt x="5" y="6"/>
                  </a:cubicBezTo>
                  <a:lnTo>
                    <a:pt x="7" y="4"/>
                  </a:lnTo>
                  <a:close/>
                  <a:moveTo>
                    <a:pt x="17" y="11"/>
                  </a:moveTo>
                  <a:cubicBezTo>
                    <a:pt x="17" y="17"/>
                    <a:pt x="17" y="17"/>
                    <a:pt x="17" y="17"/>
                  </a:cubicBezTo>
                  <a:cubicBezTo>
                    <a:pt x="15" y="17"/>
                    <a:pt x="15" y="17"/>
                    <a:pt x="15" y="17"/>
                  </a:cubicBezTo>
                  <a:cubicBezTo>
                    <a:pt x="15" y="11"/>
                    <a:pt x="15" y="11"/>
                    <a:pt x="15" y="11"/>
                  </a:cubicBezTo>
                  <a:lnTo>
                    <a:pt x="17" y="11"/>
                  </a:lnTo>
                  <a:close/>
                  <a:moveTo>
                    <a:pt x="10" y="11"/>
                  </a:moveTo>
                  <a:cubicBezTo>
                    <a:pt x="12" y="11"/>
                    <a:pt x="12" y="11"/>
                    <a:pt x="12" y="11"/>
                  </a:cubicBezTo>
                  <a:cubicBezTo>
                    <a:pt x="12" y="17"/>
                    <a:pt x="12" y="17"/>
                    <a:pt x="12" y="17"/>
                  </a:cubicBezTo>
                  <a:cubicBezTo>
                    <a:pt x="10" y="17"/>
                    <a:pt x="10" y="17"/>
                    <a:pt x="10" y="17"/>
                  </a:cubicBezTo>
                  <a:lnTo>
                    <a:pt x="10" y="11"/>
                  </a:lnTo>
                  <a:close/>
                  <a:moveTo>
                    <a:pt x="2" y="33"/>
                  </a:moveTo>
                  <a:cubicBezTo>
                    <a:pt x="4" y="29"/>
                    <a:pt x="5" y="26"/>
                    <a:pt x="6" y="19"/>
                  </a:cubicBezTo>
                  <a:cubicBezTo>
                    <a:pt x="4" y="17"/>
                    <a:pt x="4" y="17"/>
                    <a:pt x="4" y="17"/>
                  </a:cubicBezTo>
                  <a:cubicBezTo>
                    <a:pt x="3" y="24"/>
                    <a:pt x="2" y="27"/>
                    <a:pt x="0" y="31"/>
                  </a:cubicBezTo>
                  <a:lnTo>
                    <a:pt x="2" y="33"/>
                  </a:lnTo>
                  <a:close/>
                  <a:moveTo>
                    <a:pt x="7" y="13"/>
                  </a:moveTo>
                  <a:cubicBezTo>
                    <a:pt x="5" y="11"/>
                    <a:pt x="4" y="11"/>
                    <a:pt x="1" y="8"/>
                  </a:cubicBezTo>
                  <a:cubicBezTo>
                    <a:pt x="0" y="11"/>
                    <a:pt x="0" y="11"/>
                    <a:pt x="0" y="11"/>
                  </a:cubicBezTo>
                  <a:cubicBezTo>
                    <a:pt x="2" y="12"/>
                    <a:pt x="3" y="13"/>
                    <a:pt x="5" y="16"/>
                  </a:cubicBezTo>
                  <a:lnTo>
                    <a:pt x="7" y="1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ja-JP" altLang="en-US"/>
            </a:p>
          </p:txBody>
        </p:sp>
        <p:sp>
          <p:nvSpPr>
            <p:cNvPr id="2583" name="Freeform 170"/>
            <p:cNvSpPr>
              <a:spLocks noEditPoints="1"/>
            </p:cNvSpPr>
            <p:nvPr/>
          </p:nvSpPr>
          <p:spPr bwMode="auto">
            <a:xfrm>
              <a:off x="5065712" y="2784475"/>
              <a:ext cx="65088" cy="69850"/>
            </a:xfrm>
            <a:custGeom>
              <a:avLst/>
              <a:gdLst>
                <a:gd name="T0" fmla="*/ 5 w 41"/>
                <a:gd name="T1" fmla="*/ 5 h 44"/>
                <a:gd name="T2" fmla="*/ 20 w 41"/>
                <a:gd name="T3" fmla="*/ 5 h 44"/>
                <a:gd name="T4" fmla="*/ 20 w 41"/>
                <a:gd name="T5" fmla="*/ 20 h 44"/>
                <a:gd name="T6" fmla="*/ 5 w 41"/>
                <a:gd name="T7" fmla="*/ 20 h 44"/>
                <a:gd name="T8" fmla="*/ 5 w 41"/>
                <a:gd name="T9" fmla="*/ 5 h 44"/>
                <a:gd name="T10" fmla="*/ 41 w 41"/>
                <a:gd name="T11" fmla="*/ 0 h 44"/>
                <a:gd name="T12" fmla="*/ 0 w 41"/>
                <a:gd name="T13" fmla="*/ 0 h 44"/>
                <a:gd name="T14" fmla="*/ 0 w 41"/>
                <a:gd name="T15" fmla="*/ 44 h 44"/>
                <a:gd name="T16" fmla="*/ 41 w 41"/>
                <a:gd name="T17" fmla="*/ 44 h 44"/>
                <a:gd name="T18" fmla="*/ 41 w 41"/>
                <a:gd name="T19" fmla="*/ 0 h 44"/>
                <a:gd name="T20" fmla="*/ 5 w 41"/>
                <a:gd name="T21" fmla="*/ 24 h 44"/>
                <a:gd name="T22" fmla="*/ 20 w 41"/>
                <a:gd name="T23" fmla="*/ 24 h 44"/>
                <a:gd name="T24" fmla="*/ 20 w 41"/>
                <a:gd name="T25" fmla="*/ 40 h 44"/>
                <a:gd name="T26" fmla="*/ 5 w 41"/>
                <a:gd name="T27" fmla="*/ 40 h 44"/>
                <a:gd name="T28" fmla="*/ 5 w 41"/>
                <a:gd name="T29" fmla="*/ 24 h 44"/>
                <a:gd name="T30" fmla="*/ 39 w 41"/>
                <a:gd name="T31" fmla="*/ 40 h 44"/>
                <a:gd name="T32" fmla="*/ 23 w 41"/>
                <a:gd name="T33" fmla="*/ 40 h 44"/>
                <a:gd name="T34" fmla="*/ 23 w 41"/>
                <a:gd name="T35" fmla="*/ 24 h 44"/>
                <a:gd name="T36" fmla="*/ 39 w 41"/>
                <a:gd name="T37" fmla="*/ 24 h 44"/>
                <a:gd name="T38" fmla="*/ 39 w 41"/>
                <a:gd name="T39" fmla="*/ 40 h 44"/>
                <a:gd name="T40" fmla="*/ 39 w 41"/>
                <a:gd name="T41" fmla="*/ 20 h 44"/>
                <a:gd name="T42" fmla="*/ 23 w 41"/>
                <a:gd name="T43" fmla="*/ 20 h 44"/>
                <a:gd name="T44" fmla="*/ 23 w 41"/>
                <a:gd name="T45" fmla="*/ 5 h 44"/>
                <a:gd name="T46" fmla="*/ 39 w 41"/>
                <a:gd name="T47" fmla="*/ 5 h 44"/>
                <a:gd name="T48" fmla="*/ 39 w 41"/>
                <a:gd name="T49"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4">
                  <a:moveTo>
                    <a:pt x="5" y="5"/>
                  </a:moveTo>
                  <a:lnTo>
                    <a:pt x="20" y="5"/>
                  </a:lnTo>
                  <a:lnTo>
                    <a:pt x="20" y="20"/>
                  </a:lnTo>
                  <a:lnTo>
                    <a:pt x="5" y="20"/>
                  </a:lnTo>
                  <a:lnTo>
                    <a:pt x="5" y="5"/>
                  </a:lnTo>
                  <a:close/>
                  <a:moveTo>
                    <a:pt x="41" y="0"/>
                  </a:moveTo>
                  <a:lnTo>
                    <a:pt x="0" y="0"/>
                  </a:lnTo>
                  <a:lnTo>
                    <a:pt x="0" y="44"/>
                  </a:lnTo>
                  <a:lnTo>
                    <a:pt x="41" y="44"/>
                  </a:lnTo>
                  <a:lnTo>
                    <a:pt x="41" y="0"/>
                  </a:lnTo>
                  <a:close/>
                  <a:moveTo>
                    <a:pt x="5" y="24"/>
                  </a:moveTo>
                  <a:lnTo>
                    <a:pt x="20" y="24"/>
                  </a:lnTo>
                  <a:lnTo>
                    <a:pt x="20" y="40"/>
                  </a:lnTo>
                  <a:lnTo>
                    <a:pt x="5" y="40"/>
                  </a:lnTo>
                  <a:lnTo>
                    <a:pt x="5" y="24"/>
                  </a:lnTo>
                  <a:close/>
                  <a:moveTo>
                    <a:pt x="39" y="40"/>
                  </a:moveTo>
                  <a:lnTo>
                    <a:pt x="23" y="40"/>
                  </a:lnTo>
                  <a:lnTo>
                    <a:pt x="23" y="24"/>
                  </a:lnTo>
                  <a:lnTo>
                    <a:pt x="39" y="24"/>
                  </a:lnTo>
                  <a:lnTo>
                    <a:pt x="39" y="40"/>
                  </a:lnTo>
                  <a:close/>
                  <a:moveTo>
                    <a:pt x="39" y="20"/>
                  </a:moveTo>
                  <a:lnTo>
                    <a:pt x="23" y="20"/>
                  </a:lnTo>
                  <a:lnTo>
                    <a:pt x="23" y="5"/>
                  </a:lnTo>
                  <a:lnTo>
                    <a:pt x="39" y="5"/>
                  </a:lnTo>
                  <a:lnTo>
                    <a:pt x="39" y="20"/>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ja-JP" altLang="en-US"/>
            </a:p>
          </p:txBody>
        </p:sp>
        <p:sp>
          <p:nvSpPr>
            <p:cNvPr id="2584" name="Freeform 171"/>
            <p:cNvSpPr>
              <a:spLocks noEditPoints="1"/>
            </p:cNvSpPr>
            <p:nvPr/>
          </p:nvSpPr>
          <p:spPr bwMode="auto">
            <a:xfrm>
              <a:off x="5145087" y="2779712"/>
              <a:ext cx="71438" cy="77788"/>
            </a:xfrm>
            <a:custGeom>
              <a:avLst/>
              <a:gdLst>
                <a:gd name="T0" fmla="*/ 7 w 32"/>
                <a:gd name="T1" fmla="*/ 15 h 34"/>
                <a:gd name="T2" fmla="*/ 2 w 32"/>
                <a:gd name="T3" fmla="*/ 33 h 34"/>
                <a:gd name="T4" fmla="*/ 0 w 32"/>
                <a:gd name="T5" fmla="*/ 32 h 34"/>
                <a:gd name="T6" fmla="*/ 4 w 32"/>
                <a:gd name="T7" fmla="*/ 15 h 34"/>
                <a:gd name="T8" fmla="*/ 4 w 32"/>
                <a:gd name="T9" fmla="*/ 1 h 34"/>
                <a:gd name="T10" fmla="*/ 7 w 32"/>
                <a:gd name="T11" fmla="*/ 1 h 34"/>
                <a:gd name="T12" fmla="*/ 7 w 32"/>
                <a:gd name="T13" fmla="*/ 15 h 34"/>
                <a:gd name="T14" fmla="*/ 19 w 32"/>
                <a:gd name="T15" fmla="*/ 30 h 34"/>
                <a:gd name="T16" fmla="*/ 16 w 32"/>
                <a:gd name="T17" fmla="*/ 30 h 34"/>
                <a:gd name="T18" fmla="*/ 16 w 32"/>
                <a:gd name="T19" fmla="*/ 2 h 34"/>
                <a:gd name="T20" fmla="*/ 19 w 32"/>
                <a:gd name="T21" fmla="*/ 2 h 34"/>
                <a:gd name="T22" fmla="*/ 19 w 32"/>
                <a:gd name="T23" fmla="*/ 30 h 34"/>
                <a:gd name="T24" fmla="*/ 32 w 32"/>
                <a:gd name="T25" fmla="*/ 34 h 34"/>
                <a:gd name="T26" fmla="*/ 29 w 32"/>
                <a:gd name="T27" fmla="*/ 34 h 34"/>
                <a:gd name="T28" fmla="*/ 29 w 32"/>
                <a:gd name="T29" fmla="*/ 0 h 34"/>
                <a:gd name="T30" fmla="*/ 32 w 32"/>
                <a:gd name="T31" fmla="*/ 0 h 34"/>
                <a:gd name="T32" fmla="*/ 32 w 32"/>
                <a:gd name="T3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4">
                  <a:moveTo>
                    <a:pt x="7" y="15"/>
                  </a:moveTo>
                  <a:cubicBezTo>
                    <a:pt x="7" y="25"/>
                    <a:pt x="6" y="29"/>
                    <a:pt x="2" y="33"/>
                  </a:cubicBezTo>
                  <a:cubicBezTo>
                    <a:pt x="0" y="32"/>
                    <a:pt x="0" y="32"/>
                    <a:pt x="0" y="32"/>
                  </a:cubicBezTo>
                  <a:cubicBezTo>
                    <a:pt x="3" y="27"/>
                    <a:pt x="4" y="24"/>
                    <a:pt x="4" y="15"/>
                  </a:cubicBezTo>
                  <a:cubicBezTo>
                    <a:pt x="4" y="1"/>
                    <a:pt x="4" y="1"/>
                    <a:pt x="4" y="1"/>
                  </a:cubicBezTo>
                  <a:cubicBezTo>
                    <a:pt x="7" y="1"/>
                    <a:pt x="7" y="1"/>
                    <a:pt x="7" y="1"/>
                  </a:cubicBezTo>
                  <a:lnTo>
                    <a:pt x="7" y="15"/>
                  </a:lnTo>
                  <a:close/>
                  <a:moveTo>
                    <a:pt x="19" y="30"/>
                  </a:moveTo>
                  <a:cubicBezTo>
                    <a:pt x="16" y="30"/>
                    <a:pt x="16" y="30"/>
                    <a:pt x="16" y="30"/>
                  </a:cubicBezTo>
                  <a:cubicBezTo>
                    <a:pt x="16" y="2"/>
                    <a:pt x="16" y="2"/>
                    <a:pt x="16" y="2"/>
                  </a:cubicBezTo>
                  <a:cubicBezTo>
                    <a:pt x="19" y="2"/>
                    <a:pt x="19" y="2"/>
                    <a:pt x="19" y="2"/>
                  </a:cubicBezTo>
                  <a:lnTo>
                    <a:pt x="19" y="30"/>
                  </a:lnTo>
                  <a:close/>
                  <a:moveTo>
                    <a:pt x="32" y="34"/>
                  </a:moveTo>
                  <a:cubicBezTo>
                    <a:pt x="29" y="34"/>
                    <a:pt x="29" y="34"/>
                    <a:pt x="29" y="34"/>
                  </a:cubicBezTo>
                  <a:cubicBezTo>
                    <a:pt x="29" y="0"/>
                    <a:pt x="29" y="0"/>
                    <a:pt x="29" y="0"/>
                  </a:cubicBezTo>
                  <a:cubicBezTo>
                    <a:pt x="32" y="0"/>
                    <a:pt x="32" y="0"/>
                    <a:pt x="32" y="0"/>
                  </a:cubicBezTo>
                  <a:lnTo>
                    <a:pt x="32" y="34"/>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ja-JP" altLang="en-US"/>
            </a:p>
          </p:txBody>
        </p:sp>
        <p:sp>
          <p:nvSpPr>
            <p:cNvPr id="2585" name="Freeform 172"/>
            <p:cNvSpPr>
              <a:spLocks noEditPoints="1"/>
            </p:cNvSpPr>
            <p:nvPr/>
          </p:nvSpPr>
          <p:spPr bwMode="auto">
            <a:xfrm>
              <a:off x="5227637" y="2779712"/>
              <a:ext cx="74613" cy="77788"/>
            </a:xfrm>
            <a:custGeom>
              <a:avLst/>
              <a:gdLst>
                <a:gd name="T0" fmla="*/ 20 w 33"/>
                <a:gd name="T1" fmla="*/ 8 h 34"/>
                <a:gd name="T2" fmla="*/ 14 w 33"/>
                <a:gd name="T3" fmla="*/ 8 h 34"/>
                <a:gd name="T4" fmla="*/ 10 w 33"/>
                <a:gd name="T5" fmla="*/ 13 h 34"/>
                <a:gd name="T6" fmla="*/ 8 w 33"/>
                <a:gd name="T7" fmla="*/ 12 h 34"/>
                <a:gd name="T8" fmla="*/ 13 w 33"/>
                <a:gd name="T9" fmla="*/ 2 h 34"/>
                <a:gd name="T10" fmla="*/ 16 w 33"/>
                <a:gd name="T11" fmla="*/ 2 h 34"/>
                <a:gd name="T12" fmla="*/ 15 w 33"/>
                <a:gd name="T13" fmla="*/ 6 h 34"/>
                <a:gd name="T14" fmla="*/ 20 w 33"/>
                <a:gd name="T15" fmla="*/ 6 h 34"/>
                <a:gd name="T16" fmla="*/ 20 w 33"/>
                <a:gd name="T17" fmla="*/ 0 h 34"/>
                <a:gd name="T18" fmla="*/ 22 w 33"/>
                <a:gd name="T19" fmla="*/ 0 h 34"/>
                <a:gd name="T20" fmla="*/ 22 w 33"/>
                <a:gd name="T21" fmla="*/ 6 h 34"/>
                <a:gd name="T22" fmla="*/ 32 w 33"/>
                <a:gd name="T23" fmla="*/ 6 h 34"/>
                <a:gd name="T24" fmla="*/ 32 w 33"/>
                <a:gd name="T25" fmla="*/ 8 h 34"/>
                <a:gd name="T26" fmla="*/ 22 w 33"/>
                <a:gd name="T27" fmla="*/ 8 h 34"/>
                <a:gd name="T28" fmla="*/ 22 w 33"/>
                <a:gd name="T29" fmla="*/ 15 h 34"/>
                <a:gd name="T30" fmla="*/ 33 w 33"/>
                <a:gd name="T31" fmla="*/ 15 h 34"/>
                <a:gd name="T32" fmla="*/ 33 w 33"/>
                <a:gd name="T33" fmla="*/ 17 h 34"/>
                <a:gd name="T34" fmla="*/ 26 w 33"/>
                <a:gd name="T35" fmla="*/ 17 h 34"/>
                <a:gd name="T36" fmla="*/ 26 w 33"/>
                <a:gd name="T37" fmla="*/ 29 h 34"/>
                <a:gd name="T38" fmla="*/ 27 w 33"/>
                <a:gd name="T39" fmla="*/ 31 h 34"/>
                <a:gd name="T40" fmla="*/ 29 w 33"/>
                <a:gd name="T41" fmla="*/ 31 h 34"/>
                <a:gd name="T42" fmla="*/ 31 w 33"/>
                <a:gd name="T43" fmla="*/ 27 h 34"/>
                <a:gd name="T44" fmla="*/ 31 w 33"/>
                <a:gd name="T45" fmla="*/ 23 h 34"/>
                <a:gd name="T46" fmla="*/ 33 w 33"/>
                <a:gd name="T47" fmla="*/ 25 h 34"/>
                <a:gd name="T48" fmla="*/ 33 w 33"/>
                <a:gd name="T49" fmla="*/ 28 h 34"/>
                <a:gd name="T50" fmla="*/ 29 w 33"/>
                <a:gd name="T51" fmla="*/ 33 h 34"/>
                <a:gd name="T52" fmla="*/ 26 w 33"/>
                <a:gd name="T53" fmla="*/ 33 h 34"/>
                <a:gd name="T54" fmla="*/ 23 w 33"/>
                <a:gd name="T55" fmla="*/ 30 h 34"/>
                <a:gd name="T56" fmla="*/ 23 w 33"/>
                <a:gd name="T57" fmla="*/ 17 h 34"/>
                <a:gd name="T58" fmla="*/ 17 w 33"/>
                <a:gd name="T59" fmla="*/ 17 h 34"/>
                <a:gd name="T60" fmla="*/ 8 w 33"/>
                <a:gd name="T61" fmla="*/ 34 h 34"/>
                <a:gd name="T62" fmla="*/ 6 w 33"/>
                <a:gd name="T63" fmla="*/ 32 h 34"/>
                <a:gd name="T64" fmla="*/ 15 w 33"/>
                <a:gd name="T65" fmla="*/ 17 h 34"/>
                <a:gd name="T66" fmla="*/ 8 w 33"/>
                <a:gd name="T67" fmla="*/ 17 h 34"/>
                <a:gd name="T68" fmla="*/ 8 w 33"/>
                <a:gd name="T69" fmla="*/ 15 h 34"/>
                <a:gd name="T70" fmla="*/ 20 w 33"/>
                <a:gd name="T71" fmla="*/ 15 h 34"/>
                <a:gd name="T72" fmla="*/ 20 w 33"/>
                <a:gd name="T73" fmla="*/ 8 h 34"/>
                <a:gd name="T74" fmla="*/ 6 w 33"/>
                <a:gd name="T75" fmla="*/ 17 h 34"/>
                <a:gd name="T76" fmla="*/ 0 w 33"/>
                <a:gd name="T77" fmla="*/ 12 h 34"/>
                <a:gd name="T78" fmla="*/ 2 w 33"/>
                <a:gd name="T79" fmla="*/ 10 h 34"/>
                <a:gd name="T80" fmla="*/ 8 w 33"/>
                <a:gd name="T81" fmla="*/ 14 h 34"/>
                <a:gd name="T82" fmla="*/ 6 w 33"/>
                <a:gd name="T83" fmla="*/ 17 h 34"/>
                <a:gd name="T84" fmla="*/ 1 w 33"/>
                <a:gd name="T85" fmla="*/ 32 h 34"/>
                <a:gd name="T86" fmla="*/ 5 w 33"/>
                <a:gd name="T87" fmla="*/ 18 h 34"/>
                <a:gd name="T88" fmla="*/ 7 w 33"/>
                <a:gd name="T89" fmla="*/ 20 h 34"/>
                <a:gd name="T90" fmla="*/ 3 w 33"/>
                <a:gd name="T91" fmla="*/ 34 h 34"/>
                <a:gd name="T92" fmla="*/ 1 w 33"/>
                <a:gd name="T93" fmla="*/ 32 h 34"/>
                <a:gd name="T94" fmla="*/ 3 w 33"/>
                <a:gd name="T95" fmla="*/ 1 h 34"/>
                <a:gd name="T96" fmla="*/ 9 w 33"/>
                <a:gd name="T97" fmla="*/ 5 h 34"/>
                <a:gd name="T98" fmla="*/ 7 w 33"/>
                <a:gd name="T99" fmla="*/ 7 h 34"/>
                <a:gd name="T100" fmla="*/ 1 w 33"/>
                <a:gd name="T101" fmla="*/ 3 h 34"/>
                <a:gd name="T102" fmla="*/ 3 w 33"/>
                <a:gd name="T103"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34">
                  <a:moveTo>
                    <a:pt x="20" y="8"/>
                  </a:moveTo>
                  <a:cubicBezTo>
                    <a:pt x="14" y="8"/>
                    <a:pt x="14" y="8"/>
                    <a:pt x="14" y="8"/>
                  </a:cubicBezTo>
                  <a:cubicBezTo>
                    <a:pt x="12" y="11"/>
                    <a:pt x="12" y="11"/>
                    <a:pt x="10" y="13"/>
                  </a:cubicBezTo>
                  <a:cubicBezTo>
                    <a:pt x="8" y="12"/>
                    <a:pt x="8" y="12"/>
                    <a:pt x="8" y="12"/>
                  </a:cubicBezTo>
                  <a:cubicBezTo>
                    <a:pt x="11" y="8"/>
                    <a:pt x="12" y="6"/>
                    <a:pt x="13" y="2"/>
                  </a:cubicBezTo>
                  <a:cubicBezTo>
                    <a:pt x="16" y="2"/>
                    <a:pt x="16" y="2"/>
                    <a:pt x="16" y="2"/>
                  </a:cubicBezTo>
                  <a:cubicBezTo>
                    <a:pt x="15" y="4"/>
                    <a:pt x="15" y="4"/>
                    <a:pt x="15" y="6"/>
                  </a:cubicBezTo>
                  <a:cubicBezTo>
                    <a:pt x="20" y="6"/>
                    <a:pt x="20" y="6"/>
                    <a:pt x="20" y="6"/>
                  </a:cubicBezTo>
                  <a:cubicBezTo>
                    <a:pt x="20" y="0"/>
                    <a:pt x="20" y="0"/>
                    <a:pt x="20" y="0"/>
                  </a:cubicBezTo>
                  <a:cubicBezTo>
                    <a:pt x="22" y="0"/>
                    <a:pt x="22" y="0"/>
                    <a:pt x="22" y="0"/>
                  </a:cubicBezTo>
                  <a:cubicBezTo>
                    <a:pt x="22" y="6"/>
                    <a:pt x="22" y="6"/>
                    <a:pt x="22" y="6"/>
                  </a:cubicBezTo>
                  <a:cubicBezTo>
                    <a:pt x="32" y="6"/>
                    <a:pt x="32" y="6"/>
                    <a:pt x="32" y="6"/>
                  </a:cubicBezTo>
                  <a:cubicBezTo>
                    <a:pt x="32" y="8"/>
                    <a:pt x="32" y="8"/>
                    <a:pt x="32" y="8"/>
                  </a:cubicBezTo>
                  <a:cubicBezTo>
                    <a:pt x="22" y="8"/>
                    <a:pt x="22" y="8"/>
                    <a:pt x="22" y="8"/>
                  </a:cubicBezTo>
                  <a:cubicBezTo>
                    <a:pt x="22" y="15"/>
                    <a:pt x="22" y="15"/>
                    <a:pt x="22" y="15"/>
                  </a:cubicBezTo>
                  <a:cubicBezTo>
                    <a:pt x="33" y="15"/>
                    <a:pt x="33" y="15"/>
                    <a:pt x="33" y="15"/>
                  </a:cubicBezTo>
                  <a:cubicBezTo>
                    <a:pt x="33" y="17"/>
                    <a:pt x="33" y="17"/>
                    <a:pt x="33" y="17"/>
                  </a:cubicBezTo>
                  <a:cubicBezTo>
                    <a:pt x="26" y="17"/>
                    <a:pt x="26" y="17"/>
                    <a:pt x="26" y="17"/>
                  </a:cubicBezTo>
                  <a:cubicBezTo>
                    <a:pt x="26" y="29"/>
                    <a:pt x="26" y="29"/>
                    <a:pt x="26" y="29"/>
                  </a:cubicBezTo>
                  <a:cubicBezTo>
                    <a:pt x="26" y="30"/>
                    <a:pt x="26" y="31"/>
                    <a:pt x="27" y="31"/>
                  </a:cubicBezTo>
                  <a:cubicBezTo>
                    <a:pt x="29" y="31"/>
                    <a:pt x="29" y="31"/>
                    <a:pt x="29" y="31"/>
                  </a:cubicBezTo>
                  <a:cubicBezTo>
                    <a:pt x="30" y="31"/>
                    <a:pt x="30" y="30"/>
                    <a:pt x="31" y="27"/>
                  </a:cubicBezTo>
                  <a:cubicBezTo>
                    <a:pt x="31" y="23"/>
                    <a:pt x="31" y="23"/>
                    <a:pt x="31" y="23"/>
                  </a:cubicBezTo>
                  <a:cubicBezTo>
                    <a:pt x="33" y="25"/>
                    <a:pt x="33" y="25"/>
                    <a:pt x="33" y="25"/>
                  </a:cubicBezTo>
                  <a:cubicBezTo>
                    <a:pt x="33" y="28"/>
                    <a:pt x="33" y="28"/>
                    <a:pt x="33" y="28"/>
                  </a:cubicBezTo>
                  <a:cubicBezTo>
                    <a:pt x="33" y="32"/>
                    <a:pt x="32" y="33"/>
                    <a:pt x="29" y="33"/>
                  </a:cubicBezTo>
                  <a:cubicBezTo>
                    <a:pt x="26" y="33"/>
                    <a:pt x="26" y="33"/>
                    <a:pt x="26" y="33"/>
                  </a:cubicBezTo>
                  <a:cubicBezTo>
                    <a:pt x="24" y="33"/>
                    <a:pt x="23" y="32"/>
                    <a:pt x="23" y="30"/>
                  </a:cubicBezTo>
                  <a:cubicBezTo>
                    <a:pt x="23" y="17"/>
                    <a:pt x="23" y="17"/>
                    <a:pt x="23" y="17"/>
                  </a:cubicBezTo>
                  <a:cubicBezTo>
                    <a:pt x="17" y="17"/>
                    <a:pt x="17" y="17"/>
                    <a:pt x="17" y="17"/>
                  </a:cubicBezTo>
                  <a:cubicBezTo>
                    <a:pt x="17" y="26"/>
                    <a:pt x="15" y="30"/>
                    <a:pt x="8" y="34"/>
                  </a:cubicBezTo>
                  <a:cubicBezTo>
                    <a:pt x="6" y="32"/>
                    <a:pt x="6" y="32"/>
                    <a:pt x="6" y="32"/>
                  </a:cubicBezTo>
                  <a:cubicBezTo>
                    <a:pt x="12" y="29"/>
                    <a:pt x="15" y="25"/>
                    <a:pt x="15" y="17"/>
                  </a:cubicBezTo>
                  <a:cubicBezTo>
                    <a:pt x="8" y="17"/>
                    <a:pt x="8" y="17"/>
                    <a:pt x="8" y="17"/>
                  </a:cubicBezTo>
                  <a:cubicBezTo>
                    <a:pt x="8" y="15"/>
                    <a:pt x="8" y="15"/>
                    <a:pt x="8" y="15"/>
                  </a:cubicBezTo>
                  <a:cubicBezTo>
                    <a:pt x="20" y="15"/>
                    <a:pt x="20" y="15"/>
                    <a:pt x="20" y="15"/>
                  </a:cubicBezTo>
                  <a:lnTo>
                    <a:pt x="20" y="8"/>
                  </a:lnTo>
                  <a:close/>
                  <a:moveTo>
                    <a:pt x="6" y="17"/>
                  </a:moveTo>
                  <a:cubicBezTo>
                    <a:pt x="4" y="15"/>
                    <a:pt x="3" y="14"/>
                    <a:pt x="0" y="12"/>
                  </a:cubicBezTo>
                  <a:cubicBezTo>
                    <a:pt x="2" y="10"/>
                    <a:pt x="2" y="10"/>
                    <a:pt x="2" y="10"/>
                  </a:cubicBezTo>
                  <a:cubicBezTo>
                    <a:pt x="5" y="12"/>
                    <a:pt x="6" y="12"/>
                    <a:pt x="8" y="14"/>
                  </a:cubicBezTo>
                  <a:lnTo>
                    <a:pt x="6" y="17"/>
                  </a:lnTo>
                  <a:close/>
                  <a:moveTo>
                    <a:pt x="1" y="32"/>
                  </a:moveTo>
                  <a:cubicBezTo>
                    <a:pt x="3" y="27"/>
                    <a:pt x="4" y="24"/>
                    <a:pt x="5" y="18"/>
                  </a:cubicBezTo>
                  <a:cubicBezTo>
                    <a:pt x="7" y="20"/>
                    <a:pt x="7" y="20"/>
                    <a:pt x="7" y="20"/>
                  </a:cubicBezTo>
                  <a:cubicBezTo>
                    <a:pt x="6" y="26"/>
                    <a:pt x="5" y="29"/>
                    <a:pt x="3" y="34"/>
                  </a:cubicBezTo>
                  <a:lnTo>
                    <a:pt x="1" y="32"/>
                  </a:lnTo>
                  <a:close/>
                  <a:moveTo>
                    <a:pt x="3" y="1"/>
                  </a:moveTo>
                  <a:cubicBezTo>
                    <a:pt x="6" y="2"/>
                    <a:pt x="7" y="3"/>
                    <a:pt x="9" y="5"/>
                  </a:cubicBezTo>
                  <a:cubicBezTo>
                    <a:pt x="7" y="7"/>
                    <a:pt x="7" y="7"/>
                    <a:pt x="7" y="7"/>
                  </a:cubicBezTo>
                  <a:cubicBezTo>
                    <a:pt x="5" y="5"/>
                    <a:pt x="5" y="5"/>
                    <a:pt x="1" y="3"/>
                  </a:cubicBezTo>
                  <a:lnTo>
                    <a:pt x="3" y="1"/>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ja-JP" altLang="en-US"/>
            </a:p>
          </p:txBody>
        </p:sp>
        <p:sp>
          <p:nvSpPr>
            <p:cNvPr id="2586" name="Freeform 173"/>
            <p:cNvSpPr>
              <a:spLocks noEditPoints="1"/>
            </p:cNvSpPr>
            <p:nvPr/>
          </p:nvSpPr>
          <p:spPr bwMode="auto">
            <a:xfrm>
              <a:off x="5311775" y="2782887"/>
              <a:ext cx="74613" cy="71438"/>
            </a:xfrm>
            <a:custGeom>
              <a:avLst/>
              <a:gdLst>
                <a:gd name="T0" fmla="*/ 28 w 33"/>
                <a:gd name="T1" fmla="*/ 9 h 32"/>
                <a:gd name="T2" fmla="*/ 18 w 33"/>
                <a:gd name="T3" fmla="*/ 7 h 32"/>
                <a:gd name="T4" fmla="*/ 18 w 33"/>
                <a:gd name="T5" fmla="*/ 19 h 32"/>
                <a:gd name="T6" fmla="*/ 22 w 33"/>
                <a:gd name="T7" fmla="*/ 25 h 32"/>
                <a:gd name="T8" fmla="*/ 15 w 33"/>
                <a:gd name="T9" fmla="*/ 29 h 32"/>
                <a:gd name="T10" fmla="*/ 30 w 33"/>
                <a:gd name="T11" fmla="*/ 29 h 32"/>
                <a:gd name="T12" fmla="*/ 26 w 33"/>
                <a:gd name="T13" fmla="*/ 24 h 32"/>
                <a:gd name="T14" fmla="*/ 33 w 33"/>
                <a:gd name="T15" fmla="*/ 19 h 32"/>
                <a:gd name="T16" fmla="*/ 21 w 33"/>
                <a:gd name="T17" fmla="*/ 17 h 32"/>
                <a:gd name="T18" fmla="*/ 31 w 33"/>
                <a:gd name="T19" fmla="*/ 15 h 32"/>
                <a:gd name="T20" fmla="*/ 15 w 33"/>
                <a:gd name="T21" fmla="*/ 5 h 32"/>
                <a:gd name="T22" fmla="*/ 20 w 33"/>
                <a:gd name="T23" fmla="*/ 15 h 32"/>
                <a:gd name="T24" fmla="*/ 14 w 33"/>
                <a:gd name="T25" fmla="*/ 17 h 32"/>
                <a:gd name="T26" fmla="*/ 18 w 33"/>
                <a:gd name="T27" fmla="*/ 19 h 32"/>
                <a:gd name="T28" fmla="*/ 26 w 33"/>
                <a:gd name="T29" fmla="*/ 19 h 32"/>
                <a:gd name="T30" fmla="*/ 19 w 33"/>
                <a:gd name="T31" fmla="*/ 22 h 32"/>
                <a:gd name="T32" fmla="*/ 28 w 33"/>
                <a:gd name="T33" fmla="*/ 11 h 32"/>
                <a:gd name="T34" fmla="*/ 18 w 33"/>
                <a:gd name="T35" fmla="*/ 13 h 32"/>
                <a:gd name="T36" fmla="*/ 28 w 33"/>
                <a:gd name="T37" fmla="*/ 11 h 32"/>
                <a:gd name="T38" fmla="*/ 33 w 33"/>
                <a:gd name="T39" fmla="*/ 3 h 32"/>
                <a:gd name="T40" fmla="*/ 10 w 33"/>
                <a:gd name="T41" fmla="*/ 1 h 32"/>
                <a:gd name="T42" fmla="*/ 33 w 33"/>
                <a:gd name="T43" fmla="*/ 32 h 32"/>
                <a:gd name="T44" fmla="*/ 13 w 33"/>
                <a:gd name="T45" fmla="*/ 29 h 32"/>
                <a:gd name="T46" fmla="*/ 9 w 33"/>
                <a:gd name="T47" fmla="*/ 26 h 32"/>
                <a:gd name="T48" fmla="*/ 7 w 33"/>
                <a:gd name="T49" fmla="*/ 25 h 32"/>
                <a:gd name="T50" fmla="*/ 9 w 33"/>
                <a:gd name="T51" fmla="*/ 11 h 32"/>
                <a:gd name="T52" fmla="*/ 7 w 33"/>
                <a:gd name="T53" fmla="*/ 9 h 32"/>
                <a:gd name="T54" fmla="*/ 4 w 33"/>
                <a:gd name="T55" fmla="*/ 0 h 32"/>
                <a:gd name="T56" fmla="*/ 0 w 33"/>
                <a:gd name="T57" fmla="*/ 9 h 32"/>
                <a:gd name="T58" fmla="*/ 4 w 33"/>
                <a:gd name="T59" fmla="*/ 11 h 32"/>
                <a:gd name="T60" fmla="*/ 0 w 33"/>
                <a:gd name="T61" fmla="*/ 27 h 32"/>
                <a:gd name="T62" fmla="*/ 9 w 33"/>
                <a:gd name="T6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32">
                  <a:moveTo>
                    <a:pt x="28" y="7"/>
                  </a:moveTo>
                  <a:cubicBezTo>
                    <a:pt x="28" y="9"/>
                    <a:pt x="28" y="9"/>
                    <a:pt x="28" y="9"/>
                  </a:cubicBezTo>
                  <a:cubicBezTo>
                    <a:pt x="18" y="9"/>
                    <a:pt x="18" y="9"/>
                    <a:pt x="18" y="9"/>
                  </a:cubicBezTo>
                  <a:cubicBezTo>
                    <a:pt x="18" y="7"/>
                    <a:pt x="18" y="7"/>
                    <a:pt x="18" y="7"/>
                  </a:cubicBezTo>
                  <a:lnTo>
                    <a:pt x="28" y="7"/>
                  </a:lnTo>
                  <a:close/>
                  <a:moveTo>
                    <a:pt x="18" y="19"/>
                  </a:moveTo>
                  <a:cubicBezTo>
                    <a:pt x="16" y="23"/>
                    <a:pt x="16" y="23"/>
                    <a:pt x="16" y="23"/>
                  </a:cubicBezTo>
                  <a:cubicBezTo>
                    <a:pt x="19" y="24"/>
                    <a:pt x="20" y="24"/>
                    <a:pt x="22" y="25"/>
                  </a:cubicBezTo>
                  <a:cubicBezTo>
                    <a:pt x="20" y="25"/>
                    <a:pt x="18" y="26"/>
                    <a:pt x="14" y="26"/>
                  </a:cubicBezTo>
                  <a:cubicBezTo>
                    <a:pt x="15" y="29"/>
                    <a:pt x="15" y="29"/>
                    <a:pt x="15" y="29"/>
                  </a:cubicBezTo>
                  <a:cubicBezTo>
                    <a:pt x="20" y="28"/>
                    <a:pt x="22" y="27"/>
                    <a:pt x="24" y="26"/>
                  </a:cubicBezTo>
                  <a:cubicBezTo>
                    <a:pt x="26" y="26"/>
                    <a:pt x="27" y="27"/>
                    <a:pt x="30" y="29"/>
                  </a:cubicBezTo>
                  <a:cubicBezTo>
                    <a:pt x="32" y="27"/>
                    <a:pt x="32" y="27"/>
                    <a:pt x="32" y="27"/>
                  </a:cubicBezTo>
                  <a:cubicBezTo>
                    <a:pt x="29" y="25"/>
                    <a:pt x="28" y="25"/>
                    <a:pt x="26" y="24"/>
                  </a:cubicBezTo>
                  <a:cubicBezTo>
                    <a:pt x="28" y="23"/>
                    <a:pt x="28" y="22"/>
                    <a:pt x="29" y="19"/>
                  </a:cubicBezTo>
                  <a:cubicBezTo>
                    <a:pt x="33" y="19"/>
                    <a:pt x="33" y="19"/>
                    <a:pt x="33" y="19"/>
                  </a:cubicBezTo>
                  <a:cubicBezTo>
                    <a:pt x="33" y="17"/>
                    <a:pt x="33" y="17"/>
                    <a:pt x="33" y="17"/>
                  </a:cubicBezTo>
                  <a:cubicBezTo>
                    <a:pt x="21" y="17"/>
                    <a:pt x="21" y="17"/>
                    <a:pt x="21" y="17"/>
                  </a:cubicBezTo>
                  <a:cubicBezTo>
                    <a:pt x="22" y="15"/>
                    <a:pt x="22" y="15"/>
                    <a:pt x="22" y="15"/>
                  </a:cubicBezTo>
                  <a:cubicBezTo>
                    <a:pt x="31" y="15"/>
                    <a:pt x="31" y="15"/>
                    <a:pt x="31" y="15"/>
                  </a:cubicBezTo>
                  <a:cubicBezTo>
                    <a:pt x="31" y="5"/>
                    <a:pt x="31" y="5"/>
                    <a:pt x="31" y="5"/>
                  </a:cubicBezTo>
                  <a:cubicBezTo>
                    <a:pt x="15" y="5"/>
                    <a:pt x="15" y="5"/>
                    <a:pt x="15" y="5"/>
                  </a:cubicBezTo>
                  <a:cubicBezTo>
                    <a:pt x="15" y="15"/>
                    <a:pt x="15" y="15"/>
                    <a:pt x="15" y="15"/>
                  </a:cubicBezTo>
                  <a:cubicBezTo>
                    <a:pt x="20" y="15"/>
                    <a:pt x="20" y="15"/>
                    <a:pt x="20" y="15"/>
                  </a:cubicBezTo>
                  <a:cubicBezTo>
                    <a:pt x="19" y="17"/>
                    <a:pt x="19" y="17"/>
                    <a:pt x="19" y="17"/>
                  </a:cubicBezTo>
                  <a:cubicBezTo>
                    <a:pt x="14" y="17"/>
                    <a:pt x="14" y="17"/>
                    <a:pt x="14" y="17"/>
                  </a:cubicBezTo>
                  <a:cubicBezTo>
                    <a:pt x="14" y="19"/>
                    <a:pt x="14" y="19"/>
                    <a:pt x="14" y="19"/>
                  </a:cubicBezTo>
                  <a:lnTo>
                    <a:pt x="18" y="19"/>
                  </a:lnTo>
                  <a:close/>
                  <a:moveTo>
                    <a:pt x="20" y="19"/>
                  </a:moveTo>
                  <a:cubicBezTo>
                    <a:pt x="26" y="19"/>
                    <a:pt x="26" y="19"/>
                    <a:pt x="26" y="19"/>
                  </a:cubicBezTo>
                  <a:cubicBezTo>
                    <a:pt x="26" y="21"/>
                    <a:pt x="25" y="22"/>
                    <a:pt x="24" y="23"/>
                  </a:cubicBezTo>
                  <a:cubicBezTo>
                    <a:pt x="22" y="22"/>
                    <a:pt x="21" y="22"/>
                    <a:pt x="19" y="22"/>
                  </a:cubicBezTo>
                  <a:lnTo>
                    <a:pt x="20" y="19"/>
                  </a:lnTo>
                  <a:close/>
                  <a:moveTo>
                    <a:pt x="28" y="11"/>
                  </a:moveTo>
                  <a:cubicBezTo>
                    <a:pt x="28" y="13"/>
                    <a:pt x="28" y="13"/>
                    <a:pt x="28" y="13"/>
                  </a:cubicBezTo>
                  <a:cubicBezTo>
                    <a:pt x="18" y="13"/>
                    <a:pt x="18" y="13"/>
                    <a:pt x="18" y="13"/>
                  </a:cubicBezTo>
                  <a:cubicBezTo>
                    <a:pt x="18" y="11"/>
                    <a:pt x="18" y="11"/>
                    <a:pt x="18" y="11"/>
                  </a:cubicBezTo>
                  <a:lnTo>
                    <a:pt x="28" y="11"/>
                  </a:lnTo>
                  <a:close/>
                  <a:moveTo>
                    <a:pt x="13" y="3"/>
                  </a:moveTo>
                  <a:cubicBezTo>
                    <a:pt x="33" y="3"/>
                    <a:pt x="33" y="3"/>
                    <a:pt x="33" y="3"/>
                  </a:cubicBezTo>
                  <a:cubicBezTo>
                    <a:pt x="33" y="1"/>
                    <a:pt x="33" y="1"/>
                    <a:pt x="33" y="1"/>
                  </a:cubicBezTo>
                  <a:cubicBezTo>
                    <a:pt x="10" y="1"/>
                    <a:pt x="10" y="1"/>
                    <a:pt x="10" y="1"/>
                  </a:cubicBezTo>
                  <a:cubicBezTo>
                    <a:pt x="10" y="32"/>
                    <a:pt x="10" y="32"/>
                    <a:pt x="10" y="32"/>
                  </a:cubicBezTo>
                  <a:cubicBezTo>
                    <a:pt x="33" y="32"/>
                    <a:pt x="33" y="32"/>
                    <a:pt x="33" y="32"/>
                  </a:cubicBezTo>
                  <a:cubicBezTo>
                    <a:pt x="33" y="29"/>
                    <a:pt x="33" y="29"/>
                    <a:pt x="33" y="29"/>
                  </a:cubicBezTo>
                  <a:cubicBezTo>
                    <a:pt x="13" y="29"/>
                    <a:pt x="13" y="29"/>
                    <a:pt x="13" y="29"/>
                  </a:cubicBezTo>
                  <a:lnTo>
                    <a:pt x="13" y="3"/>
                  </a:lnTo>
                  <a:close/>
                  <a:moveTo>
                    <a:pt x="9" y="26"/>
                  </a:moveTo>
                  <a:cubicBezTo>
                    <a:pt x="9" y="24"/>
                    <a:pt x="9" y="24"/>
                    <a:pt x="9" y="24"/>
                  </a:cubicBezTo>
                  <a:cubicBezTo>
                    <a:pt x="7" y="25"/>
                    <a:pt x="7" y="25"/>
                    <a:pt x="7" y="25"/>
                  </a:cubicBezTo>
                  <a:cubicBezTo>
                    <a:pt x="7" y="11"/>
                    <a:pt x="7" y="11"/>
                    <a:pt x="7" y="11"/>
                  </a:cubicBezTo>
                  <a:cubicBezTo>
                    <a:pt x="9" y="11"/>
                    <a:pt x="9" y="11"/>
                    <a:pt x="9" y="11"/>
                  </a:cubicBezTo>
                  <a:cubicBezTo>
                    <a:pt x="9" y="9"/>
                    <a:pt x="9" y="9"/>
                    <a:pt x="9" y="9"/>
                  </a:cubicBezTo>
                  <a:cubicBezTo>
                    <a:pt x="7" y="9"/>
                    <a:pt x="7" y="9"/>
                    <a:pt x="7" y="9"/>
                  </a:cubicBezTo>
                  <a:cubicBezTo>
                    <a:pt x="7" y="0"/>
                    <a:pt x="7" y="0"/>
                    <a:pt x="7" y="0"/>
                  </a:cubicBezTo>
                  <a:cubicBezTo>
                    <a:pt x="4" y="0"/>
                    <a:pt x="4" y="0"/>
                    <a:pt x="4" y="0"/>
                  </a:cubicBezTo>
                  <a:cubicBezTo>
                    <a:pt x="4" y="9"/>
                    <a:pt x="4" y="9"/>
                    <a:pt x="4" y="9"/>
                  </a:cubicBezTo>
                  <a:cubicBezTo>
                    <a:pt x="0" y="9"/>
                    <a:pt x="0" y="9"/>
                    <a:pt x="0" y="9"/>
                  </a:cubicBezTo>
                  <a:cubicBezTo>
                    <a:pt x="0" y="11"/>
                    <a:pt x="0" y="11"/>
                    <a:pt x="0" y="11"/>
                  </a:cubicBezTo>
                  <a:cubicBezTo>
                    <a:pt x="4" y="11"/>
                    <a:pt x="4" y="11"/>
                    <a:pt x="4" y="11"/>
                  </a:cubicBezTo>
                  <a:cubicBezTo>
                    <a:pt x="4" y="25"/>
                    <a:pt x="4" y="25"/>
                    <a:pt x="4" y="25"/>
                  </a:cubicBezTo>
                  <a:cubicBezTo>
                    <a:pt x="0" y="27"/>
                    <a:pt x="0" y="27"/>
                    <a:pt x="0" y="27"/>
                  </a:cubicBezTo>
                  <a:cubicBezTo>
                    <a:pt x="1" y="29"/>
                    <a:pt x="1" y="29"/>
                    <a:pt x="1" y="29"/>
                  </a:cubicBezTo>
                  <a:lnTo>
                    <a:pt x="9" y="26"/>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ja-JP" altLang="en-US"/>
            </a:p>
          </p:txBody>
        </p:sp>
        <p:sp>
          <p:nvSpPr>
            <p:cNvPr id="2587" name="Freeform 174"/>
            <p:cNvSpPr>
              <a:spLocks noEditPoints="1"/>
            </p:cNvSpPr>
            <p:nvPr/>
          </p:nvSpPr>
          <p:spPr bwMode="auto">
            <a:xfrm>
              <a:off x="4105274" y="3043237"/>
              <a:ext cx="80963" cy="85725"/>
            </a:xfrm>
            <a:custGeom>
              <a:avLst/>
              <a:gdLst>
                <a:gd name="T0" fmla="*/ 26 w 36"/>
                <a:gd name="T1" fmla="*/ 17 h 38"/>
                <a:gd name="T2" fmla="*/ 21 w 36"/>
                <a:gd name="T3" fmla="*/ 28 h 38"/>
                <a:gd name="T4" fmla="*/ 10 w 36"/>
                <a:gd name="T5" fmla="*/ 25 h 38"/>
                <a:gd name="T6" fmla="*/ 13 w 36"/>
                <a:gd name="T7" fmla="*/ 17 h 38"/>
                <a:gd name="T8" fmla="*/ 26 w 36"/>
                <a:gd name="T9" fmla="*/ 17 h 38"/>
                <a:gd name="T10" fmla="*/ 36 w 36"/>
                <a:gd name="T11" fmla="*/ 17 h 38"/>
                <a:gd name="T12" fmla="*/ 36 w 36"/>
                <a:gd name="T13" fmla="*/ 15 h 38"/>
                <a:gd name="T14" fmla="*/ 14 w 36"/>
                <a:gd name="T15" fmla="*/ 15 h 38"/>
                <a:gd name="T16" fmla="*/ 16 w 36"/>
                <a:gd name="T17" fmla="*/ 9 h 38"/>
                <a:gd name="T18" fmla="*/ 13 w 36"/>
                <a:gd name="T19" fmla="*/ 9 h 38"/>
                <a:gd name="T20" fmla="*/ 11 w 36"/>
                <a:gd name="T21" fmla="*/ 15 h 38"/>
                <a:gd name="T22" fmla="*/ 0 w 36"/>
                <a:gd name="T23" fmla="*/ 15 h 38"/>
                <a:gd name="T24" fmla="*/ 0 w 36"/>
                <a:gd name="T25" fmla="*/ 17 h 38"/>
                <a:gd name="T26" fmla="*/ 10 w 36"/>
                <a:gd name="T27" fmla="*/ 17 h 38"/>
                <a:gd name="T28" fmla="*/ 5 w 36"/>
                <a:gd name="T29" fmla="*/ 26 h 38"/>
                <a:gd name="T30" fmla="*/ 18 w 36"/>
                <a:gd name="T31" fmla="*/ 30 h 38"/>
                <a:gd name="T32" fmla="*/ 2 w 36"/>
                <a:gd name="T33" fmla="*/ 34 h 38"/>
                <a:gd name="T34" fmla="*/ 4 w 36"/>
                <a:gd name="T35" fmla="*/ 37 h 38"/>
                <a:gd name="T36" fmla="*/ 21 w 36"/>
                <a:gd name="T37" fmla="*/ 31 h 38"/>
                <a:gd name="T38" fmla="*/ 33 w 36"/>
                <a:gd name="T39" fmla="*/ 38 h 38"/>
                <a:gd name="T40" fmla="*/ 35 w 36"/>
                <a:gd name="T41" fmla="*/ 35 h 38"/>
                <a:gd name="T42" fmla="*/ 24 w 36"/>
                <a:gd name="T43" fmla="*/ 29 h 38"/>
                <a:gd name="T44" fmla="*/ 29 w 36"/>
                <a:gd name="T45" fmla="*/ 17 h 38"/>
                <a:gd name="T46" fmla="*/ 36 w 36"/>
                <a:gd name="T47" fmla="*/ 17 h 38"/>
                <a:gd name="T48" fmla="*/ 34 w 36"/>
                <a:gd name="T49" fmla="*/ 13 h 38"/>
                <a:gd name="T50" fmla="*/ 34 w 36"/>
                <a:gd name="T51" fmla="*/ 5 h 38"/>
                <a:gd name="T52" fmla="*/ 19 w 36"/>
                <a:gd name="T53" fmla="*/ 5 h 38"/>
                <a:gd name="T54" fmla="*/ 19 w 36"/>
                <a:gd name="T55" fmla="*/ 0 h 38"/>
                <a:gd name="T56" fmla="*/ 17 w 36"/>
                <a:gd name="T57" fmla="*/ 0 h 38"/>
                <a:gd name="T58" fmla="*/ 17 w 36"/>
                <a:gd name="T59" fmla="*/ 5 h 38"/>
                <a:gd name="T60" fmla="*/ 2 w 36"/>
                <a:gd name="T61" fmla="*/ 5 h 38"/>
                <a:gd name="T62" fmla="*/ 2 w 36"/>
                <a:gd name="T63" fmla="*/ 13 h 38"/>
                <a:gd name="T64" fmla="*/ 4 w 36"/>
                <a:gd name="T65" fmla="*/ 13 h 38"/>
                <a:gd name="T66" fmla="*/ 4 w 36"/>
                <a:gd name="T67" fmla="*/ 7 h 38"/>
                <a:gd name="T68" fmla="*/ 32 w 36"/>
                <a:gd name="T69" fmla="*/ 7 h 38"/>
                <a:gd name="T70" fmla="*/ 32 w 36"/>
                <a:gd name="T71" fmla="*/ 13 h 38"/>
                <a:gd name="T72" fmla="*/ 34 w 36"/>
                <a:gd name="T7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8">
                  <a:moveTo>
                    <a:pt x="26" y="17"/>
                  </a:moveTo>
                  <a:cubicBezTo>
                    <a:pt x="25" y="22"/>
                    <a:pt x="24" y="25"/>
                    <a:pt x="21" y="28"/>
                  </a:cubicBezTo>
                  <a:cubicBezTo>
                    <a:pt x="16" y="26"/>
                    <a:pt x="14" y="26"/>
                    <a:pt x="10" y="25"/>
                  </a:cubicBezTo>
                  <a:cubicBezTo>
                    <a:pt x="11" y="22"/>
                    <a:pt x="11" y="21"/>
                    <a:pt x="13" y="17"/>
                  </a:cubicBezTo>
                  <a:lnTo>
                    <a:pt x="26" y="17"/>
                  </a:lnTo>
                  <a:close/>
                  <a:moveTo>
                    <a:pt x="36" y="17"/>
                  </a:moveTo>
                  <a:cubicBezTo>
                    <a:pt x="36" y="15"/>
                    <a:pt x="36" y="15"/>
                    <a:pt x="36" y="15"/>
                  </a:cubicBezTo>
                  <a:cubicBezTo>
                    <a:pt x="14" y="15"/>
                    <a:pt x="14" y="15"/>
                    <a:pt x="14" y="15"/>
                  </a:cubicBezTo>
                  <a:cubicBezTo>
                    <a:pt x="15" y="13"/>
                    <a:pt x="15" y="12"/>
                    <a:pt x="16" y="9"/>
                  </a:cubicBezTo>
                  <a:cubicBezTo>
                    <a:pt x="13" y="9"/>
                    <a:pt x="13" y="9"/>
                    <a:pt x="13" y="9"/>
                  </a:cubicBezTo>
                  <a:cubicBezTo>
                    <a:pt x="12" y="12"/>
                    <a:pt x="12" y="12"/>
                    <a:pt x="11" y="15"/>
                  </a:cubicBezTo>
                  <a:cubicBezTo>
                    <a:pt x="0" y="15"/>
                    <a:pt x="0" y="15"/>
                    <a:pt x="0" y="15"/>
                  </a:cubicBezTo>
                  <a:cubicBezTo>
                    <a:pt x="0" y="17"/>
                    <a:pt x="0" y="17"/>
                    <a:pt x="0" y="17"/>
                  </a:cubicBezTo>
                  <a:cubicBezTo>
                    <a:pt x="10" y="17"/>
                    <a:pt x="10" y="17"/>
                    <a:pt x="10" y="17"/>
                  </a:cubicBezTo>
                  <a:cubicBezTo>
                    <a:pt x="8" y="21"/>
                    <a:pt x="7" y="22"/>
                    <a:pt x="5" y="26"/>
                  </a:cubicBezTo>
                  <a:cubicBezTo>
                    <a:pt x="11" y="28"/>
                    <a:pt x="14" y="28"/>
                    <a:pt x="18" y="30"/>
                  </a:cubicBezTo>
                  <a:cubicBezTo>
                    <a:pt x="15" y="32"/>
                    <a:pt x="10" y="33"/>
                    <a:pt x="2" y="34"/>
                  </a:cubicBezTo>
                  <a:cubicBezTo>
                    <a:pt x="4" y="37"/>
                    <a:pt x="4" y="37"/>
                    <a:pt x="4" y="37"/>
                  </a:cubicBezTo>
                  <a:cubicBezTo>
                    <a:pt x="12" y="36"/>
                    <a:pt x="17" y="34"/>
                    <a:pt x="21" y="31"/>
                  </a:cubicBezTo>
                  <a:cubicBezTo>
                    <a:pt x="26" y="33"/>
                    <a:pt x="30" y="35"/>
                    <a:pt x="33" y="38"/>
                  </a:cubicBezTo>
                  <a:cubicBezTo>
                    <a:pt x="35" y="35"/>
                    <a:pt x="35" y="35"/>
                    <a:pt x="35" y="35"/>
                  </a:cubicBezTo>
                  <a:cubicBezTo>
                    <a:pt x="30" y="32"/>
                    <a:pt x="28" y="31"/>
                    <a:pt x="24" y="29"/>
                  </a:cubicBezTo>
                  <a:cubicBezTo>
                    <a:pt x="27" y="26"/>
                    <a:pt x="28" y="23"/>
                    <a:pt x="29" y="17"/>
                  </a:cubicBezTo>
                  <a:lnTo>
                    <a:pt x="36" y="17"/>
                  </a:lnTo>
                  <a:close/>
                  <a:moveTo>
                    <a:pt x="34" y="13"/>
                  </a:moveTo>
                  <a:cubicBezTo>
                    <a:pt x="34" y="5"/>
                    <a:pt x="34" y="5"/>
                    <a:pt x="34" y="5"/>
                  </a:cubicBezTo>
                  <a:cubicBezTo>
                    <a:pt x="19" y="5"/>
                    <a:pt x="19" y="5"/>
                    <a:pt x="19" y="5"/>
                  </a:cubicBezTo>
                  <a:cubicBezTo>
                    <a:pt x="19" y="0"/>
                    <a:pt x="19" y="0"/>
                    <a:pt x="19" y="0"/>
                  </a:cubicBezTo>
                  <a:cubicBezTo>
                    <a:pt x="17" y="0"/>
                    <a:pt x="17" y="0"/>
                    <a:pt x="17" y="0"/>
                  </a:cubicBezTo>
                  <a:cubicBezTo>
                    <a:pt x="17" y="5"/>
                    <a:pt x="17" y="5"/>
                    <a:pt x="17" y="5"/>
                  </a:cubicBezTo>
                  <a:cubicBezTo>
                    <a:pt x="2" y="5"/>
                    <a:pt x="2" y="5"/>
                    <a:pt x="2" y="5"/>
                  </a:cubicBezTo>
                  <a:cubicBezTo>
                    <a:pt x="2" y="13"/>
                    <a:pt x="2" y="13"/>
                    <a:pt x="2" y="13"/>
                  </a:cubicBezTo>
                  <a:cubicBezTo>
                    <a:pt x="4" y="13"/>
                    <a:pt x="4" y="13"/>
                    <a:pt x="4" y="13"/>
                  </a:cubicBezTo>
                  <a:cubicBezTo>
                    <a:pt x="4" y="7"/>
                    <a:pt x="4" y="7"/>
                    <a:pt x="4" y="7"/>
                  </a:cubicBezTo>
                  <a:cubicBezTo>
                    <a:pt x="32" y="7"/>
                    <a:pt x="32" y="7"/>
                    <a:pt x="32" y="7"/>
                  </a:cubicBezTo>
                  <a:cubicBezTo>
                    <a:pt x="32" y="13"/>
                    <a:pt x="32" y="13"/>
                    <a:pt x="32" y="13"/>
                  </a:cubicBezTo>
                  <a:lnTo>
                    <a:pt x="34" y="13"/>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8" name="Freeform 175"/>
            <p:cNvSpPr>
              <a:spLocks noEditPoints="1"/>
            </p:cNvSpPr>
            <p:nvPr/>
          </p:nvSpPr>
          <p:spPr bwMode="auto">
            <a:xfrm>
              <a:off x="4195762" y="3043237"/>
              <a:ext cx="85725" cy="85725"/>
            </a:xfrm>
            <a:custGeom>
              <a:avLst/>
              <a:gdLst>
                <a:gd name="T0" fmla="*/ 14 w 38"/>
                <a:gd name="T1" fmla="*/ 21 h 38"/>
                <a:gd name="T2" fmla="*/ 20 w 38"/>
                <a:gd name="T3" fmla="*/ 21 h 38"/>
                <a:gd name="T4" fmla="*/ 18 w 38"/>
                <a:gd name="T5" fmla="*/ 28 h 38"/>
                <a:gd name="T6" fmla="*/ 12 w 38"/>
                <a:gd name="T7" fmla="*/ 26 h 38"/>
                <a:gd name="T8" fmla="*/ 14 w 38"/>
                <a:gd name="T9" fmla="*/ 21 h 38"/>
                <a:gd name="T10" fmla="*/ 21 w 38"/>
                <a:gd name="T11" fmla="*/ 38 h 38"/>
                <a:gd name="T12" fmla="*/ 28 w 38"/>
                <a:gd name="T13" fmla="*/ 32 h 38"/>
                <a:gd name="T14" fmla="*/ 34 w 38"/>
                <a:gd name="T15" fmla="*/ 37 h 38"/>
                <a:gd name="T16" fmla="*/ 37 w 38"/>
                <a:gd name="T17" fmla="*/ 32 h 38"/>
                <a:gd name="T18" fmla="*/ 38 w 38"/>
                <a:gd name="T19" fmla="*/ 29 h 38"/>
                <a:gd name="T20" fmla="*/ 36 w 38"/>
                <a:gd name="T21" fmla="*/ 27 h 38"/>
                <a:gd name="T22" fmla="*/ 35 w 38"/>
                <a:gd name="T23" fmla="*/ 31 h 38"/>
                <a:gd name="T24" fmla="*/ 33 w 38"/>
                <a:gd name="T25" fmla="*/ 34 h 38"/>
                <a:gd name="T26" fmla="*/ 30 w 38"/>
                <a:gd name="T27" fmla="*/ 29 h 38"/>
                <a:gd name="T28" fmla="*/ 36 w 38"/>
                <a:gd name="T29" fmla="*/ 12 h 38"/>
                <a:gd name="T30" fmla="*/ 33 w 38"/>
                <a:gd name="T31" fmla="*/ 11 h 38"/>
                <a:gd name="T32" fmla="*/ 29 w 38"/>
                <a:gd name="T33" fmla="*/ 25 h 38"/>
                <a:gd name="T34" fmla="*/ 28 w 38"/>
                <a:gd name="T35" fmla="*/ 8 h 38"/>
                <a:gd name="T36" fmla="*/ 37 w 38"/>
                <a:gd name="T37" fmla="*/ 8 h 38"/>
                <a:gd name="T38" fmla="*/ 37 w 38"/>
                <a:gd name="T39" fmla="*/ 6 h 38"/>
                <a:gd name="T40" fmla="*/ 34 w 38"/>
                <a:gd name="T41" fmla="*/ 6 h 38"/>
                <a:gd name="T42" fmla="*/ 36 w 38"/>
                <a:gd name="T43" fmla="*/ 4 h 38"/>
                <a:gd name="T44" fmla="*/ 32 w 38"/>
                <a:gd name="T45" fmla="*/ 0 h 38"/>
                <a:gd name="T46" fmla="*/ 30 w 38"/>
                <a:gd name="T47" fmla="*/ 2 h 38"/>
                <a:gd name="T48" fmla="*/ 34 w 38"/>
                <a:gd name="T49" fmla="*/ 6 h 38"/>
                <a:gd name="T50" fmla="*/ 28 w 38"/>
                <a:gd name="T51" fmla="*/ 6 h 38"/>
                <a:gd name="T52" fmla="*/ 28 w 38"/>
                <a:gd name="T53" fmla="*/ 0 h 38"/>
                <a:gd name="T54" fmla="*/ 25 w 38"/>
                <a:gd name="T55" fmla="*/ 0 h 38"/>
                <a:gd name="T56" fmla="*/ 25 w 38"/>
                <a:gd name="T57" fmla="*/ 6 h 38"/>
                <a:gd name="T58" fmla="*/ 4 w 38"/>
                <a:gd name="T59" fmla="*/ 6 h 38"/>
                <a:gd name="T60" fmla="*/ 4 w 38"/>
                <a:gd name="T61" fmla="*/ 18 h 38"/>
                <a:gd name="T62" fmla="*/ 0 w 38"/>
                <a:gd name="T63" fmla="*/ 36 h 38"/>
                <a:gd name="T64" fmla="*/ 2 w 38"/>
                <a:gd name="T65" fmla="*/ 38 h 38"/>
                <a:gd name="T66" fmla="*/ 7 w 38"/>
                <a:gd name="T67" fmla="*/ 18 h 38"/>
                <a:gd name="T68" fmla="*/ 7 w 38"/>
                <a:gd name="T69" fmla="*/ 8 h 38"/>
                <a:gd name="T70" fmla="*/ 25 w 38"/>
                <a:gd name="T71" fmla="*/ 8 h 38"/>
                <a:gd name="T72" fmla="*/ 27 w 38"/>
                <a:gd name="T73" fmla="*/ 29 h 38"/>
                <a:gd name="T74" fmla="*/ 19 w 38"/>
                <a:gd name="T75" fmla="*/ 35 h 38"/>
                <a:gd name="T76" fmla="*/ 21 w 38"/>
                <a:gd name="T77" fmla="*/ 38 h 38"/>
                <a:gd name="T78" fmla="*/ 24 w 38"/>
                <a:gd name="T79" fmla="*/ 30 h 38"/>
                <a:gd name="T80" fmla="*/ 21 w 38"/>
                <a:gd name="T81" fmla="*/ 29 h 38"/>
                <a:gd name="T82" fmla="*/ 24 w 38"/>
                <a:gd name="T83" fmla="*/ 21 h 38"/>
                <a:gd name="T84" fmla="*/ 24 w 38"/>
                <a:gd name="T85" fmla="*/ 18 h 38"/>
                <a:gd name="T86" fmla="*/ 15 w 38"/>
                <a:gd name="T87" fmla="*/ 18 h 38"/>
                <a:gd name="T88" fmla="*/ 16 w 38"/>
                <a:gd name="T89" fmla="*/ 14 h 38"/>
                <a:gd name="T90" fmla="*/ 24 w 38"/>
                <a:gd name="T91" fmla="*/ 14 h 38"/>
                <a:gd name="T92" fmla="*/ 24 w 38"/>
                <a:gd name="T93" fmla="*/ 12 h 38"/>
                <a:gd name="T94" fmla="*/ 8 w 38"/>
                <a:gd name="T95" fmla="*/ 12 h 38"/>
                <a:gd name="T96" fmla="*/ 8 w 38"/>
                <a:gd name="T97" fmla="*/ 14 h 38"/>
                <a:gd name="T98" fmla="*/ 13 w 38"/>
                <a:gd name="T99" fmla="*/ 14 h 38"/>
                <a:gd name="T100" fmla="*/ 12 w 38"/>
                <a:gd name="T101" fmla="*/ 18 h 38"/>
                <a:gd name="T102" fmla="*/ 7 w 38"/>
                <a:gd name="T103" fmla="*/ 18 h 38"/>
                <a:gd name="T104" fmla="*/ 7 w 38"/>
                <a:gd name="T105" fmla="*/ 21 h 38"/>
                <a:gd name="T106" fmla="*/ 11 w 38"/>
                <a:gd name="T107" fmla="*/ 21 h 38"/>
                <a:gd name="T108" fmla="*/ 9 w 38"/>
                <a:gd name="T109" fmla="*/ 28 h 38"/>
                <a:gd name="T110" fmla="*/ 16 w 38"/>
                <a:gd name="T111" fmla="*/ 30 h 38"/>
                <a:gd name="T112" fmla="*/ 7 w 38"/>
                <a:gd name="T113" fmla="*/ 34 h 38"/>
                <a:gd name="T114" fmla="*/ 9 w 38"/>
                <a:gd name="T115" fmla="*/ 37 h 38"/>
                <a:gd name="T116" fmla="*/ 19 w 38"/>
                <a:gd name="T117" fmla="*/ 31 h 38"/>
                <a:gd name="T118" fmla="*/ 22 w 38"/>
                <a:gd name="T119" fmla="*/ 33 h 38"/>
                <a:gd name="T120" fmla="*/ 24 w 38"/>
                <a:gd name="T121"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38">
                  <a:moveTo>
                    <a:pt x="14" y="21"/>
                  </a:moveTo>
                  <a:cubicBezTo>
                    <a:pt x="20" y="21"/>
                    <a:pt x="20" y="21"/>
                    <a:pt x="20" y="21"/>
                  </a:cubicBezTo>
                  <a:cubicBezTo>
                    <a:pt x="20" y="24"/>
                    <a:pt x="19" y="26"/>
                    <a:pt x="18" y="28"/>
                  </a:cubicBezTo>
                  <a:cubicBezTo>
                    <a:pt x="16" y="27"/>
                    <a:pt x="16" y="27"/>
                    <a:pt x="12" y="26"/>
                  </a:cubicBezTo>
                  <a:lnTo>
                    <a:pt x="14" y="21"/>
                  </a:lnTo>
                  <a:close/>
                  <a:moveTo>
                    <a:pt x="21" y="38"/>
                  </a:moveTo>
                  <a:cubicBezTo>
                    <a:pt x="24" y="36"/>
                    <a:pt x="27" y="34"/>
                    <a:pt x="28" y="32"/>
                  </a:cubicBezTo>
                  <a:cubicBezTo>
                    <a:pt x="30" y="36"/>
                    <a:pt x="32" y="37"/>
                    <a:pt x="34" y="37"/>
                  </a:cubicBezTo>
                  <a:cubicBezTo>
                    <a:pt x="35" y="37"/>
                    <a:pt x="37" y="35"/>
                    <a:pt x="37" y="32"/>
                  </a:cubicBezTo>
                  <a:cubicBezTo>
                    <a:pt x="38" y="29"/>
                    <a:pt x="38" y="29"/>
                    <a:pt x="38" y="29"/>
                  </a:cubicBezTo>
                  <a:cubicBezTo>
                    <a:pt x="36" y="27"/>
                    <a:pt x="36" y="27"/>
                    <a:pt x="36" y="27"/>
                  </a:cubicBezTo>
                  <a:cubicBezTo>
                    <a:pt x="35" y="31"/>
                    <a:pt x="35" y="31"/>
                    <a:pt x="35" y="31"/>
                  </a:cubicBezTo>
                  <a:cubicBezTo>
                    <a:pt x="34" y="32"/>
                    <a:pt x="34" y="34"/>
                    <a:pt x="33" y="34"/>
                  </a:cubicBezTo>
                  <a:cubicBezTo>
                    <a:pt x="32" y="34"/>
                    <a:pt x="31" y="32"/>
                    <a:pt x="30" y="29"/>
                  </a:cubicBezTo>
                  <a:cubicBezTo>
                    <a:pt x="33" y="23"/>
                    <a:pt x="34" y="20"/>
                    <a:pt x="36" y="12"/>
                  </a:cubicBezTo>
                  <a:cubicBezTo>
                    <a:pt x="33" y="11"/>
                    <a:pt x="33" y="11"/>
                    <a:pt x="33" y="11"/>
                  </a:cubicBezTo>
                  <a:cubicBezTo>
                    <a:pt x="32" y="19"/>
                    <a:pt x="31" y="21"/>
                    <a:pt x="29" y="25"/>
                  </a:cubicBezTo>
                  <a:cubicBezTo>
                    <a:pt x="28" y="20"/>
                    <a:pt x="28" y="16"/>
                    <a:pt x="28" y="8"/>
                  </a:cubicBezTo>
                  <a:cubicBezTo>
                    <a:pt x="37" y="8"/>
                    <a:pt x="37" y="8"/>
                    <a:pt x="37" y="8"/>
                  </a:cubicBezTo>
                  <a:cubicBezTo>
                    <a:pt x="37" y="6"/>
                    <a:pt x="37" y="6"/>
                    <a:pt x="37" y="6"/>
                  </a:cubicBezTo>
                  <a:cubicBezTo>
                    <a:pt x="34" y="6"/>
                    <a:pt x="34" y="6"/>
                    <a:pt x="34" y="6"/>
                  </a:cubicBezTo>
                  <a:cubicBezTo>
                    <a:pt x="36" y="4"/>
                    <a:pt x="36" y="4"/>
                    <a:pt x="36" y="4"/>
                  </a:cubicBezTo>
                  <a:cubicBezTo>
                    <a:pt x="34" y="2"/>
                    <a:pt x="34" y="2"/>
                    <a:pt x="32" y="0"/>
                  </a:cubicBezTo>
                  <a:cubicBezTo>
                    <a:pt x="30" y="2"/>
                    <a:pt x="30" y="2"/>
                    <a:pt x="30" y="2"/>
                  </a:cubicBezTo>
                  <a:cubicBezTo>
                    <a:pt x="32" y="4"/>
                    <a:pt x="32" y="4"/>
                    <a:pt x="34" y="6"/>
                  </a:cubicBezTo>
                  <a:cubicBezTo>
                    <a:pt x="28" y="6"/>
                    <a:pt x="28" y="6"/>
                    <a:pt x="28" y="6"/>
                  </a:cubicBezTo>
                  <a:cubicBezTo>
                    <a:pt x="28" y="0"/>
                    <a:pt x="28" y="0"/>
                    <a:pt x="28" y="0"/>
                  </a:cubicBezTo>
                  <a:cubicBezTo>
                    <a:pt x="25" y="0"/>
                    <a:pt x="25" y="0"/>
                    <a:pt x="25" y="0"/>
                  </a:cubicBezTo>
                  <a:cubicBezTo>
                    <a:pt x="25" y="6"/>
                    <a:pt x="25" y="6"/>
                    <a:pt x="25" y="6"/>
                  </a:cubicBezTo>
                  <a:cubicBezTo>
                    <a:pt x="4" y="6"/>
                    <a:pt x="4" y="6"/>
                    <a:pt x="4" y="6"/>
                  </a:cubicBezTo>
                  <a:cubicBezTo>
                    <a:pt x="4" y="18"/>
                    <a:pt x="4" y="18"/>
                    <a:pt x="4" y="18"/>
                  </a:cubicBezTo>
                  <a:cubicBezTo>
                    <a:pt x="3" y="28"/>
                    <a:pt x="3" y="31"/>
                    <a:pt x="0" y="36"/>
                  </a:cubicBezTo>
                  <a:cubicBezTo>
                    <a:pt x="2" y="38"/>
                    <a:pt x="2" y="38"/>
                    <a:pt x="2" y="38"/>
                  </a:cubicBezTo>
                  <a:cubicBezTo>
                    <a:pt x="6" y="33"/>
                    <a:pt x="6" y="28"/>
                    <a:pt x="7" y="18"/>
                  </a:cubicBezTo>
                  <a:cubicBezTo>
                    <a:pt x="7" y="8"/>
                    <a:pt x="7" y="8"/>
                    <a:pt x="7" y="8"/>
                  </a:cubicBezTo>
                  <a:cubicBezTo>
                    <a:pt x="25" y="8"/>
                    <a:pt x="25" y="8"/>
                    <a:pt x="25" y="8"/>
                  </a:cubicBezTo>
                  <a:cubicBezTo>
                    <a:pt x="25" y="18"/>
                    <a:pt x="26" y="23"/>
                    <a:pt x="27" y="29"/>
                  </a:cubicBezTo>
                  <a:cubicBezTo>
                    <a:pt x="25" y="32"/>
                    <a:pt x="23" y="33"/>
                    <a:pt x="19" y="35"/>
                  </a:cubicBezTo>
                  <a:lnTo>
                    <a:pt x="21" y="38"/>
                  </a:lnTo>
                  <a:close/>
                  <a:moveTo>
                    <a:pt x="24" y="30"/>
                  </a:moveTo>
                  <a:cubicBezTo>
                    <a:pt x="22" y="30"/>
                    <a:pt x="22" y="29"/>
                    <a:pt x="21" y="29"/>
                  </a:cubicBezTo>
                  <a:cubicBezTo>
                    <a:pt x="22" y="27"/>
                    <a:pt x="23" y="25"/>
                    <a:pt x="24" y="21"/>
                  </a:cubicBezTo>
                  <a:cubicBezTo>
                    <a:pt x="24" y="18"/>
                    <a:pt x="24" y="18"/>
                    <a:pt x="24" y="18"/>
                  </a:cubicBezTo>
                  <a:cubicBezTo>
                    <a:pt x="15" y="18"/>
                    <a:pt x="15" y="18"/>
                    <a:pt x="15" y="18"/>
                  </a:cubicBezTo>
                  <a:cubicBezTo>
                    <a:pt x="16" y="14"/>
                    <a:pt x="16" y="14"/>
                    <a:pt x="16" y="14"/>
                  </a:cubicBezTo>
                  <a:cubicBezTo>
                    <a:pt x="24" y="14"/>
                    <a:pt x="24" y="14"/>
                    <a:pt x="24" y="14"/>
                  </a:cubicBezTo>
                  <a:cubicBezTo>
                    <a:pt x="24" y="12"/>
                    <a:pt x="24" y="12"/>
                    <a:pt x="24" y="12"/>
                  </a:cubicBezTo>
                  <a:cubicBezTo>
                    <a:pt x="8" y="12"/>
                    <a:pt x="8" y="12"/>
                    <a:pt x="8" y="12"/>
                  </a:cubicBezTo>
                  <a:cubicBezTo>
                    <a:pt x="8" y="14"/>
                    <a:pt x="8" y="14"/>
                    <a:pt x="8" y="14"/>
                  </a:cubicBezTo>
                  <a:cubicBezTo>
                    <a:pt x="13" y="14"/>
                    <a:pt x="13" y="14"/>
                    <a:pt x="13" y="14"/>
                  </a:cubicBezTo>
                  <a:cubicBezTo>
                    <a:pt x="12" y="18"/>
                    <a:pt x="12" y="18"/>
                    <a:pt x="12" y="18"/>
                  </a:cubicBezTo>
                  <a:cubicBezTo>
                    <a:pt x="7" y="18"/>
                    <a:pt x="7" y="18"/>
                    <a:pt x="7" y="18"/>
                  </a:cubicBezTo>
                  <a:cubicBezTo>
                    <a:pt x="7" y="21"/>
                    <a:pt x="7" y="21"/>
                    <a:pt x="7" y="21"/>
                  </a:cubicBezTo>
                  <a:cubicBezTo>
                    <a:pt x="11" y="21"/>
                    <a:pt x="11" y="21"/>
                    <a:pt x="11" y="21"/>
                  </a:cubicBezTo>
                  <a:cubicBezTo>
                    <a:pt x="9" y="28"/>
                    <a:pt x="9" y="28"/>
                    <a:pt x="9" y="28"/>
                  </a:cubicBezTo>
                  <a:cubicBezTo>
                    <a:pt x="13" y="29"/>
                    <a:pt x="14" y="29"/>
                    <a:pt x="16" y="30"/>
                  </a:cubicBezTo>
                  <a:cubicBezTo>
                    <a:pt x="14" y="32"/>
                    <a:pt x="12" y="33"/>
                    <a:pt x="7" y="34"/>
                  </a:cubicBezTo>
                  <a:cubicBezTo>
                    <a:pt x="9" y="37"/>
                    <a:pt x="9" y="37"/>
                    <a:pt x="9" y="37"/>
                  </a:cubicBezTo>
                  <a:cubicBezTo>
                    <a:pt x="14" y="35"/>
                    <a:pt x="16" y="34"/>
                    <a:pt x="19" y="31"/>
                  </a:cubicBezTo>
                  <a:cubicBezTo>
                    <a:pt x="20" y="32"/>
                    <a:pt x="21" y="32"/>
                    <a:pt x="22" y="33"/>
                  </a:cubicBezTo>
                  <a:lnTo>
                    <a:pt x="24" y="30"/>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9" name="Freeform 176"/>
            <p:cNvSpPr>
              <a:spLocks noEditPoints="1"/>
            </p:cNvSpPr>
            <p:nvPr/>
          </p:nvSpPr>
          <p:spPr bwMode="auto">
            <a:xfrm>
              <a:off x="4287837" y="3043237"/>
              <a:ext cx="77788" cy="84138"/>
            </a:xfrm>
            <a:custGeom>
              <a:avLst/>
              <a:gdLst>
                <a:gd name="T0" fmla="*/ 8 w 35"/>
                <a:gd name="T1" fmla="*/ 17 h 37"/>
                <a:gd name="T2" fmla="*/ 3 w 35"/>
                <a:gd name="T3" fmla="*/ 37 h 37"/>
                <a:gd name="T4" fmla="*/ 0 w 35"/>
                <a:gd name="T5" fmla="*/ 35 h 37"/>
                <a:gd name="T6" fmla="*/ 5 w 35"/>
                <a:gd name="T7" fmla="*/ 17 h 37"/>
                <a:gd name="T8" fmla="*/ 5 w 35"/>
                <a:gd name="T9" fmla="*/ 1 h 37"/>
                <a:gd name="T10" fmla="*/ 8 w 35"/>
                <a:gd name="T11" fmla="*/ 1 h 37"/>
                <a:gd name="T12" fmla="*/ 8 w 35"/>
                <a:gd name="T13" fmla="*/ 17 h 37"/>
                <a:gd name="T14" fmla="*/ 21 w 35"/>
                <a:gd name="T15" fmla="*/ 34 h 37"/>
                <a:gd name="T16" fmla="*/ 18 w 35"/>
                <a:gd name="T17" fmla="*/ 34 h 37"/>
                <a:gd name="T18" fmla="*/ 18 w 35"/>
                <a:gd name="T19" fmla="*/ 2 h 37"/>
                <a:gd name="T20" fmla="*/ 21 w 35"/>
                <a:gd name="T21" fmla="*/ 2 h 37"/>
                <a:gd name="T22" fmla="*/ 21 w 35"/>
                <a:gd name="T23" fmla="*/ 34 h 37"/>
                <a:gd name="T24" fmla="*/ 35 w 35"/>
                <a:gd name="T25" fmla="*/ 37 h 37"/>
                <a:gd name="T26" fmla="*/ 32 w 35"/>
                <a:gd name="T27" fmla="*/ 37 h 37"/>
                <a:gd name="T28" fmla="*/ 32 w 35"/>
                <a:gd name="T29" fmla="*/ 0 h 37"/>
                <a:gd name="T30" fmla="*/ 35 w 35"/>
                <a:gd name="T31" fmla="*/ 0 h 37"/>
                <a:gd name="T32" fmla="*/ 35 w 35"/>
                <a:gd name="T3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7">
                  <a:moveTo>
                    <a:pt x="8" y="17"/>
                  </a:moveTo>
                  <a:cubicBezTo>
                    <a:pt x="8" y="28"/>
                    <a:pt x="7" y="32"/>
                    <a:pt x="3" y="37"/>
                  </a:cubicBezTo>
                  <a:cubicBezTo>
                    <a:pt x="0" y="35"/>
                    <a:pt x="0" y="35"/>
                    <a:pt x="0" y="35"/>
                  </a:cubicBezTo>
                  <a:cubicBezTo>
                    <a:pt x="4" y="30"/>
                    <a:pt x="5" y="27"/>
                    <a:pt x="5" y="17"/>
                  </a:cubicBezTo>
                  <a:cubicBezTo>
                    <a:pt x="5" y="1"/>
                    <a:pt x="5" y="1"/>
                    <a:pt x="5" y="1"/>
                  </a:cubicBezTo>
                  <a:cubicBezTo>
                    <a:pt x="8" y="1"/>
                    <a:pt x="8" y="1"/>
                    <a:pt x="8" y="1"/>
                  </a:cubicBezTo>
                  <a:lnTo>
                    <a:pt x="8" y="17"/>
                  </a:lnTo>
                  <a:close/>
                  <a:moveTo>
                    <a:pt x="21" y="34"/>
                  </a:moveTo>
                  <a:cubicBezTo>
                    <a:pt x="18" y="34"/>
                    <a:pt x="18" y="34"/>
                    <a:pt x="18" y="34"/>
                  </a:cubicBezTo>
                  <a:cubicBezTo>
                    <a:pt x="18" y="2"/>
                    <a:pt x="18" y="2"/>
                    <a:pt x="18" y="2"/>
                  </a:cubicBezTo>
                  <a:cubicBezTo>
                    <a:pt x="21" y="2"/>
                    <a:pt x="21" y="2"/>
                    <a:pt x="21" y="2"/>
                  </a:cubicBezTo>
                  <a:lnTo>
                    <a:pt x="21" y="34"/>
                  </a:lnTo>
                  <a:close/>
                  <a:moveTo>
                    <a:pt x="35" y="37"/>
                  </a:moveTo>
                  <a:cubicBezTo>
                    <a:pt x="32" y="37"/>
                    <a:pt x="32" y="37"/>
                    <a:pt x="32" y="37"/>
                  </a:cubicBezTo>
                  <a:cubicBezTo>
                    <a:pt x="32" y="0"/>
                    <a:pt x="32" y="0"/>
                    <a:pt x="32" y="0"/>
                  </a:cubicBezTo>
                  <a:cubicBezTo>
                    <a:pt x="35" y="0"/>
                    <a:pt x="35" y="0"/>
                    <a:pt x="35" y="0"/>
                  </a:cubicBezTo>
                  <a:lnTo>
                    <a:pt x="35" y="37"/>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0" name="Freeform 177"/>
            <p:cNvSpPr>
              <a:spLocks noEditPoints="1"/>
            </p:cNvSpPr>
            <p:nvPr/>
          </p:nvSpPr>
          <p:spPr bwMode="auto">
            <a:xfrm>
              <a:off x="4643437" y="3203575"/>
              <a:ext cx="80963" cy="74613"/>
            </a:xfrm>
            <a:custGeom>
              <a:avLst/>
              <a:gdLst>
                <a:gd name="T0" fmla="*/ 48 w 51"/>
                <a:gd name="T1" fmla="*/ 4 h 47"/>
                <a:gd name="T2" fmla="*/ 3 w 51"/>
                <a:gd name="T3" fmla="*/ 4 h 47"/>
                <a:gd name="T4" fmla="*/ 3 w 51"/>
                <a:gd name="T5" fmla="*/ 0 h 47"/>
                <a:gd name="T6" fmla="*/ 48 w 51"/>
                <a:gd name="T7" fmla="*/ 0 h 47"/>
                <a:gd name="T8" fmla="*/ 48 w 51"/>
                <a:gd name="T9" fmla="*/ 4 h 47"/>
                <a:gd name="T10" fmla="*/ 45 w 51"/>
                <a:gd name="T11" fmla="*/ 24 h 47"/>
                <a:gd name="T12" fmla="*/ 6 w 51"/>
                <a:gd name="T13" fmla="*/ 24 h 47"/>
                <a:gd name="T14" fmla="*/ 6 w 51"/>
                <a:gd name="T15" fmla="*/ 21 h 47"/>
                <a:gd name="T16" fmla="*/ 45 w 51"/>
                <a:gd name="T17" fmla="*/ 21 h 47"/>
                <a:gd name="T18" fmla="*/ 45 w 51"/>
                <a:gd name="T19" fmla="*/ 24 h 47"/>
                <a:gd name="T20" fmla="*/ 51 w 51"/>
                <a:gd name="T21" fmla="*/ 47 h 47"/>
                <a:gd name="T22" fmla="*/ 0 w 51"/>
                <a:gd name="T23" fmla="*/ 47 h 47"/>
                <a:gd name="T24" fmla="*/ 0 w 51"/>
                <a:gd name="T25" fmla="*/ 43 h 47"/>
                <a:gd name="T26" fmla="*/ 51 w 51"/>
                <a:gd name="T27" fmla="*/ 43 h 47"/>
                <a:gd name="T28" fmla="*/ 51 w 51"/>
                <a:gd name="T2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47">
                  <a:moveTo>
                    <a:pt x="48" y="4"/>
                  </a:moveTo>
                  <a:lnTo>
                    <a:pt x="3" y="4"/>
                  </a:lnTo>
                  <a:lnTo>
                    <a:pt x="3" y="0"/>
                  </a:lnTo>
                  <a:lnTo>
                    <a:pt x="48" y="0"/>
                  </a:lnTo>
                  <a:lnTo>
                    <a:pt x="48" y="4"/>
                  </a:lnTo>
                  <a:close/>
                  <a:moveTo>
                    <a:pt x="45" y="24"/>
                  </a:moveTo>
                  <a:lnTo>
                    <a:pt x="6" y="24"/>
                  </a:lnTo>
                  <a:lnTo>
                    <a:pt x="6" y="21"/>
                  </a:lnTo>
                  <a:lnTo>
                    <a:pt x="45" y="21"/>
                  </a:lnTo>
                  <a:lnTo>
                    <a:pt x="45" y="24"/>
                  </a:lnTo>
                  <a:close/>
                  <a:moveTo>
                    <a:pt x="51" y="47"/>
                  </a:moveTo>
                  <a:lnTo>
                    <a:pt x="0" y="47"/>
                  </a:lnTo>
                  <a:lnTo>
                    <a:pt x="0" y="43"/>
                  </a:lnTo>
                  <a:lnTo>
                    <a:pt x="51" y="43"/>
                  </a:lnTo>
                  <a:lnTo>
                    <a:pt x="51" y="47"/>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1" name="Freeform 178"/>
            <p:cNvSpPr>
              <a:spLocks noEditPoints="1"/>
            </p:cNvSpPr>
            <p:nvPr/>
          </p:nvSpPr>
          <p:spPr bwMode="auto">
            <a:xfrm>
              <a:off x="4733924" y="3197225"/>
              <a:ext cx="77788" cy="80963"/>
            </a:xfrm>
            <a:custGeom>
              <a:avLst/>
              <a:gdLst>
                <a:gd name="T0" fmla="*/ 8 w 35"/>
                <a:gd name="T1" fmla="*/ 16 h 36"/>
                <a:gd name="T2" fmla="*/ 3 w 35"/>
                <a:gd name="T3" fmla="*/ 36 h 36"/>
                <a:gd name="T4" fmla="*/ 0 w 35"/>
                <a:gd name="T5" fmla="*/ 34 h 36"/>
                <a:gd name="T6" fmla="*/ 5 w 35"/>
                <a:gd name="T7" fmla="*/ 16 h 36"/>
                <a:gd name="T8" fmla="*/ 5 w 35"/>
                <a:gd name="T9" fmla="*/ 0 h 36"/>
                <a:gd name="T10" fmla="*/ 8 w 35"/>
                <a:gd name="T11" fmla="*/ 0 h 36"/>
                <a:gd name="T12" fmla="*/ 8 w 35"/>
                <a:gd name="T13" fmla="*/ 16 h 36"/>
                <a:gd name="T14" fmla="*/ 21 w 35"/>
                <a:gd name="T15" fmla="*/ 33 h 36"/>
                <a:gd name="T16" fmla="*/ 18 w 35"/>
                <a:gd name="T17" fmla="*/ 33 h 36"/>
                <a:gd name="T18" fmla="*/ 18 w 35"/>
                <a:gd name="T19" fmla="*/ 2 h 36"/>
                <a:gd name="T20" fmla="*/ 21 w 35"/>
                <a:gd name="T21" fmla="*/ 2 h 36"/>
                <a:gd name="T22" fmla="*/ 21 w 35"/>
                <a:gd name="T23" fmla="*/ 33 h 36"/>
                <a:gd name="T24" fmla="*/ 35 w 35"/>
                <a:gd name="T25" fmla="*/ 36 h 36"/>
                <a:gd name="T26" fmla="*/ 33 w 35"/>
                <a:gd name="T27" fmla="*/ 36 h 36"/>
                <a:gd name="T28" fmla="*/ 33 w 35"/>
                <a:gd name="T29" fmla="*/ 0 h 36"/>
                <a:gd name="T30" fmla="*/ 35 w 35"/>
                <a:gd name="T31" fmla="*/ 0 h 36"/>
                <a:gd name="T32" fmla="*/ 35 w 35"/>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6">
                  <a:moveTo>
                    <a:pt x="8" y="16"/>
                  </a:moveTo>
                  <a:cubicBezTo>
                    <a:pt x="8" y="27"/>
                    <a:pt x="7" y="31"/>
                    <a:pt x="3" y="36"/>
                  </a:cubicBezTo>
                  <a:cubicBezTo>
                    <a:pt x="0" y="34"/>
                    <a:pt x="0" y="34"/>
                    <a:pt x="0" y="34"/>
                  </a:cubicBezTo>
                  <a:cubicBezTo>
                    <a:pt x="4" y="30"/>
                    <a:pt x="5" y="26"/>
                    <a:pt x="5" y="16"/>
                  </a:cubicBezTo>
                  <a:cubicBezTo>
                    <a:pt x="5" y="0"/>
                    <a:pt x="5" y="0"/>
                    <a:pt x="5" y="0"/>
                  </a:cubicBezTo>
                  <a:cubicBezTo>
                    <a:pt x="8" y="0"/>
                    <a:pt x="8" y="0"/>
                    <a:pt x="8" y="0"/>
                  </a:cubicBezTo>
                  <a:lnTo>
                    <a:pt x="8" y="16"/>
                  </a:lnTo>
                  <a:close/>
                  <a:moveTo>
                    <a:pt x="21" y="33"/>
                  </a:moveTo>
                  <a:cubicBezTo>
                    <a:pt x="18" y="33"/>
                    <a:pt x="18" y="33"/>
                    <a:pt x="18" y="33"/>
                  </a:cubicBezTo>
                  <a:cubicBezTo>
                    <a:pt x="18" y="2"/>
                    <a:pt x="18" y="2"/>
                    <a:pt x="18" y="2"/>
                  </a:cubicBezTo>
                  <a:cubicBezTo>
                    <a:pt x="21" y="2"/>
                    <a:pt x="21" y="2"/>
                    <a:pt x="21" y="2"/>
                  </a:cubicBezTo>
                  <a:lnTo>
                    <a:pt x="21" y="33"/>
                  </a:lnTo>
                  <a:close/>
                  <a:moveTo>
                    <a:pt x="35" y="36"/>
                  </a:moveTo>
                  <a:cubicBezTo>
                    <a:pt x="33" y="36"/>
                    <a:pt x="33" y="36"/>
                    <a:pt x="33" y="36"/>
                  </a:cubicBezTo>
                  <a:cubicBezTo>
                    <a:pt x="33" y="0"/>
                    <a:pt x="33" y="0"/>
                    <a:pt x="33" y="0"/>
                  </a:cubicBezTo>
                  <a:cubicBezTo>
                    <a:pt x="35" y="0"/>
                    <a:pt x="35" y="0"/>
                    <a:pt x="35" y="0"/>
                  </a:cubicBezTo>
                  <a:lnTo>
                    <a:pt x="35" y="36"/>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2" name="Freeform 179"/>
            <p:cNvSpPr>
              <a:spLocks noEditPoints="1"/>
            </p:cNvSpPr>
            <p:nvPr/>
          </p:nvSpPr>
          <p:spPr bwMode="auto">
            <a:xfrm>
              <a:off x="4825999" y="3194050"/>
              <a:ext cx="85725" cy="84138"/>
            </a:xfrm>
            <a:custGeom>
              <a:avLst/>
              <a:gdLst>
                <a:gd name="T0" fmla="*/ 30 w 38"/>
                <a:gd name="T1" fmla="*/ 34 h 37"/>
                <a:gd name="T2" fmla="*/ 8 w 38"/>
                <a:gd name="T3" fmla="*/ 34 h 37"/>
                <a:gd name="T4" fmla="*/ 8 w 38"/>
                <a:gd name="T5" fmla="*/ 24 h 37"/>
                <a:gd name="T6" fmla="*/ 30 w 38"/>
                <a:gd name="T7" fmla="*/ 24 h 37"/>
                <a:gd name="T8" fmla="*/ 30 w 38"/>
                <a:gd name="T9" fmla="*/ 34 h 37"/>
                <a:gd name="T10" fmla="*/ 9 w 38"/>
                <a:gd name="T11" fmla="*/ 16 h 37"/>
                <a:gd name="T12" fmla="*/ 29 w 38"/>
                <a:gd name="T13" fmla="*/ 16 h 37"/>
                <a:gd name="T14" fmla="*/ 29 w 38"/>
                <a:gd name="T15" fmla="*/ 13 h 37"/>
                <a:gd name="T16" fmla="*/ 9 w 38"/>
                <a:gd name="T17" fmla="*/ 13 h 37"/>
                <a:gd name="T18" fmla="*/ 9 w 38"/>
                <a:gd name="T19" fmla="*/ 16 h 37"/>
                <a:gd name="T20" fmla="*/ 2 w 38"/>
                <a:gd name="T21" fmla="*/ 16 h 37"/>
                <a:gd name="T22" fmla="*/ 19 w 38"/>
                <a:gd name="T23" fmla="*/ 3 h 37"/>
                <a:gd name="T24" fmla="*/ 36 w 38"/>
                <a:gd name="T25" fmla="*/ 16 h 37"/>
                <a:gd name="T26" fmla="*/ 38 w 38"/>
                <a:gd name="T27" fmla="*/ 14 h 37"/>
                <a:gd name="T28" fmla="*/ 20 w 38"/>
                <a:gd name="T29" fmla="*/ 0 h 37"/>
                <a:gd name="T30" fmla="*/ 18 w 38"/>
                <a:gd name="T31" fmla="*/ 0 h 37"/>
                <a:gd name="T32" fmla="*/ 0 w 38"/>
                <a:gd name="T33" fmla="*/ 14 h 37"/>
                <a:gd name="T34" fmla="*/ 2 w 38"/>
                <a:gd name="T35" fmla="*/ 16 h 37"/>
                <a:gd name="T36" fmla="*/ 33 w 38"/>
                <a:gd name="T37" fmla="*/ 37 h 37"/>
                <a:gd name="T38" fmla="*/ 33 w 38"/>
                <a:gd name="T39" fmla="*/ 21 h 37"/>
                <a:gd name="T40" fmla="*/ 5 w 38"/>
                <a:gd name="T41" fmla="*/ 21 h 37"/>
                <a:gd name="T42" fmla="*/ 5 w 38"/>
                <a:gd name="T43" fmla="*/ 37 h 37"/>
                <a:gd name="T44" fmla="*/ 33 w 38"/>
                <a:gd name="T4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37">
                  <a:moveTo>
                    <a:pt x="30" y="34"/>
                  </a:moveTo>
                  <a:cubicBezTo>
                    <a:pt x="8" y="34"/>
                    <a:pt x="8" y="34"/>
                    <a:pt x="8" y="34"/>
                  </a:cubicBezTo>
                  <a:cubicBezTo>
                    <a:pt x="8" y="24"/>
                    <a:pt x="8" y="24"/>
                    <a:pt x="8" y="24"/>
                  </a:cubicBezTo>
                  <a:cubicBezTo>
                    <a:pt x="30" y="24"/>
                    <a:pt x="30" y="24"/>
                    <a:pt x="30" y="24"/>
                  </a:cubicBezTo>
                  <a:lnTo>
                    <a:pt x="30" y="34"/>
                  </a:lnTo>
                  <a:close/>
                  <a:moveTo>
                    <a:pt x="9" y="16"/>
                  </a:moveTo>
                  <a:cubicBezTo>
                    <a:pt x="29" y="16"/>
                    <a:pt x="29" y="16"/>
                    <a:pt x="29" y="16"/>
                  </a:cubicBezTo>
                  <a:cubicBezTo>
                    <a:pt x="29" y="13"/>
                    <a:pt x="29" y="13"/>
                    <a:pt x="29" y="13"/>
                  </a:cubicBezTo>
                  <a:cubicBezTo>
                    <a:pt x="9" y="13"/>
                    <a:pt x="9" y="13"/>
                    <a:pt x="9" y="13"/>
                  </a:cubicBezTo>
                  <a:lnTo>
                    <a:pt x="9" y="16"/>
                  </a:lnTo>
                  <a:close/>
                  <a:moveTo>
                    <a:pt x="2" y="16"/>
                  </a:moveTo>
                  <a:cubicBezTo>
                    <a:pt x="9" y="13"/>
                    <a:pt x="14" y="9"/>
                    <a:pt x="19" y="3"/>
                  </a:cubicBezTo>
                  <a:cubicBezTo>
                    <a:pt x="24" y="9"/>
                    <a:pt x="30" y="13"/>
                    <a:pt x="36" y="16"/>
                  </a:cubicBezTo>
                  <a:cubicBezTo>
                    <a:pt x="38" y="14"/>
                    <a:pt x="38" y="14"/>
                    <a:pt x="38" y="14"/>
                  </a:cubicBezTo>
                  <a:cubicBezTo>
                    <a:pt x="31" y="10"/>
                    <a:pt x="26" y="7"/>
                    <a:pt x="20" y="0"/>
                  </a:cubicBezTo>
                  <a:cubicBezTo>
                    <a:pt x="18" y="0"/>
                    <a:pt x="18" y="0"/>
                    <a:pt x="18" y="0"/>
                  </a:cubicBezTo>
                  <a:cubicBezTo>
                    <a:pt x="13" y="7"/>
                    <a:pt x="7" y="11"/>
                    <a:pt x="0" y="14"/>
                  </a:cubicBezTo>
                  <a:lnTo>
                    <a:pt x="2" y="16"/>
                  </a:lnTo>
                  <a:close/>
                  <a:moveTo>
                    <a:pt x="33" y="37"/>
                  </a:moveTo>
                  <a:cubicBezTo>
                    <a:pt x="33" y="21"/>
                    <a:pt x="33" y="21"/>
                    <a:pt x="33" y="21"/>
                  </a:cubicBezTo>
                  <a:cubicBezTo>
                    <a:pt x="5" y="21"/>
                    <a:pt x="5" y="21"/>
                    <a:pt x="5" y="21"/>
                  </a:cubicBezTo>
                  <a:cubicBezTo>
                    <a:pt x="5" y="37"/>
                    <a:pt x="5" y="37"/>
                    <a:pt x="5" y="37"/>
                  </a:cubicBezTo>
                  <a:lnTo>
                    <a:pt x="33" y="37"/>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3" name="Freeform 180"/>
            <p:cNvSpPr>
              <a:spLocks noEditPoints="1"/>
            </p:cNvSpPr>
            <p:nvPr/>
          </p:nvSpPr>
          <p:spPr bwMode="auto">
            <a:xfrm>
              <a:off x="4919662" y="3197225"/>
              <a:ext cx="84138" cy="80963"/>
            </a:xfrm>
            <a:custGeom>
              <a:avLst/>
              <a:gdLst>
                <a:gd name="T0" fmla="*/ 21 w 37"/>
                <a:gd name="T1" fmla="*/ 3 h 36"/>
                <a:gd name="T2" fmla="*/ 21 w 37"/>
                <a:gd name="T3" fmla="*/ 0 h 36"/>
                <a:gd name="T4" fmla="*/ 24 w 37"/>
                <a:gd name="T5" fmla="*/ 0 h 36"/>
                <a:gd name="T6" fmla="*/ 24 w 37"/>
                <a:gd name="T7" fmla="*/ 3 h 36"/>
                <a:gd name="T8" fmla="*/ 36 w 37"/>
                <a:gd name="T9" fmla="*/ 3 h 36"/>
                <a:gd name="T10" fmla="*/ 36 w 37"/>
                <a:gd name="T11" fmla="*/ 6 h 36"/>
                <a:gd name="T12" fmla="*/ 21 w 37"/>
                <a:gd name="T13" fmla="*/ 6 h 36"/>
                <a:gd name="T14" fmla="*/ 17 w 37"/>
                <a:gd name="T15" fmla="*/ 14 h 36"/>
                <a:gd name="T16" fmla="*/ 30 w 37"/>
                <a:gd name="T17" fmla="*/ 13 h 36"/>
                <a:gd name="T18" fmla="*/ 27 w 37"/>
                <a:gd name="T19" fmla="*/ 9 h 36"/>
                <a:gd name="T20" fmla="*/ 29 w 37"/>
                <a:gd name="T21" fmla="*/ 7 h 36"/>
                <a:gd name="T22" fmla="*/ 36 w 37"/>
                <a:gd name="T23" fmla="*/ 16 h 36"/>
                <a:gd name="T24" fmla="*/ 34 w 37"/>
                <a:gd name="T25" fmla="*/ 18 h 36"/>
                <a:gd name="T26" fmla="*/ 32 w 37"/>
                <a:gd name="T27" fmla="*/ 15 h 36"/>
                <a:gd name="T28" fmla="*/ 10 w 37"/>
                <a:gd name="T29" fmla="*/ 17 h 36"/>
                <a:gd name="T30" fmla="*/ 10 w 37"/>
                <a:gd name="T31" fmla="*/ 14 h 36"/>
                <a:gd name="T32" fmla="*/ 13 w 37"/>
                <a:gd name="T33" fmla="*/ 14 h 36"/>
                <a:gd name="T34" fmla="*/ 18 w 37"/>
                <a:gd name="T35" fmla="*/ 6 h 36"/>
                <a:gd name="T36" fmla="*/ 10 w 37"/>
                <a:gd name="T37" fmla="*/ 6 h 36"/>
                <a:gd name="T38" fmla="*/ 10 w 37"/>
                <a:gd name="T39" fmla="*/ 3 h 36"/>
                <a:gd name="T40" fmla="*/ 21 w 37"/>
                <a:gd name="T41" fmla="*/ 3 h 36"/>
                <a:gd name="T42" fmla="*/ 15 w 37"/>
                <a:gd name="T43" fmla="*/ 17 h 36"/>
                <a:gd name="T44" fmla="*/ 15 w 37"/>
                <a:gd name="T45" fmla="*/ 20 h 36"/>
                <a:gd name="T46" fmla="*/ 9 w 37"/>
                <a:gd name="T47" fmla="*/ 36 h 36"/>
                <a:gd name="T48" fmla="*/ 7 w 37"/>
                <a:gd name="T49" fmla="*/ 34 h 36"/>
                <a:gd name="T50" fmla="*/ 12 w 37"/>
                <a:gd name="T51" fmla="*/ 20 h 36"/>
                <a:gd name="T52" fmla="*/ 12 w 37"/>
                <a:gd name="T53" fmla="*/ 17 h 36"/>
                <a:gd name="T54" fmla="*/ 15 w 37"/>
                <a:gd name="T55" fmla="*/ 17 h 36"/>
                <a:gd name="T56" fmla="*/ 23 w 37"/>
                <a:gd name="T57" fmla="*/ 35 h 36"/>
                <a:gd name="T58" fmla="*/ 20 w 37"/>
                <a:gd name="T59" fmla="*/ 35 h 36"/>
                <a:gd name="T60" fmla="*/ 20 w 37"/>
                <a:gd name="T61" fmla="*/ 17 h 36"/>
                <a:gd name="T62" fmla="*/ 23 w 37"/>
                <a:gd name="T63" fmla="*/ 17 h 36"/>
                <a:gd name="T64" fmla="*/ 23 w 37"/>
                <a:gd name="T65" fmla="*/ 35 h 36"/>
                <a:gd name="T66" fmla="*/ 31 w 37"/>
                <a:gd name="T67" fmla="*/ 32 h 36"/>
                <a:gd name="T68" fmla="*/ 32 w 37"/>
                <a:gd name="T69" fmla="*/ 33 h 36"/>
                <a:gd name="T70" fmla="*/ 33 w 37"/>
                <a:gd name="T71" fmla="*/ 33 h 36"/>
                <a:gd name="T72" fmla="*/ 34 w 37"/>
                <a:gd name="T73" fmla="*/ 30 h 36"/>
                <a:gd name="T74" fmla="*/ 34 w 37"/>
                <a:gd name="T75" fmla="*/ 26 h 36"/>
                <a:gd name="T76" fmla="*/ 37 w 37"/>
                <a:gd name="T77" fmla="*/ 28 h 36"/>
                <a:gd name="T78" fmla="*/ 37 w 37"/>
                <a:gd name="T79" fmla="*/ 31 h 36"/>
                <a:gd name="T80" fmla="*/ 33 w 37"/>
                <a:gd name="T81" fmla="*/ 36 h 36"/>
                <a:gd name="T82" fmla="*/ 31 w 37"/>
                <a:gd name="T83" fmla="*/ 36 h 36"/>
                <a:gd name="T84" fmla="*/ 28 w 37"/>
                <a:gd name="T85" fmla="*/ 33 h 36"/>
                <a:gd name="T86" fmla="*/ 28 w 37"/>
                <a:gd name="T87" fmla="*/ 17 h 36"/>
                <a:gd name="T88" fmla="*/ 31 w 37"/>
                <a:gd name="T89" fmla="*/ 17 h 36"/>
                <a:gd name="T90" fmla="*/ 31 w 37"/>
                <a:gd name="T91" fmla="*/ 32 h 36"/>
                <a:gd name="T92" fmla="*/ 0 w 37"/>
                <a:gd name="T93" fmla="*/ 34 h 36"/>
                <a:gd name="T94" fmla="*/ 5 w 37"/>
                <a:gd name="T95" fmla="*/ 19 h 36"/>
                <a:gd name="T96" fmla="*/ 8 w 37"/>
                <a:gd name="T97" fmla="*/ 21 h 36"/>
                <a:gd name="T98" fmla="*/ 3 w 37"/>
                <a:gd name="T99" fmla="*/ 36 h 36"/>
                <a:gd name="T100" fmla="*/ 0 w 37"/>
                <a:gd name="T101" fmla="*/ 34 h 36"/>
                <a:gd name="T102" fmla="*/ 1 w 37"/>
                <a:gd name="T103" fmla="*/ 10 h 36"/>
                <a:gd name="T104" fmla="*/ 8 w 37"/>
                <a:gd name="T105" fmla="*/ 15 h 36"/>
                <a:gd name="T106" fmla="*/ 7 w 37"/>
                <a:gd name="T107" fmla="*/ 18 h 36"/>
                <a:gd name="T108" fmla="*/ 0 w 37"/>
                <a:gd name="T109" fmla="*/ 13 h 36"/>
                <a:gd name="T110" fmla="*/ 1 w 37"/>
                <a:gd name="T111" fmla="*/ 10 h 36"/>
                <a:gd name="T112" fmla="*/ 3 w 37"/>
                <a:gd name="T113" fmla="*/ 0 h 36"/>
                <a:gd name="T114" fmla="*/ 9 w 37"/>
                <a:gd name="T115" fmla="*/ 4 h 36"/>
                <a:gd name="T116" fmla="*/ 8 w 37"/>
                <a:gd name="T117" fmla="*/ 7 h 36"/>
                <a:gd name="T118" fmla="*/ 1 w 37"/>
                <a:gd name="T119" fmla="*/ 2 h 36"/>
                <a:gd name="T120" fmla="*/ 3 w 37"/>
                <a:gd name="T1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36">
                  <a:moveTo>
                    <a:pt x="21" y="3"/>
                  </a:moveTo>
                  <a:cubicBezTo>
                    <a:pt x="21" y="0"/>
                    <a:pt x="21" y="0"/>
                    <a:pt x="21" y="0"/>
                  </a:cubicBezTo>
                  <a:cubicBezTo>
                    <a:pt x="24" y="0"/>
                    <a:pt x="24" y="0"/>
                    <a:pt x="24" y="0"/>
                  </a:cubicBezTo>
                  <a:cubicBezTo>
                    <a:pt x="24" y="3"/>
                    <a:pt x="24" y="3"/>
                    <a:pt x="24" y="3"/>
                  </a:cubicBezTo>
                  <a:cubicBezTo>
                    <a:pt x="36" y="3"/>
                    <a:pt x="36" y="3"/>
                    <a:pt x="36" y="3"/>
                  </a:cubicBezTo>
                  <a:cubicBezTo>
                    <a:pt x="36" y="6"/>
                    <a:pt x="36" y="6"/>
                    <a:pt x="36" y="6"/>
                  </a:cubicBezTo>
                  <a:cubicBezTo>
                    <a:pt x="21" y="6"/>
                    <a:pt x="21" y="6"/>
                    <a:pt x="21" y="6"/>
                  </a:cubicBezTo>
                  <a:cubicBezTo>
                    <a:pt x="20" y="9"/>
                    <a:pt x="19" y="11"/>
                    <a:pt x="17" y="14"/>
                  </a:cubicBezTo>
                  <a:cubicBezTo>
                    <a:pt x="24" y="13"/>
                    <a:pt x="27" y="13"/>
                    <a:pt x="30" y="13"/>
                  </a:cubicBezTo>
                  <a:cubicBezTo>
                    <a:pt x="29" y="11"/>
                    <a:pt x="29" y="11"/>
                    <a:pt x="27" y="9"/>
                  </a:cubicBezTo>
                  <a:cubicBezTo>
                    <a:pt x="29" y="7"/>
                    <a:pt x="29" y="7"/>
                    <a:pt x="29" y="7"/>
                  </a:cubicBezTo>
                  <a:cubicBezTo>
                    <a:pt x="32" y="10"/>
                    <a:pt x="34" y="12"/>
                    <a:pt x="36" y="16"/>
                  </a:cubicBezTo>
                  <a:cubicBezTo>
                    <a:pt x="34" y="18"/>
                    <a:pt x="34" y="18"/>
                    <a:pt x="34" y="18"/>
                  </a:cubicBezTo>
                  <a:cubicBezTo>
                    <a:pt x="33" y="16"/>
                    <a:pt x="33" y="16"/>
                    <a:pt x="32" y="15"/>
                  </a:cubicBezTo>
                  <a:cubicBezTo>
                    <a:pt x="26" y="16"/>
                    <a:pt x="22" y="16"/>
                    <a:pt x="10" y="17"/>
                  </a:cubicBezTo>
                  <a:cubicBezTo>
                    <a:pt x="10" y="14"/>
                    <a:pt x="10" y="14"/>
                    <a:pt x="10" y="14"/>
                  </a:cubicBezTo>
                  <a:cubicBezTo>
                    <a:pt x="13" y="14"/>
                    <a:pt x="13" y="14"/>
                    <a:pt x="13" y="14"/>
                  </a:cubicBezTo>
                  <a:cubicBezTo>
                    <a:pt x="16" y="10"/>
                    <a:pt x="17" y="9"/>
                    <a:pt x="18" y="6"/>
                  </a:cubicBezTo>
                  <a:cubicBezTo>
                    <a:pt x="10" y="6"/>
                    <a:pt x="10" y="6"/>
                    <a:pt x="10" y="6"/>
                  </a:cubicBezTo>
                  <a:cubicBezTo>
                    <a:pt x="10" y="3"/>
                    <a:pt x="10" y="3"/>
                    <a:pt x="10" y="3"/>
                  </a:cubicBezTo>
                  <a:lnTo>
                    <a:pt x="21" y="3"/>
                  </a:lnTo>
                  <a:close/>
                  <a:moveTo>
                    <a:pt x="15" y="17"/>
                  </a:moveTo>
                  <a:cubicBezTo>
                    <a:pt x="15" y="20"/>
                    <a:pt x="15" y="20"/>
                    <a:pt x="15" y="20"/>
                  </a:cubicBezTo>
                  <a:cubicBezTo>
                    <a:pt x="15" y="29"/>
                    <a:pt x="14" y="32"/>
                    <a:pt x="9" y="36"/>
                  </a:cubicBezTo>
                  <a:cubicBezTo>
                    <a:pt x="7" y="34"/>
                    <a:pt x="7" y="34"/>
                    <a:pt x="7" y="34"/>
                  </a:cubicBezTo>
                  <a:cubicBezTo>
                    <a:pt x="11" y="31"/>
                    <a:pt x="12" y="28"/>
                    <a:pt x="12" y="20"/>
                  </a:cubicBezTo>
                  <a:cubicBezTo>
                    <a:pt x="12" y="17"/>
                    <a:pt x="12" y="17"/>
                    <a:pt x="12" y="17"/>
                  </a:cubicBezTo>
                  <a:lnTo>
                    <a:pt x="15" y="17"/>
                  </a:lnTo>
                  <a:close/>
                  <a:moveTo>
                    <a:pt x="23" y="35"/>
                  </a:moveTo>
                  <a:cubicBezTo>
                    <a:pt x="20" y="35"/>
                    <a:pt x="20" y="35"/>
                    <a:pt x="20" y="35"/>
                  </a:cubicBezTo>
                  <a:cubicBezTo>
                    <a:pt x="20" y="17"/>
                    <a:pt x="20" y="17"/>
                    <a:pt x="20" y="17"/>
                  </a:cubicBezTo>
                  <a:cubicBezTo>
                    <a:pt x="23" y="17"/>
                    <a:pt x="23" y="17"/>
                    <a:pt x="23" y="17"/>
                  </a:cubicBezTo>
                  <a:lnTo>
                    <a:pt x="23" y="35"/>
                  </a:lnTo>
                  <a:close/>
                  <a:moveTo>
                    <a:pt x="31" y="32"/>
                  </a:moveTo>
                  <a:cubicBezTo>
                    <a:pt x="31" y="33"/>
                    <a:pt x="31" y="33"/>
                    <a:pt x="32" y="33"/>
                  </a:cubicBezTo>
                  <a:cubicBezTo>
                    <a:pt x="33" y="33"/>
                    <a:pt x="33" y="33"/>
                    <a:pt x="33" y="33"/>
                  </a:cubicBezTo>
                  <a:cubicBezTo>
                    <a:pt x="34" y="33"/>
                    <a:pt x="34" y="33"/>
                    <a:pt x="34" y="30"/>
                  </a:cubicBezTo>
                  <a:cubicBezTo>
                    <a:pt x="34" y="26"/>
                    <a:pt x="34" y="26"/>
                    <a:pt x="34" y="26"/>
                  </a:cubicBezTo>
                  <a:cubicBezTo>
                    <a:pt x="37" y="28"/>
                    <a:pt x="37" y="28"/>
                    <a:pt x="37" y="28"/>
                  </a:cubicBezTo>
                  <a:cubicBezTo>
                    <a:pt x="37" y="31"/>
                    <a:pt x="37" y="31"/>
                    <a:pt x="37" y="31"/>
                  </a:cubicBezTo>
                  <a:cubicBezTo>
                    <a:pt x="37" y="35"/>
                    <a:pt x="36" y="36"/>
                    <a:pt x="33" y="36"/>
                  </a:cubicBezTo>
                  <a:cubicBezTo>
                    <a:pt x="31" y="36"/>
                    <a:pt x="31" y="36"/>
                    <a:pt x="31" y="36"/>
                  </a:cubicBezTo>
                  <a:cubicBezTo>
                    <a:pt x="29" y="36"/>
                    <a:pt x="28" y="35"/>
                    <a:pt x="28" y="33"/>
                  </a:cubicBezTo>
                  <a:cubicBezTo>
                    <a:pt x="28" y="17"/>
                    <a:pt x="28" y="17"/>
                    <a:pt x="28" y="17"/>
                  </a:cubicBezTo>
                  <a:cubicBezTo>
                    <a:pt x="31" y="17"/>
                    <a:pt x="31" y="17"/>
                    <a:pt x="31" y="17"/>
                  </a:cubicBezTo>
                  <a:lnTo>
                    <a:pt x="31" y="32"/>
                  </a:lnTo>
                  <a:close/>
                  <a:moveTo>
                    <a:pt x="0" y="34"/>
                  </a:moveTo>
                  <a:cubicBezTo>
                    <a:pt x="3" y="29"/>
                    <a:pt x="4" y="26"/>
                    <a:pt x="5" y="19"/>
                  </a:cubicBezTo>
                  <a:cubicBezTo>
                    <a:pt x="8" y="21"/>
                    <a:pt x="8" y="21"/>
                    <a:pt x="8" y="21"/>
                  </a:cubicBezTo>
                  <a:cubicBezTo>
                    <a:pt x="6" y="28"/>
                    <a:pt x="5" y="31"/>
                    <a:pt x="3" y="36"/>
                  </a:cubicBezTo>
                  <a:lnTo>
                    <a:pt x="0" y="34"/>
                  </a:lnTo>
                  <a:close/>
                  <a:moveTo>
                    <a:pt x="1" y="10"/>
                  </a:moveTo>
                  <a:cubicBezTo>
                    <a:pt x="5" y="12"/>
                    <a:pt x="6" y="13"/>
                    <a:pt x="8" y="15"/>
                  </a:cubicBezTo>
                  <a:cubicBezTo>
                    <a:pt x="7" y="18"/>
                    <a:pt x="7" y="18"/>
                    <a:pt x="7" y="18"/>
                  </a:cubicBezTo>
                  <a:cubicBezTo>
                    <a:pt x="5" y="16"/>
                    <a:pt x="4" y="15"/>
                    <a:pt x="0" y="13"/>
                  </a:cubicBezTo>
                  <a:lnTo>
                    <a:pt x="1" y="10"/>
                  </a:lnTo>
                  <a:close/>
                  <a:moveTo>
                    <a:pt x="3" y="0"/>
                  </a:moveTo>
                  <a:cubicBezTo>
                    <a:pt x="6" y="2"/>
                    <a:pt x="7" y="2"/>
                    <a:pt x="9" y="4"/>
                  </a:cubicBezTo>
                  <a:cubicBezTo>
                    <a:pt x="8" y="7"/>
                    <a:pt x="8" y="7"/>
                    <a:pt x="8" y="7"/>
                  </a:cubicBezTo>
                  <a:cubicBezTo>
                    <a:pt x="5" y="5"/>
                    <a:pt x="4" y="4"/>
                    <a:pt x="1" y="2"/>
                  </a:cubicBezTo>
                  <a:lnTo>
                    <a:pt x="3" y="0"/>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4" name="Freeform 181"/>
            <p:cNvSpPr>
              <a:spLocks/>
            </p:cNvSpPr>
            <p:nvPr/>
          </p:nvSpPr>
          <p:spPr bwMode="auto">
            <a:xfrm>
              <a:off x="4556124" y="3298825"/>
              <a:ext cx="14288" cy="49213"/>
            </a:xfrm>
            <a:custGeom>
              <a:avLst/>
              <a:gdLst>
                <a:gd name="T0" fmla="*/ 7 w 7"/>
                <a:gd name="T1" fmla="*/ 21 h 22"/>
                <a:gd name="T2" fmla="*/ 4 w 7"/>
                <a:gd name="T3" fmla="*/ 18 h 22"/>
                <a:gd name="T4" fmla="*/ 2 w 7"/>
                <a:gd name="T5" fmla="*/ 11 h 22"/>
                <a:gd name="T6" fmla="*/ 4 w 7"/>
                <a:gd name="T7" fmla="*/ 5 h 22"/>
                <a:gd name="T8" fmla="*/ 7 w 7"/>
                <a:gd name="T9" fmla="*/ 1 h 22"/>
                <a:gd name="T10" fmla="*/ 6 w 7"/>
                <a:gd name="T11" fmla="*/ 0 h 22"/>
                <a:gd name="T12" fmla="*/ 0 w 7"/>
                <a:gd name="T13" fmla="*/ 11 h 22"/>
                <a:gd name="T14" fmla="*/ 6 w 7"/>
                <a:gd name="T15" fmla="*/ 22 h 22"/>
                <a:gd name="T16" fmla="*/ 7 w 7"/>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2">
                  <a:moveTo>
                    <a:pt x="7" y="21"/>
                  </a:moveTo>
                  <a:cubicBezTo>
                    <a:pt x="6" y="20"/>
                    <a:pt x="5" y="19"/>
                    <a:pt x="4" y="18"/>
                  </a:cubicBezTo>
                  <a:cubicBezTo>
                    <a:pt x="3" y="16"/>
                    <a:pt x="2" y="14"/>
                    <a:pt x="2" y="11"/>
                  </a:cubicBezTo>
                  <a:cubicBezTo>
                    <a:pt x="2" y="9"/>
                    <a:pt x="3" y="7"/>
                    <a:pt x="4" y="5"/>
                  </a:cubicBezTo>
                  <a:cubicBezTo>
                    <a:pt x="5" y="4"/>
                    <a:pt x="5" y="3"/>
                    <a:pt x="7" y="1"/>
                  </a:cubicBezTo>
                  <a:cubicBezTo>
                    <a:pt x="6" y="0"/>
                    <a:pt x="6" y="0"/>
                    <a:pt x="6" y="0"/>
                  </a:cubicBezTo>
                  <a:cubicBezTo>
                    <a:pt x="2" y="3"/>
                    <a:pt x="0" y="7"/>
                    <a:pt x="0" y="11"/>
                  </a:cubicBezTo>
                  <a:cubicBezTo>
                    <a:pt x="0" y="16"/>
                    <a:pt x="2" y="19"/>
                    <a:pt x="6" y="22"/>
                  </a:cubicBezTo>
                  <a:lnTo>
                    <a:pt x="7" y="21"/>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5" name="Freeform 182"/>
            <p:cNvSpPr>
              <a:spLocks noEditPoints="1"/>
            </p:cNvSpPr>
            <p:nvPr/>
          </p:nvSpPr>
          <p:spPr bwMode="auto">
            <a:xfrm>
              <a:off x="4575174" y="3298825"/>
              <a:ext cx="49213" cy="49213"/>
            </a:xfrm>
            <a:custGeom>
              <a:avLst/>
              <a:gdLst>
                <a:gd name="T0" fmla="*/ 2 w 22"/>
                <a:gd name="T1" fmla="*/ 4 h 22"/>
                <a:gd name="T2" fmla="*/ 2 w 22"/>
                <a:gd name="T3" fmla="*/ 8 h 22"/>
                <a:gd name="T4" fmla="*/ 1 w 22"/>
                <a:gd name="T5" fmla="*/ 8 h 22"/>
                <a:gd name="T6" fmla="*/ 1 w 22"/>
                <a:gd name="T7" fmla="*/ 2 h 22"/>
                <a:gd name="T8" fmla="*/ 10 w 22"/>
                <a:gd name="T9" fmla="*/ 2 h 22"/>
                <a:gd name="T10" fmla="*/ 10 w 22"/>
                <a:gd name="T11" fmla="*/ 0 h 22"/>
                <a:gd name="T12" fmla="*/ 12 w 22"/>
                <a:gd name="T13" fmla="*/ 0 h 22"/>
                <a:gd name="T14" fmla="*/ 12 w 22"/>
                <a:gd name="T15" fmla="*/ 2 h 22"/>
                <a:gd name="T16" fmla="*/ 21 w 22"/>
                <a:gd name="T17" fmla="*/ 2 h 22"/>
                <a:gd name="T18" fmla="*/ 21 w 22"/>
                <a:gd name="T19" fmla="*/ 8 h 22"/>
                <a:gd name="T20" fmla="*/ 19 w 22"/>
                <a:gd name="T21" fmla="*/ 8 h 22"/>
                <a:gd name="T22" fmla="*/ 19 w 22"/>
                <a:gd name="T23" fmla="*/ 4 h 22"/>
                <a:gd name="T24" fmla="*/ 2 w 22"/>
                <a:gd name="T25" fmla="*/ 4 h 22"/>
                <a:gd name="T26" fmla="*/ 12 w 22"/>
                <a:gd name="T27" fmla="*/ 8 h 22"/>
                <a:gd name="T28" fmla="*/ 12 w 22"/>
                <a:gd name="T29" fmla="*/ 12 h 22"/>
                <a:gd name="T30" fmla="*/ 22 w 22"/>
                <a:gd name="T31" fmla="*/ 12 h 22"/>
                <a:gd name="T32" fmla="*/ 22 w 22"/>
                <a:gd name="T33" fmla="*/ 14 h 22"/>
                <a:gd name="T34" fmla="*/ 12 w 22"/>
                <a:gd name="T35" fmla="*/ 14 h 22"/>
                <a:gd name="T36" fmla="*/ 12 w 22"/>
                <a:gd name="T37" fmla="*/ 20 h 22"/>
                <a:gd name="T38" fmla="*/ 8 w 22"/>
                <a:gd name="T39" fmla="*/ 22 h 22"/>
                <a:gd name="T40" fmla="*/ 6 w 22"/>
                <a:gd name="T41" fmla="*/ 22 h 22"/>
                <a:gd name="T42" fmla="*/ 5 w 22"/>
                <a:gd name="T43" fmla="*/ 20 h 22"/>
                <a:gd name="T44" fmla="*/ 7 w 22"/>
                <a:gd name="T45" fmla="*/ 20 h 22"/>
                <a:gd name="T46" fmla="*/ 9 w 22"/>
                <a:gd name="T47" fmla="*/ 20 h 22"/>
                <a:gd name="T48" fmla="*/ 10 w 22"/>
                <a:gd name="T49" fmla="*/ 19 h 22"/>
                <a:gd name="T50" fmla="*/ 10 w 22"/>
                <a:gd name="T51" fmla="*/ 14 h 22"/>
                <a:gd name="T52" fmla="*/ 0 w 22"/>
                <a:gd name="T53" fmla="*/ 14 h 22"/>
                <a:gd name="T54" fmla="*/ 0 w 22"/>
                <a:gd name="T55" fmla="*/ 12 h 22"/>
                <a:gd name="T56" fmla="*/ 10 w 22"/>
                <a:gd name="T57" fmla="*/ 12 h 22"/>
                <a:gd name="T58" fmla="*/ 10 w 22"/>
                <a:gd name="T59" fmla="*/ 8 h 22"/>
                <a:gd name="T60" fmla="*/ 4 w 22"/>
                <a:gd name="T61" fmla="*/ 8 h 22"/>
                <a:gd name="T62" fmla="*/ 4 w 22"/>
                <a:gd name="T63" fmla="*/ 6 h 22"/>
                <a:gd name="T64" fmla="*/ 18 w 22"/>
                <a:gd name="T65" fmla="*/ 6 h 22"/>
                <a:gd name="T66" fmla="*/ 18 w 22"/>
                <a:gd name="T67" fmla="*/ 8 h 22"/>
                <a:gd name="T68" fmla="*/ 12 w 22"/>
                <a:gd name="T6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2">
                  <a:moveTo>
                    <a:pt x="2" y="4"/>
                  </a:moveTo>
                  <a:cubicBezTo>
                    <a:pt x="2" y="8"/>
                    <a:pt x="2" y="8"/>
                    <a:pt x="2" y="8"/>
                  </a:cubicBezTo>
                  <a:cubicBezTo>
                    <a:pt x="1" y="8"/>
                    <a:pt x="1" y="8"/>
                    <a:pt x="1" y="8"/>
                  </a:cubicBezTo>
                  <a:cubicBezTo>
                    <a:pt x="1" y="2"/>
                    <a:pt x="1" y="2"/>
                    <a:pt x="1" y="2"/>
                  </a:cubicBezTo>
                  <a:cubicBezTo>
                    <a:pt x="10" y="2"/>
                    <a:pt x="10" y="2"/>
                    <a:pt x="10" y="2"/>
                  </a:cubicBezTo>
                  <a:cubicBezTo>
                    <a:pt x="10" y="0"/>
                    <a:pt x="10" y="0"/>
                    <a:pt x="10" y="0"/>
                  </a:cubicBezTo>
                  <a:cubicBezTo>
                    <a:pt x="12" y="0"/>
                    <a:pt x="12" y="0"/>
                    <a:pt x="12" y="0"/>
                  </a:cubicBezTo>
                  <a:cubicBezTo>
                    <a:pt x="12" y="2"/>
                    <a:pt x="12" y="2"/>
                    <a:pt x="12" y="2"/>
                  </a:cubicBezTo>
                  <a:cubicBezTo>
                    <a:pt x="21" y="2"/>
                    <a:pt x="21" y="2"/>
                    <a:pt x="21" y="2"/>
                  </a:cubicBezTo>
                  <a:cubicBezTo>
                    <a:pt x="21" y="8"/>
                    <a:pt x="21" y="8"/>
                    <a:pt x="21" y="8"/>
                  </a:cubicBezTo>
                  <a:cubicBezTo>
                    <a:pt x="19" y="8"/>
                    <a:pt x="19" y="8"/>
                    <a:pt x="19" y="8"/>
                  </a:cubicBezTo>
                  <a:cubicBezTo>
                    <a:pt x="19" y="4"/>
                    <a:pt x="19" y="4"/>
                    <a:pt x="19" y="4"/>
                  </a:cubicBezTo>
                  <a:lnTo>
                    <a:pt x="2" y="4"/>
                  </a:lnTo>
                  <a:close/>
                  <a:moveTo>
                    <a:pt x="12" y="8"/>
                  </a:moveTo>
                  <a:cubicBezTo>
                    <a:pt x="12" y="12"/>
                    <a:pt x="12" y="12"/>
                    <a:pt x="12" y="12"/>
                  </a:cubicBezTo>
                  <a:cubicBezTo>
                    <a:pt x="22" y="12"/>
                    <a:pt x="22" y="12"/>
                    <a:pt x="22" y="12"/>
                  </a:cubicBezTo>
                  <a:cubicBezTo>
                    <a:pt x="22" y="14"/>
                    <a:pt x="22" y="14"/>
                    <a:pt x="22" y="14"/>
                  </a:cubicBezTo>
                  <a:cubicBezTo>
                    <a:pt x="12" y="14"/>
                    <a:pt x="12" y="14"/>
                    <a:pt x="12" y="14"/>
                  </a:cubicBezTo>
                  <a:cubicBezTo>
                    <a:pt x="12" y="20"/>
                    <a:pt x="12" y="20"/>
                    <a:pt x="12" y="20"/>
                  </a:cubicBezTo>
                  <a:cubicBezTo>
                    <a:pt x="12" y="22"/>
                    <a:pt x="11" y="22"/>
                    <a:pt x="8" y="22"/>
                  </a:cubicBezTo>
                  <a:cubicBezTo>
                    <a:pt x="6" y="22"/>
                    <a:pt x="6" y="22"/>
                    <a:pt x="6" y="22"/>
                  </a:cubicBezTo>
                  <a:cubicBezTo>
                    <a:pt x="5" y="20"/>
                    <a:pt x="5" y="20"/>
                    <a:pt x="5" y="20"/>
                  </a:cubicBezTo>
                  <a:cubicBezTo>
                    <a:pt x="7" y="20"/>
                    <a:pt x="7" y="20"/>
                    <a:pt x="7" y="20"/>
                  </a:cubicBezTo>
                  <a:cubicBezTo>
                    <a:pt x="8" y="20"/>
                    <a:pt x="8" y="20"/>
                    <a:pt x="9" y="20"/>
                  </a:cubicBezTo>
                  <a:cubicBezTo>
                    <a:pt x="10" y="20"/>
                    <a:pt x="10" y="20"/>
                    <a:pt x="10" y="19"/>
                  </a:cubicBezTo>
                  <a:cubicBezTo>
                    <a:pt x="10" y="14"/>
                    <a:pt x="10" y="14"/>
                    <a:pt x="10" y="14"/>
                  </a:cubicBezTo>
                  <a:cubicBezTo>
                    <a:pt x="0" y="14"/>
                    <a:pt x="0" y="14"/>
                    <a:pt x="0" y="14"/>
                  </a:cubicBezTo>
                  <a:cubicBezTo>
                    <a:pt x="0" y="12"/>
                    <a:pt x="0" y="12"/>
                    <a:pt x="0" y="12"/>
                  </a:cubicBezTo>
                  <a:cubicBezTo>
                    <a:pt x="10" y="12"/>
                    <a:pt x="10" y="12"/>
                    <a:pt x="10" y="12"/>
                  </a:cubicBezTo>
                  <a:cubicBezTo>
                    <a:pt x="10" y="8"/>
                    <a:pt x="10" y="8"/>
                    <a:pt x="10" y="8"/>
                  </a:cubicBezTo>
                  <a:cubicBezTo>
                    <a:pt x="4" y="8"/>
                    <a:pt x="4" y="8"/>
                    <a:pt x="4" y="8"/>
                  </a:cubicBezTo>
                  <a:cubicBezTo>
                    <a:pt x="4" y="6"/>
                    <a:pt x="4" y="6"/>
                    <a:pt x="4" y="6"/>
                  </a:cubicBezTo>
                  <a:cubicBezTo>
                    <a:pt x="18" y="6"/>
                    <a:pt x="18" y="6"/>
                    <a:pt x="18" y="6"/>
                  </a:cubicBezTo>
                  <a:cubicBezTo>
                    <a:pt x="18" y="8"/>
                    <a:pt x="18" y="8"/>
                    <a:pt x="18" y="8"/>
                  </a:cubicBezTo>
                  <a:lnTo>
                    <a:pt x="12" y="8"/>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6" name="Freeform 183"/>
            <p:cNvSpPr>
              <a:spLocks noEditPoints="1"/>
            </p:cNvSpPr>
            <p:nvPr/>
          </p:nvSpPr>
          <p:spPr bwMode="auto">
            <a:xfrm>
              <a:off x="4632324" y="3298825"/>
              <a:ext cx="49213" cy="49213"/>
            </a:xfrm>
            <a:custGeom>
              <a:avLst/>
              <a:gdLst>
                <a:gd name="T0" fmla="*/ 18 w 22"/>
                <a:gd name="T1" fmla="*/ 20 h 22"/>
                <a:gd name="T2" fmla="*/ 8 w 22"/>
                <a:gd name="T3" fmla="*/ 20 h 22"/>
                <a:gd name="T4" fmla="*/ 8 w 22"/>
                <a:gd name="T5" fmla="*/ 13 h 22"/>
                <a:gd name="T6" fmla="*/ 18 w 22"/>
                <a:gd name="T7" fmla="*/ 13 h 22"/>
                <a:gd name="T8" fmla="*/ 18 w 22"/>
                <a:gd name="T9" fmla="*/ 20 h 22"/>
                <a:gd name="T10" fmla="*/ 5 w 22"/>
                <a:gd name="T11" fmla="*/ 9 h 22"/>
                <a:gd name="T12" fmla="*/ 19 w 22"/>
                <a:gd name="T13" fmla="*/ 8 h 22"/>
                <a:gd name="T14" fmla="*/ 20 w 22"/>
                <a:gd name="T15" fmla="*/ 11 h 22"/>
                <a:gd name="T16" fmla="*/ 22 w 22"/>
                <a:gd name="T17" fmla="*/ 10 h 22"/>
                <a:gd name="T18" fmla="*/ 17 w 22"/>
                <a:gd name="T19" fmla="*/ 2 h 22"/>
                <a:gd name="T20" fmla="*/ 16 w 22"/>
                <a:gd name="T21" fmla="*/ 3 h 22"/>
                <a:gd name="T22" fmla="*/ 18 w 22"/>
                <a:gd name="T23" fmla="*/ 7 h 22"/>
                <a:gd name="T24" fmla="*/ 10 w 22"/>
                <a:gd name="T25" fmla="*/ 7 h 22"/>
                <a:gd name="T26" fmla="*/ 12 w 22"/>
                <a:gd name="T27" fmla="*/ 0 h 22"/>
                <a:gd name="T28" fmla="*/ 11 w 22"/>
                <a:gd name="T29" fmla="*/ 0 h 22"/>
                <a:gd name="T30" fmla="*/ 7 w 22"/>
                <a:gd name="T31" fmla="*/ 8 h 22"/>
                <a:gd name="T32" fmla="*/ 5 w 22"/>
                <a:gd name="T33" fmla="*/ 8 h 22"/>
                <a:gd name="T34" fmla="*/ 5 w 22"/>
                <a:gd name="T35" fmla="*/ 9 h 22"/>
                <a:gd name="T36" fmla="*/ 20 w 22"/>
                <a:gd name="T37" fmla="*/ 12 h 22"/>
                <a:gd name="T38" fmla="*/ 6 w 22"/>
                <a:gd name="T39" fmla="*/ 12 h 22"/>
                <a:gd name="T40" fmla="*/ 6 w 22"/>
                <a:gd name="T41" fmla="*/ 22 h 22"/>
                <a:gd name="T42" fmla="*/ 20 w 22"/>
                <a:gd name="T43" fmla="*/ 22 h 22"/>
                <a:gd name="T44" fmla="*/ 20 w 22"/>
                <a:gd name="T45" fmla="*/ 12 h 22"/>
                <a:gd name="T46" fmla="*/ 3 w 22"/>
                <a:gd name="T47" fmla="*/ 12 h 22"/>
                <a:gd name="T48" fmla="*/ 0 w 22"/>
                <a:gd name="T49" fmla="*/ 21 h 22"/>
                <a:gd name="T50" fmla="*/ 1 w 22"/>
                <a:gd name="T51" fmla="*/ 22 h 22"/>
                <a:gd name="T52" fmla="*/ 5 w 22"/>
                <a:gd name="T53" fmla="*/ 13 h 22"/>
                <a:gd name="T54" fmla="*/ 3 w 22"/>
                <a:gd name="T55" fmla="*/ 12 h 22"/>
                <a:gd name="T56" fmla="*/ 0 w 22"/>
                <a:gd name="T57" fmla="*/ 7 h 22"/>
                <a:gd name="T58" fmla="*/ 4 w 22"/>
                <a:gd name="T59" fmla="*/ 11 h 22"/>
                <a:gd name="T60" fmla="*/ 5 w 22"/>
                <a:gd name="T61" fmla="*/ 9 h 22"/>
                <a:gd name="T62" fmla="*/ 1 w 22"/>
                <a:gd name="T63" fmla="*/ 6 h 22"/>
                <a:gd name="T64" fmla="*/ 0 w 22"/>
                <a:gd name="T65" fmla="*/ 7 h 22"/>
                <a:gd name="T66" fmla="*/ 0 w 22"/>
                <a:gd name="T67" fmla="*/ 1 h 22"/>
                <a:gd name="T68" fmla="*/ 5 w 22"/>
                <a:gd name="T69" fmla="*/ 5 h 22"/>
                <a:gd name="T70" fmla="*/ 6 w 22"/>
                <a:gd name="T71" fmla="*/ 3 h 22"/>
                <a:gd name="T72" fmla="*/ 2 w 22"/>
                <a:gd name="T73" fmla="*/ 0 h 22"/>
                <a:gd name="T74" fmla="*/ 0 w 22"/>
                <a:gd name="T7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2">
                  <a:moveTo>
                    <a:pt x="18" y="20"/>
                  </a:moveTo>
                  <a:cubicBezTo>
                    <a:pt x="8" y="20"/>
                    <a:pt x="8" y="20"/>
                    <a:pt x="8" y="20"/>
                  </a:cubicBezTo>
                  <a:cubicBezTo>
                    <a:pt x="8" y="13"/>
                    <a:pt x="8" y="13"/>
                    <a:pt x="8" y="13"/>
                  </a:cubicBezTo>
                  <a:cubicBezTo>
                    <a:pt x="18" y="13"/>
                    <a:pt x="18" y="13"/>
                    <a:pt x="18" y="13"/>
                  </a:cubicBezTo>
                  <a:lnTo>
                    <a:pt x="18" y="20"/>
                  </a:lnTo>
                  <a:close/>
                  <a:moveTo>
                    <a:pt x="5" y="9"/>
                  </a:moveTo>
                  <a:cubicBezTo>
                    <a:pt x="13" y="9"/>
                    <a:pt x="15" y="9"/>
                    <a:pt x="19" y="8"/>
                  </a:cubicBezTo>
                  <a:cubicBezTo>
                    <a:pt x="19" y="9"/>
                    <a:pt x="20" y="10"/>
                    <a:pt x="20" y="11"/>
                  </a:cubicBezTo>
                  <a:cubicBezTo>
                    <a:pt x="22" y="10"/>
                    <a:pt x="22" y="10"/>
                    <a:pt x="22" y="10"/>
                  </a:cubicBezTo>
                  <a:cubicBezTo>
                    <a:pt x="20" y="7"/>
                    <a:pt x="19" y="5"/>
                    <a:pt x="17" y="2"/>
                  </a:cubicBezTo>
                  <a:cubicBezTo>
                    <a:pt x="16" y="3"/>
                    <a:pt x="16" y="3"/>
                    <a:pt x="16" y="3"/>
                  </a:cubicBezTo>
                  <a:cubicBezTo>
                    <a:pt x="17" y="5"/>
                    <a:pt x="17" y="5"/>
                    <a:pt x="18" y="7"/>
                  </a:cubicBezTo>
                  <a:cubicBezTo>
                    <a:pt x="15" y="7"/>
                    <a:pt x="13" y="7"/>
                    <a:pt x="10" y="7"/>
                  </a:cubicBezTo>
                  <a:cubicBezTo>
                    <a:pt x="11" y="5"/>
                    <a:pt x="11" y="3"/>
                    <a:pt x="12" y="0"/>
                  </a:cubicBezTo>
                  <a:cubicBezTo>
                    <a:pt x="11" y="0"/>
                    <a:pt x="11" y="0"/>
                    <a:pt x="11" y="0"/>
                  </a:cubicBezTo>
                  <a:cubicBezTo>
                    <a:pt x="10" y="3"/>
                    <a:pt x="9" y="5"/>
                    <a:pt x="7" y="8"/>
                  </a:cubicBezTo>
                  <a:cubicBezTo>
                    <a:pt x="5" y="8"/>
                    <a:pt x="5" y="8"/>
                    <a:pt x="5" y="8"/>
                  </a:cubicBezTo>
                  <a:lnTo>
                    <a:pt x="5" y="9"/>
                  </a:lnTo>
                  <a:close/>
                  <a:moveTo>
                    <a:pt x="20" y="12"/>
                  </a:moveTo>
                  <a:cubicBezTo>
                    <a:pt x="6" y="12"/>
                    <a:pt x="6" y="12"/>
                    <a:pt x="6" y="12"/>
                  </a:cubicBezTo>
                  <a:cubicBezTo>
                    <a:pt x="6" y="22"/>
                    <a:pt x="6" y="22"/>
                    <a:pt x="6" y="22"/>
                  </a:cubicBezTo>
                  <a:cubicBezTo>
                    <a:pt x="20" y="22"/>
                    <a:pt x="20" y="22"/>
                    <a:pt x="20" y="22"/>
                  </a:cubicBezTo>
                  <a:lnTo>
                    <a:pt x="20" y="12"/>
                  </a:lnTo>
                  <a:close/>
                  <a:moveTo>
                    <a:pt x="3" y="12"/>
                  </a:moveTo>
                  <a:cubicBezTo>
                    <a:pt x="2" y="16"/>
                    <a:pt x="1" y="18"/>
                    <a:pt x="0" y="21"/>
                  </a:cubicBezTo>
                  <a:cubicBezTo>
                    <a:pt x="1" y="22"/>
                    <a:pt x="1" y="22"/>
                    <a:pt x="1" y="22"/>
                  </a:cubicBezTo>
                  <a:cubicBezTo>
                    <a:pt x="3" y="20"/>
                    <a:pt x="3" y="18"/>
                    <a:pt x="5" y="13"/>
                  </a:cubicBezTo>
                  <a:lnTo>
                    <a:pt x="3" y="12"/>
                  </a:lnTo>
                  <a:close/>
                  <a:moveTo>
                    <a:pt x="0" y="7"/>
                  </a:moveTo>
                  <a:cubicBezTo>
                    <a:pt x="1" y="9"/>
                    <a:pt x="2" y="9"/>
                    <a:pt x="4" y="11"/>
                  </a:cubicBezTo>
                  <a:cubicBezTo>
                    <a:pt x="5" y="9"/>
                    <a:pt x="5" y="9"/>
                    <a:pt x="5" y="9"/>
                  </a:cubicBezTo>
                  <a:cubicBezTo>
                    <a:pt x="3" y="8"/>
                    <a:pt x="3" y="7"/>
                    <a:pt x="1" y="6"/>
                  </a:cubicBezTo>
                  <a:lnTo>
                    <a:pt x="0" y="7"/>
                  </a:lnTo>
                  <a:close/>
                  <a:moveTo>
                    <a:pt x="0" y="1"/>
                  </a:moveTo>
                  <a:cubicBezTo>
                    <a:pt x="2" y="3"/>
                    <a:pt x="3" y="3"/>
                    <a:pt x="5" y="5"/>
                  </a:cubicBezTo>
                  <a:cubicBezTo>
                    <a:pt x="6" y="3"/>
                    <a:pt x="6" y="3"/>
                    <a:pt x="6" y="3"/>
                  </a:cubicBezTo>
                  <a:cubicBezTo>
                    <a:pt x="4" y="2"/>
                    <a:pt x="3" y="1"/>
                    <a:pt x="2" y="0"/>
                  </a:cubicBezTo>
                  <a:lnTo>
                    <a:pt x="0" y="1"/>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7" name="Freeform 184"/>
            <p:cNvSpPr>
              <a:spLocks noEditPoints="1"/>
            </p:cNvSpPr>
            <p:nvPr/>
          </p:nvSpPr>
          <p:spPr bwMode="auto">
            <a:xfrm>
              <a:off x="4686299" y="3298825"/>
              <a:ext cx="47625" cy="49213"/>
            </a:xfrm>
            <a:custGeom>
              <a:avLst/>
              <a:gdLst>
                <a:gd name="T0" fmla="*/ 21 w 21"/>
                <a:gd name="T1" fmla="*/ 0 h 22"/>
                <a:gd name="T2" fmla="*/ 19 w 21"/>
                <a:gd name="T3" fmla="*/ 0 h 22"/>
                <a:gd name="T4" fmla="*/ 19 w 21"/>
                <a:gd name="T5" fmla="*/ 22 h 22"/>
                <a:gd name="T6" fmla="*/ 21 w 21"/>
                <a:gd name="T7" fmla="*/ 22 h 22"/>
                <a:gd name="T8" fmla="*/ 21 w 21"/>
                <a:gd name="T9" fmla="*/ 0 h 22"/>
                <a:gd name="T10" fmla="*/ 4 w 21"/>
                <a:gd name="T11" fmla="*/ 0 h 22"/>
                <a:gd name="T12" fmla="*/ 3 w 21"/>
                <a:gd name="T13" fmla="*/ 0 h 22"/>
                <a:gd name="T14" fmla="*/ 3 w 21"/>
                <a:gd name="T15" fmla="*/ 10 h 22"/>
                <a:gd name="T16" fmla="*/ 0 w 21"/>
                <a:gd name="T17" fmla="*/ 21 h 22"/>
                <a:gd name="T18" fmla="*/ 1 w 21"/>
                <a:gd name="T19" fmla="*/ 22 h 22"/>
                <a:gd name="T20" fmla="*/ 4 w 21"/>
                <a:gd name="T21" fmla="*/ 10 h 22"/>
                <a:gd name="T22" fmla="*/ 4 w 21"/>
                <a:gd name="T23" fmla="*/ 0 h 22"/>
                <a:gd name="T24" fmla="*/ 12 w 21"/>
                <a:gd name="T25" fmla="*/ 1 h 22"/>
                <a:gd name="T26" fmla="*/ 11 w 21"/>
                <a:gd name="T27" fmla="*/ 1 h 22"/>
                <a:gd name="T28" fmla="*/ 11 w 21"/>
                <a:gd name="T29" fmla="*/ 20 h 22"/>
                <a:gd name="T30" fmla="*/ 12 w 21"/>
                <a:gd name="T31" fmla="*/ 20 h 22"/>
                <a:gd name="T32" fmla="*/ 12 w 21"/>
                <a:gd name="T3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2">
                  <a:moveTo>
                    <a:pt x="21" y="0"/>
                  </a:moveTo>
                  <a:cubicBezTo>
                    <a:pt x="19" y="0"/>
                    <a:pt x="19" y="0"/>
                    <a:pt x="19" y="0"/>
                  </a:cubicBezTo>
                  <a:cubicBezTo>
                    <a:pt x="19" y="22"/>
                    <a:pt x="19" y="22"/>
                    <a:pt x="19" y="22"/>
                  </a:cubicBezTo>
                  <a:cubicBezTo>
                    <a:pt x="21" y="22"/>
                    <a:pt x="21" y="22"/>
                    <a:pt x="21" y="22"/>
                  </a:cubicBezTo>
                  <a:lnTo>
                    <a:pt x="21" y="0"/>
                  </a:lnTo>
                  <a:close/>
                  <a:moveTo>
                    <a:pt x="4" y="0"/>
                  </a:moveTo>
                  <a:cubicBezTo>
                    <a:pt x="3" y="0"/>
                    <a:pt x="3" y="0"/>
                    <a:pt x="3" y="0"/>
                  </a:cubicBezTo>
                  <a:cubicBezTo>
                    <a:pt x="3" y="10"/>
                    <a:pt x="3" y="10"/>
                    <a:pt x="3" y="10"/>
                  </a:cubicBezTo>
                  <a:cubicBezTo>
                    <a:pt x="2" y="16"/>
                    <a:pt x="2" y="18"/>
                    <a:pt x="0" y="21"/>
                  </a:cubicBezTo>
                  <a:cubicBezTo>
                    <a:pt x="1" y="22"/>
                    <a:pt x="1" y="22"/>
                    <a:pt x="1" y="22"/>
                  </a:cubicBezTo>
                  <a:cubicBezTo>
                    <a:pt x="4" y="19"/>
                    <a:pt x="4" y="16"/>
                    <a:pt x="4" y="10"/>
                  </a:cubicBezTo>
                  <a:lnTo>
                    <a:pt x="4" y="0"/>
                  </a:lnTo>
                  <a:close/>
                  <a:moveTo>
                    <a:pt x="12" y="1"/>
                  </a:moveTo>
                  <a:cubicBezTo>
                    <a:pt x="11" y="1"/>
                    <a:pt x="11" y="1"/>
                    <a:pt x="11" y="1"/>
                  </a:cubicBezTo>
                  <a:cubicBezTo>
                    <a:pt x="11" y="20"/>
                    <a:pt x="11" y="20"/>
                    <a:pt x="11" y="20"/>
                  </a:cubicBezTo>
                  <a:cubicBezTo>
                    <a:pt x="12" y="20"/>
                    <a:pt x="12" y="20"/>
                    <a:pt x="12" y="20"/>
                  </a:cubicBezTo>
                  <a:lnTo>
                    <a:pt x="12" y="1"/>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8" name="Oval 185"/>
            <p:cNvSpPr>
              <a:spLocks noChangeArrowheads="1"/>
            </p:cNvSpPr>
            <p:nvPr/>
          </p:nvSpPr>
          <p:spPr bwMode="auto">
            <a:xfrm>
              <a:off x="4746624" y="3316287"/>
              <a:ext cx="11113" cy="14288"/>
            </a:xfrm>
            <a:prstGeom prst="ellipse">
              <a:avLst/>
            </a:pr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9" name="Freeform 186"/>
            <p:cNvSpPr>
              <a:spLocks/>
            </p:cNvSpPr>
            <p:nvPr/>
          </p:nvSpPr>
          <p:spPr bwMode="auto">
            <a:xfrm>
              <a:off x="4768849" y="3298825"/>
              <a:ext cx="52388" cy="49213"/>
            </a:xfrm>
            <a:custGeom>
              <a:avLst/>
              <a:gdLst>
                <a:gd name="T0" fmla="*/ 10 w 23"/>
                <a:gd name="T1" fmla="*/ 9 h 22"/>
                <a:gd name="T2" fmla="*/ 1 w 23"/>
                <a:gd name="T3" fmla="*/ 19 h 22"/>
                <a:gd name="T4" fmla="*/ 0 w 23"/>
                <a:gd name="T5" fmla="*/ 17 h 22"/>
                <a:gd name="T6" fmla="*/ 10 w 23"/>
                <a:gd name="T7" fmla="*/ 6 h 22"/>
                <a:gd name="T8" fmla="*/ 1 w 23"/>
                <a:gd name="T9" fmla="*/ 6 h 22"/>
                <a:gd name="T10" fmla="*/ 1 w 23"/>
                <a:gd name="T11" fmla="*/ 4 h 22"/>
                <a:gd name="T12" fmla="*/ 10 w 23"/>
                <a:gd name="T13" fmla="*/ 4 h 22"/>
                <a:gd name="T14" fmla="*/ 10 w 23"/>
                <a:gd name="T15" fmla="*/ 0 h 22"/>
                <a:gd name="T16" fmla="*/ 12 w 23"/>
                <a:gd name="T17" fmla="*/ 0 h 22"/>
                <a:gd name="T18" fmla="*/ 12 w 23"/>
                <a:gd name="T19" fmla="*/ 4 h 22"/>
                <a:gd name="T20" fmla="*/ 22 w 23"/>
                <a:gd name="T21" fmla="*/ 4 h 22"/>
                <a:gd name="T22" fmla="*/ 22 w 23"/>
                <a:gd name="T23" fmla="*/ 6 h 22"/>
                <a:gd name="T24" fmla="*/ 12 w 23"/>
                <a:gd name="T25" fmla="*/ 6 h 22"/>
                <a:gd name="T26" fmla="*/ 23 w 23"/>
                <a:gd name="T27" fmla="*/ 18 h 22"/>
                <a:gd name="T28" fmla="*/ 21 w 23"/>
                <a:gd name="T29" fmla="*/ 19 h 22"/>
                <a:gd name="T30" fmla="*/ 12 w 23"/>
                <a:gd name="T31" fmla="*/ 8 h 22"/>
                <a:gd name="T32" fmla="*/ 12 w 23"/>
                <a:gd name="T33" fmla="*/ 22 h 22"/>
                <a:gd name="T34" fmla="*/ 10 w 23"/>
                <a:gd name="T35" fmla="*/ 22 h 22"/>
                <a:gd name="T36" fmla="*/ 10 w 23"/>
                <a:gd name="T3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22">
                  <a:moveTo>
                    <a:pt x="10" y="9"/>
                  </a:moveTo>
                  <a:cubicBezTo>
                    <a:pt x="8" y="13"/>
                    <a:pt x="5" y="16"/>
                    <a:pt x="1" y="19"/>
                  </a:cubicBezTo>
                  <a:cubicBezTo>
                    <a:pt x="0" y="17"/>
                    <a:pt x="0" y="17"/>
                    <a:pt x="0" y="17"/>
                  </a:cubicBezTo>
                  <a:cubicBezTo>
                    <a:pt x="5" y="14"/>
                    <a:pt x="8" y="11"/>
                    <a:pt x="10" y="6"/>
                  </a:cubicBezTo>
                  <a:cubicBezTo>
                    <a:pt x="1" y="6"/>
                    <a:pt x="1" y="6"/>
                    <a:pt x="1" y="6"/>
                  </a:cubicBezTo>
                  <a:cubicBezTo>
                    <a:pt x="1" y="4"/>
                    <a:pt x="1" y="4"/>
                    <a:pt x="1" y="4"/>
                  </a:cubicBezTo>
                  <a:cubicBezTo>
                    <a:pt x="10" y="4"/>
                    <a:pt x="10" y="4"/>
                    <a:pt x="10" y="4"/>
                  </a:cubicBezTo>
                  <a:cubicBezTo>
                    <a:pt x="10" y="0"/>
                    <a:pt x="10" y="0"/>
                    <a:pt x="10" y="0"/>
                  </a:cubicBezTo>
                  <a:cubicBezTo>
                    <a:pt x="12" y="0"/>
                    <a:pt x="12" y="0"/>
                    <a:pt x="12" y="0"/>
                  </a:cubicBezTo>
                  <a:cubicBezTo>
                    <a:pt x="12" y="4"/>
                    <a:pt x="12" y="4"/>
                    <a:pt x="12" y="4"/>
                  </a:cubicBezTo>
                  <a:cubicBezTo>
                    <a:pt x="22" y="4"/>
                    <a:pt x="22" y="4"/>
                    <a:pt x="22" y="4"/>
                  </a:cubicBezTo>
                  <a:cubicBezTo>
                    <a:pt x="22" y="6"/>
                    <a:pt x="22" y="6"/>
                    <a:pt x="22" y="6"/>
                  </a:cubicBezTo>
                  <a:cubicBezTo>
                    <a:pt x="12" y="6"/>
                    <a:pt x="12" y="6"/>
                    <a:pt x="12" y="6"/>
                  </a:cubicBezTo>
                  <a:cubicBezTo>
                    <a:pt x="15" y="11"/>
                    <a:pt x="18" y="14"/>
                    <a:pt x="23" y="18"/>
                  </a:cubicBezTo>
                  <a:cubicBezTo>
                    <a:pt x="21" y="19"/>
                    <a:pt x="21" y="19"/>
                    <a:pt x="21" y="19"/>
                  </a:cubicBezTo>
                  <a:cubicBezTo>
                    <a:pt x="17" y="16"/>
                    <a:pt x="14" y="12"/>
                    <a:pt x="12" y="8"/>
                  </a:cubicBezTo>
                  <a:cubicBezTo>
                    <a:pt x="12" y="22"/>
                    <a:pt x="12" y="22"/>
                    <a:pt x="12" y="22"/>
                  </a:cubicBezTo>
                  <a:cubicBezTo>
                    <a:pt x="10" y="22"/>
                    <a:pt x="10" y="22"/>
                    <a:pt x="10" y="22"/>
                  </a:cubicBezTo>
                  <a:lnTo>
                    <a:pt x="10" y="9"/>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0" name="Freeform 187"/>
            <p:cNvSpPr>
              <a:spLocks noEditPoints="1"/>
            </p:cNvSpPr>
            <p:nvPr/>
          </p:nvSpPr>
          <p:spPr bwMode="auto">
            <a:xfrm>
              <a:off x="4825999" y="3298825"/>
              <a:ext cx="49213" cy="49213"/>
            </a:xfrm>
            <a:custGeom>
              <a:avLst/>
              <a:gdLst>
                <a:gd name="T0" fmla="*/ 14 w 22"/>
                <a:gd name="T1" fmla="*/ 3 h 22"/>
                <a:gd name="T2" fmla="*/ 19 w 22"/>
                <a:gd name="T3" fmla="*/ 6 h 22"/>
                <a:gd name="T4" fmla="*/ 4 w 22"/>
                <a:gd name="T5" fmla="*/ 6 h 22"/>
                <a:gd name="T6" fmla="*/ 12 w 22"/>
                <a:gd name="T7" fmla="*/ 7 h 22"/>
                <a:gd name="T8" fmla="*/ 6 w 22"/>
                <a:gd name="T9" fmla="*/ 9 h 22"/>
                <a:gd name="T10" fmla="*/ 12 w 22"/>
                <a:gd name="T11" fmla="*/ 11 h 22"/>
                <a:gd name="T12" fmla="*/ 6 w 22"/>
                <a:gd name="T13" fmla="*/ 13 h 22"/>
                <a:gd name="T14" fmla="*/ 12 w 22"/>
                <a:gd name="T15" fmla="*/ 15 h 22"/>
                <a:gd name="T16" fmla="*/ 4 w 22"/>
                <a:gd name="T17" fmla="*/ 17 h 22"/>
                <a:gd name="T18" fmla="*/ 12 w 22"/>
                <a:gd name="T19" fmla="*/ 18 h 22"/>
                <a:gd name="T20" fmla="*/ 14 w 22"/>
                <a:gd name="T21" fmla="*/ 22 h 22"/>
                <a:gd name="T22" fmla="*/ 22 w 22"/>
                <a:gd name="T23" fmla="*/ 18 h 22"/>
                <a:gd name="T24" fmla="*/ 14 w 22"/>
                <a:gd name="T25" fmla="*/ 17 h 22"/>
                <a:gd name="T26" fmla="*/ 21 w 22"/>
                <a:gd name="T27" fmla="*/ 15 h 22"/>
                <a:gd name="T28" fmla="*/ 14 w 22"/>
                <a:gd name="T29" fmla="*/ 13 h 22"/>
                <a:gd name="T30" fmla="*/ 20 w 22"/>
                <a:gd name="T31" fmla="*/ 11 h 22"/>
                <a:gd name="T32" fmla="*/ 22 w 22"/>
                <a:gd name="T33" fmla="*/ 7 h 22"/>
                <a:gd name="T34" fmla="*/ 20 w 22"/>
                <a:gd name="T35" fmla="*/ 6 h 22"/>
                <a:gd name="T36" fmla="*/ 14 w 22"/>
                <a:gd name="T37" fmla="*/ 2 h 22"/>
                <a:gd name="T38" fmla="*/ 12 w 22"/>
                <a:gd name="T39" fmla="*/ 0 h 22"/>
                <a:gd name="T40" fmla="*/ 6 w 22"/>
                <a:gd name="T41" fmla="*/ 2 h 22"/>
                <a:gd name="T42" fmla="*/ 12 w 22"/>
                <a:gd name="T43" fmla="*/ 3 h 22"/>
                <a:gd name="T44" fmla="*/ 4 w 22"/>
                <a:gd name="T45" fmla="*/ 6 h 22"/>
                <a:gd name="T46" fmla="*/ 19 w 22"/>
                <a:gd name="T47" fmla="*/ 9 h 22"/>
                <a:gd name="T48" fmla="*/ 14 w 22"/>
                <a:gd name="T49" fmla="*/ 7 h 22"/>
                <a:gd name="T50" fmla="*/ 1 w 22"/>
                <a:gd name="T51" fmla="*/ 22 h 22"/>
                <a:gd name="T52" fmla="*/ 3 w 22"/>
                <a:gd name="T53" fmla="*/ 11 h 22"/>
                <a:gd name="T54" fmla="*/ 1 w 22"/>
                <a:gd name="T55" fmla="*/ 22 h 22"/>
                <a:gd name="T56" fmla="*/ 4 w 22"/>
                <a:gd name="T57" fmla="*/ 11 h 22"/>
                <a:gd name="T58" fmla="*/ 1 w 22"/>
                <a:gd name="T59" fmla="*/ 6 h 22"/>
                <a:gd name="T60" fmla="*/ 0 w 22"/>
                <a:gd name="T61" fmla="*/ 1 h 22"/>
                <a:gd name="T62" fmla="*/ 5 w 22"/>
                <a:gd name="T63" fmla="*/ 3 h 22"/>
                <a:gd name="T64" fmla="*/ 0 w 22"/>
                <a:gd name="T6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2">
                  <a:moveTo>
                    <a:pt x="14" y="6"/>
                  </a:moveTo>
                  <a:cubicBezTo>
                    <a:pt x="14" y="3"/>
                    <a:pt x="14" y="3"/>
                    <a:pt x="14" y="3"/>
                  </a:cubicBezTo>
                  <a:cubicBezTo>
                    <a:pt x="19" y="3"/>
                    <a:pt x="19" y="3"/>
                    <a:pt x="19" y="3"/>
                  </a:cubicBezTo>
                  <a:cubicBezTo>
                    <a:pt x="19" y="6"/>
                    <a:pt x="19" y="6"/>
                    <a:pt x="19" y="6"/>
                  </a:cubicBezTo>
                  <a:lnTo>
                    <a:pt x="14" y="6"/>
                  </a:lnTo>
                  <a:close/>
                  <a:moveTo>
                    <a:pt x="4" y="6"/>
                  </a:moveTo>
                  <a:cubicBezTo>
                    <a:pt x="4" y="7"/>
                    <a:pt x="4" y="7"/>
                    <a:pt x="4" y="7"/>
                  </a:cubicBezTo>
                  <a:cubicBezTo>
                    <a:pt x="12" y="7"/>
                    <a:pt x="12" y="7"/>
                    <a:pt x="12" y="7"/>
                  </a:cubicBezTo>
                  <a:cubicBezTo>
                    <a:pt x="12" y="9"/>
                    <a:pt x="12" y="9"/>
                    <a:pt x="12" y="9"/>
                  </a:cubicBezTo>
                  <a:cubicBezTo>
                    <a:pt x="6" y="9"/>
                    <a:pt x="6" y="9"/>
                    <a:pt x="6" y="9"/>
                  </a:cubicBezTo>
                  <a:cubicBezTo>
                    <a:pt x="6" y="11"/>
                    <a:pt x="6" y="11"/>
                    <a:pt x="6" y="11"/>
                  </a:cubicBezTo>
                  <a:cubicBezTo>
                    <a:pt x="12" y="11"/>
                    <a:pt x="12" y="11"/>
                    <a:pt x="12" y="11"/>
                  </a:cubicBezTo>
                  <a:cubicBezTo>
                    <a:pt x="12" y="13"/>
                    <a:pt x="12" y="13"/>
                    <a:pt x="12" y="13"/>
                  </a:cubicBezTo>
                  <a:cubicBezTo>
                    <a:pt x="6" y="13"/>
                    <a:pt x="6" y="13"/>
                    <a:pt x="6" y="13"/>
                  </a:cubicBezTo>
                  <a:cubicBezTo>
                    <a:pt x="6" y="15"/>
                    <a:pt x="6" y="15"/>
                    <a:pt x="6" y="15"/>
                  </a:cubicBezTo>
                  <a:cubicBezTo>
                    <a:pt x="12" y="15"/>
                    <a:pt x="12" y="15"/>
                    <a:pt x="12" y="15"/>
                  </a:cubicBezTo>
                  <a:cubicBezTo>
                    <a:pt x="12" y="17"/>
                    <a:pt x="12" y="17"/>
                    <a:pt x="12" y="17"/>
                  </a:cubicBezTo>
                  <a:cubicBezTo>
                    <a:pt x="4" y="17"/>
                    <a:pt x="4" y="17"/>
                    <a:pt x="4" y="17"/>
                  </a:cubicBezTo>
                  <a:cubicBezTo>
                    <a:pt x="4" y="18"/>
                    <a:pt x="4" y="18"/>
                    <a:pt x="4" y="18"/>
                  </a:cubicBezTo>
                  <a:cubicBezTo>
                    <a:pt x="12" y="18"/>
                    <a:pt x="12" y="18"/>
                    <a:pt x="12" y="18"/>
                  </a:cubicBezTo>
                  <a:cubicBezTo>
                    <a:pt x="12" y="22"/>
                    <a:pt x="12" y="22"/>
                    <a:pt x="12" y="22"/>
                  </a:cubicBezTo>
                  <a:cubicBezTo>
                    <a:pt x="14" y="22"/>
                    <a:pt x="14" y="22"/>
                    <a:pt x="14" y="22"/>
                  </a:cubicBezTo>
                  <a:cubicBezTo>
                    <a:pt x="14" y="18"/>
                    <a:pt x="14" y="18"/>
                    <a:pt x="14" y="18"/>
                  </a:cubicBezTo>
                  <a:cubicBezTo>
                    <a:pt x="22" y="18"/>
                    <a:pt x="22" y="18"/>
                    <a:pt x="22" y="18"/>
                  </a:cubicBezTo>
                  <a:cubicBezTo>
                    <a:pt x="22" y="17"/>
                    <a:pt x="22" y="17"/>
                    <a:pt x="22" y="17"/>
                  </a:cubicBezTo>
                  <a:cubicBezTo>
                    <a:pt x="14" y="17"/>
                    <a:pt x="14" y="17"/>
                    <a:pt x="14" y="17"/>
                  </a:cubicBezTo>
                  <a:cubicBezTo>
                    <a:pt x="14" y="15"/>
                    <a:pt x="14" y="15"/>
                    <a:pt x="14" y="15"/>
                  </a:cubicBezTo>
                  <a:cubicBezTo>
                    <a:pt x="21" y="15"/>
                    <a:pt x="21" y="15"/>
                    <a:pt x="21" y="15"/>
                  </a:cubicBezTo>
                  <a:cubicBezTo>
                    <a:pt x="21" y="13"/>
                    <a:pt x="21" y="13"/>
                    <a:pt x="21" y="13"/>
                  </a:cubicBezTo>
                  <a:cubicBezTo>
                    <a:pt x="14" y="13"/>
                    <a:pt x="14" y="13"/>
                    <a:pt x="14" y="13"/>
                  </a:cubicBezTo>
                  <a:cubicBezTo>
                    <a:pt x="14" y="11"/>
                    <a:pt x="14" y="11"/>
                    <a:pt x="14" y="11"/>
                  </a:cubicBezTo>
                  <a:cubicBezTo>
                    <a:pt x="20" y="11"/>
                    <a:pt x="20" y="11"/>
                    <a:pt x="20" y="11"/>
                  </a:cubicBezTo>
                  <a:cubicBezTo>
                    <a:pt x="20" y="7"/>
                    <a:pt x="20" y="7"/>
                    <a:pt x="20" y="7"/>
                  </a:cubicBezTo>
                  <a:cubicBezTo>
                    <a:pt x="22" y="7"/>
                    <a:pt x="22" y="7"/>
                    <a:pt x="22" y="7"/>
                  </a:cubicBezTo>
                  <a:cubicBezTo>
                    <a:pt x="22" y="6"/>
                    <a:pt x="22" y="6"/>
                    <a:pt x="22" y="6"/>
                  </a:cubicBezTo>
                  <a:cubicBezTo>
                    <a:pt x="20" y="6"/>
                    <a:pt x="20" y="6"/>
                    <a:pt x="20" y="6"/>
                  </a:cubicBezTo>
                  <a:cubicBezTo>
                    <a:pt x="20" y="2"/>
                    <a:pt x="20" y="2"/>
                    <a:pt x="20" y="2"/>
                  </a:cubicBezTo>
                  <a:cubicBezTo>
                    <a:pt x="14" y="2"/>
                    <a:pt x="14" y="2"/>
                    <a:pt x="14" y="2"/>
                  </a:cubicBezTo>
                  <a:cubicBezTo>
                    <a:pt x="14" y="0"/>
                    <a:pt x="14" y="0"/>
                    <a:pt x="14" y="0"/>
                  </a:cubicBezTo>
                  <a:cubicBezTo>
                    <a:pt x="12" y="0"/>
                    <a:pt x="12" y="0"/>
                    <a:pt x="12" y="0"/>
                  </a:cubicBezTo>
                  <a:cubicBezTo>
                    <a:pt x="12" y="2"/>
                    <a:pt x="12" y="2"/>
                    <a:pt x="12" y="2"/>
                  </a:cubicBezTo>
                  <a:cubicBezTo>
                    <a:pt x="6" y="2"/>
                    <a:pt x="6" y="2"/>
                    <a:pt x="6" y="2"/>
                  </a:cubicBezTo>
                  <a:cubicBezTo>
                    <a:pt x="6" y="3"/>
                    <a:pt x="6" y="3"/>
                    <a:pt x="6" y="3"/>
                  </a:cubicBezTo>
                  <a:cubicBezTo>
                    <a:pt x="12" y="3"/>
                    <a:pt x="12" y="3"/>
                    <a:pt x="12" y="3"/>
                  </a:cubicBezTo>
                  <a:cubicBezTo>
                    <a:pt x="12" y="6"/>
                    <a:pt x="12" y="6"/>
                    <a:pt x="12" y="6"/>
                  </a:cubicBezTo>
                  <a:lnTo>
                    <a:pt x="4" y="6"/>
                  </a:lnTo>
                  <a:close/>
                  <a:moveTo>
                    <a:pt x="19" y="7"/>
                  </a:moveTo>
                  <a:cubicBezTo>
                    <a:pt x="19" y="9"/>
                    <a:pt x="19" y="9"/>
                    <a:pt x="19" y="9"/>
                  </a:cubicBezTo>
                  <a:cubicBezTo>
                    <a:pt x="14" y="9"/>
                    <a:pt x="14" y="9"/>
                    <a:pt x="14" y="9"/>
                  </a:cubicBezTo>
                  <a:cubicBezTo>
                    <a:pt x="14" y="7"/>
                    <a:pt x="14" y="7"/>
                    <a:pt x="14" y="7"/>
                  </a:cubicBezTo>
                  <a:lnTo>
                    <a:pt x="19" y="7"/>
                  </a:lnTo>
                  <a:close/>
                  <a:moveTo>
                    <a:pt x="1" y="22"/>
                  </a:moveTo>
                  <a:cubicBezTo>
                    <a:pt x="3" y="19"/>
                    <a:pt x="4" y="17"/>
                    <a:pt x="4" y="13"/>
                  </a:cubicBezTo>
                  <a:cubicBezTo>
                    <a:pt x="3" y="11"/>
                    <a:pt x="3" y="11"/>
                    <a:pt x="3" y="11"/>
                  </a:cubicBezTo>
                  <a:cubicBezTo>
                    <a:pt x="2" y="15"/>
                    <a:pt x="1" y="19"/>
                    <a:pt x="0" y="21"/>
                  </a:cubicBezTo>
                  <a:lnTo>
                    <a:pt x="1" y="22"/>
                  </a:lnTo>
                  <a:close/>
                  <a:moveTo>
                    <a:pt x="0" y="8"/>
                  </a:moveTo>
                  <a:cubicBezTo>
                    <a:pt x="2" y="9"/>
                    <a:pt x="2" y="9"/>
                    <a:pt x="4" y="11"/>
                  </a:cubicBezTo>
                  <a:cubicBezTo>
                    <a:pt x="5" y="9"/>
                    <a:pt x="5" y="9"/>
                    <a:pt x="5" y="9"/>
                  </a:cubicBezTo>
                  <a:cubicBezTo>
                    <a:pt x="3" y="8"/>
                    <a:pt x="2" y="7"/>
                    <a:pt x="1" y="6"/>
                  </a:cubicBezTo>
                  <a:lnTo>
                    <a:pt x="0" y="8"/>
                  </a:lnTo>
                  <a:close/>
                  <a:moveTo>
                    <a:pt x="0" y="1"/>
                  </a:moveTo>
                  <a:cubicBezTo>
                    <a:pt x="2" y="3"/>
                    <a:pt x="3" y="3"/>
                    <a:pt x="4" y="4"/>
                  </a:cubicBezTo>
                  <a:cubicBezTo>
                    <a:pt x="5" y="3"/>
                    <a:pt x="5" y="3"/>
                    <a:pt x="5" y="3"/>
                  </a:cubicBezTo>
                  <a:cubicBezTo>
                    <a:pt x="4" y="2"/>
                    <a:pt x="3" y="1"/>
                    <a:pt x="1" y="0"/>
                  </a:cubicBezTo>
                  <a:lnTo>
                    <a:pt x="0" y="1"/>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1" name="Freeform 188"/>
            <p:cNvSpPr>
              <a:spLocks noEditPoints="1"/>
            </p:cNvSpPr>
            <p:nvPr/>
          </p:nvSpPr>
          <p:spPr bwMode="auto">
            <a:xfrm>
              <a:off x="4879974" y="3298825"/>
              <a:ext cx="47625" cy="49213"/>
            </a:xfrm>
            <a:custGeom>
              <a:avLst/>
              <a:gdLst>
                <a:gd name="T0" fmla="*/ 5 w 21"/>
                <a:gd name="T1" fmla="*/ 0 h 22"/>
                <a:gd name="T2" fmla="*/ 3 w 21"/>
                <a:gd name="T3" fmla="*/ 0 h 22"/>
                <a:gd name="T4" fmla="*/ 3 w 21"/>
                <a:gd name="T5" fmla="*/ 10 h 22"/>
                <a:gd name="T6" fmla="*/ 0 w 21"/>
                <a:gd name="T7" fmla="*/ 21 h 22"/>
                <a:gd name="T8" fmla="*/ 2 w 21"/>
                <a:gd name="T9" fmla="*/ 22 h 22"/>
                <a:gd name="T10" fmla="*/ 5 w 21"/>
                <a:gd name="T11" fmla="*/ 10 h 22"/>
                <a:gd name="T12" fmla="*/ 5 w 21"/>
                <a:gd name="T13" fmla="*/ 0 h 22"/>
                <a:gd name="T14" fmla="*/ 13 w 21"/>
                <a:gd name="T15" fmla="*/ 1 h 22"/>
                <a:gd name="T16" fmla="*/ 11 w 21"/>
                <a:gd name="T17" fmla="*/ 1 h 22"/>
                <a:gd name="T18" fmla="*/ 11 w 21"/>
                <a:gd name="T19" fmla="*/ 20 h 22"/>
                <a:gd name="T20" fmla="*/ 13 w 21"/>
                <a:gd name="T21" fmla="*/ 20 h 22"/>
                <a:gd name="T22" fmla="*/ 13 w 21"/>
                <a:gd name="T23" fmla="*/ 1 h 22"/>
                <a:gd name="T24" fmla="*/ 21 w 21"/>
                <a:gd name="T25" fmla="*/ 0 h 22"/>
                <a:gd name="T26" fmla="*/ 20 w 21"/>
                <a:gd name="T27" fmla="*/ 0 h 22"/>
                <a:gd name="T28" fmla="*/ 20 w 21"/>
                <a:gd name="T29" fmla="*/ 22 h 22"/>
                <a:gd name="T30" fmla="*/ 21 w 21"/>
                <a:gd name="T31" fmla="*/ 22 h 22"/>
                <a:gd name="T32" fmla="*/ 21 w 21"/>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2">
                  <a:moveTo>
                    <a:pt x="5" y="0"/>
                  </a:moveTo>
                  <a:cubicBezTo>
                    <a:pt x="3" y="0"/>
                    <a:pt x="3" y="0"/>
                    <a:pt x="3" y="0"/>
                  </a:cubicBezTo>
                  <a:cubicBezTo>
                    <a:pt x="3" y="10"/>
                    <a:pt x="3" y="10"/>
                    <a:pt x="3" y="10"/>
                  </a:cubicBezTo>
                  <a:cubicBezTo>
                    <a:pt x="3" y="16"/>
                    <a:pt x="2" y="18"/>
                    <a:pt x="0" y="21"/>
                  </a:cubicBezTo>
                  <a:cubicBezTo>
                    <a:pt x="2" y="22"/>
                    <a:pt x="2" y="22"/>
                    <a:pt x="2" y="22"/>
                  </a:cubicBezTo>
                  <a:cubicBezTo>
                    <a:pt x="4" y="19"/>
                    <a:pt x="5" y="16"/>
                    <a:pt x="5" y="10"/>
                  </a:cubicBezTo>
                  <a:lnTo>
                    <a:pt x="5" y="0"/>
                  </a:lnTo>
                  <a:close/>
                  <a:moveTo>
                    <a:pt x="13" y="1"/>
                  </a:moveTo>
                  <a:cubicBezTo>
                    <a:pt x="11" y="1"/>
                    <a:pt x="11" y="1"/>
                    <a:pt x="11" y="1"/>
                  </a:cubicBezTo>
                  <a:cubicBezTo>
                    <a:pt x="11" y="20"/>
                    <a:pt x="11" y="20"/>
                    <a:pt x="11" y="20"/>
                  </a:cubicBezTo>
                  <a:cubicBezTo>
                    <a:pt x="13" y="20"/>
                    <a:pt x="13" y="20"/>
                    <a:pt x="13" y="20"/>
                  </a:cubicBezTo>
                  <a:lnTo>
                    <a:pt x="13" y="1"/>
                  </a:lnTo>
                  <a:close/>
                  <a:moveTo>
                    <a:pt x="21" y="0"/>
                  </a:moveTo>
                  <a:cubicBezTo>
                    <a:pt x="20" y="0"/>
                    <a:pt x="20" y="0"/>
                    <a:pt x="20" y="0"/>
                  </a:cubicBezTo>
                  <a:cubicBezTo>
                    <a:pt x="20" y="22"/>
                    <a:pt x="20" y="22"/>
                    <a:pt x="20" y="22"/>
                  </a:cubicBezTo>
                  <a:cubicBezTo>
                    <a:pt x="21" y="22"/>
                    <a:pt x="21" y="22"/>
                    <a:pt x="21" y="22"/>
                  </a:cubicBezTo>
                  <a:lnTo>
                    <a:pt x="21" y="0"/>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2" name="Freeform 189"/>
            <p:cNvSpPr>
              <a:spLocks/>
            </p:cNvSpPr>
            <p:nvPr/>
          </p:nvSpPr>
          <p:spPr bwMode="auto">
            <a:xfrm>
              <a:off x="4940299" y="3316287"/>
              <a:ext cx="14288" cy="14288"/>
            </a:xfrm>
            <a:custGeom>
              <a:avLst/>
              <a:gdLst>
                <a:gd name="T0" fmla="*/ 6 w 6"/>
                <a:gd name="T1" fmla="*/ 3 h 6"/>
                <a:gd name="T2" fmla="*/ 3 w 6"/>
                <a:gd name="T3" fmla="*/ 6 h 6"/>
                <a:gd name="T4" fmla="*/ 0 w 6"/>
                <a:gd name="T5" fmla="*/ 3 h 6"/>
                <a:gd name="T6" fmla="*/ 3 w 6"/>
                <a:gd name="T7" fmla="*/ 0 h 6"/>
                <a:gd name="T8" fmla="*/ 6 w 6"/>
                <a:gd name="T9" fmla="*/ 3 h 6"/>
              </a:gdLst>
              <a:ahLst/>
              <a:cxnLst>
                <a:cxn ang="0">
                  <a:pos x="T0" y="T1"/>
                </a:cxn>
                <a:cxn ang="0">
                  <a:pos x="T2" y="T3"/>
                </a:cxn>
                <a:cxn ang="0">
                  <a:pos x="T4" y="T5"/>
                </a:cxn>
                <a:cxn ang="0">
                  <a:pos x="T6" y="T7"/>
                </a:cxn>
                <a:cxn ang="0">
                  <a:pos x="T8" y="T9"/>
                </a:cxn>
              </a:cxnLst>
              <a:rect l="0" t="0" r="r" b="b"/>
              <a:pathLst>
                <a:path w="6" h="6">
                  <a:moveTo>
                    <a:pt x="6" y="3"/>
                  </a:moveTo>
                  <a:cubicBezTo>
                    <a:pt x="6" y="5"/>
                    <a:pt x="5" y="6"/>
                    <a:pt x="3" y="6"/>
                  </a:cubicBezTo>
                  <a:cubicBezTo>
                    <a:pt x="2" y="6"/>
                    <a:pt x="0" y="5"/>
                    <a:pt x="0" y="3"/>
                  </a:cubicBezTo>
                  <a:cubicBezTo>
                    <a:pt x="0" y="2"/>
                    <a:pt x="2" y="0"/>
                    <a:pt x="3" y="0"/>
                  </a:cubicBezTo>
                  <a:cubicBezTo>
                    <a:pt x="4" y="0"/>
                    <a:pt x="6" y="2"/>
                    <a:pt x="6" y="3"/>
                  </a:cubicBez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3" name="Freeform 190"/>
            <p:cNvSpPr>
              <a:spLocks noEditPoints="1"/>
            </p:cNvSpPr>
            <p:nvPr/>
          </p:nvSpPr>
          <p:spPr bwMode="auto">
            <a:xfrm>
              <a:off x="4962524" y="3298825"/>
              <a:ext cx="52388" cy="49213"/>
            </a:xfrm>
            <a:custGeom>
              <a:avLst/>
              <a:gdLst>
                <a:gd name="T0" fmla="*/ 8 w 23"/>
                <a:gd name="T1" fmla="*/ 10 h 22"/>
                <a:gd name="T2" fmla="*/ 8 w 23"/>
                <a:gd name="T3" fmla="*/ 9 h 22"/>
                <a:gd name="T4" fmla="*/ 14 w 23"/>
                <a:gd name="T5" fmla="*/ 9 h 22"/>
                <a:gd name="T6" fmla="*/ 14 w 23"/>
                <a:gd name="T7" fmla="*/ 5 h 22"/>
                <a:gd name="T8" fmla="*/ 8 w 23"/>
                <a:gd name="T9" fmla="*/ 5 h 22"/>
                <a:gd name="T10" fmla="*/ 8 w 23"/>
                <a:gd name="T11" fmla="*/ 3 h 22"/>
                <a:gd name="T12" fmla="*/ 14 w 23"/>
                <a:gd name="T13" fmla="*/ 3 h 22"/>
                <a:gd name="T14" fmla="*/ 14 w 23"/>
                <a:gd name="T15" fmla="*/ 0 h 22"/>
                <a:gd name="T16" fmla="*/ 16 w 23"/>
                <a:gd name="T17" fmla="*/ 0 h 22"/>
                <a:gd name="T18" fmla="*/ 16 w 23"/>
                <a:gd name="T19" fmla="*/ 3 h 22"/>
                <a:gd name="T20" fmla="*/ 22 w 23"/>
                <a:gd name="T21" fmla="*/ 3 h 22"/>
                <a:gd name="T22" fmla="*/ 22 w 23"/>
                <a:gd name="T23" fmla="*/ 5 h 22"/>
                <a:gd name="T24" fmla="*/ 16 w 23"/>
                <a:gd name="T25" fmla="*/ 5 h 22"/>
                <a:gd name="T26" fmla="*/ 16 w 23"/>
                <a:gd name="T27" fmla="*/ 9 h 22"/>
                <a:gd name="T28" fmla="*/ 23 w 23"/>
                <a:gd name="T29" fmla="*/ 9 h 22"/>
                <a:gd name="T30" fmla="*/ 23 w 23"/>
                <a:gd name="T31" fmla="*/ 10 h 22"/>
                <a:gd name="T32" fmla="*/ 8 w 23"/>
                <a:gd name="T33" fmla="*/ 10 h 22"/>
                <a:gd name="T34" fmla="*/ 7 w 23"/>
                <a:gd name="T35" fmla="*/ 13 h 22"/>
                <a:gd name="T36" fmla="*/ 6 w 23"/>
                <a:gd name="T37" fmla="*/ 9 h 22"/>
                <a:gd name="T38" fmla="*/ 6 w 23"/>
                <a:gd name="T39" fmla="*/ 22 h 22"/>
                <a:gd name="T40" fmla="*/ 4 w 23"/>
                <a:gd name="T41" fmla="*/ 22 h 22"/>
                <a:gd name="T42" fmla="*/ 4 w 23"/>
                <a:gd name="T43" fmla="*/ 11 h 22"/>
                <a:gd name="T44" fmla="*/ 1 w 23"/>
                <a:gd name="T45" fmla="*/ 16 h 22"/>
                <a:gd name="T46" fmla="*/ 0 w 23"/>
                <a:gd name="T47" fmla="*/ 14 h 22"/>
                <a:gd name="T48" fmla="*/ 4 w 23"/>
                <a:gd name="T49" fmla="*/ 7 h 22"/>
                <a:gd name="T50" fmla="*/ 1 w 23"/>
                <a:gd name="T51" fmla="*/ 7 h 22"/>
                <a:gd name="T52" fmla="*/ 1 w 23"/>
                <a:gd name="T53" fmla="*/ 5 h 22"/>
                <a:gd name="T54" fmla="*/ 4 w 23"/>
                <a:gd name="T55" fmla="*/ 5 h 22"/>
                <a:gd name="T56" fmla="*/ 4 w 23"/>
                <a:gd name="T57" fmla="*/ 0 h 22"/>
                <a:gd name="T58" fmla="*/ 6 w 23"/>
                <a:gd name="T59" fmla="*/ 0 h 22"/>
                <a:gd name="T60" fmla="*/ 6 w 23"/>
                <a:gd name="T61" fmla="*/ 5 h 22"/>
                <a:gd name="T62" fmla="*/ 8 w 23"/>
                <a:gd name="T63" fmla="*/ 5 h 22"/>
                <a:gd name="T64" fmla="*/ 8 w 23"/>
                <a:gd name="T65" fmla="*/ 7 h 22"/>
                <a:gd name="T66" fmla="*/ 6 w 23"/>
                <a:gd name="T67" fmla="*/ 7 h 22"/>
                <a:gd name="T68" fmla="*/ 8 w 23"/>
                <a:gd name="T69" fmla="*/ 11 h 22"/>
                <a:gd name="T70" fmla="*/ 7 w 23"/>
                <a:gd name="T71" fmla="*/ 13 h 22"/>
                <a:gd name="T72" fmla="*/ 14 w 23"/>
                <a:gd name="T73" fmla="*/ 11 h 22"/>
                <a:gd name="T74" fmla="*/ 16 w 23"/>
                <a:gd name="T75" fmla="*/ 11 h 22"/>
                <a:gd name="T76" fmla="*/ 16 w 23"/>
                <a:gd name="T77" fmla="*/ 14 h 22"/>
                <a:gd name="T78" fmla="*/ 22 w 23"/>
                <a:gd name="T79" fmla="*/ 14 h 22"/>
                <a:gd name="T80" fmla="*/ 22 w 23"/>
                <a:gd name="T81" fmla="*/ 15 h 22"/>
                <a:gd name="T82" fmla="*/ 16 w 23"/>
                <a:gd name="T83" fmla="*/ 15 h 22"/>
                <a:gd name="T84" fmla="*/ 16 w 23"/>
                <a:gd name="T85" fmla="*/ 20 h 22"/>
                <a:gd name="T86" fmla="*/ 23 w 23"/>
                <a:gd name="T87" fmla="*/ 20 h 22"/>
                <a:gd name="T88" fmla="*/ 23 w 23"/>
                <a:gd name="T89" fmla="*/ 22 h 22"/>
                <a:gd name="T90" fmla="*/ 6 w 23"/>
                <a:gd name="T91" fmla="*/ 22 h 22"/>
                <a:gd name="T92" fmla="*/ 6 w 23"/>
                <a:gd name="T93" fmla="*/ 20 h 22"/>
                <a:gd name="T94" fmla="*/ 14 w 23"/>
                <a:gd name="T95" fmla="*/ 20 h 22"/>
                <a:gd name="T96" fmla="*/ 14 w 23"/>
                <a:gd name="T97" fmla="*/ 15 h 22"/>
                <a:gd name="T98" fmla="*/ 8 w 23"/>
                <a:gd name="T99" fmla="*/ 15 h 22"/>
                <a:gd name="T100" fmla="*/ 8 w 23"/>
                <a:gd name="T101" fmla="*/ 14 h 22"/>
                <a:gd name="T102" fmla="*/ 14 w 23"/>
                <a:gd name="T103" fmla="*/ 14 h 22"/>
                <a:gd name="T104" fmla="*/ 14 w 23"/>
                <a:gd name="T10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22">
                  <a:moveTo>
                    <a:pt x="8" y="10"/>
                  </a:moveTo>
                  <a:cubicBezTo>
                    <a:pt x="8" y="9"/>
                    <a:pt x="8" y="9"/>
                    <a:pt x="8" y="9"/>
                  </a:cubicBezTo>
                  <a:cubicBezTo>
                    <a:pt x="14" y="9"/>
                    <a:pt x="14" y="9"/>
                    <a:pt x="14" y="9"/>
                  </a:cubicBezTo>
                  <a:cubicBezTo>
                    <a:pt x="14" y="5"/>
                    <a:pt x="14" y="5"/>
                    <a:pt x="14" y="5"/>
                  </a:cubicBezTo>
                  <a:cubicBezTo>
                    <a:pt x="8" y="5"/>
                    <a:pt x="8" y="5"/>
                    <a:pt x="8" y="5"/>
                  </a:cubicBezTo>
                  <a:cubicBezTo>
                    <a:pt x="8" y="3"/>
                    <a:pt x="8" y="3"/>
                    <a:pt x="8" y="3"/>
                  </a:cubicBezTo>
                  <a:cubicBezTo>
                    <a:pt x="14" y="3"/>
                    <a:pt x="14" y="3"/>
                    <a:pt x="14" y="3"/>
                  </a:cubicBezTo>
                  <a:cubicBezTo>
                    <a:pt x="14" y="0"/>
                    <a:pt x="14" y="0"/>
                    <a:pt x="14" y="0"/>
                  </a:cubicBezTo>
                  <a:cubicBezTo>
                    <a:pt x="16" y="0"/>
                    <a:pt x="16" y="0"/>
                    <a:pt x="16" y="0"/>
                  </a:cubicBezTo>
                  <a:cubicBezTo>
                    <a:pt x="16" y="3"/>
                    <a:pt x="16" y="3"/>
                    <a:pt x="16" y="3"/>
                  </a:cubicBezTo>
                  <a:cubicBezTo>
                    <a:pt x="22" y="3"/>
                    <a:pt x="22" y="3"/>
                    <a:pt x="22" y="3"/>
                  </a:cubicBezTo>
                  <a:cubicBezTo>
                    <a:pt x="22" y="5"/>
                    <a:pt x="22" y="5"/>
                    <a:pt x="22" y="5"/>
                  </a:cubicBezTo>
                  <a:cubicBezTo>
                    <a:pt x="16" y="5"/>
                    <a:pt x="16" y="5"/>
                    <a:pt x="16" y="5"/>
                  </a:cubicBezTo>
                  <a:cubicBezTo>
                    <a:pt x="16" y="9"/>
                    <a:pt x="16" y="9"/>
                    <a:pt x="16" y="9"/>
                  </a:cubicBezTo>
                  <a:cubicBezTo>
                    <a:pt x="23" y="9"/>
                    <a:pt x="23" y="9"/>
                    <a:pt x="23" y="9"/>
                  </a:cubicBezTo>
                  <a:cubicBezTo>
                    <a:pt x="23" y="10"/>
                    <a:pt x="23" y="10"/>
                    <a:pt x="23" y="10"/>
                  </a:cubicBezTo>
                  <a:lnTo>
                    <a:pt x="8" y="10"/>
                  </a:lnTo>
                  <a:close/>
                  <a:moveTo>
                    <a:pt x="7" y="13"/>
                  </a:moveTo>
                  <a:cubicBezTo>
                    <a:pt x="6" y="11"/>
                    <a:pt x="6" y="11"/>
                    <a:pt x="6" y="9"/>
                  </a:cubicBezTo>
                  <a:cubicBezTo>
                    <a:pt x="6" y="22"/>
                    <a:pt x="6" y="22"/>
                    <a:pt x="6" y="22"/>
                  </a:cubicBezTo>
                  <a:cubicBezTo>
                    <a:pt x="4" y="22"/>
                    <a:pt x="4" y="22"/>
                    <a:pt x="4" y="22"/>
                  </a:cubicBezTo>
                  <a:cubicBezTo>
                    <a:pt x="4" y="11"/>
                    <a:pt x="4" y="11"/>
                    <a:pt x="4" y="11"/>
                  </a:cubicBezTo>
                  <a:cubicBezTo>
                    <a:pt x="3" y="13"/>
                    <a:pt x="3" y="14"/>
                    <a:pt x="1" y="16"/>
                  </a:cubicBezTo>
                  <a:cubicBezTo>
                    <a:pt x="0" y="14"/>
                    <a:pt x="0" y="14"/>
                    <a:pt x="0" y="14"/>
                  </a:cubicBezTo>
                  <a:cubicBezTo>
                    <a:pt x="2" y="12"/>
                    <a:pt x="3" y="9"/>
                    <a:pt x="4" y="7"/>
                  </a:cubicBezTo>
                  <a:cubicBezTo>
                    <a:pt x="1" y="7"/>
                    <a:pt x="1" y="7"/>
                    <a:pt x="1" y="7"/>
                  </a:cubicBezTo>
                  <a:cubicBezTo>
                    <a:pt x="1" y="5"/>
                    <a:pt x="1" y="5"/>
                    <a:pt x="1" y="5"/>
                  </a:cubicBezTo>
                  <a:cubicBezTo>
                    <a:pt x="4" y="5"/>
                    <a:pt x="4" y="5"/>
                    <a:pt x="4" y="5"/>
                  </a:cubicBezTo>
                  <a:cubicBezTo>
                    <a:pt x="4" y="0"/>
                    <a:pt x="4" y="0"/>
                    <a:pt x="4" y="0"/>
                  </a:cubicBezTo>
                  <a:cubicBezTo>
                    <a:pt x="6" y="0"/>
                    <a:pt x="6" y="0"/>
                    <a:pt x="6" y="0"/>
                  </a:cubicBezTo>
                  <a:cubicBezTo>
                    <a:pt x="6" y="5"/>
                    <a:pt x="6" y="5"/>
                    <a:pt x="6" y="5"/>
                  </a:cubicBezTo>
                  <a:cubicBezTo>
                    <a:pt x="8" y="5"/>
                    <a:pt x="8" y="5"/>
                    <a:pt x="8" y="5"/>
                  </a:cubicBezTo>
                  <a:cubicBezTo>
                    <a:pt x="8" y="7"/>
                    <a:pt x="8" y="7"/>
                    <a:pt x="8" y="7"/>
                  </a:cubicBezTo>
                  <a:cubicBezTo>
                    <a:pt x="6" y="7"/>
                    <a:pt x="6" y="7"/>
                    <a:pt x="6" y="7"/>
                  </a:cubicBezTo>
                  <a:cubicBezTo>
                    <a:pt x="6" y="8"/>
                    <a:pt x="7" y="10"/>
                    <a:pt x="8" y="11"/>
                  </a:cubicBezTo>
                  <a:lnTo>
                    <a:pt x="7" y="13"/>
                  </a:lnTo>
                  <a:close/>
                  <a:moveTo>
                    <a:pt x="14" y="11"/>
                  </a:moveTo>
                  <a:cubicBezTo>
                    <a:pt x="16" y="11"/>
                    <a:pt x="16" y="11"/>
                    <a:pt x="16" y="11"/>
                  </a:cubicBezTo>
                  <a:cubicBezTo>
                    <a:pt x="16" y="14"/>
                    <a:pt x="16" y="14"/>
                    <a:pt x="16" y="14"/>
                  </a:cubicBezTo>
                  <a:cubicBezTo>
                    <a:pt x="22" y="14"/>
                    <a:pt x="22" y="14"/>
                    <a:pt x="22" y="14"/>
                  </a:cubicBezTo>
                  <a:cubicBezTo>
                    <a:pt x="22" y="15"/>
                    <a:pt x="22" y="15"/>
                    <a:pt x="22" y="15"/>
                  </a:cubicBezTo>
                  <a:cubicBezTo>
                    <a:pt x="16" y="15"/>
                    <a:pt x="16" y="15"/>
                    <a:pt x="16" y="15"/>
                  </a:cubicBezTo>
                  <a:cubicBezTo>
                    <a:pt x="16" y="20"/>
                    <a:pt x="16" y="20"/>
                    <a:pt x="16" y="20"/>
                  </a:cubicBezTo>
                  <a:cubicBezTo>
                    <a:pt x="23" y="20"/>
                    <a:pt x="23" y="20"/>
                    <a:pt x="23" y="20"/>
                  </a:cubicBezTo>
                  <a:cubicBezTo>
                    <a:pt x="23" y="22"/>
                    <a:pt x="23" y="22"/>
                    <a:pt x="23" y="22"/>
                  </a:cubicBezTo>
                  <a:cubicBezTo>
                    <a:pt x="6" y="22"/>
                    <a:pt x="6" y="22"/>
                    <a:pt x="6" y="22"/>
                  </a:cubicBezTo>
                  <a:cubicBezTo>
                    <a:pt x="6" y="20"/>
                    <a:pt x="6" y="20"/>
                    <a:pt x="6" y="20"/>
                  </a:cubicBezTo>
                  <a:cubicBezTo>
                    <a:pt x="14" y="20"/>
                    <a:pt x="14" y="20"/>
                    <a:pt x="14" y="20"/>
                  </a:cubicBezTo>
                  <a:cubicBezTo>
                    <a:pt x="14" y="15"/>
                    <a:pt x="14" y="15"/>
                    <a:pt x="14" y="15"/>
                  </a:cubicBezTo>
                  <a:cubicBezTo>
                    <a:pt x="8" y="15"/>
                    <a:pt x="8" y="15"/>
                    <a:pt x="8" y="15"/>
                  </a:cubicBezTo>
                  <a:cubicBezTo>
                    <a:pt x="8" y="14"/>
                    <a:pt x="8" y="14"/>
                    <a:pt x="8" y="14"/>
                  </a:cubicBezTo>
                  <a:cubicBezTo>
                    <a:pt x="14" y="14"/>
                    <a:pt x="14" y="14"/>
                    <a:pt x="14" y="14"/>
                  </a:cubicBezTo>
                  <a:lnTo>
                    <a:pt x="14" y="11"/>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4" name="Freeform 191"/>
            <p:cNvSpPr>
              <a:spLocks noEditPoints="1"/>
            </p:cNvSpPr>
            <p:nvPr/>
          </p:nvSpPr>
          <p:spPr bwMode="auto">
            <a:xfrm>
              <a:off x="5019674" y="3298825"/>
              <a:ext cx="46038" cy="49213"/>
            </a:xfrm>
            <a:custGeom>
              <a:avLst/>
              <a:gdLst>
                <a:gd name="T0" fmla="*/ 5 w 21"/>
                <a:gd name="T1" fmla="*/ 10 h 22"/>
                <a:gd name="T2" fmla="*/ 1 w 21"/>
                <a:gd name="T3" fmla="*/ 22 h 22"/>
                <a:gd name="T4" fmla="*/ 0 w 21"/>
                <a:gd name="T5" fmla="*/ 21 h 22"/>
                <a:gd name="T6" fmla="*/ 3 w 21"/>
                <a:gd name="T7" fmla="*/ 10 h 22"/>
                <a:gd name="T8" fmla="*/ 3 w 21"/>
                <a:gd name="T9" fmla="*/ 0 h 22"/>
                <a:gd name="T10" fmla="*/ 5 w 21"/>
                <a:gd name="T11" fmla="*/ 0 h 22"/>
                <a:gd name="T12" fmla="*/ 5 w 21"/>
                <a:gd name="T13" fmla="*/ 10 h 22"/>
                <a:gd name="T14" fmla="*/ 12 w 21"/>
                <a:gd name="T15" fmla="*/ 20 h 22"/>
                <a:gd name="T16" fmla="*/ 11 w 21"/>
                <a:gd name="T17" fmla="*/ 20 h 22"/>
                <a:gd name="T18" fmla="*/ 11 w 21"/>
                <a:gd name="T19" fmla="*/ 1 h 22"/>
                <a:gd name="T20" fmla="*/ 12 w 21"/>
                <a:gd name="T21" fmla="*/ 1 h 22"/>
                <a:gd name="T22" fmla="*/ 12 w 21"/>
                <a:gd name="T23" fmla="*/ 20 h 22"/>
                <a:gd name="T24" fmla="*/ 21 w 21"/>
                <a:gd name="T25" fmla="*/ 22 h 22"/>
                <a:gd name="T26" fmla="*/ 19 w 21"/>
                <a:gd name="T27" fmla="*/ 22 h 22"/>
                <a:gd name="T28" fmla="*/ 19 w 21"/>
                <a:gd name="T29" fmla="*/ 0 h 22"/>
                <a:gd name="T30" fmla="*/ 21 w 21"/>
                <a:gd name="T31" fmla="*/ 0 h 22"/>
                <a:gd name="T32" fmla="*/ 21 w 21"/>
                <a:gd name="T3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2">
                  <a:moveTo>
                    <a:pt x="5" y="10"/>
                  </a:moveTo>
                  <a:cubicBezTo>
                    <a:pt x="4" y="16"/>
                    <a:pt x="4" y="19"/>
                    <a:pt x="1" y="22"/>
                  </a:cubicBezTo>
                  <a:cubicBezTo>
                    <a:pt x="0" y="21"/>
                    <a:pt x="0" y="21"/>
                    <a:pt x="0" y="21"/>
                  </a:cubicBezTo>
                  <a:cubicBezTo>
                    <a:pt x="2" y="18"/>
                    <a:pt x="3" y="16"/>
                    <a:pt x="3" y="10"/>
                  </a:cubicBezTo>
                  <a:cubicBezTo>
                    <a:pt x="3" y="0"/>
                    <a:pt x="3" y="0"/>
                    <a:pt x="3" y="0"/>
                  </a:cubicBezTo>
                  <a:cubicBezTo>
                    <a:pt x="5" y="0"/>
                    <a:pt x="5" y="0"/>
                    <a:pt x="5" y="0"/>
                  </a:cubicBezTo>
                  <a:lnTo>
                    <a:pt x="5" y="10"/>
                  </a:lnTo>
                  <a:close/>
                  <a:moveTo>
                    <a:pt x="12" y="20"/>
                  </a:moveTo>
                  <a:cubicBezTo>
                    <a:pt x="11" y="20"/>
                    <a:pt x="11" y="20"/>
                    <a:pt x="11" y="20"/>
                  </a:cubicBezTo>
                  <a:cubicBezTo>
                    <a:pt x="11" y="1"/>
                    <a:pt x="11" y="1"/>
                    <a:pt x="11" y="1"/>
                  </a:cubicBezTo>
                  <a:cubicBezTo>
                    <a:pt x="12" y="1"/>
                    <a:pt x="12" y="1"/>
                    <a:pt x="12" y="1"/>
                  </a:cubicBezTo>
                  <a:lnTo>
                    <a:pt x="12" y="20"/>
                  </a:lnTo>
                  <a:close/>
                  <a:moveTo>
                    <a:pt x="21" y="22"/>
                  </a:moveTo>
                  <a:cubicBezTo>
                    <a:pt x="19" y="22"/>
                    <a:pt x="19" y="22"/>
                    <a:pt x="19" y="22"/>
                  </a:cubicBezTo>
                  <a:cubicBezTo>
                    <a:pt x="19" y="0"/>
                    <a:pt x="19" y="0"/>
                    <a:pt x="19" y="0"/>
                  </a:cubicBezTo>
                  <a:cubicBezTo>
                    <a:pt x="21" y="0"/>
                    <a:pt x="21" y="0"/>
                    <a:pt x="21" y="0"/>
                  </a:cubicBezTo>
                  <a:lnTo>
                    <a:pt x="21" y="22"/>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5" name="Freeform 192"/>
            <p:cNvSpPr>
              <a:spLocks/>
            </p:cNvSpPr>
            <p:nvPr/>
          </p:nvSpPr>
          <p:spPr bwMode="auto">
            <a:xfrm>
              <a:off x="5073649" y="3298825"/>
              <a:ext cx="15875" cy="49213"/>
            </a:xfrm>
            <a:custGeom>
              <a:avLst/>
              <a:gdLst>
                <a:gd name="T0" fmla="*/ 1 w 7"/>
                <a:gd name="T1" fmla="*/ 22 h 22"/>
                <a:gd name="T2" fmla="*/ 7 w 7"/>
                <a:gd name="T3" fmla="*/ 11 h 22"/>
                <a:gd name="T4" fmla="*/ 1 w 7"/>
                <a:gd name="T5" fmla="*/ 0 h 22"/>
                <a:gd name="T6" fmla="*/ 0 w 7"/>
                <a:gd name="T7" fmla="*/ 1 h 22"/>
                <a:gd name="T8" fmla="*/ 3 w 7"/>
                <a:gd name="T9" fmla="*/ 4 h 22"/>
                <a:gd name="T10" fmla="*/ 5 w 7"/>
                <a:gd name="T11" fmla="*/ 11 h 22"/>
                <a:gd name="T12" fmla="*/ 3 w 7"/>
                <a:gd name="T13" fmla="*/ 17 h 22"/>
                <a:gd name="T14" fmla="*/ 0 w 7"/>
                <a:gd name="T15" fmla="*/ 21 h 22"/>
                <a:gd name="T16" fmla="*/ 1 w 7"/>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2">
                  <a:moveTo>
                    <a:pt x="1" y="22"/>
                  </a:moveTo>
                  <a:cubicBezTo>
                    <a:pt x="5" y="19"/>
                    <a:pt x="7" y="16"/>
                    <a:pt x="7" y="11"/>
                  </a:cubicBezTo>
                  <a:cubicBezTo>
                    <a:pt x="7" y="7"/>
                    <a:pt x="5" y="3"/>
                    <a:pt x="1" y="0"/>
                  </a:cubicBezTo>
                  <a:cubicBezTo>
                    <a:pt x="0" y="1"/>
                    <a:pt x="0" y="1"/>
                    <a:pt x="0" y="1"/>
                  </a:cubicBezTo>
                  <a:cubicBezTo>
                    <a:pt x="2" y="2"/>
                    <a:pt x="2" y="3"/>
                    <a:pt x="3" y="4"/>
                  </a:cubicBezTo>
                  <a:cubicBezTo>
                    <a:pt x="4" y="6"/>
                    <a:pt x="5" y="8"/>
                    <a:pt x="5" y="11"/>
                  </a:cubicBezTo>
                  <a:cubicBezTo>
                    <a:pt x="5" y="13"/>
                    <a:pt x="5" y="16"/>
                    <a:pt x="3" y="17"/>
                  </a:cubicBezTo>
                  <a:cubicBezTo>
                    <a:pt x="3" y="19"/>
                    <a:pt x="2" y="19"/>
                    <a:pt x="0" y="21"/>
                  </a:cubicBezTo>
                  <a:lnTo>
                    <a:pt x="1" y="22"/>
                  </a:lnTo>
                  <a:close/>
                </a:path>
              </a:pathLst>
            </a:custGeom>
            <a:solidFill>
              <a:srgbClr val="F0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6" name="Freeform 193"/>
            <p:cNvSpPr>
              <a:spLocks/>
            </p:cNvSpPr>
            <p:nvPr/>
          </p:nvSpPr>
          <p:spPr bwMode="auto">
            <a:xfrm>
              <a:off x="5065712" y="5191125"/>
              <a:ext cx="414338" cy="328613"/>
            </a:xfrm>
            <a:custGeom>
              <a:avLst/>
              <a:gdLst>
                <a:gd name="T0" fmla="*/ 175 w 184"/>
                <a:gd name="T1" fmla="*/ 75 h 146"/>
                <a:gd name="T2" fmla="*/ 121 w 184"/>
                <a:gd name="T3" fmla="*/ 7 h 146"/>
                <a:gd name="T4" fmla="*/ 95 w 184"/>
                <a:gd name="T5" fmla="*/ 3 h 146"/>
                <a:gd name="T6" fmla="*/ 24 w 184"/>
                <a:gd name="T7" fmla="*/ 48 h 146"/>
                <a:gd name="T8" fmla="*/ 11 w 184"/>
                <a:gd name="T9" fmla="*/ 78 h 146"/>
                <a:gd name="T10" fmla="*/ 7 w 184"/>
                <a:gd name="T11" fmla="*/ 104 h 146"/>
                <a:gd name="T12" fmla="*/ 0 w 184"/>
                <a:gd name="T13" fmla="*/ 125 h 146"/>
                <a:gd name="T14" fmla="*/ 1 w 184"/>
                <a:gd name="T15" fmla="*/ 137 h 146"/>
                <a:gd name="T16" fmla="*/ 22 w 184"/>
                <a:gd name="T17" fmla="*/ 143 h 146"/>
                <a:gd name="T18" fmla="*/ 113 w 184"/>
                <a:gd name="T19" fmla="*/ 140 h 146"/>
                <a:gd name="T20" fmla="*/ 165 w 184"/>
                <a:gd name="T21" fmla="*/ 143 h 146"/>
                <a:gd name="T22" fmla="*/ 179 w 184"/>
                <a:gd name="T23" fmla="*/ 138 h 146"/>
                <a:gd name="T24" fmla="*/ 175 w 184"/>
                <a:gd name="T25" fmla="*/ 7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4" h="146">
                  <a:moveTo>
                    <a:pt x="175" y="75"/>
                  </a:moveTo>
                  <a:cubicBezTo>
                    <a:pt x="167" y="47"/>
                    <a:pt x="147" y="23"/>
                    <a:pt x="121" y="7"/>
                  </a:cubicBezTo>
                  <a:cubicBezTo>
                    <a:pt x="95" y="3"/>
                    <a:pt x="95" y="3"/>
                    <a:pt x="95" y="3"/>
                  </a:cubicBezTo>
                  <a:cubicBezTo>
                    <a:pt x="63" y="0"/>
                    <a:pt x="40" y="26"/>
                    <a:pt x="24" y="48"/>
                  </a:cubicBezTo>
                  <a:cubicBezTo>
                    <a:pt x="9" y="57"/>
                    <a:pt x="25" y="70"/>
                    <a:pt x="11" y="78"/>
                  </a:cubicBezTo>
                  <a:cubicBezTo>
                    <a:pt x="9" y="86"/>
                    <a:pt x="1" y="95"/>
                    <a:pt x="7" y="104"/>
                  </a:cubicBezTo>
                  <a:cubicBezTo>
                    <a:pt x="0" y="125"/>
                    <a:pt x="0" y="125"/>
                    <a:pt x="0" y="125"/>
                  </a:cubicBezTo>
                  <a:cubicBezTo>
                    <a:pt x="1" y="129"/>
                    <a:pt x="2" y="133"/>
                    <a:pt x="1" y="137"/>
                  </a:cubicBezTo>
                  <a:cubicBezTo>
                    <a:pt x="6" y="144"/>
                    <a:pt x="15" y="141"/>
                    <a:pt x="22" y="143"/>
                  </a:cubicBezTo>
                  <a:cubicBezTo>
                    <a:pt x="50" y="143"/>
                    <a:pt x="84" y="144"/>
                    <a:pt x="113" y="140"/>
                  </a:cubicBezTo>
                  <a:cubicBezTo>
                    <a:pt x="127" y="146"/>
                    <a:pt x="147" y="142"/>
                    <a:pt x="165" y="143"/>
                  </a:cubicBezTo>
                  <a:cubicBezTo>
                    <a:pt x="179" y="138"/>
                    <a:pt x="179" y="138"/>
                    <a:pt x="179" y="138"/>
                  </a:cubicBezTo>
                  <a:cubicBezTo>
                    <a:pt x="184" y="118"/>
                    <a:pt x="178" y="95"/>
                    <a:pt x="175" y="75"/>
                  </a:cubicBezTo>
                  <a:close/>
                </a:path>
              </a:pathLst>
            </a:custGeom>
            <a:solidFill>
              <a:srgbClr val="80C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7" name="Freeform 194"/>
            <p:cNvSpPr>
              <a:spLocks/>
            </p:cNvSpPr>
            <p:nvPr/>
          </p:nvSpPr>
          <p:spPr bwMode="auto">
            <a:xfrm>
              <a:off x="5262562" y="5275262"/>
              <a:ext cx="20638" cy="33338"/>
            </a:xfrm>
            <a:custGeom>
              <a:avLst/>
              <a:gdLst>
                <a:gd name="T0" fmla="*/ 9 w 9"/>
                <a:gd name="T1" fmla="*/ 3 h 15"/>
                <a:gd name="T2" fmla="*/ 7 w 9"/>
                <a:gd name="T3" fmla="*/ 13 h 15"/>
                <a:gd name="T4" fmla="*/ 3 w 9"/>
                <a:gd name="T5" fmla="*/ 12 h 15"/>
                <a:gd name="T6" fmla="*/ 2 w 9"/>
                <a:gd name="T7" fmla="*/ 3 h 15"/>
                <a:gd name="T8" fmla="*/ 9 w 9"/>
                <a:gd name="T9" fmla="*/ 3 h 15"/>
              </a:gdLst>
              <a:ahLst/>
              <a:cxnLst>
                <a:cxn ang="0">
                  <a:pos x="T0" y="T1"/>
                </a:cxn>
                <a:cxn ang="0">
                  <a:pos x="T2" y="T3"/>
                </a:cxn>
                <a:cxn ang="0">
                  <a:pos x="T4" y="T5"/>
                </a:cxn>
                <a:cxn ang="0">
                  <a:pos x="T6" y="T7"/>
                </a:cxn>
                <a:cxn ang="0">
                  <a:pos x="T8" y="T9"/>
                </a:cxn>
              </a:cxnLst>
              <a:rect l="0" t="0" r="r" b="b"/>
              <a:pathLst>
                <a:path w="9" h="15">
                  <a:moveTo>
                    <a:pt x="9" y="3"/>
                  </a:moveTo>
                  <a:cubicBezTo>
                    <a:pt x="9" y="7"/>
                    <a:pt x="9" y="10"/>
                    <a:pt x="7" y="13"/>
                  </a:cubicBezTo>
                  <a:cubicBezTo>
                    <a:pt x="6" y="15"/>
                    <a:pt x="4" y="13"/>
                    <a:pt x="3" y="12"/>
                  </a:cubicBezTo>
                  <a:cubicBezTo>
                    <a:pt x="0" y="9"/>
                    <a:pt x="3" y="6"/>
                    <a:pt x="2" y="3"/>
                  </a:cubicBezTo>
                  <a:cubicBezTo>
                    <a:pt x="4" y="0"/>
                    <a:pt x="8" y="1"/>
                    <a:pt x="9"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8" name="Freeform 195"/>
            <p:cNvSpPr>
              <a:spLocks/>
            </p:cNvSpPr>
            <p:nvPr/>
          </p:nvSpPr>
          <p:spPr bwMode="auto">
            <a:xfrm>
              <a:off x="5205412" y="5276850"/>
              <a:ext cx="20638" cy="26988"/>
            </a:xfrm>
            <a:custGeom>
              <a:avLst/>
              <a:gdLst>
                <a:gd name="T0" fmla="*/ 7 w 9"/>
                <a:gd name="T1" fmla="*/ 3 h 12"/>
                <a:gd name="T2" fmla="*/ 5 w 9"/>
                <a:gd name="T3" fmla="*/ 12 h 12"/>
                <a:gd name="T4" fmla="*/ 0 w 9"/>
                <a:gd name="T5" fmla="*/ 9 h 12"/>
                <a:gd name="T6" fmla="*/ 2 w 9"/>
                <a:gd name="T7" fmla="*/ 1 h 12"/>
                <a:gd name="T8" fmla="*/ 7 w 9"/>
                <a:gd name="T9" fmla="*/ 3 h 12"/>
              </a:gdLst>
              <a:ahLst/>
              <a:cxnLst>
                <a:cxn ang="0">
                  <a:pos x="T0" y="T1"/>
                </a:cxn>
                <a:cxn ang="0">
                  <a:pos x="T2" y="T3"/>
                </a:cxn>
                <a:cxn ang="0">
                  <a:pos x="T4" y="T5"/>
                </a:cxn>
                <a:cxn ang="0">
                  <a:pos x="T6" y="T7"/>
                </a:cxn>
                <a:cxn ang="0">
                  <a:pos x="T8" y="T9"/>
                </a:cxn>
              </a:cxnLst>
              <a:rect l="0" t="0" r="r" b="b"/>
              <a:pathLst>
                <a:path w="9" h="12">
                  <a:moveTo>
                    <a:pt x="7" y="3"/>
                  </a:moveTo>
                  <a:cubicBezTo>
                    <a:pt x="7" y="6"/>
                    <a:pt x="9" y="11"/>
                    <a:pt x="5" y="12"/>
                  </a:cubicBezTo>
                  <a:cubicBezTo>
                    <a:pt x="3" y="12"/>
                    <a:pt x="1" y="11"/>
                    <a:pt x="0" y="9"/>
                  </a:cubicBezTo>
                  <a:cubicBezTo>
                    <a:pt x="0" y="6"/>
                    <a:pt x="0" y="2"/>
                    <a:pt x="2" y="1"/>
                  </a:cubicBezTo>
                  <a:cubicBezTo>
                    <a:pt x="4" y="1"/>
                    <a:pt x="7" y="0"/>
                    <a:pt x="7"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9" name="Freeform 196"/>
            <p:cNvSpPr>
              <a:spLocks/>
            </p:cNvSpPr>
            <p:nvPr/>
          </p:nvSpPr>
          <p:spPr bwMode="auto">
            <a:xfrm>
              <a:off x="5337174" y="5286375"/>
              <a:ext cx="26988" cy="33338"/>
            </a:xfrm>
            <a:custGeom>
              <a:avLst/>
              <a:gdLst>
                <a:gd name="T0" fmla="*/ 10 w 12"/>
                <a:gd name="T1" fmla="*/ 4 h 15"/>
                <a:gd name="T2" fmla="*/ 6 w 12"/>
                <a:gd name="T3" fmla="*/ 15 h 15"/>
                <a:gd name="T4" fmla="*/ 1 w 12"/>
                <a:gd name="T5" fmla="*/ 11 h 15"/>
                <a:gd name="T6" fmla="*/ 7 w 12"/>
                <a:gd name="T7" fmla="*/ 1 h 15"/>
                <a:gd name="T8" fmla="*/ 10 w 12"/>
                <a:gd name="T9" fmla="*/ 4 h 15"/>
              </a:gdLst>
              <a:ahLst/>
              <a:cxnLst>
                <a:cxn ang="0">
                  <a:pos x="T0" y="T1"/>
                </a:cxn>
                <a:cxn ang="0">
                  <a:pos x="T2" y="T3"/>
                </a:cxn>
                <a:cxn ang="0">
                  <a:pos x="T4" y="T5"/>
                </a:cxn>
                <a:cxn ang="0">
                  <a:pos x="T6" y="T7"/>
                </a:cxn>
                <a:cxn ang="0">
                  <a:pos x="T8" y="T9"/>
                </a:cxn>
              </a:cxnLst>
              <a:rect l="0" t="0" r="r" b="b"/>
              <a:pathLst>
                <a:path w="12" h="15">
                  <a:moveTo>
                    <a:pt x="10" y="4"/>
                  </a:moveTo>
                  <a:cubicBezTo>
                    <a:pt x="9" y="7"/>
                    <a:pt x="12" y="14"/>
                    <a:pt x="6" y="15"/>
                  </a:cubicBezTo>
                  <a:cubicBezTo>
                    <a:pt x="4" y="15"/>
                    <a:pt x="1" y="14"/>
                    <a:pt x="1" y="11"/>
                  </a:cubicBezTo>
                  <a:cubicBezTo>
                    <a:pt x="3" y="8"/>
                    <a:pt x="0" y="0"/>
                    <a:pt x="7" y="1"/>
                  </a:cubicBezTo>
                  <a:cubicBezTo>
                    <a:pt x="9" y="1"/>
                    <a:pt x="10" y="3"/>
                    <a:pt x="10" y="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0" name="Freeform 197"/>
            <p:cNvSpPr>
              <a:spLocks/>
            </p:cNvSpPr>
            <p:nvPr/>
          </p:nvSpPr>
          <p:spPr bwMode="auto">
            <a:xfrm>
              <a:off x="5146674" y="5324475"/>
              <a:ext cx="25400" cy="36513"/>
            </a:xfrm>
            <a:custGeom>
              <a:avLst/>
              <a:gdLst>
                <a:gd name="T0" fmla="*/ 9 w 11"/>
                <a:gd name="T1" fmla="*/ 2 h 16"/>
                <a:gd name="T2" fmla="*/ 6 w 11"/>
                <a:gd name="T3" fmla="*/ 15 h 16"/>
                <a:gd name="T4" fmla="*/ 0 w 11"/>
                <a:gd name="T5" fmla="*/ 12 h 16"/>
                <a:gd name="T6" fmla="*/ 4 w 11"/>
                <a:gd name="T7" fmla="*/ 1 h 16"/>
                <a:gd name="T8" fmla="*/ 9 w 11"/>
                <a:gd name="T9" fmla="*/ 2 h 16"/>
              </a:gdLst>
              <a:ahLst/>
              <a:cxnLst>
                <a:cxn ang="0">
                  <a:pos x="T0" y="T1"/>
                </a:cxn>
                <a:cxn ang="0">
                  <a:pos x="T2" y="T3"/>
                </a:cxn>
                <a:cxn ang="0">
                  <a:pos x="T4" y="T5"/>
                </a:cxn>
                <a:cxn ang="0">
                  <a:pos x="T6" y="T7"/>
                </a:cxn>
                <a:cxn ang="0">
                  <a:pos x="T8" y="T9"/>
                </a:cxn>
              </a:cxnLst>
              <a:rect l="0" t="0" r="r" b="b"/>
              <a:pathLst>
                <a:path w="11" h="16">
                  <a:moveTo>
                    <a:pt x="9" y="2"/>
                  </a:moveTo>
                  <a:cubicBezTo>
                    <a:pt x="8" y="6"/>
                    <a:pt x="11" y="13"/>
                    <a:pt x="6" y="15"/>
                  </a:cubicBezTo>
                  <a:cubicBezTo>
                    <a:pt x="3" y="16"/>
                    <a:pt x="1" y="14"/>
                    <a:pt x="0" y="12"/>
                  </a:cubicBezTo>
                  <a:cubicBezTo>
                    <a:pt x="1" y="8"/>
                    <a:pt x="1" y="3"/>
                    <a:pt x="4" y="1"/>
                  </a:cubicBezTo>
                  <a:cubicBezTo>
                    <a:pt x="6" y="1"/>
                    <a:pt x="8" y="0"/>
                    <a:pt x="9"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1" name="Freeform 198"/>
            <p:cNvSpPr>
              <a:spLocks/>
            </p:cNvSpPr>
            <p:nvPr/>
          </p:nvSpPr>
          <p:spPr bwMode="auto">
            <a:xfrm>
              <a:off x="5364162" y="5335587"/>
              <a:ext cx="23813" cy="30163"/>
            </a:xfrm>
            <a:custGeom>
              <a:avLst/>
              <a:gdLst>
                <a:gd name="T0" fmla="*/ 11 w 11"/>
                <a:gd name="T1" fmla="*/ 7 h 13"/>
                <a:gd name="T2" fmla="*/ 7 w 11"/>
                <a:gd name="T3" fmla="*/ 13 h 13"/>
                <a:gd name="T4" fmla="*/ 1 w 11"/>
                <a:gd name="T5" fmla="*/ 9 h 13"/>
                <a:gd name="T6" fmla="*/ 6 w 11"/>
                <a:gd name="T7" fmla="*/ 0 h 13"/>
                <a:gd name="T8" fmla="*/ 11 w 11"/>
                <a:gd name="T9" fmla="*/ 7 h 13"/>
              </a:gdLst>
              <a:ahLst/>
              <a:cxnLst>
                <a:cxn ang="0">
                  <a:pos x="T0" y="T1"/>
                </a:cxn>
                <a:cxn ang="0">
                  <a:pos x="T2" y="T3"/>
                </a:cxn>
                <a:cxn ang="0">
                  <a:pos x="T4" y="T5"/>
                </a:cxn>
                <a:cxn ang="0">
                  <a:pos x="T6" y="T7"/>
                </a:cxn>
                <a:cxn ang="0">
                  <a:pos x="T8" y="T9"/>
                </a:cxn>
              </a:cxnLst>
              <a:rect l="0" t="0" r="r" b="b"/>
              <a:pathLst>
                <a:path w="11" h="13">
                  <a:moveTo>
                    <a:pt x="11" y="7"/>
                  </a:moveTo>
                  <a:cubicBezTo>
                    <a:pt x="11" y="10"/>
                    <a:pt x="9" y="12"/>
                    <a:pt x="7" y="13"/>
                  </a:cubicBezTo>
                  <a:cubicBezTo>
                    <a:pt x="4" y="13"/>
                    <a:pt x="2" y="11"/>
                    <a:pt x="1" y="9"/>
                  </a:cubicBezTo>
                  <a:cubicBezTo>
                    <a:pt x="3" y="6"/>
                    <a:pt x="0" y="0"/>
                    <a:pt x="6" y="0"/>
                  </a:cubicBezTo>
                  <a:cubicBezTo>
                    <a:pt x="10" y="0"/>
                    <a:pt x="9" y="5"/>
                    <a:pt x="11"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2" name="Freeform 199"/>
            <p:cNvSpPr>
              <a:spLocks/>
            </p:cNvSpPr>
            <p:nvPr/>
          </p:nvSpPr>
          <p:spPr bwMode="auto">
            <a:xfrm>
              <a:off x="5219699" y="5335587"/>
              <a:ext cx="23813" cy="33338"/>
            </a:xfrm>
            <a:custGeom>
              <a:avLst/>
              <a:gdLst>
                <a:gd name="T0" fmla="*/ 9 w 11"/>
                <a:gd name="T1" fmla="*/ 2 h 15"/>
                <a:gd name="T2" fmla="*/ 6 w 11"/>
                <a:gd name="T3" fmla="*/ 15 h 15"/>
                <a:gd name="T4" fmla="*/ 1 w 11"/>
                <a:gd name="T5" fmla="*/ 11 h 15"/>
                <a:gd name="T6" fmla="*/ 3 w 11"/>
                <a:gd name="T7" fmla="*/ 1 h 15"/>
                <a:gd name="T8" fmla="*/ 9 w 11"/>
                <a:gd name="T9" fmla="*/ 2 h 15"/>
              </a:gdLst>
              <a:ahLst/>
              <a:cxnLst>
                <a:cxn ang="0">
                  <a:pos x="T0" y="T1"/>
                </a:cxn>
                <a:cxn ang="0">
                  <a:pos x="T2" y="T3"/>
                </a:cxn>
                <a:cxn ang="0">
                  <a:pos x="T4" y="T5"/>
                </a:cxn>
                <a:cxn ang="0">
                  <a:pos x="T6" y="T7"/>
                </a:cxn>
                <a:cxn ang="0">
                  <a:pos x="T8" y="T9"/>
                </a:cxn>
              </a:cxnLst>
              <a:rect l="0" t="0" r="r" b="b"/>
              <a:pathLst>
                <a:path w="11" h="15">
                  <a:moveTo>
                    <a:pt x="9" y="2"/>
                  </a:moveTo>
                  <a:cubicBezTo>
                    <a:pt x="8" y="6"/>
                    <a:pt x="11" y="13"/>
                    <a:pt x="6" y="15"/>
                  </a:cubicBezTo>
                  <a:cubicBezTo>
                    <a:pt x="4" y="15"/>
                    <a:pt x="1" y="13"/>
                    <a:pt x="1" y="11"/>
                  </a:cubicBezTo>
                  <a:cubicBezTo>
                    <a:pt x="2" y="8"/>
                    <a:pt x="0" y="4"/>
                    <a:pt x="3" y="1"/>
                  </a:cubicBezTo>
                  <a:cubicBezTo>
                    <a:pt x="5" y="1"/>
                    <a:pt x="8" y="0"/>
                    <a:pt x="9"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3" name="Freeform 200"/>
            <p:cNvSpPr>
              <a:spLocks/>
            </p:cNvSpPr>
            <p:nvPr/>
          </p:nvSpPr>
          <p:spPr bwMode="auto">
            <a:xfrm>
              <a:off x="5273674" y="5338762"/>
              <a:ext cx="26988" cy="38100"/>
            </a:xfrm>
            <a:custGeom>
              <a:avLst/>
              <a:gdLst>
                <a:gd name="T0" fmla="*/ 9 w 12"/>
                <a:gd name="T1" fmla="*/ 1 h 17"/>
                <a:gd name="T2" fmla="*/ 8 w 12"/>
                <a:gd name="T3" fmla="*/ 16 h 17"/>
                <a:gd name="T4" fmla="*/ 3 w 12"/>
                <a:gd name="T5" fmla="*/ 13 h 17"/>
                <a:gd name="T6" fmla="*/ 6 w 12"/>
                <a:gd name="T7" fmla="*/ 0 h 17"/>
                <a:gd name="T8" fmla="*/ 9 w 12"/>
                <a:gd name="T9" fmla="*/ 1 h 17"/>
              </a:gdLst>
              <a:ahLst/>
              <a:cxnLst>
                <a:cxn ang="0">
                  <a:pos x="T0" y="T1"/>
                </a:cxn>
                <a:cxn ang="0">
                  <a:pos x="T2" y="T3"/>
                </a:cxn>
                <a:cxn ang="0">
                  <a:pos x="T4" y="T5"/>
                </a:cxn>
                <a:cxn ang="0">
                  <a:pos x="T6" y="T7"/>
                </a:cxn>
                <a:cxn ang="0">
                  <a:pos x="T8" y="T9"/>
                </a:cxn>
              </a:cxnLst>
              <a:rect l="0" t="0" r="r" b="b"/>
              <a:pathLst>
                <a:path w="12" h="17">
                  <a:moveTo>
                    <a:pt x="9" y="1"/>
                  </a:moveTo>
                  <a:cubicBezTo>
                    <a:pt x="9" y="5"/>
                    <a:pt x="12" y="12"/>
                    <a:pt x="8" y="16"/>
                  </a:cubicBezTo>
                  <a:cubicBezTo>
                    <a:pt x="5" y="17"/>
                    <a:pt x="4" y="14"/>
                    <a:pt x="3" y="13"/>
                  </a:cubicBezTo>
                  <a:cubicBezTo>
                    <a:pt x="4" y="8"/>
                    <a:pt x="0" y="1"/>
                    <a:pt x="6" y="0"/>
                  </a:cubicBezTo>
                  <a:cubicBezTo>
                    <a:pt x="7" y="0"/>
                    <a:pt x="8" y="1"/>
                    <a:pt x="9"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4" name="Freeform 201"/>
            <p:cNvSpPr>
              <a:spLocks/>
            </p:cNvSpPr>
            <p:nvPr/>
          </p:nvSpPr>
          <p:spPr bwMode="auto">
            <a:xfrm>
              <a:off x="5397499" y="5360987"/>
              <a:ext cx="20638" cy="28575"/>
            </a:xfrm>
            <a:custGeom>
              <a:avLst/>
              <a:gdLst>
                <a:gd name="T0" fmla="*/ 9 w 9"/>
                <a:gd name="T1" fmla="*/ 7 h 13"/>
                <a:gd name="T2" fmla="*/ 7 w 9"/>
                <a:gd name="T3" fmla="*/ 12 h 13"/>
                <a:gd name="T4" fmla="*/ 2 w 9"/>
                <a:gd name="T5" fmla="*/ 8 h 13"/>
                <a:gd name="T6" fmla="*/ 4 w 9"/>
                <a:gd name="T7" fmla="*/ 1 h 13"/>
                <a:gd name="T8" fmla="*/ 9 w 9"/>
                <a:gd name="T9" fmla="*/ 7 h 13"/>
              </a:gdLst>
              <a:ahLst/>
              <a:cxnLst>
                <a:cxn ang="0">
                  <a:pos x="T0" y="T1"/>
                </a:cxn>
                <a:cxn ang="0">
                  <a:pos x="T2" y="T3"/>
                </a:cxn>
                <a:cxn ang="0">
                  <a:pos x="T4" y="T5"/>
                </a:cxn>
                <a:cxn ang="0">
                  <a:pos x="T6" y="T7"/>
                </a:cxn>
                <a:cxn ang="0">
                  <a:pos x="T8" y="T9"/>
                </a:cxn>
              </a:cxnLst>
              <a:rect l="0" t="0" r="r" b="b"/>
              <a:pathLst>
                <a:path w="9" h="13">
                  <a:moveTo>
                    <a:pt x="9" y="7"/>
                  </a:moveTo>
                  <a:cubicBezTo>
                    <a:pt x="8" y="9"/>
                    <a:pt x="9" y="12"/>
                    <a:pt x="7" y="12"/>
                  </a:cubicBezTo>
                  <a:cubicBezTo>
                    <a:pt x="4" y="13"/>
                    <a:pt x="2" y="10"/>
                    <a:pt x="2" y="8"/>
                  </a:cubicBezTo>
                  <a:cubicBezTo>
                    <a:pt x="2" y="5"/>
                    <a:pt x="0" y="2"/>
                    <a:pt x="4" y="1"/>
                  </a:cubicBezTo>
                  <a:cubicBezTo>
                    <a:pt x="9" y="0"/>
                    <a:pt x="8" y="4"/>
                    <a:pt x="9"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5" name="Freeform 202"/>
            <p:cNvSpPr>
              <a:spLocks/>
            </p:cNvSpPr>
            <p:nvPr/>
          </p:nvSpPr>
          <p:spPr bwMode="auto">
            <a:xfrm>
              <a:off x="5665787" y="1073150"/>
              <a:ext cx="152400" cy="163513"/>
            </a:xfrm>
            <a:custGeom>
              <a:avLst/>
              <a:gdLst>
                <a:gd name="T0" fmla="*/ 68 w 68"/>
                <a:gd name="T1" fmla="*/ 59 h 72"/>
                <a:gd name="T2" fmla="*/ 61 w 68"/>
                <a:gd name="T3" fmla="*/ 40 h 72"/>
                <a:gd name="T4" fmla="*/ 44 w 68"/>
                <a:gd name="T5" fmla="*/ 1 h 72"/>
                <a:gd name="T6" fmla="*/ 38 w 68"/>
                <a:gd name="T7" fmla="*/ 1 h 72"/>
                <a:gd name="T8" fmla="*/ 7 w 68"/>
                <a:gd name="T9" fmla="*/ 48 h 72"/>
                <a:gd name="T10" fmla="*/ 7 w 68"/>
                <a:gd name="T11" fmla="*/ 49 h 72"/>
                <a:gd name="T12" fmla="*/ 0 w 68"/>
                <a:gd name="T13" fmla="*/ 61 h 72"/>
                <a:gd name="T14" fmla="*/ 7 w 68"/>
                <a:gd name="T15" fmla="*/ 64 h 72"/>
                <a:gd name="T16" fmla="*/ 65 w 68"/>
                <a:gd name="T17" fmla="*/ 66 h 72"/>
                <a:gd name="T18" fmla="*/ 68 w 68"/>
                <a:gd name="T19"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2">
                  <a:moveTo>
                    <a:pt x="68" y="59"/>
                  </a:moveTo>
                  <a:cubicBezTo>
                    <a:pt x="63" y="54"/>
                    <a:pt x="68" y="43"/>
                    <a:pt x="61" y="40"/>
                  </a:cubicBezTo>
                  <a:cubicBezTo>
                    <a:pt x="60" y="25"/>
                    <a:pt x="50" y="14"/>
                    <a:pt x="44" y="1"/>
                  </a:cubicBezTo>
                  <a:cubicBezTo>
                    <a:pt x="42" y="1"/>
                    <a:pt x="40" y="0"/>
                    <a:pt x="38" y="1"/>
                  </a:cubicBezTo>
                  <a:cubicBezTo>
                    <a:pt x="25" y="16"/>
                    <a:pt x="17" y="33"/>
                    <a:pt x="7" y="48"/>
                  </a:cubicBezTo>
                  <a:cubicBezTo>
                    <a:pt x="7" y="49"/>
                    <a:pt x="7" y="49"/>
                    <a:pt x="7" y="49"/>
                  </a:cubicBezTo>
                  <a:cubicBezTo>
                    <a:pt x="5" y="53"/>
                    <a:pt x="2" y="57"/>
                    <a:pt x="0" y="61"/>
                  </a:cubicBezTo>
                  <a:cubicBezTo>
                    <a:pt x="2" y="63"/>
                    <a:pt x="4" y="64"/>
                    <a:pt x="7" y="64"/>
                  </a:cubicBezTo>
                  <a:cubicBezTo>
                    <a:pt x="25" y="72"/>
                    <a:pt x="45" y="61"/>
                    <a:pt x="65" y="66"/>
                  </a:cubicBezTo>
                  <a:cubicBezTo>
                    <a:pt x="68" y="65"/>
                    <a:pt x="68" y="62"/>
                    <a:pt x="68" y="59"/>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6" name="Freeform 203"/>
            <p:cNvSpPr>
              <a:spLocks/>
            </p:cNvSpPr>
            <p:nvPr/>
          </p:nvSpPr>
          <p:spPr bwMode="auto">
            <a:xfrm>
              <a:off x="5730874" y="1189037"/>
              <a:ext cx="26988" cy="69850"/>
            </a:xfrm>
            <a:custGeom>
              <a:avLst/>
              <a:gdLst>
                <a:gd name="T0" fmla="*/ 8 w 12"/>
                <a:gd name="T1" fmla="*/ 28 h 31"/>
                <a:gd name="T2" fmla="*/ 1 w 12"/>
                <a:gd name="T3" fmla="*/ 18 h 31"/>
                <a:gd name="T4" fmla="*/ 8 w 12"/>
                <a:gd name="T5" fmla="*/ 0 h 31"/>
                <a:gd name="T6" fmla="*/ 12 w 12"/>
                <a:gd name="T7" fmla="*/ 1 h 31"/>
                <a:gd name="T8" fmla="*/ 8 w 12"/>
                <a:gd name="T9" fmla="*/ 28 h 31"/>
              </a:gdLst>
              <a:ahLst/>
              <a:cxnLst>
                <a:cxn ang="0">
                  <a:pos x="T0" y="T1"/>
                </a:cxn>
                <a:cxn ang="0">
                  <a:pos x="T2" y="T3"/>
                </a:cxn>
                <a:cxn ang="0">
                  <a:pos x="T4" y="T5"/>
                </a:cxn>
                <a:cxn ang="0">
                  <a:pos x="T6" y="T7"/>
                </a:cxn>
                <a:cxn ang="0">
                  <a:pos x="T8" y="T9"/>
                </a:cxn>
              </a:cxnLst>
              <a:rect l="0" t="0" r="r" b="b"/>
              <a:pathLst>
                <a:path w="12" h="31">
                  <a:moveTo>
                    <a:pt x="8" y="28"/>
                  </a:moveTo>
                  <a:cubicBezTo>
                    <a:pt x="0" y="31"/>
                    <a:pt x="2" y="22"/>
                    <a:pt x="1" y="18"/>
                  </a:cubicBezTo>
                  <a:cubicBezTo>
                    <a:pt x="1" y="11"/>
                    <a:pt x="2" y="4"/>
                    <a:pt x="8" y="0"/>
                  </a:cubicBezTo>
                  <a:cubicBezTo>
                    <a:pt x="12" y="1"/>
                    <a:pt x="12" y="1"/>
                    <a:pt x="12" y="1"/>
                  </a:cubicBezTo>
                  <a:cubicBezTo>
                    <a:pt x="12" y="10"/>
                    <a:pt x="12" y="20"/>
                    <a:pt x="8" y="28"/>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7" name="Freeform 204"/>
            <p:cNvSpPr>
              <a:spLocks/>
            </p:cNvSpPr>
            <p:nvPr/>
          </p:nvSpPr>
          <p:spPr bwMode="auto">
            <a:xfrm>
              <a:off x="4440237" y="2051050"/>
              <a:ext cx="153988" cy="161925"/>
            </a:xfrm>
            <a:custGeom>
              <a:avLst/>
              <a:gdLst>
                <a:gd name="T0" fmla="*/ 67 w 68"/>
                <a:gd name="T1" fmla="*/ 59 h 72"/>
                <a:gd name="T2" fmla="*/ 60 w 68"/>
                <a:gd name="T3" fmla="*/ 40 h 72"/>
                <a:gd name="T4" fmla="*/ 44 w 68"/>
                <a:gd name="T5" fmla="*/ 1 h 72"/>
                <a:gd name="T6" fmla="*/ 37 w 68"/>
                <a:gd name="T7" fmla="*/ 1 h 72"/>
                <a:gd name="T8" fmla="*/ 6 w 68"/>
                <a:gd name="T9" fmla="*/ 48 h 72"/>
                <a:gd name="T10" fmla="*/ 7 w 68"/>
                <a:gd name="T11" fmla="*/ 49 h 72"/>
                <a:gd name="T12" fmla="*/ 0 w 68"/>
                <a:gd name="T13" fmla="*/ 61 h 72"/>
                <a:gd name="T14" fmla="*/ 6 w 68"/>
                <a:gd name="T15" fmla="*/ 64 h 72"/>
                <a:gd name="T16" fmla="*/ 64 w 68"/>
                <a:gd name="T17" fmla="*/ 66 h 72"/>
                <a:gd name="T18" fmla="*/ 67 w 68"/>
                <a:gd name="T19"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2">
                  <a:moveTo>
                    <a:pt x="67" y="59"/>
                  </a:moveTo>
                  <a:cubicBezTo>
                    <a:pt x="62" y="54"/>
                    <a:pt x="68" y="43"/>
                    <a:pt x="60" y="40"/>
                  </a:cubicBezTo>
                  <a:cubicBezTo>
                    <a:pt x="59" y="25"/>
                    <a:pt x="49" y="14"/>
                    <a:pt x="44" y="1"/>
                  </a:cubicBezTo>
                  <a:cubicBezTo>
                    <a:pt x="41" y="1"/>
                    <a:pt x="39" y="0"/>
                    <a:pt x="37" y="1"/>
                  </a:cubicBezTo>
                  <a:cubicBezTo>
                    <a:pt x="24" y="16"/>
                    <a:pt x="17" y="33"/>
                    <a:pt x="6" y="48"/>
                  </a:cubicBezTo>
                  <a:cubicBezTo>
                    <a:pt x="7" y="49"/>
                    <a:pt x="7" y="49"/>
                    <a:pt x="7" y="49"/>
                  </a:cubicBezTo>
                  <a:cubicBezTo>
                    <a:pt x="4" y="53"/>
                    <a:pt x="1" y="57"/>
                    <a:pt x="0" y="61"/>
                  </a:cubicBezTo>
                  <a:cubicBezTo>
                    <a:pt x="1" y="63"/>
                    <a:pt x="3" y="64"/>
                    <a:pt x="6" y="64"/>
                  </a:cubicBezTo>
                  <a:cubicBezTo>
                    <a:pt x="24" y="72"/>
                    <a:pt x="44" y="61"/>
                    <a:pt x="64" y="66"/>
                  </a:cubicBezTo>
                  <a:cubicBezTo>
                    <a:pt x="67" y="65"/>
                    <a:pt x="67" y="62"/>
                    <a:pt x="67" y="59"/>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20" name="Group 406"/>
            <p:cNvGrpSpPr>
              <a:grpSpLocks/>
            </p:cNvGrpSpPr>
            <p:nvPr/>
          </p:nvGrpSpPr>
          <p:grpSpPr bwMode="auto">
            <a:xfrm>
              <a:off x="696913" y="373063"/>
              <a:ext cx="8420100" cy="6264275"/>
              <a:chOff x="439" y="235"/>
              <a:chExt cx="5304" cy="3946"/>
            </a:xfrm>
          </p:grpSpPr>
          <p:sp>
            <p:nvSpPr>
              <p:cNvPr id="1609" name="Freeform 206"/>
              <p:cNvSpPr>
                <a:spLocks/>
              </p:cNvSpPr>
              <p:nvPr/>
            </p:nvSpPr>
            <p:spPr bwMode="auto">
              <a:xfrm>
                <a:off x="2837" y="1364"/>
                <a:ext cx="18" cy="44"/>
              </a:xfrm>
              <a:custGeom>
                <a:avLst/>
                <a:gdLst>
                  <a:gd name="T0" fmla="*/ 8 w 13"/>
                  <a:gd name="T1" fmla="*/ 28 h 31"/>
                  <a:gd name="T2" fmla="*/ 1 w 13"/>
                  <a:gd name="T3" fmla="*/ 18 h 31"/>
                  <a:gd name="T4" fmla="*/ 8 w 13"/>
                  <a:gd name="T5" fmla="*/ 0 h 31"/>
                  <a:gd name="T6" fmla="*/ 13 w 13"/>
                  <a:gd name="T7" fmla="*/ 1 h 31"/>
                  <a:gd name="T8" fmla="*/ 8 w 13"/>
                  <a:gd name="T9" fmla="*/ 28 h 31"/>
                </a:gdLst>
                <a:ahLst/>
                <a:cxnLst>
                  <a:cxn ang="0">
                    <a:pos x="T0" y="T1"/>
                  </a:cxn>
                  <a:cxn ang="0">
                    <a:pos x="T2" y="T3"/>
                  </a:cxn>
                  <a:cxn ang="0">
                    <a:pos x="T4" y="T5"/>
                  </a:cxn>
                  <a:cxn ang="0">
                    <a:pos x="T6" y="T7"/>
                  </a:cxn>
                  <a:cxn ang="0">
                    <a:pos x="T8" y="T9"/>
                  </a:cxn>
                </a:cxnLst>
                <a:rect l="0" t="0" r="r" b="b"/>
                <a:pathLst>
                  <a:path w="13" h="31">
                    <a:moveTo>
                      <a:pt x="8" y="28"/>
                    </a:moveTo>
                    <a:cubicBezTo>
                      <a:pt x="0" y="31"/>
                      <a:pt x="3" y="22"/>
                      <a:pt x="1" y="18"/>
                    </a:cubicBezTo>
                    <a:cubicBezTo>
                      <a:pt x="2" y="11"/>
                      <a:pt x="3" y="4"/>
                      <a:pt x="8" y="0"/>
                    </a:cubicBezTo>
                    <a:cubicBezTo>
                      <a:pt x="13" y="1"/>
                      <a:pt x="13" y="1"/>
                      <a:pt x="13" y="1"/>
                    </a:cubicBezTo>
                    <a:cubicBezTo>
                      <a:pt x="12" y="10"/>
                      <a:pt x="13" y="20"/>
                      <a:pt x="8" y="28"/>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0" name="Freeform 207"/>
              <p:cNvSpPr>
                <a:spLocks/>
              </p:cNvSpPr>
              <p:nvPr/>
            </p:nvSpPr>
            <p:spPr bwMode="auto">
              <a:xfrm>
                <a:off x="3048" y="1003"/>
                <a:ext cx="97" cy="102"/>
              </a:xfrm>
              <a:custGeom>
                <a:avLst/>
                <a:gdLst>
                  <a:gd name="T0" fmla="*/ 68 w 68"/>
                  <a:gd name="T1" fmla="*/ 59 h 72"/>
                  <a:gd name="T2" fmla="*/ 61 w 68"/>
                  <a:gd name="T3" fmla="*/ 40 h 72"/>
                  <a:gd name="T4" fmla="*/ 44 w 68"/>
                  <a:gd name="T5" fmla="*/ 0 h 72"/>
                  <a:gd name="T6" fmla="*/ 38 w 68"/>
                  <a:gd name="T7" fmla="*/ 1 h 72"/>
                  <a:gd name="T8" fmla="*/ 7 w 68"/>
                  <a:gd name="T9" fmla="*/ 48 h 72"/>
                  <a:gd name="T10" fmla="*/ 8 w 68"/>
                  <a:gd name="T11" fmla="*/ 49 h 72"/>
                  <a:gd name="T12" fmla="*/ 0 w 68"/>
                  <a:gd name="T13" fmla="*/ 61 h 72"/>
                  <a:gd name="T14" fmla="*/ 7 w 68"/>
                  <a:gd name="T15" fmla="*/ 63 h 72"/>
                  <a:gd name="T16" fmla="*/ 65 w 68"/>
                  <a:gd name="T17" fmla="*/ 66 h 72"/>
                  <a:gd name="T18" fmla="*/ 68 w 68"/>
                  <a:gd name="T19"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2">
                    <a:moveTo>
                      <a:pt x="68" y="59"/>
                    </a:moveTo>
                    <a:cubicBezTo>
                      <a:pt x="63" y="54"/>
                      <a:pt x="68" y="43"/>
                      <a:pt x="61" y="40"/>
                    </a:cubicBezTo>
                    <a:cubicBezTo>
                      <a:pt x="60" y="25"/>
                      <a:pt x="50" y="13"/>
                      <a:pt x="44" y="0"/>
                    </a:cubicBezTo>
                    <a:cubicBezTo>
                      <a:pt x="42" y="1"/>
                      <a:pt x="40" y="0"/>
                      <a:pt x="38" y="1"/>
                    </a:cubicBezTo>
                    <a:cubicBezTo>
                      <a:pt x="25" y="16"/>
                      <a:pt x="17" y="33"/>
                      <a:pt x="7" y="48"/>
                    </a:cubicBezTo>
                    <a:cubicBezTo>
                      <a:pt x="8" y="49"/>
                      <a:pt x="8" y="49"/>
                      <a:pt x="8" y="49"/>
                    </a:cubicBezTo>
                    <a:cubicBezTo>
                      <a:pt x="5" y="52"/>
                      <a:pt x="2" y="56"/>
                      <a:pt x="0" y="61"/>
                    </a:cubicBezTo>
                    <a:cubicBezTo>
                      <a:pt x="2" y="63"/>
                      <a:pt x="4" y="63"/>
                      <a:pt x="7" y="63"/>
                    </a:cubicBezTo>
                    <a:cubicBezTo>
                      <a:pt x="25" y="72"/>
                      <a:pt x="45" y="61"/>
                      <a:pt x="65" y="66"/>
                    </a:cubicBezTo>
                    <a:cubicBezTo>
                      <a:pt x="68" y="65"/>
                      <a:pt x="68" y="62"/>
                      <a:pt x="68" y="59"/>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1" name="Freeform 208"/>
              <p:cNvSpPr>
                <a:spLocks/>
              </p:cNvSpPr>
              <p:nvPr/>
            </p:nvSpPr>
            <p:spPr bwMode="auto">
              <a:xfrm>
                <a:off x="3089" y="1075"/>
                <a:ext cx="17" cy="44"/>
              </a:xfrm>
              <a:custGeom>
                <a:avLst/>
                <a:gdLst>
                  <a:gd name="T0" fmla="*/ 8 w 12"/>
                  <a:gd name="T1" fmla="*/ 28 h 31"/>
                  <a:gd name="T2" fmla="*/ 1 w 12"/>
                  <a:gd name="T3" fmla="*/ 18 h 31"/>
                  <a:gd name="T4" fmla="*/ 8 w 12"/>
                  <a:gd name="T5" fmla="*/ 0 h 31"/>
                  <a:gd name="T6" fmla="*/ 12 w 12"/>
                  <a:gd name="T7" fmla="*/ 1 h 31"/>
                  <a:gd name="T8" fmla="*/ 8 w 12"/>
                  <a:gd name="T9" fmla="*/ 28 h 31"/>
                </a:gdLst>
                <a:ahLst/>
                <a:cxnLst>
                  <a:cxn ang="0">
                    <a:pos x="T0" y="T1"/>
                  </a:cxn>
                  <a:cxn ang="0">
                    <a:pos x="T2" y="T3"/>
                  </a:cxn>
                  <a:cxn ang="0">
                    <a:pos x="T4" y="T5"/>
                  </a:cxn>
                  <a:cxn ang="0">
                    <a:pos x="T6" y="T7"/>
                  </a:cxn>
                  <a:cxn ang="0">
                    <a:pos x="T8" y="T9"/>
                  </a:cxn>
                </a:cxnLst>
                <a:rect l="0" t="0" r="r" b="b"/>
                <a:pathLst>
                  <a:path w="12" h="31">
                    <a:moveTo>
                      <a:pt x="8" y="28"/>
                    </a:moveTo>
                    <a:cubicBezTo>
                      <a:pt x="0" y="31"/>
                      <a:pt x="2" y="21"/>
                      <a:pt x="1" y="18"/>
                    </a:cubicBezTo>
                    <a:cubicBezTo>
                      <a:pt x="1" y="11"/>
                      <a:pt x="2" y="3"/>
                      <a:pt x="8" y="0"/>
                    </a:cubicBezTo>
                    <a:cubicBezTo>
                      <a:pt x="12" y="1"/>
                      <a:pt x="12" y="1"/>
                      <a:pt x="12" y="1"/>
                    </a:cubicBezTo>
                    <a:cubicBezTo>
                      <a:pt x="12" y="10"/>
                      <a:pt x="12" y="20"/>
                      <a:pt x="8" y="28"/>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2" name="Freeform 209"/>
              <p:cNvSpPr>
                <a:spLocks/>
              </p:cNvSpPr>
              <p:nvPr/>
            </p:nvSpPr>
            <p:spPr bwMode="auto">
              <a:xfrm>
                <a:off x="4414" y="2085"/>
                <a:ext cx="96" cy="102"/>
              </a:xfrm>
              <a:custGeom>
                <a:avLst/>
                <a:gdLst>
                  <a:gd name="T0" fmla="*/ 67 w 68"/>
                  <a:gd name="T1" fmla="*/ 59 h 72"/>
                  <a:gd name="T2" fmla="*/ 60 w 68"/>
                  <a:gd name="T3" fmla="*/ 40 h 72"/>
                  <a:gd name="T4" fmla="*/ 44 w 68"/>
                  <a:gd name="T5" fmla="*/ 1 h 72"/>
                  <a:gd name="T6" fmla="*/ 37 w 68"/>
                  <a:gd name="T7" fmla="*/ 1 h 72"/>
                  <a:gd name="T8" fmla="*/ 6 w 68"/>
                  <a:gd name="T9" fmla="*/ 48 h 72"/>
                  <a:gd name="T10" fmla="*/ 7 w 68"/>
                  <a:gd name="T11" fmla="*/ 49 h 72"/>
                  <a:gd name="T12" fmla="*/ 0 w 68"/>
                  <a:gd name="T13" fmla="*/ 61 h 72"/>
                  <a:gd name="T14" fmla="*/ 6 w 68"/>
                  <a:gd name="T15" fmla="*/ 64 h 72"/>
                  <a:gd name="T16" fmla="*/ 64 w 68"/>
                  <a:gd name="T17" fmla="*/ 66 h 72"/>
                  <a:gd name="T18" fmla="*/ 67 w 68"/>
                  <a:gd name="T19"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2">
                    <a:moveTo>
                      <a:pt x="67" y="59"/>
                    </a:moveTo>
                    <a:cubicBezTo>
                      <a:pt x="63" y="54"/>
                      <a:pt x="68" y="43"/>
                      <a:pt x="60" y="40"/>
                    </a:cubicBezTo>
                    <a:cubicBezTo>
                      <a:pt x="59" y="25"/>
                      <a:pt x="49" y="14"/>
                      <a:pt x="44" y="1"/>
                    </a:cubicBezTo>
                    <a:cubicBezTo>
                      <a:pt x="42" y="1"/>
                      <a:pt x="39" y="0"/>
                      <a:pt x="37" y="1"/>
                    </a:cubicBezTo>
                    <a:cubicBezTo>
                      <a:pt x="24" y="16"/>
                      <a:pt x="17" y="33"/>
                      <a:pt x="6" y="48"/>
                    </a:cubicBezTo>
                    <a:cubicBezTo>
                      <a:pt x="7" y="49"/>
                      <a:pt x="7" y="49"/>
                      <a:pt x="7" y="49"/>
                    </a:cubicBezTo>
                    <a:cubicBezTo>
                      <a:pt x="4" y="53"/>
                      <a:pt x="2" y="57"/>
                      <a:pt x="0" y="61"/>
                    </a:cubicBezTo>
                    <a:cubicBezTo>
                      <a:pt x="1" y="63"/>
                      <a:pt x="4" y="64"/>
                      <a:pt x="6" y="64"/>
                    </a:cubicBezTo>
                    <a:cubicBezTo>
                      <a:pt x="24" y="72"/>
                      <a:pt x="44" y="61"/>
                      <a:pt x="64" y="66"/>
                    </a:cubicBezTo>
                    <a:cubicBezTo>
                      <a:pt x="67" y="65"/>
                      <a:pt x="68" y="62"/>
                      <a:pt x="67" y="59"/>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3" name="Freeform 210"/>
              <p:cNvSpPr>
                <a:spLocks/>
              </p:cNvSpPr>
              <p:nvPr/>
            </p:nvSpPr>
            <p:spPr bwMode="auto">
              <a:xfrm>
                <a:off x="4455" y="2157"/>
                <a:ext cx="17" cy="44"/>
              </a:xfrm>
              <a:custGeom>
                <a:avLst/>
                <a:gdLst>
                  <a:gd name="T0" fmla="*/ 8 w 12"/>
                  <a:gd name="T1" fmla="*/ 28 h 31"/>
                  <a:gd name="T2" fmla="*/ 0 w 12"/>
                  <a:gd name="T3" fmla="*/ 18 h 31"/>
                  <a:gd name="T4" fmla="*/ 8 w 12"/>
                  <a:gd name="T5" fmla="*/ 0 h 31"/>
                  <a:gd name="T6" fmla="*/ 12 w 12"/>
                  <a:gd name="T7" fmla="*/ 1 h 31"/>
                  <a:gd name="T8" fmla="*/ 8 w 12"/>
                  <a:gd name="T9" fmla="*/ 28 h 31"/>
                </a:gdLst>
                <a:ahLst/>
                <a:cxnLst>
                  <a:cxn ang="0">
                    <a:pos x="T0" y="T1"/>
                  </a:cxn>
                  <a:cxn ang="0">
                    <a:pos x="T2" y="T3"/>
                  </a:cxn>
                  <a:cxn ang="0">
                    <a:pos x="T4" y="T5"/>
                  </a:cxn>
                  <a:cxn ang="0">
                    <a:pos x="T6" y="T7"/>
                  </a:cxn>
                  <a:cxn ang="0">
                    <a:pos x="T8" y="T9"/>
                  </a:cxn>
                </a:cxnLst>
                <a:rect l="0" t="0" r="r" b="b"/>
                <a:pathLst>
                  <a:path w="12" h="31">
                    <a:moveTo>
                      <a:pt x="8" y="28"/>
                    </a:moveTo>
                    <a:cubicBezTo>
                      <a:pt x="0" y="31"/>
                      <a:pt x="2" y="22"/>
                      <a:pt x="0" y="18"/>
                    </a:cubicBezTo>
                    <a:cubicBezTo>
                      <a:pt x="1" y="11"/>
                      <a:pt x="2" y="4"/>
                      <a:pt x="8" y="0"/>
                    </a:cubicBezTo>
                    <a:cubicBezTo>
                      <a:pt x="12" y="1"/>
                      <a:pt x="12" y="1"/>
                      <a:pt x="12" y="1"/>
                    </a:cubicBezTo>
                    <a:cubicBezTo>
                      <a:pt x="11" y="10"/>
                      <a:pt x="12" y="20"/>
                      <a:pt x="8" y="28"/>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4" name="Freeform 211"/>
              <p:cNvSpPr>
                <a:spLocks/>
              </p:cNvSpPr>
              <p:nvPr/>
            </p:nvSpPr>
            <p:spPr bwMode="auto">
              <a:xfrm>
                <a:off x="4356" y="330"/>
                <a:ext cx="96" cy="103"/>
              </a:xfrm>
              <a:custGeom>
                <a:avLst/>
                <a:gdLst>
                  <a:gd name="T0" fmla="*/ 67 w 68"/>
                  <a:gd name="T1" fmla="*/ 60 h 72"/>
                  <a:gd name="T2" fmla="*/ 60 w 68"/>
                  <a:gd name="T3" fmla="*/ 40 h 72"/>
                  <a:gd name="T4" fmla="*/ 44 w 68"/>
                  <a:gd name="T5" fmla="*/ 1 h 72"/>
                  <a:gd name="T6" fmla="*/ 37 w 68"/>
                  <a:gd name="T7" fmla="*/ 1 h 72"/>
                  <a:gd name="T8" fmla="*/ 6 w 68"/>
                  <a:gd name="T9" fmla="*/ 48 h 72"/>
                  <a:gd name="T10" fmla="*/ 7 w 68"/>
                  <a:gd name="T11" fmla="*/ 49 h 72"/>
                  <a:gd name="T12" fmla="*/ 0 w 68"/>
                  <a:gd name="T13" fmla="*/ 61 h 72"/>
                  <a:gd name="T14" fmla="*/ 6 w 68"/>
                  <a:gd name="T15" fmla="*/ 64 h 72"/>
                  <a:gd name="T16" fmla="*/ 64 w 68"/>
                  <a:gd name="T17" fmla="*/ 66 h 72"/>
                  <a:gd name="T18" fmla="*/ 67 w 68"/>
                  <a:gd name="T19"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2">
                    <a:moveTo>
                      <a:pt x="67" y="60"/>
                    </a:moveTo>
                    <a:cubicBezTo>
                      <a:pt x="63" y="54"/>
                      <a:pt x="68" y="43"/>
                      <a:pt x="60" y="40"/>
                    </a:cubicBezTo>
                    <a:cubicBezTo>
                      <a:pt x="59" y="26"/>
                      <a:pt x="49" y="14"/>
                      <a:pt x="44" y="1"/>
                    </a:cubicBezTo>
                    <a:cubicBezTo>
                      <a:pt x="42" y="1"/>
                      <a:pt x="39" y="0"/>
                      <a:pt x="37" y="1"/>
                    </a:cubicBezTo>
                    <a:cubicBezTo>
                      <a:pt x="24" y="16"/>
                      <a:pt x="17" y="33"/>
                      <a:pt x="6" y="48"/>
                    </a:cubicBezTo>
                    <a:cubicBezTo>
                      <a:pt x="7" y="49"/>
                      <a:pt x="7" y="49"/>
                      <a:pt x="7" y="49"/>
                    </a:cubicBezTo>
                    <a:cubicBezTo>
                      <a:pt x="4" y="53"/>
                      <a:pt x="2" y="57"/>
                      <a:pt x="0" y="61"/>
                    </a:cubicBezTo>
                    <a:cubicBezTo>
                      <a:pt x="1" y="63"/>
                      <a:pt x="4" y="64"/>
                      <a:pt x="6" y="64"/>
                    </a:cubicBezTo>
                    <a:cubicBezTo>
                      <a:pt x="24" y="72"/>
                      <a:pt x="44" y="61"/>
                      <a:pt x="64" y="66"/>
                    </a:cubicBezTo>
                    <a:cubicBezTo>
                      <a:pt x="67" y="65"/>
                      <a:pt x="68" y="62"/>
                      <a:pt x="67" y="60"/>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6" name="Freeform 212"/>
              <p:cNvSpPr>
                <a:spLocks/>
              </p:cNvSpPr>
              <p:nvPr/>
            </p:nvSpPr>
            <p:spPr bwMode="auto">
              <a:xfrm>
                <a:off x="4397" y="403"/>
                <a:ext cx="17" cy="44"/>
              </a:xfrm>
              <a:custGeom>
                <a:avLst/>
                <a:gdLst>
                  <a:gd name="T0" fmla="*/ 8 w 12"/>
                  <a:gd name="T1" fmla="*/ 29 h 31"/>
                  <a:gd name="T2" fmla="*/ 0 w 12"/>
                  <a:gd name="T3" fmla="*/ 18 h 31"/>
                  <a:gd name="T4" fmla="*/ 8 w 12"/>
                  <a:gd name="T5" fmla="*/ 0 h 31"/>
                  <a:gd name="T6" fmla="*/ 12 w 12"/>
                  <a:gd name="T7" fmla="*/ 1 h 31"/>
                  <a:gd name="T8" fmla="*/ 8 w 12"/>
                  <a:gd name="T9" fmla="*/ 29 h 31"/>
                </a:gdLst>
                <a:ahLst/>
                <a:cxnLst>
                  <a:cxn ang="0">
                    <a:pos x="T0" y="T1"/>
                  </a:cxn>
                  <a:cxn ang="0">
                    <a:pos x="T2" y="T3"/>
                  </a:cxn>
                  <a:cxn ang="0">
                    <a:pos x="T4" y="T5"/>
                  </a:cxn>
                  <a:cxn ang="0">
                    <a:pos x="T6" y="T7"/>
                  </a:cxn>
                  <a:cxn ang="0">
                    <a:pos x="T8" y="T9"/>
                  </a:cxn>
                </a:cxnLst>
                <a:rect l="0" t="0" r="r" b="b"/>
                <a:pathLst>
                  <a:path w="12" h="31">
                    <a:moveTo>
                      <a:pt x="8" y="29"/>
                    </a:moveTo>
                    <a:cubicBezTo>
                      <a:pt x="0" y="31"/>
                      <a:pt x="2" y="22"/>
                      <a:pt x="0" y="18"/>
                    </a:cubicBezTo>
                    <a:cubicBezTo>
                      <a:pt x="1" y="11"/>
                      <a:pt x="2" y="4"/>
                      <a:pt x="8" y="0"/>
                    </a:cubicBezTo>
                    <a:cubicBezTo>
                      <a:pt x="12" y="1"/>
                      <a:pt x="12" y="1"/>
                      <a:pt x="12" y="1"/>
                    </a:cubicBezTo>
                    <a:cubicBezTo>
                      <a:pt x="11" y="11"/>
                      <a:pt x="12" y="20"/>
                      <a:pt x="8" y="29"/>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7" name="Freeform 213"/>
              <p:cNvSpPr>
                <a:spLocks/>
              </p:cNvSpPr>
              <p:nvPr/>
            </p:nvSpPr>
            <p:spPr bwMode="auto">
              <a:xfrm>
                <a:off x="4856" y="1637"/>
                <a:ext cx="97" cy="102"/>
              </a:xfrm>
              <a:custGeom>
                <a:avLst/>
                <a:gdLst>
                  <a:gd name="T0" fmla="*/ 67 w 68"/>
                  <a:gd name="T1" fmla="*/ 59 h 72"/>
                  <a:gd name="T2" fmla="*/ 60 w 68"/>
                  <a:gd name="T3" fmla="*/ 40 h 72"/>
                  <a:gd name="T4" fmla="*/ 43 w 68"/>
                  <a:gd name="T5" fmla="*/ 0 h 72"/>
                  <a:gd name="T6" fmla="*/ 37 w 68"/>
                  <a:gd name="T7" fmla="*/ 1 h 72"/>
                  <a:gd name="T8" fmla="*/ 6 w 68"/>
                  <a:gd name="T9" fmla="*/ 48 h 72"/>
                  <a:gd name="T10" fmla="*/ 7 w 68"/>
                  <a:gd name="T11" fmla="*/ 48 h 72"/>
                  <a:gd name="T12" fmla="*/ 0 w 68"/>
                  <a:gd name="T13" fmla="*/ 60 h 72"/>
                  <a:gd name="T14" fmla="*/ 6 w 68"/>
                  <a:gd name="T15" fmla="*/ 63 h 72"/>
                  <a:gd name="T16" fmla="*/ 64 w 68"/>
                  <a:gd name="T17" fmla="*/ 65 h 72"/>
                  <a:gd name="T18" fmla="*/ 67 w 68"/>
                  <a:gd name="T19"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2">
                    <a:moveTo>
                      <a:pt x="67" y="59"/>
                    </a:moveTo>
                    <a:cubicBezTo>
                      <a:pt x="62" y="54"/>
                      <a:pt x="68" y="42"/>
                      <a:pt x="60" y="40"/>
                    </a:cubicBezTo>
                    <a:cubicBezTo>
                      <a:pt x="59" y="25"/>
                      <a:pt x="49" y="13"/>
                      <a:pt x="43" y="0"/>
                    </a:cubicBezTo>
                    <a:cubicBezTo>
                      <a:pt x="41" y="1"/>
                      <a:pt x="39" y="0"/>
                      <a:pt x="37" y="1"/>
                    </a:cubicBezTo>
                    <a:cubicBezTo>
                      <a:pt x="24" y="15"/>
                      <a:pt x="17" y="32"/>
                      <a:pt x="6" y="48"/>
                    </a:cubicBezTo>
                    <a:cubicBezTo>
                      <a:pt x="7" y="48"/>
                      <a:pt x="7" y="48"/>
                      <a:pt x="7" y="48"/>
                    </a:cubicBezTo>
                    <a:cubicBezTo>
                      <a:pt x="4" y="52"/>
                      <a:pt x="1" y="56"/>
                      <a:pt x="0" y="60"/>
                    </a:cubicBezTo>
                    <a:cubicBezTo>
                      <a:pt x="1" y="63"/>
                      <a:pt x="3" y="63"/>
                      <a:pt x="6" y="63"/>
                    </a:cubicBezTo>
                    <a:cubicBezTo>
                      <a:pt x="24" y="72"/>
                      <a:pt x="44" y="61"/>
                      <a:pt x="64" y="65"/>
                    </a:cubicBezTo>
                    <a:cubicBezTo>
                      <a:pt x="67" y="65"/>
                      <a:pt x="67" y="62"/>
                      <a:pt x="67" y="59"/>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8" name="Freeform 214"/>
              <p:cNvSpPr>
                <a:spLocks/>
              </p:cNvSpPr>
              <p:nvPr/>
            </p:nvSpPr>
            <p:spPr bwMode="auto">
              <a:xfrm>
                <a:off x="4896" y="1709"/>
                <a:ext cx="17" cy="44"/>
              </a:xfrm>
              <a:custGeom>
                <a:avLst/>
                <a:gdLst>
                  <a:gd name="T0" fmla="*/ 8 w 12"/>
                  <a:gd name="T1" fmla="*/ 28 h 31"/>
                  <a:gd name="T2" fmla="*/ 1 w 12"/>
                  <a:gd name="T3" fmla="*/ 17 h 31"/>
                  <a:gd name="T4" fmla="*/ 8 w 12"/>
                  <a:gd name="T5" fmla="*/ 0 h 31"/>
                  <a:gd name="T6" fmla="*/ 12 w 12"/>
                  <a:gd name="T7" fmla="*/ 0 h 31"/>
                  <a:gd name="T8" fmla="*/ 8 w 12"/>
                  <a:gd name="T9" fmla="*/ 28 h 31"/>
                </a:gdLst>
                <a:ahLst/>
                <a:cxnLst>
                  <a:cxn ang="0">
                    <a:pos x="T0" y="T1"/>
                  </a:cxn>
                  <a:cxn ang="0">
                    <a:pos x="T2" y="T3"/>
                  </a:cxn>
                  <a:cxn ang="0">
                    <a:pos x="T4" y="T5"/>
                  </a:cxn>
                  <a:cxn ang="0">
                    <a:pos x="T6" y="T7"/>
                  </a:cxn>
                  <a:cxn ang="0">
                    <a:pos x="T8" y="T9"/>
                  </a:cxn>
                </a:cxnLst>
                <a:rect l="0" t="0" r="r" b="b"/>
                <a:pathLst>
                  <a:path w="12" h="31">
                    <a:moveTo>
                      <a:pt x="8" y="28"/>
                    </a:moveTo>
                    <a:cubicBezTo>
                      <a:pt x="0" y="31"/>
                      <a:pt x="3" y="21"/>
                      <a:pt x="1" y="17"/>
                    </a:cubicBezTo>
                    <a:cubicBezTo>
                      <a:pt x="1" y="11"/>
                      <a:pt x="3" y="3"/>
                      <a:pt x="8" y="0"/>
                    </a:cubicBezTo>
                    <a:cubicBezTo>
                      <a:pt x="12" y="0"/>
                      <a:pt x="12" y="0"/>
                      <a:pt x="12" y="0"/>
                    </a:cubicBezTo>
                    <a:cubicBezTo>
                      <a:pt x="12" y="10"/>
                      <a:pt x="12" y="20"/>
                      <a:pt x="8" y="28"/>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9" name="Freeform 215"/>
              <p:cNvSpPr>
                <a:spLocks/>
              </p:cNvSpPr>
              <p:nvPr/>
            </p:nvSpPr>
            <p:spPr bwMode="auto">
              <a:xfrm>
                <a:off x="4143" y="1386"/>
                <a:ext cx="96" cy="103"/>
              </a:xfrm>
              <a:custGeom>
                <a:avLst/>
                <a:gdLst>
                  <a:gd name="T0" fmla="*/ 67 w 68"/>
                  <a:gd name="T1" fmla="*/ 60 h 73"/>
                  <a:gd name="T2" fmla="*/ 60 w 68"/>
                  <a:gd name="T3" fmla="*/ 41 h 73"/>
                  <a:gd name="T4" fmla="*/ 44 w 68"/>
                  <a:gd name="T5" fmla="*/ 1 h 73"/>
                  <a:gd name="T6" fmla="*/ 38 w 68"/>
                  <a:gd name="T7" fmla="*/ 2 h 73"/>
                  <a:gd name="T8" fmla="*/ 6 w 68"/>
                  <a:gd name="T9" fmla="*/ 49 h 73"/>
                  <a:gd name="T10" fmla="*/ 7 w 68"/>
                  <a:gd name="T11" fmla="*/ 49 h 73"/>
                  <a:gd name="T12" fmla="*/ 0 w 68"/>
                  <a:gd name="T13" fmla="*/ 61 h 73"/>
                  <a:gd name="T14" fmla="*/ 6 w 68"/>
                  <a:gd name="T15" fmla="*/ 64 h 73"/>
                  <a:gd name="T16" fmla="*/ 65 w 68"/>
                  <a:gd name="T17" fmla="*/ 66 h 73"/>
                  <a:gd name="T18" fmla="*/ 67 w 68"/>
                  <a:gd name="T19" fmla="*/ 6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3">
                    <a:moveTo>
                      <a:pt x="67" y="60"/>
                    </a:moveTo>
                    <a:cubicBezTo>
                      <a:pt x="63" y="55"/>
                      <a:pt x="68" y="43"/>
                      <a:pt x="60" y="41"/>
                    </a:cubicBezTo>
                    <a:cubicBezTo>
                      <a:pt x="59" y="26"/>
                      <a:pt x="50" y="14"/>
                      <a:pt x="44" y="1"/>
                    </a:cubicBezTo>
                    <a:cubicBezTo>
                      <a:pt x="42" y="1"/>
                      <a:pt x="39" y="0"/>
                      <a:pt x="38" y="2"/>
                    </a:cubicBezTo>
                    <a:cubicBezTo>
                      <a:pt x="25" y="16"/>
                      <a:pt x="17" y="33"/>
                      <a:pt x="6" y="49"/>
                    </a:cubicBezTo>
                    <a:cubicBezTo>
                      <a:pt x="7" y="49"/>
                      <a:pt x="7" y="49"/>
                      <a:pt x="7" y="49"/>
                    </a:cubicBezTo>
                    <a:cubicBezTo>
                      <a:pt x="5" y="53"/>
                      <a:pt x="2" y="57"/>
                      <a:pt x="0" y="61"/>
                    </a:cubicBezTo>
                    <a:cubicBezTo>
                      <a:pt x="2" y="64"/>
                      <a:pt x="4" y="64"/>
                      <a:pt x="6" y="64"/>
                    </a:cubicBezTo>
                    <a:cubicBezTo>
                      <a:pt x="25" y="73"/>
                      <a:pt x="44" y="62"/>
                      <a:pt x="65" y="66"/>
                    </a:cubicBezTo>
                    <a:cubicBezTo>
                      <a:pt x="67" y="66"/>
                      <a:pt x="68" y="62"/>
                      <a:pt x="67" y="60"/>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0" name="Freeform 216"/>
              <p:cNvSpPr>
                <a:spLocks/>
              </p:cNvSpPr>
              <p:nvPr/>
            </p:nvSpPr>
            <p:spPr bwMode="auto">
              <a:xfrm>
                <a:off x="4184" y="1459"/>
                <a:ext cx="17" cy="43"/>
              </a:xfrm>
              <a:custGeom>
                <a:avLst/>
                <a:gdLst>
                  <a:gd name="T0" fmla="*/ 8 w 12"/>
                  <a:gd name="T1" fmla="*/ 28 h 30"/>
                  <a:gd name="T2" fmla="*/ 1 w 12"/>
                  <a:gd name="T3" fmla="*/ 17 h 30"/>
                  <a:gd name="T4" fmla="*/ 8 w 12"/>
                  <a:gd name="T5" fmla="*/ 0 h 30"/>
                  <a:gd name="T6" fmla="*/ 12 w 12"/>
                  <a:gd name="T7" fmla="*/ 0 h 30"/>
                  <a:gd name="T8" fmla="*/ 8 w 12"/>
                  <a:gd name="T9" fmla="*/ 28 h 30"/>
                </a:gdLst>
                <a:ahLst/>
                <a:cxnLst>
                  <a:cxn ang="0">
                    <a:pos x="T0" y="T1"/>
                  </a:cxn>
                  <a:cxn ang="0">
                    <a:pos x="T2" y="T3"/>
                  </a:cxn>
                  <a:cxn ang="0">
                    <a:pos x="T4" y="T5"/>
                  </a:cxn>
                  <a:cxn ang="0">
                    <a:pos x="T6" y="T7"/>
                  </a:cxn>
                  <a:cxn ang="0">
                    <a:pos x="T8" y="T9"/>
                  </a:cxn>
                </a:cxnLst>
                <a:rect l="0" t="0" r="r" b="b"/>
                <a:pathLst>
                  <a:path w="12" h="30">
                    <a:moveTo>
                      <a:pt x="8" y="28"/>
                    </a:moveTo>
                    <a:cubicBezTo>
                      <a:pt x="0" y="30"/>
                      <a:pt x="2" y="21"/>
                      <a:pt x="1" y="17"/>
                    </a:cubicBezTo>
                    <a:cubicBezTo>
                      <a:pt x="1" y="11"/>
                      <a:pt x="2" y="3"/>
                      <a:pt x="8" y="0"/>
                    </a:cubicBezTo>
                    <a:cubicBezTo>
                      <a:pt x="12" y="0"/>
                      <a:pt x="12" y="0"/>
                      <a:pt x="12" y="0"/>
                    </a:cubicBezTo>
                    <a:cubicBezTo>
                      <a:pt x="12" y="10"/>
                      <a:pt x="12" y="20"/>
                      <a:pt x="8" y="28"/>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1" name="Freeform 217"/>
              <p:cNvSpPr>
                <a:spLocks/>
              </p:cNvSpPr>
              <p:nvPr/>
            </p:nvSpPr>
            <p:spPr bwMode="auto">
              <a:xfrm>
                <a:off x="3838" y="1437"/>
                <a:ext cx="97" cy="103"/>
              </a:xfrm>
              <a:custGeom>
                <a:avLst/>
                <a:gdLst>
                  <a:gd name="T0" fmla="*/ 68 w 68"/>
                  <a:gd name="T1" fmla="*/ 60 h 73"/>
                  <a:gd name="T2" fmla="*/ 60 w 68"/>
                  <a:gd name="T3" fmla="*/ 41 h 73"/>
                  <a:gd name="T4" fmla="*/ 44 w 68"/>
                  <a:gd name="T5" fmla="*/ 1 h 73"/>
                  <a:gd name="T6" fmla="*/ 38 w 68"/>
                  <a:gd name="T7" fmla="*/ 2 h 73"/>
                  <a:gd name="T8" fmla="*/ 7 w 68"/>
                  <a:gd name="T9" fmla="*/ 48 h 73"/>
                  <a:gd name="T10" fmla="*/ 7 w 68"/>
                  <a:gd name="T11" fmla="*/ 49 h 73"/>
                  <a:gd name="T12" fmla="*/ 0 w 68"/>
                  <a:gd name="T13" fmla="*/ 61 h 73"/>
                  <a:gd name="T14" fmla="*/ 7 w 68"/>
                  <a:gd name="T15" fmla="*/ 64 h 73"/>
                  <a:gd name="T16" fmla="*/ 65 w 68"/>
                  <a:gd name="T17" fmla="*/ 66 h 73"/>
                  <a:gd name="T18" fmla="*/ 68 w 68"/>
                  <a:gd name="T19" fmla="*/ 6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3">
                    <a:moveTo>
                      <a:pt x="68" y="60"/>
                    </a:moveTo>
                    <a:cubicBezTo>
                      <a:pt x="63" y="54"/>
                      <a:pt x="68" y="43"/>
                      <a:pt x="60" y="41"/>
                    </a:cubicBezTo>
                    <a:cubicBezTo>
                      <a:pt x="59" y="26"/>
                      <a:pt x="50" y="14"/>
                      <a:pt x="44" y="1"/>
                    </a:cubicBezTo>
                    <a:cubicBezTo>
                      <a:pt x="42" y="1"/>
                      <a:pt x="40" y="0"/>
                      <a:pt x="38" y="2"/>
                    </a:cubicBezTo>
                    <a:cubicBezTo>
                      <a:pt x="25" y="16"/>
                      <a:pt x="17" y="33"/>
                      <a:pt x="7" y="48"/>
                    </a:cubicBezTo>
                    <a:cubicBezTo>
                      <a:pt x="7" y="49"/>
                      <a:pt x="7" y="49"/>
                      <a:pt x="7" y="49"/>
                    </a:cubicBezTo>
                    <a:cubicBezTo>
                      <a:pt x="5" y="53"/>
                      <a:pt x="2" y="57"/>
                      <a:pt x="0" y="61"/>
                    </a:cubicBezTo>
                    <a:cubicBezTo>
                      <a:pt x="2" y="64"/>
                      <a:pt x="4" y="64"/>
                      <a:pt x="7" y="64"/>
                    </a:cubicBezTo>
                    <a:cubicBezTo>
                      <a:pt x="25" y="73"/>
                      <a:pt x="45" y="62"/>
                      <a:pt x="65" y="66"/>
                    </a:cubicBezTo>
                    <a:cubicBezTo>
                      <a:pt x="68" y="65"/>
                      <a:pt x="68" y="62"/>
                      <a:pt x="68" y="60"/>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2" name="Freeform 218"/>
              <p:cNvSpPr>
                <a:spLocks/>
              </p:cNvSpPr>
              <p:nvPr/>
            </p:nvSpPr>
            <p:spPr bwMode="auto">
              <a:xfrm>
                <a:off x="3879" y="1509"/>
                <a:ext cx="17" cy="44"/>
              </a:xfrm>
              <a:custGeom>
                <a:avLst/>
                <a:gdLst>
                  <a:gd name="T0" fmla="*/ 8 w 12"/>
                  <a:gd name="T1" fmla="*/ 29 h 31"/>
                  <a:gd name="T2" fmla="*/ 1 w 12"/>
                  <a:gd name="T3" fmla="*/ 18 h 31"/>
                  <a:gd name="T4" fmla="*/ 8 w 12"/>
                  <a:gd name="T5" fmla="*/ 0 h 31"/>
                  <a:gd name="T6" fmla="*/ 12 w 12"/>
                  <a:gd name="T7" fmla="*/ 1 h 31"/>
                  <a:gd name="T8" fmla="*/ 8 w 12"/>
                  <a:gd name="T9" fmla="*/ 29 h 31"/>
                </a:gdLst>
                <a:ahLst/>
                <a:cxnLst>
                  <a:cxn ang="0">
                    <a:pos x="T0" y="T1"/>
                  </a:cxn>
                  <a:cxn ang="0">
                    <a:pos x="T2" y="T3"/>
                  </a:cxn>
                  <a:cxn ang="0">
                    <a:pos x="T4" y="T5"/>
                  </a:cxn>
                  <a:cxn ang="0">
                    <a:pos x="T6" y="T7"/>
                  </a:cxn>
                  <a:cxn ang="0">
                    <a:pos x="T8" y="T9"/>
                  </a:cxn>
                </a:cxnLst>
                <a:rect l="0" t="0" r="r" b="b"/>
                <a:pathLst>
                  <a:path w="12" h="31">
                    <a:moveTo>
                      <a:pt x="8" y="29"/>
                    </a:moveTo>
                    <a:cubicBezTo>
                      <a:pt x="0" y="31"/>
                      <a:pt x="2" y="22"/>
                      <a:pt x="1" y="18"/>
                    </a:cubicBezTo>
                    <a:cubicBezTo>
                      <a:pt x="1" y="11"/>
                      <a:pt x="2" y="4"/>
                      <a:pt x="8" y="0"/>
                    </a:cubicBezTo>
                    <a:cubicBezTo>
                      <a:pt x="12" y="1"/>
                      <a:pt x="12" y="1"/>
                      <a:pt x="12" y="1"/>
                    </a:cubicBezTo>
                    <a:cubicBezTo>
                      <a:pt x="12" y="11"/>
                      <a:pt x="12" y="21"/>
                      <a:pt x="8" y="29"/>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3" name="Freeform 219"/>
              <p:cNvSpPr>
                <a:spLocks/>
              </p:cNvSpPr>
              <p:nvPr/>
            </p:nvSpPr>
            <p:spPr bwMode="auto">
              <a:xfrm>
                <a:off x="3966" y="518"/>
                <a:ext cx="96" cy="102"/>
              </a:xfrm>
              <a:custGeom>
                <a:avLst/>
                <a:gdLst>
                  <a:gd name="T0" fmla="*/ 68 w 68"/>
                  <a:gd name="T1" fmla="*/ 60 h 72"/>
                  <a:gd name="T2" fmla="*/ 61 w 68"/>
                  <a:gd name="T3" fmla="*/ 41 h 72"/>
                  <a:gd name="T4" fmla="*/ 44 w 68"/>
                  <a:gd name="T5" fmla="*/ 1 h 72"/>
                  <a:gd name="T6" fmla="*/ 38 w 68"/>
                  <a:gd name="T7" fmla="*/ 2 h 72"/>
                  <a:gd name="T8" fmla="*/ 7 w 68"/>
                  <a:gd name="T9" fmla="*/ 48 h 72"/>
                  <a:gd name="T10" fmla="*/ 7 w 68"/>
                  <a:gd name="T11" fmla="*/ 49 h 72"/>
                  <a:gd name="T12" fmla="*/ 0 w 68"/>
                  <a:gd name="T13" fmla="*/ 61 h 72"/>
                  <a:gd name="T14" fmla="*/ 7 w 68"/>
                  <a:gd name="T15" fmla="*/ 64 h 72"/>
                  <a:gd name="T16" fmla="*/ 65 w 68"/>
                  <a:gd name="T17" fmla="*/ 66 h 72"/>
                  <a:gd name="T18" fmla="*/ 68 w 68"/>
                  <a:gd name="T19"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2">
                    <a:moveTo>
                      <a:pt x="68" y="60"/>
                    </a:moveTo>
                    <a:cubicBezTo>
                      <a:pt x="63" y="54"/>
                      <a:pt x="68" y="43"/>
                      <a:pt x="61" y="41"/>
                    </a:cubicBezTo>
                    <a:cubicBezTo>
                      <a:pt x="60" y="26"/>
                      <a:pt x="50" y="14"/>
                      <a:pt x="44" y="1"/>
                    </a:cubicBezTo>
                    <a:cubicBezTo>
                      <a:pt x="42" y="1"/>
                      <a:pt x="40" y="0"/>
                      <a:pt x="38" y="2"/>
                    </a:cubicBezTo>
                    <a:cubicBezTo>
                      <a:pt x="25" y="16"/>
                      <a:pt x="17" y="33"/>
                      <a:pt x="7" y="48"/>
                    </a:cubicBezTo>
                    <a:cubicBezTo>
                      <a:pt x="7" y="49"/>
                      <a:pt x="7" y="49"/>
                      <a:pt x="7" y="49"/>
                    </a:cubicBezTo>
                    <a:cubicBezTo>
                      <a:pt x="5" y="53"/>
                      <a:pt x="2" y="57"/>
                      <a:pt x="0" y="61"/>
                    </a:cubicBezTo>
                    <a:cubicBezTo>
                      <a:pt x="2" y="64"/>
                      <a:pt x="4" y="64"/>
                      <a:pt x="7" y="64"/>
                    </a:cubicBezTo>
                    <a:cubicBezTo>
                      <a:pt x="25" y="72"/>
                      <a:pt x="45" y="61"/>
                      <a:pt x="65" y="66"/>
                    </a:cubicBezTo>
                    <a:cubicBezTo>
                      <a:pt x="68" y="65"/>
                      <a:pt x="68" y="62"/>
                      <a:pt x="68" y="60"/>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4" name="Freeform 220"/>
              <p:cNvSpPr>
                <a:spLocks/>
              </p:cNvSpPr>
              <p:nvPr/>
            </p:nvSpPr>
            <p:spPr bwMode="auto">
              <a:xfrm>
                <a:off x="4007" y="590"/>
                <a:ext cx="17" cy="44"/>
              </a:xfrm>
              <a:custGeom>
                <a:avLst/>
                <a:gdLst>
                  <a:gd name="T0" fmla="*/ 8 w 12"/>
                  <a:gd name="T1" fmla="*/ 29 h 31"/>
                  <a:gd name="T2" fmla="*/ 1 w 12"/>
                  <a:gd name="T3" fmla="*/ 18 h 31"/>
                  <a:gd name="T4" fmla="*/ 8 w 12"/>
                  <a:gd name="T5" fmla="*/ 0 h 31"/>
                  <a:gd name="T6" fmla="*/ 12 w 12"/>
                  <a:gd name="T7" fmla="*/ 1 h 31"/>
                  <a:gd name="T8" fmla="*/ 8 w 12"/>
                  <a:gd name="T9" fmla="*/ 29 h 31"/>
                </a:gdLst>
                <a:ahLst/>
                <a:cxnLst>
                  <a:cxn ang="0">
                    <a:pos x="T0" y="T1"/>
                  </a:cxn>
                  <a:cxn ang="0">
                    <a:pos x="T2" y="T3"/>
                  </a:cxn>
                  <a:cxn ang="0">
                    <a:pos x="T4" y="T5"/>
                  </a:cxn>
                  <a:cxn ang="0">
                    <a:pos x="T6" y="T7"/>
                  </a:cxn>
                  <a:cxn ang="0">
                    <a:pos x="T8" y="T9"/>
                  </a:cxn>
                </a:cxnLst>
                <a:rect l="0" t="0" r="r" b="b"/>
                <a:pathLst>
                  <a:path w="12" h="31">
                    <a:moveTo>
                      <a:pt x="8" y="29"/>
                    </a:moveTo>
                    <a:cubicBezTo>
                      <a:pt x="0" y="31"/>
                      <a:pt x="2" y="22"/>
                      <a:pt x="1" y="18"/>
                    </a:cubicBezTo>
                    <a:cubicBezTo>
                      <a:pt x="1" y="11"/>
                      <a:pt x="2" y="4"/>
                      <a:pt x="8" y="0"/>
                    </a:cubicBezTo>
                    <a:cubicBezTo>
                      <a:pt x="12" y="1"/>
                      <a:pt x="12" y="1"/>
                      <a:pt x="12" y="1"/>
                    </a:cubicBezTo>
                    <a:cubicBezTo>
                      <a:pt x="12" y="11"/>
                      <a:pt x="12" y="21"/>
                      <a:pt x="8" y="29"/>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5" name="Freeform 221"/>
              <p:cNvSpPr>
                <a:spLocks/>
              </p:cNvSpPr>
              <p:nvPr/>
            </p:nvSpPr>
            <p:spPr bwMode="auto">
              <a:xfrm>
                <a:off x="4629" y="2176"/>
                <a:ext cx="83" cy="93"/>
              </a:xfrm>
              <a:custGeom>
                <a:avLst/>
                <a:gdLst>
                  <a:gd name="T0" fmla="*/ 41 w 58"/>
                  <a:gd name="T1" fmla="*/ 16 h 66"/>
                  <a:gd name="T2" fmla="*/ 29 w 58"/>
                  <a:gd name="T3" fmla="*/ 0 h 66"/>
                  <a:gd name="T4" fmla="*/ 21 w 58"/>
                  <a:gd name="T5" fmla="*/ 12 h 66"/>
                  <a:gd name="T6" fmla="*/ 6 w 58"/>
                  <a:gd name="T7" fmla="*/ 45 h 66"/>
                  <a:gd name="T8" fmla="*/ 2 w 58"/>
                  <a:gd name="T9" fmla="*/ 64 h 66"/>
                  <a:gd name="T10" fmla="*/ 57 w 58"/>
                  <a:gd name="T11" fmla="*/ 63 h 66"/>
                  <a:gd name="T12" fmla="*/ 58 w 58"/>
                  <a:gd name="T13" fmla="*/ 57 h 66"/>
                  <a:gd name="T14" fmla="*/ 41 w 58"/>
                  <a:gd name="T15" fmla="*/ 1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6">
                    <a:moveTo>
                      <a:pt x="41" y="16"/>
                    </a:moveTo>
                    <a:cubicBezTo>
                      <a:pt x="38" y="9"/>
                      <a:pt x="37" y="2"/>
                      <a:pt x="29" y="0"/>
                    </a:cubicBezTo>
                    <a:cubicBezTo>
                      <a:pt x="23" y="1"/>
                      <a:pt x="21" y="7"/>
                      <a:pt x="21" y="12"/>
                    </a:cubicBezTo>
                    <a:cubicBezTo>
                      <a:pt x="12" y="22"/>
                      <a:pt x="12" y="35"/>
                      <a:pt x="6" y="45"/>
                    </a:cubicBezTo>
                    <a:cubicBezTo>
                      <a:pt x="7" y="53"/>
                      <a:pt x="0" y="59"/>
                      <a:pt x="2" y="64"/>
                    </a:cubicBezTo>
                    <a:cubicBezTo>
                      <a:pt x="19" y="66"/>
                      <a:pt x="40" y="66"/>
                      <a:pt x="57" y="63"/>
                    </a:cubicBezTo>
                    <a:cubicBezTo>
                      <a:pt x="58" y="57"/>
                      <a:pt x="58" y="57"/>
                      <a:pt x="58" y="57"/>
                    </a:cubicBezTo>
                    <a:cubicBezTo>
                      <a:pt x="53" y="43"/>
                      <a:pt x="49" y="29"/>
                      <a:pt x="41" y="16"/>
                    </a:cubicBezTo>
                    <a:close/>
                  </a:path>
                </a:pathLst>
              </a:custGeom>
              <a:solidFill>
                <a:srgbClr val="46B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6" name="Freeform 222"/>
              <p:cNvSpPr>
                <a:spLocks/>
              </p:cNvSpPr>
              <p:nvPr/>
            </p:nvSpPr>
            <p:spPr bwMode="auto">
              <a:xfrm>
                <a:off x="4659" y="2235"/>
                <a:ext cx="24" cy="50"/>
              </a:xfrm>
              <a:custGeom>
                <a:avLst/>
                <a:gdLst>
                  <a:gd name="T0" fmla="*/ 13 w 17"/>
                  <a:gd name="T1" fmla="*/ 30 h 35"/>
                  <a:gd name="T2" fmla="*/ 4 w 17"/>
                  <a:gd name="T3" fmla="*/ 20 h 35"/>
                  <a:gd name="T4" fmla="*/ 11 w 17"/>
                  <a:gd name="T5" fmla="*/ 2 h 35"/>
                  <a:gd name="T6" fmla="*/ 16 w 17"/>
                  <a:gd name="T7" fmla="*/ 3 h 35"/>
                  <a:gd name="T8" fmla="*/ 13 w 17"/>
                  <a:gd name="T9" fmla="*/ 30 h 35"/>
                </a:gdLst>
                <a:ahLst/>
                <a:cxnLst>
                  <a:cxn ang="0">
                    <a:pos x="T0" y="T1"/>
                  </a:cxn>
                  <a:cxn ang="0">
                    <a:pos x="T2" y="T3"/>
                  </a:cxn>
                  <a:cxn ang="0">
                    <a:pos x="T4" y="T5"/>
                  </a:cxn>
                  <a:cxn ang="0">
                    <a:pos x="T6" y="T7"/>
                  </a:cxn>
                  <a:cxn ang="0">
                    <a:pos x="T8" y="T9"/>
                  </a:cxn>
                </a:cxnLst>
                <a:rect l="0" t="0" r="r" b="b"/>
                <a:pathLst>
                  <a:path w="17" h="35">
                    <a:moveTo>
                      <a:pt x="13" y="30"/>
                    </a:moveTo>
                    <a:cubicBezTo>
                      <a:pt x="5" y="35"/>
                      <a:pt x="3" y="26"/>
                      <a:pt x="4" y="20"/>
                    </a:cubicBezTo>
                    <a:cubicBezTo>
                      <a:pt x="5" y="14"/>
                      <a:pt x="0" y="2"/>
                      <a:pt x="11" y="2"/>
                    </a:cubicBezTo>
                    <a:cubicBezTo>
                      <a:pt x="13" y="2"/>
                      <a:pt x="16" y="0"/>
                      <a:pt x="16" y="3"/>
                    </a:cubicBezTo>
                    <a:cubicBezTo>
                      <a:pt x="16" y="13"/>
                      <a:pt x="17" y="22"/>
                      <a:pt x="13" y="30"/>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7" name="Freeform 223"/>
              <p:cNvSpPr>
                <a:spLocks/>
              </p:cNvSpPr>
              <p:nvPr/>
            </p:nvSpPr>
            <p:spPr bwMode="auto">
              <a:xfrm>
                <a:off x="3950" y="1631"/>
                <a:ext cx="65" cy="75"/>
              </a:xfrm>
              <a:custGeom>
                <a:avLst/>
                <a:gdLst>
                  <a:gd name="T0" fmla="*/ 33 w 46"/>
                  <a:gd name="T1" fmla="*/ 13 h 53"/>
                  <a:gd name="T2" fmla="*/ 24 w 46"/>
                  <a:gd name="T3" fmla="*/ 0 h 53"/>
                  <a:gd name="T4" fmla="*/ 17 w 46"/>
                  <a:gd name="T5" fmla="*/ 10 h 53"/>
                  <a:gd name="T6" fmla="*/ 5 w 46"/>
                  <a:gd name="T7" fmla="*/ 36 h 53"/>
                  <a:gd name="T8" fmla="*/ 2 w 46"/>
                  <a:gd name="T9" fmla="*/ 52 h 53"/>
                  <a:gd name="T10" fmla="*/ 46 w 46"/>
                  <a:gd name="T11" fmla="*/ 50 h 53"/>
                  <a:gd name="T12" fmla="*/ 46 w 46"/>
                  <a:gd name="T13" fmla="*/ 46 h 53"/>
                  <a:gd name="T14" fmla="*/ 33 w 46"/>
                  <a:gd name="T15" fmla="*/ 1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53">
                    <a:moveTo>
                      <a:pt x="33" y="13"/>
                    </a:moveTo>
                    <a:cubicBezTo>
                      <a:pt x="31" y="7"/>
                      <a:pt x="30" y="1"/>
                      <a:pt x="24" y="0"/>
                    </a:cubicBezTo>
                    <a:cubicBezTo>
                      <a:pt x="19" y="1"/>
                      <a:pt x="17" y="6"/>
                      <a:pt x="17" y="10"/>
                    </a:cubicBezTo>
                    <a:cubicBezTo>
                      <a:pt x="10" y="18"/>
                      <a:pt x="10" y="28"/>
                      <a:pt x="5" y="36"/>
                    </a:cubicBezTo>
                    <a:cubicBezTo>
                      <a:pt x="6" y="42"/>
                      <a:pt x="0" y="47"/>
                      <a:pt x="2" y="52"/>
                    </a:cubicBezTo>
                    <a:cubicBezTo>
                      <a:pt x="15" y="53"/>
                      <a:pt x="32" y="53"/>
                      <a:pt x="46" y="50"/>
                    </a:cubicBezTo>
                    <a:cubicBezTo>
                      <a:pt x="46" y="46"/>
                      <a:pt x="46" y="46"/>
                      <a:pt x="46" y="46"/>
                    </a:cubicBezTo>
                    <a:cubicBezTo>
                      <a:pt x="42" y="35"/>
                      <a:pt x="39" y="23"/>
                      <a:pt x="33" y="13"/>
                    </a:cubicBezTo>
                    <a:close/>
                  </a:path>
                </a:pathLst>
              </a:custGeom>
              <a:solidFill>
                <a:srgbClr val="46B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8" name="Freeform 224"/>
              <p:cNvSpPr>
                <a:spLocks/>
              </p:cNvSpPr>
              <p:nvPr/>
            </p:nvSpPr>
            <p:spPr bwMode="auto">
              <a:xfrm>
                <a:off x="3974" y="1679"/>
                <a:ext cx="19" cy="40"/>
              </a:xfrm>
              <a:custGeom>
                <a:avLst/>
                <a:gdLst>
                  <a:gd name="T0" fmla="*/ 10 w 13"/>
                  <a:gd name="T1" fmla="*/ 24 h 28"/>
                  <a:gd name="T2" fmla="*/ 3 w 13"/>
                  <a:gd name="T3" fmla="*/ 16 h 28"/>
                  <a:gd name="T4" fmla="*/ 9 w 13"/>
                  <a:gd name="T5" fmla="*/ 1 h 28"/>
                  <a:gd name="T6" fmla="*/ 13 w 13"/>
                  <a:gd name="T7" fmla="*/ 2 h 28"/>
                  <a:gd name="T8" fmla="*/ 10 w 13"/>
                  <a:gd name="T9" fmla="*/ 24 h 28"/>
                </a:gdLst>
                <a:ahLst/>
                <a:cxnLst>
                  <a:cxn ang="0">
                    <a:pos x="T0" y="T1"/>
                  </a:cxn>
                  <a:cxn ang="0">
                    <a:pos x="T2" y="T3"/>
                  </a:cxn>
                  <a:cxn ang="0">
                    <a:pos x="T4" y="T5"/>
                  </a:cxn>
                  <a:cxn ang="0">
                    <a:pos x="T6" y="T7"/>
                  </a:cxn>
                  <a:cxn ang="0">
                    <a:pos x="T8" y="T9"/>
                  </a:cxn>
                </a:cxnLst>
                <a:rect l="0" t="0" r="r" b="b"/>
                <a:pathLst>
                  <a:path w="13" h="28">
                    <a:moveTo>
                      <a:pt x="10" y="24"/>
                    </a:moveTo>
                    <a:cubicBezTo>
                      <a:pt x="4" y="28"/>
                      <a:pt x="2" y="21"/>
                      <a:pt x="3" y="16"/>
                    </a:cubicBezTo>
                    <a:cubicBezTo>
                      <a:pt x="4" y="11"/>
                      <a:pt x="0" y="1"/>
                      <a:pt x="9" y="1"/>
                    </a:cubicBezTo>
                    <a:cubicBezTo>
                      <a:pt x="10" y="1"/>
                      <a:pt x="13" y="0"/>
                      <a:pt x="13" y="2"/>
                    </a:cubicBezTo>
                    <a:cubicBezTo>
                      <a:pt x="13" y="10"/>
                      <a:pt x="13" y="18"/>
                      <a:pt x="10" y="24"/>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9" name="Freeform 225"/>
              <p:cNvSpPr>
                <a:spLocks/>
              </p:cNvSpPr>
              <p:nvPr/>
            </p:nvSpPr>
            <p:spPr bwMode="auto">
              <a:xfrm>
                <a:off x="3450" y="759"/>
                <a:ext cx="65" cy="73"/>
              </a:xfrm>
              <a:custGeom>
                <a:avLst/>
                <a:gdLst>
                  <a:gd name="T0" fmla="*/ 32 w 46"/>
                  <a:gd name="T1" fmla="*/ 12 h 52"/>
                  <a:gd name="T2" fmla="*/ 23 w 46"/>
                  <a:gd name="T3" fmla="*/ 0 h 52"/>
                  <a:gd name="T4" fmla="*/ 16 w 46"/>
                  <a:gd name="T5" fmla="*/ 10 h 52"/>
                  <a:gd name="T6" fmla="*/ 4 w 46"/>
                  <a:gd name="T7" fmla="*/ 36 h 52"/>
                  <a:gd name="T8" fmla="*/ 2 w 46"/>
                  <a:gd name="T9" fmla="*/ 51 h 52"/>
                  <a:gd name="T10" fmla="*/ 45 w 46"/>
                  <a:gd name="T11" fmla="*/ 50 h 52"/>
                  <a:gd name="T12" fmla="*/ 46 w 46"/>
                  <a:gd name="T13" fmla="*/ 45 h 52"/>
                  <a:gd name="T14" fmla="*/ 32 w 46"/>
                  <a:gd name="T15" fmla="*/ 1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52">
                    <a:moveTo>
                      <a:pt x="32" y="12"/>
                    </a:moveTo>
                    <a:cubicBezTo>
                      <a:pt x="30" y="7"/>
                      <a:pt x="29" y="1"/>
                      <a:pt x="23" y="0"/>
                    </a:cubicBezTo>
                    <a:cubicBezTo>
                      <a:pt x="18" y="0"/>
                      <a:pt x="16" y="5"/>
                      <a:pt x="16" y="10"/>
                    </a:cubicBezTo>
                    <a:cubicBezTo>
                      <a:pt x="10" y="18"/>
                      <a:pt x="10" y="28"/>
                      <a:pt x="4" y="36"/>
                    </a:cubicBezTo>
                    <a:cubicBezTo>
                      <a:pt x="5" y="42"/>
                      <a:pt x="0" y="47"/>
                      <a:pt x="2" y="51"/>
                    </a:cubicBezTo>
                    <a:cubicBezTo>
                      <a:pt x="15" y="52"/>
                      <a:pt x="31" y="52"/>
                      <a:pt x="45" y="50"/>
                    </a:cubicBezTo>
                    <a:cubicBezTo>
                      <a:pt x="46" y="45"/>
                      <a:pt x="46" y="45"/>
                      <a:pt x="46" y="45"/>
                    </a:cubicBezTo>
                    <a:cubicBezTo>
                      <a:pt x="42" y="34"/>
                      <a:pt x="39" y="23"/>
                      <a:pt x="32" y="12"/>
                    </a:cubicBezTo>
                    <a:close/>
                  </a:path>
                </a:pathLst>
              </a:custGeom>
              <a:solidFill>
                <a:srgbClr val="46B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0" name="Freeform 226"/>
              <p:cNvSpPr>
                <a:spLocks/>
              </p:cNvSpPr>
              <p:nvPr/>
            </p:nvSpPr>
            <p:spPr bwMode="auto">
              <a:xfrm>
                <a:off x="3474" y="807"/>
                <a:ext cx="18" cy="38"/>
              </a:xfrm>
              <a:custGeom>
                <a:avLst/>
                <a:gdLst>
                  <a:gd name="T0" fmla="*/ 10 w 13"/>
                  <a:gd name="T1" fmla="*/ 24 h 27"/>
                  <a:gd name="T2" fmla="*/ 3 w 13"/>
                  <a:gd name="T3" fmla="*/ 16 h 27"/>
                  <a:gd name="T4" fmla="*/ 9 w 13"/>
                  <a:gd name="T5" fmla="*/ 1 h 27"/>
                  <a:gd name="T6" fmla="*/ 13 w 13"/>
                  <a:gd name="T7" fmla="*/ 2 h 27"/>
                  <a:gd name="T8" fmla="*/ 10 w 13"/>
                  <a:gd name="T9" fmla="*/ 24 h 27"/>
                </a:gdLst>
                <a:ahLst/>
                <a:cxnLst>
                  <a:cxn ang="0">
                    <a:pos x="T0" y="T1"/>
                  </a:cxn>
                  <a:cxn ang="0">
                    <a:pos x="T2" y="T3"/>
                  </a:cxn>
                  <a:cxn ang="0">
                    <a:pos x="T4" y="T5"/>
                  </a:cxn>
                  <a:cxn ang="0">
                    <a:pos x="T6" y="T7"/>
                  </a:cxn>
                  <a:cxn ang="0">
                    <a:pos x="T8" y="T9"/>
                  </a:cxn>
                </a:cxnLst>
                <a:rect l="0" t="0" r="r" b="b"/>
                <a:pathLst>
                  <a:path w="13" h="27">
                    <a:moveTo>
                      <a:pt x="10" y="24"/>
                    </a:moveTo>
                    <a:cubicBezTo>
                      <a:pt x="4" y="27"/>
                      <a:pt x="2" y="20"/>
                      <a:pt x="3" y="16"/>
                    </a:cubicBezTo>
                    <a:cubicBezTo>
                      <a:pt x="4" y="11"/>
                      <a:pt x="0" y="1"/>
                      <a:pt x="9" y="1"/>
                    </a:cubicBezTo>
                    <a:cubicBezTo>
                      <a:pt x="10" y="1"/>
                      <a:pt x="13" y="0"/>
                      <a:pt x="13" y="2"/>
                    </a:cubicBezTo>
                    <a:cubicBezTo>
                      <a:pt x="13" y="10"/>
                      <a:pt x="13" y="17"/>
                      <a:pt x="10" y="24"/>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1" name="Freeform 227"/>
              <p:cNvSpPr>
                <a:spLocks/>
              </p:cNvSpPr>
              <p:nvPr/>
            </p:nvSpPr>
            <p:spPr bwMode="auto">
              <a:xfrm>
                <a:off x="3346" y="425"/>
                <a:ext cx="92" cy="98"/>
              </a:xfrm>
              <a:custGeom>
                <a:avLst/>
                <a:gdLst>
                  <a:gd name="T0" fmla="*/ 64 w 65"/>
                  <a:gd name="T1" fmla="*/ 57 h 69"/>
                  <a:gd name="T2" fmla="*/ 58 w 65"/>
                  <a:gd name="T3" fmla="*/ 39 h 69"/>
                  <a:gd name="T4" fmla="*/ 42 w 65"/>
                  <a:gd name="T5" fmla="*/ 1 h 69"/>
                  <a:gd name="T6" fmla="*/ 36 w 65"/>
                  <a:gd name="T7" fmla="*/ 2 h 69"/>
                  <a:gd name="T8" fmla="*/ 7 w 65"/>
                  <a:gd name="T9" fmla="*/ 46 h 69"/>
                  <a:gd name="T10" fmla="*/ 7 w 65"/>
                  <a:gd name="T11" fmla="*/ 47 h 69"/>
                  <a:gd name="T12" fmla="*/ 0 w 65"/>
                  <a:gd name="T13" fmla="*/ 58 h 69"/>
                  <a:gd name="T14" fmla="*/ 7 w 65"/>
                  <a:gd name="T15" fmla="*/ 61 h 69"/>
                  <a:gd name="T16" fmla="*/ 62 w 65"/>
                  <a:gd name="T17" fmla="*/ 63 h 69"/>
                  <a:gd name="T18" fmla="*/ 64 w 65"/>
                  <a:gd name="T19"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9">
                    <a:moveTo>
                      <a:pt x="64" y="57"/>
                    </a:moveTo>
                    <a:cubicBezTo>
                      <a:pt x="60" y="52"/>
                      <a:pt x="65" y="41"/>
                      <a:pt x="58" y="39"/>
                    </a:cubicBezTo>
                    <a:cubicBezTo>
                      <a:pt x="57" y="25"/>
                      <a:pt x="48" y="14"/>
                      <a:pt x="42" y="1"/>
                    </a:cubicBezTo>
                    <a:cubicBezTo>
                      <a:pt x="40" y="1"/>
                      <a:pt x="38" y="0"/>
                      <a:pt x="36" y="2"/>
                    </a:cubicBezTo>
                    <a:cubicBezTo>
                      <a:pt x="24" y="16"/>
                      <a:pt x="17" y="32"/>
                      <a:pt x="7" y="46"/>
                    </a:cubicBezTo>
                    <a:cubicBezTo>
                      <a:pt x="7" y="47"/>
                      <a:pt x="7" y="47"/>
                      <a:pt x="7" y="47"/>
                    </a:cubicBezTo>
                    <a:cubicBezTo>
                      <a:pt x="5" y="50"/>
                      <a:pt x="2" y="54"/>
                      <a:pt x="0" y="58"/>
                    </a:cubicBezTo>
                    <a:cubicBezTo>
                      <a:pt x="2" y="61"/>
                      <a:pt x="4" y="61"/>
                      <a:pt x="7" y="61"/>
                    </a:cubicBezTo>
                    <a:cubicBezTo>
                      <a:pt x="24" y="69"/>
                      <a:pt x="42" y="59"/>
                      <a:pt x="62" y="63"/>
                    </a:cubicBezTo>
                    <a:cubicBezTo>
                      <a:pt x="64" y="62"/>
                      <a:pt x="65" y="59"/>
                      <a:pt x="64" y="57"/>
                    </a:cubicBezTo>
                    <a:close/>
                  </a:path>
                </a:pathLst>
              </a:custGeom>
              <a:solidFill>
                <a:srgbClr val="70C4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2" name="Freeform 228"/>
              <p:cNvSpPr>
                <a:spLocks/>
              </p:cNvSpPr>
              <p:nvPr/>
            </p:nvSpPr>
            <p:spPr bwMode="auto">
              <a:xfrm>
                <a:off x="3387" y="491"/>
                <a:ext cx="26" cy="51"/>
              </a:xfrm>
              <a:custGeom>
                <a:avLst/>
                <a:gdLst>
                  <a:gd name="T0" fmla="*/ 14 w 18"/>
                  <a:gd name="T1" fmla="*/ 32 h 36"/>
                  <a:gd name="T2" fmla="*/ 4 w 18"/>
                  <a:gd name="T3" fmla="*/ 21 h 36"/>
                  <a:gd name="T4" fmla="*/ 12 w 18"/>
                  <a:gd name="T5" fmla="*/ 2 h 36"/>
                  <a:gd name="T6" fmla="*/ 17 w 18"/>
                  <a:gd name="T7" fmla="*/ 3 h 36"/>
                  <a:gd name="T8" fmla="*/ 14 w 18"/>
                  <a:gd name="T9" fmla="*/ 32 h 36"/>
                </a:gdLst>
                <a:ahLst/>
                <a:cxnLst>
                  <a:cxn ang="0">
                    <a:pos x="T0" y="T1"/>
                  </a:cxn>
                  <a:cxn ang="0">
                    <a:pos x="T2" y="T3"/>
                  </a:cxn>
                  <a:cxn ang="0">
                    <a:pos x="T4" y="T5"/>
                  </a:cxn>
                  <a:cxn ang="0">
                    <a:pos x="T6" y="T7"/>
                  </a:cxn>
                  <a:cxn ang="0">
                    <a:pos x="T8" y="T9"/>
                  </a:cxn>
                </a:cxnLst>
                <a:rect l="0" t="0" r="r" b="b"/>
                <a:pathLst>
                  <a:path w="18" h="36">
                    <a:moveTo>
                      <a:pt x="14" y="32"/>
                    </a:moveTo>
                    <a:cubicBezTo>
                      <a:pt x="6" y="36"/>
                      <a:pt x="3" y="27"/>
                      <a:pt x="4" y="21"/>
                    </a:cubicBezTo>
                    <a:cubicBezTo>
                      <a:pt x="6" y="14"/>
                      <a:pt x="0" y="2"/>
                      <a:pt x="12" y="2"/>
                    </a:cubicBezTo>
                    <a:cubicBezTo>
                      <a:pt x="14" y="2"/>
                      <a:pt x="17" y="0"/>
                      <a:pt x="17" y="3"/>
                    </a:cubicBezTo>
                    <a:cubicBezTo>
                      <a:pt x="17" y="13"/>
                      <a:pt x="18" y="23"/>
                      <a:pt x="14" y="32"/>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3" name="Freeform 229"/>
              <p:cNvSpPr>
                <a:spLocks/>
              </p:cNvSpPr>
              <p:nvPr/>
            </p:nvSpPr>
            <p:spPr bwMode="auto">
              <a:xfrm>
                <a:off x="2872" y="847"/>
                <a:ext cx="93" cy="96"/>
              </a:xfrm>
              <a:custGeom>
                <a:avLst/>
                <a:gdLst>
                  <a:gd name="T0" fmla="*/ 64 w 65"/>
                  <a:gd name="T1" fmla="*/ 56 h 68"/>
                  <a:gd name="T2" fmla="*/ 57 w 65"/>
                  <a:gd name="T3" fmla="*/ 38 h 68"/>
                  <a:gd name="T4" fmla="*/ 42 w 65"/>
                  <a:gd name="T5" fmla="*/ 0 h 68"/>
                  <a:gd name="T6" fmla="*/ 36 w 65"/>
                  <a:gd name="T7" fmla="*/ 1 h 68"/>
                  <a:gd name="T8" fmla="*/ 6 w 65"/>
                  <a:gd name="T9" fmla="*/ 45 h 68"/>
                  <a:gd name="T10" fmla="*/ 7 w 65"/>
                  <a:gd name="T11" fmla="*/ 46 h 68"/>
                  <a:gd name="T12" fmla="*/ 0 w 65"/>
                  <a:gd name="T13" fmla="*/ 57 h 68"/>
                  <a:gd name="T14" fmla="*/ 6 w 65"/>
                  <a:gd name="T15" fmla="*/ 60 h 68"/>
                  <a:gd name="T16" fmla="*/ 61 w 65"/>
                  <a:gd name="T17" fmla="*/ 62 h 68"/>
                  <a:gd name="T18" fmla="*/ 64 w 65"/>
                  <a:gd name="T19"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8">
                    <a:moveTo>
                      <a:pt x="64" y="56"/>
                    </a:moveTo>
                    <a:cubicBezTo>
                      <a:pt x="60" y="51"/>
                      <a:pt x="65" y="40"/>
                      <a:pt x="57" y="38"/>
                    </a:cubicBezTo>
                    <a:cubicBezTo>
                      <a:pt x="56" y="24"/>
                      <a:pt x="47" y="13"/>
                      <a:pt x="42" y="0"/>
                    </a:cubicBezTo>
                    <a:cubicBezTo>
                      <a:pt x="40" y="1"/>
                      <a:pt x="37" y="0"/>
                      <a:pt x="36" y="1"/>
                    </a:cubicBezTo>
                    <a:cubicBezTo>
                      <a:pt x="23" y="15"/>
                      <a:pt x="16" y="31"/>
                      <a:pt x="6" y="45"/>
                    </a:cubicBezTo>
                    <a:cubicBezTo>
                      <a:pt x="7" y="46"/>
                      <a:pt x="7" y="46"/>
                      <a:pt x="7" y="46"/>
                    </a:cubicBezTo>
                    <a:cubicBezTo>
                      <a:pt x="5" y="50"/>
                      <a:pt x="2" y="53"/>
                      <a:pt x="0" y="57"/>
                    </a:cubicBezTo>
                    <a:cubicBezTo>
                      <a:pt x="2" y="60"/>
                      <a:pt x="4" y="60"/>
                      <a:pt x="6" y="60"/>
                    </a:cubicBezTo>
                    <a:cubicBezTo>
                      <a:pt x="23" y="68"/>
                      <a:pt x="42" y="58"/>
                      <a:pt x="61" y="62"/>
                    </a:cubicBezTo>
                    <a:cubicBezTo>
                      <a:pt x="64" y="61"/>
                      <a:pt x="64" y="58"/>
                      <a:pt x="64" y="56"/>
                    </a:cubicBezTo>
                    <a:close/>
                  </a:path>
                </a:pathLst>
              </a:custGeom>
              <a:solidFill>
                <a:srgbClr val="70C4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4" name="Freeform 230"/>
              <p:cNvSpPr>
                <a:spLocks/>
              </p:cNvSpPr>
              <p:nvPr/>
            </p:nvSpPr>
            <p:spPr bwMode="auto">
              <a:xfrm>
                <a:off x="2913" y="912"/>
                <a:ext cx="25" cy="51"/>
              </a:xfrm>
              <a:custGeom>
                <a:avLst/>
                <a:gdLst>
                  <a:gd name="T0" fmla="*/ 13 w 17"/>
                  <a:gd name="T1" fmla="*/ 31 h 36"/>
                  <a:gd name="T2" fmla="*/ 4 w 17"/>
                  <a:gd name="T3" fmla="*/ 20 h 36"/>
                  <a:gd name="T4" fmla="*/ 12 w 17"/>
                  <a:gd name="T5" fmla="*/ 1 h 36"/>
                  <a:gd name="T6" fmla="*/ 17 w 17"/>
                  <a:gd name="T7" fmla="*/ 3 h 36"/>
                  <a:gd name="T8" fmla="*/ 13 w 17"/>
                  <a:gd name="T9" fmla="*/ 31 h 36"/>
                </a:gdLst>
                <a:ahLst/>
                <a:cxnLst>
                  <a:cxn ang="0">
                    <a:pos x="T0" y="T1"/>
                  </a:cxn>
                  <a:cxn ang="0">
                    <a:pos x="T2" y="T3"/>
                  </a:cxn>
                  <a:cxn ang="0">
                    <a:pos x="T4" y="T5"/>
                  </a:cxn>
                  <a:cxn ang="0">
                    <a:pos x="T6" y="T7"/>
                  </a:cxn>
                  <a:cxn ang="0">
                    <a:pos x="T8" y="T9"/>
                  </a:cxn>
                </a:cxnLst>
                <a:rect l="0" t="0" r="r" b="b"/>
                <a:pathLst>
                  <a:path w="17" h="36">
                    <a:moveTo>
                      <a:pt x="13" y="31"/>
                    </a:moveTo>
                    <a:cubicBezTo>
                      <a:pt x="5" y="36"/>
                      <a:pt x="3" y="26"/>
                      <a:pt x="4" y="20"/>
                    </a:cubicBezTo>
                    <a:cubicBezTo>
                      <a:pt x="5" y="14"/>
                      <a:pt x="0" y="1"/>
                      <a:pt x="12" y="1"/>
                    </a:cubicBezTo>
                    <a:cubicBezTo>
                      <a:pt x="13" y="1"/>
                      <a:pt x="17" y="0"/>
                      <a:pt x="17" y="3"/>
                    </a:cubicBezTo>
                    <a:cubicBezTo>
                      <a:pt x="17" y="13"/>
                      <a:pt x="17" y="22"/>
                      <a:pt x="13" y="31"/>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5" name="Freeform 231"/>
              <p:cNvSpPr>
                <a:spLocks/>
              </p:cNvSpPr>
              <p:nvPr/>
            </p:nvSpPr>
            <p:spPr bwMode="auto">
              <a:xfrm>
                <a:off x="2521" y="859"/>
                <a:ext cx="92" cy="97"/>
              </a:xfrm>
              <a:custGeom>
                <a:avLst/>
                <a:gdLst>
                  <a:gd name="T0" fmla="*/ 64 w 65"/>
                  <a:gd name="T1" fmla="*/ 56 h 68"/>
                  <a:gd name="T2" fmla="*/ 57 w 65"/>
                  <a:gd name="T3" fmla="*/ 38 h 68"/>
                  <a:gd name="T4" fmla="*/ 42 w 65"/>
                  <a:gd name="T5" fmla="*/ 0 h 68"/>
                  <a:gd name="T6" fmla="*/ 36 w 65"/>
                  <a:gd name="T7" fmla="*/ 1 h 68"/>
                  <a:gd name="T8" fmla="*/ 6 w 65"/>
                  <a:gd name="T9" fmla="*/ 45 h 68"/>
                  <a:gd name="T10" fmla="*/ 7 w 65"/>
                  <a:gd name="T11" fmla="*/ 46 h 68"/>
                  <a:gd name="T12" fmla="*/ 0 w 65"/>
                  <a:gd name="T13" fmla="*/ 58 h 68"/>
                  <a:gd name="T14" fmla="*/ 6 w 65"/>
                  <a:gd name="T15" fmla="*/ 60 h 68"/>
                  <a:gd name="T16" fmla="*/ 61 w 65"/>
                  <a:gd name="T17" fmla="*/ 62 h 68"/>
                  <a:gd name="T18" fmla="*/ 64 w 65"/>
                  <a:gd name="T19"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8">
                    <a:moveTo>
                      <a:pt x="64" y="56"/>
                    </a:moveTo>
                    <a:cubicBezTo>
                      <a:pt x="60" y="51"/>
                      <a:pt x="65" y="40"/>
                      <a:pt x="57" y="38"/>
                    </a:cubicBezTo>
                    <a:cubicBezTo>
                      <a:pt x="56" y="24"/>
                      <a:pt x="47" y="13"/>
                      <a:pt x="42" y="0"/>
                    </a:cubicBezTo>
                    <a:cubicBezTo>
                      <a:pt x="40" y="1"/>
                      <a:pt x="38" y="0"/>
                      <a:pt x="36" y="1"/>
                    </a:cubicBezTo>
                    <a:cubicBezTo>
                      <a:pt x="23" y="15"/>
                      <a:pt x="16" y="31"/>
                      <a:pt x="6" y="45"/>
                    </a:cubicBezTo>
                    <a:cubicBezTo>
                      <a:pt x="7" y="46"/>
                      <a:pt x="7" y="46"/>
                      <a:pt x="7" y="46"/>
                    </a:cubicBezTo>
                    <a:cubicBezTo>
                      <a:pt x="5" y="50"/>
                      <a:pt x="2" y="54"/>
                      <a:pt x="0" y="58"/>
                    </a:cubicBezTo>
                    <a:cubicBezTo>
                      <a:pt x="2" y="60"/>
                      <a:pt x="4" y="60"/>
                      <a:pt x="6" y="60"/>
                    </a:cubicBezTo>
                    <a:cubicBezTo>
                      <a:pt x="23" y="68"/>
                      <a:pt x="42" y="58"/>
                      <a:pt x="61" y="62"/>
                    </a:cubicBezTo>
                    <a:cubicBezTo>
                      <a:pt x="64" y="62"/>
                      <a:pt x="64" y="59"/>
                      <a:pt x="64" y="56"/>
                    </a:cubicBezTo>
                    <a:close/>
                  </a:path>
                </a:pathLst>
              </a:custGeom>
              <a:solidFill>
                <a:srgbClr val="70C4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6" name="Freeform 232"/>
              <p:cNvSpPr>
                <a:spLocks/>
              </p:cNvSpPr>
              <p:nvPr/>
            </p:nvSpPr>
            <p:spPr bwMode="auto">
              <a:xfrm>
                <a:off x="2562" y="925"/>
                <a:ext cx="24" cy="51"/>
              </a:xfrm>
              <a:custGeom>
                <a:avLst/>
                <a:gdLst>
                  <a:gd name="T0" fmla="*/ 13 w 17"/>
                  <a:gd name="T1" fmla="*/ 31 h 36"/>
                  <a:gd name="T2" fmla="*/ 4 w 17"/>
                  <a:gd name="T3" fmla="*/ 20 h 36"/>
                  <a:gd name="T4" fmla="*/ 12 w 17"/>
                  <a:gd name="T5" fmla="*/ 1 h 36"/>
                  <a:gd name="T6" fmla="*/ 17 w 17"/>
                  <a:gd name="T7" fmla="*/ 3 h 36"/>
                  <a:gd name="T8" fmla="*/ 13 w 17"/>
                  <a:gd name="T9" fmla="*/ 31 h 36"/>
                </a:gdLst>
                <a:ahLst/>
                <a:cxnLst>
                  <a:cxn ang="0">
                    <a:pos x="T0" y="T1"/>
                  </a:cxn>
                  <a:cxn ang="0">
                    <a:pos x="T2" y="T3"/>
                  </a:cxn>
                  <a:cxn ang="0">
                    <a:pos x="T4" y="T5"/>
                  </a:cxn>
                  <a:cxn ang="0">
                    <a:pos x="T6" y="T7"/>
                  </a:cxn>
                  <a:cxn ang="0">
                    <a:pos x="T8" y="T9"/>
                  </a:cxn>
                </a:cxnLst>
                <a:rect l="0" t="0" r="r" b="b"/>
                <a:pathLst>
                  <a:path w="17" h="36">
                    <a:moveTo>
                      <a:pt x="13" y="31"/>
                    </a:moveTo>
                    <a:cubicBezTo>
                      <a:pt x="6" y="36"/>
                      <a:pt x="3" y="26"/>
                      <a:pt x="4" y="20"/>
                    </a:cubicBezTo>
                    <a:cubicBezTo>
                      <a:pt x="6" y="14"/>
                      <a:pt x="0" y="1"/>
                      <a:pt x="12" y="1"/>
                    </a:cubicBezTo>
                    <a:cubicBezTo>
                      <a:pt x="13" y="1"/>
                      <a:pt x="17" y="0"/>
                      <a:pt x="17" y="3"/>
                    </a:cubicBezTo>
                    <a:cubicBezTo>
                      <a:pt x="17" y="13"/>
                      <a:pt x="17" y="23"/>
                      <a:pt x="13" y="31"/>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7" name="Freeform 233"/>
              <p:cNvSpPr>
                <a:spLocks/>
              </p:cNvSpPr>
              <p:nvPr/>
            </p:nvSpPr>
            <p:spPr bwMode="auto">
              <a:xfrm>
                <a:off x="4985" y="1549"/>
                <a:ext cx="93" cy="96"/>
              </a:xfrm>
              <a:custGeom>
                <a:avLst/>
                <a:gdLst>
                  <a:gd name="T0" fmla="*/ 64 w 65"/>
                  <a:gd name="T1" fmla="*/ 56 h 68"/>
                  <a:gd name="T2" fmla="*/ 57 w 65"/>
                  <a:gd name="T3" fmla="*/ 38 h 68"/>
                  <a:gd name="T4" fmla="*/ 42 w 65"/>
                  <a:gd name="T5" fmla="*/ 1 h 68"/>
                  <a:gd name="T6" fmla="*/ 36 w 65"/>
                  <a:gd name="T7" fmla="*/ 1 h 68"/>
                  <a:gd name="T8" fmla="*/ 6 w 65"/>
                  <a:gd name="T9" fmla="*/ 46 h 68"/>
                  <a:gd name="T10" fmla="*/ 7 w 65"/>
                  <a:gd name="T11" fmla="*/ 46 h 68"/>
                  <a:gd name="T12" fmla="*/ 0 w 65"/>
                  <a:gd name="T13" fmla="*/ 58 h 68"/>
                  <a:gd name="T14" fmla="*/ 6 w 65"/>
                  <a:gd name="T15" fmla="*/ 60 h 68"/>
                  <a:gd name="T16" fmla="*/ 61 w 65"/>
                  <a:gd name="T17" fmla="*/ 62 h 68"/>
                  <a:gd name="T18" fmla="*/ 64 w 65"/>
                  <a:gd name="T19"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8">
                    <a:moveTo>
                      <a:pt x="64" y="56"/>
                    </a:moveTo>
                    <a:cubicBezTo>
                      <a:pt x="60" y="51"/>
                      <a:pt x="65" y="41"/>
                      <a:pt x="57" y="38"/>
                    </a:cubicBezTo>
                    <a:cubicBezTo>
                      <a:pt x="56" y="24"/>
                      <a:pt x="47" y="13"/>
                      <a:pt x="42" y="1"/>
                    </a:cubicBezTo>
                    <a:cubicBezTo>
                      <a:pt x="40" y="1"/>
                      <a:pt x="38" y="0"/>
                      <a:pt x="36" y="1"/>
                    </a:cubicBezTo>
                    <a:cubicBezTo>
                      <a:pt x="23" y="15"/>
                      <a:pt x="16" y="31"/>
                      <a:pt x="6" y="46"/>
                    </a:cubicBezTo>
                    <a:cubicBezTo>
                      <a:pt x="7" y="46"/>
                      <a:pt x="7" y="46"/>
                      <a:pt x="7" y="46"/>
                    </a:cubicBezTo>
                    <a:cubicBezTo>
                      <a:pt x="5" y="50"/>
                      <a:pt x="2" y="54"/>
                      <a:pt x="0" y="58"/>
                    </a:cubicBezTo>
                    <a:cubicBezTo>
                      <a:pt x="2" y="60"/>
                      <a:pt x="4" y="60"/>
                      <a:pt x="6" y="60"/>
                    </a:cubicBezTo>
                    <a:cubicBezTo>
                      <a:pt x="23" y="68"/>
                      <a:pt x="42" y="58"/>
                      <a:pt x="61" y="62"/>
                    </a:cubicBezTo>
                    <a:cubicBezTo>
                      <a:pt x="64" y="62"/>
                      <a:pt x="64" y="59"/>
                      <a:pt x="64" y="56"/>
                    </a:cubicBezTo>
                    <a:close/>
                  </a:path>
                </a:pathLst>
              </a:custGeom>
              <a:solidFill>
                <a:srgbClr val="70C4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8" name="Freeform 234"/>
              <p:cNvSpPr>
                <a:spLocks/>
              </p:cNvSpPr>
              <p:nvPr/>
            </p:nvSpPr>
            <p:spPr bwMode="auto">
              <a:xfrm>
                <a:off x="5027" y="1614"/>
                <a:ext cx="24" cy="51"/>
              </a:xfrm>
              <a:custGeom>
                <a:avLst/>
                <a:gdLst>
                  <a:gd name="T0" fmla="*/ 13 w 17"/>
                  <a:gd name="T1" fmla="*/ 31 h 36"/>
                  <a:gd name="T2" fmla="*/ 4 w 17"/>
                  <a:gd name="T3" fmla="*/ 20 h 36"/>
                  <a:gd name="T4" fmla="*/ 12 w 17"/>
                  <a:gd name="T5" fmla="*/ 1 h 36"/>
                  <a:gd name="T6" fmla="*/ 17 w 17"/>
                  <a:gd name="T7" fmla="*/ 3 h 36"/>
                  <a:gd name="T8" fmla="*/ 13 w 17"/>
                  <a:gd name="T9" fmla="*/ 31 h 36"/>
                </a:gdLst>
                <a:ahLst/>
                <a:cxnLst>
                  <a:cxn ang="0">
                    <a:pos x="T0" y="T1"/>
                  </a:cxn>
                  <a:cxn ang="0">
                    <a:pos x="T2" y="T3"/>
                  </a:cxn>
                  <a:cxn ang="0">
                    <a:pos x="T4" y="T5"/>
                  </a:cxn>
                  <a:cxn ang="0">
                    <a:pos x="T6" y="T7"/>
                  </a:cxn>
                  <a:cxn ang="0">
                    <a:pos x="T8" y="T9"/>
                  </a:cxn>
                </a:cxnLst>
                <a:rect l="0" t="0" r="r" b="b"/>
                <a:pathLst>
                  <a:path w="17" h="36">
                    <a:moveTo>
                      <a:pt x="13" y="31"/>
                    </a:moveTo>
                    <a:cubicBezTo>
                      <a:pt x="6" y="36"/>
                      <a:pt x="3" y="27"/>
                      <a:pt x="4" y="20"/>
                    </a:cubicBezTo>
                    <a:cubicBezTo>
                      <a:pt x="6" y="14"/>
                      <a:pt x="0" y="1"/>
                      <a:pt x="12" y="1"/>
                    </a:cubicBezTo>
                    <a:cubicBezTo>
                      <a:pt x="13" y="2"/>
                      <a:pt x="17" y="0"/>
                      <a:pt x="17" y="3"/>
                    </a:cubicBezTo>
                    <a:cubicBezTo>
                      <a:pt x="17" y="13"/>
                      <a:pt x="17" y="23"/>
                      <a:pt x="13" y="31"/>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9" name="Freeform 235"/>
              <p:cNvSpPr>
                <a:spLocks/>
              </p:cNvSpPr>
              <p:nvPr/>
            </p:nvSpPr>
            <p:spPr bwMode="auto">
              <a:xfrm>
                <a:off x="4217" y="1247"/>
                <a:ext cx="106" cy="113"/>
              </a:xfrm>
              <a:custGeom>
                <a:avLst/>
                <a:gdLst>
                  <a:gd name="T0" fmla="*/ 74 w 75"/>
                  <a:gd name="T1" fmla="*/ 66 h 80"/>
                  <a:gd name="T2" fmla="*/ 66 w 75"/>
                  <a:gd name="T3" fmla="*/ 45 h 80"/>
                  <a:gd name="T4" fmla="*/ 48 w 75"/>
                  <a:gd name="T5" fmla="*/ 1 h 80"/>
                  <a:gd name="T6" fmla="*/ 41 w 75"/>
                  <a:gd name="T7" fmla="*/ 2 h 80"/>
                  <a:gd name="T8" fmla="*/ 7 w 75"/>
                  <a:gd name="T9" fmla="*/ 54 h 80"/>
                  <a:gd name="T10" fmla="*/ 8 w 75"/>
                  <a:gd name="T11" fmla="*/ 54 h 80"/>
                  <a:gd name="T12" fmla="*/ 0 w 75"/>
                  <a:gd name="T13" fmla="*/ 68 h 80"/>
                  <a:gd name="T14" fmla="*/ 7 w 75"/>
                  <a:gd name="T15" fmla="*/ 71 h 80"/>
                  <a:gd name="T16" fmla="*/ 71 w 75"/>
                  <a:gd name="T17" fmla="*/ 73 h 80"/>
                  <a:gd name="T18" fmla="*/ 74 w 75"/>
                  <a:gd name="T19"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0">
                    <a:moveTo>
                      <a:pt x="74" y="66"/>
                    </a:moveTo>
                    <a:cubicBezTo>
                      <a:pt x="69" y="60"/>
                      <a:pt x="75" y="48"/>
                      <a:pt x="66" y="45"/>
                    </a:cubicBezTo>
                    <a:cubicBezTo>
                      <a:pt x="65" y="29"/>
                      <a:pt x="55" y="16"/>
                      <a:pt x="48" y="1"/>
                    </a:cubicBezTo>
                    <a:cubicBezTo>
                      <a:pt x="46" y="2"/>
                      <a:pt x="43" y="0"/>
                      <a:pt x="41" y="2"/>
                    </a:cubicBezTo>
                    <a:cubicBezTo>
                      <a:pt x="27" y="18"/>
                      <a:pt x="19" y="37"/>
                      <a:pt x="7" y="54"/>
                    </a:cubicBezTo>
                    <a:cubicBezTo>
                      <a:pt x="8" y="54"/>
                      <a:pt x="8" y="54"/>
                      <a:pt x="8" y="54"/>
                    </a:cubicBezTo>
                    <a:cubicBezTo>
                      <a:pt x="5" y="59"/>
                      <a:pt x="2" y="63"/>
                      <a:pt x="0" y="68"/>
                    </a:cubicBezTo>
                    <a:cubicBezTo>
                      <a:pt x="1" y="70"/>
                      <a:pt x="4" y="71"/>
                      <a:pt x="7" y="71"/>
                    </a:cubicBezTo>
                    <a:cubicBezTo>
                      <a:pt x="27" y="80"/>
                      <a:pt x="49" y="68"/>
                      <a:pt x="71" y="73"/>
                    </a:cubicBezTo>
                    <a:cubicBezTo>
                      <a:pt x="74" y="72"/>
                      <a:pt x="75" y="69"/>
                      <a:pt x="74" y="66"/>
                    </a:cubicBezTo>
                    <a:close/>
                  </a:path>
                </a:pathLst>
              </a:custGeom>
              <a:solidFill>
                <a:srgbClr val="70C4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0" name="Freeform 236"/>
              <p:cNvSpPr>
                <a:spLocks/>
              </p:cNvSpPr>
              <p:nvPr/>
            </p:nvSpPr>
            <p:spPr bwMode="auto">
              <a:xfrm>
                <a:off x="4264" y="1323"/>
                <a:ext cx="29" cy="60"/>
              </a:xfrm>
              <a:custGeom>
                <a:avLst/>
                <a:gdLst>
                  <a:gd name="T0" fmla="*/ 16 w 21"/>
                  <a:gd name="T1" fmla="*/ 36 h 42"/>
                  <a:gd name="T2" fmla="*/ 5 w 21"/>
                  <a:gd name="T3" fmla="*/ 24 h 42"/>
                  <a:gd name="T4" fmla="*/ 14 w 21"/>
                  <a:gd name="T5" fmla="*/ 1 h 42"/>
                  <a:gd name="T6" fmla="*/ 20 w 21"/>
                  <a:gd name="T7" fmla="*/ 3 h 42"/>
                  <a:gd name="T8" fmla="*/ 16 w 21"/>
                  <a:gd name="T9" fmla="*/ 36 h 42"/>
                </a:gdLst>
                <a:ahLst/>
                <a:cxnLst>
                  <a:cxn ang="0">
                    <a:pos x="T0" y="T1"/>
                  </a:cxn>
                  <a:cxn ang="0">
                    <a:pos x="T2" y="T3"/>
                  </a:cxn>
                  <a:cxn ang="0">
                    <a:pos x="T4" y="T5"/>
                  </a:cxn>
                  <a:cxn ang="0">
                    <a:pos x="T6" y="T7"/>
                  </a:cxn>
                  <a:cxn ang="0">
                    <a:pos x="T8" y="T9"/>
                  </a:cxn>
                </a:cxnLst>
                <a:rect l="0" t="0" r="r" b="b"/>
                <a:pathLst>
                  <a:path w="21" h="42">
                    <a:moveTo>
                      <a:pt x="16" y="36"/>
                    </a:moveTo>
                    <a:cubicBezTo>
                      <a:pt x="7" y="42"/>
                      <a:pt x="4" y="31"/>
                      <a:pt x="5" y="24"/>
                    </a:cubicBezTo>
                    <a:cubicBezTo>
                      <a:pt x="7" y="16"/>
                      <a:pt x="0" y="1"/>
                      <a:pt x="14" y="1"/>
                    </a:cubicBezTo>
                    <a:cubicBezTo>
                      <a:pt x="16" y="2"/>
                      <a:pt x="20" y="0"/>
                      <a:pt x="20" y="3"/>
                    </a:cubicBezTo>
                    <a:cubicBezTo>
                      <a:pt x="20" y="15"/>
                      <a:pt x="21" y="27"/>
                      <a:pt x="16" y="36"/>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1" name="Freeform 237"/>
              <p:cNvSpPr>
                <a:spLocks/>
              </p:cNvSpPr>
              <p:nvPr/>
            </p:nvSpPr>
            <p:spPr bwMode="auto">
              <a:xfrm>
                <a:off x="4156" y="267"/>
                <a:ext cx="108" cy="113"/>
              </a:xfrm>
              <a:custGeom>
                <a:avLst/>
                <a:gdLst>
                  <a:gd name="T0" fmla="*/ 75 w 76"/>
                  <a:gd name="T1" fmla="*/ 66 h 80"/>
                  <a:gd name="T2" fmla="*/ 67 w 76"/>
                  <a:gd name="T3" fmla="*/ 44 h 80"/>
                  <a:gd name="T4" fmla="*/ 49 w 76"/>
                  <a:gd name="T5" fmla="*/ 1 h 80"/>
                  <a:gd name="T6" fmla="*/ 42 w 76"/>
                  <a:gd name="T7" fmla="*/ 1 h 80"/>
                  <a:gd name="T8" fmla="*/ 8 w 76"/>
                  <a:gd name="T9" fmla="*/ 53 h 80"/>
                  <a:gd name="T10" fmla="*/ 8 w 76"/>
                  <a:gd name="T11" fmla="*/ 54 h 80"/>
                  <a:gd name="T12" fmla="*/ 0 w 76"/>
                  <a:gd name="T13" fmla="*/ 67 h 80"/>
                  <a:gd name="T14" fmla="*/ 8 w 76"/>
                  <a:gd name="T15" fmla="*/ 70 h 80"/>
                  <a:gd name="T16" fmla="*/ 72 w 76"/>
                  <a:gd name="T17" fmla="*/ 73 h 80"/>
                  <a:gd name="T18" fmla="*/ 75 w 76"/>
                  <a:gd name="T19"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0">
                    <a:moveTo>
                      <a:pt x="75" y="66"/>
                    </a:moveTo>
                    <a:cubicBezTo>
                      <a:pt x="70" y="60"/>
                      <a:pt x="76" y="47"/>
                      <a:pt x="67" y="44"/>
                    </a:cubicBezTo>
                    <a:cubicBezTo>
                      <a:pt x="66" y="28"/>
                      <a:pt x="55" y="15"/>
                      <a:pt x="49" y="1"/>
                    </a:cubicBezTo>
                    <a:cubicBezTo>
                      <a:pt x="47" y="1"/>
                      <a:pt x="44" y="0"/>
                      <a:pt x="42" y="1"/>
                    </a:cubicBezTo>
                    <a:cubicBezTo>
                      <a:pt x="28" y="17"/>
                      <a:pt x="19" y="36"/>
                      <a:pt x="8" y="53"/>
                    </a:cubicBezTo>
                    <a:cubicBezTo>
                      <a:pt x="8" y="54"/>
                      <a:pt x="8" y="54"/>
                      <a:pt x="8" y="54"/>
                    </a:cubicBezTo>
                    <a:cubicBezTo>
                      <a:pt x="6" y="58"/>
                      <a:pt x="2" y="62"/>
                      <a:pt x="0" y="67"/>
                    </a:cubicBezTo>
                    <a:cubicBezTo>
                      <a:pt x="2" y="70"/>
                      <a:pt x="5" y="70"/>
                      <a:pt x="8" y="70"/>
                    </a:cubicBezTo>
                    <a:cubicBezTo>
                      <a:pt x="28" y="80"/>
                      <a:pt x="49" y="67"/>
                      <a:pt x="72" y="73"/>
                    </a:cubicBezTo>
                    <a:cubicBezTo>
                      <a:pt x="75" y="72"/>
                      <a:pt x="75" y="68"/>
                      <a:pt x="75" y="66"/>
                    </a:cubicBezTo>
                    <a:close/>
                  </a:path>
                </a:pathLst>
              </a:custGeom>
              <a:solidFill>
                <a:srgbClr val="70C4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2" name="Freeform 238"/>
              <p:cNvSpPr>
                <a:spLocks/>
              </p:cNvSpPr>
              <p:nvPr/>
            </p:nvSpPr>
            <p:spPr bwMode="auto">
              <a:xfrm>
                <a:off x="4204" y="342"/>
                <a:ext cx="28" cy="59"/>
              </a:xfrm>
              <a:custGeom>
                <a:avLst/>
                <a:gdLst>
                  <a:gd name="T0" fmla="*/ 16 w 20"/>
                  <a:gd name="T1" fmla="*/ 37 h 42"/>
                  <a:gd name="T2" fmla="*/ 4 w 20"/>
                  <a:gd name="T3" fmla="*/ 24 h 42"/>
                  <a:gd name="T4" fmla="*/ 14 w 20"/>
                  <a:gd name="T5" fmla="*/ 2 h 42"/>
                  <a:gd name="T6" fmla="*/ 20 w 20"/>
                  <a:gd name="T7" fmla="*/ 4 h 42"/>
                  <a:gd name="T8" fmla="*/ 16 w 20"/>
                  <a:gd name="T9" fmla="*/ 37 h 42"/>
                </a:gdLst>
                <a:ahLst/>
                <a:cxnLst>
                  <a:cxn ang="0">
                    <a:pos x="T0" y="T1"/>
                  </a:cxn>
                  <a:cxn ang="0">
                    <a:pos x="T2" y="T3"/>
                  </a:cxn>
                  <a:cxn ang="0">
                    <a:pos x="T4" y="T5"/>
                  </a:cxn>
                  <a:cxn ang="0">
                    <a:pos x="T6" y="T7"/>
                  </a:cxn>
                  <a:cxn ang="0">
                    <a:pos x="T8" y="T9"/>
                  </a:cxn>
                </a:cxnLst>
                <a:rect l="0" t="0" r="r" b="b"/>
                <a:pathLst>
                  <a:path w="20" h="42">
                    <a:moveTo>
                      <a:pt x="16" y="37"/>
                    </a:moveTo>
                    <a:cubicBezTo>
                      <a:pt x="6" y="42"/>
                      <a:pt x="3" y="32"/>
                      <a:pt x="4" y="24"/>
                    </a:cubicBezTo>
                    <a:cubicBezTo>
                      <a:pt x="6" y="17"/>
                      <a:pt x="0" y="2"/>
                      <a:pt x="14" y="2"/>
                    </a:cubicBezTo>
                    <a:cubicBezTo>
                      <a:pt x="16" y="2"/>
                      <a:pt x="20" y="0"/>
                      <a:pt x="20" y="4"/>
                    </a:cubicBezTo>
                    <a:cubicBezTo>
                      <a:pt x="20" y="16"/>
                      <a:pt x="20" y="27"/>
                      <a:pt x="16" y="37"/>
                    </a:cubicBezTo>
                    <a:close/>
                  </a:path>
                </a:pathLst>
              </a:custGeom>
              <a:solidFill>
                <a:srgbClr val="A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3" name="Freeform 239"/>
              <p:cNvSpPr>
                <a:spLocks/>
              </p:cNvSpPr>
              <p:nvPr/>
            </p:nvSpPr>
            <p:spPr bwMode="auto">
              <a:xfrm>
                <a:off x="5287" y="1408"/>
                <a:ext cx="203" cy="179"/>
              </a:xfrm>
              <a:custGeom>
                <a:avLst/>
                <a:gdLst>
                  <a:gd name="T0" fmla="*/ 142 w 143"/>
                  <a:gd name="T1" fmla="*/ 68 h 126"/>
                  <a:gd name="T2" fmla="*/ 125 w 143"/>
                  <a:gd name="T3" fmla="*/ 65 h 126"/>
                  <a:gd name="T4" fmla="*/ 78 w 143"/>
                  <a:gd name="T5" fmla="*/ 57 h 126"/>
                  <a:gd name="T6" fmla="*/ 71 w 143"/>
                  <a:gd name="T7" fmla="*/ 56 h 126"/>
                  <a:gd name="T8" fmla="*/ 59 w 143"/>
                  <a:gd name="T9" fmla="*/ 35 h 126"/>
                  <a:gd name="T10" fmla="*/ 66 w 143"/>
                  <a:gd name="T11" fmla="*/ 13 h 126"/>
                  <a:gd name="T12" fmla="*/ 16 w 143"/>
                  <a:gd name="T13" fmla="*/ 8 h 126"/>
                  <a:gd name="T14" fmla="*/ 0 w 143"/>
                  <a:gd name="T15" fmla="*/ 18 h 126"/>
                  <a:gd name="T16" fmla="*/ 11 w 143"/>
                  <a:gd name="T17" fmla="*/ 25 h 126"/>
                  <a:gd name="T18" fmla="*/ 19 w 143"/>
                  <a:gd name="T19" fmla="*/ 67 h 126"/>
                  <a:gd name="T20" fmla="*/ 38 w 143"/>
                  <a:gd name="T21" fmla="*/ 70 h 126"/>
                  <a:gd name="T22" fmla="*/ 44 w 143"/>
                  <a:gd name="T23" fmla="*/ 67 h 126"/>
                  <a:gd name="T24" fmla="*/ 56 w 143"/>
                  <a:gd name="T25" fmla="*/ 122 h 126"/>
                  <a:gd name="T26" fmla="*/ 66 w 143"/>
                  <a:gd name="T27" fmla="*/ 122 h 126"/>
                  <a:gd name="T28" fmla="*/ 71 w 143"/>
                  <a:gd name="T29" fmla="*/ 102 h 126"/>
                  <a:gd name="T30" fmla="*/ 92 w 143"/>
                  <a:gd name="T31" fmla="*/ 97 h 126"/>
                  <a:gd name="T32" fmla="*/ 119 w 143"/>
                  <a:gd name="T33" fmla="*/ 96 h 126"/>
                  <a:gd name="T34" fmla="*/ 118 w 143"/>
                  <a:gd name="T35" fmla="*/ 122 h 126"/>
                  <a:gd name="T36" fmla="*/ 120 w 143"/>
                  <a:gd name="T37" fmla="*/ 124 h 126"/>
                  <a:gd name="T38" fmla="*/ 128 w 143"/>
                  <a:gd name="T39" fmla="*/ 122 h 126"/>
                  <a:gd name="T40" fmla="*/ 136 w 143"/>
                  <a:gd name="T41" fmla="*/ 79 h 126"/>
                  <a:gd name="T42" fmla="*/ 142 w 143"/>
                  <a:gd name="T43" fmla="*/ 6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 h="126">
                    <a:moveTo>
                      <a:pt x="142" y="68"/>
                    </a:moveTo>
                    <a:cubicBezTo>
                      <a:pt x="136" y="66"/>
                      <a:pt x="130" y="69"/>
                      <a:pt x="125" y="65"/>
                    </a:cubicBezTo>
                    <a:cubicBezTo>
                      <a:pt x="108" y="64"/>
                      <a:pt x="92" y="65"/>
                      <a:pt x="78" y="57"/>
                    </a:cubicBezTo>
                    <a:cubicBezTo>
                      <a:pt x="75" y="58"/>
                      <a:pt x="73" y="59"/>
                      <a:pt x="71" y="56"/>
                    </a:cubicBezTo>
                    <a:cubicBezTo>
                      <a:pt x="70" y="47"/>
                      <a:pt x="61" y="44"/>
                      <a:pt x="59" y="35"/>
                    </a:cubicBezTo>
                    <a:cubicBezTo>
                      <a:pt x="53" y="25"/>
                      <a:pt x="69" y="22"/>
                      <a:pt x="66" y="13"/>
                    </a:cubicBezTo>
                    <a:cubicBezTo>
                      <a:pt x="49" y="10"/>
                      <a:pt x="33" y="0"/>
                      <a:pt x="16" y="8"/>
                    </a:cubicBezTo>
                    <a:cubicBezTo>
                      <a:pt x="11" y="11"/>
                      <a:pt x="0" y="10"/>
                      <a:pt x="0" y="18"/>
                    </a:cubicBezTo>
                    <a:cubicBezTo>
                      <a:pt x="2" y="22"/>
                      <a:pt x="7" y="24"/>
                      <a:pt x="11" y="25"/>
                    </a:cubicBezTo>
                    <a:cubicBezTo>
                      <a:pt x="10" y="40"/>
                      <a:pt x="12" y="55"/>
                      <a:pt x="19" y="67"/>
                    </a:cubicBezTo>
                    <a:cubicBezTo>
                      <a:pt x="24" y="72"/>
                      <a:pt x="31" y="71"/>
                      <a:pt x="38" y="70"/>
                    </a:cubicBezTo>
                    <a:cubicBezTo>
                      <a:pt x="40" y="70"/>
                      <a:pt x="41" y="66"/>
                      <a:pt x="44" y="67"/>
                    </a:cubicBezTo>
                    <a:cubicBezTo>
                      <a:pt x="54" y="83"/>
                      <a:pt x="53" y="105"/>
                      <a:pt x="56" y="122"/>
                    </a:cubicBezTo>
                    <a:cubicBezTo>
                      <a:pt x="59" y="125"/>
                      <a:pt x="62" y="122"/>
                      <a:pt x="66" y="122"/>
                    </a:cubicBezTo>
                    <a:cubicBezTo>
                      <a:pt x="69" y="116"/>
                      <a:pt x="71" y="109"/>
                      <a:pt x="71" y="102"/>
                    </a:cubicBezTo>
                    <a:cubicBezTo>
                      <a:pt x="72" y="93"/>
                      <a:pt x="86" y="98"/>
                      <a:pt x="92" y="97"/>
                    </a:cubicBezTo>
                    <a:cubicBezTo>
                      <a:pt x="102" y="98"/>
                      <a:pt x="109" y="93"/>
                      <a:pt x="119" y="96"/>
                    </a:cubicBezTo>
                    <a:cubicBezTo>
                      <a:pt x="120" y="104"/>
                      <a:pt x="118" y="113"/>
                      <a:pt x="118" y="122"/>
                    </a:cubicBezTo>
                    <a:cubicBezTo>
                      <a:pt x="120" y="124"/>
                      <a:pt x="120" y="124"/>
                      <a:pt x="120" y="124"/>
                    </a:cubicBezTo>
                    <a:cubicBezTo>
                      <a:pt x="123" y="126"/>
                      <a:pt x="125" y="123"/>
                      <a:pt x="128" y="122"/>
                    </a:cubicBezTo>
                    <a:cubicBezTo>
                      <a:pt x="134" y="109"/>
                      <a:pt x="135" y="95"/>
                      <a:pt x="136" y="79"/>
                    </a:cubicBezTo>
                    <a:cubicBezTo>
                      <a:pt x="139" y="76"/>
                      <a:pt x="143" y="73"/>
                      <a:pt x="142" y="68"/>
                    </a:cubicBezTo>
                    <a:close/>
                  </a:path>
                </a:pathLst>
              </a:custGeom>
              <a:solidFill>
                <a:srgbClr val="BA7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4" name="Freeform 240"/>
              <p:cNvSpPr>
                <a:spLocks/>
              </p:cNvSpPr>
              <p:nvPr/>
            </p:nvSpPr>
            <p:spPr bwMode="auto">
              <a:xfrm>
                <a:off x="5270" y="1350"/>
                <a:ext cx="54" cy="78"/>
              </a:xfrm>
              <a:custGeom>
                <a:avLst/>
                <a:gdLst>
                  <a:gd name="T0" fmla="*/ 31 w 38"/>
                  <a:gd name="T1" fmla="*/ 50 h 55"/>
                  <a:gd name="T2" fmla="*/ 28 w 38"/>
                  <a:gd name="T3" fmla="*/ 55 h 55"/>
                  <a:gd name="T4" fmla="*/ 26 w 38"/>
                  <a:gd name="T5" fmla="*/ 55 h 55"/>
                  <a:gd name="T6" fmla="*/ 15 w 38"/>
                  <a:gd name="T7" fmla="*/ 35 h 55"/>
                  <a:gd name="T8" fmla="*/ 2 w 38"/>
                  <a:gd name="T9" fmla="*/ 19 h 55"/>
                  <a:gd name="T10" fmla="*/ 2 w 38"/>
                  <a:gd name="T11" fmla="*/ 8 h 55"/>
                  <a:gd name="T12" fmla="*/ 6 w 38"/>
                  <a:gd name="T13" fmla="*/ 7 h 55"/>
                  <a:gd name="T14" fmla="*/ 14 w 38"/>
                  <a:gd name="T15" fmla="*/ 18 h 55"/>
                  <a:gd name="T16" fmla="*/ 23 w 38"/>
                  <a:gd name="T17" fmla="*/ 0 h 55"/>
                  <a:gd name="T18" fmla="*/ 25 w 38"/>
                  <a:gd name="T19" fmla="*/ 1 h 55"/>
                  <a:gd name="T20" fmla="*/ 23 w 38"/>
                  <a:gd name="T21" fmla="*/ 11 h 55"/>
                  <a:gd name="T22" fmla="*/ 22 w 38"/>
                  <a:gd name="T23" fmla="*/ 32 h 55"/>
                  <a:gd name="T24" fmla="*/ 35 w 38"/>
                  <a:gd name="T25" fmla="*/ 23 h 55"/>
                  <a:gd name="T26" fmla="*/ 31 w 38"/>
                  <a:gd name="T2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55">
                    <a:moveTo>
                      <a:pt x="31" y="50"/>
                    </a:moveTo>
                    <a:cubicBezTo>
                      <a:pt x="30" y="52"/>
                      <a:pt x="31" y="55"/>
                      <a:pt x="28" y="55"/>
                    </a:cubicBezTo>
                    <a:cubicBezTo>
                      <a:pt x="26" y="55"/>
                      <a:pt x="26" y="55"/>
                      <a:pt x="26" y="55"/>
                    </a:cubicBezTo>
                    <a:cubicBezTo>
                      <a:pt x="23" y="48"/>
                      <a:pt x="11" y="45"/>
                      <a:pt x="15" y="35"/>
                    </a:cubicBezTo>
                    <a:cubicBezTo>
                      <a:pt x="12" y="29"/>
                      <a:pt x="3" y="27"/>
                      <a:pt x="2" y="19"/>
                    </a:cubicBezTo>
                    <a:cubicBezTo>
                      <a:pt x="1" y="15"/>
                      <a:pt x="0" y="12"/>
                      <a:pt x="2" y="8"/>
                    </a:cubicBezTo>
                    <a:cubicBezTo>
                      <a:pt x="2" y="6"/>
                      <a:pt x="4" y="7"/>
                      <a:pt x="6" y="7"/>
                    </a:cubicBezTo>
                    <a:cubicBezTo>
                      <a:pt x="10" y="10"/>
                      <a:pt x="7" y="20"/>
                      <a:pt x="14" y="18"/>
                    </a:cubicBezTo>
                    <a:cubicBezTo>
                      <a:pt x="18" y="12"/>
                      <a:pt x="13" y="0"/>
                      <a:pt x="23" y="0"/>
                    </a:cubicBezTo>
                    <a:cubicBezTo>
                      <a:pt x="24" y="1"/>
                      <a:pt x="25" y="0"/>
                      <a:pt x="25" y="1"/>
                    </a:cubicBezTo>
                    <a:cubicBezTo>
                      <a:pt x="27" y="4"/>
                      <a:pt x="24" y="7"/>
                      <a:pt x="23" y="11"/>
                    </a:cubicBezTo>
                    <a:cubicBezTo>
                      <a:pt x="25" y="19"/>
                      <a:pt x="18" y="25"/>
                      <a:pt x="22" y="32"/>
                    </a:cubicBezTo>
                    <a:cubicBezTo>
                      <a:pt x="30" y="32"/>
                      <a:pt x="26" y="16"/>
                      <a:pt x="35" y="23"/>
                    </a:cubicBezTo>
                    <a:cubicBezTo>
                      <a:pt x="38" y="36"/>
                      <a:pt x="15" y="38"/>
                      <a:pt x="31" y="50"/>
                    </a:cubicBezTo>
                    <a:close/>
                  </a:path>
                </a:pathLst>
              </a:custGeom>
              <a:solidFill>
                <a:srgbClr val="954B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5" name="Freeform 241"/>
              <p:cNvSpPr>
                <a:spLocks/>
              </p:cNvSpPr>
              <p:nvPr/>
            </p:nvSpPr>
            <p:spPr bwMode="auto">
              <a:xfrm>
                <a:off x="5336" y="1350"/>
                <a:ext cx="54" cy="78"/>
              </a:xfrm>
              <a:custGeom>
                <a:avLst/>
                <a:gdLst>
                  <a:gd name="T0" fmla="*/ 7 w 38"/>
                  <a:gd name="T1" fmla="*/ 50 h 55"/>
                  <a:gd name="T2" fmla="*/ 10 w 38"/>
                  <a:gd name="T3" fmla="*/ 55 h 55"/>
                  <a:gd name="T4" fmla="*/ 12 w 38"/>
                  <a:gd name="T5" fmla="*/ 55 h 55"/>
                  <a:gd name="T6" fmla="*/ 24 w 38"/>
                  <a:gd name="T7" fmla="*/ 35 h 55"/>
                  <a:gd name="T8" fmla="*/ 37 w 38"/>
                  <a:gd name="T9" fmla="*/ 19 h 55"/>
                  <a:gd name="T10" fmla="*/ 37 w 38"/>
                  <a:gd name="T11" fmla="*/ 8 h 55"/>
                  <a:gd name="T12" fmla="*/ 33 w 38"/>
                  <a:gd name="T13" fmla="*/ 7 h 55"/>
                  <a:gd name="T14" fmla="*/ 24 w 38"/>
                  <a:gd name="T15" fmla="*/ 18 h 55"/>
                  <a:gd name="T16" fmla="*/ 15 w 38"/>
                  <a:gd name="T17" fmla="*/ 0 h 55"/>
                  <a:gd name="T18" fmla="*/ 13 w 38"/>
                  <a:gd name="T19" fmla="*/ 1 h 55"/>
                  <a:gd name="T20" fmla="*/ 15 w 38"/>
                  <a:gd name="T21" fmla="*/ 11 h 55"/>
                  <a:gd name="T22" fmla="*/ 16 w 38"/>
                  <a:gd name="T23" fmla="*/ 32 h 55"/>
                  <a:gd name="T24" fmla="*/ 3 w 38"/>
                  <a:gd name="T25" fmla="*/ 23 h 55"/>
                  <a:gd name="T26" fmla="*/ 7 w 38"/>
                  <a:gd name="T2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55">
                    <a:moveTo>
                      <a:pt x="7" y="50"/>
                    </a:moveTo>
                    <a:cubicBezTo>
                      <a:pt x="8" y="52"/>
                      <a:pt x="7" y="55"/>
                      <a:pt x="10" y="55"/>
                    </a:cubicBezTo>
                    <a:cubicBezTo>
                      <a:pt x="12" y="55"/>
                      <a:pt x="12" y="55"/>
                      <a:pt x="12" y="55"/>
                    </a:cubicBezTo>
                    <a:cubicBezTo>
                      <a:pt x="15" y="48"/>
                      <a:pt x="27" y="45"/>
                      <a:pt x="24" y="35"/>
                    </a:cubicBezTo>
                    <a:cubicBezTo>
                      <a:pt x="26" y="29"/>
                      <a:pt x="35" y="27"/>
                      <a:pt x="37" y="19"/>
                    </a:cubicBezTo>
                    <a:cubicBezTo>
                      <a:pt x="37" y="15"/>
                      <a:pt x="38" y="12"/>
                      <a:pt x="37" y="8"/>
                    </a:cubicBezTo>
                    <a:cubicBezTo>
                      <a:pt x="36" y="6"/>
                      <a:pt x="34" y="7"/>
                      <a:pt x="33" y="7"/>
                    </a:cubicBezTo>
                    <a:cubicBezTo>
                      <a:pt x="28" y="10"/>
                      <a:pt x="31" y="20"/>
                      <a:pt x="24" y="18"/>
                    </a:cubicBezTo>
                    <a:cubicBezTo>
                      <a:pt x="20" y="12"/>
                      <a:pt x="25" y="0"/>
                      <a:pt x="15" y="0"/>
                    </a:cubicBezTo>
                    <a:cubicBezTo>
                      <a:pt x="15" y="1"/>
                      <a:pt x="14" y="0"/>
                      <a:pt x="13" y="1"/>
                    </a:cubicBezTo>
                    <a:cubicBezTo>
                      <a:pt x="11" y="4"/>
                      <a:pt x="15" y="7"/>
                      <a:pt x="15" y="11"/>
                    </a:cubicBezTo>
                    <a:cubicBezTo>
                      <a:pt x="14" y="19"/>
                      <a:pt x="20" y="25"/>
                      <a:pt x="16" y="32"/>
                    </a:cubicBezTo>
                    <a:cubicBezTo>
                      <a:pt x="8" y="32"/>
                      <a:pt x="12" y="16"/>
                      <a:pt x="3" y="23"/>
                    </a:cubicBezTo>
                    <a:cubicBezTo>
                      <a:pt x="0" y="36"/>
                      <a:pt x="24" y="38"/>
                      <a:pt x="7" y="50"/>
                    </a:cubicBezTo>
                    <a:close/>
                  </a:path>
                </a:pathLst>
              </a:custGeom>
              <a:solidFill>
                <a:srgbClr val="954B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6" name="Freeform 242"/>
              <p:cNvSpPr>
                <a:spLocks/>
              </p:cNvSpPr>
              <p:nvPr/>
            </p:nvSpPr>
            <p:spPr bwMode="auto">
              <a:xfrm>
                <a:off x="5339" y="1454"/>
                <a:ext cx="12" cy="12"/>
              </a:xfrm>
              <a:custGeom>
                <a:avLst/>
                <a:gdLst>
                  <a:gd name="T0" fmla="*/ 7 w 9"/>
                  <a:gd name="T1" fmla="*/ 9 h 9"/>
                  <a:gd name="T2" fmla="*/ 1 w 9"/>
                  <a:gd name="T3" fmla="*/ 6 h 9"/>
                  <a:gd name="T4" fmla="*/ 3 w 9"/>
                  <a:gd name="T5" fmla="*/ 0 h 9"/>
                  <a:gd name="T6" fmla="*/ 9 w 9"/>
                  <a:gd name="T7" fmla="*/ 0 h 9"/>
                  <a:gd name="T8" fmla="*/ 7 w 9"/>
                  <a:gd name="T9" fmla="*/ 9 h 9"/>
                </a:gdLst>
                <a:ahLst/>
                <a:cxnLst>
                  <a:cxn ang="0">
                    <a:pos x="T0" y="T1"/>
                  </a:cxn>
                  <a:cxn ang="0">
                    <a:pos x="T2" y="T3"/>
                  </a:cxn>
                  <a:cxn ang="0">
                    <a:pos x="T4" y="T5"/>
                  </a:cxn>
                  <a:cxn ang="0">
                    <a:pos x="T6" y="T7"/>
                  </a:cxn>
                  <a:cxn ang="0">
                    <a:pos x="T8" y="T9"/>
                  </a:cxn>
                </a:cxnLst>
                <a:rect l="0" t="0" r="r" b="b"/>
                <a:pathLst>
                  <a:path w="9" h="9">
                    <a:moveTo>
                      <a:pt x="7" y="9"/>
                    </a:moveTo>
                    <a:cubicBezTo>
                      <a:pt x="4" y="9"/>
                      <a:pt x="3" y="8"/>
                      <a:pt x="1" y="6"/>
                    </a:cubicBezTo>
                    <a:cubicBezTo>
                      <a:pt x="1" y="4"/>
                      <a:pt x="0" y="1"/>
                      <a:pt x="3" y="0"/>
                    </a:cubicBezTo>
                    <a:cubicBezTo>
                      <a:pt x="9" y="0"/>
                      <a:pt x="9" y="0"/>
                      <a:pt x="9" y="0"/>
                    </a:cubicBezTo>
                    <a:cubicBezTo>
                      <a:pt x="9" y="3"/>
                      <a:pt x="9" y="7"/>
                      <a:pt x="7"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7" name="Freeform 243"/>
              <p:cNvSpPr>
                <a:spLocks/>
              </p:cNvSpPr>
              <p:nvPr/>
            </p:nvSpPr>
            <p:spPr bwMode="auto">
              <a:xfrm>
                <a:off x="5395" y="1499"/>
                <a:ext cx="13" cy="13"/>
              </a:xfrm>
              <a:custGeom>
                <a:avLst/>
                <a:gdLst>
                  <a:gd name="T0" fmla="*/ 7 w 9"/>
                  <a:gd name="T1" fmla="*/ 9 h 9"/>
                  <a:gd name="T2" fmla="*/ 1 w 9"/>
                  <a:gd name="T3" fmla="*/ 6 h 9"/>
                  <a:gd name="T4" fmla="*/ 3 w 9"/>
                  <a:gd name="T5" fmla="*/ 0 h 9"/>
                  <a:gd name="T6" fmla="*/ 9 w 9"/>
                  <a:gd name="T7" fmla="*/ 0 h 9"/>
                  <a:gd name="T8" fmla="*/ 7 w 9"/>
                  <a:gd name="T9" fmla="*/ 9 h 9"/>
                </a:gdLst>
                <a:ahLst/>
                <a:cxnLst>
                  <a:cxn ang="0">
                    <a:pos x="T0" y="T1"/>
                  </a:cxn>
                  <a:cxn ang="0">
                    <a:pos x="T2" y="T3"/>
                  </a:cxn>
                  <a:cxn ang="0">
                    <a:pos x="T4" y="T5"/>
                  </a:cxn>
                  <a:cxn ang="0">
                    <a:pos x="T6" y="T7"/>
                  </a:cxn>
                  <a:cxn ang="0">
                    <a:pos x="T8" y="T9"/>
                  </a:cxn>
                </a:cxnLst>
                <a:rect l="0" t="0" r="r" b="b"/>
                <a:pathLst>
                  <a:path w="9" h="9">
                    <a:moveTo>
                      <a:pt x="7" y="9"/>
                    </a:moveTo>
                    <a:cubicBezTo>
                      <a:pt x="4" y="9"/>
                      <a:pt x="3" y="7"/>
                      <a:pt x="1" y="6"/>
                    </a:cubicBezTo>
                    <a:cubicBezTo>
                      <a:pt x="1" y="4"/>
                      <a:pt x="0" y="0"/>
                      <a:pt x="3" y="0"/>
                    </a:cubicBezTo>
                    <a:cubicBezTo>
                      <a:pt x="9" y="0"/>
                      <a:pt x="9" y="0"/>
                      <a:pt x="9" y="0"/>
                    </a:cubicBezTo>
                    <a:cubicBezTo>
                      <a:pt x="9" y="3"/>
                      <a:pt x="9" y="7"/>
                      <a:pt x="7" y="9"/>
                    </a:cubicBezTo>
                    <a:close/>
                  </a:path>
                </a:pathLst>
              </a:custGeom>
              <a:solidFill>
                <a:srgbClr val="FFE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8" name="Freeform 244"/>
              <p:cNvSpPr>
                <a:spLocks/>
              </p:cNvSpPr>
              <p:nvPr/>
            </p:nvSpPr>
            <p:spPr bwMode="auto">
              <a:xfrm>
                <a:off x="5417" y="1512"/>
                <a:ext cx="12" cy="13"/>
              </a:xfrm>
              <a:custGeom>
                <a:avLst/>
                <a:gdLst>
                  <a:gd name="T0" fmla="*/ 7 w 9"/>
                  <a:gd name="T1" fmla="*/ 9 h 9"/>
                  <a:gd name="T2" fmla="*/ 1 w 9"/>
                  <a:gd name="T3" fmla="*/ 6 h 9"/>
                  <a:gd name="T4" fmla="*/ 3 w 9"/>
                  <a:gd name="T5" fmla="*/ 0 h 9"/>
                  <a:gd name="T6" fmla="*/ 9 w 9"/>
                  <a:gd name="T7" fmla="*/ 0 h 9"/>
                  <a:gd name="T8" fmla="*/ 7 w 9"/>
                  <a:gd name="T9" fmla="*/ 9 h 9"/>
                </a:gdLst>
                <a:ahLst/>
                <a:cxnLst>
                  <a:cxn ang="0">
                    <a:pos x="T0" y="T1"/>
                  </a:cxn>
                  <a:cxn ang="0">
                    <a:pos x="T2" y="T3"/>
                  </a:cxn>
                  <a:cxn ang="0">
                    <a:pos x="T4" y="T5"/>
                  </a:cxn>
                  <a:cxn ang="0">
                    <a:pos x="T6" y="T7"/>
                  </a:cxn>
                  <a:cxn ang="0">
                    <a:pos x="T8" y="T9"/>
                  </a:cxn>
                </a:cxnLst>
                <a:rect l="0" t="0" r="r" b="b"/>
                <a:pathLst>
                  <a:path w="9" h="9">
                    <a:moveTo>
                      <a:pt x="7" y="9"/>
                    </a:moveTo>
                    <a:cubicBezTo>
                      <a:pt x="4" y="9"/>
                      <a:pt x="3" y="7"/>
                      <a:pt x="1" y="6"/>
                    </a:cubicBezTo>
                    <a:cubicBezTo>
                      <a:pt x="1" y="3"/>
                      <a:pt x="0" y="0"/>
                      <a:pt x="3" y="0"/>
                    </a:cubicBezTo>
                    <a:cubicBezTo>
                      <a:pt x="9" y="0"/>
                      <a:pt x="9" y="0"/>
                      <a:pt x="9" y="0"/>
                    </a:cubicBezTo>
                    <a:cubicBezTo>
                      <a:pt x="9" y="3"/>
                      <a:pt x="9" y="6"/>
                      <a:pt x="7" y="9"/>
                    </a:cubicBezTo>
                    <a:close/>
                  </a:path>
                </a:pathLst>
              </a:custGeom>
              <a:solidFill>
                <a:srgbClr val="FFE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9" name="Freeform 245"/>
              <p:cNvSpPr>
                <a:spLocks/>
              </p:cNvSpPr>
              <p:nvPr/>
            </p:nvSpPr>
            <p:spPr bwMode="auto">
              <a:xfrm>
                <a:off x="5442" y="1508"/>
                <a:ext cx="13" cy="12"/>
              </a:xfrm>
              <a:custGeom>
                <a:avLst/>
                <a:gdLst>
                  <a:gd name="T0" fmla="*/ 6 w 9"/>
                  <a:gd name="T1" fmla="*/ 9 h 9"/>
                  <a:gd name="T2" fmla="*/ 1 w 9"/>
                  <a:gd name="T3" fmla="*/ 6 h 9"/>
                  <a:gd name="T4" fmla="*/ 3 w 9"/>
                  <a:gd name="T5" fmla="*/ 0 h 9"/>
                  <a:gd name="T6" fmla="*/ 9 w 9"/>
                  <a:gd name="T7" fmla="*/ 0 h 9"/>
                  <a:gd name="T8" fmla="*/ 6 w 9"/>
                  <a:gd name="T9" fmla="*/ 9 h 9"/>
                </a:gdLst>
                <a:ahLst/>
                <a:cxnLst>
                  <a:cxn ang="0">
                    <a:pos x="T0" y="T1"/>
                  </a:cxn>
                  <a:cxn ang="0">
                    <a:pos x="T2" y="T3"/>
                  </a:cxn>
                  <a:cxn ang="0">
                    <a:pos x="T4" y="T5"/>
                  </a:cxn>
                  <a:cxn ang="0">
                    <a:pos x="T6" y="T7"/>
                  </a:cxn>
                  <a:cxn ang="0">
                    <a:pos x="T8" y="T9"/>
                  </a:cxn>
                </a:cxnLst>
                <a:rect l="0" t="0" r="r" b="b"/>
                <a:pathLst>
                  <a:path w="9" h="9">
                    <a:moveTo>
                      <a:pt x="6" y="9"/>
                    </a:moveTo>
                    <a:cubicBezTo>
                      <a:pt x="4" y="9"/>
                      <a:pt x="3" y="7"/>
                      <a:pt x="1" y="6"/>
                    </a:cubicBezTo>
                    <a:cubicBezTo>
                      <a:pt x="0" y="3"/>
                      <a:pt x="0" y="0"/>
                      <a:pt x="3" y="0"/>
                    </a:cubicBezTo>
                    <a:cubicBezTo>
                      <a:pt x="9" y="0"/>
                      <a:pt x="9" y="0"/>
                      <a:pt x="9" y="0"/>
                    </a:cubicBezTo>
                    <a:cubicBezTo>
                      <a:pt x="9" y="3"/>
                      <a:pt x="9" y="6"/>
                      <a:pt x="6" y="9"/>
                    </a:cubicBezTo>
                    <a:close/>
                  </a:path>
                </a:pathLst>
              </a:custGeom>
              <a:solidFill>
                <a:srgbClr val="FFE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0" name="Freeform 246"/>
              <p:cNvSpPr>
                <a:spLocks/>
              </p:cNvSpPr>
              <p:nvPr/>
            </p:nvSpPr>
            <p:spPr bwMode="auto">
              <a:xfrm>
                <a:off x="5314" y="1488"/>
                <a:ext cx="19" cy="11"/>
              </a:xfrm>
              <a:custGeom>
                <a:avLst/>
                <a:gdLst>
                  <a:gd name="T0" fmla="*/ 8 w 13"/>
                  <a:gd name="T1" fmla="*/ 8 h 8"/>
                  <a:gd name="T2" fmla="*/ 1 w 13"/>
                  <a:gd name="T3" fmla="*/ 3 h 8"/>
                  <a:gd name="T4" fmla="*/ 3 w 13"/>
                  <a:gd name="T5" fmla="*/ 0 h 8"/>
                  <a:gd name="T6" fmla="*/ 12 w 13"/>
                  <a:gd name="T7" fmla="*/ 3 h 8"/>
                  <a:gd name="T8" fmla="*/ 8 w 13"/>
                  <a:gd name="T9" fmla="*/ 8 h 8"/>
                </a:gdLst>
                <a:ahLst/>
                <a:cxnLst>
                  <a:cxn ang="0">
                    <a:pos x="T0" y="T1"/>
                  </a:cxn>
                  <a:cxn ang="0">
                    <a:pos x="T2" y="T3"/>
                  </a:cxn>
                  <a:cxn ang="0">
                    <a:pos x="T4" y="T5"/>
                  </a:cxn>
                  <a:cxn ang="0">
                    <a:pos x="T6" y="T7"/>
                  </a:cxn>
                  <a:cxn ang="0">
                    <a:pos x="T8" y="T9"/>
                  </a:cxn>
                </a:cxnLst>
                <a:rect l="0" t="0" r="r" b="b"/>
                <a:pathLst>
                  <a:path w="13" h="8">
                    <a:moveTo>
                      <a:pt x="8" y="8"/>
                    </a:moveTo>
                    <a:cubicBezTo>
                      <a:pt x="4" y="8"/>
                      <a:pt x="2" y="7"/>
                      <a:pt x="1" y="3"/>
                    </a:cubicBezTo>
                    <a:cubicBezTo>
                      <a:pt x="0" y="2"/>
                      <a:pt x="2" y="0"/>
                      <a:pt x="3" y="0"/>
                    </a:cubicBezTo>
                    <a:cubicBezTo>
                      <a:pt x="7" y="0"/>
                      <a:pt x="11" y="0"/>
                      <a:pt x="12" y="3"/>
                    </a:cubicBezTo>
                    <a:cubicBezTo>
                      <a:pt x="13" y="6"/>
                      <a:pt x="9" y="7"/>
                      <a:pt x="8"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1" name="Freeform 247"/>
              <p:cNvSpPr>
                <a:spLocks/>
              </p:cNvSpPr>
              <p:nvPr/>
            </p:nvSpPr>
            <p:spPr bwMode="auto">
              <a:xfrm>
                <a:off x="5302" y="1451"/>
                <a:ext cx="15" cy="14"/>
              </a:xfrm>
              <a:custGeom>
                <a:avLst/>
                <a:gdLst>
                  <a:gd name="T0" fmla="*/ 7 w 11"/>
                  <a:gd name="T1" fmla="*/ 10 h 10"/>
                  <a:gd name="T2" fmla="*/ 1 w 11"/>
                  <a:gd name="T3" fmla="*/ 4 h 10"/>
                  <a:gd name="T4" fmla="*/ 6 w 11"/>
                  <a:gd name="T5" fmla="*/ 0 h 10"/>
                  <a:gd name="T6" fmla="*/ 11 w 11"/>
                  <a:gd name="T7" fmla="*/ 3 h 10"/>
                  <a:gd name="T8" fmla="*/ 7 w 11"/>
                  <a:gd name="T9" fmla="*/ 10 h 10"/>
                </a:gdLst>
                <a:ahLst/>
                <a:cxnLst>
                  <a:cxn ang="0">
                    <a:pos x="T0" y="T1"/>
                  </a:cxn>
                  <a:cxn ang="0">
                    <a:pos x="T2" y="T3"/>
                  </a:cxn>
                  <a:cxn ang="0">
                    <a:pos x="T4" y="T5"/>
                  </a:cxn>
                  <a:cxn ang="0">
                    <a:pos x="T6" y="T7"/>
                  </a:cxn>
                  <a:cxn ang="0">
                    <a:pos x="T8" y="T9"/>
                  </a:cxn>
                </a:cxnLst>
                <a:rect l="0" t="0" r="r" b="b"/>
                <a:pathLst>
                  <a:path w="11" h="10">
                    <a:moveTo>
                      <a:pt x="7" y="10"/>
                    </a:moveTo>
                    <a:cubicBezTo>
                      <a:pt x="4" y="10"/>
                      <a:pt x="0" y="8"/>
                      <a:pt x="1" y="4"/>
                    </a:cubicBezTo>
                    <a:cubicBezTo>
                      <a:pt x="2" y="3"/>
                      <a:pt x="3" y="0"/>
                      <a:pt x="6" y="0"/>
                    </a:cubicBezTo>
                    <a:cubicBezTo>
                      <a:pt x="8" y="0"/>
                      <a:pt x="9" y="1"/>
                      <a:pt x="11" y="3"/>
                    </a:cubicBezTo>
                    <a:cubicBezTo>
                      <a:pt x="11" y="6"/>
                      <a:pt x="10" y="9"/>
                      <a:pt x="7"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2" name="Freeform 248"/>
              <p:cNvSpPr>
                <a:spLocks/>
              </p:cNvSpPr>
              <p:nvPr/>
            </p:nvSpPr>
            <p:spPr bwMode="auto">
              <a:xfrm>
                <a:off x="5519" y="1449"/>
                <a:ext cx="202" cy="180"/>
              </a:xfrm>
              <a:custGeom>
                <a:avLst/>
                <a:gdLst>
                  <a:gd name="T0" fmla="*/ 143 w 143"/>
                  <a:gd name="T1" fmla="*/ 69 h 127"/>
                  <a:gd name="T2" fmla="*/ 125 w 143"/>
                  <a:gd name="T3" fmla="*/ 66 h 127"/>
                  <a:gd name="T4" fmla="*/ 78 w 143"/>
                  <a:gd name="T5" fmla="*/ 58 h 127"/>
                  <a:gd name="T6" fmla="*/ 72 w 143"/>
                  <a:gd name="T7" fmla="*/ 57 h 127"/>
                  <a:gd name="T8" fmla="*/ 60 w 143"/>
                  <a:gd name="T9" fmla="*/ 36 h 127"/>
                  <a:gd name="T10" fmla="*/ 67 w 143"/>
                  <a:gd name="T11" fmla="*/ 14 h 127"/>
                  <a:gd name="T12" fmla="*/ 17 w 143"/>
                  <a:gd name="T13" fmla="*/ 9 h 127"/>
                  <a:gd name="T14" fmla="*/ 0 w 143"/>
                  <a:gd name="T15" fmla="*/ 19 h 127"/>
                  <a:gd name="T16" fmla="*/ 12 w 143"/>
                  <a:gd name="T17" fmla="*/ 26 h 127"/>
                  <a:gd name="T18" fmla="*/ 20 w 143"/>
                  <a:gd name="T19" fmla="*/ 68 h 127"/>
                  <a:gd name="T20" fmla="*/ 38 w 143"/>
                  <a:gd name="T21" fmla="*/ 71 h 127"/>
                  <a:gd name="T22" fmla="*/ 45 w 143"/>
                  <a:gd name="T23" fmla="*/ 68 h 127"/>
                  <a:gd name="T24" fmla="*/ 57 w 143"/>
                  <a:gd name="T25" fmla="*/ 123 h 127"/>
                  <a:gd name="T26" fmla="*/ 66 w 143"/>
                  <a:gd name="T27" fmla="*/ 123 h 127"/>
                  <a:gd name="T28" fmla="*/ 72 w 143"/>
                  <a:gd name="T29" fmla="*/ 103 h 127"/>
                  <a:gd name="T30" fmla="*/ 92 w 143"/>
                  <a:gd name="T31" fmla="*/ 98 h 127"/>
                  <a:gd name="T32" fmla="*/ 119 w 143"/>
                  <a:gd name="T33" fmla="*/ 97 h 127"/>
                  <a:gd name="T34" fmla="*/ 119 w 143"/>
                  <a:gd name="T35" fmla="*/ 123 h 127"/>
                  <a:gd name="T36" fmla="*/ 120 w 143"/>
                  <a:gd name="T37" fmla="*/ 125 h 127"/>
                  <a:gd name="T38" fmla="*/ 128 w 143"/>
                  <a:gd name="T39" fmla="*/ 123 h 127"/>
                  <a:gd name="T40" fmla="*/ 137 w 143"/>
                  <a:gd name="T41" fmla="*/ 80 h 127"/>
                  <a:gd name="T42" fmla="*/ 143 w 143"/>
                  <a:gd name="T43" fmla="*/ 6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 h="127">
                    <a:moveTo>
                      <a:pt x="143" y="69"/>
                    </a:moveTo>
                    <a:cubicBezTo>
                      <a:pt x="137" y="66"/>
                      <a:pt x="131" y="70"/>
                      <a:pt x="125" y="66"/>
                    </a:cubicBezTo>
                    <a:cubicBezTo>
                      <a:pt x="109" y="65"/>
                      <a:pt x="92" y="66"/>
                      <a:pt x="78" y="58"/>
                    </a:cubicBezTo>
                    <a:cubicBezTo>
                      <a:pt x="76" y="58"/>
                      <a:pt x="73" y="60"/>
                      <a:pt x="72" y="57"/>
                    </a:cubicBezTo>
                    <a:cubicBezTo>
                      <a:pt x="71" y="48"/>
                      <a:pt x="61" y="45"/>
                      <a:pt x="60" y="36"/>
                    </a:cubicBezTo>
                    <a:cubicBezTo>
                      <a:pt x="54" y="26"/>
                      <a:pt x="70" y="23"/>
                      <a:pt x="67" y="14"/>
                    </a:cubicBezTo>
                    <a:cubicBezTo>
                      <a:pt x="50" y="11"/>
                      <a:pt x="34" y="0"/>
                      <a:pt x="17" y="9"/>
                    </a:cubicBezTo>
                    <a:cubicBezTo>
                      <a:pt x="11" y="12"/>
                      <a:pt x="1" y="11"/>
                      <a:pt x="0" y="19"/>
                    </a:cubicBezTo>
                    <a:cubicBezTo>
                      <a:pt x="3" y="23"/>
                      <a:pt x="8" y="24"/>
                      <a:pt x="12" y="26"/>
                    </a:cubicBezTo>
                    <a:cubicBezTo>
                      <a:pt x="11" y="41"/>
                      <a:pt x="12" y="56"/>
                      <a:pt x="20" y="68"/>
                    </a:cubicBezTo>
                    <a:cubicBezTo>
                      <a:pt x="24" y="72"/>
                      <a:pt x="32" y="72"/>
                      <a:pt x="38" y="71"/>
                    </a:cubicBezTo>
                    <a:cubicBezTo>
                      <a:pt x="40" y="71"/>
                      <a:pt x="42" y="67"/>
                      <a:pt x="45" y="68"/>
                    </a:cubicBezTo>
                    <a:cubicBezTo>
                      <a:pt x="55" y="84"/>
                      <a:pt x="53" y="106"/>
                      <a:pt x="57" y="123"/>
                    </a:cubicBezTo>
                    <a:cubicBezTo>
                      <a:pt x="60" y="126"/>
                      <a:pt x="63" y="123"/>
                      <a:pt x="66" y="123"/>
                    </a:cubicBezTo>
                    <a:cubicBezTo>
                      <a:pt x="69" y="117"/>
                      <a:pt x="72" y="110"/>
                      <a:pt x="72" y="103"/>
                    </a:cubicBezTo>
                    <a:cubicBezTo>
                      <a:pt x="73" y="94"/>
                      <a:pt x="86" y="99"/>
                      <a:pt x="92" y="98"/>
                    </a:cubicBezTo>
                    <a:cubicBezTo>
                      <a:pt x="102" y="99"/>
                      <a:pt x="110" y="94"/>
                      <a:pt x="119" y="97"/>
                    </a:cubicBezTo>
                    <a:cubicBezTo>
                      <a:pt x="121" y="105"/>
                      <a:pt x="119" y="114"/>
                      <a:pt x="119" y="123"/>
                    </a:cubicBezTo>
                    <a:cubicBezTo>
                      <a:pt x="120" y="125"/>
                      <a:pt x="120" y="125"/>
                      <a:pt x="120" y="125"/>
                    </a:cubicBezTo>
                    <a:cubicBezTo>
                      <a:pt x="123" y="127"/>
                      <a:pt x="126" y="124"/>
                      <a:pt x="128" y="123"/>
                    </a:cubicBezTo>
                    <a:cubicBezTo>
                      <a:pt x="135" y="109"/>
                      <a:pt x="135" y="95"/>
                      <a:pt x="137" y="80"/>
                    </a:cubicBezTo>
                    <a:cubicBezTo>
                      <a:pt x="140" y="77"/>
                      <a:pt x="143" y="74"/>
                      <a:pt x="143" y="69"/>
                    </a:cubicBezTo>
                    <a:close/>
                  </a:path>
                </a:pathLst>
              </a:custGeom>
              <a:solidFill>
                <a:srgbClr val="BA7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3" name="Freeform 249"/>
              <p:cNvSpPr>
                <a:spLocks/>
              </p:cNvSpPr>
              <p:nvPr/>
            </p:nvSpPr>
            <p:spPr bwMode="auto">
              <a:xfrm>
                <a:off x="5503" y="1391"/>
                <a:ext cx="53" cy="80"/>
              </a:xfrm>
              <a:custGeom>
                <a:avLst/>
                <a:gdLst>
                  <a:gd name="T0" fmla="*/ 30 w 37"/>
                  <a:gd name="T1" fmla="*/ 51 h 56"/>
                  <a:gd name="T2" fmla="*/ 28 w 37"/>
                  <a:gd name="T3" fmla="*/ 56 h 56"/>
                  <a:gd name="T4" fmla="*/ 26 w 37"/>
                  <a:gd name="T5" fmla="*/ 56 h 56"/>
                  <a:gd name="T6" fmla="*/ 14 w 37"/>
                  <a:gd name="T7" fmla="*/ 36 h 56"/>
                  <a:gd name="T8" fmla="*/ 1 w 37"/>
                  <a:gd name="T9" fmla="*/ 20 h 56"/>
                  <a:gd name="T10" fmla="*/ 1 w 37"/>
                  <a:gd name="T11" fmla="*/ 9 h 56"/>
                  <a:gd name="T12" fmla="*/ 5 w 37"/>
                  <a:gd name="T13" fmla="*/ 8 h 56"/>
                  <a:gd name="T14" fmla="*/ 14 w 37"/>
                  <a:gd name="T15" fmla="*/ 19 h 56"/>
                  <a:gd name="T16" fmla="*/ 23 w 37"/>
                  <a:gd name="T17" fmla="*/ 1 h 56"/>
                  <a:gd name="T18" fmla="*/ 25 w 37"/>
                  <a:gd name="T19" fmla="*/ 2 h 56"/>
                  <a:gd name="T20" fmla="*/ 23 w 37"/>
                  <a:gd name="T21" fmla="*/ 12 h 56"/>
                  <a:gd name="T22" fmla="*/ 21 w 37"/>
                  <a:gd name="T23" fmla="*/ 33 h 56"/>
                  <a:gd name="T24" fmla="*/ 34 w 37"/>
                  <a:gd name="T25" fmla="*/ 24 h 56"/>
                  <a:gd name="T26" fmla="*/ 30 w 37"/>
                  <a:gd name="T27"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56">
                    <a:moveTo>
                      <a:pt x="30" y="51"/>
                    </a:moveTo>
                    <a:cubicBezTo>
                      <a:pt x="29" y="52"/>
                      <a:pt x="31" y="56"/>
                      <a:pt x="28" y="56"/>
                    </a:cubicBezTo>
                    <a:cubicBezTo>
                      <a:pt x="26" y="56"/>
                      <a:pt x="26" y="56"/>
                      <a:pt x="26" y="56"/>
                    </a:cubicBezTo>
                    <a:cubicBezTo>
                      <a:pt x="23" y="48"/>
                      <a:pt x="10" y="46"/>
                      <a:pt x="14" y="36"/>
                    </a:cubicBezTo>
                    <a:cubicBezTo>
                      <a:pt x="12" y="30"/>
                      <a:pt x="3" y="28"/>
                      <a:pt x="1" y="20"/>
                    </a:cubicBezTo>
                    <a:cubicBezTo>
                      <a:pt x="0" y="16"/>
                      <a:pt x="0" y="13"/>
                      <a:pt x="1" y="9"/>
                    </a:cubicBezTo>
                    <a:cubicBezTo>
                      <a:pt x="2" y="7"/>
                      <a:pt x="4" y="8"/>
                      <a:pt x="5" y="8"/>
                    </a:cubicBezTo>
                    <a:cubicBezTo>
                      <a:pt x="9" y="11"/>
                      <a:pt x="7" y="21"/>
                      <a:pt x="14" y="19"/>
                    </a:cubicBezTo>
                    <a:cubicBezTo>
                      <a:pt x="17" y="13"/>
                      <a:pt x="12" y="0"/>
                      <a:pt x="23" y="1"/>
                    </a:cubicBezTo>
                    <a:cubicBezTo>
                      <a:pt x="23" y="2"/>
                      <a:pt x="24" y="1"/>
                      <a:pt x="25" y="2"/>
                    </a:cubicBezTo>
                    <a:cubicBezTo>
                      <a:pt x="26" y="5"/>
                      <a:pt x="23" y="8"/>
                      <a:pt x="23" y="12"/>
                    </a:cubicBezTo>
                    <a:cubicBezTo>
                      <a:pt x="24" y="20"/>
                      <a:pt x="17" y="26"/>
                      <a:pt x="21" y="33"/>
                    </a:cubicBezTo>
                    <a:cubicBezTo>
                      <a:pt x="29" y="32"/>
                      <a:pt x="26" y="17"/>
                      <a:pt x="34" y="24"/>
                    </a:cubicBezTo>
                    <a:cubicBezTo>
                      <a:pt x="37" y="37"/>
                      <a:pt x="14" y="39"/>
                      <a:pt x="30" y="51"/>
                    </a:cubicBezTo>
                    <a:close/>
                  </a:path>
                </a:pathLst>
              </a:custGeom>
              <a:solidFill>
                <a:srgbClr val="954B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4" name="Freeform 250"/>
              <p:cNvSpPr>
                <a:spLocks/>
              </p:cNvSpPr>
              <p:nvPr/>
            </p:nvSpPr>
            <p:spPr bwMode="auto">
              <a:xfrm>
                <a:off x="5568" y="1391"/>
                <a:ext cx="54" cy="80"/>
              </a:xfrm>
              <a:custGeom>
                <a:avLst/>
                <a:gdLst>
                  <a:gd name="T0" fmla="*/ 7 w 38"/>
                  <a:gd name="T1" fmla="*/ 51 h 56"/>
                  <a:gd name="T2" fmla="*/ 9 w 38"/>
                  <a:gd name="T3" fmla="*/ 56 h 56"/>
                  <a:gd name="T4" fmla="*/ 12 w 38"/>
                  <a:gd name="T5" fmla="*/ 56 h 56"/>
                  <a:gd name="T6" fmla="*/ 23 w 38"/>
                  <a:gd name="T7" fmla="*/ 36 h 56"/>
                  <a:gd name="T8" fmla="*/ 36 w 38"/>
                  <a:gd name="T9" fmla="*/ 20 h 56"/>
                  <a:gd name="T10" fmla="*/ 36 w 38"/>
                  <a:gd name="T11" fmla="*/ 9 h 56"/>
                  <a:gd name="T12" fmla="*/ 32 w 38"/>
                  <a:gd name="T13" fmla="*/ 8 h 56"/>
                  <a:gd name="T14" fmla="*/ 24 w 38"/>
                  <a:gd name="T15" fmla="*/ 19 h 56"/>
                  <a:gd name="T16" fmla="*/ 15 w 38"/>
                  <a:gd name="T17" fmla="*/ 1 h 56"/>
                  <a:gd name="T18" fmla="*/ 12 w 38"/>
                  <a:gd name="T19" fmla="*/ 2 h 56"/>
                  <a:gd name="T20" fmla="*/ 15 w 38"/>
                  <a:gd name="T21" fmla="*/ 12 h 56"/>
                  <a:gd name="T22" fmla="*/ 16 w 38"/>
                  <a:gd name="T23" fmla="*/ 33 h 56"/>
                  <a:gd name="T24" fmla="*/ 3 w 38"/>
                  <a:gd name="T25" fmla="*/ 24 h 56"/>
                  <a:gd name="T26" fmla="*/ 7 w 38"/>
                  <a:gd name="T27"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56">
                    <a:moveTo>
                      <a:pt x="7" y="51"/>
                    </a:moveTo>
                    <a:cubicBezTo>
                      <a:pt x="8" y="52"/>
                      <a:pt x="6" y="56"/>
                      <a:pt x="9" y="56"/>
                    </a:cubicBezTo>
                    <a:cubicBezTo>
                      <a:pt x="12" y="56"/>
                      <a:pt x="12" y="56"/>
                      <a:pt x="12" y="56"/>
                    </a:cubicBezTo>
                    <a:cubicBezTo>
                      <a:pt x="15" y="48"/>
                      <a:pt x="27" y="46"/>
                      <a:pt x="23" y="36"/>
                    </a:cubicBezTo>
                    <a:cubicBezTo>
                      <a:pt x="25" y="30"/>
                      <a:pt x="34" y="28"/>
                      <a:pt x="36" y="20"/>
                    </a:cubicBezTo>
                    <a:cubicBezTo>
                      <a:pt x="37" y="16"/>
                      <a:pt x="38" y="13"/>
                      <a:pt x="36" y="9"/>
                    </a:cubicBezTo>
                    <a:cubicBezTo>
                      <a:pt x="35" y="7"/>
                      <a:pt x="34" y="8"/>
                      <a:pt x="32" y="8"/>
                    </a:cubicBezTo>
                    <a:cubicBezTo>
                      <a:pt x="28" y="11"/>
                      <a:pt x="30" y="21"/>
                      <a:pt x="24" y="19"/>
                    </a:cubicBezTo>
                    <a:cubicBezTo>
                      <a:pt x="20" y="13"/>
                      <a:pt x="25" y="0"/>
                      <a:pt x="15" y="1"/>
                    </a:cubicBezTo>
                    <a:cubicBezTo>
                      <a:pt x="14" y="2"/>
                      <a:pt x="13" y="1"/>
                      <a:pt x="12" y="2"/>
                    </a:cubicBezTo>
                    <a:cubicBezTo>
                      <a:pt x="11" y="5"/>
                      <a:pt x="14" y="8"/>
                      <a:pt x="15" y="12"/>
                    </a:cubicBezTo>
                    <a:cubicBezTo>
                      <a:pt x="13" y="20"/>
                      <a:pt x="20" y="26"/>
                      <a:pt x="16" y="33"/>
                    </a:cubicBezTo>
                    <a:cubicBezTo>
                      <a:pt x="8" y="32"/>
                      <a:pt x="12" y="17"/>
                      <a:pt x="3" y="24"/>
                    </a:cubicBezTo>
                    <a:cubicBezTo>
                      <a:pt x="0" y="37"/>
                      <a:pt x="23" y="39"/>
                      <a:pt x="7" y="51"/>
                    </a:cubicBezTo>
                    <a:close/>
                  </a:path>
                </a:pathLst>
              </a:custGeom>
              <a:solidFill>
                <a:srgbClr val="954B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5" name="Freeform 251"/>
              <p:cNvSpPr>
                <a:spLocks/>
              </p:cNvSpPr>
              <p:nvPr/>
            </p:nvSpPr>
            <p:spPr bwMode="auto">
              <a:xfrm>
                <a:off x="5571" y="1496"/>
                <a:ext cx="13" cy="13"/>
              </a:xfrm>
              <a:custGeom>
                <a:avLst/>
                <a:gdLst>
                  <a:gd name="T0" fmla="*/ 6 w 9"/>
                  <a:gd name="T1" fmla="*/ 9 h 9"/>
                  <a:gd name="T2" fmla="*/ 1 w 9"/>
                  <a:gd name="T3" fmla="*/ 6 h 9"/>
                  <a:gd name="T4" fmla="*/ 3 w 9"/>
                  <a:gd name="T5" fmla="*/ 0 h 9"/>
                  <a:gd name="T6" fmla="*/ 9 w 9"/>
                  <a:gd name="T7" fmla="*/ 0 h 9"/>
                  <a:gd name="T8" fmla="*/ 6 w 9"/>
                  <a:gd name="T9" fmla="*/ 9 h 9"/>
                </a:gdLst>
                <a:ahLst/>
                <a:cxnLst>
                  <a:cxn ang="0">
                    <a:pos x="T0" y="T1"/>
                  </a:cxn>
                  <a:cxn ang="0">
                    <a:pos x="T2" y="T3"/>
                  </a:cxn>
                  <a:cxn ang="0">
                    <a:pos x="T4" y="T5"/>
                  </a:cxn>
                  <a:cxn ang="0">
                    <a:pos x="T6" y="T7"/>
                  </a:cxn>
                  <a:cxn ang="0">
                    <a:pos x="T8" y="T9"/>
                  </a:cxn>
                </a:cxnLst>
                <a:rect l="0" t="0" r="r" b="b"/>
                <a:pathLst>
                  <a:path w="9" h="9">
                    <a:moveTo>
                      <a:pt x="6" y="9"/>
                    </a:moveTo>
                    <a:cubicBezTo>
                      <a:pt x="4" y="9"/>
                      <a:pt x="2" y="8"/>
                      <a:pt x="1" y="6"/>
                    </a:cubicBezTo>
                    <a:cubicBezTo>
                      <a:pt x="0" y="4"/>
                      <a:pt x="0" y="0"/>
                      <a:pt x="3" y="0"/>
                    </a:cubicBezTo>
                    <a:cubicBezTo>
                      <a:pt x="9" y="0"/>
                      <a:pt x="9" y="0"/>
                      <a:pt x="9" y="0"/>
                    </a:cubicBezTo>
                    <a:cubicBezTo>
                      <a:pt x="9" y="3"/>
                      <a:pt x="9" y="7"/>
                      <a:pt x="6"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6" name="Freeform 252"/>
              <p:cNvSpPr>
                <a:spLocks/>
              </p:cNvSpPr>
              <p:nvPr/>
            </p:nvSpPr>
            <p:spPr bwMode="auto">
              <a:xfrm>
                <a:off x="5628" y="1540"/>
                <a:ext cx="13" cy="14"/>
              </a:xfrm>
              <a:custGeom>
                <a:avLst/>
                <a:gdLst>
                  <a:gd name="T0" fmla="*/ 6 w 9"/>
                  <a:gd name="T1" fmla="*/ 9 h 10"/>
                  <a:gd name="T2" fmla="*/ 1 w 9"/>
                  <a:gd name="T3" fmla="*/ 6 h 10"/>
                  <a:gd name="T4" fmla="*/ 3 w 9"/>
                  <a:gd name="T5" fmla="*/ 0 h 10"/>
                  <a:gd name="T6" fmla="*/ 9 w 9"/>
                  <a:gd name="T7" fmla="*/ 0 h 10"/>
                  <a:gd name="T8" fmla="*/ 6 w 9"/>
                  <a:gd name="T9" fmla="*/ 9 h 10"/>
                </a:gdLst>
                <a:ahLst/>
                <a:cxnLst>
                  <a:cxn ang="0">
                    <a:pos x="T0" y="T1"/>
                  </a:cxn>
                  <a:cxn ang="0">
                    <a:pos x="T2" y="T3"/>
                  </a:cxn>
                  <a:cxn ang="0">
                    <a:pos x="T4" y="T5"/>
                  </a:cxn>
                  <a:cxn ang="0">
                    <a:pos x="T6" y="T7"/>
                  </a:cxn>
                  <a:cxn ang="0">
                    <a:pos x="T8" y="T9"/>
                  </a:cxn>
                </a:cxnLst>
                <a:rect l="0" t="0" r="r" b="b"/>
                <a:pathLst>
                  <a:path w="9" h="10">
                    <a:moveTo>
                      <a:pt x="6" y="9"/>
                    </a:moveTo>
                    <a:cubicBezTo>
                      <a:pt x="4" y="10"/>
                      <a:pt x="2" y="8"/>
                      <a:pt x="1" y="6"/>
                    </a:cubicBezTo>
                    <a:cubicBezTo>
                      <a:pt x="0" y="4"/>
                      <a:pt x="0" y="1"/>
                      <a:pt x="3" y="0"/>
                    </a:cubicBezTo>
                    <a:cubicBezTo>
                      <a:pt x="9" y="0"/>
                      <a:pt x="9" y="0"/>
                      <a:pt x="9" y="0"/>
                    </a:cubicBezTo>
                    <a:cubicBezTo>
                      <a:pt x="9" y="4"/>
                      <a:pt x="9" y="7"/>
                      <a:pt x="6" y="9"/>
                    </a:cubicBezTo>
                    <a:close/>
                  </a:path>
                </a:pathLst>
              </a:custGeom>
              <a:solidFill>
                <a:srgbClr val="FFE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7" name="Freeform 253"/>
              <p:cNvSpPr>
                <a:spLocks/>
              </p:cNvSpPr>
              <p:nvPr/>
            </p:nvSpPr>
            <p:spPr bwMode="auto">
              <a:xfrm>
                <a:off x="5649" y="1553"/>
                <a:ext cx="13" cy="14"/>
              </a:xfrm>
              <a:custGeom>
                <a:avLst/>
                <a:gdLst>
                  <a:gd name="T0" fmla="*/ 6 w 9"/>
                  <a:gd name="T1" fmla="*/ 9 h 10"/>
                  <a:gd name="T2" fmla="*/ 1 w 9"/>
                  <a:gd name="T3" fmla="*/ 6 h 10"/>
                  <a:gd name="T4" fmla="*/ 3 w 9"/>
                  <a:gd name="T5" fmla="*/ 0 h 10"/>
                  <a:gd name="T6" fmla="*/ 8 w 9"/>
                  <a:gd name="T7" fmla="*/ 0 h 10"/>
                  <a:gd name="T8" fmla="*/ 6 w 9"/>
                  <a:gd name="T9" fmla="*/ 9 h 10"/>
                </a:gdLst>
                <a:ahLst/>
                <a:cxnLst>
                  <a:cxn ang="0">
                    <a:pos x="T0" y="T1"/>
                  </a:cxn>
                  <a:cxn ang="0">
                    <a:pos x="T2" y="T3"/>
                  </a:cxn>
                  <a:cxn ang="0">
                    <a:pos x="T4" y="T5"/>
                  </a:cxn>
                  <a:cxn ang="0">
                    <a:pos x="T6" y="T7"/>
                  </a:cxn>
                  <a:cxn ang="0">
                    <a:pos x="T8" y="T9"/>
                  </a:cxn>
                </a:cxnLst>
                <a:rect l="0" t="0" r="r" b="b"/>
                <a:pathLst>
                  <a:path w="9" h="10">
                    <a:moveTo>
                      <a:pt x="6" y="9"/>
                    </a:moveTo>
                    <a:cubicBezTo>
                      <a:pt x="4" y="10"/>
                      <a:pt x="2" y="8"/>
                      <a:pt x="1" y="6"/>
                    </a:cubicBezTo>
                    <a:cubicBezTo>
                      <a:pt x="0" y="4"/>
                      <a:pt x="0" y="1"/>
                      <a:pt x="3" y="0"/>
                    </a:cubicBezTo>
                    <a:cubicBezTo>
                      <a:pt x="8" y="0"/>
                      <a:pt x="8" y="0"/>
                      <a:pt x="8" y="0"/>
                    </a:cubicBezTo>
                    <a:cubicBezTo>
                      <a:pt x="8" y="4"/>
                      <a:pt x="9" y="7"/>
                      <a:pt x="6" y="9"/>
                    </a:cubicBezTo>
                    <a:close/>
                  </a:path>
                </a:pathLst>
              </a:custGeom>
              <a:solidFill>
                <a:srgbClr val="FFE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8" name="Freeform 254"/>
              <p:cNvSpPr>
                <a:spLocks/>
              </p:cNvSpPr>
              <p:nvPr/>
            </p:nvSpPr>
            <p:spPr bwMode="auto">
              <a:xfrm>
                <a:off x="5673" y="1549"/>
                <a:ext cx="14" cy="14"/>
              </a:xfrm>
              <a:custGeom>
                <a:avLst/>
                <a:gdLst>
                  <a:gd name="T0" fmla="*/ 7 w 10"/>
                  <a:gd name="T1" fmla="*/ 9 h 10"/>
                  <a:gd name="T2" fmla="*/ 2 w 10"/>
                  <a:gd name="T3" fmla="*/ 6 h 10"/>
                  <a:gd name="T4" fmla="*/ 3 w 10"/>
                  <a:gd name="T5" fmla="*/ 0 h 10"/>
                  <a:gd name="T6" fmla="*/ 9 w 10"/>
                  <a:gd name="T7" fmla="*/ 0 h 10"/>
                  <a:gd name="T8" fmla="*/ 7 w 10"/>
                  <a:gd name="T9" fmla="*/ 9 h 10"/>
                </a:gdLst>
                <a:ahLst/>
                <a:cxnLst>
                  <a:cxn ang="0">
                    <a:pos x="T0" y="T1"/>
                  </a:cxn>
                  <a:cxn ang="0">
                    <a:pos x="T2" y="T3"/>
                  </a:cxn>
                  <a:cxn ang="0">
                    <a:pos x="T4" y="T5"/>
                  </a:cxn>
                  <a:cxn ang="0">
                    <a:pos x="T6" y="T7"/>
                  </a:cxn>
                  <a:cxn ang="0">
                    <a:pos x="T8" y="T9"/>
                  </a:cxn>
                </a:cxnLst>
                <a:rect l="0" t="0" r="r" b="b"/>
                <a:pathLst>
                  <a:path w="10" h="10">
                    <a:moveTo>
                      <a:pt x="7" y="9"/>
                    </a:moveTo>
                    <a:cubicBezTo>
                      <a:pt x="5" y="10"/>
                      <a:pt x="3" y="8"/>
                      <a:pt x="2" y="6"/>
                    </a:cubicBezTo>
                    <a:cubicBezTo>
                      <a:pt x="1" y="4"/>
                      <a:pt x="0" y="1"/>
                      <a:pt x="3" y="0"/>
                    </a:cubicBezTo>
                    <a:cubicBezTo>
                      <a:pt x="9" y="0"/>
                      <a:pt x="9" y="0"/>
                      <a:pt x="9" y="0"/>
                    </a:cubicBezTo>
                    <a:cubicBezTo>
                      <a:pt x="9" y="4"/>
                      <a:pt x="10" y="7"/>
                      <a:pt x="7" y="9"/>
                    </a:cubicBezTo>
                    <a:close/>
                  </a:path>
                </a:pathLst>
              </a:custGeom>
              <a:solidFill>
                <a:srgbClr val="FFE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9" name="Freeform 255"/>
              <p:cNvSpPr>
                <a:spLocks/>
              </p:cNvSpPr>
              <p:nvPr/>
            </p:nvSpPr>
            <p:spPr bwMode="auto">
              <a:xfrm>
                <a:off x="5547" y="1529"/>
                <a:ext cx="18" cy="13"/>
              </a:xfrm>
              <a:custGeom>
                <a:avLst/>
                <a:gdLst>
                  <a:gd name="T0" fmla="*/ 7 w 13"/>
                  <a:gd name="T1" fmla="*/ 9 h 9"/>
                  <a:gd name="T2" fmla="*/ 0 w 13"/>
                  <a:gd name="T3" fmla="*/ 4 h 9"/>
                  <a:gd name="T4" fmla="*/ 3 w 13"/>
                  <a:gd name="T5" fmla="*/ 1 h 9"/>
                  <a:gd name="T6" fmla="*/ 12 w 13"/>
                  <a:gd name="T7" fmla="*/ 4 h 9"/>
                  <a:gd name="T8" fmla="*/ 7 w 13"/>
                  <a:gd name="T9" fmla="*/ 9 h 9"/>
                </a:gdLst>
                <a:ahLst/>
                <a:cxnLst>
                  <a:cxn ang="0">
                    <a:pos x="T0" y="T1"/>
                  </a:cxn>
                  <a:cxn ang="0">
                    <a:pos x="T2" y="T3"/>
                  </a:cxn>
                  <a:cxn ang="0">
                    <a:pos x="T4" y="T5"/>
                  </a:cxn>
                  <a:cxn ang="0">
                    <a:pos x="T6" y="T7"/>
                  </a:cxn>
                  <a:cxn ang="0">
                    <a:pos x="T8" y="T9"/>
                  </a:cxn>
                </a:cxnLst>
                <a:rect l="0" t="0" r="r" b="b"/>
                <a:pathLst>
                  <a:path w="13" h="9">
                    <a:moveTo>
                      <a:pt x="7" y="9"/>
                    </a:moveTo>
                    <a:cubicBezTo>
                      <a:pt x="4" y="9"/>
                      <a:pt x="2" y="8"/>
                      <a:pt x="0" y="4"/>
                    </a:cubicBezTo>
                    <a:cubicBezTo>
                      <a:pt x="0" y="3"/>
                      <a:pt x="2" y="1"/>
                      <a:pt x="3" y="1"/>
                    </a:cubicBezTo>
                    <a:cubicBezTo>
                      <a:pt x="6" y="1"/>
                      <a:pt x="10" y="0"/>
                      <a:pt x="12" y="4"/>
                    </a:cubicBezTo>
                    <a:cubicBezTo>
                      <a:pt x="13" y="7"/>
                      <a:pt x="9" y="8"/>
                      <a:pt x="7"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0" name="Freeform 256"/>
              <p:cNvSpPr>
                <a:spLocks/>
              </p:cNvSpPr>
              <p:nvPr/>
            </p:nvSpPr>
            <p:spPr bwMode="auto">
              <a:xfrm>
                <a:off x="5534" y="1492"/>
                <a:ext cx="16" cy="16"/>
              </a:xfrm>
              <a:custGeom>
                <a:avLst/>
                <a:gdLst>
                  <a:gd name="T0" fmla="*/ 7 w 11"/>
                  <a:gd name="T1" fmla="*/ 11 h 11"/>
                  <a:gd name="T2" fmla="*/ 1 w 11"/>
                  <a:gd name="T3" fmla="*/ 5 h 11"/>
                  <a:gd name="T4" fmla="*/ 5 w 11"/>
                  <a:gd name="T5" fmla="*/ 1 h 11"/>
                  <a:gd name="T6" fmla="*/ 10 w 11"/>
                  <a:gd name="T7" fmla="*/ 3 h 11"/>
                  <a:gd name="T8" fmla="*/ 7 w 11"/>
                  <a:gd name="T9" fmla="*/ 11 h 11"/>
                </a:gdLst>
                <a:ahLst/>
                <a:cxnLst>
                  <a:cxn ang="0">
                    <a:pos x="T0" y="T1"/>
                  </a:cxn>
                  <a:cxn ang="0">
                    <a:pos x="T2" y="T3"/>
                  </a:cxn>
                  <a:cxn ang="0">
                    <a:pos x="T4" y="T5"/>
                  </a:cxn>
                  <a:cxn ang="0">
                    <a:pos x="T6" y="T7"/>
                  </a:cxn>
                  <a:cxn ang="0">
                    <a:pos x="T8" y="T9"/>
                  </a:cxn>
                </a:cxnLst>
                <a:rect l="0" t="0" r="r" b="b"/>
                <a:pathLst>
                  <a:path w="11" h="11">
                    <a:moveTo>
                      <a:pt x="7" y="11"/>
                    </a:moveTo>
                    <a:cubicBezTo>
                      <a:pt x="4" y="11"/>
                      <a:pt x="0" y="9"/>
                      <a:pt x="1" y="5"/>
                    </a:cubicBezTo>
                    <a:cubicBezTo>
                      <a:pt x="2" y="3"/>
                      <a:pt x="3" y="1"/>
                      <a:pt x="5" y="1"/>
                    </a:cubicBezTo>
                    <a:cubicBezTo>
                      <a:pt x="8" y="0"/>
                      <a:pt x="9" y="2"/>
                      <a:pt x="10" y="3"/>
                    </a:cubicBezTo>
                    <a:cubicBezTo>
                      <a:pt x="11" y="7"/>
                      <a:pt x="9" y="9"/>
                      <a:pt x="7"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1" name="Freeform 257"/>
              <p:cNvSpPr>
                <a:spLocks/>
              </p:cNvSpPr>
              <p:nvPr/>
            </p:nvSpPr>
            <p:spPr bwMode="auto">
              <a:xfrm>
                <a:off x="3381" y="3338"/>
                <a:ext cx="236" cy="165"/>
              </a:xfrm>
              <a:custGeom>
                <a:avLst/>
                <a:gdLst>
                  <a:gd name="T0" fmla="*/ 162 w 166"/>
                  <a:gd name="T1" fmla="*/ 82 h 116"/>
                  <a:gd name="T2" fmla="*/ 158 w 166"/>
                  <a:gd name="T3" fmla="*/ 72 h 116"/>
                  <a:gd name="T4" fmla="*/ 137 w 166"/>
                  <a:gd name="T5" fmla="*/ 28 h 116"/>
                  <a:gd name="T6" fmla="*/ 133 w 166"/>
                  <a:gd name="T7" fmla="*/ 17 h 116"/>
                  <a:gd name="T8" fmla="*/ 120 w 166"/>
                  <a:gd name="T9" fmla="*/ 4 h 116"/>
                  <a:gd name="T10" fmla="*/ 111 w 166"/>
                  <a:gd name="T11" fmla="*/ 4 h 116"/>
                  <a:gd name="T12" fmla="*/ 112 w 166"/>
                  <a:gd name="T13" fmla="*/ 7 h 116"/>
                  <a:gd name="T14" fmla="*/ 94 w 166"/>
                  <a:gd name="T15" fmla="*/ 3 h 116"/>
                  <a:gd name="T16" fmla="*/ 83 w 166"/>
                  <a:gd name="T17" fmla="*/ 5 h 116"/>
                  <a:gd name="T18" fmla="*/ 61 w 166"/>
                  <a:gd name="T19" fmla="*/ 9 h 116"/>
                  <a:gd name="T20" fmla="*/ 37 w 166"/>
                  <a:gd name="T21" fmla="*/ 31 h 116"/>
                  <a:gd name="T22" fmla="*/ 21 w 166"/>
                  <a:gd name="T23" fmla="*/ 54 h 116"/>
                  <a:gd name="T24" fmla="*/ 3 w 166"/>
                  <a:gd name="T25" fmla="*/ 92 h 116"/>
                  <a:gd name="T26" fmla="*/ 5 w 166"/>
                  <a:gd name="T27" fmla="*/ 113 h 116"/>
                  <a:gd name="T28" fmla="*/ 34 w 166"/>
                  <a:gd name="T29" fmla="*/ 114 h 116"/>
                  <a:gd name="T30" fmla="*/ 55 w 166"/>
                  <a:gd name="T31" fmla="*/ 115 h 116"/>
                  <a:gd name="T32" fmla="*/ 86 w 166"/>
                  <a:gd name="T33" fmla="*/ 112 h 116"/>
                  <a:gd name="T34" fmla="*/ 89 w 166"/>
                  <a:gd name="T35" fmla="*/ 116 h 116"/>
                  <a:gd name="T36" fmla="*/ 113 w 166"/>
                  <a:gd name="T37" fmla="*/ 114 h 116"/>
                  <a:gd name="T38" fmla="*/ 163 w 166"/>
                  <a:gd name="T39" fmla="*/ 113 h 116"/>
                  <a:gd name="T40" fmla="*/ 166 w 166"/>
                  <a:gd name="T41" fmla="*/ 110 h 116"/>
                  <a:gd name="T42" fmla="*/ 162 w 166"/>
                  <a:gd name="T43" fmla="*/ 8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16">
                    <a:moveTo>
                      <a:pt x="162" y="82"/>
                    </a:moveTo>
                    <a:cubicBezTo>
                      <a:pt x="158" y="80"/>
                      <a:pt x="158" y="76"/>
                      <a:pt x="158" y="72"/>
                    </a:cubicBezTo>
                    <a:cubicBezTo>
                      <a:pt x="152" y="57"/>
                      <a:pt x="149" y="40"/>
                      <a:pt x="137" y="28"/>
                    </a:cubicBezTo>
                    <a:cubicBezTo>
                      <a:pt x="139" y="24"/>
                      <a:pt x="137" y="20"/>
                      <a:pt x="133" y="17"/>
                    </a:cubicBezTo>
                    <a:cubicBezTo>
                      <a:pt x="124" y="17"/>
                      <a:pt x="128" y="7"/>
                      <a:pt x="120" y="4"/>
                    </a:cubicBezTo>
                    <a:cubicBezTo>
                      <a:pt x="118" y="3"/>
                      <a:pt x="114" y="3"/>
                      <a:pt x="111" y="4"/>
                    </a:cubicBezTo>
                    <a:cubicBezTo>
                      <a:pt x="111" y="5"/>
                      <a:pt x="112" y="6"/>
                      <a:pt x="112" y="7"/>
                    </a:cubicBezTo>
                    <a:cubicBezTo>
                      <a:pt x="106" y="5"/>
                      <a:pt x="98" y="10"/>
                      <a:pt x="94" y="3"/>
                    </a:cubicBezTo>
                    <a:cubicBezTo>
                      <a:pt x="91" y="3"/>
                      <a:pt x="85" y="0"/>
                      <a:pt x="83" y="5"/>
                    </a:cubicBezTo>
                    <a:cubicBezTo>
                      <a:pt x="75" y="5"/>
                      <a:pt x="69" y="8"/>
                      <a:pt x="61" y="9"/>
                    </a:cubicBezTo>
                    <a:cubicBezTo>
                      <a:pt x="52" y="15"/>
                      <a:pt x="40" y="18"/>
                      <a:pt x="37" y="31"/>
                    </a:cubicBezTo>
                    <a:cubicBezTo>
                      <a:pt x="30" y="37"/>
                      <a:pt x="23" y="45"/>
                      <a:pt x="21" y="54"/>
                    </a:cubicBezTo>
                    <a:cubicBezTo>
                      <a:pt x="14" y="66"/>
                      <a:pt x="9" y="79"/>
                      <a:pt x="3" y="92"/>
                    </a:cubicBezTo>
                    <a:cubicBezTo>
                      <a:pt x="6" y="98"/>
                      <a:pt x="0" y="107"/>
                      <a:pt x="5" y="113"/>
                    </a:cubicBezTo>
                    <a:cubicBezTo>
                      <a:pt x="15" y="111"/>
                      <a:pt x="25" y="113"/>
                      <a:pt x="34" y="114"/>
                    </a:cubicBezTo>
                    <a:cubicBezTo>
                      <a:pt x="40" y="111"/>
                      <a:pt x="49" y="113"/>
                      <a:pt x="55" y="115"/>
                    </a:cubicBezTo>
                    <a:cubicBezTo>
                      <a:pt x="64" y="111"/>
                      <a:pt x="77" y="112"/>
                      <a:pt x="86" y="112"/>
                    </a:cubicBezTo>
                    <a:cubicBezTo>
                      <a:pt x="89" y="116"/>
                      <a:pt x="89" y="116"/>
                      <a:pt x="89" y="116"/>
                    </a:cubicBezTo>
                    <a:cubicBezTo>
                      <a:pt x="97" y="115"/>
                      <a:pt x="106" y="109"/>
                      <a:pt x="113" y="114"/>
                    </a:cubicBezTo>
                    <a:cubicBezTo>
                      <a:pt x="163" y="113"/>
                      <a:pt x="163" y="113"/>
                      <a:pt x="163" y="113"/>
                    </a:cubicBezTo>
                    <a:cubicBezTo>
                      <a:pt x="166" y="110"/>
                      <a:pt x="166" y="110"/>
                      <a:pt x="166" y="110"/>
                    </a:cubicBezTo>
                    <a:cubicBezTo>
                      <a:pt x="165" y="101"/>
                      <a:pt x="162" y="92"/>
                      <a:pt x="162" y="82"/>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2" name="Freeform 258"/>
              <p:cNvSpPr>
                <a:spLocks/>
              </p:cNvSpPr>
              <p:nvPr/>
            </p:nvSpPr>
            <p:spPr bwMode="auto">
              <a:xfrm>
                <a:off x="3502" y="3381"/>
                <a:ext cx="10" cy="17"/>
              </a:xfrm>
              <a:custGeom>
                <a:avLst/>
                <a:gdLst>
                  <a:gd name="T0" fmla="*/ 7 w 7"/>
                  <a:gd name="T1" fmla="*/ 3 h 12"/>
                  <a:gd name="T2" fmla="*/ 6 w 7"/>
                  <a:gd name="T3" fmla="*/ 11 h 12"/>
                  <a:gd name="T4" fmla="*/ 2 w 7"/>
                  <a:gd name="T5" fmla="*/ 10 h 12"/>
                  <a:gd name="T6" fmla="*/ 1 w 7"/>
                  <a:gd name="T7" fmla="*/ 3 h 12"/>
                  <a:gd name="T8" fmla="*/ 7 w 7"/>
                  <a:gd name="T9" fmla="*/ 3 h 12"/>
                </a:gdLst>
                <a:ahLst/>
                <a:cxnLst>
                  <a:cxn ang="0">
                    <a:pos x="T0" y="T1"/>
                  </a:cxn>
                  <a:cxn ang="0">
                    <a:pos x="T2" y="T3"/>
                  </a:cxn>
                  <a:cxn ang="0">
                    <a:pos x="T4" y="T5"/>
                  </a:cxn>
                  <a:cxn ang="0">
                    <a:pos x="T6" y="T7"/>
                  </a:cxn>
                  <a:cxn ang="0">
                    <a:pos x="T8" y="T9"/>
                  </a:cxn>
                </a:cxnLst>
                <a:rect l="0" t="0" r="r" b="b"/>
                <a:pathLst>
                  <a:path w="7" h="12">
                    <a:moveTo>
                      <a:pt x="7" y="3"/>
                    </a:moveTo>
                    <a:cubicBezTo>
                      <a:pt x="7" y="6"/>
                      <a:pt x="7" y="9"/>
                      <a:pt x="6" y="11"/>
                    </a:cubicBezTo>
                    <a:cubicBezTo>
                      <a:pt x="4" y="12"/>
                      <a:pt x="3" y="11"/>
                      <a:pt x="2" y="10"/>
                    </a:cubicBezTo>
                    <a:cubicBezTo>
                      <a:pt x="0" y="8"/>
                      <a:pt x="2" y="5"/>
                      <a:pt x="1" y="3"/>
                    </a:cubicBezTo>
                    <a:cubicBezTo>
                      <a:pt x="3" y="0"/>
                      <a:pt x="6" y="1"/>
                      <a:pt x="7"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3" name="Freeform 259"/>
              <p:cNvSpPr>
                <a:spLocks/>
              </p:cNvSpPr>
              <p:nvPr/>
            </p:nvSpPr>
            <p:spPr bwMode="auto">
              <a:xfrm>
                <a:off x="3472" y="3382"/>
                <a:ext cx="10" cy="15"/>
              </a:xfrm>
              <a:custGeom>
                <a:avLst/>
                <a:gdLst>
                  <a:gd name="T0" fmla="*/ 6 w 7"/>
                  <a:gd name="T1" fmla="*/ 2 h 10"/>
                  <a:gd name="T2" fmla="*/ 4 w 7"/>
                  <a:gd name="T3" fmla="*/ 10 h 10"/>
                  <a:gd name="T4" fmla="*/ 0 w 7"/>
                  <a:gd name="T5" fmla="*/ 8 h 10"/>
                  <a:gd name="T6" fmla="*/ 2 w 7"/>
                  <a:gd name="T7" fmla="*/ 1 h 10"/>
                  <a:gd name="T8" fmla="*/ 6 w 7"/>
                  <a:gd name="T9" fmla="*/ 2 h 10"/>
                </a:gdLst>
                <a:ahLst/>
                <a:cxnLst>
                  <a:cxn ang="0">
                    <a:pos x="T0" y="T1"/>
                  </a:cxn>
                  <a:cxn ang="0">
                    <a:pos x="T2" y="T3"/>
                  </a:cxn>
                  <a:cxn ang="0">
                    <a:pos x="T4" y="T5"/>
                  </a:cxn>
                  <a:cxn ang="0">
                    <a:pos x="T6" y="T7"/>
                  </a:cxn>
                  <a:cxn ang="0">
                    <a:pos x="T8" y="T9"/>
                  </a:cxn>
                </a:cxnLst>
                <a:rect l="0" t="0" r="r" b="b"/>
                <a:pathLst>
                  <a:path w="7" h="10">
                    <a:moveTo>
                      <a:pt x="6" y="2"/>
                    </a:moveTo>
                    <a:cubicBezTo>
                      <a:pt x="6" y="5"/>
                      <a:pt x="7" y="9"/>
                      <a:pt x="4" y="10"/>
                    </a:cubicBezTo>
                    <a:cubicBezTo>
                      <a:pt x="3" y="10"/>
                      <a:pt x="1" y="9"/>
                      <a:pt x="0" y="8"/>
                    </a:cubicBezTo>
                    <a:cubicBezTo>
                      <a:pt x="0" y="5"/>
                      <a:pt x="0" y="2"/>
                      <a:pt x="2" y="1"/>
                    </a:cubicBezTo>
                    <a:cubicBezTo>
                      <a:pt x="4" y="1"/>
                      <a:pt x="6" y="0"/>
                      <a:pt x="6"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4" name="Freeform 260"/>
              <p:cNvSpPr>
                <a:spLocks/>
              </p:cNvSpPr>
              <p:nvPr/>
            </p:nvSpPr>
            <p:spPr bwMode="auto">
              <a:xfrm>
                <a:off x="3540" y="3387"/>
                <a:ext cx="13" cy="18"/>
              </a:xfrm>
              <a:custGeom>
                <a:avLst/>
                <a:gdLst>
                  <a:gd name="T0" fmla="*/ 8 w 9"/>
                  <a:gd name="T1" fmla="*/ 4 h 13"/>
                  <a:gd name="T2" fmla="*/ 5 w 9"/>
                  <a:gd name="T3" fmla="*/ 12 h 13"/>
                  <a:gd name="T4" fmla="*/ 0 w 9"/>
                  <a:gd name="T5" fmla="*/ 10 h 13"/>
                  <a:gd name="T6" fmla="*/ 5 w 9"/>
                  <a:gd name="T7" fmla="*/ 1 h 13"/>
                  <a:gd name="T8" fmla="*/ 8 w 9"/>
                  <a:gd name="T9" fmla="*/ 4 h 13"/>
                </a:gdLst>
                <a:ahLst/>
                <a:cxnLst>
                  <a:cxn ang="0">
                    <a:pos x="T0" y="T1"/>
                  </a:cxn>
                  <a:cxn ang="0">
                    <a:pos x="T2" y="T3"/>
                  </a:cxn>
                  <a:cxn ang="0">
                    <a:pos x="T4" y="T5"/>
                  </a:cxn>
                  <a:cxn ang="0">
                    <a:pos x="T6" y="T7"/>
                  </a:cxn>
                  <a:cxn ang="0">
                    <a:pos x="T8" y="T9"/>
                  </a:cxn>
                </a:cxnLst>
                <a:rect l="0" t="0" r="r" b="b"/>
                <a:pathLst>
                  <a:path w="9" h="13">
                    <a:moveTo>
                      <a:pt x="8" y="4"/>
                    </a:moveTo>
                    <a:cubicBezTo>
                      <a:pt x="7" y="6"/>
                      <a:pt x="9" y="12"/>
                      <a:pt x="5" y="12"/>
                    </a:cubicBezTo>
                    <a:cubicBezTo>
                      <a:pt x="3" y="13"/>
                      <a:pt x="0" y="12"/>
                      <a:pt x="0" y="10"/>
                    </a:cubicBezTo>
                    <a:cubicBezTo>
                      <a:pt x="2" y="7"/>
                      <a:pt x="0" y="0"/>
                      <a:pt x="5" y="1"/>
                    </a:cubicBezTo>
                    <a:cubicBezTo>
                      <a:pt x="7" y="1"/>
                      <a:pt x="8" y="2"/>
                      <a:pt x="8" y="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5" name="Freeform 261"/>
              <p:cNvSpPr>
                <a:spLocks/>
              </p:cNvSpPr>
              <p:nvPr/>
            </p:nvSpPr>
            <p:spPr bwMode="auto">
              <a:xfrm>
                <a:off x="3442" y="3407"/>
                <a:ext cx="13" cy="18"/>
              </a:xfrm>
              <a:custGeom>
                <a:avLst/>
                <a:gdLst>
                  <a:gd name="T0" fmla="*/ 8 w 9"/>
                  <a:gd name="T1" fmla="*/ 2 h 13"/>
                  <a:gd name="T2" fmla="*/ 5 w 9"/>
                  <a:gd name="T3" fmla="*/ 13 h 13"/>
                  <a:gd name="T4" fmla="*/ 0 w 9"/>
                  <a:gd name="T5" fmla="*/ 10 h 13"/>
                  <a:gd name="T6" fmla="*/ 3 w 9"/>
                  <a:gd name="T7" fmla="*/ 1 h 13"/>
                  <a:gd name="T8" fmla="*/ 8 w 9"/>
                  <a:gd name="T9" fmla="*/ 2 h 13"/>
                </a:gdLst>
                <a:ahLst/>
                <a:cxnLst>
                  <a:cxn ang="0">
                    <a:pos x="T0" y="T1"/>
                  </a:cxn>
                  <a:cxn ang="0">
                    <a:pos x="T2" y="T3"/>
                  </a:cxn>
                  <a:cxn ang="0">
                    <a:pos x="T4" y="T5"/>
                  </a:cxn>
                  <a:cxn ang="0">
                    <a:pos x="T6" y="T7"/>
                  </a:cxn>
                  <a:cxn ang="0">
                    <a:pos x="T8" y="T9"/>
                  </a:cxn>
                </a:cxnLst>
                <a:rect l="0" t="0" r="r" b="b"/>
                <a:pathLst>
                  <a:path w="9" h="13">
                    <a:moveTo>
                      <a:pt x="8" y="2"/>
                    </a:moveTo>
                    <a:cubicBezTo>
                      <a:pt x="6" y="5"/>
                      <a:pt x="9" y="11"/>
                      <a:pt x="5" y="13"/>
                    </a:cubicBezTo>
                    <a:cubicBezTo>
                      <a:pt x="3" y="13"/>
                      <a:pt x="1" y="12"/>
                      <a:pt x="0" y="10"/>
                    </a:cubicBezTo>
                    <a:cubicBezTo>
                      <a:pt x="1" y="7"/>
                      <a:pt x="1" y="3"/>
                      <a:pt x="3" y="1"/>
                    </a:cubicBezTo>
                    <a:cubicBezTo>
                      <a:pt x="5" y="1"/>
                      <a:pt x="7" y="0"/>
                      <a:pt x="8"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6" name="Freeform 262"/>
              <p:cNvSpPr>
                <a:spLocks/>
              </p:cNvSpPr>
              <p:nvPr/>
            </p:nvSpPr>
            <p:spPr bwMode="auto">
              <a:xfrm>
                <a:off x="3554" y="3414"/>
                <a:ext cx="12" cy="14"/>
              </a:xfrm>
              <a:custGeom>
                <a:avLst/>
                <a:gdLst>
                  <a:gd name="T0" fmla="*/ 8 w 8"/>
                  <a:gd name="T1" fmla="*/ 5 h 10"/>
                  <a:gd name="T2" fmla="*/ 5 w 8"/>
                  <a:gd name="T3" fmla="*/ 10 h 10"/>
                  <a:gd name="T4" fmla="*/ 1 w 8"/>
                  <a:gd name="T5" fmla="*/ 7 h 10"/>
                  <a:gd name="T6" fmla="*/ 4 w 8"/>
                  <a:gd name="T7" fmla="*/ 0 h 10"/>
                  <a:gd name="T8" fmla="*/ 8 w 8"/>
                  <a:gd name="T9" fmla="*/ 5 h 10"/>
                </a:gdLst>
                <a:ahLst/>
                <a:cxnLst>
                  <a:cxn ang="0">
                    <a:pos x="T0" y="T1"/>
                  </a:cxn>
                  <a:cxn ang="0">
                    <a:pos x="T2" y="T3"/>
                  </a:cxn>
                  <a:cxn ang="0">
                    <a:pos x="T4" y="T5"/>
                  </a:cxn>
                  <a:cxn ang="0">
                    <a:pos x="T6" y="T7"/>
                  </a:cxn>
                  <a:cxn ang="0">
                    <a:pos x="T8" y="T9"/>
                  </a:cxn>
                </a:cxnLst>
                <a:rect l="0" t="0" r="r" b="b"/>
                <a:pathLst>
                  <a:path w="8" h="10">
                    <a:moveTo>
                      <a:pt x="8" y="5"/>
                    </a:moveTo>
                    <a:cubicBezTo>
                      <a:pt x="8" y="7"/>
                      <a:pt x="7" y="9"/>
                      <a:pt x="5" y="10"/>
                    </a:cubicBezTo>
                    <a:cubicBezTo>
                      <a:pt x="3" y="10"/>
                      <a:pt x="1" y="9"/>
                      <a:pt x="1" y="7"/>
                    </a:cubicBezTo>
                    <a:cubicBezTo>
                      <a:pt x="2" y="4"/>
                      <a:pt x="0" y="0"/>
                      <a:pt x="4" y="0"/>
                    </a:cubicBezTo>
                    <a:cubicBezTo>
                      <a:pt x="8" y="0"/>
                      <a:pt x="7" y="4"/>
                      <a:pt x="8" y="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7" name="Freeform 263"/>
              <p:cNvSpPr>
                <a:spLocks/>
              </p:cNvSpPr>
              <p:nvPr/>
            </p:nvSpPr>
            <p:spPr bwMode="auto">
              <a:xfrm>
                <a:off x="3479" y="3412"/>
                <a:ext cx="13" cy="19"/>
              </a:xfrm>
              <a:custGeom>
                <a:avLst/>
                <a:gdLst>
                  <a:gd name="T0" fmla="*/ 8 w 9"/>
                  <a:gd name="T1" fmla="*/ 2 h 13"/>
                  <a:gd name="T2" fmla="*/ 5 w 9"/>
                  <a:gd name="T3" fmla="*/ 13 h 13"/>
                  <a:gd name="T4" fmla="*/ 1 w 9"/>
                  <a:gd name="T5" fmla="*/ 9 h 13"/>
                  <a:gd name="T6" fmla="*/ 3 w 9"/>
                  <a:gd name="T7" fmla="*/ 1 h 13"/>
                  <a:gd name="T8" fmla="*/ 8 w 9"/>
                  <a:gd name="T9" fmla="*/ 2 h 13"/>
                </a:gdLst>
                <a:ahLst/>
                <a:cxnLst>
                  <a:cxn ang="0">
                    <a:pos x="T0" y="T1"/>
                  </a:cxn>
                  <a:cxn ang="0">
                    <a:pos x="T2" y="T3"/>
                  </a:cxn>
                  <a:cxn ang="0">
                    <a:pos x="T4" y="T5"/>
                  </a:cxn>
                  <a:cxn ang="0">
                    <a:pos x="T6" y="T7"/>
                  </a:cxn>
                  <a:cxn ang="0">
                    <a:pos x="T8" y="T9"/>
                  </a:cxn>
                </a:cxnLst>
                <a:rect l="0" t="0" r="r" b="b"/>
                <a:pathLst>
                  <a:path w="9" h="13">
                    <a:moveTo>
                      <a:pt x="8" y="2"/>
                    </a:moveTo>
                    <a:cubicBezTo>
                      <a:pt x="7" y="5"/>
                      <a:pt x="9" y="11"/>
                      <a:pt x="5" y="13"/>
                    </a:cubicBezTo>
                    <a:cubicBezTo>
                      <a:pt x="3" y="13"/>
                      <a:pt x="1" y="11"/>
                      <a:pt x="1" y="9"/>
                    </a:cubicBezTo>
                    <a:cubicBezTo>
                      <a:pt x="2" y="7"/>
                      <a:pt x="0" y="3"/>
                      <a:pt x="3" y="1"/>
                    </a:cubicBezTo>
                    <a:cubicBezTo>
                      <a:pt x="4" y="2"/>
                      <a:pt x="7" y="0"/>
                      <a:pt x="8"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8" name="Freeform 264"/>
              <p:cNvSpPr>
                <a:spLocks/>
              </p:cNvSpPr>
              <p:nvPr/>
            </p:nvSpPr>
            <p:spPr bwMode="auto">
              <a:xfrm>
                <a:off x="3508" y="3414"/>
                <a:ext cx="14" cy="19"/>
              </a:xfrm>
              <a:custGeom>
                <a:avLst/>
                <a:gdLst>
                  <a:gd name="T0" fmla="*/ 7 w 10"/>
                  <a:gd name="T1" fmla="*/ 1 h 14"/>
                  <a:gd name="T2" fmla="*/ 7 w 10"/>
                  <a:gd name="T3" fmla="*/ 14 h 14"/>
                  <a:gd name="T4" fmla="*/ 2 w 10"/>
                  <a:gd name="T5" fmla="*/ 11 h 14"/>
                  <a:gd name="T6" fmla="*/ 5 w 10"/>
                  <a:gd name="T7" fmla="*/ 0 h 14"/>
                  <a:gd name="T8" fmla="*/ 7 w 10"/>
                  <a:gd name="T9" fmla="*/ 1 h 14"/>
                </a:gdLst>
                <a:ahLst/>
                <a:cxnLst>
                  <a:cxn ang="0">
                    <a:pos x="T0" y="T1"/>
                  </a:cxn>
                  <a:cxn ang="0">
                    <a:pos x="T2" y="T3"/>
                  </a:cxn>
                  <a:cxn ang="0">
                    <a:pos x="T4" y="T5"/>
                  </a:cxn>
                  <a:cxn ang="0">
                    <a:pos x="T6" y="T7"/>
                  </a:cxn>
                  <a:cxn ang="0">
                    <a:pos x="T8" y="T9"/>
                  </a:cxn>
                </a:cxnLst>
                <a:rect l="0" t="0" r="r" b="b"/>
                <a:pathLst>
                  <a:path w="10" h="14">
                    <a:moveTo>
                      <a:pt x="7" y="1"/>
                    </a:moveTo>
                    <a:cubicBezTo>
                      <a:pt x="7" y="5"/>
                      <a:pt x="10" y="10"/>
                      <a:pt x="7" y="14"/>
                    </a:cubicBezTo>
                    <a:cubicBezTo>
                      <a:pt x="4" y="14"/>
                      <a:pt x="4" y="12"/>
                      <a:pt x="2" y="11"/>
                    </a:cubicBezTo>
                    <a:cubicBezTo>
                      <a:pt x="3" y="7"/>
                      <a:pt x="0" y="1"/>
                      <a:pt x="5" y="0"/>
                    </a:cubicBezTo>
                    <a:cubicBezTo>
                      <a:pt x="5" y="0"/>
                      <a:pt x="6" y="1"/>
                      <a:pt x="7"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9" name="Freeform 265"/>
              <p:cNvSpPr>
                <a:spLocks/>
              </p:cNvSpPr>
              <p:nvPr/>
            </p:nvSpPr>
            <p:spPr bwMode="auto">
              <a:xfrm>
                <a:off x="3572" y="3425"/>
                <a:ext cx="11" cy="16"/>
              </a:xfrm>
              <a:custGeom>
                <a:avLst/>
                <a:gdLst>
                  <a:gd name="T0" fmla="*/ 7 w 8"/>
                  <a:gd name="T1" fmla="*/ 6 h 11"/>
                  <a:gd name="T2" fmla="*/ 5 w 8"/>
                  <a:gd name="T3" fmla="*/ 10 h 11"/>
                  <a:gd name="T4" fmla="*/ 1 w 8"/>
                  <a:gd name="T5" fmla="*/ 7 h 11"/>
                  <a:gd name="T6" fmla="*/ 3 w 8"/>
                  <a:gd name="T7" fmla="*/ 1 h 11"/>
                  <a:gd name="T8" fmla="*/ 7 w 8"/>
                  <a:gd name="T9" fmla="*/ 6 h 11"/>
                </a:gdLst>
                <a:ahLst/>
                <a:cxnLst>
                  <a:cxn ang="0">
                    <a:pos x="T0" y="T1"/>
                  </a:cxn>
                  <a:cxn ang="0">
                    <a:pos x="T2" y="T3"/>
                  </a:cxn>
                  <a:cxn ang="0">
                    <a:pos x="T4" y="T5"/>
                  </a:cxn>
                  <a:cxn ang="0">
                    <a:pos x="T6" y="T7"/>
                  </a:cxn>
                  <a:cxn ang="0">
                    <a:pos x="T8" y="T9"/>
                  </a:cxn>
                </a:cxnLst>
                <a:rect l="0" t="0" r="r" b="b"/>
                <a:pathLst>
                  <a:path w="8" h="11">
                    <a:moveTo>
                      <a:pt x="7" y="6"/>
                    </a:moveTo>
                    <a:cubicBezTo>
                      <a:pt x="7" y="8"/>
                      <a:pt x="8" y="10"/>
                      <a:pt x="5" y="10"/>
                    </a:cubicBezTo>
                    <a:cubicBezTo>
                      <a:pt x="3" y="11"/>
                      <a:pt x="1" y="9"/>
                      <a:pt x="1" y="7"/>
                    </a:cubicBezTo>
                    <a:cubicBezTo>
                      <a:pt x="2" y="4"/>
                      <a:pt x="0" y="2"/>
                      <a:pt x="3" y="1"/>
                    </a:cubicBezTo>
                    <a:cubicBezTo>
                      <a:pt x="7" y="0"/>
                      <a:pt x="7" y="4"/>
                      <a:pt x="7"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0" name="Freeform 266"/>
              <p:cNvSpPr>
                <a:spLocks/>
              </p:cNvSpPr>
              <p:nvPr/>
            </p:nvSpPr>
            <p:spPr bwMode="auto">
              <a:xfrm>
                <a:off x="3450" y="444"/>
                <a:ext cx="235" cy="164"/>
              </a:xfrm>
              <a:custGeom>
                <a:avLst/>
                <a:gdLst>
                  <a:gd name="T0" fmla="*/ 161 w 166"/>
                  <a:gd name="T1" fmla="*/ 82 h 116"/>
                  <a:gd name="T2" fmla="*/ 158 w 166"/>
                  <a:gd name="T3" fmla="*/ 73 h 116"/>
                  <a:gd name="T4" fmla="*/ 137 w 166"/>
                  <a:gd name="T5" fmla="*/ 29 h 116"/>
                  <a:gd name="T6" fmla="*/ 133 w 166"/>
                  <a:gd name="T7" fmla="*/ 18 h 116"/>
                  <a:gd name="T8" fmla="*/ 120 w 166"/>
                  <a:gd name="T9" fmla="*/ 5 h 116"/>
                  <a:gd name="T10" fmla="*/ 111 w 166"/>
                  <a:gd name="T11" fmla="*/ 5 h 116"/>
                  <a:gd name="T12" fmla="*/ 112 w 166"/>
                  <a:gd name="T13" fmla="*/ 7 h 116"/>
                  <a:gd name="T14" fmla="*/ 94 w 166"/>
                  <a:gd name="T15" fmla="*/ 3 h 116"/>
                  <a:gd name="T16" fmla="*/ 83 w 166"/>
                  <a:gd name="T17" fmla="*/ 5 h 116"/>
                  <a:gd name="T18" fmla="*/ 61 w 166"/>
                  <a:gd name="T19" fmla="*/ 9 h 116"/>
                  <a:gd name="T20" fmla="*/ 37 w 166"/>
                  <a:gd name="T21" fmla="*/ 31 h 116"/>
                  <a:gd name="T22" fmla="*/ 21 w 166"/>
                  <a:gd name="T23" fmla="*/ 54 h 116"/>
                  <a:gd name="T24" fmla="*/ 3 w 166"/>
                  <a:gd name="T25" fmla="*/ 92 h 116"/>
                  <a:gd name="T26" fmla="*/ 5 w 166"/>
                  <a:gd name="T27" fmla="*/ 113 h 116"/>
                  <a:gd name="T28" fmla="*/ 34 w 166"/>
                  <a:gd name="T29" fmla="*/ 115 h 116"/>
                  <a:gd name="T30" fmla="*/ 55 w 166"/>
                  <a:gd name="T31" fmla="*/ 115 h 116"/>
                  <a:gd name="T32" fmla="*/ 86 w 166"/>
                  <a:gd name="T33" fmla="*/ 112 h 116"/>
                  <a:gd name="T34" fmla="*/ 89 w 166"/>
                  <a:gd name="T35" fmla="*/ 116 h 116"/>
                  <a:gd name="T36" fmla="*/ 113 w 166"/>
                  <a:gd name="T37" fmla="*/ 115 h 116"/>
                  <a:gd name="T38" fmla="*/ 163 w 166"/>
                  <a:gd name="T39" fmla="*/ 113 h 116"/>
                  <a:gd name="T40" fmla="*/ 166 w 166"/>
                  <a:gd name="T41" fmla="*/ 110 h 116"/>
                  <a:gd name="T42" fmla="*/ 161 w 166"/>
                  <a:gd name="T43" fmla="*/ 8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16">
                    <a:moveTo>
                      <a:pt x="161" y="82"/>
                    </a:moveTo>
                    <a:cubicBezTo>
                      <a:pt x="158" y="80"/>
                      <a:pt x="158" y="77"/>
                      <a:pt x="158" y="73"/>
                    </a:cubicBezTo>
                    <a:cubicBezTo>
                      <a:pt x="152" y="58"/>
                      <a:pt x="149" y="41"/>
                      <a:pt x="137" y="29"/>
                    </a:cubicBezTo>
                    <a:cubicBezTo>
                      <a:pt x="139" y="24"/>
                      <a:pt x="136" y="21"/>
                      <a:pt x="133" y="18"/>
                    </a:cubicBezTo>
                    <a:cubicBezTo>
                      <a:pt x="124" y="17"/>
                      <a:pt x="127" y="7"/>
                      <a:pt x="120" y="5"/>
                    </a:cubicBezTo>
                    <a:cubicBezTo>
                      <a:pt x="118" y="3"/>
                      <a:pt x="113" y="3"/>
                      <a:pt x="111" y="5"/>
                    </a:cubicBezTo>
                    <a:cubicBezTo>
                      <a:pt x="111" y="6"/>
                      <a:pt x="112" y="6"/>
                      <a:pt x="112" y="7"/>
                    </a:cubicBezTo>
                    <a:cubicBezTo>
                      <a:pt x="106" y="6"/>
                      <a:pt x="98" y="11"/>
                      <a:pt x="94" y="3"/>
                    </a:cubicBezTo>
                    <a:cubicBezTo>
                      <a:pt x="91" y="3"/>
                      <a:pt x="85" y="0"/>
                      <a:pt x="83" y="5"/>
                    </a:cubicBezTo>
                    <a:cubicBezTo>
                      <a:pt x="75" y="5"/>
                      <a:pt x="68" y="8"/>
                      <a:pt x="61" y="9"/>
                    </a:cubicBezTo>
                    <a:cubicBezTo>
                      <a:pt x="52" y="15"/>
                      <a:pt x="39" y="18"/>
                      <a:pt x="37" y="31"/>
                    </a:cubicBezTo>
                    <a:cubicBezTo>
                      <a:pt x="30" y="37"/>
                      <a:pt x="23" y="46"/>
                      <a:pt x="21" y="54"/>
                    </a:cubicBezTo>
                    <a:cubicBezTo>
                      <a:pt x="13" y="66"/>
                      <a:pt x="9" y="80"/>
                      <a:pt x="3" y="92"/>
                    </a:cubicBezTo>
                    <a:cubicBezTo>
                      <a:pt x="6" y="99"/>
                      <a:pt x="0" y="107"/>
                      <a:pt x="5" y="113"/>
                    </a:cubicBezTo>
                    <a:cubicBezTo>
                      <a:pt x="15" y="112"/>
                      <a:pt x="25" y="113"/>
                      <a:pt x="34" y="115"/>
                    </a:cubicBezTo>
                    <a:cubicBezTo>
                      <a:pt x="40" y="111"/>
                      <a:pt x="49" y="113"/>
                      <a:pt x="55" y="115"/>
                    </a:cubicBezTo>
                    <a:cubicBezTo>
                      <a:pt x="64" y="112"/>
                      <a:pt x="76" y="112"/>
                      <a:pt x="86" y="112"/>
                    </a:cubicBezTo>
                    <a:cubicBezTo>
                      <a:pt x="89" y="116"/>
                      <a:pt x="89" y="116"/>
                      <a:pt x="89" y="116"/>
                    </a:cubicBezTo>
                    <a:cubicBezTo>
                      <a:pt x="97" y="116"/>
                      <a:pt x="106" y="110"/>
                      <a:pt x="113" y="115"/>
                    </a:cubicBezTo>
                    <a:cubicBezTo>
                      <a:pt x="163" y="113"/>
                      <a:pt x="163" y="113"/>
                      <a:pt x="163" y="113"/>
                    </a:cubicBezTo>
                    <a:cubicBezTo>
                      <a:pt x="166" y="110"/>
                      <a:pt x="166" y="110"/>
                      <a:pt x="166" y="110"/>
                    </a:cubicBezTo>
                    <a:cubicBezTo>
                      <a:pt x="165" y="101"/>
                      <a:pt x="162" y="92"/>
                      <a:pt x="161" y="82"/>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1" name="Freeform 267"/>
              <p:cNvSpPr>
                <a:spLocks/>
              </p:cNvSpPr>
              <p:nvPr/>
            </p:nvSpPr>
            <p:spPr bwMode="auto">
              <a:xfrm>
                <a:off x="3573" y="475"/>
                <a:ext cx="10" cy="17"/>
              </a:xfrm>
              <a:custGeom>
                <a:avLst/>
                <a:gdLst>
                  <a:gd name="T0" fmla="*/ 7 w 7"/>
                  <a:gd name="T1" fmla="*/ 2 h 12"/>
                  <a:gd name="T2" fmla="*/ 6 w 7"/>
                  <a:gd name="T3" fmla="*/ 11 h 12"/>
                  <a:gd name="T4" fmla="*/ 2 w 7"/>
                  <a:gd name="T5" fmla="*/ 10 h 12"/>
                  <a:gd name="T6" fmla="*/ 1 w 7"/>
                  <a:gd name="T7" fmla="*/ 2 h 12"/>
                  <a:gd name="T8" fmla="*/ 7 w 7"/>
                  <a:gd name="T9" fmla="*/ 2 h 12"/>
                </a:gdLst>
                <a:ahLst/>
                <a:cxnLst>
                  <a:cxn ang="0">
                    <a:pos x="T0" y="T1"/>
                  </a:cxn>
                  <a:cxn ang="0">
                    <a:pos x="T2" y="T3"/>
                  </a:cxn>
                  <a:cxn ang="0">
                    <a:pos x="T4" y="T5"/>
                  </a:cxn>
                  <a:cxn ang="0">
                    <a:pos x="T6" y="T7"/>
                  </a:cxn>
                  <a:cxn ang="0">
                    <a:pos x="T8" y="T9"/>
                  </a:cxn>
                </a:cxnLst>
                <a:rect l="0" t="0" r="r" b="b"/>
                <a:pathLst>
                  <a:path w="7" h="12">
                    <a:moveTo>
                      <a:pt x="7" y="2"/>
                    </a:moveTo>
                    <a:cubicBezTo>
                      <a:pt x="7" y="5"/>
                      <a:pt x="7" y="8"/>
                      <a:pt x="6" y="11"/>
                    </a:cubicBezTo>
                    <a:cubicBezTo>
                      <a:pt x="4" y="12"/>
                      <a:pt x="3" y="10"/>
                      <a:pt x="2" y="10"/>
                    </a:cubicBezTo>
                    <a:cubicBezTo>
                      <a:pt x="0" y="7"/>
                      <a:pt x="2" y="5"/>
                      <a:pt x="1" y="2"/>
                    </a:cubicBezTo>
                    <a:cubicBezTo>
                      <a:pt x="3" y="0"/>
                      <a:pt x="6"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2" name="Freeform 268"/>
              <p:cNvSpPr>
                <a:spLocks/>
              </p:cNvSpPr>
              <p:nvPr/>
            </p:nvSpPr>
            <p:spPr bwMode="auto">
              <a:xfrm>
                <a:off x="3540" y="489"/>
                <a:ext cx="10" cy="14"/>
              </a:xfrm>
              <a:custGeom>
                <a:avLst/>
                <a:gdLst>
                  <a:gd name="T0" fmla="*/ 6 w 7"/>
                  <a:gd name="T1" fmla="*/ 2 h 10"/>
                  <a:gd name="T2" fmla="*/ 4 w 7"/>
                  <a:gd name="T3" fmla="*/ 10 h 10"/>
                  <a:gd name="T4" fmla="*/ 0 w 7"/>
                  <a:gd name="T5" fmla="*/ 7 h 10"/>
                  <a:gd name="T6" fmla="*/ 2 w 7"/>
                  <a:gd name="T7" fmla="*/ 0 h 10"/>
                  <a:gd name="T8" fmla="*/ 6 w 7"/>
                  <a:gd name="T9" fmla="*/ 2 h 10"/>
                </a:gdLst>
                <a:ahLst/>
                <a:cxnLst>
                  <a:cxn ang="0">
                    <a:pos x="T0" y="T1"/>
                  </a:cxn>
                  <a:cxn ang="0">
                    <a:pos x="T2" y="T3"/>
                  </a:cxn>
                  <a:cxn ang="0">
                    <a:pos x="T4" y="T5"/>
                  </a:cxn>
                  <a:cxn ang="0">
                    <a:pos x="T6" y="T7"/>
                  </a:cxn>
                  <a:cxn ang="0">
                    <a:pos x="T8" y="T9"/>
                  </a:cxn>
                </a:cxnLst>
                <a:rect l="0" t="0" r="r" b="b"/>
                <a:pathLst>
                  <a:path w="7" h="10">
                    <a:moveTo>
                      <a:pt x="6" y="2"/>
                    </a:moveTo>
                    <a:cubicBezTo>
                      <a:pt x="6" y="4"/>
                      <a:pt x="7" y="8"/>
                      <a:pt x="4" y="10"/>
                    </a:cubicBezTo>
                    <a:cubicBezTo>
                      <a:pt x="2" y="10"/>
                      <a:pt x="1" y="8"/>
                      <a:pt x="0" y="7"/>
                    </a:cubicBezTo>
                    <a:cubicBezTo>
                      <a:pt x="0" y="4"/>
                      <a:pt x="0" y="1"/>
                      <a:pt x="2" y="0"/>
                    </a:cubicBezTo>
                    <a:cubicBezTo>
                      <a:pt x="4" y="0"/>
                      <a:pt x="6" y="0"/>
                      <a:pt x="6"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3" name="Freeform 269"/>
              <p:cNvSpPr>
                <a:spLocks/>
              </p:cNvSpPr>
              <p:nvPr/>
            </p:nvSpPr>
            <p:spPr bwMode="auto">
              <a:xfrm>
                <a:off x="3608" y="494"/>
                <a:ext cx="13" cy="17"/>
              </a:xfrm>
              <a:custGeom>
                <a:avLst/>
                <a:gdLst>
                  <a:gd name="T0" fmla="*/ 8 w 9"/>
                  <a:gd name="T1" fmla="*/ 3 h 12"/>
                  <a:gd name="T2" fmla="*/ 4 w 9"/>
                  <a:gd name="T3" fmla="*/ 12 h 12"/>
                  <a:gd name="T4" fmla="*/ 0 w 9"/>
                  <a:gd name="T5" fmla="*/ 9 h 12"/>
                  <a:gd name="T6" fmla="*/ 5 w 9"/>
                  <a:gd name="T7" fmla="*/ 0 h 12"/>
                  <a:gd name="T8" fmla="*/ 8 w 9"/>
                  <a:gd name="T9" fmla="*/ 3 h 12"/>
                </a:gdLst>
                <a:ahLst/>
                <a:cxnLst>
                  <a:cxn ang="0">
                    <a:pos x="T0" y="T1"/>
                  </a:cxn>
                  <a:cxn ang="0">
                    <a:pos x="T2" y="T3"/>
                  </a:cxn>
                  <a:cxn ang="0">
                    <a:pos x="T4" y="T5"/>
                  </a:cxn>
                  <a:cxn ang="0">
                    <a:pos x="T6" y="T7"/>
                  </a:cxn>
                  <a:cxn ang="0">
                    <a:pos x="T8" y="T9"/>
                  </a:cxn>
                </a:cxnLst>
                <a:rect l="0" t="0" r="r" b="b"/>
                <a:pathLst>
                  <a:path w="9" h="12">
                    <a:moveTo>
                      <a:pt x="8" y="3"/>
                    </a:moveTo>
                    <a:cubicBezTo>
                      <a:pt x="7" y="6"/>
                      <a:pt x="9" y="11"/>
                      <a:pt x="4" y="12"/>
                    </a:cubicBezTo>
                    <a:cubicBezTo>
                      <a:pt x="3" y="12"/>
                      <a:pt x="0" y="11"/>
                      <a:pt x="0" y="9"/>
                    </a:cubicBezTo>
                    <a:cubicBezTo>
                      <a:pt x="2" y="6"/>
                      <a:pt x="0" y="0"/>
                      <a:pt x="5" y="0"/>
                    </a:cubicBezTo>
                    <a:cubicBezTo>
                      <a:pt x="7" y="1"/>
                      <a:pt x="8" y="2"/>
                      <a:pt x="8"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4" name="Freeform 270"/>
              <p:cNvSpPr>
                <a:spLocks/>
              </p:cNvSpPr>
              <p:nvPr/>
            </p:nvSpPr>
            <p:spPr bwMode="auto">
              <a:xfrm>
                <a:off x="3511" y="513"/>
                <a:ext cx="12" cy="19"/>
              </a:xfrm>
              <a:custGeom>
                <a:avLst/>
                <a:gdLst>
                  <a:gd name="T0" fmla="*/ 7 w 9"/>
                  <a:gd name="T1" fmla="*/ 2 h 13"/>
                  <a:gd name="T2" fmla="*/ 5 w 9"/>
                  <a:gd name="T3" fmla="*/ 12 h 13"/>
                  <a:gd name="T4" fmla="*/ 0 w 9"/>
                  <a:gd name="T5" fmla="*/ 9 h 13"/>
                  <a:gd name="T6" fmla="*/ 3 w 9"/>
                  <a:gd name="T7" fmla="*/ 0 h 13"/>
                  <a:gd name="T8" fmla="*/ 7 w 9"/>
                  <a:gd name="T9" fmla="*/ 2 h 13"/>
                </a:gdLst>
                <a:ahLst/>
                <a:cxnLst>
                  <a:cxn ang="0">
                    <a:pos x="T0" y="T1"/>
                  </a:cxn>
                  <a:cxn ang="0">
                    <a:pos x="T2" y="T3"/>
                  </a:cxn>
                  <a:cxn ang="0">
                    <a:pos x="T4" y="T5"/>
                  </a:cxn>
                  <a:cxn ang="0">
                    <a:pos x="T6" y="T7"/>
                  </a:cxn>
                  <a:cxn ang="0">
                    <a:pos x="T8" y="T9"/>
                  </a:cxn>
                </a:cxnLst>
                <a:rect l="0" t="0" r="r" b="b"/>
                <a:pathLst>
                  <a:path w="9" h="13">
                    <a:moveTo>
                      <a:pt x="7" y="2"/>
                    </a:moveTo>
                    <a:cubicBezTo>
                      <a:pt x="6" y="5"/>
                      <a:pt x="9" y="10"/>
                      <a:pt x="5" y="12"/>
                    </a:cubicBezTo>
                    <a:cubicBezTo>
                      <a:pt x="3" y="13"/>
                      <a:pt x="1" y="11"/>
                      <a:pt x="0" y="9"/>
                    </a:cubicBezTo>
                    <a:cubicBezTo>
                      <a:pt x="0" y="6"/>
                      <a:pt x="1" y="2"/>
                      <a:pt x="3" y="0"/>
                    </a:cubicBezTo>
                    <a:cubicBezTo>
                      <a:pt x="5" y="0"/>
                      <a:pt x="7"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5" name="Freeform 271"/>
              <p:cNvSpPr>
                <a:spLocks/>
              </p:cNvSpPr>
              <p:nvPr/>
            </p:nvSpPr>
            <p:spPr bwMode="auto">
              <a:xfrm>
                <a:off x="3484" y="537"/>
                <a:ext cx="12" cy="16"/>
              </a:xfrm>
              <a:custGeom>
                <a:avLst/>
                <a:gdLst>
                  <a:gd name="T0" fmla="*/ 9 w 9"/>
                  <a:gd name="T1" fmla="*/ 6 h 11"/>
                  <a:gd name="T2" fmla="*/ 6 w 9"/>
                  <a:gd name="T3" fmla="*/ 11 h 11"/>
                  <a:gd name="T4" fmla="*/ 1 w 9"/>
                  <a:gd name="T5" fmla="*/ 8 h 11"/>
                  <a:gd name="T6" fmla="*/ 5 w 9"/>
                  <a:gd name="T7" fmla="*/ 1 h 11"/>
                  <a:gd name="T8" fmla="*/ 9 w 9"/>
                  <a:gd name="T9" fmla="*/ 6 h 11"/>
                </a:gdLst>
                <a:ahLst/>
                <a:cxnLst>
                  <a:cxn ang="0">
                    <a:pos x="T0" y="T1"/>
                  </a:cxn>
                  <a:cxn ang="0">
                    <a:pos x="T2" y="T3"/>
                  </a:cxn>
                  <a:cxn ang="0">
                    <a:pos x="T4" y="T5"/>
                  </a:cxn>
                  <a:cxn ang="0">
                    <a:pos x="T6" y="T7"/>
                  </a:cxn>
                  <a:cxn ang="0">
                    <a:pos x="T8" y="T9"/>
                  </a:cxn>
                </a:cxnLst>
                <a:rect l="0" t="0" r="r" b="b"/>
                <a:pathLst>
                  <a:path w="9" h="11">
                    <a:moveTo>
                      <a:pt x="9" y="6"/>
                    </a:moveTo>
                    <a:cubicBezTo>
                      <a:pt x="9" y="8"/>
                      <a:pt x="8" y="10"/>
                      <a:pt x="6" y="11"/>
                    </a:cubicBezTo>
                    <a:cubicBezTo>
                      <a:pt x="4" y="11"/>
                      <a:pt x="2" y="10"/>
                      <a:pt x="1" y="8"/>
                    </a:cubicBezTo>
                    <a:cubicBezTo>
                      <a:pt x="2" y="5"/>
                      <a:pt x="0" y="0"/>
                      <a:pt x="5" y="1"/>
                    </a:cubicBezTo>
                    <a:cubicBezTo>
                      <a:pt x="9" y="0"/>
                      <a:pt x="8" y="4"/>
                      <a:pt x="9"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6" name="Freeform 272"/>
              <p:cNvSpPr>
                <a:spLocks/>
              </p:cNvSpPr>
              <p:nvPr/>
            </p:nvSpPr>
            <p:spPr bwMode="auto">
              <a:xfrm>
                <a:off x="3559" y="529"/>
                <a:ext cx="11" cy="18"/>
              </a:xfrm>
              <a:custGeom>
                <a:avLst/>
                <a:gdLst>
                  <a:gd name="T0" fmla="*/ 7 w 8"/>
                  <a:gd name="T1" fmla="*/ 3 h 13"/>
                  <a:gd name="T2" fmla="*/ 4 w 8"/>
                  <a:gd name="T3" fmla="*/ 13 h 13"/>
                  <a:gd name="T4" fmla="*/ 0 w 8"/>
                  <a:gd name="T5" fmla="*/ 10 h 13"/>
                  <a:gd name="T6" fmla="*/ 2 w 8"/>
                  <a:gd name="T7" fmla="*/ 1 h 13"/>
                  <a:gd name="T8" fmla="*/ 7 w 8"/>
                  <a:gd name="T9" fmla="*/ 3 h 13"/>
                </a:gdLst>
                <a:ahLst/>
                <a:cxnLst>
                  <a:cxn ang="0">
                    <a:pos x="T0" y="T1"/>
                  </a:cxn>
                  <a:cxn ang="0">
                    <a:pos x="T2" y="T3"/>
                  </a:cxn>
                  <a:cxn ang="0">
                    <a:pos x="T4" y="T5"/>
                  </a:cxn>
                  <a:cxn ang="0">
                    <a:pos x="T6" y="T7"/>
                  </a:cxn>
                  <a:cxn ang="0">
                    <a:pos x="T8" y="T9"/>
                  </a:cxn>
                </a:cxnLst>
                <a:rect l="0" t="0" r="r" b="b"/>
                <a:pathLst>
                  <a:path w="8" h="13">
                    <a:moveTo>
                      <a:pt x="7" y="3"/>
                    </a:moveTo>
                    <a:cubicBezTo>
                      <a:pt x="6" y="6"/>
                      <a:pt x="8" y="11"/>
                      <a:pt x="4" y="13"/>
                    </a:cubicBezTo>
                    <a:cubicBezTo>
                      <a:pt x="3" y="13"/>
                      <a:pt x="1" y="11"/>
                      <a:pt x="0" y="10"/>
                    </a:cubicBezTo>
                    <a:cubicBezTo>
                      <a:pt x="1" y="7"/>
                      <a:pt x="0" y="3"/>
                      <a:pt x="2" y="1"/>
                    </a:cubicBezTo>
                    <a:cubicBezTo>
                      <a:pt x="4" y="2"/>
                      <a:pt x="6" y="0"/>
                      <a:pt x="7"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7" name="Freeform 273"/>
              <p:cNvSpPr>
                <a:spLocks/>
              </p:cNvSpPr>
              <p:nvPr/>
            </p:nvSpPr>
            <p:spPr bwMode="auto">
              <a:xfrm>
                <a:off x="3586" y="515"/>
                <a:ext cx="14" cy="20"/>
              </a:xfrm>
              <a:custGeom>
                <a:avLst/>
                <a:gdLst>
                  <a:gd name="T0" fmla="*/ 7 w 10"/>
                  <a:gd name="T1" fmla="*/ 0 h 14"/>
                  <a:gd name="T2" fmla="*/ 6 w 10"/>
                  <a:gd name="T3" fmla="*/ 13 h 14"/>
                  <a:gd name="T4" fmla="*/ 2 w 10"/>
                  <a:gd name="T5" fmla="*/ 10 h 14"/>
                  <a:gd name="T6" fmla="*/ 4 w 10"/>
                  <a:gd name="T7" fmla="*/ 0 h 14"/>
                  <a:gd name="T8" fmla="*/ 7 w 10"/>
                  <a:gd name="T9" fmla="*/ 0 h 14"/>
                </a:gdLst>
                <a:ahLst/>
                <a:cxnLst>
                  <a:cxn ang="0">
                    <a:pos x="T0" y="T1"/>
                  </a:cxn>
                  <a:cxn ang="0">
                    <a:pos x="T2" y="T3"/>
                  </a:cxn>
                  <a:cxn ang="0">
                    <a:pos x="T4" y="T5"/>
                  </a:cxn>
                  <a:cxn ang="0">
                    <a:pos x="T6" y="T7"/>
                  </a:cxn>
                  <a:cxn ang="0">
                    <a:pos x="T8" y="T9"/>
                  </a:cxn>
                </a:cxnLst>
                <a:rect l="0" t="0" r="r" b="b"/>
                <a:pathLst>
                  <a:path w="10" h="14">
                    <a:moveTo>
                      <a:pt x="7" y="0"/>
                    </a:moveTo>
                    <a:cubicBezTo>
                      <a:pt x="7" y="4"/>
                      <a:pt x="10" y="10"/>
                      <a:pt x="6" y="13"/>
                    </a:cubicBezTo>
                    <a:cubicBezTo>
                      <a:pt x="4" y="14"/>
                      <a:pt x="3" y="12"/>
                      <a:pt x="2" y="10"/>
                    </a:cubicBezTo>
                    <a:cubicBezTo>
                      <a:pt x="3" y="7"/>
                      <a:pt x="0" y="1"/>
                      <a:pt x="4" y="0"/>
                    </a:cubicBezTo>
                    <a:cubicBezTo>
                      <a:pt x="5" y="0"/>
                      <a:pt x="6" y="0"/>
                      <a:pt x="7"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8" name="Freeform 274"/>
              <p:cNvSpPr>
                <a:spLocks/>
              </p:cNvSpPr>
              <p:nvPr/>
            </p:nvSpPr>
            <p:spPr bwMode="auto">
              <a:xfrm>
                <a:off x="3640" y="530"/>
                <a:ext cx="10" cy="17"/>
              </a:xfrm>
              <a:custGeom>
                <a:avLst/>
                <a:gdLst>
                  <a:gd name="T0" fmla="*/ 7 w 7"/>
                  <a:gd name="T1" fmla="*/ 7 h 12"/>
                  <a:gd name="T2" fmla="*/ 5 w 7"/>
                  <a:gd name="T3" fmla="*/ 11 h 12"/>
                  <a:gd name="T4" fmla="*/ 1 w 7"/>
                  <a:gd name="T5" fmla="*/ 7 h 12"/>
                  <a:gd name="T6" fmla="*/ 3 w 7"/>
                  <a:gd name="T7" fmla="*/ 2 h 12"/>
                  <a:gd name="T8" fmla="*/ 7 w 7"/>
                  <a:gd name="T9" fmla="*/ 7 h 12"/>
                </a:gdLst>
                <a:ahLst/>
                <a:cxnLst>
                  <a:cxn ang="0">
                    <a:pos x="T0" y="T1"/>
                  </a:cxn>
                  <a:cxn ang="0">
                    <a:pos x="T2" y="T3"/>
                  </a:cxn>
                  <a:cxn ang="0">
                    <a:pos x="T4" y="T5"/>
                  </a:cxn>
                  <a:cxn ang="0">
                    <a:pos x="T6" y="T7"/>
                  </a:cxn>
                  <a:cxn ang="0">
                    <a:pos x="T8" y="T9"/>
                  </a:cxn>
                </a:cxnLst>
                <a:rect l="0" t="0" r="r" b="b"/>
                <a:pathLst>
                  <a:path w="7" h="12">
                    <a:moveTo>
                      <a:pt x="7" y="7"/>
                    </a:moveTo>
                    <a:cubicBezTo>
                      <a:pt x="7" y="8"/>
                      <a:pt x="7" y="10"/>
                      <a:pt x="5" y="11"/>
                    </a:cubicBezTo>
                    <a:cubicBezTo>
                      <a:pt x="3" y="12"/>
                      <a:pt x="1" y="9"/>
                      <a:pt x="1" y="7"/>
                    </a:cubicBezTo>
                    <a:cubicBezTo>
                      <a:pt x="2" y="5"/>
                      <a:pt x="0" y="2"/>
                      <a:pt x="3" y="2"/>
                    </a:cubicBezTo>
                    <a:cubicBezTo>
                      <a:pt x="7" y="0"/>
                      <a:pt x="7" y="4"/>
                      <a:pt x="7"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9" name="Freeform 275"/>
              <p:cNvSpPr>
                <a:spLocks/>
              </p:cNvSpPr>
              <p:nvPr/>
            </p:nvSpPr>
            <p:spPr bwMode="auto">
              <a:xfrm>
                <a:off x="3509" y="2978"/>
                <a:ext cx="236" cy="166"/>
              </a:xfrm>
              <a:custGeom>
                <a:avLst/>
                <a:gdLst>
                  <a:gd name="T0" fmla="*/ 162 w 166"/>
                  <a:gd name="T1" fmla="*/ 83 h 117"/>
                  <a:gd name="T2" fmla="*/ 158 w 166"/>
                  <a:gd name="T3" fmla="*/ 73 h 117"/>
                  <a:gd name="T4" fmla="*/ 137 w 166"/>
                  <a:gd name="T5" fmla="*/ 29 h 117"/>
                  <a:gd name="T6" fmla="*/ 133 w 166"/>
                  <a:gd name="T7" fmla="*/ 18 h 117"/>
                  <a:gd name="T8" fmla="*/ 120 w 166"/>
                  <a:gd name="T9" fmla="*/ 5 h 117"/>
                  <a:gd name="T10" fmla="*/ 111 w 166"/>
                  <a:gd name="T11" fmla="*/ 5 h 117"/>
                  <a:gd name="T12" fmla="*/ 112 w 166"/>
                  <a:gd name="T13" fmla="*/ 8 h 117"/>
                  <a:gd name="T14" fmla="*/ 94 w 166"/>
                  <a:gd name="T15" fmla="*/ 3 h 117"/>
                  <a:gd name="T16" fmla="*/ 83 w 166"/>
                  <a:gd name="T17" fmla="*/ 6 h 117"/>
                  <a:gd name="T18" fmla="*/ 61 w 166"/>
                  <a:gd name="T19" fmla="*/ 10 h 117"/>
                  <a:gd name="T20" fmla="*/ 37 w 166"/>
                  <a:gd name="T21" fmla="*/ 31 h 117"/>
                  <a:gd name="T22" fmla="*/ 21 w 166"/>
                  <a:gd name="T23" fmla="*/ 55 h 117"/>
                  <a:gd name="T24" fmla="*/ 3 w 166"/>
                  <a:gd name="T25" fmla="*/ 93 h 117"/>
                  <a:gd name="T26" fmla="*/ 5 w 166"/>
                  <a:gd name="T27" fmla="*/ 114 h 117"/>
                  <a:gd name="T28" fmla="*/ 34 w 166"/>
                  <a:gd name="T29" fmla="*/ 115 h 117"/>
                  <a:gd name="T30" fmla="*/ 55 w 166"/>
                  <a:gd name="T31" fmla="*/ 116 h 117"/>
                  <a:gd name="T32" fmla="*/ 86 w 166"/>
                  <a:gd name="T33" fmla="*/ 113 h 117"/>
                  <a:gd name="T34" fmla="*/ 89 w 166"/>
                  <a:gd name="T35" fmla="*/ 117 h 117"/>
                  <a:gd name="T36" fmla="*/ 113 w 166"/>
                  <a:gd name="T37" fmla="*/ 115 h 117"/>
                  <a:gd name="T38" fmla="*/ 163 w 166"/>
                  <a:gd name="T39" fmla="*/ 114 h 117"/>
                  <a:gd name="T40" fmla="*/ 166 w 166"/>
                  <a:gd name="T41" fmla="*/ 111 h 117"/>
                  <a:gd name="T42" fmla="*/ 162 w 166"/>
                  <a:gd name="T43" fmla="*/ 8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17">
                    <a:moveTo>
                      <a:pt x="162" y="83"/>
                    </a:moveTo>
                    <a:cubicBezTo>
                      <a:pt x="158" y="81"/>
                      <a:pt x="158" y="77"/>
                      <a:pt x="158" y="73"/>
                    </a:cubicBezTo>
                    <a:cubicBezTo>
                      <a:pt x="152" y="58"/>
                      <a:pt x="149" y="41"/>
                      <a:pt x="137" y="29"/>
                    </a:cubicBezTo>
                    <a:cubicBezTo>
                      <a:pt x="139" y="25"/>
                      <a:pt x="137" y="21"/>
                      <a:pt x="133" y="18"/>
                    </a:cubicBezTo>
                    <a:cubicBezTo>
                      <a:pt x="124" y="18"/>
                      <a:pt x="128" y="8"/>
                      <a:pt x="120" y="5"/>
                    </a:cubicBezTo>
                    <a:cubicBezTo>
                      <a:pt x="118" y="3"/>
                      <a:pt x="114" y="3"/>
                      <a:pt x="111" y="5"/>
                    </a:cubicBezTo>
                    <a:cubicBezTo>
                      <a:pt x="111" y="6"/>
                      <a:pt x="112" y="7"/>
                      <a:pt x="112" y="8"/>
                    </a:cubicBezTo>
                    <a:cubicBezTo>
                      <a:pt x="106" y="6"/>
                      <a:pt x="98" y="11"/>
                      <a:pt x="94" y="3"/>
                    </a:cubicBezTo>
                    <a:cubicBezTo>
                      <a:pt x="91" y="3"/>
                      <a:pt x="85" y="0"/>
                      <a:pt x="83" y="6"/>
                    </a:cubicBezTo>
                    <a:cubicBezTo>
                      <a:pt x="75" y="5"/>
                      <a:pt x="68" y="8"/>
                      <a:pt x="61" y="10"/>
                    </a:cubicBezTo>
                    <a:cubicBezTo>
                      <a:pt x="52" y="16"/>
                      <a:pt x="40" y="19"/>
                      <a:pt x="37" y="31"/>
                    </a:cubicBezTo>
                    <a:cubicBezTo>
                      <a:pt x="30" y="37"/>
                      <a:pt x="23" y="46"/>
                      <a:pt x="21" y="55"/>
                    </a:cubicBezTo>
                    <a:cubicBezTo>
                      <a:pt x="14" y="67"/>
                      <a:pt x="9" y="80"/>
                      <a:pt x="3" y="93"/>
                    </a:cubicBezTo>
                    <a:cubicBezTo>
                      <a:pt x="6" y="99"/>
                      <a:pt x="0" y="108"/>
                      <a:pt x="5" y="114"/>
                    </a:cubicBezTo>
                    <a:cubicBezTo>
                      <a:pt x="15" y="112"/>
                      <a:pt x="25" y="114"/>
                      <a:pt x="34" y="115"/>
                    </a:cubicBezTo>
                    <a:cubicBezTo>
                      <a:pt x="40" y="112"/>
                      <a:pt x="49" y="114"/>
                      <a:pt x="55" y="116"/>
                    </a:cubicBezTo>
                    <a:cubicBezTo>
                      <a:pt x="64" y="112"/>
                      <a:pt x="77" y="113"/>
                      <a:pt x="86" y="113"/>
                    </a:cubicBezTo>
                    <a:cubicBezTo>
                      <a:pt x="89" y="117"/>
                      <a:pt x="89" y="117"/>
                      <a:pt x="89" y="117"/>
                    </a:cubicBezTo>
                    <a:cubicBezTo>
                      <a:pt x="97" y="116"/>
                      <a:pt x="106" y="110"/>
                      <a:pt x="113" y="115"/>
                    </a:cubicBezTo>
                    <a:cubicBezTo>
                      <a:pt x="163" y="114"/>
                      <a:pt x="163" y="114"/>
                      <a:pt x="163" y="114"/>
                    </a:cubicBezTo>
                    <a:cubicBezTo>
                      <a:pt x="166" y="111"/>
                      <a:pt x="166" y="111"/>
                      <a:pt x="166" y="111"/>
                    </a:cubicBezTo>
                    <a:cubicBezTo>
                      <a:pt x="165" y="102"/>
                      <a:pt x="162" y="93"/>
                      <a:pt x="162" y="83"/>
                    </a:cubicBezTo>
                    <a:close/>
                  </a:path>
                </a:pathLst>
              </a:custGeom>
              <a:solidFill>
                <a:srgbClr val="80C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0" name="Freeform 276"/>
              <p:cNvSpPr>
                <a:spLocks/>
              </p:cNvSpPr>
              <p:nvPr/>
            </p:nvSpPr>
            <p:spPr bwMode="auto">
              <a:xfrm>
                <a:off x="3620" y="3022"/>
                <a:ext cx="10" cy="17"/>
              </a:xfrm>
              <a:custGeom>
                <a:avLst/>
                <a:gdLst>
                  <a:gd name="T0" fmla="*/ 7 w 7"/>
                  <a:gd name="T1" fmla="*/ 3 h 12"/>
                  <a:gd name="T2" fmla="*/ 5 w 7"/>
                  <a:gd name="T3" fmla="*/ 11 h 12"/>
                  <a:gd name="T4" fmla="*/ 2 w 7"/>
                  <a:gd name="T5" fmla="*/ 10 h 12"/>
                  <a:gd name="T6" fmla="*/ 1 w 7"/>
                  <a:gd name="T7" fmla="*/ 2 h 12"/>
                  <a:gd name="T8" fmla="*/ 7 w 7"/>
                  <a:gd name="T9" fmla="*/ 3 h 12"/>
                </a:gdLst>
                <a:ahLst/>
                <a:cxnLst>
                  <a:cxn ang="0">
                    <a:pos x="T0" y="T1"/>
                  </a:cxn>
                  <a:cxn ang="0">
                    <a:pos x="T2" y="T3"/>
                  </a:cxn>
                  <a:cxn ang="0">
                    <a:pos x="T4" y="T5"/>
                  </a:cxn>
                  <a:cxn ang="0">
                    <a:pos x="T6" y="T7"/>
                  </a:cxn>
                  <a:cxn ang="0">
                    <a:pos x="T8" y="T9"/>
                  </a:cxn>
                </a:cxnLst>
                <a:rect l="0" t="0" r="r" b="b"/>
                <a:pathLst>
                  <a:path w="7" h="12">
                    <a:moveTo>
                      <a:pt x="7" y="3"/>
                    </a:moveTo>
                    <a:cubicBezTo>
                      <a:pt x="7" y="6"/>
                      <a:pt x="6" y="9"/>
                      <a:pt x="5" y="11"/>
                    </a:cubicBezTo>
                    <a:cubicBezTo>
                      <a:pt x="4" y="12"/>
                      <a:pt x="3" y="11"/>
                      <a:pt x="2" y="10"/>
                    </a:cubicBezTo>
                    <a:cubicBezTo>
                      <a:pt x="0" y="8"/>
                      <a:pt x="2" y="5"/>
                      <a:pt x="1" y="2"/>
                    </a:cubicBezTo>
                    <a:cubicBezTo>
                      <a:pt x="2" y="0"/>
                      <a:pt x="6" y="1"/>
                      <a:pt x="7"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1" name="Freeform 277"/>
              <p:cNvSpPr>
                <a:spLocks/>
              </p:cNvSpPr>
              <p:nvPr/>
            </p:nvSpPr>
            <p:spPr bwMode="auto">
              <a:xfrm>
                <a:off x="3590" y="3024"/>
                <a:ext cx="10" cy="14"/>
              </a:xfrm>
              <a:custGeom>
                <a:avLst/>
                <a:gdLst>
                  <a:gd name="T0" fmla="*/ 6 w 7"/>
                  <a:gd name="T1" fmla="*/ 2 h 10"/>
                  <a:gd name="T2" fmla="*/ 4 w 7"/>
                  <a:gd name="T3" fmla="*/ 10 h 10"/>
                  <a:gd name="T4" fmla="*/ 0 w 7"/>
                  <a:gd name="T5" fmla="*/ 8 h 10"/>
                  <a:gd name="T6" fmla="*/ 2 w 7"/>
                  <a:gd name="T7" fmla="*/ 1 h 10"/>
                  <a:gd name="T8" fmla="*/ 6 w 7"/>
                  <a:gd name="T9" fmla="*/ 2 h 10"/>
                </a:gdLst>
                <a:ahLst/>
                <a:cxnLst>
                  <a:cxn ang="0">
                    <a:pos x="T0" y="T1"/>
                  </a:cxn>
                  <a:cxn ang="0">
                    <a:pos x="T2" y="T3"/>
                  </a:cxn>
                  <a:cxn ang="0">
                    <a:pos x="T4" y="T5"/>
                  </a:cxn>
                  <a:cxn ang="0">
                    <a:pos x="T6" y="T7"/>
                  </a:cxn>
                  <a:cxn ang="0">
                    <a:pos x="T8" y="T9"/>
                  </a:cxn>
                </a:cxnLst>
                <a:rect l="0" t="0" r="r" b="b"/>
                <a:pathLst>
                  <a:path w="7" h="10">
                    <a:moveTo>
                      <a:pt x="6" y="2"/>
                    </a:moveTo>
                    <a:cubicBezTo>
                      <a:pt x="6" y="5"/>
                      <a:pt x="7" y="9"/>
                      <a:pt x="4" y="10"/>
                    </a:cubicBezTo>
                    <a:cubicBezTo>
                      <a:pt x="2" y="10"/>
                      <a:pt x="1" y="9"/>
                      <a:pt x="0" y="8"/>
                    </a:cubicBezTo>
                    <a:cubicBezTo>
                      <a:pt x="0" y="5"/>
                      <a:pt x="0" y="2"/>
                      <a:pt x="2" y="1"/>
                    </a:cubicBezTo>
                    <a:cubicBezTo>
                      <a:pt x="4" y="1"/>
                      <a:pt x="6" y="0"/>
                      <a:pt x="6"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2" name="Freeform 278"/>
              <p:cNvSpPr>
                <a:spLocks/>
              </p:cNvSpPr>
              <p:nvPr/>
            </p:nvSpPr>
            <p:spPr bwMode="auto">
              <a:xfrm>
                <a:off x="3658" y="3028"/>
                <a:ext cx="13" cy="18"/>
              </a:xfrm>
              <a:custGeom>
                <a:avLst/>
                <a:gdLst>
                  <a:gd name="T0" fmla="*/ 8 w 9"/>
                  <a:gd name="T1" fmla="*/ 4 h 13"/>
                  <a:gd name="T2" fmla="*/ 4 w 9"/>
                  <a:gd name="T3" fmla="*/ 12 h 13"/>
                  <a:gd name="T4" fmla="*/ 0 w 9"/>
                  <a:gd name="T5" fmla="*/ 10 h 13"/>
                  <a:gd name="T6" fmla="*/ 5 w 9"/>
                  <a:gd name="T7" fmla="*/ 1 h 13"/>
                  <a:gd name="T8" fmla="*/ 8 w 9"/>
                  <a:gd name="T9" fmla="*/ 4 h 13"/>
                </a:gdLst>
                <a:ahLst/>
                <a:cxnLst>
                  <a:cxn ang="0">
                    <a:pos x="T0" y="T1"/>
                  </a:cxn>
                  <a:cxn ang="0">
                    <a:pos x="T2" y="T3"/>
                  </a:cxn>
                  <a:cxn ang="0">
                    <a:pos x="T4" y="T5"/>
                  </a:cxn>
                  <a:cxn ang="0">
                    <a:pos x="T6" y="T7"/>
                  </a:cxn>
                  <a:cxn ang="0">
                    <a:pos x="T8" y="T9"/>
                  </a:cxn>
                </a:cxnLst>
                <a:rect l="0" t="0" r="r" b="b"/>
                <a:pathLst>
                  <a:path w="9" h="13">
                    <a:moveTo>
                      <a:pt x="8" y="4"/>
                    </a:moveTo>
                    <a:cubicBezTo>
                      <a:pt x="6" y="6"/>
                      <a:pt x="9" y="12"/>
                      <a:pt x="4" y="12"/>
                    </a:cubicBezTo>
                    <a:cubicBezTo>
                      <a:pt x="3" y="13"/>
                      <a:pt x="0" y="12"/>
                      <a:pt x="0" y="10"/>
                    </a:cubicBezTo>
                    <a:cubicBezTo>
                      <a:pt x="2" y="7"/>
                      <a:pt x="0" y="0"/>
                      <a:pt x="5" y="1"/>
                    </a:cubicBezTo>
                    <a:cubicBezTo>
                      <a:pt x="6" y="1"/>
                      <a:pt x="8" y="2"/>
                      <a:pt x="8" y="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3" name="Freeform 279"/>
              <p:cNvSpPr>
                <a:spLocks/>
              </p:cNvSpPr>
              <p:nvPr/>
            </p:nvSpPr>
            <p:spPr bwMode="auto">
              <a:xfrm>
                <a:off x="3560" y="3048"/>
                <a:ext cx="13" cy="18"/>
              </a:xfrm>
              <a:custGeom>
                <a:avLst/>
                <a:gdLst>
                  <a:gd name="T0" fmla="*/ 7 w 9"/>
                  <a:gd name="T1" fmla="*/ 2 h 13"/>
                  <a:gd name="T2" fmla="*/ 5 w 9"/>
                  <a:gd name="T3" fmla="*/ 12 h 13"/>
                  <a:gd name="T4" fmla="*/ 0 w 9"/>
                  <a:gd name="T5" fmla="*/ 10 h 13"/>
                  <a:gd name="T6" fmla="*/ 3 w 9"/>
                  <a:gd name="T7" fmla="*/ 1 h 13"/>
                  <a:gd name="T8" fmla="*/ 7 w 9"/>
                  <a:gd name="T9" fmla="*/ 2 h 13"/>
                </a:gdLst>
                <a:ahLst/>
                <a:cxnLst>
                  <a:cxn ang="0">
                    <a:pos x="T0" y="T1"/>
                  </a:cxn>
                  <a:cxn ang="0">
                    <a:pos x="T2" y="T3"/>
                  </a:cxn>
                  <a:cxn ang="0">
                    <a:pos x="T4" y="T5"/>
                  </a:cxn>
                  <a:cxn ang="0">
                    <a:pos x="T6" y="T7"/>
                  </a:cxn>
                  <a:cxn ang="0">
                    <a:pos x="T8" y="T9"/>
                  </a:cxn>
                </a:cxnLst>
                <a:rect l="0" t="0" r="r" b="b"/>
                <a:pathLst>
                  <a:path w="9" h="13">
                    <a:moveTo>
                      <a:pt x="7" y="2"/>
                    </a:moveTo>
                    <a:cubicBezTo>
                      <a:pt x="6" y="5"/>
                      <a:pt x="9" y="11"/>
                      <a:pt x="5" y="12"/>
                    </a:cubicBezTo>
                    <a:cubicBezTo>
                      <a:pt x="2" y="13"/>
                      <a:pt x="1" y="12"/>
                      <a:pt x="0" y="10"/>
                    </a:cubicBezTo>
                    <a:cubicBezTo>
                      <a:pt x="0" y="7"/>
                      <a:pt x="1" y="3"/>
                      <a:pt x="3" y="1"/>
                    </a:cubicBezTo>
                    <a:cubicBezTo>
                      <a:pt x="4" y="1"/>
                      <a:pt x="7"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4" name="Freeform 280"/>
              <p:cNvSpPr>
                <a:spLocks/>
              </p:cNvSpPr>
              <p:nvPr/>
            </p:nvSpPr>
            <p:spPr bwMode="auto">
              <a:xfrm>
                <a:off x="3671" y="3055"/>
                <a:ext cx="13" cy="14"/>
              </a:xfrm>
              <a:custGeom>
                <a:avLst/>
                <a:gdLst>
                  <a:gd name="T0" fmla="*/ 9 w 9"/>
                  <a:gd name="T1" fmla="*/ 5 h 10"/>
                  <a:gd name="T2" fmla="*/ 6 w 9"/>
                  <a:gd name="T3" fmla="*/ 10 h 10"/>
                  <a:gd name="T4" fmla="*/ 1 w 9"/>
                  <a:gd name="T5" fmla="*/ 7 h 10"/>
                  <a:gd name="T6" fmla="*/ 5 w 9"/>
                  <a:gd name="T7" fmla="*/ 0 h 10"/>
                  <a:gd name="T8" fmla="*/ 9 w 9"/>
                  <a:gd name="T9" fmla="*/ 5 h 10"/>
                </a:gdLst>
                <a:ahLst/>
                <a:cxnLst>
                  <a:cxn ang="0">
                    <a:pos x="T0" y="T1"/>
                  </a:cxn>
                  <a:cxn ang="0">
                    <a:pos x="T2" y="T3"/>
                  </a:cxn>
                  <a:cxn ang="0">
                    <a:pos x="T4" y="T5"/>
                  </a:cxn>
                  <a:cxn ang="0">
                    <a:pos x="T6" y="T7"/>
                  </a:cxn>
                  <a:cxn ang="0">
                    <a:pos x="T8" y="T9"/>
                  </a:cxn>
                </a:cxnLst>
                <a:rect l="0" t="0" r="r" b="b"/>
                <a:pathLst>
                  <a:path w="9" h="10">
                    <a:moveTo>
                      <a:pt x="9" y="5"/>
                    </a:moveTo>
                    <a:cubicBezTo>
                      <a:pt x="9" y="7"/>
                      <a:pt x="7" y="9"/>
                      <a:pt x="6" y="10"/>
                    </a:cubicBezTo>
                    <a:cubicBezTo>
                      <a:pt x="4" y="10"/>
                      <a:pt x="2" y="9"/>
                      <a:pt x="1" y="7"/>
                    </a:cubicBezTo>
                    <a:cubicBezTo>
                      <a:pt x="2" y="4"/>
                      <a:pt x="0" y="0"/>
                      <a:pt x="5" y="0"/>
                    </a:cubicBezTo>
                    <a:cubicBezTo>
                      <a:pt x="9" y="0"/>
                      <a:pt x="8" y="3"/>
                      <a:pt x="9" y="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5" name="Freeform 281"/>
              <p:cNvSpPr>
                <a:spLocks/>
              </p:cNvSpPr>
              <p:nvPr/>
            </p:nvSpPr>
            <p:spPr bwMode="auto">
              <a:xfrm>
                <a:off x="3597" y="3053"/>
                <a:ext cx="13" cy="19"/>
              </a:xfrm>
              <a:custGeom>
                <a:avLst/>
                <a:gdLst>
                  <a:gd name="T0" fmla="*/ 7 w 9"/>
                  <a:gd name="T1" fmla="*/ 2 h 13"/>
                  <a:gd name="T2" fmla="*/ 5 w 9"/>
                  <a:gd name="T3" fmla="*/ 13 h 13"/>
                  <a:gd name="T4" fmla="*/ 1 w 9"/>
                  <a:gd name="T5" fmla="*/ 9 h 13"/>
                  <a:gd name="T6" fmla="*/ 2 w 9"/>
                  <a:gd name="T7" fmla="*/ 1 h 13"/>
                  <a:gd name="T8" fmla="*/ 7 w 9"/>
                  <a:gd name="T9" fmla="*/ 2 h 13"/>
                </a:gdLst>
                <a:ahLst/>
                <a:cxnLst>
                  <a:cxn ang="0">
                    <a:pos x="T0" y="T1"/>
                  </a:cxn>
                  <a:cxn ang="0">
                    <a:pos x="T2" y="T3"/>
                  </a:cxn>
                  <a:cxn ang="0">
                    <a:pos x="T4" y="T5"/>
                  </a:cxn>
                  <a:cxn ang="0">
                    <a:pos x="T6" y="T7"/>
                  </a:cxn>
                  <a:cxn ang="0">
                    <a:pos x="T8" y="T9"/>
                  </a:cxn>
                </a:cxnLst>
                <a:rect l="0" t="0" r="r" b="b"/>
                <a:pathLst>
                  <a:path w="9" h="13">
                    <a:moveTo>
                      <a:pt x="7" y="2"/>
                    </a:moveTo>
                    <a:cubicBezTo>
                      <a:pt x="6" y="5"/>
                      <a:pt x="9" y="11"/>
                      <a:pt x="5" y="13"/>
                    </a:cubicBezTo>
                    <a:cubicBezTo>
                      <a:pt x="3" y="13"/>
                      <a:pt x="1" y="11"/>
                      <a:pt x="1" y="9"/>
                    </a:cubicBezTo>
                    <a:cubicBezTo>
                      <a:pt x="1" y="7"/>
                      <a:pt x="0" y="3"/>
                      <a:pt x="2" y="1"/>
                    </a:cubicBezTo>
                    <a:cubicBezTo>
                      <a:pt x="4" y="1"/>
                      <a:pt x="6"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6" name="Freeform 282"/>
              <p:cNvSpPr>
                <a:spLocks/>
              </p:cNvSpPr>
              <p:nvPr/>
            </p:nvSpPr>
            <p:spPr bwMode="auto">
              <a:xfrm>
                <a:off x="3625" y="3055"/>
                <a:ext cx="15" cy="20"/>
              </a:xfrm>
              <a:custGeom>
                <a:avLst/>
                <a:gdLst>
                  <a:gd name="T0" fmla="*/ 7 w 10"/>
                  <a:gd name="T1" fmla="*/ 1 h 14"/>
                  <a:gd name="T2" fmla="*/ 6 w 10"/>
                  <a:gd name="T3" fmla="*/ 14 h 14"/>
                  <a:gd name="T4" fmla="*/ 2 w 10"/>
                  <a:gd name="T5" fmla="*/ 11 h 14"/>
                  <a:gd name="T6" fmla="*/ 4 w 10"/>
                  <a:gd name="T7" fmla="*/ 0 h 14"/>
                  <a:gd name="T8" fmla="*/ 7 w 10"/>
                  <a:gd name="T9" fmla="*/ 1 h 14"/>
                </a:gdLst>
                <a:ahLst/>
                <a:cxnLst>
                  <a:cxn ang="0">
                    <a:pos x="T0" y="T1"/>
                  </a:cxn>
                  <a:cxn ang="0">
                    <a:pos x="T2" y="T3"/>
                  </a:cxn>
                  <a:cxn ang="0">
                    <a:pos x="T4" y="T5"/>
                  </a:cxn>
                  <a:cxn ang="0">
                    <a:pos x="T6" y="T7"/>
                  </a:cxn>
                  <a:cxn ang="0">
                    <a:pos x="T8" y="T9"/>
                  </a:cxn>
                </a:cxnLst>
                <a:rect l="0" t="0" r="r" b="b"/>
                <a:pathLst>
                  <a:path w="10" h="14">
                    <a:moveTo>
                      <a:pt x="7" y="1"/>
                    </a:moveTo>
                    <a:cubicBezTo>
                      <a:pt x="7" y="5"/>
                      <a:pt x="10" y="10"/>
                      <a:pt x="6" y="14"/>
                    </a:cubicBezTo>
                    <a:cubicBezTo>
                      <a:pt x="4" y="14"/>
                      <a:pt x="3" y="12"/>
                      <a:pt x="2" y="11"/>
                    </a:cubicBezTo>
                    <a:cubicBezTo>
                      <a:pt x="3" y="7"/>
                      <a:pt x="0" y="1"/>
                      <a:pt x="4" y="0"/>
                    </a:cubicBezTo>
                    <a:cubicBezTo>
                      <a:pt x="5" y="0"/>
                      <a:pt x="6" y="1"/>
                      <a:pt x="7"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7" name="Freeform 283"/>
              <p:cNvSpPr>
                <a:spLocks/>
              </p:cNvSpPr>
              <p:nvPr/>
            </p:nvSpPr>
            <p:spPr bwMode="auto">
              <a:xfrm>
                <a:off x="3688" y="3066"/>
                <a:ext cx="11" cy="16"/>
              </a:xfrm>
              <a:custGeom>
                <a:avLst/>
                <a:gdLst>
                  <a:gd name="T0" fmla="*/ 8 w 8"/>
                  <a:gd name="T1" fmla="*/ 6 h 11"/>
                  <a:gd name="T2" fmla="*/ 6 w 8"/>
                  <a:gd name="T3" fmla="*/ 10 h 11"/>
                  <a:gd name="T4" fmla="*/ 2 w 8"/>
                  <a:gd name="T5" fmla="*/ 7 h 11"/>
                  <a:gd name="T6" fmla="*/ 4 w 8"/>
                  <a:gd name="T7" fmla="*/ 1 h 11"/>
                  <a:gd name="T8" fmla="*/ 8 w 8"/>
                  <a:gd name="T9" fmla="*/ 6 h 11"/>
                </a:gdLst>
                <a:ahLst/>
                <a:cxnLst>
                  <a:cxn ang="0">
                    <a:pos x="T0" y="T1"/>
                  </a:cxn>
                  <a:cxn ang="0">
                    <a:pos x="T2" y="T3"/>
                  </a:cxn>
                  <a:cxn ang="0">
                    <a:pos x="T4" y="T5"/>
                  </a:cxn>
                  <a:cxn ang="0">
                    <a:pos x="T6" y="T7"/>
                  </a:cxn>
                  <a:cxn ang="0">
                    <a:pos x="T8" y="T9"/>
                  </a:cxn>
                </a:cxnLst>
                <a:rect l="0" t="0" r="r" b="b"/>
                <a:pathLst>
                  <a:path w="8" h="11">
                    <a:moveTo>
                      <a:pt x="8" y="6"/>
                    </a:moveTo>
                    <a:cubicBezTo>
                      <a:pt x="7" y="8"/>
                      <a:pt x="8" y="10"/>
                      <a:pt x="6" y="10"/>
                    </a:cubicBezTo>
                    <a:cubicBezTo>
                      <a:pt x="4" y="11"/>
                      <a:pt x="2" y="9"/>
                      <a:pt x="2" y="7"/>
                    </a:cubicBezTo>
                    <a:cubicBezTo>
                      <a:pt x="2" y="4"/>
                      <a:pt x="0" y="2"/>
                      <a:pt x="4" y="1"/>
                    </a:cubicBezTo>
                    <a:cubicBezTo>
                      <a:pt x="8" y="0"/>
                      <a:pt x="7" y="4"/>
                      <a:pt x="8"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8" name="Freeform 284"/>
              <p:cNvSpPr>
                <a:spLocks/>
              </p:cNvSpPr>
              <p:nvPr/>
            </p:nvSpPr>
            <p:spPr bwMode="auto">
              <a:xfrm>
                <a:off x="5299" y="625"/>
                <a:ext cx="261" cy="207"/>
              </a:xfrm>
              <a:custGeom>
                <a:avLst/>
                <a:gdLst>
                  <a:gd name="T0" fmla="*/ 175 w 184"/>
                  <a:gd name="T1" fmla="*/ 75 h 146"/>
                  <a:gd name="T2" fmla="*/ 122 w 184"/>
                  <a:gd name="T3" fmla="*/ 7 h 146"/>
                  <a:gd name="T4" fmla="*/ 95 w 184"/>
                  <a:gd name="T5" fmla="*/ 3 h 146"/>
                  <a:gd name="T6" fmla="*/ 24 w 184"/>
                  <a:gd name="T7" fmla="*/ 47 h 146"/>
                  <a:gd name="T8" fmla="*/ 11 w 184"/>
                  <a:gd name="T9" fmla="*/ 78 h 146"/>
                  <a:gd name="T10" fmla="*/ 7 w 184"/>
                  <a:gd name="T11" fmla="*/ 104 h 146"/>
                  <a:gd name="T12" fmla="*/ 0 w 184"/>
                  <a:gd name="T13" fmla="*/ 125 h 146"/>
                  <a:gd name="T14" fmla="*/ 1 w 184"/>
                  <a:gd name="T15" fmla="*/ 137 h 146"/>
                  <a:gd name="T16" fmla="*/ 22 w 184"/>
                  <a:gd name="T17" fmla="*/ 143 h 146"/>
                  <a:gd name="T18" fmla="*/ 113 w 184"/>
                  <a:gd name="T19" fmla="*/ 139 h 146"/>
                  <a:gd name="T20" fmla="*/ 165 w 184"/>
                  <a:gd name="T21" fmla="*/ 143 h 146"/>
                  <a:gd name="T22" fmla="*/ 179 w 184"/>
                  <a:gd name="T23" fmla="*/ 138 h 146"/>
                  <a:gd name="T24" fmla="*/ 175 w 184"/>
                  <a:gd name="T25" fmla="*/ 7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4" h="146">
                    <a:moveTo>
                      <a:pt x="175" y="75"/>
                    </a:moveTo>
                    <a:cubicBezTo>
                      <a:pt x="167" y="47"/>
                      <a:pt x="148" y="22"/>
                      <a:pt x="122" y="7"/>
                    </a:cubicBezTo>
                    <a:cubicBezTo>
                      <a:pt x="95" y="3"/>
                      <a:pt x="95" y="3"/>
                      <a:pt x="95" y="3"/>
                    </a:cubicBezTo>
                    <a:cubicBezTo>
                      <a:pt x="63" y="0"/>
                      <a:pt x="40" y="25"/>
                      <a:pt x="24" y="47"/>
                    </a:cubicBezTo>
                    <a:cubicBezTo>
                      <a:pt x="9" y="56"/>
                      <a:pt x="25" y="70"/>
                      <a:pt x="11" y="78"/>
                    </a:cubicBezTo>
                    <a:cubicBezTo>
                      <a:pt x="9" y="86"/>
                      <a:pt x="1" y="95"/>
                      <a:pt x="7" y="104"/>
                    </a:cubicBezTo>
                    <a:cubicBezTo>
                      <a:pt x="0" y="125"/>
                      <a:pt x="0" y="125"/>
                      <a:pt x="0" y="125"/>
                    </a:cubicBezTo>
                    <a:cubicBezTo>
                      <a:pt x="2" y="128"/>
                      <a:pt x="2" y="133"/>
                      <a:pt x="1" y="137"/>
                    </a:cubicBezTo>
                    <a:cubicBezTo>
                      <a:pt x="6" y="144"/>
                      <a:pt x="15" y="141"/>
                      <a:pt x="22" y="143"/>
                    </a:cubicBezTo>
                    <a:cubicBezTo>
                      <a:pt x="50" y="142"/>
                      <a:pt x="84" y="144"/>
                      <a:pt x="113" y="139"/>
                    </a:cubicBezTo>
                    <a:cubicBezTo>
                      <a:pt x="127" y="146"/>
                      <a:pt x="148" y="142"/>
                      <a:pt x="165" y="143"/>
                    </a:cubicBezTo>
                    <a:cubicBezTo>
                      <a:pt x="179" y="138"/>
                      <a:pt x="179" y="138"/>
                      <a:pt x="179" y="138"/>
                    </a:cubicBezTo>
                    <a:cubicBezTo>
                      <a:pt x="184" y="117"/>
                      <a:pt x="178" y="95"/>
                      <a:pt x="175" y="75"/>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9" name="Freeform 285"/>
              <p:cNvSpPr>
                <a:spLocks/>
              </p:cNvSpPr>
              <p:nvPr/>
            </p:nvSpPr>
            <p:spPr bwMode="auto">
              <a:xfrm>
                <a:off x="5421" y="681"/>
                <a:ext cx="11" cy="18"/>
              </a:xfrm>
              <a:custGeom>
                <a:avLst/>
                <a:gdLst>
                  <a:gd name="T0" fmla="*/ 8 w 8"/>
                  <a:gd name="T1" fmla="*/ 3 h 13"/>
                  <a:gd name="T2" fmla="*/ 6 w 8"/>
                  <a:gd name="T3" fmla="*/ 12 h 13"/>
                  <a:gd name="T4" fmla="*/ 2 w 8"/>
                  <a:gd name="T5" fmla="*/ 11 h 13"/>
                  <a:gd name="T6" fmla="*/ 1 w 8"/>
                  <a:gd name="T7" fmla="*/ 2 h 13"/>
                  <a:gd name="T8" fmla="*/ 8 w 8"/>
                  <a:gd name="T9" fmla="*/ 3 h 13"/>
                </a:gdLst>
                <a:ahLst/>
                <a:cxnLst>
                  <a:cxn ang="0">
                    <a:pos x="T0" y="T1"/>
                  </a:cxn>
                  <a:cxn ang="0">
                    <a:pos x="T2" y="T3"/>
                  </a:cxn>
                  <a:cxn ang="0">
                    <a:pos x="T4" y="T5"/>
                  </a:cxn>
                  <a:cxn ang="0">
                    <a:pos x="T6" y="T7"/>
                  </a:cxn>
                  <a:cxn ang="0">
                    <a:pos x="T8" y="T9"/>
                  </a:cxn>
                </a:cxnLst>
                <a:rect l="0" t="0" r="r" b="b"/>
                <a:pathLst>
                  <a:path w="8" h="13">
                    <a:moveTo>
                      <a:pt x="8" y="3"/>
                    </a:moveTo>
                    <a:cubicBezTo>
                      <a:pt x="8" y="6"/>
                      <a:pt x="7" y="9"/>
                      <a:pt x="6" y="12"/>
                    </a:cubicBezTo>
                    <a:cubicBezTo>
                      <a:pt x="5" y="13"/>
                      <a:pt x="3" y="12"/>
                      <a:pt x="2" y="11"/>
                    </a:cubicBezTo>
                    <a:cubicBezTo>
                      <a:pt x="0" y="8"/>
                      <a:pt x="2" y="6"/>
                      <a:pt x="1" y="2"/>
                    </a:cubicBezTo>
                    <a:cubicBezTo>
                      <a:pt x="3" y="0"/>
                      <a:pt x="7" y="1"/>
                      <a:pt x="8"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0" name="Freeform 286"/>
              <p:cNvSpPr>
                <a:spLocks/>
              </p:cNvSpPr>
              <p:nvPr/>
            </p:nvSpPr>
            <p:spPr bwMode="auto">
              <a:xfrm>
                <a:off x="5388" y="682"/>
                <a:ext cx="12" cy="16"/>
              </a:xfrm>
              <a:custGeom>
                <a:avLst/>
                <a:gdLst>
                  <a:gd name="T0" fmla="*/ 7 w 8"/>
                  <a:gd name="T1" fmla="*/ 2 h 11"/>
                  <a:gd name="T2" fmla="*/ 4 w 8"/>
                  <a:gd name="T3" fmla="*/ 11 h 11"/>
                  <a:gd name="T4" fmla="*/ 0 w 8"/>
                  <a:gd name="T5" fmla="*/ 8 h 11"/>
                  <a:gd name="T6" fmla="*/ 2 w 8"/>
                  <a:gd name="T7" fmla="*/ 0 h 11"/>
                  <a:gd name="T8" fmla="*/ 7 w 8"/>
                  <a:gd name="T9" fmla="*/ 2 h 11"/>
                </a:gdLst>
                <a:ahLst/>
                <a:cxnLst>
                  <a:cxn ang="0">
                    <a:pos x="T0" y="T1"/>
                  </a:cxn>
                  <a:cxn ang="0">
                    <a:pos x="T2" y="T3"/>
                  </a:cxn>
                  <a:cxn ang="0">
                    <a:pos x="T4" y="T5"/>
                  </a:cxn>
                  <a:cxn ang="0">
                    <a:pos x="T6" y="T7"/>
                  </a:cxn>
                  <a:cxn ang="0">
                    <a:pos x="T8" y="T9"/>
                  </a:cxn>
                </a:cxnLst>
                <a:rect l="0" t="0" r="r" b="b"/>
                <a:pathLst>
                  <a:path w="8" h="11">
                    <a:moveTo>
                      <a:pt x="7" y="2"/>
                    </a:moveTo>
                    <a:cubicBezTo>
                      <a:pt x="6" y="5"/>
                      <a:pt x="8" y="9"/>
                      <a:pt x="4" y="11"/>
                    </a:cubicBezTo>
                    <a:cubicBezTo>
                      <a:pt x="3" y="11"/>
                      <a:pt x="1" y="10"/>
                      <a:pt x="0" y="8"/>
                    </a:cubicBezTo>
                    <a:cubicBezTo>
                      <a:pt x="0" y="5"/>
                      <a:pt x="0" y="2"/>
                      <a:pt x="2" y="0"/>
                    </a:cubicBezTo>
                    <a:cubicBezTo>
                      <a:pt x="4" y="0"/>
                      <a:pt x="6"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1" name="Freeform 287"/>
              <p:cNvSpPr>
                <a:spLocks/>
              </p:cNvSpPr>
              <p:nvPr/>
            </p:nvSpPr>
            <p:spPr bwMode="auto">
              <a:xfrm>
                <a:off x="5463" y="688"/>
                <a:ext cx="15" cy="18"/>
              </a:xfrm>
              <a:custGeom>
                <a:avLst/>
                <a:gdLst>
                  <a:gd name="T0" fmla="*/ 8 w 10"/>
                  <a:gd name="T1" fmla="*/ 3 h 13"/>
                  <a:gd name="T2" fmla="*/ 5 w 10"/>
                  <a:gd name="T3" fmla="*/ 13 h 13"/>
                  <a:gd name="T4" fmla="*/ 0 w 10"/>
                  <a:gd name="T5" fmla="*/ 10 h 13"/>
                  <a:gd name="T6" fmla="*/ 6 w 10"/>
                  <a:gd name="T7" fmla="*/ 0 h 13"/>
                  <a:gd name="T8" fmla="*/ 8 w 10"/>
                  <a:gd name="T9" fmla="*/ 3 h 13"/>
                </a:gdLst>
                <a:ahLst/>
                <a:cxnLst>
                  <a:cxn ang="0">
                    <a:pos x="T0" y="T1"/>
                  </a:cxn>
                  <a:cxn ang="0">
                    <a:pos x="T2" y="T3"/>
                  </a:cxn>
                  <a:cxn ang="0">
                    <a:pos x="T4" y="T5"/>
                  </a:cxn>
                  <a:cxn ang="0">
                    <a:pos x="T6" y="T7"/>
                  </a:cxn>
                  <a:cxn ang="0">
                    <a:pos x="T8" y="T9"/>
                  </a:cxn>
                </a:cxnLst>
                <a:rect l="0" t="0" r="r" b="b"/>
                <a:pathLst>
                  <a:path w="10" h="13">
                    <a:moveTo>
                      <a:pt x="8" y="3"/>
                    </a:moveTo>
                    <a:cubicBezTo>
                      <a:pt x="7" y="6"/>
                      <a:pt x="10" y="12"/>
                      <a:pt x="5" y="13"/>
                    </a:cubicBezTo>
                    <a:cubicBezTo>
                      <a:pt x="3" y="13"/>
                      <a:pt x="0" y="12"/>
                      <a:pt x="0" y="10"/>
                    </a:cubicBezTo>
                    <a:cubicBezTo>
                      <a:pt x="2" y="6"/>
                      <a:pt x="0" y="0"/>
                      <a:pt x="6" y="0"/>
                    </a:cubicBezTo>
                    <a:cubicBezTo>
                      <a:pt x="7" y="0"/>
                      <a:pt x="8" y="2"/>
                      <a:pt x="8"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2" name="Freeform 288"/>
              <p:cNvSpPr>
                <a:spLocks/>
              </p:cNvSpPr>
              <p:nvPr/>
            </p:nvSpPr>
            <p:spPr bwMode="auto">
              <a:xfrm>
                <a:off x="5356" y="709"/>
                <a:ext cx="14" cy="20"/>
              </a:xfrm>
              <a:custGeom>
                <a:avLst/>
                <a:gdLst>
                  <a:gd name="T0" fmla="*/ 8 w 10"/>
                  <a:gd name="T1" fmla="*/ 2 h 14"/>
                  <a:gd name="T2" fmla="*/ 5 w 10"/>
                  <a:gd name="T3" fmla="*/ 13 h 14"/>
                  <a:gd name="T4" fmla="*/ 0 w 10"/>
                  <a:gd name="T5" fmla="*/ 11 h 14"/>
                  <a:gd name="T6" fmla="*/ 3 w 10"/>
                  <a:gd name="T7" fmla="*/ 0 h 14"/>
                  <a:gd name="T8" fmla="*/ 8 w 10"/>
                  <a:gd name="T9" fmla="*/ 2 h 14"/>
                </a:gdLst>
                <a:ahLst/>
                <a:cxnLst>
                  <a:cxn ang="0">
                    <a:pos x="T0" y="T1"/>
                  </a:cxn>
                  <a:cxn ang="0">
                    <a:pos x="T2" y="T3"/>
                  </a:cxn>
                  <a:cxn ang="0">
                    <a:pos x="T4" y="T5"/>
                  </a:cxn>
                  <a:cxn ang="0">
                    <a:pos x="T6" y="T7"/>
                  </a:cxn>
                  <a:cxn ang="0">
                    <a:pos x="T8" y="T9"/>
                  </a:cxn>
                </a:cxnLst>
                <a:rect l="0" t="0" r="r" b="b"/>
                <a:pathLst>
                  <a:path w="10" h="14">
                    <a:moveTo>
                      <a:pt x="8" y="2"/>
                    </a:moveTo>
                    <a:cubicBezTo>
                      <a:pt x="6" y="5"/>
                      <a:pt x="10" y="11"/>
                      <a:pt x="5" y="13"/>
                    </a:cubicBezTo>
                    <a:cubicBezTo>
                      <a:pt x="3" y="14"/>
                      <a:pt x="1" y="12"/>
                      <a:pt x="0" y="11"/>
                    </a:cubicBezTo>
                    <a:cubicBezTo>
                      <a:pt x="0" y="7"/>
                      <a:pt x="1" y="3"/>
                      <a:pt x="3" y="0"/>
                    </a:cubicBezTo>
                    <a:cubicBezTo>
                      <a:pt x="5" y="1"/>
                      <a:pt x="7" y="0"/>
                      <a:pt x="8"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3" name="Freeform 289"/>
              <p:cNvSpPr>
                <a:spLocks/>
              </p:cNvSpPr>
              <p:nvPr/>
            </p:nvSpPr>
            <p:spPr bwMode="auto">
              <a:xfrm>
                <a:off x="5478" y="716"/>
                <a:ext cx="14" cy="16"/>
              </a:xfrm>
              <a:custGeom>
                <a:avLst/>
                <a:gdLst>
                  <a:gd name="T0" fmla="*/ 10 w 10"/>
                  <a:gd name="T1" fmla="*/ 6 h 11"/>
                  <a:gd name="T2" fmla="*/ 6 w 10"/>
                  <a:gd name="T3" fmla="*/ 11 h 11"/>
                  <a:gd name="T4" fmla="*/ 1 w 10"/>
                  <a:gd name="T5" fmla="*/ 8 h 11"/>
                  <a:gd name="T6" fmla="*/ 6 w 10"/>
                  <a:gd name="T7" fmla="*/ 0 h 11"/>
                  <a:gd name="T8" fmla="*/ 10 w 10"/>
                  <a:gd name="T9" fmla="*/ 6 h 11"/>
                </a:gdLst>
                <a:ahLst/>
                <a:cxnLst>
                  <a:cxn ang="0">
                    <a:pos x="T0" y="T1"/>
                  </a:cxn>
                  <a:cxn ang="0">
                    <a:pos x="T2" y="T3"/>
                  </a:cxn>
                  <a:cxn ang="0">
                    <a:pos x="T4" y="T5"/>
                  </a:cxn>
                  <a:cxn ang="0">
                    <a:pos x="T6" y="T7"/>
                  </a:cxn>
                  <a:cxn ang="0">
                    <a:pos x="T8" y="T9"/>
                  </a:cxn>
                </a:cxnLst>
                <a:rect l="0" t="0" r="r" b="b"/>
                <a:pathLst>
                  <a:path w="10" h="11">
                    <a:moveTo>
                      <a:pt x="10" y="6"/>
                    </a:moveTo>
                    <a:cubicBezTo>
                      <a:pt x="10" y="8"/>
                      <a:pt x="8" y="10"/>
                      <a:pt x="6" y="11"/>
                    </a:cubicBezTo>
                    <a:cubicBezTo>
                      <a:pt x="4" y="11"/>
                      <a:pt x="2" y="10"/>
                      <a:pt x="1" y="8"/>
                    </a:cubicBezTo>
                    <a:cubicBezTo>
                      <a:pt x="3" y="5"/>
                      <a:pt x="0" y="0"/>
                      <a:pt x="6" y="0"/>
                    </a:cubicBezTo>
                    <a:cubicBezTo>
                      <a:pt x="10" y="0"/>
                      <a:pt x="8" y="4"/>
                      <a:pt x="10"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4" name="Freeform 290"/>
              <p:cNvSpPr>
                <a:spLocks/>
              </p:cNvSpPr>
              <p:nvPr/>
            </p:nvSpPr>
            <p:spPr bwMode="auto">
              <a:xfrm>
                <a:off x="5397" y="715"/>
                <a:ext cx="12" cy="20"/>
              </a:xfrm>
              <a:custGeom>
                <a:avLst/>
                <a:gdLst>
                  <a:gd name="T0" fmla="*/ 7 w 9"/>
                  <a:gd name="T1" fmla="*/ 3 h 14"/>
                  <a:gd name="T2" fmla="*/ 5 w 9"/>
                  <a:gd name="T3" fmla="*/ 14 h 14"/>
                  <a:gd name="T4" fmla="*/ 0 w 9"/>
                  <a:gd name="T5" fmla="*/ 10 h 14"/>
                  <a:gd name="T6" fmla="*/ 2 w 9"/>
                  <a:gd name="T7" fmla="*/ 1 h 14"/>
                  <a:gd name="T8" fmla="*/ 7 w 9"/>
                  <a:gd name="T9" fmla="*/ 3 h 14"/>
                </a:gdLst>
                <a:ahLst/>
                <a:cxnLst>
                  <a:cxn ang="0">
                    <a:pos x="T0" y="T1"/>
                  </a:cxn>
                  <a:cxn ang="0">
                    <a:pos x="T2" y="T3"/>
                  </a:cxn>
                  <a:cxn ang="0">
                    <a:pos x="T4" y="T5"/>
                  </a:cxn>
                  <a:cxn ang="0">
                    <a:pos x="T6" y="T7"/>
                  </a:cxn>
                  <a:cxn ang="0">
                    <a:pos x="T8" y="T9"/>
                  </a:cxn>
                </a:cxnLst>
                <a:rect l="0" t="0" r="r" b="b"/>
                <a:pathLst>
                  <a:path w="9" h="14">
                    <a:moveTo>
                      <a:pt x="7" y="3"/>
                    </a:moveTo>
                    <a:cubicBezTo>
                      <a:pt x="7" y="6"/>
                      <a:pt x="9" y="12"/>
                      <a:pt x="5" y="14"/>
                    </a:cubicBezTo>
                    <a:cubicBezTo>
                      <a:pt x="3" y="14"/>
                      <a:pt x="1" y="12"/>
                      <a:pt x="0" y="10"/>
                    </a:cubicBezTo>
                    <a:cubicBezTo>
                      <a:pt x="1" y="7"/>
                      <a:pt x="0" y="4"/>
                      <a:pt x="2" y="1"/>
                    </a:cubicBezTo>
                    <a:cubicBezTo>
                      <a:pt x="4" y="2"/>
                      <a:pt x="6" y="0"/>
                      <a:pt x="7"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5" name="Freeform 291"/>
              <p:cNvSpPr>
                <a:spLocks/>
              </p:cNvSpPr>
              <p:nvPr/>
            </p:nvSpPr>
            <p:spPr bwMode="auto">
              <a:xfrm>
                <a:off x="5426" y="716"/>
                <a:ext cx="16" cy="23"/>
              </a:xfrm>
              <a:custGeom>
                <a:avLst/>
                <a:gdLst>
                  <a:gd name="T0" fmla="*/ 8 w 11"/>
                  <a:gd name="T1" fmla="*/ 1 h 16"/>
                  <a:gd name="T2" fmla="*/ 7 w 11"/>
                  <a:gd name="T3" fmla="*/ 15 h 16"/>
                  <a:gd name="T4" fmla="*/ 3 w 11"/>
                  <a:gd name="T5" fmla="*/ 12 h 16"/>
                  <a:gd name="T6" fmla="*/ 6 w 11"/>
                  <a:gd name="T7" fmla="*/ 0 h 16"/>
                  <a:gd name="T8" fmla="*/ 8 w 11"/>
                  <a:gd name="T9" fmla="*/ 1 h 16"/>
                </a:gdLst>
                <a:ahLst/>
                <a:cxnLst>
                  <a:cxn ang="0">
                    <a:pos x="T0" y="T1"/>
                  </a:cxn>
                  <a:cxn ang="0">
                    <a:pos x="T2" y="T3"/>
                  </a:cxn>
                  <a:cxn ang="0">
                    <a:pos x="T4" y="T5"/>
                  </a:cxn>
                  <a:cxn ang="0">
                    <a:pos x="T6" y="T7"/>
                  </a:cxn>
                  <a:cxn ang="0">
                    <a:pos x="T8" y="T9"/>
                  </a:cxn>
                </a:cxnLst>
                <a:rect l="0" t="0" r="r" b="b"/>
                <a:pathLst>
                  <a:path w="11" h="16">
                    <a:moveTo>
                      <a:pt x="8" y="1"/>
                    </a:moveTo>
                    <a:cubicBezTo>
                      <a:pt x="8" y="5"/>
                      <a:pt x="11" y="11"/>
                      <a:pt x="7" y="15"/>
                    </a:cubicBezTo>
                    <a:cubicBezTo>
                      <a:pt x="5" y="16"/>
                      <a:pt x="4" y="13"/>
                      <a:pt x="3" y="12"/>
                    </a:cubicBezTo>
                    <a:cubicBezTo>
                      <a:pt x="4" y="8"/>
                      <a:pt x="0" y="1"/>
                      <a:pt x="6" y="0"/>
                    </a:cubicBezTo>
                    <a:cubicBezTo>
                      <a:pt x="6" y="0"/>
                      <a:pt x="7" y="1"/>
                      <a:pt x="8"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6" name="Freeform 292"/>
              <p:cNvSpPr>
                <a:spLocks/>
              </p:cNvSpPr>
              <p:nvPr/>
            </p:nvSpPr>
            <p:spPr bwMode="auto">
              <a:xfrm>
                <a:off x="5496" y="729"/>
                <a:ext cx="13" cy="17"/>
              </a:xfrm>
              <a:custGeom>
                <a:avLst/>
                <a:gdLst>
                  <a:gd name="T0" fmla="*/ 9 w 9"/>
                  <a:gd name="T1" fmla="*/ 7 h 12"/>
                  <a:gd name="T2" fmla="*/ 7 w 9"/>
                  <a:gd name="T3" fmla="*/ 11 h 12"/>
                  <a:gd name="T4" fmla="*/ 2 w 9"/>
                  <a:gd name="T5" fmla="*/ 7 h 12"/>
                  <a:gd name="T6" fmla="*/ 4 w 9"/>
                  <a:gd name="T7" fmla="*/ 1 h 12"/>
                  <a:gd name="T8" fmla="*/ 9 w 9"/>
                  <a:gd name="T9" fmla="*/ 7 h 12"/>
                </a:gdLst>
                <a:ahLst/>
                <a:cxnLst>
                  <a:cxn ang="0">
                    <a:pos x="T0" y="T1"/>
                  </a:cxn>
                  <a:cxn ang="0">
                    <a:pos x="T2" y="T3"/>
                  </a:cxn>
                  <a:cxn ang="0">
                    <a:pos x="T4" y="T5"/>
                  </a:cxn>
                  <a:cxn ang="0">
                    <a:pos x="T6" y="T7"/>
                  </a:cxn>
                  <a:cxn ang="0">
                    <a:pos x="T8" y="T9"/>
                  </a:cxn>
                </a:cxnLst>
                <a:rect l="0" t="0" r="r" b="b"/>
                <a:pathLst>
                  <a:path w="9" h="12">
                    <a:moveTo>
                      <a:pt x="9" y="7"/>
                    </a:moveTo>
                    <a:cubicBezTo>
                      <a:pt x="8" y="8"/>
                      <a:pt x="9" y="11"/>
                      <a:pt x="7" y="11"/>
                    </a:cubicBezTo>
                    <a:cubicBezTo>
                      <a:pt x="4" y="12"/>
                      <a:pt x="2" y="10"/>
                      <a:pt x="2" y="7"/>
                    </a:cubicBezTo>
                    <a:cubicBezTo>
                      <a:pt x="3" y="5"/>
                      <a:pt x="0" y="2"/>
                      <a:pt x="4" y="1"/>
                    </a:cubicBezTo>
                    <a:cubicBezTo>
                      <a:pt x="9" y="0"/>
                      <a:pt x="8" y="4"/>
                      <a:pt x="9"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7" name="Freeform 293"/>
              <p:cNvSpPr>
                <a:spLocks/>
              </p:cNvSpPr>
              <p:nvPr/>
            </p:nvSpPr>
            <p:spPr bwMode="auto">
              <a:xfrm>
                <a:off x="4512" y="1737"/>
                <a:ext cx="261" cy="207"/>
              </a:xfrm>
              <a:custGeom>
                <a:avLst/>
                <a:gdLst>
                  <a:gd name="T0" fmla="*/ 175 w 184"/>
                  <a:gd name="T1" fmla="*/ 75 h 146"/>
                  <a:gd name="T2" fmla="*/ 122 w 184"/>
                  <a:gd name="T3" fmla="*/ 7 h 146"/>
                  <a:gd name="T4" fmla="*/ 95 w 184"/>
                  <a:gd name="T5" fmla="*/ 3 h 146"/>
                  <a:gd name="T6" fmla="*/ 24 w 184"/>
                  <a:gd name="T7" fmla="*/ 48 h 146"/>
                  <a:gd name="T8" fmla="*/ 11 w 184"/>
                  <a:gd name="T9" fmla="*/ 78 h 146"/>
                  <a:gd name="T10" fmla="*/ 7 w 184"/>
                  <a:gd name="T11" fmla="*/ 104 h 146"/>
                  <a:gd name="T12" fmla="*/ 0 w 184"/>
                  <a:gd name="T13" fmla="*/ 125 h 146"/>
                  <a:gd name="T14" fmla="*/ 1 w 184"/>
                  <a:gd name="T15" fmla="*/ 137 h 146"/>
                  <a:gd name="T16" fmla="*/ 22 w 184"/>
                  <a:gd name="T17" fmla="*/ 143 h 146"/>
                  <a:gd name="T18" fmla="*/ 113 w 184"/>
                  <a:gd name="T19" fmla="*/ 140 h 146"/>
                  <a:gd name="T20" fmla="*/ 165 w 184"/>
                  <a:gd name="T21" fmla="*/ 143 h 146"/>
                  <a:gd name="T22" fmla="*/ 179 w 184"/>
                  <a:gd name="T23" fmla="*/ 138 h 146"/>
                  <a:gd name="T24" fmla="*/ 175 w 184"/>
                  <a:gd name="T25" fmla="*/ 7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4" h="146">
                    <a:moveTo>
                      <a:pt x="175" y="75"/>
                    </a:moveTo>
                    <a:cubicBezTo>
                      <a:pt x="167" y="47"/>
                      <a:pt x="148" y="22"/>
                      <a:pt x="122" y="7"/>
                    </a:cubicBezTo>
                    <a:cubicBezTo>
                      <a:pt x="95" y="3"/>
                      <a:pt x="95" y="3"/>
                      <a:pt x="95" y="3"/>
                    </a:cubicBezTo>
                    <a:cubicBezTo>
                      <a:pt x="63" y="0"/>
                      <a:pt x="40" y="25"/>
                      <a:pt x="24" y="48"/>
                    </a:cubicBezTo>
                    <a:cubicBezTo>
                      <a:pt x="9" y="57"/>
                      <a:pt x="25" y="70"/>
                      <a:pt x="11" y="78"/>
                    </a:cubicBezTo>
                    <a:cubicBezTo>
                      <a:pt x="9" y="86"/>
                      <a:pt x="1" y="95"/>
                      <a:pt x="7" y="104"/>
                    </a:cubicBezTo>
                    <a:cubicBezTo>
                      <a:pt x="0" y="125"/>
                      <a:pt x="0" y="125"/>
                      <a:pt x="0" y="125"/>
                    </a:cubicBezTo>
                    <a:cubicBezTo>
                      <a:pt x="1" y="129"/>
                      <a:pt x="2" y="133"/>
                      <a:pt x="1" y="137"/>
                    </a:cubicBezTo>
                    <a:cubicBezTo>
                      <a:pt x="6" y="144"/>
                      <a:pt x="15" y="141"/>
                      <a:pt x="22" y="143"/>
                    </a:cubicBezTo>
                    <a:cubicBezTo>
                      <a:pt x="50" y="143"/>
                      <a:pt x="84" y="144"/>
                      <a:pt x="113" y="140"/>
                    </a:cubicBezTo>
                    <a:cubicBezTo>
                      <a:pt x="127" y="146"/>
                      <a:pt x="148" y="142"/>
                      <a:pt x="165" y="143"/>
                    </a:cubicBezTo>
                    <a:cubicBezTo>
                      <a:pt x="179" y="138"/>
                      <a:pt x="179" y="138"/>
                      <a:pt x="179" y="138"/>
                    </a:cubicBezTo>
                    <a:cubicBezTo>
                      <a:pt x="184" y="117"/>
                      <a:pt x="178" y="95"/>
                      <a:pt x="175" y="75"/>
                    </a:cubicBezTo>
                    <a:close/>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8" name="Freeform 294"/>
              <p:cNvSpPr>
                <a:spLocks/>
              </p:cNvSpPr>
              <p:nvPr/>
            </p:nvSpPr>
            <p:spPr bwMode="auto">
              <a:xfrm>
                <a:off x="4635" y="1786"/>
                <a:ext cx="11" cy="18"/>
              </a:xfrm>
              <a:custGeom>
                <a:avLst/>
                <a:gdLst>
                  <a:gd name="T0" fmla="*/ 7 w 8"/>
                  <a:gd name="T1" fmla="*/ 3 h 13"/>
                  <a:gd name="T2" fmla="*/ 6 w 8"/>
                  <a:gd name="T3" fmla="*/ 12 h 13"/>
                  <a:gd name="T4" fmla="*/ 2 w 8"/>
                  <a:gd name="T5" fmla="*/ 11 h 13"/>
                  <a:gd name="T6" fmla="*/ 1 w 8"/>
                  <a:gd name="T7" fmla="*/ 2 h 13"/>
                  <a:gd name="T8" fmla="*/ 7 w 8"/>
                  <a:gd name="T9" fmla="*/ 3 h 13"/>
                </a:gdLst>
                <a:ahLst/>
                <a:cxnLst>
                  <a:cxn ang="0">
                    <a:pos x="T0" y="T1"/>
                  </a:cxn>
                  <a:cxn ang="0">
                    <a:pos x="T2" y="T3"/>
                  </a:cxn>
                  <a:cxn ang="0">
                    <a:pos x="T4" y="T5"/>
                  </a:cxn>
                  <a:cxn ang="0">
                    <a:pos x="T6" y="T7"/>
                  </a:cxn>
                  <a:cxn ang="0">
                    <a:pos x="T8" y="T9"/>
                  </a:cxn>
                </a:cxnLst>
                <a:rect l="0" t="0" r="r" b="b"/>
                <a:pathLst>
                  <a:path w="8" h="13">
                    <a:moveTo>
                      <a:pt x="7" y="3"/>
                    </a:moveTo>
                    <a:cubicBezTo>
                      <a:pt x="8" y="6"/>
                      <a:pt x="7" y="9"/>
                      <a:pt x="6" y="12"/>
                    </a:cubicBezTo>
                    <a:cubicBezTo>
                      <a:pt x="5" y="13"/>
                      <a:pt x="3" y="11"/>
                      <a:pt x="2" y="11"/>
                    </a:cubicBezTo>
                    <a:cubicBezTo>
                      <a:pt x="0" y="8"/>
                      <a:pt x="2" y="5"/>
                      <a:pt x="1" y="2"/>
                    </a:cubicBezTo>
                    <a:cubicBezTo>
                      <a:pt x="3" y="0"/>
                      <a:pt x="7" y="0"/>
                      <a:pt x="7"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9" name="Freeform 295"/>
              <p:cNvSpPr>
                <a:spLocks/>
              </p:cNvSpPr>
              <p:nvPr/>
            </p:nvSpPr>
            <p:spPr bwMode="auto">
              <a:xfrm>
                <a:off x="4603" y="1787"/>
                <a:ext cx="11" cy="16"/>
              </a:xfrm>
              <a:custGeom>
                <a:avLst/>
                <a:gdLst>
                  <a:gd name="T0" fmla="*/ 7 w 8"/>
                  <a:gd name="T1" fmla="*/ 2 h 11"/>
                  <a:gd name="T2" fmla="*/ 4 w 8"/>
                  <a:gd name="T3" fmla="*/ 11 h 11"/>
                  <a:gd name="T4" fmla="*/ 0 w 8"/>
                  <a:gd name="T5" fmla="*/ 8 h 11"/>
                  <a:gd name="T6" fmla="*/ 2 w 8"/>
                  <a:gd name="T7" fmla="*/ 0 h 11"/>
                  <a:gd name="T8" fmla="*/ 7 w 8"/>
                  <a:gd name="T9" fmla="*/ 2 h 11"/>
                </a:gdLst>
                <a:ahLst/>
                <a:cxnLst>
                  <a:cxn ang="0">
                    <a:pos x="T0" y="T1"/>
                  </a:cxn>
                  <a:cxn ang="0">
                    <a:pos x="T2" y="T3"/>
                  </a:cxn>
                  <a:cxn ang="0">
                    <a:pos x="T4" y="T5"/>
                  </a:cxn>
                  <a:cxn ang="0">
                    <a:pos x="T6" y="T7"/>
                  </a:cxn>
                  <a:cxn ang="0">
                    <a:pos x="T8" y="T9"/>
                  </a:cxn>
                </a:cxnLst>
                <a:rect l="0" t="0" r="r" b="b"/>
                <a:pathLst>
                  <a:path w="8" h="11">
                    <a:moveTo>
                      <a:pt x="7" y="2"/>
                    </a:moveTo>
                    <a:cubicBezTo>
                      <a:pt x="6" y="5"/>
                      <a:pt x="8" y="9"/>
                      <a:pt x="4" y="11"/>
                    </a:cubicBezTo>
                    <a:cubicBezTo>
                      <a:pt x="3" y="11"/>
                      <a:pt x="1" y="9"/>
                      <a:pt x="0" y="8"/>
                    </a:cubicBezTo>
                    <a:cubicBezTo>
                      <a:pt x="0" y="5"/>
                      <a:pt x="0" y="2"/>
                      <a:pt x="2" y="0"/>
                    </a:cubicBezTo>
                    <a:cubicBezTo>
                      <a:pt x="4" y="0"/>
                      <a:pt x="6"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0" name="Freeform 296"/>
              <p:cNvSpPr>
                <a:spLocks/>
              </p:cNvSpPr>
              <p:nvPr/>
            </p:nvSpPr>
            <p:spPr bwMode="auto">
              <a:xfrm>
                <a:off x="4676" y="1791"/>
                <a:ext cx="16" cy="20"/>
              </a:xfrm>
              <a:custGeom>
                <a:avLst/>
                <a:gdLst>
                  <a:gd name="T0" fmla="*/ 9 w 11"/>
                  <a:gd name="T1" fmla="*/ 4 h 14"/>
                  <a:gd name="T2" fmla="*/ 6 w 11"/>
                  <a:gd name="T3" fmla="*/ 13 h 14"/>
                  <a:gd name="T4" fmla="*/ 1 w 11"/>
                  <a:gd name="T5" fmla="*/ 10 h 14"/>
                  <a:gd name="T6" fmla="*/ 7 w 11"/>
                  <a:gd name="T7" fmla="*/ 1 h 14"/>
                  <a:gd name="T8" fmla="*/ 9 w 11"/>
                  <a:gd name="T9" fmla="*/ 4 h 14"/>
                </a:gdLst>
                <a:ahLst/>
                <a:cxnLst>
                  <a:cxn ang="0">
                    <a:pos x="T0" y="T1"/>
                  </a:cxn>
                  <a:cxn ang="0">
                    <a:pos x="T2" y="T3"/>
                  </a:cxn>
                  <a:cxn ang="0">
                    <a:pos x="T4" y="T5"/>
                  </a:cxn>
                  <a:cxn ang="0">
                    <a:pos x="T6" y="T7"/>
                  </a:cxn>
                  <a:cxn ang="0">
                    <a:pos x="T8" y="T9"/>
                  </a:cxn>
                </a:cxnLst>
                <a:rect l="0" t="0" r="r" b="b"/>
                <a:pathLst>
                  <a:path w="11" h="14">
                    <a:moveTo>
                      <a:pt x="9" y="4"/>
                    </a:moveTo>
                    <a:cubicBezTo>
                      <a:pt x="8" y="7"/>
                      <a:pt x="11" y="13"/>
                      <a:pt x="6" y="13"/>
                    </a:cubicBezTo>
                    <a:cubicBezTo>
                      <a:pt x="4" y="14"/>
                      <a:pt x="1" y="13"/>
                      <a:pt x="1" y="10"/>
                    </a:cubicBezTo>
                    <a:cubicBezTo>
                      <a:pt x="3" y="7"/>
                      <a:pt x="0" y="0"/>
                      <a:pt x="7" y="1"/>
                    </a:cubicBezTo>
                    <a:cubicBezTo>
                      <a:pt x="8" y="1"/>
                      <a:pt x="9" y="3"/>
                      <a:pt x="9" y="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1" name="Freeform 297"/>
              <p:cNvSpPr>
                <a:spLocks/>
              </p:cNvSpPr>
              <p:nvPr/>
            </p:nvSpPr>
            <p:spPr bwMode="auto">
              <a:xfrm>
                <a:off x="4570" y="1814"/>
                <a:ext cx="13" cy="20"/>
              </a:xfrm>
              <a:custGeom>
                <a:avLst/>
                <a:gdLst>
                  <a:gd name="T0" fmla="*/ 8 w 9"/>
                  <a:gd name="T1" fmla="*/ 2 h 14"/>
                  <a:gd name="T2" fmla="*/ 5 w 9"/>
                  <a:gd name="T3" fmla="*/ 13 h 14"/>
                  <a:gd name="T4" fmla="*/ 0 w 9"/>
                  <a:gd name="T5" fmla="*/ 10 h 14"/>
                  <a:gd name="T6" fmla="*/ 3 w 9"/>
                  <a:gd name="T7" fmla="*/ 0 h 14"/>
                  <a:gd name="T8" fmla="*/ 8 w 9"/>
                  <a:gd name="T9" fmla="*/ 2 h 14"/>
                </a:gdLst>
                <a:ahLst/>
                <a:cxnLst>
                  <a:cxn ang="0">
                    <a:pos x="T0" y="T1"/>
                  </a:cxn>
                  <a:cxn ang="0">
                    <a:pos x="T2" y="T3"/>
                  </a:cxn>
                  <a:cxn ang="0">
                    <a:pos x="T4" y="T5"/>
                  </a:cxn>
                  <a:cxn ang="0">
                    <a:pos x="T6" y="T7"/>
                  </a:cxn>
                  <a:cxn ang="0">
                    <a:pos x="T8" y="T9"/>
                  </a:cxn>
                </a:cxnLst>
                <a:rect l="0" t="0" r="r" b="b"/>
                <a:pathLst>
                  <a:path w="9" h="14">
                    <a:moveTo>
                      <a:pt x="8" y="2"/>
                    </a:moveTo>
                    <a:cubicBezTo>
                      <a:pt x="6" y="5"/>
                      <a:pt x="9" y="11"/>
                      <a:pt x="5" y="13"/>
                    </a:cubicBezTo>
                    <a:cubicBezTo>
                      <a:pt x="3" y="14"/>
                      <a:pt x="1" y="12"/>
                      <a:pt x="0" y="10"/>
                    </a:cubicBezTo>
                    <a:cubicBezTo>
                      <a:pt x="0" y="7"/>
                      <a:pt x="1" y="3"/>
                      <a:pt x="3" y="0"/>
                    </a:cubicBezTo>
                    <a:cubicBezTo>
                      <a:pt x="5" y="0"/>
                      <a:pt x="7" y="0"/>
                      <a:pt x="8"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2" name="Freeform 298"/>
              <p:cNvSpPr>
                <a:spLocks/>
              </p:cNvSpPr>
              <p:nvPr/>
            </p:nvSpPr>
            <p:spPr bwMode="auto">
              <a:xfrm>
                <a:off x="4692" y="1820"/>
                <a:ext cx="14" cy="17"/>
              </a:xfrm>
              <a:custGeom>
                <a:avLst/>
                <a:gdLst>
                  <a:gd name="T0" fmla="*/ 10 w 10"/>
                  <a:gd name="T1" fmla="*/ 7 h 12"/>
                  <a:gd name="T2" fmla="*/ 6 w 10"/>
                  <a:gd name="T3" fmla="*/ 12 h 12"/>
                  <a:gd name="T4" fmla="*/ 1 w 10"/>
                  <a:gd name="T5" fmla="*/ 9 h 12"/>
                  <a:gd name="T6" fmla="*/ 5 w 10"/>
                  <a:gd name="T7" fmla="*/ 1 h 12"/>
                  <a:gd name="T8" fmla="*/ 10 w 10"/>
                  <a:gd name="T9" fmla="*/ 7 h 12"/>
                </a:gdLst>
                <a:ahLst/>
                <a:cxnLst>
                  <a:cxn ang="0">
                    <a:pos x="T0" y="T1"/>
                  </a:cxn>
                  <a:cxn ang="0">
                    <a:pos x="T2" y="T3"/>
                  </a:cxn>
                  <a:cxn ang="0">
                    <a:pos x="T4" y="T5"/>
                  </a:cxn>
                  <a:cxn ang="0">
                    <a:pos x="T6" y="T7"/>
                  </a:cxn>
                  <a:cxn ang="0">
                    <a:pos x="T8" y="T9"/>
                  </a:cxn>
                </a:cxnLst>
                <a:rect l="0" t="0" r="r" b="b"/>
                <a:pathLst>
                  <a:path w="10" h="12">
                    <a:moveTo>
                      <a:pt x="10" y="7"/>
                    </a:moveTo>
                    <a:cubicBezTo>
                      <a:pt x="10" y="9"/>
                      <a:pt x="8" y="11"/>
                      <a:pt x="6" y="12"/>
                    </a:cubicBezTo>
                    <a:cubicBezTo>
                      <a:pt x="4" y="12"/>
                      <a:pt x="2" y="10"/>
                      <a:pt x="1" y="9"/>
                    </a:cubicBezTo>
                    <a:cubicBezTo>
                      <a:pt x="3" y="5"/>
                      <a:pt x="0" y="0"/>
                      <a:pt x="5" y="1"/>
                    </a:cubicBezTo>
                    <a:cubicBezTo>
                      <a:pt x="9" y="0"/>
                      <a:pt x="8" y="5"/>
                      <a:pt x="10"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3" name="Freeform 299"/>
              <p:cNvSpPr>
                <a:spLocks/>
              </p:cNvSpPr>
              <p:nvPr/>
            </p:nvSpPr>
            <p:spPr bwMode="auto">
              <a:xfrm>
                <a:off x="4611" y="1820"/>
                <a:ext cx="13" cy="19"/>
              </a:xfrm>
              <a:custGeom>
                <a:avLst/>
                <a:gdLst>
                  <a:gd name="T0" fmla="*/ 7 w 9"/>
                  <a:gd name="T1" fmla="*/ 2 h 14"/>
                  <a:gd name="T2" fmla="*/ 5 w 9"/>
                  <a:gd name="T3" fmla="*/ 14 h 14"/>
                  <a:gd name="T4" fmla="*/ 0 w 9"/>
                  <a:gd name="T5" fmla="*/ 10 h 14"/>
                  <a:gd name="T6" fmla="*/ 2 w 9"/>
                  <a:gd name="T7" fmla="*/ 1 h 14"/>
                  <a:gd name="T8" fmla="*/ 7 w 9"/>
                  <a:gd name="T9" fmla="*/ 2 h 14"/>
                </a:gdLst>
                <a:ahLst/>
                <a:cxnLst>
                  <a:cxn ang="0">
                    <a:pos x="T0" y="T1"/>
                  </a:cxn>
                  <a:cxn ang="0">
                    <a:pos x="T2" y="T3"/>
                  </a:cxn>
                  <a:cxn ang="0">
                    <a:pos x="T4" y="T5"/>
                  </a:cxn>
                  <a:cxn ang="0">
                    <a:pos x="T6" y="T7"/>
                  </a:cxn>
                  <a:cxn ang="0">
                    <a:pos x="T8" y="T9"/>
                  </a:cxn>
                </a:cxnLst>
                <a:rect l="0" t="0" r="r" b="b"/>
                <a:pathLst>
                  <a:path w="9" h="14">
                    <a:moveTo>
                      <a:pt x="7" y="2"/>
                    </a:moveTo>
                    <a:cubicBezTo>
                      <a:pt x="7" y="6"/>
                      <a:pt x="9" y="12"/>
                      <a:pt x="5" y="14"/>
                    </a:cubicBezTo>
                    <a:cubicBezTo>
                      <a:pt x="3" y="14"/>
                      <a:pt x="1" y="12"/>
                      <a:pt x="0" y="10"/>
                    </a:cubicBezTo>
                    <a:cubicBezTo>
                      <a:pt x="1" y="7"/>
                      <a:pt x="0" y="3"/>
                      <a:pt x="2" y="1"/>
                    </a:cubicBezTo>
                    <a:cubicBezTo>
                      <a:pt x="4" y="1"/>
                      <a:pt x="6"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4" name="Freeform 300"/>
              <p:cNvSpPr>
                <a:spLocks/>
              </p:cNvSpPr>
              <p:nvPr/>
            </p:nvSpPr>
            <p:spPr bwMode="auto">
              <a:xfrm>
                <a:off x="4641" y="1821"/>
                <a:ext cx="15" cy="21"/>
              </a:xfrm>
              <a:custGeom>
                <a:avLst/>
                <a:gdLst>
                  <a:gd name="T0" fmla="*/ 8 w 11"/>
                  <a:gd name="T1" fmla="*/ 1 h 15"/>
                  <a:gd name="T2" fmla="*/ 7 w 11"/>
                  <a:gd name="T3" fmla="*/ 15 h 15"/>
                  <a:gd name="T4" fmla="*/ 3 w 11"/>
                  <a:gd name="T5" fmla="*/ 11 h 15"/>
                  <a:gd name="T6" fmla="*/ 5 w 11"/>
                  <a:gd name="T7" fmla="*/ 0 h 15"/>
                  <a:gd name="T8" fmla="*/ 8 w 11"/>
                  <a:gd name="T9" fmla="*/ 1 h 15"/>
                </a:gdLst>
                <a:ahLst/>
                <a:cxnLst>
                  <a:cxn ang="0">
                    <a:pos x="T0" y="T1"/>
                  </a:cxn>
                  <a:cxn ang="0">
                    <a:pos x="T2" y="T3"/>
                  </a:cxn>
                  <a:cxn ang="0">
                    <a:pos x="T4" y="T5"/>
                  </a:cxn>
                  <a:cxn ang="0">
                    <a:pos x="T6" y="T7"/>
                  </a:cxn>
                  <a:cxn ang="0">
                    <a:pos x="T8" y="T9"/>
                  </a:cxn>
                </a:cxnLst>
                <a:rect l="0" t="0" r="r" b="b"/>
                <a:pathLst>
                  <a:path w="11" h="15">
                    <a:moveTo>
                      <a:pt x="8" y="1"/>
                    </a:moveTo>
                    <a:cubicBezTo>
                      <a:pt x="8" y="5"/>
                      <a:pt x="11" y="11"/>
                      <a:pt x="7" y="15"/>
                    </a:cubicBezTo>
                    <a:cubicBezTo>
                      <a:pt x="5" y="15"/>
                      <a:pt x="4" y="13"/>
                      <a:pt x="3" y="11"/>
                    </a:cubicBezTo>
                    <a:cubicBezTo>
                      <a:pt x="3" y="8"/>
                      <a:pt x="0" y="1"/>
                      <a:pt x="5" y="0"/>
                    </a:cubicBezTo>
                    <a:cubicBezTo>
                      <a:pt x="6" y="0"/>
                      <a:pt x="7" y="1"/>
                      <a:pt x="8"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5" name="Freeform 301"/>
              <p:cNvSpPr>
                <a:spLocks/>
              </p:cNvSpPr>
              <p:nvPr/>
            </p:nvSpPr>
            <p:spPr bwMode="auto">
              <a:xfrm>
                <a:off x="4710" y="1834"/>
                <a:ext cx="13" cy="17"/>
              </a:xfrm>
              <a:custGeom>
                <a:avLst/>
                <a:gdLst>
                  <a:gd name="T0" fmla="*/ 9 w 9"/>
                  <a:gd name="T1" fmla="*/ 7 h 12"/>
                  <a:gd name="T2" fmla="*/ 7 w 9"/>
                  <a:gd name="T3" fmla="*/ 11 h 12"/>
                  <a:gd name="T4" fmla="*/ 2 w 9"/>
                  <a:gd name="T5" fmla="*/ 7 h 12"/>
                  <a:gd name="T6" fmla="*/ 4 w 9"/>
                  <a:gd name="T7" fmla="*/ 1 h 12"/>
                  <a:gd name="T8" fmla="*/ 9 w 9"/>
                  <a:gd name="T9" fmla="*/ 7 h 12"/>
                </a:gdLst>
                <a:ahLst/>
                <a:cxnLst>
                  <a:cxn ang="0">
                    <a:pos x="T0" y="T1"/>
                  </a:cxn>
                  <a:cxn ang="0">
                    <a:pos x="T2" y="T3"/>
                  </a:cxn>
                  <a:cxn ang="0">
                    <a:pos x="T4" y="T5"/>
                  </a:cxn>
                  <a:cxn ang="0">
                    <a:pos x="T6" y="T7"/>
                  </a:cxn>
                  <a:cxn ang="0">
                    <a:pos x="T8" y="T9"/>
                  </a:cxn>
                </a:cxnLst>
                <a:rect l="0" t="0" r="r" b="b"/>
                <a:pathLst>
                  <a:path w="9" h="12">
                    <a:moveTo>
                      <a:pt x="9" y="7"/>
                    </a:moveTo>
                    <a:cubicBezTo>
                      <a:pt x="8" y="8"/>
                      <a:pt x="9" y="11"/>
                      <a:pt x="7" y="11"/>
                    </a:cubicBezTo>
                    <a:cubicBezTo>
                      <a:pt x="4" y="12"/>
                      <a:pt x="2" y="9"/>
                      <a:pt x="2" y="7"/>
                    </a:cubicBezTo>
                    <a:cubicBezTo>
                      <a:pt x="3" y="4"/>
                      <a:pt x="0" y="2"/>
                      <a:pt x="4" y="1"/>
                    </a:cubicBezTo>
                    <a:cubicBezTo>
                      <a:pt x="9" y="0"/>
                      <a:pt x="8" y="4"/>
                      <a:pt x="9"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6" name="Freeform 302"/>
              <p:cNvSpPr>
                <a:spLocks/>
              </p:cNvSpPr>
              <p:nvPr/>
            </p:nvSpPr>
            <p:spPr bwMode="auto">
              <a:xfrm>
                <a:off x="4676" y="1842"/>
                <a:ext cx="298" cy="209"/>
              </a:xfrm>
              <a:custGeom>
                <a:avLst/>
                <a:gdLst>
                  <a:gd name="T0" fmla="*/ 204 w 210"/>
                  <a:gd name="T1" fmla="*/ 104 h 147"/>
                  <a:gd name="T2" fmla="*/ 199 w 210"/>
                  <a:gd name="T3" fmla="*/ 92 h 147"/>
                  <a:gd name="T4" fmla="*/ 173 w 210"/>
                  <a:gd name="T5" fmla="*/ 36 h 147"/>
                  <a:gd name="T6" fmla="*/ 168 w 210"/>
                  <a:gd name="T7" fmla="*/ 22 h 147"/>
                  <a:gd name="T8" fmla="*/ 151 w 210"/>
                  <a:gd name="T9" fmla="*/ 6 h 147"/>
                  <a:gd name="T10" fmla="*/ 140 w 210"/>
                  <a:gd name="T11" fmla="*/ 6 h 147"/>
                  <a:gd name="T12" fmla="*/ 141 w 210"/>
                  <a:gd name="T13" fmla="*/ 9 h 147"/>
                  <a:gd name="T14" fmla="*/ 119 w 210"/>
                  <a:gd name="T15" fmla="*/ 4 h 147"/>
                  <a:gd name="T16" fmla="*/ 104 w 210"/>
                  <a:gd name="T17" fmla="*/ 7 h 147"/>
                  <a:gd name="T18" fmla="*/ 77 w 210"/>
                  <a:gd name="T19" fmla="*/ 12 h 147"/>
                  <a:gd name="T20" fmla="*/ 47 w 210"/>
                  <a:gd name="T21" fmla="*/ 39 h 147"/>
                  <a:gd name="T22" fmla="*/ 26 w 210"/>
                  <a:gd name="T23" fmla="*/ 68 h 147"/>
                  <a:gd name="T24" fmla="*/ 4 w 210"/>
                  <a:gd name="T25" fmla="*/ 117 h 147"/>
                  <a:gd name="T26" fmla="*/ 6 w 210"/>
                  <a:gd name="T27" fmla="*/ 143 h 147"/>
                  <a:gd name="T28" fmla="*/ 43 w 210"/>
                  <a:gd name="T29" fmla="*/ 145 h 147"/>
                  <a:gd name="T30" fmla="*/ 69 w 210"/>
                  <a:gd name="T31" fmla="*/ 145 h 147"/>
                  <a:gd name="T32" fmla="*/ 108 w 210"/>
                  <a:gd name="T33" fmla="*/ 142 h 147"/>
                  <a:gd name="T34" fmla="*/ 113 w 210"/>
                  <a:gd name="T35" fmla="*/ 147 h 147"/>
                  <a:gd name="T36" fmla="*/ 142 w 210"/>
                  <a:gd name="T37" fmla="*/ 145 h 147"/>
                  <a:gd name="T38" fmla="*/ 206 w 210"/>
                  <a:gd name="T39" fmla="*/ 143 h 147"/>
                  <a:gd name="T40" fmla="*/ 210 w 210"/>
                  <a:gd name="T41" fmla="*/ 139 h 147"/>
                  <a:gd name="T42" fmla="*/ 204 w 210"/>
                  <a:gd name="T43" fmla="*/ 10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0" h="147">
                    <a:moveTo>
                      <a:pt x="204" y="104"/>
                    </a:moveTo>
                    <a:cubicBezTo>
                      <a:pt x="200" y="102"/>
                      <a:pt x="199" y="97"/>
                      <a:pt x="199" y="92"/>
                    </a:cubicBezTo>
                    <a:cubicBezTo>
                      <a:pt x="192" y="73"/>
                      <a:pt x="188" y="51"/>
                      <a:pt x="173" y="36"/>
                    </a:cubicBezTo>
                    <a:cubicBezTo>
                      <a:pt x="176" y="31"/>
                      <a:pt x="172" y="26"/>
                      <a:pt x="168" y="22"/>
                    </a:cubicBezTo>
                    <a:cubicBezTo>
                      <a:pt x="157" y="22"/>
                      <a:pt x="161" y="9"/>
                      <a:pt x="151" y="6"/>
                    </a:cubicBezTo>
                    <a:cubicBezTo>
                      <a:pt x="148" y="4"/>
                      <a:pt x="143" y="4"/>
                      <a:pt x="140" y="6"/>
                    </a:cubicBezTo>
                    <a:cubicBezTo>
                      <a:pt x="140" y="7"/>
                      <a:pt x="141" y="8"/>
                      <a:pt x="141" y="9"/>
                    </a:cubicBezTo>
                    <a:cubicBezTo>
                      <a:pt x="134" y="7"/>
                      <a:pt x="124" y="13"/>
                      <a:pt x="119" y="4"/>
                    </a:cubicBezTo>
                    <a:cubicBezTo>
                      <a:pt x="114" y="4"/>
                      <a:pt x="107" y="0"/>
                      <a:pt x="104" y="7"/>
                    </a:cubicBezTo>
                    <a:cubicBezTo>
                      <a:pt x="94" y="6"/>
                      <a:pt x="86" y="10"/>
                      <a:pt x="77" y="12"/>
                    </a:cubicBezTo>
                    <a:cubicBezTo>
                      <a:pt x="66" y="19"/>
                      <a:pt x="50" y="23"/>
                      <a:pt x="47" y="39"/>
                    </a:cubicBezTo>
                    <a:cubicBezTo>
                      <a:pt x="38" y="47"/>
                      <a:pt x="29" y="58"/>
                      <a:pt x="26" y="68"/>
                    </a:cubicBezTo>
                    <a:cubicBezTo>
                      <a:pt x="17" y="84"/>
                      <a:pt x="11" y="100"/>
                      <a:pt x="4" y="117"/>
                    </a:cubicBezTo>
                    <a:cubicBezTo>
                      <a:pt x="7" y="125"/>
                      <a:pt x="0" y="135"/>
                      <a:pt x="6" y="143"/>
                    </a:cubicBezTo>
                    <a:cubicBezTo>
                      <a:pt x="19" y="141"/>
                      <a:pt x="32" y="143"/>
                      <a:pt x="43" y="145"/>
                    </a:cubicBezTo>
                    <a:cubicBezTo>
                      <a:pt x="51" y="140"/>
                      <a:pt x="61" y="143"/>
                      <a:pt x="69" y="145"/>
                    </a:cubicBezTo>
                    <a:cubicBezTo>
                      <a:pt x="81" y="141"/>
                      <a:pt x="96" y="142"/>
                      <a:pt x="108" y="142"/>
                    </a:cubicBezTo>
                    <a:cubicBezTo>
                      <a:pt x="113" y="147"/>
                      <a:pt x="113" y="147"/>
                      <a:pt x="113" y="147"/>
                    </a:cubicBezTo>
                    <a:cubicBezTo>
                      <a:pt x="122" y="146"/>
                      <a:pt x="133" y="138"/>
                      <a:pt x="142" y="145"/>
                    </a:cubicBezTo>
                    <a:cubicBezTo>
                      <a:pt x="206" y="143"/>
                      <a:pt x="206" y="143"/>
                      <a:pt x="206" y="143"/>
                    </a:cubicBezTo>
                    <a:cubicBezTo>
                      <a:pt x="210" y="139"/>
                      <a:pt x="210" y="139"/>
                      <a:pt x="210" y="139"/>
                    </a:cubicBezTo>
                    <a:cubicBezTo>
                      <a:pt x="208" y="128"/>
                      <a:pt x="205" y="116"/>
                      <a:pt x="204" y="104"/>
                    </a:cubicBezTo>
                    <a:close/>
                  </a:path>
                </a:pathLst>
              </a:custGeom>
              <a:solidFill>
                <a:srgbClr val="80C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7" name="Freeform 303"/>
              <p:cNvSpPr>
                <a:spLocks/>
              </p:cNvSpPr>
              <p:nvPr/>
            </p:nvSpPr>
            <p:spPr bwMode="auto">
              <a:xfrm>
                <a:off x="4832" y="1899"/>
                <a:ext cx="13" cy="21"/>
              </a:xfrm>
              <a:custGeom>
                <a:avLst/>
                <a:gdLst>
                  <a:gd name="T0" fmla="*/ 9 w 9"/>
                  <a:gd name="T1" fmla="*/ 3 h 15"/>
                  <a:gd name="T2" fmla="*/ 7 w 9"/>
                  <a:gd name="T3" fmla="*/ 13 h 15"/>
                  <a:gd name="T4" fmla="*/ 3 w 9"/>
                  <a:gd name="T5" fmla="*/ 12 h 15"/>
                  <a:gd name="T6" fmla="*/ 2 w 9"/>
                  <a:gd name="T7" fmla="*/ 3 h 15"/>
                  <a:gd name="T8" fmla="*/ 9 w 9"/>
                  <a:gd name="T9" fmla="*/ 3 h 15"/>
                </a:gdLst>
                <a:ahLst/>
                <a:cxnLst>
                  <a:cxn ang="0">
                    <a:pos x="T0" y="T1"/>
                  </a:cxn>
                  <a:cxn ang="0">
                    <a:pos x="T2" y="T3"/>
                  </a:cxn>
                  <a:cxn ang="0">
                    <a:pos x="T4" y="T5"/>
                  </a:cxn>
                  <a:cxn ang="0">
                    <a:pos x="T6" y="T7"/>
                  </a:cxn>
                  <a:cxn ang="0">
                    <a:pos x="T8" y="T9"/>
                  </a:cxn>
                </a:cxnLst>
                <a:rect l="0" t="0" r="r" b="b"/>
                <a:pathLst>
                  <a:path w="9" h="15">
                    <a:moveTo>
                      <a:pt x="9" y="3"/>
                    </a:moveTo>
                    <a:cubicBezTo>
                      <a:pt x="9" y="7"/>
                      <a:pt x="9" y="10"/>
                      <a:pt x="7" y="13"/>
                    </a:cubicBezTo>
                    <a:cubicBezTo>
                      <a:pt x="6" y="15"/>
                      <a:pt x="4" y="13"/>
                      <a:pt x="3" y="12"/>
                    </a:cubicBezTo>
                    <a:cubicBezTo>
                      <a:pt x="0" y="9"/>
                      <a:pt x="3" y="6"/>
                      <a:pt x="2" y="3"/>
                    </a:cubicBezTo>
                    <a:cubicBezTo>
                      <a:pt x="4" y="0"/>
                      <a:pt x="8" y="1"/>
                      <a:pt x="9"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8" name="Freeform 304"/>
              <p:cNvSpPr>
                <a:spLocks/>
              </p:cNvSpPr>
              <p:nvPr/>
            </p:nvSpPr>
            <p:spPr bwMode="auto">
              <a:xfrm>
                <a:off x="4797" y="1900"/>
                <a:ext cx="13" cy="17"/>
              </a:xfrm>
              <a:custGeom>
                <a:avLst/>
                <a:gdLst>
                  <a:gd name="T0" fmla="*/ 7 w 9"/>
                  <a:gd name="T1" fmla="*/ 3 h 12"/>
                  <a:gd name="T2" fmla="*/ 5 w 9"/>
                  <a:gd name="T3" fmla="*/ 12 h 12"/>
                  <a:gd name="T4" fmla="*/ 0 w 9"/>
                  <a:gd name="T5" fmla="*/ 9 h 12"/>
                  <a:gd name="T6" fmla="*/ 2 w 9"/>
                  <a:gd name="T7" fmla="*/ 1 h 12"/>
                  <a:gd name="T8" fmla="*/ 7 w 9"/>
                  <a:gd name="T9" fmla="*/ 3 h 12"/>
                </a:gdLst>
                <a:ahLst/>
                <a:cxnLst>
                  <a:cxn ang="0">
                    <a:pos x="T0" y="T1"/>
                  </a:cxn>
                  <a:cxn ang="0">
                    <a:pos x="T2" y="T3"/>
                  </a:cxn>
                  <a:cxn ang="0">
                    <a:pos x="T4" y="T5"/>
                  </a:cxn>
                  <a:cxn ang="0">
                    <a:pos x="T6" y="T7"/>
                  </a:cxn>
                  <a:cxn ang="0">
                    <a:pos x="T8" y="T9"/>
                  </a:cxn>
                </a:cxnLst>
                <a:rect l="0" t="0" r="r" b="b"/>
                <a:pathLst>
                  <a:path w="9" h="12">
                    <a:moveTo>
                      <a:pt x="7" y="3"/>
                    </a:moveTo>
                    <a:cubicBezTo>
                      <a:pt x="7" y="6"/>
                      <a:pt x="9" y="11"/>
                      <a:pt x="5" y="12"/>
                    </a:cubicBezTo>
                    <a:cubicBezTo>
                      <a:pt x="3" y="12"/>
                      <a:pt x="1" y="11"/>
                      <a:pt x="0" y="9"/>
                    </a:cubicBezTo>
                    <a:cubicBezTo>
                      <a:pt x="0" y="6"/>
                      <a:pt x="0" y="2"/>
                      <a:pt x="2" y="1"/>
                    </a:cubicBezTo>
                    <a:cubicBezTo>
                      <a:pt x="4" y="1"/>
                      <a:pt x="7" y="0"/>
                      <a:pt x="7"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9" name="Freeform 305"/>
              <p:cNvSpPr>
                <a:spLocks/>
              </p:cNvSpPr>
              <p:nvPr/>
            </p:nvSpPr>
            <p:spPr bwMode="auto">
              <a:xfrm>
                <a:off x="4879" y="1906"/>
                <a:ext cx="17" cy="21"/>
              </a:xfrm>
              <a:custGeom>
                <a:avLst/>
                <a:gdLst>
                  <a:gd name="T0" fmla="*/ 10 w 12"/>
                  <a:gd name="T1" fmla="*/ 4 h 15"/>
                  <a:gd name="T2" fmla="*/ 6 w 12"/>
                  <a:gd name="T3" fmla="*/ 15 h 15"/>
                  <a:gd name="T4" fmla="*/ 1 w 12"/>
                  <a:gd name="T5" fmla="*/ 11 h 15"/>
                  <a:gd name="T6" fmla="*/ 7 w 12"/>
                  <a:gd name="T7" fmla="*/ 1 h 15"/>
                  <a:gd name="T8" fmla="*/ 10 w 12"/>
                  <a:gd name="T9" fmla="*/ 4 h 15"/>
                </a:gdLst>
                <a:ahLst/>
                <a:cxnLst>
                  <a:cxn ang="0">
                    <a:pos x="T0" y="T1"/>
                  </a:cxn>
                  <a:cxn ang="0">
                    <a:pos x="T2" y="T3"/>
                  </a:cxn>
                  <a:cxn ang="0">
                    <a:pos x="T4" y="T5"/>
                  </a:cxn>
                  <a:cxn ang="0">
                    <a:pos x="T6" y="T7"/>
                  </a:cxn>
                  <a:cxn ang="0">
                    <a:pos x="T8" y="T9"/>
                  </a:cxn>
                </a:cxnLst>
                <a:rect l="0" t="0" r="r" b="b"/>
                <a:pathLst>
                  <a:path w="12" h="15">
                    <a:moveTo>
                      <a:pt x="10" y="4"/>
                    </a:moveTo>
                    <a:cubicBezTo>
                      <a:pt x="9" y="7"/>
                      <a:pt x="12" y="14"/>
                      <a:pt x="6" y="15"/>
                    </a:cubicBezTo>
                    <a:cubicBezTo>
                      <a:pt x="4" y="15"/>
                      <a:pt x="1" y="14"/>
                      <a:pt x="1" y="11"/>
                    </a:cubicBezTo>
                    <a:cubicBezTo>
                      <a:pt x="3" y="8"/>
                      <a:pt x="0" y="0"/>
                      <a:pt x="7" y="1"/>
                    </a:cubicBezTo>
                    <a:cubicBezTo>
                      <a:pt x="9" y="1"/>
                      <a:pt x="10" y="3"/>
                      <a:pt x="10" y="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0" name="Freeform 306"/>
              <p:cNvSpPr>
                <a:spLocks/>
              </p:cNvSpPr>
              <p:nvPr/>
            </p:nvSpPr>
            <p:spPr bwMode="auto">
              <a:xfrm>
                <a:off x="4760" y="1930"/>
                <a:ext cx="16" cy="23"/>
              </a:xfrm>
              <a:custGeom>
                <a:avLst/>
                <a:gdLst>
                  <a:gd name="T0" fmla="*/ 9 w 11"/>
                  <a:gd name="T1" fmla="*/ 2 h 16"/>
                  <a:gd name="T2" fmla="*/ 6 w 11"/>
                  <a:gd name="T3" fmla="*/ 15 h 16"/>
                  <a:gd name="T4" fmla="*/ 0 w 11"/>
                  <a:gd name="T5" fmla="*/ 12 h 16"/>
                  <a:gd name="T6" fmla="*/ 4 w 11"/>
                  <a:gd name="T7" fmla="*/ 1 h 16"/>
                  <a:gd name="T8" fmla="*/ 9 w 11"/>
                  <a:gd name="T9" fmla="*/ 2 h 16"/>
                </a:gdLst>
                <a:ahLst/>
                <a:cxnLst>
                  <a:cxn ang="0">
                    <a:pos x="T0" y="T1"/>
                  </a:cxn>
                  <a:cxn ang="0">
                    <a:pos x="T2" y="T3"/>
                  </a:cxn>
                  <a:cxn ang="0">
                    <a:pos x="T4" y="T5"/>
                  </a:cxn>
                  <a:cxn ang="0">
                    <a:pos x="T6" y="T7"/>
                  </a:cxn>
                  <a:cxn ang="0">
                    <a:pos x="T8" y="T9"/>
                  </a:cxn>
                </a:cxnLst>
                <a:rect l="0" t="0" r="r" b="b"/>
                <a:pathLst>
                  <a:path w="11" h="16">
                    <a:moveTo>
                      <a:pt x="9" y="2"/>
                    </a:moveTo>
                    <a:cubicBezTo>
                      <a:pt x="8" y="6"/>
                      <a:pt x="11" y="13"/>
                      <a:pt x="6" y="15"/>
                    </a:cubicBezTo>
                    <a:cubicBezTo>
                      <a:pt x="3" y="16"/>
                      <a:pt x="1" y="14"/>
                      <a:pt x="0" y="12"/>
                    </a:cubicBezTo>
                    <a:cubicBezTo>
                      <a:pt x="1" y="8"/>
                      <a:pt x="1" y="3"/>
                      <a:pt x="4" y="1"/>
                    </a:cubicBezTo>
                    <a:cubicBezTo>
                      <a:pt x="6" y="1"/>
                      <a:pt x="8" y="0"/>
                      <a:pt x="9"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1" name="Freeform 307"/>
              <p:cNvSpPr>
                <a:spLocks/>
              </p:cNvSpPr>
              <p:nvPr/>
            </p:nvSpPr>
            <p:spPr bwMode="auto">
              <a:xfrm>
                <a:off x="4896" y="1937"/>
                <a:ext cx="16" cy="20"/>
              </a:xfrm>
              <a:custGeom>
                <a:avLst/>
                <a:gdLst>
                  <a:gd name="T0" fmla="*/ 11 w 11"/>
                  <a:gd name="T1" fmla="*/ 7 h 14"/>
                  <a:gd name="T2" fmla="*/ 7 w 11"/>
                  <a:gd name="T3" fmla="*/ 13 h 14"/>
                  <a:gd name="T4" fmla="*/ 1 w 11"/>
                  <a:gd name="T5" fmla="*/ 10 h 14"/>
                  <a:gd name="T6" fmla="*/ 6 w 11"/>
                  <a:gd name="T7" fmla="*/ 1 h 14"/>
                  <a:gd name="T8" fmla="*/ 11 w 11"/>
                  <a:gd name="T9" fmla="*/ 7 h 14"/>
                </a:gdLst>
                <a:ahLst/>
                <a:cxnLst>
                  <a:cxn ang="0">
                    <a:pos x="T0" y="T1"/>
                  </a:cxn>
                  <a:cxn ang="0">
                    <a:pos x="T2" y="T3"/>
                  </a:cxn>
                  <a:cxn ang="0">
                    <a:pos x="T4" y="T5"/>
                  </a:cxn>
                  <a:cxn ang="0">
                    <a:pos x="T6" y="T7"/>
                  </a:cxn>
                  <a:cxn ang="0">
                    <a:pos x="T8" y="T9"/>
                  </a:cxn>
                </a:cxnLst>
                <a:rect l="0" t="0" r="r" b="b"/>
                <a:pathLst>
                  <a:path w="11" h="14">
                    <a:moveTo>
                      <a:pt x="11" y="7"/>
                    </a:moveTo>
                    <a:cubicBezTo>
                      <a:pt x="11" y="10"/>
                      <a:pt x="9" y="12"/>
                      <a:pt x="7" y="13"/>
                    </a:cubicBezTo>
                    <a:cubicBezTo>
                      <a:pt x="4" y="14"/>
                      <a:pt x="2" y="12"/>
                      <a:pt x="1" y="10"/>
                    </a:cubicBezTo>
                    <a:cubicBezTo>
                      <a:pt x="3" y="6"/>
                      <a:pt x="0" y="0"/>
                      <a:pt x="6" y="1"/>
                    </a:cubicBezTo>
                    <a:cubicBezTo>
                      <a:pt x="10" y="0"/>
                      <a:pt x="9" y="5"/>
                      <a:pt x="11"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2" name="Freeform 308"/>
              <p:cNvSpPr>
                <a:spLocks/>
              </p:cNvSpPr>
              <p:nvPr/>
            </p:nvSpPr>
            <p:spPr bwMode="auto">
              <a:xfrm>
                <a:off x="4805" y="1937"/>
                <a:ext cx="16" cy="23"/>
              </a:xfrm>
              <a:custGeom>
                <a:avLst/>
                <a:gdLst>
                  <a:gd name="T0" fmla="*/ 9 w 11"/>
                  <a:gd name="T1" fmla="*/ 3 h 16"/>
                  <a:gd name="T2" fmla="*/ 6 w 11"/>
                  <a:gd name="T3" fmla="*/ 15 h 16"/>
                  <a:gd name="T4" fmla="*/ 1 w 11"/>
                  <a:gd name="T5" fmla="*/ 11 h 16"/>
                  <a:gd name="T6" fmla="*/ 3 w 11"/>
                  <a:gd name="T7" fmla="*/ 1 h 16"/>
                  <a:gd name="T8" fmla="*/ 9 w 11"/>
                  <a:gd name="T9" fmla="*/ 3 h 16"/>
                </a:gdLst>
                <a:ahLst/>
                <a:cxnLst>
                  <a:cxn ang="0">
                    <a:pos x="T0" y="T1"/>
                  </a:cxn>
                  <a:cxn ang="0">
                    <a:pos x="T2" y="T3"/>
                  </a:cxn>
                  <a:cxn ang="0">
                    <a:pos x="T4" y="T5"/>
                  </a:cxn>
                  <a:cxn ang="0">
                    <a:pos x="T6" y="T7"/>
                  </a:cxn>
                  <a:cxn ang="0">
                    <a:pos x="T8" y="T9"/>
                  </a:cxn>
                </a:cxnLst>
                <a:rect l="0" t="0" r="r" b="b"/>
                <a:pathLst>
                  <a:path w="11" h="16">
                    <a:moveTo>
                      <a:pt x="9" y="3"/>
                    </a:moveTo>
                    <a:cubicBezTo>
                      <a:pt x="8" y="6"/>
                      <a:pt x="11" y="13"/>
                      <a:pt x="6" y="15"/>
                    </a:cubicBezTo>
                    <a:cubicBezTo>
                      <a:pt x="4" y="16"/>
                      <a:pt x="1" y="13"/>
                      <a:pt x="1" y="11"/>
                    </a:cubicBezTo>
                    <a:cubicBezTo>
                      <a:pt x="2" y="8"/>
                      <a:pt x="0" y="4"/>
                      <a:pt x="3" y="1"/>
                    </a:cubicBezTo>
                    <a:cubicBezTo>
                      <a:pt x="5" y="2"/>
                      <a:pt x="8" y="0"/>
                      <a:pt x="9"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3" name="Freeform 309"/>
              <p:cNvSpPr>
                <a:spLocks/>
              </p:cNvSpPr>
              <p:nvPr/>
            </p:nvSpPr>
            <p:spPr bwMode="auto">
              <a:xfrm>
                <a:off x="4839" y="1939"/>
                <a:ext cx="17" cy="24"/>
              </a:xfrm>
              <a:custGeom>
                <a:avLst/>
                <a:gdLst>
                  <a:gd name="T0" fmla="*/ 9 w 12"/>
                  <a:gd name="T1" fmla="*/ 1 h 17"/>
                  <a:gd name="T2" fmla="*/ 8 w 12"/>
                  <a:gd name="T3" fmla="*/ 17 h 17"/>
                  <a:gd name="T4" fmla="*/ 3 w 12"/>
                  <a:gd name="T5" fmla="*/ 13 h 17"/>
                  <a:gd name="T6" fmla="*/ 6 w 12"/>
                  <a:gd name="T7" fmla="*/ 0 h 17"/>
                  <a:gd name="T8" fmla="*/ 9 w 12"/>
                  <a:gd name="T9" fmla="*/ 1 h 17"/>
                </a:gdLst>
                <a:ahLst/>
                <a:cxnLst>
                  <a:cxn ang="0">
                    <a:pos x="T0" y="T1"/>
                  </a:cxn>
                  <a:cxn ang="0">
                    <a:pos x="T2" y="T3"/>
                  </a:cxn>
                  <a:cxn ang="0">
                    <a:pos x="T4" y="T5"/>
                  </a:cxn>
                  <a:cxn ang="0">
                    <a:pos x="T6" y="T7"/>
                  </a:cxn>
                  <a:cxn ang="0">
                    <a:pos x="T8" y="T9"/>
                  </a:cxn>
                </a:cxnLst>
                <a:rect l="0" t="0" r="r" b="b"/>
                <a:pathLst>
                  <a:path w="12" h="17">
                    <a:moveTo>
                      <a:pt x="9" y="1"/>
                    </a:moveTo>
                    <a:cubicBezTo>
                      <a:pt x="9" y="6"/>
                      <a:pt x="12" y="12"/>
                      <a:pt x="8" y="17"/>
                    </a:cubicBezTo>
                    <a:cubicBezTo>
                      <a:pt x="5" y="17"/>
                      <a:pt x="4" y="15"/>
                      <a:pt x="3" y="13"/>
                    </a:cubicBezTo>
                    <a:cubicBezTo>
                      <a:pt x="4" y="9"/>
                      <a:pt x="0" y="1"/>
                      <a:pt x="6" y="0"/>
                    </a:cubicBezTo>
                    <a:cubicBezTo>
                      <a:pt x="7" y="0"/>
                      <a:pt x="8" y="1"/>
                      <a:pt x="9"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4" name="Freeform 310"/>
              <p:cNvSpPr>
                <a:spLocks/>
              </p:cNvSpPr>
              <p:nvPr/>
            </p:nvSpPr>
            <p:spPr bwMode="auto">
              <a:xfrm>
                <a:off x="4917" y="1953"/>
                <a:ext cx="13" cy="18"/>
              </a:xfrm>
              <a:custGeom>
                <a:avLst/>
                <a:gdLst>
                  <a:gd name="T0" fmla="*/ 9 w 9"/>
                  <a:gd name="T1" fmla="*/ 7 h 13"/>
                  <a:gd name="T2" fmla="*/ 7 w 9"/>
                  <a:gd name="T3" fmla="*/ 12 h 13"/>
                  <a:gd name="T4" fmla="*/ 2 w 9"/>
                  <a:gd name="T5" fmla="*/ 8 h 13"/>
                  <a:gd name="T6" fmla="*/ 4 w 9"/>
                  <a:gd name="T7" fmla="*/ 1 h 13"/>
                  <a:gd name="T8" fmla="*/ 9 w 9"/>
                  <a:gd name="T9" fmla="*/ 7 h 13"/>
                </a:gdLst>
                <a:ahLst/>
                <a:cxnLst>
                  <a:cxn ang="0">
                    <a:pos x="T0" y="T1"/>
                  </a:cxn>
                  <a:cxn ang="0">
                    <a:pos x="T2" y="T3"/>
                  </a:cxn>
                  <a:cxn ang="0">
                    <a:pos x="T4" y="T5"/>
                  </a:cxn>
                  <a:cxn ang="0">
                    <a:pos x="T6" y="T7"/>
                  </a:cxn>
                  <a:cxn ang="0">
                    <a:pos x="T8" y="T9"/>
                  </a:cxn>
                </a:cxnLst>
                <a:rect l="0" t="0" r="r" b="b"/>
                <a:pathLst>
                  <a:path w="9" h="13">
                    <a:moveTo>
                      <a:pt x="9" y="7"/>
                    </a:moveTo>
                    <a:cubicBezTo>
                      <a:pt x="8" y="9"/>
                      <a:pt x="9" y="12"/>
                      <a:pt x="7" y="12"/>
                    </a:cubicBezTo>
                    <a:cubicBezTo>
                      <a:pt x="4" y="13"/>
                      <a:pt x="2" y="10"/>
                      <a:pt x="2" y="8"/>
                    </a:cubicBezTo>
                    <a:cubicBezTo>
                      <a:pt x="2" y="5"/>
                      <a:pt x="0" y="2"/>
                      <a:pt x="4" y="1"/>
                    </a:cubicBezTo>
                    <a:cubicBezTo>
                      <a:pt x="9" y="0"/>
                      <a:pt x="8" y="5"/>
                      <a:pt x="9"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5" name="Freeform 311"/>
              <p:cNvSpPr>
                <a:spLocks/>
              </p:cNvSpPr>
              <p:nvPr/>
            </p:nvSpPr>
            <p:spPr bwMode="auto">
              <a:xfrm>
                <a:off x="4994" y="767"/>
                <a:ext cx="323" cy="226"/>
              </a:xfrm>
              <a:custGeom>
                <a:avLst/>
                <a:gdLst>
                  <a:gd name="T0" fmla="*/ 222 w 228"/>
                  <a:gd name="T1" fmla="*/ 113 h 159"/>
                  <a:gd name="T2" fmla="*/ 217 w 228"/>
                  <a:gd name="T3" fmla="*/ 99 h 159"/>
                  <a:gd name="T4" fmla="*/ 188 w 228"/>
                  <a:gd name="T5" fmla="*/ 39 h 159"/>
                  <a:gd name="T6" fmla="*/ 183 w 228"/>
                  <a:gd name="T7" fmla="*/ 24 h 159"/>
                  <a:gd name="T8" fmla="*/ 165 w 228"/>
                  <a:gd name="T9" fmla="*/ 6 h 159"/>
                  <a:gd name="T10" fmla="*/ 153 w 228"/>
                  <a:gd name="T11" fmla="*/ 6 h 159"/>
                  <a:gd name="T12" fmla="*/ 154 w 228"/>
                  <a:gd name="T13" fmla="*/ 10 h 159"/>
                  <a:gd name="T14" fmla="*/ 130 w 228"/>
                  <a:gd name="T15" fmla="*/ 4 h 159"/>
                  <a:gd name="T16" fmla="*/ 114 w 228"/>
                  <a:gd name="T17" fmla="*/ 7 h 159"/>
                  <a:gd name="T18" fmla="*/ 85 w 228"/>
                  <a:gd name="T19" fmla="*/ 13 h 159"/>
                  <a:gd name="T20" fmla="*/ 52 w 228"/>
                  <a:gd name="T21" fmla="*/ 42 h 159"/>
                  <a:gd name="T22" fmla="*/ 29 w 228"/>
                  <a:gd name="T23" fmla="*/ 74 h 159"/>
                  <a:gd name="T24" fmla="*/ 5 w 228"/>
                  <a:gd name="T25" fmla="*/ 126 h 159"/>
                  <a:gd name="T26" fmla="*/ 8 w 228"/>
                  <a:gd name="T27" fmla="*/ 155 h 159"/>
                  <a:gd name="T28" fmla="*/ 48 w 228"/>
                  <a:gd name="T29" fmla="*/ 157 h 159"/>
                  <a:gd name="T30" fmla="*/ 76 w 228"/>
                  <a:gd name="T31" fmla="*/ 157 h 159"/>
                  <a:gd name="T32" fmla="*/ 118 w 228"/>
                  <a:gd name="T33" fmla="*/ 153 h 159"/>
                  <a:gd name="T34" fmla="*/ 123 w 228"/>
                  <a:gd name="T35" fmla="*/ 159 h 159"/>
                  <a:gd name="T36" fmla="*/ 155 w 228"/>
                  <a:gd name="T37" fmla="*/ 157 h 159"/>
                  <a:gd name="T38" fmla="*/ 224 w 228"/>
                  <a:gd name="T39" fmla="*/ 155 h 159"/>
                  <a:gd name="T40" fmla="*/ 228 w 228"/>
                  <a:gd name="T41" fmla="*/ 151 h 159"/>
                  <a:gd name="T42" fmla="*/ 222 w 228"/>
                  <a:gd name="T43" fmla="*/ 11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8" h="159">
                    <a:moveTo>
                      <a:pt x="222" y="113"/>
                    </a:moveTo>
                    <a:cubicBezTo>
                      <a:pt x="217" y="110"/>
                      <a:pt x="217" y="105"/>
                      <a:pt x="217" y="99"/>
                    </a:cubicBezTo>
                    <a:cubicBezTo>
                      <a:pt x="209" y="79"/>
                      <a:pt x="204" y="56"/>
                      <a:pt x="188" y="39"/>
                    </a:cubicBezTo>
                    <a:cubicBezTo>
                      <a:pt x="191" y="33"/>
                      <a:pt x="188" y="28"/>
                      <a:pt x="183" y="24"/>
                    </a:cubicBezTo>
                    <a:cubicBezTo>
                      <a:pt x="171" y="24"/>
                      <a:pt x="175" y="10"/>
                      <a:pt x="165" y="6"/>
                    </a:cubicBezTo>
                    <a:cubicBezTo>
                      <a:pt x="162" y="4"/>
                      <a:pt x="156" y="4"/>
                      <a:pt x="153" y="6"/>
                    </a:cubicBezTo>
                    <a:cubicBezTo>
                      <a:pt x="153" y="8"/>
                      <a:pt x="154" y="8"/>
                      <a:pt x="154" y="10"/>
                    </a:cubicBezTo>
                    <a:cubicBezTo>
                      <a:pt x="146" y="8"/>
                      <a:pt x="135" y="15"/>
                      <a:pt x="130" y="4"/>
                    </a:cubicBezTo>
                    <a:cubicBezTo>
                      <a:pt x="125" y="4"/>
                      <a:pt x="117" y="0"/>
                      <a:pt x="114" y="7"/>
                    </a:cubicBezTo>
                    <a:cubicBezTo>
                      <a:pt x="103" y="7"/>
                      <a:pt x="94" y="11"/>
                      <a:pt x="85" y="13"/>
                    </a:cubicBezTo>
                    <a:cubicBezTo>
                      <a:pt x="72" y="21"/>
                      <a:pt x="55" y="25"/>
                      <a:pt x="52" y="42"/>
                    </a:cubicBezTo>
                    <a:cubicBezTo>
                      <a:pt x="42" y="50"/>
                      <a:pt x="32" y="63"/>
                      <a:pt x="29" y="74"/>
                    </a:cubicBezTo>
                    <a:cubicBezTo>
                      <a:pt x="19" y="91"/>
                      <a:pt x="13" y="109"/>
                      <a:pt x="5" y="126"/>
                    </a:cubicBezTo>
                    <a:cubicBezTo>
                      <a:pt x="9" y="135"/>
                      <a:pt x="0" y="147"/>
                      <a:pt x="8" y="155"/>
                    </a:cubicBezTo>
                    <a:cubicBezTo>
                      <a:pt x="21" y="153"/>
                      <a:pt x="35" y="155"/>
                      <a:pt x="48" y="157"/>
                    </a:cubicBezTo>
                    <a:cubicBezTo>
                      <a:pt x="56" y="152"/>
                      <a:pt x="67" y="155"/>
                      <a:pt x="76" y="157"/>
                    </a:cubicBezTo>
                    <a:cubicBezTo>
                      <a:pt x="88" y="153"/>
                      <a:pt x="105" y="153"/>
                      <a:pt x="118" y="153"/>
                    </a:cubicBezTo>
                    <a:cubicBezTo>
                      <a:pt x="123" y="159"/>
                      <a:pt x="123" y="159"/>
                      <a:pt x="123" y="159"/>
                    </a:cubicBezTo>
                    <a:cubicBezTo>
                      <a:pt x="134" y="158"/>
                      <a:pt x="145" y="150"/>
                      <a:pt x="155" y="157"/>
                    </a:cubicBezTo>
                    <a:cubicBezTo>
                      <a:pt x="224" y="155"/>
                      <a:pt x="224" y="155"/>
                      <a:pt x="224" y="155"/>
                    </a:cubicBezTo>
                    <a:cubicBezTo>
                      <a:pt x="228" y="151"/>
                      <a:pt x="228" y="151"/>
                      <a:pt x="228" y="151"/>
                    </a:cubicBezTo>
                    <a:cubicBezTo>
                      <a:pt x="226" y="138"/>
                      <a:pt x="223" y="126"/>
                      <a:pt x="222" y="113"/>
                    </a:cubicBezTo>
                    <a:close/>
                  </a:path>
                </a:pathLst>
              </a:custGeom>
              <a:solidFill>
                <a:srgbClr val="80C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6" name="Freeform 312"/>
              <p:cNvSpPr>
                <a:spLocks/>
              </p:cNvSpPr>
              <p:nvPr/>
            </p:nvSpPr>
            <p:spPr bwMode="auto">
              <a:xfrm>
                <a:off x="5161" y="817"/>
                <a:ext cx="13" cy="20"/>
              </a:xfrm>
              <a:custGeom>
                <a:avLst/>
                <a:gdLst>
                  <a:gd name="T0" fmla="*/ 9 w 9"/>
                  <a:gd name="T1" fmla="*/ 3 h 14"/>
                  <a:gd name="T2" fmla="*/ 7 w 9"/>
                  <a:gd name="T3" fmla="*/ 13 h 14"/>
                  <a:gd name="T4" fmla="*/ 2 w 9"/>
                  <a:gd name="T5" fmla="*/ 12 h 14"/>
                  <a:gd name="T6" fmla="*/ 2 w 9"/>
                  <a:gd name="T7" fmla="*/ 2 h 14"/>
                  <a:gd name="T8" fmla="*/ 9 w 9"/>
                  <a:gd name="T9" fmla="*/ 3 h 14"/>
                </a:gdLst>
                <a:ahLst/>
                <a:cxnLst>
                  <a:cxn ang="0">
                    <a:pos x="T0" y="T1"/>
                  </a:cxn>
                  <a:cxn ang="0">
                    <a:pos x="T2" y="T3"/>
                  </a:cxn>
                  <a:cxn ang="0">
                    <a:pos x="T4" y="T5"/>
                  </a:cxn>
                  <a:cxn ang="0">
                    <a:pos x="T6" y="T7"/>
                  </a:cxn>
                  <a:cxn ang="0">
                    <a:pos x="T8" y="T9"/>
                  </a:cxn>
                </a:cxnLst>
                <a:rect l="0" t="0" r="r" b="b"/>
                <a:pathLst>
                  <a:path w="9" h="14">
                    <a:moveTo>
                      <a:pt x="9" y="3"/>
                    </a:moveTo>
                    <a:cubicBezTo>
                      <a:pt x="9" y="6"/>
                      <a:pt x="8" y="10"/>
                      <a:pt x="7" y="13"/>
                    </a:cubicBezTo>
                    <a:cubicBezTo>
                      <a:pt x="6" y="14"/>
                      <a:pt x="4" y="13"/>
                      <a:pt x="2" y="12"/>
                    </a:cubicBezTo>
                    <a:cubicBezTo>
                      <a:pt x="0" y="9"/>
                      <a:pt x="3" y="6"/>
                      <a:pt x="2" y="2"/>
                    </a:cubicBezTo>
                    <a:cubicBezTo>
                      <a:pt x="3" y="0"/>
                      <a:pt x="8" y="0"/>
                      <a:pt x="9"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7" name="Freeform 313"/>
              <p:cNvSpPr>
                <a:spLocks/>
              </p:cNvSpPr>
              <p:nvPr/>
            </p:nvSpPr>
            <p:spPr bwMode="auto">
              <a:xfrm>
                <a:off x="5126" y="818"/>
                <a:ext cx="13" cy="17"/>
              </a:xfrm>
              <a:custGeom>
                <a:avLst/>
                <a:gdLst>
                  <a:gd name="T0" fmla="*/ 7 w 9"/>
                  <a:gd name="T1" fmla="*/ 2 h 12"/>
                  <a:gd name="T2" fmla="*/ 5 w 9"/>
                  <a:gd name="T3" fmla="*/ 12 h 12"/>
                  <a:gd name="T4" fmla="*/ 0 w 9"/>
                  <a:gd name="T5" fmla="*/ 9 h 12"/>
                  <a:gd name="T6" fmla="*/ 2 w 9"/>
                  <a:gd name="T7" fmla="*/ 0 h 12"/>
                  <a:gd name="T8" fmla="*/ 7 w 9"/>
                  <a:gd name="T9" fmla="*/ 2 h 12"/>
                </a:gdLst>
                <a:ahLst/>
                <a:cxnLst>
                  <a:cxn ang="0">
                    <a:pos x="T0" y="T1"/>
                  </a:cxn>
                  <a:cxn ang="0">
                    <a:pos x="T2" y="T3"/>
                  </a:cxn>
                  <a:cxn ang="0">
                    <a:pos x="T4" y="T5"/>
                  </a:cxn>
                  <a:cxn ang="0">
                    <a:pos x="T6" y="T7"/>
                  </a:cxn>
                  <a:cxn ang="0">
                    <a:pos x="T8" y="T9"/>
                  </a:cxn>
                </a:cxnLst>
                <a:rect l="0" t="0" r="r" b="b"/>
                <a:pathLst>
                  <a:path w="9" h="12">
                    <a:moveTo>
                      <a:pt x="7" y="2"/>
                    </a:moveTo>
                    <a:cubicBezTo>
                      <a:pt x="7" y="6"/>
                      <a:pt x="9" y="10"/>
                      <a:pt x="5" y="12"/>
                    </a:cubicBezTo>
                    <a:cubicBezTo>
                      <a:pt x="3" y="12"/>
                      <a:pt x="1" y="10"/>
                      <a:pt x="0" y="9"/>
                    </a:cubicBezTo>
                    <a:cubicBezTo>
                      <a:pt x="0" y="5"/>
                      <a:pt x="0" y="2"/>
                      <a:pt x="2" y="0"/>
                    </a:cubicBezTo>
                    <a:cubicBezTo>
                      <a:pt x="4" y="0"/>
                      <a:pt x="7"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8" name="Freeform 314"/>
              <p:cNvSpPr>
                <a:spLocks/>
              </p:cNvSpPr>
              <p:nvPr/>
            </p:nvSpPr>
            <p:spPr bwMode="auto">
              <a:xfrm>
                <a:off x="5208" y="824"/>
                <a:ext cx="17" cy="21"/>
              </a:xfrm>
              <a:custGeom>
                <a:avLst/>
                <a:gdLst>
                  <a:gd name="T0" fmla="*/ 10 w 12"/>
                  <a:gd name="T1" fmla="*/ 4 h 15"/>
                  <a:gd name="T2" fmla="*/ 6 w 12"/>
                  <a:gd name="T3" fmla="*/ 14 h 15"/>
                  <a:gd name="T4" fmla="*/ 0 w 12"/>
                  <a:gd name="T5" fmla="*/ 11 h 15"/>
                  <a:gd name="T6" fmla="*/ 7 w 12"/>
                  <a:gd name="T7" fmla="*/ 0 h 15"/>
                  <a:gd name="T8" fmla="*/ 10 w 12"/>
                  <a:gd name="T9" fmla="*/ 4 h 15"/>
                </a:gdLst>
                <a:ahLst/>
                <a:cxnLst>
                  <a:cxn ang="0">
                    <a:pos x="T0" y="T1"/>
                  </a:cxn>
                  <a:cxn ang="0">
                    <a:pos x="T2" y="T3"/>
                  </a:cxn>
                  <a:cxn ang="0">
                    <a:pos x="T4" y="T5"/>
                  </a:cxn>
                  <a:cxn ang="0">
                    <a:pos x="T6" y="T7"/>
                  </a:cxn>
                  <a:cxn ang="0">
                    <a:pos x="T8" y="T9"/>
                  </a:cxn>
                </a:cxnLst>
                <a:rect l="0" t="0" r="r" b="b"/>
                <a:pathLst>
                  <a:path w="12" h="15">
                    <a:moveTo>
                      <a:pt x="10" y="4"/>
                    </a:moveTo>
                    <a:cubicBezTo>
                      <a:pt x="8" y="7"/>
                      <a:pt x="12" y="13"/>
                      <a:pt x="6" y="14"/>
                    </a:cubicBezTo>
                    <a:cubicBezTo>
                      <a:pt x="4" y="15"/>
                      <a:pt x="1" y="14"/>
                      <a:pt x="0" y="11"/>
                    </a:cubicBezTo>
                    <a:cubicBezTo>
                      <a:pt x="3" y="7"/>
                      <a:pt x="0" y="0"/>
                      <a:pt x="7" y="0"/>
                    </a:cubicBezTo>
                    <a:cubicBezTo>
                      <a:pt x="8" y="1"/>
                      <a:pt x="10" y="2"/>
                      <a:pt x="10" y="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9" name="Freeform 315"/>
              <p:cNvSpPr>
                <a:spLocks/>
              </p:cNvSpPr>
              <p:nvPr/>
            </p:nvSpPr>
            <p:spPr bwMode="auto">
              <a:xfrm>
                <a:off x="5089" y="848"/>
                <a:ext cx="16" cy="21"/>
              </a:xfrm>
              <a:custGeom>
                <a:avLst/>
                <a:gdLst>
                  <a:gd name="T0" fmla="*/ 9 w 11"/>
                  <a:gd name="T1" fmla="*/ 2 h 15"/>
                  <a:gd name="T2" fmla="*/ 6 w 11"/>
                  <a:gd name="T3" fmla="*/ 15 h 15"/>
                  <a:gd name="T4" fmla="*/ 0 w 11"/>
                  <a:gd name="T5" fmla="*/ 11 h 15"/>
                  <a:gd name="T6" fmla="*/ 4 w 11"/>
                  <a:gd name="T7" fmla="*/ 0 h 15"/>
                  <a:gd name="T8" fmla="*/ 9 w 11"/>
                  <a:gd name="T9" fmla="*/ 2 h 15"/>
                </a:gdLst>
                <a:ahLst/>
                <a:cxnLst>
                  <a:cxn ang="0">
                    <a:pos x="T0" y="T1"/>
                  </a:cxn>
                  <a:cxn ang="0">
                    <a:pos x="T2" y="T3"/>
                  </a:cxn>
                  <a:cxn ang="0">
                    <a:pos x="T4" y="T5"/>
                  </a:cxn>
                  <a:cxn ang="0">
                    <a:pos x="T6" y="T7"/>
                  </a:cxn>
                  <a:cxn ang="0">
                    <a:pos x="T8" y="T9"/>
                  </a:cxn>
                </a:cxnLst>
                <a:rect l="0" t="0" r="r" b="b"/>
                <a:pathLst>
                  <a:path w="11" h="15">
                    <a:moveTo>
                      <a:pt x="9" y="2"/>
                    </a:moveTo>
                    <a:cubicBezTo>
                      <a:pt x="7" y="6"/>
                      <a:pt x="11" y="12"/>
                      <a:pt x="6" y="15"/>
                    </a:cubicBezTo>
                    <a:cubicBezTo>
                      <a:pt x="3" y="15"/>
                      <a:pt x="1" y="13"/>
                      <a:pt x="0" y="11"/>
                    </a:cubicBezTo>
                    <a:cubicBezTo>
                      <a:pt x="1" y="7"/>
                      <a:pt x="1" y="3"/>
                      <a:pt x="4" y="0"/>
                    </a:cubicBezTo>
                    <a:cubicBezTo>
                      <a:pt x="6" y="0"/>
                      <a:pt x="8" y="0"/>
                      <a:pt x="9"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0" name="Freeform 316"/>
              <p:cNvSpPr>
                <a:spLocks/>
              </p:cNvSpPr>
              <p:nvPr/>
            </p:nvSpPr>
            <p:spPr bwMode="auto">
              <a:xfrm>
                <a:off x="5225" y="855"/>
                <a:ext cx="16" cy="19"/>
              </a:xfrm>
              <a:custGeom>
                <a:avLst/>
                <a:gdLst>
                  <a:gd name="T0" fmla="*/ 11 w 11"/>
                  <a:gd name="T1" fmla="*/ 7 h 13"/>
                  <a:gd name="T2" fmla="*/ 6 w 11"/>
                  <a:gd name="T3" fmla="*/ 13 h 13"/>
                  <a:gd name="T4" fmla="*/ 1 w 11"/>
                  <a:gd name="T5" fmla="*/ 9 h 13"/>
                  <a:gd name="T6" fmla="*/ 6 w 11"/>
                  <a:gd name="T7" fmla="*/ 0 h 13"/>
                  <a:gd name="T8" fmla="*/ 11 w 11"/>
                  <a:gd name="T9" fmla="*/ 7 h 13"/>
                </a:gdLst>
                <a:ahLst/>
                <a:cxnLst>
                  <a:cxn ang="0">
                    <a:pos x="T0" y="T1"/>
                  </a:cxn>
                  <a:cxn ang="0">
                    <a:pos x="T2" y="T3"/>
                  </a:cxn>
                  <a:cxn ang="0">
                    <a:pos x="T4" y="T5"/>
                  </a:cxn>
                  <a:cxn ang="0">
                    <a:pos x="T6" y="T7"/>
                  </a:cxn>
                  <a:cxn ang="0">
                    <a:pos x="T8" y="T9"/>
                  </a:cxn>
                </a:cxnLst>
                <a:rect l="0" t="0" r="r" b="b"/>
                <a:pathLst>
                  <a:path w="11" h="13">
                    <a:moveTo>
                      <a:pt x="11" y="7"/>
                    </a:moveTo>
                    <a:cubicBezTo>
                      <a:pt x="10" y="9"/>
                      <a:pt x="9" y="11"/>
                      <a:pt x="6" y="13"/>
                    </a:cubicBezTo>
                    <a:cubicBezTo>
                      <a:pt x="4" y="13"/>
                      <a:pt x="2" y="11"/>
                      <a:pt x="1" y="9"/>
                    </a:cubicBezTo>
                    <a:cubicBezTo>
                      <a:pt x="2" y="5"/>
                      <a:pt x="0" y="0"/>
                      <a:pt x="6" y="0"/>
                    </a:cubicBezTo>
                    <a:cubicBezTo>
                      <a:pt x="10" y="0"/>
                      <a:pt x="9" y="5"/>
                      <a:pt x="11"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1" name="Freeform 317"/>
              <p:cNvSpPr>
                <a:spLocks/>
              </p:cNvSpPr>
              <p:nvPr/>
            </p:nvSpPr>
            <p:spPr bwMode="auto">
              <a:xfrm>
                <a:off x="5134" y="854"/>
                <a:ext cx="16" cy="22"/>
              </a:xfrm>
              <a:custGeom>
                <a:avLst/>
                <a:gdLst>
                  <a:gd name="T0" fmla="*/ 9 w 11"/>
                  <a:gd name="T1" fmla="*/ 3 h 16"/>
                  <a:gd name="T2" fmla="*/ 6 w 11"/>
                  <a:gd name="T3" fmla="*/ 16 h 16"/>
                  <a:gd name="T4" fmla="*/ 1 w 11"/>
                  <a:gd name="T5" fmla="*/ 12 h 16"/>
                  <a:gd name="T6" fmla="*/ 3 w 11"/>
                  <a:gd name="T7" fmla="*/ 2 h 16"/>
                  <a:gd name="T8" fmla="*/ 9 w 11"/>
                  <a:gd name="T9" fmla="*/ 3 h 16"/>
                </a:gdLst>
                <a:ahLst/>
                <a:cxnLst>
                  <a:cxn ang="0">
                    <a:pos x="T0" y="T1"/>
                  </a:cxn>
                  <a:cxn ang="0">
                    <a:pos x="T2" y="T3"/>
                  </a:cxn>
                  <a:cxn ang="0">
                    <a:pos x="T4" y="T5"/>
                  </a:cxn>
                  <a:cxn ang="0">
                    <a:pos x="T6" y="T7"/>
                  </a:cxn>
                  <a:cxn ang="0">
                    <a:pos x="T8" y="T9"/>
                  </a:cxn>
                </a:cxnLst>
                <a:rect l="0" t="0" r="r" b="b"/>
                <a:pathLst>
                  <a:path w="11" h="16">
                    <a:moveTo>
                      <a:pt x="9" y="3"/>
                    </a:moveTo>
                    <a:cubicBezTo>
                      <a:pt x="8" y="7"/>
                      <a:pt x="11" y="14"/>
                      <a:pt x="6" y="16"/>
                    </a:cubicBezTo>
                    <a:cubicBezTo>
                      <a:pt x="4" y="16"/>
                      <a:pt x="1" y="14"/>
                      <a:pt x="1" y="12"/>
                    </a:cubicBezTo>
                    <a:cubicBezTo>
                      <a:pt x="2" y="8"/>
                      <a:pt x="0" y="4"/>
                      <a:pt x="3" y="2"/>
                    </a:cubicBezTo>
                    <a:cubicBezTo>
                      <a:pt x="5" y="2"/>
                      <a:pt x="8" y="0"/>
                      <a:pt x="9"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2" name="Freeform 318"/>
              <p:cNvSpPr>
                <a:spLocks/>
              </p:cNvSpPr>
              <p:nvPr/>
            </p:nvSpPr>
            <p:spPr bwMode="auto">
              <a:xfrm>
                <a:off x="5168" y="857"/>
                <a:ext cx="17" cy="24"/>
              </a:xfrm>
              <a:custGeom>
                <a:avLst/>
                <a:gdLst>
                  <a:gd name="T0" fmla="*/ 8 w 12"/>
                  <a:gd name="T1" fmla="*/ 0 h 17"/>
                  <a:gd name="T2" fmla="*/ 8 w 12"/>
                  <a:gd name="T3" fmla="*/ 16 h 17"/>
                  <a:gd name="T4" fmla="*/ 3 w 12"/>
                  <a:gd name="T5" fmla="*/ 12 h 17"/>
                  <a:gd name="T6" fmla="*/ 6 w 12"/>
                  <a:gd name="T7" fmla="*/ 0 h 17"/>
                  <a:gd name="T8" fmla="*/ 8 w 12"/>
                  <a:gd name="T9" fmla="*/ 0 h 17"/>
                </a:gdLst>
                <a:ahLst/>
                <a:cxnLst>
                  <a:cxn ang="0">
                    <a:pos x="T0" y="T1"/>
                  </a:cxn>
                  <a:cxn ang="0">
                    <a:pos x="T2" y="T3"/>
                  </a:cxn>
                  <a:cxn ang="0">
                    <a:pos x="T4" y="T5"/>
                  </a:cxn>
                  <a:cxn ang="0">
                    <a:pos x="T6" y="T7"/>
                  </a:cxn>
                  <a:cxn ang="0">
                    <a:pos x="T8" y="T9"/>
                  </a:cxn>
                </a:cxnLst>
                <a:rect l="0" t="0" r="r" b="b"/>
                <a:pathLst>
                  <a:path w="12" h="17">
                    <a:moveTo>
                      <a:pt x="8" y="0"/>
                    </a:moveTo>
                    <a:cubicBezTo>
                      <a:pt x="9" y="5"/>
                      <a:pt x="12" y="12"/>
                      <a:pt x="8" y="16"/>
                    </a:cubicBezTo>
                    <a:cubicBezTo>
                      <a:pt x="5" y="17"/>
                      <a:pt x="4" y="14"/>
                      <a:pt x="3" y="12"/>
                    </a:cubicBezTo>
                    <a:cubicBezTo>
                      <a:pt x="4" y="8"/>
                      <a:pt x="0" y="0"/>
                      <a:pt x="6" y="0"/>
                    </a:cubicBezTo>
                    <a:cubicBezTo>
                      <a:pt x="7" y="0"/>
                      <a:pt x="8" y="0"/>
                      <a:pt x="8"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3" name="Freeform 319"/>
              <p:cNvSpPr>
                <a:spLocks/>
              </p:cNvSpPr>
              <p:nvPr/>
            </p:nvSpPr>
            <p:spPr bwMode="auto">
              <a:xfrm>
                <a:off x="5246" y="869"/>
                <a:ext cx="13" cy="20"/>
              </a:xfrm>
              <a:custGeom>
                <a:avLst/>
                <a:gdLst>
                  <a:gd name="T0" fmla="*/ 9 w 9"/>
                  <a:gd name="T1" fmla="*/ 8 h 14"/>
                  <a:gd name="T2" fmla="*/ 7 w 9"/>
                  <a:gd name="T3" fmla="*/ 13 h 14"/>
                  <a:gd name="T4" fmla="*/ 1 w 9"/>
                  <a:gd name="T5" fmla="*/ 9 h 14"/>
                  <a:gd name="T6" fmla="*/ 3 w 9"/>
                  <a:gd name="T7" fmla="*/ 2 h 14"/>
                  <a:gd name="T8" fmla="*/ 9 w 9"/>
                  <a:gd name="T9" fmla="*/ 8 h 14"/>
                </a:gdLst>
                <a:ahLst/>
                <a:cxnLst>
                  <a:cxn ang="0">
                    <a:pos x="T0" y="T1"/>
                  </a:cxn>
                  <a:cxn ang="0">
                    <a:pos x="T2" y="T3"/>
                  </a:cxn>
                  <a:cxn ang="0">
                    <a:pos x="T4" y="T5"/>
                  </a:cxn>
                  <a:cxn ang="0">
                    <a:pos x="T6" y="T7"/>
                  </a:cxn>
                  <a:cxn ang="0">
                    <a:pos x="T8" y="T9"/>
                  </a:cxn>
                </a:cxnLst>
                <a:rect l="0" t="0" r="r" b="b"/>
                <a:pathLst>
                  <a:path w="9" h="14">
                    <a:moveTo>
                      <a:pt x="9" y="8"/>
                    </a:moveTo>
                    <a:cubicBezTo>
                      <a:pt x="8" y="10"/>
                      <a:pt x="9" y="12"/>
                      <a:pt x="7" y="13"/>
                    </a:cubicBezTo>
                    <a:cubicBezTo>
                      <a:pt x="3" y="14"/>
                      <a:pt x="2" y="11"/>
                      <a:pt x="1" y="9"/>
                    </a:cubicBezTo>
                    <a:cubicBezTo>
                      <a:pt x="2" y="5"/>
                      <a:pt x="0" y="2"/>
                      <a:pt x="3" y="2"/>
                    </a:cubicBezTo>
                    <a:cubicBezTo>
                      <a:pt x="9" y="0"/>
                      <a:pt x="8" y="5"/>
                      <a:pt x="9" y="8"/>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4" name="Freeform 320"/>
              <p:cNvSpPr>
                <a:spLocks/>
              </p:cNvSpPr>
              <p:nvPr/>
            </p:nvSpPr>
            <p:spPr bwMode="auto">
              <a:xfrm>
                <a:off x="4656" y="1237"/>
                <a:ext cx="497" cy="283"/>
              </a:xfrm>
              <a:custGeom>
                <a:avLst/>
                <a:gdLst>
                  <a:gd name="T0" fmla="*/ 346 w 350"/>
                  <a:gd name="T1" fmla="*/ 180 h 200"/>
                  <a:gd name="T2" fmla="*/ 344 w 350"/>
                  <a:gd name="T3" fmla="*/ 166 h 200"/>
                  <a:gd name="T4" fmla="*/ 341 w 350"/>
                  <a:gd name="T5" fmla="*/ 150 h 200"/>
                  <a:gd name="T6" fmla="*/ 341 w 350"/>
                  <a:gd name="T7" fmla="*/ 135 h 200"/>
                  <a:gd name="T8" fmla="*/ 332 w 350"/>
                  <a:gd name="T9" fmla="*/ 115 h 200"/>
                  <a:gd name="T10" fmla="*/ 329 w 350"/>
                  <a:gd name="T11" fmla="*/ 111 h 200"/>
                  <a:gd name="T12" fmla="*/ 301 w 350"/>
                  <a:gd name="T13" fmla="*/ 78 h 200"/>
                  <a:gd name="T14" fmla="*/ 267 w 350"/>
                  <a:gd name="T15" fmla="*/ 65 h 200"/>
                  <a:gd name="T16" fmla="*/ 256 w 350"/>
                  <a:gd name="T17" fmla="*/ 74 h 200"/>
                  <a:gd name="T18" fmla="*/ 222 w 350"/>
                  <a:gd name="T19" fmla="*/ 94 h 200"/>
                  <a:gd name="T20" fmla="*/ 216 w 350"/>
                  <a:gd name="T21" fmla="*/ 84 h 200"/>
                  <a:gd name="T22" fmla="*/ 213 w 350"/>
                  <a:gd name="T23" fmla="*/ 78 h 200"/>
                  <a:gd name="T24" fmla="*/ 190 w 350"/>
                  <a:gd name="T25" fmla="*/ 48 h 200"/>
                  <a:gd name="T26" fmla="*/ 174 w 350"/>
                  <a:gd name="T27" fmla="*/ 30 h 200"/>
                  <a:gd name="T28" fmla="*/ 166 w 350"/>
                  <a:gd name="T29" fmla="*/ 20 h 200"/>
                  <a:gd name="T30" fmla="*/ 146 w 350"/>
                  <a:gd name="T31" fmla="*/ 11 h 200"/>
                  <a:gd name="T32" fmla="*/ 102 w 350"/>
                  <a:gd name="T33" fmla="*/ 3 h 200"/>
                  <a:gd name="T34" fmla="*/ 70 w 350"/>
                  <a:gd name="T35" fmla="*/ 17 h 200"/>
                  <a:gd name="T36" fmla="*/ 66 w 350"/>
                  <a:gd name="T37" fmla="*/ 24 h 200"/>
                  <a:gd name="T38" fmla="*/ 51 w 350"/>
                  <a:gd name="T39" fmla="*/ 40 h 200"/>
                  <a:gd name="T40" fmla="*/ 36 w 350"/>
                  <a:gd name="T41" fmla="*/ 59 h 200"/>
                  <a:gd name="T42" fmla="*/ 23 w 350"/>
                  <a:gd name="T43" fmla="*/ 88 h 200"/>
                  <a:gd name="T44" fmla="*/ 20 w 350"/>
                  <a:gd name="T45" fmla="*/ 93 h 200"/>
                  <a:gd name="T46" fmla="*/ 11 w 350"/>
                  <a:gd name="T47" fmla="*/ 119 h 200"/>
                  <a:gd name="T48" fmla="*/ 9 w 350"/>
                  <a:gd name="T49" fmla="*/ 135 h 200"/>
                  <a:gd name="T50" fmla="*/ 8 w 350"/>
                  <a:gd name="T51" fmla="*/ 149 h 200"/>
                  <a:gd name="T52" fmla="*/ 4 w 350"/>
                  <a:gd name="T53" fmla="*/ 178 h 200"/>
                  <a:gd name="T54" fmla="*/ 5 w 350"/>
                  <a:gd name="T55" fmla="*/ 187 h 200"/>
                  <a:gd name="T56" fmla="*/ 3 w 350"/>
                  <a:gd name="T57" fmla="*/ 191 h 200"/>
                  <a:gd name="T58" fmla="*/ 12 w 350"/>
                  <a:gd name="T59" fmla="*/ 195 h 200"/>
                  <a:gd name="T60" fmla="*/ 53 w 350"/>
                  <a:gd name="T61" fmla="*/ 194 h 200"/>
                  <a:gd name="T62" fmla="*/ 77 w 350"/>
                  <a:gd name="T63" fmla="*/ 196 h 200"/>
                  <a:gd name="T64" fmla="*/ 134 w 350"/>
                  <a:gd name="T65" fmla="*/ 195 h 200"/>
                  <a:gd name="T66" fmla="*/ 162 w 350"/>
                  <a:gd name="T67" fmla="*/ 193 h 200"/>
                  <a:gd name="T68" fmla="*/ 215 w 350"/>
                  <a:gd name="T69" fmla="*/ 193 h 200"/>
                  <a:gd name="T70" fmla="*/ 286 w 350"/>
                  <a:gd name="T71" fmla="*/ 196 h 200"/>
                  <a:gd name="T72" fmla="*/ 312 w 350"/>
                  <a:gd name="T73" fmla="*/ 197 h 200"/>
                  <a:gd name="T74" fmla="*/ 347 w 350"/>
                  <a:gd name="T75" fmla="*/ 189 h 200"/>
                  <a:gd name="T76" fmla="*/ 346 w 350"/>
                  <a:gd name="T77" fmla="*/ 1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0" h="200">
                    <a:moveTo>
                      <a:pt x="346" y="180"/>
                    </a:moveTo>
                    <a:cubicBezTo>
                      <a:pt x="346" y="175"/>
                      <a:pt x="346" y="170"/>
                      <a:pt x="344" y="166"/>
                    </a:cubicBezTo>
                    <a:cubicBezTo>
                      <a:pt x="343" y="160"/>
                      <a:pt x="345" y="154"/>
                      <a:pt x="341" y="150"/>
                    </a:cubicBezTo>
                    <a:cubicBezTo>
                      <a:pt x="342" y="145"/>
                      <a:pt x="340" y="141"/>
                      <a:pt x="341" y="135"/>
                    </a:cubicBezTo>
                    <a:cubicBezTo>
                      <a:pt x="336" y="129"/>
                      <a:pt x="336" y="121"/>
                      <a:pt x="332" y="115"/>
                    </a:cubicBezTo>
                    <a:cubicBezTo>
                      <a:pt x="331" y="113"/>
                      <a:pt x="328" y="113"/>
                      <a:pt x="329" y="111"/>
                    </a:cubicBezTo>
                    <a:cubicBezTo>
                      <a:pt x="318" y="100"/>
                      <a:pt x="316" y="83"/>
                      <a:pt x="301" y="78"/>
                    </a:cubicBezTo>
                    <a:cubicBezTo>
                      <a:pt x="292" y="70"/>
                      <a:pt x="280" y="64"/>
                      <a:pt x="267" y="65"/>
                    </a:cubicBezTo>
                    <a:cubicBezTo>
                      <a:pt x="263" y="67"/>
                      <a:pt x="258" y="69"/>
                      <a:pt x="256" y="74"/>
                    </a:cubicBezTo>
                    <a:cubicBezTo>
                      <a:pt x="244" y="79"/>
                      <a:pt x="231" y="82"/>
                      <a:pt x="222" y="94"/>
                    </a:cubicBezTo>
                    <a:cubicBezTo>
                      <a:pt x="217" y="93"/>
                      <a:pt x="218" y="88"/>
                      <a:pt x="216" y="84"/>
                    </a:cubicBezTo>
                    <a:cubicBezTo>
                      <a:pt x="216" y="81"/>
                      <a:pt x="211" y="81"/>
                      <a:pt x="213" y="78"/>
                    </a:cubicBezTo>
                    <a:cubicBezTo>
                      <a:pt x="207" y="66"/>
                      <a:pt x="200" y="57"/>
                      <a:pt x="190" y="48"/>
                    </a:cubicBezTo>
                    <a:cubicBezTo>
                      <a:pt x="185" y="41"/>
                      <a:pt x="182" y="31"/>
                      <a:pt x="174" y="30"/>
                    </a:cubicBezTo>
                    <a:cubicBezTo>
                      <a:pt x="169" y="28"/>
                      <a:pt x="166" y="23"/>
                      <a:pt x="166" y="20"/>
                    </a:cubicBezTo>
                    <a:cubicBezTo>
                      <a:pt x="146" y="11"/>
                      <a:pt x="146" y="11"/>
                      <a:pt x="146" y="11"/>
                    </a:cubicBezTo>
                    <a:cubicBezTo>
                      <a:pt x="134" y="4"/>
                      <a:pt x="118" y="0"/>
                      <a:pt x="102" y="3"/>
                    </a:cubicBezTo>
                    <a:cubicBezTo>
                      <a:pt x="92" y="10"/>
                      <a:pt x="80" y="10"/>
                      <a:pt x="70" y="17"/>
                    </a:cubicBezTo>
                    <a:cubicBezTo>
                      <a:pt x="69" y="19"/>
                      <a:pt x="63" y="20"/>
                      <a:pt x="66" y="24"/>
                    </a:cubicBezTo>
                    <a:cubicBezTo>
                      <a:pt x="61" y="29"/>
                      <a:pt x="53" y="33"/>
                      <a:pt x="51" y="40"/>
                    </a:cubicBezTo>
                    <a:cubicBezTo>
                      <a:pt x="44" y="45"/>
                      <a:pt x="41" y="53"/>
                      <a:pt x="36" y="59"/>
                    </a:cubicBezTo>
                    <a:cubicBezTo>
                      <a:pt x="33" y="69"/>
                      <a:pt x="26" y="78"/>
                      <a:pt x="23" y="88"/>
                    </a:cubicBezTo>
                    <a:cubicBezTo>
                      <a:pt x="22" y="89"/>
                      <a:pt x="18" y="90"/>
                      <a:pt x="20" y="93"/>
                    </a:cubicBezTo>
                    <a:cubicBezTo>
                      <a:pt x="15" y="101"/>
                      <a:pt x="14" y="110"/>
                      <a:pt x="11" y="119"/>
                    </a:cubicBezTo>
                    <a:cubicBezTo>
                      <a:pt x="10" y="124"/>
                      <a:pt x="5" y="130"/>
                      <a:pt x="9" y="135"/>
                    </a:cubicBezTo>
                    <a:cubicBezTo>
                      <a:pt x="5" y="139"/>
                      <a:pt x="9" y="144"/>
                      <a:pt x="8" y="149"/>
                    </a:cubicBezTo>
                    <a:cubicBezTo>
                      <a:pt x="3" y="157"/>
                      <a:pt x="6" y="168"/>
                      <a:pt x="4" y="178"/>
                    </a:cubicBezTo>
                    <a:cubicBezTo>
                      <a:pt x="5" y="182"/>
                      <a:pt x="0" y="185"/>
                      <a:pt x="5" y="187"/>
                    </a:cubicBezTo>
                    <a:cubicBezTo>
                      <a:pt x="6" y="189"/>
                      <a:pt x="3" y="189"/>
                      <a:pt x="3" y="191"/>
                    </a:cubicBezTo>
                    <a:cubicBezTo>
                      <a:pt x="4" y="195"/>
                      <a:pt x="9" y="194"/>
                      <a:pt x="12" y="195"/>
                    </a:cubicBezTo>
                    <a:cubicBezTo>
                      <a:pt x="26" y="194"/>
                      <a:pt x="40" y="197"/>
                      <a:pt x="53" y="194"/>
                    </a:cubicBezTo>
                    <a:cubicBezTo>
                      <a:pt x="61" y="194"/>
                      <a:pt x="71" y="190"/>
                      <a:pt x="77" y="196"/>
                    </a:cubicBezTo>
                    <a:cubicBezTo>
                      <a:pt x="95" y="191"/>
                      <a:pt x="115" y="194"/>
                      <a:pt x="134" y="195"/>
                    </a:cubicBezTo>
                    <a:cubicBezTo>
                      <a:pt x="142" y="193"/>
                      <a:pt x="152" y="193"/>
                      <a:pt x="162" y="193"/>
                    </a:cubicBezTo>
                    <a:cubicBezTo>
                      <a:pt x="179" y="197"/>
                      <a:pt x="197" y="190"/>
                      <a:pt x="215" y="193"/>
                    </a:cubicBezTo>
                    <a:cubicBezTo>
                      <a:pt x="238" y="199"/>
                      <a:pt x="262" y="195"/>
                      <a:pt x="286" y="196"/>
                    </a:cubicBezTo>
                    <a:cubicBezTo>
                      <a:pt x="294" y="200"/>
                      <a:pt x="304" y="193"/>
                      <a:pt x="312" y="197"/>
                    </a:cubicBezTo>
                    <a:cubicBezTo>
                      <a:pt x="324" y="195"/>
                      <a:pt x="338" y="196"/>
                      <a:pt x="347" y="189"/>
                    </a:cubicBezTo>
                    <a:cubicBezTo>
                      <a:pt x="346" y="186"/>
                      <a:pt x="350" y="182"/>
                      <a:pt x="346" y="180"/>
                    </a:cubicBezTo>
                  </a:path>
                </a:pathLst>
              </a:custGeom>
              <a:solidFill>
                <a:srgbClr val="ACD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5" name="Freeform 321"/>
              <p:cNvSpPr>
                <a:spLocks/>
              </p:cNvSpPr>
              <p:nvPr/>
            </p:nvSpPr>
            <p:spPr bwMode="auto">
              <a:xfrm>
                <a:off x="5095" y="1431"/>
                <a:ext cx="12" cy="20"/>
              </a:xfrm>
              <a:custGeom>
                <a:avLst/>
                <a:gdLst>
                  <a:gd name="T0" fmla="*/ 5 w 9"/>
                  <a:gd name="T1" fmla="*/ 13 h 14"/>
                  <a:gd name="T2" fmla="*/ 2 w 9"/>
                  <a:gd name="T3" fmla="*/ 10 h 14"/>
                  <a:gd name="T4" fmla="*/ 5 w 9"/>
                  <a:gd name="T5" fmla="*/ 1 h 14"/>
                  <a:gd name="T6" fmla="*/ 9 w 9"/>
                  <a:gd name="T7" fmla="*/ 8 h 14"/>
                  <a:gd name="T8" fmla="*/ 5 w 9"/>
                  <a:gd name="T9" fmla="*/ 13 h 14"/>
                </a:gdLst>
                <a:ahLst/>
                <a:cxnLst>
                  <a:cxn ang="0">
                    <a:pos x="T0" y="T1"/>
                  </a:cxn>
                  <a:cxn ang="0">
                    <a:pos x="T2" y="T3"/>
                  </a:cxn>
                  <a:cxn ang="0">
                    <a:pos x="T4" y="T5"/>
                  </a:cxn>
                  <a:cxn ang="0">
                    <a:pos x="T6" y="T7"/>
                  </a:cxn>
                  <a:cxn ang="0">
                    <a:pos x="T8" y="T9"/>
                  </a:cxn>
                </a:cxnLst>
                <a:rect l="0" t="0" r="r" b="b"/>
                <a:pathLst>
                  <a:path w="9" h="14">
                    <a:moveTo>
                      <a:pt x="5" y="13"/>
                    </a:moveTo>
                    <a:cubicBezTo>
                      <a:pt x="4" y="14"/>
                      <a:pt x="3" y="11"/>
                      <a:pt x="2" y="10"/>
                    </a:cubicBezTo>
                    <a:cubicBezTo>
                      <a:pt x="3" y="7"/>
                      <a:pt x="0" y="0"/>
                      <a:pt x="5" y="1"/>
                    </a:cubicBezTo>
                    <a:cubicBezTo>
                      <a:pt x="8" y="2"/>
                      <a:pt x="8" y="6"/>
                      <a:pt x="9" y="8"/>
                    </a:cubicBezTo>
                    <a:cubicBezTo>
                      <a:pt x="9" y="11"/>
                      <a:pt x="8" y="13"/>
                      <a:pt x="5" y="1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6" name="Freeform 322"/>
              <p:cNvSpPr>
                <a:spLocks/>
              </p:cNvSpPr>
              <p:nvPr/>
            </p:nvSpPr>
            <p:spPr bwMode="auto">
              <a:xfrm>
                <a:off x="5078" y="1387"/>
                <a:ext cx="12" cy="21"/>
              </a:xfrm>
              <a:custGeom>
                <a:avLst/>
                <a:gdLst>
                  <a:gd name="T0" fmla="*/ 7 w 9"/>
                  <a:gd name="T1" fmla="*/ 15 h 15"/>
                  <a:gd name="T2" fmla="*/ 1 w 9"/>
                  <a:gd name="T3" fmla="*/ 12 h 15"/>
                  <a:gd name="T4" fmla="*/ 7 w 9"/>
                  <a:gd name="T5" fmla="*/ 2 h 15"/>
                  <a:gd name="T6" fmla="*/ 9 w 9"/>
                  <a:gd name="T7" fmla="*/ 14 h 15"/>
                  <a:gd name="T8" fmla="*/ 7 w 9"/>
                  <a:gd name="T9" fmla="*/ 15 h 15"/>
                </a:gdLst>
                <a:ahLst/>
                <a:cxnLst>
                  <a:cxn ang="0">
                    <a:pos x="T0" y="T1"/>
                  </a:cxn>
                  <a:cxn ang="0">
                    <a:pos x="T2" y="T3"/>
                  </a:cxn>
                  <a:cxn ang="0">
                    <a:pos x="T4" y="T5"/>
                  </a:cxn>
                  <a:cxn ang="0">
                    <a:pos x="T6" y="T7"/>
                  </a:cxn>
                  <a:cxn ang="0">
                    <a:pos x="T8" y="T9"/>
                  </a:cxn>
                </a:cxnLst>
                <a:rect l="0" t="0" r="r" b="b"/>
                <a:pathLst>
                  <a:path w="9" h="15">
                    <a:moveTo>
                      <a:pt x="7" y="15"/>
                    </a:moveTo>
                    <a:cubicBezTo>
                      <a:pt x="4" y="15"/>
                      <a:pt x="2" y="14"/>
                      <a:pt x="1" y="12"/>
                    </a:cubicBezTo>
                    <a:cubicBezTo>
                      <a:pt x="3" y="9"/>
                      <a:pt x="0" y="0"/>
                      <a:pt x="7" y="2"/>
                    </a:cubicBezTo>
                    <a:cubicBezTo>
                      <a:pt x="9" y="6"/>
                      <a:pt x="9" y="10"/>
                      <a:pt x="9" y="14"/>
                    </a:cubicBezTo>
                    <a:cubicBezTo>
                      <a:pt x="7" y="15"/>
                      <a:pt x="7" y="15"/>
                      <a:pt x="7" y="1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7" name="Freeform 323"/>
              <p:cNvSpPr>
                <a:spLocks/>
              </p:cNvSpPr>
              <p:nvPr/>
            </p:nvSpPr>
            <p:spPr bwMode="auto">
              <a:xfrm>
                <a:off x="5055" y="1421"/>
                <a:ext cx="13" cy="16"/>
              </a:xfrm>
              <a:custGeom>
                <a:avLst/>
                <a:gdLst>
                  <a:gd name="T0" fmla="*/ 6 w 9"/>
                  <a:gd name="T1" fmla="*/ 11 h 11"/>
                  <a:gd name="T2" fmla="*/ 1 w 9"/>
                  <a:gd name="T3" fmla="*/ 9 h 11"/>
                  <a:gd name="T4" fmla="*/ 4 w 9"/>
                  <a:gd name="T5" fmla="*/ 1 h 11"/>
                  <a:gd name="T6" fmla="*/ 8 w 9"/>
                  <a:gd name="T7" fmla="*/ 3 h 11"/>
                  <a:gd name="T8" fmla="*/ 6 w 9"/>
                  <a:gd name="T9" fmla="*/ 11 h 11"/>
                </a:gdLst>
                <a:ahLst/>
                <a:cxnLst>
                  <a:cxn ang="0">
                    <a:pos x="T0" y="T1"/>
                  </a:cxn>
                  <a:cxn ang="0">
                    <a:pos x="T2" y="T3"/>
                  </a:cxn>
                  <a:cxn ang="0">
                    <a:pos x="T4" y="T5"/>
                  </a:cxn>
                  <a:cxn ang="0">
                    <a:pos x="T6" y="T7"/>
                  </a:cxn>
                  <a:cxn ang="0">
                    <a:pos x="T8" y="T9"/>
                  </a:cxn>
                </a:cxnLst>
                <a:rect l="0" t="0" r="r" b="b"/>
                <a:pathLst>
                  <a:path w="9" h="11">
                    <a:moveTo>
                      <a:pt x="6" y="11"/>
                    </a:moveTo>
                    <a:cubicBezTo>
                      <a:pt x="4" y="10"/>
                      <a:pt x="2" y="11"/>
                      <a:pt x="1" y="9"/>
                    </a:cubicBezTo>
                    <a:cubicBezTo>
                      <a:pt x="3" y="7"/>
                      <a:pt x="0" y="2"/>
                      <a:pt x="4" y="1"/>
                    </a:cubicBezTo>
                    <a:cubicBezTo>
                      <a:pt x="5" y="2"/>
                      <a:pt x="8" y="0"/>
                      <a:pt x="8" y="3"/>
                    </a:cubicBezTo>
                    <a:cubicBezTo>
                      <a:pt x="8" y="6"/>
                      <a:pt x="9" y="10"/>
                      <a:pt x="6" y="1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8" name="Freeform 324"/>
              <p:cNvSpPr>
                <a:spLocks/>
              </p:cNvSpPr>
              <p:nvPr/>
            </p:nvSpPr>
            <p:spPr bwMode="auto">
              <a:xfrm>
                <a:off x="5029" y="1388"/>
                <a:ext cx="13" cy="15"/>
              </a:xfrm>
              <a:custGeom>
                <a:avLst/>
                <a:gdLst>
                  <a:gd name="T0" fmla="*/ 5 w 9"/>
                  <a:gd name="T1" fmla="*/ 10 h 10"/>
                  <a:gd name="T2" fmla="*/ 0 w 9"/>
                  <a:gd name="T3" fmla="*/ 7 h 10"/>
                  <a:gd name="T4" fmla="*/ 4 w 9"/>
                  <a:gd name="T5" fmla="*/ 0 h 10"/>
                  <a:gd name="T6" fmla="*/ 9 w 9"/>
                  <a:gd name="T7" fmla="*/ 2 h 10"/>
                  <a:gd name="T8" fmla="*/ 5 w 9"/>
                  <a:gd name="T9" fmla="*/ 10 h 10"/>
                </a:gdLst>
                <a:ahLst/>
                <a:cxnLst>
                  <a:cxn ang="0">
                    <a:pos x="T0" y="T1"/>
                  </a:cxn>
                  <a:cxn ang="0">
                    <a:pos x="T2" y="T3"/>
                  </a:cxn>
                  <a:cxn ang="0">
                    <a:pos x="T4" y="T5"/>
                  </a:cxn>
                  <a:cxn ang="0">
                    <a:pos x="T6" y="T7"/>
                  </a:cxn>
                  <a:cxn ang="0">
                    <a:pos x="T8" y="T9"/>
                  </a:cxn>
                </a:cxnLst>
                <a:rect l="0" t="0" r="r" b="b"/>
                <a:pathLst>
                  <a:path w="9" h="10">
                    <a:moveTo>
                      <a:pt x="5" y="10"/>
                    </a:moveTo>
                    <a:cubicBezTo>
                      <a:pt x="3" y="10"/>
                      <a:pt x="1" y="9"/>
                      <a:pt x="0" y="7"/>
                    </a:cubicBezTo>
                    <a:cubicBezTo>
                      <a:pt x="1" y="4"/>
                      <a:pt x="0" y="1"/>
                      <a:pt x="4" y="0"/>
                    </a:cubicBezTo>
                    <a:cubicBezTo>
                      <a:pt x="6" y="1"/>
                      <a:pt x="8" y="0"/>
                      <a:pt x="9" y="2"/>
                    </a:cubicBezTo>
                    <a:cubicBezTo>
                      <a:pt x="8" y="5"/>
                      <a:pt x="9" y="9"/>
                      <a:pt x="5" y="1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9" name="Freeform 325"/>
              <p:cNvSpPr>
                <a:spLocks/>
              </p:cNvSpPr>
              <p:nvPr/>
            </p:nvSpPr>
            <p:spPr bwMode="auto">
              <a:xfrm>
                <a:off x="5001" y="1410"/>
                <a:ext cx="17" cy="21"/>
              </a:xfrm>
              <a:custGeom>
                <a:avLst/>
                <a:gdLst>
                  <a:gd name="T0" fmla="*/ 7 w 12"/>
                  <a:gd name="T1" fmla="*/ 14 h 15"/>
                  <a:gd name="T2" fmla="*/ 2 w 12"/>
                  <a:gd name="T3" fmla="*/ 12 h 15"/>
                  <a:gd name="T4" fmla="*/ 5 w 12"/>
                  <a:gd name="T5" fmla="*/ 1 h 15"/>
                  <a:gd name="T6" fmla="*/ 12 w 12"/>
                  <a:gd name="T7" fmla="*/ 3 h 15"/>
                  <a:gd name="T8" fmla="*/ 7 w 12"/>
                  <a:gd name="T9" fmla="*/ 14 h 15"/>
                </a:gdLst>
                <a:ahLst/>
                <a:cxnLst>
                  <a:cxn ang="0">
                    <a:pos x="T0" y="T1"/>
                  </a:cxn>
                  <a:cxn ang="0">
                    <a:pos x="T2" y="T3"/>
                  </a:cxn>
                  <a:cxn ang="0">
                    <a:pos x="T4" y="T5"/>
                  </a:cxn>
                  <a:cxn ang="0">
                    <a:pos x="T6" y="T7"/>
                  </a:cxn>
                  <a:cxn ang="0">
                    <a:pos x="T8" y="T9"/>
                  </a:cxn>
                </a:cxnLst>
                <a:rect l="0" t="0" r="r" b="b"/>
                <a:pathLst>
                  <a:path w="12" h="15">
                    <a:moveTo>
                      <a:pt x="7" y="14"/>
                    </a:moveTo>
                    <a:cubicBezTo>
                      <a:pt x="6" y="13"/>
                      <a:pt x="3" y="15"/>
                      <a:pt x="2" y="12"/>
                    </a:cubicBezTo>
                    <a:cubicBezTo>
                      <a:pt x="4" y="8"/>
                      <a:pt x="0" y="2"/>
                      <a:pt x="5" y="1"/>
                    </a:cubicBezTo>
                    <a:cubicBezTo>
                      <a:pt x="8" y="1"/>
                      <a:pt x="11" y="0"/>
                      <a:pt x="12" y="3"/>
                    </a:cubicBezTo>
                    <a:cubicBezTo>
                      <a:pt x="10" y="7"/>
                      <a:pt x="10" y="11"/>
                      <a:pt x="7" y="1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0" name="Freeform 326"/>
              <p:cNvSpPr>
                <a:spLocks/>
              </p:cNvSpPr>
              <p:nvPr/>
            </p:nvSpPr>
            <p:spPr bwMode="auto">
              <a:xfrm>
                <a:off x="4950" y="1408"/>
                <a:ext cx="20" cy="20"/>
              </a:xfrm>
              <a:custGeom>
                <a:avLst/>
                <a:gdLst>
                  <a:gd name="T0" fmla="*/ 8 w 14"/>
                  <a:gd name="T1" fmla="*/ 12 h 14"/>
                  <a:gd name="T2" fmla="*/ 4 w 14"/>
                  <a:gd name="T3" fmla="*/ 2 h 14"/>
                  <a:gd name="T4" fmla="*/ 8 w 14"/>
                  <a:gd name="T5" fmla="*/ 0 h 14"/>
                  <a:gd name="T6" fmla="*/ 8 w 14"/>
                  <a:gd name="T7" fmla="*/ 12 h 14"/>
                </a:gdLst>
                <a:ahLst/>
                <a:cxnLst>
                  <a:cxn ang="0">
                    <a:pos x="T0" y="T1"/>
                  </a:cxn>
                  <a:cxn ang="0">
                    <a:pos x="T2" y="T3"/>
                  </a:cxn>
                  <a:cxn ang="0">
                    <a:pos x="T4" y="T5"/>
                  </a:cxn>
                  <a:cxn ang="0">
                    <a:pos x="T6" y="T7"/>
                  </a:cxn>
                </a:cxnLst>
                <a:rect l="0" t="0" r="r" b="b"/>
                <a:pathLst>
                  <a:path w="14" h="14">
                    <a:moveTo>
                      <a:pt x="8" y="12"/>
                    </a:moveTo>
                    <a:cubicBezTo>
                      <a:pt x="0" y="14"/>
                      <a:pt x="4" y="6"/>
                      <a:pt x="4" y="2"/>
                    </a:cubicBezTo>
                    <a:cubicBezTo>
                      <a:pt x="5" y="1"/>
                      <a:pt x="7" y="0"/>
                      <a:pt x="8" y="0"/>
                    </a:cubicBezTo>
                    <a:cubicBezTo>
                      <a:pt x="11" y="4"/>
                      <a:pt x="14" y="11"/>
                      <a:pt x="8" y="1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1" name="Freeform 327"/>
              <p:cNvSpPr>
                <a:spLocks/>
              </p:cNvSpPr>
              <p:nvPr/>
            </p:nvSpPr>
            <p:spPr bwMode="auto">
              <a:xfrm>
                <a:off x="4917" y="1364"/>
                <a:ext cx="13" cy="20"/>
              </a:xfrm>
              <a:custGeom>
                <a:avLst/>
                <a:gdLst>
                  <a:gd name="T0" fmla="*/ 7 w 9"/>
                  <a:gd name="T1" fmla="*/ 12 h 14"/>
                  <a:gd name="T2" fmla="*/ 0 w 9"/>
                  <a:gd name="T3" fmla="*/ 7 h 14"/>
                  <a:gd name="T4" fmla="*/ 4 w 9"/>
                  <a:gd name="T5" fmla="*/ 2 h 14"/>
                  <a:gd name="T6" fmla="*/ 9 w 9"/>
                  <a:gd name="T7" fmla="*/ 7 h 14"/>
                  <a:gd name="T8" fmla="*/ 7 w 9"/>
                  <a:gd name="T9" fmla="*/ 12 h 14"/>
                </a:gdLst>
                <a:ahLst/>
                <a:cxnLst>
                  <a:cxn ang="0">
                    <a:pos x="T0" y="T1"/>
                  </a:cxn>
                  <a:cxn ang="0">
                    <a:pos x="T2" y="T3"/>
                  </a:cxn>
                  <a:cxn ang="0">
                    <a:pos x="T4" y="T5"/>
                  </a:cxn>
                  <a:cxn ang="0">
                    <a:pos x="T6" y="T7"/>
                  </a:cxn>
                  <a:cxn ang="0">
                    <a:pos x="T8" y="T9"/>
                  </a:cxn>
                </a:cxnLst>
                <a:rect l="0" t="0" r="r" b="b"/>
                <a:pathLst>
                  <a:path w="9" h="14">
                    <a:moveTo>
                      <a:pt x="7" y="12"/>
                    </a:moveTo>
                    <a:cubicBezTo>
                      <a:pt x="3" y="14"/>
                      <a:pt x="2" y="10"/>
                      <a:pt x="0" y="7"/>
                    </a:cubicBezTo>
                    <a:cubicBezTo>
                      <a:pt x="0" y="4"/>
                      <a:pt x="0" y="1"/>
                      <a:pt x="4" y="2"/>
                    </a:cubicBezTo>
                    <a:cubicBezTo>
                      <a:pt x="9" y="0"/>
                      <a:pt x="8" y="5"/>
                      <a:pt x="9" y="7"/>
                    </a:cubicBezTo>
                    <a:cubicBezTo>
                      <a:pt x="8" y="9"/>
                      <a:pt x="9" y="12"/>
                      <a:pt x="7" y="1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2" name="Freeform 328"/>
              <p:cNvSpPr>
                <a:spLocks/>
              </p:cNvSpPr>
              <p:nvPr/>
            </p:nvSpPr>
            <p:spPr bwMode="auto">
              <a:xfrm>
                <a:off x="4873" y="1381"/>
                <a:ext cx="13" cy="22"/>
              </a:xfrm>
              <a:custGeom>
                <a:avLst/>
                <a:gdLst>
                  <a:gd name="T0" fmla="*/ 6 w 9"/>
                  <a:gd name="T1" fmla="*/ 15 h 15"/>
                  <a:gd name="T2" fmla="*/ 1 w 9"/>
                  <a:gd name="T3" fmla="*/ 12 h 15"/>
                  <a:gd name="T4" fmla="*/ 5 w 9"/>
                  <a:gd name="T5" fmla="*/ 1 h 15"/>
                  <a:gd name="T6" fmla="*/ 9 w 9"/>
                  <a:gd name="T7" fmla="*/ 7 h 15"/>
                  <a:gd name="T8" fmla="*/ 6 w 9"/>
                  <a:gd name="T9" fmla="*/ 15 h 15"/>
                </a:gdLst>
                <a:ahLst/>
                <a:cxnLst>
                  <a:cxn ang="0">
                    <a:pos x="T0" y="T1"/>
                  </a:cxn>
                  <a:cxn ang="0">
                    <a:pos x="T2" y="T3"/>
                  </a:cxn>
                  <a:cxn ang="0">
                    <a:pos x="T4" y="T5"/>
                  </a:cxn>
                  <a:cxn ang="0">
                    <a:pos x="T6" y="T7"/>
                  </a:cxn>
                  <a:cxn ang="0">
                    <a:pos x="T8" y="T9"/>
                  </a:cxn>
                </a:cxnLst>
                <a:rect l="0" t="0" r="r" b="b"/>
                <a:pathLst>
                  <a:path w="9" h="15">
                    <a:moveTo>
                      <a:pt x="6" y="15"/>
                    </a:moveTo>
                    <a:cubicBezTo>
                      <a:pt x="4" y="14"/>
                      <a:pt x="2" y="14"/>
                      <a:pt x="1" y="12"/>
                    </a:cubicBezTo>
                    <a:cubicBezTo>
                      <a:pt x="2" y="8"/>
                      <a:pt x="0" y="1"/>
                      <a:pt x="5" y="1"/>
                    </a:cubicBezTo>
                    <a:cubicBezTo>
                      <a:pt x="9" y="0"/>
                      <a:pt x="8" y="5"/>
                      <a:pt x="9" y="7"/>
                    </a:cubicBezTo>
                    <a:cubicBezTo>
                      <a:pt x="8" y="10"/>
                      <a:pt x="9" y="13"/>
                      <a:pt x="6" y="1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3" name="Freeform 329"/>
              <p:cNvSpPr>
                <a:spLocks/>
              </p:cNvSpPr>
              <p:nvPr/>
            </p:nvSpPr>
            <p:spPr bwMode="auto">
              <a:xfrm>
                <a:off x="4866" y="1319"/>
                <a:ext cx="19" cy="24"/>
              </a:xfrm>
              <a:custGeom>
                <a:avLst/>
                <a:gdLst>
                  <a:gd name="T0" fmla="*/ 9 w 13"/>
                  <a:gd name="T1" fmla="*/ 15 h 17"/>
                  <a:gd name="T2" fmla="*/ 2 w 13"/>
                  <a:gd name="T3" fmla="*/ 9 h 17"/>
                  <a:gd name="T4" fmla="*/ 6 w 13"/>
                  <a:gd name="T5" fmla="*/ 0 h 17"/>
                  <a:gd name="T6" fmla="*/ 10 w 13"/>
                  <a:gd name="T7" fmla="*/ 5 h 17"/>
                  <a:gd name="T8" fmla="*/ 9 w 13"/>
                  <a:gd name="T9" fmla="*/ 15 h 17"/>
                </a:gdLst>
                <a:ahLst/>
                <a:cxnLst>
                  <a:cxn ang="0">
                    <a:pos x="T0" y="T1"/>
                  </a:cxn>
                  <a:cxn ang="0">
                    <a:pos x="T2" y="T3"/>
                  </a:cxn>
                  <a:cxn ang="0">
                    <a:pos x="T4" y="T5"/>
                  </a:cxn>
                  <a:cxn ang="0">
                    <a:pos x="T6" y="T7"/>
                  </a:cxn>
                  <a:cxn ang="0">
                    <a:pos x="T8" y="T9"/>
                  </a:cxn>
                </a:cxnLst>
                <a:rect l="0" t="0" r="r" b="b"/>
                <a:pathLst>
                  <a:path w="13" h="17">
                    <a:moveTo>
                      <a:pt x="9" y="15"/>
                    </a:moveTo>
                    <a:cubicBezTo>
                      <a:pt x="4" y="17"/>
                      <a:pt x="5" y="10"/>
                      <a:pt x="2" y="9"/>
                    </a:cubicBezTo>
                    <a:cubicBezTo>
                      <a:pt x="3" y="6"/>
                      <a:pt x="0" y="0"/>
                      <a:pt x="6" y="0"/>
                    </a:cubicBezTo>
                    <a:cubicBezTo>
                      <a:pt x="9" y="0"/>
                      <a:pt x="9" y="3"/>
                      <a:pt x="10" y="5"/>
                    </a:cubicBezTo>
                    <a:cubicBezTo>
                      <a:pt x="9" y="9"/>
                      <a:pt x="13" y="13"/>
                      <a:pt x="9" y="1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4" name="Freeform 330"/>
              <p:cNvSpPr>
                <a:spLocks/>
              </p:cNvSpPr>
              <p:nvPr/>
            </p:nvSpPr>
            <p:spPr bwMode="auto">
              <a:xfrm>
                <a:off x="4822" y="1349"/>
                <a:ext cx="17" cy="22"/>
              </a:xfrm>
              <a:custGeom>
                <a:avLst/>
                <a:gdLst>
                  <a:gd name="T0" fmla="*/ 6 w 12"/>
                  <a:gd name="T1" fmla="*/ 16 h 16"/>
                  <a:gd name="T2" fmla="*/ 2 w 12"/>
                  <a:gd name="T3" fmla="*/ 13 h 16"/>
                  <a:gd name="T4" fmla="*/ 9 w 12"/>
                  <a:gd name="T5" fmla="*/ 2 h 16"/>
                  <a:gd name="T6" fmla="*/ 6 w 12"/>
                  <a:gd name="T7" fmla="*/ 16 h 16"/>
                </a:gdLst>
                <a:ahLst/>
                <a:cxnLst>
                  <a:cxn ang="0">
                    <a:pos x="T0" y="T1"/>
                  </a:cxn>
                  <a:cxn ang="0">
                    <a:pos x="T2" y="T3"/>
                  </a:cxn>
                  <a:cxn ang="0">
                    <a:pos x="T4" y="T5"/>
                  </a:cxn>
                  <a:cxn ang="0">
                    <a:pos x="T6" y="T7"/>
                  </a:cxn>
                </a:cxnLst>
                <a:rect l="0" t="0" r="r" b="b"/>
                <a:pathLst>
                  <a:path w="12" h="16">
                    <a:moveTo>
                      <a:pt x="6" y="16"/>
                    </a:moveTo>
                    <a:cubicBezTo>
                      <a:pt x="4" y="16"/>
                      <a:pt x="2" y="15"/>
                      <a:pt x="2" y="13"/>
                    </a:cubicBezTo>
                    <a:cubicBezTo>
                      <a:pt x="5" y="9"/>
                      <a:pt x="0" y="0"/>
                      <a:pt x="9" y="2"/>
                    </a:cubicBezTo>
                    <a:cubicBezTo>
                      <a:pt x="12" y="7"/>
                      <a:pt x="9" y="13"/>
                      <a:pt x="6" y="1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5" name="Freeform 331"/>
              <p:cNvSpPr>
                <a:spLocks/>
              </p:cNvSpPr>
              <p:nvPr/>
            </p:nvSpPr>
            <p:spPr bwMode="auto">
              <a:xfrm>
                <a:off x="4811" y="1306"/>
                <a:ext cx="14" cy="24"/>
              </a:xfrm>
              <a:custGeom>
                <a:avLst/>
                <a:gdLst>
                  <a:gd name="T0" fmla="*/ 7 w 10"/>
                  <a:gd name="T1" fmla="*/ 17 h 17"/>
                  <a:gd name="T2" fmla="*/ 2 w 10"/>
                  <a:gd name="T3" fmla="*/ 12 h 17"/>
                  <a:gd name="T4" fmla="*/ 7 w 10"/>
                  <a:gd name="T5" fmla="*/ 0 h 17"/>
                  <a:gd name="T6" fmla="*/ 9 w 10"/>
                  <a:gd name="T7" fmla="*/ 2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cubicBezTo>
                      <a:pt x="4" y="17"/>
                      <a:pt x="3" y="15"/>
                      <a:pt x="2" y="12"/>
                    </a:cubicBezTo>
                    <a:cubicBezTo>
                      <a:pt x="5" y="8"/>
                      <a:pt x="0" y="0"/>
                      <a:pt x="7" y="0"/>
                    </a:cubicBezTo>
                    <a:cubicBezTo>
                      <a:pt x="9" y="2"/>
                      <a:pt x="9" y="2"/>
                      <a:pt x="9" y="2"/>
                    </a:cubicBezTo>
                    <a:cubicBezTo>
                      <a:pt x="8" y="7"/>
                      <a:pt x="10" y="13"/>
                      <a:pt x="7" y="1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6" name="Freeform 332"/>
              <p:cNvSpPr>
                <a:spLocks/>
              </p:cNvSpPr>
              <p:nvPr/>
            </p:nvSpPr>
            <p:spPr bwMode="auto">
              <a:xfrm>
                <a:off x="4804" y="1400"/>
                <a:ext cx="14" cy="15"/>
              </a:xfrm>
              <a:custGeom>
                <a:avLst/>
                <a:gdLst>
                  <a:gd name="T0" fmla="*/ 6 w 10"/>
                  <a:gd name="T1" fmla="*/ 11 h 11"/>
                  <a:gd name="T2" fmla="*/ 2 w 10"/>
                  <a:gd name="T3" fmla="*/ 9 h 11"/>
                  <a:gd name="T4" fmla="*/ 5 w 10"/>
                  <a:gd name="T5" fmla="*/ 1 h 11"/>
                  <a:gd name="T6" fmla="*/ 9 w 10"/>
                  <a:gd name="T7" fmla="*/ 3 h 11"/>
                  <a:gd name="T8" fmla="*/ 6 w 10"/>
                  <a:gd name="T9" fmla="*/ 11 h 11"/>
                </a:gdLst>
                <a:ahLst/>
                <a:cxnLst>
                  <a:cxn ang="0">
                    <a:pos x="T0" y="T1"/>
                  </a:cxn>
                  <a:cxn ang="0">
                    <a:pos x="T2" y="T3"/>
                  </a:cxn>
                  <a:cxn ang="0">
                    <a:pos x="T4" y="T5"/>
                  </a:cxn>
                  <a:cxn ang="0">
                    <a:pos x="T6" y="T7"/>
                  </a:cxn>
                  <a:cxn ang="0">
                    <a:pos x="T8" y="T9"/>
                  </a:cxn>
                </a:cxnLst>
                <a:rect l="0" t="0" r="r" b="b"/>
                <a:pathLst>
                  <a:path w="10" h="11">
                    <a:moveTo>
                      <a:pt x="6" y="11"/>
                    </a:moveTo>
                    <a:cubicBezTo>
                      <a:pt x="5" y="10"/>
                      <a:pt x="3" y="11"/>
                      <a:pt x="2" y="9"/>
                    </a:cubicBezTo>
                    <a:cubicBezTo>
                      <a:pt x="4" y="7"/>
                      <a:pt x="0" y="1"/>
                      <a:pt x="5" y="1"/>
                    </a:cubicBezTo>
                    <a:cubicBezTo>
                      <a:pt x="6" y="1"/>
                      <a:pt x="9" y="0"/>
                      <a:pt x="9" y="3"/>
                    </a:cubicBezTo>
                    <a:cubicBezTo>
                      <a:pt x="7" y="5"/>
                      <a:pt x="10" y="10"/>
                      <a:pt x="6" y="1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7" name="Freeform 333"/>
              <p:cNvSpPr>
                <a:spLocks/>
              </p:cNvSpPr>
              <p:nvPr/>
            </p:nvSpPr>
            <p:spPr bwMode="auto">
              <a:xfrm>
                <a:off x="4773" y="1370"/>
                <a:ext cx="15" cy="23"/>
              </a:xfrm>
              <a:custGeom>
                <a:avLst/>
                <a:gdLst>
                  <a:gd name="T0" fmla="*/ 6 w 11"/>
                  <a:gd name="T1" fmla="*/ 15 h 16"/>
                  <a:gd name="T2" fmla="*/ 1 w 11"/>
                  <a:gd name="T3" fmla="*/ 14 h 16"/>
                  <a:gd name="T4" fmla="*/ 4 w 11"/>
                  <a:gd name="T5" fmla="*/ 0 h 16"/>
                  <a:gd name="T6" fmla="*/ 6 w 11"/>
                  <a:gd name="T7" fmla="*/ 15 h 16"/>
                </a:gdLst>
                <a:ahLst/>
                <a:cxnLst>
                  <a:cxn ang="0">
                    <a:pos x="T0" y="T1"/>
                  </a:cxn>
                  <a:cxn ang="0">
                    <a:pos x="T2" y="T3"/>
                  </a:cxn>
                  <a:cxn ang="0">
                    <a:pos x="T4" y="T5"/>
                  </a:cxn>
                  <a:cxn ang="0">
                    <a:pos x="T6" y="T7"/>
                  </a:cxn>
                </a:cxnLst>
                <a:rect l="0" t="0" r="r" b="b"/>
                <a:pathLst>
                  <a:path w="11" h="16">
                    <a:moveTo>
                      <a:pt x="6" y="15"/>
                    </a:moveTo>
                    <a:cubicBezTo>
                      <a:pt x="5" y="16"/>
                      <a:pt x="1" y="16"/>
                      <a:pt x="1" y="14"/>
                    </a:cubicBezTo>
                    <a:cubicBezTo>
                      <a:pt x="1" y="9"/>
                      <a:pt x="0" y="3"/>
                      <a:pt x="4" y="0"/>
                    </a:cubicBezTo>
                    <a:cubicBezTo>
                      <a:pt x="11" y="1"/>
                      <a:pt x="6" y="11"/>
                      <a:pt x="6" y="1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8" name="Freeform 334"/>
              <p:cNvSpPr>
                <a:spLocks/>
              </p:cNvSpPr>
              <p:nvPr/>
            </p:nvSpPr>
            <p:spPr bwMode="auto">
              <a:xfrm>
                <a:off x="4761" y="1325"/>
                <a:ext cx="17" cy="24"/>
              </a:xfrm>
              <a:custGeom>
                <a:avLst/>
                <a:gdLst>
                  <a:gd name="T0" fmla="*/ 6 w 12"/>
                  <a:gd name="T1" fmla="*/ 17 h 17"/>
                  <a:gd name="T2" fmla="*/ 1 w 12"/>
                  <a:gd name="T3" fmla="*/ 15 h 17"/>
                  <a:gd name="T4" fmla="*/ 8 w 12"/>
                  <a:gd name="T5" fmla="*/ 3 h 17"/>
                  <a:gd name="T6" fmla="*/ 6 w 12"/>
                  <a:gd name="T7" fmla="*/ 17 h 17"/>
                </a:gdLst>
                <a:ahLst/>
                <a:cxnLst>
                  <a:cxn ang="0">
                    <a:pos x="T0" y="T1"/>
                  </a:cxn>
                  <a:cxn ang="0">
                    <a:pos x="T2" y="T3"/>
                  </a:cxn>
                  <a:cxn ang="0">
                    <a:pos x="T4" y="T5"/>
                  </a:cxn>
                  <a:cxn ang="0">
                    <a:pos x="T6" y="T7"/>
                  </a:cxn>
                </a:cxnLst>
                <a:rect l="0" t="0" r="r" b="b"/>
                <a:pathLst>
                  <a:path w="12" h="17">
                    <a:moveTo>
                      <a:pt x="6" y="17"/>
                    </a:moveTo>
                    <a:cubicBezTo>
                      <a:pt x="4" y="17"/>
                      <a:pt x="3" y="15"/>
                      <a:pt x="1" y="15"/>
                    </a:cubicBezTo>
                    <a:cubicBezTo>
                      <a:pt x="5" y="11"/>
                      <a:pt x="0" y="0"/>
                      <a:pt x="8" y="3"/>
                    </a:cubicBezTo>
                    <a:cubicBezTo>
                      <a:pt x="12" y="7"/>
                      <a:pt x="10" y="13"/>
                      <a:pt x="6" y="1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9" name="Freeform 335"/>
              <p:cNvSpPr>
                <a:spLocks/>
              </p:cNvSpPr>
              <p:nvPr/>
            </p:nvSpPr>
            <p:spPr bwMode="auto">
              <a:xfrm>
                <a:off x="4720" y="1381"/>
                <a:ext cx="19" cy="20"/>
              </a:xfrm>
              <a:custGeom>
                <a:avLst/>
                <a:gdLst>
                  <a:gd name="T0" fmla="*/ 4 w 13"/>
                  <a:gd name="T1" fmla="*/ 14 h 14"/>
                  <a:gd name="T2" fmla="*/ 0 w 13"/>
                  <a:gd name="T3" fmla="*/ 11 h 14"/>
                  <a:gd name="T4" fmla="*/ 4 w 13"/>
                  <a:gd name="T5" fmla="*/ 1 h 14"/>
                  <a:gd name="T6" fmla="*/ 11 w 13"/>
                  <a:gd name="T7" fmla="*/ 2 h 14"/>
                  <a:gd name="T8" fmla="*/ 4 w 13"/>
                  <a:gd name="T9" fmla="*/ 14 h 14"/>
                </a:gdLst>
                <a:ahLst/>
                <a:cxnLst>
                  <a:cxn ang="0">
                    <a:pos x="T0" y="T1"/>
                  </a:cxn>
                  <a:cxn ang="0">
                    <a:pos x="T2" y="T3"/>
                  </a:cxn>
                  <a:cxn ang="0">
                    <a:pos x="T4" y="T5"/>
                  </a:cxn>
                  <a:cxn ang="0">
                    <a:pos x="T6" y="T7"/>
                  </a:cxn>
                  <a:cxn ang="0">
                    <a:pos x="T8" y="T9"/>
                  </a:cxn>
                </a:cxnLst>
                <a:rect l="0" t="0" r="r" b="b"/>
                <a:pathLst>
                  <a:path w="13" h="14">
                    <a:moveTo>
                      <a:pt x="4" y="14"/>
                    </a:moveTo>
                    <a:cubicBezTo>
                      <a:pt x="2" y="13"/>
                      <a:pt x="1" y="12"/>
                      <a:pt x="0" y="11"/>
                    </a:cubicBezTo>
                    <a:cubicBezTo>
                      <a:pt x="1" y="7"/>
                      <a:pt x="1" y="3"/>
                      <a:pt x="4" y="1"/>
                    </a:cubicBezTo>
                    <a:cubicBezTo>
                      <a:pt x="6" y="1"/>
                      <a:pt x="9" y="0"/>
                      <a:pt x="11" y="2"/>
                    </a:cubicBezTo>
                    <a:cubicBezTo>
                      <a:pt x="13" y="9"/>
                      <a:pt x="7" y="10"/>
                      <a:pt x="4" y="1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0" name="Freeform 336"/>
              <p:cNvSpPr>
                <a:spLocks/>
              </p:cNvSpPr>
              <p:nvPr/>
            </p:nvSpPr>
            <p:spPr bwMode="auto">
              <a:xfrm>
                <a:off x="4502" y="1447"/>
                <a:ext cx="235" cy="164"/>
              </a:xfrm>
              <a:custGeom>
                <a:avLst/>
                <a:gdLst>
                  <a:gd name="T0" fmla="*/ 162 w 166"/>
                  <a:gd name="T1" fmla="*/ 82 h 116"/>
                  <a:gd name="T2" fmla="*/ 158 w 166"/>
                  <a:gd name="T3" fmla="*/ 73 h 116"/>
                  <a:gd name="T4" fmla="*/ 137 w 166"/>
                  <a:gd name="T5" fmla="*/ 29 h 116"/>
                  <a:gd name="T6" fmla="*/ 133 w 166"/>
                  <a:gd name="T7" fmla="*/ 18 h 116"/>
                  <a:gd name="T8" fmla="*/ 120 w 166"/>
                  <a:gd name="T9" fmla="*/ 5 h 116"/>
                  <a:gd name="T10" fmla="*/ 111 w 166"/>
                  <a:gd name="T11" fmla="*/ 5 h 116"/>
                  <a:gd name="T12" fmla="*/ 112 w 166"/>
                  <a:gd name="T13" fmla="*/ 7 h 116"/>
                  <a:gd name="T14" fmla="*/ 94 w 166"/>
                  <a:gd name="T15" fmla="*/ 3 h 116"/>
                  <a:gd name="T16" fmla="*/ 83 w 166"/>
                  <a:gd name="T17" fmla="*/ 5 h 116"/>
                  <a:gd name="T18" fmla="*/ 61 w 166"/>
                  <a:gd name="T19" fmla="*/ 9 h 116"/>
                  <a:gd name="T20" fmla="*/ 37 w 166"/>
                  <a:gd name="T21" fmla="*/ 31 h 116"/>
                  <a:gd name="T22" fmla="*/ 21 w 166"/>
                  <a:gd name="T23" fmla="*/ 54 h 116"/>
                  <a:gd name="T24" fmla="*/ 3 w 166"/>
                  <a:gd name="T25" fmla="*/ 92 h 116"/>
                  <a:gd name="T26" fmla="*/ 5 w 166"/>
                  <a:gd name="T27" fmla="*/ 113 h 116"/>
                  <a:gd name="T28" fmla="*/ 34 w 166"/>
                  <a:gd name="T29" fmla="*/ 114 h 116"/>
                  <a:gd name="T30" fmla="*/ 55 w 166"/>
                  <a:gd name="T31" fmla="*/ 115 h 116"/>
                  <a:gd name="T32" fmla="*/ 86 w 166"/>
                  <a:gd name="T33" fmla="*/ 112 h 116"/>
                  <a:gd name="T34" fmla="*/ 89 w 166"/>
                  <a:gd name="T35" fmla="*/ 116 h 116"/>
                  <a:gd name="T36" fmla="*/ 113 w 166"/>
                  <a:gd name="T37" fmla="*/ 114 h 116"/>
                  <a:gd name="T38" fmla="*/ 163 w 166"/>
                  <a:gd name="T39" fmla="*/ 113 h 116"/>
                  <a:gd name="T40" fmla="*/ 166 w 166"/>
                  <a:gd name="T41" fmla="*/ 110 h 116"/>
                  <a:gd name="T42" fmla="*/ 162 w 166"/>
                  <a:gd name="T43" fmla="*/ 8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16">
                    <a:moveTo>
                      <a:pt x="162" y="82"/>
                    </a:moveTo>
                    <a:cubicBezTo>
                      <a:pt x="158" y="80"/>
                      <a:pt x="158" y="77"/>
                      <a:pt x="158" y="73"/>
                    </a:cubicBezTo>
                    <a:cubicBezTo>
                      <a:pt x="152" y="58"/>
                      <a:pt x="149" y="41"/>
                      <a:pt x="137" y="29"/>
                    </a:cubicBezTo>
                    <a:cubicBezTo>
                      <a:pt x="139" y="24"/>
                      <a:pt x="136" y="20"/>
                      <a:pt x="133" y="18"/>
                    </a:cubicBezTo>
                    <a:cubicBezTo>
                      <a:pt x="124" y="17"/>
                      <a:pt x="127" y="7"/>
                      <a:pt x="120" y="5"/>
                    </a:cubicBezTo>
                    <a:cubicBezTo>
                      <a:pt x="118" y="3"/>
                      <a:pt x="113" y="3"/>
                      <a:pt x="111" y="5"/>
                    </a:cubicBezTo>
                    <a:cubicBezTo>
                      <a:pt x="111" y="6"/>
                      <a:pt x="112" y="6"/>
                      <a:pt x="112" y="7"/>
                    </a:cubicBezTo>
                    <a:cubicBezTo>
                      <a:pt x="106" y="6"/>
                      <a:pt x="98" y="11"/>
                      <a:pt x="94" y="3"/>
                    </a:cubicBezTo>
                    <a:cubicBezTo>
                      <a:pt x="91" y="3"/>
                      <a:pt x="85" y="0"/>
                      <a:pt x="83" y="5"/>
                    </a:cubicBezTo>
                    <a:cubicBezTo>
                      <a:pt x="75" y="5"/>
                      <a:pt x="68" y="8"/>
                      <a:pt x="61" y="9"/>
                    </a:cubicBezTo>
                    <a:cubicBezTo>
                      <a:pt x="52" y="15"/>
                      <a:pt x="39" y="18"/>
                      <a:pt x="37" y="31"/>
                    </a:cubicBezTo>
                    <a:cubicBezTo>
                      <a:pt x="30" y="37"/>
                      <a:pt x="23" y="46"/>
                      <a:pt x="21" y="54"/>
                    </a:cubicBezTo>
                    <a:cubicBezTo>
                      <a:pt x="14" y="66"/>
                      <a:pt x="9" y="80"/>
                      <a:pt x="3" y="92"/>
                    </a:cubicBezTo>
                    <a:cubicBezTo>
                      <a:pt x="6" y="99"/>
                      <a:pt x="0" y="107"/>
                      <a:pt x="5" y="113"/>
                    </a:cubicBezTo>
                    <a:cubicBezTo>
                      <a:pt x="15" y="112"/>
                      <a:pt x="25" y="113"/>
                      <a:pt x="34" y="114"/>
                    </a:cubicBezTo>
                    <a:cubicBezTo>
                      <a:pt x="40" y="111"/>
                      <a:pt x="49" y="113"/>
                      <a:pt x="55" y="115"/>
                    </a:cubicBezTo>
                    <a:cubicBezTo>
                      <a:pt x="64" y="112"/>
                      <a:pt x="76" y="112"/>
                      <a:pt x="86" y="112"/>
                    </a:cubicBezTo>
                    <a:cubicBezTo>
                      <a:pt x="89" y="116"/>
                      <a:pt x="89" y="116"/>
                      <a:pt x="89" y="116"/>
                    </a:cubicBezTo>
                    <a:cubicBezTo>
                      <a:pt x="97" y="116"/>
                      <a:pt x="106" y="110"/>
                      <a:pt x="113" y="114"/>
                    </a:cubicBezTo>
                    <a:cubicBezTo>
                      <a:pt x="163" y="113"/>
                      <a:pt x="163" y="113"/>
                      <a:pt x="163" y="113"/>
                    </a:cubicBezTo>
                    <a:cubicBezTo>
                      <a:pt x="166" y="110"/>
                      <a:pt x="166" y="110"/>
                      <a:pt x="166" y="110"/>
                    </a:cubicBezTo>
                    <a:cubicBezTo>
                      <a:pt x="165" y="101"/>
                      <a:pt x="162" y="92"/>
                      <a:pt x="162" y="82"/>
                    </a:cubicBezTo>
                    <a:close/>
                  </a:path>
                </a:pathLst>
              </a:custGeom>
              <a:solidFill>
                <a:srgbClr val="80C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1" name="Freeform 337"/>
              <p:cNvSpPr>
                <a:spLocks/>
              </p:cNvSpPr>
              <p:nvPr/>
            </p:nvSpPr>
            <p:spPr bwMode="auto">
              <a:xfrm>
                <a:off x="4624" y="1491"/>
                <a:ext cx="10" cy="17"/>
              </a:xfrm>
              <a:custGeom>
                <a:avLst/>
                <a:gdLst>
                  <a:gd name="T0" fmla="*/ 7 w 7"/>
                  <a:gd name="T1" fmla="*/ 3 h 12"/>
                  <a:gd name="T2" fmla="*/ 5 w 7"/>
                  <a:gd name="T3" fmla="*/ 11 h 12"/>
                  <a:gd name="T4" fmla="*/ 2 w 7"/>
                  <a:gd name="T5" fmla="*/ 10 h 12"/>
                  <a:gd name="T6" fmla="*/ 1 w 7"/>
                  <a:gd name="T7" fmla="*/ 2 h 12"/>
                  <a:gd name="T8" fmla="*/ 7 w 7"/>
                  <a:gd name="T9" fmla="*/ 3 h 12"/>
                </a:gdLst>
                <a:ahLst/>
                <a:cxnLst>
                  <a:cxn ang="0">
                    <a:pos x="T0" y="T1"/>
                  </a:cxn>
                  <a:cxn ang="0">
                    <a:pos x="T2" y="T3"/>
                  </a:cxn>
                  <a:cxn ang="0">
                    <a:pos x="T4" y="T5"/>
                  </a:cxn>
                  <a:cxn ang="0">
                    <a:pos x="T6" y="T7"/>
                  </a:cxn>
                  <a:cxn ang="0">
                    <a:pos x="T8" y="T9"/>
                  </a:cxn>
                </a:cxnLst>
                <a:rect l="0" t="0" r="r" b="b"/>
                <a:pathLst>
                  <a:path w="7" h="12">
                    <a:moveTo>
                      <a:pt x="7" y="3"/>
                    </a:moveTo>
                    <a:cubicBezTo>
                      <a:pt x="7" y="6"/>
                      <a:pt x="7" y="8"/>
                      <a:pt x="5" y="11"/>
                    </a:cubicBezTo>
                    <a:cubicBezTo>
                      <a:pt x="4" y="12"/>
                      <a:pt x="3" y="11"/>
                      <a:pt x="2" y="10"/>
                    </a:cubicBezTo>
                    <a:cubicBezTo>
                      <a:pt x="0" y="7"/>
                      <a:pt x="2" y="5"/>
                      <a:pt x="1" y="2"/>
                    </a:cubicBezTo>
                    <a:cubicBezTo>
                      <a:pt x="2" y="0"/>
                      <a:pt x="6" y="1"/>
                      <a:pt x="7"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2" name="Freeform 338"/>
              <p:cNvSpPr>
                <a:spLocks/>
              </p:cNvSpPr>
              <p:nvPr/>
            </p:nvSpPr>
            <p:spPr bwMode="auto">
              <a:xfrm>
                <a:off x="4594" y="1492"/>
                <a:ext cx="10" cy="14"/>
              </a:xfrm>
              <a:custGeom>
                <a:avLst/>
                <a:gdLst>
                  <a:gd name="T0" fmla="*/ 6 w 7"/>
                  <a:gd name="T1" fmla="*/ 2 h 10"/>
                  <a:gd name="T2" fmla="*/ 4 w 7"/>
                  <a:gd name="T3" fmla="*/ 10 h 10"/>
                  <a:gd name="T4" fmla="*/ 0 w 7"/>
                  <a:gd name="T5" fmla="*/ 7 h 10"/>
                  <a:gd name="T6" fmla="*/ 2 w 7"/>
                  <a:gd name="T7" fmla="*/ 0 h 10"/>
                  <a:gd name="T8" fmla="*/ 6 w 7"/>
                  <a:gd name="T9" fmla="*/ 2 h 10"/>
                </a:gdLst>
                <a:ahLst/>
                <a:cxnLst>
                  <a:cxn ang="0">
                    <a:pos x="T0" y="T1"/>
                  </a:cxn>
                  <a:cxn ang="0">
                    <a:pos x="T2" y="T3"/>
                  </a:cxn>
                  <a:cxn ang="0">
                    <a:pos x="T4" y="T5"/>
                  </a:cxn>
                  <a:cxn ang="0">
                    <a:pos x="T6" y="T7"/>
                  </a:cxn>
                  <a:cxn ang="0">
                    <a:pos x="T8" y="T9"/>
                  </a:cxn>
                </a:cxnLst>
                <a:rect l="0" t="0" r="r" b="b"/>
                <a:pathLst>
                  <a:path w="7" h="10">
                    <a:moveTo>
                      <a:pt x="6" y="2"/>
                    </a:moveTo>
                    <a:cubicBezTo>
                      <a:pt x="6" y="5"/>
                      <a:pt x="7" y="9"/>
                      <a:pt x="4" y="10"/>
                    </a:cubicBezTo>
                    <a:cubicBezTo>
                      <a:pt x="2" y="10"/>
                      <a:pt x="1" y="9"/>
                      <a:pt x="0" y="7"/>
                    </a:cubicBezTo>
                    <a:cubicBezTo>
                      <a:pt x="0" y="5"/>
                      <a:pt x="0" y="2"/>
                      <a:pt x="2" y="0"/>
                    </a:cubicBezTo>
                    <a:cubicBezTo>
                      <a:pt x="4" y="0"/>
                      <a:pt x="6" y="0"/>
                      <a:pt x="6"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3" name="Freeform 339"/>
              <p:cNvSpPr>
                <a:spLocks/>
              </p:cNvSpPr>
              <p:nvPr/>
            </p:nvSpPr>
            <p:spPr bwMode="auto">
              <a:xfrm>
                <a:off x="4662" y="1496"/>
                <a:ext cx="13" cy="17"/>
              </a:xfrm>
              <a:custGeom>
                <a:avLst/>
                <a:gdLst>
                  <a:gd name="T0" fmla="*/ 8 w 9"/>
                  <a:gd name="T1" fmla="*/ 3 h 12"/>
                  <a:gd name="T2" fmla="*/ 4 w 9"/>
                  <a:gd name="T3" fmla="*/ 12 h 12"/>
                  <a:gd name="T4" fmla="*/ 0 w 9"/>
                  <a:gd name="T5" fmla="*/ 9 h 12"/>
                  <a:gd name="T6" fmla="*/ 5 w 9"/>
                  <a:gd name="T7" fmla="*/ 1 h 12"/>
                  <a:gd name="T8" fmla="*/ 8 w 9"/>
                  <a:gd name="T9" fmla="*/ 3 h 12"/>
                </a:gdLst>
                <a:ahLst/>
                <a:cxnLst>
                  <a:cxn ang="0">
                    <a:pos x="T0" y="T1"/>
                  </a:cxn>
                  <a:cxn ang="0">
                    <a:pos x="T2" y="T3"/>
                  </a:cxn>
                  <a:cxn ang="0">
                    <a:pos x="T4" y="T5"/>
                  </a:cxn>
                  <a:cxn ang="0">
                    <a:pos x="T6" y="T7"/>
                  </a:cxn>
                  <a:cxn ang="0">
                    <a:pos x="T8" y="T9"/>
                  </a:cxn>
                </a:cxnLst>
                <a:rect l="0" t="0" r="r" b="b"/>
                <a:pathLst>
                  <a:path w="9" h="12">
                    <a:moveTo>
                      <a:pt x="8" y="3"/>
                    </a:moveTo>
                    <a:cubicBezTo>
                      <a:pt x="6" y="6"/>
                      <a:pt x="9" y="11"/>
                      <a:pt x="4" y="12"/>
                    </a:cubicBezTo>
                    <a:cubicBezTo>
                      <a:pt x="3" y="12"/>
                      <a:pt x="0" y="12"/>
                      <a:pt x="0" y="9"/>
                    </a:cubicBezTo>
                    <a:cubicBezTo>
                      <a:pt x="2" y="7"/>
                      <a:pt x="0" y="0"/>
                      <a:pt x="5" y="1"/>
                    </a:cubicBezTo>
                    <a:cubicBezTo>
                      <a:pt x="6" y="1"/>
                      <a:pt x="8" y="2"/>
                      <a:pt x="8"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4" name="Freeform 340"/>
              <p:cNvSpPr>
                <a:spLocks/>
              </p:cNvSpPr>
              <p:nvPr/>
            </p:nvSpPr>
            <p:spPr bwMode="auto">
              <a:xfrm>
                <a:off x="4564" y="1516"/>
                <a:ext cx="13" cy="18"/>
              </a:xfrm>
              <a:custGeom>
                <a:avLst/>
                <a:gdLst>
                  <a:gd name="T0" fmla="*/ 7 w 9"/>
                  <a:gd name="T1" fmla="*/ 2 h 13"/>
                  <a:gd name="T2" fmla="*/ 5 w 9"/>
                  <a:gd name="T3" fmla="*/ 12 h 13"/>
                  <a:gd name="T4" fmla="*/ 0 w 9"/>
                  <a:gd name="T5" fmla="*/ 10 h 13"/>
                  <a:gd name="T6" fmla="*/ 3 w 9"/>
                  <a:gd name="T7" fmla="*/ 1 h 13"/>
                  <a:gd name="T8" fmla="*/ 7 w 9"/>
                  <a:gd name="T9" fmla="*/ 2 h 13"/>
                </a:gdLst>
                <a:ahLst/>
                <a:cxnLst>
                  <a:cxn ang="0">
                    <a:pos x="T0" y="T1"/>
                  </a:cxn>
                  <a:cxn ang="0">
                    <a:pos x="T2" y="T3"/>
                  </a:cxn>
                  <a:cxn ang="0">
                    <a:pos x="T4" y="T5"/>
                  </a:cxn>
                  <a:cxn ang="0">
                    <a:pos x="T6" y="T7"/>
                  </a:cxn>
                  <a:cxn ang="0">
                    <a:pos x="T8" y="T9"/>
                  </a:cxn>
                </a:cxnLst>
                <a:rect l="0" t="0" r="r" b="b"/>
                <a:pathLst>
                  <a:path w="9" h="13">
                    <a:moveTo>
                      <a:pt x="7" y="2"/>
                    </a:moveTo>
                    <a:cubicBezTo>
                      <a:pt x="6" y="5"/>
                      <a:pt x="9" y="11"/>
                      <a:pt x="5" y="12"/>
                    </a:cubicBezTo>
                    <a:cubicBezTo>
                      <a:pt x="3" y="13"/>
                      <a:pt x="1" y="11"/>
                      <a:pt x="0" y="10"/>
                    </a:cubicBezTo>
                    <a:cubicBezTo>
                      <a:pt x="0" y="6"/>
                      <a:pt x="1" y="3"/>
                      <a:pt x="3" y="1"/>
                    </a:cubicBezTo>
                    <a:cubicBezTo>
                      <a:pt x="4" y="1"/>
                      <a:pt x="7"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5" name="Freeform 341"/>
              <p:cNvSpPr>
                <a:spLocks/>
              </p:cNvSpPr>
              <p:nvPr/>
            </p:nvSpPr>
            <p:spPr bwMode="auto">
              <a:xfrm>
                <a:off x="4675" y="1522"/>
                <a:ext cx="13" cy="15"/>
              </a:xfrm>
              <a:custGeom>
                <a:avLst/>
                <a:gdLst>
                  <a:gd name="T0" fmla="*/ 9 w 9"/>
                  <a:gd name="T1" fmla="*/ 6 h 11"/>
                  <a:gd name="T2" fmla="*/ 6 w 9"/>
                  <a:gd name="T3" fmla="*/ 11 h 11"/>
                  <a:gd name="T4" fmla="*/ 1 w 9"/>
                  <a:gd name="T5" fmla="*/ 8 h 11"/>
                  <a:gd name="T6" fmla="*/ 5 w 9"/>
                  <a:gd name="T7" fmla="*/ 1 h 11"/>
                  <a:gd name="T8" fmla="*/ 9 w 9"/>
                  <a:gd name="T9" fmla="*/ 6 h 11"/>
                </a:gdLst>
                <a:ahLst/>
                <a:cxnLst>
                  <a:cxn ang="0">
                    <a:pos x="T0" y="T1"/>
                  </a:cxn>
                  <a:cxn ang="0">
                    <a:pos x="T2" y="T3"/>
                  </a:cxn>
                  <a:cxn ang="0">
                    <a:pos x="T4" y="T5"/>
                  </a:cxn>
                  <a:cxn ang="0">
                    <a:pos x="T6" y="T7"/>
                  </a:cxn>
                  <a:cxn ang="0">
                    <a:pos x="T8" y="T9"/>
                  </a:cxn>
                </a:cxnLst>
                <a:rect l="0" t="0" r="r" b="b"/>
                <a:pathLst>
                  <a:path w="9" h="11">
                    <a:moveTo>
                      <a:pt x="9" y="6"/>
                    </a:moveTo>
                    <a:cubicBezTo>
                      <a:pt x="9" y="8"/>
                      <a:pt x="8" y="10"/>
                      <a:pt x="6" y="11"/>
                    </a:cubicBezTo>
                    <a:cubicBezTo>
                      <a:pt x="4" y="11"/>
                      <a:pt x="2" y="10"/>
                      <a:pt x="1" y="8"/>
                    </a:cubicBezTo>
                    <a:cubicBezTo>
                      <a:pt x="3" y="5"/>
                      <a:pt x="0" y="0"/>
                      <a:pt x="5" y="1"/>
                    </a:cubicBezTo>
                    <a:cubicBezTo>
                      <a:pt x="9" y="0"/>
                      <a:pt x="8" y="4"/>
                      <a:pt x="9"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6" name="Freeform 342"/>
              <p:cNvSpPr>
                <a:spLocks/>
              </p:cNvSpPr>
              <p:nvPr/>
            </p:nvSpPr>
            <p:spPr bwMode="auto">
              <a:xfrm>
                <a:off x="4601" y="1522"/>
                <a:ext cx="13" cy="18"/>
              </a:xfrm>
              <a:custGeom>
                <a:avLst/>
                <a:gdLst>
                  <a:gd name="T0" fmla="*/ 7 w 9"/>
                  <a:gd name="T1" fmla="*/ 2 h 13"/>
                  <a:gd name="T2" fmla="*/ 5 w 9"/>
                  <a:gd name="T3" fmla="*/ 13 h 13"/>
                  <a:gd name="T4" fmla="*/ 1 w 9"/>
                  <a:gd name="T5" fmla="*/ 9 h 13"/>
                  <a:gd name="T6" fmla="*/ 3 w 9"/>
                  <a:gd name="T7" fmla="*/ 1 h 13"/>
                  <a:gd name="T8" fmla="*/ 7 w 9"/>
                  <a:gd name="T9" fmla="*/ 2 h 13"/>
                </a:gdLst>
                <a:ahLst/>
                <a:cxnLst>
                  <a:cxn ang="0">
                    <a:pos x="T0" y="T1"/>
                  </a:cxn>
                  <a:cxn ang="0">
                    <a:pos x="T2" y="T3"/>
                  </a:cxn>
                  <a:cxn ang="0">
                    <a:pos x="T4" y="T5"/>
                  </a:cxn>
                  <a:cxn ang="0">
                    <a:pos x="T6" y="T7"/>
                  </a:cxn>
                  <a:cxn ang="0">
                    <a:pos x="T8" y="T9"/>
                  </a:cxn>
                </a:cxnLst>
                <a:rect l="0" t="0" r="r" b="b"/>
                <a:pathLst>
                  <a:path w="9" h="13">
                    <a:moveTo>
                      <a:pt x="7" y="2"/>
                    </a:moveTo>
                    <a:cubicBezTo>
                      <a:pt x="7" y="5"/>
                      <a:pt x="9" y="11"/>
                      <a:pt x="5" y="13"/>
                    </a:cubicBezTo>
                    <a:cubicBezTo>
                      <a:pt x="3" y="13"/>
                      <a:pt x="1" y="11"/>
                      <a:pt x="1" y="9"/>
                    </a:cubicBezTo>
                    <a:cubicBezTo>
                      <a:pt x="1" y="7"/>
                      <a:pt x="0" y="3"/>
                      <a:pt x="3" y="1"/>
                    </a:cubicBezTo>
                    <a:cubicBezTo>
                      <a:pt x="4" y="1"/>
                      <a:pt x="6"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7" name="Freeform 343"/>
              <p:cNvSpPr>
                <a:spLocks/>
              </p:cNvSpPr>
              <p:nvPr/>
            </p:nvSpPr>
            <p:spPr bwMode="auto">
              <a:xfrm>
                <a:off x="4629" y="1523"/>
                <a:ext cx="15" cy="20"/>
              </a:xfrm>
              <a:custGeom>
                <a:avLst/>
                <a:gdLst>
                  <a:gd name="T0" fmla="*/ 7 w 10"/>
                  <a:gd name="T1" fmla="*/ 0 h 14"/>
                  <a:gd name="T2" fmla="*/ 6 w 10"/>
                  <a:gd name="T3" fmla="*/ 13 h 14"/>
                  <a:gd name="T4" fmla="*/ 2 w 10"/>
                  <a:gd name="T5" fmla="*/ 10 h 14"/>
                  <a:gd name="T6" fmla="*/ 5 w 10"/>
                  <a:gd name="T7" fmla="*/ 0 h 14"/>
                  <a:gd name="T8" fmla="*/ 7 w 10"/>
                  <a:gd name="T9" fmla="*/ 0 h 14"/>
                </a:gdLst>
                <a:ahLst/>
                <a:cxnLst>
                  <a:cxn ang="0">
                    <a:pos x="T0" y="T1"/>
                  </a:cxn>
                  <a:cxn ang="0">
                    <a:pos x="T2" y="T3"/>
                  </a:cxn>
                  <a:cxn ang="0">
                    <a:pos x="T4" y="T5"/>
                  </a:cxn>
                  <a:cxn ang="0">
                    <a:pos x="T6" y="T7"/>
                  </a:cxn>
                  <a:cxn ang="0">
                    <a:pos x="T8" y="T9"/>
                  </a:cxn>
                </a:cxnLst>
                <a:rect l="0" t="0" r="r" b="b"/>
                <a:pathLst>
                  <a:path w="10" h="14">
                    <a:moveTo>
                      <a:pt x="7" y="0"/>
                    </a:moveTo>
                    <a:cubicBezTo>
                      <a:pt x="7" y="4"/>
                      <a:pt x="10" y="10"/>
                      <a:pt x="6" y="13"/>
                    </a:cubicBezTo>
                    <a:cubicBezTo>
                      <a:pt x="4" y="14"/>
                      <a:pt x="3" y="12"/>
                      <a:pt x="2" y="10"/>
                    </a:cubicBezTo>
                    <a:cubicBezTo>
                      <a:pt x="3" y="7"/>
                      <a:pt x="0" y="1"/>
                      <a:pt x="5" y="0"/>
                    </a:cubicBezTo>
                    <a:cubicBezTo>
                      <a:pt x="5" y="0"/>
                      <a:pt x="6" y="0"/>
                      <a:pt x="7"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8" name="Freeform 344"/>
              <p:cNvSpPr>
                <a:spLocks/>
              </p:cNvSpPr>
              <p:nvPr/>
            </p:nvSpPr>
            <p:spPr bwMode="auto">
              <a:xfrm>
                <a:off x="4692" y="1534"/>
                <a:ext cx="11" cy="16"/>
              </a:xfrm>
              <a:custGeom>
                <a:avLst/>
                <a:gdLst>
                  <a:gd name="T0" fmla="*/ 8 w 8"/>
                  <a:gd name="T1" fmla="*/ 6 h 11"/>
                  <a:gd name="T2" fmla="*/ 6 w 8"/>
                  <a:gd name="T3" fmla="*/ 10 h 11"/>
                  <a:gd name="T4" fmla="*/ 2 w 8"/>
                  <a:gd name="T5" fmla="*/ 7 h 11"/>
                  <a:gd name="T6" fmla="*/ 4 w 8"/>
                  <a:gd name="T7" fmla="*/ 1 h 11"/>
                  <a:gd name="T8" fmla="*/ 8 w 8"/>
                  <a:gd name="T9" fmla="*/ 6 h 11"/>
                </a:gdLst>
                <a:ahLst/>
                <a:cxnLst>
                  <a:cxn ang="0">
                    <a:pos x="T0" y="T1"/>
                  </a:cxn>
                  <a:cxn ang="0">
                    <a:pos x="T2" y="T3"/>
                  </a:cxn>
                  <a:cxn ang="0">
                    <a:pos x="T4" y="T5"/>
                  </a:cxn>
                  <a:cxn ang="0">
                    <a:pos x="T6" y="T7"/>
                  </a:cxn>
                  <a:cxn ang="0">
                    <a:pos x="T8" y="T9"/>
                  </a:cxn>
                </a:cxnLst>
                <a:rect l="0" t="0" r="r" b="b"/>
                <a:pathLst>
                  <a:path w="8" h="11">
                    <a:moveTo>
                      <a:pt x="8" y="6"/>
                    </a:moveTo>
                    <a:cubicBezTo>
                      <a:pt x="7" y="8"/>
                      <a:pt x="8" y="10"/>
                      <a:pt x="6" y="10"/>
                    </a:cubicBezTo>
                    <a:cubicBezTo>
                      <a:pt x="4" y="11"/>
                      <a:pt x="2" y="9"/>
                      <a:pt x="2" y="7"/>
                    </a:cubicBezTo>
                    <a:cubicBezTo>
                      <a:pt x="3" y="4"/>
                      <a:pt x="0" y="2"/>
                      <a:pt x="4" y="1"/>
                    </a:cubicBezTo>
                    <a:cubicBezTo>
                      <a:pt x="8" y="0"/>
                      <a:pt x="7" y="4"/>
                      <a:pt x="8"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9" name="Freeform 345"/>
              <p:cNvSpPr>
                <a:spLocks/>
              </p:cNvSpPr>
              <p:nvPr/>
            </p:nvSpPr>
            <p:spPr bwMode="auto">
              <a:xfrm>
                <a:off x="3583" y="251"/>
                <a:ext cx="235" cy="166"/>
              </a:xfrm>
              <a:custGeom>
                <a:avLst/>
                <a:gdLst>
                  <a:gd name="T0" fmla="*/ 161 w 166"/>
                  <a:gd name="T1" fmla="*/ 83 h 117"/>
                  <a:gd name="T2" fmla="*/ 158 w 166"/>
                  <a:gd name="T3" fmla="*/ 73 h 117"/>
                  <a:gd name="T4" fmla="*/ 137 w 166"/>
                  <a:gd name="T5" fmla="*/ 29 h 117"/>
                  <a:gd name="T6" fmla="*/ 133 w 166"/>
                  <a:gd name="T7" fmla="*/ 18 h 117"/>
                  <a:gd name="T8" fmla="*/ 120 w 166"/>
                  <a:gd name="T9" fmla="*/ 5 h 117"/>
                  <a:gd name="T10" fmla="*/ 111 w 166"/>
                  <a:gd name="T11" fmla="*/ 5 h 117"/>
                  <a:gd name="T12" fmla="*/ 112 w 166"/>
                  <a:gd name="T13" fmla="*/ 8 h 117"/>
                  <a:gd name="T14" fmla="*/ 94 w 166"/>
                  <a:gd name="T15" fmla="*/ 3 h 117"/>
                  <a:gd name="T16" fmla="*/ 83 w 166"/>
                  <a:gd name="T17" fmla="*/ 6 h 117"/>
                  <a:gd name="T18" fmla="*/ 61 w 166"/>
                  <a:gd name="T19" fmla="*/ 10 h 117"/>
                  <a:gd name="T20" fmla="*/ 37 w 166"/>
                  <a:gd name="T21" fmla="*/ 31 h 117"/>
                  <a:gd name="T22" fmla="*/ 21 w 166"/>
                  <a:gd name="T23" fmla="*/ 55 h 117"/>
                  <a:gd name="T24" fmla="*/ 3 w 166"/>
                  <a:gd name="T25" fmla="*/ 93 h 117"/>
                  <a:gd name="T26" fmla="*/ 5 w 166"/>
                  <a:gd name="T27" fmla="*/ 114 h 117"/>
                  <a:gd name="T28" fmla="*/ 34 w 166"/>
                  <a:gd name="T29" fmla="*/ 115 h 117"/>
                  <a:gd name="T30" fmla="*/ 55 w 166"/>
                  <a:gd name="T31" fmla="*/ 116 h 117"/>
                  <a:gd name="T32" fmla="*/ 86 w 166"/>
                  <a:gd name="T33" fmla="*/ 113 h 117"/>
                  <a:gd name="T34" fmla="*/ 89 w 166"/>
                  <a:gd name="T35" fmla="*/ 117 h 117"/>
                  <a:gd name="T36" fmla="*/ 112 w 166"/>
                  <a:gd name="T37" fmla="*/ 115 h 117"/>
                  <a:gd name="T38" fmla="*/ 163 w 166"/>
                  <a:gd name="T39" fmla="*/ 114 h 117"/>
                  <a:gd name="T40" fmla="*/ 166 w 166"/>
                  <a:gd name="T41" fmla="*/ 111 h 117"/>
                  <a:gd name="T42" fmla="*/ 161 w 166"/>
                  <a:gd name="T43" fmla="*/ 8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17">
                    <a:moveTo>
                      <a:pt x="161" y="83"/>
                    </a:moveTo>
                    <a:cubicBezTo>
                      <a:pt x="158" y="81"/>
                      <a:pt x="158" y="77"/>
                      <a:pt x="158" y="73"/>
                    </a:cubicBezTo>
                    <a:cubicBezTo>
                      <a:pt x="152" y="58"/>
                      <a:pt x="149" y="41"/>
                      <a:pt x="137" y="29"/>
                    </a:cubicBezTo>
                    <a:cubicBezTo>
                      <a:pt x="139" y="25"/>
                      <a:pt x="136" y="21"/>
                      <a:pt x="133" y="18"/>
                    </a:cubicBezTo>
                    <a:cubicBezTo>
                      <a:pt x="124" y="18"/>
                      <a:pt x="127" y="8"/>
                      <a:pt x="120" y="5"/>
                    </a:cubicBezTo>
                    <a:cubicBezTo>
                      <a:pt x="118" y="3"/>
                      <a:pt x="113" y="3"/>
                      <a:pt x="111" y="5"/>
                    </a:cubicBezTo>
                    <a:cubicBezTo>
                      <a:pt x="111" y="6"/>
                      <a:pt x="112" y="7"/>
                      <a:pt x="112" y="8"/>
                    </a:cubicBezTo>
                    <a:cubicBezTo>
                      <a:pt x="106" y="6"/>
                      <a:pt x="98" y="11"/>
                      <a:pt x="94" y="3"/>
                    </a:cubicBezTo>
                    <a:cubicBezTo>
                      <a:pt x="91" y="3"/>
                      <a:pt x="85" y="0"/>
                      <a:pt x="83" y="6"/>
                    </a:cubicBezTo>
                    <a:cubicBezTo>
                      <a:pt x="75" y="5"/>
                      <a:pt x="68" y="8"/>
                      <a:pt x="61" y="10"/>
                    </a:cubicBezTo>
                    <a:cubicBezTo>
                      <a:pt x="52" y="16"/>
                      <a:pt x="39" y="19"/>
                      <a:pt x="37" y="31"/>
                    </a:cubicBezTo>
                    <a:cubicBezTo>
                      <a:pt x="30" y="37"/>
                      <a:pt x="23" y="46"/>
                      <a:pt x="21" y="55"/>
                    </a:cubicBezTo>
                    <a:cubicBezTo>
                      <a:pt x="13" y="67"/>
                      <a:pt x="9" y="80"/>
                      <a:pt x="3" y="93"/>
                    </a:cubicBezTo>
                    <a:cubicBezTo>
                      <a:pt x="6" y="99"/>
                      <a:pt x="0" y="108"/>
                      <a:pt x="5" y="114"/>
                    </a:cubicBezTo>
                    <a:cubicBezTo>
                      <a:pt x="15" y="112"/>
                      <a:pt x="25" y="114"/>
                      <a:pt x="34" y="115"/>
                    </a:cubicBezTo>
                    <a:cubicBezTo>
                      <a:pt x="40" y="112"/>
                      <a:pt x="49" y="113"/>
                      <a:pt x="55" y="116"/>
                    </a:cubicBezTo>
                    <a:cubicBezTo>
                      <a:pt x="64" y="112"/>
                      <a:pt x="76" y="113"/>
                      <a:pt x="86" y="113"/>
                    </a:cubicBezTo>
                    <a:cubicBezTo>
                      <a:pt x="89" y="117"/>
                      <a:pt x="89" y="117"/>
                      <a:pt x="89" y="117"/>
                    </a:cubicBezTo>
                    <a:cubicBezTo>
                      <a:pt x="97" y="116"/>
                      <a:pt x="106" y="110"/>
                      <a:pt x="112" y="115"/>
                    </a:cubicBezTo>
                    <a:cubicBezTo>
                      <a:pt x="163" y="114"/>
                      <a:pt x="163" y="114"/>
                      <a:pt x="163" y="114"/>
                    </a:cubicBezTo>
                    <a:cubicBezTo>
                      <a:pt x="166" y="111"/>
                      <a:pt x="166" y="111"/>
                      <a:pt x="166" y="111"/>
                    </a:cubicBezTo>
                    <a:cubicBezTo>
                      <a:pt x="165" y="102"/>
                      <a:pt x="162" y="93"/>
                      <a:pt x="161" y="83"/>
                    </a:cubicBezTo>
                    <a:close/>
                  </a:path>
                </a:pathLst>
              </a:custGeom>
              <a:solidFill>
                <a:srgbClr val="80C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0" name="Freeform 346"/>
              <p:cNvSpPr>
                <a:spLocks/>
              </p:cNvSpPr>
              <p:nvPr/>
            </p:nvSpPr>
            <p:spPr bwMode="auto">
              <a:xfrm>
                <a:off x="3705" y="296"/>
                <a:ext cx="10" cy="16"/>
              </a:xfrm>
              <a:custGeom>
                <a:avLst/>
                <a:gdLst>
                  <a:gd name="T0" fmla="*/ 7 w 7"/>
                  <a:gd name="T1" fmla="*/ 2 h 11"/>
                  <a:gd name="T2" fmla="*/ 5 w 7"/>
                  <a:gd name="T3" fmla="*/ 10 h 11"/>
                  <a:gd name="T4" fmla="*/ 2 w 7"/>
                  <a:gd name="T5" fmla="*/ 9 h 11"/>
                  <a:gd name="T6" fmla="*/ 1 w 7"/>
                  <a:gd name="T7" fmla="*/ 2 h 11"/>
                  <a:gd name="T8" fmla="*/ 7 w 7"/>
                  <a:gd name="T9" fmla="*/ 2 h 11"/>
                </a:gdLst>
                <a:ahLst/>
                <a:cxnLst>
                  <a:cxn ang="0">
                    <a:pos x="T0" y="T1"/>
                  </a:cxn>
                  <a:cxn ang="0">
                    <a:pos x="T2" y="T3"/>
                  </a:cxn>
                  <a:cxn ang="0">
                    <a:pos x="T4" y="T5"/>
                  </a:cxn>
                  <a:cxn ang="0">
                    <a:pos x="T6" y="T7"/>
                  </a:cxn>
                  <a:cxn ang="0">
                    <a:pos x="T8" y="T9"/>
                  </a:cxn>
                </a:cxnLst>
                <a:rect l="0" t="0" r="r" b="b"/>
                <a:pathLst>
                  <a:path w="7" h="11">
                    <a:moveTo>
                      <a:pt x="7" y="2"/>
                    </a:moveTo>
                    <a:cubicBezTo>
                      <a:pt x="7" y="5"/>
                      <a:pt x="6" y="8"/>
                      <a:pt x="5" y="10"/>
                    </a:cubicBezTo>
                    <a:cubicBezTo>
                      <a:pt x="4" y="11"/>
                      <a:pt x="3" y="10"/>
                      <a:pt x="2" y="9"/>
                    </a:cubicBezTo>
                    <a:cubicBezTo>
                      <a:pt x="0" y="7"/>
                      <a:pt x="2" y="5"/>
                      <a:pt x="1" y="2"/>
                    </a:cubicBezTo>
                    <a:cubicBezTo>
                      <a:pt x="2" y="0"/>
                      <a:pt x="6"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1" name="Freeform 347"/>
              <p:cNvSpPr>
                <a:spLocks/>
              </p:cNvSpPr>
              <p:nvPr/>
            </p:nvSpPr>
            <p:spPr bwMode="auto">
              <a:xfrm>
                <a:off x="3675" y="298"/>
                <a:ext cx="10" cy="13"/>
              </a:xfrm>
              <a:custGeom>
                <a:avLst/>
                <a:gdLst>
                  <a:gd name="T0" fmla="*/ 6 w 7"/>
                  <a:gd name="T1" fmla="*/ 2 h 9"/>
                  <a:gd name="T2" fmla="*/ 4 w 7"/>
                  <a:gd name="T3" fmla="*/ 9 h 9"/>
                  <a:gd name="T4" fmla="*/ 0 w 7"/>
                  <a:gd name="T5" fmla="*/ 7 h 9"/>
                  <a:gd name="T6" fmla="*/ 2 w 7"/>
                  <a:gd name="T7" fmla="*/ 0 h 9"/>
                  <a:gd name="T8" fmla="*/ 6 w 7"/>
                  <a:gd name="T9" fmla="*/ 2 h 9"/>
                </a:gdLst>
                <a:ahLst/>
                <a:cxnLst>
                  <a:cxn ang="0">
                    <a:pos x="T0" y="T1"/>
                  </a:cxn>
                  <a:cxn ang="0">
                    <a:pos x="T2" y="T3"/>
                  </a:cxn>
                  <a:cxn ang="0">
                    <a:pos x="T4" y="T5"/>
                  </a:cxn>
                  <a:cxn ang="0">
                    <a:pos x="T6" y="T7"/>
                  </a:cxn>
                  <a:cxn ang="0">
                    <a:pos x="T8" y="T9"/>
                  </a:cxn>
                </a:cxnLst>
                <a:rect l="0" t="0" r="r" b="b"/>
                <a:pathLst>
                  <a:path w="7" h="9">
                    <a:moveTo>
                      <a:pt x="6" y="2"/>
                    </a:moveTo>
                    <a:cubicBezTo>
                      <a:pt x="6" y="4"/>
                      <a:pt x="7" y="8"/>
                      <a:pt x="4" y="9"/>
                    </a:cubicBezTo>
                    <a:cubicBezTo>
                      <a:pt x="2" y="9"/>
                      <a:pt x="1" y="8"/>
                      <a:pt x="0" y="7"/>
                    </a:cubicBezTo>
                    <a:cubicBezTo>
                      <a:pt x="0" y="4"/>
                      <a:pt x="0" y="1"/>
                      <a:pt x="2" y="0"/>
                    </a:cubicBezTo>
                    <a:cubicBezTo>
                      <a:pt x="4" y="0"/>
                      <a:pt x="6" y="0"/>
                      <a:pt x="6"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2" name="Freeform 348"/>
              <p:cNvSpPr>
                <a:spLocks/>
              </p:cNvSpPr>
              <p:nvPr/>
            </p:nvSpPr>
            <p:spPr bwMode="auto">
              <a:xfrm>
                <a:off x="3743" y="302"/>
                <a:ext cx="13" cy="17"/>
              </a:xfrm>
              <a:custGeom>
                <a:avLst/>
                <a:gdLst>
                  <a:gd name="T0" fmla="*/ 8 w 9"/>
                  <a:gd name="T1" fmla="*/ 3 h 12"/>
                  <a:gd name="T2" fmla="*/ 4 w 9"/>
                  <a:gd name="T3" fmla="*/ 12 h 12"/>
                  <a:gd name="T4" fmla="*/ 0 w 9"/>
                  <a:gd name="T5" fmla="*/ 9 h 12"/>
                  <a:gd name="T6" fmla="*/ 5 w 9"/>
                  <a:gd name="T7" fmla="*/ 0 h 12"/>
                  <a:gd name="T8" fmla="*/ 8 w 9"/>
                  <a:gd name="T9" fmla="*/ 3 h 12"/>
                </a:gdLst>
                <a:ahLst/>
                <a:cxnLst>
                  <a:cxn ang="0">
                    <a:pos x="T0" y="T1"/>
                  </a:cxn>
                  <a:cxn ang="0">
                    <a:pos x="T2" y="T3"/>
                  </a:cxn>
                  <a:cxn ang="0">
                    <a:pos x="T4" y="T5"/>
                  </a:cxn>
                  <a:cxn ang="0">
                    <a:pos x="T6" y="T7"/>
                  </a:cxn>
                  <a:cxn ang="0">
                    <a:pos x="T8" y="T9"/>
                  </a:cxn>
                </a:cxnLst>
                <a:rect l="0" t="0" r="r" b="b"/>
                <a:pathLst>
                  <a:path w="9" h="12">
                    <a:moveTo>
                      <a:pt x="8" y="3"/>
                    </a:moveTo>
                    <a:cubicBezTo>
                      <a:pt x="6" y="6"/>
                      <a:pt x="9" y="11"/>
                      <a:pt x="4" y="12"/>
                    </a:cubicBezTo>
                    <a:cubicBezTo>
                      <a:pt x="3" y="12"/>
                      <a:pt x="0" y="11"/>
                      <a:pt x="0" y="9"/>
                    </a:cubicBezTo>
                    <a:cubicBezTo>
                      <a:pt x="2" y="6"/>
                      <a:pt x="0" y="0"/>
                      <a:pt x="5" y="0"/>
                    </a:cubicBezTo>
                    <a:cubicBezTo>
                      <a:pt x="6" y="0"/>
                      <a:pt x="8" y="2"/>
                      <a:pt x="8"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3" name="Freeform 349"/>
              <p:cNvSpPr>
                <a:spLocks/>
              </p:cNvSpPr>
              <p:nvPr/>
            </p:nvSpPr>
            <p:spPr bwMode="auto">
              <a:xfrm>
                <a:off x="3645" y="322"/>
                <a:ext cx="13" cy="18"/>
              </a:xfrm>
              <a:custGeom>
                <a:avLst/>
                <a:gdLst>
                  <a:gd name="T0" fmla="*/ 7 w 9"/>
                  <a:gd name="T1" fmla="*/ 1 h 13"/>
                  <a:gd name="T2" fmla="*/ 5 w 9"/>
                  <a:gd name="T3" fmla="*/ 12 h 13"/>
                  <a:gd name="T4" fmla="*/ 0 w 9"/>
                  <a:gd name="T5" fmla="*/ 9 h 13"/>
                  <a:gd name="T6" fmla="*/ 3 w 9"/>
                  <a:gd name="T7" fmla="*/ 0 h 13"/>
                  <a:gd name="T8" fmla="*/ 7 w 9"/>
                  <a:gd name="T9" fmla="*/ 1 h 13"/>
                </a:gdLst>
                <a:ahLst/>
                <a:cxnLst>
                  <a:cxn ang="0">
                    <a:pos x="T0" y="T1"/>
                  </a:cxn>
                  <a:cxn ang="0">
                    <a:pos x="T2" y="T3"/>
                  </a:cxn>
                  <a:cxn ang="0">
                    <a:pos x="T4" y="T5"/>
                  </a:cxn>
                  <a:cxn ang="0">
                    <a:pos x="T6" y="T7"/>
                  </a:cxn>
                  <a:cxn ang="0">
                    <a:pos x="T8" y="T9"/>
                  </a:cxn>
                </a:cxnLst>
                <a:rect l="0" t="0" r="r" b="b"/>
                <a:pathLst>
                  <a:path w="9" h="13">
                    <a:moveTo>
                      <a:pt x="7" y="1"/>
                    </a:moveTo>
                    <a:cubicBezTo>
                      <a:pt x="6" y="5"/>
                      <a:pt x="9" y="10"/>
                      <a:pt x="5" y="12"/>
                    </a:cubicBezTo>
                    <a:cubicBezTo>
                      <a:pt x="2" y="13"/>
                      <a:pt x="1" y="11"/>
                      <a:pt x="0" y="9"/>
                    </a:cubicBezTo>
                    <a:cubicBezTo>
                      <a:pt x="0" y="6"/>
                      <a:pt x="1" y="2"/>
                      <a:pt x="3" y="0"/>
                    </a:cubicBezTo>
                    <a:cubicBezTo>
                      <a:pt x="4" y="0"/>
                      <a:pt x="7" y="0"/>
                      <a:pt x="7"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4" name="Freeform 350"/>
              <p:cNvSpPr>
                <a:spLocks/>
              </p:cNvSpPr>
              <p:nvPr/>
            </p:nvSpPr>
            <p:spPr bwMode="auto">
              <a:xfrm>
                <a:off x="3756" y="328"/>
                <a:ext cx="13" cy="15"/>
              </a:xfrm>
              <a:custGeom>
                <a:avLst/>
                <a:gdLst>
                  <a:gd name="T0" fmla="*/ 9 w 9"/>
                  <a:gd name="T1" fmla="*/ 6 h 11"/>
                  <a:gd name="T2" fmla="*/ 6 w 9"/>
                  <a:gd name="T3" fmla="*/ 10 h 11"/>
                  <a:gd name="T4" fmla="*/ 1 w 9"/>
                  <a:gd name="T5" fmla="*/ 7 h 11"/>
                  <a:gd name="T6" fmla="*/ 5 w 9"/>
                  <a:gd name="T7" fmla="*/ 0 h 11"/>
                  <a:gd name="T8" fmla="*/ 9 w 9"/>
                  <a:gd name="T9" fmla="*/ 6 h 11"/>
                </a:gdLst>
                <a:ahLst/>
                <a:cxnLst>
                  <a:cxn ang="0">
                    <a:pos x="T0" y="T1"/>
                  </a:cxn>
                  <a:cxn ang="0">
                    <a:pos x="T2" y="T3"/>
                  </a:cxn>
                  <a:cxn ang="0">
                    <a:pos x="T4" y="T5"/>
                  </a:cxn>
                  <a:cxn ang="0">
                    <a:pos x="T6" y="T7"/>
                  </a:cxn>
                  <a:cxn ang="0">
                    <a:pos x="T8" y="T9"/>
                  </a:cxn>
                </a:cxnLst>
                <a:rect l="0" t="0" r="r" b="b"/>
                <a:pathLst>
                  <a:path w="9" h="11">
                    <a:moveTo>
                      <a:pt x="9" y="6"/>
                    </a:moveTo>
                    <a:cubicBezTo>
                      <a:pt x="9" y="8"/>
                      <a:pt x="7" y="9"/>
                      <a:pt x="6" y="10"/>
                    </a:cubicBezTo>
                    <a:cubicBezTo>
                      <a:pt x="4" y="11"/>
                      <a:pt x="2" y="9"/>
                      <a:pt x="1" y="7"/>
                    </a:cubicBezTo>
                    <a:cubicBezTo>
                      <a:pt x="2" y="4"/>
                      <a:pt x="0" y="0"/>
                      <a:pt x="5" y="0"/>
                    </a:cubicBezTo>
                    <a:cubicBezTo>
                      <a:pt x="9" y="0"/>
                      <a:pt x="8" y="4"/>
                      <a:pt x="9"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5" name="Freeform 351"/>
              <p:cNvSpPr>
                <a:spLocks/>
              </p:cNvSpPr>
              <p:nvPr/>
            </p:nvSpPr>
            <p:spPr bwMode="auto">
              <a:xfrm>
                <a:off x="3682" y="328"/>
                <a:ext cx="13" cy="17"/>
              </a:xfrm>
              <a:custGeom>
                <a:avLst/>
                <a:gdLst>
                  <a:gd name="T0" fmla="*/ 7 w 9"/>
                  <a:gd name="T1" fmla="*/ 2 h 12"/>
                  <a:gd name="T2" fmla="*/ 5 w 9"/>
                  <a:gd name="T3" fmla="*/ 12 h 12"/>
                  <a:gd name="T4" fmla="*/ 1 w 9"/>
                  <a:gd name="T5" fmla="*/ 9 h 12"/>
                  <a:gd name="T6" fmla="*/ 2 w 9"/>
                  <a:gd name="T7" fmla="*/ 0 h 12"/>
                  <a:gd name="T8" fmla="*/ 7 w 9"/>
                  <a:gd name="T9" fmla="*/ 2 h 12"/>
                </a:gdLst>
                <a:ahLst/>
                <a:cxnLst>
                  <a:cxn ang="0">
                    <a:pos x="T0" y="T1"/>
                  </a:cxn>
                  <a:cxn ang="0">
                    <a:pos x="T2" y="T3"/>
                  </a:cxn>
                  <a:cxn ang="0">
                    <a:pos x="T4" y="T5"/>
                  </a:cxn>
                  <a:cxn ang="0">
                    <a:pos x="T6" y="T7"/>
                  </a:cxn>
                  <a:cxn ang="0">
                    <a:pos x="T8" y="T9"/>
                  </a:cxn>
                </a:cxnLst>
                <a:rect l="0" t="0" r="r" b="b"/>
                <a:pathLst>
                  <a:path w="9" h="12">
                    <a:moveTo>
                      <a:pt x="7" y="2"/>
                    </a:moveTo>
                    <a:cubicBezTo>
                      <a:pt x="6" y="5"/>
                      <a:pt x="9" y="10"/>
                      <a:pt x="5" y="12"/>
                    </a:cubicBezTo>
                    <a:cubicBezTo>
                      <a:pt x="3" y="12"/>
                      <a:pt x="1" y="10"/>
                      <a:pt x="1" y="9"/>
                    </a:cubicBezTo>
                    <a:cubicBezTo>
                      <a:pt x="1" y="6"/>
                      <a:pt x="0" y="3"/>
                      <a:pt x="2" y="0"/>
                    </a:cubicBezTo>
                    <a:cubicBezTo>
                      <a:pt x="4" y="1"/>
                      <a:pt x="6" y="0"/>
                      <a:pt x="7"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6" name="Freeform 352"/>
              <p:cNvSpPr>
                <a:spLocks/>
              </p:cNvSpPr>
              <p:nvPr/>
            </p:nvSpPr>
            <p:spPr bwMode="auto">
              <a:xfrm>
                <a:off x="3710" y="328"/>
                <a:ext cx="15" cy="19"/>
              </a:xfrm>
              <a:custGeom>
                <a:avLst/>
                <a:gdLst>
                  <a:gd name="T0" fmla="*/ 7 w 10"/>
                  <a:gd name="T1" fmla="*/ 1 h 14"/>
                  <a:gd name="T2" fmla="*/ 6 w 10"/>
                  <a:gd name="T3" fmla="*/ 14 h 14"/>
                  <a:gd name="T4" fmla="*/ 2 w 10"/>
                  <a:gd name="T5" fmla="*/ 11 h 14"/>
                  <a:gd name="T6" fmla="*/ 4 w 10"/>
                  <a:gd name="T7" fmla="*/ 0 h 14"/>
                  <a:gd name="T8" fmla="*/ 7 w 10"/>
                  <a:gd name="T9" fmla="*/ 1 h 14"/>
                </a:gdLst>
                <a:ahLst/>
                <a:cxnLst>
                  <a:cxn ang="0">
                    <a:pos x="T0" y="T1"/>
                  </a:cxn>
                  <a:cxn ang="0">
                    <a:pos x="T2" y="T3"/>
                  </a:cxn>
                  <a:cxn ang="0">
                    <a:pos x="T4" y="T5"/>
                  </a:cxn>
                  <a:cxn ang="0">
                    <a:pos x="T6" y="T7"/>
                  </a:cxn>
                  <a:cxn ang="0">
                    <a:pos x="T8" y="T9"/>
                  </a:cxn>
                </a:cxnLst>
                <a:rect l="0" t="0" r="r" b="b"/>
                <a:pathLst>
                  <a:path w="10" h="14">
                    <a:moveTo>
                      <a:pt x="7" y="1"/>
                    </a:moveTo>
                    <a:cubicBezTo>
                      <a:pt x="7" y="5"/>
                      <a:pt x="10" y="10"/>
                      <a:pt x="6" y="14"/>
                    </a:cubicBezTo>
                    <a:cubicBezTo>
                      <a:pt x="4" y="14"/>
                      <a:pt x="3" y="12"/>
                      <a:pt x="2" y="11"/>
                    </a:cubicBezTo>
                    <a:cubicBezTo>
                      <a:pt x="3" y="7"/>
                      <a:pt x="0" y="1"/>
                      <a:pt x="4" y="0"/>
                    </a:cubicBezTo>
                    <a:cubicBezTo>
                      <a:pt x="5" y="1"/>
                      <a:pt x="6" y="1"/>
                      <a:pt x="7"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7" name="Freeform 353"/>
              <p:cNvSpPr>
                <a:spLocks/>
              </p:cNvSpPr>
              <p:nvPr/>
            </p:nvSpPr>
            <p:spPr bwMode="auto">
              <a:xfrm>
                <a:off x="3773" y="339"/>
                <a:ext cx="11" cy="16"/>
              </a:xfrm>
              <a:custGeom>
                <a:avLst/>
                <a:gdLst>
                  <a:gd name="T0" fmla="*/ 8 w 8"/>
                  <a:gd name="T1" fmla="*/ 7 h 11"/>
                  <a:gd name="T2" fmla="*/ 6 w 8"/>
                  <a:gd name="T3" fmla="*/ 11 h 11"/>
                  <a:gd name="T4" fmla="*/ 2 w 8"/>
                  <a:gd name="T5" fmla="*/ 7 h 11"/>
                  <a:gd name="T6" fmla="*/ 4 w 8"/>
                  <a:gd name="T7" fmla="*/ 2 h 11"/>
                  <a:gd name="T8" fmla="*/ 8 w 8"/>
                  <a:gd name="T9" fmla="*/ 7 h 11"/>
                </a:gdLst>
                <a:ahLst/>
                <a:cxnLst>
                  <a:cxn ang="0">
                    <a:pos x="T0" y="T1"/>
                  </a:cxn>
                  <a:cxn ang="0">
                    <a:pos x="T2" y="T3"/>
                  </a:cxn>
                  <a:cxn ang="0">
                    <a:pos x="T4" y="T5"/>
                  </a:cxn>
                  <a:cxn ang="0">
                    <a:pos x="T6" y="T7"/>
                  </a:cxn>
                  <a:cxn ang="0">
                    <a:pos x="T8" y="T9"/>
                  </a:cxn>
                </a:cxnLst>
                <a:rect l="0" t="0" r="r" b="b"/>
                <a:pathLst>
                  <a:path w="8" h="11">
                    <a:moveTo>
                      <a:pt x="8" y="7"/>
                    </a:moveTo>
                    <a:cubicBezTo>
                      <a:pt x="7" y="8"/>
                      <a:pt x="8" y="10"/>
                      <a:pt x="6" y="11"/>
                    </a:cubicBezTo>
                    <a:cubicBezTo>
                      <a:pt x="4" y="11"/>
                      <a:pt x="2" y="9"/>
                      <a:pt x="2" y="7"/>
                    </a:cubicBezTo>
                    <a:cubicBezTo>
                      <a:pt x="2" y="5"/>
                      <a:pt x="0" y="2"/>
                      <a:pt x="4" y="2"/>
                    </a:cubicBezTo>
                    <a:cubicBezTo>
                      <a:pt x="8" y="0"/>
                      <a:pt x="7" y="4"/>
                      <a:pt x="8"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8" name="Freeform 354"/>
              <p:cNvSpPr>
                <a:spLocks/>
              </p:cNvSpPr>
              <p:nvPr/>
            </p:nvSpPr>
            <p:spPr bwMode="auto">
              <a:xfrm>
                <a:off x="4567" y="708"/>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2" y="12"/>
                      <a:pt x="6" y="12"/>
                      <a:pt x="0" y="15"/>
                    </a:cubicBezTo>
                    <a:cubicBezTo>
                      <a:pt x="6" y="12"/>
                      <a:pt x="6" y="4"/>
                      <a:pt x="0" y="0"/>
                    </a:cubicBezTo>
                    <a:cubicBezTo>
                      <a:pt x="6" y="4"/>
                      <a:pt x="22" y="4"/>
                      <a:pt x="29" y="0"/>
                    </a:cubicBezTo>
                    <a:cubicBezTo>
                      <a:pt x="22" y="4"/>
                      <a:pt x="22" y="12"/>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9" name="Freeform 355"/>
              <p:cNvSpPr>
                <a:spLocks/>
              </p:cNvSpPr>
              <p:nvPr/>
            </p:nvSpPr>
            <p:spPr bwMode="auto">
              <a:xfrm>
                <a:off x="4564" y="796"/>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2" y="12"/>
                      <a:pt x="7" y="12"/>
                      <a:pt x="0" y="15"/>
                    </a:cubicBezTo>
                    <a:cubicBezTo>
                      <a:pt x="7" y="12"/>
                      <a:pt x="7" y="4"/>
                      <a:pt x="0" y="0"/>
                    </a:cubicBezTo>
                    <a:cubicBezTo>
                      <a:pt x="7" y="4"/>
                      <a:pt x="22" y="4"/>
                      <a:pt x="29" y="0"/>
                    </a:cubicBezTo>
                    <a:cubicBezTo>
                      <a:pt x="22" y="4"/>
                      <a:pt x="22" y="12"/>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0" name="Freeform 356"/>
              <p:cNvSpPr>
                <a:spLocks/>
              </p:cNvSpPr>
              <p:nvPr/>
            </p:nvSpPr>
            <p:spPr bwMode="auto">
              <a:xfrm>
                <a:off x="5602" y="336"/>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2" y="12"/>
                      <a:pt x="7" y="12"/>
                      <a:pt x="0" y="15"/>
                    </a:cubicBezTo>
                    <a:cubicBezTo>
                      <a:pt x="7" y="12"/>
                      <a:pt x="7" y="4"/>
                      <a:pt x="0" y="0"/>
                    </a:cubicBezTo>
                    <a:cubicBezTo>
                      <a:pt x="7" y="4"/>
                      <a:pt x="22" y="4"/>
                      <a:pt x="29" y="0"/>
                    </a:cubicBezTo>
                    <a:cubicBezTo>
                      <a:pt x="22" y="4"/>
                      <a:pt x="22" y="12"/>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1" name="Freeform 357"/>
              <p:cNvSpPr>
                <a:spLocks/>
              </p:cNvSpPr>
              <p:nvPr/>
            </p:nvSpPr>
            <p:spPr bwMode="auto">
              <a:xfrm>
                <a:off x="4679" y="749"/>
                <a:ext cx="41" cy="20"/>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3" y="11"/>
                      <a:pt x="7" y="11"/>
                      <a:pt x="0" y="14"/>
                    </a:cubicBezTo>
                    <a:cubicBezTo>
                      <a:pt x="7" y="11"/>
                      <a:pt x="7" y="3"/>
                      <a:pt x="0" y="0"/>
                    </a:cubicBezTo>
                    <a:cubicBezTo>
                      <a:pt x="7" y="3"/>
                      <a:pt x="23" y="3"/>
                      <a:pt x="29" y="0"/>
                    </a:cubicBezTo>
                    <a:cubicBezTo>
                      <a:pt x="23" y="3"/>
                      <a:pt x="23"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2" name="Freeform 358"/>
              <p:cNvSpPr>
                <a:spLocks/>
              </p:cNvSpPr>
              <p:nvPr/>
            </p:nvSpPr>
            <p:spPr bwMode="auto">
              <a:xfrm>
                <a:off x="5673" y="332"/>
                <a:ext cx="41" cy="20"/>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2" y="11"/>
                      <a:pt x="7" y="11"/>
                      <a:pt x="0" y="14"/>
                    </a:cubicBezTo>
                    <a:cubicBezTo>
                      <a:pt x="7" y="11"/>
                      <a:pt x="7" y="3"/>
                      <a:pt x="0" y="0"/>
                    </a:cubicBezTo>
                    <a:cubicBezTo>
                      <a:pt x="7" y="3"/>
                      <a:pt x="22" y="3"/>
                      <a:pt x="29" y="0"/>
                    </a:cubicBezTo>
                    <a:cubicBezTo>
                      <a:pt x="22" y="3"/>
                      <a:pt x="22"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3" name="Freeform 359"/>
              <p:cNvSpPr>
                <a:spLocks/>
              </p:cNvSpPr>
              <p:nvPr/>
            </p:nvSpPr>
            <p:spPr bwMode="auto">
              <a:xfrm>
                <a:off x="5587" y="284"/>
                <a:ext cx="41" cy="19"/>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2" y="11"/>
                      <a:pt x="7" y="11"/>
                      <a:pt x="0" y="14"/>
                    </a:cubicBezTo>
                    <a:cubicBezTo>
                      <a:pt x="7" y="11"/>
                      <a:pt x="7" y="3"/>
                      <a:pt x="0" y="0"/>
                    </a:cubicBezTo>
                    <a:cubicBezTo>
                      <a:pt x="7" y="3"/>
                      <a:pt x="22" y="3"/>
                      <a:pt x="29" y="0"/>
                    </a:cubicBezTo>
                    <a:cubicBezTo>
                      <a:pt x="22" y="3"/>
                      <a:pt x="22"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4" name="Freeform 360"/>
              <p:cNvSpPr>
                <a:spLocks/>
              </p:cNvSpPr>
              <p:nvPr/>
            </p:nvSpPr>
            <p:spPr bwMode="auto">
              <a:xfrm>
                <a:off x="5702" y="235"/>
                <a:ext cx="41" cy="20"/>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2" y="11"/>
                      <a:pt x="7" y="11"/>
                      <a:pt x="0" y="14"/>
                    </a:cubicBezTo>
                    <a:cubicBezTo>
                      <a:pt x="7" y="11"/>
                      <a:pt x="7" y="3"/>
                      <a:pt x="0" y="0"/>
                    </a:cubicBezTo>
                    <a:cubicBezTo>
                      <a:pt x="7" y="3"/>
                      <a:pt x="22" y="3"/>
                      <a:pt x="29" y="0"/>
                    </a:cubicBezTo>
                    <a:cubicBezTo>
                      <a:pt x="22" y="3"/>
                      <a:pt x="22"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5" name="Freeform 361"/>
              <p:cNvSpPr>
                <a:spLocks/>
              </p:cNvSpPr>
              <p:nvPr/>
            </p:nvSpPr>
            <p:spPr bwMode="auto">
              <a:xfrm>
                <a:off x="4347" y="681"/>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2" y="11"/>
                      <a:pt x="6" y="11"/>
                      <a:pt x="0" y="15"/>
                    </a:cubicBezTo>
                    <a:cubicBezTo>
                      <a:pt x="6" y="11"/>
                      <a:pt x="6" y="4"/>
                      <a:pt x="0" y="0"/>
                    </a:cubicBezTo>
                    <a:cubicBezTo>
                      <a:pt x="6" y="4"/>
                      <a:pt x="22" y="4"/>
                      <a:pt x="29" y="0"/>
                    </a:cubicBezTo>
                    <a:cubicBezTo>
                      <a:pt x="22" y="4"/>
                      <a:pt x="22" y="11"/>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6" name="Freeform 362"/>
              <p:cNvSpPr>
                <a:spLocks/>
              </p:cNvSpPr>
              <p:nvPr/>
            </p:nvSpPr>
            <p:spPr bwMode="auto">
              <a:xfrm>
                <a:off x="4489" y="776"/>
                <a:ext cx="41" cy="20"/>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2" y="11"/>
                      <a:pt x="7" y="11"/>
                      <a:pt x="0" y="14"/>
                    </a:cubicBezTo>
                    <a:cubicBezTo>
                      <a:pt x="7" y="11"/>
                      <a:pt x="7" y="3"/>
                      <a:pt x="0" y="0"/>
                    </a:cubicBezTo>
                    <a:cubicBezTo>
                      <a:pt x="7" y="3"/>
                      <a:pt x="22" y="3"/>
                      <a:pt x="29" y="0"/>
                    </a:cubicBezTo>
                    <a:cubicBezTo>
                      <a:pt x="22" y="3"/>
                      <a:pt x="22"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7" name="Freeform 363"/>
              <p:cNvSpPr>
                <a:spLocks/>
              </p:cNvSpPr>
              <p:nvPr/>
            </p:nvSpPr>
            <p:spPr bwMode="auto">
              <a:xfrm>
                <a:off x="4451" y="920"/>
                <a:ext cx="41" cy="20"/>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3" y="11"/>
                      <a:pt x="7" y="11"/>
                      <a:pt x="0" y="14"/>
                    </a:cubicBezTo>
                    <a:cubicBezTo>
                      <a:pt x="7" y="11"/>
                      <a:pt x="7" y="3"/>
                      <a:pt x="0" y="0"/>
                    </a:cubicBezTo>
                    <a:cubicBezTo>
                      <a:pt x="7" y="3"/>
                      <a:pt x="23" y="3"/>
                      <a:pt x="29" y="0"/>
                    </a:cubicBezTo>
                    <a:cubicBezTo>
                      <a:pt x="23" y="3"/>
                      <a:pt x="23"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8" name="Freeform 364"/>
              <p:cNvSpPr>
                <a:spLocks/>
              </p:cNvSpPr>
              <p:nvPr/>
            </p:nvSpPr>
            <p:spPr bwMode="auto">
              <a:xfrm>
                <a:off x="4242" y="1023"/>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2" y="11"/>
                      <a:pt x="6" y="11"/>
                      <a:pt x="0" y="15"/>
                    </a:cubicBezTo>
                    <a:cubicBezTo>
                      <a:pt x="6" y="11"/>
                      <a:pt x="6" y="3"/>
                      <a:pt x="0" y="0"/>
                    </a:cubicBezTo>
                    <a:cubicBezTo>
                      <a:pt x="6" y="3"/>
                      <a:pt x="22" y="3"/>
                      <a:pt x="29" y="0"/>
                    </a:cubicBezTo>
                    <a:cubicBezTo>
                      <a:pt x="22" y="3"/>
                      <a:pt x="22" y="11"/>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9" name="Freeform 365"/>
              <p:cNvSpPr>
                <a:spLocks/>
              </p:cNvSpPr>
              <p:nvPr/>
            </p:nvSpPr>
            <p:spPr bwMode="auto">
              <a:xfrm>
                <a:off x="4069" y="1075"/>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3" y="11"/>
                      <a:pt x="7" y="11"/>
                      <a:pt x="0" y="15"/>
                    </a:cubicBezTo>
                    <a:cubicBezTo>
                      <a:pt x="7" y="11"/>
                      <a:pt x="7" y="3"/>
                      <a:pt x="0" y="0"/>
                    </a:cubicBezTo>
                    <a:cubicBezTo>
                      <a:pt x="7" y="3"/>
                      <a:pt x="23" y="3"/>
                      <a:pt x="29" y="0"/>
                    </a:cubicBezTo>
                    <a:cubicBezTo>
                      <a:pt x="23" y="3"/>
                      <a:pt x="23" y="11"/>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0" name="Freeform 366"/>
              <p:cNvSpPr>
                <a:spLocks/>
              </p:cNvSpPr>
              <p:nvPr/>
            </p:nvSpPr>
            <p:spPr bwMode="auto">
              <a:xfrm>
                <a:off x="4449" y="1008"/>
                <a:ext cx="41" cy="20"/>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2" y="11"/>
                      <a:pt x="7" y="11"/>
                      <a:pt x="0" y="14"/>
                    </a:cubicBezTo>
                    <a:cubicBezTo>
                      <a:pt x="7" y="11"/>
                      <a:pt x="7" y="3"/>
                      <a:pt x="0" y="0"/>
                    </a:cubicBezTo>
                    <a:cubicBezTo>
                      <a:pt x="7" y="3"/>
                      <a:pt x="22" y="3"/>
                      <a:pt x="29" y="0"/>
                    </a:cubicBezTo>
                    <a:cubicBezTo>
                      <a:pt x="22" y="3"/>
                      <a:pt x="22"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1" name="Freeform 367"/>
              <p:cNvSpPr>
                <a:spLocks/>
              </p:cNvSpPr>
              <p:nvPr/>
            </p:nvSpPr>
            <p:spPr bwMode="auto">
              <a:xfrm>
                <a:off x="4564" y="960"/>
                <a:ext cx="41" cy="20"/>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2" y="11"/>
                      <a:pt x="7" y="11"/>
                      <a:pt x="0" y="14"/>
                    </a:cubicBezTo>
                    <a:cubicBezTo>
                      <a:pt x="7" y="11"/>
                      <a:pt x="7" y="3"/>
                      <a:pt x="0" y="0"/>
                    </a:cubicBezTo>
                    <a:cubicBezTo>
                      <a:pt x="7" y="3"/>
                      <a:pt x="22" y="3"/>
                      <a:pt x="29" y="0"/>
                    </a:cubicBezTo>
                    <a:cubicBezTo>
                      <a:pt x="22" y="3"/>
                      <a:pt x="22"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2" name="Freeform 368"/>
              <p:cNvSpPr>
                <a:spLocks/>
              </p:cNvSpPr>
              <p:nvPr/>
            </p:nvSpPr>
            <p:spPr bwMode="auto">
              <a:xfrm>
                <a:off x="5543" y="428"/>
                <a:ext cx="41" cy="20"/>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2" y="11"/>
                      <a:pt x="7" y="11"/>
                      <a:pt x="0" y="14"/>
                    </a:cubicBezTo>
                    <a:cubicBezTo>
                      <a:pt x="7" y="11"/>
                      <a:pt x="7" y="3"/>
                      <a:pt x="0" y="0"/>
                    </a:cubicBezTo>
                    <a:cubicBezTo>
                      <a:pt x="7" y="3"/>
                      <a:pt x="22" y="3"/>
                      <a:pt x="29" y="0"/>
                    </a:cubicBezTo>
                    <a:cubicBezTo>
                      <a:pt x="22" y="3"/>
                      <a:pt x="22"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3" name="Freeform 369"/>
              <p:cNvSpPr>
                <a:spLocks/>
              </p:cNvSpPr>
              <p:nvPr/>
            </p:nvSpPr>
            <p:spPr bwMode="auto">
              <a:xfrm>
                <a:off x="4231" y="892"/>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3" y="12"/>
                      <a:pt x="7" y="12"/>
                      <a:pt x="0" y="15"/>
                    </a:cubicBezTo>
                    <a:cubicBezTo>
                      <a:pt x="7" y="12"/>
                      <a:pt x="7" y="4"/>
                      <a:pt x="0" y="0"/>
                    </a:cubicBezTo>
                    <a:cubicBezTo>
                      <a:pt x="7" y="4"/>
                      <a:pt x="23" y="4"/>
                      <a:pt x="29" y="0"/>
                    </a:cubicBezTo>
                    <a:cubicBezTo>
                      <a:pt x="23" y="4"/>
                      <a:pt x="23" y="12"/>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4" name="Freeform 370"/>
              <p:cNvSpPr>
                <a:spLocks/>
              </p:cNvSpPr>
              <p:nvPr/>
            </p:nvSpPr>
            <p:spPr bwMode="auto">
              <a:xfrm>
                <a:off x="4374" y="987"/>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2" y="11"/>
                      <a:pt x="6" y="11"/>
                      <a:pt x="0" y="15"/>
                    </a:cubicBezTo>
                    <a:cubicBezTo>
                      <a:pt x="6" y="11"/>
                      <a:pt x="6" y="3"/>
                      <a:pt x="0" y="0"/>
                    </a:cubicBezTo>
                    <a:cubicBezTo>
                      <a:pt x="6" y="3"/>
                      <a:pt x="22" y="3"/>
                      <a:pt x="29" y="0"/>
                    </a:cubicBezTo>
                    <a:cubicBezTo>
                      <a:pt x="22" y="3"/>
                      <a:pt x="22" y="11"/>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5" name="Freeform 371"/>
              <p:cNvSpPr>
                <a:spLocks/>
              </p:cNvSpPr>
              <p:nvPr/>
            </p:nvSpPr>
            <p:spPr bwMode="auto">
              <a:xfrm>
                <a:off x="1071" y="3456"/>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2" y="11"/>
                      <a:pt x="7" y="11"/>
                      <a:pt x="0" y="15"/>
                    </a:cubicBezTo>
                    <a:cubicBezTo>
                      <a:pt x="7" y="11"/>
                      <a:pt x="7" y="4"/>
                      <a:pt x="0" y="0"/>
                    </a:cubicBezTo>
                    <a:cubicBezTo>
                      <a:pt x="7" y="4"/>
                      <a:pt x="22" y="4"/>
                      <a:pt x="29" y="0"/>
                    </a:cubicBezTo>
                    <a:cubicBezTo>
                      <a:pt x="22" y="4"/>
                      <a:pt x="22" y="11"/>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6" name="Freeform 372"/>
              <p:cNvSpPr>
                <a:spLocks/>
              </p:cNvSpPr>
              <p:nvPr/>
            </p:nvSpPr>
            <p:spPr bwMode="auto">
              <a:xfrm>
                <a:off x="958" y="3580"/>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3" y="12"/>
                      <a:pt x="7" y="12"/>
                      <a:pt x="0" y="15"/>
                    </a:cubicBezTo>
                    <a:cubicBezTo>
                      <a:pt x="7" y="12"/>
                      <a:pt x="7" y="4"/>
                      <a:pt x="0" y="0"/>
                    </a:cubicBezTo>
                    <a:cubicBezTo>
                      <a:pt x="7" y="4"/>
                      <a:pt x="23" y="4"/>
                      <a:pt x="29" y="0"/>
                    </a:cubicBezTo>
                    <a:cubicBezTo>
                      <a:pt x="23" y="4"/>
                      <a:pt x="23" y="12"/>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7" name="Freeform 373"/>
              <p:cNvSpPr>
                <a:spLocks/>
              </p:cNvSpPr>
              <p:nvPr/>
            </p:nvSpPr>
            <p:spPr bwMode="auto">
              <a:xfrm>
                <a:off x="1308" y="4073"/>
                <a:ext cx="41" cy="20"/>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2" y="11"/>
                      <a:pt x="6" y="11"/>
                      <a:pt x="0" y="14"/>
                    </a:cubicBezTo>
                    <a:cubicBezTo>
                      <a:pt x="6" y="11"/>
                      <a:pt x="6" y="3"/>
                      <a:pt x="0" y="0"/>
                    </a:cubicBezTo>
                    <a:cubicBezTo>
                      <a:pt x="6" y="3"/>
                      <a:pt x="22" y="3"/>
                      <a:pt x="29" y="0"/>
                    </a:cubicBezTo>
                    <a:cubicBezTo>
                      <a:pt x="22" y="3"/>
                      <a:pt x="22"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8" name="Freeform 374"/>
              <p:cNvSpPr>
                <a:spLocks/>
              </p:cNvSpPr>
              <p:nvPr/>
            </p:nvSpPr>
            <p:spPr bwMode="auto">
              <a:xfrm>
                <a:off x="1154" y="4160"/>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2" y="11"/>
                      <a:pt x="6" y="11"/>
                      <a:pt x="0" y="15"/>
                    </a:cubicBezTo>
                    <a:cubicBezTo>
                      <a:pt x="6" y="11"/>
                      <a:pt x="6" y="4"/>
                      <a:pt x="0" y="0"/>
                    </a:cubicBezTo>
                    <a:cubicBezTo>
                      <a:pt x="6" y="4"/>
                      <a:pt x="22" y="4"/>
                      <a:pt x="29" y="0"/>
                    </a:cubicBezTo>
                    <a:cubicBezTo>
                      <a:pt x="22" y="4"/>
                      <a:pt x="22" y="11"/>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9" name="Freeform 375"/>
              <p:cNvSpPr>
                <a:spLocks/>
              </p:cNvSpPr>
              <p:nvPr/>
            </p:nvSpPr>
            <p:spPr bwMode="auto">
              <a:xfrm>
                <a:off x="1515" y="4057"/>
                <a:ext cx="41" cy="22"/>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2" y="12"/>
                      <a:pt x="7" y="12"/>
                      <a:pt x="0" y="15"/>
                    </a:cubicBezTo>
                    <a:cubicBezTo>
                      <a:pt x="7" y="12"/>
                      <a:pt x="7" y="4"/>
                      <a:pt x="0" y="0"/>
                    </a:cubicBezTo>
                    <a:cubicBezTo>
                      <a:pt x="7" y="4"/>
                      <a:pt x="22" y="4"/>
                      <a:pt x="29" y="0"/>
                    </a:cubicBezTo>
                    <a:cubicBezTo>
                      <a:pt x="22" y="4"/>
                      <a:pt x="22" y="12"/>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0" name="Freeform 376"/>
              <p:cNvSpPr>
                <a:spLocks/>
              </p:cNvSpPr>
              <p:nvPr/>
            </p:nvSpPr>
            <p:spPr bwMode="auto">
              <a:xfrm>
                <a:off x="1071" y="3619"/>
                <a:ext cx="41" cy="22"/>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2" y="12"/>
                      <a:pt x="7" y="12"/>
                      <a:pt x="0" y="15"/>
                    </a:cubicBezTo>
                    <a:cubicBezTo>
                      <a:pt x="7" y="12"/>
                      <a:pt x="7" y="4"/>
                      <a:pt x="0" y="0"/>
                    </a:cubicBezTo>
                    <a:cubicBezTo>
                      <a:pt x="7" y="4"/>
                      <a:pt x="22" y="4"/>
                      <a:pt x="29" y="0"/>
                    </a:cubicBezTo>
                    <a:cubicBezTo>
                      <a:pt x="22" y="4"/>
                      <a:pt x="22" y="12"/>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1" name="Freeform 377"/>
              <p:cNvSpPr>
                <a:spLocks/>
              </p:cNvSpPr>
              <p:nvPr/>
            </p:nvSpPr>
            <p:spPr bwMode="auto">
              <a:xfrm>
                <a:off x="439" y="3468"/>
                <a:ext cx="41" cy="19"/>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2" y="11"/>
                      <a:pt x="6" y="11"/>
                      <a:pt x="0" y="14"/>
                    </a:cubicBezTo>
                    <a:cubicBezTo>
                      <a:pt x="6" y="11"/>
                      <a:pt x="6" y="3"/>
                      <a:pt x="0" y="0"/>
                    </a:cubicBezTo>
                    <a:cubicBezTo>
                      <a:pt x="6" y="3"/>
                      <a:pt x="22" y="3"/>
                      <a:pt x="29" y="0"/>
                    </a:cubicBezTo>
                    <a:cubicBezTo>
                      <a:pt x="22" y="3"/>
                      <a:pt x="22"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2" name="Freeform 378"/>
              <p:cNvSpPr>
                <a:spLocks/>
              </p:cNvSpPr>
              <p:nvPr/>
            </p:nvSpPr>
            <p:spPr bwMode="auto">
              <a:xfrm>
                <a:off x="903" y="4073"/>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3" y="11"/>
                      <a:pt x="7" y="11"/>
                      <a:pt x="0" y="15"/>
                    </a:cubicBezTo>
                    <a:cubicBezTo>
                      <a:pt x="7" y="11"/>
                      <a:pt x="7" y="3"/>
                      <a:pt x="0" y="0"/>
                    </a:cubicBezTo>
                    <a:cubicBezTo>
                      <a:pt x="7" y="3"/>
                      <a:pt x="23" y="3"/>
                      <a:pt x="29" y="0"/>
                    </a:cubicBezTo>
                    <a:cubicBezTo>
                      <a:pt x="23" y="3"/>
                      <a:pt x="23" y="11"/>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3" name="Freeform 379"/>
              <p:cNvSpPr>
                <a:spLocks/>
              </p:cNvSpPr>
              <p:nvPr/>
            </p:nvSpPr>
            <p:spPr bwMode="auto">
              <a:xfrm>
                <a:off x="738" y="3553"/>
                <a:ext cx="41" cy="21"/>
              </a:xfrm>
              <a:custGeom>
                <a:avLst/>
                <a:gdLst>
                  <a:gd name="T0" fmla="*/ 29 w 29"/>
                  <a:gd name="T1" fmla="*/ 15 h 15"/>
                  <a:gd name="T2" fmla="*/ 0 w 29"/>
                  <a:gd name="T3" fmla="*/ 15 h 15"/>
                  <a:gd name="T4" fmla="*/ 0 w 29"/>
                  <a:gd name="T5" fmla="*/ 0 h 15"/>
                  <a:gd name="T6" fmla="*/ 29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cubicBezTo>
                      <a:pt x="22" y="11"/>
                      <a:pt x="7" y="11"/>
                      <a:pt x="0" y="15"/>
                    </a:cubicBezTo>
                    <a:cubicBezTo>
                      <a:pt x="7" y="11"/>
                      <a:pt x="7" y="4"/>
                      <a:pt x="0" y="0"/>
                    </a:cubicBezTo>
                    <a:cubicBezTo>
                      <a:pt x="7" y="4"/>
                      <a:pt x="22" y="4"/>
                      <a:pt x="29" y="0"/>
                    </a:cubicBezTo>
                    <a:cubicBezTo>
                      <a:pt x="22" y="4"/>
                      <a:pt x="22" y="11"/>
                      <a:pt x="29"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4" name="Freeform 380"/>
              <p:cNvSpPr>
                <a:spLocks/>
              </p:cNvSpPr>
              <p:nvPr/>
            </p:nvSpPr>
            <p:spPr bwMode="auto">
              <a:xfrm>
                <a:off x="1440" y="4038"/>
                <a:ext cx="41" cy="19"/>
              </a:xfrm>
              <a:custGeom>
                <a:avLst/>
                <a:gdLst>
                  <a:gd name="T0" fmla="*/ 29 w 29"/>
                  <a:gd name="T1" fmla="*/ 14 h 14"/>
                  <a:gd name="T2" fmla="*/ 0 w 29"/>
                  <a:gd name="T3" fmla="*/ 14 h 14"/>
                  <a:gd name="T4" fmla="*/ 0 w 29"/>
                  <a:gd name="T5" fmla="*/ 0 h 14"/>
                  <a:gd name="T6" fmla="*/ 29 w 29"/>
                  <a:gd name="T7" fmla="*/ 0 h 14"/>
                  <a:gd name="T8" fmla="*/ 29 w 29"/>
                  <a:gd name="T9" fmla="*/ 14 h 14"/>
                </a:gdLst>
                <a:ahLst/>
                <a:cxnLst>
                  <a:cxn ang="0">
                    <a:pos x="T0" y="T1"/>
                  </a:cxn>
                  <a:cxn ang="0">
                    <a:pos x="T2" y="T3"/>
                  </a:cxn>
                  <a:cxn ang="0">
                    <a:pos x="T4" y="T5"/>
                  </a:cxn>
                  <a:cxn ang="0">
                    <a:pos x="T6" y="T7"/>
                  </a:cxn>
                  <a:cxn ang="0">
                    <a:pos x="T8" y="T9"/>
                  </a:cxn>
                </a:cxnLst>
                <a:rect l="0" t="0" r="r" b="b"/>
                <a:pathLst>
                  <a:path w="29" h="14">
                    <a:moveTo>
                      <a:pt x="29" y="14"/>
                    </a:moveTo>
                    <a:cubicBezTo>
                      <a:pt x="22" y="11"/>
                      <a:pt x="6" y="11"/>
                      <a:pt x="0" y="14"/>
                    </a:cubicBezTo>
                    <a:cubicBezTo>
                      <a:pt x="6" y="11"/>
                      <a:pt x="6" y="3"/>
                      <a:pt x="0" y="0"/>
                    </a:cubicBezTo>
                    <a:cubicBezTo>
                      <a:pt x="6" y="3"/>
                      <a:pt x="22" y="3"/>
                      <a:pt x="29" y="0"/>
                    </a:cubicBezTo>
                    <a:cubicBezTo>
                      <a:pt x="22" y="3"/>
                      <a:pt x="22" y="11"/>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5" name="Freeform 381"/>
              <p:cNvSpPr>
                <a:spLocks/>
              </p:cNvSpPr>
              <p:nvPr/>
            </p:nvSpPr>
            <p:spPr bwMode="auto">
              <a:xfrm>
                <a:off x="2302" y="2690"/>
                <a:ext cx="30" cy="17"/>
              </a:xfrm>
              <a:custGeom>
                <a:avLst/>
                <a:gdLst>
                  <a:gd name="T0" fmla="*/ 0 w 21"/>
                  <a:gd name="T1" fmla="*/ 3 h 12"/>
                  <a:gd name="T2" fmla="*/ 0 w 21"/>
                  <a:gd name="T3" fmla="*/ 5 h 12"/>
                  <a:gd name="T4" fmla="*/ 1 w 21"/>
                  <a:gd name="T5" fmla="*/ 6 h 12"/>
                  <a:gd name="T6" fmla="*/ 1 w 21"/>
                  <a:gd name="T7" fmla="*/ 7 h 12"/>
                  <a:gd name="T8" fmla="*/ 2 w 21"/>
                  <a:gd name="T9" fmla="*/ 7 h 12"/>
                  <a:gd name="T10" fmla="*/ 3 w 21"/>
                  <a:gd name="T11" fmla="*/ 7 h 12"/>
                  <a:gd name="T12" fmla="*/ 4 w 21"/>
                  <a:gd name="T13" fmla="*/ 9 h 12"/>
                  <a:gd name="T14" fmla="*/ 4 w 21"/>
                  <a:gd name="T15" fmla="*/ 10 h 12"/>
                  <a:gd name="T16" fmla="*/ 5 w 21"/>
                  <a:gd name="T17" fmla="*/ 11 h 12"/>
                  <a:gd name="T18" fmla="*/ 6 w 21"/>
                  <a:gd name="T19" fmla="*/ 12 h 12"/>
                  <a:gd name="T20" fmla="*/ 7 w 21"/>
                  <a:gd name="T21" fmla="*/ 12 h 12"/>
                  <a:gd name="T22" fmla="*/ 8 w 21"/>
                  <a:gd name="T23" fmla="*/ 11 h 12"/>
                  <a:gd name="T24" fmla="*/ 9 w 21"/>
                  <a:gd name="T25" fmla="*/ 11 h 12"/>
                  <a:gd name="T26" fmla="*/ 10 w 21"/>
                  <a:gd name="T27" fmla="*/ 11 h 12"/>
                  <a:gd name="T28" fmla="*/ 12 w 21"/>
                  <a:gd name="T29" fmla="*/ 10 h 12"/>
                  <a:gd name="T30" fmla="*/ 13 w 21"/>
                  <a:gd name="T31" fmla="*/ 10 h 12"/>
                  <a:gd name="T32" fmla="*/ 14 w 21"/>
                  <a:gd name="T33" fmla="*/ 9 h 12"/>
                  <a:gd name="T34" fmla="*/ 15 w 21"/>
                  <a:gd name="T35" fmla="*/ 9 h 12"/>
                  <a:gd name="T36" fmla="*/ 16 w 21"/>
                  <a:gd name="T37" fmla="*/ 8 h 12"/>
                  <a:gd name="T38" fmla="*/ 17 w 21"/>
                  <a:gd name="T39" fmla="*/ 8 h 12"/>
                  <a:gd name="T40" fmla="*/ 18 w 21"/>
                  <a:gd name="T41" fmla="*/ 7 h 12"/>
                  <a:gd name="T42" fmla="*/ 19 w 21"/>
                  <a:gd name="T43" fmla="*/ 7 h 12"/>
                  <a:gd name="T44" fmla="*/ 20 w 21"/>
                  <a:gd name="T45" fmla="*/ 6 h 12"/>
                  <a:gd name="T46" fmla="*/ 20 w 21"/>
                  <a:gd name="T47" fmla="*/ 5 h 12"/>
                  <a:gd name="T48" fmla="*/ 20 w 21"/>
                  <a:gd name="T49" fmla="*/ 4 h 12"/>
                  <a:gd name="T50" fmla="*/ 20 w 21"/>
                  <a:gd name="T51" fmla="*/ 3 h 12"/>
                  <a:gd name="T52" fmla="*/ 20 w 21"/>
                  <a:gd name="T53" fmla="*/ 2 h 12"/>
                  <a:gd name="T54" fmla="*/ 20 w 21"/>
                  <a:gd name="T55" fmla="*/ 1 h 12"/>
                  <a:gd name="T56" fmla="*/ 19 w 21"/>
                  <a:gd name="T57" fmla="*/ 0 h 12"/>
                  <a:gd name="T58" fmla="*/ 18 w 21"/>
                  <a:gd name="T59" fmla="*/ 0 h 12"/>
                  <a:gd name="T60" fmla="*/ 17 w 21"/>
                  <a:gd name="T61" fmla="*/ 0 h 12"/>
                  <a:gd name="T62" fmla="*/ 16 w 21"/>
                  <a:gd name="T63" fmla="*/ 1 h 12"/>
                  <a:gd name="T64" fmla="*/ 15 w 21"/>
                  <a:gd name="T65" fmla="*/ 1 h 12"/>
                  <a:gd name="T66" fmla="*/ 14 w 21"/>
                  <a:gd name="T67" fmla="*/ 1 h 12"/>
                  <a:gd name="T68" fmla="*/ 12 w 21"/>
                  <a:gd name="T69" fmla="*/ 1 h 12"/>
                  <a:gd name="T70" fmla="*/ 11 w 21"/>
                  <a:gd name="T71" fmla="*/ 1 h 12"/>
                  <a:gd name="T72" fmla="*/ 10 w 21"/>
                  <a:gd name="T73" fmla="*/ 2 h 12"/>
                  <a:gd name="T74" fmla="*/ 9 w 21"/>
                  <a:gd name="T75" fmla="*/ 2 h 12"/>
                  <a:gd name="T76" fmla="*/ 8 w 21"/>
                  <a:gd name="T77" fmla="*/ 2 h 12"/>
                  <a:gd name="T78" fmla="*/ 7 w 21"/>
                  <a:gd name="T79" fmla="*/ 2 h 12"/>
                  <a:gd name="T80" fmla="*/ 6 w 21"/>
                  <a:gd name="T81" fmla="*/ 2 h 12"/>
                  <a:gd name="T82" fmla="*/ 4 w 21"/>
                  <a:gd name="T83" fmla="*/ 3 h 12"/>
                  <a:gd name="T84" fmla="*/ 3 w 21"/>
                  <a:gd name="T85" fmla="*/ 3 h 12"/>
                  <a:gd name="T86" fmla="*/ 2 w 21"/>
                  <a:gd name="T87" fmla="*/ 3 h 12"/>
                  <a:gd name="T88" fmla="*/ 1 w 21"/>
                  <a:gd name="T89" fmla="*/ 3 h 12"/>
                  <a:gd name="T90" fmla="*/ 0 w 21"/>
                  <a:gd name="T9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12">
                    <a:moveTo>
                      <a:pt x="0" y="3"/>
                    </a:moveTo>
                    <a:cubicBezTo>
                      <a:pt x="0" y="4"/>
                      <a:pt x="0" y="4"/>
                      <a:pt x="0" y="5"/>
                    </a:cubicBezTo>
                    <a:cubicBezTo>
                      <a:pt x="0" y="5"/>
                      <a:pt x="0" y="5"/>
                      <a:pt x="1" y="6"/>
                    </a:cubicBezTo>
                    <a:cubicBezTo>
                      <a:pt x="1" y="6"/>
                      <a:pt x="1" y="6"/>
                      <a:pt x="1" y="7"/>
                    </a:cubicBezTo>
                    <a:cubicBezTo>
                      <a:pt x="2" y="7"/>
                      <a:pt x="2" y="7"/>
                      <a:pt x="2" y="7"/>
                    </a:cubicBezTo>
                    <a:cubicBezTo>
                      <a:pt x="3" y="7"/>
                      <a:pt x="3" y="7"/>
                      <a:pt x="3" y="7"/>
                    </a:cubicBezTo>
                    <a:cubicBezTo>
                      <a:pt x="4" y="8"/>
                      <a:pt x="4" y="8"/>
                      <a:pt x="4" y="9"/>
                    </a:cubicBezTo>
                    <a:cubicBezTo>
                      <a:pt x="5" y="10"/>
                      <a:pt x="4" y="9"/>
                      <a:pt x="4" y="10"/>
                    </a:cubicBezTo>
                    <a:cubicBezTo>
                      <a:pt x="4" y="11"/>
                      <a:pt x="5" y="11"/>
                      <a:pt x="5" y="11"/>
                    </a:cubicBezTo>
                    <a:cubicBezTo>
                      <a:pt x="5" y="11"/>
                      <a:pt x="5" y="12"/>
                      <a:pt x="6" y="12"/>
                    </a:cubicBezTo>
                    <a:cubicBezTo>
                      <a:pt x="6" y="12"/>
                      <a:pt x="6" y="12"/>
                      <a:pt x="7" y="12"/>
                    </a:cubicBezTo>
                    <a:cubicBezTo>
                      <a:pt x="7" y="12"/>
                      <a:pt x="7" y="12"/>
                      <a:pt x="8" y="11"/>
                    </a:cubicBezTo>
                    <a:cubicBezTo>
                      <a:pt x="8" y="11"/>
                      <a:pt x="9" y="11"/>
                      <a:pt x="9" y="11"/>
                    </a:cubicBezTo>
                    <a:cubicBezTo>
                      <a:pt x="10" y="11"/>
                      <a:pt x="10" y="11"/>
                      <a:pt x="10" y="11"/>
                    </a:cubicBezTo>
                    <a:cubicBezTo>
                      <a:pt x="11" y="10"/>
                      <a:pt x="11" y="10"/>
                      <a:pt x="12" y="10"/>
                    </a:cubicBezTo>
                    <a:cubicBezTo>
                      <a:pt x="12" y="10"/>
                      <a:pt x="12" y="10"/>
                      <a:pt x="13" y="10"/>
                    </a:cubicBezTo>
                    <a:cubicBezTo>
                      <a:pt x="13" y="9"/>
                      <a:pt x="13" y="9"/>
                      <a:pt x="14" y="9"/>
                    </a:cubicBezTo>
                    <a:cubicBezTo>
                      <a:pt x="14" y="9"/>
                      <a:pt x="14" y="9"/>
                      <a:pt x="15" y="9"/>
                    </a:cubicBezTo>
                    <a:cubicBezTo>
                      <a:pt x="15" y="8"/>
                      <a:pt x="15" y="8"/>
                      <a:pt x="16" y="8"/>
                    </a:cubicBezTo>
                    <a:cubicBezTo>
                      <a:pt x="16" y="8"/>
                      <a:pt x="16" y="8"/>
                      <a:pt x="17" y="8"/>
                    </a:cubicBezTo>
                    <a:cubicBezTo>
                      <a:pt x="18" y="7"/>
                      <a:pt x="18" y="8"/>
                      <a:pt x="18" y="7"/>
                    </a:cubicBezTo>
                    <a:cubicBezTo>
                      <a:pt x="19" y="7"/>
                      <a:pt x="19" y="7"/>
                      <a:pt x="19" y="7"/>
                    </a:cubicBezTo>
                    <a:cubicBezTo>
                      <a:pt x="20" y="6"/>
                      <a:pt x="20" y="7"/>
                      <a:pt x="20" y="6"/>
                    </a:cubicBezTo>
                    <a:cubicBezTo>
                      <a:pt x="21" y="6"/>
                      <a:pt x="20" y="6"/>
                      <a:pt x="20" y="5"/>
                    </a:cubicBezTo>
                    <a:cubicBezTo>
                      <a:pt x="20" y="5"/>
                      <a:pt x="20" y="5"/>
                      <a:pt x="20" y="4"/>
                    </a:cubicBezTo>
                    <a:cubicBezTo>
                      <a:pt x="20" y="4"/>
                      <a:pt x="20" y="4"/>
                      <a:pt x="20" y="3"/>
                    </a:cubicBezTo>
                    <a:cubicBezTo>
                      <a:pt x="20" y="2"/>
                      <a:pt x="20" y="2"/>
                      <a:pt x="20" y="2"/>
                    </a:cubicBezTo>
                    <a:cubicBezTo>
                      <a:pt x="20" y="1"/>
                      <a:pt x="20" y="1"/>
                      <a:pt x="20" y="1"/>
                    </a:cubicBezTo>
                    <a:cubicBezTo>
                      <a:pt x="20" y="1"/>
                      <a:pt x="20" y="0"/>
                      <a:pt x="19" y="0"/>
                    </a:cubicBezTo>
                    <a:cubicBezTo>
                      <a:pt x="19" y="0"/>
                      <a:pt x="19" y="0"/>
                      <a:pt x="18" y="0"/>
                    </a:cubicBezTo>
                    <a:cubicBezTo>
                      <a:pt x="18" y="0"/>
                      <a:pt x="18" y="0"/>
                      <a:pt x="17" y="0"/>
                    </a:cubicBezTo>
                    <a:cubicBezTo>
                      <a:pt x="16" y="1"/>
                      <a:pt x="16" y="1"/>
                      <a:pt x="16" y="1"/>
                    </a:cubicBezTo>
                    <a:cubicBezTo>
                      <a:pt x="15" y="1"/>
                      <a:pt x="15" y="1"/>
                      <a:pt x="15" y="1"/>
                    </a:cubicBezTo>
                    <a:cubicBezTo>
                      <a:pt x="14" y="1"/>
                      <a:pt x="14" y="1"/>
                      <a:pt x="14" y="1"/>
                    </a:cubicBezTo>
                    <a:cubicBezTo>
                      <a:pt x="13" y="1"/>
                      <a:pt x="13" y="1"/>
                      <a:pt x="12" y="1"/>
                    </a:cubicBezTo>
                    <a:cubicBezTo>
                      <a:pt x="12" y="1"/>
                      <a:pt x="12" y="1"/>
                      <a:pt x="11" y="1"/>
                    </a:cubicBezTo>
                    <a:cubicBezTo>
                      <a:pt x="11" y="2"/>
                      <a:pt x="11" y="1"/>
                      <a:pt x="10" y="2"/>
                    </a:cubicBezTo>
                    <a:cubicBezTo>
                      <a:pt x="10" y="2"/>
                      <a:pt x="10" y="2"/>
                      <a:pt x="9" y="2"/>
                    </a:cubicBezTo>
                    <a:cubicBezTo>
                      <a:pt x="8" y="2"/>
                      <a:pt x="8" y="2"/>
                      <a:pt x="8" y="2"/>
                    </a:cubicBezTo>
                    <a:cubicBezTo>
                      <a:pt x="7" y="2"/>
                      <a:pt x="7" y="2"/>
                      <a:pt x="7" y="2"/>
                    </a:cubicBezTo>
                    <a:cubicBezTo>
                      <a:pt x="6" y="2"/>
                      <a:pt x="6" y="2"/>
                      <a:pt x="6" y="2"/>
                    </a:cubicBezTo>
                    <a:cubicBezTo>
                      <a:pt x="5" y="2"/>
                      <a:pt x="5" y="2"/>
                      <a:pt x="4" y="3"/>
                    </a:cubicBezTo>
                    <a:cubicBezTo>
                      <a:pt x="4" y="3"/>
                      <a:pt x="4" y="3"/>
                      <a:pt x="3" y="3"/>
                    </a:cubicBezTo>
                    <a:cubicBezTo>
                      <a:pt x="3" y="3"/>
                      <a:pt x="3" y="3"/>
                      <a:pt x="2" y="3"/>
                    </a:cubicBezTo>
                    <a:cubicBezTo>
                      <a:pt x="2" y="3"/>
                      <a:pt x="2" y="3"/>
                      <a:pt x="1" y="3"/>
                    </a:cubicBezTo>
                    <a:cubicBezTo>
                      <a:pt x="1" y="3"/>
                      <a:pt x="1" y="3"/>
                      <a:pt x="0" y="3"/>
                    </a:cubicBezTo>
                    <a:close/>
                  </a:path>
                </a:pathLst>
              </a:custGeom>
              <a:solidFill>
                <a:srgbClr val="748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6" name="Freeform 382"/>
              <p:cNvSpPr>
                <a:spLocks/>
              </p:cNvSpPr>
              <p:nvPr/>
            </p:nvSpPr>
            <p:spPr bwMode="auto">
              <a:xfrm>
                <a:off x="2302" y="2690"/>
                <a:ext cx="22" cy="10"/>
              </a:xfrm>
              <a:custGeom>
                <a:avLst/>
                <a:gdLst>
                  <a:gd name="T0" fmla="*/ 5 w 15"/>
                  <a:gd name="T1" fmla="*/ 1 h 7"/>
                  <a:gd name="T2" fmla="*/ 4 w 15"/>
                  <a:gd name="T3" fmla="*/ 2 h 7"/>
                  <a:gd name="T4" fmla="*/ 3 w 15"/>
                  <a:gd name="T5" fmla="*/ 2 h 7"/>
                  <a:gd name="T6" fmla="*/ 2 w 15"/>
                  <a:gd name="T7" fmla="*/ 2 h 7"/>
                  <a:gd name="T8" fmla="*/ 0 w 15"/>
                  <a:gd name="T9" fmla="*/ 3 h 7"/>
                  <a:gd name="T10" fmla="*/ 0 w 15"/>
                  <a:gd name="T11" fmla="*/ 4 h 7"/>
                  <a:gd name="T12" fmla="*/ 1 w 15"/>
                  <a:gd name="T13" fmla="*/ 4 h 7"/>
                  <a:gd name="T14" fmla="*/ 2 w 15"/>
                  <a:gd name="T15" fmla="*/ 5 h 7"/>
                  <a:gd name="T16" fmla="*/ 3 w 15"/>
                  <a:gd name="T17" fmla="*/ 5 h 7"/>
                  <a:gd name="T18" fmla="*/ 4 w 15"/>
                  <a:gd name="T19" fmla="*/ 5 h 7"/>
                  <a:gd name="T20" fmla="*/ 5 w 15"/>
                  <a:gd name="T21" fmla="*/ 6 h 7"/>
                  <a:gd name="T22" fmla="*/ 6 w 15"/>
                  <a:gd name="T23" fmla="*/ 6 h 7"/>
                  <a:gd name="T24" fmla="*/ 7 w 15"/>
                  <a:gd name="T25" fmla="*/ 6 h 7"/>
                  <a:gd name="T26" fmla="*/ 9 w 15"/>
                  <a:gd name="T27" fmla="*/ 5 h 7"/>
                  <a:gd name="T28" fmla="*/ 10 w 15"/>
                  <a:gd name="T29" fmla="*/ 5 h 7"/>
                  <a:gd name="T30" fmla="*/ 11 w 15"/>
                  <a:gd name="T31" fmla="*/ 4 h 7"/>
                  <a:gd name="T32" fmla="*/ 12 w 15"/>
                  <a:gd name="T33" fmla="*/ 4 h 7"/>
                  <a:gd name="T34" fmla="*/ 13 w 15"/>
                  <a:gd name="T35" fmla="*/ 3 h 7"/>
                  <a:gd name="T36" fmla="*/ 14 w 15"/>
                  <a:gd name="T37" fmla="*/ 3 h 7"/>
                  <a:gd name="T38" fmla="*/ 13 w 15"/>
                  <a:gd name="T39" fmla="*/ 2 h 7"/>
                  <a:gd name="T40" fmla="*/ 12 w 15"/>
                  <a:gd name="T41" fmla="*/ 2 h 7"/>
                  <a:gd name="T42" fmla="*/ 11 w 15"/>
                  <a:gd name="T43" fmla="*/ 2 h 7"/>
                  <a:gd name="T44" fmla="*/ 9 w 15"/>
                  <a:gd name="T45" fmla="*/ 1 h 7"/>
                  <a:gd name="T46" fmla="*/ 8 w 15"/>
                  <a:gd name="T47" fmla="*/ 1 h 7"/>
                  <a:gd name="T48" fmla="*/ 7 w 15"/>
                  <a:gd name="T49" fmla="*/ 1 h 7"/>
                  <a:gd name="T50" fmla="*/ 6 w 15"/>
                  <a:gd name="T51" fmla="*/ 0 h 7"/>
                  <a:gd name="T52" fmla="*/ 5 w 15"/>
                  <a:gd name="T5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7">
                    <a:moveTo>
                      <a:pt x="5" y="1"/>
                    </a:moveTo>
                    <a:cubicBezTo>
                      <a:pt x="5" y="2"/>
                      <a:pt x="5" y="1"/>
                      <a:pt x="4" y="2"/>
                    </a:cubicBezTo>
                    <a:cubicBezTo>
                      <a:pt x="3" y="2"/>
                      <a:pt x="3" y="2"/>
                      <a:pt x="3" y="2"/>
                    </a:cubicBezTo>
                    <a:cubicBezTo>
                      <a:pt x="2" y="2"/>
                      <a:pt x="2" y="2"/>
                      <a:pt x="2" y="2"/>
                    </a:cubicBezTo>
                    <a:cubicBezTo>
                      <a:pt x="1" y="3"/>
                      <a:pt x="1" y="2"/>
                      <a:pt x="0" y="3"/>
                    </a:cubicBezTo>
                    <a:cubicBezTo>
                      <a:pt x="0" y="3"/>
                      <a:pt x="0" y="3"/>
                      <a:pt x="0" y="4"/>
                    </a:cubicBezTo>
                    <a:cubicBezTo>
                      <a:pt x="0" y="4"/>
                      <a:pt x="0" y="4"/>
                      <a:pt x="1" y="4"/>
                    </a:cubicBezTo>
                    <a:cubicBezTo>
                      <a:pt x="1" y="4"/>
                      <a:pt x="1" y="4"/>
                      <a:pt x="2" y="5"/>
                    </a:cubicBezTo>
                    <a:cubicBezTo>
                      <a:pt x="2" y="5"/>
                      <a:pt x="3" y="5"/>
                      <a:pt x="3" y="5"/>
                    </a:cubicBezTo>
                    <a:cubicBezTo>
                      <a:pt x="3" y="5"/>
                      <a:pt x="4" y="5"/>
                      <a:pt x="4" y="5"/>
                    </a:cubicBezTo>
                    <a:cubicBezTo>
                      <a:pt x="4" y="6"/>
                      <a:pt x="5" y="6"/>
                      <a:pt x="5" y="6"/>
                    </a:cubicBezTo>
                    <a:cubicBezTo>
                      <a:pt x="6" y="6"/>
                      <a:pt x="6" y="6"/>
                      <a:pt x="6" y="6"/>
                    </a:cubicBezTo>
                    <a:cubicBezTo>
                      <a:pt x="6" y="7"/>
                      <a:pt x="6" y="6"/>
                      <a:pt x="7" y="6"/>
                    </a:cubicBezTo>
                    <a:cubicBezTo>
                      <a:pt x="8" y="6"/>
                      <a:pt x="8" y="6"/>
                      <a:pt x="9" y="5"/>
                    </a:cubicBezTo>
                    <a:cubicBezTo>
                      <a:pt x="9" y="5"/>
                      <a:pt x="9" y="5"/>
                      <a:pt x="10" y="5"/>
                    </a:cubicBezTo>
                    <a:cubicBezTo>
                      <a:pt x="10" y="5"/>
                      <a:pt x="11" y="5"/>
                      <a:pt x="11" y="4"/>
                    </a:cubicBezTo>
                    <a:cubicBezTo>
                      <a:pt x="11" y="4"/>
                      <a:pt x="12" y="4"/>
                      <a:pt x="12" y="4"/>
                    </a:cubicBezTo>
                    <a:cubicBezTo>
                      <a:pt x="12" y="4"/>
                      <a:pt x="13" y="4"/>
                      <a:pt x="13" y="3"/>
                    </a:cubicBezTo>
                    <a:cubicBezTo>
                      <a:pt x="14" y="3"/>
                      <a:pt x="15" y="3"/>
                      <a:pt x="14" y="3"/>
                    </a:cubicBezTo>
                    <a:cubicBezTo>
                      <a:pt x="14" y="2"/>
                      <a:pt x="13" y="3"/>
                      <a:pt x="13" y="2"/>
                    </a:cubicBezTo>
                    <a:cubicBezTo>
                      <a:pt x="12" y="2"/>
                      <a:pt x="12" y="2"/>
                      <a:pt x="12" y="2"/>
                    </a:cubicBezTo>
                    <a:cubicBezTo>
                      <a:pt x="11" y="2"/>
                      <a:pt x="11" y="2"/>
                      <a:pt x="11" y="2"/>
                    </a:cubicBezTo>
                    <a:cubicBezTo>
                      <a:pt x="10" y="2"/>
                      <a:pt x="10" y="2"/>
                      <a:pt x="9" y="1"/>
                    </a:cubicBezTo>
                    <a:cubicBezTo>
                      <a:pt x="9" y="1"/>
                      <a:pt x="9" y="1"/>
                      <a:pt x="8" y="1"/>
                    </a:cubicBezTo>
                    <a:cubicBezTo>
                      <a:pt x="8" y="1"/>
                      <a:pt x="8" y="1"/>
                      <a:pt x="7" y="1"/>
                    </a:cubicBezTo>
                    <a:cubicBezTo>
                      <a:pt x="7" y="0"/>
                      <a:pt x="7" y="0"/>
                      <a:pt x="6" y="0"/>
                    </a:cubicBezTo>
                    <a:cubicBezTo>
                      <a:pt x="5" y="0"/>
                      <a:pt x="6" y="1"/>
                      <a:pt x="5" y="1"/>
                    </a:cubicBezTo>
                    <a:close/>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7" name="Freeform 383"/>
              <p:cNvSpPr>
                <a:spLocks/>
              </p:cNvSpPr>
              <p:nvPr/>
            </p:nvSpPr>
            <p:spPr bwMode="auto">
              <a:xfrm>
                <a:off x="2321" y="2696"/>
                <a:ext cx="39" cy="24"/>
              </a:xfrm>
              <a:custGeom>
                <a:avLst/>
                <a:gdLst>
                  <a:gd name="T0" fmla="*/ 0 w 28"/>
                  <a:gd name="T1" fmla="*/ 5 h 17"/>
                  <a:gd name="T2" fmla="*/ 0 w 28"/>
                  <a:gd name="T3" fmla="*/ 6 h 17"/>
                  <a:gd name="T4" fmla="*/ 0 w 28"/>
                  <a:gd name="T5" fmla="*/ 7 h 17"/>
                  <a:gd name="T6" fmla="*/ 1 w 28"/>
                  <a:gd name="T7" fmla="*/ 8 h 17"/>
                  <a:gd name="T8" fmla="*/ 1 w 28"/>
                  <a:gd name="T9" fmla="*/ 9 h 17"/>
                  <a:gd name="T10" fmla="*/ 2 w 28"/>
                  <a:gd name="T11" fmla="*/ 10 h 17"/>
                  <a:gd name="T12" fmla="*/ 3 w 28"/>
                  <a:gd name="T13" fmla="*/ 10 h 17"/>
                  <a:gd name="T14" fmla="*/ 4 w 28"/>
                  <a:gd name="T15" fmla="*/ 11 h 17"/>
                  <a:gd name="T16" fmla="*/ 5 w 28"/>
                  <a:gd name="T17" fmla="*/ 12 h 17"/>
                  <a:gd name="T18" fmla="*/ 6 w 28"/>
                  <a:gd name="T19" fmla="*/ 13 h 17"/>
                  <a:gd name="T20" fmla="*/ 6 w 28"/>
                  <a:gd name="T21" fmla="*/ 14 h 17"/>
                  <a:gd name="T22" fmla="*/ 6 w 28"/>
                  <a:gd name="T23" fmla="*/ 14 h 17"/>
                  <a:gd name="T24" fmla="*/ 7 w 28"/>
                  <a:gd name="T25" fmla="*/ 15 h 17"/>
                  <a:gd name="T26" fmla="*/ 7 w 28"/>
                  <a:gd name="T27" fmla="*/ 16 h 17"/>
                  <a:gd name="T28" fmla="*/ 8 w 28"/>
                  <a:gd name="T29" fmla="*/ 16 h 17"/>
                  <a:gd name="T30" fmla="*/ 9 w 28"/>
                  <a:gd name="T31" fmla="*/ 16 h 17"/>
                  <a:gd name="T32" fmla="*/ 10 w 28"/>
                  <a:gd name="T33" fmla="*/ 16 h 17"/>
                  <a:gd name="T34" fmla="*/ 11 w 28"/>
                  <a:gd name="T35" fmla="*/ 16 h 17"/>
                  <a:gd name="T36" fmla="*/ 13 w 28"/>
                  <a:gd name="T37" fmla="*/ 16 h 17"/>
                  <a:gd name="T38" fmla="*/ 14 w 28"/>
                  <a:gd name="T39" fmla="*/ 15 h 17"/>
                  <a:gd name="T40" fmla="*/ 15 w 28"/>
                  <a:gd name="T41" fmla="*/ 15 h 17"/>
                  <a:gd name="T42" fmla="*/ 16 w 28"/>
                  <a:gd name="T43" fmla="*/ 14 h 17"/>
                  <a:gd name="T44" fmla="*/ 17 w 28"/>
                  <a:gd name="T45" fmla="*/ 14 h 17"/>
                  <a:gd name="T46" fmla="*/ 18 w 28"/>
                  <a:gd name="T47" fmla="*/ 13 h 17"/>
                  <a:gd name="T48" fmla="*/ 19 w 28"/>
                  <a:gd name="T49" fmla="*/ 13 h 17"/>
                  <a:gd name="T50" fmla="*/ 20 w 28"/>
                  <a:gd name="T51" fmla="*/ 13 h 17"/>
                  <a:gd name="T52" fmla="*/ 21 w 28"/>
                  <a:gd name="T53" fmla="*/ 12 h 17"/>
                  <a:gd name="T54" fmla="*/ 22 w 28"/>
                  <a:gd name="T55" fmla="*/ 11 h 17"/>
                  <a:gd name="T56" fmla="*/ 23 w 28"/>
                  <a:gd name="T57" fmla="*/ 11 h 17"/>
                  <a:gd name="T58" fmla="*/ 24 w 28"/>
                  <a:gd name="T59" fmla="*/ 11 h 17"/>
                  <a:gd name="T60" fmla="*/ 26 w 28"/>
                  <a:gd name="T61" fmla="*/ 10 h 17"/>
                  <a:gd name="T62" fmla="*/ 27 w 28"/>
                  <a:gd name="T63" fmla="*/ 10 h 17"/>
                  <a:gd name="T64" fmla="*/ 28 w 28"/>
                  <a:gd name="T65" fmla="*/ 9 h 17"/>
                  <a:gd name="T66" fmla="*/ 28 w 28"/>
                  <a:gd name="T67" fmla="*/ 8 h 17"/>
                  <a:gd name="T68" fmla="*/ 28 w 28"/>
                  <a:gd name="T69" fmla="*/ 7 h 17"/>
                  <a:gd name="T70" fmla="*/ 27 w 28"/>
                  <a:gd name="T71" fmla="*/ 5 h 17"/>
                  <a:gd name="T72" fmla="*/ 27 w 28"/>
                  <a:gd name="T73" fmla="*/ 4 h 17"/>
                  <a:gd name="T74" fmla="*/ 27 w 28"/>
                  <a:gd name="T75" fmla="*/ 3 h 17"/>
                  <a:gd name="T76" fmla="*/ 27 w 28"/>
                  <a:gd name="T77" fmla="*/ 2 h 17"/>
                  <a:gd name="T78" fmla="*/ 27 w 28"/>
                  <a:gd name="T79" fmla="*/ 1 h 17"/>
                  <a:gd name="T80" fmla="*/ 25 w 28"/>
                  <a:gd name="T81" fmla="*/ 1 h 17"/>
                  <a:gd name="T82" fmla="*/ 24 w 28"/>
                  <a:gd name="T83" fmla="*/ 1 h 17"/>
                  <a:gd name="T84" fmla="*/ 23 w 28"/>
                  <a:gd name="T85" fmla="*/ 1 h 17"/>
                  <a:gd name="T86" fmla="*/ 22 w 28"/>
                  <a:gd name="T87" fmla="*/ 1 h 17"/>
                  <a:gd name="T88" fmla="*/ 21 w 28"/>
                  <a:gd name="T89" fmla="*/ 1 h 17"/>
                  <a:gd name="T90" fmla="*/ 20 w 28"/>
                  <a:gd name="T91" fmla="*/ 2 h 17"/>
                  <a:gd name="T92" fmla="*/ 18 w 28"/>
                  <a:gd name="T93" fmla="*/ 2 h 17"/>
                  <a:gd name="T94" fmla="*/ 17 w 28"/>
                  <a:gd name="T95" fmla="*/ 2 h 17"/>
                  <a:gd name="T96" fmla="*/ 16 w 28"/>
                  <a:gd name="T97" fmla="*/ 2 h 17"/>
                  <a:gd name="T98" fmla="*/ 15 w 28"/>
                  <a:gd name="T99" fmla="*/ 2 h 17"/>
                  <a:gd name="T100" fmla="*/ 14 w 28"/>
                  <a:gd name="T101" fmla="*/ 3 h 17"/>
                  <a:gd name="T102" fmla="*/ 13 w 28"/>
                  <a:gd name="T103" fmla="*/ 3 h 17"/>
                  <a:gd name="T104" fmla="*/ 11 w 28"/>
                  <a:gd name="T105" fmla="*/ 3 h 17"/>
                  <a:gd name="T106" fmla="*/ 10 w 28"/>
                  <a:gd name="T107" fmla="*/ 3 h 17"/>
                  <a:gd name="T108" fmla="*/ 9 w 28"/>
                  <a:gd name="T109" fmla="*/ 3 h 17"/>
                  <a:gd name="T110" fmla="*/ 8 w 28"/>
                  <a:gd name="T111" fmla="*/ 4 h 17"/>
                  <a:gd name="T112" fmla="*/ 7 w 28"/>
                  <a:gd name="T113" fmla="*/ 4 h 17"/>
                  <a:gd name="T114" fmla="*/ 6 w 28"/>
                  <a:gd name="T115" fmla="*/ 4 h 17"/>
                  <a:gd name="T116" fmla="*/ 4 w 28"/>
                  <a:gd name="T117" fmla="*/ 4 h 17"/>
                  <a:gd name="T118" fmla="*/ 3 w 28"/>
                  <a:gd name="T119" fmla="*/ 4 h 17"/>
                  <a:gd name="T120" fmla="*/ 2 w 28"/>
                  <a:gd name="T121" fmla="*/ 4 h 17"/>
                  <a:gd name="T122" fmla="*/ 1 w 28"/>
                  <a:gd name="T123" fmla="*/ 5 h 17"/>
                  <a:gd name="T124" fmla="*/ 0 w 28"/>
                  <a:gd name="T1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7">
                    <a:moveTo>
                      <a:pt x="0" y="5"/>
                    </a:moveTo>
                    <a:cubicBezTo>
                      <a:pt x="0" y="5"/>
                      <a:pt x="0" y="5"/>
                      <a:pt x="0" y="6"/>
                    </a:cubicBezTo>
                    <a:cubicBezTo>
                      <a:pt x="0" y="6"/>
                      <a:pt x="0" y="7"/>
                      <a:pt x="0" y="7"/>
                    </a:cubicBezTo>
                    <a:cubicBezTo>
                      <a:pt x="0" y="8"/>
                      <a:pt x="0" y="8"/>
                      <a:pt x="1" y="8"/>
                    </a:cubicBezTo>
                    <a:cubicBezTo>
                      <a:pt x="1" y="9"/>
                      <a:pt x="1" y="9"/>
                      <a:pt x="1" y="9"/>
                    </a:cubicBezTo>
                    <a:cubicBezTo>
                      <a:pt x="2" y="9"/>
                      <a:pt x="2" y="10"/>
                      <a:pt x="2" y="10"/>
                    </a:cubicBezTo>
                    <a:cubicBezTo>
                      <a:pt x="3" y="10"/>
                      <a:pt x="3" y="10"/>
                      <a:pt x="3" y="10"/>
                    </a:cubicBezTo>
                    <a:cubicBezTo>
                      <a:pt x="4" y="11"/>
                      <a:pt x="4" y="10"/>
                      <a:pt x="4" y="11"/>
                    </a:cubicBezTo>
                    <a:cubicBezTo>
                      <a:pt x="5" y="11"/>
                      <a:pt x="5" y="11"/>
                      <a:pt x="5" y="12"/>
                    </a:cubicBezTo>
                    <a:cubicBezTo>
                      <a:pt x="5" y="12"/>
                      <a:pt x="6" y="12"/>
                      <a:pt x="6" y="13"/>
                    </a:cubicBezTo>
                    <a:cubicBezTo>
                      <a:pt x="6" y="13"/>
                      <a:pt x="6" y="13"/>
                      <a:pt x="6" y="14"/>
                    </a:cubicBezTo>
                    <a:cubicBezTo>
                      <a:pt x="6" y="14"/>
                      <a:pt x="6" y="14"/>
                      <a:pt x="6" y="14"/>
                    </a:cubicBezTo>
                    <a:cubicBezTo>
                      <a:pt x="6" y="15"/>
                      <a:pt x="6" y="15"/>
                      <a:pt x="7" y="15"/>
                    </a:cubicBezTo>
                    <a:cubicBezTo>
                      <a:pt x="7" y="16"/>
                      <a:pt x="7" y="16"/>
                      <a:pt x="7" y="16"/>
                    </a:cubicBezTo>
                    <a:cubicBezTo>
                      <a:pt x="8" y="16"/>
                      <a:pt x="8" y="16"/>
                      <a:pt x="8" y="16"/>
                    </a:cubicBezTo>
                    <a:cubicBezTo>
                      <a:pt x="9" y="17"/>
                      <a:pt x="9" y="17"/>
                      <a:pt x="9" y="16"/>
                    </a:cubicBezTo>
                    <a:cubicBezTo>
                      <a:pt x="10" y="16"/>
                      <a:pt x="10" y="16"/>
                      <a:pt x="10" y="16"/>
                    </a:cubicBezTo>
                    <a:cubicBezTo>
                      <a:pt x="11" y="16"/>
                      <a:pt x="11" y="16"/>
                      <a:pt x="11" y="16"/>
                    </a:cubicBezTo>
                    <a:cubicBezTo>
                      <a:pt x="12" y="16"/>
                      <a:pt x="12" y="16"/>
                      <a:pt x="13" y="16"/>
                    </a:cubicBezTo>
                    <a:cubicBezTo>
                      <a:pt x="13" y="15"/>
                      <a:pt x="13" y="15"/>
                      <a:pt x="14" y="15"/>
                    </a:cubicBezTo>
                    <a:cubicBezTo>
                      <a:pt x="14" y="15"/>
                      <a:pt x="14" y="15"/>
                      <a:pt x="15" y="15"/>
                    </a:cubicBezTo>
                    <a:cubicBezTo>
                      <a:pt x="15" y="15"/>
                      <a:pt x="15" y="14"/>
                      <a:pt x="16" y="14"/>
                    </a:cubicBezTo>
                    <a:cubicBezTo>
                      <a:pt x="16" y="14"/>
                      <a:pt x="17" y="14"/>
                      <a:pt x="17" y="14"/>
                    </a:cubicBezTo>
                    <a:cubicBezTo>
                      <a:pt x="17" y="14"/>
                      <a:pt x="18" y="14"/>
                      <a:pt x="18" y="13"/>
                    </a:cubicBezTo>
                    <a:cubicBezTo>
                      <a:pt x="18" y="13"/>
                      <a:pt x="18" y="13"/>
                      <a:pt x="19" y="13"/>
                    </a:cubicBezTo>
                    <a:cubicBezTo>
                      <a:pt x="19" y="13"/>
                      <a:pt x="19" y="13"/>
                      <a:pt x="20" y="13"/>
                    </a:cubicBezTo>
                    <a:cubicBezTo>
                      <a:pt x="20" y="12"/>
                      <a:pt x="20" y="12"/>
                      <a:pt x="21" y="12"/>
                    </a:cubicBezTo>
                    <a:cubicBezTo>
                      <a:pt x="22" y="12"/>
                      <a:pt x="22" y="12"/>
                      <a:pt x="22" y="11"/>
                    </a:cubicBezTo>
                    <a:cubicBezTo>
                      <a:pt x="23" y="11"/>
                      <a:pt x="23" y="11"/>
                      <a:pt x="23" y="11"/>
                    </a:cubicBezTo>
                    <a:cubicBezTo>
                      <a:pt x="24" y="11"/>
                      <a:pt x="24" y="11"/>
                      <a:pt x="24" y="11"/>
                    </a:cubicBezTo>
                    <a:cubicBezTo>
                      <a:pt x="25" y="10"/>
                      <a:pt x="25" y="10"/>
                      <a:pt x="26" y="10"/>
                    </a:cubicBezTo>
                    <a:cubicBezTo>
                      <a:pt x="26" y="10"/>
                      <a:pt x="26" y="10"/>
                      <a:pt x="27" y="10"/>
                    </a:cubicBezTo>
                    <a:cubicBezTo>
                      <a:pt x="27" y="9"/>
                      <a:pt x="27" y="9"/>
                      <a:pt x="28" y="9"/>
                    </a:cubicBezTo>
                    <a:cubicBezTo>
                      <a:pt x="28" y="8"/>
                      <a:pt x="28" y="8"/>
                      <a:pt x="28" y="8"/>
                    </a:cubicBezTo>
                    <a:cubicBezTo>
                      <a:pt x="28" y="7"/>
                      <a:pt x="28" y="7"/>
                      <a:pt x="28" y="7"/>
                    </a:cubicBezTo>
                    <a:cubicBezTo>
                      <a:pt x="27" y="6"/>
                      <a:pt x="28" y="6"/>
                      <a:pt x="27" y="5"/>
                    </a:cubicBezTo>
                    <a:cubicBezTo>
                      <a:pt x="27" y="5"/>
                      <a:pt x="27" y="5"/>
                      <a:pt x="27" y="4"/>
                    </a:cubicBezTo>
                    <a:cubicBezTo>
                      <a:pt x="27" y="4"/>
                      <a:pt x="27" y="4"/>
                      <a:pt x="27" y="3"/>
                    </a:cubicBezTo>
                    <a:cubicBezTo>
                      <a:pt x="27" y="2"/>
                      <a:pt x="27" y="2"/>
                      <a:pt x="27" y="2"/>
                    </a:cubicBezTo>
                    <a:cubicBezTo>
                      <a:pt x="27" y="1"/>
                      <a:pt x="27" y="1"/>
                      <a:pt x="27" y="1"/>
                    </a:cubicBezTo>
                    <a:cubicBezTo>
                      <a:pt x="26" y="0"/>
                      <a:pt x="26" y="1"/>
                      <a:pt x="25" y="1"/>
                    </a:cubicBezTo>
                    <a:cubicBezTo>
                      <a:pt x="25" y="1"/>
                      <a:pt x="25" y="1"/>
                      <a:pt x="24" y="1"/>
                    </a:cubicBezTo>
                    <a:cubicBezTo>
                      <a:pt x="24" y="1"/>
                      <a:pt x="24" y="1"/>
                      <a:pt x="23" y="1"/>
                    </a:cubicBezTo>
                    <a:cubicBezTo>
                      <a:pt x="22" y="1"/>
                      <a:pt x="22" y="1"/>
                      <a:pt x="22" y="1"/>
                    </a:cubicBezTo>
                    <a:cubicBezTo>
                      <a:pt x="21" y="1"/>
                      <a:pt x="21" y="1"/>
                      <a:pt x="21" y="1"/>
                    </a:cubicBezTo>
                    <a:cubicBezTo>
                      <a:pt x="20" y="2"/>
                      <a:pt x="20" y="2"/>
                      <a:pt x="20" y="2"/>
                    </a:cubicBezTo>
                    <a:cubicBezTo>
                      <a:pt x="19" y="2"/>
                      <a:pt x="19" y="2"/>
                      <a:pt x="18" y="2"/>
                    </a:cubicBezTo>
                    <a:cubicBezTo>
                      <a:pt x="18" y="2"/>
                      <a:pt x="18" y="2"/>
                      <a:pt x="17" y="2"/>
                    </a:cubicBezTo>
                    <a:cubicBezTo>
                      <a:pt x="17" y="2"/>
                      <a:pt x="17" y="2"/>
                      <a:pt x="16" y="2"/>
                    </a:cubicBezTo>
                    <a:cubicBezTo>
                      <a:pt x="15" y="2"/>
                      <a:pt x="15" y="2"/>
                      <a:pt x="15" y="2"/>
                    </a:cubicBezTo>
                    <a:cubicBezTo>
                      <a:pt x="14" y="3"/>
                      <a:pt x="14" y="3"/>
                      <a:pt x="14" y="3"/>
                    </a:cubicBezTo>
                    <a:cubicBezTo>
                      <a:pt x="13" y="3"/>
                      <a:pt x="13" y="3"/>
                      <a:pt x="13" y="3"/>
                    </a:cubicBezTo>
                    <a:cubicBezTo>
                      <a:pt x="12" y="3"/>
                      <a:pt x="12" y="3"/>
                      <a:pt x="11" y="3"/>
                    </a:cubicBezTo>
                    <a:cubicBezTo>
                      <a:pt x="11" y="3"/>
                      <a:pt x="11" y="3"/>
                      <a:pt x="10" y="3"/>
                    </a:cubicBezTo>
                    <a:cubicBezTo>
                      <a:pt x="10" y="3"/>
                      <a:pt x="10" y="3"/>
                      <a:pt x="9" y="3"/>
                    </a:cubicBezTo>
                    <a:cubicBezTo>
                      <a:pt x="8" y="3"/>
                      <a:pt x="9" y="4"/>
                      <a:pt x="8" y="4"/>
                    </a:cubicBezTo>
                    <a:cubicBezTo>
                      <a:pt x="7" y="4"/>
                      <a:pt x="7" y="4"/>
                      <a:pt x="7" y="4"/>
                    </a:cubicBezTo>
                    <a:cubicBezTo>
                      <a:pt x="6" y="4"/>
                      <a:pt x="6" y="4"/>
                      <a:pt x="6" y="4"/>
                    </a:cubicBezTo>
                    <a:cubicBezTo>
                      <a:pt x="5" y="4"/>
                      <a:pt x="5" y="4"/>
                      <a:pt x="4" y="4"/>
                    </a:cubicBezTo>
                    <a:cubicBezTo>
                      <a:pt x="4" y="4"/>
                      <a:pt x="4" y="4"/>
                      <a:pt x="3" y="4"/>
                    </a:cubicBezTo>
                    <a:cubicBezTo>
                      <a:pt x="3" y="4"/>
                      <a:pt x="3" y="4"/>
                      <a:pt x="2" y="4"/>
                    </a:cubicBezTo>
                    <a:cubicBezTo>
                      <a:pt x="2" y="5"/>
                      <a:pt x="2" y="5"/>
                      <a:pt x="1" y="5"/>
                    </a:cubicBezTo>
                    <a:cubicBezTo>
                      <a:pt x="1" y="5"/>
                      <a:pt x="1" y="4"/>
                      <a:pt x="0" y="5"/>
                    </a:cubicBezTo>
                    <a:close/>
                  </a:path>
                </a:pathLst>
              </a:custGeom>
              <a:solidFill>
                <a:srgbClr val="748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8" name="Freeform 384"/>
              <p:cNvSpPr>
                <a:spLocks/>
              </p:cNvSpPr>
              <p:nvPr/>
            </p:nvSpPr>
            <p:spPr bwMode="auto">
              <a:xfrm>
                <a:off x="2321" y="2697"/>
                <a:ext cx="28" cy="13"/>
              </a:xfrm>
              <a:custGeom>
                <a:avLst/>
                <a:gdLst>
                  <a:gd name="T0" fmla="*/ 7 w 20"/>
                  <a:gd name="T1" fmla="*/ 1 h 9"/>
                  <a:gd name="T2" fmla="*/ 6 w 20"/>
                  <a:gd name="T3" fmla="*/ 1 h 9"/>
                  <a:gd name="T4" fmla="*/ 5 w 20"/>
                  <a:gd name="T5" fmla="*/ 2 h 9"/>
                  <a:gd name="T6" fmla="*/ 4 w 20"/>
                  <a:gd name="T7" fmla="*/ 2 h 9"/>
                  <a:gd name="T8" fmla="*/ 3 w 20"/>
                  <a:gd name="T9" fmla="*/ 2 h 9"/>
                  <a:gd name="T10" fmla="*/ 2 w 20"/>
                  <a:gd name="T11" fmla="*/ 3 h 9"/>
                  <a:gd name="T12" fmla="*/ 1 w 20"/>
                  <a:gd name="T13" fmla="*/ 3 h 9"/>
                  <a:gd name="T14" fmla="*/ 0 w 20"/>
                  <a:gd name="T15" fmla="*/ 4 h 9"/>
                  <a:gd name="T16" fmla="*/ 1 w 20"/>
                  <a:gd name="T17" fmla="*/ 5 h 9"/>
                  <a:gd name="T18" fmla="*/ 2 w 20"/>
                  <a:gd name="T19" fmla="*/ 6 h 9"/>
                  <a:gd name="T20" fmla="*/ 3 w 20"/>
                  <a:gd name="T21" fmla="*/ 6 h 9"/>
                  <a:gd name="T22" fmla="*/ 4 w 20"/>
                  <a:gd name="T23" fmla="*/ 6 h 9"/>
                  <a:gd name="T24" fmla="*/ 5 w 20"/>
                  <a:gd name="T25" fmla="*/ 7 h 9"/>
                  <a:gd name="T26" fmla="*/ 6 w 20"/>
                  <a:gd name="T27" fmla="*/ 7 h 9"/>
                  <a:gd name="T28" fmla="*/ 7 w 20"/>
                  <a:gd name="T29" fmla="*/ 7 h 9"/>
                  <a:gd name="T30" fmla="*/ 8 w 20"/>
                  <a:gd name="T31" fmla="*/ 8 h 9"/>
                  <a:gd name="T32" fmla="*/ 9 w 20"/>
                  <a:gd name="T33" fmla="*/ 8 h 9"/>
                  <a:gd name="T34" fmla="*/ 11 w 20"/>
                  <a:gd name="T35" fmla="*/ 7 h 9"/>
                  <a:gd name="T36" fmla="*/ 12 w 20"/>
                  <a:gd name="T37" fmla="*/ 7 h 9"/>
                  <a:gd name="T38" fmla="*/ 13 w 20"/>
                  <a:gd name="T39" fmla="*/ 6 h 9"/>
                  <a:gd name="T40" fmla="*/ 14 w 20"/>
                  <a:gd name="T41" fmla="*/ 6 h 9"/>
                  <a:gd name="T42" fmla="*/ 15 w 20"/>
                  <a:gd name="T43" fmla="*/ 5 h 9"/>
                  <a:gd name="T44" fmla="*/ 16 w 20"/>
                  <a:gd name="T45" fmla="*/ 5 h 9"/>
                  <a:gd name="T46" fmla="*/ 17 w 20"/>
                  <a:gd name="T47" fmla="*/ 4 h 9"/>
                  <a:gd name="T48" fmla="*/ 18 w 20"/>
                  <a:gd name="T49" fmla="*/ 4 h 9"/>
                  <a:gd name="T50" fmla="*/ 19 w 20"/>
                  <a:gd name="T51" fmla="*/ 3 h 9"/>
                  <a:gd name="T52" fmla="*/ 18 w 20"/>
                  <a:gd name="T53" fmla="*/ 3 h 9"/>
                  <a:gd name="T54" fmla="*/ 17 w 20"/>
                  <a:gd name="T55" fmla="*/ 3 h 9"/>
                  <a:gd name="T56" fmla="*/ 16 w 20"/>
                  <a:gd name="T57" fmla="*/ 2 h 9"/>
                  <a:gd name="T58" fmla="*/ 15 w 20"/>
                  <a:gd name="T59" fmla="*/ 2 h 9"/>
                  <a:gd name="T60" fmla="*/ 14 w 20"/>
                  <a:gd name="T61" fmla="*/ 1 h 9"/>
                  <a:gd name="T62" fmla="*/ 12 w 20"/>
                  <a:gd name="T63" fmla="*/ 1 h 9"/>
                  <a:gd name="T64" fmla="*/ 11 w 20"/>
                  <a:gd name="T65" fmla="*/ 1 h 9"/>
                  <a:gd name="T66" fmla="*/ 10 w 20"/>
                  <a:gd name="T67" fmla="*/ 0 h 9"/>
                  <a:gd name="T68" fmla="*/ 9 w 20"/>
                  <a:gd name="T69" fmla="*/ 0 h 9"/>
                  <a:gd name="T70" fmla="*/ 8 w 20"/>
                  <a:gd name="T71" fmla="*/ 0 h 9"/>
                  <a:gd name="T72" fmla="*/ 8 w 20"/>
                  <a:gd name="T73" fmla="*/ 0 h 9"/>
                  <a:gd name="T74" fmla="*/ 7 w 20"/>
                  <a:gd name="T7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9">
                    <a:moveTo>
                      <a:pt x="7" y="1"/>
                    </a:moveTo>
                    <a:cubicBezTo>
                      <a:pt x="7" y="1"/>
                      <a:pt x="7" y="1"/>
                      <a:pt x="6" y="1"/>
                    </a:cubicBezTo>
                    <a:cubicBezTo>
                      <a:pt x="6" y="2"/>
                      <a:pt x="5" y="2"/>
                      <a:pt x="5" y="2"/>
                    </a:cubicBezTo>
                    <a:cubicBezTo>
                      <a:pt x="4" y="2"/>
                      <a:pt x="4" y="2"/>
                      <a:pt x="4" y="2"/>
                    </a:cubicBezTo>
                    <a:cubicBezTo>
                      <a:pt x="3" y="2"/>
                      <a:pt x="3" y="2"/>
                      <a:pt x="3" y="2"/>
                    </a:cubicBezTo>
                    <a:cubicBezTo>
                      <a:pt x="2" y="3"/>
                      <a:pt x="2" y="3"/>
                      <a:pt x="2" y="3"/>
                    </a:cubicBezTo>
                    <a:cubicBezTo>
                      <a:pt x="1" y="3"/>
                      <a:pt x="1" y="3"/>
                      <a:pt x="1" y="3"/>
                    </a:cubicBezTo>
                    <a:cubicBezTo>
                      <a:pt x="0" y="3"/>
                      <a:pt x="0" y="4"/>
                      <a:pt x="0" y="4"/>
                    </a:cubicBezTo>
                    <a:cubicBezTo>
                      <a:pt x="0" y="5"/>
                      <a:pt x="0" y="5"/>
                      <a:pt x="1" y="5"/>
                    </a:cubicBezTo>
                    <a:cubicBezTo>
                      <a:pt x="1" y="5"/>
                      <a:pt x="2" y="5"/>
                      <a:pt x="2" y="6"/>
                    </a:cubicBezTo>
                    <a:cubicBezTo>
                      <a:pt x="2" y="6"/>
                      <a:pt x="3" y="6"/>
                      <a:pt x="3" y="6"/>
                    </a:cubicBezTo>
                    <a:cubicBezTo>
                      <a:pt x="3" y="6"/>
                      <a:pt x="4" y="6"/>
                      <a:pt x="4" y="6"/>
                    </a:cubicBezTo>
                    <a:cubicBezTo>
                      <a:pt x="4" y="6"/>
                      <a:pt x="5" y="7"/>
                      <a:pt x="5" y="7"/>
                    </a:cubicBezTo>
                    <a:cubicBezTo>
                      <a:pt x="6" y="7"/>
                      <a:pt x="6" y="7"/>
                      <a:pt x="6" y="7"/>
                    </a:cubicBezTo>
                    <a:cubicBezTo>
                      <a:pt x="7" y="7"/>
                      <a:pt x="7" y="7"/>
                      <a:pt x="7" y="7"/>
                    </a:cubicBezTo>
                    <a:cubicBezTo>
                      <a:pt x="8" y="8"/>
                      <a:pt x="8" y="7"/>
                      <a:pt x="8" y="8"/>
                    </a:cubicBezTo>
                    <a:cubicBezTo>
                      <a:pt x="8" y="9"/>
                      <a:pt x="8" y="8"/>
                      <a:pt x="9" y="8"/>
                    </a:cubicBezTo>
                    <a:cubicBezTo>
                      <a:pt x="10" y="8"/>
                      <a:pt x="10" y="7"/>
                      <a:pt x="11" y="7"/>
                    </a:cubicBezTo>
                    <a:cubicBezTo>
                      <a:pt x="11" y="7"/>
                      <a:pt x="11" y="7"/>
                      <a:pt x="12" y="7"/>
                    </a:cubicBezTo>
                    <a:cubicBezTo>
                      <a:pt x="12" y="7"/>
                      <a:pt x="13" y="7"/>
                      <a:pt x="13" y="6"/>
                    </a:cubicBezTo>
                    <a:cubicBezTo>
                      <a:pt x="13" y="6"/>
                      <a:pt x="14" y="6"/>
                      <a:pt x="14" y="6"/>
                    </a:cubicBezTo>
                    <a:cubicBezTo>
                      <a:pt x="14" y="6"/>
                      <a:pt x="15" y="6"/>
                      <a:pt x="15" y="5"/>
                    </a:cubicBezTo>
                    <a:cubicBezTo>
                      <a:pt x="16" y="5"/>
                      <a:pt x="16" y="5"/>
                      <a:pt x="16" y="5"/>
                    </a:cubicBezTo>
                    <a:cubicBezTo>
                      <a:pt x="17" y="5"/>
                      <a:pt x="17" y="4"/>
                      <a:pt x="17" y="4"/>
                    </a:cubicBezTo>
                    <a:cubicBezTo>
                      <a:pt x="18" y="4"/>
                      <a:pt x="18" y="4"/>
                      <a:pt x="18" y="4"/>
                    </a:cubicBezTo>
                    <a:cubicBezTo>
                      <a:pt x="19" y="4"/>
                      <a:pt x="20" y="4"/>
                      <a:pt x="19" y="3"/>
                    </a:cubicBezTo>
                    <a:cubicBezTo>
                      <a:pt x="19" y="3"/>
                      <a:pt x="19" y="3"/>
                      <a:pt x="18" y="3"/>
                    </a:cubicBezTo>
                    <a:cubicBezTo>
                      <a:pt x="18" y="3"/>
                      <a:pt x="18" y="3"/>
                      <a:pt x="17" y="3"/>
                    </a:cubicBezTo>
                    <a:cubicBezTo>
                      <a:pt x="16" y="2"/>
                      <a:pt x="16" y="2"/>
                      <a:pt x="16" y="2"/>
                    </a:cubicBezTo>
                    <a:cubicBezTo>
                      <a:pt x="15" y="2"/>
                      <a:pt x="15" y="2"/>
                      <a:pt x="15" y="2"/>
                    </a:cubicBezTo>
                    <a:cubicBezTo>
                      <a:pt x="14" y="2"/>
                      <a:pt x="14" y="2"/>
                      <a:pt x="14" y="1"/>
                    </a:cubicBezTo>
                    <a:cubicBezTo>
                      <a:pt x="13" y="1"/>
                      <a:pt x="13" y="1"/>
                      <a:pt x="12" y="1"/>
                    </a:cubicBezTo>
                    <a:cubicBezTo>
                      <a:pt x="12" y="1"/>
                      <a:pt x="12" y="1"/>
                      <a:pt x="11" y="1"/>
                    </a:cubicBezTo>
                    <a:cubicBezTo>
                      <a:pt x="11" y="1"/>
                      <a:pt x="11" y="1"/>
                      <a:pt x="10" y="0"/>
                    </a:cubicBezTo>
                    <a:cubicBezTo>
                      <a:pt x="10" y="0"/>
                      <a:pt x="10" y="0"/>
                      <a:pt x="9" y="0"/>
                    </a:cubicBezTo>
                    <a:cubicBezTo>
                      <a:pt x="9" y="0"/>
                      <a:pt x="9" y="0"/>
                      <a:pt x="8" y="0"/>
                    </a:cubicBezTo>
                    <a:cubicBezTo>
                      <a:pt x="8" y="0"/>
                      <a:pt x="8" y="0"/>
                      <a:pt x="8" y="0"/>
                    </a:cubicBezTo>
                    <a:cubicBezTo>
                      <a:pt x="7" y="1"/>
                      <a:pt x="8" y="1"/>
                      <a:pt x="7" y="1"/>
                    </a:cubicBezTo>
                    <a:close/>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9" name="Freeform 385"/>
              <p:cNvSpPr>
                <a:spLocks/>
              </p:cNvSpPr>
              <p:nvPr/>
            </p:nvSpPr>
            <p:spPr bwMode="auto">
              <a:xfrm>
                <a:off x="2353" y="2707"/>
                <a:ext cx="53" cy="32"/>
              </a:xfrm>
              <a:custGeom>
                <a:avLst/>
                <a:gdLst>
                  <a:gd name="T0" fmla="*/ 1 w 37"/>
                  <a:gd name="T1" fmla="*/ 8 h 22"/>
                  <a:gd name="T2" fmla="*/ 1 w 37"/>
                  <a:gd name="T3" fmla="*/ 10 h 22"/>
                  <a:gd name="T4" fmla="*/ 2 w 37"/>
                  <a:gd name="T5" fmla="*/ 12 h 22"/>
                  <a:gd name="T6" fmla="*/ 4 w 37"/>
                  <a:gd name="T7" fmla="*/ 13 h 22"/>
                  <a:gd name="T8" fmla="*/ 6 w 37"/>
                  <a:gd name="T9" fmla="*/ 14 h 22"/>
                  <a:gd name="T10" fmla="*/ 7 w 37"/>
                  <a:gd name="T11" fmla="*/ 16 h 22"/>
                  <a:gd name="T12" fmla="*/ 8 w 37"/>
                  <a:gd name="T13" fmla="*/ 18 h 22"/>
                  <a:gd name="T14" fmla="*/ 9 w 37"/>
                  <a:gd name="T15" fmla="*/ 20 h 22"/>
                  <a:gd name="T16" fmla="*/ 10 w 37"/>
                  <a:gd name="T17" fmla="*/ 21 h 22"/>
                  <a:gd name="T18" fmla="*/ 12 w 37"/>
                  <a:gd name="T19" fmla="*/ 22 h 22"/>
                  <a:gd name="T20" fmla="*/ 15 w 37"/>
                  <a:gd name="T21" fmla="*/ 21 h 22"/>
                  <a:gd name="T22" fmla="*/ 17 w 37"/>
                  <a:gd name="T23" fmla="*/ 20 h 22"/>
                  <a:gd name="T24" fmla="*/ 19 w 37"/>
                  <a:gd name="T25" fmla="*/ 19 h 22"/>
                  <a:gd name="T26" fmla="*/ 21 w 37"/>
                  <a:gd name="T27" fmla="*/ 18 h 22"/>
                  <a:gd name="T28" fmla="*/ 24 w 37"/>
                  <a:gd name="T29" fmla="*/ 17 h 22"/>
                  <a:gd name="T30" fmla="*/ 26 w 37"/>
                  <a:gd name="T31" fmla="*/ 17 h 22"/>
                  <a:gd name="T32" fmla="*/ 28 w 37"/>
                  <a:gd name="T33" fmla="*/ 16 h 22"/>
                  <a:gd name="T34" fmla="*/ 30 w 37"/>
                  <a:gd name="T35" fmla="*/ 15 h 22"/>
                  <a:gd name="T36" fmla="*/ 32 w 37"/>
                  <a:gd name="T37" fmla="*/ 14 h 22"/>
                  <a:gd name="T38" fmla="*/ 34 w 37"/>
                  <a:gd name="T39" fmla="*/ 13 h 22"/>
                  <a:gd name="T40" fmla="*/ 36 w 37"/>
                  <a:gd name="T41" fmla="*/ 12 h 22"/>
                  <a:gd name="T42" fmla="*/ 36 w 37"/>
                  <a:gd name="T43" fmla="*/ 9 h 22"/>
                  <a:gd name="T44" fmla="*/ 36 w 37"/>
                  <a:gd name="T45" fmla="*/ 7 h 22"/>
                  <a:gd name="T46" fmla="*/ 36 w 37"/>
                  <a:gd name="T47" fmla="*/ 4 h 22"/>
                  <a:gd name="T48" fmla="*/ 35 w 37"/>
                  <a:gd name="T49" fmla="*/ 2 h 22"/>
                  <a:gd name="T50" fmla="*/ 33 w 37"/>
                  <a:gd name="T51" fmla="*/ 1 h 22"/>
                  <a:gd name="T52" fmla="*/ 31 w 37"/>
                  <a:gd name="T53" fmla="*/ 2 h 22"/>
                  <a:gd name="T54" fmla="*/ 29 w 37"/>
                  <a:gd name="T55" fmla="*/ 2 h 22"/>
                  <a:gd name="T56" fmla="*/ 26 w 37"/>
                  <a:gd name="T57" fmla="*/ 2 h 22"/>
                  <a:gd name="T58" fmla="*/ 24 w 37"/>
                  <a:gd name="T59" fmla="*/ 3 h 22"/>
                  <a:gd name="T60" fmla="*/ 21 w 37"/>
                  <a:gd name="T61" fmla="*/ 3 h 22"/>
                  <a:gd name="T62" fmla="*/ 19 w 37"/>
                  <a:gd name="T63" fmla="*/ 3 h 22"/>
                  <a:gd name="T64" fmla="*/ 17 w 37"/>
                  <a:gd name="T65" fmla="*/ 4 h 22"/>
                  <a:gd name="T66" fmla="*/ 14 w 37"/>
                  <a:gd name="T67" fmla="*/ 4 h 22"/>
                  <a:gd name="T68" fmla="*/ 12 w 37"/>
                  <a:gd name="T69" fmla="*/ 5 h 22"/>
                  <a:gd name="T70" fmla="*/ 10 w 37"/>
                  <a:gd name="T71" fmla="*/ 5 h 22"/>
                  <a:gd name="T72" fmla="*/ 7 w 37"/>
                  <a:gd name="T73" fmla="*/ 5 h 22"/>
                  <a:gd name="T74" fmla="*/ 5 w 37"/>
                  <a:gd name="T75" fmla="*/ 6 h 22"/>
                  <a:gd name="T76" fmla="*/ 3 w 37"/>
                  <a:gd name="T77" fmla="*/ 6 h 22"/>
                  <a:gd name="T78" fmla="*/ 1 w 37"/>
                  <a:gd name="T7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22">
                    <a:moveTo>
                      <a:pt x="1" y="6"/>
                    </a:moveTo>
                    <a:cubicBezTo>
                      <a:pt x="0" y="7"/>
                      <a:pt x="1" y="7"/>
                      <a:pt x="1" y="8"/>
                    </a:cubicBezTo>
                    <a:cubicBezTo>
                      <a:pt x="1" y="8"/>
                      <a:pt x="1" y="8"/>
                      <a:pt x="1" y="9"/>
                    </a:cubicBezTo>
                    <a:cubicBezTo>
                      <a:pt x="1" y="9"/>
                      <a:pt x="1" y="10"/>
                      <a:pt x="1" y="10"/>
                    </a:cubicBezTo>
                    <a:cubicBezTo>
                      <a:pt x="1" y="10"/>
                      <a:pt x="1" y="11"/>
                      <a:pt x="1" y="11"/>
                    </a:cubicBezTo>
                    <a:cubicBezTo>
                      <a:pt x="1" y="11"/>
                      <a:pt x="2" y="12"/>
                      <a:pt x="2" y="12"/>
                    </a:cubicBezTo>
                    <a:cubicBezTo>
                      <a:pt x="2" y="12"/>
                      <a:pt x="3" y="12"/>
                      <a:pt x="3" y="13"/>
                    </a:cubicBezTo>
                    <a:cubicBezTo>
                      <a:pt x="3" y="13"/>
                      <a:pt x="4" y="13"/>
                      <a:pt x="4" y="13"/>
                    </a:cubicBezTo>
                    <a:cubicBezTo>
                      <a:pt x="4" y="13"/>
                      <a:pt x="5" y="13"/>
                      <a:pt x="5" y="14"/>
                    </a:cubicBezTo>
                    <a:cubicBezTo>
                      <a:pt x="6" y="14"/>
                      <a:pt x="6" y="14"/>
                      <a:pt x="6" y="14"/>
                    </a:cubicBezTo>
                    <a:cubicBezTo>
                      <a:pt x="6" y="14"/>
                      <a:pt x="6" y="14"/>
                      <a:pt x="7" y="15"/>
                    </a:cubicBezTo>
                    <a:cubicBezTo>
                      <a:pt x="7" y="15"/>
                      <a:pt x="7" y="15"/>
                      <a:pt x="7" y="16"/>
                    </a:cubicBezTo>
                    <a:cubicBezTo>
                      <a:pt x="7" y="16"/>
                      <a:pt x="8" y="16"/>
                      <a:pt x="8" y="16"/>
                    </a:cubicBezTo>
                    <a:cubicBezTo>
                      <a:pt x="8" y="17"/>
                      <a:pt x="8" y="17"/>
                      <a:pt x="8" y="18"/>
                    </a:cubicBezTo>
                    <a:cubicBezTo>
                      <a:pt x="8" y="18"/>
                      <a:pt x="8" y="18"/>
                      <a:pt x="8" y="19"/>
                    </a:cubicBezTo>
                    <a:cubicBezTo>
                      <a:pt x="8" y="19"/>
                      <a:pt x="8" y="19"/>
                      <a:pt x="9" y="20"/>
                    </a:cubicBezTo>
                    <a:cubicBezTo>
                      <a:pt x="9" y="20"/>
                      <a:pt x="9" y="20"/>
                      <a:pt x="9" y="20"/>
                    </a:cubicBezTo>
                    <a:cubicBezTo>
                      <a:pt x="10" y="21"/>
                      <a:pt x="10" y="21"/>
                      <a:pt x="10" y="21"/>
                    </a:cubicBezTo>
                    <a:cubicBezTo>
                      <a:pt x="11" y="21"/>
                      <a:pt x="11" y="22"/>
                      <a:pt x="11" y="22"/>
                    </a:cubicBezTo>
                    <a:cubicBezTo>
                      <a:pt x="12" y="22"/>
                      <a:pt x="12" y="22"/>
                      <a:pt x="12" y="22"/>
                    </a:cubicBezTo>
                    <a:cubicBezTo>
                      <a:pt x="13" y="21"/>
                      <a:pt x="13" y="22"/>
                      <a:pt x="13" y="21"/>
                    </a:cubicBezTo>
                    <a:cubicBezTo>
                      <a:pt x="14" y="21"/>
                      <a:pt x="14" y="21"/>
                      <a:pt x="15" y="21"/>
                    </a:cubicBezTo>
                    <a:cubicBezTo>
                      <a:pt x="15" y="21"/>
                      <a:pt x="15" y="21"/>
                      <a:pt x="16" y="21"/>
                    </a:cubicBezTo>
                    <a:cubicBezTo>
                      <a:pt x="16" y="20"/>
                      <a:pt x="17" y="20"/>
                      <a:pt x="17" y="20"/>
                    </a:cubicBezTo>
                    <a:cubicBezTo>
                      <a:pt x="17" y="20"/>
                      <a:pt x="18" y="20"/>
                      <a:pt x="18" y="20"/>
                    </a:cubicBezTo>
                    <a:cubicBezTo>
                      <a:pt x="18" y="20"/>
                      <a:pt x="19" y="19"/>
                      <a:pt x="19" y="19"/>
                    </a:cubicBezTo>
                    <a:cubicBezTo>
                      <a:pt x="20" y="19"/>
                      <a:pt x="20" y="19"/>
                      <a:pt x="20" y="19"/>
                    </a:cubicBezTo>
                    <a:cubicBezTo>
                      <a:pt x="21" y="19"/>
                      <a:pt x="21" y="19"/>
                      <a:pt x="21" y="18"/>
                    </a:cubicBezTo>
                    <a:cubicBezTo>
                      <a:pt x="22" y="18"/>
                      <a:pt x="22" y="18"/>
                      <a:pt x="23" y="18"/>
                    </a:cubicBezTo>
                    <a:cubicBezTo>
                      <a:pt x="23" y="18"/>
                      <a:pt x="23" y="18"/>
                      <a:pt x="24" y="17"/>
                    </a:cubicBezTo>
                    <a:cubicBezTo>
                      <a:pt x="24" y="17"/>
                      <a:pt x="24" y="17"/>
                      <a:pt x="24" y="17"/>
                    </a:cubicBezTo>
                    <a:cubicBezTo>
                      <a:pt x="25" y="17"/>
                      <a:pt x="25" y="17"/>
                      <a:pt x="26" y="17"/>
                    </a:cubicBezTo>
                    <a:cubicBezTo>
                      <a:pt x="26" y="16"/>
                      <a:pt x="26" y="16"/>
                      <a:pt x="27" y="16"/>
                    </a:cubicBezTo>
                    <a:cubicBezTo>
                      <a:pt x="27" y="16"/>
                      <a:pt x="27" y="16"/>
                      <a:pt x="28" y="16"/>
                    </a:cubicBezTo>
                    <a:cubicBezTo>
                      <a:pt x="28" y="15"/>
                      <a:pt x="28" y="15"/>
                      <a:pt x="29" y="15"/>
                    </a:cubicBezTo>
                    <a:cubicBezTo>
                      <a:pt x="29" y="15"/>
                      <a:pt x="29" y="15"/>
                      <a:pt x="30" y="15"/>
                    </a:cubicBezTo>
                    <a:cubicBezTo>
                      <a:pt x="30" y="14"/>
                      <a:pt x="30" y="14"/>
                      <a:pt x="31" y="14"/>
                    </a:cubicBezTo>
                    <a:cubicBezTo>
                      <a:pt x="32" y="14"/>
                      <a:pt x="32" y="14"/>
                      <a:pt x="32" y="14"/>
                    </a:cubicBezTo>
                    <a:cubicBezTo>
                      <a:pt x="33" y="13"/>
                      <a:pt x="33" y="13"/>
                      <a:pt x="33" y="13"/>
                    </a:cubicBezTo>
                    <a:cubicBezTo>
                      <a:pt x="34" y="13"/>
                      <a:pt x="34" y="13"/>
                      <a:pt x="34" y="13"/>
                    </a:cubicBezTo>
                    <a:cubicBezTo>
                      <a:pt x="35" y="13"/>
                      <a:pt x="35" y="12"/>
                      <a:pt x="35" y="12"/>
                    </a:cubicBezTo>
                    <a:cubicBezTo>
                      <a:pt x="36" y="12"/>
                      <a:pt x="36" y="12"/>
                      <a:pt x="36" y="12"/>
                    </a:cubicBezTo>
                    <a:cubicBezTo>
                      <a:pt x="37" y="11"/>
                      <a:pt x="36" y="11"/>
                      <a:pt x="36" y="10"/>
                    </a:cubicBezTo>
                    <a:cubicBezTo>
                      <a:pt x="36" y="10"/>
                      <a:pt x="36" y="10"/>
                      <a:pt x="36" y="9"/>
                    </a:cubicBezTo>
                    <a:cubicBezTo>
                      <a:pt x="36" y="9"/>
                      <a:pt x="36" y="9"/>
                      <a:pt x="36" y="8"/>
                    </a:cubicBezTo>
                    <a:cubicBezTo>
                      <a:pt x="36" y="7"/>
                      <a:pt x="36" y="7"/>
                      <a:pt x="36" y="7"/>
                    </a:cubicBezTo>
                    <a:cubicBezTo>
                      <a:pt x="36" y="6"/>
                      <a:pt x="36" y="6"/>
                      <a:pt x="36" y="5"/>
                    </a:cubicBezTo>
                    <a:cubicBezTo>
                      <a:pt x="36" y="5"/>
                      <a:pt x="36" y="5"/>
                      <a:pt x="36" y="4"/>
                    </a:cubicBezTo>
                    <a:cubicBezTo>
                      <a:pt x="36" y="4"/>
                      <a:pt x="35" y="4"/>
                      <a:pt x="35" y="3"/>
                    </a:cubicBezTo>
                    <a:cubicBezTo>
                      <a:pt x="35" y="3"/>
                      <a:pt x="35" y="2"/>
                      <a:pt x="35" y="2"/>
                    </a:cubicBezTo>
                    <a:cubicBezTo>
                      <a:pt x="35" y="1"/>
                      <a:pt x="35" y="1"/>
                      <a:pt x="35" y="1"/>
                    </a:cubicBezTo>
                    <a:cubicBezTo>
                      <a:pt x="34" y="0"/>
                      <a:pt x="34" y="1"/>
                      <a:pt x="33" y="1"/>
                    </a:cubicBezTo>
                    <a:cubicBezTo>
                      <a:pt x="33" y="1"/>
                      <a:pt x="33" y="1"/>
                      <a:pt x="32" y="1"/>
                    </a:cubicBezTo>
                    <a:cubicBezTo>
                      <a:pt x="32" y="1"/>
                      <a:pt x="32" y="1"/>
                      <a:pt x="31" y="2"/>
                    </a:cubicBezTo>
                    <a:cubicBezTo>
                      <a:pt x="30" y="2"/>
                      <a:pt x="30" y="1"/>
                      <a:pt x="30" y="2"/>
                    </a:cubicBezTo>
                    <a:cubicBezTo>
                      <a:pt x="29" y="2"/>
                      <a:pt x="29" y="2"/>
                      <a:pt x="29" y="2"/>
                    </a:cubicBezTo>
                    <a:cubicBezTo>
                      <a:pt x="28" y="2"/>
                      <a:pt x="28" y="2"/>
                      <a:pt x="27" y="2"/>
                    </a:cubicBezTo>
                    <a:cubicBezTo>
                      <a:pt x="27" y="2"/>
                      <a:pt x="27" y="2"/>
                      <a:pt x="26" y="2"/>
                    </a:cubicBezTo>
                    <a:cubicBezTo>
                      <a:pt x="26" y="2"/>
                      <a:pt x="26" y="2"/>
                      <a:pt x="25" y="2"/>
                    </a:cubicBezTo>
                    <a:cubicBezTo>
                      <a:pt x="24" y="3"/>
                      <a:pt x="24" y="3"/>
                      <a:pt x="24" y="3"/>
                    </a:cubicBezTo>
                    <a:cubicBezTo>
                      <a:pt x="23" y="3"/>
                      <a:pt x="23" y="3"/>
                      <a:pt x="23" y="3"/>
                    </a:cubicBezTo>
                    <a:cubicBezTo>
                      <a:pt x="22" y="3"/>
                      <a:pt x="22" y="3"/>
                      <a:pt x="21" y="3"/>
                    </a:cubicBezTo>
                    <a:cubicBezTo>
                      <a:pt x="21" y="3"/>
                      <a:pt x="21" y="3"/>
                      <a:pt x="20" y="3"/>
                    </a:cubicBezTo>
                    <a:cubicBezTo>
                      <a:pt x="20" y="3"/>
                      <a:pt x="20" y="3"/>
                      <a:pt x="19" y="3"/>
                    </a:cubicBezTo>
                    <a:cubicBezTo>
                      <a:pt x="18" y="3"/>
                      <a:pt x="18" y="3"/>
                      <a:pt x="18" y="4"/>
                    </a:cubicBezTo>
                    <a:cubicBezTo>
                      <a:pt x="17" y="4"/>
                      <a:pt x="17" y="4"/>
                      <a:pt x="17" y="4"/>
                    </a:cubicBezTo>
                    <a:cubicBezTo>
                      <a:pt x="16" y="4"/>
                      <a:pt x="16" y="4"/>
                      <a:pt x="16" y="4"/>
                    </a:cubicBezTo>
                    <a:cubicBezTo>
                      <a:pt x="15" y="4"/>
                      <a:pt x="15" y="4"/>
                      <a:pt x="14" y="4"/>
                    </a:cubicBezTo>
                    <a:cubicBezTo>
                      <a:pt x="14" y="4"/>
                      <a:pt x="14" y="4"/>
                      <a:pt x="13" y="4"/>
                    </a:cubicBezTo>
                    <a:cubicBezTo>
                      <a:pt x="13" y="4"/>
                      <a:pt x="13" y="4"/>
                      <a:pt x="12" y="5"/>
                    </a:cubicBezTo>
                    <a:cubicBezTo>
                      <a:pt x="11" y="5"/>
                      <a:pt x="11" y="5"/>
                      <a:pt x="11" y="5"/>
                    </a:cubicBezTo>
                    <a:cubicBezTo>
                      <a:pt x="10" y="5"/>
                      <a:pt x="10" y="5"/>
                      <a:pt x="10" y="5"/>
                    </a:cubicBezTo>
                    <a:cubicBezTo>
                      <a:pt x="9" y="5"/>
                      <a:pt x="9" y="5"/>
                      <a:pt x="9" y="5"/>
                    </a:cubicBezTo>
                    <a:cubicBezTo>
                      <a:pt x="8" y="5"/>
                      <a:pt x="8" y="5"/>
                      <a:pt x="7" y="5"/>
                    </a:cubicBezTo>
                    <a:cubicBezTo>
                      <a:pt x="7" y="5"/>
                      <a:pt x="7" y="5"/>
                      <a:pt x="6" y="6"/>
                    </a:cubicBezTo>
                    <a:cubicBezTo>
                      <a:pt x="6" y="6"/>
                      <a:pt x="6" y="6"/>
                      <a:pt x="5" y="6"/>
                    </a:cubicBezTo>
                    <a:cubicBezTo>
                      <a:pt x="4" y="6"/>
                      <a:pt x="4" y="6"/>
                      <a:pt x="4" y="6"/>
                    </a:cubicBezTo>
                    <a:cubicBezTo>
                      <a:pt x="3" y="6"/>
                      <a:pt x="3" y="6"/>
                      <a:pt x="3" y="6"/>
                    </a:cubicBezTo>
                    <a:cubicBezTo>
                      <a:pt x="2" y="6"/>
                      <a:pt x="2" y="6"/>
                      <a:pt x="2" y="6"/>
                    </a:cubicBezTo>
                    <a:cubicBezTo>
                      <a:pt x="1" y="6"/>
                      <a:pt x="1" y="6"/>
                      <a:pt x="1" y="6"/>
                    </a:cubicBezTo>
                    <a:close/>
                  </a:path>
                </a:pathLst>
              </a:custGeom>
              <a:solidFill>
                <a:srgbClr val="748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0" name="Freeform 386"/>
              <p:cNvSpPr>
                <a:spLocks/>
              </p:cNvSpPr>
              <p:nvPr/>
            </p:nvSpPr>
            <p:spPr bwMode="auto">
              <a:xfrm>
                <a:off x="2353" y="2709"/>
                <a:ext cx="37" cy="15"/>
              </a:xfrm>
              <a:custGeom>
                <a:avLst/>
                <a:gdLst>
                  <a:gd name="T0" fmla="*/ 10 w 26"/>
                  <a:gd name="T1" fmla="*/ 2 h 11"/>
                  <a:gd name="T2" fmla="*/ 9 w 26"/>
                  <a:gd name="T3" fmla="*/ 2 h 11"/>
                  <a:gd name="T4" fmla="*/ 7 w 26"/>
                  <a:gd name="T5" fmla="*/ 3 h 11"/>
                  <a:gd name="T6" fmla="*/ 6 w 26"/>
                  <a:gd name="T7" fmla="*/ 3 h 11"/>
                  <a:gd name="T8" fmla="*/ 5 w 26"/>
                  <a:gd name="T9" fmla="*/ 3 h 11"/>
                  <a:gd name="T10" fmla="*/ 4 w 26"/>
                  <a:gd name="T11" fmla="*/ 4 h 11"/>
                  <a:gd name="T12" fmla="*/ 3 w 26"/>
                  <a:gd name="T13" fmla="*/ 4 h 11"/>
                  <a:gd name="T14" fmla="*/ 2 w 26"/>
                  <a:gd name="T15" fmla="*/ 4 h 11"/>
                  <a:gd name="T16" fmla="*/ 1 w 26"/>
                  <a:gd name="T17" fmla="*/ 4 h 11"/>
                  <a:gd name="T18" fmla="*/ 0 w 26"/>
                  <a:gd name="T19" fmla="*/ 5 h 11"/>
                  <a:gd name="T20" fmla="*/ 1 w 26"/>
                  <a:gd name="T21" fmla="*/ 7 h 11"/>
                  <a:gd name="T22" fmla="*/ 2 w 26"/>
                  <a:gd name="T23" fmla="*/ 7 h 11"/>
                  <a:gd name="T24" fmla="*/ 3 w 26"/>
                  <a:gd name="T25" fmla="*/ 8 h 11"/>
                  <a:gd name="T26" fmla="*/ 4 w 26"/>
                  <a:gd name="T27" fmla="*/ 8 h 11"/>
                  <a:gd name="T28" fmla="*/ 5 w 26"/>
                  <a:gd name="T29" fmla="*/ 8 h 11"/>
                  <a:gd name="T30" fmla="*/ 6 w 26"/>
                  <a:gd name="T31" fmla="*/ 9 h 11"/>
                  <a:gd name="T32" fmla="*/ 8 w 26"/>
                  <a:gd name="T33" fmla="*/ 9 h 11"/>
                  <a:gd name="T34" fmla="*/ 9 w 26"/>
                  <a:gd name="T35" fmla="*/ 10 h 11"/>
                  <a:gd name="T36" fmla="*/ 10 w 26"/>
                  <a:gd name="T37" fmla="*/ 10 h 11"/>
                  <a:gd name="T38" fmla="*/ 11 w 26"/>
                  <a:gd name="T39" fmla="*/ 11 h 11"/>
                  <a:gd name="T40" fmla="*/ 12 w 26"/>
                  <a:gd name="T41" fmla="*/ 10 h 11"/>
                  <a:gd name="T42" fmla="*/ 13 w 26"/>
                  <a:gd name="T43" fmla="*/ 10 h 11"/>
                  <a:gd name="T44" fmla="*/ 14 w 26"/>
                  <a:gd name="T45" fmla="*/ 10 h 11"/>
                  <a:gd name="T46" fmla="*/ 16 w 26"/>
                  <a:gd name="T47" fmla="*/ 9 h 11"/>
                  <a:gd name="T48" fmla="*/ 17 w 26"/>
                  <a:gd name="T49" fmla="*/ 9 h 11"/>
                  <a:gd name="T50" fmla="*/ 18 w 26"/>
                  <a:gd name="T51" fmla="*/ 8 h 11"/>
                  <a:gd name="T52" fmla="*/ 19 w 26"/>
                  <a:gd name="T53" fmla="*/ 8 h 11"/>
                  <a:gd name="T54" fmla="*/ 20 w 26"/>
                  <a:gd name="T55" fmla="*/ 7 h 11"/>
                  <a:gd name="T56" fmla="*/ 21 w 26"/>
                  <a:gd name="T57" fmla="*/ 7 h 11"/>
                  <a:gd name="T58" fmla="*/ 22 w 26"/>
                  <a:gd name="T59" fmla="*/ 6 h 11"/>
                  <a:gd name="T60" fmla="*/ 23 w 26"/>
                  <a:gd name="T61" fmla="*/ 6 h 11"/>
                  <a:gd name="T62" fmla="*/ 24 w 26"/>
                  <a:gd name="T63" fmla="*/ 5 h 11"/>
                  <a:gd name="T64" fmla="*/ 25 w 26"/>
                  <a:gd name="T65" fmla="*/ 5 h 11"/>
                  <a:gd name="T66" fmla="*/ 24 w 26"/>
                  <a:gd name="T67" fmla="*/ 4 h 11"/>
                  <a:gd name="T68" fmla="*/ 23 w 26"/>
                  <a:gd name="T69" fmla="*/ 4 h 11"/>
                  <a:gd name="T70" fmla="*/ 22 w 26"/>
                  <a:gd name="T71" fmla="*/ 4 h 11"/>
                  <a:gd name="T72" fmla="*/ 21 w 26"/>
                  <a:gd name="T73" fmla="*/ 3 h 11"/>
                  <a:gd name="T74" fmla="*/ 20 w 26"/>
                  <a:gd name="T75" fmla="*/ 3 h 11"/>
                  <a:gd name="T76" fmla="*/ 19 w 26"/>
                  <a:gd name="T77" fmla="*/ 3 h 11"/>
                  <a:gd name="T78" fmla="*/ 18 w 26"/>
                  <a:gd name="T79" fmla="*/ 2 h 11"/>
                  <a:gd name="T80" fmla="*/ 16 w 26"/>
                  <a:gd name="T81" fmla="*/ 2 h 11"/>
                  <a:gd name="T82" fmla="*/ 15 w 26"/>
                  <a:gd name="T83" fmla="*/ 2 h 11"/>
                  <a:gd name="T84" fmla="*/ 14 w 26"/>
                  <a:gd name="T85" fmla="*/ 1 h 11"/>
                  <a:gd name="T86" fmla="*/ 13 w 26"/>
                  <a:gd name="T87" fmla="*/ 1 h 11"/>
                  <a:gd name="T88" fmla="*/ 12 w 26"/>
                  <a:gd name="T89" fmla="*/ 0 h 11"/>
                  <a:gd name="T90" fmla="*/ 11 w 26"/>
                  <a:gd name="T91" fmla="*/ 0 h 11"/>
                  <a:gd name="T92" fmla="*/ 10 w 26"/>
                  <a:gd name="T93" fmla="*/ 1 h 11"/>
                  <a:gd name="T94" fmla="*/ 10 w 26"/>
                  <a:gd name="T9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11">
                    <a:moveTo>
                      <a:pt x="10" y="2"/>
                    </a:moveTo>
                    <a:cubicBezTo>
                      <a:pt x="9" y="2"/>
                      <a:pt x="9" y="2"/>
                      <a:pt x="9" y="2"/>
                    </a:cubicBezTo>
                    <a:cubicBezTo>
                      <a:pt x="8" y="2"/>
                      <a:pt x="8" y="2"/>
                      <a:pt x="7" y="3"/>
                    </a:cubicBezTo>
                    <a:cubicBezTo>
                      <a:pt x="7" y="3"/>
                      <a:pt x="7" y="3"/>
                      <a:pt x="6" y="3"/>
                    </a:cubicBezTo>
                    <a:cubicBezTo>
                      <a:pt x="6" y="3"/>
                      <a:pt x="6" y="3"/>
                      <a:pt x="5" y="3"/>
                    </a:cubicBezTo>
                    <a:cubicBezTo>
                      <a:pt x="5" y="3"/>
                      <a:pt x="5" y="3"/>
                      <a:pt x="4" y="4"/>
                    </a:cubicBezTo>
                    <a:cubicBezTo>
                      <a:pt x="4" y="4"/>
                      <a:pt x="4" y="4"/>
                      <a:pt x="3" y="4"/>
                    </a:cubicBezTo>
                    <a:cubicBezTo>
                      <a:pt x="3" y="4"/>
                      <a:pt x="3" y="4"/>
                      <a:pt x="2" y="4"/>
                    </a:cubicBezTo>
                    <a:cubicBezTo>
                      <a:pt x="2" y="4"/>
                      <a:pt x="2" y="4"/>
                      <a:pt x="1" y="4"/>
                    </a:cubicBezTo>
                    <a:cubicBezTo>
                      <a:pt x="1" y="5"/>
                      <a:pt x="1" y="5"/>
                      <a:pt x="0" y="5"/>
                    </a:cubicBezTo>
                    <a:cubicBezTo>
                      <a:pt x="0" y="6"/>
                      <a:pt x="0" y="6"/>
                      <a:pt x="1" y="7"/>
                    </a:cubicBezTo>
                    <a:cubicBezTo>
                      <a:pt x="1" y="7"/>
                      <a:pt x="1" y="7"/>
                      <a:pt x="2" y="7"/>
                    </a:cubicBezTo>
                    <a:cubicBezTo>
                      <a:pt x="2" y="7"/>
                      <a:pt x="2" y="7"/>
                      <a:pt x="3" y="8"/>
                    </a:cubicBezTo>
                    <a:cubicBezTo>
                      <a:pt x="3" y="8"/>
                      <a:pt x="4" y="8"/>
                      <a:pt x="4" y="8"/>
                    </a:cubicBezTo>
                    <a:cubicBezTo>
                      <a:pt x="4" y="8"/>
                      <a:pt x="5" y="8"/>
                      <a:pt x="5" y="8"/>
                    </a:cubicBezTo>
                    <a:cubicBezTo>
                      <a:pt x="6" y="8"/>
                      <a:pt x="6" y="9"/>
                      <a:pt x="6" y="9"/>
                    </a:cubicBezTo>
                    <a:cubicBezTo>
                      <a:pt x="7" y="9"/>
                      <a:pt x="7" y="9"/>
                      <a:pt x="8" y="9"/>
                    </a:cubicBezTo>
                    <a:cubicBezTo>
                      <a:pt x="8" y="9"/>
                      <a:pt x="8" y="10"/>
                      <a:pt x="9" y="10"/>
                    </a:cubicBezTo>
                    <a:cubicBezTo>
                      <a:pt x="9" y="10"/>
                      <a:pt x="10" y="10"/>
                      <a:pt x="10" y="10"/>
                    </a:cubicBezTo>
                    <a:cubicBezTo>
                      <a:pt x="10" y="11"/>
                      <a:pt x="11" y="10"/>
                      <a:pt x="11" y="11"/>
                    </a:cubicBezTo>
                    <a:cubicBezTo>
                      <a:pt x="11" y="11"/>
                      <a:pt x="11" y="11"/>
                      <a:pt x="12" y="10"/>
                    </a:cubicBezTo>
                    <a:cubicBezTo>
                      <a:pt x="12" y="10"/>
                      <a:pt x="13" y="10"/>
                      <a:pt x="13" y="10"/>
                    </a:cubicBezTo>
                    <a:cubicBezTo>
                      <a:pt x="14" y="10"/>
                      <a:pt x="14" y="10"/>
                      <a:pt x="14" y="10"/>
                    </a:cubicBezTo>
                    <a:cubicBezTo>
                      <a:pt x="15" y="9"/>
                      <a:pt x="15" y="9"/>
                      <a:pt x="16" y="9"/>
                    </a:cubicBezTo>
                    <a:cubicBezTo>
                      <a:pt x="16" y="9"/>
                      <a:pt x="16" y="9"/>
                      <a:pt x="17" y="9"/>
                    </a:cubicBezTo>
                    <a:cubicBezTo>
                      <a:pt x="17" y="9"/>
                      <a:pt x="17" y="8"/>
                      <a:pt x="18" y="8"/>
                    </a:cubicBezTo>
                    <a:cubicBezTo>
                      <a:pt x="18" y="8"/>
                      <a:pt x="19" y="8"/>
                      <a:pt x="19" y="8"/>
                    </a:cubicBezTo>
                    <a:cubicBezTo>
                      <a:pt x="19" y="8"/>
                      <a:pt x="20" y="8"/>
                      <a:pt x="20" y="7"/>
                    </a:cubicBezTo>
                    <a:cubicBezTo>
                      <a:pt x="20" y="7"/>
                      <a:pt x="21" y="7"/>
                      <a:pt x="21" y="7"/>
                    </a:cubicBezTo>
                    <a:cubicBezTo>
                      <a:pt x="22" y="7"/>
                      <a:pt x="22" y="6"/>
                      <a:pt x="22" y="6"/>
                    </a:cubicBezTo>
                    <a:cubicBezTo>
                      <a:pt x="23" y="6"/>
                      <a:pt x="23" y="6"/>
                      <a:pt x="23" y="6"/>
                    </a:cubicBezTo>
                    <a:cubicBezTo>
                      <a:pt x="24" y="6"/>
                      <a:pt x="24" y="5"/>
                      <a:pt x="24" y="5"/>
                    </a:cubicBezTo>
                    <a:cubicBezTo>
                      <a:pt x="25" y="5"/>
                      <a:pt x="26" y="5"/>
                      <a:pt x="25" y="5"/>
                    </a:cubicBezTo>
                    <a:cubicBezTo>
                      <a:pt x="25" y="4"/>
                      <a:pt x="25" y="5"/>
                      <a:pt x="24" y="4"/>
                    </a:cubicBezTo>
                    <a:cubicBezTo>
                      <a:pt x="24" y="4"/>
                      <a:pt x="24" y="4"/>
                      <a:pt x="23" y="4"/>
                    </a:cubicBezTo>
                    <a:cubicBezTo>
                      <a:pt x="23" y="4"/>
                      <a:pt x="22" y="4"/>
                      <a:pt x="22" y="4"/>
                    </a:cubicBezTo>
                    <a:cubicBezTo>
                      <a:pt x="21" y="4"/>
                      <a:pt x="21" y="4"/>
                      <a:pt x="21" y="3"/>
                    </a:cubicBezTo>
                    <a:cubicBezTo>
                      <a:pt x="20" y="3"/>
                      <a:pt x="20" y="3"/>
                      <a:pt x="20" y="3"/>
                    </a:cubicBezTo>
                    <a:cubicBezTo>
                      <a:pt x="19" y="3"/>
                      <a:pt x="19" y="3"/>
                      <a:pt x="19" y="3"/>
                    </a:cubicBezTo>
                    <a:cubicBezTo>
                      <a:pt x="18" y="2"/>
                      <a:pt x="18" y="2"/>
                      <a:pt x="18" y="2"/>
                    </a:cubicBezTo>
                    <a:cubicBezTo>
                      <a:pt x="17" y="2"/>
                      <a:pt x="17" y="2"/>
                      <a:pt x="16" y="2"/>
                    </a:cubicBezTo>
                    <a:cubicBezTo>
                      <a:pt x="16" y="2"/>
                      <a:pt x="16" y="2"/>
                      <a:pt x="15" y="2"/>
                    </a:cubicBezTo>
                    <a:cubicBezTo>
                      <a:pt x="15" y="1"/>
                      <a:pt x="15" y="1"/>
                      <a:pt x="14" y="1"/>
                    </a:cubicBezTo>
                    <a:cubicBezTo>
                      <a:pt x="14" y="1"/>
                      <a:pt x="14" y="1"/>
                      <a:pt x="13" y="1"/>
                    </a:cubicBezTo>
                    <a:cubicBezTo>
                      <a:pt x="13" y="1"/>
                      <a:pt x="13" y="1"/>
                      <a:pt x="12" y="0"/>
                    </a:cubicBezTo>
                    <a:cubicBezTo>
                      <a:pt x="12" y="0"/>
                      <a:pt x="12" y="0"/>
                      <a:pt x="11" y="0"/>
                    </a:cubicBezTo>
                    <a:cubicBezTo>
                      <a:pt x="11" y="0"/>
                      <a:pt x="11" y="1"/>
                      <a:pt x="10" y="1"/>
                    </a:cubicBezTo>
                    <a:cubicBezTo>
                      <a:pt x="10" y="2"/>
                      <a:pt x="10" y="2"/>
                      <a:pt x="10" y="2"/>
                    </a:cubicBezTo>
                    <a:close/>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1" name="Freeform 387"/>
              <p:cNvSpPr>
                <a:spLocks/>
              </p:cNvSpPr>
              <p:nvPr/>
            </p:nvSpPr>
            <p:spPr bwMode="auto">
              <a:xfrm>
                <a:off x="2397" y="2726"/>
                <a:ext cx="71" cy="41"/>
              </a:xfrm>
              <a:custGeom>
                <a:avLst/>
                <a:gdLst>
                  <a:gd name="T0" fmla="*/ 1 w 50"/>
                  <a:gd name="T1" fmla="*/ 9 h 29"/>
                  <a:gd name="T2" fmla="*/ 1 w 50"/>
                  <a:gd name="T3" fmla="*/ 12 h 29"/>
                  <a:gd name="T4" fmla="*/ 1 w 50"/>
                  <a:gd name="T5" fmla="*/ 14 h 29"/>
                  <a:gd name="T6" fmla="*/ 3 w 50"/>
                  <a:gd name="T7" fmla="*/ 16 h 29"/>
                  <a:gd name="T8" fmla="*/ 5 w 50"/>
                  <a:gd name="T9" fmla="*/ 17 h 29"/>
                  <a:gd name="T10" fmla="*/ 7 w 50"/>
                  <a:gd name="T11" fmla="*/ 18 h 29"/>
                  <a:gd name="T12" fmla="*/ 9 w 50"/>
                  <a:gd name="T13" fmla="*/ 19 h 29"/>
                  <a:gd name="T14" fmla="*/ 10 w 50"/>
                  <a:gd name="T15" fmla="*/ 22 h 29"/>
                  <a:gd name="T16" fmla="*/ 11 w 50"/>
                  <a:gd name="T17" fmla="*/ 24 h 29"/>
                  <a:gd name="T18" fmla="*/ 12 w 50"/>
                  <a:gd name="T19" fmla="*/ 26 h 29"/>
                  <a:gd name="T20" fmla="*/ 13 w 50"/>
                  <a:gd name="T21" fmla="*/ 28 h 29"/>
                  <a:gd name="T22" fmla="*/ 16 w 50"/>
                  <a:gd name="T23" fmla="*/ 28 h 29"/>
                  <a:gd name="T24" fmla="*/ 18 w 50"/>
                  <a:gd name="T25" fmla="*/ 28 h 29"/>
                  <a:gd name="T26" fmla="*/ 20 w 50"/>
                  <a:gd name="T27" fmla="*/ 28 h 29"/>
                  <a:gd name="T28" fmla="*/ 22 w 50"/>
                  <a:gd name="T29" fmla="*/ 27 h 29"/>
                  <a:gd name="T30" fmla="*/ 25 w 50"/>
                  <a:gd name="T31" fmla="*/ 26 h 29"/>
                  <a:gd name="T32" fmla="*/ 27 w 50"/>
                  <a:gd name="T33" fmla="*/ 25 h 29"/>
                  <a:gd name="T34" fmla="*/ 29 w 50"/>
                  <a:gd name="T35" fmla="*/ 24 h 29"/>
                  <a:gd name="T36" fmla="*/ 31 w 50"/>
                  <a:gd name="T37" fmla="*/ 23 h 29"/>
                  <a:gd name="T38" fmla="*/ 33 w 50"/>
                  <a:gd name="T39" fmla="*/ 22 h 29"/>
                  <a:gd name="T40" fmla="*/ 35 w 50"/>
                  <a:gd name="T41" fmla="*/ 21 h 29"/>
                  <a:gd name="T42" fmla="*/ 38 w 50"/>
                  <a:gd name="T43" fmla="*/ 21 h 29"/>
                  <a:gd name="T44" fmla="*/ 40 w 50"/>
                  <a:gd name="T45" fmla="*/ 20 h 29"/>
                  <a:gd name="T46" fmla="*/ 42 w 50"/>
                  <a:gd name="T47" fmla="*/ 19 h 29"/>
                  <a:gd name="T48" fmla="*/ 44 w 50"/>
                  <a:gd name="T49" fmla="*/ 18 h 29"/>
                  <a:gd name="T50" fmla="*/ 46 w 50"/>
                  <a:gd name="T51" fmla="*/ 17 h 29"/>
                  <a:gd name="T52" fmla="*/ 48 w 50"/>
                  <a:gd name="T53" fmla="*/ 16 h 29"/>
                  <a:gd name="T54" fmla="*/ 49 w 50"/>
                  <a:gd name="T55" fmla="*/ 14 h 29"/>
                  <a:gd name="T56" fmla="*/ 49 w 50"/>
                  <a:gd name="T57" fmla="*/ 12 h 29"/>
                  <a:gd name="T58" fmla="*/ 49 w 50"/>
                  <a:gd name="T59" fmla="*/ 9 h 29"/>
                  <a:gd name="T60" fmla="*/ 49 w 50"/>
                  <a:gd name="T61" fmla="*/ 7 h 29"/>
                  <a:gd name="T62" fmla="*/ 48 w 50"/>
                  <a:gd name="T63" fmla="*/ 5 h 29"/>
                  <a:gd name="T64" fmla="*/ 48 w 50"/>
                  <a:gd name="T65" fmla="*/ 3 h 29"/>
                  <a:gd name="T66" fmla="*/ 47 w 50"/>
                  <a:gd name="T67" fmla="*/ 0 h 29"/>
                  <a:gd name="T68" fmla="*/ 45 w 50"/>
                  <a:gd name="T69" fmla="*/ 1 h 29"/>
                  <a:gd name="T70" fmla="*/ 42 w 50"/>
                  <a:gd name="T71" fmla="*/ 1 h 29"/>
                  <a:gd name="T72" fmla="*/ 40 w 50"/>
                  <a:gd name="T73" fmla="*/ 2 h 29"/>
                  <a:gd name="T74" fmla="*/ 38 w 50"/>
                  <a:gd name="T75" fmla="*/ 2 h 29"/>
                  <a:gd name="T76" fmla="*/ 35 w 50"/>
                  <a:gd name="T77" fmla="*/ 2 h 29"/>
                  <a:gd name="T78" fmla="*/ 33 w 50"/>
                  <a:gd name="T79" fmla="*/ 3 h 29"/>
                  <a:gd name="T80" fmla="*/ 31 w 50"/>
                  <a:gd name="T81" fmla="*/ 3 h 29"/>
                  <a:gd name="T82" fmla="*/ 28 w 50"/>
                  <a:gd name="T83" fmla="*/ 4 h 29"/>
                  <a:gd name="T84" fmla="*/ 26 w 50"/>
                  <a:gd name="T85" fmla="*/ 4 h 29"/>
                  <a:gd name="T86" fmla="*/ 24 w 50"/>
                  <a:gd name="T87" fmla="*/ 4 h 29"/>
                  <a:gd name="T88" fmla="*/ 21 w 50"/>
                  <a:gd name="T89" fmla="*/ 5 h 29"/>
                  <a:gd name="T90" fmla="*/ 19 w 50"/>
                  <a:gd name="T91" fmla="*/ 5 h 29"/>
                  <a:gd name="T92" fmla="*/ 17 w 50"/>
                  <a:gd name="T93" fmla="*/ 5 h 29"/>
                  <a:gd name="T94" fmla="*/ 14 w 50"/>
                  <a:gd name="T95" fmla="*/ 6 h 29"/>
                  <a:gd name="T96" fmla="*/ 12 w 50"/>
                  <a:gd name="T97" fmla="*/ 6 h 29"/>
                  <a:gd name="T98" fmla="*/ 10 w 50"/>
                  <a:gd name="T99" fmla="*/ 6 h 29"/>
                  <a:gd name="T100" fmla="*/ 7 w 50"/>
                  <a:gd name="T101" fmla="*/ 7 h 29"/>
                  <a:gd name="T102" fmla="*/ 5 w 50"/>
                  <a:gd name="T103" fmla="*/ 7 h 29"/>
                  <a:gd name="T104" fmla="*/ 3 w 50"/>
                  <a:gd name="T105" fmla="*/ 8 h 29"/>
                  <a:gd name="T106" fmla="*/ 1 w 50"/>
                  <a:gd name="T107"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 h="29">
                    <a:moveTo>
                      <a:pt x="1" y="8"/>
                    </a:moveTo>
                    <a:cubicBezTo>
                      <a:pt x="0" y="8"/>
                      <a:pt x="1" y="8"/>
                      <a:pt x="1" y="9"/>
                    </a:cubicBezTo>
                    <a:cubicBezTo>
                      <a:pt x="1" y="10"/>
                      <a:pt x="1" y="10"/>
                      <a:pt x="1" y="11"/>
                    </a:cubicBezTo>
                    <a:cubicBezTo>
                      <a:pt x="1" y="11"/>
                      <a:pt x="1" y="11"/>
                      <a:pt x="1" y="12"/>
                    </a:cubicBezTo>
                    <a:cubicBezTo>
                      <a:pt x="1" y="12"/>
                      <a:pt x="1" y="13"/>
                      <a:pt x="1" y="13"/>
                    </a:cubicBezTo>
                    <a:cubicBezTo>
                      <a:pt x="1" y="13"/>
                      <a:pt x="1" y="14"/>
                      <a:pt x="1" y="14"/>
                    </a:cubicBezTo>
                    <a:cubicBezTo>
                      <a:pt x="2" y="14"/>
                      <a:pt x="2" y="15"/>
                      <a:pt x="2" y="15"/>
                    </a:cubicBezTo>
                    <a:cubicBezTo>
                      <a:pt x="2" y="15"/>
                      <a:pt x="3" y="15"/>
                      <a:pt x="3" y="16"/>
                    </a:cubicBezTo>
                    <a:cubicBezTo>
                      <a:pt x="4" y="16"/>
                      <a:pt x="4" y="16"/>
                      <a:pt x="4" y="16"/>
                    </a:cubicBezTo>
                    <a:cubicBezTo>
                      <a:pt x="5" y="17"/>
                      <a:pt x="5" y="17"/>
                      <a:pt x="5" y="17"/>
                    </a:cubicBezTo>
                    <a:cubicBezTo>
                      <a:pt x="6" y="17"/>
                      <a:pt x="6" y="17"/>
                      <a:pt x="6" y="17"/>
                    </a:cubicBezTo>
                    <a:cubicBezTo>
                      <a:pt x="7" y="18"/>
                      <a:pt x="7" y="18"/>
                      <a:pt x="7" y="18"/>
                    </a:cubicBezTo>
                    <a:cubicBezTo>
                      <a:pt x="8" y="18"/>
                      <a:pt x="8" y="18"/>
                      <a:pt x="8" y="18"/>
                    </a:cubicBezTo>
                    <a:cubicBezTo>
                      <a:pt x="9" y="19"/>
                      <a:pt x="9" y="19"/>
                      <a:pt x="9" y="19"/>
                    </a:cubicBezTo>
                    <a:cubicBezTo>
                      <a:pt x="9" y="20"/>
                      <a:pt x="10" y="20"/>
                      <a:pt x="10" y="21"/>
                    </a:cubicBezTo>
                    <a:cubicBezTo>
                      <a:pt x="10" y="21"/>
                      <a:pt x="10" y="21"/>
                      <a:pt x="10" y="22"/>
                    </a:cubicBezTo>
                    <a:cubicBezTo>
                      <a:pt x="11" y="22"/>
                      <a:pt x="11" y="22"/>
                      <a:pt x="11" y="23"/>
                    </a:cubicBezTo>
                    <a:cubicBezTo>
                      <a:pt x="11" y="23"/>
                      <a:pt x="11" y="23"/>
                      <a:pt x="11" y="24"/>
                    </a:cubicBezTo>
                    <a:cubicBezTo>
                      <a:pt x="11" y="24"/>
                      <a:pt x="11" y="24"/>
                      <a:pt x="11" y="25"/>
                    </a:cubicBezTo>
                    <a:cubicBezTo>
                      <a:pt x="11" y="25"/>
                      <a:pt x="11" y="25"/>
                      <a:pt x="12" y="26"/>
                    </a:cubicBezTo>
                    <a:cubicBezTo>
                      <a:pt x="12" y="26"/>
                      <a:pt x="12" y="27"/>
                      <a:pt x="12" y="27"/>
                    </a:cubicBezTo>
                    <a:cubicBezTo>
                      <a:pt x="13" y="27"/>
                      <a:pt x="13" y="27"/>
                      <a:pt x="13" y="28"/>
                    </a:cubicBezTo>
                    <a:cubicBezTo>
                      <a:pt x="14" y="28"/>
                      <a:pt x="14" y="28"/>
                      <a:pt x="14" y="28"/>
                    </a:cubicBezTo>
                    <a:cubicBezTo>
                      <a:pt x="15" y="28"/>
                      <a:pt x="15" y="28"/>
                      <a:pt x="16" y="28"/>
                    </a:cubicBezTo>
                    <a:cubicBezTo>
                      <a:pt x="16" y="29"/>
                      <a:pt x="16" y="29"/>
                      <a:pt x="17" y="28"/>
                    </a:cubicBezTo>
                    <a:cubicBezTo>
                      <a:pt x="17" y="28"/>
                      <a:pt x="17" y="29"/>
                      <a:pt x="18" y="28"/>
                    </a:cubicBezTo>
                    <a:cubicBezTo>
                      <a:pt x="18" y="28"/>
                      <a:pt x="19" y="28"/>
                      <a:pt x="19" y="28"/>
                    </a:cubicBezTo>
                    <a:cubicBezTo>
                      <a:pt x="19" y="28"/>
                      <a:pt x="20" y="28"/>
                      <a:pt x="20" y="28"/>
                    </a:cubicBezTo>
                    <a:cubicBezTo>
                      <a:pt x="21" y="28"/>
                      <a:pt x="21" y="28"/>
                      <a:pt x="21" y="27"/>
                    </a:cubicBezTo>
                    <a:cubicBezTo>
                      <a:pt x="22" y="27"/>
                      <a:pt x="22" y="27"/>
                      <a:pt x="22" y="27"/>
                    </a:cubicBezTo>
                    <a:cubicBezTo>
                      <a:pt x="23" y="27"/>
                      <a:pt x="23" y="27"/>
                      <a:pt x="24" y="26"/>
                    </a:cubicBezTo>
                    <a:cubicBezTo>
                      <a:pt x="24" y="26"/>
                      <a:pt x="24" y="26"/>
                      <a:pt x="25" y="26"/>
                    </a:cubicBezTo>
                    <a:cubicBezTo>
                      <a:pt x="25" y="26"/>
                      <a:pt x="26" y="26"/>
                      <a:pt x="26" y="26"/>
                    </a:cubicBezTo>
                    <a:cubicBezTo>
                      <a:pt x="26" y="25"/>
                      <a:pt x="27" y="25"/>
                      <a:pt x="27" y="25"/>
                    </a:cubicBezTo>
                    <a:cubicBezTo>
                      <a:pt x="27" y="25"/>
                      <a:pt x="28" y="25"/>
                      <a:pt x="28" y="25"/>
                    </a:cubicBezTo>
                    <a:cubicBezTo>
                      <a:pt x="29" y="25"/>
                      <a:pt x="29" y="24"/>
                      <a:pt x="29" y="24"/>
                    </a:cubicBezTo>
                    <a:cubicBezTo>
                      <a:pt x="30" y="24"/>
                      <a:pt x="30" y="24"/>
                      <a:pt x="30" y="24"/>
                    </a:cubicBezTo>
                    <a:cubicBezTo>
                      <a:pt x="31" y="24"/>
                      <a:pt x="31" y="24"/>
                      <a:pt x="31" y="23"/>
                    </a:cubicBezTo>
                    <a:cubicBezTo>
                      <a:pt x="32" y="23"/>
                      <a:pt x="32" y="23"/>
                      <a:pt x="32" y="23"/>
                    </a:cubicBezTo>
                    <a:cubicBezTo>
                      <a:pt x="33" y="23"/>
                      <a:pt x="33" y="23"/>
                      <a:pt x="33" y="22"/>
                    </a:cubicBezTo>
                    <a:cubicBezTo>
                      <a:pt x="34" y="22"/>
                      <a:pt x="34" y="22"/>
                      <a:pt x="34" y="22"/>
                    </a:cubicBezTo>
                    <a:cubicBezTo>
                      <a:pt x="35" y="22"/>
                      <a:pt x="35" y="22"/>
                      <a:pt x="35" y="21"/>
                    </a:cubicBezTo>
                    <a:cubicBezTo>
                      <a:pt x="36" y="21"/>
                      <a:pt x="36" y="21"/>
                      <a:pt x="37" y="21"/>
                    </a:cubicBezTo>
                    <a:cubicBezTo>
                      <a:pt x="37" y="21"/>
                      <a:pt x="37" y="21"/>
                      <a:pt x="38" y="21"/>
                    </a:cubicBezTo>
                    <a:cubicBezTo>
                      <a:pt x="38" y="20"/>
                      <a:pt x="38" y="20"/>
                      <a:pt x="39" y="20"/>
                    </a:cubicBezTo>
                    <a:cubicBezTo>
                      <a:pt x="39" y="20"/>
                      <a:pt x="39" y="20"/>
                      <a:pt x="40" y="20"/>
                    </a:cubicBezTo>
                    <a:cubicBezTo>
                      <a:pt x="40" y="19"/>
                      <a:pt x="40" y="19"/>
                      <a:pt x="41" y="19"/>
                    </a:cubicBezTo>
                    <a:cubicBezTo>
                      <a:pt x="41" y="19"/>
                      <a:pt x="41" y="19"/>
                      <a:pt x="42" y="19"/>
                    </a:cubicBezTo>
                    <a:cubicBezTo>
                      <a:pt x="43" y="18"/>
                      <a:pt x="43" y="18"/>
                      <a:pt x="43" y="18"/>
                    </a:cubicBezTo>
                    <a:cubicBezTo>
                      <a:pt x="44" y="18"/>
                      <a:pt x="44" y="18"/>
                      <a:pt x="44" y="18"/>
                    </a:cubicBezTo>
                    <a:cubicBezTo>
                      <a:pt x="45" y="18"/>
                      <a:pt x="45" y="17"/>
                      <a:pt x="45" y="17"/>
                    </a:cubicBezTo>
                    <a:cubicBezTo>
                      <a:pt x="46" y="17"/>
                      <a:pt x="46" y="17"/>
                      <a:pt x="46" y="17"/>
                    </a:cubicBezTo>
                    <a:cubicBezTo>
                      <a:pt x="47" y="16"/>
                      <a:pt x="47" y="17"/>
                      <a:pt x="47" y="16"/>
                    </a:cubicBezTo>
                    <a:cubicBezTo>
                      <a:pt x="48" y="16"/>
                      <a:pt x="48" y="16"/>
                      <a:pt x="48" y="16"/>
                    </a:cubicBezTo>
                    <a:cubicBezTo>
                      <a:pt x="49" y="16"/>
                      <a:pt x="49" y="16"/>
                      <a:pt x="49" y="15"/>
                    </a:cubicBezTo>
                    <a:cubicBezTo>
                      <a:pt x="50" y="15"/>
                      <a:pt x="49" y="15"/>
                      <a:pt x="49" y="14"/>
                    </a:cubicBezTo>
                    <a:cubicBezTo>
                      <a:pt x="49" y="14"/>
                      <a:pt x="49" y="14"/>
                      <a:pt x="49" y="13"/>
                    </a:cubicBezTo>
                    <a:cubicBezTo>
                      <a:pt x="49" y="12"/>
                      <a:pt x="49" y="12"/>
                      <a:pt x="49" y="12"/>
                    </a:cubicBezTo>
                    <a:cubicBezTo>
                      <a:pt x="49" y="11"/>
                      <a:pt x="49" y="11"/>
                      <a:pt x="49" y="11"/>
                    </a:cubicBezTo>
                    <a:cubicBezTo>
                      <a:pt x="49" y="10"/>
                      <a:pt x="49" y="10"/>
                      <a:pt x="49" y="9"/>
                    </a:cubicBezTo>
                    <a:cubicBezTo>
                      <a:pt x="49" y="9"/>
                      <a:pt x="49" y="9"/>
                      <a:pt x="49" y="8"/>
                    </a:cubicBezTo>
                    <a:cubicBezTo>
                      <a:pt x="49" y="8"/>
                      <a:pt x="49" y="8"/>
                      <a:pt x="49" y="7"/>
                    </a:cubicBezTo>
                    <a:cubicBezTo>
                      <a:pt x="49" y="7"/>
                      <a:pt x="49" y="7"/>
                      <a:pt x="48" y="6"/>
                    </a:cubicBezTo>
                    <a:cubicBezTo>
                      <a:pt x="48" y="6"/>
                      <a:pt x="48" y="6"/>
                      <a:pt x="48" y="5"/>
                    </a:cubicBezTo>
                    <a:cubicBezTo>
                      <a:pt x="48" y="4"/>
                      <a:pt x="48" y="4"/>
                      <a:pt x="48" y="4"/>
                    </a:cubicBezTo>
                    <a:cubicBezTo>
                      <a:pt x="48" y="3"/>
                      <a:pt x="48" y="3"/>
                      <a:pt x="48" y="3"/>
                    </a:cubicBezTo>
                    <a:cubicBezTo>
                      <a:pt x="48" y="2"/>
                      <a:pt x="48" y="2"/>
                      <a:pt x="48" y="1"/>
                    </a:cubicBezTo>
                    <a:cubicBezTo>
                      <a:pt x="47" y="1"/>
                      <a:pt x="48" y="1"/>
                      <a:pt x="47" y="0"/>
                    </a:cubicBezTo>
                    <a:cubicBezTo>
                      <a:pt x="47" y="0"/>
                      <a:pt x="47" y="0"/>
                      <a:pt x="46" y="0"/>
                    </a:cubicBezTo>
                    <a:cubicBezTo>
                      <a:pt x="45" y="1"/>
                      <a:pt x="45" y="1"/>
                      <a:pt x="45" y="1"/>
                    </a:cubicBezTo>
                    <a:cubicBezTo>
                      <a:pt x="44" y="1"/>
                      <a:pt x="44" y="1"/>
                      <a:pt x="44" y="1"/>
                    </a:cubicBezTo>
                    <a:cubicBezTo>
                      <a:pt x="43" y="1"/>
                      <a:pt x="43" y="1"/>
                      <a:pt x="42" y="1"/>
                    </a:cubicBezTo>
                    <a:cubicBezTo>
                      <a:pt x="42" y="1"/>
                      <a:pt x="42" y="1"/>
                      <a:pt x="41" y="1"/>
                    </a:cubicBezTo>
                    <a:cubicBezTo>
                      <a:pt x="41" y="1"/>
                      <a:pt x="41" y="1"/>
                      <a:pt x="40" y="2"/>
                    </a:cubicBezTo>
                    <a:cubicBezTo>
                      <a:pt x="40" y="2"/>
                      <a:pt x="40" y="2"/>
                      <a:pt x="39" y="2"/>
                    </a:cubicBezTo>
                    <a:cubicBezTo>
                      <a:pt x="38" y="2"/>
                      <a:pt x="38" y="2"/>
                      <a:pt x="38" y="2"/>
                    </a:cubicBezTo>
                    <a:cubicBezTo>
                      <a:pt x="37" y="2"/>
                      <a:pt x="37" y="2"/>
                      <a:pt x="37" y="2"/>
                    </a:cubicBezTo>
                    <a:cubicBezTo>
                      <a:pt x="36" y="2"/>
                      <a:pt x="36" y="2"/>
                      <a:pt x="35" y="2"/>
                    </a:cubicBezTo>
                    <a:cubicBezTo>
                      <a:pt x="35" y="2"/>
                      <a:pt x="35" y="2"/>
                      <a:pt x="34" y="2"/>
                    </a:cubicBezTo>
                    <a:cubicBezTo>
                      <a:pt x="34" y="3"/>
                      <a:pt x="34" y="2"/>
                      <a:pt x="33" y="3"/>
                    </a:cubicBezTo>
                    <a:cubicBezTo>
                      <a:pt x="32" y="3"/>
                      <a:pt x="32" y="3"/>
                      <a:pt x="32" y="3"/>
                    </a:cubicBezTo>
                    <a:cubicBezTo>
                      <a:pt x="31" y="3"/>
                      <a:pt x="31" y="3"/>
                      <a:pt x="31" y="3"/>
                    </a:cubicBezTo>
                    <a:cubicBezTo>
                      <a:pt x="30" y="3"/>
                      <a:pt x="30" y="3"/>
                      <a:pt x="29" y="3"/>
                    </a:cubicBezTo>
                    <a:cubicBezTo>
                      <a:pt x="29" y="3"/>
                      <a:pt x="29" y="3"/>
                      <a:pt x="28" y="4"/>
                    </a:cubicBezTo>
                    <a:cubicBezTo>
                      <a:pt x="28" y="4"/>
                      <a:pt x="28" y="4"/>
                      <a:pt x="27" y="4"/>
                    </a:cubicBezTo>
                    <a:cubicBezTo>
                      <a:pt x="27" y="4"/>
                      <a:pt x="26" y="4"/>
                      <a:pt x="26" y="4"/>
                    </a:cubicBezTo>
                    <a:cubicBezTo>
                      <a:pt x="25" y="4"/>
                      <a:pt x="25" y="4"/>
                      <a:pt x="25" y="4"/>
                    </a:cubicBezTo>
                    <a:cubicBezTo>
                      <a:pt x="24" y="4"/>
                      <a:pt x="24" y="4"/>
                      <a:pt x="24" y="4"/>
                    </a:cubicBezTo>
                    <a:cubicBezTo>
                      <a:pt x="23" y="4"/>
                      <a:pt x="23" y="4"/>
                      <a:pt x="22" y="4"/>
                    </a:cubicBezTo>
                    <a:cubicBezTo>
                      <a:pt x="22" y="4"/>
                      <a:pt x="22" y="4"/>
                      <a:pt x="21" y="5"/>
                    </a:cubicBezTo>
                    <a:cubicBezTo>
                      <a:pt x="21" y="5"/>
                      <a:pt x="21" y="5"/>
                      <a:pt x="20" y="5"/>
                    </a:cubicBezTo>
                    <a:cubicBezTo>
                      <a:pt x="19" y="5"/>
                      <a:pt x="19" y="5"/>
                      <a:pt x="19" y="5"/>
                    </a:cubicBezTo>
                    <a:cubicBezTo>
                      <a:pt x="18" y="5"/>
                      <a:pt x="18" y="5"/>
                      <a:pt x="18" y="5"/>
                    </a:cubicBezTo>
                    <a:cubicBezTo>
                      <a:pt x="17" y="5"/>
                      <a:pt x="17" y="5"/>
                      <a:pt x="17" y="5"/>
                    </a:cubicBezTo>
                    <a:cubicBezTo>
                      <a:pt x="16" y="5"/>
                      <a:pt x="16" y="5"/>
                      <a:pt x="15" y="5"/>
                    </a:cubicBezTo>
                    <a:cubicBezTo>
                      <a:pt x="15" y="6"/>
                      <a:pt x="15" y="6"/>
                      <a:pt x="14" y="6"/>
                    </a:cubicBezTo>
                    <a:cubicBezTo>
                      <a:pt x="14" y="6"/>
                      <a:pt x="14" y="6"/>
                      <a:pt x="13" y="6"/>
                    </a:cubicBezTo>
                    <a:cubicBezTo>
                      <a:pt x="12" y="6"/>
                      <a:pt x="12" y="6"/>
                      <a:pt x="12" y="6"/>
                    </a:cubicBezTo>
                    <a:cubicBezTo>
                      <a:pt x="11" y="6"/>
                      <a:pt x="11" y="6"/>
                      <a:pt x="11" y="6"/>
                    </a:cubicBezTo>
                    <a:cubicBezTo>
                      <a:pt x="10" y="6"/>
                      <a:pt x="10" y="6"/>
                      <a:pt x="10" y="6"/>
                    </a:cubicBezTo>
                    <a:cubicBezTo>
                      <a:pt x="9" y="7"/>
                      <a:pt x="9" y="7"/>
                      <a:pt x="8" y="7"/>
                    </a:cubicBezTo>
                    <a:cubicBezTo>
                      <a:pt x="8" y="7"/>
                      <a:pt x="8" y="7"/>
                      <a:pt x="7" y="7"/>
                    </a:cubicBezTo>
                    <a:cubicBezTo>
                      <a:pt x="7" y="7"/>
                      <a:pt x="7" y="7"/>
                      <a:pt x="6" y="7"/>
                    </a:cubicBezTo>
                    <a:cubicBezTo>
                      <a:pt x="6" y="7"/>
                      <a:pt x="6" y="7"/>
                      <a:pt x="5" y="7"/>
                    </a:cubicBezTo>
                    <a:cubicBezTo>
                      <a:pt x="4" y="7"/>
                      <a:pt x="4" y="7"/>
                      <a:pt x="4" y="7"/>
                    </a:cubicBezTo>
                    <a:cubicBezTo>
                      <a:pt x="3" y="8"/>
                      <a:pt x="3" y="8"/>
                      <a:pt x="3" y="8"/>
                    </a:cubicBezTo>
                    <a:cubicBezTo>
                      <a:pt x="2" y="8"/>
                      <a:pt x="2" y="8"/>
                      <a:pt x="2" y="8"/>
                    </a:cubicBezTo>
                    <a:cubicBezTo>
                      <a:pt x="1" y="8"/>
                      <a:pt x="1" y="8"/>
                      <a:pt x="1" y="8"/>
                    </a:cubicBezTo>
                    <a:close/>
                  </a:path>
                </a:pathLst>
              </a:custGeom>
              <a:solidFill>
                <a:srgbClr val="748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2" name="Freeform 388"/>
              <p:cNvSpPr>
                <a:spLocks/>
              </p:cNvSpPr>
              <p:nvPr/>
            </p:nvSpPr>
            <p:spPr bwMode="auto">
              <a:xfrm>
                <a:off x="2397" y="2727"/>
                <a:ext cx="50" cy="21"/>
              </a:xfrm>
              <a:custGeom>
                <a:avLst/>
                <a:gdLst>
                  <a:gd name="T0" fmla="*/ 12 w 35"/>
                  <a:gd name="T1" fmla="*/ 2 h 15"/>
                  <a:gd name="T2" fmla="*/ 9 w 35"/>
                  <a:gd name="T3" fmla="*/ 3 h 15"/>
                  <a:gd name="T4" fmla="*/ 7 w 35"/>
                  <a:gd name="T5" fmla="*/ 4 h 15"/>
                  <a:gd name="T6" fmla="*/ 5 w 35"/>
                  <a:gd name="T7" fmla="*/ 5 h 15"/>
                  <a:gd name="T8" fmla="*/ 3 w 35"/>
                  <a:gd name="T9" fmla="*/ 5 h 15"/>
                  <a:gd name="T10" fmla="*/ 1 w 35"/>
                  <a:gd name="T11" fmla="*/ 7 h 15"/>
                  <a:gd name="T12" fmla="*/ 1 w 35"/>
                  <a:gd name="T13" fmla="*/ 9 h 15"/>
                  <a:gd name="T14" fmla="*/ 3 w 35"/>
                  <a:gd name="T15" fmla="*/ 10 h 15"/>
                  <a:gd name="T16" fmla="*/ 5 w 35"/>
                  <a:gd name="T17" fmla="*/ 10 h 15"/>
                  <a:gd name="T18" fmla="*/ 8 w 35"/>
                  <a:gd name="T19" fmla="*/ 11 h 15"/>
                  <a:gd name="T20" fmla="*/ 10 w 35"/>
                  <a:gd name="T21" fmla="*/ 12 h 15"/>
                  <a:gd name="T22" fmla="*/ 12 w 35"/>
                  <a:gd name="T23" fmla="*/ 13 h 15"/>
                  <a:gd name="T24" fmla="*/ 14 w 35"/>
                  <a:gd name="T25" fmla="*/ 14 h 15"/>
                  <a:gd name="T26" fmla="*/ 16 w 35"/>
                  <a:gd name="T27" fmla="*/ 14 h 15"/>
                  <a:gd name="T28" fmla="*/ 18 w 35"/>
                  <a:gd name="T29" fmla="*/ 13 h 15"/>
                  <a:gd name="T30" fmla="*/ 20 w 35"/>
                  <a:gd name="T31" fmla="*/ 13 h 15"/>
                  <a:gd name="T32" fmla="*/ 22 w 35"/>
                  <a:gd name="T33" fmla="*/ 12 h 15"/>
                  <a:gd name="T34" fmla="*/ 25 w 35"/>
                  <a:gd name="T35" fmla="*/ 11 h 15"/>
                  <a:gd name="T36" fmla="*/ 27 w 35"/>
                  <a:gd name="T37" fmla="*/ 10 h 15"/>
                  <a:gd name="T38" fmla="*/ 29 w 35"/>
                  <a:gd name="T39" fmla="*/ 9 h 15"/>
                  <a:gd name="T40" fmla="*/ 31 w 35"/>
                  <a:gd name="T41" fmla="*/ 8 h 15"/>
                  <a:gd name="T42" fmla="*/ 34 w 35"/>
                  <a:gd name="T43" fmla="*/ 7 h 15"/>
                  <a:gd name="T44" fmla="*/ 33 w 35"/>
                  <a:gd name="T45" fmla="*/ 6 h 15"/>
                  <a:gd name="T46" fmla="*/ 31 w 35"/>
                  <a:gd name="T47" fmla="*/ 5 h 15"/>
                  <a:gd name="T48" fmla="*/ 29 w 35"/>
                  <a:gd name="T49" fmla="*/ 4 h 15"/>
                  <a:gd name="T50" fmla="*/ 26 w 35"/>
                  <a:gd name="T51" fmla="*/ 3 h 15"/>
                  <a:gd name="T52" fmla="*/ 24 w 35"/>
                  <a:gd name="T53" fmla="*/ 3 h 15"/>
                  <a:gd name="T54" fmla="*/ 22 w 35"/>
                  <a:gd name="T55" fmla="*/ 2 h 15"/>
                  <a:gd name="T56" fmla="*/ 20 w 35"/>
                  <a:gd name="T57" fmla="*/ 1 h 15"/>
                  <a:gd name="T58" fmla="*/ 17 w 35"/>
                  <a:gd name="T59" fmla="*/ 0 h 15"/>
                  <a:gd name="T60" fmla="*/ 15 w 35"/>
                  <a:gd name="T61" fmla="*/ 0 h 15"/>
                  <a:gd name="T62" fmla="*/ 14 w 35"/>
                  <a:gd name="T6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15">
                    <a:moveTo>
                      <a:pt x="13" y="2"/>
                    </a:moveTo>
                    <a:cubicBezTo>
                      <a:pt x="13" y="2"/>
                      <a:pt x="12" y="2"/>
                      <a:pt x="12" y="2"/>
                    </a:cubicBezTo>
                    <a:cubicBezTo>
                      <a:pt x="11" y="3"/>
                      <a:pt x="11" y="3"/>
                      <a:pt x="11" y="3"/>
                    </a:cubicBezTo>
                    <a:cubicBezTo>
                      <a:pt x="10" y="3"/>
                      <a:pt x="10" y="3"/>
                      <a:pt x="9" y="3"/>
                    </a:cubicBezTo>
                    <a:cubicBezTo>
                      <a:pt x="9" y="3"/>
                      <a:pt x="9" y="3"/>
                      <a:pt x="8" y="3"/>
                    </a:cubicBezTo>
                    <a:cubicBezTo>
                      <a:pt x="8" y="4"/>
                      <a:pt x="8" y="4"/>
                      <a:pt x="7" y="4"/>
                    </a:cubicBezTo>
                    <a:cubicBezTo>
                      <a:pt x="7" y="4"/>
                      <a:pt x="6" y="4"/>
                      <a:pt x="6" y="4"/>
                    </a:cubicBezTo>
                    <a:cubicBezTo>
                      <a:pt x="5" y="4"/>
                      <a:pt x="5" y="4"/>
                      <a:pt x="5" y="5"/>
                    </a:cubicBezTo>
                    <a:cubicBezTo>
                      <a:pt x="4" y="5"/>
                      <a:pt x="4" y="5"/>
                      <a:pt x="4" y="5"/>
                    </a:cubicBezTo>
                    <a:cubicBezTo>
                      <a:pt x="3" y="5"/>
                      <a:pt x="3" y="5"/>
                      <a:pt x="3" y="5"/>
                    </a:cubicBezTo>
                    <a:cubicBezTo>
                      <a:pt x="2" y="6"/>
                      <a:pt x="2" y="5"/>
                      <a:pt x="1" y="6"/>
                    </a:cubicBezTo>
                    <a:cubicBezTo>
                      <a:pt x="1" y="6"/>
                      <a:pt x="1" y="6"/>
                      <a:pt x="1" y="7"/>
                    </a:cubicBezTo>
                    <a:cubicBezTo>
                      <a:pt x="0" y="7"/>
                      <a:pt x="0" y="7"/>
                      <a:pt x="0" y="8"/>
                    </a:cubicBezTo>
                    <a:cubicBezTo>
                      <a:pt x="0" y="8"/>
                      <a:pt x="1" y="9"/>
                      <a:pt x="1" y="9"/>
                    </a:cubicBezTo>
                    <a:cubicBezTo>
                      <a:pt x="1" y="9"/>
                      <a:pt x="2" y="9"/>
                      <a:pt x="2" y="9"/>
                    </a:cubicBezTo>
                    <a:cubicBezTo>
                      <a:pt x="2" y="9"/>
                      <a:pt x="3" y="10"/>
                      <a:pt x="3" y="10"/>
                    </a:cubicBezTo>
                    <a:cubicBezTo>
                      <a:pt x="4" y="10"/>
                      <a:pt x="4" y="10"/>
                      <a:pt x="4" y="10"/>
                    </a:cubicBezTo>
                    <a:cubicBezTo>
                      <a:pt x="5" y="10"/>
                      <a:pt x="5" y="10"/>
                      <a:pt x="5" y="10"/>
                    </a:cubicBezTo>
                    <a:cubicBezTo>
                      <a:pt x="6" y="11"/>
                      <a:pt x="6" y="11"/>
                      <a:pt x="7" y="11"/>
                    </a:cubicBezTo>
                    <a:cubicBezTo>
                      <a:pt x="7" y="11"/>
                      <a:pt x="7" y="11"/>
                      <a:pt x="8" y="11"/>
                    </a:cubicBezTo>
                    <a:cubicBezTo>
                      <a:pt x="8" y="11"/>
                      <a:pt x="8" y="12"/>
                      <a:pt x="9" y="12"/>
                    </a:cubicBezTo>
                    <a:cubicBezTo>
                      <a:pt x="9" y="12"/>
                      <a:pt x="9" y="12"/>
                      <a:pt x="10" y="12"/>
                    </a:cubicBezTo>
                    <a:cubicBezTo>
                      <a:pt x="10" y="12"/>
                      <a:pt x="11" y="12"/>
                      <a:pt x="11" y="13"/>
                    </a:cubicBezTo>
                    <a:cubicBezTo>
                      <a:pt x="11" y="13"/>
                      <a:pt x="12" y="13"/>
                      <a:pt x="12" y="13"/>
                    </a:cubicBezTo>
                    <a:cubicBezTo>
                      <a:pt x="12" y="13"/>
                      <a:pt x="13" y="13"/>
                      <a:pt x="13" y="13"/>
                    </a:cubicBezTo>
                    <a:cubicBezTo>
                      <a:pt x="13" y="13"/>
                      <a:pt x="14" y="14"/>
                      <a:pt x="14" y="14"/>
                    </a:cubicBezTo>
                    <a:cubicBezTo>
                      <a:pt x="14" y="14"/>
                      <a:pt x="15" y="14"/>
                      <a:pt x="15" y="14"/>
                    </a:cubicBezTo>
                    <a:cubicBezTo>
                      <a:pt x="15" y="15"/>
                      <a:pt x="14" y="14"/>
                      <a:pt x="16" y="14"/>
                    </a:cubicBezTo>
                    <a:cubicBezTo>
                      <a:pt x="16" y="14"/>
                      <a:pt x="16" y="14"/>
                      <a:pt x="17" y="14"/>
                    </a:cubicBezTo>
                    <a:cubicBezTo>
                      <a:pt x="17" y="14"/>
                      <a:pt x="18" y="13"/>
                      <a:pt x="18" y="13"/>
                    </a:cubicBezTo>
                    <a:cubicBezTo>
                      <a:pt x="18" y="13"/>
                      <a:pt x="19" y="13"/>
                      <a:pt x="19" y="13"/>
                    </a:cubicBezTo>
                    <a:cubicBezTo>
                      <a:pt x="19" y="13"/>
                      <a:pt x="20" y="13"/>
                      <a:pt x="20" y="13"/>
                    </a:cubicBezTo>
                    <a:cubicBezTo>
                      <a:pt x="20" y="13"/>
                      <a:pt x="21" y="12"/>
                      <a:pt x="21" y="12"/>
                    </a:cubicBezTo>
                    <a:cubicBezTo>
                      <a:pt x="21" y="12"/>
                      <a:pt x="22" y="12"/>
                      <a:pt x="22" y="12"/>
                    </a:cubicBezTo>
                    <a:cubicBezTo>
                      <a:pt x="23" y="12"/>
                      <a:pt x="23" y="11"/>
                      <a:pt x="24" y="11"/>
                    </a:cubicBezTo>
                    <a:cubicBezTo>
                      <a:pt x="24" y="11"/>
                      <a:pt x="24" y="11"/>
                      <a:pt x="25" y="11"/>
                    </a:cubicBezTo>
                    <a:cubicBezTo>
                      <a:pt x="25" y="11"/>
                      <a:pt x="25" y="10"/>
                      <a:pt x="26" y="10"/>
                    </a:cubicBezTo>
                    <a:cubicBezTo>
                      <a:pt x="26" y="10"/>
                      <a:pt x="27" y="10"/>
                      <a:pt x="27" y="10"/>
                    </a:cubicBezTo>
                    <a:cubicBezTo>
                      <a:pt x="27" y="10"/>
                      <a:pt x="28" y="10"/>
                      <a:pt x="28" y="9"/>
                    </a:cubicBezTo>
                    <a:cubicBezTo>
                      <a:pt x="28" y="9"/>
                      <a:pt x="29" y="9"/>
                      <a:pt x="29" y="9"/>
                    </a:cubicBezTo>
                    <a:cubicBezTo>
                      <a:pt x="30" y="9"/>
                      <a:pt x="30" y="8"/>
                      <a:pt x="30" y="8"/>
                    </a:cubicBezTo>
                    <a:cubicBezTo>
                      <a:pt x="31" y="8"/>
                      <a:pt x="31" y="8"/>
                      <a:pt x="31" y="8"/>
                    </a:cubicBezTo>
                    <a:cubicBezTo>
                      <a:pt x="32" y="7"/>
                      <a:pt x="32" y="7"/>
                      <a:pt x="32" y="7"/>
                    </a:cubicBezTo>
                    <a:cubicBezTo>
                      <a:pt x="33" y="7"/>
                      <a:pt x="33" y="7"/>
                      <a:pt x="34" y="7"/>
                    </a:cubicBezTo>
                    <a:cubicBezTo>
                      <a:pt x="34" y="6"/>
                      <a:pt x="35" y="6"/>
                      <a:pt x="34" y="6"/>
                    </a:cubicBezTo>
                    <a:cubicBezTo>
                      <a:pt x="34" y="6"/>
                      <a:pt x="34" y="6"/>
                      <a:pt x="33" y="6"/>
                    </a:cubicBezTo>
                    <a:cubicBezTo>
                      <a:pt x="33" y="6"/>
                      <a:pt x="33" y="6"/>
                      <a:pt x="32" y="5"/>
                    </a:cubicBezTo>
                    <a:cubicBezTo>
                      <a:pt x="31" y="5"/>
                      <a:pt x="31" y="5"/>
                      <a:pt x="31" y="5"/>
                    </a:cubicBezTo>
                    <a:cubicBezTo>
                      <a:pt x="30" y="5"/>
                      <a:pt x="30" y="5"/>
                      <a:pt x="30" y="5"/>
                    </a:cubicBezTo>
                    <a:cubicBezTo>
                      <a:pt x="29" y="4"/>
                      <a:pt x="29" y="4"/>
                      <a:pt x="29" y="4"/>
                    </a:cubicBezTo>
                    <a:cubicBezTo>
                      <a:pt x="28" y="4"/>
                      <a:pt x="28" y="4"/>
                      <a:pt x="27" y="4"/>
                    </a:cubicBezTo>
                    <a:cubicBezTo>
                      <a:pt x="27" y="4"/>
                      <a:pt x="27" y="4"/>
                      <a:pt x="26" y="3"/>
                    </a:cubicBezTo>
                    <a:cubicBezTo>
                      <a:pt x="26" y="3"/>
                      <a:pt x="26" y="3"/>
                      <a:pt x="25" y="3"/>
                    </a:cubicBezTo>
                    <a:cubicBezTo>
                      <a:pt x="25" y="3"/>
                      <a:pt x="25" y="3"/>
                      <a:pt x="24" y="3"/>
                    </a:cubicBezTo>
                    <a:cubicBezTo>
                      <a:pt x="23" y="2"/>
                      <a:pt x="23" y="2"/>
                      <a:pt x="23" y="2"/>
                    </a:cubicBezTo>
                    <a:cubicBezTo>
                      <a:pt x="22" y="2"/>
                      <a:pt x="22" y="2"/>
                      <a:pt x="22" y="2"/>
                    </a:cubicBezTo>
                    <a:cubicBezTo>
                      <a:pt x="21" y="2"/>
                      <a:pt x="21" y="2"/>
                      <a:pt x="21" y="2"/>
                    </a:cubicBezTo>
                    <a:cubicBezTo>
                      <a:pt x="20" y="1"/>
                      <a:pt x="20" y="1"/>
                      <a:pt x="20" y="1"/>
                    </a:cubicBezTo>
                    <a:cubicBezTo>
                      <a:pt x="19" y="1"/>
                      <a:pt x="19" y="1"/>
                      <a:pt x="18" y="1"/>
                    </a:cubicBezTo>
                    <a:cubicBezTo>
                      <a:pt x="18" y="1"/>
                      <a:pt x="18" y="1"/>
                      <a:pt x="17" y="0"/>
                    </a:cubicBezTo>
                    <a:cubicBezTo>
                      <a:pt x="17" y="0"/>
                      <a:pt x="17" y="0"/>
                      <a:pt x="16" y="0"/>
                    </a:cubicBezTo>
                    <a:cubicBezTo>
                      <a:pt x="16" y="0"/>
                      <a:pt x="16" y="0"/>
                      <a:pt x="15" y="0"/>
                    </a:cubicBezTo>
                    <a:cubicBezTo>
                      <a:pt x="15" y="0"/>
                      <a:pt x="15" y="0"/>
                      <a:pt x="14" y="0"/>
                    </a:cubicBezTo>
                    <a:cubicBezTo>
                      <a:pt x="14" y="1"/>
                      <a:pt x="14" y="1"/>
                      <a:pt x="14" y="1"/>
                    </a:cubicBezTo>
                    <a:cubicBezTo>
                      <a:pt x="13" y="2"/>
                      <a:pt x="13" y="2"/>
                      <a:pt x="13" y="2"/>
                    </a:cubicBezTo>
                    <a:close/>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3" name="Freeform 389"/>
              <p:cNvSpPr>
                <a:spLocks/>
              </p:cNvSpPr>
              <p:nvPr/>
            </p:nvSpPr>
            <p:spPr bwMode="auto">
              <a:xfrm>
                <a:off x="2468" y="2758"/>
                <a:ext cx="84" cy="49"/>
              </a:xfrm>
              <a:custGeom>
                <a:avLst/>
                <a:gdLst>
                  <a:gd name="T0" fmla="*/ 0 w 59"/>
                  <a:gd name="T1" fmla="*/ 12 h 34"/>
                  <a:gd name="T2" fmla="*/ 1 w 59"/>
                  <a:gd name="T3" fmla="*/ 15 h 34"/>
                  <a:gd name="T4" fmla="*/ 3 w 59"/>
                  <a:gd name="T5" fmla="*/ 18 h 34"/>
                  <a:gd name="T6" fmla="*/ 6 w 59"/>
                  <a:gd name="T7" fmla="*/ 20 h 34"/>
                  <a:gd name="T8" fmla="*/ 9 w 59"/>
                  <a:gd name="T9" fmla="*/ 21 h 34"/>
                  <a:gd name="T10" fmla="*/ 11 w 59"/>
                  <a:gd name="T11" fmla="*/ 25 h 34"/>
                  <a:gd name="T12" fmla="*/ 13 w 59"/>
                  <a:gd name="T13" fmla="*/ 28 h 34"/>
                  <a:gd name="T14" fmla="*/ 14 w 59"/>
                  <a:gd name="T15" fmla="*/ 31 h 34"/>
                  <a:gd name="T16" fmla="*/ 17 w 59"/>
                  <a:gd name="T17" fmla="*/ 34 h 34"/>
                  <a:gd name="T18" fmla="*/ 21 w 59"/>
                  <a:gd name="T19" fmla="*/ 34 h 34"/>
                  <a:gd name="T20" fmla="*/ 24 w 59"/>
                  <a:gd name="T21" fmla="*/ 33 h 34"/>
                  <a:gd name="T22" fmla="*/ 28 w 59"/>
                  <a:gd name="T23" fmla="*/ 31 h 34"/>
                  <a:gd name="T24" fmla="*/ 31 w 59"/>
                  <a:gd name="T25" fmla="*/ 30 h 34"/>
                  <a:gd name="T26" fmla="*/ 35 w 59"/>
                  <a:gd name="T27" fmla="*/ 29 h 34"/>
                  <a:gd name="T28" fmla="*/ 38 w 59"/>
                  <a:gd name="T29" fmla="*/ 27 h 34"/>
                  <a:gd name="T30" fmla="*/ 41 w 59"/>
                  <a:gd name="T31" fmla="*/ 26 h 34"/>
                  <a:gd name="T32" fmla="*/ 44 w 59"/>
                  <a:gd name="T33" fmla="*/ 25 h 34"/>
                  <a:gd name="T34" fmla="*/ 47 w 59"/>
                  <a:gd name="T35" fmla="*/ 23 h 34"/>
                  <a:gd name="T36" fmla="*/ 51 w 59"/>
                  <a:gd name="T37" fmla="*/ 22 h 34"/>
                  <a:gd name="T38" fmla="*/ 54 w 59"/>
                  <a:gd name="T39" fmla="*/ 20 h 34"/>
                  <a:gd name="T40" fmla="*/ 57 w 59"/>
                  <a:gd name="T41" fmla="*/ 19 h 34"/>
                  <a:gd name="T42" fmla="*/ 59 w 59"/>
                  <a:gd name="T43" fmla="*/ 17 h 34"/>
                  <a:gd name="T44" fmla="*/ 59 w 59"/>
                  <a:gd name="T45" fmla="*/ 13 h 34"/>
                  <a:gd name="T46" fmla="*/ 58 w 59"/>
                  <a:gd name="T47" fmla="*/ 10 h 34"/>
                  <a:gd name="T48" fmla="*/ 58 w 59"/>
                  <a:gd name="T49" fmla="*/ 6 h 34"/>
                  <a:gd name="T50" fmla="*/ 57 w 59"/>
                  <a:gd name="T51" fmla="*/ 3 h 34"/>
                  <a:gd name="T52" fmla="*/ 56 w 59"/>
                  <a:gd name="T53" fmla="*/ 0 h 34"/>
                  <a:gd name="T54" fmla="*/ 53 w 59"/>
                  <a:gd name="T55" fmla="*/ 1 h 34"/>
                  <a:gd name="T56" fmla="*/ 49 w 59"/>
                  <a:gd name="T57" fmla="*/ 1 h 34"/>
                  <a:gd name="T58" fmla="*/ 46 w 59"/>
                  <a:gd name="T59" fmla="*/ 2 h 34"/>
                  <a:gd name="T60" fmla="*/ 42 w 59"/>
                  <a:gd name="T61" fmla="*/ 2 h 34"/>
                  <a:gd name="T62" fmla="*/ 39 w 59"/>
                  <a:gd name="T63" fmla="*/ 3 h 34"/>
                  <a:gd name="T64" fmla="*/ 35 w 59"/>
                  <a:gd name="T65" fmla="*/ 3 h 34"/>
                  <a:gd name="T66" fmla="*/ 32 w 59"/>
                  <a:gd name="T67" fmla="*/ 4 h 34"/>
                  <a:gd name="T68" fmla="*/ 28 w 59"/>
                  <a:gd name="T69" fmla="*/ 4 h 34"/>
                  <a:gd name="T70" fmla="*/ 24 w 59"/>
                  <a:gd name="T71" fmla="*/ 5 h 34"/>
                  <a:gd name="T72" fmla="*/ 21 w 59"/>
                  <a:gd name="T73" fmla="*/ 6 h 34"/>
                  <a:gd name="T74" fmla="*/ 17 w 59"/>
                  <a:gd name="T75" fmla="*/ 6 h 34"/>
                  <a:gd name="T76" fmla="*/ 14 w 59"/>
                  <a:gd name="T77" fmla="*/ 7 h 34"/>
                  <a:gd name="T78" fmla="*/ 10 w 59"/>
                  <a:gd name="T79" fmla="*/ 7 h 34"/>
                  <a:gd name="T80" fmla="*/ 7 w 59"/>
                  <a:gd name="T81" fmla="*/ 8 h 34"/>
                  <a:gd name="T82" fmla="*/ 3 w 59"/>
                  <a:gd name="T83" fmla="*/ 8 h 34"/>
                  <a:gd name="T84" fmla="*/ 0 w 59"/>
                  <a:gd name="T8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34">
                    <a:moveTo>
                      <a:pt x="0" y="9"/>
                    </a:moveTo>
                    <a:cubicBezTo>
                      <a:pt x="0" y="9"/>
                      <a:pt x="0" y="10"/>
                      <a:pt x="0" y="10"/>
                    </a:cubicBezTo>
                    <a:cubicBezTo>
                      <a:pt x="0" y="11"/>
                      <a:pt x="0" y="11"/>
                      <a:pt x="0" y="12"/>
                    </a:cubicBezTo>
                    <a:cubicBezTo>
                      <a:pt x="0" y="12"/>
                      <a:pt x="0" y="12"/>
                      <a:pt x="1" y="13"/>
                    </a:cubicBezTo>
                    <a:cubicBezTo>
                      <a:pt x="1" y="13"/>
                      <a:pt x="0" y="14"/>
                      <a:pt x="0" y="14"/>
                    </a:cubicBezTo>
                    <a:cubicBezTo>
                      <a:pt x="1" y="15"/>
                      <a:pt x="1" y="15"/>
                      <a:pt x="1" y="15"/>
                    </a:cubicBezTo>
                    <a:cubicBezTo>
                      <a:pt x="1" y="16"/>
                      <a:pt x="1" y="16"/>
                      <a:pt x="1" y="16"/>
                    </a:cubicBezTo>
                    <a:cubicBezTo>
                      <a:pt x="1" y="17"/>
                      <a:pt x="2" y="17"/>
                      <a:pt x="2" y="17"/>
                    </a:cubicBezTo>
                    <a:cubicBezTo>
                      <a:pt x="2" y="18"/>
                      <a:pt x="3" y="18"/>
                      <a:pt x="3" y="18"/>
                    </a:cubicBezTo>
                    <a:cubicBezTo>
                      <a:pt x="3" y="18"/>
                      <a:pt x="4" y="19"/>
                      <a:pt x="4" y="19"/>
                    </a:cubicBezTo>
                    <a:cubicBezTo>
                      <a:pt x="5" y="19"/>
                      <a:pt x="5" y="19"/>
                      <a:pt x="5" y="20"/>
                    </a:cubicBezTo>
                    <a:cubicBezTo>
                      <a:pt x="6" y="20"/>
                      <a:pt x="6" y="20"/>
                      <a:pt x="6" y="20"/>
                    </a:cubicBezTo>
                    <a:cubicBezTo>
                      <a:pt x="7" y="20"/>
                      <a:pt x="7" y="20"/>
                      <a:pt x="7" y="21"/>
                    </a:cubicBezTo>
                    <a:cubicBezTo>
                      <a:pt x="8" y="21"/>
                      <a:pt x="8" y="21"/>
                      <a:pt x="8" y="21"/>
                    </a:cubicBezTo>
                    <a:cubicBezTo>
                      <a:pt x="9" y="21"/>
                      <a:pt x="9" y="21"/>
                      <a:pt x="9" y="21"/>
                    </a:cubicBezTo>
                    <a:cubicBezTo>
                      <a:pt x="10" y="22"/>
                      <a:pt x="10" y="22"/>
                      <a:pt x="10" y="23"/>
                    </a:cubicBezTo>
                    <a:cubicBezTo>
                      <a:pt x="10" y="23"/>
                      <a:pt x="10" y="23"/>
                      <a:pt x="11" y="24"/>
                    </a:cubicBezTo>
                    <a:cubicBezTo>
                      <a:pt x="11" y="24"/>
                      <a:pt x="11" y="24"/>
                      <a:pt x="11" y="25"/>
                    </a:cubicBezTo>
                    <a:cubicBezTo>
                      <a:pt x="12" y="25"/>
                      <a:pt x="12" y="25"/>
                      <a:pt x="12" y="25"/>
                    </a:cubicBezTo>
                    <a:cubicBezTo>
                      <a:pt x="13" y="26"/>
                      <a:pt x="13" y="26"/>
                      <a:pt x="13" y="27"/>
                    </a:cubicBezTo>
                    <a:cubicBezTo>
                      <a:pt x="13" y="27"/>
                      <a:pt x="13" y="28"/>
                      <a:pt x="13" y="28"/>
                    </a:cubicBezTo>
                    <a:cubicBezTo>
                      <a:pt x="13" y="29"/>
                      <a:pt x="13" y="29"/>
                      <a:pt x="13" y="29"/>
                    </a:cubicBezTo>
                    <a:cubicBezTo>
                      <a:pt x="13" y="30"/>
                      <a:pt x="13" y="30"/>
                      <a:pt x="13" y="30"/>
                    </a:cubicBezTo>
                    <a:cubicBezTo>
                      <a:pt x="14" y="31"/>
                      <a:pt x="14" y="31"/>
                      <a:pt x="14" y="31"/>
                    </a:cubicBezTo>
                    <a:cubicBezTo>
                      <a:pt x="14" y="32"/>
                      <a:pt x="15" y="32"/>
                      <a:pt x="15" y="32"/>
                    </a:cubicBezTo>
                    <a:cubicBezTo>
                      <a:pt x="15" y="33"/>
                      <a:pt x="16" y="33"/>
                      <a:pt x="16" y="33"/>
                    </a:cubicBezTo>
                    <a:cubicBezTo>
                      <a:pt x="17" y="33"/>
                      <a:pt x="17" y="33"/>
                      <a:pt x="17" y="34"/>
                    </a:cubicBezTo>
                    <a:cubicBezTo>
                      <a:pt x="18" y="34"/>
                      <a:pt x="18" y="34"/>
                      <a:pt x="18" y="34"/>
                    </a:cubicBezTo>
                    <a:cubicBezTo>
                      <a:pt x="19" y="34"/>
                      <a:pt x="19" y="34"/>
                      <a:pt x="20" y="34"/>
                    </a:cubicBezTo>
                    <a:cubicBezTo>
                      <a:pt x="20" y="34"/>
                      <a:pt x="20" y="34"/>
                      <a:pt x="21" y="34"/>
                    </a:cubicBezTo>
                    <a:cubicBezTo>
                      <a:pt x="21" y="34"/>
                      <a:pt x="22" y="33"/>
                      <a:pt x="22" y="33"/>
                    </a:cubicBezTo>
                    <a:cubicBezTo>
                      <a:pt x="22" y="33"/>
                      <a:pt x="23" y="33"/>
                      <a:pt x="23" y="33"/>
                    </a:cubicBezTo>
                    <a:cubicBezTo>
                      <a:pt x="24" y="33"/>
                      <a:pt x="24" y="33"/>
                      <a:pt x="24" y="33"/>
                    </a:cubicBezTo>
                    <a:cubicBezTo>
                      <a:pt x="25" y="33"/>
                      <a:pt x="25" y="32"/>
                      <a:pt x="25" y="32"/>
                    </a:cubicBezTo>
                    <a:cubicBezTo>
                      <a:pt x="26" y="32"/>
                      <a:pt x="26" y="32"/>
                      <a:pt x="27" y="32"/>
                    </a:cubicBezTo>
                    <a:cubicBezTo>
                      <a:pt x="27" y="32"/>
                      <a:pt x="27" y="32"/>
                      <a:pt x="28" y="31"/>
                    </a:cubicBezTo>
                    <a:cubicBezTo>
                      <a:pt x="28" y="31"/>
                      <a:pt x="29" y="31"/>
                      <a:pt x="29" y="31"/>
                    </a:cubicBezTo>
                    <a:cubicBezTo>
                      <a:pt x="29" y="31"/>
                      <a:pt x="30" y="31"/>
                      <a:pt x="30" y="30"/>
                    </a:cubicBezTo>
                    <a:cubicBezTo>
                      <a:pt x="30" y="30"/>
                      <a:pt x="31" y="30"/>
                      <a:pt x="31" y="30"/>
                    </a:cubicBezTo>
                    <a:cubicBezTo>
                      <a:pt x="32" y="30"/>
                      <a:pt x="32" y="30"/>
                      <a:pt x="32" y="29"/>
                    </a:cubicBezTo>
                    <a:cubicBezTo>
                      <a:pt x="33" y="29"/>
                      <a:pt x="33" y="29"/>
                      <a:pt x="33" y="29"/>
                    </a:cubicBezTo>
                    <a:cubicBezTo>
                      <a:pt x="34" y="29"/>
                      <a:pt x="34" y="29"/>
                      <a:pt x="35" y="29"/>
                    </a:cubicBezTo>
                    <a:cubicBezTo>
                      <a:pt x="35" y="29"/>
                      <a:pt x="35" y="28"/>
                      <a:pt x="36" y="28"/>
                    </a:cubicBezTo>
                    <a:cubicBezTo>
                      <a:pt x="36" y="28"/>
                      <a:pt x="36" y="28"/>
                      <a:pt x="37" y="28"/>
                    </a:cubicBezTo>
                    <a:cubicBezTo>
                      <a:pt x="37" y="28"/>
                      <a:pt x="37" y="28"/>
                      <a:pt x="38" y="27"/>
                    </a:cubicBezTo>
                    <a:cubicBezTo>
                      <a:pt x="38" y="27"/>
                      <a:pt x="38" y="27"/>
                      <a:pt x="39" y="27"/>
                    </a:cubicBezTo>
                    <a:cubicBezTo>
                      <a:pt x="39" y="27"/>
                      <a:pt x="39" y="27"/>
                      <a:pt x="40" y="27"/>
                    </a:cubicBezTo>
                    <a:cubicBezTo>
                      <a:pt x="40" y="26"/>
                      <a:pt x="40" y="26"/>
                      <a:pt x="41" y="26"/>
                    </a:cubicBezTo>
                    <a:cubicBezTo>
                      <a:pt x="41" y="26"/>
                      <a:pt x="41" y="26"/>
                      <a:pt x="42" y="26"/>
                    </a:cubicBezTo>
                    <a:cubicBezTo>
                      <a:pt x="42" y="25"/>
                      <a:pt x="42" y="25"/>
                      <a:pt x="43" y="25"/>
                    </a:cubicBezTo>
                    <a:cubicBezTo>
                      <a:pt x="43" y="25"/>
                      <a:pt x="43" y="25"/>
                      <a:pt x="44" y="25"/>
                    </a:cubicBezTo>
                    <a:cubicBezTo>
                      <a:pt x="45" y="24"/>
                      <a:pt x="45" y="24"/>
                      <a:pt x="45" y="24"/>
                    </a:cubicBezTo>
                    <a:cubicBezTo>
                      <a:pt x="46" y="24"/>
                      <a:pt x="46" y="24"/>
                      <a:pt x="46" y="23"/>
                    </a:cubicBezTo>
                    <a:cubicBezTo>
                      <a:pt x="47" y="23"/>
                      <a:pt x="47" y="23"/>
                      <a:pt x="47" y="23"/>
                    </a:cubicBezTo>
                    <a:cubicBezTo>
                      <a:pt x="48" y="23"/>
                      <a:pt x="48" y="23"/>
                      <a:pt x="48" y="22"/>
                    </a:cubicBezTo>
                    <a:cubicBezTo>
                      <a:pt x="49" y="22"/>
                      <a:pt x="49" y="22"/>
                      <a:pt x="50" y="22"/>
                    </a:cubicBezTo>
                    <a:cubicBezTo>
                      <a:pt x="50" y="22"/>
                      <a:pt x="50" y="22"/>
                      <a:pt x="51" y="22"/>
                    </a:cubicBezTo>
                    <a:cubicBezTo>
                      <a:pt x="51" y="21"/>
                      <a:pt x="51" y="21"/>
                      <a:pt x="52" y="21"/>
                    </a:cubicBezTo>
                    <a:cubicBezTo>
                      <a:pt x="52" y="21"/>
                      <a:pt x="52" y="21"/>
                      <a:pt x="53" y="20"/>
                    </a:cubicBezTo>
                    <a:cubicBezTo>
                      <a:pt x="53" y="20"/>
                      <a:pt x="53" y="20"/>
                      <a:pt x="54" y="20"/>
                    </a:cubicBezTo>
                    <a:cubicBezTo>
                      <a:pt x="54" y="20"/>
                      <a:pt x="54" y="20"/>
                      <a:pt x="55" y="20"/>
                    </a:cubicBezTo>
                    <a:cubicBezTo>
                      <a:pt x="55" y="19"/>
                      <a:pt x="55" y="19"/>
                      <a:pt x="56" y="19"/>
                    </a:cubicBezTo>
                    <a:cubicBezTo>
                      <a:pt x="56" y="19"/>
                      <a:pt x="56" y="19"/>
                      <a:pt x="57" y="19"/>
                    </a:cubicBezTo>
                    <a:cubicBezTo>
                      <a:pt x="58" y="19"/>
                      <a:pt x="58" y="19"/>
                      <a:pt x="58" y="18"/>
                    </a:cubicBezTo>
                    <a:cubicBezTo>
                      <a:pt x="59" y="18"/>
                      <a:pt x="59" y="18"/>
                      <a:pt x="59" y="18"/>
                    </a:cubicBezTo>
                    <a:cubicBezTo>
                      <a:pt x="59" y="17"/>
                      <a:pt x="59" y="17"/>
                      <a:pt x="59" y="17"/>
                    </a:cubicBezTo>
                    <a:cubicBezTo>
                      <a:pt x="59" y="16"/>
                      <a:pt x="59" y="16"/>
                      <a:pt x="59" y="16"/>
                    </a:cubicBezTo>
                    <a:cubicBezTo>
                      <a:pt x="59" y="15"/>
                      <a:pt x="59" y="15"/>
                      <a:pt x="59" y="14"/>
                    </a:cubicBezTo>
                    <a:cubicBezTo>
                      <a:pt x="58" y="14"/>
                      <a:pt x="59" y="14"/>
                      <a:pt x="59" y="13"/>
                    </a:cubicBezTo>
                    <a:cubicBezTo>
                      <a:pt x="59" y="13"/>
                      <a:pt x="58" y="13"/>
                      <a:pt x="58" y="12"/>
                    </a:cubicBezTo>
                    <a:cubicBezTo>
                      <a:pt x="58" y="11"/>
                      <a:pt x="58" y="11"/>
                      <a:pt x="58" y="11"/>
                    </a:cubicBezTo>
                    <a:cubicBezTo>
                      <a:pt x="58" y="10"/>
                      <a:pt x="58" y="10"/>
                      <a:pt x="58" y="10"/>
                    </a:cubicBezTo>
                    <a:cubicBezTo>
                      <a:pt x="58" y="9"/>
                      <a:pt x="58" y="9"/>
                      <a:pt x="58" y="9"/>
                    </a:cubicBezTo>
                    <a:cubicBezTo>
                      <a:pt x="58" y="8"/>
                      <a:pt x="58" y="8"/>
                      <a:pt x="58" y="8"/>
                    </a:cubicBezTo>
                    <a:cubicBezTo>
                      <a:pt x="58" y="7"/>
                      <a:pt x="58" y="7"/>
                      <a:pt x="58" y="6"/>
                    </a:cubicBezTo>
                    <a:cubicBezTo>
                      <a:pt x="58" y="6"/>
                      <a:pt x="58" y="6"/>
                      <a:pt x="58" y="5"/>
                    </a:cubicBezTo>
                    <a:cubicBezTo>
                      <a:pt x="58" y="5"/>
                      <a:pt x="58" y="5"/>
                      <a:pt x="58" y="4"/>
                    </a:cubicBezTo>
                    <a:cubicBezTo>
                      <a:pt x="58" y="4"/>
                      <a:pt x="57" y="4"/>
                      <a:pt x="57" y="3"/>
                    </a:cubicBezTo>
                    <a:cubicBezTo>
                      <a:pt x="57" y="3"/>
                      <a:pt x="57" y="3"/>
                      <a:pt x="57" y="2"/>
                    </a:cubicBezTo>
                    <a:cubicBezTo>
                      <a:pt x="57" y="1"/>
                      <a:pt x="57" y="1"/>
                      <a:pt x="57" y="1"/>
                    </a:cubicBezTo>
                    <a:cubicBezTo>
                      <a:pt x="57" y="0"/>
                      <a:pt x="57" y="0"/>
                      <a:pt x="56" y="0"/>
                    </a:cubicBezTo>
                    <a:cubicBezTo>
                      <a:pt x="56" y="0"/>
                      <a:pt x="56" y="0"/>
                      <a:pt x="55" y="0"/>
                    </a:cubicBezTo>
                    <a:cubicBezTo>
                      <a:pt x="55" y="0"/>
                      <a:pt x="55" y="0"/>
                      <a:pt x="54" y="0"/>
                    </a:cubicBezTo>
                    <a:cubicBezTo>
                      <a:pt x="53" y="0"/>
                      <a:pt x="53" y="0"/>
                      <a:pt x="53" y="1"/>
                    </a:cubicBezTo>
                    <a:cubicBezTo>
                      <a:pt x="52" y="1"/>
                      <a:pt x="52" y="1"/>
                      <a:pt x="52" y="1"/>
                    </a:cubicBezTo>
                    <a:cubicBezTo>
                      <a:pt x="51" y="1"/>
                      <a:pt x="51" y="1"/>
                      <a:pt x="51" y="1"/>
                    </a:cubicBezTo>
                    <a:cubicBezTo>
                      <a:pt x="50" y="1"/>
                      <a:pt x="50" y="1"/>
                      <a:pt x="49" y="1"/>
                    </a:cubicBezTo>
                    <a:cubicBezTo>
                      <a:pt x="49" y="1"/>
                      <a:pt x="49" y="1"/>
                      <a:pt x="48" y="1"/>
                    </a:cubicBezTo>
                    <a:cubicBezTo>
                      <a:pt x="47" y="1"/>
                      <a:pt x="48" y="1"/>
                      <a:pt x="47" y="1"/>
                    </a:cubicBezTo>
                    <a:cubicBezTo>
                      <a:pt x="46" y="2"/>
                      <a:pt x="46" y="2"/>
                      <a:pt x="46" y="2"/>
                    </a:cubicBezTo>
                    <a:cubicBezTo>
                      <a:pt x="45" y="2"/>
                      <a:pt x="45" y="2"/>
                      <a:pt x="45" y="2"/>
                    </a:cubicBezTo>
                    <a:cubicBezTo>
                      <a:pt x="44" y="2"/>
                      <a:pt x="44" y="2"/>
                      <a:pt x="43" y="2"/>
                    </a:cubicBezTo>
                    <a:cubicBezTo>
                      <a:pt x="43" y="2"/>
                      <a:pt x="43" y="2"/>
                      <a:pt x="42" y="2"/>
                    </a:cubicBezTo>
                    <a:cubicBezTo>
                      <a:pt x="42" y="2"/>
                      <a:pt x="42" y="2"/>
                      <a:pt x="41" y="3"/>
                    </a:cubicBezTo>
                    <a:cubicBezTo>
                      <a:pt x="40" y="3"/>
                      <a:pt x="40" y="2"/>
                      <a:pt x="40" y="2"/>
                    </a:cubicBezTo>
                    <a:cubicBezTo>
                      <a:pt x="39" y="3"/>
                      <a:pt x="39" y="2"/>
                      <a:pt x="39" y="3"/>
                    </a:cubicBezTo>
                    <a:cubicBezTo>
                      <a:pt x="38" y="3"/>
                      <a:pt x="38" y="3"/>
                      <a:pt x="37" y="3"/>
                    </a:cubicBezTo>
                    <a:cubicBezTo>
                      <a:pt x="37" y="3"/>
                      <a:pt x="37" y="3"/>
                      <a:pt x="36" y="3"/>
                    </a:cubicBezTo>
                    <a:cubicBezTo>
                      <a:pt x="36" y="3"/>
                      <a:pt x="36" y="3"/>
                      <a:pt x="35" y="3"/>
                    </a:cubicBezTo>
                    <a:cubicBezTo>
                      <a:pt x="34" y="4"/>
                      <a:pt x="34" y="3"/>
                      <a:pt x="34" y="4"/>
                    </a:cubicBezTo>
                    <a:cubicBezTo>
                      <a:pt x="33" y="4"/>
                      <a:pt x="33" y="4"/>
                      <a:pt x="33" y="4"/>
                    </a:cubicBezTo>
                    <a:cubicBezTo>
                      <a:pt x="32" y="4"/>
                      <a:pt x="32" y="4"/>
                      <a:pt x="32" y="4"/>
                    </a:cubicBezTo>
                    <a:cubicBezTo>
                      <a:pt x="31" y="4"/>
                      <a:pt x="31" y="4"/>
                      <a:pt x="30" y="4"/>
                    </a:cubicBezTo>
                    <a:cubicBezTo>
                      <a:pt x="30" y="4"/>
                      <a:pt x="30" y="4"/>
                      <a:pt x="29" y="4"/>
                    </a:cubicBezTo>
                    <a:cubicBezTo>
                      <a:pt x="29" y="4"/>
                      <a:pt x="29" y="4"/>
                      <a:pt x="28" y="4"/>
                    </a:cubicBezTo>
                    <a:cubicBezTo>
                      <a:pt x="27" y="5"/>
                      <a:pt x="27" y="5"/>
                      <a:pt x="27" y="5"/>
                    </a:cubicBezTo>
                    <a:cubicBezTo>
                      <a:pt x="26" y="5"/>
                      <a:pt x="26" y="5"/>
                      <a:pt x="26" y="5"/>
                    </a:cubicBezTo>
                    <a:cubicBezTo>
                      <a:pt x="25" y="5"/>
                      <a:pt x="25" y="5"/>
                      <a:pt x="24" y="5"/>
                    </a:cubicBezTo>
                    <a:cubicBezTo>
                      <a:pt x="24" y="5"/>
                      <a:pt x="24" y="5"/>
                      <a:pt x="23" y="5"/>
                    </a:cubicBezTo>
                    <a:cubicBezTo>
                      <a:pt x="23" y="5"/>
                      <a:pt x="23" y="5"/>
                      <a:pt x="22" y="5"/>
                    </a:cubicBezTo>
                    <a:cubicBezTo>
                      <a:pt x="21" y="5"/>
                      <a:pt x="21" y="6"/>
                      <a:pt x="21" y="6"/>
                    </a:cubicBezTo>
                    <a:cubicBezTo>
                      <a:pt x="20" y="6"/>
                      <a:pt x="20" y="6"/>
                      <a:pt x="20" y="6"/>
                    </a:cubicBezTo>
                    <a:cubicBezTo>
                      <a:pt x="19" y="6"/>
                      <a:pt x="19" y="6"/>
                      <a:pt x="19" y="6"/>
                    </a:cubicBezTo>
                    <a:cubicBezTo>
                      <a:pt x="18" y="6"/>
                      <a:pt x="18" y="6"/>
                      <a:pt x="17" y="6"/>
                    </a:cubicBezTo>
                    <a:cubicBezTo>
                      <a:pt x="17" y="6"/>
                      <a:pt x="17" y="6"/>
                      <a:pt x="16" y="6"/>
                    </a:cubicBezTo>
                    <a:cubicBezTo>
                      <a:pt x="16" y="6"/>
                      <a:pt x="16" y="6"/>
                      <a:pt x="15" y="7"/>
                    </a:cubicBezTo>
                    <a:cubicBezTo>
                      <a:pt x="14" y="7"/>
                      <a:pt x="14" y="7"/>
                      <a:pt x="14" y="7"/>
                    </a:cubicBezTo>
                    <a:cubicBezTo>
                      <a:pt x="13" y="7"/>
                      <a:pt x="13" y="7"/>
                      <a:pt x="13" y="7"/>
                    </a:cubicBezTo>
                    <a:cubicBezTo>
                      <a:pt x="12" y="7"/>
                      <a:pt x="12" y="7"/>
                      <a:pt x="12" y="7"/>
                    </a:cubicBezTo>
                    <a:cubicBezTo>
                      <a:pt x="11" y="7"/>
                      <a:pt x="11" y="7"/>
                      <a:pt x="10" y="7"/>
                    </a:cubicBezTo>
                    <a:cubicBezTo>
                      <a:pt x="10" y="8"/>
                      <a:pt x="10" y="7"/>
                      <a:pt x="9" y="8"/>
                    </a:cubicBezTo>
                    <a:cubicBezTo>
                      <a:pt x="9" y="8"/>
                      <a:pt x="9" y="8"/>
                      <a:pt x="8" y="8"/>
                    </a:cubicBezTo>
                    <a:cubicBezTo>
                      <a:pt x="7" y="8"/>
                      <a:pt x="7" y="8"/>
                      <a:pt x="7" y="8"/>
                    </a:cubicBezTo>
                    <a:cubicBezTo>
                      <a:pt x="6" y="8"/>
                      <a:pt x="6" y="8"/>
                      <a:pt x="6" y="8"/>
                    </a:cubicBezTo>
                    <a:cubicBezTo>
                      <a:pt x="5" y="8"/>
                      <a:pt x="5" y="8"/>
                      <a:pt x="5" y="8"/>
                    </a:cubicBezTo>
                    <a:cubicBezTo>
                      <a:pt x="4" y="8"/>
                      <a:pt x="4" y="8"/>
                      <a:pt x="3" y="8"/>
                    </a:cubicBezTo>
                    <a:cubicBezTo>
                      <a:pt x="3" y="9"/>
                      <a:pt x="3" y="9"/>
                      <a:pt x="2" y="9"/>
                    </a:cubicBezTo>
                    <a:cubicBezTo>
                      <a:pt x="2" y="9"/>
                      <a:pt x="2" y="9"/>
                      <a:pt x="1" y="9"/>
                    </a:cubicBezTo>
                    <a:cubicBezTo>
                      <a:pt x="1" y="9"/>
                      <a:pt x="1" y="9"/>
                      <a:pt x="0" y="9"/>
                    </a:cubicBezTo>
                    <a:close/>
                  </a:path>
                </a:pathLst>
              </a:custGeom>
              <a:solidFill>
                <a:srgbClr val="748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4" name="Freeform 390"/>
              <p:cNvSpPr>
                <a:spLocks/>
              </p:cNvSpPr>
              <p:nvPr/>
            </p:nvSpPr>
            <p:spPr bwMode="auto">
              <a:xfrm>
                <a:off x="2468" y="2758"/>
                <a:ext cx="58" cy="26"/>
              </a:xfrm>
              <a:custGeom>
                <a:avLst/>
                <a:gdLst>
                  <a:gd name="T0" fmla="*/ 14 w 41"/>
                  <a:gd name="T1" fmla="*/ 4 h 18"/>
                  <a:gd name="T2" fmla="*/ 12 w 41"/>
                  <a:gd name="T3" fmla="*/ 4 h 18"/>
                  <a:gd name="T4" fmla="*/ 9 w 41"/>
                  <a:gd name="T5" fmla="*/ 5 h 18"/>
                  <a:gd name="T6" fmla="*/ 7 w 41"/>
                  <a:gd name="T7" fmla="*/ 6 h 18"/>
                  <a:gd name="T8" fmla="*/ 5 w 41"/>
                  <a:gd name="T9" fmla="*/ 7 h 18"/>
                  <a:gd name="T10" fmla="*/ 2 w 41"/>
                  <a:gd name="T11" fmla="*/ 7 h 18"/>
                  <a:gd name="T12" fmla="*/ 1 w 41"/>
                  <a:gd name="T13" fmla="*/ 8 h 18"/>
                  <a:gd name="T14" fmla="*/ 0 w 41"/>
                  <a:gd name="T15" fmla="*/ 11 h 18"/>
                  <a:gd name="T16" fmla="*/ 2 w 41"/>
                  <a:gd name="T17" fmla="*/ 12 h 18"/>
                  <a:gd name="T18" fmla="*/ 4 w 41"/>
                  <a:gd name="T19" fmla="*/ 13 h 18"/>
                  <a:gd name="T20" fmla="*/ 7 w 41"/>
                  <a:gd name="T21" fmla="*/ 13 h 18"/>
                  <a:gd name="T22" fmla="*/ 9 w 41"/>
                  <a:gd name="T23" fmla="*/ 14 h 18"/>
                  <a:gd name="T24" fmla="*/ 11 w 41"/>
                  <a:gd name="T25" fmla="*/ 15 h 18"/>
                  <a:gd name="T26" fmla="*/ 13 w 41"/>
                  <a:gd name="T27" fmla="*/ 16 h 18"/>
                  <a:gd name="T28" fmla="*/ 15 w 41"/>
                  <a:gd name="T29" fmla="*/ 17 h 18"/>
                  <a:gd name="T30" fmla="*/ 17 w 41"/>
                  <a:gd name="T31" fmla="*/ 18 h 18"/>
                  <a:gd name="T32" fmla="*/ 19 w 41"/>
                  <a:gd name="T33" fmla="*/ 17 h 18"/>
                  <a:gd name="T34" fmla="*/ 22 w 41"/>
                  <a:gd name="T35" fmla="*/ 16 h 18"/>
                  <a:gd name="T36" fmla="*/ 24 w 41"/>
                  <a:gd name="T37" fmla="*/ 16 h 18"/>
                  <a:gd name="T38" fmla="*/ 26 w 41"/>
                  <a:gd name="T39" fmla="*/ 15 h 18"/>
                  <a:gd name="T40" fmla="*/ 28 w 41"/>
                  <a:gd name="T41" fmla="*/ 14 h 18"/>
                  <a:gd name="T42" fmla="*/ 30 w 41"/>
                  <a:gd name="T43" fmla="*/ 13 h 18"/>
                  <a:gd name="T44" fmla="*/ 33 w 41"/>
                  <a:gd name="T45" fmla="*/ 12 h 18"/>
                  <a:gd name="T46" fmla="*/ 35 w 41"/>
                  <a:gd name="T47" fmla="*/ 11 h 18"/>
                  <a:gd name="T48" fmla="*/ 37 w 41"/>
                  <a:gd name="T49" fmla="*/ 10 h 18"/>
                  <a:gd name="T50" fmla="*/ 39 w 41"/>
                  <a:gd name="T51" fmla="*/ 9 h 18"/>
                  <a:gd name="T52" fmla="*/ 41 w 41"/>
                  <a:gd name="T53" fmla="*/ 8 h 18"/>
                  <a:gd name="T54" fmla="*/ 39 w 41"/>
                  <a:gd name="T55" fmla="*/ 7 h 18"/>
                  <a:gd name="T56" fmla="*/ 36 w 41"/>
                  <a:gd name="T57" fmla="*/ 6 h 18"/>
                  <a:gd name="T58" fmla="*/ 34 w 41"/>
                  <a:gd name="T59" fmla="*/ 6 h 18"/>
                  <a:gd name="T60" fmla="*/ 32 w 41"/>
                  <a:gd name="T61" fmla="*/ 5 h 18"/>
                  <a:gd name="T62" fmla="*/ 30 w 41"/>
                  <a:gd name="T63" fmla="*/ 4 h 18"/>
                  <a:gd name="T64" fmla="*/ 27 w 41"/>
                  <a:gd name="T65" fmla="*/ 4 h 18"/>
                  <a:gd name="T66" fmla="*/ 25 w 41"/>
                  <a:gd name="T67" fmla="*/ 3 h 18"/>
                  <a:gd name="T68" fmla="*/ 23 w 41"/>
                  <a:gd name="T69" fmla="*/ 2 h 18"/>
                  <a:gd name="T70" fmla="*/ 21 w 41"/>
                  <a:gd name="T71" fmla="*/ 1 h 18"/>
                  <a:gd name="T72" fmla="*/ 19 w 41"/>
                  <a:gd name="T73" fmla="*/ 1 h 18"/>
                  <a:gd name="T74" fmla="*/ 17 w 41"/>
                  <a:gd name="T75" fmla="*/ 1 h 18"/>
                  <a:gd name="T76" fmla="*/ 15 w 41"/>
                  <a:gd name="T7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8">
                    <a:moveTo>
                      <a:pt x="15" y="3"/>
                    </a:moveTo>
                    <a:cubicBezTo>
                      <a:pt x="15" y="3"/>
                      <a:pt x="15" y="3"/>
                      <a:pt x="14" y="4"/>
                    </a:cubicBezTo>
                    <a:cubicBezTo>
                      <a:pt x="13" y="4"/>
                      <a:pt x="13" y="4"/>
                      <a:pt x="13" y="4"/>
                    </a:cubicBezTo>
                    <a:cubicBezTo>
                      <a:pt x="12" y="4"/>
                      <a:pt x="12" y="4"/>
                      <a:pt x="12" y="4"/>
                    </a:cubicBezTo>
                    <a:cubicBezTo>
                      <a:pt x="11" y="4"/>
                      <a:pt x="11" y="4"/>
                      <a:pt x="10" y="5"/>
                    </a:cubicBezTo>
                    <a:cubicBezTo>
                      <a:pt x="10" y="5"/>
                      <a:pt x="10" y="5"/>
                      <a:pt x="9" y="5"/>
                    </a:cubicBezTo>
                    <a:cubicBezTo>
                      <a:pt x="9" y="5"/>
                      <a:pt x="9" y="5"/>
                      <a:pt x="8" y="5"/>
                    </a:cubicBezTo>
                    <a:cubicBezTo>
                      <a:pt x="7" y="6"/>
                      <a:pt x="7" y="6"/>
                      <a:pt x="7" y="6"/>
                    </a:cubicBezTo>
                    <a:cubicBezTo>
                      <a:pt x="6" y="6"/>
                      <a:pt x="6" y="6"/>
                      <a:pt x="6" y="6"/>
                    </a:cubicBezTo>
                    <a:cubicBezTo>
                      <a:pt x="5" y="6"/>
                      <a:pt x="5" y="6"/>
                      <a:pt x="5" y="7"/>
                    </a:cubicBezTo>
                    <a:cubicBezTo>
                      <a:pt x="4" y="7"/>
                      <a:pt x="4" y="7"/>
                      <a:pt x="3" y="7"/>
                    </a:cubicBezTo>
                    <a:cubicBezTo>
                      <a:pt x="3" y="7"/>
                      <a:pt x="3" y="7"/>
                      <a:pt x="2" y="7"/>
                    </a:cubicBezTo>
                    <a:cubicBezTo>
                      <a:pt x="2" y="7"/>
                      <a:pt x="2" y="7"/>
                      <a:pt x="1" y="8"/>
                    </a:cubicBezTo>
                    <a:cubicBezTo>
                      <a:pt x="1" y="8"/>
                      <a:pt x="1" y="8"/>
                      <a:pt x="1" y="8"/>
                    </a:cubicBezTo>
                    <a:cubicBezTo>
                      <a:pt x="0" y="9"/>
                      <a:pt x="0" y="9"/>
                      <a:pt x="0" y="9"/>
                    </a:cubicBezTo>
                    <a:cubicBezTo>
                      <a:pt x="0" y="10"/>
                      <a:pt x="0" y="10"/>
                      <a:pt x="0" y="11"/>
                    </a:cubicBezTo>
                    <a:cubicBezTo>
                      <a:pt x="0" y="11"/>
                      <a:pt x="1" y="11"/>
                      <a:pt x="1" y="11"/>
                    </a:cubicBezTo>
                    <a:cubicBezTo>
                      <a:pt x="1" y="11"/>
                      <a:pt x="2" y="12"/>
                      <a:pt x="2" y="12"/>
                    </a:cubicBezTo>
                    <a:cubicBezTo>
                      <a:pt x="2" y="12"/>
                      <a:pt x="3" y="12"/>
                      <a:pt x="3" y="12"/>
                    </a:cubicBezTo>
                    <a:cubicBezTo>
                      <a:pt x="4" y="12"/>
                      <a:pt x="4" y="12"/>
                      <a:pt x="4" y="13"/>
                    </a:cubicBezTo>
                    <a:cubicBezTo>
                      <a:pt x="5" y="13"/>
                      <a:pt x="5" y="13"/>
                      <a:pt x="5" y="13"/>
                    </a:cubicBezTo>
                    <a:cubicBezTo>
                      <a:pt x="6" y="13"/>
                      <a:pt x="6" y="13"/>
                      <a:pt x="7" y="13"/>
                    </a:cubicBezTo>
                    <a:cubicBezTo>
                      <a:pt x="7" y="14"/>
                      <a:pt x="7" y="14"/>
                      <a:pt x="8" y="14"/>
                    </a:cubicBezTo>
                    <a:cubicBezTo>
                      <a:pt x="8" y="14"/>
                      <a:pt x="9" y="14"/>
                      <a:pt x="9" y="14"/>
                    </a:cubicBezTo>
                    <a:cubicBezTo>
                      <a:pt x="9" y="14"/>
                      <a:pt x="10" y="15"/>
                      <a:pt x="10" y="15"/>
                    </a:cubicBezTo>
                    <a:cubicBezTo>
                      <a:pt x="10" y="15"/>
                      <a:pt x="11" y="15"/>
                      <a:pt x="11" y="15"/>
                    </a:cubicBezTo>
                    <a:cubicBezTo>
                      <a:pt x="11" y="15"/>
                      <a:pt x="12" y="15"/>
                      <a:pt x="12" y="16"/>
                    </a:cubicBezTo>
                    <a:cubicBezTo>
                      <a:pt x="13" y="16"/>
                      <a:pt x="13" y="16"/>
                      <a:pt x="13" y="16"/>
                    </a:cubicBezTo>
                    <a:cubicBezTo>
                      <a:pt x="14" y="16"/>
                      <a:pt x="14" y="16"/>
                      <a:pt x="14" y="17"/>
                    </a:cubicBezTo>
                    <a:cubicBezTo>
                      <a:pt x="15" y="17"/>
                      <a:pt x="15" y="17"/>
                      <a:pt x="15" y="17"/>
                    </a:cubicBezTo>
                    <a:cubicBezTo>
                      <a:pt x="16" y="17"/>
                      <a:pt x="16" y="17"/>
                      <a:pt x="16" y="17"/>
                    </a:cubicBezTo>
                    <a:cubicBezTo>
                      <a:pt x="17" y="17"/>
                      <a:pt x="17" y="17"/>
                      <a:pt x="17" y="18"/>
                    </a:cubicBezTo>
                    <a:cubicBezTo>
                      <a:pt x="17" y="18"/>
                      <a:pt x="17" y="18"/>
                      <a:pt x="18" y="18"/>
                    </a:cubicBezTo>
                    <a:cubicBezTo>
                      <a:pt x="19" y="18"/>
                      <a:pt x="19" y="17"/>
                      <a:pt x="19" y="17"/>
                    </a:cubicBezTo>
                    <a:cubicBezTo>
                      <a:pt x="20" y="17"/>
                      <a:pt x="20" y="17"/>
                      <a:pt x="21" y="17"/>
                    </a:cubicBezTo>
                    <a:cubicBezTo>
                      <a:pt x="21" y="17"/>
                      <a:pt x="21" y="17"/>
                      <a:pt x="22" y="16"/>
                    </a:cubicBezTo>
                    <a:cubicBezTo>
                      <a:pt x="22" y="16"/>
                      <a:pt x="22" y="16"/>
                      <a:pt x="23" y="16"/>
                    </a:cubicBezTo>
                    <a:cubicBezTo>
                      <a:pt x="23" y="16"/>
                      <a:pt x="23" y="16"/>
                      <a:pt x="24" y="16"/>
                    </a:cubicBezTo>
                    <a:cubicBezTo>
                      <a:pt x="24" y="16"/>
                      <a:pt x="25" y="15"/>
                      <a:pt x="25" y="15"/>
                    </a:cubicBezTo>
                    <a:cubicBezTo>
                      <a:pt x="25" y="15"/>
                      <a:pt x="26" y="15"/>
                      <a:pt x="26" y="15"/>
                    </a:cubicBezTo>
                    <a:cubicBezTo>
                      <a:pt x="26" y="15"/>
                      <a:pt x="27" y="15"/>
                      <a:pt x="27" y="15"/>
                    </a:cubicBezTo>
                    <a:cubicBezTo>
                      <a:pt x="27" y="14"/>
                      <a:pt x="28" y="14"/>
                      <a:pt x="28" y="14"/>
                    </a:cubicBezTo>
                    <a:cubicBezTo>
                      <a:pt x="29" y="14"/>
                      <a:pt x="29" y="14"/>
                      <a:pt x="29" y="14"/>
                    </a:cubicBezTo>
                    <a:cubicBezTo>
                      <a:pt x="30" y="14"/>
                      <a:pt x="30" y="13"/>
                      <a:pt x="30" y="13"/>
                    </a:cubicBezTo>
                    <a:cubicBezTo>
                      <a:pt x="31" y="13"/>
                      <a:pt x="31" y="13"/>
                      <a:pt x="32" y="13"/>
                    </a:cubicBezTo>
                    <a:cubicBezTo>
                      <a:pt x="32" y="12"/>
                      <a:pt x="32" y="12"/>
                      <a:pt x="33" y="12"/>
                    </a:cubicBezTo>
                    <a:cubicBezTo>
                      <a:pt x="33" y="12"/>
                      <a:pt x="34" y="12"/>
                      <a:pt x="34" y="12"/>
                    </a:cubicBezTo>
                    <a:cubicBezTo>
                      <a:pt x="34" y="11"/>
                      <a:pt x="35" y="11"/>
                      <a:pt x="35" y="11"/>
                    </a:cubicBezTo>
                    <a:cubicBezTo>
                      <a:pt x="35" y="11"/>
                      <a:pt x="36" y="11"/>
                      <a:pt x="36" y="11"/>
                    </a:cubicBezTo>
                    <a:cubicBezTo>
                      <a:pt x="36" y="10"/>
                      <a:pt x="37" y="10"/>
                      <a:pt x="37" y="10"/>
                    </a:cubicBezTo>
                    <a:cubicBezTo>
                      <a:pt x="37" y="10"/>
                      <a:pt x="38" y="10"/>
                      <a:pt x="38" y="9"/>
                    </a:cubicBezTo>
                    <a:cubicBezTo>
                      <a:pt x="38" y="9"/>
                      <a:pt x="39" y="9"/>
                      <a:pt x="39" y="9"/>
                    </a:cubicBezTo>
                    <a:cubicBezTo>
                      <a:pt x="39" y="9"/>
                      <a:pt x="40" y="9"/>
                      <a:pt x="40" y="9"/>
                    </a:cubicBezTo>
                    <a:cubicBezTo>
                      <a:pt x="41" y="8"/>
                      <a:pt x="41" y="8"/>
                      <a:pt x="41" y="8"/>
                    </a:cubicBezTo>
                    <a:cubicBezTo>
                      <a:pt x="40" y="8"/>
                      <a:pt x="40" y="8"/>
                      <a:pt x="40" y="8"/>
                    </a:cubicBezTo>
                    <a:cubicBezTo>
                      <a:pt x="39" y="7"/>
                      <a:pt x="39" y="7"/>
                      <a:pt x="39" y="7"/>
                    </a:cubicBezTo>
                    <a:cubicBezTo>
                      <a:pt x="38" y="7"/>
                      <a:pt x="38" y="7"/>
                      <a:pt x="38" y="7"/>
                    </a:cubicBezTo>
                    <a:cubicBezTo>
                      <a:pt x="37" y="7"/>
                      <a:pt x="37" y="7"/>
                      <a:pt x="36" y="6"/>
                    </a:cubicBezTo>
                    <a:cubicBezTo>
                      <a:pt x="36" y="6"/>
                      <a:pt x="36" y="6"/>
                      <a:pt x="35" y="6"/>
                    </a:cubicBezTo>
                    <a:cubicBezTo>
                      <a:pt x="35" y="6"/>
                      <a:pt x="35" y="6"/>
                      <a:pt x="34" y="6"/>
                    </a:cubicBezTo>
                    <a:cubicBezTo>
                      <a:pt x="34" y="6"/>
                      <a:pt x="34" y="6"/>
                      <a:pt x="33" y="5"/>
                    </a:cubicBezTo>
                    <a:cubicBezTo>
                      <a:pt x="32" y="5"/>
                      <a:pt x="32" y="5"/>
                      <a:pt x="32" y="5"/>
                    </a:cubicBezTo>
                    <a:cubicBezTo>
                      <a:pt x="31" y="5"/>
                      <a:pt x="31" y="5"/>
                      <a:pt x="31" y="5"/>
                    </a:cubicBezTo>
                    <a:cubicBezTo>
                      <a:pt x="30" y="4"/>
                      <a:pt x="30" y="4"/>
                      <a:pt x="30" y="4"/>
                    </a:cubicBezTo>
                    <a:cubicBezTo>
                      <a:pt x="29" y="4"/>
                      <a:pt x="29" y="4"/>
                      <a:pt x="29" y="4"/>
                    </a:cubicBezTo>
                    <a:cubicBezTo>
                      <a:pt x="28" y="4"/>
                      <a:pt x="28" y="4"/>
                      <a:pt x="27" y="4"/>
                    </a:cubicBezTo>
                    <a:cubicBezTo>
                      <a:pt x="27" y="3"/>
                      <a:pt x="27" y="3"/>
                      <a:pt x="26" y="3"/>
                    </a:cubicBezTo>
                    <a:cubicBezTo>
                      <a:pt x="26" y="3"/>
                      <a:pt x="26" y="3"/>
                      <a:pt x="25" y="3"/>
                    </a:cubicBezTo>
                    <a:cubicBezTo>
                      <a:pt x="25" y="3"/>
                      <a:pt x="25" y="3"/>
                      <a:pt x="24" y="3"/>
                    </a:cubicBezTo>
                    <a:cubicBezTo>
                      <a:pt x="24" y="2"/>
                      <a:pt x="24" y="2"/>
                      <a:pt x="23" y="2"/>
                    </a:cubicBezTo>
                    <a:cubicBezTo>
                      <a:pt x="22" y="2"/>
                      <a:pt x="22" y="2"/>
                      <a:pt x="22" y="2"/>
                    </a:cubicBezTo>
                    <a:cubicBezTo>
                      <a:pt x="21" y="1"/>
                      <a:pt x="21" y="2"/>
                      <a:pt x="21" y="1"/>
                    </a:cubicBezTo>
                    <a:cubicBezTo>
                      <a:pt x="20" y="1"/>
                      <a:pt x="20" y="1"/>
                      <a:pt x="20" y="1"/>
                    </a:cubicBezTo>
                    <a:cubicBezTo>
                      <a:pt x="19" y="1"/>
                      <a:pt x="19" y="1"/>
                      <a:pt x="19" y="1"/>
                    </a:cubicBezTo>
                    <a:cubicBezTo>
                      <a:pt x="18" y="0"/>
                      <a:pt x="18" y="0"/>
                      <a:pt x="18" y="0"/>
                    </a:cubicBezTo>
                    <a:cubicBezTo>
                      <a:pt x="17" y="1"/>
                      <a:pt x="17" y="1"/>
                      <a:pt x="17" y="1"/>
                    </a:cubicBezTo>
                    <a:cubicBezTo>
                      <a:pt x="16" y="2"/>
                      <a:pt x="16" y="2"/>
                      <a:pt x="16" y="2"/>
                    </a:cubicBezTo>
                    <a:cubicBezTo>
                      <a:pt x="16" y="3"/>
                      <a:pt x="16" y="3"/>
                      <a:pt x="15" y="3"/>
                    </a:cubicBezTo>
                    <a:close/>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5" name="Freeform 391"/>
              <p:cNvSpPr>
                <a:spLocks/>
              </p:cNvSpPr>
              <p:nvPr/>
            </p:nvSpPr>
            <p:spPr bwMode="auto">
              <a:xfrm>
                <a:off x="2294" y="2678"/>
                <a:ext cx="286" cy="130"/>
              </a:xfrm>
              <a:custGeom>
                <a:avLst/>
                <a:gdLst>
                  <a:gd name="T0" fmla="*/ 4 w 202"/>
                  <a:gd name="T1" fmla="*/ 7 h 92"/>
                  <a:gd name="T2" fmla="*/ 9 w 202"/>
                  <a:gd name="T3" fmla="*/ 11 h 92"/>
                  <a:gd name="T4" fmla="*/ 15 w 202"/>
                  <a:gd name="T5" fmla="*/ 14 h 92"/>
                  <a:gd name="T6" fmla="*/ 22 w 202"/>
                  <a:gd name="T7" fmla="*/ 17 h 92"/>
                  <a:gd name="T8" fmla="*/ 28 w 202"/>
                  <a:gd name="T9" fmla="*/ 20 h 92"/>
                  <a:gd name="T10" fmla="*/ 35 w 202"/>
                  <a:gd name="T11" fmla="*/ 23 h 92"/>
                  <a:gd name="T12" fmla="*/ 41 w 202"/>
                  <a:gd name="T13" fmla="*/ 26 h 92"/>
                  <a:gd name="T14" fmla="*/ 47 w 202"/>
                  <a:gd name="T15" fmla="*/ 28 h 92"/>
                  <a:gd name="T16" fmla="*/ 54 w 202"/>
                  <a:gd name="T17" fmla="*/ 31 h 92"/>
                  <a:gd name="T18" fmla="*/ 60 w 202"/>
                  <a:gd name="T19" fmla="*/ 34 h 92"/>
                  <a:gd name="T20" fmla="*/ 67 w 202"/>
                  <a:gd name="T21" fmla="*/ 36 h 92"/>
                  <a:gd name="T22" fmla="*/ 74 w 202"/>
                  <a:gd name="T23" fmla="*/ 39 h 92"/>
                  <a:gd name="T24" fmla="*/ 80 w 202"/>
                  <a:gd name="T25" fmla="*/ 40 h 92"/>
                  <a:gd name="T26" fmla="*/ 86 w 202"/>
                  <a:gd name="T27" fmla="*/ 44 h 92"/>
                  <a:gd name="T28" fmla="*/ 93 w 202"/>
                  <a:gd name="T29" fmla="*/ 46 h 92"/>
                  <a:gd name="T30" fmla="*/ 99 w 202"/>
                  <a:gd name="T31" fmla="*/ 50 h 92"/>
                  <a:gd name="T32" fmla="*/ 106 w 202"/>
                  <a:gd name="T33" fmla="*/ 53 h 92"/>
                  <a:gd name="T34" fmla="*/ 112 w 202"/>
                  <a:gd name="T35" fmla="*/ 55 h 92"/>
                  <a:gd name="T36" fmla="*/ 119 w 202"/>
                  <a:gd name="T37" fmla="*/ 58 h 92"/>
                  <a:gd name="T38" fmla="*/ 125 w 202"/>
                  <a:gd name="T39" fmla="*/ 61 h 92"/>
                  <a:gd name="T40" fmla="*/ 131 w 202"/>
                  <a:gd name="T41" fmla="*/ 63 h 92"/>
                  <a:gd name="T42" fmla="*/ 138 w 202"/>
                  <a:gd name="T43" fmla="*/ 67 h 92"/>
                  <a:gd name="T44" fmla="*/ 145 w 202"/>
                  <a:gd name="T45" fmla="*/ 69 h 92"/>
                  <a:gd name="T46" fmla="*/ 151 w 202"/>
                  <a:gd name="T47" fmla="*/ 73 h 92"/>
                  <a:gd name="T48" fmla="*/ 158 w 202"/>
                  <a:gd name="T49" fmla="*/ 76 h 92"/>
                  <a:gd name="T50" fmla="*/ 164 w 202"/>
                  <a:gd name="T51" fmla="*/ 78 h 92"/>
                  <a:gd name="T52" fmla="*/ 171 w 202"/>
                  <a:gd name="T53" fmla="*/ 80 h 92"/>
                  <a:gd name="T54" fmla="*/ 178 w 202"/>
                  <a:gd name="T55" fmla="*/ 82 h 92"/>
                  <a:gd name="T56" fmla="*/ 185 w 202"/>
                  <a:gd name="T57" fmla="*/ 84 h 92"/>
                  <a:gd name="T58" fmla="*/ 191 w 202"/>
                  <a:gd name="T59" fmla="*/ 87 h 92"/>
                  <a:gd name="T60" fmla="*/ 198 w 202"/>
                  <a:gd name="T61" fmla="*/ 90 h 92"/>
                  <a:gd name="T62" fmla="*/ 200 w 202"/>
                  <a:gd name="T63" fmla="*/ 90 h 92"/>
                  <a:gd name="T64" fmla="*/ 198 w 202"/>
                  <a:gd name="T65" fmla="*/ 83 h 92"/>
                  <a:gd name="T66" fmla="*/ 195 w 202"/>
                  <a:gd name="T67" fmla="*/ 77 h 92"/>
                  <a:gd name="T68" fmla="*/ 190 w 202"/>
                  <a:gd name="T69" fmla="*/ 71 h 92"/>
                  <a:gd name="T70" fmla="*/ 183 w 202"/>
                  <a:gd name="T71" fmla="*/ 69 h 92"/>
                  <a:gd name="T72" fmla="*/ 177 w 202"/>
                  <a:gd name="T73" fmla="*/ 67 h 92"/>
                  <a:gd name="T74" fmla="*/ 170 w 202"/>
                  <a:gd name="T75" fmla="*/ 65 h 92"/>
                  <a:gd name="T76" fmla="*/ 163 w 202"/>
                  <a:gd name="T77" fmla="*/ 63 h 92"/>
                  <a:gd name="T78" fmla="*/ 157 w 202"/>
                  <a:gd name="T79" fmla="*/ 60 h 92"/>
                  <a:gd name="T80" fmla="*/ 150 w 202"/>
                  <a:gd name="T81" fmla="*/ 57 h 92"/>
                  <a:gd name="T82" fmla="*/ 143 w 202"/>
                  <a:gd name="T83" fmla="*/ 55 h 92"/>
                  <a:gd name="T84" fmla="*/ 137 w 202"/>
                  <a:gd name="T85" fmla="*/ 52 h 92"/>
                  <a:gd name="T86" fmla="*/ 130 w 202"/>
                  <a:gd name="T87" fmla="*/ 49 h 92"/>
                  <a:gd name="T88" fmla="*/ 124 w 202"/>
                  <a:gd name="T89" fmla="*/ 47 h 92"/>
                  <a:gd name="T90" fmla="*/ 117 w 202"/>
                  <a:gd name="T91" fmla="*/ 44 h 92"/>
                  <a:gd name="T92" fmla="*/ 110 w 202"/>
                  <a:gd name="T93" fmla="*/ 42 h 92"/>
                  <a:gd name="T94" fmla="*/ 104 w 202"/>
                  <a:gd name="T95" fmla="*/ 39 h 92"/>
                  <a:gd name="T96" fmla="*/ 97 w 202"/>
                  <a:gd name="T97" fmla="*/ 37 h 92"/>
                  <a:gd name="T98" fmla="*/ 91 w 202"/>
                  <a:gd name="T99" fmla="*/ 34 h 92"/>
                  <a:gd name="T100" fmla="*/ 84 w 202"/>
                  <a:gd name="T101" fmla="*/ 32 h 92"/>
                  <a:gd name="T102" fmla="*/ 77 w 202"/>
                  <a:gd name="T103" fmla="*/ 29 h 92"/>
                  <a:gd name="T104" fmla="*/ 70 w 202"/>
                  <a:gd name="T105" fmla="*/ 27 h 92"/>
                  <a:gd name="T106" fmla="*/ 64 w 202"/>
                  <a:gd name="T107" fmla="*/ 25 h 92"/>
                  <a:gd name="T108" fmla="*/ 57 w 202"/>
                  <a:gd name="T109" fmla="*/ 22 h 92"/>
                  <a:gd name="T110" fmla="*/ 51 w 202"/>
                  <a:gd name="T111" fmla="*/ 20 h 92"/>
                  <a:gd name="T112" fmla="*/ 44 w 202"/>
                  <a:gd name="T113" fmla="*/ 17 h 92"/>
                  <a:gd name="T114" fmla="*/ 38 w 202"/>
                  <a:gd name="T115" fmla="*/ 14 h 92"/>
                  <a:gd name="T116" fmla="*/ 31 w 202"/>
                  <a:gd name="T117" fmla="*/ 12 h 92"/>
                  <a:gd name="T118" fmla="*/ 24 w 202"/>
                  <a:gd name="T119" fmla="*/ 10 h 92"/>
                  <a:gd name="T120" fmla="*/ 18 w 202"/>
                  <a:gd name="T121" fmla="*/ 7 h 92"/>
                  <a:gd name="T122" fmla="*/ 12 w 202"/>
                  <a:gd name="T123" fmla="*/ 4 h 92"/>
                  <a:gd name="T124" fmla="*/ 5 w 202"/>
                  <a:gd name="T125"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92">
                    <a:moveTo>
                      <a:pt x="1" y="2"/>
                    </a:moveTo>
                    <a:cubicBezTo>
                      <a:pt x="1" y="2"/>
                      <a:pt x="1" y="3"/>
                      <a:pt x="2" y="3"/>
                    </a:cubicBezTo>
                    <a:cubicBezTo>
                      <a:pt x="2" y="4"/>
                      <a:pt x="2" y="4"/>
                      <a:pt x="2" y="4"/>
                    </a:cubicBezTo>
                    <a:cubicBezTo>
                      <a:pt x="2" y="5"/>
                      <a:pt x="2" y="5"/>
                      <a:pt x="2" y="5"/>
                    </a:cubicBezTo>
                    <a:cubicBezTo>
                      <a:pt x="2" y="6"/>
                      <a:pt x="3" y="6"/>
                      <a:pt x="3" y="6"/>
                    </a:cubicBezTo>
                    <a:cubicBezTo>
                      <a:pt x="4" y="7"/>
                      <a:pt x="4" y="7"/>
                      <a:pt x="4" y="7"/>
                    </a:cubicBezTo>
                    <a:cubicBezTo>
                      <a:pt x="4" y="8"/>
                      <a:pt x="3" y="8"/>
                      <a:pt x="4" y="8"/>
                    </a:cubicBezTo>
                    <a:cubicBezTo>
                      <a:pt x="4" y="9"/>
                      <a:pt x="4" y="8"/>
                      <a:pt x="5" y="9"/>
                    </a:cubicBezTo>
                    <a:cubicBezTo>
                      <a:pt x="5" y="9"/>
                      <a:pt x="6" y="9"/>
                      <a:pt x="6" y="9"/>
                    </a:cubicBezTo>
                    <a:cubicBezTo>
                      <a:pt x="7" y="9"/>
                      <a:pt x="6" y="10"/>
                      <a:pt x="7" y="10"/>
                    </a:cubicBezTo>
                    <a:cubicBezTo>
                      <a:pt x="7" y="11"/>
                      <a:pt x="8" y="10"/>
                      <a:pt x="8" y="11"/>
                    </a:cubicBezTo>
                    <a:cubicBezTo>
                      <a:pt x="8" y="11"/>
                      <a:pt x="9" y="11"/>
                      <a:pt x="9" y="11"/>
                    </a:cubicBezTo>
                    <a:cubicBezTo>
                      <a:pt x="9" y="11"/>
                      <a:pt x="9" y="12"/>
                      <a:pt x="10" y="12"/>
                    </a:cubicBezTo>
                    <a:cubicBezTo>
                      <a:pt x="10" y="12"/>
                      <a:pt x="11" y="13"/>
                      <a:pt x="11" y="13"/>
                    </a:cubicBezTo>
                    <a:cubicBezTo>
                      <a:pt x="11" y="13"/>
                      <a:pt x="12" y="12"/>
                      <a:pt x="12" y="12"/>
                    </a:cubicBezTo>
                    <a:cubicBezTo>
                      <a:pt x="13" y="13"/>
                      <a:pt x="13" y="13"/>
                      <a:pt x="13" y="13"/>
                    </a:cubicBezTo>
                    <a:cubicBezTo>
                      <a:pt x="14" y="13"/>
                      <a:pt x="14" y="13"/>
                      <a:pt x="14" y="14"/>
                    </a:cubicBezTo>
                    <a:cubicBezTo>
                      <a:pt x="15" y="14"/>
                      <a:pt x="15" y="14"/>
                      <a:pt x="15" y="14"/>
                    </a:cubicBezTo>
                    <a:cubicBezTo>
                      <a:pt x="16" y="15"/>
                      <a:pt x="16" y="15"/>
                      <a:pt x="16" y="15"/>
                    </a:cubicBezTo>
                    <a:cubicBezTo>
                      <a:pt x="17" y="15"/>
                      <a:pt x="17" y="15"/>
                      <a:pt x="18" y="15"/>
                    </a:cubicBezTo>
                    <a:cubicBezTo>
                      <a:pt x="18" y="15"/>
                      <a:pt x="18" y="16"/>
                      <a:pt x="18" y="16"/>
                    </a:cubicBezTo>
                    <a:cubicBezTo>
                      <a:pt x="19" y="16"/>
                      <a:pt x="19" y="17"/>
                      <a:pt x="19" y="17"/>
                    </a:cubicBezTo>
                    <a:cubicBezTo>
                      <a:pt x="20" y="17"/>
                      <a:pt x="20" y="17"/>
                      <a:pt x="20" y="17"/>
                    </a:cubicBezTo>
                    <a:cubicBezTo>
                      <a:pt x="21" y="17"/>
                      <a:pt x="21" y="17"/>
                      <a:pt x="22" y="17"/>
                    </a:cubicBezTo>
                    <a:cubicBezTo>
                      <a:pt x="22" y="17"/>
                      <a:pt x="22" y="17"/>
                      <a:pt x="23" y="18"/>
                    </a:cubicBezTo>
                    <a:cubicBezTo>
                      <a:pt x="23" y="18"/>
                      <a:pt x="24" y="18"/>
                      <a:pt x="24" y="18"/>
                    </a:cubicBezTo>
                    <a:cubicBezTo>
                      <a:pt x="24" y="18"/>
                      <a:pt x="24" y="19"/>
                      <a:pt x="25" y="19"/>
                    </a:cubicBezTo>
                    <a:cubicBezTo>
                      <a:pt x="25" y="19"/>
                      <a:pt x="26" y="19"/>
                      <a:pt x="26" y="19"/>
                    </a:cubicBezTo>
                    <a:cubicBezTo>
                      <a:pt x="26" y="19"/>
                      <a:pt x="26" y="20"/>
                      <a:pt x="27" y="20"/>
                    </a:cubicBezTo>
                    <a:cubicBezTo>
                      <a:pt x="27" y="20"/>
                      <a:pt x="28" y="20"/>
                      <a:pt x="28" y="20"/>
                    </a:cubicBezTo>
                    <a:cubicBezTo>
                      <a:pt x="29" y="20"/>
                      <a:pt x="29" y="21"/>
                      <a:pt x="29" y="21"/>
                    </a:cubicBezTo>
                    <a:cubicBezTo>
                      <a:pt x="29" y="21"/>
                      <a:pt x="30" y="21"/>
                      <a:pt x="30" y="21"/>
                    </a:cubicBezTo>
                    <a:cubicBezTo>
                      <a:pt x="31" y="21"/>
                      <a:pt x="31" y="22"/>
                      <a:pt x="31" y="22"/>
                    </a:cubicBezTo>
                    <a:cubicBezTo>
                      <a:pt x="32" y="22"/>
                      <a:pt x="32" y="23"/>
                      <a:pt x="32" y="23"/>
                    </a:cubicBezTo>
                    <a:cubicBezTo>
                      <a:pt x="33" y="23"/>
                      <a:pt x="33" y="22"/>
                      <a:pt x="34" y="22"/>
                    </a:cubicBezTo>
                    <a:cubicBezTo>
                      <a:pt x="34" y="23"/>
                      <a:pt x="34" y="23"/>
                      <a:pt x="35" y="23"/>
                    </a:cubicBezTo>
                    <a:cubicBezTo>
                      <a:pt x="35" y="23"/>
                      <a:pt x="36" y="23"/>
                      <a:pt x="36" y="23"/>
                    </a:cubicBezTo>
                    <a:cubicBezTo>
                      <a:pt x="36" y="23"/>
                      <a:pt x="36" y="24"/>
                      <a:pt x="37" y="24"/>
                    </a:cubicBezTo>
                    <a:cubicBezTo>
                      <a:pt x="37" y="25"/>
                      <a:pt x="38" y="24"/>
                      <a:pt x="38" y="24"/>
                    </a:cubicBezTo>
                    <a:cubicBezTo>
                      <a:pt x="38" y="24"/>
                      <a:pt x="38" y="25"/>
                      <a:pt x="39" y="25"/>
                    </a:cubicBezTo>
                    <a:cubicBezTo>
                      <a:pt x="39" y="25"/>
                      <a:pt x="40" y="25"/>
                      <a:pt x="40" y="25"/>
                    </a:cubicBezTo>
                    <a:cubicBezTo>
                      <a:pt x="40" y="26"/>
                      <a:pt x="41" y="26"/>
                      <a:pt x="41" y="26"/>
                    </a:cubicBezTo>
                    <a:cubicBezTo>
                      <a:pt x="41" y="26"/>
                      <a:pt x="42" y="27"/>
                      <a:pt x="42" y="27"/>
                    </a:cubicBezTo>
                    <a:cubicBezTo>
                      <a:pt x="42" y="27"/>
                      <a:pt x="43" y="26"/>
                      <a:pt x="43" y="26"/>
                    </a:cubicBezTo>
                    <a:cubicBezTo>
                      <a:pt x="44" y="26"/>
                      <a:pt x="44" y="28"/>
                      <a:pt x="44" y="28"/>
                    </a:cubicBezTo>
                    <a:cubicBezTo>
                      <a:pt x="44" y="28"/>
                      <a:pt x="45" y="27"/>
                      <a:pt x="45" y="27"/>
                    </a:cubicBezTo>
                    <a:cubicBezTo>
                      <a:pt x="46" y="27"/>
                      <a:pt x="46" y="28"/>
                      <a:pt x="46" y="28"/>
                    </a:cubicBezTo>
                    <a:cubicBezTo>
                      <a:pt x="46" y="29"/>
                      <a:pt x="47" y="28"/>
                      <a:pt x="47" y="28"/>
                    </a:cubicBezTo>
                    <a:cubicBezTo>
                      <a:pt x="48" y="28"/>
                      <a:pt x="48" y="29"/>
                      <a:pt x="48" y="29"/>
                    </a:cubicBezTo>
                    <a:cubicBezTo>
                      <a:pt x="48" y="29"/>
                      <a:pt x="49" y="29"/>
                      <a:pt x="49" y="29"/>
                    </a:cubicBezTo>
                    <a:cubicBezTo>
                      <a:pt x="50" y="29"/>
                      <a:pt x="50" y="29"/>
                      <a:pt x="50" y="30"/>
                    </a:cubicBezTo>
                    <a:cubicBezTo>
                      <a:pt x="51" y="30"/>
                      <a:pt x="51" y="30"/>
                      <a:pt x="51" y="30"/>
                    </a:cubicBezTo>
                    <a:cubicBezTo>
                      <a:pt x="52" y="31"/>
                      <a:pt x="52" y="30"/>
                      <a:pt x="53" y="30"/>
                    </a:cubicBezTo>
                    <a:cubicBezTo>
                      <a:pt x="53" y="30"/>
                      <a:pt x="53" y="31"/>
                      <a:pt x="54" y="31"/>
                    </a:cubicBezTo>
                    <a:cubicBezTo>
                      <a:pt x="54" y="31"/>
                      <a:pt x="54" y="31"/>
                      <a:pt x="55" y="31"/>
                    </a:cubicBezTo>
                    <a:cubicBezTo>
                      <a:pt x="55" y="31"/>
                      <a:pt x="56" y="31"/>
                      <a:pt x="56" y="32"/>
                    </a:cubicBezTo>
                    <a:cubicBezTo>
                      <a:pt x="56" y="32"/>
                      <a:pt x="57" y="32"/>
                      <a:pt x="57" y="32"/>
                    </a:cubicBezTo>
                    <a:cubicBezTo>
                      <a:pt x="58" y="32"/>
                      <a:pt x="58" y="33"/>
                      <a:pt x="58" y="33"/>
                    </a:cubicBezTo>
                    <a:cubicBezTo>
                      <a:pt x="58" y="33"/>
                      <a:pt x="59" y="33"/>
                      <a:pt x="59" y="33"/>
                    </a:cubicBezTo>
                    <a:cubicBezTo>
                      <a:pt x="60" y="33"/>
                      <a:pt x="60" y="34"/>
                      <a:pt x="60" y="34"/>
                    </a:cubicBezTo>
                    <a:cubicBezTo>
                      <a:pt x="61" y="34"/>
                      <a:pt x="61" y="33"/>
                      <a:pt x="62" y="33"/>
                    </a:cubicBezTo>
                    <a:cubicBezTo>
                      <a:pt x="62" y="34"/>
                      <a:pt x="62" y="35"/>
                      <a:pt x="63" y="35"/>
                    </a:cubicBezTo>
                    <a:cubicBezTo>
                      <a:pt x="63" y="35"/>
                      <a:pt x="64" y="34"/>
                      <a:pt x="64" y="34"/>
                    </a:cubicBezTo>
                    <a:cubicBezTo>
                      <a:pt x="64" y="35"/>
                      <a:pt x="65" y="35"/>
                      <a:pt x="65" y="35"/>
                    </a:cubicBezTo>
                    <a:cubicBezTo>
                      <a:pt x="65" y="35"/>
                      <a:pt x="66" y="35"/>
                      <a:pt x="66" y="35"/>
                    </a:cubicBezTo>
                    <a:cubicBezTo>
                      <a:pt x="67" y="35"/>
                      <a:pt x="67" y="36"/>
                      <a:pt x="67" y="36"/>
                    </a:cubicBezTo>
                    <a:cubicBezTo>
                      <a:pt x="67" y="36"/>
                      <a:pt x="68" y="36"/>
                      <a:pt x="68" y="36"/>
                    </a:cubicBezTo>
                    <a:cubicBezTo>
                      <a:pt x="69" y="36"/>
                      <a:pt x="69" y="37"/>
                      <a:pt x="69" y="37"/>
                    </a:cubicBezTo>
                    <a:cubicBezTo>
                      <a:pt x="70" y="37"/>
                      <a:pt x="70" y="37"/>
                      <a:pt x="70" y="38"/>
                    </a:cubicBezTo>
                    <a:cubicBezTo>
                      <a:pt x="71" y="38"/>
                      <a:pt x="72" y="37"/>
                      <a:pt x="72" y="37"/>
                    </a:cubicBezTo>
                    <a:cubicBezTo>
                      <a:pt x="72" y="37"/>
                      <a:pt x="72" y="38"/>
                      <a:pt x="73" y="38"/>
                    </a:cubicBezTo>
                    <a:cubicBezTo>
                      <a:pt x="73" y="38"/>
                      <a:pt x="73" y="38"/>
                      <a:pt x="74" y="39"/>
                    </a:cubicBezTo>
                    <a:cubicBezTo>
                      <a:pt x="74" y="39"/>
                      <a:pt x="75" y="38"/>
                      <a:pt x="75" y="38"/>
                    </a:cubicBezTo>
                    <a:cubicBezTo>
                      <a:pt x="76" y="38"/>
                      <a:pt x="76" y="39"/>
                      <a:pt x="76" y="39"/>
                    </a:cubicBezTo>
                    <a:cubicBezTo>
                      <a:pt x="77" y="39"/>
                      <a:pt x="77" y="40"/>
                      <a:pt x="77" y="40"/>
                    </a:cubicBezTo>
                    <a:cubicBezTo>
                      <a:pt x="77" y="40"/>
                      <a:pt x="78" y="40"/>
                      <a:pt x="78" y="40"/>
                    </a:cubicBezTo>
                    <a:cubicBezTo>
                      <a:pt x="78" y="40"/>
                      <a:pt x="79" y="40"/>
                      <a:pt x="79" y="40"/>
                    </a:cubicBezTo>
                    <a:cubicBezTo>
                      <a:pt x="80" y="40"/>
                      <a:pt x="80" y="40"/>
                      <a:pt x="80" y="40"/>
                    </a:cubicBezTo>
                    <a:cubicBezTo>
                      <a:pt x="81" y="40"/>
                      <a:pt x="81" y="41"/>
                      <a:pt x="81" y="41"/>
                    </a:cubicBezTo>
                    <a:cubicBezTo>
                      <a:pt x="82" y="41"/>
                      <a:pt x="82" y="42"/>
                      <a:pt x="82" y="42"/>
                    </a:cubicBezTo>
                    <a:cubicBezTo>
                      <a:pt x="82" y="42"/>
                      <a:pt x="82" y="42"/>
                      <a:pt x="83" y="42"/>
                    </a:cubicBezTo>
                    <a:cubicBezTo>
                      <a:pt x="83" y="43"/>
                      <a:pt x="84" y="43"/>
                      <a:pt x="84" y="43"/>
                    </a:cubicBezTo>
                    <a:cubicBezTo>
                      <a:pt x="84" y="43"/>
                      <a:pt x="85" y="43"/>
                      <a:pt x="85" y="43"/>
                    </a:cubicBezTo>
                    <a:cubicBezTo>
                      <a:pt x="86" y="43"/>
                      <a:pt x="86" y="44"/>
                      <a:pt x="86" y="44"/>
                    </a:cubicBezTo>
                    <a:cubicBezTo>
                      <a:pt x="87" y="44"/>
                      <a:pt x="87" y="44"/>
                      <a:pt x="87" y="45"/>
                    </a:cubicBezTo>
                    <a:cubicBezTo>
                      <a:pt x="88" y="45"/>
                      <a:pt x="88" y="45"/>
                      <a:pt x="89" y="45"/>
                    </a:cubicBezTo>
                    <a:cubicBezTo>
                      <a:pt x="89" y="45"/>
                      <a:pt x="89" y="45"/>
                      <a:pt x="90" y="45"/>
                    </a:cubicBezTo>
                    <a:cubicBezTo>
                      <a:pt x="90" y="46"/>
                      <a:pt x="91" y="45"/>
                      <a:pt x="91" y="45"/>
                    </a:cubicBezTo>
                    <a:cubicBezTo>
                      <a:pt x="91" y="46"/>
                      <a:pt x="92" y="46"/>
                      <a:pt x="92" y="46"/>
                    </a:cubicBezTo>
                    <a:cubicBezTo>
                      <a:pt x="92" y="46"/>
                      <a:pt x="93" y="46"/>
                      <a:pt x="93" y="46"/>
                    </a:cubicBezTo>
                    <a:cubicBezTo>
                      <a:pt x="94" y="47"/>
                      <a:pt x="94" y="47"/>
                      <a:pt x="94" y="48"/>
                    </a:cubicBezTo>
                    <a:cubicBezTo>
                      <a:pt x="94" y="48"/>
                      <a:pt x="95" y="47"/>
                      <a:pt x="95" y="47"/>
                    </a:cubicBezTo>
                    <a:cubicBezTo>
                      <a:pt x="96" y="48"/>
                      <a:pt x="96" y="48"/>
                      <a:pt x="96" y="49"/>
                    </a:cubicBezTo>
                    <a:cubicBezTo>
                      <a:pt x="96" y="49"/>
                      <a:pt x="97" y="49"/>
                      <a:pt x="97" y="49"/>
                    </a:cubicBezTo>
                    <a:cubicBezTo>
                      <a:pt x="98" y="49"/>
                      <a:pt x="98" y="49"/>
                      <a:pt x="99" y="49"/>
                    </a:cubicBezTo>
                    <a:cubicBezTo>
                      <a:pt x="99" y="49"/>
                      <a:pt x="99" y="50"/>
                      <a:pt x="99" y="50"/>
                    </a:cubicBezTo>
                    <a:cubicBezTo>
                      <a:pt x="100" y="50"/>
                      <a:pt x="100" y="50"/>
                      <a:pt x="101" y="50"/>
                    </a:cubicBezTo>
                    <a:cubicBezTo>
                      <a:pt x="101" y="50"/>
                      <a:pt x="101" y="51"/>
                      <a:pt x="102" y="51"/>
                    </a:cubicBezTo>
                    <a:cubicBezTo>
                      <a:pt x="102" y="51"/>
                      <a:pt x="103" y="51"/>
                      <a:pt x="103" y="51"/>
                    </a:cubicBezTo>
                    <a:cubicBezTo>
                      <a:pt x="103" y="51"/>
                      <a:pt x="103" y="52"/>
                      <a:pt x="104" y="52"/>
                    </a:cubicBezTo>
                    <a:cubicBezTo>
                      <a:pt x="104" y="52"/>
                      <a:pt x="105" y="52"/>
                      <a:pt x="105" y="52"/>
                    </a:cubicBezTo>
                    <a:cubicBezTo>
                      <a:pt x="105" y="52"/>
                      <a:pt x="106" y="53"/>
                      <a:pt x="106" y="53"/>
                    </a:cubicBezTo>
                    <a:cubicBezTo>
                      <a:pt x="106" y="53"/>
                      <a:pt x="107" y="53"/>
                      <a:pt x="107" y="53"/>
                    </a:cubicBezTo>
                    <a:cubicBezTo>
                      <a:pt x="107" y="53"/>
                      <a:pt x="108" y="53"/>
                      <a:pt x="108" y="54"/>
                    </a:cubicBezTo>
                    <a:cubicBezTo>
                      <a:pt x="108" y="54"/>
                      <a:pt x="109" y="54"/>
                      <a:pt x="109" y="54"/>
                    </a:cubicBezTo>
                    <a:cubicBezTo>
                      <a:pt x="109" y="54"/>
                      <a:pt x="110" y="54"/>
                      <a:pt x="110" y="55"/>
                    </a:cubicBezTo>
                    <a:cubicBezTo>
                      <a:pt x="111" y="55"/>
                      <a:pt x="111" y="54"/>
                      <a:pt x="111" y="55"/>
                    </a:cubicBezTo>
                    <a:cubicBezTo>
                      <a:pt x="112" y="55"/>
                      <a:pt x="111" y="55"/>
                      <a:pt x="112" y="55"/>
                    </a:cubicBezTo>
                    <a:cubicBezTo>
                      <a:pt x="112" y="55"/>
                      <a:pt x="113" y="56"/>
                      <a:pt x="113" y="56"/>
                    </a:cubicBezTo>
                    <a:cubicBezTo>
                      <a:pt x="113" y="56"/>
                      <a:pt x="114" y="56"/>
                      <a:pt x="114" y="57"/>
                    </a:cubicBezTo>
                    <a:cubicBezTo>
                      <a:pt x="114" y="57"/>
                      <a:pt x="115" y="57"/>
                      <a:pt x="115" y="57"/>
                    </a:cubicBezTo>
                    <a:cubicBezTo>
                      <a:pt x="116" y="57"/>
                      <a:pt x="116" y="58"/>
                      <a:pt x="116" y="58"/>
                    </a:cubicBezTo>
                    <a:cubicBezTo>
                      <a:pt x="116" y="58"/>
                      <a:pt x="117" y="57"/>
                      <a:pt x="118" y="57"/>
                    </a:cubicBezTo>
                    <a:cubicBezTo>
                      <a:pt x="118" y="58"/>
                      <a:pt x="118" y="58"/>
                      <a:pt x="119" y="58"/>
                    </a:cubicBezTo>
                    <a:cubicBezTo>
                      <a:pt x="119" y="58"/>
                      <a:pt x="119" y="58"/>
                      <a:pt x="120" y="58"/>
                    </a:cubicBezTo>
                    <a:cubicBezTo>
                      <a:pt x="120" y="58"/>
                      <a:pt x="121" y="58"/>
                      <a:pt x="121" y="59"/>
                    </a:cubicBezTo>
                    <a:cubicBezTo>
                      <a:pt x="121" y="59"/>
                      <a:pt x="122" y="59"/>
                      <a:pt x="122" y="59"/>
                    </a:cubicBezTo>
                    <a:cubicBezTo>
                      <a:pt x="122" y="59"/>
                      <a:pt x="123" y="60"/>
                      <a:pt x="123" y="60"/>
                    </a:cubicBezTo>
                    <a:cubicBezTo>
                      <a:pt x="123" y="60"/>
                      <a:pt x="124" y="60"/>
                      <a:pt x="124" y="60"/>
                    </a:cubicBezTo>
                    <a:cubicBezTo>
                      <a:pt x="125" y="60"/>
                      <a:pt x="125" y="61"/>
                      <a:pt x="125" y="61"/>
                    </a:cubicBezTo>
                    <a:cubicBezTo>
                      <a:pt x="125" y="61"/>
                      <a:pt x="126" y="61"/>
                      <a:pt x="126" y="61"/>
                    </a:cubicBezTo>
                    <a:cubicBezTo>
                      <a:pt x="127" y="62"/>
                      <a:pt x="127" y="61"/>
                      <a:pt x="127" y="61"/>
                    </a:cubicBezTo>
                    <a:cubicBezTo>
                      <a:pt x="128" y="61"/>
                      <a:pt x="128" y="62"/>
                      <a:pt x="128" y="62"/>
                    </a:cubicBezTo>
                    <a:cubicBezTo>
                      <a:pt x="129" y="63"/>
                      <a:pt x="129" y="62"/>
                      <a:pt x="129" y="62"/>
                    </a:cubicBezTo>
                    <a:cubicBezTo>
                      <a:pt x="130" y="62"/>
                      <a:pt x="130" y="63"/>
                      <a:pt x="130" y="63"/>
                    </a:cubicBezTo>
                    <a:cubicBezTo>
                      <a:pt x="131" y="64"/>
                      <a:pt x="131" y="63"/>
                      <a:pt x="131" y="63"/>
                    </a:cubicBezTo>
                    <a:cubicBezTo>
                      <a:pt x="132" y="63"/>
                      <a:pt x="132" y="64"/>
                      <a:pt x="132" y="64"/>
                    </a:cubicBezTo>
                    <a:cubicBezTo>
                      <a:pt x="133" y="64"/>
                      <a:pt x="133" y="65"/>
                      <a:pt x="133" y="65"/>
                    </a:cubicBezTo>
                    <a:cubicBezTo>
                      <a:pt x="134" y="65"/>
                      <a:pt x="134" y="65"/>
                      <a:pt x="135" y="65"/>
                    </a:cubicBezTo>
                    <a:cubicBezTo>
                      <a:pt x="135" y="65"/>
                      <a:pt x="135" y="66"/>
                      <a:pt x="136" y="66"/>
                    </a:cubicBezTo>
                    <a:cubicBezTo>
                      <a:pt x="136" y="66"/>
                      <a:pt x="136" y="67"/>
                      <a:pt x="136" y="67"/>
                    </a:cubicBezTo>
                    <a:cubicBezTo>
                      <a:pt x="137" y="67"/>
                      <a:pt x="137" y="67"/>
                      <a:pt x="138" y="67"/>
                    </a:cubicBezTo>
                    <a:cubicBezTo>
                      <a:pt x="138" y="67"/>
                      <a:pt x="139" y="67"/>
                      <a:pt x="139" y="67"/>
                    </a:cubicBezTo>
                    <a:cubicBezTo>
                      <a:pt x="139" y="67"/>
                      <a:pt x="140" y="67"/>
                      <a:pt x="140" y="67"/>
                    </a:cubicBezTo>
                    <a:cubicBezTo>
                      <a:pt x="141" y="68"/>
                      <a:pt x="141" y="68"/>
                      <a:pt x="141" y="68"/>
                    </a:cubicBezTo>
                    <a:cubicBezTo>
                      <a:pt x="142" y="68"/>
                      <a:pt x="142" y="69"/>
                      <a:pt x="142" y="69"/>
                    </a:cubicBezTo>
                    <a:cubicBezTo>
                      <a:pt x="142" y="69"/>
                      <a:pt x="143" y="69"/>
                      <a:pt x="143" y="69"/>
                    </a:cubicBezTo>
                    <a:cubicBezTo>
                      <a:pt x="144" y="70"/>
                      <a:pt x="144" y="69"/>
                      <a:pt x="145" y="69"/>
                    </a:cubicBezTo>
                    <a:cubicBezTo>
                      <a:pt x="145" y="70"/>
                      <a:pt x="145" y="70"/>
                      <a:pt x="145" y="71"/>
                    </a:cubicBezTo>
                    <a:cubicBezTo>
                      <a:pt x="146" y="71"/>
                      <a:pt x="146" y="71"/>
                      <a:pt x="146" y="71"/>
                    </a:cubicBezTo>
                    <a:cubicBezTo>
                      <a:pt x="147" y="71"/>
                      <a:pt x="147" y="71"/>
                      <a:pt x="148" y="71"/>
                    </a:cubicBezTo>
                    <a:cubicBezTo>
                      <a:pt x="148" y="71"/>
                      <a:pt x="149" y="71"/>
                      <a:pt x="149" y="71"/>
                    </a:cubicBezTo>
                    <a:cubicBezTo>
                      <a:pt x="149" y="72"/>
                      <a:pt x="149" y="72"/>
                      <a:pt x="150" y="73"/>
                    </a:cubicBezTo>
                    <a:cubicBezTo>
                      <a:pt x="150" y="73"/>
                      <a:pt x="151" y="73"/>
                      <a:pt x="151" y="73"/>
                    </a:cubicBezTo>
                    <a:cubicBezTo>
                      <a:pt x="151" y="73"/>
                      <a:pt x="152" y="73"/>
                      <a:pt x="152" y="73"/>
                    </a:cubicBezTo>
                    <a:cubicBezTo>
                      <a:pt x="153" y="73"/>
                      <a:pt x="153" y="74"/>
                      <a:pt x="153" y="74"/>
                    </a:cubicBezTo>
                    <a:cubicBezTo>
                      <a:pt x="154" y="74"/>
                      <a:pt x="154" y="74"/>
                      <a:pt x="154" y="74"/>
                    </a:cubicBezTo>
                    <a:cubicBezTo>
                      <a:pt x="155" y="74"/>
                      <a:pt x="155" y="75"/>
                      <a:pt x="155" y="75"/>
                    </a:cubicBezTo>
                    <a:cubicBezTo>
                      <a:pt x="156" y="75"/>
                      <a:pt x="156" y="74"/>
                      <a:pt x="157" y="75"/>
                    </a:cubicBezTo>
                    <a:cubicBezTo>
                      <a:pt x="157" y="75"/>
                      <a:pt x="157" y="76"/>
                      <a:pt x="158" y="76"/>
                    </a:cubicBezTo>
                    <a:cubicBezTo>
                      <a:pt x="158" y="76"/>
                      <a:pt x="159" y="75"/>
                      <a:pt x="159" y="75"/>
                    </a:cubicBezTo>
                    <a:cubicBezTo>
                      <a:pt x="159" y="76"/>
                      <a:pt x="160" y="76"/>
                      <a:pt x="160" y="76"/>
                    </a:cubicBezTo>
                    <a:cubicBezTo>
                      <a:pt x="160" y="76"/>
                      <a:pt x="161" y="76"/>
                      <a:pt x="161" y="76"/>
                    </a:cubicBezTo>
                    <a:cubicBezTo>
                      <a:pt x="161" y="77"/>
                      <a:pt x="162" y="77"/>
                      <a:pt x="162" y="77"/>
                    </a:cubicBezTo>
                    <a:cubicBezTo>
                      <a:pt x="162" y="77"/>
                      <a:pt x="163" y="77"/>
                      <a:pt x="163" y="77"/>
                    </a:cubicBezTo>
                    <a:cubicBezTo>
                      <a:pt x="164" y="77"/>
                      <a:pt x="164" y="78"/>
                      <a:pt x="164" y="78"/>
                    </a:cubicBezTo>
                    <a:cubicBezTo>
                      <a:pt x="164" y="79"/>
                      <a:pt x="165" y="78"/>
                      <a:pt x="165" y="78"/>
                    </a:cubicBezTo>
                    <a:cubicBezTo>
                      <a:pt x="166" y="78"/>
                      <a:pt x="165" y="78"/>
                      <a:pt x="166" y="78"/>
                    </a:cubicBezTo>
                    <a:cubicBezTo>
                      <a:pt x="166" y="78"/>
                      <a:pt x="167" y="79"/>
                      <a:pt x="167" y="79"/>
                    </a:cubicBezTo>
                    <a:cubicBezTo>
                      <a:pt x="167" y="80"/>
                      <a:pt x="168" y="79"/>
                      <a:pt x="169" y="79"/>
                    </a:cubicBezTo>
                    <a:cubicBezTo>
                      <a:pt x="169" y="79"/>
                      <a:pt x="169" y="80"/>
                      <a:pt x="169" y="80"/>
                    </a:cubicBezTo>
                    <a:cubicBezTo>
                      <a:pt x="170" y="80"/>
                      <a:pt x="170" y="80"/>
                      <a:pt x="171" y="80"/>
                    </a:cubicBezTo>
                    <a:cubicBezTo>
                      <a:pt x="171" y="81"/>
                      <a:pt x="172" y="80"/>
                      <a:pt x="172" y="80"/>
                    </a:cubicBezTo>
                    <a:cubicBezTo>
                      <a:pt x="172" y="80"/>
                      <a:pt x="173" y="81"/>
                      <a:pt x="173" y="81"/>
                    </a:cubicBezTo>
                    <a:cubicBezTo>
                      <a:pt x="174" y="81"/>
                      <a:pt x="174" y="82"/>
                      <a:pt x="174" y="82"/>
                    </a:cubicBezTo>
                    <a:cubicBezTo>
                      <a:pt x="174" y="82"/>
                      <a:pt x="175" y="81"/>
                      <a:pt x="176" y="81"/>
                    </a:cubicBezTo>
                    <a:cubicBezTo>
                      <a:pt x="176" y="81"/>
                      <a:pt x="176" y="82"/>
                      <a:pt x="176" y="82"/>
                    </a:cubicBezTo>
                    <a:cubicBezTo>
                      <a:pt x="177" y="83"/>
                      <a:pt x="177" y="82"/>
                      <a:pt x="178" y="82"/>
                    </a:cubicBezTo>
                    <a:cubicBezTo>
                      <a:pt x="178" y="82"/>
                      <a:pt x="178" y="83"/>
                      <a:pt x="179" y="83"/>
                    </a:cubicBezTo>
                    <a:cubicBezTo>
                      <a:pt x="179" y="83"/>
                      <a:pt x="180" y="83"/>
                      <a:pt x="180" y="83"/>
                    </a:cubicBezTo>
                    <a:cubicBezTo>
                      <a:pt x="181" y="83"/>
                      <a:pt x="181" y="83"/>
                      <a:pt x="181" y="84"/>
                    </a:cubicBezTo>
                    <a:cubicBezTo>
                      <a:pt x="182" y="84"/>
                      <a:pt x="182" y="83"/>
                      <a:pt x="182" y="84"/>
                    </a:cubicBezTo>
                    <a:cubicBezTo>
                      <a:pt x="183" y="84"/>
                      <a:pt x="183" y="84"/>
                      <a:pt x="184" y="84"/>
                    </a:cubicBezTo>
                    <a:cubicBezTo>
                      <a:pt x="184" y="84"/>
                      <a:pt x="184" y="84"/>
                      <a:pt x="185" y="84"/>
                    </a:cubicBezTo>
                    <a:cubicBezTo>
                      <a:pt x="185" y="84"/>
                      <a:pt x="185" y="85"/>
                      <a:pt x="186" y="85"/>
                    </a:cubicBezTo>
                    <a:cubicBezTo>
                      <a:pt x="186" y="85"/>
                      <a:pt x="186" y="86"/>
                      <a:pt x="187" y="86"/>
                    </a:cubicBezTo>
                    <a:cubicBezTo>
                      <a:pt x="187" y="86"/>
                      <a:pt x="188" y="86"/>
                      <a:pt x="188" y="86"/>
                    </a:cubicBezTo>
                    <a:cubicBezTo>
                      <a:pt x="188" y="86"/>
                      <a:pt x="188" y="86"/>
                      <a:pt x="189" y="87"/>
                    </a:cubicBezTo>
                    <a:cubicBezTo>
                      <a:pt x="189" y="87"/>
                      <a:pt x="189" y="87"/>
                      <a:pt x="190" y="87"/>
                    </a:cubicBezTo>
                    <a:cubicBezTo>
                      <a:pt x="190" y="87"/>
                      <a:pt x="191" y="87"/>
                      <a:pt x="191" y="87"/>
                    </a:cubicBezTo>
                    <a:cubicBezTo>
                      <a:pt x="191" y="87"/>
                      <a:pt x="191" y="87"/>
                      <a:pt x="192" y="88"/>
                    </a:cubicBezTo>
                    <a:cubicBezTo>
                      <a:pt x="192" y="88"/>
                      <a:pt x="193" y="87"/>
                      <a:pt x="193" y="87"/>
                    </a:cubicBezTo>
                    <a:cubicBezTo>
                      <a:pt x="194" y="88"/>
                      <a:pt x="194" y="89"/>
                      <a:pt x="194" y="89"/>
                    </a:cubicBezTo>
                    <a:cubicBezTo>
                      <a:pt x="194" y="89"/>
                      <a:pt x="195" y="89"/>
                      <a:pt x="195" y="89"/>
                    </a:cubicBezTo>
                    <a:cubicBezTo>
                      <a:pt x="195" y="90"/>
                      <a:pt x="196" y="89"/>
                      <a:pt x="196" y="90"/>
                    </a:cubicBezTo>
                    <a:cubicBezTo>
                      <a:pt x="197" y="90"/>
                      <a:pt x="197" y="89"/>
                      <a:pt x="198" y="90"/>
                    </a:cubicBezTo>
                    <a:cubicBezTo>
                      <a:pt x="198" y="90"/>
                      <a:pt x="199" y="90"/>
                      <a:pt x="199" y="90"/>
                    </a:cubicBezTo>
                    <a:cubicBezTo>
                      <a:pt x="199" y="90"/>
                      <a:pt x="199" y="91"/>
                      <a:pt x="200" y="91"/>
                    </a:cubicBezTo>
                    <a:cubicBezTo>
                      <a:pt x="200" y="91"/>
                      <a:pt x="201" y="91"/>
                      <a:pt x="201" y="91"/>
                    </a:cubicBezTo>
                    <a:cubicBezTo>
                      <a:pt x="202" y="91"/>
                      <a:pt x="202" y="92"/>
                      <a:pt x="202" y="92"/>
                    </a:cubicBezTo>
                    <a:cubicBezTo>
                      <a:pt x="201" y="91"/>
                      <a:pt x="201" y="92"/>
                      <a:pt x="201" y="91"/>
                    </a:cubicBezTo>
                    <a:cubicBezTo>
                      <a:pt x="200" y="90"/>
                      <a:pt x="201" y="90"/>
                      <a:pt x="200" y="90"/>
                    </a:cubicBezTo>
                    <a:cubicBezTo>
                      <a:pt x="200" y="89"/>
                      <a:pt x="201" y="89"/>
                      <a:pt x="200" y="88"/>
                    </a:cubicBezTo>
                    <a:cubicBezTo>
                      <a:pt x="200" y="88"/>
                      <a:pt x="200" y="88"/>
                      <a:pt x="200" y="87"/>
                    </a:cubicBezTo>
                    <a:cubicBezTo>
                      <a:pt x="200" y="87"/>
                      <a:pt x="199" y="87"/>
                      <a:pt x="199" y="86"/>
                    </a:cubicBezTo>
                    <a:cubicBezTo>
                      <a:pt x="199" y="86"/>
                      <a:pt x="199" y="86"/>
                      <a:pt x="199" y="85"/>
                    </a:cubicBezTo>
                    <a:cubicBezTo>
                      <a:pt x="198" y="85"/>
                      <a:pt x="198" y="85"/>
                      <a:pt x="198" y="84"/>
                    </a:cubicBezTo>
                    <a:cubicBezTo>
                      <a:pt x="198" y="84"/>
                      <a:pt x="198" y="83"/>
                      <a:pt x="198" y="83"/>
                    </a:cubicBezTo>
                    <a:cubicBezTo>
                      <a:pt x="198" y="82"/>
                      <a:pt x="197" y="83"/>
                      <a:pt x="197" y="82"/>
                    </a:cubicBezTo>
                    <a:cubicBezTo>
                      <a:pt x="197" y="82"/>
                      <a:pt x="197" y="81"/>
                      <a:pt x="197" y="81"/>
                    </a:cubicBezTo>
                    <a:cubicBezTo>
                      <a:pt x="197" y="80"/>
                      <a:pt x="197" y="80"/>
                      <a:pt x="196" y="80"/>
                    </a:cubicBezTo>
                    <a:cubicBezTo>
                      <a:pt x="196" y="79"/>
                      <a:pt x="196" y="79"/>
                      <a:pt x="196" y="79"/>
                    </a:cubicBezTo>
                    <a:cubicBezTo>
                      <a:pt x="196" y="78"/>
                      <a:pt x="196" y="78"/>
                      <a:pt x="196" y="77"/>
                    </a:cubicBezTo>
                    <a:cubicBezTo>
                      <a:pt x="195" y="77"/>
                      <a:pt x="195" y="77"/>
                      <a:pt x="195" y="77"/>
                    </a:cubicBezTo>
                    <a:cubicBezTo>
                      <a:pt x="195" y="76"/>
                      <a:pt x="194" y="76"/>
                      <a:pt x="194" y="76"/>
                    </a:cubicBezTo>
                    <a:cubicBezTo>
                      <a:pt x="194" y="75"/>
                      <a:pt x="193" y="75"/>
                      <a:pt x="193" y="75"/>
                    </a:cubicBezTo>
                    <a:cubicBezTo>
                      <a:pt x="193" y="74"/>
                      <a:pt x="194" y="74"/>
                      <a:pt x="193" y="73"/>
                    </a:cubicBezTo>
                    <a:cubicBezTo>
                      <a:pt x="193" y="73"/>
                      <a:pt x="193" y="73"/>
                      <a:pt x="192" y="73"/>
                    </a:cubicBezTo>
                    <a:cubicBezTo>
                      <a:pt x="192" y="73"/>
                      <a:pt x="192" y="73"/>
                      <a:pt x="191" y="73"/>
                    </a:cubicBezTo>
                    <a:cubicBezTo>
                      <a:pt x="191" y="73"/>
                      <a:pt x="191" y="72"/>
                      <a:pt x="190" y="71"/>
                    </a:cubicBezTo>
                    <a:cubicBezTo>
                      <a:pt x="190" y="71"/>
                      <a:pt x="190" y="71"/>
                      <a:pt x="189" y="71"/>
                    </a:cubicBezTo>
                    <a:cubicBezTo>
                      <a:pt x="189" y="71"/>
                      <a:pt x="189" y="71"/>
                      <a:pt x="188" y="71"/>
                    </a:cubicBezTo>
                    <a:cubicBezTo>
                      <a:pt x="188" y="71"/>
                      <a:pt x="187" y="71"/>
                      <a:pt x="187" y="71"/>
                    </a:cubicBezTo>
                    <a:cubicBezTo>
                      <a:pt x="186" y="71"/>
                      <a:pt x="186" y="70"/>
                      <a:pt x="186" y="70"/>
                    </a:cubicBezTo>
                    <a:cubicBezTo>
                      <a:pt x="185" y="70"/>
                      <a:pt x="185" y="71"/>
                      <a:pt x="184" y="70"/>
                    </a:cubicBezTo>
                    <a:cubicBezTo>
                      <a:pt x="184" y="70"/>
                      <a:pt x="184" y="70"/>
                      <a:pt x="183" y="69"/>
                    </a:cubicBezTo>
                    <a:cubicBezTo>
                      <a:pt x="183" y="69"/>
                      <a:pt x="183" y="70"/>
                      <a:pt x="182" y="69"/>
                    </a:cubicBezTo>
                    <a:cubicBezTo>
                      <a:pt x="182" y="69"/>
                      <a:pt x="182" y="69"/>
                      <a:pt x="181" y="68"/>
                    </a:cubicBezTo>
                    <a:cubicBezTo>
                      <a:pt x="181" y="68"/>
                      <a:pt x="181" y="69"/>
                      <a:pt x="180" y="69"/>
                    </a:cubicBezTo>
                    <a:cubicBezTo>
                      <a:pt x="179" y="69"/>
                      <a:pt x="180" y="68"/>
                      <a:pt x="179" y="68"/>
                    </a:cubicBezTo>
                    <a:cubicBezTo>
                      <a:pt x="179" y="68"/>
                      <a:pt x="179" y="67"/>
                      <a:pt x="178" y="67"/>
                    </a:cubicBezTo>
                    <a:cubicBezTo>
                      <a:pt x="177" y="67"/>
                      <a:pt x="177" y="67"/>
                      <a:pt x="177" y="67"/>
                    </a:cubicBezTo>
                    <a:cubicBezTo>
                      <a:pt x="176" y="67"/>
                      <a:pt x="176" y="67"/>
                      <a:pt x="176" y="67"/>
                    </a:cubicBezTo>
                    <a:cubicBezTo>
                      <a:pt x="175" y="67"/>
                      <a:pt x="175" y="66"/>
                      <a:pt x="175" y="66"/>
                    </a:cubicBezTo>
                    <a:cubicBezTo>
                      <a:pt x="174" y="65"/>
                      <a:pt x="174" y="66"/>
                      <a:pt x="173" y="66"/>
                    </a:cubicBezTo>
                    <a:cubicBezTo>
                      <a:pt x="173" y="66"/>
                      <a:pt x="173" y="65"/>
                      <a:pt x="173" y="65"/>
                    </a:cubicBezTo>
                    <a:cubicBezTo>
                      <a:pt x="172" y="65"/>
                      <a:pt x="172" y="65"/>
                      <a:pt x="171" y="65"/>
                    </a:cubicBezTo>
                    <a:cubicBezTo>
                      <a:pt x="171" y="65"/>
                      <a:pt x="171" y="65"/>
                      <a:pt x="170" y="65"/>
                    </a:cubicBezTo>
                    <a:cubicBezTo>
                      <a:pt x="170" y="64"/>
                      <a:pt x="170" y="64"/>
                      <a:pt x="169" y="64"/>
                    </a:cubicBezTo>
                    <a:cubicBezTo>
                      <a:pt x="169" y="63"/>
                      <a:pt x="168" y="64"/>
                      <a:pt x="168" y="64"/>
                    </a:cubicBezTo>
                    <a:cubicBezTo>
                      <a:pt x="167" y="63"/>
                      <a:pt x="168" y="63"/>
                      <a:pt x="167" y="63"/>
                    </a:cubicBezTo>
                    <a:cubicBezTo>
                      <a:pt x="166" y="62"/>
                      <a:pt x="166" y="63"/>
                      <a:pt x="166" y="63"/>
                    </a:cubicBezTo>
                    <a:cubicBezTo>
                      <a:pt x="165" y="63"/>
                      <a:pt x="165" y="62"/>
                      <a:pt x="165" y="62"/>
                    </a:cubicBezTo>
                    <a:cubicBezTo>
                      <a:pt x="164" y="62"/>
                      <a:pt x="164" y="63"/>
                      <a:pt x="163" y="63"/>
                    </a:cubicBezTo>
                    <a:cubicBezTo>
                      <a:pt x="163" y="62"/>
                      <a:pt x="163" y="61"/>
                      <a:pt x="162" y="61"/>
                    </a:cubicBezTo>
                    <a:cubicBezTo>
                      <a:pt x="162" y="61"/>
                      <a:pt x="162" y="61"/>
                      <a:pt x="161" y="61"/>
                    </a:cubicBezTo>
                    <a:cubicBezTo>
                      <a:pt x="161" y="61"/>
                      <a:pt x="161" y="60"/>
                      <a:pt x="160" y="60"/>
                    </a:cubicBezTo>
                    <a:cubicBezTo>
                      <a:pt x="160" y="60"/>
                      <a:pt x="159" y="61"/>
                      <a:pt x="159" y="61"/>
                    </a:cubicBezTo>
                    <a:cubicBezTo>
                      <a:pt x="158" y="61"/>
                      <a:pt x="159" y="60"/>
                      <a:pt x="158" y="59"/>
                    </a:cubicBezTo>
                    <a:cubicBezTo>
                      <a:pt x="158" y="59"/>
                      <a:pt x="157" y="60"/>
                      <a:pt x="157" y="60"/>
                    </a:cubicBezTo>
                    <a:cubicBezTo>
                      <a:pt x="156" y="60"/>
                      <a:pt x="156" y="59"/>
                      <a:pt x="156" y="59"/>
                    </a:cubicBezTo>
                    <a:cubicBezTo>
                      <a:pt x="155" y="58"/>
                      <a:pt x="155" y="59"/>
                      <a:pt x="155" y="59"/>
                    </a:cubicBezTo>
                    <a:cubicBezTo>
                      <a:pt x="154" y="59"/>
                      <a:pt x="154" y="58"/>
                      <a:pt x="154" y="58"/>
                    </a:cubicBezTo>
                    <a:cubicBezTo>
                      <a:pt x="153" y="58"/>
                      <a:pt x="153" y="58"/>
                      <a:pt x="152" y="58"/>
                    </a:cubicBezTo>
                    <a:cubicBezTo>
                      <a:pt x="152" y="57"/>
                      <a:pt x="152" y="57"/>
                      <a:pt x="151" y="57"/>
                    </a:cubicBezTo>
                    <a:cubicBezTo>
                      <a:pt x="151" y="57"/>
                      <a:pt x="151" y="57"/>
                      <a:pt x="150" y="57"/>
                    </a:cubicBezTo>
                    <a:cubicBezTo>
                      <a:pt x="150" y="56"/>
                      <a:pt x="150" y="56"/>
                      <a:pt x="149" y="56"/>
                    </a:cubicBezTo>
                    <a:cubicBezTo>
                      <a:pt x="149" y="56"/>
                      <a:pt x="149" y="56"/>
                      <a:pt x="148" y="56"/>
                    </a:cubicBezTo>
                    <a:cubicBezTo>
                      <a:pt x="147" y="56"/>
                      <a:pt x="147" y="56"/>
                      <a:pt x="147" y="56"/>
                    </a:cubicBezTo>
                    <a:cubicBezTo>
                      <a:pt x="146" y="55"/>
                      <a:pt x="146" y="56"/>
                      <a:pt x="146" y="55"/>
                    </a:cubicBezTo>
                    <a:cubicBezTo>
                      <a:pt x="145" y="55"/>
                      <a:pt x="145" y="55"/>
                      <a:pt x="145" y="54"/>
                    </a:cubicBezTo>
                    <a:cubicBezTo>
                      <a:pt x="144" y="54"/>
                      <a:pt x="144" y="55"/>
                      <a:pt x="143" y="55"/>
                    </a:cubicBezTo>
                    <a:cubicBezTo>
                      <a:pt x="143" y="55"/>
                      <a:pt x="143" y="54"/>
                      <a:pt x="143" y="54"/>
                    </a:cubicBezTo>
                    <a:cubicBezTo>
                      <a:pt x="142" y="53"/>
                      <a:pt x="142" y="54"/>
                      <a:pt x="141" y="53"/>
                    </a:cubicBezTo>
                    <a:cubicBezTo>
                      <a:pt x="141" y="53"/>
                      <a:pt x="141" y="53"/>
                      <a:pt x="140" y="53"/>
                    </a:cubicBezTo>
                    <a:cubicBezTo>
                      <a:pt x="140" y="53"/>
                      <a:pt x="139" y="53"/>
                      <a:pt x="139" y="53"/>
                    </a:cubicBezTo>
                    <a:cubicBezTo>
                      <a:pt x="138" y="53"/>
                      <a:pt x="139" y="52"/>
                      <a:pt x="138" y="52"/>
                    </a:cubicBezTo>
                    <a:cubicBezTo>
                      <a:pt x="138" y="52"/>
                      <a:pt x="138" y="52"/>
                      <a:pt x="137" y="52"/>
                    </a:cubicBezTo>
                    <a:cubicBezTo>
                      <a:pt x="137" y="51"/>
                      <a:pt x="137" y="51"/>
                      <a:pt x="136" y="51"/>
                    </a:cubicBezTo>
                    <a:cubicBezTo>
                      <a:pt x="135" y="51"/>
                      <a:pt x="135" y="51"/>
                      <a:pt x="135" y="51"/>
                    </a:cubicBezTo>
                    <a:cubicBezTo>
                      <a:pt x="134" y="51"/>
                      <a:pt x="134" y="51"/>
                      <a:pt x="133" y="51"/>
                    </a:cubicBezTo>
                    <a:cubicBezTo>
                      <a:pt x="133" y="51"/>
                      <a:pt x="133" y="50"/>
                      <a:pt x="133" y="50"/>
                    </a:cubicBezTo>
                    <a:cubicBezTo>
                      <a:pt x="132" y="50"/>
                      <a:pt x="132" y="50"/>
                      <a:pt x="131" y="50"/>
                    </a:cubicBezTo>
                    <a:cubicBezTo>
                      <a:pt x="131" y="50"/>
                      <a:pt x="131" y="49"/>
                      <a:pt x="130" y="49"/>
                    </a:cubicBezTo>
                    <a:cubicBezTo>
                      <a:pt x="130" y="49"/>
                      <a:pt x="130" y="50"/>
                      <a:pt x="129" y="50"/>
                    </a:cubicBezTo>
                    <a:cubicBezTo>
                      <a:pt x="128" y="49"/>
                      <a:pt x="129" y="49"/>
                      <a:pt x="128" y="48"/>
                    </a:cubicBezTo>
                    <a:cubicBezTo>
                      <a:pt x="128" y="48"/>
                      <a:pt x="127" y="49"/>
                      <a:pt x="127" y="48"/>
                    </a:cubicBezTo>
                    <a:cubicBezTo>
                      <a:pt x="126" y="48"/>
                      <a:pt x="126" y="48"/>
                      <a:pt x="126" y="48"/>
                    </a:cubicBezTo>
                    <a:cubicBezTo>
                      <a:pt x="125" y="47"/>
                      <a:pt x="125" y="48"/>
                      <a:pt x="125" y="48"/>
                    </a:cubicBezTo>
                    <a:cubicBezTo>
                      <a:pt x="124" y="48"/>
                      <a:pt x="124" y="47"/>
                      <a:pt x="124" y="47"/>
                    </a:cubicBezTo>
                    <a:cubicBezTo>
                      <a:pt x="123" y="47"/>
                      <a:pt x="123" y="46"/>
                      <a:pt x="123" y="46"/>
                    </a:cubicBezTo>
                    <a:cubicBezTo>
                      <a:pt x="122" y="46"/>
                      <a:pt x="122" y="46"/>
                      <a:pt x="121" y="46"/>
                    </a:cubicBezTo>
                    <a:cubicBezTo>
                      <a:pt x="121" y="46"/>
                      <a:pt x="121" y="46"/>
                      <a:pt x="120" y="46"/>
                    </a:cubicBezTo>
                    <a:cubicBezTo>
                      <a:pt x="120" y="46"/>
                      <a:pt x="120" y="45"/>
                      <a:pt x="119" y="45"/>
                    </a:cubicBezTo>
                    <a:cubicBezTo>
                      <a:pt x="119" y="45"/>
                      <a:pt x="119" y="45"/>
                      <a:pt x="118" y="45"/>
                    </a:cubicBezTo>
                    <a:cubicBezTo>
                      <a:pt x="118" y="45"/>
                      <a:pt x="118" y="44"/>
                      <a:pt x="117" y="44"/>
                    </a:cubicBezTo>
                    <a:cubicBezTo>
                      <a:pt x="116" y="44"/>
                      <a:pt x="116" y="44"/>
                      <a:pt x="116" y="44"/>
                    </a:cubicBezTo>
                    <a:cubicBezTo>
                      <a:pt x="115" y="44"/>
                      <a:pt x="115" y="44"/>
                      <a:pt x="115" y="43"/>
                    </a:cubicBezTo>
                    <a:cubicBezTo>
                      <a:pt x="114" y="43"/>
                      <a:pt x="114" y="44"/>
                      <a:pt x="113" y="44"/>
                    </a:cubicBezTo>
                    <a:cubicBezTo>
                      <a:pt x="113" y="43"/>
                      <a:pt x="113" y="42"/>
                      <a:pt x="113" y="42"/>
                    </a:cubicBezTo>
                    <a:cubicBezTo>
                      <a:pt x="112" y="42"/>
                      <a:pt x="112" y="43"/>
                      <a:pt x="111" y="43"/>
                    </a:cubicBezTo>
                    <a:cubicBezTo>
                      <a:pt x="111" y="43"/>
                      <a:pt x="111" y="42"/>
                      <a:pt x="110" y="42"/>
                    </a:cubicBezTo>
                    <a:cubicBezTo>
                      <a:pt x="110" y="42"/>
                      <a:pt x="110" y="42"/>
                      <a:pt x="109" y="41"/>
                    </a:cubicBezTo>
                    <a:cubicBezTo>
                      <a:pt x="109" y="41"/>
                      <a:pt x="109" y="41"/>
                      <a:pt x="108" y="41"/>
                    </a:cubicBezTo>
                    <a:cubicBezTo>
                      <a:pt x="108" y="41"/>
                      <a:pt x="107" y="41"/>
                      <a:pt x="107" y="41"/>
                    </a:cubicBezTo>
                    <a:cubicBezTo>
                      <a:pt x="106" y="41"/>
                      <a:pt x="106" y="41"/>
                      <a:pt x="106" y="41"/>
                    </a:cubicBezTo>
                    <a:cubicBezTo>
                      <a:pt x="105" y="40"/>
                      <a:pt x="105" y="40"/>
                      <a:pt x="105" y="40"/>
                    </a:cubicBezTo>
                    <a:cubicBezTo>
                      <a:pt x="104" y="40"/>
                      <a:pt x="104" y="39"/>
                      <a:pt x="104" y="39"/>
                    </a:cubicBezTo>
                    <a:cubicBezTo>
                      <a:pt x="103" y="39"/>
                      <a:pt x="103" y="39"/>
                      <a:pt x="103" y="38"/>
                    </a:cubicBezTo>
                    <a:cubicBezTo>
                      <a:pt x="102" y="38"/>
                      <a:pt x="102" y="39"/>
                      <a:pt x="101" y="39"/>
                    </a:cubicBezTo>
                    <a:cubicBezTo>
                      <a:pt x="101" y="39"/>
                      <a:pt x="101" y="38"/>
                      <a:pt x="100" y="38"/>
                    </a:cubicBezTo>
                    <a:cubicBezTo>
                      <a:pt x="100" y="38"/>
                      <a:pt x="100" y="38"/>
                      <a:pt x="99" y="38"/>
                    </a:cubicBezTo>
                    <a:cubicBezTo>
                      <a:pt x="99" y="38"/>
                      <a:pt x="99" y="38"/>
                      <a:pt x="98" y="38"/>
                    </a:cubicBezTo>
                    <a:cubicBezTo>
                      <a:pt x="97" y="38"/>
                      <a:pt x="98" y="37"/>
                      <a:pt x="97" y="37"/>
                    </a:cubicBezTo>
                    <a:cubicBezTo>
                      <a:pt x="97" y="37"/>
                      <a:pt x="96" y="37"/>
                      <a:pt x="96" y="37"/>
                    </a:cubicBezTo>
                    <a:cubicBezTo>
                      <a:pt x="95" y="36"/>
                      <a:pt x="95" y="36"/>
                      <a:pt x="95" y="36"/>
                    </a:cubicBezTo>
                    <a:cubicBezTo>
                      <a:pt x="94" y="36"/>
                      <a:pt x="94" y="36"/>
                      <a:pt x="94" y="36"/>
                    </a:cubicBezTo>
                    <a:cubicBezTo>
                      <a:pt x="93" y="36"/>
                      <a:pt x="93" y="35"/>
                      <a:pt x="93" y="35"/>
                    </a:cubicBezTo>
                    <a:cubicBezTo>
                      <a:pt x="92" y="35"/>
                      <a:pt x="92" y="34"/>
                      <a:pt x="92" y="34"/>
                    </a:cubicBezTo>
                    <a:cubicBezTo>
                      <a:pt x="91" y="34"/>
                      <a:pt x="91" y="34"/>
                      <a:pt x="91" y="34"/>
                    </a:cubicBezTo>
                    <a:cubicBezTo>
                      <a:pt x="90" y="34"/>
                      <a:pt x="90" y="34"/>
                      <a:pt x="89" y="34"/>
                    </a:cubicBezTo>
                    <a:cubicBezTo>
                      <a:pt x="89" y="34"/>
                      <a:pt x="89" y="34"/>
                      <a:pt x="88" y="34"/>
                    </a:cubicBezTo>
                    <a:cubicBezTo>
                      <a:pt x="88" y="34"/>
                      <a:pt x="88" y="33"/>
                      <a:pt x="87" y="33"/>
                    </a:cubicBezTo>
                    <a:cubicBezTo>
                      <a:pt x="87" y="33"/>
                      <a:pt x="87" y="33"/>
                      <a:pt x="86" y="33"/>
                    </a:cubicBezTo>
                    <a:cubicBezTo>
                      <a:pt x="86" y="32"/>
                      <a:pt x="85" y="33"/>
                      <a:pt x="85" y="33"/>
                    </a:cubicBezTo>
                    <a:cubicBezTo>
                      <a:pt x="84" y="32"/>
                      <a:pt x="84" y="32"/>
                      <a:pt x="84" y="32"/>
                    </a:cubicBezTo>
                    <a:cubicBezTo>
                      <a:pt x="83" y="32"/>
                      <a:pt x="83" y="32"/>
                      <a:pt x="83" y="32"/>
                    </a:cubicBezTo>
                    <a:cubicBezTo>
                      <a:pt x="82" y="31"/>
                      <a:pt x="82" y="31"/>
                      <a:pt x="82" y="31"/>
                    </a:cubicBezTo>
                    <a:cubicBezTo>
                      <a:pt x="81" y="31"/>
                      <a:pt x="81" y="31"/>
                      <a:pt x="80" y="31"/>
                    </a:cubicBezTo>
                    <a:cubicBezTo>
                      <a:pt x="80" y="31"/>
                      <a:pt x="80" y="30"/>
                      <a:pt x="79" y="30"/>
                    </a:cubicBezTo>
                    <a:cubicBezTo>
                      <a:pt x="79" y="30"/>
                      <a:pt x="79" y="30"/>
                      <a:pt x="78" y="30"/>
                    </a:cubicBezTo>
                    <a:cubicBezTo>
                      <a:pt x="78" y="30"/>
                      <a:pt x="78" y="29"/>
                      <a:pt x="77" y="29"/>
                    </a:cubicBezTo>
                    <a:cubicBezTo>
                      <a:pt x="77" y="29"/>
                      <a:pt x="77" y="29"/>
                      <a:pt x="76" y="29"/>
                    </a:cubicBezTo>
                    <a:cubicBezTo>
                      <a:pt x="76" y="28"/>
                      <a:pt x="76" y="28"/>
                      <a:pt x="75" y="28"/>
                    </a:cubicBezTo>
                    <a:cubicBezTo>
                      <a:pt x="75" y="28"/>
                      <a:pt x="75" y="28"/>
                      <a:pt x="74" y="28"/>
                    </a:cubicBezTo>
                    <a:cubicBezTo>
                      <a:pt x="74" y="28"/>
                      <a:pt x="74" y="27"/>
                      <a:pt x="73" y="27"/>
                    </a:cubicBezTo>
                    <a:cubicBezTo>
                      <a:pt x="72" y="27"/>
                      <a:pt x="72" y="27"/>
                      <a:pt x="72" y="27"/>
                    </a:cubicBezTo>
                    <a:cubicBezTo>
                      <a:pt x="71" y="27"/>
                      <a:pt x="71" y="28"/>
                      <a:pt x="70" y="27"/>
                    </a:cubicBezTo>
                    <a:cubicBezTo>
                      <a:pt x="70" y="27"/>
                      <a:pt x="70" y="27"/>
                      <a:pt x="69" y="27"/>
                    </a:cubicBezTo>
                    <a:cubicBezTo>
                      <a:pt x="69" y="26"/>
                      <a:pt x="69" y="26"/>
                      <a:pt x="68" y="26"/>
                    </a:cubicBezTo>
                    <a:cubicBezTo>
                      <a:pt x="68" y="26"/>
                      <a:pt x="68" y="26"/>
                      <a:pt x="67" y="26"/>
                    </a:cubicBezTo>
                    <a:cubicBezTo>
                      <a:pt x="67" y="25"/>
                      <a:pt x="67" y="25"/>
                      <a:pt x="66" y="25"/>
                    </a:cubicBezTo>
                    <a:cubicBezTo>
                      <a:pt x="66" y="25"/>
                      <a:pt x="66" y="25"/>
                      <a:pt x="65" y="25"/>
                    </a:cubicBezTo>
                    <a:cubicBezTo>
                      <a:pt x="65" y="25"/>
                      <a:pt x="64" y="25"/>
                      <a:pt x="64" y="25"/>
                    </a:cubicBezTo>
                    <a:cubicBezTo>
                      <a:pt x="63" y="25"/>
                      <a:pt x="63" y="25"/>
                      <a:pt x="63" y="25"/>
                    </a:cubicBezTo>
                    <a:cubicBezTo>
                      <a:pt x="62" y="24"/>
                      <a:pt x="62" y="24"/>
                      <a:pt x="62" y="23"/>
                    </a:cubicBezTo>
                    <a:cubicBezTo>
                      <a:pt x="61" y="23"/>
                      <a:pt x="61" y="23"/>
                      <a:pt x="61" y="23"/>
                    </a:cubicBezTo>
                    <a:cubicBezTo>
                      <a:pt x="60" y="22"/>
                      <a:pt x="60" y="23"/>
                      <a:pt x="60" y="23"/>
                    </a:cubicBezTo>
                    <a:cubicBezTo>
                      <a:pt x="59" y="22"/>
                      <a:pt x="59" y="23"/>
                      <a:pt x="58" y="22"/>
                    </a:cubicBezTo>
                    <a:cubicBezTo>
                      <a:pt x="58" y="22"/>
                      <a:pt x="58" y="23"/>
                      <a:pt x="57" y="22"/>
                    </a:cubicBezTo>
                    <a:cubicBezTo>
                      <a:pt x="57" y="22"/>
                      <a:pt x="57" y="22"/>
                      <a:pt x="56" y="22"/>
                    </a:cubicBezTo>
                    <a:cubicBezTo>
                      <a:pt x="56" y="22"/>
                      <a:pt x="56" y="22"/>
                      <a:pt x="55" y="22"/>
                    </a:cubicBezTo>
                    <a:cubicBezTo>
                      <a:pt x="54" y="21"/>
                      <a:pt x="55" y="21"/>
                      <a:pt x="54" y="21"/>
                    </a:cubicBezTo>
                    <a:cubicBezTo>
                      <a:pt x="53" y="21"/>
                      <a:pt x="54" y="21"/>
                      <a:pt x="53" y="20"/>
                    </a:cubicBezTo>
                    <a:cubicBezTo>
                      <a:pt x="52" y="20"/>
                      <a:pt x="52" y="20"/>
                      <a:pt x="52" y="20"/>
                    </a:cubicBezTo>
                    <a:cubicBezTo>
                      <a:pt x="51" y="20"/>
                      <a:pt x="51" y="20"/>
                      <a:pt x="51" y="20"/>
                    </a:cubicBezTo>
                    <a:cubicBezTo>
                      <a:pt x="50" y="20"/>
                      <a:pt x="50" y="19"/>
                      <a:pt x="50" y="19"/>
                    </a:cubicBezTo>
                    <a:cubicBezTo>
                      <a:pt x="49" y="19"/>
                      <a:pt x="49" y="19"/>
                      <a:pt x="49" y="18"/>
                    </a:cubicBezTo>
                    <a:cubicBezTo>
                      <a:pt x="48" y="18"/>
                      <a:pt x="48" y="18"/>
                      <a:pt x="48" y="18"/>
                    </a:cubicBezTo>
                    <a:cubicBezTo>
                      <a:pt x="47" y="18"/>
                      <a:pt x="47" y="18"/>
                      <a:pt x="46" y="18"/>
                    </a:cubicBezTo>
                    <a:cubicBezTo>
                      <a:pt x="46" y="18"/>
                      <a:pt x="46" y="18"/>
                      <a:pt x="45" y="18"/>
                    </a:cubicBezTo>
                    <a:cubicBezTo>
                      <a:pt x="45" y="17"/>
                      <a:pt x="45" y="17"/>
                      <a:pt x="44" y="17"/>
                    </a:cubicBezTo>
                    <a:cubicBezTo>
                      <a:pt x="44" y="17"/>
                      <a:pt x="44" y="17"/>
                      <a:pt x="43" y="17"/>
                    </a:cubicBezTo>
                    <a:cubicBezTo>
                      <a:pt x="43" y="16"/>
                      <a:pt x="42" y="17"/>
                      <a:pt x="42" y="16"/>
                    </a:cubicBezTo>
                    <a:cubicBezTo>
                      <a:pt x="41" y="16"/>
                      <a:pt x="41" y="16"/>
                      <a:pt x="41" y="16"/>
                    </a:cubicBezTo>
                    <a:cubicBezTo>
                      <a:pt x="40" y="16"/>
                      <a:pt x="40" y="16"/>
                      <a:pt x="40" y="16"/>
                    </a:cubicBezTo>
                    <a:cubicBezTo>
                      <a:pt x="39" y="16"/>
                      <a:pt x="39" y="15"/>
                      <a:pt x="39" y="15"/>
                    </a:cubicBezTo>
                    <a:cubicBezTo>
                      <a:pt x="38" y="15"/>
                      <a:pt x="38" y="14"/>
                      <a:pt x="38" y="14"/>
                    </a:cubicBezTo>
                    <a:cubicBezTo>
                      <a:pt x="37" y="14"/>
                      <a:pt x="37" y="14"/>
                      <a:pt x="37" y="14"/>
                    </a:cubicBezTo>
                    <a:cubicBezTo>
                      <a:pt x="36" y="14"/>
                      <a:pt x="36" y="14"/>
                      <a:pt x="36" y="13"/>
                    </a:cubicBezTo>
                    <a:cubicBezTo>
                      <a:pt x="35" y="13"/>
                      <a:pt x="35" y="14"/>
                      <a:pt x="34" y="13"/>
                    </a:cubicBezTo>
                    <a:cubicBezTo>
                      <a:pt x="34" y="13"/>
                      <a:pt x="34" y="13"/>
                      <a:pt x="33" y="13"/>
                    </a:cubicBezTo>
                    <a:cubicBezTo>
                      <a:pt x="33" y="13"/>
                      <a:pt x="33" y="13"/>
                      <a:pt x="32" y="13"/>
                    </a:cubicBezTo>
                    <a:cubicBezTo>
                      <a:pt x="32" y="12"/>
                      <a:pt x="32" y="12"/>
                      <a:pt x="31" y="12"/>
                    </a:cubicBezTo>
                    <a:cubicBezTo>
                      <a:pt x="31" y="11"/>
                      <a:pt x="31" y="11"/>
                      <a:pt x="30" y="11"/>
                    </a:cubicBezTo>
                    <a:cubicBezTo>
                      <a:pt x="30" y="11"/>
                      <a:pt x="29" y="12"/>
                      <a:pt x="29" y="12"/>
                    </a:cubicBezTo>
                    <a:cubicBezTo>
                      <a:pt x="28" y="11"/>
                      <a:pt x="28" y="11"/>
                      <a:pt x="28" y="11"/>
                    </a:cubicBezTo>
                    <a:cubicBezTo>
                      <a:pt x="27" y="10"/>
                      <a:pt x="27" y="11"/>
                      <a:pt x="26" y="11"/>
                    </a:cubicBezTo>
                    <a:cubicBezTo>
                      <a:pt x="26" y="11"/>
                      <a:pt x="26" y="11"/>
                      <a:pt x="25" y="10"/>
                    </a:cubicBezTo>
                    <a:cubicBezTo>
                      <a:pt x="25" y="10"/>
                      <a:pt x="25" y="10"/>
                      <a:pt x="24" y="10"/>
                    </a:cubicBezTo>
                    <a:cubicBezTo>
                      <a:pt x="24" y="10"/>
                      <a:pt x="24" y="9"/>
                      <a:pt x="23" y="9"/>
                    </a:cubicBezTo>
                    <a:cubicBezTo>
                      <a:pt x="23" y="9"/>
                      <a:pt x="23" y="9"/>
                      <a:pt x="22" y="8"/>
                    </a:cubicBezTo>
                    <a:cubicBezTo>
                      <a:pt x="22" y="8"/>
                      <a:pt x="22" y="8"/>
                      <a:pt x="21" y="8"/>
                    </a:cubicBezTo>
                    <a:cubicBezTo>
                      <a:pt x="21" y="8"/>
                      <a:pt x="21" y="8"/>
                      <a:pt x="20" y="7"/>
                    </a:cubicBezTo>
                    <a:cubicBezTo>
                      <a:pt x="20" y="7"/>
                      <a:pt x="20" y="8"/>
                      <a:pt x="19" y="8"/>
                    </a:cubicBezTo>
                    <a:cubicBezTo>
                      <a:pt x="18" y="7"/>
                      <a:pt x="18" y="8"/>
                      <a:pt x="18" y="7"/>
                    </a:cubicBezTo>
                    <a:cubicBezTo>
                      <a:pt x="17" y="7"/>
                      <a:pt x="17" y="7"/>
                      <a:pt x="17" y="7"/>
                    </a:cubicBezTo>
                    <a:cubicBezTo>
                      <a:pt x="16" y="6"/>
                      <a:pt x="16" y="6"/>
                      <a:pt x="16" y="6"/>
                    </a:cubicBezTo>
                    <a:cubicBezTo>
                      <a:pt x="15" y="6"/>
                      <a:pt x="15" y="6"/>
                      <a:pt x="15" y="6"/>
                    </a:cubicBezTo>
                    <a:cubicBezTo>
                      <a:pt x="14" y="6"/>
                      <a:pt x="14" y="5"/>
                      <a:pt x="14" y="5"/>
                    </a:cubicBezTo>
                    <a:cubicBezTo>
                      <a:pt x="13" y="5"/>
                      <a:pt x="13" y="6"/>
                      <a:pt x="12" y="5"/>
                    </a:cubicBezTo>
                    <a:cubicBezTo>
                      <a:pt x="12" y="5"/>
                      <a:pt x="12" y="4"/>
                      <a:pt x="12" y="4"/>
                    </a:cubicBezTo>
                    <a:cubicBezTo>
                      <a:pt x="11" y="4"/>
                      <a:pt x="11" y="4"/>
                      <a:pt x="10" y="4"/>
                    </a:cubicBezTo>
                    <a:cubicBezTo>
                      <a:pt x="10" y="4"/>
                      <a:pt x="10" y="4"/>
                      <a:pt x="9" y="4"/>
                    </a:cubicBezTo>
                    <a:cubicBezTo>
                      <a:pt x="9" y="3"/>
                      <a:pt x="9" y="4"/>
                      <a:pt x="8" y="4"/>
                    </a:cubicBezTo>
                    <a:cubicBezTo>
                      <a:pt x="8" y="3"/>
                      <a:pt x="8" y="3"/>
                      <a:pt x="7" y="3"/>
                    </a:cubicBezTo>
                    <a:cubicBezTo>
                      <a:pt x="7" y="3"/>
                      <a:pt x="7" y="3"/>
                      <a:pt x="6" y="3"/>
                    </a:cubicBezTo>
                    <a:cubicBezTo>
                      <a:pt x="5" y="3"/>
                      <a:pt x="6" y="2"/>
                      <a:pt x="5" y="2"/>
                    </a:cubicBezTo>
                    <a:cubicBezTo>
                      <a:pt x="5" y="2"/>
                      <a:pt x="4" y="2"/>
                      <a:pt x="4" y="2"/>
                    </a:cubicBezTo>
                    <a:cubicBezTo>
                      <a:pt x="3" y="2"/>
                      <a:pt x="4" y="1"/>
                      <a:pt x="3" y="1"/>
                    </a:cubicBezTo>
                    <a:cubicBezTo>
                      <a:pt x="3" y="1"/>
                      <a:pt x="3" y="1"/>
                      <a:pt x="2" y="1"/>
                    </a:cubicBezTo>
                    <a:cubicBezTo>
                      <a:pt x="2" y="0"/>
                      <a:pt x="1" y="0"/>
                      <a:pt x="1" y="0"/>
                    </a:cubicBezTo>
                    <a:cubicBezTo>
                      <a:pt x="0" y="0"/>
                      <a:pt x="1" y="1"/>
                      <a:pt x="1" y="2"/>
                    </a:cubicBezTo>
                    <a:close/>
                  </a:path>
                </a:pathLst>
              </a:custGeom>
              <a:solidFill>
                <a:srgbClr val="3D9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6" name="Freeform 392"/>
              <p:cNvSpPr>
                <a:spLocks/>
              </p:cNvSpPr>
              <p:nvPr/>
            </p:nvSpPr>
            <p:spPr bwMode="auto">
              <a:xfrm>
                <a:off x="2295" y="2678"/>
                <a:ext cx="282" cy="114"/>
              </a:xfrm>
              <a:custGeom>
                <a:avLst/>
                <a:gdLst>
                  <a:gd name="T0" fmla="*/ 4 w 199"/>
                  <a:gd name="T1" fmla="*/ 4 h 81"/>
                  <a:gd name="T2" fmla="*/ 11 w 199"/>
                  <a:gd name="T3" fmla="*/ 7 h 81"/>
                  <a:gd name="T4" fmla="*/ 17 w 199"/>
                  <a:gd name="T5" fmla="*/ 10 h 81"/>
                  <a:gd name="T6" fmla="*/ 23 w 199"/>
                  <a:gd name="T7" fmla="*/ 14 h 81"/>
                  <a:gd name="T8" fmla="*/ 30 w 199"/>
                  <a:gd name="T9" fmla="*/ 17 h 81"/>
                  <a:gd name="T10" fmla="*/ 37 w 199"/>
                  <a:gd name="T11" fmla="*/ 19 h 81"/>
                  <a:gd name="T12" fmla="*/ 44 w 199"/>
                  <a:gd name="T13" fmla="*/ 22 h 81"/>
                  <a:gd name="T14" fmla="*/ 51 w 199"/>
                  <a:gd name="T15" fmla="*/ 24 h 81"/>
                  <a:gd name="T16" fmla="*/ 57 w 199"/>
                  <a:gd name="T17" fmla="*/ 27 h 81"/>
                  <a:gd name="T18" fmla="*/ 64 w 199"/>
                  <a:gd name="T19" fmla="*/ 30 h 81"/>
                  <a:gd name="T20" fmla="*/ 71 w 199"/>
                  <a:gd name="T21" fmla="*/ 32 h 81"/>
                  <a:gd name="T22" fmla="*/ 77 w 199"/>
                  <a:gd name="T23" fmla="*/ 35 h 81"/>
                  <a:gd name="T24" fmla="*/ 84 w 199"/>
                  <a:gd name="T25" fmla="*/ 37 h 81"/>
                  <a:gd name="T26" fmla="*/ 90 w 199"/>
                  <a:gd name="T27" fmla="*/ 40 h 81"/>
                  <a:gd name="T28" fmla="*/ 96 w 199"/>
                  <a:gd name="T29" fmla="*/ 44 h 81"/>
                  <a:gd name="T30" fmla="*/ 103 w 199"/>
                  <a:gd name="T31" fmla="*/ 46 h 81"/>
                  <a:gd name="T32" fmla="*/ 109 w 199"/>
                  <a:gd name="T33" fmla="*/ 49 h 81"/>
                  <a:gd name="T34" fmla="*/ 116 w 199"/>
                  <a:gd name="T35" fmla="*/ 51 h 81"/>
                  <a:gd name="T36" fmla="*/ 123 w 199"/>
                  <a:gd name="T37" fmla="*/ 54 h 81"/>
                  <a:gd name="T38" fmla="*/ 129 w 199"/>
                  <a:gd name="T39" fmla="*/ 57 h 81"/>
                  <a:gd name="T40" fmla="*/ 136 w 199"/>
                  <a:gd name="T41" fmla="*/ 59 h 81"/>
                  <a:gd name="T42" fmla="*/ 142 w 199"/>
                  <a:gd name="T43" fmla="*/ 61 h 81"/>
                  <a:gd name="T44" fmla="*/ 149 w 199"/>
                  <a:gd name="T45" fmla="*/ 64 h 81"/>
                  <a:gd name="T46" fmla="*/ 155 w 199"/>
                  <a:gd name="T47" fmla="*/ 67 h 81"/>
                  <a:gd name="T48" fmla="*/ 162 w 199"/>
                  <a:gd name="T49" fmla="*/ 69 h 81"/>
                  <a:gd name="T50" fmla="*/ 169 w 199"/>
                  <a:gd name="T51" fmla="*/ 71 h 81"/>
                  <a:gd name="T52" fmla="*/ 176 w 199"/>
                  <a:gd name="T53" fmla="*/ 74 h 81"/>
                  <a:gd name="T54" fmla="*/ 182 w 199"/>
                  <a:gd name="T55" fmla="*/ 76 h 81"/>
                  <a:gd name="T56" fmla="*/ 189 w 199"/>
                  <a:gd name="T57" fmla="*/ 79 h 81"/>
                  <a:gd name="T58" fmla="*/ 196 w 199"/>
                  <a:gd name="T59" fmla="*/ 81 h 81"/>
                  <a:gd name="T60" fmla="*/ 199 w 199"/>
                  <a:gd name="T61" fmla="*/ 75 h 81"/>
                  <a:gd name="T62" fmla="*/ 195 w 199"/>
                  <a:gd name="T63" fmla="*/ 72 h 81"/>
                  <a:gd name="T64" fmla="*/ 188 w 199"/>
                  <a:gd name="T65" fmla="*/ 69 h 81"/>
                  <a:gd name="T66" fmla="*/ 182 w 199"/>
                  <a:gd name="T67" fmla="*/ 66 h 81"/>
                  <a:gd name="T68" fmla="*/ 175 w 199"/>
                  <a:gd name="T69" fmla="*/ 65 h 81"/>
                  <a:gd name="T70" fmla="*/ 168 w 199"/>
                  <a:gd name="T71" fmla="*/ 62 h 81"/>
                  <a:gd name="T72" fmla="*/ 162 w 199"/>
                  <a:gd name="T73" fmla="*/ 59 h 81"/>
                  <a:gd name="T74" fmla="*/ 155 w 199"/>
                  <a:gd name="T75" fmla="*/ 57 h 81"/>
                  <a:gd name="T76" fmla="*/ 148 w 199"/>
                  <a:gd name="T77" fmla="*/ 54 h 81"/>
                  <a:gd name="T78" fmla="*/ 141 w 199"/>
                  <a:gd name="T79" fmla="*/ 52 h 81"/>
                  <a:gd name="T80" fmla="*/ 135 w 199"/>
                  <a:gd name="T81" fmla="*/ 49 h 81"/>
                  <a:gd name="T82" fmla="*/ 128 w 199"/>
                  <a:gd name="T83" fmla="*/ 48 h 81"/>
                  <a:gd name="T84" fmla="*/ 121 w 199"/>
                  <a:gd name="T85" fmla="*/ 45 h 81"/>
                  <a:gd name="T86" fmla="*/ 115 w 199"/>
                  <a:gd name="T87" fmla="*/ 42 h 81"/>
                  <a:gd name="T88" fmla="*/ 108 w 199"/>
                  <a:gd name="T89" fmla="*/ 40 h 81"/>
                  <a:gd name="T90" fmla="*/ 101 w 199"/>
                  <a:gd name="T91" fmla="*/ 38 h 81"/>
                  <a:gd name="T92" fmla="*/ 95 w 199"/>
                  <a:gd name="T93" fmla="*/ 35 h 81"/>
                  <a:gd name="T94" fmla="*/ 88 w 199"/>
                  <a:gd name="T95" fmla="*/ 32 h 81"/>
                  <a:gd name="T96" fmla="*/ 81 w 199"/>
                  <a:gd name="T97" fmla="*/ 30 h 81"/>
                  <a:gd name="T98" fmla="*/ 75 w 199"/>
                  <a:gd name="T99" fmla="*/ 27 h 81"/>
                  <a:gd name="T100" fmla="*/ 68 w 199"/>
                  <a:gd name="T101" fmla="*/ 25 h 81"/>
                  <a:gd name="T102" fmla="*/ 61 w 199"/>
                  <a:gd name="T103" fmla="*/ 23 h 81"/>
                  <a:gd name="T104" fmla="*/ 55 w 199"/>
                  <a:gd name="T105" fmla="*/ 21 h 81"/>
                  <a:gd name="T106" fmla="*/ 49 w 199"/>
                  <a:gd name="T107" fmla="*/ 18 h 81"/>
                  <a:gd name="T108" fmla="*/ 42 w 199"/>
                  <a:gd name="T109" fmla="*/ 16 h 81"/>
                  <a:gd name="T110" fmla="*/ 36 w 199"/>
                  <a:gd name="T111" fmla="*/ 14 h 81"/>
                  <a:gd name="T112" fmla="*/ 29 w 199"/>
                  <a:gd name="T113" fmla="*/ 11 h 81"/>
                  <a:gd name="T114" fmla="*/ 23 w 199"/>
                  <a:gd name="T115" fmla="*/ 8 h 81"/>
                  <a:gd name="T116" fmla="*/ 16 w 199"/>
                  <a:gd name="T117" fmla="*/ 5 h 81"/>
                  <a:gd name="T118" fmla="*/ 10 w 199"/>
                  <a:gd name="T119" fmla="*/ 3 h 81"/>
                  <a:gd name="T120" fmla="*/ 3 w 199"/>
                  <a:gd name="T1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9" h="81">
                    <a:moveTo>
                      <a:pt x="0" y="1"/>
                    </a:moveTo>
                    <a:cubicBezTo>
                      <a:pt x="0" y="1"/>
                      <a:pt x="1" y="1"/>
                      <a:pt x="1" y="2"/>
                    </a:cubicBezTo>
                    <a:cubicBezTo>
                      <a:pt x="1" y="3"/>
                      <a:pt x="0" y="3"/>
                      <a:pt x="1" y="3"/>
                    </a:cubicBezTo>
                    <a:cubicBezTo>
                      <a:pt x="1" y="3"/>
                      <a:pt x="1" y="3"/>
                      <a:pt x="2" y="3"/>
                    </a:cubicBezTo>
                    <a:cubicBezTo>
                      <a:pt x="2" y="4"/>
                      <a:pt x="3" y="4"/>
                      <a:pt x="3" y="4"/>
                    </a:cubicBezTo>
                    <a:cubicBezTo>
                      <a:pt x="3" y="4"/>
                      <a:pt x="4" y="4"/>
                      <a:pt x="4" y="4"/>
                    </a:cubicBezTo>
                    <a:cubicBezTo>
                      <a:pt x="5" y="4"/>
                      <a:pt x="5" y="5"/>
                      <a:pt x="5" y="5"/>
                    </a:cubicBezTo>
                    <a:cubicBezTo>
                      <a:pt x="6" y="5"/>
                      <a:pt x="6" y="5"/>
                      <a:pt x="6" y="5"/>
                    </a:cubicBezTo>
                    <a:cubicBezTo>
                      <a:pt x="7" y="6"/>
                      <a:pt x="7" y="6"/>
                      <a:pt x="7" y="6"/>
                    </a:cubicBezTo>
                    <a:cubicBezTo>
                      <a:pt x="8" y="6"/>
                      <a:pt x="8" y="6"/>
                      <a:pt x="9" y="7"/>
                    </a:cubicBezTo>
                    <a:cubicBezTo>
                      <a:pt x="9" y="7"/>
                      <a:pt x="9" y="7"/>
                      <a:pt x="9" y="7"/>
                    </a:cubicBezTo>
                    <a:cubicBezTo>
                      <a:pt x="10" y="8"/>
                      <a:pt x="11" y="7"/>
                      <a:pt x="11" y="7"/>
                    </a:cubicBezTo>
                    <a:cubicBezTo>
                      <a:pt x="11" y="7"/>
                      <a:pt x="12" y="8"/>
                      <a:pt x="12" y="8"/>
                    </a:cubicBezTo>
                    <a:cubicBezTo>
                      <a:pt x="12" y="8"/>
                      <a:pt x="12" y="9"/>
                      <a:pt x="13" y="9"/>
                    </a:cubicBezTo>
                    <a:cubicBezTo>
                      <a:pt x="13" y="9"/>
                      <a:pt x="14" y="9"/>
                      <a:pt x="14" y="9"/>
                    </a:cubicBezTo>
                    <a:cubicBezTo>
                      <a:pt x="14" y="9"/>
                      <a:pt x="15" y="9"/>
                      <a:pt x="15" y="10"/>
                    </a:cubicBezTo>
                    <a:cubicBezTo>
                      <a:pt x="15" y="10"/>
                      <a:pt x="15" y="10"/>
                      <a:pt x="16" y="11"/>
                    </a:cubicBezTo>
                    <a:cubicBezTo>
                      <a:pt x="16" y="11"/>
                      <a:pt x="17" y="10"/>
                      <a:pt x="17" y="10"/>
                    </a:cubicBezTo>
                    <a:cubicBezTo>
                      <a:pt x="17" y="10"/>
                      <a:pt x="18" y="11"/>
                      <a:pt x="18" y="11"/>
                    </a:cubicBezTo>
                    <a:cubicBezTo>
                      <a:pt x="18" y="11"/>
                      <a:pt x="18" y="12"/>
                      <a:pt x="18" y="12"/>
                    </a:cubicBezTo>
                    <a:cubicBezTo>
                      <a:pt x="19" y="13"/>
                      <a:pt x="19" y="12"/>
                      <a:pt x="20" y="12"/>
                    </a:cubicBezTo>
                    <a:cubicBezTo>
                      <a:pt x="20" y="13"/>
                      <a:pt x="20" y="13"/>
                      <a:pt x="21" y="13"/>
                    </a:cubicBezTo>
                    <a:cubicBezTo>
                      <a:pt x="21" y="14"/>
                      <a:pt x="21" y="14"/>
                      <a:pt x="22" y="14"/>
                    </a:cubicBezTo>
                    <a:cubicBezTo>
                      <a:pt x="22" y="14"/>
                      <a:pt x="23" y="14"/>
                      <a:pt x="23" y="14"/>
                    </a:cubicBezTo>
                    <a:cubicBezTo>
                      <a:pt x="23" y="15"/>
                      <a:pt x="24" y="14"/>
                      <a:pt x="24" y="14"/>
                    </a:cubicBezTo>
                    <a:cubicBezTo>
                      <a:pt x="25" y="15"/>
                      <a:pt x="25" y="15"/>
                      <a:pt x="26" y="15"/>
                    </a:cubicBezTo>
                    <a:cubicBezTo>
                      <a:pt x="26" y="15"/>
                      <a:pt x="26" y="15"/>
                      <a:pt x="27" y="15"/>
                    </a:cubicBezTo>
                    <a:cubicBezTo>
                      <a:pt x="27" y="15"/>
                      <a:pt x="27" y="15"/>
                      <a:pt x="28" y="16"/>
                    </a:cubicBezTo>
                    <a:cubicBezTo>
                      <a:pt x="28" y="16"/>
                      <a:pt x="29" y="16"/>
                      <a:pt x="29" y="16"/>
                    </a:cubicBezTo>
                    <a:cubicBezTo>
                      <a:pt x="29" y="16"/>
                      <a:pt x="30" y="17"/>
                      <a:pt x="30" y="17"/>
                    </a:cubicBezTo>
                    <a:cubicBezTo>
                      <a:pt x="30" y="17"/>
                      <a:pt x="31" y="17"/>
                      <a:pt x="31" y="17"/>
                    </a:cubicBezTo>
                    <a:cubicBezTo>
                      <a:pt x="32" y="17"/>
                      <a:pt x="32" y="17"/>
                      <a:pt x="33" y="17"/>
                    </a:cubicBezTo>
                    <a:cubicBezTo>
                      <a:pt x="33" y="17"/>
                      <a:pt x="33" y="18"/>
                      <a:pt x="34" y="18"/>
                    </a:cubicBezTo>
                    <a:cubicBezTo>
                      <a:pt x="34" y="18"/>
                      <a:pt x="34" y="18"/>
                      <a:pt x="35" y="19"/>
                    </a:cubicBezTo>
                    <a:cubicBezTo>
                      <a:pt x="35" y="19"/>
                      <a:pt x="36" y="19"/>
                      <a:pt x="36" y="19"/>
                    </a:cubicBezTo>
                    <a:cubicBezTo>
                      <a:pt x="36" y="19"/>
                      <a:pt x="37" y="19"/>
                      <a:pt x="37" y="19"/>
                    </a:cubicBezTo>
                    <a:cubicBezTo>
                      <a:pt x="38" y="20"/>
                      <a:pt x="38" y="19"/>
                      <a:pt x="38" y="19"/>
                    </a:cubicBezTo>
                    <a:cubicBezTo>
                      <a:pt x="39" y="20"/>
                      <a:pt x="39" y="20"/>
                      <a:pt x="39" y="20"/>
                    </a:cubicBezTo>
                    <a:cubicBezTo>
                      <a:pt x="40" y="20"/>
                      <a:pt x="40" y="21"/>
                      <a:pt x="40" y="21"/>
                    </a:cubicBezTo>
                    <a:cubicBezTo>
                      <a:pt x="41" y="21"/>
                      <a:pt x="41" y="21"/>
                      <a:pt x="41" y="21"/>
                    </a:cubicBezTo>
                    <a:cubicBezTo>
                      <a:pt x="42" y="21"/>
                      <a:pt x="42" y="21"/>
                      <a:pt x="43" y="22"/>
                    </a:cubicBezTo>
                    <a:cubicBezTo>
                      <a:pt x="43" y="22"/>
                      <a:pt x="43" y="22"/>
                      <a:pt x="44" y="22"/>
                    </a:cubicBezTo>
                    <a:cubicBezTo>
                      <a:pt x="44" y="22"/>
                      <a:pt x="45" y="22"/>
                      <a:pt x="45" y="22"/>
                    </a:cubicBezTo>
                    <a:cubicBezTo>
                      <a:pt x="45" y="22"/>
                      <a:pt x="46" y="22"/>
                      <a:pt x="46" y="23"/>
                    </a:cubicBezTo>
                    <a:cubicBezTo>
                      <a:pt x="47" y="23"/>
                      <a:pt x="47" y="23"/>
                      <a:pt x="47" y="23"/>
                    </a:cubicBezTo>
                    <a:cubicBezTo>
                      <a:pt x="48" y="23"/>
                      <a:pt x="48" y="24"/>
                      <a:pt x="48" y="24"/>
                    </a:cubicBezTo>
                    <a:cubicBezTo>
                      <a:pt x="49" y="24"/>
                      <a:pt x="49" y="24"/>
                      <a:pt x="49" y="24"/>
                    </a:cubicBezTo>
                    <a:cubicBezTo>
                      <a:pt x="50" y="24"/>
                      <a:pt x="50" y="24"/>
                      <a:pt x="51" y="24"/>
                    </a:cubicBezTo>
                    <a:cubicBezTo>
                      <a:pt x="51" y="24"/>
                      <a:pt x="51" y="24"/>
                      <a:pt x="52" y="24"/>
                    </a:cubicBezTo>
                    <a:cubicBezTo>
                      <a:pt x="52" y="24"/>
                      <a:pt x="52" y="25"/>
                      <a:pt x="53" y="25"/>
                    </a:cubicBezTo>
                    <a:cubicBezTo>
                      <a:pt x="53" y="25"/>
                      <a:pt x="53" y="26"/>
                      <a:pt x="54" y="26"/>
                    </a:cubicBezTo>
                    <a:cubicBezTo>
                      <a:pt x="54" y="26"/>
                      <a:pt x="55" y="25"/>
                      <a:pt x="55" y="25"/>
                    </a:cubicBezTo>
                    <a:cubicBezTo>
                      <a:pt x="56" y="26"/>
                      <a:pt x="56" y="26"/>
                      <a:pt x="56" y="26"/>
                    </a:cubicBezTo>
                    <a:cubicBezTo>
                      <a:pt x="57" y="26"/>
                      <a:pt x="57" y="27"/>
                      <a:pt x="57" y="27"/>
                    </a:cubicBezTo>
                    <a:cubicBezTo>
                      <a:pt x="58" y="27"/>
                      <a:pt x="58" y="27"/>
                      <a:pt x="58" y="27"/>
                    </a:cubicBezTo>
                    <a:cubicBezTo>
                      <a:pt x="59" y="27"/>
                      <a:pt x="59" y="27"/>
                      <a:pt x="60" y="27"/>
                    </a:cubicBezTo>
                    <a:cubicBezTo>
                      <a:pt x="60" y="27"/>
                      <a:pt x="60" y="28"/>
                      <a:pt x="60" y="29"/>
                    </a:cubicBezTo>
                    <a:cubicBezTo>
                      <a:pt x="61" y="29"/>
                      <a:pt x="62" y="28"/>
                      <a:pt x="62" y="28"/>
                    </a:cubicBezTo>
                    <a:cubicBezTo>
                      <a:pt x="62" y="28"/>
                      <a:pt x="63" y="28"/>
                      <a:pt x="63" y="29"/>
                    </a:cubicBezTo>
                    <a:cubicBezTo>
                      <a:pt x="63" y="29"/>
                      <a:pt x="63" y="30"/>
                      <a:pt x="64" y="30"/>
                    </a:cubicBezTo>
                    <a:cubicBezTo>
                      <a:pt x="64" y="30"/>
                      <a:pt x="65" y="30"/>
                      <a:pt x="65" y="30"/>
                    </a:cubicBezTo>
                    <a:cubicBezTo>
                      <a:pt x="65" y="31"/>
                      <a:pt x="66" y="30"/>
                      <a:pt x="66" y="30"/>
                    </a:cubicBezTo>
                    <a:cubicBezTo>
                      <a:pt x="67" y="30"/>
                      <a:pt x="67" y="31"/>
                      <a:pt x="67" y="31"/>
                    </a:cubicBezTo>
                    <a:cubicBezTo>
                      <a:pt x="68" y="31"/>
                      <a:pt x="68" y="31"/>
                      <a:pt x="69" y="31"/>
                    </a:cubicBezTo>
                    <a:cubicBezTo>
                      <a:pt x="69" y="31"/>
                      <a:pt x="69" y="31"/>
                      <a:pt x="70" y="31"/>
                    </a:cubicBezTo>
                    <a:cubicBezTo>
                      <a:pt x="70" y="32"/>
                      <a:pt x="70" y="32"/>
                      <a:pt x="71" y="32"/>
                    </a:cubicBezTo>
                    <a:cubicBezTo>
                      <a:pt x="71" y="32"/>
                      <a:pt x="71" y="33"/>
                      <a:pt x="72" y="33"/>
                    </a:cubicBezTo>
                    <a:cubicBezTo>
                      <a:pt x="72" y="33"/>
                      <a:pt x="72" y="34"/>
                      <a:pt x="73" y="34"/>
                    </a:cubicBezTo>
                    <a:cubicBezTo>
                      <a:pt x="73" y="34"/>
                      <a:pt x="74" y="33"/>
                      <a:pt x="74" y="33"/>
                    </a:cubicBezTo>
                    <a:cubicBezTo>
                      <a:pt x="75" y="34"/>
                      <a:pt x="75" y="34"/>
                      <a:pt x="75" y="34"/>
                    </a:cubicBezTo>
                    <a:cubicBezTo>
                      <a:pt x="76" y="34"/>
                      <a:pt x="76" y="35"/>
                      <a:pt x="76" y="35"/>
                    </a:cubicBezTo>
                    <a:cubicBezTo>
                      <a:pt x="76" y="35"/>
                      <a:pt x="77" y="35"/>
                      <a:pt x="77" y="35"/>
                    </a:cubicBezTo>
                    <a:cubicBezTo>
                      <a:pt x="78" y="35"/>
                      <a:pt x="78" y="35"/>
                      <a:pt x="79" y="35"/>
                    </a:cubicBezTo>
                    <a:cubicBezTo>
                      <a:pt x="79" y="35"/>
                      <a:pt x="79" y="36"/>
                      <a:pt x="79" y="36"/>
                    </a:cubicBezTo>
                    <a:cubicBezTo>
                      <a:pt x="80" y="36"/>
                      <a:pt x="81" y="36"/>
                      <a:pt x="81" y="36"/>
                    </a:cubicBezTo>
                    <a:cubicBezTo>
                      <a:pt x="81" y="36"/>
                      <a:pt x="81" y="37"/>
                      <a:pt x="82" y="37"/>
                    </a:cubicBezTo>
                    <a:cubicBezTo>
                      <a:pt x="82" y="37"/>
                      <a:pt x="82" y="37"/>
                      <a:pt x="83" y="37"/>
                    </a:cubicBezTo>
                    <a:cubicBezTo>
                      <a:pt x="83" y="37"/>
                      <a:pt x="84" y="37"/>
                      <a:pt x="84" y="37"/>
                    </a:cubicBezTo>
                    <a:cubicBezTo>
                      <a:pt x="84" y="38"/>
                      <a:pt x="85" y="38"/>
                      <a:pt x="85" y="38"/>
                    </a:cubicBezTo>
                    <a:cubicBezTo>
                      <a:pt x="85" y="38"/>
                      <a:pt x="86" y="38"/>
                      <a:pt x="86" y="38"/>
                    </a:cubicBezTo>
                    <a:cubicBezTo>
                      <a:pt x="86" y="38"/>
                      <a:pt x="87" y="39"/>
                      <a:pt x="87" y="39"/>
                    </a:cubicBezTo>
                    <a:cubicBezTo>
                      <a:pt x="87" y="39"/>
                      <a:pt x="87" y="40"/>
                      <a:pt x="88" y="40"/>
                    </a:cubicBezTo>
                    <a:cubicBezTo>
                      <a:pt x="88" y="40"/>
                      <a:pt x="89" y="39"/>
                      <a:pt x="89" y="39"/>
                    </a:cubicBezTo>
                    <a:cubicBezTo>
                      <a:pt x="89" y="40"/>
                      <a:pt x="90" y="40"/>
                      <a:pt x="90" y="40"/>
                    </a:cubicBezTo>
                    <a:cubicBezTo>
                      <a:pt x="90" y="40"/>
                      <a:pt x="91" y="41"/>
                      <a:pt x="91" y="41"/>
                    </a:cubicBezTo>
                    <a:cubicBezTo>
                      <a:pt x="91" y="41"/>
                      <a:pt x="92" y="41"/>
                      <a:pt x="92" y="42"/>
                    </a:cubicBezTo>
                    <a:cubicBezTo>
                      <a:pt x="92" y="42"/>
                      <a:pt x="93" y="42"/>
                      <a:pt x="93" y="42"/>
                    </a:cubicBezTo>
                    <a:cubicBezTo>
                      <a:pt x="94" y="42"/>
                      <a:pt x="94" y="42"/>
                      <a:pt x="95" y="42"/>
                    </a:cubicBezTo>
                    <a:cubicBezTo>
                      <a:pt x="95" y="42"/>
                      <a:pt x="95" y="42"/>
                      <a:pt x="96" y="42"/>
                    </a:cubicBezTo>
                    <a:cubicBezTo>
                      <a:pt x="96" y="43"/>
                      <a:pt x="96" y="43"/>
                      <a:pt x="96" y="44"/>
                    </a:cubicBezTo>
                    <a:cubicBezTo>
                      <a:pt x="97" y="44"/>
                      <a:pt x="97" y="43"/>
                      <a:pt x="98" y="44"/>
                    </a:cubicBezTo>
                    <a:cubicBezTo>
                      <a:pt x="98" y="44"/>
                      <a:pt x="99" y="44"/>
                      <a:pt x="99" y="44"/>
                    </a:cubicBezTo>
                    <a:cubicBezTo>
                      <a:pt x="99" y="44"/>
                      <a:pt x="99" y="45"/>
                      <a:pt x="100" y="45"/>
                    </a:cubicBezTo>
                    <a:cubicBezTo>
                      <a:pt x="100" y="45"/>
                      <a:pt x="101" y="45"/>
                      <a:pt x="101" y="45"/>
                    </a:cubicBezTo>
                    <a:cubicBezTo>
                      <a:pt x="101" y="45"/>
                      <a:pt x="102" y="46"/>
                      <a:pt x="102" y="46"/>
                    </a:cubicBezTo>
                    <a:cubicBezTo>
                      <a:pt x="102" y="46"/>
                      <a:pt x="103" y="46"/>
                      <a:pt x="103" y="46"/>
                    </a:cubicBezTo>
                    <a:cubicBezTo>
                      <a:pt x="103" y="46"/>
                      <a:pt x="104" y="46"/>
                      <a:pt x="104" y="47"/>
                    </a:cubicBezTo>
                    <a:cubicBezTo>
                      <a:pt x="105" y="47"/>
                      <a:pt x="105" y="47"/>
                      <a:pt x="105" y="47"/>
                    </a:cubicBezTo>
                    <a:cubicBezTo>
                      <a:pt x="106" y="47"/>
                      <a:pt x="106" y="47"/>
                      <a:pt x="107" y="47"/>
                    </a:cubicBezTo>
                    <a:cubicBezTo>
                      <a:pt x="107" y="47"/>
                      <a:pt x="107" y="47"/>
                      <a:pt x="108" y="48"/>
                    </a:cubicBezTo>
                    <a:cubicBezTo>
                      <a:pt x="108" y="48"/>
                      <a:pt x="108" y="48"/>
                      <a:pt x="108" y="48"/>
                    </a:cubicBezTo>
                    <a:cubicBezTo>
                      <a:pt x="109" y="48"/>
                      <a:pt x="109" y="49"/>
                      <a:pt x="109" y="49"/>
                    </a:cubicBezTo>
                    <a:cubicBezTo>
                      <a:pt x="110" y="49"/>
                      <a:pt x="110" y="50"/>
                      <a:pt x="110" y="50"/>
                    </a:cubicBezTo>
                    <a:cubicBezTo>
                      <a:pt x="110" y="50"/>
                      <a:pt x="111" y="50"/>
                      <a:pt x="111" y="50"/>
                    </a:cubicBezTo>
                    <a:cubicBezTo>
                      <a:pt x="111" y="50"/>
                      <a:pt x="112" y="50"/>
                      <a:pt x="112" y="50"/>
                    </a:cubicBezTo>
                    <a:cubicBezTo>
                      <a:pt x="113" y="50"/>
                      <a:pt x="113" y="51"/>
                      <a:pt x="113" y="51"/>
                    </a:cubicBezTo>
                    <a:cubicBezTo>
                      <a:pt x="114" y="52"/>
                      <a:pt x="114" y="52"/>
                      <a:pt x="114" y="52"/>
                    </a:cubicBezTo>
                    <a:cubicBezTo>
                      <a:pt x="115" y="52"/>
                      <a:pt x="116" y="51"/>
                      <a:pt x="116" y="51"/>
                    </a:cubicBezTo>
                    <a:cubicBezTo>
                      <a:pt x="116" y="51"/>
                      <a:pt x="116" y="53"/>
                      <a:pt x="117" y="53"/>
                    </a:cubicBezTo>
                    <a:cubicBezTo>
                      <a:pt x="117" y="53"/>
                      <a:pt x="118" y="53"/>
                      <a:pt x="118" y="53"/>
                    </a:cubicBezTo>
                    <a:cubicBezTo>
                      <a:pt x="118" y="53"/>
                      <a:pt x="119" y="53"/>
                      <a:pt x="119" y="53"/>
                    </a:cubicBezTo>
                    <a:cubicBezTo>
                      <a:pt x="119" y="53"/>
                      <a:pt x="120" y="54"/>
                      <a:pt x="120" y="54"/>
                    </a:cubicBezTo>
                    <a:cubicBezTo>
                      <a:pt x="121" y="54"/>
                      <a:pt x="121" y="54"/>
                      <a:pt x="121" y="54"/>
                    </a:cubicBezTo>
                    <a:cubicBezTo>
                      <a:pt x="122" y="54"/>
                      <a:pt x="122" y="54"/>
                      <a:pt x="123" y="54"/>
                    </a:cubicBezTo>
                    <a:cubicBezTo>
                      <a:pt x="123" y="54"/>
                      <a:pt x="123" y="55"/>
                      <a:pt x="124" y="55"/>
                    </a:cubicBezTo>
                    <a:cubicBezTo>
                      <a:pt x="124" y="55"/>
                      <a:pt x="124" y="55"/>
                      <a:pt x="125" y="56"/>
                    </a:cubicBezTo>
                    <a:cubicBezTo>
                      <a:pt x="125" y="56"/>
                      <a:pt x="126" y="55"/>
                      <a:pt x="126" y="55"/>
                    </a:cubicBezTo>
                    <a:cubicBezTo>
                      <a:pt x="127" y="56"/>
                      <a:pt x="127" y="56"/>
                      <a:pt x="127" y="56"/>
                    </a:cubicBezTo>
                    <a:cubicBezTo>
                      <a:pt x="128" y="56"/>
                      <a:pt x="128" y="56"/>
                      <a:pt x="128" y="56"/>
                    </a:cubicBezTo>
                    <a:cubicBezTo>
                      <a:pt x="129" y="56"/>
                      <a:pt x="129" y="57"/>
                      <a:pt x="129" y="57"/>
                    </a:cubicBezTo>
                    <a:cubicBezTo>
                      <a:pt x="130" y="57"/>
                      <a:pt x="130" y="57"/>
                      <a:pt x="130" y="58"/>
                    </a:cubicBezTo>
                    <a:cubicBezTo>
                      <a:pt x="131" y="58"/>
                      <a:pt x="131" y="57"/>
                      <a:pt x="132" y="57"/>
                    </a:cubicBezTo>
                    <a:cubicBezTo>
                      <a:pt x="132" y="58"/>
                      <a:pt x="132" y="58"/>
                      <a:pt x="133" y="58"/>
                    </a:cubicBezTo>
                    <a:cubicBezTo>
                      <a:pt x="133" y="58"/>
                      <a:pt x="134" y="58"/>
                      <a:pt x="134" y="58"/>
                    </a:cubicBezTo>
                    <a:cubicBezTo>
                      <a:pt x="134" y="58"/>
                      <a:pt x="135" y="58"/>
                      <a:pt x="135" y="58"/>
                    </a:cubicBezTo>
                    <a:cubicBezTo>
                      <a:pt x="135" y="58"/>
                      <a:pt x="136" y="59"/>
                      <a:pt x="136" y="59"/>
                    </a:cubicBezTo>
                    <a:cubicBezTo>
                      <a:pt x="136" y="59"/>
                      <a:pt x="137" y="59"/>
                      <a:pt x="137" y="59"/>
                    </a:cubicBezTo>
                    <a:cubicBezTo>
                      <a:pt x="138" y="59"/>
                      <a:pt x="138" y="59"/>
                      <a:pt x="138" y="59"/>
                    </a:cubicBezTo>
                    <a:cubicBezTo>
                      <a:pt x="139" y="60"/>
                      <a:pt x="139" y="60"/>
                      <a:pt x="139" y="60"/>
                    </a:cubicBezTo>
                    <a:cubicBezTo>
                      <a:pt x="140" y="60"/>
                      <a:pt x="140" y="60"/>
                      <a:pt x="140" y="60"/>
                    </a:cubicBezTo>
                    <a:cubicBezTo>
                      <a:pt x="141" y="60"/>
                      <a:pt x="141" y="61"/>
                      <a:pt x="141" y="61"/>
                    </a:cubicBezTo>
                    <a:cubicBezTo>
                      <a:pt x="142" y="61"/>
                      <a:pt x="142" y="61"/>
                      <a:pt x="142" y="61"/>
                    </a:cubicBezTo>
                    <a:cubicBezTo>
                      <a:pt x="143" y="61"/>
                      <a:pt x="143" y="61"/>
                      <a:pt x="144" y="62"/>
                    </a:cubicBezTo>
                    <a:cubicBezTo>
                      <a:pt x="144" y="62"/>
                      <a:pt x="144" y="62"/>
                      <a:pt x="145" y="62"/>
                    </a:cubicBezTo>
                    <a:cubicBezTo>
                      <a:pt x="145" y="63"/>
                      <a:pt x="145" y="62"/>
                      <a:pt x="146" y="63"/>
                    </a:cubicBezTo>
                    <a:cubicBezTo>
                      <a:pt x="146" y="63"/>
                      <a:pt x="146" y="63"/>
                      <a:pt x="147" y="63"/>
                    </a:cubicBezTo>
                    <a:cubicBezTo>
                      <a:pt x="147" y="63"/>
                      <a:pt x="148" y="63"/>
                      <a:pt x="148" y="63"/>
                    </a:cubicBezTo>
                    <a:cubicBezTo>
                      <a:pt x="149" y="63"/>
                      <a:pt x="148" y="64"/>
                      <a:pt x="149" y="64"/>
                    </a:cubicBezTo>
                    <a:cubicBezTo>
                      <a:pt x="149" y="65"/>
                      <a:pt x="150" y="64"/>
                      <a:pt x="150" y="64"/>
                    </a:cubicBezTo>
                    <a:cubicBezTo>
                      <a:pt x="151" y="65"/>
                      <a:pt x="151" y="65"/>
                      <a:pt x="151" y="65"/>
                    </a:cubicBezTo>
                    <a:cubicBezTo>
                      <a:pt x="152" y="65"/>
                      <a:pt x="152" y="65"/>
                      <a:pt x="153" y="65"/>
                    </a:cubicBezTo>
                    <a:cubicBezTo>
                      <a:pt x="153" y="65"/>
                      <a:pt x="153" y="65"/>
                      <a:pt x="154" y="65"/>
                    </a:cubicBezTo>
                    <a:cubicBezTo>
                      <a:pt x="154" y="65"/>
                      <a:pt x="154" y="66"/>
                      <a:pt x="155" y="66"/>
                    </a:cubicBezTo>
                    <a:cubicBezTo>
                      <a:pt x="155" y="66"/>
                      <a:pt x="155" y="66"/>
                      <a:pt x="155" y="67"/>
                    </a:cubicBezTo>
                    <a:cubicBezTo>
                      <a:pt x="156" y="67"/>
                      <a:pt x="156" y="66"/>
                      <a:pt x="157" y="66"/>
                    </a:cubicBezTo>
                    <a:cubicBezTo>
                      <a:pt x="157" y="66"/>
                      <a:pt x="158" y="66"/>
                      <a:pt x="158" y="67"/>
                    </a:cubicBezTo>
                    <a:cubicBezTo>
                      <a:pt x="158" y="67"/>
                      <a:pt x="159" y="67"/>
                      <a:pt x="159" y="67"/>
                    </a:cubicBezTo>
                    <a:cubicBezTo>
                      <a:pt x="159" y="67"/>
                      <a:pt x="160" y="68"/>
                      <a:pt x="160" y="68"/>
                    </a:cubicBezTo>
                    <a:cubicBezTo>
                      <a:pt x="160" y="68"/>
                      <a:pt x="161" y="68"/>
                      <a:pt x="161" y="68"/>
                    </a:cubicBezTo>
                    <a:cubicBezTo>
                      <a:pt x="162" y="68"/>
                      <a:pt x="162" y="69"/>
                      <a:pt x="162" y="69"/>
                    </a:cubicBezTo>
                    <a:cubicBezTo>
                      <a:pt x="163" y="69"/>
                      <a:pt x="163" y="69"/>
                      <a:pt x="163" y="69"/>
                    </a:cubicBezTo>
                    <a:cubicBezTo>
                      <a:pt x="164" y="69"/>
                      <a:pt x="164" y="69"/>
                      <a:pt x="165" y="69"/>
                    </a:cubicBezTo>
                    <a:cubicBezTo>
                      <a:pt x="165" y="69"/>
                      <a:pt x="165" y="69"/>
                      <a:pt x="166" y="69"/>
                    </a:cubicBezTo>
                    <a:cubicBezTo>
                      <a:pt x="166" y="70"/>
                      <a:pt x="166" y="71"/>
                      <a:pt x="167" y="71"/>
                    </a:cubicBezTo>
                    <a:cubicBezTo>
                      <a:pt x="167" y="71"/>
                      <a:pt x="168" y="71"/>
                      <a:pt x="168" y="71"/>
                    </a:cubicBezTo>
                    <a:cubicBezTo>
                      <a:pt x="168" y="71"/>
                      <a:pt x="169" y="71"/>
                      <a:pt x="169" y="71"/>
                    </a:cubicBezTo>
                    <a:cubicBezTo>
                      <a:pt x="169" y="72"/>
                      <a:pt x="170" y="72"/>
                      <a:pt x="170" y="72"/>
                    </a:cubicBezTo>
                    <a:cubicBezTo>
                      <a:pt x="170" y="72"/>
                      <a:pt x="171" y="71"/>
                      <a:pt x="172" y="71"/>
                    </a:cubicBezTo>
                    <a:cubicBezTo>
                      <a:pt x="172" y="72"/>
                      <a:pt x="172" y="72"/>
                      <a:pt x="173" y="72"/>
                    </a:cubicBezTo>
                    <a:cubicBezTo>
                      <a:pt x="173" y="72"/>
                      <a:pt x="173" y="73"/>
                      <a:pt x="174" y="73"/>
                    </a:cubicBezTo>
                    <a:cubicBezTo>
                      <a:pt x="174" y="73"/>
                      <a:pt x="174" y="73"/>
                      <a:pt x="175" y="73"/>
                    </a:cubicBezTo>
                    <a:cubicBezTo>
                      <a:pt x="175" y="74"/>
                      <a:pt x="175" y="74"/>
                      <a:pt x="176" y="74"/>
                    </a:cubicBezTo>
                    <a:cubicBezTo>
                      <a:pt x="176" y="74"/>
                      <a:pt x="177" y="74"/>
                      <a:pt x="177" y="74"/>
                    </a:cubicBezTo>
                    <a:cubicBezTo>
                      <a:pt x="177" y="74"/>
                      <a:pt x="178" y="74"/>
                      <a:pt x="178" y="74"/>
                    </a:cubicBezTo>
                    <a:cubicBezTo>
                      <a:pt x="178" y="74"/>
                      <a:pt x="179" y="74"/>
                      <a:pt x="179" y="75"/>
                    </a:cubicBezTo>
                    <a:cubicBezTo>
                      <a:pt x="180" y="75"/>
                      <a:pt x="180" y="75"/>
                      <a:pt x="180" y="75"/>
                    </a:cubicBezTo>
                    <a:cubicBezTo>
                      <a:pt x="181" y="75"/>
                      <a:pt x="181" y="75"/>
                      <a:pt x="181" y="75"/>
                    </a:cubicBezTo>
                    <a:cubicBezTo>
                      <a:pt x="181" y="75"/>
                      <a:pt x="182" y="75"/>
                      <a:pt x="182" y="76"/>
                    </a:cubicBezTo>
                    <a:cubicBezTo>
                      <a:pt x="183" y="76"/>
                      <a:pt x="183" y="76"/>
                      <a:pt x="183" y="76"/>
                    </a:cubicBezTo>
                    <a:cubicBezTo>
                      <a:pt x="184" y="76"/>
                      <a:pt x="184" y="77"/>
                      <a:pt x="184" y="77"/>
                    </a:cubicBezTo>
                    <a:cubicBezTo>
                      <a:pt x="185" y="77"/>
                      <a:pt x="185" y="77"/>
                      <a:pt x="186" y="78"/>
                    </a:cubicBezTo>
                    <a:cubicBezTo>
                      <a:pt x="186" y="78"/>
                      <a:pt x="186" y="78"/>
                      <a:pt x="187" y="78"/>
                    </a:cubicBezTo>
                    <a:cubicBezTo>
                      <a:pt x="187" y="79"/>
                      <a:pt x="188" y="78"/>
                      <a:pt x="188" y="78"/>
                    </a:cubicBezTo>
                    <a:cubicBezTo>
                      <a:pt x="189" y="78"/>
                      <a:pt x="189" y="79"/>
                      <a:pt x="189" y="79"/>
                    </a:cubicBezTo>
                    <a:cubicBezTo>
                      <a:pt x="189" y="79"/>
                      <a:pt x="190" y="80"/>
                      <a:pt x="190" y="80"/>
                    </a:cubicBezTo>
                    <a:cubicBezTo>
                      <a:pt x="190" y="80"/>
                      <a:pt x="191" y="80"/>
                      <a:pt x="191" y="80"/>
                    </a:cubicBezTo>
                    <a:cubicBezTo>
                      <a:pt x="192" y="80"/>
                      <a:pt x="192" y="80"/>
                      <a:pt x="193" y="80"/>
                    </a:cubicBezTo>
                    <a:cubicBezTo>
                      <a:pt x="193" y="80"/>
                      <a:pt x="193" y="81"/>
                      <a:pt x="193" y="81"/>
                    </a:cubicBezTo>
                    <a:cubicBezTo>
                      <a:pt x="194" y="81"/>
                      <a:pt x="194" y="81"/>
                      <a:pt x="195" y="81"/>
                    </a:cubicBezTo>
                    <a:cubicBezTo>
                      <a:pt x="195" y="81"/>
                      <a:pt x="196" y="81"/>
                      <a:pt x="196" y="81"/>
                    </a:cubicBezTo>
                    <a:cubicBezTo>
                      <a:pt x="196" y="81"/>
                      <a:pt x="197" y="81"/>
                      <a:pt x="197" y="81"/>
                    </a:cubicBezTo>
                    <a:cubicBezTo>
                      <a:pt x="197" y="80"/>
                      <a:pt x="197" y="80"/>
                      <a:pt x="198" y="80"/>
                    </a:cubicBezTo>
                    <a:cubicBezTo>
                      <a:pt x="198" y="79"/>
                      <a:pt x="197" y="79"/>
                      <a:pt x="197" y="78"/>
                    </a:cubicBezTo>
                    <a:cubicBezTo>
                      <a:pt x="197" y="78"/>
                      <a:pt x="198" y="78"/>
                      <a:pt x="198" y="77"/>
                    </a:cubicBezTo>
                    <a:cubicBezTo>
                      <a:pt x="199" y="77"/>
                      <a:pt x="198" y="77"/>
                      <a:pt x="199" y="76"/>
                    </a:cubicBezTo>
                    <a:cubicBezTo>
                      <a:pt x="199" y="76"/>
                      <a:pt x="199" y="75"/>
                      <a:pt x="199" y="75"/>
                    </a:cubicBezTo>
                    <a:cubicBezTo>
                      <a:pt x="199" y="75"/>
                      <a:pt x="199" y="75"/>
                      <a:pt x="199" y="74"/>
                    </a:cubicBezTo>
                    <a:cubicBezTo>
                      <a:pt x="199" y="74"/>
                      <a:pt x="199" y="74"/>
                      <a:pt x="198" y="74"/>
                    </a:cubicBezTo>
                    <a:cubicBezTo>
                      <a:pt x="198" y="74"/>
                      <a:pt x="198" y="73"/>
                      <a:pt x="198" y="73"/>
                    </a:cubicBezTo>
                    <a:cubicBezTo>
                      <a:pt x="197" y="73"/>
                      <a:pt x="197" y="73"/>
                      <a:pt x="196" y="73"/>
                    </a:cubicBezTo>
                    <a:cubicBezTo>
                      <a:pt x="196" y="72"/>
                      <a:pt x="196" y="72"/>
                      <a:pt x="196" y="72"/>
                    </a:cubicBezTo>
                    <a:cubicBezTo>
                      <a:pt x="195" y="71"/>
                      <a:pt x="195" y="72"/>
                      <a:pt x="195" y="72"/>
                    </a:cubicBezTo>
                    <a:cubicBezTo>
                      <a:pt x="194" y="72"/>
                      <a:pt x="194" y="71"/>
                      <a:pt x="194" y="71"/>
                    </a:cubicBezTo>
                    <a:cubicBezTo>
                      <a:pt x="193" y="70"/>
                      <a:pt x="193" y="71"/>
                      <a:pt x="193" y="71"/>
                    </a:cubicBezTo>
                    <a:cubicBezTo>
                      <a:pt x="192" y="71"/>
                      <a:pt x="192" y="71"/>
                      <a:pt x="191" y="71"/>
                    </a:cubicBezTo>
                    <a:cubicBezTo>
                      <a:pt x="191" y="70"/>
                      <a:pt x="191" y="70"/>
                      <a:pt x="190" y="70"/>
                    </a:cubicBezTo>
                    <a:cubicBezTo>
                      <a:pt x="190" y="70"/>
                      <a:pt x="190" y="70"/>
                      <a:pt x="189" y="70"/>
                    </a:cubicBezTo>
                    <a:cubicBezTo>
                      <a:pt x="189" y="70"/>
                      <a:pt x="189" y="70"/>
                      <a:pt x="188" y="69"/>
                    </a:cubicBezTo>
                    <a:cubicBezTo>
                      <a:pt x="187" y="69"/>
                      <a:pt x="188" y="68"/>
                      <a:pt x="187" y="68"/>
                    </a:cubicBezTo>
                    <a:cubicBezTo>
                      <a:pt x="187" y="68"/>
                      <a:pt x="186" y="69"/>
                      <a:pt x="186" y="68"/>
                    </a:cubicBezTo>
                    <a:cubicBezTo>
                      <a:pt x="185" y="68"/>
                      <a:pt x="185" y="68"/>
                      <a:pt x="185" y="67"/>
                    </a:cubicBezTo>
                    <a:cubicBezTo>
                      <a:pt x="184" y="67"/>
                      <a:pt x="184" y="68"/>
                      <a:pt x="184" y="67"/>
                    </a:cubicBezTo>
                    <a:cubicBezTo>
                      <a:pt x="183" y="67"/>
                      <a:pt x="183" y="67"/>
                      <a:pt x="183" y="67"/>
                    </a:cubicBezTo>
                    <a:cubicBezTo>
                      <a:pt x="182" y="66"/>
                      <a:pt x="182" y="66"/>
                      <a:pt x="182" y="66"/>
                    </a:cubicBezTo>
                    <a:cubicBezTo>
                      <a:pt x="181" y="66"/>
                      <a:pt x="181" y="66"/>
                      <a:pt x="180" y="66"/>
                    </a:cubicBezTo>
                    <a:cubicBezTo>
                      <a:pt x="180" y="65"/>
                      <a:pt x="180" y="66"/>
                      <a:pt x="179" y="66"/>
                    </a:cubicBezTo>
                    <a:cubicBezTo>
                      <a:pt x="179" y="65"/>
                      <a:pt x="179" y="65"/>
                      <a:pt x="178" y="65"/>
                    </a:cubicBezTo>
                    <a:cubicBezTo>
                      <a:pt x="178" y="65"/>
                      <a:pt x="177" y="65"/>
                      <a:pt x="177" y="65"/>
                    </a:cubicBezTo>
                    <a:cubicBezTo>
                      <a:pt x="176" y="65"/>
                      <a:pt x="176" y="65"/>
                      <a:pt x="176" y="65"/>
                    </a:cubicBezTo>
                    <a:cubicBezTo>
                      <a:pt x="175" y="64"/>
                      <a:pt x="175" y="65"/>
                      <a:pt x="175" y="65"/>
                    </a:cubicBezTo>
                    <a:cubicBezTo>
                      <a:pt x="174" y="64"/>
                      <a:pt x="174" y="64"/>
                      <a:pt x="174" y="64"/>
                    </a:cubicBezTo>
                    <a:cubicBezTo>
                      <a:pt x="173" y="63"/>
                      <a:pt x="173" y="63"/>
                      <a:pt x="173" y="63"/>
                    </a:cubicBezTo>
                    <a:cubicBezTo>
                      <a:pt x="172" y="63"/>
                      <a:pt x="172" y="63"/>
                      <a:pt x="171" y="63"/>
                    </a:cubicBezTo>
                    <a:cubicBezTo>
                      <a:pt x="171" y="63"/>
                      <a:pt x="171" y="62"/>
                      <a:pt x="170" y="62"/>
                    </a:cubicBezTo>
                    <a:cubicBezTo>
                      <a:pt x="170" y="62"/>
                      <a:pt x="170" y="63"/>
                      <a:pt x="169" y="63"/>
                    </a:cubicBezTo>
                    <a:cubicBezTo>
                      <a:pt x="168" y="62"/>
                      <a:pt x="169" y="62"/>
                      <a:pt x="168" y="62"/>
                    </a:cubicBezTo>
                    <a:cubicBezTo>
                      <a:pt x="168" y="61"/>
                      <a:pt x="167" y="62"/>
                      <a:pt x="167" y="62"/>
                    </a:cubicBezTo>
                    <a:cubicBezTo>
                      <a:pt x="166" y="62"/>
                      <a:pt x="167" y="61"/>
                      <a:pt x="166" y="60"/>
                    </a:cubicBezTo>
                    <a:cubicBezTo>
                      <a:pt x="165" y="60"/>
                      <a:pt x="165" y="61"/>
                      <a:pt x="165" y="61"/>
                    </a:cubicBezTo>
                    <a:cubicBezTo>
                      <a:pt x="164" y="61"/>
                      <a:pt x="164" y="60"/>
                      <a:pt x="164" y="60"/>
                    </a:cubicBezTo>
                    <a:cubicBezTo>
                      <a:pt x="163" y="60"/>
                      <a:pt x="163" y="60"/>
                      <a:pt x="162" y="60"/>
                    </a:cubicBezTo>
                    <a:cubicBezTo>
                      <a:pt x="162" y="60"/>
                      <a:pt x="162" y="59"/>
                      <a:pt x="162" y="59"/>
                    </a:cubicBezTo>
                    <a:cubicBezTo>
                      <a:pt x="161" y="59"/>
                      <a:pt x="161" y="59"/>
                      <a:pt x="160" y="59"/>
                    </a:cubicBezTo>
                    <a:cubicBezTo>
                      <a:pt x="160" y="59"/>
                      <a:pt x="160" y="58"/>
                      <a:pt x="159" y="58"/>
                    </a:cubicBezTo>
                    <a:cubicBezTo>
                      <a:pt x="159" y="58"/>
                      <a:pt x="159" y="58"/>
                      <a:pt x="158" y="58"/>
                    </a:cubicBezTo>
                    <a:cubicBezTo>
                      <a:pt x="157" y="58"/>
                      <a:pt x="157" y="58"/>
                      <a:pt x="157" y="58"/>
                    </a:cubicBezTo>
                    <a:cubicBezTo>
                      <a:pt x="156" y="58"/>
                      <a:pt x="156" y="58"/>
                      <a:pt x="156" y="58"/>
                    </a:cubicBezTo>
                    <a:cubicBezTo>
                      <a:pt x="155" y="58"/>
                      <a:pt x="155" y="57"/>
                      <a:pt x="155" y="57"/>
                    </a:cubicBezTo>
                    <a:cubicBezTo>
                      <a:pt x="154" y="57"/>
                      <a:pt x="154" y="57"/>
                      <a:pt x="154" y="56"/>
                    </a:cubicBezTo>
                    <a:cubicBezTo>
                      <a:pt x="153" y="56"/>
                      <a:pt x="153" y="56"/>
                      <a:pt x="152" y="56"/>
                    </a:cubicBezTo>
                    <a:cubicBezTo>
                      <a:pt x="152" y="56"/>
                      <a:pt x="152" y="55"/>
                      <a:pt x="151" y="55"/>
                    </a:cubicBezTo>
                    <a:cubicBezTo>
                      <a:pt x="151" y="55"/>
                      <a:pt x="151" y="55"/>
                      <a:pt x="150" y="55"/>
                    </a:cubicBezTo>
                    <a:cubicBezTo>
                      <a:pt x="150" y="55"/>
                      <a:pt x="150" y="55"/>
                      <a:pt x="149" y="55"/>
                    </a:cubicBezTo>
                    <a:cubicBezTo>
                      <a:pt x="149" y="55"/>
                      <a:pt x="149" y="55"/>
                      <a:pt x="148" y="54"/>
                    </a:cubicBezTo>
                    <a:cubicBezTo>
                      <a:pt x="147" y="54"/>
                      <a:pt x="147" y="54"/>
                      <a:pt x="147" y="54"/>
                    </a:cubicBezTo>
                    <a:cubicBezTo>
                      <a:pt x="146" y="54"/>
                      <a:pt x="146" y="54"/>
                      <a:pt x="146" y="54"/>
                    </a:cubicBezTo>
                    <a:cubicBezTo>
                      <a:pt x="145" y="54"/>
                      <a:pt x="145" y="53"/>
                      <a:pt x="145" y="53"/>
                    </a:cubicBezTo>
                    <a:cubicBezTo>
                      <a:pt x="144" y="53"/>
                      <a:pt x="144" y="53"/>
                      <a:pt x="143" y="53"/>
                    </a:cubicBezTo>
                    <a:cubicBezTo>
                      <a:pt x="143" y="53"/>
                      <a:pt x="143" y="52"/>
                      <a:pt x="143" y="52"/>
                    </a:cubicBezTo>
                    <a:cubicBezTo>
                      <a:pt x="142" y="52"/>
                      <a:pt x="142" y="52"/>
                      <a:pt x="141" y="52"/>
                    </a:cubicBezTo>
                    <a:cubicBezTo>
                      <a:pt x="141" y="51"/>
                      <a:pt x="141" y="52"/>
                      <a:pt x="140" y="52"/>
                    </a:cubicBezTo>
                    <a:cubicBezTo>
                      <a:pt x="140" y="51"/>
                      <a:pt x="139" y="52"/>
                      <a:pt x="139" y="52"/>
                    </a:cubicBezTo>
                    <a:cubicBezTo>
                      <a:pt x="138" y="51"/>
                      <a:pt x="139" y="50"/>
                      <a:pt x="138" y="50"/>
                    </a:cubicBezTo>
                    <a:cubicBezTo>
                      <a:pt x="138" y="50"/>
                      <a:pt x="137" y="50"/>
                      <a:pt x="137" y="50"/>
                    </a:cubicBezTo>
                    <a:cubicBezTo>
                      <a:pt x="136" y="50"/>
                      <a:pt x="136" y="50"/>
                      <a:pt x="136" y="49"/>
                    </a:cubicBezTo>
                    <a:cubicBezTo>
                      <a:pt x="135" y="49"/>
                      <a:pt x="135" y="49"/>
                      <a:pt x="135" y="49"/>
                    </a:cubicBezTo>
                    <a:cubicBezTo>
                      <a:pt x="134" y="49"/>
                      <a:pt x="134" y="49"/>
                      <a:pt x="134" y="49"/>
                    </a:cubicBezTo>
                    <a:cubicBezTo>
                      <a:pt x="133" y="48"/>
                      <a:pt x="133" y="48"/>
                      <a:pt x="133" y="48"/>
                    </a:cubicBezTo>
                    <a:cubicBezTo>
                      <a:pt x="132" y="48"/>
                      <a:pt x="132" y="48"/>
                      <a:pt x="131" y="48"/>
                    </a:cubicBezTo>
                    <a:cubicBezTo>
                      <a:pt x="131" y="48"/>
                      <a:pt x="131" y="48"/>
                      <a:pt x="130" y="47"/>
                    </a:cubicBezTo>
                    <a:cubicBezTo>
                      <a:pt x="130" y="47"/>
                      <a:pt x="130" y="48"/>
                      <a:pt x="129" y="48"/>
                    </a:cubicBezTo>
                    <a:cubicBezTo>
                      <a:pt x="128" y="47"/>
                      <a:pt x="128" y="48"/>
                      <a:pt x="128" y="48"/>
                    </a:cubicBezTo>
                    <a:cubicBezTo>
                      <a:pt x="127" y="47"/>
                      <a:pt x="127" y="47"/>
                      <a:pt x="127" y="47"/>
                    </a:cubicBezTo>
                    <a:cubicBezTo>
                      <a:pt x="126" y="46"/>
                      <a:pt x="126" y="46"/>
                      <a:pt x="126" y="46"/>
                    </a:cubicBezTo>
                    <a:cubicBezTo>
                      <a:pt x="125" y="46"/>
                      <a:pt x="125" y="46"/>
                      <a:pt x="125" y="46"/>
                    </a:cubicBezTo>
                    <a:cubicBezTo>
                      <a:pt x="124" y="46"/>
                      <a:pt x="124" y="46"/>
                      <a:pt x="123" y="46"/>
                    </a:cubicBezTo>
                    <a:cubicBezTo>
                      <a:pt x="123" y="46"/>
                      <a:pt x="123" y="45"/>
                      <a:pt x="123" y="45"/>
                    </a:cubicBezTo>
                    <a:cubicBezTo>
                      <a:pt x="122" y="44"/>
                      <a:pt x="122" y="45"/>
                      <a:pt x="121" y="45"/>
                    </a:cubicBezTo>
                    <a:cubicBezTo>
                      <a:pt x="121" y="45"/>
                      <a:pt x="121" y="45"/>
                      <a:pt x="120" y="45"/>
                    </a:cubicBezTo>
                    <a:cubicBezTo>
                      <a:pt x="119" y="44"/>
                      <a:pt x="120" y="44"/>
                      <a:pt x="119" y="44"/>
                    </a:cubicBezTo>
                    <a:cubicBezTo>
                      <a:pt x="119" y="43"/>
                      <a:pt x="118" y="44"/>
                      <a:pt x="118" y="44"/>
                    </a:cubicBezTo>
                    <a:cubicBezTo>
                      <a:pt x="117" y="44"/>
                      <a:pt x="117" y="43"/>
                      <a:pt x="117" y="43"/>
                    </a:cubicBezTo>
                    <a:cubicBezTo>
                      <a:pt x="116" y="43"/>
                      <a:pt x="116" y="43"/>
                      <a:pt x="116" y="42"/>
                    </a:cubicBezTo>
                    <a:cubicBezTo>
                      <a:pt x="115" y="42"/>
                      <a:pt x="115" y="42"/>
                      <a:pt x="115" y="42"/>
                    </a:cubicBezTo>
                    <a:cubicBezTo>
                      <a:pt x="114" y="42"/>
                      <a:pt x="114" y="42"/>
                      <a:pt x="114" y="42"/>
                    </a:cubicBezTo>
                    <a:cubicBezTo>
                      <a:pt x="113" y="41"/>
                      <a:pt x="113" y="42"/>
                      <a:pt x="112" y="41"/>
                    </a:cubicBezTo>
                    <a:cubicBezTo>
                      <a:pt x="112" y="41"/>
                      <a:pt x="112" y="41"/>
                      <a:pt x="111" y="41"/>
                    </a:cubicBezTo>
                    <a:cubicBezTo>
                      <a:pt x="111" y="41"/>
                      <a:pt x="111" y="40"/>
                      <a:pt x="110" y="40"/>
                    </a:cubicBezTo>
                    <a:cubicBezTo>
                      <a:pt x="110" y="40"/>
                      <a:pt x="109" y="41"/>
                      <a:pt x="109" y="41"/>
                    </a:cubicBezTo>
                    <a:cubicBezTo>
                      <a:pt x="108" y="40"/>
                      <a:pt x="108" y="40"/>
                      <a:pt x="108" y="40"/>
                    </a:cubicBezTo>
                    <a:cubicBezTo>
                      <a:pt x="107" y="40"/>
                      <a:pt x="107" y="39"/>
                      <a:pt x="107" y="39"/>
                    </a:cubicBezTo>
                    <a:cubicBezTo>
                      <a:pt x="106" y="39"/>
                      <a:pt x="106" y="40"/>
                      <a:pt x="106" y="39"/>
                    </a:cubicBezTo>
                    <a:cubicBezTo>
                      <a:pt x="105" y="39"/>
                      <a:pt x="105" y="39"/>
                      <a:pt x="104" y="39"/>
                    </a:cubicBezTo>
                    <a:cubicBezTo>
                      <a:pt x="104" y="39"/>
                      <a:pt x="104" y="39"/>
                      <a:pt x="103" y="38"/>
                    </a:cubicBezTo>
                    <a:cubicBezTo>
                      <a:pt x="103" y="38"/>
                      <a:pt x="103" y="38"/>
                      <a:pt x="102" y="38"/>
                    </a:cubicBezTo>
                    <a:cubicBezTo>
                      <a:pt x="102" y="38"/>
                      <a:pt x="102" y="38"/>
                      <a:pt x="101" y="38"/>
                    </a:cubicBezTo>
                    <a:cubicBezTo>
                      <a:pt x="101" y="38"/>
                      <a:pt x="101" y="38"/>
                      <a:pt x="100" y="37"/>
                    </a:cubicBezTo>
                    <a:cubicBezTo>
                      <a:pt x="99" y="37"/>
                      <a:pt x="100" y="37"/>
                      <a:pt x="99" y="36"/>
                    </a:cubicBezTo>
                    <a:cubicBezTo>
                      <a:pt x="99" y="36"/>
                      <a:pt x="98" y="36"/>
                      <a:pt x="98" y="36"/>
                    </a:cubicBezTo>
                    <a:cubicBezTo>
                      <a:pt x="97" y="36"/>
                      <a:pt x="97" y="36"/>
                      <a:pt x="97" y="36"/>
                    </a:cubicBezTo>
                    <a:cubicBezTo>
                      <a:pt x="96" y="36"/>
                      <a:pt x="96" y="36"/>
                      <a:pt x="96" y="36"/>
                    </a:cubicBezTo>
                    <a:cubicBezTo>
                      <a:pt x="95" y="35"/>
                      <a:pt x="95" y="35"/>
                      <a:pt x="95" y="35"/>
                    </a:cubicBezTo>
                    <a:cubicBezTo>
                      <a:pt x="94" y="34"/>
                      <a:pt x="94" y="34"/>
                      <a:pt x="94" y="34"/>
                    </a:cubicBezTo>
                    <a:cubicBezTo>
                      <a:pt x="93" y="34"/>
                      <a:pt x="93" y="34"/>
                      <a:pt x="93" y="34"/>
                    </a:cubicBezTo>
                    <a:cubicBezTo>
                      <a:pt x="92" y="34"/>
                      <a:pt x="92" y="34"/>
                      <a:pt x="91" y="34"/>
                    </a:cubicBezTo>
                    <a:cubicBezTo>
                      <a:pt x="91" y="34"/>
                      <a:pt x="91" y="34"/>
                      <a:pt x="90" y="34"/>
                    </a:cubicBezTo>
                    <a:cubicBezTo>
                      <a:pt x="89" y="34"/>
                      <a:pt x="90" y="34"/>
                      <a:pt x="89" y="33"/>
                    </a:cubicBezTo>
                    <a:cubicBezTo>
                      <a:pt x="88" y="33"/>
                      <a:pt x="89" y="32"/>
                      <a:pt x="88" y="32"/>
                    </a:cubicBezTo>
                    <a:cubicBezTo>
                      <a:pt x="88" y="32"/>
                      <a:pt x="88" y="32"/>
                      <a:pt x="87" y="32"/>
                    </a:cubicBezTo>
                    <a:cubicBezTo>
                      <a:pt x="86" y="32"/>
                      <a:pt x="86" y="32"/>
                      <a:pt x="86" y="32"/>
                    </a:cubicBezTo>
                    <a:cubicBezTo>
                      <a:pt x="85" y="32"/>
                      <a:pt x="85" y="31"/>
                      <a:pt x="85" y="31"/>
                    </a:cubicBezTo>
                    <a:cubicBezTo>
                      <a:pt x="84" y="31"/>
                      <a:pt x="84" y="31"/>
                      <a:pt x="84" y="31"/>
                    </a:cubicBezTo>
                    <a:cubicBezTo>
                      <a:pt x="83" y="31"/>
                      <a:pt x="83" y="31"/>
                      <a:pt x="82" y="31"/>
                    </a:cubicBezTo>
                    <a:cubicBezTo>
                      <a:pt x="82" y="31"/>
                      <a:pt x="82" y="30"/>
                      <a:pt x="81" y="30"/>
                    </a:cubicBezTo>
                    <a:cubicBezTo>
                      <a:pt x="81" y="30"/>
                      <a:pt x="81" y="30"/>
                      <a:pt x="80" y="30"/>
                    </a:cubicBezTo>
                    <a:cubicBezTo>
                      <a:pt x="80" y="30"/>
                      <a:pt x="80" y="30"/>
                      <a:pt x="79" y="30"/>
                    </a:cubicBezTo>
                    <a:cubicBezTo>
                      <a:pt x="79" y="29"/>
                      <a:pt x="79" y="29"/>
                      <a:pt x="78" y="28"/>
                    </a:cubicBezTo>
                    <a:cubicBezTo>
                      <a:pt x="78" y="28"/>
                      <a:pt x="78" y="28"/>
                      <a:pt x="77" y="28"/>
                    </a:cubicBezTo>
                    <a:cubicBezTo>
                      <a:pt x="76" y="28"/>
                      <a:pt x="76" y="29"/>
                      <a:pt x="76" y="28"/>
                    </a:cubicBezTo>
                    <a:cubicBezTo>
                      <a:pt x="75" y="28"/>
                      <a:pt x="75" y="28"/>
                      <a:pt x="75" y="27"/>
                    </a:cubicBezTo>
                    <a:cubicBezTo>
                      <a:pt x="74" y="27"/>
                      <a:pt x="74" y="27"/>
                      <a:pt x="74" y="27"/>
                    </a:cubicBezTo>
                    <a:cubicBezTo>
                      <a:pt x="73" y="27"/>
                      <a:pt x="73" y="27"/>
                      <a:pt x="72" y="27"/>
                    </a:cubicBezTo>
                    <a:cubicBezTo>
                      <a:pt x="72" y="27"/>
                      <a:pt x="72" y="27"/>
                      <a:pt x="71" y="26"/>
                    </a:cubicBezTo>
                    <a:cubicBezTo>
                      <a:pt x="71" y="26"/>
                      <a:pt x="71" y="26"/>
                      <a:pt x="70" y="26"/>
                    </a:cubicBezTo>
                    <a:cubicBezTo>
                      <a:pt x="70" y="26"/>
                      <a:pt x="70" y="26"/>
                      <a:pt x="69" y="26"/>
                    </a:cubicBezTo>
                    <a:cubicBezTo>
                      <a:pt x="69" y="25"/>
                      <a:pt x="69" y="25"/>
                      <a:pt x="68" y="25"/>
                    </a:cubicBezTo>
                    <a:cubicBezTo>
                      <a:pt x="68" y="25"/>
                      <a:pt x="67" y="25"/>
                      <a:pt x="67" y="25"/>
                    </a:cubicBezTo>
                    <a:cubicBezTo>
                      <a:pt x="66" y="25"/>
                      <a:pt x="67" y="24"/>
                      <a:pt x="66" y="24"/>
                    </a:cubicBezTo>
                    <a:cubicBezTo>
                      <a:pt x="65" y="24"/>
                      <a:pt x="65" y="24"/>
                      <a:pt x="65" y="24"/>
                    </a:cubicBezTo>
                    <a:cubicBezTo>
                      <a:pt x="64" y="24"/>
                      <a:pt x="64" y="24"/>
                      <a:pt x="64" y="24"/>
                    </a:cubicBezTo>
                    <a:cubicBezTo>
                      <a:pt x="63" y="24"/>
                      <a:pt x="63" y="23"/>
                      <a:pt x="63" y="23"/>
                    </a:cubicBezTo>
                    <a:cubicBezTo>
                      <a:pt x="62" y="23"/>
                      <a:pt x="62" y="24"/>
                      <a:pt x="61" y="23"/>
                    </a:cubicBezTo>
                    <a:cubicBezTo>
                      <a:pt x="61" y="23"/>
                      <a:pt x="61" y="23"/>
                      <a:pt x="61" y="23"/>
                    </a:cubicBezTo>
                    <a:cubicBezTo>
                      <a:pt x="60" y="22"/>
                      <a:pt x="60" y="23"/>
                      <a:pt x="59" y="23"/>
                    </a:cubicBezTo>
                    <a:cubicBezTo>
                      <a:pt x="59" y="22"/>
                      <a:pt x="59" y="22"/>
                      <a:pt x="58" y="22"/>
                    </a:cubicBezTo>
                    <a:cubicBezTo>
                      <a:pt x="58" y="22"/>
                      <a:pt x="58" y="21"/>
                      <a:pt x="57" y="21"/>
                    </a:cubicBezTo>
                    <a:cubicBezTo>
                      <a:pt x="57" y="21"/>
                      <a:pt x="57" y="21"/>
                      <a:pt x="56" y="21"/>
                    </a:cubicBezTo>
                    <a:cubicBezTo>
                      <a:pt x="56" y="21"/>
                      <a:pt x="56" y="21"/>
                      <a:pt x="55" y="21"/>
                    </a:cubicBezTo>
                    <a:cubicBezTo>
                      <a:pt x="54" y="21"/>
                      <a:pt x="54" y="21"/>
                      <a:pt x="54" y="20"/>
                    </a:cubicBezTo>
                    <a:cubicBezTo>
                      <a:pt x="53" y="20"/>
                      <a:pt x="53" y="20"/>
                      <a:pt x="53" y="20"/>
                    </a:cubicBezTo>
                    <a:cubicBezTo>
                      <a:pt x="52" y="20"/>
                      <a:pt x="52" y="19"/>
                      <a:pt x="52" y="19"/>
                    </a:cubicBezTo>
                    <a:cubicBezTo>
                      <a:pt x="51" y="19"/>
                      <a:pt x="51" y="20"/>
                      <a:pt x="51" y="20"/>
                    </a:cubicBezTo>
                    <a:cubicBezTo>
                      <a:pt x="50" y="19"/>
                      <a:pt x="50" y="19"/>
                      <a:pt x="50" y="18"/>
                    </a:cubicBezTo>
                    <a:cubicBezTo>
                      <a:pt x="49" y="18"/>
                      <a:pt x="49" y="19"/>
                      <a:pt x="49" y="18"/>
                    </a:cubicBezTo>
                    <a:cubicBezTo>
                      <a:pt x="48" y="18"/>
                      <a:pt x="48" y="18"/>
                      <a:pt x="48" y="18"/>
                    </a:cubicBezTo>
                    <a:cubicBezTo>
                      <a:pt x="47" y="17"/>
                      <a:pt x="47" y="18"/>
                      <a:pt x="46" y="18"/>
                    </a:cubicBezTo>
                    <a:cubicBezTo>
                      <a:pt x="46" y="18"/>
                      <a:pt x="46" y="17"/>
                      <a:pt x="46" y="17"/>
                    </a:cubicBezTo>
                    <a:cubicBezTo>
                      <a:pt x="45" y="17"/>
                      <a:pt x="45" y="17"/>
                      <a:pt x="45" y="16"/>
                    </a:cubicBezTo>
                    <a:cubicBezTo>
                      <a:pt x="44" y="16"/>
                      <a:pt x="44" y="16"/>
                      <a:pt x="43" y="16"/>
                    </a:cubicBezTo>
                    <a:cubicBezTo>
                      <a:pt x="43" y="16"/>
                      <a:pt x="43" y="16"/>
                      <a:pt x="42" y="16"/>
                    </a:cubicBezTo>
                    <a:cubicBezTo>
                      <a:pt x="42" y="15"/>
                      <a:pt x="42" y="15"/>
                      <a:pt x="41" y="15"/>
                    </a:cubicBezTo>
                    <a:cubicBezTo>
                      <a:pt x="41" y="15"/>
                      <a:pt x="41" y="15"/>
                      <a:pt x="40" y="15"/>
                    </a:cubicBezTo>
                    <a:cubicBezTo>
                      <a:pt x="40" y="15"/>
                      <a:pt x="39" y="15"/>
                      <a:pt x="39" y="15"/>
                    </a:cubicBezTo>
                    <a:cubicBezTo>
                      <a:pt x="38" y="15"/>
                      <a:pt x="39" y="14"/>
                      <a:pt x="38" y="14"/>
                    </a:cubicBezTo>
                    <a:cubicBezTo>
                      <a:pt x="38" y="13"/>
                      <a:pt x="37" y="14"/>
                      <a:pt x="37" y="14"/>
                    </a:cubicBezTo>
                    <a:cubicBezTo>
                      <a:pt x="36" y="13"/>
                      <a:pt x="36" y="14"/>
                      <a:pt x="36" y="14"/>
                    </a:cubicBezTo>
                    <a:cubicBezTo>
                      <a:pt x="35" y="13"/>
                      <a:pt x="35" y="13"/>
                      <a:pt x="34" y="13"/>
                    </a:cubicBezTo>
                    <a:cubicBezTo>
                      <a:pt x="34" y="13"/>
                      <a:pt x="34" y="12"/>
                      <a:pt x="34" y="12"/>
                    </a:cubicBezTo>
                    <a:cubicBezTo>
                      <a:pt x="33" y="12"/>
                      <a:pt x="33" y="12"/>
                      <a:pt x="32" y="12"/>
                    </a:cubicBezTo>
                    <a:cubicBezTo>
                      <a:pt x="32" y="12"/>
                      <a:pt x="32" y="12"/>
                      <a:pt x="31" y="12"/>
                    </a:cubicBezTo>
                    <a:cubicBezTo>
                      <a:pt x="31" y="11"/>
                      <a:pt x="31" y="12"/>
                      <a:pt x="30" y="11"/>
                    </a:cubicBezTo>
                    <a:cubicBezTo>
                      <a:pt x="30" y="11"/>
                      <a:pt x="29" y="11"/>
                      <a:pt x="29" y="11"/>
                    </a:cubicBezTo>
                    <a:cubicBezTo>
                      <a:pt x="28" y="11"/>
                      <a:pt x="29" y="10"/>
                      <a:pt x="28" y="10"/>
                    </a:cubicBezTo>
                    <a:cubicBezTo>
                      <a:pt x="27" y="10"/>
                      <a:pt x="27" y="10"/>
                      <a:pt x="27" y="10"/>
                    </a:cubicBezTo>
                    <a:cubicBezTo>
                      <a:pt x="26" y="10"/>
                      <a:pt x="26" y="9"/>
                      <a:pt x="26" y="9"/>
                    </a:cubicBezTo>
                    <a:cubicBezTo>
                      <a:pt x="25" y="9"/>
                      <a:pt x="25" y="9"/>
                      <a:pt x="25" y="9"/>
                    </a:cubicBezTo>
                    <a:cubicBezTo>
                      <a:pt x="24" y="9"/>
                      <a:pt x="24" y="8"/>
                      <a:pt x="24" y="8"/>
                    </a:cubicBezTo>
                    <a:cubicBezTo>
                      <a:pt x="23" y="8"/>
                      <a:pt x="23" y="8"/>
                      <a:pt x="23" y="8"/>
                    </a:cubicBezTo>
                    <a:cubicBezTo>
                      <a:pt x="22" y="8"/>
                      <a:pt x="22" y="7"/>
                      <a:pt x="22" y="7"/>
                    </a:cubicBezTo>
                    <a:cubicBezTo>
                      <a:pt x="21" y="7"/>
                      <a:pt x="21" y="8"/>
                      <a:pt x="20" y="8"/>
                    </a:cubicBezTo>
                    <a:cubicBezTo>
                      <a:pt x="20" y="8"/>
                      <a:pt x="20" y="7"/>
                      <a:pt x="19" y="7"/>
                    </a:cubicBezTo>
                    <a:cubicBezTo>
                      <a:pt x="19" y="6"/>
                      <a:pt x="19" y="7"/>
                      <a:pt x="18" y="7"/>
                    </a:cubicBezTo>
                    <a:cubicBezTo>
                      <a:pt x="18" y="7"/>
                      <a:pt x="18" y="6"/>
                      <a:pt x="17" y="5"/>
                    </a:cubicBezTo>
                    <a:cubicBezTo>
                      <a:pt x="17" y="5"/>
                      <a:pt x="17" y="6"/>
                      <a:pt x="16" y="5"/>
                    </a:cubicBezTo>
                    <a:cubicBezTo>
                      <a:pt x="16" y="5"/>
                      <a:pt x="16" y="5"/>
                      <a:pt x="15" y="5"/>
                    </a:cubicBezTo>
                    <a:cubicBezTo>
                      <a:pt x="15" y="5"/>
                      <a:pt x="14" y="5"/>
                      <a:pt x="14" y="5"/>
                    </a:cubicBezTo>
                    <a:cubicBezTo>
                      <a:pt x="13" y="5"/>
                      <a:pt x="13" y="5"/>
                      <a:pt x="13" y="5"/>
                    </a:cubicBezTo>
                    <a:cubicBezTo>
                      <a:pt x="12" y="4"/>
                      <a:pt x="12" y="4"/>
                      <a:pt x="12" y="4"/>
                    </a:cubicBezTo>
                    <a:cubicBezTo>
                      <a:pt x="11" y="3"/>
                      <a:pt x="11" y="3"/>
                      <a:pt x="11" y="3"/>
                    </a:cubicBezTo>
                    <a:cubicBezTo>
                      <a:pt x="10" y="3"/>
                      <a:pt x="10" y="3"/>
                      <a:pt x="10" y="3"/>
                    </a:cubicBezTo>
                    <a:cubicBezTo>
                      <a:pt x="9" y="3"/>
                      <a:pt x="9" y="3"/>
                      <a:pt x="9" y="3"/>
                    </a:cubicBezTo>
                    <a:cubicBezTo>
                      <a:pt x="8" y="2"/>
                      <a:pt x="8" y="2"/>
                      <a:pt x="7" y="2"/>
                    </a:cubicBezTo>
                    <a:cubicBezTo>
                      <a:pt x="7" y="2"/>
                      <a:pt x="7" y="2"/>
                      <a:pt x="6" y="2"/>
                    </a:cubicBezTo>
                    <a:cubicBezTo>
                      <a:pt x="6" y="2"/>
                      <a:pt x="6" y="1"/>
                      <a:pt x="5" y="1"/>
                    </a:cubicBezTo>
                    <a:cubicBezTo>
                      <a:pt x="5" y="1"/>
                      <a:pt x="5" y="2"/>
                      <a:pt x="4" y="1"/>
                    </a:cubicBezTo>
                    <a:cubicBezTo>
                      <a:pt x="4" y="1"/>
                      <a:pt x="4" y="0"/>
                      <a:pt x="3" y="0"/>
                    </a:cubicBezTo>
                    <a:cubicBezTo>
                      <a:pt x="3" y="0"/>
                      <a:pt x="3" y="0"/>
                      <a:pt x="2" y="0"/>
                    </a:cubicBezTo>
                    <a:cubicBezTo>
                      <a:pt x="2" y="0"/>
                      <a:pt x="2" y="1"/>
                      <a:pt x="1" y="1"/>
                    </a:cubicBezTo>
                    <a:cubicBezTo>
                      <a:pt x="1" y="1"/>
                      <a:pt x="1" y="1"/>
                      <a:pt x="0" y="1"/>
                    </a:cubicBezTo>
                    <a:close/>
                  </a:path>
                </a:pathLst>
              </a:custGeom>
              <a:solidFill>
                <a:srgbClr val="9DA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7" name="Freeform 393"/>
              <p:cNvSpPr>
                <a:spLocks/>
              </p:cNvSpPr>
              <p:nvPr/>
            </p:nvSpPr>
            <p:spPr bwMode="auto">
              <a:xfrm>
                <a:off x="2294" y="2673"/>
                <a:ext cx="346" cy="115"/>
              </a:xfrm>
              <a:custGeom>
                <a:avLst/>
                <a:gdLst>
                  <a:gd name="T0" fmla="*/ 7 w 244"/>
                  <a:gd name="T1" fmla="*/ 6 h 81"/>
                  <a:gd name="T2" fmla="*/ 15 w 244"/>
                  <a:gd name="T3" fmla="*/ 10 h 81"/>
                  <a:gd name="T4" fmla="*/ 22 w 244"/>
                  <a:gd name="T5" fmla="*/ 14 h 81"/>
                  <a:gd name="T6" fmla="*/ 30 w 244"/>
                  <a:gd name="T7" fmla="*/ 17 h 81"/>
                  <a:gd name="T8" fmla="*/ 36 w 244"/>
                  <a:gd name="T9" fmla="*/ 21 h 81"/>
                  <a:gd name="T10" fmla="*/ 45 w 244"/>
                  <a:gd name="T11" fmla="*/ 23 h 81"/>
                  <a:gd name="T12" fmla="*/ 53 w 244"/>
                  <a:gd name="T13" fmla="*/ 25 h 81"/>
                  <a:gd name="T14" fmla="*/ 60 w 244"/>
                  <a:gd name="T15" fmla="*/ 29 h 81"/>
                  <a:gd name="T16" fmla="*/ 68 w 244"/>
                  <a:gd name="T17" fmla="*/ 32 h 81"/>
                  <a:gd name="T18" fmla="*/ 75 w 244"/>
                  <a:gd name="T19" fmla="*/ 34 h 81"/>
                  <a:gd name="T20" fmla="*/ 83 w 244"/>
                  <a:gd name="T21" fmla="*/ 37 h 81"/>
                  <a:gd name="T22" fmla="*/ 90 w 244"/>
                  <a:gd name="T23" fmla="*/ 40 h 81"/>
                  <a:gd name="T24" fmla="*/ 98 w 244"/>
                  <a:gd name="T25" fmla="*/ 43 h 81"/>
                  <a:gd name="T26" fmla="*/ 105 w 244"/>
                  <a:gd name="T27" fmla="*/ 46 h 81"/>
                  <a:gd name="T28" fmla="*/ 113 w 244"/>
                  <a:gd name="T29" fmla="*/ 50 h 81"/>
                  <a:gd name="T30" fmla="*/ 120 w 244"/>
                  <a:gd name="T31" fmla="*/ 53 h 81"/>
                  <a:gd name="T32" fmla="*/ 128 w 244"/>
                  <a:gd name="T33" fmla="*/ 57 h 81"/>
                  <a:gd name="T34" fmla="*/ 135 w 244"/>
                  <a:gd name="T35" fmla="*/ 60 h 81"/>
                  <a:gd name="T36" fmla="*/ 143 w 244"/>
                  <a:gd name="T37" fmla="*/ 62 h 81"/>
                  <a:gd name="T38" fmla="*/ 151 w 244"/>
                  <a:gd name="T39" fmla="*/ 65 h 81"/>
                  <a:gd name="T40" fmla="*/ 159 w 244"/>
                  <a:gd name="T41" fmla="*/ 66 h 81"/>
                  <a:gd name="T42" fmla="*/ 167 w 244"/>
                  <a:gd name="T43" fmla="*/ 70 h 81"/>
                  <a:gd name="T44" fmla="*/ 175 w 244"/>
                  <a:gd name="T45" fmla="*/ 72 h 81"/>
                  <a:gd name="T46" fmla="*/ 183 w 244"/>
                  <a:gd name="T47" fmla="*/ 75 h 81"/>
                  <a:gd name="T48" fmla="*/ 190 w 244"/>
                  <a:gd name="T49" fmla="*/ 78 h 81"/>
                  <a:gd name="T50" fmla="*/ 198 w 244"/>
                  <a:gd name="T51" fmla="*/ 81 h 81"/>
                  <a:gd name="T52" fmla="*/ 206 w 244"/>
                  <a:gd name="T53" fmla="*/ 78 h 81"/>
                  <a:gd name="T54" fmla="*/ 214 w 244"/>
                  <a:gd name="T55" fmla="*/ 74 h 81"/>
                  <a:gd name="T56" fmla="*/ 222 w 244"/>
                  <a:gd name="T57" fmla="*/ 72 h 81"/>
                  <a:gd name="T58" fmla="*/ 229 w 244"/>
                  <a:gd name="T59" fmla="*/ 68 h 81"/>
                  <a:gd name="T60" fmla="*/ 237 w 244"/>
                  <a:gd name="T61" fmla="*/ 64 h 81"/>
                  <a:gd name="T62" fmla="*/ 242 w 244"/>
                  <a:gd name="T63" fmla="*/ 63 h 81"/>
                  <a:gd name="T64" fmla="*/ 234 w 244"/>
                  <a:gd name="T65" fmla="*/ 61 h 81"/>
                  <a:gd name="T66" fmla="*/ 226 w 244"/>
                  <a:gd name="T67" fmla="*/ 58 h 81"/>
                  <a:gd name="T68" fmla="*/ 218 w 244"/>
                  <a:gd name="T69" fmla="*/ 56 h 81"/>
                  <a:gd name="T70" fmla="*/ 210 w 244"/>
                  <a:gd name="T71" fmla="*/ 54 h 81"/>
                  <a:gd name="T72" fmla="*/ 202 w 244"/>
                  <a:gd name="T73" fmla="*/ 51 h 81"/>
                  <a:gd name="T74" fmla="*/ 194 w 244"/>
                  <a:gd name="T75" fmla="*/ 50 h 81"/>
                  <a:gd name="T76" fmla="*/ 187 w 244"/>
                  <a:gd name="T77" fmla="*/ 47 h 81"/>
                  <a:gd name="T78" fmla="*/ 179 w 244"/>
                  <a:gd name="T79" fmla="*/ 45 h 81"/>
                  <a:gd name="T80" fmla="*/ 171 w 244"/>
                  <a:gd name="T81" fmla="*/ 43 h 81"/>
                  <a:gd name="T82" fmla="*/ 163 w 244"/>
                  <a:gd name="T83" fmla="*/ 40 h 81"/>
                  <a:gd name="T84" fmla="*/ 155 w 244"/>
                  <a:gd name="T85" fmla="*/ 38 h 81"/>
                  <a:gd name="T86" fmla="*/ 147 w 244"/>
                  <a:gd name="T87" fmla="*/ 37 h 81"/>
                  <a:gd name="T88" fmla="*/ 139 w 244"/>
                  <a:gd name="T89" fmla="*/ 34 h 81"/>
                  <a:gd name="T90" fmla="*/ 132 w 244"/>
                  <a:gd name="T91" fmla="*/ 32 h 81"/>
                  <a:gd name="T92" fmla="*/ 124 w 244"/>
                  <a:gd name="T93" fmla="*/ 29 h 81"/>
                  <a:gd name="T94" fmla="*/ 115 w 244"/>
                  <a:gd name="T95" fmla="*/ 26 h 81"/>
                  <a:gd name="T96" fmla="*/ 107 w 244"/>
                  <a:gd name="T97" fmla="*/ 25 h 81"/>
                  <a:gd name="T98" fmla="*/ 99 w 244"/>
                  <a:gd name="T99" fmla="*/ 23 h 81"/>
                  <a:gd name="T100" fmla="*/ 92 w 244"/>
                  <a:gd name="T101" fmla="*/ 20 h 81"/>
                  <a:gd name="T102" fmla="*/ 84 w 244"/>
                  <a:gd name="T103" fmla="*/ 17 h 81"/>
                  <a:gd name="T104" fmla="*/ 76 w 244"/>
                  <a:gd name="T105" fmla="*/ 15 h 81"/>
                  <a:gd name="T106" fmla="*/ 68 w 244"/>
                  <a:gd name="T107" fmla="*/ 12 h 81"/>
                  <a:gd name="T108" fmla="*/ 60 w 244"/>
                  <a:gd name="T109" fmla="*/ 10 h 81"/>
                  <a:gd name="T110" fmla="*/ 52 w 244"/>
                  <a:gd name="T111" fmla="*/ 9 h 81"/>
                  <a:gd name="T112" fmla="*/ 44 w 244"/>
                  <a:gd name="T113" fmla="*/ 8 h 81"/>
                  <a:gd name="T114" fmla="*/ 37 w 244"/>
                  <a:gd name="T115" fmla="*/ 6 h 81"/>
                  <a:gd name="T116" fmla="*/ 28 w 244"/>
                  <a:gd name="T117" fmla="*/ 4 h 81"/>
                  <a:gd name="T118" fmla="*/ 20 w 244"/>
                  <a:gd name="T119" fmla="*/ 1 h 81"/>
                  <a:gd name="T120" fmla="*/ 12 w 244"/>
                  <a:gd name="T121" fmla="*/ 1 h 81"/>
                  <a:gd name="T122" fmla="*/ 4 w 244"/>
                  <a:gd name="T12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81">
                    <a:moveTo>
                      <a:pt x="0" y="4"/>
                    </a:moveTo>
                    <a:cubicBezTo>
                      <a:pt x="0" y="4"/>
                      <a:pt x="1" y="3"/>
                      <a:pt x="1" y="3"/>
                    </a:cubicBezTo>
                    <a:cubicBezTo>
                      <a:pt x="2" y="3"/>
                      <a:pt x="2" y="3"/>
                      <a:pt x="3" y="4"/>
                    </a:cubicBezTo>
                    <a:cubicBezTo>
                      <a:pt x="3" y="4"/>
                      <a:pt x="3" y="5"/>
                      <a:pt x="3" y="5"/>
                    </a:cubicBezTo>
                    <a:cubicBezTo>
                      <a:pt x="4" y="6"/>
                      <a:pt x="4" y="5"/>
                      <a:pt x="5" y="5"/>
                    </a:cubicBezTo>
                    <a:cubicBezTo>
                      <a:pt x="5" y="5"/>
                      <a:pt x="6" y="5"/>
                      <a:pt x="6" y="5"/>
                    </a:cubicBezTo>
                    <a:cubicBezTo>
                      <a:pt x="6" y="5"/>
                      <a:pt x="7" y="6"/>
                      <a:pt x="7" y="6"/>
                    </a:cubicBezTo>
                    <a:cubicBezTo>
                      <a:pt x="7" y="6"/>
                      <a:pt x="8" y="6"/>
                      <a:pt x="8" y="6"/>
                    </a:cubicBezTo>
                    <a:cubicBezTo>
                      <a:pt x="9" y="6"/>
                      <a:pt x="9" y="8"/>
                      <a:pt x="9" y="8"/>
                    </a:cubicBezTo>
                    <a:cubicBezTo>
                      <a:pt x="9" y="8"/>
                      <a:pt x="10" y="8"/>
                      <a:pt x="10" y="8"/>
                    </a:cubicBezTo>
                    <a:cubicBezTo>
                      <a:pt x="11" y="8"/>
                      <a:pt x="11" y="8"/>
                      <a:pt x="12" y="8"/>
                    </a:cubicBezTo>
                    <a:cubicBezTo>
                      <a:pt x="12" y="8"/>
                      <a:pt x="12" y="8"/>
                      <a:pt x="13" y="8"/>
                    </a:cubicBezTo>
                    <a:cubicBezTo>
                      <a:pt x="13" y="9"/>
                      <a:pt x="13" y="10"/>
                      <a:pt x="13" y="10"/>
                    </a:cubicBezTo>
                    <a:cubicBezTo>
                      <a:pt x="14" y="10"/>
                      <a:pt x="14" y="10"/>
                      <a:pt x="15" y="10"/>
                    </a:cubicBezTo>
                    <a:cubicBezTo>
                      <a:pt x="15" y="10"/>
                      <a:pt x="16" y="10"/>
                      <a:pt x="16" y="10"/>
                    </a:cubicBezTo>
                    <a:cubicBezTo>
                      <a:pt x="16" y="10"/>
                      <a:pt x="16" y="11"/>
                      <a:pt x="17" y="11"/>
                    </a:cubicBezTo>
                    <a:cubicBezTo>
                      <a:pt x="17" y="11"/>
                      <a:pt x="17" y="12"/>
                      <a:pt x="18" y="12"/>
                    </a:cubicBezTo>
                    <a:cubicBezTo>
                      <a:pt x="18" y="12"/>
                      <a:pt x="18" y="12"/>
                      <a:pt x="19" y="12"/>
                    </a:cubicBezTo>
                    <a:cubicBezTo>
                      <a:pt x="19" y="12"/>
                      <a:pt x="20" y="12"/>
                      <a:pt x="20" y="12"/>
                    </a:cubicBezTo>
                    <a:cubicBezTo>
                      <a:pt x="21" y="12"/>
                      <a:pt x="21" y="13"/>
                      <a:pt x="21" y="13"/>
                    </a:cubicBezTo>
                    <a:cubicBezTo>
                      <a:pt x="21" y="13"/>
                      <a:pt x="21" y="14"/>
                      <a:pt x="22" y="14"/>
                    </a:cubicBezTo>
                    <a:cubicBezTo>
                      <a:pt x="22" y="14"/>
                      <a:pt x="23" y="14"/>
                      <a:pt x="23" y="14"/>
                    </a:cubicBezTo>
                    <a:cubicBezTo>
                      <a:pt x="23" y="14"/>
                      <a:pt x="24" y="14"/>
                      <a:pt x="24" y="14"/>
                    </a:cubicBezTo>
                    <a:cubicBezTo>
                      <a:pt x="25" y="14"/>
                      <a:pt x="25" y="15"/>
                      <a:pt x="25" y="15"/>
                    </a:cubicBezTo>
                    <a:cubicBezTo>
                      <a:pt x="26" y="15"/>
                      <a:pt x="26" y="16"/>
                      <a:pt x="26" y="16"/>
                    </a:cubicBezTo>
                    <a:cubicBezTo>
                      <a:pt x="26" y="16"/>
                      <a:pt x="27" y="16"/>
                      <a:pt x="27" y="16"/>
                    </a:cubicBezTo>
                    <a:cubicBezTo>
                      <a:pt x="28" y="16"/>
                      <a:pt x="28" y="17"/>
                      <a:pt x="28" y="17"/>
                    </a:cubicBezTo>
                    <a:cubicBezTo>
                      <a:pt x="29" y="17"/>
                      <a:pt x="29" y="17"/>
                      <a:pt x="30" y="17"/>
                    </a:cubicBezTo>
                    <a:cubicBezTo>
                      <a:pt x="30" y="17"/>
                      <a:pt x="30" y="17"/>
                      <a:pt x="31" y="17"/>
                    </a:cubicBezTo>
                    <a:cubicBezTo>
                      <a:pt x="31" y="17"/>
                      <a:pt x="31" y="18"/>
                      <a:pt x="31" y="19"/>
                    </a:cubicBezTo>
                    <a:cubicBezTo>
                      <a:pt x="32" y="19"/>
                      <a:pt x="32" y="18"/>
                      <a:pt x="32" y="18"/>
                    </a:cubicBezTo>
                    <a:cubicBezTo>
                      <a:pt x="33" y="18"/>
                      <a:pt x="33" y="18"/>
                      <a:pt x="33" y="19"/>
                    </a:cubicBezTo>
                    <a:cubicBezTo>
                      <a:pt x="34" y="19"/>
                      <a:pt x="34" y="20"/>
                      <a:pt x="34" y="20"/>
                    </a:cubicBezTo>
                    <a:cubicBezTo>
                      <a:pt x="35" y="20"/>
                      <a:pt x="35" y="19"/>
                      <a:pt x="36" y="19"/>
                    </a:cubicBezTo>
                    <a:cubicBezTo>
                      <a:pt x="36" y="19"/>
                      <a:pt x="36" y="21"/>
                      <a:pt x="36" y="21"/>
                    </a:cubicBezTo>
                    <a:cubicBezTo>
                      <a:pt x="37" y="21"/>
                      <a:pt x="37" y="21"/>
                      <a:pt x="38" y="21"/>
                    </a:cubicBezTo>
                    <a:cubicBezTo>
                      <a:pt x="38" y="21"/>
                      <a:pt x="38" y="21"/>
                      <a:pt x="39" y="21"/>
                    </a:cubicBezTo>
                    <a:cubicBezTo>
                      <a:pt x="39" y="21"/>
                      <a:pt x="40" y="21"/>
                      <a:pt x="40" y="22"/>
                    </a:cubicBezTo>
                    <a:cubicBezTo>
                      <a:pt x="40" y="22"/>
                      <a:pt x="41" y="21"/>
                      <a:pt x="41" y="21"/>
                    </a:cubicBezTo>
                    <a:cubicBezTo>
                      <a:pt x="42" y="21"/>
                      <a:pt x="42" y="22"/>
                      <a:pt x="42" y="22"/>
                    </a:cubicBezTo>
                    <a:cubicBezTo>
                      <a:pt x="43" y="22"/>
                      <a:pt x="43" y="22"/>
                      <a:pt x="43" y="22"/>
                    </a:cubicBezTo>
                    <a:cubicBezTo>
                      <a:pt x="44" y="23"/>
                      <a:pt x="44" y="22"/>
                      <a:pt x="45" y="23"/>
                    </a:cubicBezTo>
                    <a:cubicBezTo>
                      <a:pt x="45" y="23"/>
                      <a:pt x="45" y="23"/>
                      <a:pt x="46" y="23"/>
                    </a:cubicBezTo>
                    <a:cubicBezTo>
                      <a:pt x="46" y="23"/>
                      <a:pt x="46" y="23"/>
                      <a:pt x="47" y="23"/>
                    </a:cubicBezTo>
                    <a:cubicBezTo>
                      <a:pt x="47" y="23"/>
                      <a:pt x="48" y="23"/>
                      <a:pt x="48" y="23"/>
                    </a:cubicBezTo>
                    <a:cubicBezTo>
                      <a:pt x="48" y="23"/>
                      <a:pt x="49" y="23"/>
                      <a:pt x="49" y="23"/>
                    </a:cubicBezTo>
                    <a:cubicBezTo>
                      <a:pt x="50" y="23"/>
                      <a:pt x="50" y="24"/>
                      <a:pt x="50" y="24"/>
                    </a:cubicBezTo>
                    <a:cubicBezTo>
                      <a:pt x="51" y="24"/>
                      <a:pt x="51" y="24"/>
                      <a:pt x="51" y="24"/>
                    </a:cubicBezTo>
                    <a:cubicBezTo>
                      <a:pt x="52" y="25"/>
                      <a:pt x="52" y="24"/>
                      <a:pt x="53" y="25"/>
                    </a:cubicBezTo>
                    <a:cubicBezTo>
                      <a:pt x="53" y="25"/>
                      <a:pt x="53" y="26"/>
                      <a:pt x="53" y="26"/>
                    </a:cubicBezTo>
                    <a:cubicBezTo>
                      <a:pt x="54" y="26"/>
                      <a:pt x="54" y="26"/>
                      <a:pt x="55" y="26"/>
                    </a:cubicBezTo>
                    <a:cubicBezTo>
                      <a:pt x="55" y="26"/>
                      <a:pt x="55" y="27"/>
                      <a:pt x="56" y="27"/>
                    </a:cubicBezTo>
                    <a:cubicBezTo>
                      <a:pt x="56" y="27"/>
                      <a:pt x="57" y="26"/>
                      <a:pt x="57" y="27"/>
                    </a:cubicBezTo>
                    <a:cubicBezTo>
                      <a:pt x="57" y="27"/>
                      <a:pt x="58" y="27"/>
                      <a:pt x="58" y="27"/>
                    </a:cubicBezTo>
                    <a:cubicBezTo>
                      <a:pt x="59" y="27"/>
                      <a:pt x="59" y="28"/>
                      <a:pt x="59" y="28"/>
                    </a:cubicBezTo>
                    <a:cubicBezTo>
                      <a:pt x="59" y="28"/>
                      <a:pt x="60" y="29"/>
                      <a:pt x="60" y="29"/>
                    </a:cubicBezTo>
                    <a:cubicBezTo>
                      <a:pt x="60" y="29"/>
                      <a:pt x="61" y="28"/>
                      <a:pt x="61" y="28"/>
                    </a:cubicBezTo>
                    <a:cubicBezTo>
                      <a:pt x="62" y="29"/>
                      <a:pt x="62" y="30"/>
                      <a:pt x="62" y="30"/>
                    </a:cubicBezTo>
                    <a:cubicBezTo>
                      <a:pt x="63" y="30"/>
                      <a:pt x="63" y="29"/>
                      <a:pt x="64" y="29"/>
                    </a:cubicBezTo>
                    <a:cubicBezTo>
                      <a:pt x="64" y="29"/>
                      <a:pt x="64" y="30"/>
                      <a:pt x="65" y="30"/>
                    </a:cubicBezTo>
                    <a:cubicBezTo>
                      <a:pt x="65" y="30"/>
                      <a:pt x="65" y="30"/>
                      <a:pt x="66" y="30"/>
                    </a:cubicBezTo>
                    <a:cubicBezTo>
                      <a:pt x="66" y="30"/>
                      <a:pt x="66" y="31"/>
                      <a:pt x="67" y="31"/>
                    </a:cubicBezTo>
                    <a:cubicBezTo>
                      <a:pt x="67" y="31"/>
                      <a:pt x="67" y="32"/>
                      <a:pt x="68" y="32"/>
                    </a:cubicBezTo>
                    <a:cubicBezTo>
                      <a:pt x="68" y="32"/>
                      <a:pt x="69" y="31"/>
                      <a:pt x="69" y="31"/>
                    </a:cubicBezTo>
                    <a:cubicBezTo>
                      <a:pt x="69" y="31"/>
                      <a:pt x="69" y="33"/>
                      <a:pt x="70" y="33"/>
                    </a:cubicBezTo>
                    <a:cubicBezTo>
                      <a:pt x="70" y="33"/>
                      <a:pt x="70" y="32"/>
                      <a:pt x="71" y="33"/>
                    </a:cubicBezTo>
                    <a:cubicBezTo>
                      <a:pt x="71" y="33"/>
                      <a:pt x="71" y="32"/>
                      <a:pt x="72" y="33"/>
                    </a:cubicBezTo>
                    <a:cubicBezTo>
                      <a:pt x="72" y="33"/>
                      <a:pt x="72" y="34"/>
                      <a:pt x="73" y="34"/>
                    </a:cubicBezTo>
                    <a:cubicBezTo>
                      <a:pt x="73" y="34"/>
                      <a:pt x="74" y="33"/>
                      <a:pt x="74" y="33"/>
                    </a:cubicBezTo>
                    <a:cubicBezTo>
                      <a:pt x="75" y="33"/>
                      <a:pt x="74" y="34"/>
                      <a:pt x="75" y="34"/>
                    </a:cubicBezTo>
                    <a:cubicBezTo>
                      <a:pt x="76" y="35"/>
                      <a:pt x="76" y="34"/>
                      <a:pt x="76" y="34"/>
                    </a:cubicBezTo>
                    <a:cubicBezTo>
                      <a:pt x="77" y="34"/>
                      <a:pt x="77" y="34"/>
                      <a:pt x="78" y="35"/>
                    </a:cubicBezTo>
                    <a:cubicBezTo>
                      <a:pt x="78" y="35"/>
                      <a:pt x="78" y="35"/>
                      <a:pt x="78" y="36"/>
                    </a:cubicBezTo>
                    <a:cubicBezTo>
                      <a:pt x="79" y="36"/>
                      <a:pt x="79" y="35"/>
                      <a:pt x="80" y="36"/>
                    </a:cubicBezTo>
                    <a:cubicBezTo>
                      <a:pt x="80" y="36"/>
                      <a:pt x="80" y="36"/>
                      <a:pt x="81" y="36"/>
                    </a:cubicBezTo>
                    <a:cubicBezTo>
                      <a:pt x="81" y="37"/>
                      <a:pt x="81" y="36"/>
                      <a:pt x="82" y="36"/>
                    </a:cubicBezTo>
                    <a:cubicBezTo>
                      <a:pt x="82" y="36"/>
                      <a:pt x="82" y="36"/>
                      <a:pt x="83" y="37"/>
                    </a:cubicBezTo>
                    <a:cubicBezTo>
                      <a:pt x="83" y="37"/>
                      <a:pt x="84" y="37"/>
                      <a:pt x="84" y="37"/>
                    </a:cubicBezTo>
                    <a:cubicBezTo>
                      <a:pt x="85" y="37"/>
                      <a:pt x="84" y="38"/>
                      <a:pt x="85" y="38"/>
                    </a:cubicBezTo>
                    <a:cubicBezTo>
                      <a:pt x="85" y="38"/>
                      <a:pt x="85" y="39"/>
                      <a:pt x="86" y="39"/>
                    </a:cubicBezTo>
                    <a:cubicBezTo>
                      <a:pt x="86" y="39"/>
                      <a:pt x="87" y="38"/>
                      <a:pt x="87" y="38"/>
                    </a:cubicBezTo>
                    <a:cubicBezTo>
                      <a:pt x="88" y="38"/>
                      <a:pt x="88" y="39"/>
                      <a:pt x="88" y="39"/>
                    </a:cubicBezTo>
                    <a:cubicBezTo>
                      <a:pt x="89" y="40"/>
                      <a:pt x="89" y="39"/>
                      <a:pt x="90" y="39"/>
                    </a:cubicBezTo>
                    <a:cubicBezTo>
                      <a:pt x="90" y="39"/>
                      <a:pt x="90" y="40"/>
                      <a:pt x="90" y="40"/>
                    </a:cubicBezTo>
                    <a:cubicBezTo>
                      <a:pt x="91" y="40"/>
                      <a:pt x="91" y="40"/>
                      <a:pt x="92" y="40"/>
                    </a:cubicBezTo>
                    <a:cubicBezTo>
                      <a:pt x="92" y="40"/>
                      <a:pt x="92" y="40"/>
                      <a:pt x="93" y="41"/>
                    </a:cubicBezTo>
                    <a:cubicBezTo>
                      <a:pt x="93" y="41"/>
                      <a:pt x="93" y="41"/>
                      <a:pt x="94" y="41"/>
                    </a:cubicBezTo>
                    <a:cubicBezTo>
                      <a:pt x="94" y="41"/>
                      <a:pt x="94" y="41"/>
                      <a:pt x="95" y="42"/>
                    </a:cubicBezTo>
                    <a:cubicBezTo>
                      <a:pt x="95" y="42"/>
                      <a:pt x="95" y="41"/>
                      <a:pt x="96" y="41"/>
                    </a:cubicBezTo>
                    <a:cubicBezTo>
                      <a:pt x="96" y="42"/>
                      <a:pt x="96" y="42"/>
                      <a:pt x="97" y="42"/>
                    </a:cubicBezTo>
                    <a:cubicBezTo>
                      <a:pt x="97" y="42"/>
                      <a:pt x="97" y="43"/>
                      <a:pt x="98" y="43"/>
                    </a:cubicBezTo>
                    <a:cubicBezTo>
                      <a:pt x="98" y="43"/>
                      <a:pt x="98" y="43"/>
                      <a:pt x="99" y="44"/>
                    </a:cubicBezTo>
                    <a:cubicBezTo>
                      <a:pt x="99" y="44"/>
                      <a:pt x="99" y="43"/>
                      <a:pt x="100" y="44"/>
                    </a:cubicBezTo>
                    <a:cubicBezTo>
                      <a:pt x="100" y="44"/>
                      <a:pt x="101" y="44"/>
                      <a:pt x="101" y="44"/>
                    </a:cubicBezTo>
                    <a:cubicBezTo>
                      <a:pt x="101" y="44"/>
                      <a:pt x="102" y="45"/>
                      <a:pt x="102" y="45"/>
                    </a:cubicBezTo>
                    <a:cubicBezTo>
                      <a:pt x="102" y="45"/>
                      <a:pt x="103" y="45"/>
                      <a:pt x="103" y="45"/>
                    </a:cubicBezTo>
                    <a:cubicBezTo>
                      <a:pt x="104" y="45"/>
                      <a:pt x="104" y="46"/>
                      <a:pt x="104" y="46"/>
                    </a:cubicBezTo>
                    <a:cubicBezTo>
                      <a:pt x="104" y="46"/>
                      <a:pt x="105" y="46"/>
                      <a:pt x="105" y="46"/>
                    </a:cubicBezTo>
                    <a:cubicBezTo>
                      <a:pt x="106" y="46"/>
                      <a:pt x="106" y="46"/>
                      <a:pt x="107" y="46"/>
                    </a:cubicBezTo>
                    <a:cubicBezTo>
                      <a:pt x="107" y="47"/>
                      <a:pt x="107" y="47"/>
                      <a:pt x="108" y="47"/>
                    </a:cubicBezTo>
                    <a:cubicBezTo>
                      <a:pt x="108" y="47"/>
                      <a:pt x="108" y="47"/>
                      <a:pt x="109" y="47"/>
                    </a:cubicBezTo>
                    <a:cubicBezTo>
                      <a:pt x="109" y="47"/>
                      <a:pt x="109" y="48"/>
                      <a:pt x="110" y="48"/>
                    </a:cubicBezTo>
                    <a:cubicBezTo>
                      <a:pt x="110" y="48"/>
                      <a:pt x="110" y="49"/>
                      <a:pt x="111" y="49"/>
                    </a:cubicBezTo>
                    <a:cubicBezTo>
                      <a:pt x="111" y="49"/>
                      <a:pt x="112" y="49"/>
                      <a:pt x="112" y="49"/>
                    </a:cubicBezTo>
                    <a:cubicBezTo>
                      <a:pt x="112" y="49"/>
                      <a:pt x="112" y="50"/>
                      <a:pt x="113" y="50"/>
                    </a:cubicBezTo>
                    <a:cubicBezTo>
                      <a:pt x="113" y="50"/>
                      <a:pt x="113" y="51"/>
                      <a:pt x="114" y="51"/>
                    </a:cubicBezTo>
                    <a:cubicBezTo>
                      <a:pt x="114" y="51"/>
                      <a:pt x="115" y="51"/>
                      <a:pt x="115" y="51"/>
                    </a:cubicBezTo>
                    <a:cubicBezTo>
                      <a:pt x="115" y="51"/>
                      <a:pt x="116" y="51"/>
                      <a:pt x="116" y="51"/>
                    </a:cubicBezTo>
                    <a:cubicBezTo>
                      <a:pt x="116" y="52"/>
                      <a:pt x="117" y="52"/>
                      <a:pt x="117" y="52"/>
                    </a:cubicBezTo>
                    <a:cubicBezTo>
                      <a:pt x="117" y="52"/>
                      <a:pt x="118" y="52"/>
                      <a:pt x="118" y="52"/>
                    </a:cubicBezTo>
                    <a:cubicBezTo>
                      <a:pt x="119" y="52"/>
                      <a:pt x="119" y="53"/>
                      <a:pt x="119" y="53"/>
                    </a:cubicBezTo>
                    <a:cubicBezTo>
                      <a:pt x="120" y="53"/>
                      <a:pt x="120" y="53"/>
                      <a:pt x="120" y="53"/>
                    </a:cubicBezTo>
                    <a:cubicBezTo>
                      <a:pt x="121" y="54"/>
                      <a:pt x="121" y="54"/>
                      <a:pt x="121" y="54"/>
                    </a:cubicBezTo>
                    <a:cubicBezTo>
                      <a:pt x="122" y="54"/>
                      <a:pt x="122" y="54"/>
                      <a:pt x="122" y="55"/>
                    </a:cubicBezTo>
                    <a:cubicBezTo>
                      <a:pt x="123" y="55"/>
                      <a:pt x="124" y="54"/>
                      <a:pt x="124" y="54"/>
                    </a:cubicBezTo>
                    <a:cubicBezTo>
                      <a:pt x="124" y="54"/>
                      <a:pt x="124" y="55"/>
                      <a:pt x="125" y="55"/>
                    </a:cubicBezTo>
                    <a:cubicBezTo>
                      <a:pt x="125" y="55"/>
                      <a:pt x="126" y="55"/>
                      <a:pt x="126" y="55"/>
                    </a:cubicBezTo>
                    <a:cubicBezTo>
                      <a:pt x="126" y="56"/>
                      <a:pt x="127" y="56"/>
                      <a:pt x="127" y="56"/>
                    </a:cubicBezTo>
                    <a:cubicBezTo>
                      <a:pt x="127" y="56"/>
                      <a:pt x="127" y="57"/>
                      <a:pt x="128" y="57"/>
                    </a:cubicBezTo>
                    <a:cubicBezTo>
                      <a:pt x="128" y="57"/>
                      <a:pt x="129" y="57"/>
                      <a:pt x="129" y="57"/>
                    </a:cubicBezTo>
                    <a:cubicBezTo>
                      <a:pt x="129" y="58"/>
                      <a:pt x="130" y="58"/>
                      <a:pt x="130" y="58"/>
                    </a:cubicBezTo>
                    <a:cubicBezTo>
                      <a:pt x="130" y="58"/>
                      <a:pt x="131" y="58"/>
                      <a:pt x="131" y="58"/>
                    </a:cubicBezTo>
                    <a:cubicBezTo>
                      <a:pt x="131" y="59"/>
                      <a:pt x="132" y="58"/>
                      <a:pt x="132" y="59"/>
                    </a:cubicBezTo>
                    <a:cubicBezTo>
                      <a:pt x="133" y="59"/>
                      <a:pt x="133" y="59"/>
                      <a:pt x="133" y="59"/>
                    </a:cubicBezTo>
                    <a:cubicBezTo>
                      <a:pt x="133" y="60"/>
                      <a:pt x="134" y="59"/>
                      <a:pt x="134" y="60"/>
                    </a:cubicBezTo>
                    <a:cubicBezTo>
                      <a:pt x="135" y="60"/>
                      <a:pt x="135" y="60"/>
                      <a:pt x="135" y="60"/>
                    </a:cubicBezTo>
                    <a:cubicBezTo>
                      <a:pt x="136" y="60"/>
                      <a:pt x="136" y="60"/>
                      <a:pt x="136" y="60"/>
                    </a:cubicBezTo>
                    <a:cubicBezTo>
                      <a:pt x="137" y="61"/>
                      <a:pt x="137" y="61"/>
                      <a:pt x="137" y="61"/>
                    </a:cubicBezTo>
                    <a:cubicBezTo>
                      <a:pt x="138" y="61"/>
                      <a:pt x="138" y="61"/>
                      <a:pt x="138" y="61"/>
                    </a:cubicBezTo>
                    <a:cubicBezTo>
                      <a:pt x="138" y="61"/>
                      <a:pt x="139" y="62"/>
                      <a:pt x="139" y="62"/>
                    </a:cubicBezTo>
                    <a:cubicBezTo>
                      <a:pt x="139" y="62"/>
                      <a:pt x="140" y="62"/>
                      <a:pt x="141" y="62"/>
                    </a:cubicBezTo>
                    <a:cubicBezTo>
                      <a:pt x="141" y="62"/>
                      <a:pt x="141" y="62"/>
                      <a:pt x="142" y="62"/>
                    </a:cubicBezTo>
                    <a:cubicBezTo>
                      <a:pt x="142" y="62"/>
                      <a:pt x="142" y="62"/>
                      <a:pt x="143" y="62"/>
                    </a:cubicBezTo>
                    <a:cubicBezTo>
                      <a:pt x="143" y="62"/>
                      <a:pt x="144" y="62"/>
                      <a:pt x="144" y="62"/>
                    </a:cubicBezTo>
                    <a:cubicBezTo>
                      <a:pt x="145" y="63"/>
                      <a:pt x="145" y="63"/>
                      <a:pt x="145" y="63"/>
                    </a:cubicBezTo>
                    <a:cubicBezTo>
                      <a:pt x="146" y="63"/>
                      <a:pt x="146" y="63"/>
                      <a:pt x="146" y="63"/>
                    </a:cubicBezTo>
                    <a:cubicBezTo>
                      <a:pt x="147" y="63"/>
                      <a:pt x="147" y="64"/>
                      <a:pt x="148" y="64"/>
                    </a:cubicBezTo>
                    <a:cubicBezTo>
                      <a:pt x="148" y="64"/>
                      <a:pt x="149" y="63"/>
                      <a:pt x="149" y="63"/>
                    </a:cubicBezTo>
                    <a:cubicBezTo>
                      <a:pt x="149" y="63"/>
                      <a:pt x="150" y="64"/>
                      <a:pt x="150" y="64"/>
                    </a:cubicBezTo>
                    <a:cubicBezTo>
                      <a:pt x="150" y="64"/>
                      <a:pt x="151" y="65"/>
                      <a:pt x="151" y="65"/>
                    </a:cubicBezTo>
                    <a:cubicBezTo>
                      <a:pt x="152" y="65"/>
                      <a:pt x="152" y="65"/>
                      <a:pt x="152" y="65"/>
                    </a:cubicBezTo>
                    <a:cubicBezTo>
                      <a:pt x="153" y="65"/>
                      <a:pt x="153" y="65"/>
                      <a:pt x="153" y="65"/>
                    </a:cubicBezTo>
                    <a:cubicBezTo>
                      <a:pt x="154" y="65"/>
                      <a:pt x="154" y="65"/>
                      <a:pt x="154" y="65"/>
                    </a:cubicBezTo>
                    <a:cubicBezTo>
                      <a:pt x="155" y="66"/>
                      <a:pt x="155" y="65"/>
                      <a:pt x="156" y="65"/>
                    </a:cubicBezTo>
                    <a:cubicBezTo>
                      <a:pt x="156" y="65"/>
                      <a:pt x="156" y="65"/>
                      <a:pt x="157" y="65"/>
                    </a:cubicBezTo>
                    <a:cubicBezTo>
                      <a:pt x="157" y="66"/>
                      <a:pt x="157" y="66"/>
                      <a:pt x="158" y="66"/>
                    </a:cubicBezTo>
                    <a:cubicBezTo>
                      <a:pt x="158" y="66"/>
                      <a:pt x="159" y="66"/>
                      <a:pt x="159" y="66"/>
                    </a:cubicBezTo>
                    <a:cubicBezTo>
                      <a:pt x="160" y="66"/>
                      <a:pt x="160" y="67"/>
                      <a:pt x="160" y="67"/>
                    </a:cubicBezTo>
                    <a:cubicBezTo>
                      <a:pt x="161" y="67"/>
                      <a:pt x="161" y="68"/>
                      <a:pt x="161" y="68"/>
                    </a:cubicBezTo>
                    <a:cubicBezTo>
                      <a:pt x="162" y="68"/>
                      <a:pt x="162" y="68"/>
                      <a:pt x="162" y="68"/>
                    </a:cubicBezTo>
                    <a:cubicBezTo>
                      <a:pt x="163" y="69"/>
                      <a:pt x="163" y="68"/>
                      <a:pt x="164" y="68"/>
                    </a:cubicBezTo>
                    <a:cubicBezTo>
                      <a:pt x="164" y="69"/>
                      <a:pt x="164" y="68"/>
                      <a:pt x="165" y="68"/>
                    </a:cubicBezTo>
                    <a:cubicBezTo>
                      <a:pt x="165" y="69"/>
                      <a:pt x="165" y="69"/>
                      <a:pt x="166" y="70"/>
                    </a:cubicBezTo>
                    <a:cubicBezTo>
                      <a:pt x="166" y="70"/>
                      <a:pt x="166" y="69"/>
                      <a:pt x="167" y="70"/>
                    </a:cubicBezTo>
                    <a:cubicBezTo>
                      <a:pt x="167" y="70"/>
                      <a:pt x="167" y="70"/>
                      <a:pt x="168" y="71"/>
                    </a:cubicBezTo>
                    <a:cubicBezTo>
                      <a:pt x="168" y="71"/>
                      <a:pt x="169" y="70"/>
                      <a:pt x="169" y="70"/>
                    </a:cubicBezTo>
                    <a:cubicBezTo>
                      <a:pt x="170" y="71"/>
                      <a:pt x="170" y="70"/>
                      <a:pt x="170" y="70"/>
                    </a:cubicBezTo>
                    <a:cubicBezTo>
                      <a:pt x="171" y="71"/>
                      <a:pt x="171" y="71"/>
                      <a:pt x="171" y="71"/>
                    </a:cubicBezTo>
                    <a:cubicBezTo>
                      <a:pt x="172" y="71"/>
                      <a:pt x="172" y="72"/>
                      <a:pt x="172" y="72"/>
                    </a:cubicBezTo>
                    <a:cubicBezTo>
                      <a:pt x="173" y="72"/>
                      <a:pt x="173" y="72"/>
                      <a:pt x="174" y="72"/>
                    </a:cubicBezTo>
                    <a:cubicBezTo>
                      <a:pt x="174" y="72"/>
                      <a:pt x="174" y="72"/>
                      <a:pt x="175" y="72"/>
                    </a:cubicBezTo>
                    <a:cubicBezTo>
                      <a:pt x="176" y="72"/>
                      <a:pt x="175" y="73"/>
                      <a:pt x="176" y="73"/>
                    </a:cubicBezTo>
                    <a:cubicBezTo>
                      <a:pt x="176" y="73"/>
                      <a:pt x="177" y="73"/>
                      <a:pt x="177" y="73"/>
                    </a:cubicBezTo>
                    <a:cubicBezTo>
                      <a:pt x="178" y="73"/>
                      <a:pt x="178" y="73"/>
                      <a:pt x="178" y="73"/>
                    </a:cubicBezTo>
                    <a:cubicBezTo>
                      <a:pt x="179" y="73"/>
                      <a:pt x="179" y="74"/>
                      <a:pt x="179" y="74"/>
                    </a:cubicBezTo>
                    <a:cubicBezTo>
                      <a:pt x="180" y="74"/>
                      <a:pt x="180" y="75"/>
                      <a:pt x="180" y="75"/>
                    </a:cubicBezTo>
                    <a:cubicBezTo>
                      <a:pt x="181" y="75"/>
                      <a:pt x="181" y="75"/>
                      <a:pt x="181" y="76"/>
                    </a:cubicBezTo>
                    <a:cubicBezTo>
                      <a:pt x="182" y="76"/>
                      <a:pt x="182" y="75"/>
                      <a:pt x="183" y="75"/>
                    </a:cubicBezTo>
                    <a:cubicBezTo>
                      <a:pt x="183" y="76"/>
                      <a:pt x="183" y="76"/>
                      <a:pt x="184" y="76"/>
                    </a:cubicBezTo>
                    <a:cubicBezTo>
                      <a:pt x="184" y="76"/>
                      <a:pt x="184" y="76"/>
                      <a:pt x="185" y="76"/>
                    </a:cubicBezTo>
                    <a:cubicBezTo>
                      <a:pt x="185" y="77"/>
                      <a:pt x="185" y="77"/>
                      <a:pt x="186" y="77"/>
                    </a:cubicBezTo>
                    <a:cubicBezTo>
                      <a:pt x="186" y="77"/>
                      <a:pt x="186" y="77"/>
                      <a:pt x="187" y="78"/>
                    </a:cubicBezTo>
                    <a:cubicBezTo>
                      <a:pt x="187" y="78"/>
                      <a:pt x="187" y="78"/>
                      <a:pt x="188" y="78"/>
                    </a:cubicBezTo>
                    <a:cubicBezTo>
                      <a:pt x="188" y="78"/>
                      <a:pt x="188" y="78"/>
                      <a:pt x="189" y="79"/>
                    </a:cubicBezTo>
                    <a:cubicBezTo>
                      <a:pt x="189" y="79"/>
                      <a:pt x="190" y="78"/>
                      <a:pt x="190" y="78"/>
                    </a:cubicBezTo>
                    <a:cubicBezTo>
                      <a:pt x="191" y="78"/>
                      <a:pt x="191" y="79"/>
                      <a:pt x="191" y="79"/>
                    </a:cubicBezTo>
                    <a:cubicBezTo>
                      <a:pt x="192" y="79"/>
                      <a:pt x="192" y="78"/>
                      <a:pt x="193" y="79"/>
                    </a:cubicBezTo>
                    <a:cubicBezTo>
                      <a:pt x="193" y="79"/>
                      <a:pt x="193" y="79"/>
                      <a:pt x="194" y="79"/>
                    </a:cubicBezTo>
                    <a:cubicBezTo>
                      <a:pt x="195" y="79"/>
                      <a:pt x="194" y="80"/>
                      <a:pt x="195" y="80"/>
                    </a:cubicBezTo>
                    <a:cubicBezTo>
                      <a:pt x="195" y="81"/>
                      <a:pt x="196" y="80"/>
                      <a:pt x="196" y="80"/>
                    </a:cubicBezTo>
                    <a:cubicBezTo>
                      <a:pt x="197" y="80"/>
                      <a:pt x="197" y="80"/>
                      <a:pt x="197" y="81"/>
                    </a:cubicBezTo>
                    <a:cubicBezTo>
                      <a:pt x="198" y="81"/>
                      <a:pt x="198" y="80"/>
                      <a:pt x="198" y="81"/>
                    </a:cubicBezTo>
                    <a:cubicBezTo>
                      <a:pt x="199" y="81"/>
                      <a:pt x="199" y="81"/>
                      <a:pt x="200" y="81"/>
                    </a:cubicBezTo>
                    <a:cubicBezTo>
                      <a:pt x="200" y="81"/>
                      <a:pt x="200" y="80"/>
                      <a:pt x="201" y="80"/>
                    </a:cubicBezTo>
                    <a:cubicBezTo>
                      <a:pt x="201" y="80"/>
                      <a:pt x="201" y="80"/>
                      <a:pt x="202" y="80"/>
                    </a:cubicBezTo>
                    <a:cubicBezTo>
                      <a:pt x="202" y="80"/>
                      <a:pt x="203" y="79"/>
                      <a:pt x="203" y="79"/>
                    </a:cubicBezTo>
                    <a:cubicBezTo>
                      <a:pt x="203" y="79"/>
                      <a:pt x="203" y="78"/>
                      <a:pt x="204" y="78"/>
                    </a:cubicBezTo>
                    <a:cubicBezTo>
                      <a:pt x="204" y="78"/>
                      <a:pt x="205" y="78"/>
                      <a:pt x="205" y="78"/>
                    </a:cubicBezTo>
                    <a:cubicBezTo>
                      <a:pt x="205" y="78"/>
                      <a:pt x="206" y="78"/>
                      <a:pt x="206" y="78"/>
                    </a:cubicBezTo>
                    <a:cubicBezTo>
                      <a:pt x="207" y="78"/>
                      <a:pt x="207" y="78"/>
                      <a:pt x="208" y="77"/>
                    </a:cubicBezTo>
                    <a:cubicBezTo>
                      <a:pt x="208" y="77"/>
                      <a:pt x="208" y="77"/>
                      <a:pt x="209" y="77"/>
                    </a:cubicBezTo>
                    <a:cubicBezTo>
                      <a:pt x="209" y="77"/>
                      <a:pt x="209" y="76"/>
                      <a:pt x="210" y="76"/>
                    </a:cubicBezTo>
                    <a:cubicBezTo>
                      <a:pt x="210" y="76"/>
                      <a:pt x="210" y="76"/>
                      <a:pt x="211" y="76"/>
                    </a:cubicBezTo>
                    <a:cubicBezTo>
                      <a:pt x="211" y="76"/>
                      <a:pt x="212" y="76"/>
                      <a:pt x="212" y="76"/>
                    </a:cubicBezTo>
                    <a:cubicBezTo>
                      <a:pt x="213" y="76"/>
                      <a:pt x="213" y="75"/>
                      <a:pt x="213" y="74"/>
                    </a:cubicBezTo>
                    <a:cubicBezTo>
                      <a:pt x="213" y="74"/>
                      <a:pt x="214" y="74"/>
                      <a:pt x="214" y="74"/>
                    </a:cubicBezTo>
                    <a:cubicBezTo>
                      <a:pt x="214" y="74"/>
                      <a:pt x="215" y="74"/>
                      <a:pt x="215" y="74"/>
                    </a:cubicBezTo>
                    <a:cubicBezTo>
                      <a:pt x="215" y="74"/>
                      <a:pt x="216" y="74"/>
                      <a:pt x="216" y="74"/>
                    </a:cubicBezTo>
                    <a:cubicBezTo>
                      <a:pt x="217" y="74"/>
                      <a:pt x="217" y="73"/>
                      <a:pt x="217" y="73"/>
                    </a:cubicBezTo>
                    <a:cubicBezTo>
                      <a:pt x="218" y="73"/>
                      <a:pt x="218" y="73"/>
                      <a:pt x="219" y="73"/>
                    </a:cubicBezTo>
                    <a:cubicBezTo>
                      <a:pt x="219" y="73"/>
                      <a:pt x="219" y="73"/>
                      <a:pt x="220" y="72"/>
                    </a:cubicBezTo>
                    <a:cubicBezTo>
                      <a:pt x="220" y="72"/>
                      <a:pt x="221" y="73"/>
                      <a:pt x="221" y="73"/>
                    </a:cubicBezTo>
                    <a:cubicBezTo>
                      <a:pt x="221" y="73"/>
                      <a:pt x="222" y="72"/>
                      <a:pt x="222" y="72"/>
                    </a:cubicBezTo>
                    <a:cubicBezTo>
                      <a:pt x="222" y="72"/>
                      <a:pt x="223" y="72"/>
                      <a:pt x="223" y="72"/>
                    </a:cubicBezTo>
                    <a:cubicBezTo>
                      <a:pt x="224" y="71"/>
                      <a:pt x="224" y="71"/>
                      <a:pt x="224" y="71"/>
                    </a:cubicBezTo>
                    <a:cubicBezTo>
                      <a:pt x="225" y="71"/>
                      <a:pt x="225" y="71"/>
                      <a:pt x="225" y="70"/>
                    </a:cubicBezTo>
                    <a:cubicBezTo>
                      <a:pt x="226" y="70"/>
                      <a:pt x="226" y="70"/>
                      <a:pt x="226" y="70"/>
                    </a:cubicBezTo>
                    <a:cubicBezTo>
                      <a:pt x="227" y="70"/>
                      <a:pt x="227" y="70"/>
                      <a:pt x="227" y="69"/>
                    </a:cubicBezTo>
                    <a:cubicBezTo>
                      <a:pt x="228" y="69"/>
                      <a:pt x="228" y="70"/>
                      <a:pt x="229" y="70"/>
                    </a:cubicBezTo>
                    <a:cubicBezTo>
                      <a:pt x="229" y="69"/>
                      <a:pt x="229" y="69"/>
                      <a:pt x="229" y="68"/>
                    </a:cubicBezTo>
                    <a:cubicBezTo>
                      <a:pt x="230" y="68"/>
                      <a:pt x="230" y="68"/>
                      <a:pt x="230" y="67"/>
                    </a:cubicBezTo>
                    <a:cubicBezTo>
                      <a:pt x="230" y="67"/>
                      <a:pt x="231" y="68"/>
                      <a:pt x="232" y="68"/>
                    </a:cubicBezTo>
                    <a:cubicBezTo>
                      <a:pt x="232" y="67"/>
                      <a:pt x="232" y="67"/>
                      <a:pt x="232" y="67"/>
                    </a:cubicBezTo>
                    <a:cubicBezTo>
                      <a:pt x="233" y="67"/>
                      <a:pt x="233" y="66"/>
                      <a:pt x="233" y="65"/>
                    </a:cubicBezTo>
                    <a:cubicBezTo>
                      <a:pt x="234" y="65"/>
                      <a:pt x="234" y="66"/>
                      <a:pt x="235" y="66"/>
                    </a:cubicBezTo>
                    <a:cubicBezTo>
                      <a:pt x="235" y="65"/>
                      <a:pt x="235" y="65"/>
                      <a:pt x="236" y="65"/>
                    </a:cubicBezTo>
                    <a:cubicBezTo>
                      <a:pt x="236" y="65"/>
                      <a:pt x="236" y="64"/>
                      <a:pt x="237" y="64"/>
                    </a:cubicBezTo>
                    <a:cubicBezTo>
                      <a:pt x="237" y="64"/>
                      <a:pt x="238" y="64"/>
                      <a:pt x="238" y="64"/>
                    </a:cubicBezTo>
                    <a:cubicBezTo>
                      <a:pt x="238" y="64"/>
                      <a:pt x="239" y="65"/>
                      <a:pt x="239" y="64"/>
                    </a:cubicBezTo>
                    <a:cubicBezTo>
                      <a:pt x="240" y="64"/>
                      <a:pt x="240" y="64"/>
                      <a:pt x="240" y="64"/>
                    </a:cubicBezTo>
                    <a:cubicBezTo>
                      <a:pt x="241" y="63"/>
                      <a:pt x="241" y="63"/>
                      <a:pt x="241" y="63"/>
                    </a:cubicBezTo>
                    <a:cubicBezTo>
                      <a:pt x="242" y="63"/>
                      <a:pt x="242" y="63"/>
                      <a:pt x="242" y="62"/>
                    </a:cubicBezTo>
                    <a:cubicBezTo>
                      <a:pt x="243" y="62"/>
                      <a:pt x="244" y="63"/>
                      <a:pt x="243" y="63"/>
                    </a:cubicBezTo>
                    <a:cubicBezTo>
                      <a:pt x="243" y="63"/>
                      <a:pt x="243" y="63"/>
                      <a:pt x="242" y="63"/>
                    </a:cubicBezTo>
                    <a:cubicBezTo>
                      <a:pt x="242" y="63"/>
                      <a:pt x="242" y="63"/>
                      <a:pt x="241" y="63"/>
                    </a:cubicBezTo>
                    <a:cubicBezTo>
                      <a:pt x="240" y="63"/>
                      <a:pt x="241" y="62"/>
                      <a:pt x="240" y="62"/>
                    </a:cubicBezTo>
                    <a:cubicBezTo>
                      <a:pt x="240" y="62"/>
                      <a:pt x="239" y="62"/>
                      <a:pt x="239" y="62"/>
                    </a:cubicBezTo>
                    <a:cubicBezTo>
                      <a:pt x="238" y="62"/>
                      <a:pt x="238" y="62"/>
                      <a:pt x="238" y="62"/>
                    </a:cubicBezTo>
                    <a:cubicBezTo>
                      <a:pt x="237" y="62"/>
                      <a:pt x="237" y="61"/>
                      <a:pt x="237" y="61"/>
                    </a:cubicBezTo>
                    <a:cubicBezTo>
                      <a:pt x="236" y="61"/>
                      <a:pt x="236" y="60"/>
                      <a:pt x="236" y="60"/>
                    </a:cubicBezTo>
                    <a:cubicBezTo>
                      <a:pt x="235" y="60"/>
                      <a:pt x="235" y="61"/>
                      <a:pt x="234" y="61"/>
                    </a:cubicBezTo>
                    <a:cubicBezTo>
                      <a:pt x="234" y="61"/>
                      <a:pt x="234" y="60"/>
                      <a:pt x="233" y="60"/>
                    </a:cubicBezTo>
                    <a:cubicBezTo>
                      <a:pt x="233" y="59"/>
                      <a:pt x="233" y="60"/>
                      <a:pt x="232" y="60"/>
                    </a:cubicBezTo>
                    <a:cubicBezTo>
                      <a:pt x="231" y="60"/>
                      <a:pt x="231" y="60"/>
                      <a:pt x="231" y="59"/>
                    </a:cubicBezTo>
                    <a:cubicBezTo>
                      <a:pt x="230" y="59"/>
                      <a:pt x="230" y="59"/>
                      <a:pt x="230" y="58"/>
                    </a:cubicBezTo>
                    <a:cubicBezTo>
                      <a:pt x="229" y="58"/>
                      <a:pt x="229" y="59"/>
                      <a:pt x="229" y="59"/>
                    </a:cubicBezTo>
                    <a:cubicBezTo>
                      <a:pt x="228" y="58"/>
                      <a:pt x="228" y="59"/>
                      <a:pt x="227" y="58"/>
                    </a:cubicBezTo>
                    <a:cubicBezTo>
                      <a:pt x="227" y="58"/>
                      <a:pt x="227" y="58"/>
                      <a:pt x="226" y="58"/>
                    </a:cubicBezTo>
                    <a:cubicBezTo>
                      <a:pt x="226" y="58"/>
                      <a:pt x="226" y="57"/>
                      <a:pt x="225" y="57"/>
                    </a:cubicBezTo>
                    <a:cubicBezTo>
                      <a:pt x="225" y="57"/>
                      <a:pt x="224" y="58"/>
                      <a:pt x="224" y="58"/>
                    </a:cubicBezTo>
                    <a:cubicBezTo>
                      <a:pt x="223" y="58"/>
                      <a:pt x="223" y="58"/>
                      <a:pt x="223" y="57"/>
                    </a:cubicBezTo>
                    <a:cubicBezTo>
                      <a:pt x="222" y="57"/>
                      <a:pt x="223" y="56"/>
                      <a:pt x="222" y="56"/>
                    </a:cubicBezTo>
                    <a:cubicBezTo>
                      <a:pt x="221" y="56"/>
                      <a:pt x="221" y="57"/>
                      <a:pt x="221" y="57"/>
                    </a:cubicBezTo>
                    <a:cubicBezTo>
                      <a:pt x="220" y="57"/>
                      <a:pt x="220" y="57"/>
                      <a:pt x="219" y="56"/>
                    </a:cubicBezTo>
                    <a:cubicBezTo>
                      <a:pt x="219" y="56"/>
                      <a:pt x="219" y="56"/>
                      <a:pt x="218" y="56"/>
                    </a:cubicBezTo>
                    <a:cubicBezTo>
                      <a:pt x="218" y="56"/>
                      <a:pt x="218" y="56"/>
                      <a:pt x="217" y="55"/>
                    </a:cubicBezTo>
                    <a:cubicBezTo>
                      <a:pt x="217" y="55"/>
                      <a:pt x="216" y="56"/>
                      <a:pt x="216" y="56"/>
                    </a:cubicBezTo>
                    <a:cubicBezTo>
                      <a:pt x="215" y="56"/>
                      <a:pt x="215" y="55"/>
                      <a:pt x="215" y="55"/>
                    </a:cubicBezTo>
                    <a:cubicBezTo>
                      <a:pt x="214" y="55"/>
                      <a:pt x="214" y="54"/>
                      <a:pt x="214" y="54"/>
                    </a:cubicBezTo>
                    <a:cubicBezTo>
                      <a:pt x="213" y="54"/>
                      <a:pt x="213" y="54"/>
                      <a:pt x="213" y="54"/>
                    </a:cubicBezTo>
                    <a:cubicBezTo>
                      <a:pt x="212" y="54"/>
                      <a:pt x="212" y="54"/>
                      <a:pt x="212" y="53"/>
                    </a:cubicBezTo>
                    <a:cubicBezTo>
                      <a:pt x="211" y="53"/>
                      <a:pt x="211" y="54"/>
                      <a:pt x="210" y="54"/>
                    </a:cubicBezTo>
                    <a:cubicBezTo>
                      <a:pt x="210" y="54"/>
                      <a:pt x="210" y="54"/>
                      <a:pt x="209" y="54"/>
                    </a:cubicBezTo>
                    <a:cubicBezTo>
                      <a:pt x="209" y="54"/>
                      <a:pt x="209" y="53"/>
                      <a:pt x="208" y="53"/>
                    </a:cubicBezTo>
                    <a:cubicBezTo>
                      <a:pt x="207" y="53"/>
                      <a:pt x="207" y="53"/>
                      <a:pt x="207" y="53"/>
                    </a:cubicBezTo>
                    <a:cubicBezTo>
                      <a:pt x="206" y="53"/>
                      <a:pt x="206" y="52"/>
                      <a:pt x="206" y="52"/>
                    </a:cubicBezTo>
                    <a:cubicBezTo>
                      <a:pt x="205" y="52"/>
                      <a:pt x="205" y="52"/>
                      <a:pt x="205" y="52"/>
                    </a:cubicBezTo>
                    <a:cubicBezTo>
                      <a:pt x="204" y="52"/>
                      <a:pt x="204" y="52"/>
                      <a:pt x="203" y="52"/>
                    </a:cubicBezTo>
                    <a:cubicBezTo>
                      <a:pt x="203" y="52"/>
                      <a:pt x="203" y="51"/>
                      <a:pt x="202" y="51"/>
                    </a:cubicBezTo>
                    <a:cubicBezTo>
                      <a:pt x="202" y="51"/>
                      <a:pt x="202" y="51"/>
                      <a:pt x="201" y="51"/>
                    </a:cubicBezTo>
                    <a:cubicBezTo>
                      <a:pt x="201" y="51"/>
                      <a:pt x="201" y="50"/>
                      <a:pt x="200" y="50"/>
                    </a:cubicBezTo>
                    <a:cubicBezTo>
                      <a:pt x="200" y="50"/>
                      <a:pt x="200" y="50"/>
                      <a:pt x="199" y="50"/>
                    </a:cubicBezTo>
                    <a:cubicBezTo>
                      <a:pt x="199" y="50"/>
                      <a:pt x="198" y="50"/>
                      <a:pt x="198" y="50"/>
                    </a:cubicBezTo>
                    <a:cubicBezTo>
                      <a:pt x="197" y="50"/>
                      <a:pt x="197" y="49"/>
                      <a:pt x="197" y="49"/>
                    </a:cubicBezTo>
                    <a:cubicBezTo>
                      <a:pt x="196" y="49"/>
                      <a:pt x="196" y="50"/>
                      <a:pt x="195" y="50"/>
                    </a:cubicBezTo>
                    <a:cubicBezTo>
                      <a:pt x="195" y="50"/>
                      <a:pt x="195" y="50"/>
                      <a:pt x="194" y="50"/>
                    </a:cubicBezTo>
                    <a:cubicBezTo>
                      <a:pt x="194" y="49"/>
                      <a:pt x="194" y="49"/>
                      <a:pt x="193" y="49"/>
                    </a:cubicBezTo>
                    <a:cubicBezTo>
                      <a:pt x="193" y="49"/>
                      <a:pt x="193" y="49"/>
                      <a:pt x="192" y="49"/>
                    </a:cubicBezTo>
                    <a:cubicBezTo>
                      <a:pt x="192" y="49"/>
                      <a:pt x="192" y="48"/>
                      <a:pt x="191" y="48"/>
                    </a:cubicBezTo>
                    <a:cubicBezTo>
                      <a:pt x="191" y="48"/>
                      <a:pt x="190" y="49"/>
                      <a:pt x="190" y="49"/>
                    </a:cubicBezTo>
                    <a:cubicBezTo>
                      <a:pt x="189" y="48"/>
                      <a:pt x="189" y="48"/>
                      <a:pt x="189" y="48"/>
                    </a:cubicBezTo>
                    <a:cubicBezTo>
                      <a:pt x="188" y="47"/>
                      <a:pt x="188" y="47"/>
                      <a:pt x="188" y="47"/>
                    </a:cubicBezTo>
                    <a:cubicBezTo>
                      <a:pt x="187" y="47"/>
                      <a:pt x="187" y="47"/>
                      <a:pt x="187" y="47"/>
                    </a:cubicBezTo>
                    <a:cubicBezTo>
                      <a:pt x="186" y="47"/>
                      <a:pt x="186" y="47"/>
                      <a:pt x="185" y="47"/>
                    </a:cubicBezTo>
                    <a:cubicBezTo>
                      <a:pt x="185" y="47"/>
                      <a:pt x="185" y="46"/>
                      <a:pt x="184" y="46"/>
                    </a:cubicBezTo>
                    <a:cubicBezTo>
                      <a:pt x="184" y="46"/>
                      <a:pt x="184" y="46"/>
                      <a:pt x="183" y="46"/>
                    </a:cubicBezTo>
                    <a:cubicBezTo>
                      <a:pt x="183" y="46"/>
                      <a:pt x="183" y="45"/>
                      <a:pt x="182" y="45"/>
                    </a:cubicBezTo>
                    <a:cubicBezTo>
                      <a:pt x="182" y="45"/>
                      <a:pt x="182" y="45"/>
                      <a:pt x="181" y="45"/>
                    </a:cubicBezTo>
                    <a:cubicBezTo>
                      <a:pt x="181" y="45"/>
                      <a:pt x="180" y="45"/>
                      <a:pt x="180" y="45"/>
                    </a:cubicBezTo>
                    <a:cubicBezTo>
                      <a:pt x="179" y="45"/>
                      <a:pt x="179" y="45"/>
                      <a:pt x="179" y="45"/>
                    </a:cubicBezTo>
                    <a:cubicBezTo>
                      <a:pt x="178" y="45"/>
                      <a:pt x="178" y="45"/>
                      <a:pt x="177" y="45"/>
                    </a:cubicBezTo>
                    <a:cubicBezTo>
                      <a:pt x="177" y="45"/>
                      <a:pt x="177" y="45"/>
                      <a:pt x="176" y="45"/>
                    </a:cubicBezTo>
                    <a:cubicBezTo>
                      <a:pt x="176" y="45"/>
                      <a:pt x="176" y="44"/>
                      <a:pt x="175" y="44"/>
                    </a:cubicBezTo>
                    <a:cubicBezTo>
                      <a:pt x="175" y="44"/>
                      <a:pt x="174" y="44"/>
                      <a:pt x="174" y="44"/>
                    </a:cubicBezTo>
                    <a:cubicBezTo>
                      <a:pt x="173" y="44"/>
                      <a:pt x="174" y="43"/>
                      <a:pt x="173" y="43"/>
                    </a:cubicBezTo>
                    <a:cubicBezTo>
                      <a:pt x="173" y="42"/>
                      <a:pt x="172" y="43"/>
                      <a:pt x="172" y="43"/>
                    </a:cubicBezTo>
                    <a:cubicBezTo>
                      <a:pt x="171" y="43"/>
                      <a:pt x="171" y="43"/>
                      <a:pt x="171" y="43"/>
                    </a:cubicBezTo>
                    <a:cubicBezTo>
                      <a:pt x="170" y="43"/>
                      <a:pt x="170" y="42"/>
                      <a:pt x="170" y="42"/>
                    </a:cubicBezTo>
                    <a:cubicBezTo>
                      <a:pt x="169" y="42"/>
                      <a:pt x="169" y="42"/>
                      <a:pt x="168" y="42"/>
                    </a:cubicBezTo>
                    <a:cubicBezTo>
                      <a:pt x="168" y="42"/>
                      <a:pt x="168" y="41"/>
                      <a:pt x="167" y="41"/>
                    </a:cubicBezTo>
                    <a:cubicBezTo>
                      <a:pt x="167" y="41"/>
                      <a:pt x="167" y="42"/>
                      <a:pt x="166" y="42"/>
                    </a:cubicBezTo>
                    <a:cubicBezTo>
                      <a:pt x="165" y="42"/>
                      <a:pt x="165" y="42"/>
                      <a:pt x="165" y="42"/>
                    </a:cubicBezTo>
                    <a:cubicBezTo>
                      <a:pt x="164" y="41"/>
                      <a:pt x="165" y="40"/>
                      <a:pt x="164" y="40"/>
                    </a:cubicBezTo>
                    <a:cubicBezTo>
                      <a:pt x="163" y="40"/>
                      <a:pt x="164" y="40"/>
                      <a:pt x="163" y="40"/>
                    </a:cubicBezTo>
                    <a:cubicBezTo>
                      <a:pt x="162" y="40"/>
                      <a:pt x="162" y="40"/>
                      <a:pt x="162" y="40"/>
                    </a:cubicBezTo>
                    <a:cubicBezTo>
                      <a:pt x="161" y="40"/>
                      <a:pt x="161" y="40"/>
                      <a:pt x="161" y="40"/>
                    </a:cubicBezTo>
                    <a:cubicBezTo>
                      <a:pt x="160" y="40"/>
                      <a:pt x="160" y="40"/>
                      <a:pt x="159" y="39"/>
                    </a:cubicBezTo>
                    <a:cubicBezTo>
                      <a:pt x="159" y="39"/>
                      <a:pt x="159" y="39"/>
                      <a:pt x="158" y="38"/>
                    </a:cubicBezTo>
                    <a:cubicBezTo>
                      <a:pt x="158" y="38"/>
                      <a:pt x="158" y="39"/>
                      <a:pt x="157" y="38"/>
                    </a:cubicBezTo>
                    <a:cubicBezTo>
                      <a:pt x="157" y="38"/>
                      <a:pt x="157" y="38"/>
                      <a:pt x="156" y="38"/>
                    </a:cubicBezTo>
                    <a:cubicBezTo>
                      <a:pt x="156" y="38"/>
                      <a:pt x="156" y="38"/>
                      <a:pt x="155" y="38"/>
                    </a:cubicBezTo>
                    <a:cubicBezTo>
                      <a:pt x="154" y="38"/>
                      <a:pt x="154" y="38"/>
                      <a:pt x="154" y="38"/>
                    </a:cubicBezTo>
                    <a:cubicBezTo>
                      <a:pt x="153" y="38"/>
                      <a:pt x="153" y="37"/>
                      <a:pt x="153" y="37"/>
                    </a:cubicBezTo>
                    <a:cubicBezTo>
                      <a:pt x="152" y="37"/>
                      <a:pt x="152" y="37"/>
                      <a:pt x="152" y="37"/>
                    </a:cubicBezTo>
                    <a:cubicBezTo>
                      <a:pt x="151" y="37"/>
                      <a:pt x="151" y="37"/>
                      <a:pt x="150" y="37"/>
                    </a:cubicBezTo>
                    <a:cubicBezTo>
                      <a:pt x="150" y="37"/>
                      <a:pt x="150" y="36"/>
                      <a:pt x="149" y="36"/>
                    </a:cubicBezTo>
                    <a:cubicBezTo>
                      <a:pt x="149" y="36"/>
                      <a:pt x="149" y="36"/>
                      <a:pt x="148" y="36"/>
                    </a:cubicBezTo>
                    <a:cubicBezTo>
                      <a:pt x="148" y="36"/>
                      <a:pt x="148" y="37"/>
                      <a:pt x="147" y="37"/>
                    </a:cubicBezTo>
                    <a:cubicBezTo>
                      <a:pt x="146" y="36"/>
                      <a:pt x="147" y="36"/>
                      <a:pt x="146" y="36"/>
                    </a:cubicBezTo>
                    <a:cubicBezTo>
                      <a:pt x="145" y="36"/>
                      <a:pt x="145" y="36"/>
                      <a:pt x="145" y="36"/>
                    </a:cubicBezTo>
                    <a:cubicBezTo>
                      <a:pt x="144" y="36"/>
                      <a:pt x="144" y="35"/>
                      <a:pt x="144" y="35"/>
                    </a:cubicBezTo>
                    <a:cubicBezTo>
                      <a:pt x="143" y="35"/>
                      <a:pt x="143" y="35"/>
                      <a:pt x="143" y="35"/>
                    </a:cubicBezTo>
                    <a:cubicBezTo>
                      <a:pt x="142" y="35"/>
                      <a:pt x="142" y="34"/>
                      <a:pt x="142" y="34"/>
                    </a:cubicBezTo>
                    <a:cubicBezTo>
                      <a:pt x="141" y="34"/>
                      <a:pt x="141" y="34"/>
                      <a:pt x="141" y="33"/>
                    </a:cubicBezTo>
                    <a:cubicBezTo>
                      <a:pt x="140" y="33"/>
                      <a:pt x="140" y="34"/>
                      <a:pt x="139" y="34"/>
                    </a:cubicBezTo>
                    <a:cubicBezTo>
                      <a:pt x="139" y="33"/>
                      <a:pt x="139" y="33"/>
                      <a:pt x="138" y="33"/>
                    </a:cubicBezTo>
                    <a:cubicBezTo>
                      <a:pt x="138" y="33"/>
                      <a:pt x="138" y="34"/>
                      <a:pt x="137" y="33"/>
                    </a:cubicBezTo>
                    <a:cubicBezTo>
                      <a:pt x="136" y="33"/>
                      <a:pt x="137" y="33"/>
                      <a:pt x="136" y="33"/>
                    </a:cubicBezTo>
                    <a:cubicBezTo>
                      <a:pt x="136" y="33"/>
                      <a:pt x="135" y="33"/>
                      <a:pt x="135" y="33"/>
                    </a:cubicBezTo>
                    <a:cubicBezTo>
                      <a:pt x="134" y="33"/>
                      <a:pt x="134" y="32"/>
                      <a:pt x="134" y="32"/>
                    </a:cubicBezTo>
                    <a:cubicBezTo>
                      <a:pt x="133" y="32"/>
                      <a:pt x="133" y="32"/>
                      <a:pt x="133" y="31"/>
                    </a:cubicBezTo>
                    <a:cubicBezTo>
                      <a:pt x="132" y="31"/>
                      <a:pt x="132" y="32"/>
                      <a:pt x="132" y="32"/>
                    </a:cubicBezTo>
                    <a:cubicBezTo>
                      <a:pt x="131" y="31"/>
                      <a:pt x="132" y="31"/>
                      <a:pt x="131" y="31"/>
                    </a:cubicBezTo>
                    <a:cubicBezTo>
                      <a:pt x="130" y="31"/>
                      <a:pt x="130" y="30"/>
                      <a:pt x="130" y="30"/>
                    </a:cubicBezTo>
                    <a:cubicBezTo>
                      <a:pt x="129" y="30"/>
                      <a:pt x="129" y="31"/>
                      <a:pt x="128" y="31"/>
                    </a:cubicBezTo>
                    <a:cubicBezTo>
                      <a:pt x="128" y="31"/>
                      <a:pt x="127" y="31"/>
                      <a:pt x="127" y="30"/>
                    </a:cubicBezTo>
                    <a:cubicBezTo>
                      <a:pt x="127" y="30"/>
                      <a:pt x="126" y="31"/>
                      <a:pt x="126" y="31"/>
                    </a:cubicBezTo>
                    <a:cubicBezTo>
                      <a:pt x="125" y="30"/>
                      <a:pt x="125" y="30"/>
                      <a:pt x="125" y="30"/>
                    </a:cubicBezTo>
                    <a:cubicBezTo>
                      <a:pt x="124" y="30"/>
                      <a:pt x="124" y="29"/>
                      <a:pt x="124" y="29"/>
                    </a:cubicBezTo>
                    <a:cubicBezTo>
                      <a:pt x="123" y="28"/>
                      <a:pt x="123" y="29"/>
                      <a:pt x="122" y="28"/>
                    </a:cubicBezTo>
                    <a:cubicBezTo>
                      <a:pt x="122" y="28"/>
                      <a:pt x="122" y="28"/>
                      <a:pt x="121" y="28"/>
                    </a:cubicBezTo>
                    <a:cubicBezTo>
                      <a:pt x="121" y="28"/>
                      <a:pt x="120" y="28"/>
                      <a:pt x="120" y="28"/>
                    </a:cubicBezTo>
                    <a:cubicBezTo>
                      <a:pt x="120" y="28"/>
                      <a:pt x="119" y="28"/>
                      <a:pt x="119" y="28"/>
                    </a:cubicBezTo>
                    <a:cubicBezTo>
                      <a:pt x="118" y="28"/>
                      <a:pt x="118" y="28"/>
                      <a:pt x="118" y="28"/>
                    </a:cubicBezTo>
                    <a:cubicBezTo>
                      <a:pt x="117" y="28"/>
                      <a:pt x="117" y="28"/>
                      <a:pt x="116" y="28"/>
                    </a:cubicBezTo>
                    <a:cubicBezTo>
                      <a:pt x="116" y="28"/>
                      <a:pt x="116" y="27"/>
                      <a:pt x="115" y="26"/>
                    </a:cubicBezTo>
                    <a:cubicBezTo>
                      <a:pt x="115" y="26"/>
                      <a:pt x="114" y="27"/>
                      <a:pt x="114" y="27"/>
                    </a:cubicBezTo>
                    <a:cubicBezTo>
                      <a:pt x="114" y="27"/>
                      <a:pt x="113" y="26"/>
                      <a:pt x="113" y="26"/>
                    </a:cubicBezTo>
                    <a:cubicBezTo>
                      <a:pt x="113" y="26"/>
                      <a:pt x="112" y="26"/>
                      <a:pt x="112" y="26"/>
                    </a:cubicBezTo>
                    <a:cubicBezTo>
                      <a:pt x="112" y="26"/>
                      <a:pt x="111" y="26"/>
                      <a:pt x="111" y="26"/>
                    </a:cubicBezTo>
                    <a:cubicBezTo>
                      <a:pt x="110" y="26"/>
                      <a:pt x="110" y="25"/>
                      <a:pt x="110" y="25"/>
                    </a:cubicBezTo>
                    <a:cubicBezTo>
                      <a:pt x="109" y="25"/>
                      <a:pt x="109" y="25"/>
                      <a:pt x="109" y="25"/>
                    </a:cubicBezTo>
                    <a:cubicBezTo>
                      <a:pt x="109" y="25"/>
                      <a:pt x="108" y="25"/>
                      <a:pt x="107" y="25"/>
                    </a:cubicBezTo>
                    <a:cubicBezTo>
                      <a:pt x="107" y="25"/>
                      <a:pt x="107" y="24"/>
                      <a:pt x="107" y="24"/>
                    </a:cubicBezTo>
                    <a:cubicBezTo>
                      <a:pt x="106" y="24"/>
                      <a:pt x="106" y="24"/>
                      <a:pt x="105" y="24"/>
                    </a:cubicBezTo>
                    <a:cubicBezTo>
                      <a:pt x="105" y="23"/>
                      <a:pt x="105" y="24"/>
                      <a:pt x="104" y="24"/>
                    </a:cubicBezTo>
                    <a:cubicBezTo>
                      <a:pt x="104" y="24"/>
                      <a:pt x="103" y="24"/>
                      <a:pt x="103" y="24"/>
                    </a:cubicBezTo>
                    <a:cubicBezTo>
                      <a:pt x="103" y="24"/>
                      <a:pt x="102" y="23"/>
                      <a:pt x="102" y="23"/>
                    </a:cubicBezTo>
                    <a:cubicBezTo>
                      <a:pt x="102" y="23"/>
                      <a:pt x="101" y="23"/>
                      <a:pt x="101" y="23"/>
                    </a:cubicBezTo>
                    <a:cubicBezTo>
                      <a:pt x="100" y="23"/>
                      <a:pt x="100" y="23"/>
                      <a:pt x="99" y="23"/>
                    </a:cubicBezTo>
                    <a:cubicBezTo>
                      <a:pt x="99" y="23"/>
                      <a:pt x="99" y="22"/>
                      <a:pt x="98" y="22"/>
                    </a:cubicBezTo>
                    <a:cubicBezTo>
                      <a:pt x="98" y="22"/>
                      <a:pt x="98" y="22"/>
                      <a:pt x="97" y="22"/>
                    </a:cubicBezTo>
                    <a:cubicBezTo>
                      <a:pt x="97" y="22"/>
                      <a:pt x="96" y="22"/>
                      <a:pt x="96" y="22"/>
                    </a:cubicBezTo>
                    <a:cubicBezTo>
                      <a:pt x="96" y="22"/>
                      <a:pt x="96" y="21"/>
                      <a:pt x="95" y="21"/>
                    </a:cubicBezTo>
                    <a:cubicBezTo>
                      <a:pt x="95" y="20"/>
                      <a:pt x="94" y="21"/>
                      <a:pt x="94" y="21"/>
                    </a:cubicBezTo>
                    <a:cubicBezTo>
                      <a:pt x="94" y="21"/>
                      <a:pt x="94" y="20"/>
                      <a:pt x="93" y="20"/>
                    </a:cubicBezTo>
                    <a:cubicBezTo>
                      <a:pt x="93" y="20"/>
                      <a:pt x="92" y="20"/>
                      <a:pt x="92" y="20"/>
                    </a:cubicBezTo>
                    <a:cubicBezTo>
                      <a:pt x="92" y="20"/>
                      <a:pt x="91" y="20"/>
                      <a:pt x="91" y="20"/>
                    </a:cubicBezTo>
                    <a:cubicBezTo>
                      <a:pt x="91" y="20"/>
                      <a:pt x="90" y="20"/>
                      <a:pt x="90" y="20"/>
                    </a:cubicBezTo>
                    <a:cubicBezTo>
                      <a:pt x="89" y="19"/>
                      <a:pt x="89" y="19"/>
                      <a:pt x="89" y="19"/>
                    </a:cubicBezTo>
                    <a:cubicBezTo>
                      <a:pt x="88" y="19"/>
                      <a:pt x="88" y="19"/>
                      <a:pt x="87" y="19"/>
                    </a:cubicBezTo>
                    <a:cubicBezTo>
                      <a:pt x="87" y="18"/>
                      <a:pt x="87" y="19"/>
                      <a:pt x="86" y="19"/>
                    </a:cubicBezTo>
                    <a:cubicBezTo>
                      <a:pt x="86" y="19"/>
                      <a:pt x="86" y="18"/>
                      <a:pt x="85" y="18"/>
                    </a:cubicBezTo>
                    <a:cubicBezTo>
                      <a:pt x="85" y="17"/>
                      <a:pt x="84" y="18"/>
                      <a:pt x="84" y="17"/>
                    </a:cubicBezTo>
                    <a:cubicBezTo>
                      <a:pt x="84" y="17"/>
                      <a:pt x="83" y="17"/>
                      <a:pt x="83" y="17"/>
                    </a:cubicBezTo>
                    <a:cubicBezTo>
                      <a:pt x="82" y="17"/>
                      <a:pt x="82" y="17"/>
                      <a:pt x="82" y="16"/>
                    </a:cubicBezTo>
                    <a:cubicBezTo>
                      <a:pt x="81" y="16"/>
                      <a:pt x="81" y="17"/>
                      <a:pt x="80" y="17"/>
                    </a:cubicBezTo>
                    <a:cubicBezTo>
                      <a:pt x="80" y="17"/>
                      <a:pt x="79" y="17"/>
                      <a:pt x="79" y="16"/>
                    </a:cubicBezTo>
                    <a:cubicBezTo>
                      <a:pt x="79" y="16"/>
                      <a:pt x="79" y="15"/>
                      <a:pt x="78" y="15"/>
                    </a:cubicBezTo>
                    <a:cubicBezTo>
                      <a:pt x="78" y="15"/>
                      <a:pt x="77" y="16"/>
                      <a:pt x="77" y="16"/>
                    </a:cubicBezTo>
                    <a:cubicBezTo>
                      <a:pt x="76" y="15"/>
                      <a:pt x="76" y="15"/>
                      <a:pt x="76" y="15"/>
                    </a:cubicBezTo>
                    <a:cubicBezTo>
                      <a:pt x="75" y="15"/>
                      <a:pt x="75" y="15"/>
                      <a:pt x="75" y="14"/>
                    </a:cubicBezTo>
                    <a:cubicBezTo>
                      <a:pt x="74" y="14"/>
                      <a:pt x="74" y="15"/>
                      <a:pt x="73" y="14"/>
                    </a:cubicBezTo>
                    <a:cubicBezTo>
                      <a:pt x="73" y="14"/>
                      <a:pt x="73" y="14"/>
                      <a:pt x="72" y="14"/>
                    </a:cubicBezTo>
                    <a:cubicBezTo>
                      <a:pt x="72" y="14"/>
                      <a:pt x="71" y="14"/>
                      <a:pt x="71" y="14"/>
                    </a:cubicBezTo>
                    <a:cubicBezTo>
                      <a:pt x="71" y="13"/>
                      <a:pt x="70" y="13"/>
                      <a:pt x="70" y="13"/>
                    </a:cubicBezTo>
                    <a:cubicBezTo>
                      <a:pt x="70" y="13"/>
                      <a:pt x="69" y="13"/>
                      <a:pt x="69" y="12"/>
                    </a:cubicBezTo>
                    <a:cubicBezTo>
                      <a:pt x="69" y="12"/>
                      <a:pt x="68" y="12"/>
                      <a:pt x="68" y="12"/>
                    </a:cubicBezTo>
                    <a:cubicBezTo>
                      <a:pt x="67" y="12"/>
                      <a:pt x="67" y="12"/>
                      <a:pt x="67" y="11"/>
                    </a:cubicBezTo>
                    <a:cubicBezTo>
                      <a:pt x="66" y="11"/>
                      <a:pt x="66" y="11"/>
                      <a:pt x="66" y="11"/>
                    </a:cubicBezTo>
                    <a:cubicBezTo>
                      <a:pt x="65" y="11"/>
                      <a:pt x="65" y="11"/>
                      <a:pt x="65" y="11"/>
                    </a:cubicBezTo>
                    <a:cubicBezTo>
                      <a:pt x="64" y="11"/>
                      <a:pt x="64" y="11"/>
                      <a:pt x="63" y="11"/>
                    </a:cubicBezTo>
                    <a:cubicBezTo>
                      <a:pt x="63" y="11"/>
                      <a:pt x="63" y="10"/>
                      <a:pt x="62" y="10"/>
                    </a:cubicBezTo>
                    <a:cubicBezTo>
                      <a:pt x="62" y="10"/>
                      <a:pt x="62" y="10"/>
                      <a:pt x="61" y="10"/>
                    </a:cubicBezTo>
                    <a:cubicBezTo>
                      <a:pt x="61" y="10"/>
                      <a:pt x="60" y="10"/>
                      <a:pt x="60" y="10"/>
                    </a:cubicBezTo>
                    <a:cubicBezTo>
                      <a:pt x="60" y="10"/>
                      <a:pt x="60" y="9"/>
                      <a:pt x="59" y="9"/>
                    </a:cubicBezTo>
                    <a:cubicBezTo>
                      <a:pt x="59" y="9"/>
                      <a:pt x="59" y="10"/>
                      <a:pt x="58" y="10"/>
                    </a:cubicBezTo>
                    <a:cubicBezTo>
                      <a:pt x="58" y="10"/>
                      <a:pt x="58" y="10"/>
                      <a:pt x="57" y="10"/>
                    </a:cubicBezTo>
                    <a:cubicBezTo>
                      <a:pt x="57" y="10"/>
                      <a:pt x="56" y="10"/>
                      <a:pt x="56" y="10"/>
                    </a:cubicBezTo>
                    <a:cubicBezTo>
                      <a:pt x="55" y="10"/>
                      <a:pt x="55" y="9"/>
                      <a:pt x="55" y="9"/>
                    </a:cubicBezTo>
                    <a:cubicBezTo>
                      <a:pt x="54" y="9"/>
                      <a:pt x="54" y="9"/>
                      <a:pt x="54" y="9"/>
                    </a:cubicBezTo>
                    <a:cubicBezTo>
                      <a:pt x="53" y="9"/>
                      <a:pt x="53" y="9"/>
                      <a:pt x="52" y="9"/>
                    </a:cubicBezTo>
                    <a:cubicBezTo>
                      <a:pt x="52" y="9"/>
                      <a:pt x="52" y="9"/>
                      <a:pt x="51" y="9"/>
                    </a:cubicBezTo>
                    <a:cubicBezTo>
                      <a:pt x="51" y="9"/>
                      <a:pt x="50" y="9"/>
                      <a:pt x="50" y="9"/>
                    </a:cubicBezTo>
                    <a:cubicBezTo>
                      <a:pt x="50" y="9"/>
                      <a:pt x="49" y="9"/>
                      <a:pt x="49" y="8"/>
                    </a:cubicBezTo>
                    <a:cubicBezTo>
                      <a:pt x="48" y="8"/>
                      <a:pt x="48" y="8"/>
                      <a:pt x="48" y="8"/>
                    </a:cubicBezTo>
                    <a:cubicBezTo>
                      <a:pt x="47" y="8"/>
                      <a:pt x="47" y="8"/>
                      <a:pt x="46" y="8"/>
                    </a:cubicBezTo>
                    <a:cubicBezTo>
                      <a:pt x="46" y="8"/>
                      <a:pt x="46" y="8"/>
                      <a:pt x="45" y="8"/>
                    </a:cubicBezTo>
                    <a:cubicBezTo>
                      <a:pt x="45" y="8"/>
                      <a:pt x="45" y="8"/>
                      <a:pt x="44" y="8"/>
                    </a:cubicBezTo>
                    <a:cubicBezTo>
                      <a:pt x="44" y="8"/>
                      <a:pt x="43" y="8"/>
                      <a:pt x="43" y="8"/>
                    </a:cubicBezTo>
                    <a:cubicBezTo>
                      <a:pt x="43" y="8"/>
                      <a:pt x="42" y="7"/>
                      <a:pt x="42" y="7"/>
                    </a:cubicBezTo>
                    <a:cubicBezTo>
                      <a:pt x="42" y="7"/>
                      <a:pt x="41" y="7"/>
                      <a:pt x="41" y="7"/>
                    </a:cubicBezTo>
                    <a:cubicBezTo>
                      <a:pt x="41" y="7"/>
                      <a:pt x="40" y="8"/>
                      <a:pt x="40" y="8"/>
                    </a:cubicBezTo>
                    <a:cubicBezTo>
                      <a:pt x="39" y="8"/>
                      <a:pt x="39" y="7"/>
                      <a:pt x="39" y="7"/>
                    </a:cubicBezTo>
                    <a:cubicBezTo>
                      <a:pt x="39" y="6"/>
                      <a:pt x="38" y="7"/>
                      <a:pt x="38" y="7"/>
                    </a:cubicBezTo>
                    <a:cubicBezTo>
                      <a:pt x="37" y="7"/>
                      <a:pt x="37" y="6"/>
                      <a:pt x="37" y="6"/>
                    </a:cubicBezTo>
                    <a:cubicBezTo>
                      <a:pt x="36" y="6"/>
                      <a:pt x="36" y="6"/>
                      <a:pt x="35" y="6"/>
                    </a:cubicBezTo>
                    <a:cubicBezTo>
                      <a:pt x="35" y="6"/>
                      <a:pt x="35" y="5"/>
                      <a:pt x="34" y="5"/>
                    </a:cubicBezTo>
                    <a:cubicBezTo>
                      <a:pt x="34" y="5"/>
                      <a:pt x="34" y="5"/>
                      <a:pt x="33" y="5"/>
                    </a:cubicBezTo>
                    <a:cubicBezTo>
                      <a:pt x="33" y="5"/>
                      <a:pt x="32" y="5"/>
                      <a:pt x="32" y="5"/>
                    </a:cubicBezTo>
                    <a:cubicBezTo>
                      <a:pt x="32" y="5"/>
                      <a:pt x="31" y="4"/>
                      <a:pt x="31" y="4"/>
                    </a:cubicBezTo>
                    <a:cubicBezTo>
                      <a:pt x="30" y="4"/>
                      <a:pt x="30" y="4"/>
                      <a:pt x="30" y="4"/>
                    </a:cubicBezTo>
                    <a:cubicBezTo>
                      <a:pt x="29" y="4"/>
                      <a:pt x="29" y="4"/>
                      <a:pt x="28" y="4"/>
                    </a:cubicBezTo>
                    <a:cubicBezTo>
                      <a:pt x="28" y="4"/>
                      <a:pt x="28" y="3"/>
                      <a:pt x="27" y="3"/>
                    </a:cubicBezTo>
                    <a:cubicBezTo>
                      <a:pt x="27" y="3"/>
                      <a:pt x="27" y="3"/>
                      <a:pt x="26" y="3"/>
                    </a:cubicBezTo>
                    <a:cubicBezTo>
                      <a:pt x="26" y="3"/>
                      <a:pt x="25" y="4"/>
                      <a:pt x="25" y="3"/>
                    </a:cubicBezTo>
                    <a:cubicBezTo>
                      <a:pt x="24" y="3"/>
                      <a:pt x="24" y="3"/>
                      <a:pt x="24" y="3"/>
                    </a:cubicBezTo>
                    <a:cubicBezTo>
                      <a:pt x="23" y="3"/>
                      <a:pt x="23" y="3"/>
                      <a:pt x="22" y="3"/>
                    </a:cubicBezTo>
                    <a:cubicBezTo>
                      <a:pt x="22" y="3"/>
                      <a:pt x="22" y="2"/>
                      <a:pt x="21" y="2"/>
                    </a:cubicBezTo>
                    <a:cubicBezTo>
                      <a:pt x="21" y="1"/>
                      <a:pt x="21" y="1"/>
                      <a:pt x="20" y="1"/>
                    </a:cubicBezTo>
                    <a:cubicBezTo>
                      <a:pt x="20" y="1"/>
                      <a:pt x="19" y="1"/>
                      <a:pt x="19" y="1"/>
                    </a:cubicBezTo>
                    <a:cubicBezTo>
                      <a:pt x="19" y="1"/>
                      <a:pt x="18" y="2"/>
                      <a:pt x="18" y="1"/>
                    </a:cubicBezTo>
                    <a:cubicBezTo>
                      <a:pt x="17" y="1"/>
                      <a:pt x="17" y="1"/>
                      <a:pt x="17" y="1"/>
                    </a:cubicBezTo>
                    <a:cubicBezTo>
                      <a:pt x="16" y="1"/>
                      <a:pt x="16" y="1"/>
                      <a:pt x="16" y="1"/>
                    </a:cubicBezTo>
                    <a:cubicBezTo>
                      <a:pt x="15" y="1"/>
                      <a:pt x="15" y="1"/>
                      <a:pt x="15" y="1"/>
                    </a:cubicBezTo>
                    <a:cubicBezTo>
                      <a:pt x="14" y="1"/>
                      <a:pt x="14" y="0"/>
                      <a:pt x="13" y="1"/>
                    </a:cubicBezTo>
                    <a:cubicBezTo>
                      <a:pt x="13" y="1"/>
                      <a:pt x="13" y="1"/>
                      <a:pt x="12" y="1"/>
                    </a:cubicBezTo>
                    <a:cubicBezTo>
                      <a:pt x="12" y="1"/>
                      <a:pt x="12" y="2"/>
                      <a:pt x="11" y="2"/>
                    </a:cubicBezTo>
                    <a:cubicBezTo>
                      <a:pt x="10" y="2"/>
                      <a:pt x="10" y="1"/>
                      <a:pt x="10" y="1"/>
                    </a:cubicBezTo>
                    <a:cubicBezTo>
                      <a:pt x="9" y="1"/>
                      <a:pt x="9" y="2"/>
                      <a:pt x="8" y="2"/>
                    </a:cubicBezTo>
                    <a:cubicBezTo>
                      <a:pt x="8" y="2"/>
                      <a:pt x="8" y="3"/>
                      <a:pt x="7" y="3"/>
                    </a:cubicBezTo>
                    <a:cubicBezTo>
                      <a:pt x="7" y="3"/>
                      <a:pt x="7" y="1"/>
                      <a:pt x="6" y="2"/>
                    </a:cubicBezTo>
                    <a:cubicBezTo>
                      <a:pt x="5" y="2"/>
                      <a:pt x="5" y="3"/>
                      <a:pt x="5" y="3"/>
                    </a:cubicBezTo>
                    <a:cubicBezTo>
                      <a:pt x="4" y="3"/>
                      <a:pt x="4" y="3"/>
                      <a:pt x="4" y="3"/>
                    </a:cubicBezTo>
                    <a:cubicBezTo>
                      <a:pt x="3" y="3"/>
                      <a:pt x="3" y="3"/>
                      <a:pt x="3" y="3"/>
                    </a:cubicBezTo>
                    <a:cubicBezTo>
                      <a:pt x="2" y="3"/>
                      <a:pt x="2" y="3"/>
                      <a:pt x="1" y="3"/>
                    </a:cubicBezTo>
                    <a:cubicBezTo>
                      <a:pt x="1" y="3"/>
                      <a:pt x="1" y="3"/>
                      <a:pt x="0" y="4"/>
                    </a:cubicBezTo>
                    <a:close/>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8" name="Freeform 394"/>
              <p:cNvSpPr>
                <a:spLocks/>
              </p:cNvSpPr>
              <p:nvPr/>
            </p:nvSpPr>
            <p:spPr bwMode="auto">
              <a:xfrm>
                <a:off x="2494" y="2719"/>
                <a:ext cx="62" cy="32"/>
              </a:xfrm>
              <a:custGeom>
                <a:avLst/>
                <a:gdLst>
                  <a:gd name="T0" fmla="*/ 0 w 44"/>
                  <a:gd name="T1" fmla="*/ 3 h 23"/>
                  <a:gd name="T2" fmla="*/ 0 w 44"/>
                  <a:gd name="T3" fmla="*/ 6 h 23"/>
                  <a:gd name="T4" fmla="*/ 0 w 44"/>
                  <a:gd name="T5" fmla="*/ 8 h 23"/>
                  <a:gd name="T6" fmla="*/ 0 w 44"/>
                  <a:gd name="T7" fmla="*/ 11 h 23"/>
                  <a:gd name="T8" fmla="*/ 0 w 44"/>
                  <a:gd name="T9" fmla="*/ 13 h 23"/>
                  <a:gd name="T10" fmla="*/ 0 w 44"/>
                  <a:gd name="T11" fmla="*/ 16 h 23"/>
                  <a:gd name="T12" fmla="*/ 0 w 44"/>
                  <a:gd name="T13" fmla="*/ 18 h 23"/>
                  <a:gd name="T14" fmla="*/ 0 w 44"/>
                  <a:gd name="T15" fmla="*/ 20 h 23"/>
                  <a:gd name="T16" fmla="*/ 1 w 44"/>
                  <a:gd name="T17" fmla="*/ 22 h 23"/>
                  <a:gd name="T18" fmla="*/ 4 w 44"/>
                  <a:gd name="T19" fmla="*/ 23 h 23"/>
                  <a:gd name="T20" fmla="*/ 6 w 44"/>
                  <a:gd name="T21" fmla="*/ 23 h 23"/>
                  <a:gd name="T22" fmla="*/ 9 w 44"/>
                  <a:gd name="T23" fmla="*/ 23 h 23"/>
                  <a:gd name="T24" fmla="*/ 11 w 44"/>
                  <a:gd name="T25" fmla="*/ 23 h 23"/>
                  <a:gd name="T26" fmla="*/ 14 w 44"/>
                  <a:gd name="T27" fmla="*/ 23 h 23"/>
                  <a:gd name="T28" fmla="*/ 16 w 44"/>
                  <a:gd name="T29" fmla="*/ 23 h 23"/>
                  <a:gd name="T30" fmla="*/ 18 w 44"/>
                  <a:gd name="T31" fmla="*/ 22 h 23"/>
                  <a:gd name="T32" fmla="*/ 21 w 44"/>
                  <a:gd name="T33" fmla="*/ 22 h 23"/>
                  <a:gd name="T34" fmla="*/ 23 w 44"/>
                  <a:gd name="T35" fmla="*/ 22 h 23"/>
                  <a:gd name="T36" fmla="*/ 25 w 44"/>
                  <a:gd name="T37" fmla="*/ 21 h 23"/>
                  <a:gd name="T38" fmla="*/ 28 w 44"/>
                  <a:gd name="T39" fmla="*/ 21 h 23"/>
                  <a:gd name="T40" fmla="*/ 30 w 44"/>
                  <a:gd name="T41" fmla="*/ 20 h 23"/>
                  <a:gd name="T42" fmla="*/ 33 w 44"/>
                  <a:gd name="T43" fmla="*/ 20 h 23"/>
                  <a:gd name="T44" fmla="*/ 35 w 44"/>
                  <a:gd name="T45" fmla="*/ 20 h 23"/>
                  <a:gd name="T46" fmla="*/ 37 w 44"/>
                  <a:gd name="T47" fmla="*/ 20 h 23"/>
                  <a:gd name="T48" fmla="*/ 40 w 44"/>
                  <a:gd name="T49" fmla="*/ 20 h 23"/>
                  <a:gd name="T50" fmla="*/ 41 w 44"/>
                  <a:gd name="T51" fmla="*/ 18 h 23"/>
                  <a:gd name="T52" fmla="*/ 41 w 44"/>
                  <a:gd name="T53" fmla="*/ 16 h 23"/>
                  <a:gd name="T54" fmla="*/ 42 w 44"/>
                  <a:gd name="T55" fmla="*/ 14 h 23"/>
                  <a:gd name="T56" fmla="*/ 42 w 44"/>
                  <a:gd name="T57" fmla="*/ 11 h 23"/>
                  <a:gd name="T58" fmla="*/ 42 w 44"/>
                  <a:gd name="T59" fmla="*/ 9 h 23"/>
                  <a:gd name="T60" fmla="*/ 43 w 44"/>
                  <a:gd name="T61" fmla="*/ 6 h 23"/>
                  <a:gd name="T62" fmla="*/ 43 w 44"/>
                  <a:gd name="T63" fmla="*/ 4 h 23"/>
                  <a:gd name="T64" fmla="*/ 43 w 44"/>
                  <a:gd name="T65" fmla="*/ 1 h 23"/>
                  <a:gd name="T66" fmla="*/ 41 w 44"/>
                  <a:gd name="T67" fmla="*/ 1 h 23"/>
                  <a:gd name="T68" fmla="*/ 38 w 44"/>
                  <a:gd name="T69" fmla="*/ 1 h 23"/>
                  <a:gd name="T70" fmla="*/ 36 w 44"/>
                  <a:gd name="T71" fmla="*/ 1 h 23"/>
                  <a:gd name="T72" fmla="*/ 34 w 44"/>
                  <a:gd name="T73" fmla="*/ 1 h 23"/>
                  <a:gd name="T74" fmla="*/ 31 w 44"/>
                  <a:gd name="T75" fmla="*/ 1 h 23"/>
                  <a:gd name="T76" fmla="*/ 29 w 44"/>
                  <a:gd name="T77" fmla="*/ 1 h 23"/>
                  <a:gd name="T78" fmla="*/ 26 w 44"/>
                  <a:gd name="T79" fmla="*/ 1 h 23"/>
                  <a:gd name="T80" fmla="*/ 24 w 44"/>
                  <a:gd name="T81" fmla="*/ 0 h 23"/>
                  <a:gd name="T82" fmla="*/ 21 w 44"/>
                  <a:gd name="T83" fmla="*/ 1 h 23"/>
                  <a:gd name="T84" fmla="*/ 19 w 44"/>
                  <a:gd name="T85" fmla="*/ 0 h 23"/>
                  <a:gd name="T86" fmla="*/ 17 w 44"/>
                  <a:gd name="T87" fmla="*/ 0 h 23"/>
                  <a:gd name="T88" fmla="*/ 14 w 44"/>
                  <a:gd name="T89" fmla="*/ 0 h 23"/>
                  <a:gd name="T90" fmla="*/ 12 w 44"/>
                  <a:gd name="T91" fmla="*/ 0 h 23"/>
                  <a:gd name="T92" fmla="*/ 10 w 44"/>
                  <a:gd name="T93" fmla="*/ 0 h 23"/>
                  <a:gd name="T94" fmla="*/ 7 w 44"/>
                  <a:gd name="T95" fmla="*/ 0 h 23"/>
                  <a:gd name="T96" fmla="*/ 5 w 44"/>
                  <a:gd name="T97" fmla="*/ 0 h 23"/>
                  <a:gd name="T98" fmla="*/ 2 w 44"/>
                  <a:gd name="T99" fmla="*/ 0 h 23"/>
                  <a:gd name="T100" fmla="*/ 1 w 44"/>
                  <a:gd name="T10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23">
                    <a:moveTo>
                      <a:pt x="1" y="2"/>
                    </a:moveTo>
                    <a:cubicBezTo>
                      <a:pt x="0" y="3"/>
                      <a:pt x="0" y="3"/>
                      <a:pt x="0" y="3"/>
                    </a:cubicBezTo>
                    <a:cubicBezTo>
                      <a:pt x="0" y="4"/>
                      <a:pt x="0" y="4"/>
                      <a:pt x="0" y="4"/>
                    </a:cubicBezTo>
                    <a:cubicBezTo>
                      <a:pt x="0" y="5"/>
                      <a:pt x="0" y="5"/>
                      <a:pt x="0" y="6"/>
                    </a:cubicBezTo>
                    <a:cubicBezTo>
                      <a:pt x="0" y="6"/>
                      <a:pt x="1" y="6"/>
                      <a:pt x="1" y="7"/>
                    </a:cubicBezTo>
                    <a:cubicBezTo>
                      <a:pt x="0" y="8"/>
                      <a:pt x="0" y="8"/>
                      <a:pt x="0" y="8"/>
                    </a:cubicBezTo>
                    <a:cubicBezTo>
                      <a:pt x="0" y="9"/>
                      <a:pt x="0" y="9"/>
                      <a:pt x="0" y="9"/>
                    </a:cubicBezTo>
                    <a:cubicBezTo>
                      <a:pt x="0" y="10"/>
                      <a:pt x="0" y="10"/>
                      <a:pt x="0" y="11"/>
                    </a:cubicBezTo>
                    <a:cubicBezTo>
                      <a:pt x="0" y="11"/>
                      <a:pt x="0" y="11"/>
                      <a:pt x="0" y="12"/>
                    </a:cubicBezTo>
                    <a:cubicBezTo>
                      <a:pt x="0" y="12"/>
                      <a:pt x="0" y="12"/>
                      <a:pt x="0" y="13"/>
                    </a:cubicBezTo>
                    <a:cubicBezTo>
                      <a:pt x="0" y="14"/>
                      <a:pt x="0" y="14"/>
                      <a:pt x="0" y="14"/>
                    </a:cubicBezTo>
                    <a:cubicBezTo>
                      <a:pt x="0" y="15"/>
                      <a:pt x="0" y="15"/>
                      <a:pt x="0" y="16"/>
                    </a:cubicBezTo>
                    <a:cubicBezTo>
                      <a:pt x="0" y="16"/>
                      <a:pt x="0" y="16"/>
                      <a:pt x="0" y="17"/>
                    </a:cubicBezTo>
                    <a:cubicBezTo>
                      <a:pt x="0" y="17"/>
                      <a:pt x="0" y="17"/>
                      <a:pt x="0" y="18"/>
                    </a:cubicBezTo>
                    <a:cubicBezTo>
                      <a:pt x="0" y="19"/>
                      <a:pt x="0" y="19"/>
                      <a:pt x="0" y="19"/>
                    </a:cubicBezTo>
                    <a:cubicBezTo>
                      <a:pt x="0" y="20"/>
                      <a:pt x="0" y="20"/>
                      <a:pt x="0" y="20"/>
                    </a:cubicBezTo>
                    <a:cubicBezTo>
                      <a:pt x="0" y="21"/>
                      <a:pt x="0" y="21"/>
                      <a:pt x="0" y="21"/>
                    </a:cubicBezTo>
                    <a:cubicBezTo>
                      <a:pt x="0" y="22"/>
                      <a:pt x="1" y="21"/>
                      <a:pt x="1" y="22"/>
                    </a:cubicBezTo>
                    <a:cubicBezTo>
                      <a:pt x="2" y="22"/>
                      <a:pt x="2" y="22"/>
                      <a:pt x="3" y="22"/>
                    </a:cubicBezTo>
                    <a:cubicBezTo>
                      <a:pt x="3" y="22"/>
                      <a:pt x="3" y="23"/>
                      <a:pt x="4" y="23"/>
                    </a:cubicBezTo>
                    <a:cubicBezTo>
                      <a:pt x="4" y="23"/>
                      <a:pt x="5" y="23"/>
                      <a:pt x="5" y="23"/>
                    </a:cubicBezTo>
                    <a:cubicBezTo>
                      <a:pt x="6" y="23"/>
                      <a:pt x="6" y="23"/>
                      <a:pt x="6" y="23"/>
                    </a:cubicBezTo>
                    <a:cubicBezTo>
                      <a:pt x="6" y="23"/>
                      <a:pt x="7" y="23"/>
                      <a:pt x="7" y="23"/>
                    </a:cubicBezTo>
                    <a:cubicBezTo>
                      <a:pt x="8" y="23"/>
                      <a:pt x="8" y="23"/>
                      <a:pt x="9" y="23"/>
                    </a:cubicBezTo>
                    <a:cubicBezTo>
                      <a:pt x="9" y="23"/>
                      <a:pt x="9" y="23"/>
                      <a:pt x="10" y="23"/>
                    </a:cubicBezTo>
                    <a:cubicBezTo>
                      <a:pt x="10" y="23"/>
                      <a:pt x="11" y="23"/>
                      <a:pt x="11" y="23"/>
                    </a:cubicBezTo>
                    <a:cubicBezTo>
                      <a:pt x="12" y="23"/>
                      <a:pt x="12" y="23"/>
                      <a:pt x="12" y="23"/>
                    </a:cubicBezTo>
                    <a:cubicBezTo>
                      <a:pt x="13" y="23"/>
                      <a:pt x="13" y="23"/>
                      <a:pt x="14" y="23"/>
                    </a:cubicBezTo>
                    <a:cubicBezTo>
                      <a:pt x="14" y="23"/>
                      <a:pt x="14" y="23"/>
                      <a:pt x="15" y="23"/>
                    </a:cubicBezTo>
                    <a:cubicBezTo>
                      <a:pt x="15" y="23"/>
                      <a:pt x="16" y="23"/>
                      <a:pt x="16" y="23"/>
                    </a:cubicBezTo>
                    <a:cubicBezTo>
                      <a:pt x="16" y="23"/>
                      <a:pt x="17" y="22"/>
                      <a:pt x="17" y="22"/>
                    </a:cubicBezTo>
                    <a:cubicBezTo>
                      <a:pt x="18" y="22"/>
                      <a:pt x="18" y="22"/>
                      <a:pt x="18" y="22"/>
                    </a:cubicBezTo>
                    <a:cubicBezTo>
                      <a:pt x="19" y="22"/>
                      <a:pt x="19" y="22"/>
                      <a:pt x="19" y="22"/>
                    </a:cubicBezTo>
                    <a:cubicBezTo>
                      <a:pt x="20" y="22"/>
                      <a:pt x="20" y="22"/>
                      <a:pt x="21" y="22"/>
                    </a:cubicBezTo>
                    <a:cubicBezTo>
                      <a:pt x="21" y="22"/>
                      <a:pt x="21" y="22"/>
                      <a:pt x="22" y="22"/>
                    </a:cubicBezTo>
                    <a:cubicBezTo>
                      <a:pt x="22" y="22"/>
                      <a:pt x="22" y="22"/>
                      <a:pt x="23" y="22"/>
                    </a:cubicBezTo>
                    <a:cubicBezTo>
                      <a:pt x="23" y="21"/>
                      <a:pt x="24" y="22"/>
                      <a:pt x="24" y="21"/>
                    </a:cubicBezTo>
                    <a:cubicBezTo>
                      <a:pt x="24" y="21"/>
                      <a:pt x="25" y="21"/>
                      <a:pt x="25" y="21"/>
                    </a:cubicBezTo>
                    <a:cubicBezTo>
                      <a:pt x="25" y="21"/>
                      <a:pt x="26" y="21"/>
                      <a:pt x="26" y="21"/>
                    </a:cubicBezTo>
                    <a:cubicBezTo>
                      <a:pt x="27" y="21"/>
                      <a:pt x="27" y="21"/>
                      <a:pt x="28" y="21"/>
                    </a:cubicBezTo>
                    <a:cubicBezTo>
                      <a:pt x="28" y="20"/>
                      <a:pt x="28" y="20"/>
                      <a:pt x="29" y="20"/>
                    </a:cubicBezTo>
                    <a:cubicBezTo>
                      <a:pt x="29" y="20"/>
                      <a:pt x="30" y="20"/>
                      <a:pt x="30" y="20"/>
                    </a:cubicBezTo>
                    <a:cubicBezTo>
                      <a:pt x="31" y="20"/>
                      <a:pt x="31" y="20"/>
                      <a:pt x="31" y="20"/>
                    </a:cubicBezTo>
                    <a:cubicBezTo>
                      <a:pt x="32" y="20"/>
                      <a:pt x="32" y="20"/>
                      <a:pt x="33" y="20"/>
                    </a:cubicBezTo>
                    <a:cubicBezTo>
                      <a:pt x="33" y="20"/>
                      <a:pt x="33" y="20"/>
                      <a:pt x="34" y="20"/>
                    </a:cubicBezTo>
                    <a:cubicBezTo>
                      <a:pt x="34" y="20"/>
                      <a:pt x="35" y="20"/>
                      <a:pt x="35" y="20"/>
                    </a:cubicBezTo>
                    <a:cubicBezTo>
                      <a:pt x="35" y="20"/>
                      <a:pt x="36" y="20"/>
                      <a:pt x="36" y="20"/>
                    </a:cubicBezTo>
                    <a:cubicBezTo>
                      <a:pt x="36" y="20"/>
                      <a:pt x="37" y="20"/>
                      <a:pt x="37" y="20"/>
                    </a:cubicBezTo>
                    <a:cubicBezTo>
                      <a:pt x="38" y="20"/>
                      <a:pt x="38" y="20"/>
                      <a:pt x="38" y="20"/>
                    </a:cubicBezTo>
                    <a:cubicBezTo>
                      <a:pt x="39" y="20"/>
                      <a:pt x="39" y="20"/>
                      <a:pt x="40" y="20"/>
                    </a:cubicBezTo>
                    <a:cubicBezTo>
                      <a:pt x="40" y="19"/>
                      <a:pt x="41" y="20"/>
                      <a:pt x="41" y="19"/>
                    </a:cubicBezTo>
                    <a:cubicBezTo>
                      <a:pt x="41" y="19"/>
                      <a:pt x="41" y="19"/>
                      <a:pt x="41" y="18"/>
                    </a:cubicBezTo>
                    <a:cubicBezTo>
                      <a:pt x="41" y="18"/>
                      <a:pt x="41" y="18"/>
                      <a:pt x="41" y="17"/>
                    </a:cubicBezTo>
                    <a:cubicBezTo>
                      <a:pt x="41" y="17"/>
                      <a:pt x="41" y="17"/>
                      <a:pt x="41" y="16"/>
                    </a:cubicBezTo>
                    <a:cubicBezTo>
                      <a:pt x="41" y="16"/>
                      <a:pt x="41" y="15"/>
                      <a:pt x="41" y="15"/>
                    </a:cubicBezTo>
                    <a:cubicBezTo>
                      <a:pt x="41" y="14"/>
                      <a:pt x="42" y="14"/>
                      <a:pt x="42" y="14"/>
                    </a:cubicBezTo>
                    <a:cubicBezTo>
                      <a:pt x="42" y="13"/>
                      <a:pt x="42" y="13"/>
                      <a:pt x="42" y="12"/>
                    </a:cubicBezTo>
                    <a:cubicBezTo>
                      <a:pt x="42" y="12"/>
                      <a:pt x="42" y="11"/>
                      <a:pt x="42" y="11"/>
                    </a:cubicBezTo>
                    <a:cubicBezTo>
                      <a:pt x="42" y="11"/>
                      <a:pt x="42" y="10"/>
                      <a:pt x="42" y="10"/>
                    </a:cubicBezTo>
                    <a:cubicBezTo>
                      <a:pt x="42" y="9"/>
                      <a:pt x="42" y="9"/>
                      <a:pt x="42" y="9"/>
                    </a:cubicBezTo>
                    <a:cubicBezTo>
                      <a:pt x="42" y="8"/>
                      <a:pt x="43" y="8"/>
                      <a:pt x="43" y="7"/>
                    </a:cubicBezTo>
                    <a:cubicBezTo>
                      <a:pt x="43" y="7"/>
                      <a:pt x="43" y="6"/>
                      <a:pt x="43" y="6"/>
                    </a:cubicBezTo>
                    <a:cubicBezTo>
                      <a:pt x="43" y="6"/>
                      <a:pt x="43" y="5"/>
                      <a:pt x="43" y="5"/>
                    </a:cubicBezTo>
                    <a:cubicBezTo>
                      <a:pt x="43" y="4"/>
                      <a:pt x="43" y="4"/>
                      <a:pt x="43" y="4"/>
                    </a:cubicBezTo>
                    <a:cubicBezTo>
                      <a:pt x="43" y="3"/>
                      <a:pt x="43" y="3"/>
                      <a:pt x="43" y="3"/>
                    </a:cubicBezTo>
                    <a:cubicBezTo>
                      <a:pt x="43" y="2"/>
                      <a:pt x="44" y="2"/>
                      <a:pt x="43" y="1"/>
                    </a:cubicBezTo>
                    <a:cubicBezTo>
                      <a:pt x="43" y="1"/>
                      <a:pt x="43" y="1"/>
                      <a:pt x="42" y="1"/>
                    </a:cubicBezTo>
                    <a:cubicBezTo>
                      <a:pt x="41" y="1"/>
                      <a:pt x="41" y="1"/>
                      <a:pt x="41" y="1"/>
                    </a:cubicBezTo>
                    <a:cubicBezTo>
                      <a:pt x="40" y="1"/>
                      <a:pt x="40" y="1"/>
                      <a:pt x="40" y="1"/>
                    </a:cubicBezTo>
                    <a:cubicBezTo>
                      <a:pt x="39" y="1"/>
                      <a:pt x="39" y="1"/>
                      <a:pt x="38" y="1"/>
                    </a:cubicBezTo>
                    <a:cubicBezTo>
                      <a:pt x="38" y="1"/>
                      <a:pt x="38" y="1"/>
                      <a:pt x="37" y="1"/>
                    </a:cubicBezTo>
                    <a:cubicBezTo>
                      <a:pt x="37" y="1"/>
                      <a:pt x="37" y="1"/>
                      <a:pt x="36" y="1"/>
                    </a:cubicBezTo>
                    <a:cubicBezTo>
                      <a:pt x="35" y="1"/>
                      <a:pt x="35" y="1"/>
                      <a:pt x="35" y="1"/>
                    </a:cubicBezTo>
                    <a:cubicBezTo>
                      <a:pt x="34" y="1"/>
                      <a:pt x="34" y="1"/>
                      <a:pt x="34" y="1"/>
                    </a:cubicBezTo>
                    <a:cubicBezTo>
                      <a:pt x="33" y="1"/>
                      <a:pt x="33" y="1"/>
                      <a:pt x="32" y="1"/>
                    </a:cubicBezTo>
                    <a:cubicBezTo>
                      <a:pt x="32" y="1"/>
                      <a:pt x="32" y="1"/>
                      <a:pt x="31" y="1"/>
                    </a:cubicBezTo>
                    <a:cubicBezTo>
                      <a:pt x="30" y="1"/>
                      <a:pt x="30" y="1"/>
                      <a:pt x="30" y="1"/>
                    </a:cubicBezTo>
                    <a:cubicBezTo>
                      <a:pt x="29" y="1"/>
                      <a:pt x="29" y="1"/>
                      <a:pt x="29" y="1"/>
                    </a:cubicBezTo>
                    <a:cubicBezTo>
                      <a:pt x="28" y="1"/>
                      <a:pt x="28" y="1"/>
                      <a:pt x="27" y="1"/>
                    </a:cubicBezTo>
                    <a:cubicBezTo>
                      <a:pt x="27" y="1"/>
                      <a:pt x="27" y="1"/>
                      <a:pt x="26" y="1"/>
                    </a:cubicBezTo>
                    <a:cubicBezTo>
                      <a:pt x="26" y="1"/>
                      <a:pt x="26" y="1"/>
                      <a:pt x="25" y="1"/>
                    </a:cubicBezTo>
                    <a:cubicBezTo>
                      <a:pt x="24" y="1"/>
                      <a:pt x="24" y="0"/>
                      <a:pt x="24" y="0"/>
                    </a:cubicBezTo>
                    <a:cubicBezTo>
                      <a:pt x="23" y="0"/>
                      <a:pt x="23" y="1"/>
                      <a:pt x="23" y="1"/>
                    </a:cubicBezTo>
                    <a:cubicBezTo>
                      <a:pt x="22" y="0"/>
                      <a:pt x="22" y="1"/>
                      <a:pt x="21" y="1"/>
                    </a:cubicBezTo>
                    <a:cubicBezTo>
                      <a:pt x="21" y="1"/>
                      <a:pt x="21" y="1"/>
                      <a:pt x="20" y="0"/>
                    </a:cubicBezTo>
                    <a:cubicBezTo>
                      <a:pt x="20" y="0"/>
                      <a:pt x="20" y="0"/>
                      <a:pt x="19" y="0"/>
                    </a:cubicBezTo>
                    <a:cubicBezTo>
                      <a:pt x="18" y="0"/>
                      <a:pt x="18" y="0"/>
                      <a:pt x="18" y="0"/>
                    </a:cubicBezTo>
                    <a:cubicBezTo>
                      <a:pt x="17" y="0"/>
                      <a:pt x="17" y="0"/>
                      <a:pt x="17" y="0"/>
                    </a:cubicBezTo>
                    <a:cubicBezTo>
                      <a:pt x="16" y="0"/>
                      <a:pt x="16" y="0"/>
                      <a:pt x="15" y="0"/>
                    </a:cubicBezTo>
                    <a:cubicBezTo>
                      <a:pt x="15" y="0"/>
                      <a:pt x="15" y="0"/>
                      <a:pt x="14" y="0"/>
                    </a:cubicBezTo>
                    <a:cubicBezTo>
                      <a:pt x="14" y="0"/>
                      <a:pt x="14" y="0"/>
                      <a:pt x="13" y="0"/>
                    </a:cubicBezTo>
                    <a:cubicBezTo>
                      <a:pt x="13" y="0"/>
                      <a:pt x="13" y="0"/>
                      <a:pt x="12" y="0"/>
                    </a:cubicBezTo>
                    <a:cubicBezTo>
                      <a:pt x="11" y="0"/>
                      <a:pt x="11" y="0"/>
                      <a:pt x="11" y="0"/>
                    </a:cubicBezTo>
                    <a:cubicBezTo>
                      <a:pt x="10" y="0"/>
                      <a:pt x="10" y="0"/>
                      <a:pt x="10" y="0"/>
                    </a:cubicBezTo>
                    <a:cubicBezTo>
                      <a:pt x="9" y="0"/>
                      <a:pt x="9" y="0"/>
                      <a:pt x="8" y="0"/>
                    </a:cubicBezTo>
                    <a:cubicBezTo>
                      <a:pt x="8" y="0"/>
                      <a:pt x="8" y="0"/>
                      <a:pt x="7" y="0"/>
                    </a:cubicBezTo>
                    <a:cubicBezTo>
                      <a:pt x="7" y="0"/>
                      <a:pt x="7" y="0"/>
                      <a:pt x="6" y="0"/>
                    </a:cubicBezTo>
                    <a:cubicBezTo>
                      <a:pt x="6" y="0"/>
                      <a:pt x="6" y="0"/>
                      <a:pt x="5" y="0"/>
                    </a:cubicBezTo>
                    <a:cubicBezTo>
                      <a:pt x="4" y="0"/>
                      <a:pt x="4" y="0"/>
                      <a:pt x="3" y="0"/>
                    </a:cubicBezTo>
                    <a:cubicBezTo>
                      <a:pt x="3" y="0"/>
                      <a:pt x="3" y="0"/>
                      <a:pt x="2" y="0"/>
                    </a:cubicBezTo>
                    <a:cubicBezTo>
                      <a:pt x="2" y="1"/>
                      <a:pt x="2" y="1"/>
                      <a:pt x="1" y="1"/>
                    </a:cubicBezTo>
                    <a:cubicBezTo>
                      <a:pt x="1" y="1"/>
                      <a:pt x="1" y="1"/>
                      <a:pt x="1" y="2"/>
                    </a:cubicBezTo>
                    <a:close/>
                  </a:path>
                </a:pathLst>
              </a:custGeom>
              <a:solidFill>
                <a:srgbClr val="748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9" name="Freeform 395"/>
              <p:cNvSpPr>
                <a:spLocks/>
              </p:cNvSpPr>
              <p:nvPr/>
            </p:nvSpPr>
            <p:spPr bwMode="auto">
              <a:xfrm>
                <a:off x="2410" y="2689"/>
                <a:ext cx="53" cy="28"/>
              </a:xfrm>
              <a:custGeom>
                <a:avLst/>
                <a:gdLst>
                  <a:gd name="T0" fmla="*/ 0 w 37"/>
                  <a:gd name="T1" fmla="*/ 3 h 20"/>
                  <a:gd name="T2" fmla="*/ 0 w 37"/>
                  <a:gd name="T3" fmla="*/ 6 h 20"/>
                  <a:gd name="T4" fmla="*/ 0 w 37"/>
                  <a:gd name="T5" fmla="*/ 8 h 20"/>
                  <a:gd name="T6" fmla="*/ 0 w 37"/>
                  <a:gd name="T7" fmla="*/ 11 h 20"/>
                  <a:gd name="T8" fmla="*/ 0 w 37"/>
                  <a:gd name="T9" fmla="*/ 13 h 20"/>
                  <a:gd name="T10" fmla="*/ 0 w 37"/>
                  <a:gd name="T11" fmla="*/ 15 h 20"/>
                  <a:gd name="T12" fmla="*/ 0 w 37"/>
                  <a:gd name="T13" fmla="*/ 18 h 20"/>
                  <a:gd name="T14" fmla="*/ 1 w 37"/>
                  <a:gd name="T15" fmla="*/ 19 h 20"/>
                  <a:gd name="T16" fmla="*/ 3 w 37"/>
                  <a:gd name="T17" fmla="*/ 20 h 20"/>
                  <a:gd name="T18" fmla="*/ 5 w 37"/>
                  <a:gd name="T19" fmla="*/ 20 h 20"/>
                  <a:gd name="T20" fmla="*/ 8 w 37"/>
                  <a:gd name="T21" fmla="*/ 20 h 20"/>
                  <a:gd name="T22" fmla="*/ 10 w 37"/>
                  <a:gd name="T23" fmla="*/ 20 h 20"/>
                  <a:gd name="T24" fmla="*/ 12 w 37"/>
                  <a:gd name="T25" fmla="*/ 20 h 20"/>
                  <a:gd name="T26" fmla="*/ 15 w 37"/>
                  <a:gd name="T27" fmla="*/ 19 h 20"/>
                  <a:gd name="T28" fmla="*/ 17 w 37"/>
                  <a:gd name="T29" fmla="*/ 19 h 20"/>
                  <a:gd name="T30" fmla="*/ 19 w 37"/>
                  <a:gd name="T31" fmla="*/ 19 h 20"/>
                  <a:gd name="T32" fmla="*/ 21 w 37"/>
                  <a:gd name="T33" fmla="*/ 18 h 20"/>
                  <a:gd name="T34" fmla="*/ 24 w 37"/>
                  <a:gd name="T35" fmla="*/ 18 h 20"/>
                  <a:gd name="T36" fmla="*/ 26 w 37"/>
                  <a:gd name="T37" fmla="*/ 18 h 20"/>
                  <a:gd name="T38" fmla="*/ 28 w 37"/>
                  <a:gd name="T39" fmla="*/ 17 h 20"/>
                  <a:gd name="T40" fmla="*/ 31 w 37"/>
                  <a:gd name="T41" fmla="*/ 17 h 20"/>
                  <a:gd name="T42" fmla="*/ 33 w 37"/>
                  <a:gd name="T43" fmla="*/ 17 h 20"/>
                  <a:gd name="T44" fmla="*/ 35 w 37"/>
                  <a:gd name="T45" fmla="*/ 15 h 20"/>
                  <a:gd name="T46" fmla="*/ 35 w 37"/>
                  <a:gd name="T47" fmla="*/ 13 h 20"/>
                  <a:gd name="T48" fmla="*/ 36 w 37"/>
                  <a:gd name="T49" fmla="*/ 11 h 20"/>
                  <a:gd name="T50" fmla="*/ 36 w 37"/>
                  <a:gd name="T51" fmla="*/ 9 h 20"/>
                  <a:gd name="T52" fmla="*/ 36 w 37"/>
                  <a:gd name="T53" fmla="*/ 6 h 20"/>
                  <a:gd name="T54" fmla="*/ 36 w 37"/>
                  <a:gd name="T55" fmla="*/ 4 h 20"/>
                  <a:gd name="T56" fmla="*/ 37 w 37"/>
                  <a:gd name="T57" fmla="*/ 2 h 20"/>
                  <a:gd name="T58" fmla="*/ 34 w 37"/>
                  <a:gd name="T59" fmla="*/ 2 h 20"/>
                  <a:gd name="T60" fmla="*/ 32 w 37"/>
                  <a:gd name="T61" fmla="*/ 2 h 20"/>
                  <a:gd name="T62" fmla="*/ 30 w 37"/>
                  <a:gd name="T63" fmla="*/ 2 h 20"/>
                  <a:gd name="T64" fmla="*/ 27 w 37"/>
                  <a:gd name="T65" fmla="*/ 1 h 20"/>
                  <a:gd name="T66" fmla="*/ 25 w 37"/>
                  <a:gd name="T67" fmla="*/ 1 h 20"/>
                  <a:gd name="T68" fmla="*/ 22 w 37"/>
                  <a:gd name="T69" fmla="*/ 1 h 20"/>
                  <a:gd name="T70" fmla="*/ 20 w 37"/>
                  <a:gd name="T71" fmla="*/ 1 h 20"/>
                  <a:gd name="T72" fmla="*/ 18 w 37"/>
                  <a:gd name="T73" fmla="*/ 1 h 20"/>
                  <a:gd name="T74" fmla="*/ 15 w 37"/>
                  <a:gd name="T75" fmla="*/ 1 h 20"/>
                  <a:gd name="T76" fmla="*/ 13 w 37"/>
                  <a:gd name="T77" fmla="*/ 1 h 20"/>
                  <a:gd name="T78" fmla="*/ 11 w 37"/>
                  <a:gd name="T79" fmla="*/ 1 h 20"/>
                  <a:gd name="T80" fmla="*/ 9 w 37"/>
                  <a:gd name="T81" fmla="*/ 0 h 20"/>
                  <a:gd name="T82" fmla="*/ 6 w 37"/>
                  <a:gd name="T83" fmla="*/ 0 h 20"/>
                  <a:gd name="T84" fmla="*/ 4 w 37"/>
                  <a:gd name="T85" fmla="*/ 1 h 20"/>
                  <a:gd name="T86" fmla="*/ 2 w 37"/>
                  <a:gd name="T87" fmla="*/ 1 h 20"/>
                  <a:gd name="T88" fmla="*/ 0 w 37"/>
                  <a:gd name="T8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20">
                    <a:moveTo>
                      <a:pt x="0" y="2"/>
                    </a:moveTo>
                    <a:cubicBezTo>
                      <a:pt x="0" y="3"/>
                      <a:pt x="0" y="3"/>
                      <a:pt x="0" y="3"/>
                    </a:cubicBezTo>
                    <a:cubicBezTo>
                      <a:pt x="0" y="4"/>
                      <a:pt x="0" y="4"/>
                      <a:pt x="0" y="5"/>
                    </a:cubicBezTo>
                    <a:cubicBezTo>
                      <a:pt x="0" y="5"/>
                      <a:pt x="0" y="5"/>
                      <a:pt x="0" y="6"/>
                    </a:cubicBezTo>
                    <a:cubicBezTo>
                      <a:pt x="0" y="6"/>
                      <a:pt x="0" y="6"/>
                      <a:pt x="0" y="7"/>
                    </a:cubicBezTo>
                    <a:cubicBezTo>
                      <a:pt x="0" y="8"/>
                      <a:pt x="0" y="8"/>
                      <a:pt x="0" y="8"/>
                    </a:cubicBezTo>
                    <a:cubicBezTo>
                      <a:pt x="0" y="9"/>
                      <a:pt x="0" y="9"/>
                      <a:pt x="0" y="9"/>
                    </a:cubicBezTo>
                    <a:cubicBezTo>
                      <a:pt x="0" y="10"/>
                      <a:pt x="0" y="10"/>
                      <a:pt x="0" y="11"/>
                    </a:cubicBezTo>
                    <a:cubicBezTo>
                      <a:pt x="0" y="11"/>
                      <a:pt x="0" y="11"/>
                      <a:pt x="0" y="12"/>
                    </a:cubicBezTo>
                    <a:cubicBezTo>
                      <a:pt x="0" y="12"/>
                      <a:pt x="0" y="12"/>
                      <a:pt x="0" y="13"/>
                    </a:cubicBezTo>
                    <a:cubicBezTo>
                      <a:pt x="0" y="14"/>
                      <a:pt x="0" y="14"/>
                      <a:pt x="0" y="14"/>
                    </a:cubicBezTo>
                    <a:cubicBezTo>
                      <a:pt x="0" y="15"/>
                      <a:pt x="0" y="15"/>
                      <a:pt x="0" y="15"/>
                    </a:cubicBezTo>
                    <a:cubicBezTo>
                      <a:pt x="0" y="16"/>
                      <a:pt x="0" y="16"/>
                      <a:pt x="0" y="16"/>
                    </a:cubicBezTo>
                    <a:cubicBezTo>
                      <a:pt x="0" y="17"/>
                      <a:pt x="0" y="17"/>
                      <a:pt x="0" y="18"/>
                    </a:cubicBezTo>
                    <a:cubicBezTo>
                      <a:pt x="0" y="18"/>
                      <a:pt x="0" y="18"/>
                      <a:pt x="0" y="19"/>
                    </a:cubicBezTo>
                    <a:cubicBezTo>
                      <a:pt x="0" y="19"/>
                      <a:pt x="1" y="19"/>
                      <a:pt x="1" y="19"/>
                    </a:cubicBezTo>
                    <a:cubicBezTo>
                      <a:pt x="2" y="19"/>
                      <a:pt x="2" y="19"/>
                      <a:pt x="2" y="19"/>
                    </a:cubicBezTo>
                    <a:cubicBezTo>
                      <a:pt x="3" y="20"/>
                      <a:pt x="3" y="20"/>
                      <a:pt x="3" y="20"/>
                    </a:cubicBezTo>
                    <a:cubicBezTo>
                      <a:pt x="4" y="20"/>
                      <a:pt x="4" y="20"/>
                      <a:pt x="4" y="20"/>
                    </a:cubicBezTo>
                    <a:cubicBezTo>
                      <a:pt x="5" y="20"/>
                      <a:pt x="5" y="20"/>
                      <a:pt x="5" y="20"/>
                    </a:cubicBezTo>
                    <a:cubicBezTo>
                      <a:pt x="5" y="20"/>
                      <a:pt x="6" y="20"/>
                      <a:pt x="7" y="20"/>
                    </a:cubicBezTo>
                    <a:cubicBezTo>
                      <a:pt x="7" y="20"/>
                      <a:pt x="7" y="20"/>
                      <a:pt x="8" y="20"/>
                    </a:cubicBezTo>
                    <a:cubicBezTo>
                      <a:pt x="8" y="20"/>
                      <a:pt x="8" y="20"/>
                      <a:pt x="9" y="20"/>
                    </a:cubicBezTo>
                    <a:cubicBezTo>
                      <a:pt x="9" y="20"/>
                      <a:pt x="10" y="20"/>
                      <a:pt x="10" y="20"/>
                    </a:cubicBezTo>
                    <a:cubicBezTo>
                      <a:pt x="10" y="20"/>
                      <a:pt x="11" y="20"/>
                      <a:pt x="11" y="20"/>
                    </a:cubicBezTo>
                    <a:cubicBezTo>
                      <a:pt x="12" y="20"/>
                      <a:pt x="12" y="20"/>
                      <a:pt x="12" y="20"/>
                    </a:cubicBezTo>
                    <a:cubicBezTo>
                      <a:pt x="13" y="20"/>
                      <a:pt x="13" y="20"/>
                      <a:pt x="14" y="20"/>
                    </a:cubicBezTo>
                    <a:cubicBezTo>
                      <a:pt x="14" y="20"/>
                      <a:pt x="14" y="19"/>
                      <a:pt x="15" y="19"/>
                    </a:cubicBezTo>
                    <a:cubicBezTo>
                      <a:pt x="15" y="19"/>
                      <a:pt x="15" y="19"/>
                      <a:pt x="16" y="19"/>
                    </a:cubicBezTo>
                    <a:cubicBezTo>
                      <a:pt x="16" y="19"/>
                      <a:pt x="17" y="19"/>
                      <a:pt x="17" y="19"/>
                    </a:cubicBezTo>
                    <a:cubicBezTo>
                      <a:pt x="17" y="19"/>
                      <a:pt x="18" y="19"/>
                      <a:pt x="18" y="19"/>
                    </a:cubicBezTo>
                    <a:cubicBezTo>
                      <a:pt x="18" y="19"/>
                      <a:pt x="19" y="19"/>
                      <a:pt x="19" y="19"/>
                    </a:cubicBezTo>
                    <a:cubicBezTo>
                      <a:pt x="20" y="19"/>
                      <a:pt x="20" y="19"/>
                      <a:pt x="20" y="19"/>
                    </a:cubicBezTo>
                    <a:cubicBezTo>
                      <a:pt x="21" y="19"/>
                      <a:pt x="21" y="18"/>
                      <a:pt x="21" y="18"/>
                    </a:cubicBezTo>
                    <a:cubicBezTo>
                      <a:pt x="22" y="18"/>
                      <a:pt x="22" y="18"/>
                      <a:pt x="22" y="18"/>
                    </a:cubicBezTo>
                    <a:cubicBezTo>
                      <a:pt x="23" y="18"/>
                      <a:pt x="23" y="18"/>
                      <a:pt x="24" y="18"/>
                    </a:cubicBezTo>
                    <a:cubicBezTo>
                      <a:pt x="24" y="18"/>
                      <a:pt x="24" y="18"/>
                      <a:pt x="25" y="18"/>
                    </a:cubicBezTo>
                    <a:cubicBezTo>
                      <a:pt x="25" y="18"/>
                      <a:pt x="26" y="18"/>
                      <a:pt x="26" y="18"/>
                    </a:cubicBezTo>
                    <a:cubicBezTo>
                      <a:pt x="26" y="18"/>
                      <a:pt x="27" y="18"/>
                      <a:pt x="27" y="18"/>
                    </a:cubicBezTo>
                    <a:cubicBezTo>
                      <a:pt x="28" y="18"/>
                      <a:pt x="28" y="17"/>
                      <a:pt x="28" y="17"/>
                    </a:cubicBezTo>
                    <a:cubicBezTo>
                      <a:pt x="29" y="17"/>
                      <a:pt x="29" y="18"/>
                      <a:pt x="29" y="18"/>
                    </a:cubicBezTo>
                    <a:cubicBezTo>
                      <a:pt x="30" y="18"/>
                      <a:pt x="30" y="17"/>
                      <a:pt x="31" y="17"/>
                    </a:cubicBezTo>
                    <a:cubicBezTo>
                      <a:pt x="31" y="17"/>
                      <a:pt x="31" y="18"/>
                      <a:pt x="32" y="17"/>
                    </a:cubicBezTo>
                    <a:cubicBezTo>
                      <a:pt x="32" y="17"/>
                      <a:pt x="33" y="17"/>
                      <a:pt x="33" y="17"/>
                    </a:cubicBezTo>
                    <a:cubicBezTo>
                      <a:pt x="34" y="17"/>
                      <a:pt x="34" y="18"/>
                      <a:pt x="34" y="17"/>
                    </a:cubicBezTo>
                    <a:cubicBezTo>
                      <a:pt x="35" y="16"/>
                      <a:pt x="34" y="16"/>
                      <a:pt x="35" y="15"/>
                    </a:cubicBezTo>
                    <a:cubicBezTo>
                      <a:pt x="35" y="15"/>
                      <a:pt x="35" y="15"/>
                      <a:pt x="35" y="14"/>
                    </a:cubicBezTo>
                    <a:cubicBezTo>
                      <a:pt x="35" y="14"/>
                      <a:pt x="35" y="13"/>
                      <a:pt x="35" y="13"/>
                    </a:cubicBezTo>
                    <a:cubicBezTo>
                      <a:pt x="35" y="13"/>
                      <a:pt x="35" y="12"/>
                      <a:pt x="35" y="12"/>
                    </a:cubicBezTo>
                    <a:cubicBezTo>
                      <a:pt x="35" y="12"/>
                      <a:pt x="36" y="11"/>
                      <a:pt x="36" y="11"/>
                    </a:cubicBezTo>
                    <a:cubicBezTo>
                      <a:pt x="36" y="10"/>
                      <a:pt x="36" y="10"/>
                      <a:pt x="36" y="10"/>
                    </a:cubicBezTo>
                    <a:cubicBezTo>
                      <a:pt x="36" y="10"/>
                      <a:pt x="36" y="9"/>
                      <a:pt x="36" y="9"/>
                    </a:cubicBezTo>
                    <a:cubicBezTo>
                      <a:pt x="36" y="8"/>
                      <a:pt x="36" y="8"/>
                      <a:pt x="36" y="7"/>
                    </a:cubicBezTo>
                    <a:cubicBezTo>
                      <a:pt x="36" y="7"/>
                      <a:pt x="36" y="7"/>
                      <a:pt x="36" y="6"/>
                    </a:cubicBezTo>
                    <a:cubicBezTo>
                      <a:pt x="36" y="6"/>
                      <a:pt x="36" y="5"/>
                      <a:pt x="36" y="5"/>
                    </a:cubicBezTo>
                    <a:cubicBezTo>
                      <a:pt x="36" y="5"/>
                      <a:pt x="36" y="4"/>
                      <a:pt x="36" y="4"/>
                    </a:cubicBezTo>
                    <a:cubicBezTo>
                      <a:pt x="36" y="4"/>
                      <a:pt x="36" y="3"/>
                      <a:pt x="37" y="3"/>
                    </a:cubicBezTo>
                    <a:cubicBezTo>
                      <a:pt x="37" y="2"/>
                      <a:pt x="37" y="2"/>
                      <a:pt x="37" y="2"/>
                    </a:cubicBezTo>
                    <a:cubicBezTo>
                      <a:pt x="36" y="2"/>
                      <a:pt x="36" y="2"/>
                      <a:pt x="35" y="2"/>
                    </a:cubicBezTo>
                    <a:cubicBezTo>
                      <a:pt x="35" y="2"/>
                      <a:pt x="35" y="2"/>
                      <a:pt x="34" y="2"/>
                    </a:cubicBezTo>
                    <a:cubicBezTo>
                      <a:pt x="34" y="2"/>
                      <a:pt x="34" y="2"/>
                      <a:pt x="33" y="2"/>
                    </a:cubicBezTo>
                    <a:cubicBezTo>
                      <a:pt x="32" y="2"/>
                      <a:pt x="32" y="2"/>
                      <a:pt x="32" y="2"/>
                    </a:cubicBezTo>
                    <a:cubicBezTo>
                      <a:pt x="31" y="2"/>
                      <a:pt x="31" y="2"/>
                      <a:pt x="31" y="1"/>
                    </a:cubicBezTo>
                    <a:cubicBezTo>
                      <a:pt x="30" y="1"/>
                      <a:pt x="30" y="2"/>
                      <a:pt x="30" y="2"/>
                    </a:cubicBezTo>
                    <a:cubicBezTo>
                      <a:pt x="29" y="2"/>
                      <a:pt x="29" y="2"/>
                      <a:pt x="28" y="1"/>
                    </a:cubicBezTo>
                    <a:cubicBezTo>
                      <a:pt x="28" y="1"/>
                      <a:pt x="28" y="1"/>
                      <a:pt x="27" y="1"/>
                    </a:cubicBezTo>
                    <a:cubicBezTo>
                      <a:pt x="27" y="1"/>
                      <a:pt x="27" y="1"/>
                      <a:pt x="26" y="1"/>
                    </a:cubicBezTo>
                    <a:cubicBezTo>
                      <a:pt x="25" y="1"/>
                      <a:pt x="25" y="1"/>
                      <a:pt x="25" y="1"/>
                    </a:cubicBezTo>
                    <a:cubicBezTo>
                      <a:pt x="24" y="1"/>
                      <a:pt x="24" y="1"/>
                      <a:pt x="24" y="1"/>
                    </a:cubicBezTo>
                    <a:cubicBezTo>
                      <a:pt x="23" y="1"/>
                      <a:pt x="23" y="1"/>
                      <a:pt x="22" y="1"/>
                    </a:cubicBezTo>
                    <a:cubicBezTo>
                      <a:pt x="22" y="1"/>
                      <a:pt x="22" y="1"/>
                      <a:pt x="21" y="1"/>
                    </a:cubicBezTo>
                    <a:cubicBezTo>
                      <a:pt x="21" y="1"/>
                      <a:pt x="21" y="1"/>
                      <a:pt x="20" y="1"/>
                    </a:cubicBezTo>
                    <a:cubicBezTo>
                      <a:pt x="20" y="1"/>
                      <a:pt x="19" y="1"/>
                      <a:pt x="19" y="1"/>
                    </a:cubicBezTo>
                    <a:cubicBezTo>
                      <a:pt x="18" y="1"/>
                      <a:pt x="18" y="1"/>
                      <a:pt x="18" y="1"/>
                    </a:cubicBezTo>
                    <a:cubicBezTo>
                      <a:pt x="17" y="1"/>
                      <a:pt x="17" y="1"/>
                      <a:pt x="17" y="1"/>
                    </a:cubicBezTo>
                    <a:cubicBezTo>
                      <a:pt x="16" y="1"/>
                      <a:pt x="16" y="1"/>
                      <a:pt x="15" y="1"/>
                    </a:cubicBezTo>
                    <a:cubicBezTo>
                      <a:pt x="15" y="1"/>
                      <a:pt x="15" y="1"/>
                      <a:pt x="14" y="1"/>
                    </a:cubicBezTo>
                    <a:cubicBezTo>
                      <a:pt x="14" y="1"/>
                      <a:pt x="14" y="1"/>
                      <a:pt x="13" y="1"/>
                    </a:cubicBezTo>
                    <a:cubicBezTo>
                      <a:pt x="13" y="1"/>
                      <a:pt x="13" y="1"/>
                      <a:pt x="12" y="1"/>
                    </a:cubicBezTo>
                    <a:cubicBezTo>
                      <a:pt x="11" y="1"/>
                      <a:pt x="11" y="1"/>
                      <a:pt x="11" y="1"/>
                    </a:cubicBezTo>
                    <a:cubicBezTo>
                      <a:pt x="10" y="1"/>
                      <a:pt x="10" y="1"/>
                      <a:pt x="10" y="0"/>
                    </a:cubicBezTo>
                    <a:cubicBezTo>
                      <a:pt x="9" y="0"/>
                      <a:pt x="9" y="0"/>
                      <a:pt x="9" y="0"/>
                    </a:cubicBezTo>
                    <a:cubicBezTo>
                      <a:pt x="8" y="0"/>
                      <a:pt x="8" y="0"/>
                      <a:pt x="7" y="0"/>
                    </a:cubicBezTo>
                    <a:cubicBezTo>
                      <a:pt x="7" y="0"/>
                      <a:pt x="7" y="0"/>
                      <a:pt x="6" y="0"/>
                    </a:cubicBezTo>
                    <a:cubicBezTo>
                      <a:pt x="6" y="0"/>
                      <a:pt x="6" y="0"/>
                      <a:pt x="5" y="0"/>
                    </a:cubicBezTo>
                    <a:cubicBezTo>
                      <a:pt x="5" y="0"/>
                      <a:pt x="5" y="1"/>
                      <a:pt x="4" y="1"/>
                    </a:cubicBezTo>
                    <a:cubicBezTo>
                      <a:pt x="4" y="1"/>
                      <a:pt x="4" y="1"/>
                      <a:pt x="3" y="1"/>
                    </a:cubicBezTo>
                    <a:cubicBezTo>
                      <a:pt x="2" y="1"/>
                      <a:pt x="2" y="1"/>
                      <a:pt x="2" y="1"/>
                    </a:cubicBezTo>
                    <a:cubicBezTo>
                      <a:pt x="1" y="1"/>
                      <a:pt x="2" y="1"/>
                      <a:pt x="1" y="2"/>
                    </a:cubicBezTo>
                    <a:cubicBezTo>
                      <a:pt x="1" y="2"/>
                      <a:pt x="1" y="2"/>
                      <a:pt x="0" y="2"/>
                    </a:cubicBezTo>
                    <a:close/>
                  </a:path>
                </a:pathLst>
              </a:custGeom>
              <a:solidFill>
                <a:srgbClr val="748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0" name="Freeform 396"/>
              <p:cNvSpPr>
                <a:spLocks/>
              </p:cNvSpPr>
              <p:nvPr/>
            </p:nvSpPr>
            <p:spPr bwMode="auto">
              <a:xfrm>
                <a:off x="2366" y="2676"/>
                <a:ext cx="45" cy="24"/>
              </a:xfrm>
              <a:custGeom>
                <a:avLst/>
                <a:gdLst>
                  <a:gd name="T0" fmla="*/ 0 w 32"/>
                  <a:gd name="T1" fmla="*/ 3 h 17"/>
                  <a:gd name="T2" fmla="*/ 0 w 32"/>
                  <a:gd name="T3" fmla="*/ 5 h 17"/>
                  <a:gd name="T4" fmla="*/ 0 w 32"/>
                  <a:gd name="T5" fmla="*/ 8 h 17"/>
                  <a:gd name="T6" fmla="*/ 0 w 32"/>
                  <a:gd name="T7" fmla="*/ 10 h 17"/>
                  <a:gd name="T8" fmla="*/ 0 w 32"/>
                  <a:gd name="T9" fmla="*/ 12 h 17"/>
                  <a:gd name="T10" fmla="*/ 0 w 32"/>
                  <a:gd name="T11" fmla="*/ 14 h 17"/>
                  <a:gd name="T12" fmla="*/ 1 w 32"/>
                  <a:gd name="T13" fmla="*/ 16 h 17"/>
                  <a:gd name="T14" fmla="*/ 3 w 32"/>
                  <a:gd name="T15" fmla="*/ 17 h 17"/>
                  <a:gd name="T16" fmla="*/ 5 w 32"/>
                  <a:gd name="T17" fmla="*/ 17 h 17"/>
                  <a:gd name="T18" fmla="*/ 8 w 32"/>
                  <a:gd name="T19" fmla="*/ 17 h 17"/>
                  <a:gd name="T20" fmla="*/ 10 w 32"/>
                  <a:gd name="T21" fmla="*/ 16 h 17"/>
                  <a:gd name="T22" fmla="*/ 13 w 32"/>
                  <a:gd name="T23" fmla="*/ 16 h 17"/>
                  <a:gd name="T24" fmla="*/ 15 w 32"/>
                  <a:gd name="T25" fmla="*/ 16 h 17"/>
                  <a:gd name="T26" fmla="*/ 17 w 32"/>
                  <a:gd name="T27" fmla="*/ 16 h 17"/>
                  <a:gd name="T28" fmla="*/ 19 w 32"/>
                  <a:gd name="T29" fmla="*/ 15 h 17"/>
                  <a:gd name="T30" fmla="*/ 22 w 32"/>
                  <a:gd name="T31" fmla="*/ 15 h 17"/>
                  <a:gd name="T32" fmla="*/ 24 w 32"/>
                  <a:gd name="T33" fmla="*/ 14 h 17"/>
                  <a:gd name="T34" fmla="*/ 26 w 32"/>
                  <a:gd name="T35" fmla="*/ 14 h 17"/>
                  <a:gd name="T36" fmla="*/ 29 w 32"/>
                  <a:gd name="T37" fmla="*/ 14 h 17"/>
                  <a:gd name="T38" fmla="*/ 30 w 32"/>
                  <a:gd name="T39" fmla="*/ 13 h 17"/>
                  <a:gd name="T40" fmla="*/ 31 w 32"/>
                  <a:gd name="T41" fmla="*/ 10 h 17"/>
                  <a:gd name="T42" fmla="*/ 31 w 32"/>
                  <a:gd name="T43" fmla="*/ 8 h 17"/>
                  <a:gd name="T44" fmla="*/ 31 w 32"/>
                  <a:gd name="T45" fmla="*/ 6 h 17"/>
                  <a:gd name="T46" fmla="*/ 32 w 32"/>
                  <a:gd name="T47" fmla="*/ 3 h 17"/>
                  <a:gd name="T48" fmla="*/ 32 w 32"/>
                  <a:gd name="T49" fmla="*/ 1 h 17"/>
                  <a:gd name="T50" fmla="*/ 29 w 32"/>
                  <a:gd name="T51" fmla="*/ 1 h 17"/>
                  <a:gd name="T52" fmla="*/ 27 w 32"/>
                  <a:gd name="T53" fmla="*/ 1 h 17"/>
                  <a:gd name="T54" fmla="*/ 25 w 32"/>
                  <a:gd name="T55" fmla="*/ 1 h 17"/>
                  <a:gd name="T56" fmla="*/ 22 w 32"/>
                  <a:gd name="T57" fmla="*/ 1 h 17"/>
                  <a:gd name="T58" fmla="*/ 20 w 32"/>
                  <a:gd name="T59" fmla="*/ 1 h 17"/>
                  <a:gd name="T60" fmla="*/ 18 w 32"/>
                  <a:gd name="T61" fmla="*/ 1 h 17"/>
                  <a:gd name="T62" fmla="*/ 15 w 32"/>
                  <a:gd name="T63" fmla="*/ 0 h 17"/>
                  <a:gd name="T64" fmla="*/ 13 w 32"/>
                  <a:gd name="T65" fmla="*/ 0 h 17"/>
                  <a:gd name="T66" fmla="*/ 11 w 32"/>
                  <a:gd name="T67" fmla="*/ 0 h 17"/>
                  <a:gd name="T68" fmla="*/ 9 w 32"/>
                  <a:gd name="T69" fmla="*/ 0 h 17"/>
                  <a:gd name="T70" fmla="*/ 6 w 32"/>
                  <a:gd name="T71" fmla="*/ 0 h 17"/>
                  <a:gd name="T72" fmla="*/ 4 w 32"/>
                  <a:gd name="T73" fmla="*/ 0 h 17"/>
                  <a:gd name="T74" fmla="*/ 2 w 32"/>
                  <a:gd name="T75" fmla="*/ 0 h 17"/>
                  <a:gd name="T76" fmla="*/ 0 w 32"/>
                  <a:gd name="T7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17">
                    <a:moveTo>
                      <a:pt x="0" y="2"/>
                    </a:moveTo>
                    <a:cubicBezTo>
                      <a:pt x="0" y="2"/>
                      <a:pt x="0" y="2"/>
                      <a:pt x="0" y="3"/>
                    </a:cubicBezTo>
                    <a:cubicBezTo>
                      <a:pt x="0" y="3"/>
                      <a:pt x="0" y="3"/>
                      <a:pt x="0" y="4"/>
                    </a:cubicBezTo>
                    <a:cubicBezTo>
                      <a:pt x="0" y="5"/>
                      <a:pt x="0" y="5"/>
                      <a:pt x="0" y="5"/>
                    </a:cubicBezTo>
                    <a:cubicBezTo>
                      <a:pt x="0" y="6"/>
                      <a:pt x="0" y="6"/>
                      <a:pt x="0" y="6"/>
                    </a:cubicBezTo>
                    <a:cubicBezTo>
                      <a:pt x="0" y="7"/>
                      <a:pt x="0" y="7"/>
                      <a:pt x="0" y="8"/>
                    </a:cubicBezTo>
                    <a:cubicBezTo>
                      <a:pt x="0" y="8"/>
                      <a:pt x="0" y="8"/>
                      <a:pt x="0" y="9"/>
                    </a:cubicBezTo>
                    <a:cubicBezTo>
                      <a:pt x="0" y="9"/>
                      <a:pt x="0" y="9"/>
                      <a:pt x="0" y="10"/>
                    </a:cubicBezTo>
                    <a:cubicBezTo>
                      <a:pt x="0" y="10"/>
                      <a:pt x="0" y="10"/>
                      <a:pt x="0" y="11"/>
                    </a:cubicBezTo>
                    <a:cubicBezTo>
                      <a:pt x="0" y="12"/>
                      <a:pt x="0" y="12"/>
                      <a:pt x="0" y="12"/>
                    </a:cubicBezTo>
                    <a:cubicBezTo>
                      <a:pt x="0" y="13"/>
                      <a:pt x="0" y="13"/>
                      <a:pt x="0" y="13"/>
                    </a:cubicBezTo>
                    <a:cubicBezTo>
                      <a:pt x="0" y="14"/>
                      <a:pt x="0" y="14"/>
                      <a:pt x="0" y="14"/>
                    </a:cubicBezTo>
                    <a:cubicBezTo>
                      <a:pt x="0" y="15"/>
                      <a:pt x="0" y="15"/>
                      <a:pt x="0" y="15"/>
                    </a:cubicBezTo>
                    <a:cubicBezTo>
                      <a:pt x="0" y="16"/>
                      <a:pt x="0" y="16"/>
                      <a:pt x="1" y="16"/>
                    </a:cubicBezTo>
                    <a:cubicBezTo>
                      <a:pt x="1" y="16"/>
                      <a:pt x="2" y="16"/>
                      <a:pt x="2" y="16"/>
                    </a:cubicBezTo>
                    <a:cubicBezTo>
                      <a:pt x="2" y="16"/>
                      <a:pt x="3" y="16"/>
                      <a:pt x="3" y="17"/>
                    </a:cubicBezTo>
                    <a:cubicBezTo>
                      <a:pt x="4" y="17"/>
                      <a:pt x="4" y="17"/>
                      <a:pt x="4" y="17"/>
                    </a:cubicBezTo>
                    <a:cubicBezTo>
                      <a:pt x="4" y="17"/>
                      <a:pt x="5" y="17"/>
                      <a:pt x="5" y="17"/>
                    </a:cubicBezTo>
                    <a:cubicBezTo>
                      <a:pt x="6" y="17"/>
                      <a:pt x="6" y="17"/>
                      <a:pt x="7" y="17"/>
                    </a:cubicBezTo>
                    <a:cubicBezTo>
                      <a:pt x="7" y="17"/>
                      <a:pt x="7" y="17"/>
                      <a:pt x="8" y="17"/>
                    </a:cubicBezTo>
                    <a:cubicBezTo>
                      <a:pt x="8" y="17"/>
                      <a:pt x="9" y="16"/>
                      <a:pt x="9" y="16"/>
                    </a:cubicBezTo>
                    <a:cubicBezTo>
                      <a:pt x="9" y="16"/>
                      <a:pt x="10" y="16"/>
                      <a:pt x="10" y="16"/>
                    </a:cubicBezTo>
                    <a:cubicBezTo>
                      <a:pt x="11" y="16"/>
                      <a:pt x="11" y="16"/>
                      <a:pt x="11" y="16"/>
                    </a:cubicBezTo>
                    <a:cubicBezTo>
                      <a:pt x="12" y="16"/>
                      <a:pt x="12" y="16"/>
                      <a:pt x="13" y="16"/>
                    </a:cubicBezTo>
                    <a:cubicBezTo>
                      <a:pt x="13" y="16"/>
                      <a:pt x="13" y="16"/>
                      <a:pt x="14" y="16"/>
                    </a:cubicBezTo>
                    <a:cubicBezTo>
                      <a:pt x="14" y="16"/>
                      <a:pt x="15" y="16"/>
                      <a:pt x="15" y="16"/>
                    </a:cubicBezTo>
                    <a:cubicBezTo>
                      <a:pt x="15" y="16"/>
                      <a:pt x="16" y="16"/>
                      <a:pt x="16" y="16"/>
                    </a:cubicBezTo>
                    <a:cubicBezTo>
                      <a:pt x="16" y="16"/>
                      <a:pt x="17" y="16"/>
                      <a:pt x="17" y="16"/>
                    </a:cubicBezTo>
                    <a:cubicBezTo>
                      <a:pt x="18" y="16"/>
                      <a:pt x="18" y="15"/>
                      <a:pt x="18" y="15"/>
                    </a:cubicBezTo>
                    <a:cubicBezTo>
                      <a:pt x="19" y="15"/>
                      <a:pt x="19" y="15"/>
                      <a:pt x="19" y="15"/>
                    </a:cubicBezTo>
                    <a:cubicBezTo>
                      <a:pt x="20" y="15"/>
                      <a:pt x="20" y="15"/>
                      <a:pt x="21" y="15"/>
                    </a:cubicBezTo>
                    <a:cubicBezTo>
                      <a:pt x="21" y="15"/>
                      <a:pt x="21" y="15"/>
                      <a:pt x="22" y="15"/>
                    </a:cubicBezTo>
                    <a:cubicBezTo>
                      <a:pt x="22" y="15"/>
                      <a:pt x="23" y="15"/>
                      <a:pt x="23" y="15"/>
                    </a:cubicBezTo>
                    <a:cubicBezTo>
                      <a:pt x="24" y="15"/>
                      <a:pt x="24" y="14"/>
                      <a:pt x="24" y="14"/>
                    </a:cubicBezTo>
                    <a:cubicBezTo>
                      <a:pt x="25" y="14"/>
                      <a:pt x="25" y="15"/>
                      <a:pt x="25" y="15"/>
                    </a:cubicBezTo>
                    <a:cubicBezTo>
                      <a:pt x="26" y="15"/>
                      <a:pt x="26" y="14"/>
                      <a:pt x="26" y="14"/>
                    </a:cubicBezTo>
                    <a:cubicBezTo>
                      <a:pt x="27" y="14"/>
                      <a:pt x="27" y="14"/>
                      <a:pt x="28" y="14"/>
                    </a:cubicBezTo>
                    <a:cubicBezTo>
                      <a:pt x="28" y="14"/>
                      <a:pt x="29" y="14"/>
                      <a:pt x="29" y="14"/>
                    </a:cubicBezTo>
                    <a:cubicBezTo>
                      <a:pt x="30" y="14"/>
                      <a:pt x="30" y="15"/>
                      <a:pt x="30" y="14"/>
                    </a:cubicBezTo>
                    <a:cubicBezTo>
                      <a:pt x="30" y="13"/>
                      <a:pt x="30" y="13"/>
                      <a:pt x="30" y="13"/>
                    </a:cubicBezTo>
                    <a:cubicBezTo>
                      <a:pt x="30" y="12"/>
                      <a:pt x="30" y="12"/>
                      <a:pt x="30" y="11"/>
                    </a:cubicBezTo>
                    <a:cubicBezTo>
                      <a:pt x="30" y="11"/>
                      <a:pt x="30" y="11"/>
                      <a:pt x="31" y="10"/>
                    </a:cubicBezTo>
                    <a:cubicBezTo>
                      <a:pt x="31" y="10"/>
                      <a:pt x="31" y="9"/>
                      <a:pt x="31" y="9"/>
                    </a:cubicBezTo>
                    <a:cubicBezTo>
                      <a:pt x="31" y="9"/>
                      <a:pt x="31" y="8"/>
                      <a:pt x="31" y="8"/>
                    </a:cubicBezTo>
                    <a:cubicBezTo>
                      <a:pt x="31" y="8"/>
                      <a:pt x="31" y="7"/>
                      <a:pt x="31" y="7"/>
                    </a:cubicBezTo>
                    <a:cubicBezTo>
                      <a:pt x="31" y="6"/>
                      <a:pt x="31" y="6"/>
                      <a:pt x="31" y="6"/>
                    </a:cubicBezTo>
                    <a:cubicBezTo>
                      <a:pt x="31" y="5"/>
                      <a:pt x="31" y="5"/>
                      <a:pt x="31" y="5"/>
                    </a:cubicBezTo>
                    <a:cubicBezTo>
                      <a:pt x="31" y="4"/>
                      <a:pt x="32" y="4"/>
                      <a:pt x="32" y="3"/>
                    </a:cubicBezTo>
                    <a:cubicBezTo>
                      <a:pt x="32" y="3"/>
                      <a:pt x="32" y="3"/>
                      <a:pt x="32" y="2"/>
                    </a:cubicBezTo>
                    <a:cubicBezTo>
                      <a:pt x="32" y="2"/>
                      <a:pt x="32" y="1"/>
                      <a:pt x="32" y="1"/>
                    </a:cubicBezTo>
                    <a:cubicBezTo>
                      <a:pt x="31" y="1"/>
                      <a:pt x="31" y="1"/>
                      <a:pt x="31" y="1"/>
                    </a:cubicBezTo>
                    <a:cubicBezTo>
                      <a:pt x="30" y="1"/>
                      <a:pt x="30" y="1"/>
                      <a:pt x="29" y="1"/>
                    </a:cubicBezTo>
                    <a:cubicBezTo>
                      <a:pt x="29" y="1"/>
                      <a:pt x="29" y="1"/>
                      <a:pt x="28" y="1"/>
                    </a:cubicBezTo>
                    <a:cubicBezTo>
                      <a:pt x="28" y="1"/>
                      <a:pt x="28" y="1"/>
                      <a:pt x="27" y="1"/>
                    </a:cubicBezTo>
                    <a:cubicBezTo>
                      <a:pt x="27" y="1"/>
                      <a:pt x="27" y="1"/>
                      <a:pt x="26" y="1"/>
                    </a:cubicBezTo>
                    <a:cubicBezTo>
                      <a:pt x="25" y="1"/>
                      <a:pt x="25" y="1"/>
                      <a:pt x="25" y="1"/>
                    </a:cubicBezTo>
                    <a:cubicBezTo>
                      <a:pt x="24" y="1"/>
                      <a:pt x="24" y="1"/>
                      <a:pt x="24" y="1"/>
                    </a:cubicBezTo>
                    <a:cubicBezTo>
                      <a:pt x="23" y="1"/>
                      <a:pt x="23" y="1"/>
                      <a:pt x="22" y="1"/>
                    </a:cubicBezTo>
                    <a:cubicBezTo>
                      <a:pt x="22" y="1"/>
                      <a:pt x="22" y="1"/>
                      <a:pt x="21" y="1"/>
                    </a:cubicBezTo>
                    <a:cubicBezTo>
                      <a:pt x="21" y="1"/>
                      <a:pt x="21" y="1"/>
                      <a:pt x="20" y="1"/>
                    </a:cubicBezTo>
                    <a:cubicBezTo>
                      <a:pt x="20" y="1"/>
                      <a:pt x="20" y="1"/>
                      <a:pt x="19" y="1"/>
                    </a:cubicBezTo>
                    <a:cubicBezTo>
                      <a:pt x="18" y="1"/>
                      <a:pt x="18" y="1"/>
                      <a:pt x="18" y="1"/>
                    </a:cubicBezTo>
                    <a:cubicBezTo>
                      <a:pt x="17" y="1"/>
                      <a:pt x="17" y="1"/>
                      <a:pt x="17" y="1"/>
                    </a:cubicBezTo>
                    <a:cubicBezTo>
                      <a:pt x="16" y="1"/>
                      <a:pt x="16" y="0"/>
                      <a:pt x="15" y="0"/>
                    </a:cubicBezTo>
                    <a:cubicBezTo>
                      <a:pt x="15" y="0"/>
                      <a:pt x="15" y="0"/>
                      <a:pt x="14" y="0"/>
                    </a:cubicBezTo>
                    <a:cubicBezTo>
                      <a:pt x="14" y="0"/>
                      <a:pt x="14" y="0"/>
                      <a:pt x="13" y="0"/>
                    </a:cubicBezTo>
                    <a:cubicBezTo>
                      <a:pt x="13" y="0"/>
                      <a:pt x="13" y="0"/>
                      <a:pt x="12" y="0"/>
                    </a:cubicBezTo>
                    <a:cubicBezTo>
                      <a:pt x="11" y="0"/>
                      <a:pt x="11" y="0"/>
                      <a:pt x="11" y="0"/>
                    </a:cubicBezTo>
                    <a:cubicBezTo>
                      <a:pt x="10" y="0"/>
                      <a:pt x="10" y="0"/>
                      <a:pt x="10" y="0"/>
                    </a:cubicBezTo>
                    <a:cubicBezTo>
                      <a:pt x="9" y="0"/>
                      <a:pt x="9" y="0"/>
                      <a:pt x="9" y="0"/>
                    </a:cubicBezTo>
                    <a:cubicBezTo>
                      <a:pt x="8" y="0"/>
                      <a:pt x="8" y="0"/>
                      <a:pt x="7" y="0"/>
                    </a:cubicBezTo>
                    <a:cubicBezTo>
                      <a:pt x="7" y="0"/>
                      <a:pt x="7" y="0"/>
                      <a:pt x="6" y="0"/>
                    </a:cubicBezTo>
                    <a:cubicBezTo>
                      <a:pt x="6" y="0"/>
                      <a:pt x="6" y="0"/>
                      <a:pt x="5" y="0"/>
                    </a:cubicBezTo>
                    <a:cubicBezTo>
                      <a:pt x="5" y="0"/>
                      <a:pt x="5" y="0"/>
                      <a:pt x="4" y="0"/>
                    </a:cubicBezTo>
                    <a:cubicBezTo>
                      <a:pt x="4" y="0"/>
                      <a:pt x="4" y="0"/>
                      <a:pt x="3" y="0"/>
                    </a:cubicBezTo>
                    <a:cubicBezTo>
                      <a:pt x="3" y="0"/>
                      <a:pt x="3" y="0"/>
                      <a:pt x="2" y="0"/>
                    </a:cubicBezTo>
                    <a:cubicBezTo>
                      <a:pt x="2" y="0"/>
                      <a:pt x="2" y="0"/>
                      <a:pt x="1" y="0"/>
                    </a:cubicBezTo>
                    <a:cubicBezTo>
                      <a:pt x="1" y="1"/>
                      <a:pt x="1" y="1"/>
                      <a:pt x="0" y="1"/>
                    </a:cubicBezTo>
                    <a:cubicBezTo>
                      <a:pt x="0" y="1"/>
                      <a:pt x="0" y="1"/>
                      <a:pt x="0" y="2"/>
                    </a:cubicBezTo>
                    <a:close/>
                  </a:path>
                </a:pathLst>
              </a:custGeom>
              <a:solidFill>
                <a:srgbClr val="748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1" name="Freeform 397"/>
              <p:cNvSpPr>
                <a:spLocks/>
              </p:cNvSpPr>
              <p:nvPr/>
            </p:nvSpPr>
            <p:spPr bwMode="auto">
              <a:xfrm>
                <a:off x="2326" y="2672"/>
                <a:ext cx="39" cy="17"/>
              </a:xfrm>
              <a:custGeom>
                <a:avLst/>
                <a:gdLst>
                  <a:gd name="T0" fmla="*/ 1 w 27"/>
                  <a:gd name="T1" fmla="*/ 1 h 12"/>
                  <a:gd name="T2" fmla="*/ 1 w 27"/>
                  <a:gd name="T3" fmla="*/ 2 h 12"/>
                  <a:gd name="T4" fmla="*/ 1 w 27"/>
                  <a:gd name="T5" fmla="*/ 3 h 12"/>
                  <a:gd name="T6" fmla="*/ 1 w 27"/>
                  <a:gd name="T7" fmla="*/ 4 h 12"/>
                  <a:gd name="T8" fmla="*/ 1 w 27"/>
                  <a:gd name="T9" fmla="*/ 5 h 12"/>
                  <a:gd name="T10" fmla="*/ 1 w 27"/>
                  <a:gd name="T11" fmla="*/ 7 h 12"/>
                  <a:gd name="T12" fmla="*/ 1 w 27"/>
                  <a:gd name="T13" fmla="*/ 8 h 12"/>
                  <a:gd name="T14" fmla="*/ 1 w 27"/>
                  <a:gd name="T15" fmla="*/ 9 h 12"/>
                  <a:gd name="T16" fmla="*/ 1 w 27"/>
                  <a:gd name="T17" fmla="*/ 10 h 12"/>
                  <a:gd name="T18" fmla="*/ 1 w 27"/>
                  <a:gd name="T19" fmla="*/ 11 h 12"/>
                  <a:gd name="T20" fmla="*/ 2 w 27"/>
                  <a:gd name="T21" fmla="*/ 12 h 12"/>
                  <a:gd name="T22" fmla="*/ 3 w 27"/>
                  <a:gd name="T23" fmla="*/ 12 h 12"/>
                  <a:gd name="T24" fmla="*/ 4 w 27"/>
                  <a:gd name="T25" fmla="*/ 12 h 12"/>
                  <a:gd name="T26" fmla="*/ 5 w 27"/>
                  <a:gd name="T27" fmla="*/ 12 h 12"/>
                  <a:gd name="T28" fmla="*/ 7 w 27"/>
                  <a:gd name="T29" fmla="*/ 12 h 12"/>
                  <a:gd name="T30" fmla="*/ 8 w 27"/>
                  <a:gd name="T31" fmla="*/ 12 h 12"/>
                  <a:gd name="T32" fmla="*/ 9 w 27"/>
                  <a:gd name="T33" fmla="*/ 12 h 12"/>
                  <a:gd name="T34" fmla="*/ 10 w 27"/>
                  <a:gd name="T35" fmla="*/ 12 h 12"/>
                  <a:gd name="T36" fmla="*/ 11 w 27"/>
                  <a:gd name="T37" fmla="*/ 12 h 12"/>
                  <a:gd name="T38" fmla="*/ 12 w 27"/>
                  <a:gd name="T39" fmla="*/ 12 h 12"/>
                  <a:gd name="T40" fmla="*/ 13 w 27"/>
                  <a:gd name="T41" fmla="*/ 11 h 12"/>
                  <a:gd name="T42" fmla="*/ 15 w 27"/>
                  <a:gd name="T43" fmla="*/ 11 h 12"/>
                  <a:gd name="T44" fmla="*/ 16 w 27"/>
                  <a:gd name="T45" fmla="*/ 11 h 12"/>
                  <a:gd name="T46" fmla="*/ 17 w 27"/>
                  <a:gd name="T47" fmla="*/ 11 h 12"/>
                  <a:gd name="T48" fmla="*/ 18 w 27"/>
                  <a:gd name="T49" fmla="*/ 11 h 12"/>
                  <a:gd name="T50" fmla="*/ 19 w 27"/>
                  <a:gd name="T51" fmla="*/ 10 h 12"/>
                  <a:gd name="T52" fmla="*/ 20 w 27"/>
                  <a:gd name="T53" fmla="*/ 10 h 12"/>
                  <a:gd name="T54" fmla="*/ 21 w 27"/>
                  <a:gd name="T55" fmla="*/ 10 h 12"/>
                  <a:gd name="T56" fmla="*/ 22 w 27"/>
                  <a:gd name="T57" fmla="*/ 10 h 12"/>
                  <a:gd name="T58" fmla="*/ 24 w 27"/>
                  <a:gd name="T59" fmla="*/ 10 h 12"/>
                  <a:gd name="T60" fmla="*/ 25 w 27"/>
                  <a:gd name="T61" fmla="*/ 10 h 12"/>
                  <a:gd name="T62" fmla="*/ 25 w 27"/>
                  <a:gd name="T63" fmla="*/ 9 h 12"/>
                  <a:gd name="T64" fmla="*/ 25 w 27"/>
                  <a:gd name="T65" fmla="*/ 8 h 12"/>
                  <a:gd name="T66" fmla="*/ 26 w 27"/>
                  <a:gd name="T67" fmla="*/ 7 h 12"/>
                  <a:gd name="T68" fmla="*/ 26 w 27"/>
                  <a:gd name="T69" fmla="*/ 6 h 12"/>
                  <a:gd name="T70" fmla="*/ 26 w 27"/>
                  <a:gd name="T71" fmla="*/ 4 h 12"/>
                  <a:gd name="T72" fmla="*/ 26 w 27"/>
                  <a:gd name="T73" fmla="*/ 3 h 12"/>
                  <a:gd name="T74" fmla="*/ 26 w 27"/>
                  <a:gd name="T75" fmla="*/ 2 h 12"/>
                  <a:gd name="T76" fmla="*/ 27 w 27"/>
                  <a:gd name="T77" fmla="*/ 1 h 12"/>
                  <a:gd name="T78" fmla="*/ 25 w 27"/>
                  <a:gd name="T79" fmla="*/ 0 h 12"/>
                  <a:gd name="T80" fmla="*/ 24 w 27"/>
                  <a:gd name="T81" fmla="*/ 0 h 12"/>
                  <a:gd name="T82" fmla="*/ 23 w 27"/>
                  <a:gd name="T83" fmla="*/ 0 h 12"/>
                  <a:gd name="T84" fmla="*/ 22 w 27"/>
                  <a:gd name="T85" fmla="*/ 0 h 12"/>
                  <a:gd name="T86" fmla="*/ 21 w 27"/>
                  <a:gd name="T87" fmla="*/ 0 h 12"/>
                  <a:gd name="T88" fmla="*/ 19 w 27"/>
                  <a:gd name="T89" fmla="*/ 0 h 12"/>
                  <a:gd name="T90" fmla="*/ 18 w 27"/>
                  <a:gd name="T91" fmla="*/ 0 h 12"/>
                  <a:gd name="T92" fmla="*/ 17 w 27"/>
                  <a:gd name="T93" fmla="*/ 0 h 12"/>
                  <a:gd name="T94" fmla="*/ 16 w 27"/>
                  <a:gd name="T95" fmla="*/ 0 h 12"/>
                  <a:gd name="T96" fmla="*/ 15 w 27"/>
                  <a:gd name="T97" fmla="*/ 0 h 12"/>
                  <a:gd name="T98" fmla="*/ 13 w 27"/>
                  <a:gd name="T99" fmla="*/ 0 h 12"/>
                  <a:gd name="T100" fmla="*/ 12 w 27"/>
                  <a:gd name="T101" fmla="*/ 0 h 12"/>
                  <a:gd name="T102" fmla="*/ 11 w 27"/>
                  <a:gd name="T103" fmla="*/ 0 h 12"/>
                  <a:gd name="T104" fmla="*/ 10 w 27"/>
                  <a:gd name="T105" fmla="*/ 0 h 12"/>
                  <a:gd name="T106" fmla="*/ 9 w 27"/>
                  <a:gd name="T107" fmla="*/ 0 h 12"/>
                  <a:gd name="T108" fmla="*/ 8 w 27"/>
                  <a:gd name="T109" fmla="*/ 0 h 12"/>
                  <a:gd name="T110" fmla="*/ 6 w 27"/>
                  <a:gd name="T111" fmla="*/ 0 h 12"/>
                  <a:gd name="T112" fmla="*/ 5 w 27"/>
                  <a:gd name="T113" fmla="*/ 0 h 12"/>
                  <a:gd name="T114" fmla="*/ 4 w 27"/>
                  <a:gd name="T115" fmla="*/ 0 h 12"/>
                  <a:gd name="T116" fmla="*/ 3 w 27"/>
                  <a:gd name="T117" fmla="*/ 0 h 12"/>
                  <a:gd name="T118" fmla="*/ 2 w 27"/>
                  <a:gd name="T119" fmla="*/ 0 h 12"/>
                  <a:gd name="T120" fmla="*/ 1 w 27"/>
                  <a:gd name="T1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12">
                    <a:moveTo>
                      <a:pt x="1" y="1"/>
                    </a:moveTo>
                    <a:cubicBezTo>
                      <a:pt x="0" y="1"/>
                      <a:pt x="1" y="1"/>
                      <a:pt x="1" y="2"/>
                    </a:cubicBezTo>
                    <a:cubicBezTo>
                      <a:pt x="1" y="3"/>
                      <a:pt x="1" y="3"/>
                      <a:pt x="1" y="3"/>
                    </a:cubicBezTo>
                    <a:cubicBezTo>
                      <a:pt x="1" y="4"/>
                      <a:pt x="1" y="4"/>
                      <a:pt x="1" y="4"/>
                    </a:cubicBezTo>
                    <a:cubicBezTo>
                      <a:pt x="1" y="5"/>
                      <a:pt x="1" y="5"/>
                      <a:pt x="1" y="5"/>
                    </a:cubicBezTo>
                    <a:cubicBezTo>
                      <a:pt x="1" y="6"/>
                      <a:pt x="1" y="6"/>
                      <a:pt x="1" y="7"/>
                    </a:cubicBezTo>
                    <a:cubicBezTo>
                      <a:pt x="1" y="7"/>
                      <a:pt x="1" y="7"/>
                      <a:pt x="1" y="8"/>
                    </a:cubicBezTo>
                    <a:cubicBezTo>
                      <a:pt x="1" y="8"/>
                      <a:pt x="1" y="8"/>
                      <a:pt x="1" y="9"/>
                    </a:cubicBezTo>
                    <a:cubicBezTo>
                      <a:pt x="1" y="9"/>
                      <a:pt x="1" y="9"/>
                      <a:pt x="1" y="10"/>
                    </a:cubicBezTo>
                    <a:cubicBezTo>
                      <a:pt x="1" y="11"/>
                      <a:pt x="0" y="11"/>
                      <a:pt x="1" y="11"/>
                    </a:cubicBezTo>
                    <a:cubicBezTo>
                      <a:pt x="1" y="12"/>
                      <a:pt x="1" y="11"/>
                      <a:pt x="2" y="12"/>
                    </a:cubicBezTo>
                    <a:cubicBezTo>
                      <a:pt x="2" y="12"/>
                      <a:pt x="3" y="12"/>
                      <a:pt x="3" y="12"/>
                    </a:cubicBezTo>
                    <a:cubicBezTo>
                      <a:pt x="4" y="12"/>
                      <a:pt x="4" y="12"/>
                      <a:pt x="4" y="12"/>
                    </a:cubicBezTo>
                    <a:cubicBezTo>
                      <a:pt x="4" y="12"/>
                      <a:pt x="5" y="12"/>
                      <a:pt x="5" y="12"/>
                    </a:cubicBezTo>
                    <a:cubicBezTo>
                      <a:pt x="6" y="12"/>
                      <a:pt x="6" y="12"/>
                      <a:pt x="7" y="12"/>
                    </a:cubicBezTo>
                    <a:cubicBezTo>
                      <a:pt x="7" y="12"/>
                      <a:pt x="7" y="12"/>
                      <a:pt x="8" y="12"/>
                    </a:cubicBezTo>
                    <a:cubicBezTo>
                      <a:pt x="8" y="12"/>
                      <a:pt x="9" y="12"/>
                      <a:pt x="9" y="12"/>
                    </a:cubicBezTo>
                    <a:cubicBezTo>
                      <a:pt x="9" y="12"/>
                      <a:pt x="10" y="12"/>
                      <a:pt x="10" y="12"/>
                    </a:cubicBezTo>
                    <a:cubicBezTo>
                      <a:pt x="10" y="12"/>
                      <a:pt x="11" y="12"/>
                      <a:pt x="11" y="12"/>
                    </a:cubicBezTo>
                    <a:cubicBezTo>
                      <a:pt x="12" y="12"/>
                      <a:pt x="12" y="12"/>
                      <a:pt x="12" y="12"/>
                    </a:cubicBezTo>
                    <a:cubicBezTo>
                      <a:pt x="13" y="12"/>
                      <a:pt x="13" y="11"/>
                      <a:pt x="13" y="11"/>
                    </a:cubicBezTo>
                    <a:cubicBezTo>
                      <a:pt x="14" y="11"/>
                      <a:pt x="14" y="11"/>
                      <a:pt x="15" y="11"/>
                    </a:cubicBezTo>
                    <a:cubicBezTo>
                      <a:pt x="15" y="11"/>
                      <a:pt x="15" y="11"/>
                      <a:pt x="16" y="11"/>
                    </a:cubicBezTo>
                    <a:cubicBezTo>
                      <a:pt x="16" y="11"/>
                      <a:pt x="16" y="11"/>
                      <a:pt x="17" y="11"/>
                    </a:cubicBezTo>
                    <a:cubicBezTo>
                      <a:pt x="17" y="11"/>
                      <a:pt x="17" y="11"/>
                      <a:pt x="18" y="11"/>
                    </a:cubicBezTo>
                    <a:cubicBezTo>
                      <a:pt x="18" y="11"/>
                      <a:pt x="19" y="11"/>
                      <a:pt x="19" y="10"/>
                    </a:cubicBezTo>
                    <a:cubicBezTo>
                      <a:pt x="19" y="10"/>
                      <a:pt x="20" y="10"/>
                      <a:pt x="20" y="10"/>
                    </a:cubicBezTo>
                    <a:cubicBezTo>
                      <a:pt x="21" y="10"/>
                      <a:pt x="21" y="10"/>
                      <a:pt x="21" y="10"/>
                    </a:cubicBezTo>
                    <a:cubicBezTo>
                      <a:pt x="22" y="10"/>
                      <a:pt x="22" y="10"/>
                      <a:pt x="22" y="10"/>
                    </a:cubicBezTo>
                    <a:cubicBezTo>
                      <a:pt x="22" y="10"/>
                      <a:pt x="23" y="10"/>
                      <a:pt x="24" y="10"/>
                    </a:cubicBezTo>
                    <a:cubicBezTo>
                      <a:pt x="24" y="10"/>
                      <a:pt x="25" y="11"/>
                      <a:pt x="25" y="10"/>
                    </a:cubicBezTo>
                    <a:cubicBezTo>
                      <a:pt x="25" y="10"/>
                      <a:pt x="25" y="10"/>
                      <a:pt x="25" y="9"/>
                    </a:cubicBezTo>
                    <a:cubicBezTo>
                      <a:pt x="25" y="8"/>
                      <a:pt x="25" y="8"/>
                      <a:pt x="25" y="8"/>
                    </a:cubicBezTo>
                    <a:cubicBezTo>
                      <a:pt x="25" y="7"/>
                      <a:pt x="26" y="7"/>
                      <a:pt x="26" y="7"/>
                    </a:cubicBezTo>
                    <a:cubicBezTo>
                      <a:pt x="26" y="6"/>
                      <a:pt x="26" y="6"/>
                      <a:pt x="26" y="6"/>
                    </a:cubicBezTo>
                    <a:cubicBezTo>
                      <a:pt x="26" y="5"/>
                      <a:pt x="26" y="5"/>
                      <a:pt x="26" y="4"/>
                    </a:cubicBezTo>
                    <a:cubicBezTo>
                      <a:pt x="26" y="4"/>
                      <a:pt x="26" y="3"/>
                      <a:pt x="26" y="3"/>
                    </a:cubicBezTo>
                    <a:cubicBezTo>
                      <a:pt x="26" y="2"/>
                      <a:pt x="26" y="2"/>
                      <a:pt x="26" y="2"/>
                    </a:cubicBezTo>
                    <a:cubicBezTo>
                      <a:pt x="26" y="1"/>
                      <a:pt x="27" y="1"/>
                      <a:pt x="27" y="1"/>
                    </a:cubicBezTo>
                    <a:cubicBezTo>
                      <a:pt x="26" y="0"/>
                      <a:pt x="26" y="0"/>
                      <a:pt x="25" y="0"/>
                    </a:cubicBezTo>
                    <a:cubicBezTo>
                      <a:pt x="25" y="0"/>
                      <a:pt x="25" y="0"/>
                      <a:pt x="24" y="0"/>
                    </a:cubicBezTo>
                    <a:cubicBezTo>
                      <a:pt x="24" y="0"/>
                      <a:pt x="24" y="0"/>
                      <a:pt x="23" y="0"/>
                    </a:cubicBezTo>
                    <a:cubicBezTo>
                      <a:pt x="22" y="0"/>
                      <a:pt x="22" y="0"/>
                      <a:pt x="22" y="0"/>
                    </a:cubicBezTo>
                    <a:cubicBezTo>
                      <a:pt x="21" y="0"/>
                      <a:pt x="21" y="0"/>
                      <a:pt x="21" y="0"/>
                    </a:cubicBezTo>
                    <a:cubicBezTo>
                      <a:pt x="20" y="0"/>
                      <a:pt x="20" y="0"/>
                      <a:pt x="19" y="0"/>
                    </a:cubicBezTo>
                    <a:cubicBezTo>
                      <a:pt x="19" y="0"/>
                      <a:pt x="19" y="0"/>
                      <a:pt x="18" y="0"/>
                    </a:cubicBezTo>
                    <a:cubicBezTo>
                      <a:pt x="18" y="0"/>
                      <a:pt x="18" y="0"/>
                      <a:pt x="17" y="0"/>
                    </a:cubicBezTo>
                    <a:cubicBezTo>
                      <a:pt x="16" y="0"/>
                      <a:pt x="16" y="0"/>
                      <a:pt x="16" y="0"/>
                    </a:cubicBezTo>
                    <a:cubicBezTo>
                      <a:pt x="15" y="0"/>
                      <a:pt x="15" y="0"/>
                      <a:pt x="15" y="0"/>
                    </a:cubicBezTo>
                    <a:cubicBezTo>
                      <a:pt x="14" y="0"/>
                      <a:pt x="14" y="0"/>
                      <a:pt x="13" y="0"/>
                    </a:cubicBezTo>
                    <a:cubicBezTo>
                      <a:pt x="13" y="0"/>
                      <a:pt x="13" y="0"/>
                      <a:pt x="12" y="0"/>
                    </a:cubicBezTo>
                    <a:cubicBezTo>
                      <a:pt x="12" y="0"/>
                      <a:pt x="12" y="0"/>
                      <a:pt x="11" y="0"/>
                    </a:cubicBezTo>
                    <a:cubicBezTo>
                      <a:pt x="10" y="0"/>
                      <a:pt x="10" y="0"/>
                      <a:pt x="10" y="0"/>
                    </a:cubicBezTo>
                    <a:cubicBezTo>
                      <a:pt x="9" y="0"/>
                      <a:pt x="9" y="0"/>
                      <a:pt x="9" y="0"/>
                    </a:cubicBezTo>
                    <a:cubicBezTo>
                      <a:pt x="8" y="0"/>
                      <a:pt x="8" y="0"/>
                      <a:pt x="8" y="0"/>
                    </a:cubicBezTo>
                    <a:cubicBezTo>
                      <a:pt x="7" y="0"/>
                      <a:pt x="7" y="0"/>
                      <a:pt x="6" y="0"/>
                    </a:cubicBezTo>
                    <a:cubicBezTo>
                      <a:pt x="6" y="0"/>
                      <a:pt x="6" y="0"/>
                      <a:pt x="5" y="0"/>
                    </a:cubicBezTo>
                    <a:cubicBezTo>
                      <a:pt x="5" y="0"/>
                      <a:pt x="5" y="0"/>
                      <a:pt x="4" y="0"/>
                    </a:cubicBezTo>
                    <a:cubicBezTo>
                      <a:pt x="4" y="0"/>
                      <a:pt x="4" y="0"/>
                      <a:pt x="3" y="0"/>
                    </a:cubicBezTo>
                    <a:cubicBezTo>
                      <a:pt x="2" y="0"/>
                      <a:pt x="2" y="0"/>
                      <a:pt x="2" y="0"/>
                    </a:cubicBezTo>
                    <a:cubicBezTo>
                      <a:pt x="1" y="0"/>
                      <a:pt x="1" y="0"/>
                      <a:pt x="1" y="1"/>
                    </a:cubicBezTo>
                    <a:close/>
                  </a:path>
                </a:pathLst>
              </a:custGeom>
              <a:solidFill>
                <a:srgbClr val="748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2" name="Freeform 398"/>
              <p:cNvSpPr>
                <a:spLocks/>
              </p:cNvSpPr>
              <p:nvPr/>
            </p:nvSpPr>
            <p:spPr bwMode="auto">
              <a:xfrm>
                <a:off x="2307" y="2668"/>
                <a:ext cx="26" cy="12"/>
              </a:xfrm>
              <a:custGeom>
                <a:avLst/>
                <a:gdLst>
                  <a:gd name="T0" fmla="*/ 0 w 19"/>
                  <a:gd name="T1" fmla="*/ 1 h 9"/>
                  <a:gd name="T2" fmla="*/ 0 w 19"/>
                  <a:gd name="T3" fmla="*/ 2 h 9"/>
                  <a:gd name="T4" fmla="*/ 0 w 19"/>
                  <a:gd name="T5" fmla="*/ 3 h 9"/>
                  <a:gd name="T6" fmla="*/ 0 w 19"/>
                  <a:gd name="T7" fmla="*/ 5 h 9"/>
                  <a:gd name="T8" fmla="*/ 0 w 19"/>
                  <a:gd name="T9" fmla="*/ 6 h 9"/>
                  <a:gd name="T10" fmla="*/ 0 w 19"/>
                  <a:gd name="T11" fmla="*/ 7 h 9"/>
                  <a:gd name="T12" fmla="*/ 0 w 19"/>
                  <a:gd name="T13" fmla="*/ 8 h 9"/>
                  <a:gd name="T14" fmla="*/ 1 w 19"/>
                  <a:gd name="T15" fmla="*/ 9 h 9"/>
                  <a:gd name="T16" fmla="*/ 3 w 19"/>
                  <a:gd name="T17" fmla="*/ 9 h 9"/>
                  <a:gd name="T18" fmla="*/ 4 w 19"/>
                  <a:gd name="T19" fmla="*/ 9 h 9"/>
                  <a:gd name="T20" fmla="*/ 5 w 19"/>
                  <a:gd name="T21" fmla="*/ 9 h 9"/>
                  <a:gd name="T22" fmla="*/ 6 w 19"/>
                  <a:gd name="T23" fmla="*/ 9 h 9"/>
                  <a:gd name="T24" fmla="*/ 7 w 19"/>
                  <a:gd name="T25" fmla="*/ 9 h 9"/>
                  <a:gd name="T26" fmla="*/ 9 w 19"/>
                  <a:gd name="T27" fmla="*/ 9 h 9"/>
                  <a:gd name="T28" fmla="*/ 10 w 19"/>
                  <a:gd name="T29" fmla="*/ 9 h 9"/>
                  <a:gd name="T30" fmla="*/ 11 w 19"/>
                  <a:gd name="T31" fmla="*/ 8 h 9"/>
                  <a:gd name="T32" fmla="*/ 12 w 19"/>
                  <a:gd name="T33" fmla="*/ 8 h 9"/>
                  <a:gd name="T34" fmla="*/ 13 w 19"/>
                  <a:gd name="T35" fmla="*/ 8 h 9"/>
                  <a:gd name="T36" fmla="*/ 15 w 19"/>
                  <a:gd name="T37" fmla="*/ 8 h 9"/>
                  <a:gd name="T38" fmla="*/ 16 w 19"/>
                  <a:gd name="T39" fmla="*/ 8 h 9"/>
                  <a:gd name="T40" fmla="*/ 17 w 19"/>
                  <a:gd name="T41" fmla="*/ 8 h 9"/>
                  <a:gd name="T42" fmla="*/ 18 w 19"/>
                  <a:gd name="T43" fmla="*/ 8 h 9"/>
                  <a:gd name="T44" fmla="*/ 18 w 19"/>
                  <a:gd name="T45" fmla="*/ 7 h 9"/>
                  <a:gd name="T46" fmla="*/ 18 w 19"/>
                  <a:gd name="T47" fmla="*/ 5 h 9"/>
                  <a:gd name="T48" fmla="*/ 18 w 19"/>
                  <a:gd name="T49" fmla="*/ 4 h 9"/>
                  <a:gd name="T50" fmla="*/ 19 w 19"/>
                  <a:gd name="T51" fmla="*/ 3 h 9"/>
                  <a:gd name="T52" fmla="*/ 19 w 19"/>
                  <a:gd name="T53" fmla="*/ 2 h 9"/>
                  <a:gd name="T54" fmla="*/ 19 w 19"/>
                  <a:gd name="T55" fmla="*/ 1 h 9"/>
                  <a:gd name="T56" fmla="*/ 18 w 19"/>
                  <a:gd name="T57" fmla="*/ 1 h 9"/>
                  <a:gd name="T58" fmla="*/ 17 w 19"/>
                  <a:gd name="T59" fmla="*/ 1 h 9"/>
                  <a:gd name="T60" fmla="*/ 15 w 19"/>
                  <a:gd name="T61" fmla="*/ 0 h 9"/>
                  <a:gd name="T62" fmla="*/ 14 w 19"/>
                  <a:gd name="T63" fmla="*/ 0 h 9"/>
                  <a:gd name="T64" fmla="*/ 13 w 19"/>
                  <a:gd name="T65" fmla="*/ 0 h 9"/>
                  <a:gd name="T66" fmla="*/ 12 w 19"/>
                  <a:gd name="T67" fmla="*/ 0 h 9"/>
                  <a:gd name="T68" fmla="*/ 11 w 19"/>
                  <a:gd name="T69" fmla="*/ 0 h 9"/>
                  <a:gd name="T70" fmla="*/ 9 w 19"/>
                  <a:gd name="T71" fmla="*/ 0 h 9"/>
                  <a:gd name="T72" fmla="*/ 8 w 19"/>
                  <a:gd name="T73" fmla="*/ 0 h 9"/>
                  <a:gd name="T74" fmla="*/ 7 w 19"/>
                  <a:gd name="T75" fmla="*/ 0 h 9"/>
                  <a:gd name="T76" fmla="*/ 6 w 19"/>
                  <a:gd name="T77" fmla="*/ 0 h 9"/>
                  <a:gd name="T78" fmla="*/ 5 w 19"/>
                  <a:gd name="T79" fmla="*/ 0 h 9"/>
                  <a:gd name="T80" fmla="*/ 4 w 19"/>
                  <a:gd name="T81" fmla="*/ 0 h 9"/>
                  <a:gd name="T82" fmla="*/ 3 w 19"/>
                  <a:gd name="T83" fmla="*/ 0 h 9"/>
                  <a:gd name="T84" fmla="*/ 1 w 19"/>
                  <a:gd name="T85" fmla="*/ 0 h 9"/>
                  <a:gd name="T86" fmla="*/ 1 w 19"/>
                  <a:gd name="T87" fmla="*/ 0 h 9"/>
                  <a:gd name="T88" fmla="*/ 0 w 19"/>
                  <a:gd name="T8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9">
                    <a:moveTo>
                      <a:pt x="0" y="1"/>
                    </a:moveTo>
                    <a:cubicBezTo>
                      <a:pt x="0" y="1"/>
                      <a:pt x="0" y="1"/>
                      <a:pt x="0" y="2"/>
                    </a:cubicBezTo>
                    <a:cubicBezTo>
                      <a:pt x="0" y="3"/>
                      <a:pt x="0" y="3"/>
                      <a:pt x="0" y="3"/>
                    </a:cubicBezTo>
                    <a:cubicBezTo>
                      <a:pt x="0" y="4"/>
                      <a:pt x="0" y="4"/>
                      <a:pt x="0" y="5"/>
                    </a:cubicBezTo>
                    <a:cubicBezTo>
                      <a:pt x="0" y="5"/>
                      <a:pt x="0" y="5"/>
                      <a:pt x="0" y="6"/>
                    </a:cubicBezTo>
                    <a:cubicBezTo>
                      <a:pt x="0" y="7"/>
                      <a:pt x="0" y="7"/>
                      <a:pt x="0" y="7"/>
                    </a:cubicBezTo>
                    <a:cubicBezTo>
                      <a:pt x="0" y="8"/>
                      <a:pt x="0" y="8"/>
                      <a:pt x="0" y="8"/>
                    </a:cubicBezTo>
                    <a:cubicBezTo>
                      <a:pt x="0" y="9"/>
                      <a:pt x="1" y="9"/>
                      <a:pt x="1" y="9"/>
                    </a:cubicBezTo>
                    <a:cubicBezTo>
                      <a:pt x="2" y="9"/>
                      <a:pt x="2" y="9"/>
                      <a:pt x="3" y="9"/>
                    </a:cubicBezTo>
                    <a:cubicBezTo>
                      <a:pt x="3" y="9"/>
                      <a:pt x="3" y="9"/>
                      <a:pt x="4" y="9"/>
                    </a:cubicBezTo>
                    <a:cubicBezTo>
                      <a:pt x="4" y="9"/>
                      <a:pt x="5" y="9"/>
                      <a:pt x="5" y="9"/>
                    </a:cubicBezTo>
                    <a:cubicBezTo>
                      <a:pt x="5" y="9"/>
                      <a:pt x="6" y="9"/>
                      <a:pt x="6" y="9"/>
                    </a:cubicBezTo>
                    <a:cubicBezTo>
                      <a:pt x="7" y="9"/>
                      <a:pt x="7" y="9"/>
                      <a:pt x="7" y="9"/>
                    </a:cubicBezTo>
                    <a:cubicBezTo>
                      <a:pt x="8" y="9"/>
                      <a:pt x="8" y="9"/>
                      <a:pt x="9" y="9"/>
                    </a:cubicBezTo>
                    <a:cubicBezTo>
                      <a:pt x="9" y="9"/>
                      <a:pt x="9" y="9"/>
                      <a:pt x="10" y="9"/>
                    </a:cubicBezTo>
                    <a:cubicBezTo>
                      <a:pt x="10" y="9"/>
                      <a:pt x="11" y="8"/>
                      <a:pt x="11" y="8"/>
                    </a:cubicBezTo>
                    <a:cubicBezTo>
                      <a:pt x="11" y="8"/>
                      <a:pt x="12" y="8"/>
                      <a:pt x="12" y="8"/>
                    </a:cubicBezTo>
                    <a:cubicBezTo>
                      <a:pt x="13" y="8"/>
                      <a:pt x="13" y="8"/>
                      <a:pt x="13" y="8"/>
                    </a:cubicBezTo>
                    <a:cubicBezTo>
                      <a:pt x="14" y="8"/>
                      <a:pt x="14" y="8"/>
                      <a:pt x="15" y="8"/>
                    </a:cubicBezTo>
                    <a:cubicBezTo>
                      <a:pt x="15" y="8"/>
                      <a:pt x="16" y="8"/>
                      <a:pt x="16" y="8"/>
                    </a:cubicBezTo>
                    <a:cubicBezTo>
                      <a:pt x="16" y="8"/>
                      <a:pt x="16" y="8"/>
                      <a:pt x="17" y="8"/>
                    </a:cubicBezTo>
                    <a:cubicBezTo>
                      <a:pt x="17" y="8"/>
                      <a:pt x="18" y="8"/>
                      <a:pt x="18" y="8"/>
                    </a:cubicBezTo>
                    <a:cubicBezTo>
                      <a:pt x="18" y="7"/>
                      <a:pt x="18" y="7"/>
                      <a:pt x="18" y="7"/>
                    </a:cubicBezTo>
                    <a:cubicBezTo>
                      <a:pt x="18" y="6"/>
                      <a:pt x="18" y="6"/>
                      <a:pt x="18" y="5"/>
                    </a:cubicBezTo>
                    <a:cubicBezTo>
                      <a:pt x="18" y="5"/>
                      <a:pt x="18" y="5"/>
                      <a:pt x="18" y="4"/>
                    </a:cubicBezTo>
                    <a:cubicBezTo>
                      <a:pt x="18" y="4"/>
                      <a:pt x="19" y="4"/>
                      <a:pt x="19" y="3"/>
                    </a:cubicBezTo>
                    <a:cubicBezTo>
                      <a:pt x="19" y="3"/>
                      <a:pt x="19" y="2"/>
                      <a:pt x="19" y="2"/>
                    </a:cubicBezTo>
                    <a:cubicBezTo>
                      <a:pt x="19" y="1"/>
                      <a:pt x="19" y="1"/>
                      <a:pt x="19" y="1"/>
                    </a:cubicBezTo>
                    <a:cubicBezTo>
                      <a:pt x="18" y="0"/>
                      <a:pt x="18" y="1"/>
                      <a:pt x="18" y="1"/>
                    </a:cubicBezTo>
                    <a:cubicBezTo>
                      <a:pt x="17" y="1"/>
                      <a:pt x="17" y="1"/>
                      <a:pt x="17" y="1"/>
                    </a:cubicBezTo>
                    <a:cubicBezTo>
                      <a:pt x="16" y="0"/>
                      <a:pt x="16" y="1"/>
                      <a:pt x="15" y="0"/>
                    </a:cubicBezTo>
                    <a:cubicBezTo>
                      <a:pt x="15" y="0"/>
                      <a:pt x="15" y="0"/>
                      <a:pt x="14" y="0"/>
                    </a:cubicBezTo>
                    <a:cubicBezTo>
                      <a:pt x="14" y="0"/>
                      <a:pt x="14" y="0"/>
                      <a:pt x="13" y="0"/>
                    </a:cubicBezTo>
                    <a:cubicBezTo>
                      <a:pt x="12" y="0"/>
                      <a:pt x="12" y="0"/>
                      <a:pt x="12" y="0"/>
                    </a:cubicBezTo>
                    <a:cubicBezTo>
                      <a:pt x="11" y="0"/>
                      <a:pt x="11" y="0"/>
                      <a:pt x="11" y="0"/>
                    </a:cubicBezTo>
                    <a:cubicBezTo>
                      <a:pt x="10" y="0"/>
                      <a:pt x="10" y="0"/>
                      <a:pt x="9" y="0"/>
                    </a:cubicBezTo>
                    <a:cubicBezTo>
                      <a:pt x="9" y="0"/>
                      <a:pt x="9" y="0"/>
                      <a:pt x="8" y="0"/>
                    </a:cubicBezTo>
                    <a:cubicBezTo>
                      <a:pt x="8" y="0"/>
                      <a:pt x="8" y="0"/>
                      <a:pt x="7" y="0"/>
                    </a:cubicBezTo>
                    <a:cubicBezTo>
                      <a:pt x="6" y="0"/>
                      <a:pt x="6" y="0"/>
                      <a:pt x="6" y="0"/>
                    </a:cubicBezTo>
                    <a:cubicBezTo>
                      <a:pt x="5" y="0"/>
                      <a:pt x="5" y="0"/>
                      <a:pt x="5" y="0"/>
                    </a:cubicBezTo>
                    <a:cubicBezTo>
                      <a:pt x="4" y="0"/>
                      <a:pt x="4" y="0"/>
                      <a:pt x="4" y="0"/>
                    </a:cubicBezTo>
                    <a:cubicBezTo>
                      <a:pt x="3" y="0"/>
                      <a:pt x="3" y="0"/>
                      <a:pt x="3" y="0"/>
                    </a:cubicBezTo>
                    <a:cubicBezTo>
                      <a:pt x="2" y="0"/>
                      <a:pt x="2" y="0"/>
                      <a:pt x="1" y="0"/>
                    </a:cubicBezTo>
                    <a:cubicBezTo>
                      <a:pt x="1" y="0"/>
                      <a:pt x="1" y="0"/>
                      <a:pt x="1" y="0"/>
                    </a:cubicBezTo>
                    <a:cubicBezTo>
                      <a:pt x="0" y="0"/>
                      <a:pt x="0" y="0"/>
                      <a:pt x="0" y="1"/>
                    </a:cubicBezTo>
                    <a:close/>
                  </a:path>
                </a:pathLst>
              </a:custGeom>
              <a:solidFill>
                <a:srgbClr val="748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3" name="Freeform 399"/>
              <p:cNvSpPr>
                <a:spLocks/>
              </p:cNvSpPr>
              <p:nvPr/>
            </p:nvSpPr>
            <p:spPr bwMode="auto">
              <a:xfrm>
                <a:off x="2519" y="2644"/>
                <a:ext cx="68" cy="89"/>
              </a:xfrm>
              <a:custGeom>
                <a:avLst/>
                <a:gdLst>
                  <a:gd name="T0" fmla="*/ 11 w 48"/>
                  <a:gd name="T1" fmla="*/ 3 h 63"/>
                  <a:gd name="T2" fmla="*/ 11 w 48"/>
                  <a:gd name="T3" fmla="*/ 6 h 63"/>
                  <a:gd name="T4" fmla="*/ 10 w 48"/>
                  <a:gd name="T5" fmla="*/ 10 h 63"/>
                  <a:gd name="T6" fmla="*/ 9 w 48"/>
                  <a:gd name="T7" fmla="*/ 13 h 63"/>
                  <a:gd name="T8" fmla="*/ 9 w 48"/>
                  <a:gd name="T9" fmla="*/ 17 h 63"/>
                  <a:gd name="T10" fmla="*/ 8 w 48"/>
                  <a:gd name="T11" fmla="*/ 20 h 63"/>
                  <a:gd name="T12" fmla="*/ 7 w 48"/>
                  <a:gd name="T13" fmla="*/ 24 h 63"/>
                  <a:gd name="T14" fmla="*/ 7 w 48"/>
                  <a:gd name="T15" fmla="*/ 28 h 63"/>
                  <a:gd name="T16" fmla="*/ 6 w 48"/>
                  <a:gd name="T17" fmla="*/ 31 h 63"/>
                  <a:gd name="T18" fmla="*/ 5 w 48"/>
                  <a:gd name="T19" fmla="*/ 34 h 63"/>
                  <a:gd name="T20" fmla="*/ 5 w 48"/>
                  <a:gd name="T21" fmla="*/ 38 h 63"/>
                  <a:gd name="T22" fmla="*/ 4 w 48"/>
                  <a:gd name="T23" fmla="*/ 42 h 63"/>
                  <a:gd name="T24" fmla="*/ 3 w 48"/>
                  <a:gd name="T25" fmla="*/ 45 h 63"/>
                  <a:gd name="T26" fmla="*/ 3 w 48"/>
                  <a:gd name="T27" fmla="*/ 49 h 63"/>
                  <a:gd name="T28" fmla="*/ 2 w 48"/>
                  <a:gd name="T29" fmla="*/ 52 h 63"/>
                  <a:gd name="T30" fmla="*/ 1 w 48"/>
                  <a:gd name="T31" fmla="*/ 55 h 63"/>
                  <a:gd name="T32" fmla="*/ 1 w 48"/>
                  <a:gd name="T33" fmla="*/ 59 h 63"/>
                  <a:gd name="T34" fmla="*/ 0 w 48"/>
                  <a:gd name="T35" fmla="*/ 62 h 63"/>
                  <a:gd name="T36" fmla="*/ 2 w 48"/>
                  <a:gd name="T37" fmla="*/ 63 h 63"/>
                  <a:gd name="T38" fmla="*/ 5 w 48"/>
                  <a:gd name="T39" fmla="*/ 63 h 63"/>
                  <a:gd name="T40" fmla="*/ 9 w 48"/>
                  <a:gd name="T41" fmla="*/ 62 h 63"/>
                  <a:gd name="T42" fmla="*/ 12 w 48"/>
                  <a:gd name="T43" fmla="*/ 62 h 63"/>
                  <a:gd name="T44" fmla="*/ 16 w 48"/>
                  <a:gd name="T45" fmla="*/ 61 h 63"/>
                  <a:gd name="T46" fmla="*/ 19 w 48"/>
                  <a:gd name="T47" fmla="*/ 61 h 63"/>
                  <a:gd name="T48" fmla="*/ 23 w 48"/>
                  <a:gd name="T49" fmla="*/ 61 h 63"/>
                  <a:gd name="T50" fmla="*/ 26 w 48"/>
                  <a:gd name="T51" fmla="*/ 60 h 63"/>
                  <a:gd name="T52" fmla="*/ 30 w 48"/>
                  <a:gd name="T53" fmla="*/ 60 h 63"/>
                  <a:gd name="T54" fmla="*/ 33 w 48"/>
                  <a:gd name="T55" fmla="*/ 60 h 63"/>
                  <a:gd name="T56" fmla="*/ 37 w 48"/>
                  <a:gd name="T57" fmla="*/ 59 h 63"/>
                  <a:gd name="T58" fmla="*/ 40 w 48"/>
                  <a:gd name="T59" fmla="*/ 59 h 63"/>
                  <a:gd name="T60" fmla="*/ 44 w 48"/>
                  <a:gd name="T61" fmla="*/ 59 h 63"/>
                  <a:gd name="T62" fmla="*/ 44 w 48"/>
                  <a:gd name="T63" fmla="*/ 55 h 63"/>
                  <a:gd name="T64" fmla="*/ 44 w 48"/>
                  <a:gd name="T65" fmla="*/ 51 h 63"/>
                  <a:gd name="T66" fmla="*/ 45 w 48"/>
                  <a:gd name="T67" fmla="*/ 48 h 63"/>
                  <a:gd name="T68" fmla="*/ 45 w 48"/>
                  <a:gd name="T69" fmla="*/ 44 h 63"/>
                  <a:gd name="T70" fmla="*/ 45 w 48"/>
                  <a:gd name="T71" fmla="*/ 41 h 63"/>
                  <a:gd name="T72" fmla="*/ 46 w 48"/>
                  <a:gd name="T73" fmla="*/ 37 h 63"/>
                  <a:gd name="T74" fmla="*/ 46 w 48"/>
                  <a:gd name="T75" fmla="*/ 34 h 63"/>
                  <a:gd name="T76" fmla="*/ 46 w 48"/>
                  <a:gd name="T77" fmla="*/ 30 h 63"/>
                  <a:gd name="T78" fmla="*/ 47 w 48"/>
                  <a:gd name="T79" fmla="*/ 27 h 63"/>
                  <a:gd name="T80" fmla="*/ 47 w 48"/>
                  <a:gd name="T81" fmla="*/ 23 h 63"/>
                  <a:gd name="T82" fmla="*/ 45 w 48"/>
                  <a:gd name="T83" fmla="*/ 21 h 63"/>
                  <a:gd name="T84" fmla="*/ 42 w 48"/>
                  <a:gd name="T85" fmla="*/ 19 h 63"/>
                  <a:gd name="T86" fmla="*/ 39 w 48"/>
                  <a:gd name="T87" fmla="*/ 18 h 63"/>
                  <a:gd name="T88" fmla="*/ 36 w 48"/>
                  <a:gd name="T89" fmla="*/ 16 h 63"/>
                  <a:gd name="T90" fmla="*/ 33 w 48"/>
                  <a:gd name="T91" fmla="*/ 14 h 63"/>
                  <a:gd name="T92" fmla="*/ 30 w 48"/>
                  <a:gd name="T93" fmla="*/ 12 h 63"/>
                  <a:gd name="T94" fmla="*/ 27 w 48"/>
                  <a:gd name="T95" fmla="*/ 10 h 63"/>
                  <a:gd name="T96" fmla="*/ 24 w 48"/>
                  <a:gd name="T97" fmla="*/ 8 h 63"/>
                  <a:gd name="T98" fmla="*/ 21 w 48"/>
                  <a:gd name="T99" fmla="*/ 6 h 63"/>
                  <a:gd name="T100" fmla="*/ 18 w 48"/>
                  <a:gd name="T101" fmla="*/ 4 h 63"/>
                  <a:gd name="T102" fmla="*/ 15 w 48"/>
                  <a:gd name="T103" fmla="*/ 3 h 63"/>
                  <a:gd name="T104" fmla="*/ 13 w 48"/>
                  <a:gd name="T105"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63">
                    <a:moveTo>
                      <a:pt x="11" y="0"/>
                    </a:moveTo>
                    <a:cubicBezTo>
                      <a:pt x="11" y="1"/>
                      <a:pt x="12" y="1"/>
                      <a:pt x="11" y="2"/>
                    </a:cubicBezTo>
                    <a:cubicBezTo>
                      <a:pt x="11" y="2"/>
                      <a:pt x="11" y="2"/>
                      <a:pt x="11" y="3"/>
                    </a:cubicBezTo>
                    <a:cubicBezTo>
                      <a:pt x="11" y="3"/>
                      <a:pt x="11" y="3"/>
                      <a:pt x="11" y="4"/>
                    </a:cubicBezTo>
                    <a:cubicBezTo>
                      <a:pt x="11" y="5"/>
                      <a:pt x="11" y="5"/>
                      <a:pt x="11" y="5"/>
                    </a:cubicBezTo>
                    <a:cubicBezTo>
                      <a:pt x="11" y="6"/>
                      <a:pt x="11" y="6"/>
                      <a:pt x="11" y="6"/>
                    </a:cubicBezTo>
                    <a:cubicBezTo>
                      <a:pt x="10" y="7"/>
                      <a:pt x="10" y="7"/>
                      <a:pt x="10" y="8"/>
                    </a:cubicBezTo>
                    <a:cubicBezTo>
                      <a:pt x="10" y="8"/>
                      <a:pt x="10" y="8"/>
                      <a:pt x="10" y="9"/>
                    </a:cubicBezTo>
                    <a:cubicBezTo>
                      <a:pt x="10" y="9"/>
                      <a:pt x="10" y="9"/>
                      <a:pt x="10" y="10"/>
                    </a:cubicBezTo>
                    <a:cubicBezTo>
                      <a:pt x="10" y="11"/>
                      <a:pt x="10" y="10"/>
                      <a:pt x="9" y="11"/>
                    </a:cubicBezTo>
                    <a:cubicBezTo>
                      <a:pt x="9" y="12"/>
                      <a:pt x="9" y="12"/>
                      <a:pt x="9" y="12"/>
                    </a:cubicBezTo>
                    <a:cubicBezTo>
                      <a:pt x="9" y="13"/>
                      <a:pt x="9" y="13"/>
                      <a:pt x="9" y="13"/>
                    </a:cubicBezTo>
                    <a:cubicBezTo>
                      <a:pt x="9" y="14"/>
                      <a:pt x="9" y="14"/>
                      <a:pt x="9" y="15"/>
                    </a:cubicBezTo>
                    <a:cubicBezTo>
                      <a:pt x="9" y="15"/>
                      <a:pt x="9" y="15"/>
                      <a:pt x="9" y="16"/>
                    </a:cubicBezTo>
                    <a:cubicBezTo>
                      <a:pt x="8" y="16"/>
                      <a:pt x="9" y="16"/>
                      <a:pt x="9" y="17"/>
                    </a:cubicBezTo>
                    <a:cubicBezTo>
                      <a:pt x="8" y="18"/>
                      <a:pt x="8" y="18"/>
                      <a:pt x="8" y="18"/>
                    </a:cubicBezTo>
                    <a:cubicBezTo>
                      <a:pt x="8" y="19"/>
                      <a:pt x="8" y="19"/>
                      <a:pt x="8" y="19"/>
                    </a:cubicBezTo>
                    <a:cubicBezTo>
                      <a:pt x="8" y="20"/>
                      <a:pt x="8" y="20"/>
                      <a:pt x="8" y="20"/>
                    </a:cubicBezTo>
                    <a:cubicBezTo>
                      <a:pt x="8" y="21"/>
                      <a:pt x="8" y="21"/>
                      <a:pt x="8" y="22"/>
                    </a:cubicBezTo>
                    <a:cubicBezTo>
                      <a:pt x="8" y="22"/>
                      <a:pt x="8" y="22"/>
                      <a:pt x="7" y="23"/>
                    </a:cubicBezTo>
                    <a:cubicBezTo>
                      <a:pt x="7" y="23"/>
                      <a:pt x="7" y="23"/>
                      <a:pt x="7" y="24"/>
                    </a:cubicBezTo>
                    <a:cubicBezTo>
                      <a:pt x="7" y="25"/>
                      <a:pt x="7" y="25"/>
                      <a:pt x="7" y="25"/>
                    </a:cubicBezTo>
                    <a:cubicBezTo>
                      <a:pt x="7" y="26"/>
                      <a:pt x="7" y="26"/>
                      <a:pt x="7" y="26"/>
                    </a:cubicBezTo>
                    <a:cubicBezTo>
                      <a:pt x="7" y="27"/>
                      <a:pt x="7" y="27"/>
                      <a:pt x="7" y="28"/>
                    </a:cubicBezTo>
                    <a:cubicBezTo>
                      <a:pt x="7" y="28"/>
                      <a:pt x="6" y="28"/>
                      <a:pt x="6" y="29"/>
                    </a:cubicBezTo>
                    <a:cubicBezTo>
                      <a:pt x="6" y="29"/>
                      <a:pt x="6" y="29"/>
                      <a:pt x="6" y="30"/>
                    </a:cubicBezTo>
                    <a:cubicBezTo>
                      <a:pt x="6" y="30"/>
                      <a:pt x="6" y="30"/>
                      <a:pt x="6" y="31"/>
                    </a:cubicBezTo>
                    <a:cubicBezTo>
                      <a:pt x="6" y="32"/>
                      <a:pt x="6" y="32"/>
                      <a:pt x="6" y="32"/>
                    </a:cubicBezTo>
                    <a:cubicBezTo>
                      <a:pt x="6" y="33"/>
                      <a:pt x="5" y="33"/>
                      <a:pt x="5" y="33"/>
                    </a:cubicBezTo>
                    <a:cubicBezTo>
                      <a:pt x="5" y="34"/>
                      <a:pt x="5" y="34"/>
                      <a:pt x="5" y="34"/>
                    </a:cubicBezTo>
                    <a:cubicBezTo>
                      <a:pt x="5" y="35"/>
                      <a:pt x="5" y="35"/>
                      <a:pt x="5" y="36"/>
                    </a:cubicBezTo>
                    <a:cubicBezTo>
                      <a:pt x="5" y="36"/>
                      <a:pt x="5" y="36"/>
                      <a:pt x="5" y="37"/>
                    </a:cubicBezTo>
                    <a:cubicBezTo>
                      <a:pt x="5" y="37"/>
                      <a:pt x="5" y="37"/>
                      <a:pt x="5" y="38"/>
                    </a:cubicBezTo>
                    <a:cubicBezTo>
                      <a:pt x="4" y="39"/>
                      <a:pt x="5" y="39"/>
                      <a:pt x="4" y="39"/>
                    </a:cubicBezTo>
                    <a:cubicBezTo>
                      <a:pt x="4" y="40"/>
                      <a:pt x="4" y="40"/>
                      <a:pt x="4" y="40"/>
                    </a:cubicBezTo>
                    <a:cubicBezTo>
                      <a:pt x="4" y="41"/>
                      <a:pt x="4" y="41"/>
                      <a:pt x="4" y="42"/>
                    </a:cubicBezTo>
                    <a:cubicBezTo>
                      <a:pt x="4" y="42"/>
                      <a:pt x="4" y="42"/>
                      <a:pt x="4" y="43"/>
                    </a:cubicBezTo>
                    <a:cubicBezTo>
                      <a:pt x="4" y="43"/>
                      <a:pt x="4" y="43"/>
                      <a:pt x="4" y="44"/>
                    </a:cubicBezTo>
                    <a:cubicBezTo>
                      <a:pt x="4" y="45"/>
                      <a:pt x="3" y="44"/>
                      <a:pt x="3" y="45"/>
                    </a:cubicBezTo>
                    <a:cubicBezTo>
                      <a:pt x="3" y="46"/>
                      <a:pt x="3" y="46"/>
                      <a:pt x="3" y="46"/>
                    </a:cubicBezTo>
                    <a:cubicBezTo>
                      <a:pt x="3" y="47"/>
                      <a:pt x="3" y="47"/>
                      <a:pt x="3" y="47"/>
                    </a:cubicBezTo>
                    <a:cubicBezTo>
                      <a:pt x="3" y="48"/>
                      <a:pt x="3" y="48"/>
                      <a:pt x="3" y="49"/>
                    </a:cubicBezTo>
                    <a:cubicBezTo>
                      <a:pt x="2" y="49"/>
                      <a:pt x="3" y="49"/>
                      <a:pt x="2" y="50"/>
                    </a:cubicBezTo>
                    <a:cubicBezTo>
                      <a:pt x="2" y="50"/>
                      <a:pt x="2" y="50"/>
                      <a:pt x="2" y="51"/>
                    </a:cubicBezTo>
                    <a:cubicBezTo>
                      <a:pt x="2" y="51"/>
                      <a:pt x="2" y="51"/>
                      <a:pt x="2" y="52"/>
                    </a:cubicBezTo>
                    <a:cubicBezTo>
                      <a:pt x="2" y="53"/>
                      <a:pt x="2" y="53"/>
                      <a:pt x="2" y="53"/>
                    </a:cubicBezTo>
                    <a:cubicBezTo>
                      <a:pt x="2" y="54"/>
                      <a:pt x="2" y="54"/>
                      <a:pt x="2" y="54"/>
                    </a:cubicBezTo>
                    <a:cubicBezTo>
                      <a:pt x="2" y="55"/>
                      <a:pt x="1" y="55"/>
                      <a:pt x="1" y="55"/>
                    </a:cubicBezTo>
                    <a:cubicBezTo>
                      <a:pt x="1" y="56"/>
                      <a:pt x="2" y="56"/>
                      <a:pt x="1" y="57"/>
                    </a:cubicBezTo>
                    <a:cubicBezTo>
                      <a:pt x="1" y="57"/>
                      <a:pt x="1" y="57"/>
                      <a:pt x="1" y="58"/>
                    </a:cubicBezTo>
                    <a:cubicBezTo>
                      <a:pt x="1" y="58"/>
                      <a:pt x="1" y="58"/>
                      <a:pt x="1" y="59"/>
                    </a:cubicBezTo>
                    <a:cubicBezTo>
                      <a:pt x="1" y="59"/>
                      <a:pt x="1" y="59"/>
                      <a:pt x="1" y="60"/>
                    </a:cubicBezTo>
                    <a:cubicBezTo>
                      <a:pt x="1" y="61"/>
                      <a:pt x="1" y="61"/>
                      <a:pt x="0" y="61"/>
                    </a:cubicBezTo>
                    <a:cubicBezTo>
                      <a:pt x="0" y="62"/>
                      <a:pt x="1" y="62"/>
                      <a:pt x="0" y="62"/>
                    </a:cubicBezTo>
                    <a:cubicBezTo>
                      <a:pt x="0" y="63"/>
                      <a:pt x="0" y="63"/>
                      <a:pt x="0" y="63"/>
                    </a:cubicBezTo>
                    <a:cubicBezTo>
                      <a:pt x="0" y="63"/>
                      <a:pt x="0" y="63"/>
                      <a:pt x="0" y="63"/>
                    </a:cubicBezTo>
                    <a:cubicBezTo>
                      <a:pt x="1" y="63"/>
                      <a:pt x="1" y="63"/>
                      <a:pt x="2" y="63"/>
                    </a:cubicBezTo>
                    <a:cubicBezTo>
                      <a:pt x="2" y="63"/>
                      <a:pt x="2" y="63"/>
                      <a:pt x="3" y="63"/>
                    </a:cubicBezTo>
                    <a:cubicBezTo>
                      <a:pt x="3" y="63"/>
                      <a:pt x="3" y="63"/>
                      <a:pt x="4" y="63"/>
                    </a:cubicBezTo>
                    <a:cubicBezTo>
                      <a:pt x="4" y="63"/>
                      <a:pt x="4" y="63"/>
                      <a:pt x="5" y="63"/>
                    </a:cubicBezTo>
                    <a:cubicBezTo>
                      <a:pt x="6" y="63"/>
                      <a:pt x="6" y="63"/>
                      <a:pt x="6" y="62"/>
                    </a:cubicBezTo>
                    <a:cubicBezTo>
                      <a:pt x="7" y="62"/>
                      <a:pt x="7" y="63"/>
                      <a:pt x="7" y="63"/>
                    </a:cubicBezTo>
                    <a:cubicBezTo>
                      <a:pt x="8" y="63"/>
                      <a:pt x="8" y="62"/>
                      <a:pt x="9" y="62"/>
                    </a:cubicBezTo>
                    <a:cubicBezTo>
                      <a:pt x="9" y="62"/>
                      <a:pt x="9" y="62"/>
                      <a:pt x="10" y="62"/>
                    </a:cubicBezTo>
                    <a:cubicBezTo>
                      <a:pt x="10" y="62"/>
                      <a:pt x="10" y="62"/>
                      <a:pt x="11" y="62"/>
                    </a:cubicBezTo>
                    <a:cubicBezTo>
                      <a:pt x="12" y="62"/>
                      <a:pt x="12" y="62"/>
                      <a:pt x="12" y="62"/>
                    </a:cubicBezTo>
                    <a:cubicBezTo>
                      <a:pt x="13" y="62"/>
                      <a:pt x="13" y="62"/>
                      <a:pt x="13" y="62"/>
                    </a:cubicBezTo>
                    <a:cubicBezTo>
                      <a:pt x="14" y="62"/>
                      <a:pt x="14" y="62"/>
                      <a:pt x="15" y="62"/>
                    </a:cubicBezTo>
                    <a:cubicBezTo>
                      <a:pt x="15" y="62"/>
                      <a:pt x="15" y="62"/>
                      <a:pt x="16" y="61"/>
                    </a:cubicBezTo>
                    <a:cubicBezTo>
                      <a:pt x="16" y="61"/>
                      <a:pt x="16" y="61"/>
                      <a:pt x="17" y="61"/>
                    </a:cubicBezTo>
                    <a:cubicBezTo>
                      <a:pt x="18" y="61"/>
                      <a:pt x="18" y="61"/>
                      <a:pt x="18" y="61"/>
                    </a:cubicBezTo>
                    <a:cubicBezTo>
                      <a:pt x="19" y="61"/>
                      <a:pt x="19" y="61"/>
                      <a:pt x="19" y="61"/>
                    </a:cubicBezTo>
                    <a:cubicBezTo>
                      <a:pt x="20" y="61"/>
                      <a:pt x="20" y="61"/>
                      <a:pt x="21" y="61"/>
                    </a:cubicBezTo>
                    <a:cubicBezTo>
                      <a:pt x="21" y="61"/>
                      <a:pt x="21" y="61"/>
                      <a:pt x="22" y="61"/>
                    </a:cubicBezTo>
                    <a:cubicBezTo>
                      <a:pt x="22" y="61"/>
                      <a:pt x="22" y="61"/>
                      <a:pt x="23" y="61"/>
                    </a:cubicBezTo>
                    <a:cubicBezTo>
                      <a:pt x="23" y="61"/>
                      <a:pt x="23" y="61"/>
                      <a:pt x="24" y="61"/>
                    </a:cubicBezTo>
                    <a:cubicBezTo>
                      <a:pt x="25" y="61"/>
                      <a:pt x="25" y="61"/>
                      <a:pt x="25" y="60"/>
                    </a:cubicBezTo>
                    <a:cubicBezTo>
                      <a:pt x="26" y="60"/>
                      <a:pt x="26" y="60"/>
                      <a:pt x="26" y="60"/>
                    </a:cubicBezTo>
                    <a:cubicBezTo>
                      <a:pt x="27" y="60"/>
                      <a:pt x="27" y="60"/>
                      <a:pt x="28" y="60"/>
                    </a:cubicBezTo>
                    <a:cubicBezTo>
                      <a:pt x="28" y="60"/>
                      <a:pt x="28" y="60"/>
                      <a:pt x="29" y="60"/>
                    </a:cubicBezTo>
                    <a:cubicBezTo>
                      <a:pt x="29" y="60"/>
                      <a:pt x="29" y="60"/>
                      <a:pt x="30" y="60"/>
                    </a:cubicBezTo>
                    <a:cubicBezTo>
                      <a:pt x="31" y="60"/>
                      <a:pt x="30" y="60"/>
                      <a:pt x="31" y="60"/>
                    </a:cubicBezTo>
                    <a:cubicBezTo>
                      <a:pt x="32" y="60"/>
                      <a:pt x="32" y="60"/>
                      <a:pt x="32" y="60"/>
                    </a:cubicBezTo>
                    <a:cubicBezTo>
                      <a:pt x="33" y="60"/>
                      <a:pt x="33" y="60"/>
                      <a:pt x="33" y="60"/>
                    </a:cubicBezTo>
                    <a:cubicBezTo>
                      <a:pt x="34" y="59"/>
                      <a:pt x="34" y="60"/>
                      <a:pt x="35" y="59"/>
                    </a:cubicBezTo>
                    <a:cubicBezTo>
                      <a:pt x="35" y="59"/>
                      <a:pt x="35" y="59"/>
                      <a:pt x="36" y="59"/>
                    </a:cubicBezTo>
                    <a:cubicBezTo>
                      <a:pt x="36" y="59"/>
                      <a:pt x="36" y="59"/>
                      <a:pt x="37" y="59"/>
                    </a:cubicBezTo>
                    <a:cubicBezTo>
                      <a:pt x="37" y="59"/>
                      <a:pt x="37" y="59"/>
                      <a:pt x="38" y="59"/>
                    </a:cubicBezTo>
                    <a:cubicBezTo>
                      <a:pt x="39" y="59"/>
                      <a:pt x="39" y="59"/>
                      <a:pt x="39" y="59"/>
                    </a:cubicBezTo>
                    <a:cubicBezTo>
                      <a:pt x="40" y="59"/>
                      <a:pt x="40" y="59"/>
                      <a:pt x="40" y="59"/>
                    </a:cubicBezTo>
                    <a:cubicBezTo>
                      <a:pt x="41" y="59"/>
                      <a:pt x="41" y="59"/>
                      <a:pt x="42" y="59"/>
                    </a:cubicBezTo>
                    <a:cubicBezTo>
                      <a:pt x="42" y="59"/>
                      <a:pt x="42" y="59"/>
                      <a:pt x="43" y="58"/>
                    </a:cubicBezTo>
                    <a:cubicBezTo>
                      <a:pt x="43" y="58"/>
                      <a:pt x="43" y="59"/>
                      <a:pt x="44" y="59"/>
                    </a:cubicBezTo>
                    <a:cubicBezTo>
                      <a:pt x="44" y="58"/>
                      <a:pt x="44" y="58"/>
                      <a:pt x="44" y="57"/>
                    </a:cubicBezTo>
                    <a:cubicBezTo>
                      <a:pt x="44" y="57"/>
                      <a:pt x="44" y="57"/>
                      <a:pt x="44" y="56"/>
                    </a:cubicBezTo>
                    <a:cubicBezTo>
                      <a:pt x="44" y="56"/>
                      <a:pt x="44" y="56"/>
                      <a:pt x="44" y="55"/>
                    </a:cubicBezTo>
                    <a:cubicBezTo>
                      <a:pt x="44" y="54"/>
                      <a:pt x="44" y="54"/>
                      <a:pt x="44" y="54"/>
                    </a:cubicBezTo>
                    <a:cubicBezTo>
                      <a:pt x="44" y="53"/>
                      <a:pt x="44" y="53"/>
                      <a:pt x="44" y="53"/>
                    </a:cubicBezTo>
                    <a:cubicBezTo>
                      <a:pt x="44" y="52"/>
                      <a:pt x="44" y="52"/>
                      <a:pt x="44" y="51"/>
                    </a:cubicBezTo>
                    <a:cubicBezTo>
                      <a:pt x="44" y="51"/>
                      <a:pt x="44" y="51"/>
                      <a:pt x="45" y="50"/>
                    </a:cubicBezTo>
                    <a:cubicBezTo>
                      <a:pt x="45" y="50"/>
                      <a:pt x="44" y="50"/>
                      <a:pt x="44" y="49"/>
                    </a:cubicBezTo>
                    <a:cubicBezTo>
                      <a:pt x="44" y="48"/>
                      <a:pt x="45" y="48"/>
                      <a:pt x="45" y="48"/>
                    </a:cubicBezTo>
                    <a:cubicBezTo>
                      <a:pt x="45" y="47"/>
                      <a:pt x="45" y="47"/>
                      <a:pt x="45" y="47"/>
                    </a:cubicBezTo>
                    <a:cubicBezTo>
                      <a:pt x="45" y="46"/>
                      <a:pt x="45" y="46"/>
                      <a:pt x="45" y="45"/>
                    </a:cubicBezTo>
                    <a:cubicBezTo>
                      <a:pt x="45" y="45"/>
                      <a:pt x="45" y="45"/>
                      <a:pt x="45" y="44"/>
                    </a:cubicBezTo>
                    <a:cubicBezTo>
                      <a:pt x="45" y="44"/>
                      <a:pt x="45" y="44"/>
                      <a:pt x="45" y="43"/>
                    </a:cubicBezTo>
                    <a:cubicBezTo>
                      <a:pt x="45" y="42"/>
                      <a:pt x="45" y="42"/>
                      <a:pt x="45" y="42"/>
                    </a:cubicBezTo>
                    <a:cubicBezTo>
                      <a:pt x="45" y="41"/>
                      <a:pt x="45" y="41"/>
                      <a:pt x="45" y="41"/>
                    </a:cubicBezTo>
                    <a:cubicBezTo>
                      <a:pt x="45" y="40"/>
                      <a:pt x="45" y="40"/>
                      <a:pt x="46" y="40"/>
                    </a:cubicBezTo>
                    <a:cubicBezTo>
                      <a:pt x="46" y="39"/>
                      <a:pt x="46" y="39"/>
                      <a:pt x="46" y="38"/>
                    </a:cubicBezTo>
                    <a:cubicBezTo>
                      <a:pt x="46" y="38"/>
                      <a:pt x="46" y="38"/>
                      <a:pt x="46" y="37"/>
                    </a:cubicBezTo>
                    <a:cubicBezTo>
                      <a:pt x="46" y="37"/>
                      <a:pt x="46" y="37"/>
                      <a:pt x="46" y="36"/>
                    </a:cubicBezTo>
                    <a:cubicBezTo>
                      <a:pt x="46" y="35"/>
                      <a:pt x="46" y="35"/>
                      <a:pt x="46" y="35"/>
                    </a:cubicBezTo>
                    <a:cubicBezTo>
                      <a:pt x="46" y="34"/>
                      <a:pt x="46" y="34"/>
                      <a:pt x="46" y="34"/>
                    </a:cubicBezTo>
                    <a:cubicBezTo>
                      <a:pt x="46" y="33"/>
                      <a:pt x="46" y="33"/>
                      <a:pt x="46" y="33"/>
                    </a:cubicBezTo>
                    <a:cubicBezTo>
                      <a:pt x="46" y="32"/>
                      <a:pt x="46" y="32"/>
                      <a:pt x="46" y="31"/>
                    </a:cubicBezTo>
                    <a:cubicBezTo>
                      <a:pt x="46" y="31"/>
                      <a:pt x="46" y="31"/>
                      <a:pt x="46" y="30"/>
                    </a:cubicBezTo>
                    <a:cubicBezTo>
                      <a:pt x="46" y="30"/>
                      <a:pt x="46" y="30"/>
                      <a:pt x="46" y="29"/>
                    </a:cubicBezTo>
                    <a:cubicBezTo>
                      <a:pt x="47" y="28"/>
                      <a:pt x="47" y="29"/>
                      <a:pt x="47" y="28"/>
                    </a:cubicBezTo>
                    <a:cubicBezTo>
                      <a:pt x="47" y="27"/>
                      <a:pt x="47" y="27"/>
                      <a:pt x="47" y="27"/>
                    </a:cubicBezTo>
                    <a:cubicBezTo>
                      <a:pt x="47" y="26"/>
                      <a:pt x="47" y="26"/>
                      <a:pt x="47" y="26"/>
                    </a:cubicBezTo>
                    <a:cubicBezTo>
                      <a:pt x="47" y="25"/>
                      <a:pt x="47" y="25"/>
                      <a:pt x="47" y="25"/>
                    </a:cubicBezTo>
                    <a:cubicBezTo>
                      <a:pt x="47" y="24"/>
                      <a:pt x="47" y="24"/>
                      <a:pt x="47" y="23"/>
                    </a:cubicBezTo>
                    <a:cubicBezTo>
                      <a:pt x="47" y="23"/>
                      <a:pt x="48" y="23"/>
                      <a:pt x="47" y="22"/>
                    </a:cubicBezTo>
                    <a:cubicBezTo>
                      <a:pt x="47" y="22"/>
                      <a:pt x="47" y="22"/>
                      <a:pt x="46" y="22"/>
                    </a:cubicBezTo>
                    <a:cubicBezTo>
                      <a:pt x="46" y="22"/>
                      <a:pt x="46" y="22"/>
                      <a:pt x="45" y="21"/>
                    </a:cubicBezTo>
                    <a:cubicBezTo>
                      <a:pt x="45" y="21"/>
                      <a:pt x="45" y="21"/>
                      <a:pt x="44" y="21"/>
                    </a:cubicBezTo>
                    <a:cubicBezTo>
                      <a:pt x="44" y="20"/>
                      <a:pt x="44" y="20"/>
                      <a:pt x="43" y="20"/>
                    </a:cubicBezTo>
                    <a:cubicBezTo>
                      <a:pt x="43" y="20"/>
                      <a:pt x="43" y="20"/>
                      <a:pt x="42" y="19"/>
                    </a:cubicBezTo>
                    <a:cubicBezTo>
                      <a:pt x="42" y="19"/>
                      <a:pt x="42" y="19"/>
                      <a:pt x="41" y="19"/>
                    </a:cubicBezTo>
                    <a:cubicBezTo>
                      <a:pt x="41" y="18"/>
                      <a:pt x="41" y="19"/>
                      <a:pt x="40" y="18"/>
                    </a:cubicBezTo>
                    <a:cubicBezTo>
                      <a:pt x="40" y="18"/>
                      <a:pt x="40" y="18"/>
                      <a:pt x="39" y="18"/>
                    </a:cubicBezTo>
                    <a:cubicBezTo>
                      <a:pt x="39" y="17"/>
                      <a:pt x="39" y="17"/>
                      <a:pt x="38" y="17"/>
                    </a:cubicBezTo>
                    <a:cubicBezTo>
                      <a:pt x="38" y="16"/>
                      <a:pt x="38" y="17"/>
                      <a:pt x="37" y="16"/>
                    </a:cubicBezTo>
                    <a:cubicBezTo>
                      <a:pt x="37" y="16"/>
                      <a:pt x="37" y="16"/>
                      <a:pt x="36" y="16"/>
                    </a:cubicBezTo>
                    <a:cubicBezTo>
                      <a:pt x="36" y="15"/>
                      <a:pt x="36" y="15"/>
                      <a:pt x="35" y="15"/>
                    </a:cubicBezTo>
                    <a:cubicBezTo>
                      <a:pt x="35" y="15"/>
                      <a:pt x="35" y="15"/>
                      <a:pt x="34" y="14"/>
                    </a:cubicBezTo>
                    <a:cubicBezTo>
                      <a:pt x="34" y="14"/>
                      <a:pt x="34" y="14"/>
                      <a:pt x="33" y="14"/>
                    </a:cubicBezTo>
                    <a:cubicBezTo>
                      <a:pt x="33" y="14"/>
                      <a:pt x="33" y="13"/>
                      <a:pt x="32" y="13"/>
                    </a:cubicBezTo>
                    <a:cubicBezTo>
                      <a:pt x="32" y="13"/>
                      <a:pt x="32" y="13"/>
                      <a:pt x="31" y="13"/>
                    </a:cubicBezTo>
                    <a:cubicBezTo>
                      <a:pt x="31" y="12"/>
                      <a:pt x="31" y="12"/>
                      <a:pt x="30" y="12"/>
                    </a:cubicBezTo>
                    <a:cubicBezTo>
                      <a:pt x="30" y="12"/>
                      <a:pt x="30" y="12"/>
                      <a:pt x="29" y="11"/>
                    </a:cubicBezTo>
                    <a:cubicBezTo>
                      <a:pt x="29" y="11"/>
                      <a:pt x="29" y="11"/>
                      <a:pt x="28" y="11"/>
                    </a:cubicBezTo>
                    <a:cubicBezTo>
                      <a:pt x="28" y="11"/>
                      <a:pt x="28" y="10"/>
                      <a:pt x="27" y="10"/>
                    </a:cubicBezTo>
                    <a:cubicBezTo>
                      <a:pt x="27" y="10"/>
                      <a:pt x="27" y="10"/>
                      <a:pt x="26" y="9"/>
                    </a:cubicBezTo>
                    <a:cubicBezTo>
                      <a:pt x="26" y="9"/>
                      <a:pt x="26" y="9"/>
                      <a:pt x="25" y="9"/>
                    </a:cubicBezTo>
                    <a:cubicBezTo>
                      <a:pt x="25" y="9"/>
                      <a:pt x="25" y="9"/>
                      <a:pt x="24" y="8"/>
                    </a:cubicBezTo>
                    <a:cubicBezTo>
                      <a:pt x="24" y="8"/>
                      <a:pt x="24" y="8"/>
                      <a:pt x="23" y="8"/>
                    </a:cubicBezTo>
                    <a:cubicBezTo>
                      <a:pt x="23" y="7"/>
                      <a:pt x="23" y="7"/>
                      <a:pt x="22" y="7"/>
                    </a:cubicBezTo>
                    <a:cubicBezTo>
                      <a:pt x="22" y="7"/>
                      <a:pt x="22" y="7"/>
                      <a:pt x="21" y="6"/>
                    </a:cubicBezTo>
                    <a:cubicBezTo>
                      <a:pt x="21" y="6"/>
                      <a:pt x="21" y="6"/>
                      <a:pt x="20" y="6"/>
                    </a:cubicBezTo>
                    <a:cubicBezTo>
                      <a:pt x="20" y="5"/>
                      <a:pt x="20" y="5"/>
                      <a:pt x="19" y="5"/>
                    </a:cubicBezTo>
                    <a:cubicBezTo>
                      <a:pt x="19" y="5"/>
                      <a:pt x="19" y="5"/>
                      <a:pt x="18" y="4"/>
                    </a:cubicBezTo>
                    <a:cubicBezTo>
                      <a:pt x="18" y="4"/>
                      <a:pt x="18" y="4"/>
                      <a:pt x="17" y="4"/>
                    </a:cubicBezTo>
                    <a:cubicBezTo>
                      <a:pt x="17" y="4"/>
                      <a:pt x="17" y="4"/>
                      <a:pt x="16" y="3"/>
                    </a:cubicBezTo>
                    <a:cubicBezTo>
                      <a:pt x="16" y="3"/>
                      <a:pt x="16" y="3"/>
                      <a:pt x="15" y="3"/>
                    </a:cubicBezTo>
                    <a:cubicBezTo>
                      <a:pt x="15" y="3"/>
                      <a:pt x="15" y="2"/>
                      <a:pt x="15" y="2"/>
                    </a:cubicBezTo>
                    <a:cubicBezTo>
                      <a:pt x="14" y="2"/>
                      <a:pt x="14" y="2"/>
                      <a:pt x="13" y="2"/>
                    </a:cubicBezTo>
                    <a:cubicBezTo>
                      <a:pt x="13" y="1"/>
                      <a:pt x="13" y="1"/>
                      <a:pt x="13" y="1"/>
                    </a:cubicBezTo>
                    <a:cubicBezTo>
                      <a:pt x="12" y="1"/>
                      <a:pt x="12" y="1"/>
                      <a:pt x="12" y="1"/>
                    </a:cubicBezTo>
                    <a:cubicBezTo>
                      <a:pt x="11" y="1"/>
                      <a:pt x="11" y="0"/>
                      <a:pt x="11" y="0"/>
                    </a:cubicBezTo>
                    <a:close/>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4" name="Freeform 400"/>
              <p:cNvSpPr>
                <a:spLocks/>
              </p:cNvSpPr>
              <p:nvPr/>
            </p:nvSpPr>
            <p:spPr bwMode="auto">
              <a:xfrm>
                <a:off x="2437" y="2651"/>
                <a:ext cx="41" cy="58"/>
              </a:xfrm>
              <a:custGeom>
                <a:avLst/>
                <a:gdLst>
                  <a:gd name="T0" fmla="*/ 8 w 29"/>
                  <a:gd name="T1" fmla="*/ 1 h 41"/>
                  <a:gd name="T2" fmla="*/ 10 w 29"/>
                  <a:gd name="T3" fmla="*/ 2 h 41"/>
                  <a:gd name="T4" fmla="*/ 12 w 29"/>
                  <a:gd name="T5" fmla="*/ 3 h 41"/>
                  <a:gd name="T6" fmla="*/ 14 w 29"/>
                  <a:gd name="T7" fmla="*/ 4 h 41"/>
                  <a:gd name="T8" fmla="*/ 16 w 29"/>
                  <a:gd name="T9" fmla="*/ 5 h 41"/>
                  <a:gd name="T10" fmla="*/ 18 w 29"/>
                  <a:gd name="T11" fmla="*/ 6 h 41"/>
                  <a:gd name="T12" fmla="*/ 21 w 29"/>
                  <a:gd name="T13" fmla="*/ 7 h 41"/>
                  <a:gd name="T14" fmla="*/ 23 w 29"/>
                  <a:gd name="T15" fmla="*/ 8 h 41"/>
                  <a:gd name="T16" fmla="*/ 25 w 29"/>
                  <a:gd name="T17" fmla="*/ 10 h 41"/>
                  <a:gd name="T18" fmla="*/ 27 w 29"/>
                  <a:gd name="T19" fmla="*/ 11 h 41"/>
                  <a:gd name="T20" fmla="*/ 29 w 29"/>
                  <a:gd name="T21" fmla="*/ 12 h 41"/>
                  <a:gd name="T22" fmla="*/ 28 w 29"/>
                  <a:gd name="T23" fmla="*/ 14 h 41"/>
                  <a:gd name="T24" fmla="*/ 28 w 29"/>
                  <a:gd name="T25" fmla="*/ 16 h 41"/>
                  <a:gd name="T26" fmla="*/ 28 w 29"/>
                  <a:gd name="T27" fmla="*/ 19 h 41"/>
                  <a:gd name="T28" fmla="*/ 28 w 29"/>
                  <a:gd name="T29" fmla="*/ 21 h 41"/>
                  <a:gd name="T30" fmla="*/ 28 w 29"/>
                  <a:gd name="T31" fmla="*/ 24 h 41"/>
                  <a:gd name="T32" fmla="*/ 27 w 29"/>
                  <a:gd name="T33" fmla="*/ 26 h 41"/>
                  <a:gd name="T34" fmla="*/ 27 w 29"/>
                  <a:gd name="T35" fmla="*/ 29 h 41"/>
                  <a:gd name="T36" fmla="*/ 27 w 29"/>
                  <a:gd name="T37" fmla="*/ 31 h 41"/>
                  <a:gd name="T38" fmla="*/ 27 w 29"/>
                  <a:gd name="T39" fmla="*/ 33 h 41"/>
                  <a:gd name="T40" fmla="*/ 26 w 29"/>
                  <a:gd name="T41" fmla="*/ 36 h 41"/>
                  <a:gd name="T42" fmla="*/ 25 w 29"/>
                  <a:gd name="T43" fmla="*/ 37 h 41"/>
                  <a:gd name="T44" fmla="*/ 23 w 29"/>
                  <a:gd name="T45" fmla="*/ 37 h 41"/>
                  <a:gd name="T46" fmla="*/ 20 w 29"/>
                  <a:gd name="T47" fmla="*/ 38 h 41"/>
                  <a:gd name="T48" fmla="*/ 18 w 29"/>
                  <a:gd name="T49" fmla="*/ 38 h 41"/>
                  <a:gd name="T50" fmla="*/ 16 w 29"/>
                  <a:gd name="T51" fmla="*/ 38 h 41"/>
                  <a:gd name="T52" fmla="*/ 14 w 29"/>
                  <a:gd name="T53" fmla="*/ 39 h 41"/>
                  <a:gd name="T54" fmla="*/ 11 w 29"/>
                  <a:gd name="T55" fmla="*/ 39 h 41"/>
                  <a:gd name="T56" fmla="*/ 9 w 29"/>
                  <a:gd name="T57" fmla="*/ 40 h 41"/>
                  <a:gd name="T58" fmla="*/ 7 w 29"/>
                  <a:gd name="T59" fmla="*/ 40 h 41"/>
                  <a:gd name="T60" fmla="*/ 4 w 29"/>
                  <a:gd name="T61" fmla="*/ 40 h 41"/>
                  <a:gd name="T62" fmla="*/ 2 w 29"/>
                  <a:gd name="T63" fmla="*/ 41 h 41"/>
                  <a:gd name="T64" fmla="*/ 0 w 29"/>
                  <a:gd name="T65" fmla="*/ 41 h 41"/>
                  <a:gd name="T66" fmla="*/ 0 w 29"/>
                  <a:gd name="T67" fmla="*/ 39 h 41"/>
                  <a:gd name="T68" fmla="*/ 1 w 29"/>
                  <a:gd name="T69" fmla="*/ 36 h 41"/>
                  <a:gd name="T70" fmla="*/ 1 w 29"/>
                  <a:gd name="T71" fmla="*/ 34 h 41"/>
                  <a:gd name="T72" fmla="*/ 1 w 29"/>
                  <a:gd name="T73" fmla="*/ 32 h 41"/>
                  <a:gd name="T74" fmla="*/ 2 w 29"/>
                  <a:gd name="T75" fmla="*/ 29 h 41"/>
                  <a:gd name="T76" fmla="*/ 2 w 29"/>
                  <a:gd name="T77" fmla="*/ 27 h 41"/>
                  <a:gd name="T78" fmla="*/ 2 w 29"/>
                  <a:gd name="T79" fmla="*/ 24 h 41"/>
                  <a:gd name="T80" fmla="*/ 2 w 29"/>
                  <a:gd name="T81" fmla="*/ 22 h 41"/>
                  <a:gd name="T82" fmla="*/ 2 w 29"/>
                  <a:gd name="T83" fmla="*/ 20 h 41"/>
                  <a:gd name="T84" fmla="*/ 3 w 29"/>
                  <a:gd name="T85" fmla="*/ 18 h 41"/>
                  <a:gd name="T86" fmla="*/ 3 w 29"/>
                  <a:gd name="T87" fmla="*/ 15 h 41"/>
                  <a:gd name="T88" fmla="*/ 4 w 29"/>
                  <a:gd name="T89" fmla="*/ 13 h 41"/>
                  <a:gd name="T90" fmla="*/ 5 w 29"/>
                  <a:gd name="T91" fmla="*/ 11 h 41"/>
                  <a:gd name="T92" fmla="*/ 5 w 29"/>
                  <a:gd name="T93" fmla="*/ 9 h 41"/>
                  <a:gd name="T94" fmla="*/ 6 w 29"/>
                  <a:gd name="T95" fmla="*/ 7 h 41"/>
                  <a:gd name="T96" fmla="*/ 6 w 29"/>
                  <a:gd name="T97" fmla="*/ 4 h 41"/>
                  <a:gd name="T98" fmla="*/ 7 w 29"/>
                  <a:gd name="T99" fmla="*/ 2 h 41"/>
                  <a:gd name="T100" fmla="*/ 7 w 29"/>
                  <a:gd name="T10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41">
                    <a:moveTo>
                      <a:pt x="7" y="0"/>
                    </a:moveTo>
                    <a:cubicBezTo>
                      <a:pt x="8" y="0"/>
                      <a:pt x="8" y="0"/>
                      <a:pt x="8" y="1"/>
                    </a:cubicBezTo>
                    <a:cubicBezTo>
                      <a:pt x="9" y="1"/>
                      <a:pt x="8" y="1"/>
                      <a:pt x="9" y="1"/>
                    </a:cubicBezTo>
                    <a:cubicBezTo>
                      <a:pt x="10" y="2"/>
                      <a:pt x="10" y="1"/>
                      <a:pt x="10" y="2"/>
                    </a:cubicBezTo>
                    <a:cubicBezTo>
                      <a:pt x="11" y="2"/>
                      <a:pt x="11" y="2"/>
                      <a:pt x="11" y="2"/>
                    </a:cubicBezTo>
                    <a:cubicBezTo>
                      <a:pt x="12" y="2"/>
                      <a:pt x="12" y="3"/>
                      <a:pt x="12" y="3"/>
                    </a:cubicBezTo>
                    <a:cubicBezTo>
                      <a:pt x="13" y="3"/>
                      <a:pt x="13" y="3"/>
                      <a:pt x="13" y="3"/>
                    </a:cubicBezTo>
                    <a:cubicBezTo>
                      <a:pt x="14" y="4"/>
                      <a:pt x="14" y="4"/>
                      <a:pt x="14" y="4"/>
                    </a:cubicBezTo>
                    <a:cubicBezTo>
                      <a:pt x="15" y="4"/>
                      <a:pt x="15" y="4"/>
                      <a:pt x="15" y="4"/>
                    </a:cubicBezTo>
                    <a:cubicBezTo>
                      <a:pt x="16" y="5"/>
                      <a:pt x="16" y="5"/>
                      <a:pt x="16" y="5"/>
                    </a:cubicBezTo>
                    <a:cubicBezTo>
                      <a:pt x="17" y="5"/>
                      <a:pt x="17" y="5"/>
                      <a:pt x="17" y="6"/>
                    </a:cubicBezTo>
                    <a:cubicBezTo>
                      <a:pt x="18" y="6"/>
                      <a:pt x="18" y="6"/>
                      <a:pt x="18" y="6"/>
                    </a:cubicBezTo>
                    <a:cubicBezTo>
                      <a:pt x="19" y="6"/>
                      <a:pt x="19" y="6"/>
                      <a:pt x="20" y="7"/>
                    </a:cubicBezTo>
                    <a:cubicBezTo>
                      <a:pt x="20" y="7"/>
                      <a:pt x="20" y="7"/>
                      <a:pt x="21" y="7"/>
                    </a:cubicBezTo>
                    <a:cubicBezTo>
                      <a:pt x="21" y="7"/>
                      <a:pt x="21" y="8"/>
                      <a:pt x="22" y="8"/>
                    </a:cubicBezTo>
                    <a:cubicBezTo>
                      <a:pt x="22" y="8"/>
                      <a:pt x="22" y="8"/>
                      <a:pt x="23" y="8"/>
                    </a:cubicBezTo>
                    <a:cubicBezTo>
                      <a:pt x="23" y="9"/>
                      <a:pt x="23" y="9"/>
                      <a:pt x="24" y="9"/>
                    </a:cubicBezTo>
                    <a:cubicBezTo>
                      <a:pt x="24" y="9"/>
                      <a:pt x="24" y="9"/>
                      <a:pt x="25" y="10"/>
                    </a:cubicBezTo>
                    <a:cubicBezTo>
                      <a:pt x="25" y="10"/>
                      <a:pt x="25" y="10"/>
                      <a:pt x="26" y="10"/>
                    </a:cubicBezTo>
                    <a:cubicBezTo>
                      <a:pt x="26" y="10"/>
                      <a:pt x="26" y="10"/>
                      <a:pt x="27" y="11"/>
                    </a:cubicBezTo>
                    <a:cubicBezTo>
                      <a:pt x="27" y="11"/>
                      <a:pt x="27" y="11"/>
                      <a:pt x="28" y="11"/>
                    </a:cubicBezTo>
                    <a:cubicBezTo>
                      <a:pt x="28" y="11"/>
                      <a:pt x="28" y="11"/>
                      <a:pt x="29" y="12"/>
                    </a:cubicBezTo>
                    <a:cubicBezTo>
                      <a:pt x="29" y="12"/>
                      <a:pt x="29" y="12"/>
                      <a:pt x="29" y="13"/>
                    </a:cubicBezTo>
                    <a:cubicBezTo>
                      <a:pt x="28" y="13"/>
                      <a:pt x="28" y="13"/>
                      <a:pt x="28" y="14"/>
                    </a:cubicBezTo>
                    <a:cubicBezTo>
                      <a:pt x="28" y="15"/>
                      <a:pt x="28" y="15"/>
                      <a:pt x="28" y="15"/>
                    </a:cubicBezTo>
                    <a:cubicBezTo>
                      <a:pt x="28" y="16"/>
                      <a:pt x="28" y="16"/>
                      <a:pt x="28" y="16"/>
                    </a:cubicBezTo>
                    <a:cubicBezTo>
                      <a:pt x="28" y="17"/>
                      <a:pt x="28" y="17"/>
                      <a:pt x="28" y="18"/>
                    </a:cubicBezTo>
                    <a:cubicBezTo>
                      <a:pt x="28" y="18"/>
                      <a:pt x="28" y="18"/>
                      <a:pt x="28" y="19"/>
                    </a:cubicBezTo>
                    <a:cubicBezTo>
                      <a:pt x="28" y="19"/>
                      <a:pt x="28" y="19"/>
                      <a:pt x="28" y="20"/>
                    </a:cubicBezTo>
                    <a:cubicBezTo>
                      <a:pt x="28" y="21"/>
                      <a:pt x="28" y="21"/>
                      <a:pt x="28" y="21"/>
                    </a:cubicBezTo>
                    <a:cubicBezTo>
                      <a:pt x="28" y="22"/>
                      <a:pt x="28" y="22"/>
                      <a:pt x="28" y="22"/>
                    </a:cubicBezTo>
                    <a:cubicBezTo>
                      <a:pt x="27" y="23"/>
                      <a:pt x="28" y="23"/>
                      <a:pt x="28" y="24"/>
                    </a:cubicBezTo>
                    <a:cubicBezTo>
                      <a:pt x="28" y="24"/>
                      <a:pt x="27" y="24"/>
                      <a:pt x="27" y="25"/>
                    </a:cubicBezTo>
                    <a:cubicBezTo>
                      <a:pt x="27" y="26"/>
                      <a:pt x="27" y="25"/>
                      <a:pt x="27" y="26"/>
                    </a:cubicBezTo>
                    <a:cubicBezTo>
                      <a:pt x="27" y="27"/>
                      <a:pt x="27" y="27"/>
                      <a:pt x="27" y="27"/>
                    </a:cubicBezTo>
                    <a:cubicBezTo>
                      <a:pt x="27" y="28"/>
                      <a:pt x="27" y="28"/>
                      <a:pt x="27" y="29"/>
                    </a:cubicBezTo>
                    <a:cubicBezTo>
                      <a:pt x="27" y="29"/>
                      <a:pt x="27" y="29"/>
                      <a:pt x="27" y="30"/>
                    </a:cubicBezTo>
                    <a:cubicBezTo>
                      <a:pt x="27" y="30"/>
                      <a:pt x="27" y="30"/>
                      <a:pt x="27" y="31"/>
                    </a:cubicBezTo>
                    <a:cubicBezTo>
                      <a:pt x="27" y="32"/>
                      <a:pt x="27" y="32"/>
                      <a:pt x="27" y="32"/>
                    </a:cubicBezTo>
                    <a:cubicBezTo>
                      <a:pt x="27" y="33"/>
                      <a:pt x="27" y="33"/>
                      <a:pt x="27" y="33"/>
                    </a:cubicBezTo>
                    <a:cubicBezTo>
                      <a:pt x="26" y="34"/>
                      <a:pt x="27" y="34"/>
                      <a:pt x="27" y="34"/>
                    </a:cubicBezTo>
                    <a:cubicBezTo>
                      <a:pt x="26" y="35"/>
                      <a:pt x="26" y="35"/>
                      <a:pt x="26" y="36"/>
                    </a:cubicBezTo>
                    <a:cubicBezTo>
                      <a:pt x="26" y="36"/>
                      <a:pt x="27" y="36"/>
                      <a:pt x="26" y="37"/>
                    </a:cubicBezTo>
                    <a:cubicBezTo>
                      <a:pt x="26" y="37"/>
                      <a:pt x="26" y="37"/>
                      <a:pt x="25" y="37"/>
                    </a:cubicBezTo>
                    <a:cubicBezTo>
                      <a:pt x="25" y="37"/>
                      <a:pt x="25" y="37"/>
                      <a:pt x="24" y="37"/>
                    </a:cubicBezTo>
                    <a:cubicBezTo>
                      <a:pt x="23" y="37"/>
                      <a:pt x="23" y="37"/>
                      <a:pt x="23" y="37"/>
                    </a:cubicBezTo>
                    <a:cubicBezTo>
                      <a:pt x="22" y="37"/>
                      <a:pt x="22" y="37"/>
                      <a:pt x="22" y="37"/>
                    </a:cubicBezTo>
                    <a:cubicBezTo>
                      <a:pt x="21" y="38"/>
                      <a:pt x="21" y="38"/>
                      <a:pt x="20" y="38"/>
                    </a:cubicBezTo>
                    <a:cubicBezTo>
                      <a:pt x="20" y="38"/>
                      <a:pt x="20" y="38"/>
                      <a:pt x="19" y="38"/>
                    </a:cubicBezTo>
                    <a:cubicBezTo>
                      <a:pt x="19" y="38"/>
                      <a:pt x="19" y="38"/>
                      <a:pt x="18" y="38"/>
                    </a:cubicBezTo>
                    <a:cubicBezTo>
                      <a:pt x="18" y="38"/>
                      <a:pt x="18" y="38"/>
                      <a:pt x="17" y="38"/>
                    </a:cubicBezTo>
                    <a:cubicBezTo>
                      <a:pt x="16" y="38"/>
                      <a:pt x="16" y="38"/>
                      <a:pt x="16" y="38"/>
                    </a:cubicBezTo>
                    <a:cubicBezTo>
                      <a:pt x="15" y="38"/>
                      <a:pt x="15" y="39"/>
                      <a:pt x="15" y="39"/>
                    </a:cubicBezTo>
                    <a:cubicBezTo>
                      <a:pt x="14" y="39"/>
                      <a:pt x="14" y="39"/>
                      <a:pt x="14" y="39"/>
                    </a:cubicBezTo>
                    <a:cubicBezTo>
                      <a:pt x="13" y="39"/>
                      <a:pt x="13" y="39"/>
                      <a:pt x="12" y="39"/>
                    </a:cubicBezTo>
                    <a:cubicBezTo>
                      <a:pt x="12" y="39"/>
                      <a:pt x="12" y="39"/>
                      <a:pt x="11" y="39"/>
                    </a:cubicBezTo>
                    <a:cubicBezTo>
                      <a:pt x="11" y="39"/>
                      <a:pt x="11" y="39"/>
                      <a:pt x="10" y="39"/>
                    </a:cubicBezTo>
                    <a:cubicBezTo>
                      <a:pt x="10" y="40"/>
                      <a:pt x="10" y="40"/>
                      <a:pt x="9" y="40"/>
                    </a:cubicBezTo>
                    <a:cubicBezTo>
                      <a:pt x="8" y="40"/>
                      <a:pt x="8" y="40"/>
                      <a:pt x="8" y="40"/>
                    </a:cubicBezTo>
                    <a:cubicBezTo>
                      <a:pt x="7" y="40"/>
                      <a:pt x="7" y="40"/>
                      <a:pt x="7" y="40"/>
                    </a:cubicBezTo>
                    <a:cubicBezTo>
                      <a:pt x="6" y="40"/>
                      <a:pt x="6" y="40"/>
                      <a:pt x="6" y="40"/>
                    </a:cubicBezTo>
                    <a:cubicBezTo>
                      <a:pt x="5" y="40"/>
                      <a:pt x="5" y="40"/>
                      <a:pt x="4" y="40"/>
                    </a:cubicBezTo>
                    <a:cubicBezTo>
                      <a:pt x="4" y="40"/>
                      <a:pt x="4" y="40"/>
                      <a:pt x="3" y="40"/>
                    </a:cubicBezTo>
                    <a:cubicBezTo>
                      <a:pt x="3" y="41"/>
                      <a:pt x="3" y="41"/>
                      <a:pt x="2" y="41"/>
                    </a:cubicBezTo>
                    <a:cubicBezTo>
                      <a:pt x="2" y="41"/>
                      <a:pt x="2" y="41"/>
                      <a:pt x="1" y="41"/>
                    </a:cubicBezTo>
                    <a:cubicBezTo>
                      <a:pt x="1" y="41"/>
                      <a:pt x="1" y="41"/>
                      <a:pt x="0" y="41"/>
                    </a:cubicBezTo>
                    <a:cubicBezTo>
                      <a:pt x="0" y="41"/>
                      <a:pt x="0" y="41"/>
                      <a:pt x="0" y="40"/>
                    </a:cubicBezTo>
                    <a:cubicBezTo>
                      <a:pt x="0" y="40"/>
                      <a:pt x="0" y="39"/>
                      <a:pt x="0" y="39"/>
                    </a:cubicBezTo>
                    <a:cubicBezTo>
                      <a:pt x="0" y="38"/>
                      <a:pt x="1" y="38"/>
                      <a:pt x="1" y="38"/>
                    </a:cubicBezTo>
                    <a:cubicBezTo>
                      <a:pt x="1" y="37"/>
                      <a:pt x="1" y="37"/>
                      <a:pt x="1" y="36"/>
                    </a:cubicBezTo>
                    <a:cubicBezTo>
                      <a:pt x="1" y="36"/>
                      <a:pt x="1" y="36"/>
                      <a:pt x="1" y="35"/>
                    </a:cubicBezTo>
                    <a:cubicBezTo>
                      <a:pt x="1" y="35"/>
                      <a:pt x="1" y="34"/>
                      <a:pt x="1" y="34"/>
                    </a:cubicBezTo>
                    <a:cubicBezTo>
                      <a:pt x="1" y="34"/>
                      <a:pt x="1" y="33"/>
                      <a:pt x="1" y="33"/>
                    </a:cubicBezTo>
                    <a:cubicBezTo>
                      <a:pt x="1" y="32"/>
                      <a:pt x="1" y="32"/>
                      <a:pt x="1" y="32"/>
                    </a:cubicBezTo>
                    <a:cubicBezTo>
                      <a:pt x="1" y="31"/>
                      <a:pt x="1" y="31"/>
                      <a:pt x="2" y="30"/>
                    </a:cubicBezTo>
                    <a:cubicBezTo>
                      <a:pt x="2" y="30"/>
                      <a:pt x="2" y="30"/>
                      <a:pt x="2" y="29"/>
                    </a:cubicBezTo>
                    <a:cubicBezTo>
                      <a:pt x="2" y="29"/>
                      <a:pt x="2" y="28"/>
                      <a:pt x="2" y="28"/>
                    </a:cubicBezTo>
                    <a:cubicBezTo>
                      <a:pt x="2" y="28"/>
                      <a:pt x="2" y="27"/>
                      <a:pt x="2" y="27"/>
                    </a:cubicBezTo>
                    <a:cubicBezTo>
                      <a:pt x="2" y="26"/>
                      <a:pt x="2" y="26"/>
                      <a:pt x="2" y="26"/>
                    </a:cubicBezTo>
                    <a:cubicBezTo>
                      <a:pt x="2" y="25"/>
                      <a:pt x="2" y="25"/>
                      <a:pt x="2" y="24"/>
                    </a:cubicBezTo>
                    <a:cubicBezTo>
                      <a:pt x="2" y="24"/>
                      <a:pt x="2" y="24"/>
                      <a:pt x="2" y="23"/>
                    </a:cubicBezTo>
                    <a:cubicBezTo>
                      <a:pt x="2" y="23"/>
                      <a:pt x="2" y="22"/>
                      <a:pt x="2" y="22"/>
                    </a:cubicBezTo>
                    <a:cubicBezTo>
                      <a:pt x="2" y="22"/>
                      <a:pt x="2" y="21"/>
                      <a:pt x="3" y="21"/>
                    </a:cubicBezTo>
                    <a:cubicBezTo>
                      <a:pt x="3" y="21"/>
                      <a:pt x="2" y="20"/>
                      <a:pt x="2" y="20"/>
                    </a:cubicBezTo>
                    <a:cubicBezTo>
                      <a:pt x="2" y="19"/>
                      <a:pt x="2" y="19"/>
                      <a:pt x="2" y="19"/>
                    </a:cubicBezTo>
                    <a:cubicBezTo>
                      <a:pt x="2" y="19"/>
                      <a:pt x="3" y="18"/>
                      <a:pt x="3" y="18"/>
                    </a:cubicBezTo>
                    <a:cubicBezTo>
                      <a:pt x="3" y="17"/>
                      <a:pt x="3" y="17"/>
                      <a:pt x="3" y="17"/>
                    </a:cubicBezTo>
                    <a:cubicBezTo>
                      <a:pt x="3" y="16"/>
                      <a:pt x="3" y="16"/>
                      <a:pt x="3" y="15"/>
                    </a:cubicBezTo>
                    <a:cubicBezTo>
                      <a:pt x="3" y="15"/>
                      <a:pt x="3" y="15"/>
                      <a:pt x="4" y="14"/>
                    </a:cubicBezTo>
                    <a:cubicBezTo>
                      <a:pt x="4" y="14"/>
                      <a:pt x="4" y="13"/>
                      <a:pt x="4" y="13"/>
                    </a:cubicBezTo>
                    <a:cubicBezTo>
                      <a:pt x="4" y="13"/>
                      <a:pt x="4" y="12"/>
                      <a:pt x="4" y="12"/>
                    </a:cubicBezTo>
                    <a:cubicBezTo>
                      <a:pt x="4" y="12"/>
                      <a:pt x="5" y="11"/>
                      <a:pt x="5" y="11"/>
                    </a:cubicBezTo>
                    <a:cubicBezTo>
                      <a:pt x="5" y="10"/>
                      <a:pt x="5" y="10"/>
                      <a:pt x="5" y="10"/>
                    </a:cubicBezTo>
                    <a:cubicBezTo>
                      <a:pt x="5" y="9"/>
                      <a:pt x="5" y="9"/>
                      <a:pt x="5" y="9"/>
                    </a:cubicBezTo>
                    <a:cubicBezTo>
                      <a:pt x="5" y="8"/>
                      <a:pt x="5" y="8"/>
                      <a:pt x="6" y="8"/>
                    </a:cubicBezTo>
                    <a:cubicBezTo>
                      <a:pt x="6" y="7"/>
                      <a:pt x="6" y="7"/>
                      <a:pt x="6" y="7"/>
                    </a:cubicBezTo>
                    <a:cubicBezTo>
                      <a:pt x="6" y="6"/>
                      <a:pt x="6" y="6"/>
                      <a:pt x="6" y="5"/>
                    </a:cubicBezTo>
                    <a:cubicBezTo>
                      <a:pt x="6" y="5"/>
                      <a:pt x="6" y="5"/>
                      <a:pt x="6" y="4"/>
                    </a:cubicBezTo>
                    <a:cubicBezTo>
                      <a:pt x="6" y="4"/>
                      <a:pt x="6" y="4"/>
                      <a:pt x="6" y="3"/>
                    </a:cubicBezTo>
                    <a:cubicBezTo>
                      <a:pt x="6" y="3"/>
                      <a:pt x="7" y="3"/>
                      <a:pt x="7" y="2"/>
                    </a:cubicBezTo>
                    <a:cubicBezTo>
                      <a:pt x="7" y="2"/>
                      <a:pt x="7" y="2"/>
                      <a:pt x="7" y="1"/>
                    </a:cubicBezTo>
                    <a:cubicBezTo>
                      <a:pt x="7" y="0"/>
                      <a:pt x="7" y="0"/>
                      <a:pt x="7" y="0"/>
                    </a:cubicBezTo>
                    <a:close/>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5" name="Freeform 401"/>
              <p:cNvSpPr>
                <a:spLocks/>
              </p:cNvSpPr>
              <p:nvPr/>
            </p:nvSpPr>
            <p:spPr bwMode="auto">
              <a:xfrm>
                <a:off x="2375" y="2656"/>
                <a:ext cx="38" cy="37"/>
              </a:xfrm>
              <a:custGeom>
                <a:avLst/>
                <a:gdLst>
                  <a:gd name="T0" fmla="*/ 5 w 27"/>
                  <a:gd name="T1" fmla="*/ 0 h 26"/>
                  <a:gd name="T2" fmla="*/ 7 w 27"/>
                  <a:gd name="T3" fmla="*/ 1 h 26"/>
                  <a:gd name="T4" fmla="*/ 9 w 27"/>
                  <a:gd name="T5" fmla="*/ 2 h 26"/>
                  <a:gd name="T6" fmla="*/ 11 w 27"/>
                  <a:gd name="T7" fmla="*/ 2 h 26"/>
                  <a:gd name="T8" fmla="*/ 14 w 27"/>
                  <a:gd name="T9" fmla="*/ 3 h 26"/>
                  <a:gd name="T10" fmla="*/ 16 w 27"/>
                  <a:gd name="T11" fmla="*/ 4 h 26"/>
                  <a:gd name="T12" fmla="*/ 18 w 27"/>
                  <a:gd name="T13" fmla="*/ 5 h 26"/>
                  <a:gd name="T14" fmla="*/ 20 w 27"/>
                  <a:gd name="T15" fmla="*/ 5 h 26"/>
                  <a:gd name="T16" fmla="*/ 23 w 27"/>
                  <a:gd name="T17" fmla="*/ 6 h 26"/>
                  <a:gd name="T18" fmla="*/ 25 w 27"/>
                  <a:gd name="T19" fmla="*/ 7 h 26"/>
                  <a:gd name="T20" fmla="*/ 27 w 27"/>
                  <a:gd name="T21" fmla="*/ 7 h 26"/>
                  <a:gd name="T22" fmla="*/ 27 w 27"/>
                  <a:gd name="T23" fmla="*/ 10 h 26"/>
                  <a:gd name="T24" fmla="*/ 27 w 27"/>
                  <a:gd name="T25" fmla="*/ 12 h 26"/>
                  <a:gd name="T26" fmla="*/ 27 w 27"/>
                  <a:gd name="T27" fmla="*/ 14 h 26"/>
                  <a:gd name="T28" fmla="*/ 27 w 27"/>
                  <a:gd name="T29" fmla="*/ 16 h 26"/>
                  <a:gd name="T30" fmla="*/ 27 w 27"/>
                  <a:gd name="T31" fmla="*/ 19 h 26"/>
                  <a:gd name="T32" fmla="*/ 27 w 27"/>
                  <a:gd name="T33" fmla="*/ 21 h 26"/>
                  <a:gd name="T34" fmla="*/ 26 w 27"/>
                  <a:gd name="T35" fmla="*/ 24 h 26"/>
                  <a:gd name="T36" fmla="*/ 26 w 27"/>
                  <a:gd name="T37" fmla="*/ 26 h 26"/>
                  <a:gd name="T38" fmla="*/ 23 w 27"/>
                  <a:gd name="T39" fmla="*/ 26 h 26"/>
                  <a:gd name="T40" fmla="*/ 21 w 27"/>
                  <a:gd name="T41" fmla="*/ 26 h 26"/>
                  <a:gd name="T42" fmla="*/ 19 w 27"/>
                  <a:gd name="T43" fmla="*/ 26 h 26"/>
                  <a:gd name="T44" fmla="*/ 16 w 27"/>
                  <a:gd name="T45" fmla="*/ 26 h 26"/>
                  <a:gd name="T46" fmla="*/ 14 w 27"/>
                  <a:gd name="T47" fmla="*/ 26 h 26"/>
                  <a:gd name="T48" fmla="*/ 11 w 27"/>
                  <a:gd name="T49" fmla="*/ 26 h 26"/>
                  <a:gd name="T50" fmla="*/ 9 w 27"/>
                  <a:gd name="T51" fmla="*/ 26 h 26"/>
                  <a:gd name="T52" fmla="*/ 6 w 27"/>
                  <a:gd name="T53" fmla="*/ 26 h 26"/>
                  <a:gd name="T54" fmla="*/ 4 w 27"/>
                  <a:gd name="T55" fmla="*/ 26 h 26"/>
                  <a:gd name="T56" fmla="*/ 2 w 27"/>
                  <a:gd name="T57" fmla="*/ 26 h 26"/>
                  <a:gd name="T58" fmla="*/ 1 w 27"/>
                  <a:gd name="T59" fmla="*/ 24 h 26"/>
                  <a:gd name="T60" fmla="*/ 1 w 27"/>
                  <a:gd name="T61" fmla="*/ 22 h 26"/>
                  <a:gd name="T62" fmla="*/ 1 w 27"/>
                  <a:gd name="T63" fmla="*/ 19 h 26"/>
                  <a:gd name="T64" fmla="*/ 2 w 27"/>
                  <a:gd name="T65" fmla="*/ 17 h 26"/>
                  <a:gd name="T66" fmla="*/ 2 w 27"/>
                  <a:gd name="T67" fmla="*/ 15 h 26"/>
                  <a:gd name="T68" fmla="*/ 2 w 27"/>
                  <a:gd name="T69" fmla="*/ 12 h 26"/>
                  <a:gd name="T70" fmla="*/ 2 w 27"/>
                  <a:gd name="T71" fmla="*/ 10 h 26"/>
                  <a:gd name="T72" fmla="*/ 2 w 27"/>
                  <a:gd name="T73" fmla="*/ 7 h 26"/>
                  <a:gd name="T74" fmla="*/ 2 w 27"/>
                  <a:gd name="T75" fmla="*/ 5 h 26"/>
                  <a:gd name="T76" fmla="*/ 2 w 27"/>
                  <a:gd name="T77" fmla="*/ 2 h 26"/>
                  <a:gd name="T78" fmla="*/ 2 w 27"/>
                  <a:gd name="T7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26">
                    <a:moveTo>
                      <a:pt x="4" y="0"/>
                    </a:moveTo>
                    <a:cubicBezTo>
                      <a:pt x="4" y="0"/>
                      <a:pt x="4" y="0"/>
                      <a:pt x="5" y="0"/>
                    </a:cubicBezTo>
                    <a:cubicBezTo>
                      <a:pt x="5" y="0"/>
                      <a:pt x="5" y="0"/>
                      <a:pt x="6" y="0"/>
                    </a:cubicBezTo>
                    <a:cubicBezTo>
                      <a:pt x="6" y="1"/>
                      <a:pt x="7" y="1"/>
                      <a:pt x="7" y="1"/>
                    </a:cubicBezTo>
                    <a:cubicBezTo>
                      <a:pt x="7" y="1"/>
                      <a:pt x="8" y="1"/>
                      <a:pt x="8" y="1"/>
                    </a:cubicBezTo>
                    <a:cubicBezTo>
                      <a:pt x="8" y="1"/>
                      <a:pt x="9" y="1"/>
                      <a:pt x="9" y="2"/>
                    </a:cubicBezTo>
                    <a:cubicBezTo>
                      <a:pt x="10" y="2"/>
                      <a:pt x="10" y="2"/>
                      <a:pt x="10" y="2"/>
                    </a:cubicBezTo>
                    <a:cubicBezTo>
                      <a:pt x="11" y="2"/>
                      <a:pt x="11" y="2"/>
                      <a:pt x="11" y="2"/>
                    </a:cubicBezTo>
                    <a:cubicBezTo>
                      <a:pt x="12" y="3"/>
                      <a:pt x="12" y="3"/>
                      <a:pt x="13" y="3"/>
                    </a:cubicBezTo>
                    <a:cubicBezTo>
                      <a:pt x="13" y="3"/>
                      <a:pt x="13" y="3"/>
                      <a:pt x="14" y="3"/>
                    </a:cubicBezTo>
                    <a:cubicBezTo>
                      <a:pt x="14" y="3"/>
                      <a:pt x="14" y="3"/>
                      <a:pt x="15" y="4"/>
                    </a:cubicBezTo>
                    <a:cubicBezTo>
                      <a:pt x="15" y="4"/>
                      <a:pt x="16" y="4"/>
                      <a:pt x="16" y="4"/>
                    </a:cubicBezTo>
                    <a:cubicBezTo>
                      <a:pt x="16" y="4"/>
                      <a:pt x="17" y="4"/>
                      <a:pt x="17" y="4"/>
                    </a:cubicBezTo>
                    <a:cubicBezTo>
                      <a:pt x="17" y="4"/>
                      <a:pt x="18" y="4"/>
                      <a:pt x="18" y="5"/>
                    </a:cubicBezTo>
                    <a:cubicBezTo>
                      <a:pt x="19" y="5"/>
                      <a:pt x="19" y="5"/>
                      <a:pt x="19" y="5"/>
                    </a:cubicBezTo>
                    <a:cubicBezTo>
                      <a:pt x="20" y="5"/>
                      <a:pt x="20" y="5"/>
                      <a:pt x="20" y="5"/>
                    </a:cubicBezTo>
                    <a:cubicBezTo>
                      <a:pt x="21" y="5"/>
                      <a:pt x="21" y="6"/>
                      <a:pt x="21" y="6"/>
                    </a:cubicBezTo>
                    <a:cubicBezTo>
                      <a:pt x="22" y="6"/>
                      <a:pt x="22" y="6"/>
                      <a:pt x="23" y="6"/>
                    </a:cubicBezTo>
                    <a:cubicBezTo>
                      <a:pt x="23" y="6"/>
                      <a:pt x="23" y="6"/>
                      <a:pt x="24" y="6"/>
                    </a:cubicBezTo>
                    <a:cubicBezTo>
                      <a:pt x="24" y="6"/>
                      <a:pt x="24" y="7"/>
                      <a:pt x="25" y="7"/>
                    </a:cubicBezTo>
                    <a:cubicBezTo>
                      <a:pt x="25" y="7"/>
                      <a:pt x="25" y="7"/>
                      <a:pt x="26" y="7"/>
                    </a:cubicBezTo>
                    <a:cubicBezTo>
                      <a:pt x="26" y="7"/>
                      <a:pt x="27" y="7"/>
                      <a:pt x="27" y="7"/>
                    </a:cubicBezTo>
                    <a:cubicBezTo>
                      <a:pt x="27" y="7"/>
                      <a:pt x="27" y="8"/>
                      <a:pt x="27" y="8"/>
                    </a:cubicBezTo>
                    <a:cubicBezTo>
                      <a:pt x="27" y="9"/>
                      <a:pt x="27" y="9"/>
                      <a:pt x="27" y="10"/>
                    </a:cubicBezTo>
                    <a:cubicBezTo>
                      <a:pt x="27" y="10"/>
                      <a:pt x="27" y="10"/>
                      <a:pt x="27" y="11"/>
                    </a:cubicBezTo>
                    <a:cubicBezTo>
                      <a:pt x="27" y="11"/>
                      <a:pt x="27" y="12"/>
                      <a:pt x="27" y="12"/>
                    </a:cubicBezTo>
                    <a:cubicBezTo>
                      <a:pt x="27" y="12"/>
                      <a:pt x="27" y="13"/>
                      <a:pt x="27" y="13"/>
                    </a:cubicBezTo>
                    <a:cubicBezTo>
                      <a:pt x="27" y="14"/>
                      <a:pt x="27" y="14"/>
                      <a:pt x="27" y="14"/>
                    </a:cubicBezTo>
                    <a:cubicBezTo>
                      <a:pt x="27" y="15"/>
                      <a:pt x="27" y="15"/>
                      <a:pt x="27" y="15"/>
                    </a:cubicBezTo>
                    <a:cubicBezTo>
                      <a:pt x="27" y="16"/>
                      <a:pt x="27" y="16"/>
                      <a:pt x="27" y="16"/>
                    </a:cubicBezTo>
                    <a:cubicBezTo>
                      <a:pt x="27" y="16"/>
                      <a:pt x="27" y="17"/>
                      <a:pt x="27" y="18"/>
                    </a:cubicBezTo>
                    <a:cubicBezTo>
                      <a:pt x="27" y="18"/>
                      <a:pt x="27" y="18"/>
                      <a:pt x="27" y="19"/>
                    </a:cubicBezTo>
                    <a:cubicBezTo>
                      <a:pt x="27" y="19"/>
                      <a:pt x="27" y="20"/>
                      <a:pt x="27" y="20"/>
                    </a:cubicBezTo>
                    <a:cubicBezTo>
                      <a:pt x="27" y="20"/>
                      <a:pt x="27" y="21"/>
                      <a:pt x="27" y="21"/>
                    </a:cubicBezTo>
                    <a:cubicBezTo>
                      <a:pt x="27" y="22"/>
                      <a:pt x="26" y="22"/>
                      <a:pt x="26" y="22"/>
                    </a:cubicBezTo>
                    <a:cubicBezTo>
                      <a:pt x="26" y="23"/>
                      <a:pt x="26" y="23"/>
                      <a:pt x="26" y="24"/>
                    </a:cubicBezTo>
                    <a:cubicBezTo>
                      <a:pt x="26" y="24"/>
                      <a:pt x="26" y="24"/>
                      <a:pt x="26" y="25"/>
                    </a:cubicBezTo>
                    <a:cubicBezTo>
                      <a:pt x="26" y="25"/>
                      <a:pt x="26" y="26"/>
                      <a:pt x="26" y="26"/>
                    </a:cubicBezTo>
                    <a:cubicBezTo>
                      <a:pt x="25" y="26"/>
                      <a:pt x="25" y="26"/>
                      <a:pt x="25" y="26"/>
                    </a:cubicBezTo>
                    <a:cubicBezTo>
                      <a:pt x="24" y="26"/>
                      <a:pt x="24" y="26"/>
                      <a:pt x="23" y="26"/>
                    </a:cubicBezTo>
                    <a:cubicBezTo>
                      <a:pt x="23" y="26"/>
                      <a:pt x="23" y="26"/>
                      <a:pt x="22" y="26"/>
                    </a:cubicBezTo>
                    <a:cubicBezTo>
                      <a:pt x="22" y="26"/>
                      <a:pt x="22" y="26"/>
                      <a:pt x="21" y="26"/>
                    </a:cubicBezTo>
                    <a:cubicBezTo>
                      <a:pt x="20" y="26"/>
                      <a:pt x="20" y="26"/>
                      <a:pt x="20" y="26"/>
                    </a:cubicBezTo>
                    <a:cubicBezTo>
                      <a:pt x="19" y="26"/>
                      <a:pt x="19" y="26"/>
                      <a:pt x="19" y="26"/>
                    </a:cubicBezTo>
                    <a:cubicBezTo>
                      <a:pt x="18" y="26"/>
                      <a:pt x="18" y="26"/>
                      <a:pt x="17" y="26"/>
                    </a:cubicBezTo>
                    <a:cubicBezTo>
                      <a:pt x="17" y="26"/>
                      <a:pt x="17" y="26"/>
                      <a:pt x="16" y="26"/>
                    </a:cubicBezTo>
                    <a:cubicBezTo>
                      <a:pt x="16" y="26"/>
                      <a:pt x="16" y="26"/>
                      <a:pt x="15" y="26"/>
                    </a:cubicBezTo>
                    <a:cubicBezTo>
                      <a:pt x="14" y="26"/>
                      <a:pt x="14" y="26"/>
                      <a:pt x="14" y="26"/>
                    </a:cubicBezTo>
                    <a:cubicBezTo>
                      <a:pt x="13" y="26"/>
                      <a:pt x="13" y="26"/>
                      <a:pt x="12" y="26"/>
                    </a:cubicBezTo>
                    <a:cubicBezTo>
                      <a:pt x="12" y="26"/>
                      <a:pt x="12" y="26"/>
                      <a:pt x="11" y="26"/>
                    </a:cubicBezTo>
                    <a:cubicBezTo>
                      <a:pt x="11" y="26"/>
                      <a:pt x="11" y="26"/>
                      <a:pt x="10" y="26"/>
                    </a:cubicBezTo>
                    <a:cubicBezTo>
                      <a:pt x="9" y="26"/>
                      <a:pt x="9" y="26"/>
                      <a:pt x="9" y="26"/>
                    </a:cubicBezTo>
                    <a:cubicBezTo>
                      <a:pt x="8" y="26"/>
                      <a:pt x="8" y="26"/>
                      <a:pt x="8" y="26"/>
                    </a:cubicBezTo>
                    <a:cubicBezTo>
                      <a:pt x="7" y="26"/>
                      <a:pt x="7" y="26"/>
                      <a:pt x="6" y="26"/>
                    </a:cubicBezTo>
                    <a:cubicBezTo>
                      <a:pt x="6" y="26"/>
                      <a:pt x="6" y="26"/>
                      <a:pt x="5" y="26"/>
                    </a:cubicBezTo>
                    <a:cubicBezTo>
                      <a:pt x="5" y="26"/>
                      <a:pt x="5" y="26"/>
                      <a:pt x="4" y="26"/>
                    </a:cubicBezTo>
                    <a:cubicBezTo>
                      <a:pt x="3" y="26"/>
                      <a:pt x="3" y="26"/>
                      <a:pt x="3" y="26"/>
                    </a:cubicBezTo>
                    <a:cubicBezTo>
                      <a:pt x="2" y="26"/>
                      <a:pt x="2" y="26"/>
                      <a:pt x="2" y="26"/>
                    </a:cubicBezTo>
                    <a:cubicBezTo>
                      <a:pt x="1" y="26"/>
                      <a:pt x="1" y="26"/>
                      <a:pt x="1" y="26"/>
                    </a:cubicBezTo>
                    <a:cubicBezTo>
                      <a:pt x="0" y="25"/>
                      <a:pt x="1" y="25"/>
                      <a:pt x="1" y="24"/>
                    </a:cubicBezTo>
                    <a:cubicBezTo>
                      <a:pt x="1" y="24"/>
                      <a:pt x="1" y="24"/>
                      <a:pt x="1" y="23"/>
                    </a:cubicBezTo>
                    <a:cubicBezTo>
                      <a:pt x="1" y="23"/>
                      <a:pt x="1" y="22"/>
                      <a:pt x="1" y="22"/>
                    </a:cubicBezTo>
                    <a:cubicBezTo>
                      <a:pt x="1" y="22"/>
                      <a:pt x="1" y="21"/>
                      <a:pt x="1" y="21"/>
                    </a:cubicBezTo>
                    <a:cubicBezTo>
                      <a:pt x="1" y="20"/>
                      <a:pt x="1" y="20"/>
                      <a:pt x="1" y="19"/>
                    </a:cubicBezTo>
                    <a:cubicBezTo>
                      <a:pt x="1" y="19"/>
                      <a:pt x="1" y="19"/>
                      <a:pt x="1" y="18"/>
                    </a:cubicBezTo>
                    <a:cubicBezTo>
                      <a:pt x="1" y="18"/>
                      <a:pt x="1" y="17"/>
                      <a:pt x="2" y="17"/>
                    </a:cubicBezTo>
                    <a:cubicBezTo>
                      <a:pt x="2" y="17"/>
                      <a:pt x="2" y="16"/>
                      <a:pt x="2" y="16"/>
                    </a:cubicBezTo>
                    <a:cubicBezTo>
                      <a:pt x="2" y="15"/>
                      <a:pt x="2" y="15"/>
                      <a:pt x="2" y="15"/>
                    </a:cubicBezTo>
                    <a:cubicBezTo>
                      <a:pt x="2" y="14"/>
                      <a:pt x="2" y="14"/>
                      <a:pt x="2" y="13"/>
                    </a:cubicBezTo>
                    <a:cubicBezTo>
                      <a:pt x="2" y="13"/>
                      <a:pt x="2" y="13"/>
                      <a:pt x="2" y="12"/>
                    </a:cubicBezTo>
                    <a:cubicBezTo>
                      <a:pt x="2" y="12"/>
                      <a:pt x="2" y="11"/>
                      <a:pt x="2" y="11"/>
                    </a:cubicBezTo>
                    <a:cubicBezTo>
                      <a:pt x="2" y="11"/>
                      <a:pt x="2" y="10"/>
                      <a:pt x="2" y="10"/>
                    </a:cubicBezTo>
                    <a:cubicBezTo>
                      <a:pt x="2" y="10"/>
                      <a:pt x="2" y="9"/>
                      <a:pt x="2" y="9"/>
                    </a:cubicBezTo>
                    <a:cubicBezTo>
                      <a:pt x="2" y="8"/>
                      <a:pt x="2" y="8"/>
                      <a:pt x="2" y="7"/>
                    </a:cubicBezTo>
                    <a:cubicBezTo>
                      <a:pt x="2" y="7"/>
                      <a:pt x="2" y="6"/>
                      <a:pt x="2" y="6"/>
                    </a:cubicBezTo>
                    <a:cubicBezTo>
                      <a:pt x="2" y="6"/>
                      <a:pt x="2" y="5"/>
                      <a:pt x="2" y="5"/>
                    </a:cubicBezTo>
                    <a:cubicBezTo>
                      <a:pt x="2" y="4"/>
                      <a:pt x="2" y="4"/>
                      <a:pt x="2" y="3"/>
                    </a:cubicBezTo>
                    <a:cubicBezTo>
                      <a:pt x="2" y="3"/>
                      <a:pt x="2" y="3"/>
                      <a:pt x="2" y="2"/>
                    </a:cubicBezTo>
                    <a:cubicBezTo>
                      <a:pt x="2" y="2"/>
                      <a:pt x="2" y="1"/>
                      <a:pt x="2" y="1"/>
                    </a:cubicBezTo>
                    <a:cubicBezTo>
                      <a:pt x="2" y="0"/>
                      <a:pt x="2" y="0"/>
                      <a:pt x="2" y="0"/>
                    </a:cubicBezTo>
                    <a:cubicBezTo>
                      <a:pt x="3" y="0"/>
                      <a:pt x="3" y="0"/>
                      <a:pt x="4" y="0"/>
                    </a:cubicBezTo>
                    <a:close/>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6" name="Freeform 402"/>
              <p:cNvSpPr>
                <a:spLocks/>
              </p:cNvSpPr>
              <p:nvPr/>
            </p:nvSpPr>
            <p:spPr bwMode="auto">
              <a:xfrm>
                <a:off x="2336" y="2658"/>
                <a:ext cx="33" cy="24"/>
              </a:xfrm>
              <a:custGeom>
                <a:avLst/>
                <a:gdLst>
                  <a:gd name="T0" fmla="*/ 2 w 23"/>
                  <a:gd name="T1" fmla="*/ 0 h 17"/>
                  <a:gd name="T2" fmla="*/ 3 w 23"/>
                  <a:gd name="T3" fmla="*/ 1 h 17"/>
                  <a:gd name="T4" fmla="*/ 5 w 23"/>
                  <a:gd name="T5" fmla="*/ 1 h 17"/>
                  <a:gd name="T6" fmla="*/ 6 w 23"/>
                  <a:gd name="T7" fmla="*/ 1 h 17"/>
                  <a:gd name="T8" fmla="*/ 7 w 23"/>
                  <a:gd name="T9" fmla="*/ 2 h 17"/>
                  <a:gd name="T10" fmla="*/ 8 w 23"/>
                  <a:gd name="T11" fmla="*/ 2 h 17"/>
                  <a:gd name="T12" fmla="*/ 9 w 23"/>
                  <a:gd name="T13" fmla="*/ 2 h 17"/>
                  <a:gd name="T14" fmla="*/ 11 w 23"/>
                  <a:gd name="T15" fmla="*/ 2 h 17"/>
                  <a:gd name="T16" fmla="*/ 12 w 23"/>
                  <a:gd name="T17" fmla="*/ 3 h 17"/>
                  <a:gd name="T18" fmla="*/ 13 w 23"/>
                  <a:gd name="T19" fmla="*/ 3 h 17"/>
                  <a:gd name="T20" fmla="*/ 14 w 23"/>
                  <a:gd name="T21" fmla="*/ 3 h 17"/>
                  <a:gd name="T22" fmla="*/ 15 w 23"/>
                  <a:gd name="T23" fmla="*/ 3 h 17"/>
                  <a:gd name="T24" fmla="*/ 16 w 23"/>
                  <a:gd name="T25" fmla="*/ 4 h 17"/>
                  <a:gd name="T26" fmla="*/ 18 w 23"/>
                  <a:gd name="T27" fmla="*/ 4 h 17"/>
                  <a:gd name="T28" fmla="*/ 19 w 23"/>
                  <a:gd name="T29" fmla="*/ 4 h 17"/>
                  <a:gd name="T30" fmla="*/ 20 w 23"/>
                  <a:gd name="T31" fmla="*/ 5 h 17"/>
                  <a:gd name="T32" fmla="*/ 21 w 23"/>
                  <a:gd name="T33" fmla="*/ 5 h 17"/>
                  <a:gd name="T34" fmla="*/ 22 w 23"/>
                  <a:gd name="T35" fmla="*/ 5 h 17"/>
                  <a:gd name="T36" fmla="*/ 22 w 23"/>
                  <a:gd name="T37" fmla="*/ 6 h 17"/>
                  <a:gd name="T38" fmla="*/ 22 w 23"/>
                  <a:gd name="T39" fmla="*/ 8 h 17"/>
                  <a:gd name="T40" fmla="*/ 22 w 23"/>
                  <a:gd name="T41" fmla="*/ 9 h 17"/>
                  <a:gd name="T42" fmla="*/ 22 w 23"/>
                  <a:gd name="T43" fmla="*/ 10 h 17"/>
                  <a:gd name="T44" fmla="*/ 22 w 23"/>
                  <a:gd name="T45" fmla="*/ 11 h 17"/>
                  <a:gd name="T46" fmla="*/ 22 w 23"/>
                  <a:gd name="T47" fmla="*/ 12 h 17"/>
                  <a:gd name="T48" fmla="*/ 21 w 23"/>
                  <a:gd name="T49" fmla="*/ 13 h 17"/>
                  <a:gd name="T50" fmla="*/ 20 w 23"/>
                  <a:gd name="T51" fmla="*/ 15 h 17"/>
                  <a:gd name="T52" fmla="*/ 20 w 23"/>
                  <a:gd name="T53" fmla="*/ 16 h 17"/>
                  <a:gd name="T54" fmla="*/ 20 w 23"/>
                  <a:gd name="T55" fmla="*/ 17 h 17"/>
                  <a:gd name="T56" fmla="*/ 19 w 23"/>
                  <a:gd name="T57" fmla="*/ 17 h 17"/>
                  <a:gd name="T58" fmla="*/ 18 w 23"/>
                  <a:gd name="T59" fmla="*/ 17 h 17"/>
                  <a:gd name="T60" fmla="*/ 16 w 23"/>
                  <a:gd name="T61" fmla="*/ 17 h 17"/>
                  <a:gd name="T62" fmla="*/ 15 w 23"/>
                  <a:gd name="T63" fmla="*/ 17 h 17"/>
                  <a:gd name="T64" fmla="*/ 14 w 23"/>
                  <a:gd name="T65" fmla="*/ 17 h 17"/>
                  <a:gd name="T66" fmla="*/ 13 w 23"/>
                  <a:gd name="T67" fmla="*/ 17 h 17"/>
                  <a:gd name="T68" fmla="*/ 11 w 23"/>
                  <a:gd name="T69" fmla="*/ 17 h 17"/>
                  <a:gd name="T70" fmla="*/ 10 w 23"/>
                  <a:gd name="T71" fmla="*/ 17 h 17"/>
                  <a:gd name="T72" fmla="*/ 9 w 23"/>
                  <a:gd name="T73" fmla="*/ 17 h 17"/>
                  <a:gd name="T74" fmla="*/ 8 w 23"/>
                  <a:gd name="T75" fmla="*/ 17 h 17"/>
                  <a:gd name="T76" fmla="*/ 6 w 23"/>
                  <a:gd name="T77" fmla="*/ 17 h 17"/>
                  <a:gd name="T78" fmla="*/ 5 w 23"/>
                  <a:gd name="T79" fmla="*/ 17 h 17"/>
                  <a:gd name="T80" fmla="*/ 4 w 23"/>
                  <a:gd name="T81" fmla="*/ 17 h 17"/>
                  <a:gd name="T82" fmla="*/ 3 w 23"/>
                  <a:gd name="T83" fmla="*/ 17 h 17"/>
                  <a:gd name="T84" fmla="*/ 2 w 23"/>
                  <a:gd name="T85" fmla="*/ 17 h 17"/>
                  <a:gd name="T86" fmla="*/ 1 w 23"/>
                  <a:gd name="T87" fmla="*/ 17 h 17"/>
                  <a:gd name="T88" fmla="*/ 1 w 23"/>
                  <a:gd name="T89" fmla="*/ 15 h 17"/>
                  <a:gd name="T90" fmla="*/ 1 w 23"/>
                  <a:gd name="T91" fmla="*/ 14 h 17"/>
                  <a:gd name="T92" fmla="*/ 1 w 23"/>
                  <a:gd name="T93" fmla="*/ 13 h 17"/>
                  <a:gd name="T94" fmla="*/ 1 w 23"/>
                  <a:gd name="T95" fmla="*/ 12 h 17"/>
                  <a:gd name="T96" fmla="*/ 1 w 23"/>
                  <a:gd name="T97" fmla="*/ 11 h 17"/>
                  <a:gd name="T98" fmla="*/ 1 w 23"/>
                  <a:gd name="T99" fmla="*/ 9 h 17"/>
                  <a:gd name="T100" fmla="*/ 1 w 23"/>
                  <a:gd name="T101" fmla="*/ 8 h 17"/>
                  <a:gd name="T102" fmla="*/ 1 w 23"/>
                  <a:gd name="T103" fmla="*/ 7 h 17"/>
                  <a:gd name="T104" fmla="*/ 1 w 23"/>
                  <a:gd name="T105" fmla="*/ 6 h 17"/>
                  <a:gd name="T106" fmla="*/ 1 w 23"/>
                  <a:gd name="T107" fmla="*/ 5 h 17"/>
                  <a:gd name="T108" fmla="*/ 2 w 23"/>
                  <a:gd name="T109" fmla="*/ 4 h 17"/>
                  <a:gd name="T110" fmla="*/ 2 w 23"/>
                  <a:gd name="T111" fmla="*/ 2 h 17"/>
                  <a:gd name="T112" fmla="*/ 2 w 23"/>
                  <a:gd name="T113" fmla="*/ 1 h 17"/>
                  <a:gd name="T114" fmla="*/ 2 w 23"/>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7">
                    <a:moveTo>
                      <a:pt x="2" y="0"/>
                    </a:moveTo>
                    <a:cubicBezTo>
                      <a:pt x="3" y="0"/>
                      <a:pt x="3" y="0"/>
                      <a:pt x="3" y="1"/>
                    </a:cubicBezTo>
                    <a:cubicBezTo>
                      <a:pt x="4" y="1"/>
                      <a:pt x="4" y="1"/>
                      <a:pt x="5" y="1"/>
                    </a:cubicBezTo>
                    <a:cubicBezTo>
                      <a:pt x="5" y="1"/>
                      <a:pt x="5" y="1"/>
                      <a:pt x="6" y="1"/>
                    </a:cubicBezTo>
                    <a:cubicBezTo>
                      <a:pt x="6" y="1"/>
                      <a:pt x="6" y="1"/>
                      <a:pt x="7" y="2"/>
                    </a:cubicBezTo>
                    <a:cubicBezTo>
                      <a:pt x="8" y="2"/>
                      <a:pt x="8" y="2"/>
                      <a:pt x="8" y="2"/>
                    </a:cubicBezTo>
                    <a:cubicBezTo>
                      <a:pt x="9" y="2"/>
                      <a:pt x="9" y="2"/>
                      <a:pt x="9" y="2"/>
                    </a:cubicBezTo>
                    <a:cubicBezTo>
                      <a:pt x="10" y="2"/>
                      <a:pt x="10" y="2"/>
                      <a:pt x="11" y="2"/>
                    </a:cubicBezTo>
                    <a:cubicBezTo>
                      <a:pt x="11" y="2"/>
                      <a:pt x="11" y="2"/>
                      <a:pt x="12" y="3"/>
                    </a:cubicBezTo>
                    <a:cubicBezTo>
                      <a:pt x="12" y="3"/>
                      <a:pt x="12" y="3"/>
                      <a:pt x="13" y="3"/>
                    </a:cubicBezTo>
                    <a:cubicBezTo>
                      <a:pt x="14" y="3"/>
                      <a:pt x="14" y="3"/>
                      <a:pt x="14" y="3"/>
                    </a:cubicBezTo>
                    <a:cubicBezTo>
                      <a:pt x="15" y="3"/>
                      <a:pt x="15" y="3"/>
                      <a:pt x="15" y="3"/>
                    </a:cubicBezTo>
                    <a:cubicBezTo>
                      <a:pt x="16" y="4"/>
                      <a:pt x="16" y="4"/>
                      <a:pt x="16" y="4"/>
                    </a:cubicBezTo>
                    <a:cubicBezTo>
                      <a:pt x="17" y="4"/>
                      <a:pt x="17" y="4"/>
                      <a:pt x="18" y="4"/>
                    </a:cubicBezTo>
                    <a:cubicBezTo>
                      <a:pt x="18" y="4"/>
                      <a:pt x="18" y="4"/>
                      <a:pt x="19" y="4"/>
                    </a:cubicBezTo>
                    <a:cubicBezTo>
                      <a:pt x="19" y="5"/>
                      <a:pt x="19" y="4"/>
                      <a:pt x="20" y="5"/>
                    </a:cubicBezTo>
                    <a:cubicBezTo>
                      <a:pt x="21" y="5"/>
                      <a:pt x="21" y="5"/>
                      <a:pt x="21" y="5"/>
                    </a:cubicBezTo>
                    <a:cubicBezTo>
                      <a:pt x="22" y="5"/>
                      <a:pt x="22" y="5"/>
                      <a:pt x="22" y="5"/>
                    </a:cubicBezTo>
                    <a:cubicBezTo>
                      <a:pt x="23" y="6"/>
                      <a:pt x="22" y="6"/>
                      <a:pt x="22" y="6"/>
                    </a:cubicBezTo>
                    <a:cubicBezTo>
                      <a:pt x="22" y="7"/>
                      <a:pt x="22" y="7"/>
                      <a:pt x="22" y="8"/>
                    </a:cubicBezTo>
                    <a:cubicBezTo>
                      <a:pt x="22" y="8"/>
                      <a:pt x="22" y="8"/>
                      <a:pt x="22" y="9"/>
                    </a:cubicBezTo>
                    <a:cubicBezTo>
                      <a:pt x="22" y="9"/>
                      <a:pt x="22" y="10"/>
                      <a:pt x="22" y="10"/>
                    </a:cubicBezTo>
                    <a:cubicBezTo>
                      <a:pt x="22" y="10"/>
                      <a:pt x="22" y="11"/>
                      <a:pt x="22" y="11"/>
                    </a:cubicBezTo>
                    <a:cubicBezTo>
                      <a:pt x="22" y="12"/>
                      <a:pt x="22" y="12"/>
                      <a:pt x="22" y="12"/>
                    </a:cubicBezTo>
                    <a:cubicBezTo>
                      <a:pt x="21" y="13"/>
                      <a:pt x="21" y="13"/>
                      <a:pt x="21" y="13"/>
                    </a:cubicBezTo>
                    <a:cubicBezTo>
                      <a:pt x="21" y="14"/>
                      <a:pt x="21" y="14"/>
                      <a:pt x="20" y="15"/>
                    </a:cubicBezTo>
                    <a:cubicBezTo>
                      <a:pt x="20" y="15"/>
                      <a:pt x="20" y="15"/>
                      <a:pt x="20" y="16"/>
                    </a:cubicBezTo>
                    <a:cubicBezTo>
                      <a:pt x="20" y="16"/>
                      <a:pt x="20" y="16"/>
                      <a:pt x="20" y="17"/>
                    </a:cubicBezTo>
                    <a:cubicBezTo>
                      <a:pt x="19" y="17"/>
                      <a:pt x="19" y="16"/>
                      <a:pt x="19" y="17"/>
                    </a:cubicBezTo>
                    <a:cubicBezTo>
                      <a:pt x="18" y="17"/>
                      <a:pt x="18" y="17"/>
                      <a:pt x="18" y="17"/>
                    </a:cubicBezTo>
                    <a:cubicBezTo>
                      <a:pt x="17" y="17"/>
                      <a:pt x="17" y="17"/>
                      <a:pt x="16" y="17"/>
                    </a:cubicBezTo>
                    <a:cubicBezTo>
                      <a:pt x="16" y="17"/>
                      <a:pt x="16" y="17"/>
                      <a:pt x="15" y="17"/>
                    </a:cubicBezTo>
                    <a:cubicBezTo>
                      <a:pt x="14" y="17"/>
                      <a:pt x="14" y="17"/>
                      <a:pt x="14" y="17"/>
                    </a:cubicBezTo>
                    <a:cubicBezTo>
                      <a:pt x="13" y="17"/>
                      <a:pt x="13" y="17"/>
                      <a:pt x="13" y="17"/>
                    </a:cubicBezTo>
                    <a:cubicBezTo>
                      <a:pt x="12" y="17"/>
                      <a:pt x="12" y="17"/>
                      <a:pt x="11" y="17"/>
                    </a:cubicBezTo>
                    <a:cubicBezTo>
                      <a:pt x="11" y="17"/>
                      <a:pt x="11" y="17"/>
                      <a:pt x="10" y="17"/>
                    </a:cubicBezTo>
                    <a:cubicBezTo>
                      <a:pt x="10" y="17"/>
                      <a:pt x="10" y="17"/>
                      <a:pt x="9" y="17"/>
                    </a:cubicBezTo>
                    <a:cubicBezTo>
                      <a:pt x="8" y="17"/>
                      <a:pt x="8" y="17"/>
                      <a:pt x="8" y="17"/>
                    </a:cubicBezTo>
                    <a:cubicBezTo>
                      <a:pt x="7" y="17"/>
                      <a:pt x="7" y="17"/>
                      <a:pt x="6" y="17"/>
                    </a:cubicBezTo>
                    <a:cubicBezTo>
                      <a:pt x="6" y="17"/>
                      <a:pt x="6" y="17"/>
                      <a:pt x="5" y="17"/>
                    </a:cubicBezTo>
                    <a:cubicBezTo>
                      <a:pt x="5" y="17"/>
                      <a:pt x="5" y="17"/>
                      <a:pt x="4" y="17"/>
                    </a:cubicBezTo>
                    <a:cubicBezTo>
                      <a:pt x="3" y="17"/>
                      <a:pt x="3" y="17"/>
                      <a:pt x="3" y="17"/>
                    </a:cubicBezTo>
                    <a:cubicBezTo>
                      <a:pt x="2" y="17"/>
                      <a:pt x="2" y="17"/>
                      <a:pt x="2" y="17"/>
                    </a:cubicBezTo>
                    <a:cubicBezTo>
                      <a:pt x="1" y="17"/>
                      <a:pt x="1" y="17"/>
                      <a:pt x="1" y="17"/>
                    </a:cubicBezTo>
                    <a:cubicBezTo>
                      <a:pt x="0" y="16"/>
                      <a:pt x="1" y="16"/>
                      <a:pt x="1" y="15"/>
                    </a:cubicBezTo>
                    <a:cubicBezTo>
                      <a:pt x="1" y="15"/>
                      <a:pt x="1" y="15"/>
                      <a:pt x="1" y="14"/>
                    </a:cubicBezTo>
                    <a:cubicBezTo>
                      <a:pt x="1" y="14"/>
                      <a:pt x="1" y="13"/>
                      <a:pt x="1" y="13"/>
                    </a:cubicBezTo>
                    <a:cubicBezTo>
                      <a:pt x="1" y="13"/>
                      <a:pt x="1" y="12"/>
                      <a:pt x="1" y="12"/>
                    </a:cubicBezTo>
                    <a:cubicBezTo>
                      <a:pt x="1" y="11"/>
                      <a:pt x="1" y="11"/>
                      <a:pt x="1" y="11"/>
                    </a:cubicBezTo>
                    <a:cubicBezTo>
                      <a:pt x="1" y="10"/>
                      <a:pt x="1" y="10"/>
                      <a:pt x="1" y="9"/>
                    </a:cubicBezTo>
                    <a:cubicBezTo>
                      <a:pt x="1" y="9"/>
                      <a:pt x="1" y="9"/>
                      <a:pt x="1" y="8"/>
                    </a:cubicBezTo>
                    <a:cubicBezTo>
                      <a:pt x="1" y="8"/>
                      <a:pt x="1" y="7"/>
                      <a:pt x="1" y="7"/>
                    </a:cubicBezTo>
                    <a:cubicBezTo>
                      <a:pt x="1" y="6"/>
                      <a:pt x="1" y="6"/>
                      <a:pt x="1" y="6"/>
                    </a:cubicBezTo>
                    <a:cubicBezTo>
                      <a:pt x="1" y="6"/>
                      <a:pt x="1" y="5"/>
                      <a:pt x="1" y="5"/>
                    </a:cubicBezTo>
                    <a:cubicBezTo>
                      <a:pt x="1" y="4"/>
                      <a:pt x="2" y="4"/>
                      <a:pt x="2" y="4"/>
                    </a:cubicBezTo>
                    <a:cubicBezTo>
                      <a:pt x="2" y="3"/>
                      <a:pt x="2" y="3"/>
                      <a:pt x="2" y="2"/>
                    </a:cubicBezTo>
                    <a:cubicBezTo>
                      <a:pt x="2" y="2"/>
                      <a:pt x="2" y="2"/>
                      <a:pt x="2" y="1"/>
                    </a:cubicBezTo>
                    <a:cubicBezTo>
                      <a:pt x="2" y="1"/>
                      <a:pt x="2" y="0"/>
                      <a:pt x="2" y="0"/>
                    </a:cubicBezTo>
                    <a:close/>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7" name="Freeform 403"/>
              <p:cNvSpPr>
                <a:spLocks/>
              </p:cNvSpPr>
              <p:nvPr/>
            </p:nvSpPr>
            <p:spPr bwMode="auto">
              <a:xfrm>
                <a:off x="2308" y="2661"/>
                <a:ext cx="17" cy="15"/>
              </a:xfrm>
              <a:custGeom>
                <a:avLst/>
                <a:gdLst>
                  <a:gd name="T0" fmla="*/ 2 w 12"/>
                  <a:gd name="T1" fmla="*/ 0 h 11"/>
                  <a:gd name="T2" fmla="*/ 3 w 12"/>
                  <a:gd name="T3" fmla="*/ 0 h 11"/>
                  <a:gd name="T4" fmla="*/ 5 w 12"/>
                  <a:gd name="T5" fmla="*/ 1 h 11"/>
                  <a:gd name="T6" fmla="*/ 6 w 12"/>
                  <a:gd name="T7" fmla="*/ 1 h 11"/>
                  <a:gd name="T8" fmla="*/ 7 w 12"/>
                  <a:gd name="T9" fmla="*/ 1 h 11"/>
                  <a:gd name="T10" fmla="*/ 8 w 12"/>
                  <a:gd name="T11" fmla="*/ 1 h 11"/>
                  <a:gd name="T12" fmla="*/ 9 w 12"/>
                  <a:gd name="T13" fmla="*/ 1 h 11"/>
                  <a:gd name="T14" fmla="*/ 10 w 12"/>
                  <a:gd name="T15" fmla="*/ 2 h 11"/>
                  <a:gd name="T16" fmla="*/ 12 w 12"/>
                  <a:gd name="T17" fmla="*/ 2 h 11"/>
                  <a:gd name="T18" fmla="*/ 11 w 12"/>
                  <a:gd name="T19" fmla="*/ 3 h 11"/>
                  <a:gd name="T20" fmla="*/ 11 w 12"/>
                  <a:gd name="T21" fmla="*/ 4 h 11"/>
                  <a:gd name="T22" fmla="*/ 11 w 12"/>
                  <a:gd name="T23" fmla="*/ 6 h 11"/>
                  <a:gd name="T24" fmla="*/ 11 w 12"/>
                  <a:gd name="T25" fmla="*/ 7 h 11"/>
                  <a:gd name="T26" fmla="*/ 11 w 12"/>
                  <a:gd name="T27" fmla="*/ 8 h 11"/>
                  <a:gd name="T28" fmla="*/ 11 w 12"/>
                  <a:gd name="T29" fmla="*/ 9 h 11"/>
                  <a:gd name="T30" fmla="*/ 10 w 12"/>
                  <a:gd name="T31" fmla="*/ 10 h 11"/>
                  <a:gd name="T32" fmla="*/ 9 w 12"/>
                  <a:gd name="T33" fmla="*/ 10 h 11"/>
                  <a:gd name="T34" fmla="*/ 8 w 12"/>
                  <a:gd name="T35" fmla="*/ 10 h 11"/>
                  <a:gd name="T36" fmla="*/ 7 w 12"/>
                  <a:gd name="T37" fmla="*/ 10 h 11"/>
                  <a:gd name="T38" fmla="*/ 5 w 12"/>
                  <a:gd name="T39" fmla="*/ 10 h 11"/>
                  <a:gd name="T40" fmla="*/ 4 w 12"/>
                  <a:gd name="T41" fmla="*/ 10 h 11"/>
                  <a:gd name="T42" fmla="*/ 3 w 12"/>
                  <a:gd name="T43" fmla="*/ 10 h 11"/>
                  <a:gd name="T44" fmla="*/ 2 w 12"/>
                  <a:gd name="T45" fmla="*/ 10 h 11"/>
                  <a:gd name="T46" fmla="*/ 1 w 12"/>
                  <a:gd name="T47" fmla="*/ 10 h 11"/>
                  <a:gd name="T48" fmla="*/ 1 w 12"/>
                  <a:gd name="T49" fmla="*/ 9 h 11"/>
                  <a:gd name="T50" fmla="*/ 1 w 12"/>
                  <a:gd name="T51" fmla="*/ 7 h 11"/>
                  <a:gd name="T52" fmla="*/ 1 w 12"/>
                  <a:gd name="T53" fmla="*/ 6 h 11"/>
                  <a:gd name="T54" fmla="*/ 1 w 12"/>
                  <a:gd name="T55" fmla="*/ 5 h 11"/>
                  <a:gd name="T56" fmla="*/ 1 w 12"/>
                  <a:gd name="T57" fmla="*/ 4 h 11"/>
                  <a:gd name="T58" fmla="*/ 1 w 12"/>
                  <a:gd name="T59" fmla="*/ 3 h 11"/>
                  <a:gd name="T60" fmla="*/ 2 w 12"/>
                  <a:gd name="T61" fmla="*/ 1 h 11"/>
                  <a:gd name="T62" fmla="*/ 2 w 12"/>
                  <a:gd name="T6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1">
                    <a:moveTo>
                      <a:pt x="2" y="0"/>
                    </a:moveTo>
                    <a:cubicBezTo>
                      <a:pt x="3" y="0"/>
                      <a:pt x="3" y="0"/>
                      <a:pt x="3" y="0"/>
                    </a:cubicBezTo>
                    <a:cubicBezTo>
                      <a:pt x="4" y="0"/>
                      <a:pt x="4" y="1"/>
                      <a:pt x="5" y="1"/>
                    </a:cubicBezTo>
                    <a:cubicBezTo>
                      <a:pt x="5" y="1"/>
                      <a:pt x="5" y="1"/>
                      <a:pt x="6" y="1"/>
                    </a:cubicBezTo>
                    <a:cubicBezTo>
                      <a:pt x="6" y="1"/>
                      <a:pt x="6" y="1"/>
                      <a:pt x="7" y="1"/>
                    </a:cubicBezTo>
                    <a:cubicBezTo>
                      <a:pt x="8" y="1"/>
                      <a:pt x="8" y="1"/>
                      <a:pt x="8" y="1"/>
                    </a:cubicBezTo>
                    <a:cubicBezTo>
                      <a:pt x="9" y="1"/>
                      <a:pt x="9" y="1"/>
                      <a:pt x="9" y="1"/>
                    </a:cubicBezTo>
                    <a:cubicBezTo>
                      <a:pt x="10" y="2"/>
                      <a:pt x="10" y="2"/>
                      <a:pt x="10" y="2"/>
                    </a:cubicBezTo>
                    <a:cubicBezTo>
                      <a:pt x="11" y="2"/>
                      <a:pt x="11" y="1"/>
                      <a:pt x="12" y="2"/>
                    </a:cubicBezTo>
                    <a:cubicBezTo>
                      <a:pt x="12" y="2"/>
                      <a:pt x="12" y="2"/>
                      <a:pt x="11" y="3"/>
                    </a:cubicBezTo>
                    <a:cubicBezTo>
                      <a:pt x="11" y="4"/>
                      <a:pt x="11" y="4"/>
                      <a:pt x="11" y="4"/>
                    </a:cubicBezTo>
                    <a:cubicBezTo>
                      <a:pt x="11" y="5"/>
                      <a:pt x="11" y="5"/>
                      <a:pt x="11" y="6"/>
                    </a:cubicBezTo>
                    <a:cubicBezTo>
                      <a:pt x="11" y="6"/>
                      <a:pt x="11" y="6"/>
                      <a:pt x="11" y="7"/>
                    </a:cubicBezTo>
                    <a:cubicBezTo>
                      <a:pt x="11" y="7"/>
                      <a:pt x="11" y="7"/>
                      <a:pt x="11" y="8"/>
                    </a:cubicBezTo>
                    <a:cubicBezTo>
                      <a:pt x="11" y="9"/>
                      <a:pt x="11" y="9"/>
                      <a:pt x="11" y="9"/>
                    </a:cubicBezTo>
                    <a:cubicBezTo>
                      <a:pt x="10" y="10"/>
                      <a:pt x="11" y="10"/>
                      <a:pt x="10" y="10"/>
                    </a:cubicBezTo>
                    <a:cubicBezTo>
                      <a:pt x="10" y="11"/>
                      <a:pt x="10" y="10"/>
                      <a:pt x="9" y="10"/>
                    </a:cubicBezTo>
                    <a:cubicBezTo>
                      <a:pt x="9" y="10"/>
                      <a:pt x="9" y="10"/>
                      <a:pt x="8" y="10"/>
                    </a:cubicBezTo>
                    <a:cubicBezTo>
                      <a:pt x="7" y="10"/>
                      <a:pt x="7" y="10"/>
                      <a:pt x="7" y="10"/>
                    </a:cubicBezTo>
                    <a:cubicBezTo>
                      <a:pt x="6" y="10"/>
                      <a:pt x="6" y="10"/>
                      <a:pt x="5" y="10"/>
                    </a:cubicBezTo>
                    <a:cubicBezTo>
                      <a:pt x="5" y="10"/>
                      <a:pt x="5" y="10"/>
                      <a:pt x="4" y="10"/>
                    </a:cubicBezTo>
                    <a:cubicBezTo>
                      <a:pt x="4" y="10"/>
                      <a:pt x="4" y="10"/>
                      <a:pt x="3" y="10"/>
                    </a:cubicBezTo>
                    <a:cubicBezTo>
                      <a:pt x="2" y="10"/>
                      <a:pt x="2" y="10"/>
                      <a:pt x="2" y="10"/>
                    </a:cubicBezTo>
                    <a:cubicBezTo>
                      <a:pt x="1" y="10"/>
                      <a:pt x="1" y="10"/>
                      <a:pt x="1" y="10"/>
                    </a:cubicBezTo>
                    <a:cubicBezTo>
                      <a:pt x="0" y="10"/>
                      <a:pt x="1" y="9"/>
                      <a:pt x="1" y="9"/>
                    </a:cubicBezTo>
                    <a:cubicBezTo>
                      <a:pt x="1" y="8"/>
                      <a:pt x="1" y="8"/>
                      <a:pt x="1" y="7"/>
                    </a:cubicBezTo>
                    <a:cubicBezTo>
                      <a:pt x="1" y="7"/>
                      <a:pt x="1" y="7"/>
                      <a:pt x="1" y="6"/>
                    </a:cubicBezTo>
                    <a:cubicBezTo>
                      <a:pt x="1" y="6"/>
                      <a:pt x="1" y="6"/>
                      <a:pt x="1" y="5"/>
                    </a:cubicBezTo>
                    <a:cubicBezTo>
                      <a:pt x="1" y="4"/>
                      <a:pt x="1" y="4"/>
                      <a:pt x="1" y="4"/>
                    </a:cubicBezTo>
                    <a:cubicBezTo>
                      <a:pt x="1" y="3"/>
                      <a:pt x="1" y="3"/>
                      <a:pt x="1" y="3"/>
                    </a:cubicBezTo>
                    <a:cubicBezTo>
                      <a:pt x="1" y="2"/>
                      <a:pt x="1" y="2"/>
                      <a:pt x="2" y="1"/>
                    </a:cubicBezTo>
                    <a:cubicBezTo>
                      <a:pt x="2" y="1"/>
                      <a:pt x="1" y="0"/>
                      <a:pt x="2" y="0"/>
                    </a:cubicBezTo>
                    <a:close/>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8" name="Freeform 404"/>
              <p:cNvSpPr>
                <a:spLocks/>
              </p:cNvSpPr>
              <p:nvPr/>
            </p:nvSpPr>
            <p:spPr bwMode="auto">
              <a:xfrm>
                <a:off x="2474" y="2644"/>
                <a:ext cx="62" cy="89"/>
              </a:xfrm>
              <a:custGeom>
                <a:avLst/>
                <a:gdLst>
                  <a:gd name="T0" fmla="*/ 0 w 44"/>
                  <a:gd name="T1" fmla="*/ 51 h 63"/>
                  <a:gd name="T2" fmla="*/ 1 w 44"/>
                  <a:gd name="T3" fmla="*/ 48 h 63"/>
                  <a:gd name="T4" fmla="*/ 1 w 44"/>
                  <a:gd name="T5" fmla="*/ 44 h 63"/>
                  <a:gd name="T6" fmla="*/ 1 w 44"/>
                  <a:gd name="T7" fmla="*/ 40 h 63"/>
                  <a:gd name="T8" fmla="*/ 2 w 44"/>
                  <a:gd name="T9" fmla="*/ 37 h 63"/>
                  <a:gd name="T10" fmla="*/ 2 w 44"/>
                  <a:gd name="T11" fmla="*/ 33 h 63"/>
                  <a:gd name="T12" fmla="*/ 3 w 44"/>
                  <a:gd name="T13" fmla="*/ 30 h 63"/>
                  <a:gd name="T14" fmla="*/ 3 w 44"/>
                  <a:gd name="T15" fmla="*/ 26 h 63"/>
                  <a:gd name="T16" fmla="*/ 4 w 44"/>
                  <a:gd name="T17" fmla="*/ 23 h 63"/>
                  <a:gd name="T18" fmla="*/ 4 w 44"/>
                  <a:gd name="T19" fmla="*/ 19 h 63"/>
                  <a:gd name="T20" fmla="*/ 5 w 44"/>
                  <a:gd name="T21" fmla="*/ 16 h 63"/>
                  <a:gd name="T22" fmla="*/ 6 w 44"/>
                  <a:gd name="T23" fmla="*/ 13 h 63"/>
                  <a:gd name="T24" fmla="*/ 7 w 44"/>
                  <a:gd name="T25" fmla="*/ 9 h 63"/>
                  <a:gd name="T26" fmla="*/ 9 w 44"/>
                  <a:gd name="T27" fmla="*/ 6 h 63"/>
                  <a:gd name="T28" fmla="*/ 11 w 44"/>
                  <a:gd name="T29" fmla="*/ 4 h 63"/>
                  <a:gd name="T30" fmla="*/ 15 w 44"/>
                  <a:gd name="T31" fmla="*/ 3 h 63"/>
                  <a:gd name="T32" fmla="*/ 18 w 44"/>
                  <a:gd name="T33" fmla="*/ 2 h 63"/>
                  <a:gd name="T34" fmla="*/ 22 w 44"/>
                  <a:gd name="T35" fmla="*/ 2 h 63"/>
                  <a:gd name="T36" fmla="*/ 25 w 44"/>
                  <a:gd name="T37" fmla="*/ 1 h 63"/>
                  <a:gd name="T38" fmla="*/ 29 w 44"/>
                  <a:gd name="T39" fmla="*/ 1 h 63"/>
                  <a:gd name="T40" fmla="*/ 33 w 44"/>
                  <a:gd name="T41" fmla="*/ 1 h 63"/>
                  <a:gd name="T42" fmla="*/ 36 w 44"/>
                  <a:gd name="T43" fmla="*/ 1 h 63"/>
                  <a:gd name="T44" fmla="*/ 39 w 44"/>
                  <a:gd name="T45" fmla="*/ 0 h 63"/>
                  <a:gd name="T46" fmla="*/ 43 w 44"/>
                  <a:gd name="T47" fmla="*/ 0 h 63"/>
                  <a:gd name="T48" fmla="*/ 43 w 44"/>
                  <a:gd name="T49" fmla="*/ 3 h 63"/>
                  <a:gd name="T50" fmla="*/ 43 w 44"/>
                  <a:gd name="T51" fmla="*/ 6 h 63"/>
                  <a:gd name="T52" fmla="*/ 42 w 44"/>
                  <a:gd name="T53" fmla="*/ 10 h 63"/>
                  <a:gd name="T54" fmla="*/ 42 w 44"/>
                  <a:gd name="T55" fmla="*/ 13 h 63"/>
                  <a:gd name="T56" fmla="*/ 41 w 44"/>
                  <a:gd name="T57" fmla="*/ 17 h 63"/>
                  <a:gd name="T58" fmla="*/ 40 w 44"/>
                  <a:gd name="T59" fmla="*/ 20 h 63"/>
                  <a:gd name="T60" fmla="*/ 39 w 44"/>
                  <a:gd name="T61" fmla="*/ 24 h 63"/>
                  <a:gd name="T62" fmla="*/ 39 w 44"/>
                  <a:gd name="T63" fmla="*/ 28 h 63"/>
                  <a:gd name="T64" fmla="*/ 38 w 44"/>
                  <a:gd name="T65" fmla="*/ 31 h 63"/>
                  <a:gd name="T66" fmla="*/ 38 w 44"/>
                  <a:gd name="T67" fmla="*/ 35 h 63"/>
                  <a:gd name="T68" fmla="*/ 37 w 44"/>
                  <a:gd name="T69" fmla="*/ 38 h 63"/>
                  <a:gd name="T70" fmla="*/ 36 w 44"/>
                  <a:gd name="T71" fmla="*/ 42 h 63"/>
                  <a:gd name="T72" fmla="*/ 36 w 44"/>
                  <a:gd name="T73" fmla="*/ 45 h 63"/>
                  <a:gd name="T74" fmla="*/ 35 w 44"/>
                  <a:gd name="T75" fmla="*/ 49 h 63"/>
                  <a:gd name="T76" fmla="*/ 34 w 44"/>
                  <a:gd name="T77" fmla="*/ 52 h 63"/>
                  <a:gd name="T78" fmla="*/ 34 w 44"/>
                  <a:gd name="T79" fmla="*/ 56 h 63"/>
                  <a:gd name="T80" fmla="*/ 33 w 44"/>
                  <a:gd name="T81" fmla="*/ 59 h 63"/>
                  <a:gd name="T82" fmla="*/ 32 w 44"/>
                  <a:gd name="T83" fmla="*/ 62 h 63"/>
                  <a:gd name="T84" fmla="*/ 30 w 44"/>
                  <a:gd name="T85" fmla="*/ 62 h 63"/>
                  <a:gd name="T86" fmla="*/ 27 w 44"/>
                  <a:gd name="T87" fmla="*/ 61 h 63"/>
                  <a:gd name="T88" fmla="*/ 23 w 44"/>
                  <a:gd name="T89" fmla="*/ 61 h 63"/>
                  <a:gd name="T90" fmla="*/ 19 w 44"/>
                  <a:gd name="T91" fmla="*/ 59 h 63"/>
                  <a:gd name="T92" fmla="*/ 16 w 44"/>
                  <a:gd name="T93" fmla="*/ 58 h 63"/>
                  <a:gd name="T94" fmla="*/ 13 w 44"/>
                  <a:gd name="T95" fmla="*/ 57 h 63"/>
                  <a:gd name="T96" fmla="*/ 9 w 44"/>
                  <a:gd name="T97" fmla="*/ 56 h 63"/>
                  <a:gd name="T98" fmla="*/ 6 w 44"/>
                  <a:gd name="T99" fmla="*/ 55 h 63"/>
                  <a:gd name="T100" fmla="*/ 3 w 44"/>
                  <a:gd name="T101"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63">
                    <a:moveTo>
                      <a:pt x="1" y="53"/>
                    </a:moveTo>
                    <a:cubicBezTo>
                      <a:pt x="0" y="53"/>
                      <a:pt x="1" y="53"/>
                      <a:pt x="1" y="52"/>
                    </a:cubicBezTo>
                    <a:cubicBezTo>
                      <a:pt x="1" y="52"/>
                      <a:pt x="0" y="52"/>
                      <a:pt x="0" y="51"/>
                    </a:cubicBezTo>
                    <a:cubicBezTo>
                      <a:pt x="0" y="51"/>
                      <a:pt x="1" y="50"/>
                      <a:pt x="1" y="50"/>
                    </a:cubicBezTo>
                    <a:cubicBezTo>
                      <a:pt x="1" y="50"/>
                      <a:pt x="1" y="49"/>
                      <a:pt x="1" y="49"/>
                    </a:cubicBezTo>
                    <a:cubicBezTo>
                      <a:pt x="1" y="48"/>
                      <a:pt x="1" y="48"/>
                      <a:pt x="1" y="48"/>
                    </a:cubicBezTo>
                    <a:cubicBezTo>
                      <a:pt x="1" y="47"/>
                      <a:pt x="1" y="47"/>
                      <a:pt x="1" y="46"/>
                    </a:cubicBezTo>
                    <a:cubicBezTo>
                      <a:pt x="1" y="46"/>
                      <a:pt x="1" y="46"/>
                      <a:pt x="1" y="45"/>
                    </a:cubicBezTo>
                    <a:cubicBezTo>
                      <a:pt x="1" y="45"/>
                      <a:pt x="1" y="44"/>
                      <a:pt x="1" y="44"/>
                    </a:cubicBezTo>
                    <a:cubicBezTo>
                      <a:pt x="1" y="44"/>
                      <a:pt x="1" y="43"/>
                      <a:pt x="1" y="43"/>
                    </a:cubicBezTo>
                    <a:cubicBezTo>
                      <a:pt x="1" y="42"/>
                      <a:pt x="1" y="42"/>
                      <a:pt x="1" y="42"/>
                    </a:cubicBezTo>
                    <a:cubicBezTo>
                      <a:pt x="1" y="41"/>
                      <a:pt x="1" y="41"/>
                      <a:pt x="1" y="40"/>
                    </a:cubicBezTo>
                    <a:cubicBezTo>
                      <a:pt x="1" y="40"/>
                      <a:pt x="2" y="40"/>
                      <a:pt x="2" y="39"/>
                    </a:cubicBezTo>
                    <a:cubicBezTo>
                      <a:pt x="2" y="39"/>
                      <a:pt x="2" y="39"/>
                      <a:pt x="2" y="38"/>
                    </a:cubicBezTo>
                    <a:cubicBezTo>
                      <a:pt x="2" y="38"/>
                      <a:pt x="2" y="37"/>
                      <a:pt x="2" y="37"/>
                    </a:cubicBezTo>
                    <a:cubicBezTo>
                      <a:pt x="2" y="36"/>
                      <a:pt x="2" y="36"/>
                      <a:pt x="2" y="36"/>
                    </a:cubicBezTo>
                    <a:cubicBezTo>
                      <a:pt x="2" y="35"/>
                      <a:pt x="2" y="35"/>
                      <a:pt x="2" y="35"/>
                    </a:cubicBezTo>
                    <a:cubicBezTo>
                      <a:pt x="2" y="34"/>
                      <a:pt x="2" y="34"/>
                      <a:pt x="2" y="33"/>
                    </a:cubicBezTo>
                    <a:cubicBezTo>
                      <a:pt x="2" y="33"/>
                      <a:pt x="2" y="32"/>
                      <a:pt x="2" y="32"/>
                    </a:cubicBezTo>
                    <a:cubicBezTo>
                      <a:pt x="2" y="32"/>
                      <a:pt x="2" y="31"/>
                      <a:pt x="3" y="31"/>
                    </a:cubicBezTo>
                    <a:cubicBezTo>
                      <a:pt x="3" y="30"/>
                      <a:pt x="3" y="30"/>
                      <a:pt x="3" y="30"/>
                    </a:cubicBezTo>
                    <a:cubicBezTo>
                      <a:pt x="3" y="29"/>
                      <a:pt x="3" y="29"/>
                      <a:pt x="3" y="29"/>
                    </a:cubicBezTo>
                    <a:cubicBezTo>
                      <a:pt x="3" y="28"/>
                      <a:pt x="3" y="28"/>
                      <a:pt x="3" y="27"/>
                    </a:cubicBezTo>
                    <a:cubicBezTo>
                      <a:pt x="3" y="27"/>
                      <a:pt x="3" y="27"/>
                      <a:pt x="3" y="26"/>
                    </a:cubicBezTo>
                    <a:cubicBezTo>
                      <a:pt x="3" y="26"/>
                      <a:pt x="3" y="25"/>
                      <a:pt x="3" y="25"/>
                    </a:cubicBezTo>
                    <a:cubicBezTo>
                      <a:pt x="3" y="25"/>
                      <a:pt x="4" y="24"/>
                      <a:pt x="4" y="24"/>
                    </a:cubicBezTo>
                    <a:cubicBezTo>
                      <a:pt x="4" y="23"/>
                      <a:pt x="4" y="23"/>
                      <a:pt x="4" y="23"/>
                    </a:cubicBezTo>
                    <a:cubicBezTo>
                      <a:pt x="4" y="22"/>
                      <a:pt x="4" y="22"/>
                      <a:pt x="4" y="22"/>
                    </a:cubicBezTo>
                    <a:cubicBezTo>
                      <a:pt x="4" y="21"/>
                      <a:pt x="4" y="21"/>
                      <a:pt x="4" y="20"/>
                    </a:cubicBezTo>
                    <a:cubicBezTo>
                      <a:pt x="4" y="20"/>
                      <a:pt x="4" y="19"/>
                      <a:pt x="4" y="19"/>
                    </a:cubicBezTo>
                    <a:cubicBezTo>
                      <a:pt x="4" y="19"/>
                      <a:pt x="5" y="18"/>
                      <a:pt x="5" y="18"/>
                    </a:cubicBezTo>
                    <a:cubicBezTo>
                      <a:pt x="5" y="18"/>
                      <a:pt x="5" y="17"/>
                      <a:pt x="5" y="17"/>
                    </a:cubicBezTo>
                    <a:cubicBezTo>
                      <a:pt x="5" y="17"/>
                      <a:pt x="5" y="16"/>
                      <a:pt x="5" y="16"/>
                    </a:cubicBezTo>
                    <a:cubicBezTo>
                      <a:pt x="5" y="15"/>
                      <a:pt x="5" y="15"/>
                      <a:pt x="5" y="15"/>
                    </a:cubicBezTo>
                    <a:cubicBezTo>
                      <a:pt x="5" y="14"/>
                      <a:pt x="6" y="14"/>
                      <a:pt x="6" y="14"/>
                    </a:cubicBezTo>
                    <a:cubicBezTo>
                      <a:pt x="6" y="13"/>
                      <a:pt x="6" y="13"/>
                      <a:pt x="6" y="13"/>
                    </a:cubicBezTo>
                    <a:cubicBezTo>
                      <a:pt x="6" y="12"/>
                      <a:pt x="6" y="12"/>
                      <a:pt x="6" y="11"/>
                    </a:cubicBezTo>
                    <a:cubicBezTo>
                      <a:pt x="7" y="11"/>
                      <a:pt x="7" y="11"/>
                      <a:pt x="7" y="10"/>
                    </a:cubicBezTo>
                    <a:cubicBezTo>
                      <a:pt x="7" y="10"/>
                      <a:pt x="7" y="9"/>
                      <a:pt x="7" y="9"/>
                    </a:cubicBezTo>
                    <a:cubicBezTo>
                      <a:pt x="7" y="9"/>
                      <a:pt x="8" y="8"/>
                      <a:pt x="8" y="8"/>
                    </a:cubicBezTo>
                    <a:cubicBezTo>
                      <a:pt x="8" y="8"/>
                      <a:pt x="8" y="7"/>
                      <a:pt x="8" y="7"/>
                    </a:cubicBezTo>
                    <a:cubicBezTo>
                      <a:pt x="8" y="7"/>
                      <a:pt x="9" y="7"/>
                      <a:pt x="9" y="6"/>
                    </a:cubicBezTo>
                    <a:cubicBezTo>
                      <a:pt x="9" y="6"/>
                      <a:pt x="9" y="6"/>
                      <a:pt x="10" y="6"/>
                    </a:cubicBezTo>
                    <a:cubicBezTo>
                      <a:pt x="10" y="5"/>
                      <a:pt x="10" y="5"/>
                      <a:pt x="10" y="5"/>
                    </a:cubicBezTo>
                    <a:cubicBezTo>
                      <a:pt x="11" y="5"/>
                      <a:pt x="11" y="4"/>
                      <a:pt x="11" y="4"/>
                    </a:cubicBezTo>
                    <a:cubicBezTo>
                      <a:pt x="11" y="4"/>
                      <a:pt x="12" y="4"/>
                      <a:pt x="12" y="4"/>
                    </a:cubicBezTo>
                    <a:cubicBezTo>
                      <a:pt x="13" y="4"/>
                      <a:pt x="13" y="3"/>
                      <a:pt x="13" y="3"/>
                    </a:cubicBezTo>
                    <a:cubicBezTo>
                      <a:pt x="14" y="3"/>
                      <a:pt x="14" y="3"/>
                      <a:pt x="15" y="3"/>
                    </a:cubicBezTo>
                    <a:cubicBezTo>
                      <a:pt x="15" y="3"/>
                      <a:pt x="15" y="3"/>
                      <a:pt x="16" y="3"/>
                    </a:cubicBezTo>
                    <a:cubicBezTo>
                      <a:pt x="16" y="3"/>
                      <a:pt x="16" y="3"/>
                      <a:pt x="17" y="3"/>
                    </a:cubicBezTo>
                    <a:cubicBezTo>
                      <a:pt x="17" y="3"/>
                      <a:pt x="18" y="3"/>
                      <a:pt x="18" y="2"/>
                    </a:cubicBezTo>
                    <a:cubicBezTo>
                      <a:pt x="18" y="2"/>
                      <a:pt x="19" y="2"/>
                      <a:pt x="19" y="2"/>
                    </a:cubicBezTo>
                    <a:cubicBezTo>
                      <a:pt x="20" y="2"/>
                      <a:pt x="20" y="2"/>
                      <a:pt x="20" y="2"/>
                    </a:cubicBezTo>
                    <a:cubicBezTo>
                      <a:pt x="21" y="2"/>
                      <a:pt x="21" y="2"/>
                      <a:pt x="22" y="2"/>
                    </a:cubicBezTo>
                    <a:cubicBezTo>
                      <a:pt x="22" y="2"/>
                      <a:pt x="22" y="2"/>
                      <a:pt x="23" y="2"/>
                    </a:cubicBezTo>
                    <a:cubicBezTo>
                      <a:pt x="23" y="2"/>
                      <a:pt x="24" y="2"/>
                      <a:pt x="24" y="2"/>
                    </a:cubicBezTo>
                    <a:cubicBezTo>
                      <a:pt x="25" y="2"/>
                      <a:pt x="25" y="1"/>
                      <a:pt x="25" y="1"/>
                    </a:cubicBezTo>
                    <a:cubicBezTo>
                      <a:pt x="26" y="1"/>
                      <a:pt x="26" y="1"/>
                      <a:pt x="27" y="1"/>
                    </a:cubicBezTo>
                    <a:cubicBezTo>
                      <a:pt x="27" y="1"/>
                      <a:pt x="27" y="1"/>
                      <a:pt x="28" y="1"/>
                    </a:cubicBezTo>
                    <a:cubicBezTo>
                      <a:pt x="28" y="1"/>
                      <a:pt x="29" y="1"/>
                      <a:pt x="29" y="1"/>
                    </a:cubicBezTo>
                    <a:cubicBezTo>
                      <a:pt x="29" y="1"/>
                      <a:pt x="30" y="1"/>
                      <a:pt x="30" y="1"/>
                    </a:cubicBezTo>
                    <a:cubicBezTo>
                      <a:pt x="31" y="1"/>
                      <a:pt x="31" y="1"/>
                      <a:pt x="31" y="1"/>
                    </a:cubicBezTo>
                    <a:cubicBezTo>
                      <a:pt x="32" y="1"/>
                      <a:pt x="32" y="1"/>
                      <a:pt x="33" y="1"/>
                    </a:cubicBezTo>
                    <a:cubicBezTo>
                      <a:pt x="33" y="1"/>
                      <a:pt x="33" y="1"/>
                      <a:pt x="34" y="1"/>
                    </a:cubicBezTo>
                    <a:cubicBezTo>
                      <a:pt x="34" y="1"/>
                      <a:pt x="35" y="1"/>
                      <a:pt x="35" y="1"/>
                    </a:cubicBezTo>
                    <a:cubicBezTo>
                      <a:pt x="35" y="1"/>
                      <a:pt x="36" y="1"/>
                      <a:pt x="36" y="1"/>
                    </a:cubicBezTo>
                    <a:cubicBezTo>
                      <a:pt x="36" y="1"/>
                      <a:pt x="37" y="1"/>
                      <a:pt x="37" y="1"/>
                    </a:cubicBezTo>
                    <a:cubicBezTo>
                      <a:pt x="38" y="1"/>
                      <a:pt x="38" y="1"/>
                      <a:pt x="38" y="1"/>
                    </a:cubicBezTo>
                    <a:cubicBezTo>
                      <a:pt x="39" y="1"/>
                      <a:pt x="39" y="0"/>
                      <a:pt x="39" y="0"/>
                    </a:cubicBezTo>
                    <a:cubicBezTo>
                      <a:pt x="40" y="0"/>
                      <a:pt x="40" y="0"/>
                      <a:pt x="41" y="0"/>
                    </a:cubicBezTo>
                    <a:cubicBezTo>
                      <a:pt x="41" y="0"/>
                      <a:pt x="41" y="0"/>
                      <a:pt x="42" y="0"/>
                    </a:cubicBezTo>
                    <a:cubicBezTo>
                      <a:pt x="42" y="0"/>
                      <a:pt x="42" y="0"/>
                      <a:pt x="43" y="0"/>
                    </a:cubicBezTo>
                    <a:cubicBezTo>
                      <a:pt x="43" y="0"/>
                      <a:pt x="44" y="0"/>
                      <a:pt x="44" y="1"/>
                    </a:cubicBezTo>
                    <a:cubicBezTo>
                      <a:pt x="44" y="1"/>
                      <a:pt x="44" y="1"/>
                      <a:pt x="44" y="2"/>
                    </a:cubicBezTo>
                    <a:cubicBezTo>
                      <a:pt x="44" y="2"/>
                      <a:pt x="44" y="2"/>
                      <a:pt x="43" y="3"/>
                    </a:cubicBezTo>
                    <a:cubicBezTo>
                      <a:pt x="43" y="3"/>
                      <a:pt x="43" y="3"/>
                      <a:pt x="43" y="4"/>
                    </a:cubicBezTo>
                    <a:cubicBezTo>
                      <a:pt x="43" y="5"/>
                      <a:pt x="43" y="5"/>
                      <a:pt x="43" y="5"/>
                    </a:cubicBezTo>
                    <a:cubicBezTo>
                      <a:pt x="43" y="6"/>
                      <a:pt x="43" y="6"/>
                      <a:pt x="43" y="6"/>
                    </a:cubicBezTo>
                    <a:cubicBezTo>
                      <a:pt x="43" y="7"/>
                      <a:pt x="43" y="7"/>
                      <a:pt x="42" y="8"/>
                    </a:cubicBezTo>
                    <a:cubicBezTo>
                      <a:pt x="42" y="8"/>
                      <a:pt x="42" y="8"/>
                      <a:pt x="42" y="9"/>
                    </a:cubicBezTo>
                    <a:cubicBezTo>
                      <a:pt x="42" y="9"/>
                      <a:pt x="42" y="9"/>
                      <a:pt x="42" y="10"/>
                    </a:cubicBezTo>
                    <a:cubicBezTo>
                      <a:pt x="42" y="11"/>
                      <a:pt x="42" y="11"/>
                      <a:pt x="42" y="11"/>
                    </a:cubicBezTo>
                    <a:cubicBezTo>
                      <a:pt x="42" y="12"/>
                      <a:pt x="42" y="12"/>
                      <a:pt x="41" y="12"/>
                    </a:cubicBezTo>
                    <a:cubicBezTo>
                      <a:pt x="41" y="13"/>
                      <a:pt x="42" y="13"/>
                      <a:pt x="42" y="13"/>
                    </a:cubicBezTo>
                    <a:cubicBezTo>
                      <a:pt x="41" y="14"/>
                      <a:pt x="41" y="14"/>
                      <a:pt x="41" y="15"/>
                    </a:cubicBezTo>
                    <a:cubicBezTo>
                      <a:pt x="41" y="15"/>
                      <a:pt x="41" y="15"/>
                      <a:pt x="41" y="16"/>
                    </a:cubicBezTo>
                    <a:cubicBezTo>
                      <a:pt x="41" y="16"/>
                      <a:pt x="41" y="16"/>
                      <a:pt x="41" y="17"/>
                    </a:cubicBezTo>
                    <a:cubicBezTo>
                      <a:pt x="41" y="18"/>
                      <a:pt x="41" y="18"/>
                      <a:pt x="41" y="18"/>
                    </a:cubicBezTo>
                    <a:cubicBezTo>
                      <a:pt x="41" y="19"/>
                      <a:pt x="40" y="19"/>
                      <a:pt x="40" y="19"/>
                    </a:cubicBezTo>
                    <a:cubicBezTo>
                      <a:pt x="40" y="20"/>
                      <a:pt x="40" y="20"/>
                      <a:pt x="40" y="20"/>
                    </a:cubicBezTo>
                    <a:cubicBezTo>
                      <a:pt x="40" y="21"/>
                      <a:pt x="40" y="21"/>
                      <a:pt x="40" y="22"/>
                    </a:cubicBezTo>
                    <a:cubicBezTo>
                      <a:pt x="40" y="22"/>
                      <a:pt x="40" y="22"/>
                      <a:pt x="40" y="23"/>
                    </a:cubicBezTo>
                    <a:cubicBezTo>
                      <a:pt x="39" y="23"/>
                      <a:pt x="40" y="23"/>
                      <a:pt x="39" y="24"/>
                    </a:cubicBezTo>
                    <a:cubicBezTo>
                      <a:pt x="39" y="25"/>
                      <a:pt x="39" y="25"/>
                      <a:pt x="39" y="25"/>
                    </a:cubicBezTo>
                    <a:cubicBezTo>
                      <a:pt x="39" y="26"/>
                      <a:pt x="39" y="26"/>
                      <a:pt x="39" y="26"/>
                    </a:cubicBezTo>
                    <a:cubicBezTo>
                      <a:pt x="39" y="27"/>
                      <a:pt x="39" y="27"/>
                      <a:pt x="39" y="28"/>
                    </a:cubicBezTo>
                    <a:cubicBezTo>
                      <a:pt x="39" y="28"/>
                      <a:pt x="39" y="28"/>
                      <a:pt x="39" y="29"/>
                    </a:cubicBezTo>
                    <a:cubicBezTo>
                      <a:pt x="38" y="29"/>
                      <a:pt x="38" y="29"/>
                      <a:pt x="38" y="30"/>
                    </a:cubicBezTo>
                    <a:cubicBezTo>
                      <a:pt x="38" y="30"/>
                      <a:pt x="38" y="31"/>
                      <a:pt x="38" y="31"/>
                    </a:cubicBezTo>
                    <a:cubicBezTo>
                      <a:pt x="38" y="32"/>
                      <a:pt x="38" y="32"/>
                      <a:pt x="38" y="32"/>
                    </a:cubicBezTo>
                    <a:cubicBezTo>
                      <a:pt x="38" y="33"/>
                      <a:pt x="38" y="33"/>
                      <a:pt x="38" y="33"/>
                    </a:cubicBezTo>
                    <a:cubicBezTo>
                      <a:pt x="38" y="34"/>
                      <a:pt x="38" y="34"/>
                      <a:pt x="38" y="35"/>
                    </a:cubicBezTo>
                    <a:cubicBezTo>
                      <a:pt x="37" y="35"/>
                      <a:pt x="37" y="35"/>
                      <a:pt x="37" y="36"/>
                    </a:cubicBezTo>
                    <a:cubicBezTo>
                      <a:pt x="37" y="36"/>
                      <a:pt x="37" y="36"/>
                      <a:pt x="37" y="37"/>
                    </a:cubicBezTo>
                    <a:cubicBezTo>
                      <a:pt x="37" y="38"/>
                      <a:pt x="37" y="38"/>
                      <a:pt x="37" y="38"/>
                    </a:cubicBezTo>
                    <a:cubicBezTo>
                      <a:pt x="37" y="39"/>
                      <a:pt x="37" y="39"/>
                      <a:pt x="37" y="39"/>
                    </a:cubicBezTo>
                    <a:cubicBezTo>
                      <a:pt x="37" y="40"/>
                      <a:pt x="37" y="40"/>
                      <a:pt x="37" y="41"/>
                    </a:cubicBezTo>
                    <a:cubicBezTo>
                      <a:pt x="36" y="41"/>
                      <a:pt x="36" y="41"/>
                      <a:pt x="36" y="42"/>
                    </a:cubicBezTo>
                    <a:cubicBezTo>
                      <a:pt x="36" y="42"/>
                      <a:pt x="36" y="42"/>
                      <a:pt x="36" y="43"/>
                    </a:cubicBezTo>
                    <a:cubicBezTo>
                      <a:pt x="36" y="43"/>
                      <a:pt x="36" y="43"/>
                      <a:pt x="36" y="44"/>
                    </a:cubicBezTo>
                    <a:cubicBezTo>
                      <a:pt x="36" y="45"/>
                      <a:pt x="36" y="45"/>
                      <a:pt x="36" y="45"/>
                    </a:cubicBezTo>
                    <a:cubicBezTo>
                      <a:pt x="36" y="46"/>
                      <a:pt x="36" y="46"/>
                      <a:pt x="36" y="46"/>
                    </a:cubicBezTo>
                    <a:cubicBezTo>
                      <a:pt x="35" y="47"/>
                      <a:pt x="35" y="47"/>
                      <a:pt x="35" y="47"/>
                    </a:cubicBezTo>
                    <a:cubicBezTo>
                      <a:pt x="35" y="48"/>
                      <a:pt x="35" y="48"/>
                      <a:pt x="35" y="49"/>
                    </a:cubicBezTo>
                    <a:cubicBezTo>
                      <a:pt x="35" y="49"/>
                      <a:pt x="35" y="49"/>
                      <a:pt x="35" y="50"/>
                    </a:cubicBezTo>
                    <a:cubicBezTo>
                      <a:pt x="35" y="50"/>
                      <a:pt x="35" y="50"/>
                      <a:pt x="35" y="51"/>
                    </a:cubicBezTo>
                    <a:cubicBezTo>
                      <a:pt x="35" y="51"/>
                      <a:pt x="35" y="51"/>
                      <a:pt x="34" y="52"/>
                    </a:cubicBezTo>
                    <a:cubicBezTo>
                      <a:pt x="34" y="53"/>
                      <a:pt x="34" y="53"/>
                      <a:pt x="34" y="53"/>
                    </a:cubicBezTo>
                    <a:cubicBezTo>
                      <a:pt x="34" y="54"/>
                      <a:pt x="34" y="54"/>
                      <a:pt x="34" y="54"/>
                    </a:cubicBezTo>
                    <a:cubicBezTo>
                      <a:pt x="34" y="55"/>
                      <a:pt x="34" y="55"/>
                      <a:pt x="34" y="56"/>
                    </a:cubicBezTo>
                    <a:cubicBezTo>
                      <a:pt x="34" y="56"/>
                      <a:pt x="34" y="56"/>
                      <a:pt x="33" y="57"/>
                    </a:cubicBezTo>
                    <a:cubicBezTo>
                      <a:pt x="33" y="57"/>
                      <a:pt x="34" y="57"/>
                      <a:pt x="33" y="58"/>
                    </a:cubicBezTo>
                    <a:cubicBezTo>
                      <a:pt x="33" y="58"/>
                      <a:pt x="33" y="58"/>
                      <a:pt x="33" y="59"/>
                    </a:cubicBezTo>
                    <a:cubicBezTo>
                      <a:pt x="33" y="60"/>
                      <a:pt x="33" y="60"/>
                      <a:pt x="33" y="60"/>
                    </a:cubicBezTo>
                    <a:cubicBezTo>
                      <a:pt x="33" y="61"/>
                      <a:pt x="33" y="61"/>
                      <a:pt x="33" y="61"/>
                    </a:cubicBezTo>
                    <a:cubicBezTo>
                      <a:pt x="33" y="62"/>
                      <a:pt x="32" y="62"/>
                      <a:pt x="32" y="62"/>
                    </a:cubicBezTo>
                    <a:cubicBezTo>
                      <a:pt x="32" y="63"/>
                      <a:pt x="33" y="63"/>
                      <a:pt x="32" y="63"/>
                    </a:cubicBezTo>
                    <a:cubicBezTo>
                      <a:pt x="32" y="63"/>
                      <a:pt x="32" y="63"/>
                      <a:pt x="31" y="63"/>
                    </a:cubicBezTo>
                    <a:cubicBezTo>
                      <a:pt x="31" y="63"/>
                      <a:pt x="31" y="63"/>
                      <a:pt x="30" y="62"/>
                    </a:cubicBezTo>
                    <a:cubicBezTo>
                      <a:pt x="29" y="62"/>
                      <a:pt x="29" y="62"/>
                      <a:pt x="29" y="62"/>
                    </a:cubicBezTo>
                    <a:cubicBezTo>
                      <a:pt x="28" y="62"/>
                      <a:pt x="28" y="62"/>
                      <a:pt x="28" y="62"/>
                    </a:cubicBezTo>
                    <a:cubicBezTo>
                      <a:pt x="27" y="62"/>
                      <a:pt x="27" y="62"/>
                      <a:pt x="27" y="61"/>
                    </a:cubicBezTo>
                    <a:cubicBezTo>
                      <a:pt x="26" y="61"/>
                      <a:pt x="26" y="61"/>
                      <a:pt x="25" y="61"/>
                    </a:cubicBezTo>
                    <a:cubicBezTo>
                      <a:pt x="25" y="61"/>
                      <a:pt x="25" y="61"/>
                      <a:pt x="24" y="61"/>
                    </a:cubicBezTo>
                    <a:cubicBezTo>
                      <a:pt x="24" y="60"/>
                      <a:pt x="24" y="61"/>
                      <a:pt x="23" y="61"/>
                    </a:cubicBezTo>
                    <a:cubicBezTo>
                      <a:pt x="22" y="60"/>
                      <a:pt x="22" y="60"/>
                      <a:pt x="22" y="60"/>
                    </a:cubicBezTo>
                    <a:cubicBezTo>
                      <a:pt x="21" y="60"/>
                      <a:pt x="21" y="60"/>
                      <a:pt x="21" y="60"/>
                    </a:cubicBezTo>
                    <a:cubicBezTo>
                      <a:pt x="20" y="59"/>
                      <a:pt x="20" y="60"/>
                      <a:pt x="19" y="59"/>
                    </a:cubicBezTo>
                    <a:cubicBezTo>
                      <a:pt x="19" y="59"/>
                      <a:pt x="19" y="59"/>
                      <a:pt x="18" y="59"/>
                    </a:cubicBezTo>
                    <a:cubicBezTo>
                      <a:pt x="18" y="59"/>
                      <a:pt x="18" y="59"/>
                      <a:pt x="17" y="58"/>
                    </a:cubicBezTo>
                    <a:cubicBezTo>
                      <a:pt x="17" y="58"/>
                      <a:pt x="17" y="58"/>
                      <a:pt x="16" y="58"/>
                    </a:cubicBezTo>
                    <a:cubicBezTo>
                      <a:pt x="16" y="58"/>
                      <a:pt x="16" y="58"/>
                      <a:pt x="15" y="58"/>
                    </a:cubicBezTo>
                    <a:cubicBezTo>
                      <a:pt x="14" y="58"/>
                      <a:pt x="14" y="58"/>
                      <a:pt x="14" y="58"/>
                    </a:cubicBezTo>
                    <a:cubicBezTo>
                      <a:pt x="13" y="57"/>
                      <a:pt x="13" y="57"/>
                      <a:pt x="13" y="57"/>
                    </a:cubicBezTo>
                    <a:cubicBezTo>
                      <a:pt x="12" y="57"/>
                      <a:pt x="12" y="57"/>
                      <a:pt x="12" y="57"/>
                    </a:cubicBezTo>
                    <a:cubicBezTo>
                      <a:pt x="11" y="57"/>
                      <a:pt x="11" y="57"/>
                      <a:pt x="10" y="57"/>
                    </a:cubicBezTo>
                    <a:cubicBezTo>
                      <a:pt x="10" y="56"/>
                      <a:pt x="10" y="56"/>
                      <a:pt x="9" y="56"/>
                    </a:cubicBezTo>
                    <a:cubicBezTo>
                      <a:pt x="9" y="56"/>
                      <a:pt x="9" y="56"/>
                      <a:pt x="8" y="56"/>
                    </a:cubicBezTo>
                    <a:cubicBezTo>
                      <a:pt x="8" y="55"/>
                      <a:pt x="8" y="56"/>
                      <a:pt x="7" y="56"/>
                    </a:cubicBezTo>
                    <a:cubicBezTo>
                      <a:pt x="6" y="55"/>
                      <a:pt x="6" y="55"/>
                      <a:pt x="6" y="55"/>
                    </a:cubicBezTo>
                    <a:cubicBezTo>
                      <a:pt x="5" y="55"/>
                      <a:pt x="5" y="55"/>
                      <a:pt x="5" y="55"/>
                    </a:cubicBezTo>
                    <a:cubicBezTo>
                      <a:pt x="4" y="55"/>
                      <a:pt x="4" y="54"/>
                      <a:pt x="4" y="54"/>
                    </a:cubicBezTo>
                    <a:cubicBezTo>
                      <a:pt x="3" y="54"/>
                      <a:pt x="3" y="54"/>
                      <a:pt x="3" y="54"/>
                    </a:cubicBezTo>
                    <a:cubicBezTo>
                      <a:pt x="2" y="54"/>
                      <a:pt x="2" y="54"/>
                      <a:pt x="2" y="54"/>
                    </a:cubicBezTo>
                    <a:cubicBezTo>
                      <a:pt x="1" y="54"/>
                      <a:pt x="1" y="54"/>
                      <a:pt x="1" y="53"/>
                    </a:cubicBezTo>
                    <a:close/>
                  </a:path>
                </a:pathLst>
              </a:custGeom>
              <a:solidFill>
                <a:srgbClr val="9DA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9" name="Freeform 405"/>
              <p:cNvSpPr>
                <a:spLocks/>
              </p:cNvSpPr>
              <p:nvPr/>
            </p:nvSpPr>
            <p:spPr bwMode="auto">
              <a:xfrm>
                <a:off x="2402" y="2651"/>
                <a:ext cx="45" cy="58"/>
              </a:xfrm>
              <a:custGeom>
                <a:avLst/>
                <a:gdLst>
                  <a:gd name="T0" fmla="*/ 27 w 32"/>
                  <a:gd name="T1" fmla="*/ 0 h 41"/>
                  <a:gd name="T2" fmla="*/ 25 w 32"/>
                  <a:gd name="T3" fmla="*/ 0 h 41"/>
                  <a:gd name="T4" fmla="*/ 23 w 32"/>
                  <a:gd name="T5" fmla="*/ 0 h 41"/>
                  <a:gd name="T6" fmla="*/ 20 w 32"/>
                  <a:gd name="T7" fmla="*/ 1 h 41"/>
                  <a:gd name="T8" fmla="*/ 18 w 32"/>
                  <a:gd name="T9" fmla="*/ 1 h 41"/>
                  <a:gd name="T10" fmla="*/ 16 w 32"/>
                  <a:gd name="T11" fmla="*/ 1 h 41"/>
                  <a:gd name="T12" fmla="*/ 13 w 32"/>
                  <a:gd name="T13" fmla="*/ 1 h 41"/>
                  <a:gd name="T14" fmla="*/ 11 w 32"/>
                  <a:gd name="T15" fmla="*/ 2 h 41"/>
                  <a:gd name="T16" fmla="*/ 9 w 32"/>
                  <a:gd name="T17" fmla="*/ 2 h 41"/>
                  <a:gd name="T18" fmla="*/ 6 w 32"/>
                  <a:gd name="T19" fmla="*/ 2 h 41"/>
                  <a:gd name="T20" fmla="*/ 4 w 32"/>
                  <a:gd name="T21" fmla="*/ 2 h 41"/>
                  <a:gd name="T22" fmla="*/ 3 w 32"/>
                  <a:gd name="T23" fmla="*/ 4 h 41"/>
                  <a:gd name="T24" fmla="*/ 3 w 32"/>
                  <a:gd name="T25" fmla="*/ 7 h 41"/>
                  <a:gd name="T26" fmla="*/ 2 w 32"/>
                  <a:gd name="T27" fmla="*/ 9 h 41"/>
                  <a:gd name="T28" fmla="*/ 2 w 32"/>
                  <a:gd name="T29" fmla="*/ 12 h 41"/>
                  <a:gd name="T30" fmla="*/ 2 w 32"/>
                  <a:gd name="T31" fmla="*/ 14 h 41"/>
                  <a:gd name="T32" fmla="*/ 2 w 32"/>
                  <a:gd name="T33" fmla="*/ 16 h 41"/>
                  <a:gd name="T34" fmla="*/ 1 w 32"/>
                  <a:gd name="T35" fmla="*/ 19 h 41"/>
                  <a:gd name="T36" fmla="*/ 1 w 32"/>
                  <a:gd name="T37" fmla="*/ 21 h 41"/>
                  <a:gd name="T38" fmla="*/ 1 w 32"/>
                  <a:gd name="T39" fmla="*/ 24 h 41"/>
                  <a:gd name="T40" fmla="*/ 1 w 32"/>
                  <a:gd name="T41" fmla="*/ 26 h 41"/>
                  <a:gd name="T42" fmla="*/ 0 w 32"/>
                  <a:gd name="T43" fmla="*/ 28 h 41"/>
                  <a:gd name="T44" fmla="*/ 1 w 32"/>
                  <a:gd name="T45" fmla="*/ 31 h 41"/>
                  <a:gd name="T46" fmla="*/ 1 w 32"/>
                  <a:gd name="T47" fmla="*/ 33 h 41"/>
                  <a:gd name="T48" fmla="*/ 2 w 32"/>
                  <a:gd name="T49" fmla="*/ 35 h 41"/>
                  <a:gd name="T50" fmla="*/ 4 w 32"/>
                  <a:gd name="T51" fmla="*/ 36 h 41"/>
                  <a:gd name="T52" fmla="*/ 6 w 32"/>
                  <a:gd name="T53" fmla="*/ 36 h 41"/>
                  <a:gd name="T54" fmla="*/ 9 w 32"/>
                  <a:gd name="T55" fmla="*/ 37 h 41"/>
                  <a:gd name="T56" fmla="*/ 11 w 32"/>
                  <a:gd name="T57" fmla="*/ 37 h 41"/>
                  <a:gd name="T58" fmla="*/ 13 w 32"/>
                  <a:gd name="T59" fmla="*/ 38 h 41"/>
                  <a:gd name="T60" fmla="*/ 15 w 32"/>
                  <a:gd name="T61" fmla="*/ 39 h 41"/>
                  <a:gd name="T62" fmla="*/ 18 w 32"/>
                  <a:gd name="T63" fmla="*/ 39 h 41"/>
                  <a:gd name="T64" fmla="*/ 20 w 32"/>
                  <a:gd name="T65" fmla="*/ 40 h 41"/>
                  <a:gd name="T66" fmla="*/ 22 w 32"/>
                  <a:gd name="T67" fmla="*/ 40 h 41"/>
                  <a:gd name="T68" fmla="*/ 24 w 32"/>
                  <a:gd name="T69" fmla="*/ 41 h 41"/>
                  <a:gd name="T70" fmla="*/ 25 w 32"/>
                  <a:gd name="T71" fmla="*/ 40 h 41"/>
                  <a:gd name="T72" fmla="*/ 25 w 32"/>
                  <a:gd name="T73" fmla="*/ 37 h 41"/>
                  <a:gd name="T74" fmla="*/ 26 w 32"/>
                  <a:gd name="T75" fmla="*/ 35 h 41"/>
                  <a:gd name="T76" fmla="*/ 26 w 32"/>
                  <a:gd name="T77" fmla="*/ 33 h 41"/>
                  <a:gd name="T78" fmla="*/ 26 w 32"/>
                  <a:gd name="T79" fmla="*/ 30 h 41"/>
                  <a:gd name="T80" fmla="*/ 26 w 32"/>
                  <a:gd name="T81" fmla="*/ 28 h 41"/>
                  <a:gd name="T82" fmla="*/ 27 w 32"/>
                  <a:gd name="T83" fmla="*/ 26 h 41"/>
                  <a:gd name="T84" fmla="*/ 27 w 32"/>
                  <a:gd name="T85" fmla="*/ 23 h 41"/>
                  <a:gd name="T86" fmla="*/ 27 w 32"/>
                  <a:gd name="T87" fmla="*/ 21 h 41"/>
                  <a:gd name="T88" fmla="*/ 28 w 32"/>
                  <a:gd name="T89" fmla="*/ 19 h 41"/>
                  <a:gd name="T90" fmla="*/ 28 w 32"/>
                  <a:gd name="T91" fmla="*/ 16 h 41"/>
                  <a:gd name="T92" fmla="*/ 29 w 32"/>
                  <a:gd name="T93" fmla="*/ 15 h 41"/>
                  <a:gd name="T94" fmla="*/ 29 w 32"/>
                  <a:gd name="T95" fmla="*/ 12 h 41"/>
                  <a:gd name="T96" fmla="*/ 30 w 32"/>
                  <a:gd name="T97" fmla="*/ 10 h 41"/>
                  <a:gd name="T98" fmla="*/ 30 w 32"/>
                  <a:gd name="T99" fmla="*/ 8 h 41"/>
                  <a:gd name="T100" fmla="*/ 31 w 32"/>
                  <a:gd name="T101" fmla="*/ 5 h 41"/>
                  <a:gd name="T102" fmla="*/ 31 w 32"/>
                  <a:gd name="T103" fmla="*/ 3 h 41"/>
                  <a:gd name="T104" fmla="*/ 32 w 32"/>
                  <a:gd name="T105" fmla="*/ 1 h 41"/>
                  <a:gd name="T106" fmla="*/ 31 w 32"/>
                  <a:gd name="T107" fmla="*/ 0 h 41"/>
                  <a:gd name="T108" fmla="*/ 29 w 32"/>
                  <a:gd name="T10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41">
                    <a:moveTo>
                      <a:pt x="29" y="0"/>
                    </a:moveTo>
                    <a:cubicBezTo>
                      <a:pt x="28" y="0"/>
                      <a:pt x="28" y="0"/>
                      <a:pt x="27" y="0"/>
                    </a:cubicBezTo>
                    <a:cubicBezTo>
                      <a:pt x="27" y="0"/>
                      <a:pt x="27" y="0"/>
                      <a:pt x="26" y="0"/>
                    </a:cubicBezTo>
                    <a:cubicBezTo>
                      <a:pt x="26" y="0"/>
                      <a:pt x="26" y="0"/>
                      <a:pt x="25" y="0"/>
                    </a:cubicBezTo>
                    <a:cubicBezTo>
                      <a:pt x="24" y="0"/>
                      <a:pt x="24" y="0"/>
                      <a:pt x="24" y="0"/>
                    </a:cubicBezTo>
                    <a:cubicBezTo>
                      <a:pt x="23" y="0"/>
                      <a:pt x="23" y="0"/>
                      <a:pt x="23" y="0"/>
                    </a:cubicBezTo>
                    <a:cubicBezTo>
                      <a:pt x="22" y="1"/>
                      <a:pt x="22" y="0"/>
                      <a:pt x="21" y="0"/>
                    </a:cubicBezTo>
                    <a:cubicBezTo>
                      <a:pt x="21" y="0"/>
                      <a:pt x="21" y="0"/>
                      <a:pt x="20" y="1"/>
                    </a:cubicBezTo>
                    <a:cubicBezTo>
                      <a:pt x="20" y="1"/>
                      <a:pt x="20" y="1"/>
                      <a:pt x="19" y="1"/>
                    </a:cubicBezTo>
                    <a:cubicBezTo>
                      <a:pt x="19" y="1"/>
                      <a:pt x="19" y="1"/>
                      <a:pt x="18" y="1"/>
                    </a:cubicBezTo>
                    <a:cubicBezTo>
                      <a:pt x="17" y="1"/>
                      <a:pt x="17" y="1"/>
                      <a:pt x="17" y="1"/>
                    </a:cubicBezTo>
                    <a:cubicBezTo>
                      <a:pt x="16" y="1"/>
                      <a:pt x="16" y="1"/>
                      <a:pt x="16" y="1"/>
                    </a:cubicBezTo>
                    <a:cubicBezTo>
                      <a:pt x="15" y="1"/>
                      <a:pt x="15" y="1"/>
                      <a:pt x="15" y="1"/>
                    </a:cubicBezTo>
                    <a:cubicBezTo>
                      <a:pt x="14" y="1"/>
                      <a:pt x="14" y="1"/>
                      <a:pt x="13" y="1"/>
                    </a:cubicBezTo>
                    <a:cubicBezTo>
                      <a:pt x="13" y="2"/>
                      <a:pt x="13" y="1"/>
                      <a:pt x="12" y="1"/>
                    </a:cubicBezTo>
                    <a:cubicBezTo>
                      <a:pt x="12" y="2"/>
                      <a:pt x="12" y="2"/>
                      <a:pt x="11" y="2"/>
                    </a:cubicBezTo>
                    <a:cubicBezTo>
                      <a:pt x="11" y="2"/>
                      <a:pt x="11" y="2"/>
                      <a:pt x="10" y="2"/>
                    </a:cubicBezTo>
                    <a:cubicBezTo>
                      <a:pt x="10" y="2"/>
                      <a:pt x="10" y="2"/>
                      <a:pt x="9" y="2"/>
                    </a:cubicBezTo>
                    <a:cubicBezTo>
                      <a:pt x="9" y="2"/>
                      <a:pt x="8" y="2"/>
                      <a:pt x="8" y="2"/>
                    </a:cubicBezTo>
                    <a:cubicBezTo>
                      <a:pt x="7" y="2"/>
                      <a:pt x="7" y="2"/>
                      <a:pt x="6" y="2"/>
                    </a:cubicBezTo>
                    <a:cubicBezTo>
                      <a:pt x="6" y="2"/>
                      <a:pt x="5" y="2"/>
                      <a:pt x="5" y="2"/>
                    </a:cubicBezTo>
                    <a:cubicBezTo>
                      <a:pt x="5" y="2"/>
                      <a:pt x="4" y="2"/>
                      <a:pt x="4" y="2"/>
                    </a:cubicBezTo>
                    <a:cubicBezTo>
                      <a:pt x="4" y="2"/>
                      <a:pt x="3" y="3"/>
                      <a:pt x="3" y="3"/>
                    </a:cubicBezTo>
                    <a:cubicBezTo>
                      <a:pt x="3" y="3"/>
                      <a:pt x="3" y="4"/>
                      <a:pt x="3" y="4"/>
                    </a:cubicBezTo>
                    <a:cubicBezTo>
                      <a:pt x="3" y="5"/>
                      <a:pt x="3" y="5"/>
                      <a:pt x="3" y="6"/>
                    </a:cubicBezTo>
                    <a:cubicBezTo>
                      <a:pt x="3" y="6"/>
                      <a:pt x="3" y="6"/>
                      <a:pt x="3" y="7"/>
                    </a:cubicBezTo>
                    <a:cubicBezTo>
                      <a:pt x="3" y="7"/>
                      <a:pt x="3" y="8"/>
                      <a:pt x="3" y="8"/>
                    </a:cubicBezTo>
                    <a:cubicBezTo>
                      <a:pt x="3" y="8"/>
                      <a:pt x="3" y="9"/>
                      <a:pt x="2" y="9"/>
                    </a:cubicBezTo>
                    <a:cubicBezTo>
                      <a:pt x="2" y="10"/>
                      <a:pt x="2" y="10"/>
                      <a:pt x="2" y="10"/>
                    </a:cubicBezTo>
                    <a:cubicBezTo>
                      <a:pt x="2" y="11"/>
                      <a:pt x="2" y="11"/>
                      <a:pt x="2" y="12"/>
                    </a:cubicBezTo>
                    <a:cubicBezTo>
                      <a:pt x="2" y="12"/>
                      <a:pt x="2" y="12"/>
                      <a:pt x="2" y="13"/>
                    </a:cubicBezTo>
                    <a:cubicBezTo>
                      <a:pt x="2" y="13"/>
                      <a:pt x="2" y="14"/>
                      <a:pt x="2" y="14"/>
                    </a:cubicBezTo>
                    <a:cubicBezTo>
                      <a:pt x="2" y="14"/>
                      <a:pt x="2" y="15"/>
                      <a:pt x="2" y="15"/>
                    </a:cubicBezTo>
                    <a:cubicBezTo>
                      <a:pt x="2" y="16"/>
                      <a:pt x="2" y="16"/>
                      <a:pt x="2" y="16"/>
                    </a:cubicBezTo>
                    <a:cubicBezTo>
                      <a:pt x="2" y="17"/>
                      <a:pt x="1" y="17"/>
                      <a:pt x="1" y="18"/>
                    </a:cubicBezTo>
                    <a:cubicBezTo>
                      <a:pt x="1" y="18"/>
                      <a:pt x="1" y="19"/>
                      <a:pt x="1" y="19"/>
                    </a:cubicBezTo>
                    <a:cubicBezTo>
                      <a:pt x="1" y="19"/>
                      <a:pt x="1" y="20"/>
                      <a:pt x="1" y="20"/>
                    </a:cubicBezTo>
                    <a:cubicBezTo>
                      <a:pt x="1" y="21"/>
                      <a:pt x="1" y="21"/>
                      <a:pt x="1" y="21"/>
                    </a:cubicBezTo>
                    <a:cubicBezTo>
                      <a:pt x="1" y="22"/>
                      <a:pt x="1" y="22"/>
                      <a:pt x="1" y="23"/>
                    </a:cubicBezTo>
                    <a:cubicBezTo>
                      <a:pt x="1" y="23"/>
                      <a:pt x="1" y="23"/>
                      <a:pt x="1" y="24"/>
                    </a:cubicBezTo>
                    <a:cubicBezTo>
                      <a:pt x="1" y="24"/>
                      <a:pt x="1" y="25"/>
                      <a:pt x="1" y="25"/>
                    </a:cubicBezTo>
                    <a:cubicBezTo>
                      <a:pt x="1" y="25"/>
                      <a:pt x="1" y="26"/>
                      <a:pt x="1" y="26"/>
                    </a:cubicBezTo>
                    <a:cubicBezTo>
                      <a:pt x="1" y="26"/>
                      <a:pt x="1" y="27"/>
                      <a:pt x="1" y="27"/>
                    </a:cubicBezTo>
                    <a:cubicBezTo>
                      <a:pt x="0" y="28"/>
                      <a:pt x="0" y="28"/>
                      <a:pt x="0" y="28"/>
                    </a:cubicBezTo>
                    <a:cubicBezTo>
                      <a:pt x="0" y="29"/>
                      <a:pt x="0" y="29"/>
                      <a:pt x="1" y="29"/>
                    </a:cubicBezTo>
                    <a:cubicBezTo>
                      <a:pt x="1" y="30"/>
                      <a:pt x="1" y="30"/>
                      <a:pt x="1" y="31"/>
                    </a:cubicBezTo>
                    <a:cubicBezTo>
                      <a:pt x="1" y="31"/>
                      <a:pt x="1" y="31"/>
                      <a:pt x="1" y="32"/>
                    </a:cubicBezTo>
                    <a:cubicBezTo>
                      <a:pt x="1" y="32"/>
                      <a:pt x="1" y="32"/>
                      <a:pt x="1" y="33"/>
                    </a:cubicBezTo>
                    <a:cubicBezTo>
                      <a:pt x="2" y="33"/>
                      <a:pt x="1" y="33"/>
                      <a:pt x="2" y="34"/>
                    </a:cubicBezTo>
                    <a:cubicBezTo>
                      <a:pt x="2" y="35"/>
                      <a:pt x="1" y="35"/>
                      <a:pt x="2" y="35"/>
                    </a:cubicBezTo>
                    <a:cubicBezTo>
                      <a:pt x="2" y="35"/>
                      <a:pt x="2" y="35"/>
                      <a:pt x="3" y="35"/>
                    </a:cubicBezTo>
                    <a:cubicBezTo>
                      <a:pt x="4" y="36"/>
                      <a:pt x="4" y="35"/>
                      <a:pt x="4" y="36"/>
                    </a:cubicBezTo>
                    <a:cubicBezTo>
                      <a:pt x="5" y="36"/>
                      <a:pt x="5" y="36"/>
                      <a:pt x="5" y="36"/>
                    </a:cubicBezTo>
                    <a:cubicBezTo>
                      <a:pt x="6" y="36"/>
                      <a:pt x="6" y="36"/>
                      <a:pt x="6" y="36"/>
                    </a:cubicBezTo>
                    <a:cubicBezTo>
                      <a:pt x="7" y="36"/>
                      <a:pt x="7" y="36"/>
                      <a:pt x="8" y="37"/>
                    </a:cubicBezTo>
                    <a:cubicBezTo>
                      <a:pt x="8" y="37"/>
                      <a:pt x="8" y="37"/>
                      <a:pt x="9" y="37"/>
                    </a:cubicBezTo>
                    <a:cubicBezTo>
                      <a:pt x="9" y="37"/>
                      <a:pt x="9" y="37"/>
                      <a:pt x="10" y="37"/>
                    </a:cubicBezTo>
                    <a:cubicBezTo>
                      <a:pt x="10" y="37"/>
                      <a:pt x="10" y="37"/>
                      <a:pt x="11" y="37"/>
                    </a:cubicBezTo>
                    <a:cubicBezTo>
                      <a:pt x="11" y="37"/>
                      <a:pt x="11" y="38"/>
                      <a:pt x="12" y="38"/>
                    </a:cubicBezTo>
                    <a:cubicBezTo>
                      <a:pt x="13" y="38"/>
                      <a:pt x="13" y="38"/>
                      <a:pt x="13" y="38"/>
                    </a:cubicBezTo>
                    <a:cubicBezTo>
                      <a:pt x="14" y="38"/>
                      <a:pt x="14" y="38"/>
                      <a:pt x="14" y="38"/>
                    </a:cubicBezTo>
                    <a:cubicBezTo>
                      <a:pt x="15" y="39"/>
                      <a:pt x="15" y="38"/>
                      <a:pt x="15" y="39"/>
                    </a:cubicBezTo>
                    <a:cubicBezTo>
                      <a:pt x="16" y="39"/>
                      <a:pt x="16" y="39"/>
                      <a:pt x="17" y="39"/>
                    </a:cubicBezTo>
                    <a:cubicBezTo>
                      <a:pt x="17" y="39"/>
                      <a:pt x="17" y="39"/>
                      <a:pt x="18" y="39"/>
                    </a:cubicBezTo>
                    <a:cubicBezTo>
                      <a:pt x="18" y="39"/>
                      <a:pt x="18" y="39"/>
                      <a:pt x="19" y="40"/>
                    </a:cubicBezTo>
                    <a:cubicBezTo>
                      <a:pt x="19" y="40"/>
                      <a:pt x="19" y="40"/>
                      <a:pt x="20" y="40"/>
                    </a:cubicBezTo>
                    <a:cubicBezTo>
                      <a:pt x="20" y="40"/>
                      <a:pt x="20" y="40"/>
                      <a:pt x="21" y="40"/>
                    </a:cubicBezTo>
                    <a:cubicBezTo>
                      <a:pt x="22" y="40"/>
                      <a:pt x="22" y="40"/>
                      <a:pt x="22" y="40"/>
                    </a:cubicBezTo>
                    <a:cubicBezTo>
                      <a:pt x="23" y="40"/>
                      <a:pt x="23" y="40"/>
                      <a:pt x="23" y="41"/>
                    </a:cubicBezTo>
                    <a:cubicBezTo>
                      <a:pt x="24" y="41"/>
                      <a:pt x="24" y="41"/>
                      <a:pt x="24" y="41"/>
                    </a:cubicBezTo>
                    <a:cubicBezTo>
                      <a:pt x="25" y="41"/>
                      <a:pt x="25" y="41"/>
                      <a:pt x="25" y="41"/>
                    </a:cubicBezTo>
                    <a:cubicBezTo>
                      <a:pt x="26" y="41"/>
                      <a:pt x="25" y="41"/>
                      <a:pt x="25" y="40"/>
                    </a:cubicBezTo>
                    <a:cubicBezTo>
                      <a:pt x="25" y="40"/>
                      <a:pt x="25" y="39"/>
                      <a:pt x="25" y="39"/>
                    </a:cubicBezTo>
                    <a:cubicBezTo>
                      <a:pt x="25" y="38"/>
                      <a:pt x="25" y="38"/>
                      <a:pt x="25" y="37"/>
                    </a:cubicBezTo>
                    <a:cubicBezTo>
                      <a:pt x="25" y="37"/>
                      <a:pt x="25" y="37"/>
                      <a:pt x="25" y="36"/>
                    </a:cubicBezTo>
                    <a:cubicBezTo>
                      <a:pt x="25" y="36"/>
                      <a:pt x="26" y="36"/>
                      <a:pt x="26" y="35"/>
                    </a:cubicBezTo>
                    <a:cubicBezTo>
                      <a:pt x="26" y="35"/>
                      <a:pt x="26" y="34"/>
                      <a:pt x="26" y="34"/>
                    </a:cubicBezTo>
                    <a:cubicBezTo>
                      <a:pt x="26" y="34"/>
                      <a:pt x="26" y="33"/>
                      <a:pt x="26" y="33"/>
                    </a:cubicBezTo>
                    <a:cubicBezTo>
                      <a:pt x="26" y="32"/>
                      <a:pt x="26" y="32"/>
                      <a:pt x="26" y="32"/>
                    </a:cubicBezTo>
                    <a:cubicBezTo>
                      <a:pt x="26" y="31"/>
                      <a:pt x="26" y="31"/>
                      <a:pt x="26" y="30"/>
                    </a:cubicBezTo>
                    <a:cubicBezTo>
                      <a:pt x="26" y="30"/>
                      <a:pt x="26" y="30"/>
                      <a:pt x="26" y="29"/>
                    </a:cubicBezTo>
                    <a:cubicBezTo>
                      <a:pt x="26" y="29"/>
                      <a:pt x="26" y="28"/>
                      <a:pt x="26" y="28"/>
                    </a:cubicBezTo>
                    <a:cubicBezTo>
                      <a:pt x="26" y="28"/>
                      <a:pt x="26" y="27"/>
                      <a:pt x="26" y="27"/>
                    </a:cubicBezTo>
                    <a:cubicBezTo>
                      <a:pt x="26" y="26"/>
                      <a:pt x="27" y="26"/>
                      <a:pt x="27" y="26"/>
                    </a:cubicBezTo>
                    <a:cubicBezTo>
                      <a:pt x="27" y="25"/>
                      <a:pt x="27" y="25"/>
                      <a:pt x="27" y="24"/>
                    </a:cubicBezTo>
                    <a:cubicBezTo>
                      <a:pt x="27" y="24"/>
                      <a:pt x="27" y="24"/>
                      <a:pt x="27" y="23"/>
                    </a:cubicBezTo>
                    <a:cubicBezTo>
                      <a:pt x="27" y="23"/>
                      <a:pt x="27" y="22"/>
                      <a:pt x="27" y="22"/>
                    </a:cubicBezTo>
                    <a:cubicBezTo>
                      <a:pt x="27" y="22"/>
                      <a:pt x="27" y="21"/>
                      <a:pt x="27" y="21"/>
                    </a:cubicBezTo>
                    <a:cubicBezTo>
                      <a:pt x="27" y="21"/>
                      <a:pt x="27" y="20"/>
                      <a:pt x="27" y="20"/>
                    </a:cubicBezTo>
                    <a:cubicBezTo>
                      <a:pt x="27" y="19"/>
                      <a:pt x="28" y="19"/>
                      <a:pt x="28" y="19"/>
                    </a:cubicBezTo>
                    <a:cubicBezTo>
                      <a:pt x="28" y="18"/>
                      <a:pt x="28" y="18"/>
                      <a:pt x="28" y="18"/>
                    </a:cubicBezTo>
                    <a:cubicBezTo>
                      <a:pt x="28" y="17"/>
                      <a:pt x="28" y="17"/>
                      <a:pt x="28" y="16"/>
                    </a:cubicBezTo>
                    <a:cubicBezTo>
                      <a:pt x="28" y="16"/>
                      <a:pt x="28" y="16"/>
                      <a:pt x="28" y="15"/>
                    </a:cubicBezTo>
                    <a:cubicBezTo>
                      <a:pt x="28" y="15"/>
                      <a:pt x="28" y="15"/>
                      <a:pt x="29" y="15"/>
                    </a:cubicBezTo>
                    <a:cubicBezTo>
                      <a:pt x="29" y="14"/>
                      <a:pt x="29" y="14"/>
                      <a:pt x="29" y="14"/>
                    </a:cubicBezTo>
                    <a:cubicBezTo>
                      <a:pt x="29" y="13"/>
                      <a:pt x="29" y="13"/>
                      <a:pt x="29" y="12"/>
                    </a:cubicBezTo>
                    <a:cubicBezTo>
                      <a:pt x="29" y="12"/>
                      <a:pt x="30" y="12"/>
                      <a:pt x="30" y="11"/>
                    </a:cubicBezTo>
                    <a:cubicBezTo>
                      <a:pt x="30" y="11"/>
                      <a:pt x="30" y="10"/>
                      <a:pt x="30" y="10"/>
                    </a:cubicBezTo>
                    <a:cubicBezTo>
                      <a:pt x="30" y="10"/>
                      <a:pt x="30" y="9"/>
                      <a:pt x="30" y="9"/>
                    </a:cubicBezTo>
                    <a:cubicBezTo>
                      <a:pt x="30" y="9"/>
                      <a:pt x="30" y="8"/>
                      <a:pt x="30" y="8"/>
                    </a:cubicBezTo>
                    <a:cubicBezTo>
                      <a:pt x="31" y="7"/>
                      <a:pt x="31" y="7"/>
                      <a:pt x="31" y="7"/>
                    </a:cubicBezTo>
                    <a:cubicBezTo>
                      <a:pt x="31" y="6"/>
                      <a:pt x="31" y="6"/>
                      <a:pt x="31" y="5"/>
                    </a:cubicBezTo>
                    <a:cubicBezTo>
                      <a:pt x="31" y="5"/>
                      <a:pt x="31" y="5"/>
                      <a:pt x="31" y="4"/>
                    </a:cubicBezTo>
                    <a:cubicBezTo>
                      <a:pt x="31" y="4"/>
                      <a:pt x="31" y="4"/>
                      <a:pt x="31" y="3"/>
                    </a:cubicBezTo>
                    <a:cubicBezTo>
                      <a:pt x="31" y="3"/>
                      <a:pt x="31" y="2"/>
                      <a:pt x="32" y="2"/>
                    </a:cubicBezTo>
                    <a:cubicBezTo>
                      <a:pt x="32" y="2"/>
                      <a:pt x="32" y="1"/>
                      <a:pt x="32" y="1"/>
                    </a:cubicBezTo>
                    <a:cubicBezTo>
                      <a:pt x="32" y="1"/>
                      <a:pt x="32" y="0"/>
                      <a:pt x="32" y="0"/>
                    </a:cubicBezTo>
                    <a:cubicBezTo>
                      <a:pt x="31" y="0"/>
                      <a:pt x="31" y="0"/>
                      <a:pt x="31" y="0"/>
                    </a:cubicBezTo>
                    <a:cubicBezTo>
                      <a:pt x="30" y="0"/>
                      <a:pt x="30" y="0"/>
                      <a:pt x="30" y="0"/>
                    </a:cubicBezTo>
                    <a:cubicBezTo>
                      <a:pt x="29" y="0"/>
                      <a:pt x="29" y="0"/>
                      <a:pt x="29" y="0"/>
                    </a:cubicBezTo>
                    <a:close/>
                  </a:path>
                </a:pathLst>
              </a:custGeom>
              <a:solidFill>
                <a:srgbClr val="9DA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1" name="Group 607"/>
            <p:cNvGrpSpPr>
              <a:grpSpLocks/>
            </p:cNvGrpSpPr>
            <p:nvPr/>
          </p:nvGrpSpPr>
          <p:grpSpPr bwMode="auto">
            <a:xfrm>
              <a:off x="3652838" y="1541463"/>
              <a:ext cx="2005013" cy="3743325"/>
              <a:chOff x="2301" y="971"/>
              <a:chExt cx="1263" cy="2358"/>
            </a:xfrm>
          </p:grpSpPr>
          <p:sp>
            <p:nvSpPr>
              <p:cNvPr id="2082" name="Freeform 407"/>
              <p:cNvSpPr>
                <a:spLocks/>
              </p:cNvSpPr>
              <p:nvPr/>
            </p:nvSpPr>
            <p:spPr bwMode="auto">
              <a:xfrm>
                <a:off x="2353" y="2655"/>
                <a:ext cx="26" cy="37"/>
              </a:xfrm>
              <a:custGeom>
                <a:avLst/>
                <a:gdLst>
                  <a:gd name="T0" fmla="*/ 17 w 18"/>
                  <a:gd name="T1" fmla="*/ 1 h 26"/>
                  <a:gd name="T2" fmla="*/ 14 w 18"/>
                  <a:gd name="T3" fmla="*/ 1 h 26"/>
                  <a:gd name="T4" fmla="*/ 12 w 18"/>
                  <a:gd name="T5" fmla="*/ 1 h 26"/>
                  <a:gd name="T6" fmla="*/ 10 w 18"/>
                  <a:gd name="T7" fmla="*/ 1 h 26"/>
                  <a:gd name="T8" fmla="*/ 7 w 18"/>
                  <a:gd name="T9" fmla="*/ 1 h 26"/>
                  <a:gd name="T10" fmla="*/ 5 w 18"/>
                  <a:gd name="T11" fmla="*/ 1 h 26"/>
                  <a:gd name="T12" fmla="*/ 4 w 18"/>
                  <a:gd name="T13" fmla="*/ 2 h 26"/>
                  <a:gd name="T14" fmla="*/ 3 w 18"/>
                  <a:gd name="T15" fmla="*/ 5 h 26"/>
                  <a:gd name="T16" fmla="*/ 3 w 18"/>
                  <a:gd name="T17" fmla="*/ 7 h 26"/>
                  <a:gd name="T18" fmla="*/ 2 w 18"/>
                  <a:gd name="T19" fmla="*/ 10 h 26"/>
                  <a:gd name="T20" fmla="*/ 2 w 18"/>
                  <a:gd name="T21" fmla="*/ 12 h 26"/>
                  <a:gd name="T22" fmla="*/ 2 w 18"/>
                  <a:gd name="T23" fmla="*/ 14 h 26"/>
                  <a:gd name="T24" fmla="*/ 1 w 18"/>
                  <a:gd name="T25" fmla="*/ 16 h 26"/>
                  <a:gd name="T26" fmla="*/ 1 w 18"/>
                  <a:gd name="T27" fmla="*/ 19 h 26"/>
                  <a:gd name="T28" fmla="*/ 1 w 18"/>
                  <a:gd name="T29" fmla="*/ 21 h 26"/>
                  <a:gd name="T30" fmla="*/ 1 w 18"/>
                  <a:gd name="T31" fmla="*/ 22 h 26"/>
                  <a:gd name="T32" fmla="*/ 3 w 18"/>
                  <a:gd name="T33" fmla="*/ 23 h 26"/>
                  <a:gd name="T34" fmla="*/ 6 w 18"/>
                  <a:gd name="T35" fmla="*/ 24 h 26"/>
                  <a:gd name="T36" fmla="*/ 8 w 18"/>
                  <a:gd name="T37" fmla="*/ 24 h 26"/>
                  <a:gd name="T38" fmla="*/ 10 w 18"/>
                  <a:gd name="T39" fmla="*/ 25 h 26"/>
                  <a:gd name="T40" fmla="*/ 12 w 18"/>
                  <a:gd name="T41" fmla="*/ 25 h 26"/>
                  <a:gd name="T42" fmla="*/ 14 w 18"/>
                  <a:gd name="T43" fmla="*/ 26 h 26"/>
                  <a:gd name="T44" fmla="*/ 16 w 18"/>
                  <a:gd name="T45" fmla="*/ 25 h 26"/>
                  <a:gd name="T46" fmla="*/ 16 w 18"/>
                  <a:gd name="T47" fmla="*/ 22 h 26"/>
                  <a:gd name="T48" fmla="*/ 16 w 18"/>
                  <a:gd name="T49" fmla="*/ 20 h 26"/>
                  <a:gd name="T50" fmla="*/ 17 w 18"/>
                  <a:gd name="T51" fmla="*/ 18 h 26"/>
                  <a:gd name="T52" fmla="*/ 17 w 18"/>
                  <a:gd name="T53" fmla="*/ 15 h 26"/>
                  <a:gd name="T54" fmla="*/ 17 w 18"/>
                  <a:gd name="T55" fmla="*/ 13 h 26"/>
                  <a:gd name="T56" fmla="*/ 17 w 18"/>
                  <a:gd name="T57" fmla="*/ 11 h 26"/>
                  <a:gd name="T58" fmla="*/ 18 w 18"/>
                  <a:gd name="T59" fmla="*/ 8 h 26"/>
                  <a:gd name="T60" fmla="*/ 18 w 18"/>
                  <a:gd name="T61" fmla="*/ 6 h 26"/>
                  <a:gd name="T62" fmla="*/ 18 w 18"/>
                  <a:gd name="T63" fmla="*/ 4 h 26"/>
                  <a:gd name="T64" fmla="*/ 18 w 18"/>
                  <a:gd name="T65"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26">
                    <a:moveTo>
                      <a:pt x="18" y="1"/>
                    </a:moveTo>
                    <a:cubicBezTo>
                      <a:pt x="18" y="0"/>
                      <a:pt x="18" y="1"/>
                      <a:pt x="17" y="1"/>
                    </a:cubicBezTo>
                    <a:cubicBezTo>
                      <a:pt x="16" y="1"/>
                      <a:pt x="16" y="1"/>
                      <a:pt x="16" y="1"/>
                    </a:cubicBezTo>
                    <a:cubicBezTo>
                      <a:pt x="15" y="1"/>
                      <a:pt x="15" y="1"/>
                      <a:pt x="14" y="1"/>
                    </a:cubicBezTo>
                    <a:cubicBezTo>
                      <a:pt x="14" y="1"/>
                      <a:pt x="14" y="1"/>
                      <a:pt x="13" y="1"/>
                    </a:cubicBezTo>
                    <a:cubicBezTo>
                      <a:pt x="13" y="1"/>
                      <a:pt x="12" y="1"/>
                      <a:pt x="12" y="1"/>
                    </a:cubicBezTo>
                    <a:cubicBezTo>
                      <a:pt x="11" y="1"/>
                      <a:pt x="11" y="1"/>
                      <a:pt x="11" y="1"/>
                    </a:cubicBezTo>
                    <a:cubicBezTo>
                      <a:pt x="10" y="1"/>
                      <a:pt x="10" y="1"/>
                      <a:pt x="10" y="1"/>
                    </a:cubicBezTo>
                    <a:cubicBezTo>
                      <a:pt x="10" y="1"/>
                      <a:pt x="9" y="1"/>
                      <a:pt x="8" y="1"/>
                    </a:cubicBezTo>
                    <a:cubicBezTo>
                      <a:pt x="8" y="1"/>
                      <a:pt x="8" y="1"/>
                      <a:pt x="7" y="1"/>
                    </a:cubicBezTo>
                    <a:cubicBezTo>
                      <a:pt x="7" y="1"/>
                      <a:pt x="7" y="1"/>
                      <a:pt x="6" y="1"/>
                    </a:cubicBezTo>
                    <a:cubicBezTo>
                      <a:pt x="6" y="1"/>
                      <a:pt x="6" y="1"/>
                      <a:pt x="5" y="1"/>
                    </a:cubicBezTo>
                    <a:cubicBezTo>
                      <a:pt x="4" y="1"/>
                      <a:pt x="4" y="1"/>
                      <a:pt x="4" y="1"/>
                    </a:cubicBezTo>
                    <a:cubicBezTo>
                      <a:pt x="3" y="2"/>
                      <a:pt x="4" y="2"/>
                      <a:pt x="4" y="2"/>
                    </a:cubicBezTo>
                    <a:cubicBezTo>
                      <a:pt x="3" y="3"/>
                      <a:pt x="3" y="3"/>
                      <a:pt x="3" y="4"/>
                    </a:cubicBezTo>
                    <a:cubicBezTo>
                      <a:pt x="3" y="4"/>
                      <a:pt x="3" y="4"/>
                      <a:pt x="3" y="5"/>
                    </a:cubicBezTo>
                    <a:cubicBezTo>
                      <a:pt x="3" y="5"/>
                      <a:pt x="3" y="5"/>
                      <a:pt x="3" y="6"/>
                    </a:cubicBezTo>
                    <a:cubicBezTo>
                      <a:pt x="3" y="7"/>
                      <a:pt x="3" y="7"/>
                      <a:pt x="3" y="7"/>
                    </a:cubicBezTo>
                    <a:cubicBezTo>
                      <a:pt x="3" y="8"/>
                      <a:pt x="3" y="8"/>
                      <a:pt x="3" y="8"/>
                    </a:cubicBezTo>
                    <a:cubicBezTo>
                      <a:pt x="3" y="9"/>
                      <a:pt x="3" y="9"/>
                      <a:pt x="2" y="10"/>
                    </a:cubicBezTo>
                    <a:cubicBezTo>
                      <a:pt x="2" y="10"/>
                      <a:pt x="2" y="10"/>
                      <a:pt x="2" y="11"/>
                    </a:cubicBezTo>
                    <a:cubicBezTo>
                      <a:pt x="2" y="11"/>
                      <a:pt x="2" y="11"/>
                      <a:pt x="2" y="12"/>
                    </a:cubicBezTo>
                    <a:cubicBezTo>
                      <a:pt x="2" y="12"/>
                      <a:pt x="2" y="12"/>
                      <a:pt x="2" y="13"/>
                    </a:cubicBezTo>
                    <a:cubicBezTo>
                      <a:pt x="2" y="14"/>
                      <a:pt x="2" y="14"/>
                      <a:pt x="2" y="14"/>
                    </a:cubicBezTo>
                    <a:cubicBezTo>
                      <a:pt x="2" y="15"/>
                      <a:pt x="2" y="15"/>
                      <a:pt x="2" y="15"/>
                    </a:cubicBezTo>
                    <a:cubicBezTo>
                      <a:pt x="1" y="16"/>
                      <a:pt x="1" y="16"/>
                      <a:pt x="1" y="16"/>
                    </a:cubicBezTo>
                    <a:cubicBezTo>
                      <a:pt x="1" y="17"/>
                      <a:pt x="1" y="17"/>
                      <a:pt x="1" y="18"/>
                    </a:cubicBezTo>
                    <a:cubicBezTo>
                      <a:pt x="1" y="18"/>
                      <a:pt x="1" y="18"/>
                      <a:pt x="1" y="19"/>
                    </a:cubicBezTo>
                    <a:cubicBezTo>
                      <a:pt x="1" y="19"/>
                      <a:pt x="1" y="19"/>
                      <a:pt x="1" y="20"/>
                    </a:cubicBezTo>
                    <a:cubicBezTo>
                      <a:pt x="1" y="20"/>
                      <a:pt x="1" y="21"/>
                      <a:pt x="1" y="21"/>
                    </a:cubicBezTo>
                    <a:cubicBezTo>
                      <a:pt x="0" y="21"/>
                      <a:pt x="0" y="21"/>
                      <a:pt x="0" y="22"/>
                    </a:cubicBezTo>
                    <a:cubicBezTo>
                      <a:pt x="0" y="22"/>
                      <a:pt x="1" y="22"/>
                      <a:pt x="1" y="22"/>
                    </a:cubicBezTo>
                    <a:cubicBezTo>
                      <a:pt x="1" y="22"/>
                      <a:pt x="2" y="22"/>
                      <a:pt x="2" y="23"/>
                    </a:cubicBezTo>
                    <a:cubicBezTo>
                      <a:pt x="3" y="23"/>
                      <a:pt x="3" y="23"/>
                      <a:pt x="3" y="23"/>
                    </a:cubicBezTo>
                    <a:cubicBezTo>
                      <a:pt x="4" y="23"/>
                      <a:pt x="4" y="23"/>
                      <a:pt x="4" y="23"/>
                    </a:cubicBezTo>
                    <a:cubicBezTo>
                      <a:pt x="5" y="24"/>
                      <a:pt x="5" y="24"/>
                      <a:pt x="6" y="24"/>
                    </a:cubicBezTo>
                    <a:cubicBezTo>
                      <a:pt x="6" y="24"/>
                      <a:pt x="6" y="24"/>
                      <a:pt x="7" y="24"/>
                    </a:cubicBezTo>
                    <a:cubicBezTo>
                      <a:pt x="7" y="24"/>
                      <a:pt x="7" y="24"/>
                      <a:pt x="8" y="24"/>
                    </a:cubicBezTo>
                    <a:cubicBezTo>
                      <a:pt x="8" y="24"/>
                      <a:pt x="8" y="24"/>
                      <a:pt x="9" y="25"/>
                    </a:cubicBezTo>
                    <a:cubicBezTo>
                      <a:pt x="9" y="25"/>
                      <a:pt x="9" y="25"/>
                      <a:pt x="10" y="25"/>
                    </a:cubicBezTo>
                    <a:cubicBezTo>
                      <a:pt x="10" y="25"/>
                      <a:pt x="10" y="25"/>
                      <a:pt x="11" y="25"/>
                    </a:cubicBezTo>
                    <a:cubicBezTo>
                      <a:pt x="12" y="25"/>
                      <a:pt x="12" y="25"/>
                      <a:pt x="12" y="25"/>
                    </a:cubicBezTo>
                    <a:cubicBezTo>
                      <a:pt x="13" y="26"/>
                      <a:pt x="13" y="26"/>
                      <a:pt x="13" y="26"/>
                    </a:cubicBezTo>
                    <a:cubicBezTo>
                      <a:pt x="14" y="26"/>
                      <a:pt x="14" y="26"/>
                      <a:pt x="14" y="26"/>
                    </a:cubicBezTo>
                    <a:cubicBezTo>
                      <a:pt x="15" y="26"/>
                      <a:pt x="15" y="26"/>
                      <a:pt x="15" y="26"/>
                    </a:cubicBezTo>
                    <a:cubicBezTo>
                      <a:pt x="16" y="26"/>
                      <a:pt x="15" y="26"/>
                      <a:pt x="16" y="25"/>
                    </a:cubicBezTo>
                    <a:cubicBezTo>
                      <a:pt x="16" y="25"/>
                      <a:pt x="16" y="24"/>
                      <a:pt x="16" y="24"/>
                    </a:cubicBezTo>
                    <a:cubicBezTo>
                      <a:pt x="16" y="23"/>
                      <a:pt x="16" y="23"/>
                      <a:pt x="16" y="22"/>
                    </a:cubicBezTo>
                    <a:cubicBezTo>
                      <a:pt x="16" y="22"/>
                      <a:pt x="16" y="22"/>
                      <a:pt x="16" y="21"/>
                    </a:cubicBezTo>
                    <a:cubicBezTo>
                      <a:pt x="16" y="21"/>
                      <a:pt x="16" y="20"/>
                      <a:pt x="16" y="20"/>
                    </a:cubicBezTo>
                    <a:cubicBezTo>
                      <a:pt x="16" y="20"/>
                      <a:pt x="17" y="19"/>
                      <a:pt x="17" y="19"/>
                    </a:cubicBezTo>
                    <a:cubicBezTo>
                      <a:pt x="17" y="18"/>
                      <a:pt x="17" y="18"/>
                      <a:pt x="17" y="18"/>
                    </a:cubicBezTo>
                    <a:cubicBezTo>
                      <a:pt x="17" y="18"/>
                      <a:pt x="17" y="17"/>
                      <a:pt x="17" y="16"/>
                    </a:cubicBezTo>
                    <a:cubicBezTo>
                      <a:pt x="17" y="16"/>
                      <a:pt x="17" y="16"/>
                      <a:pt x="17" y="15"/>
                    </a:cubicBezTo>
                    <a:cubicBezTo>
                      <a:pt x="17" y="15"/>
                      <a:pt x="17" y="15"/>
                      <a:pt x="17" y="14"/>
                    </a:cubicBezTo>
                    <a:cubicBezTo>
                      <a:pt x="17" y="14"/>
                      <a:pt x="17" y="13"/>
                      <a:pt x="17" y="13"/>
                    </a:cubicBezTo>
                    <a:cubicBezTo>
                      <a:pt x="17" y="13"/>
                      <a:pt x="17" y="12"/>
                      <a:pt x="17" y="12"/>
                    </a:cubicBezTo>
                    <a:cubicBezTo>
                      <a:pt x="17" y="11"/>
                      <a:pt x="17" y="11"/>
                      <a:pt x="17" y="11"/>
                    </a:cubicBezTo>
                    <a:cubicBezTo>
                      <a:pt x="18" y="10"/>
                      <a:pt x="18" y="10"/>
                      <a:pt x="18" y="9"/>
                    </a:cubicBezTo>
                    <a:cubicBezTo>
                      <a:pt x="18" y="9"/>
                      <a:pt x="18" y="9"/>
                      <a:pt x="18" y="8"/>
                    </a:cubicBezTo>
                    <a:cubicBezTo>
                      <a:pt x="18" y="8"/>
                      <a:pt x="18" y="8"/>
                      <a:pt x="18" y="7"/>
                    </a:cubicBezTo>
                    <a:cubicBezTo>
                      <a:pt x="18" y="7"/>
                      <a:pt x="18" y="6"/>
                      <a:pt x="18" y="6"/>
                    </a:cubicBezTo>
                    <a:cubicBezTo>
                      <a:pt x="18" y="6"/>
                      <a:pt x="18" y="5"/>
                      <a:pt x="18" y="5"/>
                    </a:cubicBezTo>
                    <a:cubicBezTo>
                      <a:pt x="18" y="5"/>
                      <a:pt x="18" y="4"/>
                      <a:pt x="18" y="4"/>
                    </a:cubicBezTo>
                    <a:cubicBezTo>
                      <a:pt x="18" y="3"/>
                      <a:pt x="18" y="3"/>
                      <a:pt x="18" y="2"/>
                    </a:cubicBezTo>
                    <a:cubicBezTo>
                      <a:pt x="18" y="2"/>
                      <a:pt x="18" y="2"/>
                      <a:pt x="18" y="1"/>
                    </a:cubicBezTo>
                    <a:cubicBezTo>
                      <a:pt x="18" y="1"/>
                      <a:pt x="18" y="1"/>
                      <a:pt x="18" y="1"/>
                    </a:cubicBezTo>
                    <a:close/>
                  </a:path>
                </a:pathLst>
              </a:custGeom>
              <a:solidFill>
                <a:srgbClr val="9DA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3" name="Freeform 408"/>
              <p:cNvSpPr>
                <a:spLocks/>
              </p:cNvSpPr>
              <p:nvPr/>
            </p:nvSpPr>
            <p:spPr bwMode="auto">
              <a:xfrm>
                <a:off x="2321" y="2658"/>
                <a:ext cx="18" cy="24"/>
              </a:xfrm>
              <a:custGeom>
                <a:avLst/>
                <a:gdLst>
                  <a:gd name="T0" fmla="*/ 13 w 13"/>
                  <a:gd name="T1" fmla="*/ 0 h 17"/>
                  <a:gd name="T2" fmla="*/ 13 w 13"/>
                  <a:gd name="T3" fmla="*/ 2 h 17"/>
                  <a:gd name="T4" fmla="*/ 13 w 13"/>
                  <a:gd name="T5" fmla="*/ 3 h 17"/>
                  <a:gd name="T6" fmla="*/ 13 w 13"/>
                  <a:gd name="T7" fmla="*/ 4 h 17"/>
                  <a:gd name="T8" fmla="*/ 13 w 13"/>
                  <a:gd name="T9" fmla="*/ 5 h 17"/>
                  <a:gd name="T10" fmla="*/ 13 w 13"/>
                  <a:gd name="T11" fmla="*/ 6 h 17"/>
                  <a:gd name="T12" fmla="*/ 13 w 13"/>
                  <a:gd name="T13" fmla="*/ 7 h 17"/>
                  <a:gd name="T14" fmla="*/ 13 w 13"/>
                  <a:gd name="T15" fmla="*/ 8 h 17"/>
                  <a:gd name="T16" fmla="*/ 13 w 13"/>
                  <a:gd name="T17" fmla="*/ 10 h 17"/>
                  <a:gd name="T18" fmla="*/ 13 w 13"/>
                  <a:gd name="T19" fmla="*/ 11 h 17"/>
                  <a:gd name="T20" fmla="*/ 12 w 13"/>
                  <a:gd name="T21" fmla="*/ 12 h 17"/>
                  <a:gd name="T22" fmla="*/ 12 w 13"/>
                  <a:gd name="T23" fmla="*/ 13 h 17"/>
                  <a:gd name="T24" fmla="*/ 12 w 13"/>
                  <a:gd name="T25" fmla="*/ 15 h 17"/>
                  <a:gd name="T26" fmla="*/ 12 w 13"/>
                  <a:gd name="T27" fmla="*/ 16 h 17"/>
                  <a:gd name="T28" fmla="*/ 12 w 13"/>
                  <a:gd name="T29" fmla="*/ 17 h 17"/>
                  <a:gd name="T30" fmla="*/ 11 w 13"/>
                  <a:gd name="T31" fmla="*/ 17 h 17"/>
                  <a:gd name="T32" fmla="*/ 10 w 13"/>
                  <a:gd name="T33" fmla="*/ 16 h 17"/>
                  <a:gd name="T34" fmla="*/ 9 w 13"/>
                  <a:gd name="T35" fmla="*/ 16 h 17"/>
                  <a:gd name="T36" fmla="*/ 8 w 13"/>
                  <a:gd name="T37" fmla="*/ 16 h 17"/>
                  <a:gd name="T38" fmla="*/ 6 w 13"/>
                  <a:gd name="T39" fmla="*/ 16 h 17"/>
                  <a:gd name="T40" fmla="*/ 5 w 13"/>
                  <a:gd name="T41" fmla="*/ 15 h 17"/>
                  <a:gd name="T42" fmla="*/ 4 w 13"/>
                  <a:gd name="T43" fmla="*/ 15 h 17"/>
                  <a:gd name="T44" fmla="*/ 3 w 13"/>
                  <a:gd name="T45" fmla="*/ 15 h 17"/>
                  <a:gd name="T46" fmla="*/ 2 w 13"/>
                  <a:gd name="T47" fmla="*/ 14 h 17"/>
                  <a:gd name="T48" fmla="*/ 0 w 13"/>
                  <a:gd name="T49" fmla="*/ 14 h 17"/>
                  <a:gd name="T50" fmla="*/ 1 w 13"/>
                  <a:gd name="T51" fmla="*/ 13 h 17"/>
                  <a:gd name="T52" fmla="*/ 1 w 13"/>
                  <a:gd name="T53" fmla="*/ 12 h 17"/>
                  <a:gd name="T54" fmla="*/ 1 w 13"/>
                  <a:gd name="T55" fmla="*/ 11 h 17"/>
                  <a:gd name="T56" fmla="*/ 1 w 13"/>
                  <a:gd name="T57" fmla="*/ 10 h 17"/>
                  <a:gd name="T58" fmla="*/ 1 w 13"/>
                  <a:gd name="T59" fmla="*/ 8 h 17"/>
                  <a:gd name="T60" fmla="*/ 1 w 13"/>
                  <a:gd name="T61" fmla="*/ 7 h 17"/>
                  <a:gd name="T62" fmla="*/ 1 w 13"/>
                  <a:gd name="T63" fmla="*/ 6 h 17"/>
                  <a:gd name="T64" fmla="*/ 1 w 13"/>
                  <a:gd name="T65" fmla="*/ 5 h 17"/>
                  <a:gd name="T66" fmla="*/ 1 w 13"/>
                  <a:gd name="T67" fmla="*/ 4 h 17"/>
                  <a:gd name="T68" fmla="*/ 1 w 13"/>
                  <a:gd name="T69" fmla="*/ 3 h 17"/>
                  <a:gd name="T70" fmla="*/ 2 w 13"/>
                  <a:gd name="T71" fmla="*/ 2 h 17"/>
                  <a:gd name="T72" fmla="*/ 2 w 13"/>
                  <a:gd name="T73" fmla="*/ 1 h 17"/>
                  <a:gd name="T74" fmla="*/ 3 w 13"/>
                  <a:gd name="T75" fmla="*/ 1 h 17"/>
                  <a:gd name="T76" fmla="*/ 4 w 13"/>
                  <a:gd name="T77" fmla="*/ 1 h 17"/>
                  <a:gd name="T78" fmla="*/ 5 w 13"/>
                  <a:gd name="T79" fmla="*/ 1 h 17"/>
                  <a:gd name="T80" fmla="*/ 7 w 13"/>
                  <a:gd name="T81" fmla="*/ 1 h 17"/>
                  <a:gd name="T82" fmla="*/ 8 w 13"/>
                  <a:gd name="T83" fmla="*/ 1 h 17"/>
                  <a:gd name="T84" fmla="*/ 9 w 13"/>
                  <a:gd name="T85" fmla="*/ 1 h 17"/>
                  <a:gd name="T86" fmla="*/ 10 w 13"/>
                  <a:gd name="T87" fmla="*/ 1 h 17"/>
                  <a:gd name="T88" fmla="*/ 11 w 13"/>
                  <a:gd name="T89" fmla="*/ 1 h 17"/>
                  <a:gd name="T90" fmla="*/ 12 w 13"/>
                  <a:gd name="T91" fmla="*/ 0 h 17"/>
                  <a:gd name="T92" fmla="*/ 13 w 13"/>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7">
                    <a:moveTo>
                      <a:pt x="13" y="0"/>
                    </a:moveTo>
                    <a:cubicBezTo>
                      <a:pt x="13" y="1"/>
                      <a:pt x="13" y="1"/>
                      <a:pt x="13" y="2"/>
                    </a:cubicBezTo>
                    <a:cubicBezTo>
                      <a:pt x="13" y="2"/>
                      <a:pt x="13" y="2"/>
                      <a:pt x="13" y="3"/>
                    </a:cubicBezTo>
                    <a:cubicBezTo>
                      <a:pt x="13" y="3"/>
                      <a:pt x="13" y="3"/>
                      <a:pt x="13" y="4"/>
                    </a:cubicBezTo>
                    <a:cubicBezTo>
                      <a:pt x="13" y="4"/>
                      <a:pt x="13" y="4"/>
                      <a:pt x="13" y="5"/>
                    </a:cubicBezTo>
                    <a:cubicBezTo>
                      <a:pt x="13" y="5"/>
                      <a:pt x="13" y="5"/>
                      <a:pt x="13" y="6"/>
                    </a:cubicBezTo>
                    <a:cubicBezTo>
                      <a:pt x="13" y="6"/>
                      <a:pt x="13" y="6"/>
                      <a:pt x="13" y="7"/>
                    </a:cubicBezTo>
                    <a:cubicBezTo>
                      <a:pt x="13" y="7"/>
                      <a:pt x="13" y="8"/>
                      <a:pt x="13" y="8"/>
                    </a:cubicBezTo>
                    <a:cubicBezTo>
                      <a:pt x="13" y="9"/>
                      <a:pt x="13" y="9"/>
                      <a:pt x="13" y="10"/>
                    </a:cubicBezTo>
                    <a:cubicBezTo>
                      <a:pt x="13" y="10"/>
                      <a:pt x="13" y="10"/>
                      <a:pt x="13" y="11"/>
                    </a:cubicBezTo>
                    <a:cubicBezTo>
                      <a:pt x="12" y="11"/>
                      <a:pt x="12" y="11"/>
                      <a:pt x="12" y="12"/>
                    </a:cubicBezTo>
                    <a:cubicBezTo>
                      <a:pt x="12" y="13"/>
                      <a:pt x="12" y="13"/>
                      <a:pt x="12" y="13"/>
                    </a:cubicBezTo>
                    <a:cubicBezTo>
                      <a:pt x="12" y="14"/>
                      <a:pt x="12" y="14"/>
                      <a:pt x="12" y="15"/>
                    </a:cubicBezTo>
                    <a:cubicBezTo>
                      <a:pt x="12" y="15"/>
                      <a:pt x="12" y="15"/>
                      <a:pt x="12" y="16"/>
                    </a:cubicBezTo>
                    <a:cubicBezTo>
                      <a:pt x="12" y="16"/>
                      <a:pt x="13" y="16"/>
                      <a:pt x="12" y="17"/>
                    </a:cubicBezTo>
                    <a:cubicBezTo>
                      <a:pt x="12" y="17"/>
                      <a:pt x="12" y="17"/>
                      <a:pt x="11" y="17"/>
                    </a:cubicBezTo>
                    <a:cubicBezTo>
                      <a:pt x="11" y="17"/>
                      <a:pt x="11" y="17"/>
                      <a:pt x="10" y="16"/>
                    </a:cubicBezTo>
                    <a:cubicBezTo>
                      <a:pt x="9" y="16"/>
                      <a:pt x="9" y="16"/>
                      <a:pt x="9" y="16"/>
                    </a:cubicBezTo>
                    <a:cubicBezTo>
                      <a:pt x="8" y="16"/>
                      <a:pt x="8" y="16"/>
                      <a:pt x="8" y="16"/>
                    </a:cubicBezTo>
                    <a:cubicBezTo>
                      <a:pt x="7" y="16"/>
                      <a:pt x="7" y="16"/>
                      <a:pt x="6" y="16"/>
                    </a:cubicBezTo>
                    <a:cubicBezTo>
                      <a:pt x="6" y="15"/>
                      <a:pt x="6" y="15"/>
                      <a:pt x="5" y="15"/>
                    </a:cubicBezTo>
                    <a:cubicBezTo>
                      <a:pt x="4" y="15"/>
                      <a:pt x="4" y="15"/>
                      <a:pt x="4" y="15"/>
                    </a:cubicBezTo>
                    <a:cubicBezTo>
                      <a:pt x="3" y="15"/>
                      <a:pt x="3" y="15"/>
                      <a:pt x="3" y="15"/>
                    </a:cubicBezTo>
                    <a:cubicBezTo>
                      <a:pt x="2" y="15"/>
                      <a:pt x="2" y="14"/>
                      <a:pt x="2" y="14"/>
                    </a:cubicBezTo>
                    <a:cubicBezTo>
                      <a:pt x="1" y="14"/>
                      <a:pt x="1" y="14"/>
                      <a:pt x="0" y="14"/>
                    </a:cubicBezTo>
                    <a:cubicBezTo>
                      <a:pt x="0" y="14"/>
                      <a:pt x="0" y="14"/>
                      <a:pt x="1" y="13"/>
                    </a:cubicBezTo>
                    <a:cubicBezTo>
                      <a:pt x="1" y="13"/>
                      <a:pt x="1" y="12"/>
                      <a:pt x="1" y="12"/>
                    </a:cubicBezTo>
                    <a:cubicBezTo>
                      <a:pt x="1" y="11"/>
                      <a:pt x="1" y="11"/>
                      <a:pt x="1" y="11"/>
                    </a:cubicBezTo>
                    <a:cubicBezTo>
                      <a:pt x="1" y="10"/>
                      <a:pt x="1" y="10"/>
                      <a:pt x="1" y="10"/>
                    </a:cubicBezTo>
                    <a:cubicBezTo>
                      <a:pt x="1" y="9"/>
                      <a:pt x="1" y="9"/>
                      <a:pt x="1" y="8"/>
                    </a:cubicBezTo>
                    <a:cubicBezTo>
                      <a:pt x="1" y="8"/>
                      <a:pt x="1" y="8"/>
                      <a:pt x="1" y="7"/>
                    </a:cubicBezTo>
                    <a:cubicBezTo>
                      <a:pt x="1" y="7"/>
                      <a:pt x="1" y="7"/>
                      <a:pt x="1" y="6"/>
                    </a:cubicBezTo>
                    <a:cubicBezTo>
                      <a:pt x="1" y="6"/>
                      <a:pt x="1" y="5"/>
                      <a:pt x="1" y="5"/>
                    </a:cubicBezTo>
                    <a:cubicBezTo>
                      <a:pt x="1" y="5"/>
                      <a:pt x="1" y="4"/>
                      <a:pt x="1" y="4"/>
                    </a:cubicBezTo>
                    <a:cubicBezTo>
                      <a:pt x="1" y="4"/>
                      <a:pt x="1" y="3"/>
                      <a:pt x="1" y="3"/>
                    </a:cubicBezTo>
                    <a:cubicBezTo>
                      <a:pt x="1" y="2"/>
                      <a:pt x="1" y="2"/>
                      <a:pt x="2" y="2"/>
                    </a:cubicBezTo>
                    <a:cubicBezTo>
                      <a:pt x="2" y="1"/>
                      <a:pt x="1" y="1"/>
                      <a:pt x="2" y="1"/>
                    </a:cubicBezTo>
                    <a:cubicBezTo>
                      <a:pt x="2" y="1"/>
                      <a:pt x="2" y="1"/>
                      <a:pt x="3" y="1"/>
                    </a:cubicBezTo>
                    <a:cubicBezTo>
                      <a:pt x="3" y="1"/>
                      <a:pt x="4" y="1"/>
                      <a:pt x="4" y="1"/>
                    </a:cubicBezTo>
                    <a:cubicBezTo>
                      <a:pt x="5" y="1"/>
                      <a:pt x="5" y="1"/>
                      <a:pt x="5" y="1"/>
                    </a:cubicBezTo>
                    <a:cubicBezTo>
                      <a:pt x="6" y="1"/>
                      <a:pt x="6" y="1"/>
                      <a:pt x="7" y="1"/>
                    </a:cubicBezTo>
                    <a:cubicBezTo>
                      <a:pt x="7" y="1"/>
                      <a:pt x="8" y="1"/>
                      <a:pt x="8" y="1"/>
                    </a:cubicBezTo>
                    <a:cubicBezTo>
                      <a:pt x="8" y="1"/>
                      <a:pt x="9" y="1"/>
                      <a:pt x="9" y="1"/>
                    </a:cubicBezTo>
                    <a:cubicBezTo>
                      <a:pt x="9" y="1"/>
                      <a:pt x="10" y="1"/>
                      <a:pt x="10" y="1"/>
                    </a:cubicBezTo>
                    <a:cubicBezTo>
                      <a:pt x="11" y="1"/>
                      <a:pt x="11" y="1"/>
                      <a:pt x="11" y="1"/>
                    </a:cubicBezTo>
                    <a:cubicBezTo>
                      <a:pt x="12" y="0"/>
                      <a:pt x="12" y="0"/>
                      <a:pt x="12" y="0"/>
                    </a:cubicBezTo>
                    <a:cubicBezTo>
                      <a:pt x="13" y="0"/>
                      <a:pt x="13" y="0"/>
                      <a:pt x="13" y="0"/>
                    </a:cubicBezTo>
                    <a:close/>
                  </a:path>
                </a:pathLst>
              </a:custGeom>
              <a:solidFill>
                <a:srgbClr val="9DA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4" name="Freeform 409"/>
              <p:cNvSpPr>
                <a:spLocks/>
              </p:cNvSpPr>
              <p:nvPr/>
            </p:nvSpPr>
            <p:spPr bwMode="auto">
              <a:xfrm>
                <a:off x="2301" y="2661"/>
                <a:ext cx="10" cy="14"/>
              </a:xfrm>
              <a:custGeom>
                <a:avLst/>
                <a:gdLst>
                  <a:gd name="T0" fmla="*/ 6 w 7"/>
                  <a:gd name="T1" fmla="*/ 0 h 10"/>
                  <a:gd name="T2" fmla="*/ 5 w 7"/>
                  <a:gd name="T3" fmla="*/ 0 h 10"/>
                  <a:gd name="T4" fmla="*/ 4 w 7"/>
                  <a:gd name="T5" fmla="*/ 0 h 10"/>
                  <a:gd name="T6" fmla="*/ 3 w 7"/>
                  <a:gd name="T7" fmla="*/ 0 h 10"/>
                  <a:gd name="T8" fmla="*/ 2 w 7"/>
                  <a:gd name="T9" fmla="*/ 0 h 10"/>
                  <a:gd name="T10" fmla="*/ 0 w 7"/>
                  <a:gd name="T11" fmla="*/ 1 h 10"/>
                  <a:gd name="T12" fmla="*/ 0 w 7"/>
                  <a:gd name="T13" fmla="*/ 2 h 10"/>
                  <a:gd name="T14" fmla="*/ 0 w 7"/>
                  <a:gd name="T15" fmla="*/ 3 h 10"/>
                  <a:gd name="T16" fmla="*/ 0 w 7"/>
                  <a:gd name="T17" fmla="*/ 4 h 10"/>
                  <a:gd name="T18" fmla="*/ 0 w 7"/>
                  <a:gd name="T19" fmla="*/ 5 h 10"/>
                  <a:gd name="T20" fmla="*/ 0 w 7"/>
                  <a:gd name="T21" fmla="*/ 6 h 10"/>
                  <a:gd name="T22" fmla="*/ 0 w 7"/>
                  <a:gd name="T23" fmla="*/ 7 h 10"/>
                  <a:gd name="T24" fmla="*/ 0 w 7"/>
                  <a:gd name="T25" fmla="*/ 8 h 10"/>
                  <a:gd name="T26" fmla="*/ 1 w 7"/>
                  <a:gd name="T27" fmla="*/ 8 h 10"/>
                  <a:gd name="T28" fmla="*/ 2 w 7"/>
                  <a:gd name="T29" fmla="*/ 9 h 10"/>
                  <a:gd name="T30" fmla="*/ 3 w 7"/>
                  <a:gd name="T31" fmla="*/ 9 h 10"/>
                  <a:gd name="T32" fmla="*/ 4 w 7"/>
                  <a:gd name="T33" fmla="*/ 10 h 10"/>
                  <a:gd name="T34" fmla="*/ 5 w 7"/>
                  <a:gd name="T35" fmla="*/ 10 h 10"/>
                  <a:gd name="T36" fmla="*/ 6 w 7"/>
                  <a:gd name="T37" fmla="*/ 10 h 10"/>
                  <a:gd name="T38" fmla="*/ 6 w 7"/>
                  <a:gd name="T39" fmla="*/ 9 h 10"/>
                  <a:gd name="T40" fmla="*/ 6 w 7"/>
                  <a:gd name="T41" fmla="*/ 8 h 10"/>
                  <a:gd name="T42" fmla="*/ 6 w 7"/>
                  <a:gd name="T43" fmla="*/ 6 h 10"/>
                  <a:gd name="T44" fmla="*/ 6 w 7"/>
                  <a:gd name="T45" fmla="*/ 5 h 10"/>
                  <a:gd name="T46" fmla="*/ 6 w 7"/>
                  <a:gd name="T47" fmla="*/ 4 h 10"/>
                  <a:gd name="T48" fmla="*/ 7 w 7"/>
                  <a:gd name="T49" fmla="*/ 3 h 10"/>
                  <a:gd name="T50" fmla="*/ 7 w 7"/>
                  <a:gd name="T51" fmla="*/ 2 h 10"/>
                  <a:gd name="T52" fmla="*/ 7 w 7"/>
                  <a:gd name="T53" fmla="*/ 0 h 10"/>
                  <a:gd name="T54" fmla="*/ 6 w 7"/>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10">
                    <a:moveTo>
                      <a:pt x="6" y="0"/>
                    </a:moveTo>
                    <a:cubicBezTo>
                      <a:pt x="6" y="0"/>
                      <a:pt x="6" y="0"/>
                      <a:pt x="5" y="0"/>
                    </a:cubicBezTo>
                    <a:cubicBezTo>
                      <a:pt x="4" y="0"/>
                      <a:pt x="4" y="0"/>
                      <a:pt x="4" y="0"/>
                    </a:cubicBezTo>
                    <a:cubicBezTo>
                      <a:pt x="3" y="0"/>
                      <a:pt x="3" y="0"/>
                      <a:pt x="3" y="0"/>
                    </a:cubicBezTo>
                    <a:cubicBezTo>
                      <a:pt x="2" y="0"/>
                      <a:pt x="2" y="0"/>
                      <a:pt x="2" y="0"/>
                    </a:cubicBezTo>
                    <a:cubicBezTo>
                      <a:pt x="1" y="0"/>
                      <a:pt x="1" y="0"/>
                      <a:pt x="0" y="1"/>
                    </a:cubicBezTo>
                    <a:cubicBezTo>
                      <a:pt x="0" y="1"/>
                      <a:pt x="0" y="1"/>
                      <a:pt x="0" y="2"/>
                    </a:cubicBezTo>
                    <a:cubicBezTo>
                      <a:pt x="0" y="2"/>
                      <a:pt x="0" y="2"/>
                      <a:pt x="0" y="3"/>
                    </a:cubicBezTo>
                    <a:cubicBezTo>
                      <a:pt x="0" y="3"/>
                      <a:pt x="0" y="4"/>
                      <a:pt x="0" y="4"/>
                    </a:cubicBezTo>
                    <a:cubicBezTo>
                      <a:pt x="0" y="4"/>
                      <a:pt x="0" y="5"/>
                      <a:pt x="0" y="5"/>
                    </a:cubicBezTo>
                    <a:cubicBezTo>
                      <a:pt x="0" y="5"/>
                      <a:pt x="0" y="6"/>
                      <a:pt x="0" y="6"/>
                    </a:cubicBezTo>
                    <a:cubicBezTo>
                      <a:pt x="0" y="7"/>
                      <a:pt x="0" y="7"/>
                      <a:pt x="0" y="7"/>
                    </a:cubicBezTo>
                    <a:cubicBezTo>
                      <a:pt x="0" y="8"/>
                      <a:pt x="0" y="8"/>
                      <a:pt x="0" y="8"/>
                    </a:cubicBezTo>
                    <a:cubicBezTo>
                      <a:pt x="0" y="8"/>
                      <a:pt x="1" y="8"/>
                      <a:pt x="1" y="8"/>
                    </a:cubicBezTo>
                    <a:cubicBezTo>
                      <a:pt x="1" y="8"/>
                      <a:pt x="2" y="9"/>
                      <a:pt x="2" y="9"/>
                    </a:cubicBezTo>
                    <a:cubicBezTo>
                      <a:pt x="3" y="9"/>
                      <a:pt x="3" y="9"/>
                      <a:pt x="3" y="9"/>
                    </a:cubicBezTo>
                    <a:cubicBezTo>
                      <a:pt x="4" y="9"/>
                      <a:pt x="4" y="9"/>
                      <a:pt x="4" y="10"/>
                    </a:cubicBezTo>
                    <a:cubicBezTo>
                      <a:pt x="5" y="10"/>
                      <a:pt x="5" y="10"/>
                      <a:pt x="5" y="10"/>
                    </a:cubicBezTo>
                    <a:cubicBezTo>
                      <a:pt x="6" y="10"/>
                      <a:pt x="6" y="10"/>
                      <a:pt x="6" y="10"/>
                    </a:cubicBezTo>
                    <a:cubicBezTo>
                      <a:pt x="6" y="10"/>
                      <a:pt x="6" y="9"/>
                      <a:pt x="6" y="9"/>
                    </a:cubicBezTo>
                    <a:cubicBezTo>
                      <a:pt x="6" y="8"/>
                      <a:pt x="6" y="8"/>
                      <a:pt x="6" y="8"/>
                    </a:cubicBezTo>
                    <a:cubicBezTo>
                      <a:pt x="6" y="7"/>
                      <a:pt x="6" y="7"/>
                      <a:pt x="6" y="6"/>
                    </a:cubicBezTo>
                    <a:cubicBezTo>
                      <a:pt x="6" y="6"/>
                      <a:pt x="6" y="6"/>
                      <a:pt x="6" y="5"/>
                    </a:cubicBezTo>
                    <a:cubicBezTo>
                      <a:pt x="6" y="5"/>
                      <a:pt x="6" y="5"/>
                      <a:pt x="6" y="4"/>
                    </a:cubicBezTo>
                    <a:cubicBezTo>
                      <a:pt x="7" y="4"/>
                      <a:pt x="7" y="3"/>
                      <a:pt x="7" y="3"/>
                    </a:cubicBezTo>
                    <a:cubicBezTo>
                      <a:pt x="7" y="3"/>
                      <a:pt x="7" y="3"/>
                      <a:pt x="7" y="2"/>
                    </a:cubicBezTo>
                    <a:cubicBezTo>
                      <a:pt x="7" y="1"/>
                      <a:pt x="7" y="1"/>
                      <a:pt x="7" y="0"/>
                    </a:cubicBezTo>
                    <a:cubicBezTo>
                      <a:pt x="7" y="0"/>
                      <a:pt x="7" y="0"/>
                      <a:pt x="6" y="0"/>
                    </a:cubicBezTo>
                    <a:close/>
                  </a:path>
                </a:pathLst>
              </a:custGeom>
              <a:solidFill>
                <a:srgbClr val="9DA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5" name="Freeform 410"/>
              <p:cNvSpPr>
                <a:spLocks/>
              </p:cNvSpPr>
              <p:nvPr/>
            </p:nvSpPr>
            <p:spPr bwMode="auto">
              <a:xfrm>
                <a:off x="2475" y="2697"/>
                <a:ext cx="108" cy="22"/>
              </a:xfrm>
              <a:custGeom>
                <a:avLst/>
                <a:gdLst>
                  <a:gd name="T0" fmla="*/ 1 w 76"/>
                  <a:gd name="T1" fmla="*/ 2 h 15"/>
                  <a:gd name="T2" fmla="*/ 1 w 76"/>
                  <a:gd name="T3" fmla="*/ 5 h 15"/>
                  <a:gd name="T4" fmla="*/ 4 w 76"/>
                  <a:gd name="T5" fmla="*/ 6 h 15"/>
                  <a:gd name="T6" fmla="*/ 8 w 76"/>
                  <a:gd name="T7" fmla="*/ 6 h 15"/>
                  <a:gd name="T8" fmla="*/ 11 w 76"/>
                  <a:gd name="T9" fmla="*/ 6 h 15"/>
                  <a:gd name="T10" fmla="*/ 15 w 76"/>
                  <a:gd name="T11" fmla="*/ 6 h 15"/>
                  <a:gd name="T12" fmla="*/ 18 w 76"/>
                  <a:gd name="T13" fmla="*/ 7 h 15"/>
                  <a:gd name="T14" fmla="*/ 22 w 76"/>
                  <a:gd name="T15" fmla="*/ 8 h 15"/>
                  <a:gd name="T16" fmla="*/ 26 w 76"/>
                  <a:gd name="T17" fmla="*/ 8 h 15"/>
                  <a:gd name="T18" fmla="*/ 29 w 76"/>
                  <a:gd name="T19" fmla="*/ 9 h 15"/>
                  <a:gd name="T20" fmla="*/ 32 w 76"/>
                  <a:gd name="T21" fmla="*/ 9 h 15"/>
                  <a:gd name="T22" fmla="*/ 36 w 76"/>
                  <a:gd name="T23" fmla="*/ 9 h 15"/>
                  <a:gd name="T24" fmla="*/ 39 w 76"/>
                  <a:gd name="T25" fmla="*/ 9 h 15"/>
                  <a:gd name="T26" fmla="*/ 43 w 76"/>
                  <a:gd name="T27" fmla="*/ 9 h 15"/>
                  <a:gd name="T28" fmla="*/ 46 w 76"/>
                  <a:gd name="T29" fmla="*/ 10 h 15"/>
                  <a:gd name="T30" fmla="*/ 50 w 76"/>
                  <a:gd name="T31" fmla="*/ 11 h 15"/>
                  <a:gd name="T32" fmla="*/ 53 w 76"/>
                  <a:gd name="T33" fmla="*/ 11 h 15"/>
                  <a:gd name="T34" fmla="*/ 57 w 76"/>
                  <a:gd name="T35" fmla="*/ 12 h 15"/>
                  <a:gd name="T36" fmla="*/ 60 w 76"/>
                  <a:gd name="T37" fmla="*/ 12 h 15"/>
                  <a:gd name="T38" fmla="*/ 63 w 76"/>
                  <a:gd name="T39" fmla="*/ 13 h 15"/>
                  <a:gd name="T40" fmla="*/ 66 w 76"/>
                  <a:gd name="T41" fmla="*/ 13 h 15"/>
                  <a:gd name="T42" fmla="*/ 70 w 76"/>
                  <a:gd name="T43" fmla="*/ 13 h 15"/>
                  <a:gd name="T44" fmla="*/ 73 w 76"/>
                  <a:gd name="T45" fmla="*/ 14 h 15"/>
                  <a:gd name="T46" fmla="*/ 75 w 76"/>
                  <a:gd name="T47" fmla="*/ 13 h 15"/>
                  <a:gd name="T48" fmla="*/ 76 w 76"/>
                  <a:gd name="T49" fmla="*/ 9 h 15"/>
                  <a:gd name="T50" fmla="*/ 72 w 76"/>
                  <a:gd name="T51" fmla="*/ 9 h 15"/>
                  <a:gd name="T52" fmla="*/ 69 w 76"/>
                  <a:gd name="T53" fmla="*/ 9 h 15"/>
                  <a:gd name="T54" fmla="*/ 65 w 76"/>
                  <a:gd name="T55" fmla="*/ 8 h 15"/>
                  <a:gd name="T56" fmla="*/ 62 w 76"/>
                  <a:gd name="T57" fmla="*/ 8 h 15"/>
                  <a:gd name="T58" fmla="*/ 59 w 76"/>
                  <a:gd name="T59" fmla="*/ 7 h 15"/>
                  <a:gd name="T60" fmla="*/ 55 w 76"/>
                  <a:gd name="T61" fmla="*/ 6 h 15"/>
                  <a:gd name="T62" fmla="*/ 51 w 76"/>
                  <a:gd name="T63" fmla="*/ 6 h 15"/>
                  <a:gd name="T64" fmla="*/ 48 w 76"/>
                  <a:gd name="T65" fmla="*/ 5 h 15"/>
                  <a:gd name="T66" fmla="*/ 44 w 76"/>
                  <a:gd name="T67" fmla="*/ 5 h 15"/>
                  <a:gd name="T68" fmla="*/ 41 w 76"/>
                  <a:gd name="T69" fmla="*/ 4 h 15"/>
                  <a:gd name="T70" fmla="*/ 37 w 76"/>
                  <a:gd name="T71" fmla="*/ 3 h 15"/>
                  <a:gd name="T72" fmla="*/ 34 w 76"/>
                  <a:gd name="T73" fmla="*/ 3 h 15"/>
                  <a:gd name="T74" fmla="*/ 30 w 76"/>
                  <a:gd name="T75" fmla="*/ 2 h 15"/>
                  <a:gd name="T76" fmla="*/ 26 w 76"/>
                  <a:gd name="T77" fmla="*/ 2 h 15"/>
                  <a:gd name="T78" fmla="*/ 23 w 76"/>
                  <a:gd name="T79" fmla="*/ 2 h 15"/>
                  <a:gd name="T80" fmla="*/ 19 w 76"/>
                  <a:gd name="T81" fmla="*/ 2 h 15"/>
                  <a:gd name="T82" fmla="*/ 16 w 76"/>
                  <a:gd name="T83" fmla="*/ 1 h 15"/>
                  <a:gd name="T84" fmla="*/ 12 w 76"/>
                  <a:gd name="T85" fmla="*/ 1 h 15"/>
                  <a:gd name="T86" fmla="*/ 8 w 76"/>
                  <a:gd name="T87" fmla="*/ 1 h 15"/>
                  <a:gd name="T88" fmla="*/ 5 w 76"/>
                  <a:gd name="T89" fmla="*/ 1 h 15"/>
                  <a:gd name="T90" fmla="*/ 1 w 76"/>
                  <a:gd name="T9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15">
                    <a:moveTo>
                      <a:pt x="1" y="0"/>
                    </a:moveTo>
                    <a:cubicBezTo>
                      <a:pt x="0" y="0"/>
                      <a:pt x="1" y="1"/>
                      <a:pt x="1" y="1"/>
                    </a:cubicBezTo>
                    <a:cubicBezTo>
                      <a:pt x="1" y="2"/>
                      <a:pt x="1" y="2"/>
                      <a:pt x="1" y="2"/>
                    </a:cubicBezTo>
                    <a:cubicBezTo>
                      <a:pt x="1" y="3"/>
                      <a:pt x="1" y="3"/>
                      <a:pt x="1" y="3"/>
                    </a:cubicBezTo>
                    <a:cubicBezTo>
                      <a:pt x="1" y="4"/>
                      <a:pt x="1" y="4"/>
                      <a:pt x="1" y="4"/>
                    </a:cubicBezTo>
                    <a:cubicBezTo>
                      <a:pt x="1" y="5"/>
                      <a:pt x="0" y="5"/>
                      <a:pt x="1" y="5"/>
                    </a:cubicBezTo>
                    <a:cubicBezTo>
                      <a:pt x="1" y="6"/>
                      <a:pt x="1" y="5"/>
                      <a:pt x="2" y="5"/>
                    </a:cubicBezTo>
                    <a:cubicBezTo>
                      <a:pt x="2" y="5"/>
                      <a:pt x="3" y="6"/>
                      <a:pt x="3" y="6"/>
                    </a:cubicBezTo>
                    <a:cubicBezTo>
                      <a:pt x="3" y="6"/>
                      <a:pt x="4" y="6"/>
                      <a:pt x="4" y="6"/>
                    </a:cubicBezTo>
                    <a:cubicBezTo>
                      <a:pt x="5" y="6"/>
                      <a:pt x="5" y="6"/>
                      <a:pt x="5" y="6"/>
                    </a:cubicBezTo>
                    <a:cubicBezTo>
                      <a:pt x="6" y="6"/>
                      <a:pt x="6" y="6"/>
                      <a:pt x="7" y="6"/>
                    </a:cubicBezTo>
                    <a:cubicBezTo>
                      <a:pt x="7" y="6"/>
                      <a:pt x="7" y="6"/>
                      <a:pt x="8" y="6"/>
                    </a:cubicBezTo>
                    <a:cubicBezTo>
                      <a:pt x="8" y="6"/>
                      <a:pt x="9" y="6"/>
                      <a:pt x="9" y="6"/>
                    </a:cubicBezTo>
                    <a:cubicBezTo>
                      <a:pt x="9" y="6"/>
                      <a:pt x="10" y="6"/>
                      <a:pt x="10" y="6"/>
                    </a:cubicBezTo>
                    <a:cubicBezTo>
                      <a:pt x="11" y="6"/>
                      <a:pt x="11" y="6"/>
                      <a:pt x="11" y="6"/>
                    </a:cubicBezTo>
                    <a:cubicBezTo>
                      <a:pt x="12" y="6"/>
                      <a:pt x="12" y="7"/>
                      <a:pt x="13" y="7"/>
                    </a:cubicBezTo>
                    <a:cubicBezTo>
                      <a:pt x="13" y="7"/>
                      <a:pt x="13" y="6"/>
                      <a:pt x="14" y="6"/>
                    </a:cubicBezTo>
                    <a:cubicBezTo>
                      <a:pt x="14" y="6"/>
                      <a:pt x="15" y="6"/>
                      <a:pt x="15" y="6"/>
                    </a:cubicBezTo>
                    <a:cubicBezTo>
                      <a:pt x="15" y="7"/>
                      <a:pt x="16" y="7"/>
                      <a:pt x="16" y="7"/>
                    </a:cubicBezTo>
                    <a:cubicBezTo>
                      <a:pt x="17" y="7"/>
                      <a:pt x="17" y="7"/>
                      <a:pt x="17" y="7"/>
                    </a:cubicBezTo>
                    <a:cubicBezTo>
                      <a:pt x="18" y="7"/>
                      <a:pt x="18" y="7"/>
                      <a:pt x="18" y="7"/>
                    </a:cubicBezTo>
                    <a:cubicBezTo>
                      <a:pt x="19" y="7"/>
                      <a:pt x="19" y="7"/>
                      <a:pt x="20" y="7"/>
                    </a:cubicBezTo>
                    <a:cubicBezTo>
                      <a:pt x="20" y="7"/>
                      <a:pt x="20" y="7"/>
                      <a:pt x="21" y="7"/>
                    </a:cubicBezTo>
                    <a:cubicBezTo>
                      <a:pt x="21" y="7"/>
                      <a:pt x="22" y="7"/>
                      <a:pt x="22" y="8"/>
                    </a:cubicBezTo>
                    <a:cubicBezTo>
                      <a:pt x="22" y="8"/>
                      <a:pt x="23" y="8"/>
                      <a:pt x="23" y="8"/>
                    </a:cubicBezTo>
                    <a:cubicBezTo>
                      <a:pt x="24" y="8"/>
                      <a:pt x="24" y="8"/>
                      <a:pt x="24" y="8"/>
                    </a:cubicBezTo>
                    <a:cubicBezTo>
                      <a:pt x="25" y="8"/>
                      <a:pt x="25" y="8"/>
                      <a:pt x="26" y="8"/>
                    </a:cubicBezTo>
                    <a:cubicBezTo>
                      <a:pt x="26" y="8"/>
                      <a:pt x="26" y="8"/>
                      <a:pt x="27" y="8"/>
                    </a:cubicBezTo>
                    <a:cubicBezTo>
                      <a:pt x="27" y="9"/>
                      <a:pt x="27" y="9"/>
                      <a:pt x="28" y="9"/>
                    </a:cubicBezTo>
                    <a:cubicBezTo>
                      <a:pt x="28" y="9"/>
                      <a:pt x="28" y="9"/>
                      <a:pt x="29" y="9"/>
                    </a:cubicBezTo>
                    <a:cubicBezTo>
                      <a:pt x="29" y="9"/>
                      <a:pt x="29" y="9"/>
                      <a:pt x="30" y="9"/>
                    </a:cubicBezTo>
                    <a:cubicBezTo>
                      <a:pt x="31" y="9"/>
                      <a:pt x="31" y="9"/>
                      <a:pt x="31" y="9"/>
                    </a:cubicBezTo>
                    <a:cubicBezTo>
                      <a:pt x="32" y="9"/>
                      <a:pt x="32" y="9"/>
                      <a:pt x="32" y="9"/>
                    </a:cubicBezTo>
                    <a:cubicBezTo>
                      <a:pt x="33" y="9"/>
                      <a:pt x="33" y="9"/>
                      <a:pt x="33" y="9"/>
                    </a:cubicBezTo>
                    <a:cubicBezTo>
                      <a:pt x="34" y="9"/>
                      <a:pt x="34" y="8"/>
                      <a:pt x="34" y="8"/>
                    </a:cubicBezTo>
                    <a:cubicBezTo>
                      <a:pt x="35" y="8"/>
                      <a:pt x="35" y="9"/>
                      <a:pt x="36" y="9"/>
                    </a:cubicBezTo>
                    <a:cubicBezTo>
                      <a:pt x="36" y="9"/>
                      <a:pt x="36" y="9"/>
                      <a:pt x="37" y="9"/>
                    </a:cubicBezTo>
                    <a:cubicBezTo>
                      <a:pt x="37" y="9"/>
                      <a:pt x="37" y="9"/>
                      <a:pt x="38" y="9"/>
                    </a:cubicBezTo>
                    <a:cubicBezTo>
                      <a:pt x="39" y="9"/>
                      <a:pt x="39" y="9"/>
                      <a:pt x="39" y="9"/>
                    </a:cubicBezTo>
                    <a:cubicBezTo>
                      <a:pt x="40" y="9"/>
                      <a:pt x="40" y="9"/>
                      <a:pt x="40" y="9"/>
                    </a:cubicBezTo>
                    <a:cubicBezTo>
                      <a:pt x="41" y="9"/>
                      <a:pt x="41" y="10"/>
                      <a:pt x="41" y="10"/>
                    </a:cubicBezTo>
                    <a:cubicBezTo>
                      <a:pt x="42" y="10"/>
                      <a:pt x="42" y="9"/>
                      <a:pt x="43" y="9"/>
                    </a:cubicBezTo>
                    <a:cubicBezTo>
                      <a:pt x="43" y="10"/>
                      <a:pt x="43" y="10"/>
                      <a:pt x="44" y="10"/>
                    </a:cubicBezTo>
                    <a:cubicBezTo>
                      <a:pt x="44" y="10"/>
                      <a:pt x="44" y="10"/>
                      <a:pt x="45" y="10"/>
                    </a:cubicBezTo>
                    <a:cubicBezTo>
                      <a:pt x="46" y="10"/>
                      <a:pt x="46" y="10"/>
                      <a:pt x="46" y="10"/>
                    </a:cubicBezTo>
                    <a:cubicBezTo>
                      <a:pt x="47" y="10"/>
                      <a:pt x="47" y="10"/>
                      <a:pt x="47" y="10"/>
                    </a:cubicBezTo>
                    <a:cubicBezTo>
                      <a:pt x="48" y="10"/>
                      <a:pt x="48" y="10"/>
                      <a:pt x="49" y="10"/>
                    </a:cubicBezTo>
                    <a:cubicBezTo>
                      <a:pt x="49" y="10"/>
                      <a:pt x="49" y="10"/>
                      <a:pt x="50" y="11"/>
                    </a:cubicBezTo>
                    <a:cubicBezTo>
                      <a:pt x="50" y="11"/>
                      <a:pt x="50" y="11"/>
                      <a:pt x="51" y="11"/>
                    </a:cubicBezTo>
                    <a:cubicBezTo>
                      <a:pt x="51" y="11"/>
                      <a:pt x="51" y="11"/>
                      <a:pt x="52" y="11"/>
                    </a:cubicBezTo>
                    <a:cubicBezTo>
                      <a:pt x="53" y="11"/>
                      <a:pt x="53" y="11"/>
                      <a:pt x="53" y="11"/>
                    </a:cubicBezTo>
                    <a:cubicBezTo>
                      <a:pt x="54" y="11"/>
                      <a:pt x="54" y="11"/>
                      <a:pt x="54" y="11"/>
                    </a:cubicBezTo>
                    <a:cubicBezTo>
                      <a:pt x="55" y="12"/>
                      <a:pt x="55" y="11"/>
                      <a:pt x="55" y="11"/>
                    </a:cubicBezTo>
                    <a:cubicBezTo>
                      <a:pt x="56" y="12"/>
                      <a:pt x="56" y="11"/>
                      <a:pt x="57" y="12"/>
                    </a:cubicBezTo>
                    <a:cubicBezTo>
                      <a:pt x="57" y="12"/>
                      <a:pt x="57" y="12"/>
                      <a:pt x="58" y="12"/>
                    </a:cubicBezTo>
                    <a:cubicBezTo>
                      <a:pt x="58" y="12"/>
                      <a:pt x="58" y="12"/>
                      <a:pt x="59" y="12"/>
                    </a:cubicBezTo>
                    <a:cubicBezTo>
                      <a:pt x="59" y="12"/>
                      <a:pt x="59" y="12"/>
                      <a:pt x="60" y="12"/>
                    </a:cubicBezTo>
                    <a:cubicBezTo>
                      <a:pt x="61" y="12"/>
                      <a:pt x="61" y="12"/>
                      <a:pt x="61" y="12"/>
                    </a:cubicBezTo>
                    <a:cubicBezTo>
                      <a:pt x="62" y="12"/>
                      <a:pt x="62" y="12"/>
                      <a:pt x="62" y="12"/>
                    </a:cubicBezTo>
                    <a:cubicBezTo>
                      <a:pt x="63" y="12"/>
                      <a:pt x="63" y="13"/>
                      <a:pt x="63" y="13"/>
                    </a:cubicBezTo>
                    <a:cubicBezTo>
                      <a:pt x="64" y="13"/>
                      <a:pt x="64" y="13"/>
                      <a:pt x="64" y="13"/>
                    </a:cubicBezTo>
                    <a:cubicBezTo>
                      <a:pt x="65" y="13"/>
                      <a:pt x="65" y="13"/>
                      <a:pt x="65" y="13"/>
                    </a:cubicBezTo>
                    <a:cubicBezTo>
                      <a:pt x="66" y="13"/>
                      <a:pt x="66" y="13"/>
                      <a:pt x="66" y="13"/>
                    </a:cubicBezTo>
                    <a:cubicBezTo>
                      <a:pt x="67" y="13"/>
                      <a:pt x="67" y="13"/>
                      <a:pt x="68" y="13"/>
                    </a:cubicBezTo>
                    <a:cubicBezTo>
                      <a:pt x="68" y="13"/>
                      <a:pt x="68" y="13"/>
                      <a:pt x="69" y="13"/>
                    </a:cubicBezTo>
                    <a:cubicBezTo>
                      <a:pt x="69" y="13"/>
                      <a:pt x="69" y="13"/>
                      <a:pt x="70" y="13"/>
                    </a:cubicBezTo>
                    <a:cubicBezTo>
                      <a:pt x="70" y="13"/>
                      <a:pt x="70" y="13"/>
                      <a:pt x="71" y="14"/>
                    </a:cubicBezTo>
                    <a:cubicBezTo>
                      <a:pt x="71" y="14"/>
                      <a:pt x="71" y="14"/>
                      <a:pt x="72" y="14"/>
                    </a:cubicBezTo>
                    <a:cubicBezTo>
                      <a:pt x="72" y="14"/>
                      <a:pt x="72" y="14"/>
                      <a:pt x="73" y="14"/>
                    </a:cubicBezTo>
                    <a:cubicBezTo>
                      <a:pt x="73" y="14"/>
                      <a:pt x="73" y="14"/>
                      <a:pt x="74" y="14"/>
                    </a:cubicBezTo>
                    <a:cubicBezTo>
                      <a:pt x="74" y="14"/>
                      <a:pt x="75" y="15"/>
                      <a:pt x="75" y="14"/>
                    </a:cubicBezTo>
                    <a:cubicBezTo>
                      <a:pt x="76" y="14"/>
                      <a:pt x="75" y="14"/>
                      <a:pt x="75" y="13"/>
                    </a:cubicBezTo>
                    <a:cubicBezTo>
                      <a:pt x="75" y="12"/>
                      <a:pt x="75" y="12"/>
                      <a:pt x="75" y="12"/>
                    </a:cubicBezTo>
                    <a:cubicBezTo>
                      <a:pt x="75" y="11"/>
                      <a:pt x="76" y="11"/>
                      <a:pt x="76" y="10"/>
                    </a:cubicBezTo>
                    <a:cubicBezTo>
                      <a:pt x="76" y="10"/>
                      <a:pt x="76" y="9"/>
                      <a:pt x="76" y="9"/>
                    </a:cubicBezTo>
                    <a:cubicBezTo>
                      <a:pt x="75" y="8"/>
                      <a:pt x="75" y="9"/>
                      <a:pt x="74" y="9"/>
                    </a:cubicBezTo>
                    <a:cubicBezTo>
                      <a:pt x="74" y="9"/>
                      <a:pt x="74" y="9"/>
                      <a:pt x="73" y="9"/>
                    </a:cubicBezTo>
                    <a:cubicBezTo>
                      <a:pt x="73" y="9"/>
                      <a:pt x="73" y="9"/>
                      <a:pt x="72" y="9"/>
                    </a:cubicBezTo>
                    <a:cubicBezTo>
                      <a:pt x="72" y="9"/>
                      <a:pt x="72" y="9"/>
                      <a:pt x="71" y="9"/>
                    </a:cubicBezTo>
                    <a:cubicBezTo>
                      <a:pt x="70" y="9"/>
                      <a:pt x="70" y="9"/>
                      <a:pt x="70" y="9"/>
                    </a:cubicBezTo>
                    <a:cubicBezTo>
                      <a:pt x="69" y="9"/>
                      <a:pt x="69" y="9"/>
                      <a:pt x="69" y="9"/>
                    </a:cubicBezTo>
                    <a:cubicBezTo>
                      <a:pt x="68" y="9"/>
                      <a:pt x="68" y="9"/>
                      <a:pt x="68" y="9"/>
                    </a:cubicBezTo>
                    <a:cubicBezTo>
                      <a:pt x="67" y="9"/>
                      <a:pt x="67" y="9"/>
                      <a:pt x="67" y="9"/>
                    </a:cubicBezTo>
                    <a:cubicBezTo>
                      <a:pt x="66" y="9"/>
                      <a:pt x="66" y="9"/>
                      <a:pt x="65" y="8"/>
                    </a:cubicBezTo>
                    <a:cubicBezTo>
                      <a:pt x="65" y="8"/>
                      <a:pt x="65" y="8"/>
                      <a:pt x="64" y="8"/>
                    </a:cubicBezTo>
                    <a:cubicBezTo>
                      <a:pt x="64" y="8"/>
                      <a:pt x="64" y="8"/>
                      <a:pt x="63" y="8"/>
                    </a:cubicBezTo>
                    <a:cubicBezTo>
                      <a:pt x="63" y="8"/>
                      <a:pt x="62" y="8"/>
                      <a:pt x="62" y="8"/>
                    </a:cubicBezTo>
                    <a:cubicBezTo>
                      <a:pt x="62" y="8"/>
                      <a:pt x="61" y="7"/>
                      <a:pt x="61" y="7"/>
                    </a:cubicBezTo>
                    <a:cubicBezTo>
                      <a:pt x="61" y="7"/>
                      <a:pt x="61" y="7"/>
                      <a:pt x="60" y="7"/>
                    </a:cubicBezTo>
                    <a:cubicBezTo>
                      <a:pt x="60" y="7"/>
                      <a:pt x="59" y="7"/>
                      <a:pt x="59" y="7"/>
                    </a:cubicBezTo>
                    <a:cubicBezTo>
                      <a:pt x="58" y="7"/>
                      <a:pt x="58" y="7"/>
                      <a:pt x="57" y="7"/>
                    </a:cubicBezTo>
                    <a:cubicBezTo>
                      <a:pt x="57" y="7"/>
                      <a:pt x="57" y="7"/>
                      <a:pt x="56" y="7"/>
                    </a:cubicBezTo>
                    <a:cubicBezTo>
                      <a:pt x="56" y="7"/>
                      <a:pt x="55" y="6"/>
                      <a:pt x="55" y="6"/>
                    </a:cubicBezTo>
                    <a:cubicBezTo>
                      <a:pt x="55" y="6"/>
                      <a:pt x="54" y="6"/>
                      <a:pt x="54" y="6"/>
                    </a:cubicBezTo>
                    <a:cubicBezTo>
                      <a:pt x="53" y="6"/>
                      <a:pt x="53" y="6"/>
                      <a:pt x="53" y="6"/>
                    </a:cubicBezTo>
                    <a:cubicBezTo>
                      <a:pt x="52" y="6"/>
                      <a:pt x="52" y="6"/>
                      <a:pt x="51" y="6"/>
                    </a:cubicBezTo>
                    <a:cubicBezTo>
                      <a:pt x="51" y="6"/>
                      <a:pt x="51" y="6"/>
                      <a:pt x="50" y="6"/>
                    </a:cubicBezTo>
                    <a:cubicBezTo>
                      <a:pt x="50" y="6"/>
                      <a:pt x="49" y="5"/>
                      <a:pt x="49" y="5"/>
                    </a:cubicBezTo>
                    <a:cubicBezTo>
                      <a:pt x="48" y="5"/>
                      <a:pt x="48" y="5"/>
                      <a:pt x="48" y="5"/>
                    </a:cubicBezTo>
                    <a:cubicBezTo>
                      <a:pt x="47" y="5"/>
                      <a:pt x="47" y="5"/>
                      <a:pt x="47" y="5"/>
                    </a:cubicBezTo>
                    <a:cubicBezTo>
                      <a:pt x="46" y="5"/>
                      <a:pt x="46" y="5"/>
                      <a:pt x="45" y="5"/>
                    </a:cubicBezTo>
                    <a:cubicBezTo>
                      <a:pt x="45" y="5"/>
                      <a:pt x="45" y="5"/>
                      <a:pt x="44" y="5"/>
                    </a:cubicBezTo>
                    <a:cubicBezTo>
                      <a:pt x="44" y="5"/>
                      <a:pt x="44" y="5"/>
                      <a:pt x="43" y="5"/>
                    </a:cubicBezTo>
                    <a:cubicBezTo>
                      <a:pt x="43" y="4"/>
                      <a:pt x="43" y="5"/>
                      <a:pt x="42" y="4"/>
                    </a:cubicBezTo>
                    <a:cubicBezTo>
                      <a:pt x="41" y="4"/>
                      <a:pt x="41" y="4"/>
                      <a:pt x="41" y="4"/>
                    </a:cubicBezTo>
                    <a:cubicBezTo>
                      <a:pt x="40" y="4"/>
                      <a:pt x="40" y="4"/>
                      <a:pt x="40" y="4"/>
                    </a:cubicBezTo>
                    <a:cubicBezTo>
                      <a:pt x="39" y="3"/>
                      <a:pt x="39" y="3"/>
                      <a:pt x="38" y="3"/>
                    </a:cubicBezTo>
                    <a:cubicBezTo>
                      <a:pt x="38" y="3"/>
                      <a:pt x="38" y="3"/>
                      <a:pt x="37" y="3"/>
                    </a:cubicBezTo>
                    <a:cubicBezTo>
                      <a:pt x="37" y="3"/>
                      <a:pt x="36" y="3"/>
                      <a:pt x="36" y="3"/>
                    </a:cubicBezTo>
                    <a:cubicBezTo>
                      <a:pt x="35" y="3"/>
                      <a:pt x="35" y="3"/>
                      <a:pt x="35" y="2"/>
                    </a:cubicBezTo>
                    <a:cubicBezTo>
                      <a:pt x="34" y="2"/>
                      <a:pt x="34" y="3"/>
                      <a:pt x="34" y="3"/>
                    </a:cubicBezTo>
                    <a:cubicBezTo>
                      <a:pt x="33" y="3"/>
                      <a:pt x="33" y="2"/>
                      <a:pt x="32" y="2"/>
                    </a:cubicBezTo>
                    <a:cubicBezTo>
                      <a:pt x="32" y="2"/>
                      <a:pt x="32" y="2"/>
                      <a:pt x="31" y="2"/>
                    </a:cubicBezTo>
                    <a:cubicBezTo>
                      <a:pt x="31" y="2"/>
                      <a:pt x="31" y="2"/>
                      <a:pt x="30" y="2"/>
                    </a:cubicBezTo>
                    <a:cubicBezTo>
                      <a:pt x="29" y="2"/>
                      <a:pt x="29" y="2"/>
                      <a:pt x="29" y="2"/>
                    </a:cubicBezTo>
                    <a:cubicBezTo>
                      <a:pt x="28" y="2"/>
                      <a:pt x="28" y="2"/>
                      <a:pt x="27" y="2"/>
                    </a:cubicBezTo>
                    <a:cubicBezTo>
                      <a:pt x="27" y="2"/>
                      <a:pt x="27" y="2"/>
                      <a:pt x="26" y="2"/>
                    </a:cubicBezTo>
                    <a:cubicBezTo>
                      <a:pt x="26" y="2"/>
                      <a:pt x="26" y="2"/>
                      <a:pt x="25" y="2"/>
                    </a:cubicBezTo>
                    <a:cubicBezTo>
                      <a:pt x="24" y="2"/>
                      <a:pt x="24" y="2"/>
                      <a:pt x="24" y="2"/>
                    </a:cubicBezTo>
                    <a:cubicBezTo>
                      <a:pt x="23" y="2"/>
                      <a:pt x="23" y="2"/>
                      <a:pt x="23" y="2"/>
                    </a:cubicBezTo>
                    <a:cubicBezTo>
                      <a:pt x="22" y="2"/>
                      <a:pt x="22" y="2"/>
                      <a:pt x="21" y="2"/>
                    </a:cubicBezTo>
                    <a:cubicBezTo>
                      <a:pt x="21" y="1"/>
                      <a:pt x="21" y="2"/>
                      <a:pt x="20" y="2"/>
                    </a:cubicBezTo>
                    <a:cubicBezTo>
                      <a:pt x="19" y="2"/>
                      <a:pt x="19" y="2"/>
                      <a:pt x="19" y="2"/>
                    </a:cubicBezTo>
                    <a:cubicBezTo>
                      <a:pt x="18" y="2"/>
                      <a:pt x="18" y="1"/>
                      <a:pt x="18" y="1"/>
                    </a:cubicBezTo>
                    <a:cubicBezTo>
                      <a:pt x="17" y="1"/>
                      <a:pt x="17" y="1"/>
                      <a:pt x="17" y="1"/>
                    </a:cubicBezTo>
                    <a:cubicBezTo>
                      <a:pt x="16" y="1"/>
                      <a:pt x="16" y="1"/>
                      <a:pt x="16" y="1"/>
                    </a:cubicBezTo>
                    <a:cubicBezTo>
                      <a:pt x="15" y="1"/>
                      <a:pt x="15" y="1"/>
                      <a:pt x="14" y="1"/>
                    </a:cubicBezTo>
                    <a:cubicBezTo>
                      <a:pt x="14" y="1"/>
                      <a:pt x="14" y="1"/>
                      <a:pt x="13" y="1"/>
                    </a:cubicBezTo>
                    <a:cubicBezTo>
                      <a:pt x="12" y="1"/>
                      <a:pt x="12" y="1"/>
                      <a:pt x="12" y="1"/>
                    </a:cubicBezTo>
                    <a:cubicBezTo>
                      <a:pt x="11" y="1"/>
                      <a:pt x="11" y="1"/>
                      <a:pt x="11" y="1"/>
                    </a:cubicBezTo>
                    <a:cubicBezTo>
                      <a:pt x="10" y="1"/>
                      <a:pt x="10" y="1"/>
                      <a:pt x="9" y="1"/>
                    </a:cubicBezTo>
                    <a:cubicBezTo>
                      <a:pt x="9" y="1"/>
                      <a:pt x="9" y="1"/>
                      <a:pt x="8" y="1"/>
                    </a:cubicBezTo>
                    <a:cubicBezTo>
                      <a:pt x="8" y="1"/>
                      <a:pt x="8" y="1"/>
                      <a:pt x="7" y="1"/>
                    </a:cubicBezTo>
                    <a:cubicBezTo>
                      <a:pt x="6" y="1"/>
                      <a:pt x="6" y="1"/>
                      <a:pt x="6" y="1"/>
                    </a:cubicBezTo>
                    <a:cubicBezTo>
                      <a:pt x="5" y="1"/>
                      <a:pt x="5" y="1"/>
                      <a:pt x="5" y="1"/>
                    </a:cubicBezTo>
                    <a:cubicBezTo>
                      <a:pt x="4" y="1"/>
                      <a:pt x="4" y="1"/>
                      <a:pt x="3" y="1"/>
                    </a:cubicBezTo>
                    <a:cubicBezTo>
                      <a:pt x="3" y="1"/>
                      <a:pt x="3" y="1"/>
                      <a:pt x="2" y="0"/>
                    </a:cubicBezTo>
                    <a:cubicBezTo>
                      <a:pt x="2" y="0"/>
                      <a:pt x="1" y="0"/>
                      <a:pt x="1" y="0"/>
                    </a:cubicBezTo>
                    <a:close/>
                  </a:path>
                </a:pathLst>
              </a:custGeom>
              <a:solidFill>
                <a:srgbClr val="5E9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6" name="Freeform 411"/>
              <p:cNvSpPr>
                <a:spLocks/>
              </p:cNvSpPr>
              <p:nvPr/>
            </p:nvSpPr>
            <p:spPr bwMode="auto">
              <a:xfrm>
                <a:off x="2402" y="2683"/>
                <a:ext cx="75" cy="16"/>
              </a:xfrm>
              <a:custGeom>
                <a:avLst/>
                <a:gdLst>
                  <a:gd name="T0" fmla="*/ 0 w 53"/>
                  <a:gd name="T1" fmla="*/ 1 h 11"/>
                  <a:gd name="T2" fmla="*/ 0 w 53"/>
                  <a:gd name="T3" fmla="*/ 4 h 11"/>
                  <a:gd name="T4" fmla="*/ 3 w 53"/>
                  <a:gd name="T5" fmla="*/ 4 h 11"/>
                  <a:gd name="T6" fmla="*/ 5 w 53"/>
                  <a:gd name="T7" fmla="*/ 4 h 11"/>
                  <a:gd name="T8" fmla="*/ 8 w 53"/>
                  <a:gd name="T9" fmla="*/ 5 h 11"/>
                  <a:gd name="T10" fmla="*/ 10 w 53"/>
                  <a:gd name="T11" fmla="*/ 5 h 11"/>
                  <a:gd name="T12" fmla="*/ 12 w 53"/>
                  <a:gd name="T13" fmla="*/ 5 h 11"/>
                  <a:gd name="T14" fmla="*/ 15 w 53"/>
                  <a:gd name="T15" fmla="*/ 5 h 11"/>
                  <a:gd name="T16" fmla="*/ 17 w 53"/>
                  <a:gd name="T17" fmla="*/ 6 h 11"/>
                  <a:gd name="T18" fmla="*/ 19 w 53"/>
                  <a:gd name="T19" fmla="*/ 6 h 11"/>
                  <a:gd name="T20" fmla="*/ 22 w 53"/>
                  <a:gd name="T21" fmla="*/ 6 h 11"/>
                  <a:gd name="T22" fmla="*/ 24 w 53"/>
                  <a:gd name="T23" fmla="*/ 6 h 11"/>
                  <a:gd name="T24" fmla="*/ 26 w 53"/>
                  <a:gd name="T25" fmla="*/ 7 h 11"/>
                  <a:gd name="T26" fmla="*/ 28 w 53"/>
                  <a:gd name="T27" fmla="*/ 7 h 11"/>
                  <a:gd name="T28" fmla="*/ 30 w 53"/>
                  <a:gd name="T29" fmla="*/ 7 h 11"/>
                  <a:gd name="T30" fmla="*/ 33 w 53"/>
                  <a:gd name="T31" fmla="*/ 7 h 11"/>
                  <a:gd name="T32" fmla="*/ 35 w 53"/>
                  <a:gd name="T33" fmla="*/ 8 h 11"/>
                  <a:gd name="T34" fmla="*/ 37 w 53"/>
                  <a:gd name="T35" fmla="*/ 8 h 11"/>
                  <a:gd name="T36" fmla="*/ 40 w 53"/>
                  <a:gd name="T37" fmla="*/ 8 h 11"/>
                  <a:gd name="T38" fmla="*/ 42 w 53"/>
                  <a:gd name="T39" fmla="*/ 9 h 11"/>
                  <a:gd name="T40" fmla="*/ 44 w 53"/>
                  <a:gd name="T41" fmla="*/ 9 h 11"/>
                  <a:gd name="T42" fmla="*/ 47 w 53"/>
                  <a:gd name="T43" fmla="*/ 9 h 11"/>
                  <a:gd name="T44" fmla="*/ 49 w 53"/>
                  <a:gd name="T45" fmla="*/ 10 h 11"/>
                  <a:gd name="T46" fmla="*/ 52 w 53"/>
                  <a:gd name="T47" fmla="*/ 10 h 11"/>
                  <a:gd name="T48" fmla="*/ 52 w 53"/>
                  <a:gd name="T49" fmla="*/ 8 h 11"/>
                  <a:gd name="T50" fmla="*/ 51 w 53"/>
                  <a:gd name="T51" fmla="*/ 6 h 11"/>
                  <a:gd name="T52" fmla="*/ 49 w 53"/>
                  <a:gd name="T53" fmla="*/ 6 h 11"/>
                  <a:gd name="T54" fmla="*/ 47 w 53"/>
                  <a:gd name="T55" fmla="*/ 6 h 11"/>
                  <a:gd name="T56" fmla="*/ 44 w 53"/>
                  <a:gd name="T57" fmla="*/ 6 h 11"/>
                  <a:gd name="T58" fmla="*/ 42 w 53"/>
                  <a:gd name="T59" fmla="*/ 5 h 11"/>
                  <a:gd name="T60" fmla="*/ 40 w 53"/>
                  <a:gd name="T61" fmla="*/ 5 h 11"/>
                  <a:gd name="T62" fmla="*/ 38 w 53"/>
                  <a:gd name="T63" fmla="*/ 5 h 11"/>
                  <a:gd name="T64" fmla="*/ 35 w 53"/>
                  <a:gd name="T65" fmla="*/ 4 h 11"/>
                  <a:gd name="T66" fmla="*/ 33 w 53"/>
                  <a:gd name="T67" fmla="*/ 4 h 11"/>
                  <a:gd name="T68" fmla="*/ 31 w 53"/>
                  <a:gd name="T69" fmla="*/ 4 h 11"/>
                  <a:gd name="T70" fmla="*/ 28 w 53"/>
                  <a:gd name="T71" fmla="*/ 3 h 11"/>
                  <a:gd name="T72" fmla="*/ 26 w 53"/>
                  <a:gd name="T73" fmla="*/ 2 h 11"/>
                  <a:gd name="T74" fmla="*/ 24 w 53"/>
                  <a:gd name="T75" fmla="*/ 2 h 11"/>
                  <a:gd name="T76" fmla="*/ 21 w 53"/>
                  <a:gd name="T77" fmla="*/ 2 h 11"/>
                  <a:gd name="T78" fmla="*/ 19 w 53"/>
                  <a:gd name="T79" fmla="*/ 2 h 11"/>
                  <a:gd name="T80" fmla="*/ 16 w 53"/>
                  <a:gd name="T81" fmla="*/ 1 h 11"/>
                  <a:gd name="T82" fmla="*/ 14 w 53"/>
                  <a:gd name="T83" fmla="*/ 1 h 11"/>
                  <a:gd name="T84" fmla="*/ 12 w 53"/>
                  <a:gd name="T85" fmla="*/ 1 h 11"/>
                  <a:gd name="T86" fmla="*/ 9 w 53"/>
                  <a:gd name="T87" fmla="*/ 1 h 11"/>
                  <a:gd name="T88" fmla="*/ 7 w 53"/>
                  <a:gd name="T89" fmla="*/ 1 h 11"/>
                  <a:gd name="T90" fmla="*/ 4 w 53"/>
                  <a:gd name="T91" fmla="*/ 1 h 11"/>
                  <a:gd name="T92" fmla="*/ 2 w 53"/>
                  <a:gd name="T9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3" h="11">
                    <a:moveTo>
                      <a:pt x="0" y="0"/>
                    </a:moveTo>
                    <a:cubicBezTo>
                      <a:pt x="0" y="0"/>
                      <a:pt x="0" y="1"/>
                      <a:pt x="0" y="1"/>
                    </a:cubicBezTo>
                    <a:cubicBezTo>
                      <a:pt x="0" y="2"/>
                      <a:pt x="0" y="2"/>
                      <a:pt x="0" y="3"/>
                    </a:cubicBezTo>
                    <a:cubicBezTo>
                      <a:pt x="0" y="3"/>
                      <a:pt x="0" y="3"/>
                      <a:pt x="0" y="4"/>
                    </a:cubicBezTo>
                    <a:cubicBezTo>
                      <a:pt x="0" y="4"/>
                      <a:pt x="1" y="4"/>
                      <a:pt x="1" y="4"/>
                    </a:cubicBezTo>
                    <a:cubicBezTo>
                      <a:pt x="2" y="4"/>
                      <a:pt x="2" y="4"/>
                      <a:pt x="3" y="4"/>
                    </a:cubicBezTo>
                    <a:cubicBezTo>
                      <a:pt x="3" y="4"/>
                      <a:pt x="4" y="4"/>
                      <a:pt x="4" y="4"/>
                    </a:cubicBezTo>
                    <a:cubicBezTo>
                      <a:pt x="4" y="4"/>
                      <a:pt x="5" y="4"/>
                      <a:pt x="5" y="4"/>
                    </a:cubicBezTo>
                    <a:cubicBezTo>
                      <a:pt x="6" y="4"/>
                      <a:pt x="6" y="4"/>
                      <a:pt x="6" y="4"/>
                    </a:cubicBezTo>
                    <a:cubicBezTo>
                      <a:pt x="7" y="4"/>
                      <a:pt x="7" y="5"/>
                      <a:pt x="8" y="5"/>
                    </a:cubicBezTo>
                    <a:cubicBezTo>
                      <a:pt x="8" y="5"/>
                      <a:pt x="9" y="5"/>
                      <a:pt x="9" y="5"/>
                    </a:cubicBezTo>
                    <a:cubicBezTo>
                      <a:pt x="9" y="5"/>
                      <a:pt x="10" y="5"/>
                      <a:pt x="10" y="5"/>
                    </a:cubicBezTo>
                    <a:cubicBezTo>
                      <a:pt x="11" y="5"/>
                      <a:pt x="11" y="5"/>
                      <a:pt x="11" y="5"/>
                    </a:cubicBezTo>
                    <a:cubicBezTo>
                      <a:pt x="12" y="5"/>
                      <a:pt x="12" y="5"/>
                      <a:pt x="12" y="5"/>
                    </a:cubicBezTo>
                    <a:cubicBezTo>
                      <a:pt x="13" y="5"/>
                      <a:pt x="13" y="5"/>
                      <a:pt x="14" y="5"/>
                    </a:cubicBezTo>
                    <a:cubicBezTo>
                      <a:pt x="14" y="5"/>
                      <a:pt x="14" y="5"/>
                      <a:pt x="15" y="5"/>
                    </a:cubicBezTo>
                    <a:cubicBezTo>
                      <a:pt x="15" y="5"/>
                      <a:pt x="16" y="5"/>
                      <a:pt x="16" y="6"/>
                    </a:cubicBezTo>
                    <a:cubicBezTo>
                      <a:pt x="16" y="6"/>
                      <a:pt x="17" y="6"/>
                      <a:pt x="17" y="6"/>
                    </a:cubicBezTo>
                    <a:cubicBezTo>
                      <a:pt x="18" y="6"/>
                      <a:pt x="18" y="6"/>
                      <a:pt x="18" y="6"/>
                    </a:cubicBezTo>
                    <a:cubicBezTo>
                      <a:pt x="19" y="6"/>
                      <a:pt x="19" y="6"/>
                      <a:pt x="19" y="6"/>
                    </a:cubicBezTo>
                    <a:cubicBezTo>
                      <a:pt x="20" y="6"/>
                      <a:pt x="20" y="6"/>
                      <a:pt x="20" y="6"/>
                    </a:cubicBezTo>
                    <a:cubicBezTo>
                      <a:pt x="21" y="6"/>
                      <a:pt x="21" y="6"/>
                      <a:pt x="22" y="6"/>
                    </a:cubicBezTo>
                    <a:cubicBezTo>
                      <a:pt x="22" y="6"/>
                      <a:pt x="22" y="6"/>
                      <a:pt x="23" y="6"/>
                    </a:cubicBezTo>
                    <a:cubicBezTo>
                      <a:pt x="23" y="6"/>
                      <a:pt x="23" y="6"/>
                      <a:pt x="24" y="6"/>
                    </a:cubicBezTo>
                    <a:cubicBezTo>
                      <a:pt x="24" y="6"/>
                      <a:pt x="24" y="6"/>
                      <a:pt x="25" y="6"/>
                    </a:cubicBezTo>
                    <a:cubicBezTo>
                      <a:pt x="25" y="6"/>
                      <a:pt x="25" y="6"/>
                      <a:pt x="26" y="7"/>
                    </a:cubicBezTo>
                    <a:cubicBezTo>
                      <a:pt x="26" y="7"/>
                      <a:pt x="26" y="7"/>
                      <a:pt x="27" y="7"/>
                    </a:cubicBezTo>
                    <a:cubicBezTo>
                      <a:pt x="28" y="7"/>
                      <a:pt x="28" y="7"/>
                      <a:pt x="28" y="7"/>
                    </a:cubicBezTo>
                    <a:cubicBezTo>
                      <a:pt x="29" y="7"/>
                      <a:pt x="29" y="7"/>
                      <a:pt x="29" y="7"/>
                    </a:cubicBezTo>
                    <a:cubicBezTo>
                      <a:pt x="30" y="7"/>
                      <a:pt x="30" y="7"/>
                      <a:pt x="30" y="7"/>
                    </a:cubicBezTo>
                    <a:cubicBezTo>
                      <a:pt x="31" y="7"/>
                      <a:pt x="31" y="7"/>
                      <a:pt x="32" y="7"/>
                    </a:cubicBezTo>
                    <a:cubicBezTo>
                      <a:pt x="32" y="8"/>
                      <a:pt x="32" y="7"/>
                      <a:pt x="33" y="7"/>
                    </a:cubicBezTo>
                    <a:cubicBezTo>
                      <a:pt x="33" y="8"/>
                      <a:pt x="33" y="8"/>
                      <a:pt x="34" y="8"/>
                    </a:cubicBezTo>
                    <a:cubicBezTo>
                      <a:pt x="34" y="8"/>
                      <a:pt x="35" y="8"/>
                      <a:pt x="35" y="8"/>
                    </a:cubicBezTo>
                    <a:cubicBezTo>
                      <a:pt x="36" y="8"/>
                      <a:pt x="36" y="8"/>
                      <a:pt x="36" y="8"/>
                    </a:cubicBezTo>
                    <a:cubicBezTo>
                      <a:pt x="37" y="8"/>
                      <a:pt x="37" y="8"/>
                      <a:pt x="37" y="8"/>
                    </a:cubicBezTo>
                    <a:cubicBezTo>
                      <a:pt x="38" y="8"/>
                      <a:pt x="38" y="8"/>
                      <a:pt x="38" y="8"/>
                    </a:cubicBezTo>
                    <a:cubicBezTo>
                      <a:pt x="39" y="8"/>
                      <a:pt x="39" y="8"/>
                      <a:pt x="40" y="8"/>
                    </a:cubicBezTo>
                    <a:cubicBezTo>
                      <a:pt x="40" y="9"/>
                      <a:pt x="40" y="9"/>
                      <a:pt x="41" y="9"/>
                    </a:cubicBezTo>
                    <a:cubicBezTo>
                      <a:pt x="41" y="9"/>
                      <a:pt x="41" y="9"/>
                      <a:pt x="42" y="9"/>
                    </a:cubicBezTo>
                    <a:cubicBezTo>
                      <a:pt x="42" y="9"/>
                      <a:pt x="42" y="9"/>
                      <a:pt x="43" y="9"/>
                    </a:cubicBezTo>
                    <a:cubicBezTo>
                      <a:pt x="43" y="9"/>
                      <a:pt x="43" y="9"/>
                      <a:pt x="44" y="9"/>
                    </a:cubicBezTo>
                    <a:cubicBezTo>
                      <a:pt x="45" y="9"/>
                      <a:pt x="44" y="9"/>
                      <a:pt x="45" y="9"/>
                    </a:cubicBezTo>
                    <a:cubicBezTo>
                      <a:pt x="46" y="10"/>
                      <a:pt x="46" y="9"/>
                      <a:pt x="47" y="9"/>
                    </a:cubicBezTo>
                    <a:cubicBezTo>
                      <a:pt x="47" y="9"/>
                      <a:pt x="47" y="9"/>
                      <a:pt x="48" y="9"/>
                    </a:cubicBezTo>
                    <a:cubicBezTo>
                      <a:pt x="49" y="10"/>
                      <a:pt x="49" y="10"/>
                      <a:pt x="49" y="10"/>
                    </a:cubicBezTo>
                    <a:cubicBezTo>
                      <a:pt x="50" y="10"/>
                      <a:pt x="50" y="10"/>
                      <a:pt x="50" y="10"/>
                    </a:cubicBezTo>
                    <a:cubicBezTo>
                      <a:pt x="51" y="10"/>
                      <a:pt x="51" y="11"/>
                      <a:pt x="52" y="10"/>
                    </a:cubicBezTo>
                    <a:cubicBezTo>
                      <a:pt x="52" y="10"/>
                      <a:pt x="52" y="10"/>
                      <a:pt x="52" y="9"/>
                    </a:cubicBezTo>
                    <a:cubicBezTo>
                      <a:pt x="52" y="8"/>
                      <a:pt x="52" y="8"/>
                      <a:pt x="52" y="8"/>
                    </a:cubicBezTo>
                    <a:cubicBezTo>
                      <a:pt x="52" y="7"/>
                      <a:pt x="53" y="7"/>
                      <a:pt x="52" y="6"/>
                    </a:cubicBezTo>
                    <a:cubicBezTo>
                      <a:pt x="52" y="6"/>
                      <a:pt x="52" y="6"/>
                      <a:pt x="51" y="6"/>
                    </a:cubicBezTo>
                    <a:cubicBezTo>
                      <a:pt x="50" y="6"/>
                      <a:pt x="50" y="6"/>
                      <a:pt x="50" y="6"/>
                    </a:cubicBezTo>
                    <a:cubicBezTo>
                      <a:pt x="49" y="6"/>
                      <a:pt x="49" y="7"/>
                      <a:pt x="49" y="6"/>
                    </a:cubicBezTo>
                    <a:cubicBezTo>
                      <a:pt x="48" y="6"/>
                      <a:pt x="48" y="6"/>
                      <a:pt x="48" y="6"/>
                    </a:cubicBezTo>
                    <a:cubicBezTo>
                      <a:pt x="47" y="6"/>
                      <a:pt x="47" y="6"/>
                      <a:pt x="47" y="6"/>
                    </a:cubicBezTo>
                    <a:cubicBezTo>
                      <a:pt x="46" y="6"/>
                      <a:pt x="46" y="6"/>
                      <a:pt x="46" y="6"/>
                    </a:cubicBezTo>
                    <a:cubicBezTo>
                      <a:pt x="45" y="6"/>
                      <a:pt x="45" y="6"/>
                      <a:pt x="44" y="6"/>
                    </a:cubicBezTo>
                    <a:cubicBezTo>
                      <a:pt x="44" y="6"/>
                      <a:pt x="44" y="6"/>
                      <a:pt x="43" y="6"/>
                    </a:cubicBezTo>
                    <a:cubicBezTo>
                      <a:pt x="43" y="6"/>
                      <a:pt x="42" y="5"/>
                      <a:pt x="42" y="5"/>
                    </a:cubicBezTo>
                    <a:cubicBezTo>
                      <a:pt x="42" y="5"/>
                      <a:pt x="42" y="5"/>
                      <a:pt x="41" y="5"/>
                    </a:cubicBezTo>
                    <a:cubicBezTo>
                      <a:pt x="41" y="5"/>
                      <a:pt x="40" y="5"/>
                      <a:pt x="40" y="5"/>
                    </a:cubicBezTo>
                    <a:cubicBezTo>
                      <a:pt x="39" y="5"/>
                      <a:pt x="39" y="5"/>
                      <a:pt x="39" y="5"/>
                    </a:cubicBezTo>
                    <a:cubicBezTo>
                      <a:pt x="38" y="5"/>
                      <a:pt x="38" y="5"/>
                      <a:pt x="38" y="5"/>
                    </a:cubicBezTo>
                    <a:cubicBezTo>
                      <a:pt x="37" y="4"/>
                      <a:pt x="37" y="4"/>
                      <a:pt x="36" y="4"/>
                    </a:cubicBezTo>
                    <a:cubicBezTo>
                      <a:pt x="36" y="4"/>
                      <a:pt x="36" y="4"/>
                      <a:pt x="35" y="4"/>
                    </a:cubicBezTo>
                    <a:cubicBezTo>
                      <a:pt x="35" y="4"/>
                      <a:pt x="34" y="4"/>
                      <a:pt x="34" y="4"/>
                    </a:cubicBezTo>
                    <a:cubicBezTo>
                      <a:pt x="34" y="4"/>
                      <a:pt x="33" y="4"/>
                      <a:pt x="33" y="4"/>
                    </a:cubicBezTo>
                    <a:cubicBezTo>
                      <a:pt x="33" y="4"/>
                      <a:pt x="32" y="4"/>
                      <a:pt x="32" y="4"/>
                    </a:cubicBezTo>
                    <a:cubicBezTo>
                      <a:pt x="31" y="4"/>
                      <a:pt x="31" y="4"/>
                      <a:pt x="31" y="4"/>
                    </a:cubicBezTo>
                    <a:cubicBezTo>
                      <a:pt x="30" y="4"/>
                      <a:pt x="30" y="4"/>
                      <a:pt x="30" y="3"/>
                    </a:cubicBezTo>
                    <a:cubicBezTo>
                      <a:pt x="29" y="3"/>
                      <a:pt x="29" y="3"/>
                      <a:pt x="28" y="3"/>
                    </a:cubicBezTo>
                    <a:cubicBezTo>
                      <a:pt x="28" y="3"/>
                      <a:pt x="28" y="3"/>
                      <a:pt x="27" y="3"/>
                    </a:cubicBezTo>
                    <a:cubicBezTo>
                      <a:pt x="27" y="3"/>
                      <a:pt x="27" y="3"/>
                      <a:pt x="26" y="2"/>
                    </a:cubicBezTo>
                    <a:cubicBezTo>
                      <a:pt x="26" y="2"/>
                      <a:pt x="26" y="2"/>
                      <a:pt x="25" y="2"/>
                    </a:cubicBezTo>
                    <a:cubicBezTo>
                      <a:pt x="24" y="2"/>
                      <a:pt x="24" y="2"/>
                      <a:pt x="24" y="2"/>
                    </a:cubicBezTo>
                    <a:cubicBezTo>
                      <a:pt x="23" y="2"/>
                      <a:pt x="23" y="2"/>
                      <a:pt x="23" y="2"/>
                    </a:cubicBezTo>
                    <a:cubicBezTo>
                      <a:pt x="22" y="2"/>
                      <a:pt x="22" y="2"/>
                      <a:pt x="21" y="2"/>
                    </a:cubicBezTo>
                    <a:cubicBezTo>
                      <a:pt x="21" y="2"/>
                      <a:pt x="21" y="2"/>
                      <a:pt x="20" y="2"/>
                    </a:cubicBezTo>
                    <a:cubicBezTo>
                      <a:pt x="19" y="2"/>
                      <a:pt x="19" y="2"/>
                      <a:pt x="19" y="2"/>
                    </a:cubicBezTo>
                    <a:cubicBezTo>
                      <a:pt x="18" y="2"/>
                      <a:pt x="18" y="1"/>
                      <a:pt x="18" y="1"/>
                    </a:cubicBezTo>
                    <a:cubicBezTo>
                      <a:pt x="17" y="1"/>
                      <a:pt x="17" y="1"/>
                      <a:pt x="16" y="1"/>
                    </a:cubicBezTo>
                    <a:cubicBezTo>
                      <a:pt x="16" y="1"/>
                      <a:pt x="16" y="1"/>
                      <a:pt x="15" y="1"/>
                    </a:cubicBezTo>
                    <a:cubicBezTo>
                      <a:pt x="15" y="1"/>
                      <a:pt x="15" y="1"/>
                      <a:pt x="14" y="1"/>
                    </a:cubicBezTo>
                    <a:cubicBezTo>
                      <a:pt x="13" y="1"/>
                      <a:pt x="13" y="1"/>
                      <a:pt x="13" y="1"/>
                    </a:cubicBezTo>
                    <a:cubicBezTo>
                      <a:pt x="12" y="1"/>
                      <a:pt x="12" y="1"/>
                      <a:pt x="12" y="1"/>
                    </a:cubicBezTo>
                    <a:cubicBezTo>
                      <a:pt x="11" y="1"/>
                      <a:pt x="11" y="1"/>
                      <a:pt x="11" y="1"/>
                    </a:cubicBezTo>
                    <a:cubicBezTo>
                      <a:pt x="10" y="1"/>
                      <a:pt x="10" y="1"/>
                      <a:pt x="9" y="1"/>
                    </a:cubicBezTo>
                    <a:cubicBezTo>
                      <a:pt x="9" y="1"/>
                      <a:pt x="9" y="1"/>
                      <a:pt x="8" y="1"/>
                    </a:cubicBezTo>
                    <a:cubicBezTo>
                      <a:pt x="7" y="1"/>
                      <a:pt x="7" y="1"/>
                      <a:pt x="7" y="1"/>
                    </a:cubicBezTo>
                    <a:cubicBezTo>
                      <a:pt x="6" y="1"/>
                      <a:pt x="6" y="1"/>
                      <a:pt x="5" y="1"/>
                    </a:cubicBezTo>
                    <a:cubicBezTo>
                      <a:pt x="5" y="1"/>
                      <a:pt x="5" y="1"/>
                      <a:pt x="4" y="1"/>
                    </a:cubicBezTo>
                    <a:cubicBezTo>
                      <a:pt x="4" y="1"/>
                      <a:pt x="4" y="1"/>
                      <a:pt x="3" y="1"/>
                    </a:cubicBezTo>
                    <a:cubicBezTo>
                      <a:pt x="2" y="1"/>
                      <a:pt x="2" y="1"/>
                      <a:pt x="2" y="0"/>
                    </a:cubicBezTo>
                    <a:cubicBezTo>
                      <a:pt x="1" y="0"/>
                      <a:pt x="1" y="0"/>
                      <a:pt x="0" y="0"/>
                    </a:cubicBezTo>
                    <a:close/>
                  </a:path>
                </a:pathLst>
              </a:custGeom>
              <a:solidFill>
                <a:srgbClr val="5E9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7" name="Freeform 412"/>
              <p:cNvSpPr>
                <a:spLocks/>
              </p:cNvSpPr>
              <p:nvPr/>
            </p:nvSpPr>
            <p:spPr bwMode="auto">
              <a:xfrm>
                <a:off x="2355" y="2676"/>
                <a:ext cx="49" cy="13"/>
              </a:xfrm>
              <a:custGeom>
                <a:avLst/>
                <a:gdLst>
                  <a:gd name="T0" fmla="*/ 1 w 35"/>
                  <a:gd name="T1" fmla="*/ 1 h 9"/>
                  <a:gd name="T2" fmla="*/ 1 w 35"/>
                  <a:gd name="T3" fmla="*/ 3 h 9"/>
                  <a:gd name="T4" fmla="*/ 3 w 35"/>
                  <a:gd name="T5" fmla="*/ 4 h 9"/>
                  <a:gd name="T6" fmla="*/ 5 w 35"/>
                  <a:gd name="T7" fmla="*/ 4 h 9"/>
                  <a:gd name="T8" fmla="*/ 8 w 35"/>
                  <a:gd name="T9" fmla="*/ 4 h 9"/>
                  <a:gd name="T10" fmla="*/ 10 w 35"/>
                  <a:gd name="T11" fmla="*/ 5 h 9"/>
                  <a:gd name="T12" fmla="*/ 12 w 35"/>
                  <a:gd name="T13" fmla="*/ 5 h 9"/>
                  <a:gd name="T14" fmla="*/ 15 w 35"/>
                  <a:gd name="T15" fmla="*/ 6 h 9"/>
                  <a:gd name="T16" fmla="*/ 17 w 35"/>
                  <a:gd name="T17" fmla="*/ 6 h 9"/>
                  <a:gd name="T18" fmla="*/ 20 w 35"/>
                  <a:gd name="T19" fmla="*/ 6 h 9"/>
                  <a:gd name="T20" fmla="*/ 22 w 35"/>
                  <a:gd name="T21" fmla="*/ 7 h 9"/>
                  <a:gd name="T22" fmla="*/ 24 w 35"/>
                  <a:gd name="T23" fmla="*/ 7 h 9"/>
                  <a:gd name="T24" fmla="*/ 27 w 35"/>
                  <a:gd name="T25" fmla="*/ 8 h 9"/>
                  <a:gd name="T26" fmla="*/ 29 w 35"/>
                  <a:gd name="T27" fmla="*/ 8 h 9"/>
                  <a:gd name="T28" fmla="*/ 31 w 35"/>
                  <a:gd name="T29" fmla="*/ 8 h 9"/>
                  <a:gd name="T30" fmla="*/ 34 w 35"/>
                  <a:gd name="T31" fmla="*/ 9 h 9"/>
                  <a:gd name="T32" fmla="*/ 35 w 35"/>
                  <a:gd name="T33" fmla="*/ 8 h 9"/>
                  <a:gd name="T34" fmla="*/ 35 w 35"/>
                  <a:gd name="T35" fmla="*/ 6 h 9"/>
                  <a:gd name="T36" fmla="*/ 32 w 35"/>
                  <a:gd name="T37" fmla="*/ 6 h 9"/>
                  <a:gd name="T38" fmla="*/ 30 w 35"/>
                  <a:gd name="T39" fmla="*/ 5 h 9"/>
                  <a:gd name="T40" fmla="*/ 28 w 35"/>
                  <a:gd name="T41" fmla="*/ 5 h 9"/>
                  <a:gd name="T42" fmla="*/ 26 w 35"/>
                  <a:gd name="T43" fmla="*/ 4 h 9"/>
                  <a:gd name="T44" fmla="*/ 24 w 35"/>
                  <a:gd name="T45" fmla="*/ 4 h 9"/>
                  <a:gd name="T46" fmla="*/ 21 w 35"/>
                  <a:gd name="T47" fmla="*/ 3 h 9"/>
                  <a:gd name="T48" fmla="*/ 19 w 35"/>
                  <a:gd name="T49" fmla="*/ 3 h 9"/>
                  <a:gd name="T50" fmla="*/ 17 w 35"/>
                  <a:gd name="T51" fmla="*/ 2 h 9"/>
                  <a:gd name="T52" fmla="*/ 15 w 35"/>
                  <a:gd name="T53" fmla="*/ 2 h 9"/>
                  <a:gd name="T54" fmla="*/ 13 w 35"/>
                  <a:gd name="T55" fmla="*/ 1 h 9"/>
                  <a:gd name="T56" fmla="*/ 10 w 35"/>
                  <a:gd name="T57" fmla="*/ 1 h 9"/>
                  <a:gd name="T58" fmla="*/ 8 w 35"/>
                  <a:gd name="T59" fmla="*/ 1 h 9"/>
                  <a:gd name="T60" fmla="*/ 6 w 35"/>
                  <a:gd name="T61" fmla="*/ 1 h 9"/>
                  <a:gd name="T62" fmla="*/ 3 w 35"/>
                  <a:gd name="T63" fmla="*/ 1 h 9"/>
                  <a:gd name="T64" fmla="*/ 1 w 35"/>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9">
                    <a:moveTo>
                      <a:pt x="1" y="0"/>
                    </a:moveTo>
                    <a:cubicBezTo>
                      <a:pt x="0" y="0"/>
                      <a:pt x="1" y="1"/>
                      <a:pt x="1" y="1"/>
                    </a:cubicBezTo>
                    <a:cubicBezTo>
                      <a:pt x="1" y="2"/>
                      <a:pt x="1" y="2"/>
                      <a:pt x="1" y="2"/>
                    </a:cubicBezTo>
                    <a:cubicBezTo>
                      <a:pt x="1" y="3"/>
                      <a:pt x="0" y="3"/>
                      <a:pt x="1" y="3"/>
                    </a:cubicBezTo>
                    <a:cubicBezTo>
                      <a:pt x="1" y="4"/>
                      <a:pt x="1" y="4"/>
                      <a:pt x="2" y="4"/>
                    </a:cubicBezTo>
                    <a:cubicBezTo>
                      <a:pt x="2" y="4"/>
                      <a:pt x="2" y="4"/>
                      <a:pt x="3" y="4"/>
                    </a:cubicBezTo>
                    <a:cubicBezTo>
                      <a:pt x="3" y="4"/>
                      <a:pt x="4" y="4"/>
                      <a:pt x="4" y="4"/>
                    </a:cubicBezTo>
                    <a:cubicBezTo>
                      <a:pt x="4" y="4"/>
                      <a:pt x="5" y="4"/>
                      <a:pt x="5" y="4"/>
                    </a:cubicBezTo>
                    <a:cubicBezTo>
                      <a:pt x="6" y="4"/>
                      <a:pt x="6" y="4"/>
                      <a:pt x="6" y="4"/>
                    </a:cubicBezTo>
                    <a:cubicBezTo>
                      <a:pt x="7" y="4"/>
                      <a:pt x="7" y="4"/>
                      <a:pt x="8" y="4"/>
                    </a:cubicBezTo>
                    <a:cubicBezTo>
                      <a:pt x="8" y="4"/>
                      <a:pt x="8" y="4"/>
                      <a:pt x="9" y="4"/>
                    </a:cubicBezTo>
                    <a:cubicBezTo>
                      <a:pt x="9" y="4"/>
                      <a:pt x="9" y="4"/>
                      <a:pt x="10" y="5"/>
                    </a:cubicBezTo>
                    <a:cubicBezTo>
                      <a:pt x="10" y="5"/>
                      <a:pt x="11" y="5"/>
                      <a:pt x="11" y="5"/>
                    </a:cubicBezTo>
                    <a:cubicBezTo>
                      <a:pt x="12" y="5"/>
                      <a:pt x="12" y="5"/>
                      <a:pt x="12" y="5"/>
                    </a:cubicBezTo>
                    <a:cubicBezTo>
                      <a:pt x="13" y="6"/>
                      <a:pt x="13" y="6"/>
                      <a:pt x="14" y="6"/>
                    </a:cubicBezTo>
                    <a:cubicBezTo>
                      <a:pt x="14" y="6"/>
                      <a:pt x="14" y="6"/>
                      <a:pt x="15" y="6"/>
                    </a:cubicBezTo>
                    <a:cubicBezTo>
                      <a:pt x="15" y="6"/>
                      <a:pt x="15" y="6"/>
                      <a:pt x="16" y="6"/>
                    </a:cubicBezTo>
                    <a:cubicBezTo>
                      <a:pt x="17" y="6"/>
                      <a:pt x="17" y="6"/>
                      <a:pt x="17" y="6"/>
                    </a:cubicBezTo>
                    <a:cubicBezTo>
                      <a:pt x="18" y="6"/>
                      <a:pt x="18" y="6"/>
                      <a:pt x="18" y="6"/>
                    </a:cubicBezTo>
                    <a:cubicBezTo>
                      <a:pt x="19" y="6"/>
                      <a:pt x="19" y="6"/>
                      <a:pt x="20" y="6"/>
                    </a:cubicBezTo>
                    <a:cubicBezTo>
                      <a:pt x="20" y="6"/>
                      <a:pt x="20" y="6"/>
                      <a:pt x="21" y="6"/>
                    </a:cubicBezTo>
                    <a:cubicBezTo>
                      <a:pt x="21" y="7"/>
                      <a:pt x="21" y="7"/>
                      <a:pt x="22" y="7"/>
                    </a:cubicBezTo>
                    <a:cubicBezTo>
                      <a:pt x="23" y="7"/>
                      <a:pt x="23" y="7"/>
                      <a:pt x="23" y="7"/>
                    </a:cubicBezTo>
                    <a:cubicBezTo>
                      <a:pt x="24" y="7"/>
                      <a:pt x="24" y="7"/>
                      <a:pt x="24" y="7"/>
                    </a:cubicBezTo>
                    <a:cubicBezTo>
                      <a:pt x="25" y="7"/>
                      <a:pt x="25" y="7"/>
                      <a:pt x="26" y="7"/>
                    </a:cubicBezTo>
                    <a:cubicBezTo>
                      <a:pt x="26" y="7"/>
                      <a:pt x="26" y="7"/>
                      <a:pt x="27" y="8"/>
                    </a:cubicBezTo>
                    <a:cubicBezTo>
                      <a:pt x="27" y="8"/>
                      <a:pt x="27" y="8"/>
                      <a:pt x="28" y="8"/>
                    </a:cubicBezTo>
                    <a:cubicBezTo>
                      <a:pt x="28" y="8"/>
                      <a:pt x="28" y="8"/>
                      <a:pt x="29" y="8"/>
                    </a:cubicBezTo>
                    <a:cubicBezTo>
                      <a:pt x="30" y="8"/>
                      <a:pt x="30" y="8"/>
                      <a:pt x="30" y="8"/>
                    </a:cubicBezTo>
                    <a:cubicBezTo>
                      <a:pt x="31" y="8"/>
                      <a:pt x="31" y="8"/>
                      <a:pt x="31" y="8"/>
                    </a:cubicBezTo>
                    <a:cubicBezTo>
                      <a:pt x="32" y="8"/>
                      <a:pt x="32" y="8"/>
                      <a:pt x="32" y="8"/>
                    </a:cubicBezTo>
                    <a:cubicBezTo>
                      <a:pt x="33" y="9"/>
                      <a:pt x="33" y="9"/>
                      <a:pt x="34" y="9"/>
                    </a:cubicBezTo>
                    <a:cubicBezTo>
                      <a:pt x="34" y="9"/>
                      <a:pt x="34" y="9"/>
                      <a:pt x="35" y="9"/>
                    </a:cubicBezTo>
                    <a:cubicBezTo>
                      <a:pt x="35" y="9"/>
                      <a:pt x="35" y="9"/>
                      <a:pt x="35" y="8"/>
                    </a:cubicBezTo>
                    <a:cubicBezTo>
                      <a:pt x="35" y="7"/>
                      <a:pt x="35" y="7"/>
                      <a:pt x="35" y="7"/>
                    </a:cubicBezTo>
                    <a:cubicBezTo>
                      <a:pt x="35" y="6"/>
                      <a:pt x="35" y="6"/>
                      <a:pt x="35" y="6"/>
                    </a:cubicBezTo>
                    <a:cubicBezTo>
                      <a:pt x="35" y="5"/>
                      <a:pt x="34" y="6"/>
                      <a:pt x="34" y="6"/>
                    </a:cubicBezTo>
                    <a:cubicBezTo>
                      <a:pt x="33" y="6"/>
                      <a:pt x="33" y="6"/>
                      <a:pt x="32" y="6"/>
                    </a:cubicBezTo>
                    <a:cubicBezTo>
                      <a:pt x="32" y="6"/>
                      <a:pt x="32" y="6"/>
                      <a:pt x="31" y="6"/>
                    </a:cubicBezTo>
                    <a:cubicBezTo>
                      <a:pt x="31" y="6"/>
                      <a:pt x="31" y="6"/>
                      <a:pt x="30" y="5"/>
                    </a:cubicBezTo>
                    <a:cubicBezTo>
                      <a:pt x="30" y="5"/>
                      <a:pt x="30" y="5"/>
                      <a:pt x="29" y="5"/>
                    </a:cubicBezTo>
                    <a:cubicBezTo>
                      <a:pt x="29" y="5"/>
                      <a:pt x="28" y="5"/>
                      <a:pt x="28" y="5"/>
                    </a:cubicBezTo>
                    <a:cubicBezTo>
                      <a:pt x="28" y="5"/>
                      <a:pt x="28" y="5"/>
                      <a:pt x="27" y="4"/>
                    </a:cubicBezTo>
                    <a:cubicBezTo>
                      <a:pt x="27" y="4"/>
                      <a:pt x="26" y="4"/>
                      <a:pt x="26" y="4"/>
                    </a:cubicBezTo>
                    <a:cubicBezTo>
                      <a:pt x="26" y="4"/>
                      <a:pt x="25" y="4"/>
                      <a:pt x="25" y="4"/>
                    </a:cubicBezTo>
                    <a:cubicBezTo>
                      <a:pt x="24" y="4"/>
                      <a:pt x="24" y="4"/>
                      <a:pt x="24" y="4"/>
                    </a:cubicBezTo>
                    <a:cubicBezTo>
                      <a:pt x="23" y="4"/>
                      <a:pt x="23" y="4"/>
                      <a:pt x="22" y="4"/>
                    </a:cubicBezTo>
                    <a:cubicBezTo>
                      <a:pt x="22" y="3"/>
                      <a:pt x="22" y="3"/>
                      <a:pt x="21" y="3"/>
                    </a:cubicBezTo>
                    <a:cubicBezTo>
                      <a:pt x="21" y="3"/>
                      <a:pt x="21" y="3"/>
                      <a:pt x="20" y="3"/>
                    </a:cubicBezTo>
                    <a:cubicBezTo>
                      <a:pt x="20" y="3"/>
                      <a:pt x="20" y="3"/>
                      <a:pt x="19" y="3"/>
                    </a:cubicBezTo>
                    <a:cubicBezTo>
                      <a:pt x="19" y="3"/>
                      <a:pt x="19" y="3"/>
                      <a:pt x="18" y="2"/>
                    </a:cubicBezTo>
                    <a:cubicBezTo>
                      <a:pt x="18" y="2"/>
                      <a:pt x="18" y="2"/>
                      <a:pt x="17" y="2"/>
                    </a:cubicBezTo>
                    <a:cubicBezTo>
                      <a:pt x="17" y="2"/>
                      <a:pt x="17" y="2"/>
                      <a:pt x="16" y="2"/>
                    </a:cubicBezTo>
                    <a:cubicBezTo>
                      <a:pt x="16" y="1"/>
                      <a:pt x="16" y="2"/>
                      <a:pt x="15" y="2"/>
                    </a:cubicBezTo>
                    <a:cubicBezTo>
                      <a:pt x="15" y="2"/>
                      <a:pt x="14" y="2"/>
                      <a:pt x="14" y="2"/>
                    </a:cubicBezTo>
                    <a:cubicBezTo>
                      <a:pt x="13" y="1"/>
                      <a:pt x="13" y="1"/>
                      <a:pt x="13" y="1"/>
                    </a:cubicBezTo>
                    <a:cubicBezTo>
                      <a:pt x="12" y="1"/>
                      <a:pt x="12" y="1"/>
                      <a:pt x="12" y="1"/>
                    </a:cubicBezTo>
                    <a:cubicBezTo>
                      <a:pt x="11" y="1"/>
                      <a:pt x="11" y="1"/>
                      <a:pt x="10" y="1"/>
                    </a:cubicBezTo>
                    <a:cubicBezTo>
                      <a:pt x="10" y="1"/>
                      <a:pt x="10" y="1"/>
                      <a:pt x="9" y="1"/>
                    </a:cubicBezTo>
                    <a:cubicBezTo>
                      <a:pt x="9" y="1"/>
                      <a:pt x="9" y="1"/>
                      <a:pt x="8" y="1"/>
                    </a:cubicBezTo>
                    <a:cubicBezTo>
                      <a:pt x="8" y="1"/>
                      <a:pt x="8" y="1"/>
                      <a:pt x="7" y="1"/>
                    </a:cubicBezTo>
                    <a:cubicBezTo>
                      <a:pt x="7" y="1"/>
                      <a:pt x="7" y="1"/>
                      <a:pt x="6" y="1"/>
                    </a:cubicBezTo>
                    <a:cubicBezTo>
                      <a:pt x="5" y="1"/>
                      <a:pt x="5" y="1"/>
                      <a:pt x="5" y="1"/>
                    </a:cubicBezTo>
                    <a:cubicBezTo>
                      <a:pt x="4" y="1"/>
                      <a:pt x="4" y="1"/>
                      <a:pt x="3" y="1"/>
                    </a:cubicBezTo>
                    <a:cubicBezTo>
                      <a:pt x="3" y="1"/>
                      <a:pt x="3" y="1"/>
                      <a:pt x="2" y="1"/>
                    </a:cubicBezTo>
                    <a:cubicBezTo>
                      <a:pt x="2" y="1"/>
                      <a:pt x="2" y="1"/>
                      <a:pt x="1" y="0"/>
                    </a:cubicBezTo>
                    <a:cubicBezTo>
                      <a:pt x="1" y="0"/>
                      <a:pt x="1" y="0"/>
                      <a:pt x="1" y="0"/>
                    </a:cubicBezTo>
                    <a:close/>
                  </a:path>
                </a:pathLst>
              </a:custGeom>
              <a:solidFill>
                <a:srgbClr val="5E9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8" name="Freeform 413"/>
              <p:cNvSpPr>
                <a:spLocks/>
              </p:cNvSpPr>
              <p:nvPr/>
            </p:nvSpPr>
            <p:spPr bwMode="auto">
              <a:xfrm>
                <a:off x="2321" y="2670"/>
                <a:ext cx="37" cy="10"/>
              </a:xfrm>
              <a:custGeom>
                <a:avLst/>
                <a:gdLst>
                  <a:gd name="T0" fmla="*/ 1 w 26"/>
                  <a:gd name="T1" fmla="*/ 0 h 7"/>
                  <a:gd name="T2" fmla="*/ 1 w 26"/>
                  <a:gd name="T3" fmla="*/ 2 h 7"/>
                  <a:gd name="T4" fmla="*/ 1 w 26"/>
                  <a:gd name="T5" fmla="*/ 3 h 7"/>
                  <a:gd name="T6" fmla="*/ 2 w 26"/>
                  <a:gd name="T7" fmla="*/ 3 h 7"/>
                  <a:gd name="T8" fmla="*/ 3 w 26"/>
                  <a:gd name="T9" fmla="*/ 3 h 7"/>
                  <a:gd name="T10" fmla="*/ 4 w 26"/>
                  <a:gd name="T11" fmla="*/ 3 h 7"/>
                  <a:gd name="T12" fmla="*/ 5 w 26"/>
                  <a:gd name="T13" fmla="*/ 3 h 7"/>
                  <a:gd name="T14" fmla="*/ 6 w 26"/>
                  <a:gd name="T15" fmla="*/ 3 h 7"/>
                  <a:gd name="T16" fmla="*/ 8 w 26"/>
                  <a:gd name="T17" fmla="*/ 4 h 7"/>
                  <a:gd name="T18" fmla="*/ 9 w 26"/>
                  <a:gd name="T19" fmla="*/ 4 h 7"/>
                  <a:gd name="T20" fmla="*/ 11 w 26"/>
                  <a:gd name="T21" fmla="*/ 4 h 7"/>
                  <a:gd name="T22" fmla="*/ 12 w 26"/>
                  <a:gd name="T23" fmla="*/ 4 h 7"/>
                  <a:gd name="T24" fmla="*/ 13 w 26"/>
                  <a:gd name="T25" fmla="*/ 4 h 7"/>
                  <a:gd name="T26" fmla="*/ 14 w 26"/>
                  <a:gd name="T27" fmla="*/ 4 h 7"/>
                  <a:gd name="T28" fmla="*/ 15 w 26"/>
                  <a:gd name="T29" fmla="*/ 5 h 7"/>
                  <a:gd name="T30" fmla="*/ 17 w 26"/>
                  <a:gd name="T31" fmla="*/ 5 h 7"/>
                  <a:gd name="T32" fmla="*/ 18 w 26"/>
                  <a:gd name="T33" fmla="*/ 5 h 7"/>
                  <a:gd name="T34" fmla="*/ 19 w 26"/>
                  <a:gd name="T35" fmla="*/ 5 h 7"/>
                  <a:gd name="T36" fmla="*/ 20 w 26"/>
                  <a:gd name="T37" fmla="*/ 5 h 7"/>
                  <a:gd name="T38" fmla="*/ 21 w 26"/>
                  <a:gd name="T39" fmla="*/ 6 h 7"/>
                  <a:gd name="T40" fmla="*/ 22 w 26"/>
                  <a:gd name="T41" fmla="*/ 6 h 7"/>
                  <a:gd name="T42" fmla="*/ 23 w 26"/>
                  <a:gd name="T43" fmla="*/ 6 h 7"/>
                  <a:gd name="T44" fmla="*/ 24 w 26"/>
                  <a:gd name="T45" fmla="*/ 6 h 7"/>
                  <a:gd name="T46" fmla="*/ 25 w 26"/>
                  <a:gd name="T47" fmla="*/ 6 h 7"/>
                  <a:gd name="T48" fmla="*/ 25 w 26"/>
                  <a:gd name="T49" fmla="*/ 5 h 7"/>
                  <a:gd name="T50" fmla="*/ 25 w 26"/>
                  <a:gd name="T51" fmla="*/ 4 h 7"/>
                  <a:gd name="T52" fmla="*/ 24 w 26"/>
                  <a:gd name="T53" fmla="*/ 4 h 7"/>
                  <a:gd name="T54" fmla="*/ 23 w 26"/>
                  <a:gd name="T55" fmla="*/ 4 h 7"/>
                  <a:gd name="T56" fmla="*/ 22 w 26"/>
                  <a:gd name="T57" fmla="*/ 4 h 7"/>
                  <a:gd name="T58" fmla="*/ 21 w 26"/>
                  <a:gd name="T59" fmla="*/ 4 h 7"/>
                  <a:gd name="T60" fmla="*/ 19 w 26"/>
                  <a:gd name="T61" fmla="*/ 3 h 7"/>
                  <a:gd name="T62" fmla="*/ 18 w 26"/>
                  <a:gd name="T63" fmla="*/ 3 h 7"/>
                  <a:gd name="T64" fmla="*/ 17 w 26"/>
                  <a:gd name="T65" fmla="*/ 3 h 7"/>
                  <a:gd name="T66" fmla="*/ 16 w 26"/>
                  <a:gd name="T67" fmla="*/ 3 h 7"/>
                  <a:gd name="T68" fmla="*/ 15 w 26"/>
                  <a:gd name="T69" fmla="*/ 2 h 7"/>
                  <a:gd name="T70" fmla="*/ 13 w 26"/>
                  <a:gd name="T71" fmla="*/ 2 h 7"/>
                  <a:gd name="T72" fmla="*/ 12 w 26"/>
                  <a:gd name="T73" fmla="*/ 2 h 7"/>
                  <a:gd name="T74" fmla="*/ 11 w 26"/>
                  <a:gd name="T75" fmla="*/ 1 h 7"/>
                  <a:gd name="T76" fmla="*/ 9 w 26"/>
                  <a:gd name="T77" fmla="*/ 1 h 7"/>
                  <a:gd name="T78" fmla="*/ 8 w 26"/>
                  <a:gd name="T79" fmla="*/ 1 h 7"/>
                  <a:gd name="T80" fmla="*/ 7 w 26"/>
                  <a:gd name="T81" fmla="*/ 1 h 7"/>
                  <a:gd name="T82" fmla="*/ 6 w 26"/>
                  <a:gd name="T83" fmla="*/ 1 h 7"/>
                  <a:gd name="T84" fmla="*/ 4 w 26"/>
                  <a:gd name="T85" fmla="*/ 1 h 7"/>
                  <a:gd name="T86" fmla="*/ 3 w 26"/>
                  <a:gd name="T87" fmla="*/ 1 h 7"/>
                  <a:gd name="T88" fmla="*/ 2 w 26"/>
                  <a:gd name="T89" fmla="*/ 1 h 7"/>
                  <a:gd name="T90" fmla="*/ 1 w 26"/>
                  <a:gd name="T9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 h="7">
                    <a:moveTo>
                      <a:pt x="1" y="0"/>
                    </a:moveTo>
                    <a:cubicBezTo>
                      <a:pt x="0" y="1"/>
                      <a:pt x="1" y="1"/>
                      <a:pt x="1" y="2"/>
                    </a:cubicBezTo>
                    <a:cubicBezTo>
                      <a:pt x="1" y="2"/>
                      <a:pt x="0" y="2"/>
                      <a:pt x="1" y="3"/>
                    </a:cubicBezTo>
                    <a:cubicBezTo>
                      <a:pt x="1" y="3"/>
                      <a:pt x="1" y="3"/>
                      <a:pt x="2" y="3"/>
                    </a:cubicBezTo>
                    <a:cubicBezTo>
                      <a:pt x="2" y="3"/>
                      <a:pt x="3" y="3"/>
                      <a:pt x="3" y="3"/>
                    </a:cubicBezTo>
                    <a:cubicBezTo>
                      <a:pt x="3" y="3"/>
                      <a:pt x="4" y="3"/>
                      <a:pt x="4" y="3"/>
                    </a:cubicBezTo>
                    <a:cubicBezTo>
                      <a:pt x="5" y="3"/>
                      <a:pt x="5" y="3"/>
                      <a:pt x="5" y="3"/>
                    </a:cubicBezTo>
                    <a:cubicBezTo>
                      <a:pt x="6" y="3"/>
                      <a:pt x="6" y="3"/>
                      <a:pt x="6" y="3"/>
                    </a:cubicBezTo>
                    <a:cubicBezTo>
                      <a:pt x="7" y="3"/>
                      <a:pt x="7" y="3"/>
                      <a:pt x="8" y="4"/>
                    </a:cubicBezTo>
                    <a:cubicBezTo>
                      <a:pt x="9" y="4"/>
                      <a:pt x="9" y="4"/>
                      <a:pt x="9" y="4"/>
                    </a:cubicBezTo>
                    <a:cubicBezTo>
                      <a:pt x="10" y="4"/>
                      <a:pt x="10" y="4"/>
                      <a:pt x="11" y="4"/>
                    </a:cubicBezTo>
                    <a:cubicBezTo>
                      <a:pt x="11" y="4"/>
                      <a:pt x="11" y="4"/>
                      <a:pt x="12" y="4"/>
                    </a:cubicBezTo>
                    <a:cubicBezTo>
                      <a:pt x="12" y="4"/>
                      <a:pt x="12" y="4"/>
                      <a:pt x="13" y="4"/>
                    </a:cubicBezTo>
                    <a:cubicBezTo>
                      <a:pt x="14" y="4"/>
                      <a:pt x="14" y="4"/>
                      <a:pt x="14" y="4"/>
                    </a:cubicBezTo>
                    <a:cubicBezTo>
                      <a:pt x="15" y="5"/>
                      <a:pt x="15" y="5"/>
                      <a:pt x="15" y="5"/>
                    </a:cubicBezTo>
                    <a:cubicBezTo>
                      <a:pt x="16" y="5"/>
                      <a:pt x="16" y="5"/>
                      <a:pt x="17" y="5"/>
                    </a:cubicBezTo>
                    <a:cubicBezTo>
                      <a:pt x="17" y="5"/>
                      <a:pt x="17" y="5"/>
                      <a:pt x="18" y="5"/>
                    </a:cubicBezTo>
                    <a:cubicBezTo>
                      <a:pt x="18" y="5"/>
                      <a:pt x="18" y="5"/>
                      <a:pt x="19" y="5"/>
                    </a:cubicBezTo>
                    <a:cubicBezTo>
                      <a:pt x="19" y="5"/>
                      <a:pt x="19" y="5"/>
                      <a:pt x="20" y="5"/>
                    </a:cubicBezTo>
                    <a:cubicBezTo>
                      <a:pt x="20" y="6"/>
                      <a:pt x="20" y="6"/>
                      <a:pt x="21" y="6"/>
                    </a:cubicBezTo>
                    <a:cubicBezTo>
                      <a:pt x="21" y="6"/>
                      <a:pt x="21" y="6"/>
                      <a:pt x="22" y="6"/>
                    </a:cubicBezTo>
                    <a:cubicBezTo>
                      <a:pt x="23" y="6"/>
                      <a:pt x="23" y="6"/>
                      <a:pt x="23" y="6"/>
                    </a:cubicBezTo>
                    <a:cubicBezTo>
                      <a:pt x="24" y="6"/>
                      <a:pt x="24" y="6"/>
                      <a:pt x="24" y="6"/>
                    </a:cubicBezTo>
                    <a:cubicBezTo>
                      <a:pt x="25" y="6"/>
                      <a:pt x="25" y="7"/>
                      <a:pt x="25" y="6"/>
                    </a:cubicBezTo>
                    <a:cubicBezTo>
                      <a:pt x="26" y="6"/>
                      <a:pt x="25" y="6"/>
                      <a:pt x="25" y="5"/>
                    </a:cubicBezTo>
                    <a:cubicBezTo>
                      <a:pt x="25" y="5"/>
                      <a:pt x="26" y="5"/>
                      <a:pt x="25" y="4"/>
                    </a:cubicBezTo>
                    <a:cubicBezTo>
                      <a:pt x="25" y="4"/>
                      <a:pt x="25" y="4"/>
                      <a:pt x="24" y="4"/>
                    </a:cubicBezTo>
                    <a:cubicBezTo>
                      <a:pt x="23" y="4"/>
                      <a:pt x="23" y="4"/>
                      <a:pt x="23" y="4"/>
                    </a:cubicBezTo>
                    <a:cubicBezTo>
                      <a:pt x="22" y="4"/>
                      <a:pt x="22" y="4"/>
                      <a:pt x="22" y="4"/>
                    </a:cubicBezTo>
                    <a:cubicBezTo>
                      <a:pt x="21" y="4"/>
                      <a:pt x="21" y="4"/>
                      <a:pt x="21" y="4"/>
                    </a:cubicBezTo>
                    <a:cubicBezTo>
                      <a:pt x="21" y="4"/>
                      <a:pt x="20" y="3"/>
                      <a:pt x="19" y="3"/>
                    </a:cubicBezTo>
                    <a:cubicBezTo>
                      <a:pt x="19" y="3"/>
                      <a:pt x="19" y="3"/>
                      <a:pt x="18" y="3"/>
                    </a:cubicBezTo>
                    <a:cubicBezTo>
                      <a:pt x="18" y="3"/>
                      <a:pt x="17" y="3"/>
                      <a:pt x="17" y="3"/>
                    </a:cubicBezTo>
                    <a:cubicBezTo>
                      <a:pt x="16" y="3"/>
                      <a:pt x="16" y="3"/>
                      <a:pt x="16" y="3"/>
                    </a:cubicBezTo>
                    <a:cubicBezTo>
                      <a:pt x="15" y="3"/>
                      <a:pt x="15" y="3"/>
                      <a:pt x="15" y="2"/>
                    </a:cubicBezTo>
                    <a:cubicBezTo>
                      <a:pt x="14" y="2"/>
                      <a:pt x="14" y="2"/>
                      <a:pt x="13" y="2"/>
                    </a:cubicBezTo>
                    <a:cubicBezTo>
                      <a:pt x="13" y="2"/>
                      <a:pt x="13" y="2"/>
                      <a:pt x="12" y="2"/>
                    </a:cubicBezTo>
                    <a:cubicBezTo>
                      <a:pt x="11" y="1"/>
                      <a:pt x="11" y="2"/>
                      <a:pt x="11" y="1"/>
                    </a:cubicBezTo>
                    <a:cubicBezTo>
                      <a:pt x="10" y="1"/>
                      <a:pt x="10" y="1"/>
                      <a:pt x="9" y="1"/>
                    </a:cubicBezTo>
                    <a:cubicBezTo>
                      <a:pt x="9" y="1"/>
                      <a:pt x="9" y="1"/>
                      <a:pt x="8" y="1"/>
                    </a:cubicBezTo>
                    <a:cubicBezTo>
                      <a:pt x="7" y="1"/>
                      <a:pt x="7" y="1"/>
                      <a:pt x="7" y="1"/>
                    </a:cubicBezTo>
                    <a:cubicBezTo>
                      <a:pt x="6" y="1"/>
                      <a:pt x="6" y="1"/>
                      <a:pt x="6" y="1"/>
                    </a:cubicBezTo>
                    <a:cubicBezTo>
                      <a:pt x="5" y="1"/>
                      <a:pt x="5" y="1"/>
                      <a:pt x="4" y="1"/>
                    </a:cubicBezTo>
                    <a:cubicBezTo>
                      <a:pt x="4" y="1"/>
                      <a:pt x="4" y="1"/>
                      <a:pt x="3" y="1"/>
                    </a:cubicBezTo>
                    <a:cubicBezTo>
                      <a:pt x="2" y="1"/>
                      <a:pt x="2" y="1"/>
                      <a:pt x="2" y="1"/>
                    </a:cubicBezTo>
                    <a:cubicBezTo>
                      <a:pt x="1" y="1"/>
                      <a:pt x="1" y="0"/>
                      <a:pt x="1" y="0"/>
                    </a:cubicBezTo>
                    <a:close/>
                  </a:path>
                </a:pathLst>
              </a:custGeom>
              <a:solidFill>
                <a:srgbClr val="5E9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9" name="Freeform 414"/>
              <p:cNvSpPr>
                <a:spLocks/>
              </p:cNvSpPr>
              <p:nvPr/>
            </p:nvSpPr>
            <p:spPr bwMode="auto">
              <a:xfrm>
                <a:off x="2301" y="2668"/>
                <a:ext cx="23" cy="7"/>
              </a:xfrm>
              <a:custGeom>
                <a:avLst/>
                <a:gdLst>
                  <a:gd name="T0" fmla="*/ 0 w 16"/>
                  <a:gd name="T1" fmla="*/ 0 h 5"/>
                  <a:gd name="T2" fmla="*/ 0 w 16"/>
                  <a:gd name="T3" fmla="*/ 2 h 5"/>
                  <a:gd name="T4" fmla="*/ 1 w 16"/>
                  <a:gd name="T5" fmla="*/ 2 h 5"/>
                  <a:gd name="T6" fmla="*/ 3 w 16"/>
                  <a:gd name="T7" fmla="*/ 2 h 5"/>
                  <a:gd name="T8" fmla="*/ 4 w 16"/>
                  <a:gd name="T9" fmla="*/ 2 h 5"/>
                  <a:gd name="T10" fmla="*/ 5 w 16"/>
                  <a:gd name="T11" fmla="*/ 2 h 5"/>
                  <a:gd name="T12" fmla="*/ 5 w 16"/>
                  <a:gd name="T13" fmla="*/ 3 h 5"/>
                  <a:gd name="T14" fmla="*/ 7 w 16"/>
                  <a:gd name="T15" fmla="*/ 3 h 5"/>
                  <a:gd name="T16" fmla="*/ 8 w 16"/>
                  <a:gd name="T17" fmla="*/ 3 h 5"/>
                  <a:gd name="T18" fmla="*/ 10 w 16"/>
                  <a:gd name="T19" fmla="*/ 3 h 5"/>
                  <a:gd name="T20" fmla="*/ 11 w 16"/>
                  <a:gd name="T21" fmla="*/ 3 h 5"/>
                  <a:gd name="T22" fmla="*/ 12 w 16"/>
                  <a:gd name="T23" fmla="*/ 4 h 5"/>
                  <a:gd name="T24" fmla="*/ 13 w 16"/>
                  <a:gd name="T25" fmla="*/ 4 h 5"/>
                  <a:gd name="T26" fmla="*/ 14 w 16"/>
                  <a:gd name="T27" fmla="*/ 4 h 5"/>
                  <a:gd name="T28" fmla="*/ 15 w 16"/>
                  <a:gd name="T29" fmla="*/ 4 h 5"/>
                  <a:gd name="T30" fmla="*/ 16 w 16"/>
                  <a:gd name="T31" fmla="*/ 4 h 5"/>
                  <a:gd name="T32" fmla="*/ 16 w 16"/>
                  <a:gd name="T33" fmla="*/ 3 h 5"/>
                  <a:gd name="T34" fmla="*/ 14 w 16"/>
                  <a:gd name="T35" fmla="*/ 3 h 5"/>
                  <a:gd name="T36" fmla="*/ 13 w 16"/>
                  <a:gd name="T37" fmla="*/ 2 h 5"/>
                  <a:gd name="T38" fmla="*/ 12 w 16"/>
                  <a:gd name="T39" fmla="*/ 2 h 5"/>
                  <a:gd name="T40" fmla="*/ 10 w 16"/>
                  <a:gd name="T41" fmla="*/ 2 h 5"/>
                  <a:gd name="T42" fmla="*/ 9 w 16"/>
                  <a:gd name="T43" fmla="*/ 2 h 5"/>
                  <a:gd name="T44" fmla="*/ 8 w 16"/>
                  <a:gd name="T45" fmla="*/ 1 h 5"/>
                  <a:gd name="T46" fmla="*/ 7 w 16"/>
                  <a:gd name="T47" fmla="*/ 1 h 5"/>
                  <a:gd name="T48" fmla="*/ 6 w 16"/>
                  <a:gd name="T49" fmla="*/ 1 h 5"/>
                  <a:gd name="T50" fmla="*/ 5 w 16"/>
                  <a:gd name="T51" fmla="*/ 1 h 5"/>
                  <a:gd name="T52" fmla="*/ 4 w 16"/>
                  <a:gd name="T53" fmla="*/ 1 h 5"/>
                  <a:gd name="T54" fmla="*/ 3 w 16"/>
                  <a:gd name="T55" fmla="*/ 1 h 5"/>
                  <a:gd name="T56" fmla="*/ 2 w 16"/>
                  <a:gd name="T57" fmla="*/ 1 h 5"/>
                  <a:gd name="T58" fmla="*/ 1 w 16"/>
                  <a:gd name="T59" fmla="*/ 1 h 5"/>
                  <a:gd name="T60" fmla="*/ 0 w 16"/>
                  <a:gd name="T6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5">
                    <a:moveTo>
                      <a:pt x="0" y="0"/>
                    </a:moveTo>
                    <a:cubicBezTo>
                      <a:pt x="0" y="1"/>
                      <a:pt x="0" y="1"/>
                      <a:pt x="0" y="2"/>
                    </a:cubicBezTo>
                    <a:cubicBezTo>
                      <a:pt x="0" y="2"/>
                      <a:pt x="0" y="2"/>
                      <a:pt x="1" y="2"/>
                    </a:cubicBezTo>
                    <a:cubicBezTo>
                      <a:pt x="2" y="2"/>
                      <a:pt x="2" y="2"/>
                      <a:pt x="3" y="2"/>
                    </a:cubicBezTo>
                    <a:cubicBezTo>
                      <a:pt x="3" y="2"/>
                      <a:pt x="4" y="2"/>
                      <a:pt x="4" y="2"/>
                    </a:cubicBezTo>
                    <a:cubicBezTo>
                      <a:pt x="4" y="2"/>
                      <a:pt x="4" y="2"/>
                      <a:pt x="5" y="2"/>
                    </a:cubicBezTo>
                    <a:cubicBezTo>
                      <a:pt x="5" y="3"/>
                      <a:pt x="5" y="3"/>
                      <a:pt x="5" y="3"/>
                    </a:cubicBezTo>
                    <a:cubicBezTo>
                      <a:pt x="6" y="3"/>
                      <a:pt x="6" y="3"/>
                      <a:pt x="7" y="3"/>
                    </a:cubicBezTo>
                    <a:cubicBezTo>
                      <a:pt x="8" y="3"/>
                      <a:pt x="8" y="3"/>
                      <a:pt x="8" y="3"/>
                    </a:cubicBezTo>
                    <a:cubicBezTo>
                      <a:pt x="9" y="3"/>
                      <a:pt x="9" y="3"/>
                      <a:pt x="10" y="3"/>
                    </a:cubicBezTo>
                    <a:cubicBezTo>
                      <a:pt x="10" y="3"/>
                      <a:pt x="10" y="3"/>
                      <a:pt x="11" y="3"/>
                    </a:cubicBezTo>
                    <a:cubicBezTo>
                      <a:pt x="11" y="4"/>
                      <a:pt x="11" y="4"/>
                      <a:pt x="12" y="4"/>
                    </a:cubicBezTo>
                    <a:cubicBezTo>
                      <a:pt x="12" y="4"/>
                      <a:pt x="12" y="4"/>
                      <a:pt x="13" y="4"/>
                    </a:cubicBezTo>
                    <a:cubicBezTo>
                      <a:pt x="13" y="4"/>
                      <a:pt x="13" y="4"/>
                      <a:pt x="14" y="4"/>
                    </a:cubicBezTo>
                    <a:cubicBezTo>
                      <a:pt x="14" y="4"/>
                      <a:pt x="14" y="4"/>
                      <a:pt x="15" y="4"/>
                    </a:cubicBezTo>
                    <a:cubicBezTo>
                      <a:pt x="15" y="4"/>
                      <a:pt x="15" y="5"/>
                      <a:pt x="16" y="4"/>
                    </a:cubicBezTo>
                    <a:cubicBezTo>
                      <a:pt x="16" y="4"/>
                      <a:pt x="16" y="3"/>
                      <a:pt x="16" y="3"/>
                    </a:cubicBezTo>
                    <a:cubicBezTo>
                      <a:pt x="15" y="2"/>
                      <a:pt x="15" y="3"/>
                      <a:pt x="14" y="3"/>
                    </a:cubicBezTo>
                    <a:cubicBezTo>
                      <a:pt x="13" y="3"/>
                      <a:pt x="13" y="2"/>
                      <a:pt x="13" y="2"/>
                    </a:cubicBezTo>
                    <a:cubicBezTo>
                      <a:pt x="13" y="2"/>
                      <a:pt x="12" y="2"/>
                      <a:pt x="12" y="2"/>
                    </a:cubicBezTo>
                    <a:cubicBezTo>
                      <a:pt x="11" y="2"/>
                      <a:pt x="11" y="2"/>
                      <a:pt x="10" y="2"/>
                    </a:cubicBezTo>
                    <a:cubicBezTo>
                      <a:pt x="10" y="2"/>
                      <a:pt x="10" y="2"/>
                      <a:pt x="9" y="2"/>
                    </a:cubicBezTo>
                    <a:cubicBezTo>
                      <a:pt x="9" y="2"/>
                      <a:pt x="9" y="2"/>
                      <a:pt x="8" y="1"/>
                    </a:cubicBezTo>
                    <a:cubicBezTo>
                      <a:pt x="8" y="1"/>
                      <a:pt x="8" y="1"/>
                      <a:pt x="7" y="1"/>
                    </a:cubicBezTo>
                    <a:cubicBezTo>
                      <a:pt x="7" y="1"/>
                      <a:pt x="7" y="1"/>
                      <a:pt x="6" y="1"/>
                    </a:cubicBezTo>
                    <a:cubicBezTo>
                      <a:pt x="6" y="1"/>
                      <a:pt x="6" y="1"/>
                      <a:pt x="5" y="1"/>
                    </a:cubicBezTo>
                    <a:cubicBezTo>
                      <a:pt x="4" y="1"/>
                      <a:pt x="4" y="1"/>
                      <a:pt x="4" y="1"/>
                    </a:cubicBezTo>
                    <a:cubicBezTo>
                      <a:pt x="4" y="1"/>
                      <a:pt x="4" y="1"/>
                      <a:pt x="3" y="1"/>
                    </a:cubicBezTo>
                    <a:cubicBezTo>
                      <a:pt x="2" y="1"/>
                      <a:pt x="2" y="1"/>
                      <a:pt x="2" y="1"/>
                    </a:cubicBezTo>
                    <a:cubicBezTo>
                      <a:pt x="1" y="1"/>
                      <a:pt x="1" y="1"/>
                      <a:pt x="1" y="1"/>
                    </a:cubicBezTo>
                    <a:cubicBezTo>
                      <a:pt x="0" y="0"/>
                      <a:pt x="0" y="0"/>
                      <a:pt x="0" y="0"/>
                    </a:cubicBezTo>
                    <a:close/>
                  </a:path>
                </a:pathLst>
              </a:custGeom>
              <a:solidFill>
                <a:srgbClr val="5E9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0" name="Freeform 415"/>
              <p:cNvSpPr>
                <a:spLocks/>
              </p:cNvSpPr>
              <p:nvPr/>
            </p:nvSpPr>
            <p:spPr bwMode="auto">
              <a:xfrm>
                <a:off x="3271" y="1598"/>
                <a:ext cx="293" cy="247"/>
              </a:xfrm>
              <a:custGeom>
                <a:avLst/>
                <a:gdLst>
                  <a:gd name="T0" fmla="*/ 2 w 207"/>
                  <a:gd name="T1" fmla="*/ 23 h 174"/>
                  <a:gd name="T2" fmla="*/ 3 w 207"/>
                  <a:gd name="T3" fmla="*/ 33 h 174"/>
                  <a:gd name="T4" fmla="*/ 4 w 207"/>
                  <a:gd name="T5" fmla="*/ 42 h 174"/>
                  <a:gd name="T6" fmla="*/ 6 w 207"/>
                  <a:gd name="T7" fmla="*/ 52 h 174"/>
                  <a:gd name="T8" fmla="*/ 8 w 207"/>
                  <a:gd name="T9" fmla="*/ 61 h 174"/>
                  <a:gd name="T10" fmla="*/ 9 w 207"/>
                  <a:gd name="T11" fmla="*/ 70 h 174"/>
                  <a:gd name="T12" fmla="*/ 17 w 207"/>
                  <a:gd name="T13" fmla="*/ 73 h 174"/>
                  <a:gd name="T14" fmla="*/ 26 w 207"/>
                  <a:gd name="T15" fmla="*/ 71 h 174"/>
                  <a:gd name="T16" fmla="*/ 36 w 207"/>
                  <a:gd name="T17" fmla="*/ 67 h 174"/>
                  <a:gd name="T18" fmla="*/ 44 w 207"/>
                  <a:gd name="T19" fmla="*/ 70 h 174"/>
                  <a:gd name="T20" fmla="*/ 52 w 207"/>
                  <a:gd name="T21" fmla="*/ 74 h 174"/>
                  <a:gd name="T22" fmla="*/ 60 w 207"/>
                  <a:gd name="T23" fmla="*/ 79 h 174"/>
                  <a:gd name="T24" fmla="*/ 69 w 207"/>
                  <a:gd name="T25" fmla="*/ 84 h 174"/>
                  <a:gd name="T26" fmla="*/ 78 w 207"/>
                  <a:gd name="T27" fmla="*/ 89 h 174"/>
                  <a:gd name="T28" fmla="*/ 86 w 207"/>
                  <a:gd name="T29" fmla="*/ 93 h 174"/>
                  <a:gd name="T30" fmla="*/ 94 w 207"/>
                  <a:gd name="T31" fmla="*/ 99 h 174"/>
                  <a:gd name="T32" fmla="*/ 102 w 207"/>
                  <a:gd name="T33" fmla="*/ 104 h 174"/>
                  <a:gd name="T34" fmla="*/ 111 w 207"/>
                  <a:gd name="T35" fmla="*/ 108 h 174"/>
                  <a:gd name="T36" fmla="*/ 119 w 207"/>
                  <a:gd name="T37" fmla="*/ 113 h 174"/>
                  <a:gd name="T38" fmla="*/ 127 w 207"/>
                  <a:gd name="T39" fmla="*/ 118 h 174"/>
                  <a:gd name="T40" fmla="*/ 135 w 207"/>
                  <a:gd name="T41" fmla="*/ 123 h 174"/>
                  <a:gd name="T42" fmla="*/ 137 w 207"/>
                  <a:gd name="T43" fmla="*/ 131 h 174"/>
                  <a:gd name="T44" fmla="*/ 137 w 207"/>
                  <a:gd name="T45" fmla="*/ 140 h 174"/>
                  <a:gd name="T46" fmla="*/ 136 w 207"/>
                  <a:gd name="T47" fmla="*/ 149 h 174"/>
                  <a:gd name="T48" fmla="*/ 142 w 207"/>
                  <a:gd name="T49" fmla="*/ 155 h 174"/>
                  <a:gd name="T50" fmla="*/ 149 w 207"/>
                  <a:gd name="T51" fmla="*/ 161 h 174"/>
                  <a:gd name="T52" fmla="*/ 157 w 207"/>
                  <a:gd name="T53" fmla="*/ 166 h 174"/>
                  <a:gd name="T54" fmla="*/ 165 w 207"/>
                  <a:gd name="T55" fmla="*/ 171 h 174"/>
                  <a:gd name="T56" fmla="*/ 171 w 207"/>
                  <a:gd name="T57" fmla="*/ 168 h 174"/>
                  <a:gd name="T58" fmla="*/ 176 w 207"/>
                  <a:gd name="T59" fmla="*/ 160 h 174"/>
                  <a:gd name="T60" fmla="*/ 182 w 207"/>
                  <a:gd name="T61" fmla="*/ 152 h 174"/>
                  <a:gd name="T62" fmla="*/ 187 w 207"/>
                  <a:gd name="T63" fmla="*/ 144 h 174"/>
                  <a:gd name="T64" fmla="*/ 192 w 207"/>
                  <a:gd name="T65" fmla="*/ 135 h 174"/>
                  <a:gd name="T66" fmla="*/ 197 w 207"/>
                  <a:gd name="T67" fmla="*/ 127 h 174"/>
                  <a:gd name="T68" fmla="*/ 203 w 207"/>
                  <a:gd name="T69" fmla="*/ 120 h 174"/>
                  <a:gd name="T70" fmla="*/ 204 w 207"/>
                  <a:gd name="T71" fmla="*/ 110 h 174"/>
                  <a:gd name="T72" fmla="*/ 205 w 207"/>
                  <a:gd name="T73" fmla="*/ 100 h 174"/>
                  <a:gd name="T74" fmla="*/ 206 w 207"/>
                  <a:gd name="T75" fmla="*/ 91 h 174"/>
                  <a:gd name="T76" fmla="*/ 203 w 207"/>
                  <a:gd name="T77" fmla="*/ 84 h 174"/>
                  <a:gd name="T78" fmla="*/ 194 w 207"/>
                  <a:gd name="T79" fmla="*/ 80 h 174"/>
                  <a:gd name="T80" fmla="*/ 186 w 207"/>
                  <a:gd name="T81" fmla="*/ 76 h 174"/>
                  <a:gd name="T82" fmla="*/ 177 w 207"/>
                  <a:gd name="T83" fmla="*/ 72 h 174"/>
                  <a:gd name="T84" fmla="*/ 168 w 207"/>
                  <a:gd name="T85" fmla="*/ 67 h 174"/>
                  <a:gd name="T86" fmla="*/ 159 w 207"/>
                  <a:gd name="T87" fmla="*/ 64 h 174"/>
                  <a:gd name="T88" fmla="*/ 151 w 207"/>
                  <a:gd name="T89" fmla="*/ 59 h 174"/>
                  <a:gd name="T90" fmla="*/ 142 w 207"/>
                  <a:gd name="T91" fmla="*/ 55 h 174"/>
                  <a:gd name="T92" fmla="*/ 133 w 207"/>
                  <a:gd name="T93" fmla="*/ 51 h 174"/>
                  <a:gd name="T94" fmla="*/ 125 w 207"/>
                  <a:gd name="T95" fmla="*/ 47 h 174"/>
                  <a:gd name="T96" fmla="*/ 116 w 207"/>
                  <a:gd name="T97" fmla="*/ 43 h 174"/>
                  <a:gd name="T98" fmla="*/ 107 w 207"/>
                  <a:gd name="T99" fmla="*/ 39 h 174"/>
                  <a:gd name="T100" fmla="*/ 99 w 207"/>
                  <a:gd name="T101" fmla="*/ 35 h 174"/>
                  <a:gd name="T102" fmla="*/ 90 w 207"/>
                  <a:gd name="T103" fmla="*/ 31 h 174"/>
                  <a:gd name="T104" fmla="*/ 81 w 207"/>
                  <a:gd name="T105" fmla="*/ 26 h 174"/>
                  <a:gd name="T106" fmla="*/ 72 w 207"/>
                  <a:gd name="T107" fmla="*/ 23 h 174"/>
                  <a:gd name="T108" fmla="*/ 64 w 207"/>
                  <a:gd name="T109" fmla="*/ 19 h 174"/>
                  <a:gd name="T110" fmla="*/ 55 w 207"/>
                  <a:gd name="T111" fmla="*/ 15 h 174"/>
                  <a:gd name="T112" fmla="*/ 46 w 207"/>
                  <a:gd name="T113" fmla="*/ 11 h 174"/>
                  <a:gd name="T114" fmla="*/ 38 w 207"/>
                  <a:gd name="T115" fmla="*/ 7 h 174"/>
                  <a:gd name="T116" fmla="*/ 30 w 207"/>
                  <a:gd name="T117" fmla="*/ 3 h 174"/>
                  <a:gd name="T118" fmla="*/ 21 w 207"/>
                  <a:gd name="T119" fmla="*/ 2 h 174"/>
                  <a:gd name="T120" fmla="*/ 13 w 207"/>
                  <a:gd name="T121" fmla="*/ 7 h 174"/>
                  <a:gd name="T122" fmla="*/ 5 w 207"/>
                  <a:gd name="T123" fmla="*/ 1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7" h="174">
                    <a:moveTo>
                      <a:pt x="0" y="15"/>
                    </a:moveTo>
                    <a:cubicBezTo>
                      <a:pt x="0" y="16"/>
                      <a:pt x="0" y="16"/>
                      <a:pt x="0" y="16"/>
                    </a:cubicBezTo>
                    <a:cubicBezTo>
                      <a:pt x="0" y="17"/>
                      <a:pt x="0" y="17"/>
                      <a:pt x="1" y="17"/>
                    </a:cubicBezTo>
                    <a:cubicBezTo>
                      <a:pt x="1" y="18"/>
                      <a:pt x="1" y="18"/>
                      <a:pt x="1" y="18"/>
                    </a:cubicBezTo>
                    <a:cubicBezTo>
                      <a:pt x="1" y="19"/>
                      <a:pt x="1" y="19"/>
                      <a:pt x="1" y="20"/>
                    </a:cubicBezTo>
                    <a:cubicBezTo>
                      <a:pt x="1" y="20"/>
                      <a:pt x="2" y="20"/>
                      <a:pt x="2" y="21"/>
                    </a:cubicBezTo>
                    <a:cubicBezTo>
                      <a:pt x="2" y="21"/>
                      <a:pt x="2" y="21"/>
                      <a:pt x="2" y="22"/>
                    </a:cubicBezTo>
                    <a:cubicBezTo>
                      <a:pt x="2" y="23"/>
                      <a:pt x="2" y="23"/>
                      <a:pt x="2" y="23"/>
                    </a:cubicBezTo>
                    <a:cubicBezTo>
                      <a:pt x="2" y="24"/>
                      <a:pt x="2" y="24"/>
                      <a:pt x="2" y="24"/>
                    </a:cubicBezTo>
                    <a:cubicBezTo>
                      <a:pt x="2" y="25"/>
                      <a:pt x="2" y="25"/>
                      <a:pt x="2" y="26"/>
                    </a:cubicBezTo>
                    <a:cubicBezTo>
                      <a:pt x="2" y="26"/>
                      <a:pt x="3" y="26"/>
                      <a:pt x="3" y="27"/>
                    </a:cubicBezTo>
                    <a:cubicBezTo>
                      <a:pt x="3" y="27"/>
                      <a:pt x="2" y="28"/>
                      <a:pt x="2" y="28"/>
                    </a:cubicBezTo>
                    <a:cubicBezTo>
                      <a:pt x="2" y="29"/>
                      <a:pt x="2" y="29"/>
                      <a:pt x="2" y="29"/>
                    </a:cubicBezTo>
                    <a:cubicBezTo>
                      <a:pt x="2" y="30"/>
                      <a:pt x="2" y="30"/>
                      <a:pt x="3" y="30"/>
                    </a:cubicBezTo>
                    <a:cubicBezTo>
                      <a:pt x="3" y="31"/>
                      <a:pt x="3" y="31"/>
                      <a:pt x="3" y="32"/>
                    </a:cubicBezTo>
                    <a:cubicBezTo>
                      <a:pt x="3" y="32"/>
                      <a:pt x="3" y="32"/>
                      <a:pt x="3" y="33"/>
                    </a:cubicBezTo>
                    <a:cubicBezTo>
                      <a:pt x="3" y="33"/>
                      <a:pt x="4" y="33"/>
                      <a:pt x="4" y="34"/>
                    </a:cubicBezTo>
                    <a:cubicBezTo>
                      <a:pt x="4" y="35"/>
                      <a:pt x="3" y="35"/>
                      <a:pt x="3" y="35"/>
                    </a:cubicBezTo>
                    <a:cubicBezTo>
                      <a:pt x="3" y="36"/>
                      <a:pt x="3" y="36"/>
                      <a:pt x="3" y="36"/>
                    </a:cubicBezTo>
                    <a:cubicBezTo>
                      <a:pt x="3" y="37"/>
                      <a:pt x="4" y="37"/>
                      <a:pt x="4" y="38"/>
                    </a:cubicBezTo>
                    <a:cubicBezTo>
                      <a:pt x="4" y="38"/>
                      <a:pt x="4" y="38"/>
                      <a:pt x="5" y="39"/>
                    </a:cubicBezTo>
                    <a:cubicBezTo>
                      <a:pt x="5" y="39"/>
                      <a:pt x="4" y="39"/>
                      <a:pt x="4" y="40"/>
                    </a:cubicBezTo>
                    <a:cubicBezTo>
                      <a:pt x="5" y="41"/>
                      <a:pt x="5" y="40"/>
                      <a:pt x="5" y="41"/>
                    </a:cubicBezTo>
                    <a:cubicBezTo>
                      <a:pt x="5" y="42"/>
                      <a:pt x="4" y="42"/>
                      <a:pt x="4" y="42"/>
                    </a:cubicBezTo>
                    <a:cubicBezTo>
                      <a:pt x="4" y="43"/>
                      <a:pt x="5" y="43"/>
                      <a:pt x="5" y="43"/>
                    </a:cubicBezTo>
                    <a:cubicBezTo>
                      <a:pt x="5" y="44"/>
                      <a:pt x="4" y="44"/>
                      <a:pt x="4" y="45"/>
                    </a:cubicBezTo>
                    <a:cubicBezTo>
                      <a:pt x="4" y="45"/>
                      <a:pt x="5" y="45"/>
                      <a:pt x="5" y="46"/>
                    </a:cubicBezTo>
                    <a:cubicBezTo>
                      <a:pt x="5" y="47"/>
                      <a:pt x="5" y="46"/>
                      <a:pt x="6" y="47"/>
                    </a:cubicBezTo>
                    <a:cubicBezTo>
                      <a:pt x="6" y="48"/>
                      <a:pt x="5" y="48"/>
                      <a:pt x="5" y="48"/>
                    </a:cubicBezTo>
                    <a:cubicBezTo>
                      <a:pt x="5" y="49"/>
                      <a:pt x="5" y="49"/>
                      <a:pt x="5" y="50"/>
                    </a:cubicBezTo>
                    <a:cubicBezTo>
                      <a:pt x="6" y="50"/>
                      <a:pt x="5" y="50"/>
                      <a:pt x="6" y="51"/>
                    </a:cubicBezTo>
                    <a:cubicBezTo>
                      <a:pt x="6" y="51"/>
                      <a:pt x="6" y="51"/>
                      <a:pt x="6" y="52"/>
                    </a:cubicBezTo>
                    <a:cubicBezTo>
                      <a:pt x="6" y="53"/>
                      <a:pt x="6" y="53"/>
                      <a:pt x="6" y="53"/>
                    </a:cubicBezTo>
                    <a:cubicBezTo>
                      <a:pt x="6" y="54"/>
                      <a:pt x="6" y="54"/>
                      <a:pt x="6" y="54"/>
                    </a:cubicBezTo>
                    <a:cubicBezTo>
                      <a:pt x="6" y="55"/>
                      <a:pt x="6" y="55"/>
                      <a:pt x="6" y="55"/>
                    </a:cubicBezTo>
                    <a:cubicBezTo>
                      <a:pt x="6" y="56"/>
                      <a:pt x="7" y="56"/>
                      <a:pt x="7" y="57"/>
                    </a:cubicBezTo>
                    <a:cubicBezTo>
                      <a:pt x="7" y="57"/>
                      <a:pt x="6" y="57"/>
                      <a:pt x="6" y="58"/>
                    </a:cubicBezTo>
                    <a:cubicBezTo>
                      <a:pt x="6" y="58"/>
                      <a:pt x="7" y="58"/>
                      <a:pt x="7" y="59"/>
                    </a:cubicBezTo>
                    <a:cubicBezTo>
                      <a:pt x="7" y="59"/>
                      <a:pt x="6" y="60"/>
                      <a:pt x="6" y="60"/>
                    </a:cubicBezTo>
                    <a:cubicBezTo>
                      <a:pt x="7" y="61"/>
                      <a:pt x="7" y="61"/>
                      <a:pt x="8" y="61"/>
                    </a:cubicBezTo>
                    <a:cubicBezTo>
                      <a:pt x="8" y="62"/>
                      <a:pt x="7" y="62"/>
                      <a:pt x="7" y="62"/>
                    </a:cubicBezTo>
                    <a:cubicBezTo>
                      <a:pt x="8" y="63"/>
                      <a:pt x="7" y="63"/>
                      <a:pt x="8" y="64"/>
                    </a:cubicBezTo>
                    <a:cubicBezTo>
                      <a:pt x="8" y="64"/>
                      <a:pt x="8" y="64"/>
                      <a:pt x="8" y="65"/>
                    </a:cubicBezTo>
                    <a:cubicBezTo>
                      <a:pt x="8" y="65"/>
                      <a:pt x="8" y="65"/>
                      <a:pt x="8" y="66"/>
                    </a:cubicBezTo>
                    <a:cubicBezTo>
                      <a:pt x="8" y="66"/>
                      <a:pt x="8" y="66"/>
                      <a:pt x="8" y="67"/>
                    </a:cubicBezTo>
                    <a:cubicBezTo>
                      <a:pt x="8" y="68"/>
                      <a:pt x="8" y="68"/>
                      <a:pt x="9" y="68"/>
                    </a:cubicBezTo>
                    <a:cubicBezTo>
                      <a:pt x="9" y="69"/>
                      <a:pt x="9" y="68"/>
                      <a:pt x="9" y="69"/>
                    </a:cubicBezTo>
                    <a:cubicBezTo>
                      <a:pt x="9" y="69"/>
                      <a:pt x="9" y="70"/>
                      <a:pt x="9" y="70"/>
                    </a:cubicBezTo>
                    <a:cubicBezTo>
                      <a:pt x="10" y="70"/>
                      <a:pt x="10" y="70"/>
                      <a:pt x="10" y="71"/>
                    </a:cubicBezTo>
                    <a:cubicBezTo>
                      <a:pt x="11" y="71"/>
                      <a:pt x="11" y="71"/>
                      <a:pt x="11" y="71"/>
                    </a:cubicBezTo>
                    <a:cubicBezTo>
                      <a:pt x="12" y="72"/>
                      <a:pt x="12" y="72"/>
                      <a:pt x="12" y="72"/>
                    </a:cubicBezTo>
                    <a:cubicBezTo>
                      <a:pt x="13" y="72"/>
                      <a:pt x="12" y="73"/>
                      <a:pt x="13" y="73"/>
                    </a:cubicBezTo>
                    <a:cubicBezTo>
                      <a:pt x="13" y="73"/>
                      <a:pt x="14" y="73"/>
                      <a:pt x="14" y="73"/>
                    </a:cubicBezTo>
                    <a:cubicBezTo>
                      <a:pt x="14" y="74"/>
                      <a:pt x="14" y="73"/>
                      <a:pt x="15" y="73"/>
                    </a:cubicBezTo>
                    <a:cubicBezTo>
                      <a:pt x="15" y="74"/>
                      <a:pt x="15" y="74"/>
                      <a:pt x="16" y="74"/>
                    </a:cubicBezTo>
                    <a:cubicBezTo>
                      <a:pt x="17" y="74"/>
                      <a:pt x="16" y="73"/>
                      <a:pt x="17" y="73"/>
                    </a:cubicBezTo>
                    <a:cubicBezTo>
                      <a:pt x="18" y="73"/>
                      <a:pt x="18" y="74"/>
                      <a:pt x="18" y="73"/>
                    </a:cubicBezTo>
                    <a:cubicBezTo>
                      <a:pt x="19" y="73"/>
                      <a:pt x="19" y="72"/>
                      <a:pt x="19" y="72"/>
                    </a:cubicBezTo>
                    <a:cubicBezTo>
                      <a:pt x="20" y="72"/>
                      <a:pt x="20" y="72"/>
                      <a:pt x="21" y="72"/>
                    </a:cubicBezTo>
                    <a:cubicBezTo>
                      <a:pt x="21" y="72"/>
                      <a:pt x="21" y="72"/>
                      <a:pt x="22" y="72"/>
                    </a:cubicBezTo>
                    <a:cubicBezTo>
                      <a:pt x="22" y="72"/>
                      <a:pt x="22" y="71"/>
                      <a:pt x="23" y="71"/>
                    </a:cubicBezTo>
                    <a:cubicBezTo>
                      <a:pt x="23" y="71"/>
                      <a:pt x="23" y="71"/>
                      <a:pt x="24" y="71"/>
                    </a:cubicBezTo>
                    <a:cubicBezTo>
                      <a:pt x="25" y="71"/>
                      <a:pt x="24" y="70"/>
                      <a:pt x="25" y="70"/>
                    </a:cubicBezTo>
                    <a:cubicBezTo>
                      <a:pt x="26" y="70"/>
                      <a:pt x="26" y="71"/>
                      <a:pt x="26" y="71"/>
                    </a:cubicBezTo>
                    <a:cubicBezTo>
                      <a:pt x="27" y="71"/>
                      <a:pt x="27" y="70"/>
                      <a:pt x="28" y="70"/>
                    </a:cubicBezTo>
                    <a:cubicBezTo>
                      <a:pt x="28" y="70"/>
                      <a:pt x="28" y="70"/>
                      <a:pt x="29" y="69"/>
                    </a:cubicBezTo>
                    <a:cubicBezTo>
                      <a:pt x="29" y="69"/>
                      <a:pt x="29" y="70"/>
                      <a:pt x="30" y="69"/>
                    </a:cubicBezTo>
                    <a:cubicBezTo>
                      <a:pt x="30" y="69"/>
                      <a:pt x="30" y="69"/>
                      <a:pt x="31" y="69"/>
                    </a:cubicBezTo>
                    <a:cubicBezTo>
                      <a:pt x="31" y="68"/>
                      <a:pt x="31" y="68"/>
                      <a:pt x="32" y="68"/>
                    </a:cubicBezTo>
                    <a:cubicBezTo>
                      <a:pt x="33" y="68"/>
                      <a:pt x="33" y="68"/>
                      <a:pt x="33" y="68"/>
                    </a:cubicBezTo>
                    <a:cubicBezTo>
                      <a:pt x="34" y="68"/>
                      <a:pt x="34" y="68"/>
                      <a:pt x="34" y="68"/>
                    </a:cubicBezTo>
                    <a:cubicBezTo>
                      <a:pt x="35" y="67"/>
                      <a:pt x="35" y="68"/>
                      <a:pt x="36" y="67"/>
                    </a:cubicBezTo>
                    <a:cubicBezTo>
                      <a:pt x="36" y="67"/>
                      <a:pt x="36" y="67"/>
                      <a:pt x="37" y="67"/>
                    </a:cubicBezTo>
                    <a:cubicBezTo>
                      <a:pt x="37" y="66"/>
                      <a:pt x="37" y="66"/>
                      <a:pt x="38" y="66"/>
                    </a:cubicBezTo>
                    <a:cubicBezTo>
                      <a:pt x="38" y="66"/>
                      <a:pt x="38" y="66"/>
                      <a:pt x="39" y="66"/>
                    </a:cubicBezTo>
                    <a:cubicBezTo>
                      <a:pt x="39" y="67"/>
                      <a:pt x="39" y="66"/>
                      <a:pt x="40" y="66"/>
                    </a:cubicBezTo>
                    <a:cubicBezTo>
                      <a:pt x="40" y="67"/>
                      <a:pt x="40" y="67"/>
                      <a:pt x="41" y="68"/>
                    </a:cubicBezTo>
                    <a:cubicBezTo>
                      <a:pt x="41" y="68"/>
                      <a:pt x="42" y="67"/>
                      <a:pt x="42" y="68"/>
                    </a:cubicBezTo>
                    <a:cubicBezTo>
                      <a:pt x="43" y="68"/>
                      <a:pt x="42" y="69"/>
                      <a:pt x="43" y="69"/>
                    </a:cubicBezTo>
                    <a:cubicBezTo>
                      <a:pt x="43" y="69"/>
                      <a:pt x="43" y="69"/>
                      <a:pt x="44" y="70"/>
                    </a:cubicBezTo>
                    <a:cubicBezTo>
                      <a:pt x="44" y="70"/>
                      <a:pt x="44" y="70"/>
                      <a:pt x="45" y="70"/>
                    </a:cubicBezTo>
                    <a:cubicBezTo>
                      <a:pt x="45" y="71"/>
                      <a:pt x="46" y="70"/>
                      <a:pt x="46" y="70"/>
                    </a:cubicBezTo>
                    <a:cubicBezTo>
                      <a:pt x="47" y="71"/>
                      <a:pt x="46" y="71"/>
                      <a:pt x="47" y="71"/>
                    </a:cubicBezTo>
                    <a:cubicBezTo>
                      <a:pt x="47" y="72"/>
                      <a:pt x="48" y="71"/>
                      <a:pt x="48" y="72"/>
                    </a:cubicBezTo>
                    <a:cubicBezTo>
                      <a:pt x="49" y="72"/>
                      <a:pt x="49" y="72"/>
                      <a:pt x="49" y="72"/>
                    </a:cubicBezTo>
                    <a:cubicBezTo>
                      <a:pt x="50" y="72"/>
                      <a:pt x="50" y="72"/>
                      <a:pt x="50" y="73"/>
                    </a:cubicBezTo>
                    <a:cubicBezTo>
                      <a:pt x="51" y="73"/>
                      <a:pt x="51" y="73"/>
                      <a:pt x="51" y="74"/>
                    </a:cubicBezTo>
                    <a:cubicBezTo>
                      <a:pt x="52" y="74"/>
                      <a:pt x="52" y="74"/>
                      <a:pt x="52" y="74"/>
                    </a:cubicBezTo>
                    <a:cubicBezTo>
                      <a:pt x="53" y="75"/>
                      <a:pt x="53" y="75"/>
                      <a:pt x="53" y="75"/>
                    </a:cubicBezTo>
                    <a:cubicBezTo>
                      <a:pt x="54" y="75"/>
                      <a:pt x="54" y="75"/>
                      <a:pt x="54" y="75"/>
                    </a:cubicBezTo>
                    <a:cubicBezTo>
                      <a:pt x="55" y="76"/>
                      <a:pt x="55" y="76"/>
                      <a:pt x="55" y="76"/>
                    </a:cubicBezTo>
                    <a:cubicBezTo>
                      <a:pt x="56" y="76"/>
                      <a:pt x="56" y="76"/>
                      <a:pt x="56" y="77"/>
                    </a:cubicBezTo>
                    <a:cubicBezTo>
                      <a:pt x="57" y="77"/>
                      <a:pt x="57" y="77"/>
                      <a:pt x="57" y="78"/>
                    </a:cubicBezTo>
                    <a:cubicBezTo>
                      <a:pt x="58" y="78"/>
                      <a:pt x="58" y="78"/>
                      <a:pt x="59" y="78"/>
                    </a:cubicBezTo>
                    <a:cubicBezTo>
                      <a:pt x="59" y="78"/>
                      <a:pt x="59" y="78"/>
                      <a:pt x="59" y="79"/>
                    </a:cubicBezTo>
                    <a:cubicBezTo>
                      <a:pt x="60" y="79"/>
                      <a:pt x="60" y="79"/>
                      <a:pt x="60" y="79"/>
                    </a:cubicBezTo>
                    <a:cubicBezTo>
                      <a:pt x="61" y="80"/>
                      <a:pt x="61" y="79"/>
                      <a:pt x="62" y="79"/>
                    </a:cubicBezTo>
                    <a:cubicBezTo>
                      <a:pt x="62" y="80"/>
                      <a:pt x="62" y="80"/>
                      <a:pt x="63" y="81"/>
                    </a:cubicBezTo>
                    <a:cubicBezTo>
                      <a:pt x="63" y="81"/>
                      <a:pt x="63" y="81"/>
                      <a:pt x="64" y="81"/>
                    </a:cubicBezTo>
                    <a:cubicBezTo>
                      <a:pt x="64" y="81"/>
                      <a:pt x="64" y="81"/>
                      <a:pt x="65" y="81"/>
                    </a:cubicBezTo>
                    <a:cubicBezTo>
                      <a:pt x="66" y="82"/>
                      <a:pt x="65" y="82"/>
                      <a:pt x="66" y="82"/>
                    </a:cubicBezTo>
                    <a:cubicBezTo>
                      <a:pt x="66" y="82"/>
                      <a:pt x="66" y="83"/>
                      <a:pt x="67" y="83"/>
                    </a:cubicBezTo>
                    <a:cubicBezTo>
                      <a:pt x="67" y="84"/>
                      <a:pt x="67" y="83"/>
                      <a:pt x="68" y="84"/>
                    </a:cubicBezTo>
                    <a:cubicBezTo>
                      <a:pt x="68" y="84"/>
                      <a:pt x="68" y="84"/>
                      <a:pt x="69" y="84"/>
                    </a:cubicBezTo>
                    <a:cubicBezTo>
                      <a:pt x="69" y="85"/>
                      <a:pt x="70" y="84"/>
                      <a:pt x="70" y="85"/>
                    </a:cubicBezTo>
                    <a:cubicBezTo>
                      <a:pt x="71" y="85"/>
                      <a:pt x="70" y="85"/>
                      <a:pt x="71" y="86"/>
                    </a:cubicBezTo>
                    <a:cubicBezTo>
                      <a:pt x="71" y="86"/>
                      <a:pt x="71" y="86"/>
                      <a:pt x="72" y="86"/>
                    </a:cubicBezTo>
                    <a:cubicBezTo>
                      <a:pt x="72" y="87"/>
                      <a:pt x="73" y="86"/>
                      <a:pt x="74" y="86"/>
                    </a:cubicBezTo>
                    <a:cubicBezTo>
                      <a:pt x="74" y="86"/>
                      <a:pt x="74" y="87"/>
                      <a:pt x="74" y="87"/>
                    </a:cubicBezTo>
                    <a:cubicBezTo>
                      <a:pt x="75" y="88"/>
                      <a:pt x="75" y="87"/>
                      <a:pt x="75" y="88"/>
                    </a:cubicBezTo>
                    <a:cubicBezTo>
                      <a:pt x="76" y="88"/>
                      <a:pt x="76" y="88"/>
                      <a:pt x="76" y="88"/>
                    </a:cubicBezTo>
                    <a:cubicBezTo>
                      <a:pt x="77" y="89"/>
                      <a:pt x="77" y="88"/>
                      <a:pt x="78" y="89"/>
                    </a:cubicBezTo>
                    <a:cubicBezTo>
                      <a:pt x="78" y="89"/>
                      <a:pt x="78" y="89"/>
                      <a:pt x="78" y="90"/>
                    </a:cubicBezTo>
                    <a:cubicBezTo>
                      <a:pt x="79" y="90"/>
                      <a:pt x="79" y="90"/>
                      <a:pt x="79" y="90"/>
                    </a:cubicBezTo>
                    <a:cubicBezTo>
                      <a:pt x="80" y="91"/>
                      <a:pt x="80" y="91"/>
                      <a:pt x="80" y="91"/>
                    </a:cubicBezTo>
                    <a:cubicBezTo>
                      <a:pt x="81" y="92"/>
                      <a:pt x="81" y="91"/>
                      <a:pt x="81" y="92"/>
                    </a:cubicBezTo>
                    <a:cubicBezTo>
                      <a:pt x="82" y="92"/>
                      <a:pt x="82" y="91"/>
                      <a:pt x="83" y="92"/>
                    </a:cubicBezTo>
                    <a:cubicBezTo>
                      <a:pt x="83" y="92"/>
                      <a:pt x="83" y="92"/>
                      <a:pt x="84" y="93"/>
                    </a:cubicBezTo>
                    <a:cubicBezTo>
                      <a:pt x="84" y="93"/>
                      <a:pt x="84" y="93"/>
                      <a:pt x="85" y="93"/>
                    </a:cubicBezTo>
                    <a:cubicBezTo>
                      <a:pt x="85" y="93"/>
                      <a:pt x="85" y="93"/>
                      <a:pt x="86" y="93"/>
                    </a:cubicBezTo>
                    <a:cubicBezTo>
                      <a:pt x="86" y="94"/>
                      <a:pt x="86" y="94"/>
                      <a:pt x="87" y="94"/>
                    </a:cubicBezTo>
                    <a:cubicBezTo>
                      <a:pt x="87" y="95"/>
                      <a:pt x="87" y="95"/>
                      <a:pt x="87" y="96"/>
                    </a:cubicBezTo>
                    <a:cubicBezTo>
                      <a:pt x="88" y="96"/>
                      <a:pt x="88" y="96"/>
                      <a:pt x="89" y="96"/>
                    </a:cubicBezTo>
                    <a:cubicBezTo>
                      <a:pt x="89" y="96"/>
                      <a:pt x="89" y="96"/>
                      <a:pt x="90" y="97"/>
                    </a:cubicBezTo>
                    <a:cubicBezTo>
                      <a:pt x="90" y="97"/>
                      <a:pt x="90" y="97"/>
                      <a:pt x="91" y="97"/>
                    </a:cubicBezTo>
                    <a:cubicBezTo>
                      <a:pt x="91" y="98"/>
                      <a:pt x="91" y="97"/>
                      <a:pt x="92" y="98"/>
                    </a:cubicBezTo>
                    <a:cubicBezTo>
                      <a:pt x="92" y="98"/>
                      <a:pt x="92" y="98"/>
                      <a:pt x="93" y="99"/>
                    </a:cubicBezTo>
                    <a:cubicBezTo>
                      <a:pt x="93" y="99"/>
                      <a:pt x="93" y="99"/>
                      <a:pt x="94" y="99"/>
                    </a:cubicBezTo>
                    <a:cubicBezTo>
                      <a:pt x="94" y="99"/>
                      <a:pt x="94" y="99"/>
                      <a:pt x="95" y="100"/>
                    </a:cubicBezTo>
                    <a:cubicBezTo>
                      <a:pt x="95" y="100"/>
                      <a:pt x="95" y="100"/>
                      <a:pt x="96" y="100"/>
                    </a:cubicBezTo>
                    <a:cubicBezTo>
                      <a:pt x="96" y="101"/>
                      <a:pt x="97" y="100"/>
                      <a:pt x="97" y="100"/>
                    </a:cubicBezTo>
                    <a:cubicBezTo>
                      <a:pt x="98" y="101"/>
                      <a:pt x="97" y="101"/>
                      <a:pt x="98" y="101"/>
                    </a:cubicBezTo>
                    <a:cubicBezTo>
                      <a:pt x="99" y="102"/>
                      <a:pt x="99" y="101"/>
                      <a:pt x="99" y="102"/>
                    </a:cubicBezTo>
                    <a:cubicBezTo>
                      <a:pt x="100" y="102"/>
                      <a:pt x="100" y="102"/>
                      <a:pt x="100" y="102"/>
                    </a:cubicBezTo>
                    <a:cubicBezTo>
                      <a:pt x="101" y="103"/>
                      <a:pt x="101" y="102"/>
                      <a:pt x="101" y="103"/>
                    </a:cubicBezTo>
                    <a:cubicBezTo>
                      <a:pt x="102" y="103"/>
                      <a:pt x="102" y="104"/>
                      <a:pt x="102" y="104"/>
                    </a:cubicBezTo>
                    <a:cubicBezTo>
                      <a:pt x="103" y="104"/>
                      <a:pt x="103" y="104"/>
                      <a:pt x="103" y="104"/>
                    </a:cubicBezTo>
                    <a:cubicBezTo>
                      <a:pt x="104" y="105"/>
                      <a:pt x="104" y="105"/>
                      <a:pt x="104" y="105"/>
                    </a:cubicBezTo>
                    <a:cubicBezTo>
                      <a:pt x="105" y="106"/>
                      <a:pt x="105" y="105"/>
                      <a:pt x="105" y="105"/>
                    </a:cubicBezTo>
                    <a:cubicBezTo>
                      <a:pt x="106" y="106"/>
                      <a:pt x="106" y="106"/>
                      <a:pt x="106" y="106"/>
                    </a:cubicBezTo>
                    <a:cubicBezTo>
                      <a:pt x="107" y="106"/>
                      <a:pt x="107" y="107"/>
                      <a:pt x="107" y="107"/>
                    </a:cubicBezTo>
                    <a:cubicBezTo>
                      <a:pt x="108" y="107"/>
                      <a:pt x="108" y="107"/>
                      <a:pt x="109" y="107"/>
                    </a:cubicBezTo>
                    <a:cubicBezTo>
                      <a:pt x="109" y="107"/>
                      <a:pt x="109" y="108"/>
                      <a:pt x="109" y="108"/>
                    </a:cubicBezTo>
                    <a:cubicBezTo>
                      <a:pt x="110" y="108"/>
                      <a:pt x="110" y="108"/>
                      <a:pt x="111" y="108"/>
                    </a:cubicBezTo>
                    <a:cubicBezTo>
                      <a:pt x="111" y="109"/>
                      <a:pt x="111" y="108"/>
                      <a:pt x="112" y="109"/>
                    </a:cubicBezTo>
                    <a:cubicBezTo>
                      <a:pt x="112" y="109"/>
                      <a:pt x="112" y="110"/>
                      <a:pt x="113" y="110"/>
                    </a:cubicBezTo>
                    <a:cubicBezTo>
                      <a:pt x="113" y="110"/>
                      <a:pt x="113" y="110"/>
                      <a:pt x="114" y="111"/>
                    </a:cubicBezTo>
                    <a:cubicBezTo>
                      <a:pt x="114" y="111"/>
                      <a:pt x="114" y="110"/>
                      <a:pt x="115" y="111"/>
                    </a:cubicBezTo>
                    <a:cubicBezTo>
                      <a:pt x="115" y="111"/>
                      <a:pt x="115" y="111"/>
                      <a:pt x="116" y="112"/>
                    </a:cubicBezTo>
                    <a:cubicBezTo>
                      <a:pt x="116" y="112"/>
                      <a:pt x="116" y="111"/>
                      <a:pt x="117" y="112"/>
                    </a:cubicBezTo>
                    <a:cubicBezTo>
                      <a:pt x="117" y="112"/>
                      <a:pt x="117" y="113"/>
                      <a:pt x="118" y="113"/>
                    </a:cubicBezTo>
                    <a:cubicBezTo>
                      <a:pt x="118" y="113"/>
                      <a:pt x="118" y="113"/>
                      <a:pt x="119" y="113"/>
                    </a:cubicBezTo>
                    <a:cubicBezTo>
                      <a:pt x="119" y="114"/>
                      <a:pt x="120" y="113"/>
                      <a:pt x="120" y="113"/>
                    </a:cubicBezTo>
                    <a:cubicBezTo>
                      <a:pt x="121" y="114"/>
                      <a:pt x="120" y="115"/>
                      <a:pt x="121" y="115"/>
                    </a:cubicBezTo>
                    <a:cubicBezTo>
                      <a:pt x="121" y="115"/>
                      <a:pt x="121" y="115"/>
                      <a:pt x="122" y="116"/>
                    </a:cubicBezTo>
                    <a:cubicBezTo>
                      <a:pt x="122" y="116"/>
                      <a:pt x="122" y="116"/>
                      <a:pt x="123" y="116"/>
                    </a:cubicBezTo>
                    <a:cubicBezTo>
                      <a:pt x="123" y="116"/>
                      <a:pt x="123" y="116"/>
                      <a:pt x="124" y="116"/>
                    </a:cubicBezTo>
                    <a:cubicBezTo>
                      <a:pt x="124" y="117"/>
                      <a:pt x="125" y="116"/>
                      <a:pt x="125" y="116"/>
                    </a:cubicBezTo>
                    <a:cubicBezTo>
                      <a:pt x="126" y="117"/>
                      <a:pt x="125" y="117"/>
                      <a:pt x="126" y="117"/>
                    </a:cubicBezTo>
                    <a:cubicBezTo>
                      <a:pt x="126" y="118"/>
                      <a:pt x="126" y="118"/>
                      <a:pt x="127" y="118"/>
                    </a:cubicBezTo>
                    <a:cubicBezTo>
                      <a:pt x="127" y="119"/>
                      <a:pt x="128" y="118"/>
                      <a:pt x="128" y="118"/>
                    </a:cubicBezTo>
                    <a:cubicBezTo>
                      <a:pt x="129" y="119"/>
                      <a:pt x="128" y="119"/>
                      <a:pt x="129" y="120"/>
                    </a:cubicBezTo>
                    <a:cubicBezTo>
                      <a:pt x="129" y="120"/>
                      <a:pt x="130" y="120"/>
                      <a:pt x="130" y="120"/>
                    </a:cubicBezTo>
                    <a:cubicBezTo>
                      <a:pt x="131" y="120"/>
                      <a:pt x="131" y="120"/>
                      <a:pt x="131" y="120"/>
                    </a:cubicBezTo>
                    <a:cubicBezTo>
                      <a:pt x="132" y="120"/>
                      <a:pt x="132" y="121"/>
                      <a:pt x="132" y="121"/>
                    </a:cubicBezTo>
                    <a:cubicBezTo>
                      <a:pt x="133" y="121"/>
                      <a:pt x="133" y="121"/>
                      <a:pt x="133" y="122"/>
                    </a:cubicBezTo>
                    <a:cubicBezTo>
                      <a:pt x="134" y="122"/>
                      <a:pt x="134" y="122"/>
                      <a:pt x="134" y="122"/>
                    </a:cubicBezTo>
                    <a:cubicBezTo>
                      <a:pt x="135" y="123"/>
                      <a:pt x="135" y="122"/>
                      <a:pt x="135" y="123"/>
                    </a:cubicBezTo>
                    <a:cubicBezTo>
                      <a:pt x="136" y="123"/>
                      <a:pt x="135" y="124"/>
                      <a:pt x="136" y="124"/>
                    </a:cubicBezTo>
                    <a:cubicBezTo>
                      <a:pt x="136" y="124"/>
                      <a:pt x="137" y="124"/>
                      <a:pt x="137" y="124"/>
                    </a:cubicBezTo>
                    <a:cubicBezTo>
                      <a:pt x="138" y="124"/>
                      <a:pt x="138" y="124"/>
                      <a:pt x="138" y="124"/>
                    </a:cubicBezTo>
                    <a:cubicBezTo>
                      <a:pt x="139" y="125"/>
                      <a:pt x="138" y="125"/>
                      <a:pt x="138" y="126"/>
                    </a:cubicBezTo>
                    <a:cubicBezTo>
                      <a:pt x="138" y="126"/>
                      <a:pt x="137" y="126"/>
                      <a:pt x="137" y="127"/>
                    </a:cubicBezTo>
                    <a:cubicBezTo>
                      <a:pt x="137" y="128"/>
                      <a:pt x="138" y="128"/>
                      <a:pt x="138" y="128"/>
                    </a:cubicBezTo>
                    <a:cubicBezTo>
                      <a:pt x="138" y="129"/>
                      <a:pt x="138" y="129"/>
                      <a:pt x="138" y="129"/>
                    </a:cubicBezTo>
                    <a:cubicBezTo>
                      <a:pt x="138" y="130"/>
                      <a:pt x="137" y="130"/>
                      <a:pt x="137" y="131"/>
                    </a:cubicBezTo>
                    <a:cubicBezTo>
                      <a:pt x="137" y="131"/>
                      <a:pt x="137" y="131"/>
                      <a:pt x="137" y="132"/>
                    </a:cubicBezTo>
                    <a:cubicBezTo>
                      <a:pt x="137" y="132"/>
                      <a:pt x="137" y="132"/>
                      <a:pt x="137" y="133"/>
                    </a:cubicBezTo>
                    <a:cubicBezTo>
                      <a:pt x="137" y="134"/>
                      <a:pt x="137" y="134"/>
                      <a:pt x="136" y="134"/>
                    </a:cubicBezTo>
                    <a:cubicBezTo>
                      <a:pt x="136" y="135"/>
                      <a:pt x="137" y="135"/>
                      <a:pt x="137" y="135"/>
                    </a:cubicBezTo>
                    <a:cubicBezTo>
                      <a:pt x="137" y="136"/>
                      <a:pt x="136" y="136"/>
                      <a:pt x="136" y="137"/>
                    </a:cubicBezTo>
                    <a:cubicBezTo>
                      <a:pt x="136" y="137"/>
                      <a:pt x="136" y="137"/>
                      <a:pt x="136" y="138"/>
                    </a:cubicBezTo>
                    <a:cubicBezTo>
                      <a:pt x="136" y="138"/>
                      <a:pt x="137" y="138"/>
                      <a:pt x="137" y="139"/>
                    </a:cubicBezTo>
                    <a:cubicBezTo>
                      <a:pt x="137" y="140"/>
                      <a:pt x="137" y="140"/>
                      <a:pt x="137" y="140"/>
                    </a:cubicBezTo>
                    <a:cubicBezTo>
                      <a:pt x="137" y="141"/>
                      <a:pt x="136" y="141"/>
                      <a:pt x="136" y="141"/>
                    </a:cubicBezTo>
                    <a:cubicBezTo>
                      <a:pt x="136" y="142"/>
                      <a:pt x="136" y="142"/>
                      <a:pt x="136" y="143"/>
                    </a:cubicBezTo>
                    <a:cubicBezTo>
                      <a:pt x="136" y="143"/>
                      <a:pt x="136" y="143"/>
                      <a:pt x="136" y="144"/>
                    </a:cubicBezTo>
                    <a:cubicBezTo>
                      <a:pt x="136" y="144"/>
                      <a:pt x="136" y="144"/>
                      <a:pt x="136" y="145"/>
                    </a:cubicBezTo>
                    <a:cubicBezTo>
                      <a:pt x="136" y="145"/>
                      <a:pt x="136" y="145"/>
                      <a:pt x="136" y="146"/>
                    </a:cubicBezTo>
                    <a:cubicBezTo>
                      <a:pt x="136" y="147"/>
                      <a:pt x="135" y="147"/>
                      <a:pt x="135" y="147"/>
                    </a:cubicBezTo>
                    <a:cubicBezTo>
                      <a:pt x="135" y="148"/>
                      <a:pt x="136" y="148"/>
                      <a:pt x="136" y="148"/>
                    </a:cubicBezTo>
                    <a:cubicBezTo>
                      <a:pt x="136" y="149"/>
                      <a:pt x="136" y="149"/>
                      <a:pt x="136" y="149"/>
                    </a:cubicBezTo>
                    <a:cubicBezTo>
                      <a:pt x="136" y="150"/>
                      <a:pt x="136" y="150"/>
                      <a:pt x="136" y="151"/>
                    </a:cubicBezTo>
                    <a:cubicBezTo>
                      <a:pt x="136" y="151"/>
                      <a:pt x="136" y="151"/>
                      <a:pt x="136" y="151"/>
                    </a:cubicBezTo>
                    <a:cubicBezTo>
                      <a:pt x="136" y="152"/>
                      <a:pt x="136" y="152"/>
                      <a:pt x="136" y="152"/>
                    </a:cubicBezTo>
                    <a:cubicBezTo>
                      <a:pt x="137" y="153"/>
                      <a:pt x="137" y="153"/>
                      <a:pt x="137" y="153"/>
                    </a:cubicBezTo>
                    <a:cubicBezTo>
                      <a:pt x="138" y="154"/>
                      <a:pt x="138" y="153"/>
                      <a:pt x="139" y="153"/>
                    </a:cubicBezTo>
                    <a:cubicBezTo>
                      <a:pt x="139" y="154"/>
                      <a:pt x="139" y="154"/>
                      <a:pt x="139" y="154"/>
                    </a:cubicBezTo>
                    <a:cubicBezTo>
                      <a:pt x="140" y="155"/>
                      <a:pt x="140" y="154"/>
                      <a:pt x="141" y="155"/>
                    </a:cubicBezTo>
                    <a:cubicBezTo>
                      <a:pt x="141" y="155"/>
                      <a:pt x="141" y="155"/>
                      <a:pt x="142" y="155"/>
                    </a:cubicBezTo>
                    <a:cubicBezTo>
                      <a:pt x="142" y="156"/>
                      <a:pt x="142" y="156"/>
                      <a:pt x="142" y="156"/>
                    </a:cubicBezTo>
                    <a:cubicBezTo>
                      <a:pt x="143" y="157"/>
                      <a:pt x="143" y="157"/>
                      <a:pt x="143" y="157"/>
                    </a:cubicBezTo>
                    <a:cubicBezTo>
                      <a:pt x="144" y="157"/>
                      <a:pt x="144" y="157"/>
                      <a:pt x="145" y="157"/>
                    </a:cubicBezTo>
                    <a:cubicBezTo>
                      <a:pt x="145" y="158"/>
                      <a:pt x="145" y="158"/>
                      <a:pt x="146" y="158"/>
                    </a:cubicBezTo>
                    <a:cubicBezTo>
                      <a:pt x="146" y="158"/>
                      <a:pt x="146" y="158"/>
                      <a:pt x="147" y="159"/>
                    </a:cubicBezTo>
                    <a:cubicBezTo>
                      <a:pt x="147" y="159"/>
                      <a:pt x="147" y="160"/>
                      <a:pt x="147" y="160"/>
                    </a:cubicBezTo>
                    <a:cubicBezTo>
                      <a:pt x="148" y="160"/>
                      <a:pt x="148" y="160"/>
                      <a:pt x="148" y="160"/>
                    </a:cubicBezTo>
                    <a:cubicBezTo>
                      <a:pt x="149" y="160"/>
                      <a:pt x="149" y="161"/>
                      <a:pt x="149" y="161"/>
                    </a:cubicBezTo>
                    <a:cubicBezTo>
                      <a:pt x="150" y="162"/>
                      <a:pt x="150" y="161"/>
                      <a:pt x="151" y="161"/>
                    </a:cubicBezTo>
                    <a:cubicBezTo>
                      <a:pt x="151" y="161"/>
                      <a:pt x="151" y="162"/>
                      <a:pt x="151" y="162"/>
                    </a:cubicBezTo>
                    <a:cubicBezTo>
                      <a:pt x="152" y="163"/>
                      <a:pt x="152" y="162"/>
                      <a:pt x="152" y="163"/>
                    </a:cubicBezTo>
                    <a:cubicBezTo>
                      <a:pt x="153" y="163"/>
                      <a:pt x="153" y="163"/>
                      <a:pt x="153" y="163"/>
                    </a:cubicBezTo>
                    <a:cubicBezTo>
                      <a:pt x="154" y="164"/>
                      <a:pt x="154" y="164"/>
                      <a:pt x="154" y="164"/>
                    </a:cubicBezTo>
                    <a:cubicBezTo>
                      <a:pt x="155" y="165"/>
                      <a:pt x="155" y="165"/>
                      <a:pt x="155" y="165"/>
                    </a:cubicBezTo>
                    <a:cubicBezTo>
                      <a:pt x="156" y="165"/>
                      <a:pt x="156" y="165"/>
                      <a:pt x="156" y="165"/>
                    </a:cubicBezTo>
                    <a:cubicBezTo>
                      <a:pt x="157" y="166"/>
                      <a:pt x="157" y="166"/>
                      <a:pt x="157" y="166"/>
                    </a:cubicBezTo>
                    <a:cubicBezTo>
                      <a:pt x="158" y="167"/>
                      <a:pt x="158" y="167"/>
                      <a:pt x="158" y="167"/>
                    </a:cubicBezTo>
                    <a:cubicBezTo>
                      <a:pt x="159" y="167"/>
                      <a:pt x="159" y="167"/>
                      <a:pt x="159" y="167"/>
                    </a:cubicBezTo>
                    <a:cubicBezTo>
                      <a:pt x="160" y="168"/>
                      <a:pt x="160" y="168"/>
                      <a:pt x="160" y="168"/>
                    </a:cubicBezTo>
                    <a:cubicBezTo>
                      <a:pt x="161" y="169"/>
                      <a:pt x="161" y="168"/>
                      <a:pt x="161" y="169"/>
                    </a:cubicBezTo>
                    <a:cubicBezTo>
                      <a:pt x="162" y="169"/>
                      <a:pt x="162" y="169"/>
                      <a:pt x="163" y="169"/>
                    </a:cubicBezTo>
                    <a:cubicBezTo>
                      <a:pt x="163" y="169"/>
                      <a:pt x="163" y="169"/>
                      <a:pt x="163" y="170"/>
                    </a:cubicBezTo>
                    <a:cubicBezTo>
                      <a:pt x="164" y="170"/>
                      <a:pt x="163" y="171"/>
                      <a:pt x="164" y="171"/>
                    </a:cubicBezTo>
                    <a:cubicBezTo>
                      <a:pt x="164" y="171"/>
                      <a:pt x="165" y="171"/>
                      <a:pt x="165" y="171"/>
                    </a:cubicBezTo>
                    <a:cubicBezTo>
                      <a:pt x="166" y="172"/>
                      <a:pt x="166" y="172"/>
                      <a:pt x="166" y="172"/>
                    </a:cubicBezTo>
                    <a:cubicBezTo>
                      <a:pt x="166" y="172"/>
                      <a:pt x="167" y="172"/>
                      <a:pt x="167" y="172"/>
                    </a:cubicBezTo>
                    <a:cubicBezTo>
                      <a:pt x="168" y="173"/>
                      <a:pt x="168" y="174"/>
                      <a:pt x="168" y="174"/>
                    </a:cubicBezTo>
                    <a:cubicBezTo>
                      <a:pt x="169" y="173"/>
                      <a:pt x="168" y="173"/>
                      <a:pt x="168" y="172"/>
                    </a:cubicBezTo>
                    <a:cubicBezTo>
                      <a:pt x="169" y="172"/>
                      <a:pt x="169" y="172"/>
                      <a:pt x="169" y="171"/>
                    </a:cubicBezTo>
                    <a:cubicBezTo>
                      <a:pt x="170" y="171"/>
                      <a:pt x="169" y="171"/>
                      <a:pt x="170" y="170"/>
                    </a:cubicBezTo>
                    <a:cubicBezTo>
                      <a:pt x="170" y="169"/>
                      <a:pt x="170" y="170"/>
                      <a:pt x="171" y="169"/>
                    </a:cubicBezTo>
                    <a:cubicBezTo>
                      <a:pt x="171" y="169"/>
                      <a:pt x="170" y="168"/>
                      <a:pt x="171" y="168"/>
                    </a:cubicBezTo>
                    <a:cubicBezTo>
                      <a:pt x="171" y="167"/>
                      <a:pt x="172" y="168"/>
                      <a:pt x="172" y="167"/>
                    </a:cubicBezTo>
                    <a:cubicBezTo>
                      <a:pt x="172" y="167"/>
                      <a:pt x="172" y="166"/>
                      <a:pt x="172" y="166"/>
                    </a:cubicBezTo>
                    <a:cubicBezTo>
                      <a:pt x="173" y="165"/>
                      <a:pt x="173" y="166"/>
                      <a:pt x="174" y="165"/>
                    </a:cubicBezTo>
                    <a:cubicBezTo>
                      <a:pt x="174" y="165"/>
                      <a:pt x="174" y="164"/>
                      <a:pt x="174" y="164"/>
                    </a:cubicBezTo>
                    <a:cubicBezTo>
                      <a:pt x="174" y="163"/>
                      <a:pt x="174" y="163"/>
                      <a:pt x="174" y="163"/>
                    </a:cubicBezTo>
                    <a:cubicBezTo>
                      <a:pt x="175" y="162"/>
                      <a:pt x="175" y="162"/>
                      <a:pt x="175" y="162"/>
                    </a:cubicBezTo>
                    <a:cubicBezTo>
                      <a:pt x="176" y="161"/>
                      <a:pt x="176" y="162"/>
                      <a:pt x="176" y="161"/>
                    </a:cubicBezTo>
                    <a:cubicBezTo>
                      <a:pt x="176" y="160"/>
                      <a:pt x="176" y="160"/>
                      <a:pt x="176" y="160"/>
                    </a:cubicBezTo>
                    <a:cubicBezTo>
                      <a:pt x="176" y="159"/>
                      <a:pt x="177" y="159"/>
                      <a:pt x="177" y="159"/>
                    </a:cubicBezTo>
                    <a:cubicBezTo>
                      <a:pt x="178" y="158"/>
                      <a:pt x="178" y="159"/>
                      <a:pt x="178" y="158"/>
                    </a:cubicBezTo>
                    <a:cubicBezTo>
                      <a:pt x="179" y="158"/>
                      <a:pt x="178" y="157"/>
                      <a:pt x="179" y="157"/>
                    </a:cubicBezTo>
                    <a:cubicBezTo>
                      <a:pt x="179" y="156"/>
                      <a:pt x="179" y="156"/>
                      <a:pt x="179" y="156"/>
                    </a:cubicBezTo>
                    <a:cubicBezTo>
                      <a:pt x="180" y="155"/>
                      <a:pt x="180" y="156"/>
                      <a:pt x="180" y="155"/>
                    </a:cubicBezTo>
                    <a:cubicBezTo>
                      <a:pt x="181" y="154"/>
                      <a:pt x="180" y="154"/>
                      <a:pt x="180" y="154"/>
                    </a:cubicBezTo>
                    <a:cubicBezTo>
                      <a:pt x="181" y="153"/>
                      <a:pt x="181" y="153"/>
                      <a:pt x="181" y="153"/>
                    </a:cubicBezTo>
                    <a:cubicBezTo>
                      <a:pt x="182" y="152"/>
                      <a:pt x="182" y="152"/>
                      <a:pt x="182" y="152"/>
                    </a:cubicBezTo>
                    <a:cubicBezTo>
                      <a:pt x="182" y="151"/>
                      <a:pt x="182" y="151"/>
                      <a:pt x="183" y="151"/>
                    </a:cubicBezTo>
                    <a:cubicBezTo>
                      <a:pt x="183" y="150"/>
                      <a:pt x="183" y="150"/>
                      <a:pt x="183" y="150"/>
                    </a:cubicBezTo>
                    <a:cubicBezTo>
                      <a:pt x="183" y="149"/>
                      <a:pt x="184" y="149"/>
                      <a:pt x="184" y="149"/>
                    </a:cubicBezTo>
                    <a:cubicBezTo>
                      <a:pt x="185" y="148"/>
                      <a:pt x="185" y="148"/>
                      <a:pt x="185" y="148"/>
                    </a:cubicBezTo>
                    <a:cubicBezTo>
                      <a:pt x="185" y="147"/>
                      <a:pt x="185" y="147"/>
                      <a:pt x="185" y="147"/>
                    </a:cubicBezTo>
                    <a:cubicBezTo>
                      <a:pt x="186" y="146"/>
                      <a:pt x="186" y="146"/>
                      <a:pt x="186" y="146"/>
                    </a:cubicBezTo>
                    <a:cubicBezTo>
                      <a:pt x="187" y="145"/>
                      <a:pt x="186" y="145"/>
                      <a:pt x="187" y="145"/>
                    </a:cubicBezTo>
                    <a:cubicBezTo>
                      <a:pt x="187" y="144"/>
                      <a:pt x="187" y="144"/>
                      <a:pt x="187" y="144"/>
                    </a:cubicBezTo>
                    <a:cubicBezTo>
                      <a:pt x="188" y="143"/>
                      <a:pt x="188" y="143"/>
                      <a:pt x="188" y="143"/>
                    </a:cubicBezTo>
                    <a:cubicBezTo>
                      <a:pt x="189" y="142"/>
                      <a:pt x="189" y="142"/>
                      <a:pt x="189" y="142"/>
                    </a:cubicBezTo>
                    <a:cubicBezTo>
                      <a:pt x="189" y="141"/>
                      <a:pt x="189" y="141"/>
                      <a:pt x="189" y="140"/>
                    </a:cubicBezTo>
                    <a:cubicBezTo>
                      <a:pt x="189" y="140"/>
                      <a:pt x="190" y="140"/>
                      <a:pt x="190" y="140"/>
                    </a:cubicBezTo>
                    <a:cubicBezTo>
                      <a:pt x="191" y="139"/>
                      <a:pt x="190" y="139"/>
                      <a:pt x="191" y="139"/>
                    </a:cubicBezTo>
                    <a:cubicBezTo>
                      <a:pt x="191" y="138"/>
                      <a:pt x="191" y="138"/>
                      <a:pt x="192" y="138"/>
                    </a:cubicBezTo>
                    <a:cubicBezTo>
                      <a:pt x="192" y="137"/>
                      <a:pt x="191" y="137"/>
                      <a:pt x="192" y="136"/>
                    </a:cubicBezTo>
                    <a:cubicBezTo>
                      <a:pt x="192" y="136"/>
                      <a:pt x="192" y="136"/>
                      <a:pt x="192" y="135"/>
                    </a:cubicBezTo>
                    <a:cubicBezTo>
                      <a:pt x="192" y="135"/>
                      <a:pt x="193" y="135"/>
                      <a:pt x="194" y="135"/>
                    </a:cubicBezTo>
                    <a:cubicBezTo>
                      <a:pt x="194" y="134"/>
                      <a:pt x="194" y="134"/>
                      <a:pt x="194" y="133"/>
                    </a:cubicBezTo>
                    <a:cubicBezTo>
                      <a:pt x="194" y="133"/>
                      <a:pt x="195" y="133"/>
                      <a:pt x="195" y="133"/>
                    </a:cubicBezTo>
                    <a:cubicBezTo>
                      <a:pt x="195" y="132"/>
                      <a:pt x="194" y="132"/>
                      <a:pt x="195" y="131"/>
                    </a:cubicBezTo>
                    <a:cubicBezTo>
                      <a:pt x="195" y="131"/>
                      <a:pt x="196" y="131"/>
                      <a:pt x="196" y="131"/>
                    </a:cubicBezTo>
                    <a:cubicBezTo>
                      <a:pt x="196" y="130"/>
                      <a:pt x="196" y="130"/>
                      <a:pt x="196" y="129"/>
                    </a:cubicBezTo>
                    <a:cubicBezTo>
                      <a:pt x="197" y="129"/>
                      <a:pt x="196" y="129"/>
                      <a:pt x="197" y="128"/>
                    </a:cubicBezTo>
                    <a:cubicBezTo>
                      <a:pt x="197" y="128"/>
                      <a:pt x="197" y="128"/>
                      <a:pt x="197" y="127"/>
                    </a:cubicBezTo>
                    <a:cubicBezTo>
                      <a:pt x="198" y="127"/>
                      <a:pt x="198" y="127"/>
                      <a:pt x="199" y="127"/>
                    </a:cubicBezTo>
                    <a:cubicBezTo>
                      <a:pt x="199" y="126"/>
                      <a:pt x="199" y="126"/>
                      <a:pt x="199" y="125"/>
                    </a:cubicBezTo>
                    <a:cubicBezTo>
                      <a:pt x="199" y="125"/>
                      <a:pt x="200" y="125"/>
                      <a:pt x="200" y="125"/>
                    </a:cubicBezTo>
                    <a:cubicBezTo>
                      <a:pt x="200" y="124"/>
                      <a:pt x="200" y="124"/>
                      <a:pt x="200" y="123"/>
                    </a:cubicBezTo>
                    <a:cubicBezTo>
                      <a:pt x="200" y="123"/>
                      <a:pt x="200" y="123"/>
                      <a:pt x="201" y="122"/>
                    </a:cubicBezTo>
                    <a:cubicBezTo>
                      <a:pt x="201" y="122"/>
                      <a:pt x="201" y="122"/>
                      <a:pt x="201" y="121"/>
                    </a:cubicBezTo>
                    <a:cubicBezTo>
                      <a:pt x="201" y="121"/>
                      <a:pt x="203" y="122"/>
                      <a:pt x="203" y="121"/>
                    </a:cubicBezTo>
                    <a:cubicBezTo>
                      <a:pt x="203" y="121"/>
                      <a:pt x="203" y="120"/>
                      <a:pt x="203" y="120"/>
                    </a:cubicBezTo>
                    <a:cubicBezTo>
                      <a:pt x="203" y="119"/>
                      <a:pt x="202" y="119"/>
                      <a:pt x="202" y="118"/>
                    </a:cubicBezTo>
                    <a:cubicBezTo>
                      <a:pt x="202" y="118"/>
                      <a:pt x="202" y="118"/>
                      <a:pt x="202" y="117"/>
                    </a:cubicBezTo>
                    <a:cubicBezTo>
                      <a:pt x="202" y="117"/>
                      <a:pt x="202" y="117"/>
                      <a:pt x="202" y="116"/>
                    </a:cubicBezTo>
                    <a:cubicBezTo>
                      <a:pt x="202" y="115"/>
                      <a:pt x="202" y="115"/>
                      <a:pt x="202" y="115"/>
                    </a:cubicBezTo>
                    <a:cubicBezTo>
                      <a:pt x="202" y="114"/>
                      <a:pt x="203" y="114"/>
                      <a:pt x="203" y="114"/>
                    </a:cubicBezTo>
                    <a:cubicBezTo>
                      <a:pt x="203" y="113"/>
                      <a:pt x="203" y="113"/>
                      <a:pt x="204" y="112"/>
                    </a:cubicBezTo>
                    <a:cubicBezTo>
                      <a:pt x="204" y="112"/>
                      <a:pt x="204" y="112"/>
                      <a:pt x="204" y="111"/>
                    </a:cubicBezTo>
                    <a:cubicBezTo>
                      <a:pt x="204" y="111"/>
                      <a:pt x="204" y="111"/>
                      <a:pt x="204" y="110"/>
                    </a:cubicBezTo>
                    <a:cubicBezTo>
                      <a:pt x="204" y="109"/>
                      <a:pt x="204" y="109"/>
                      <a:pt x="204" y="109"/>
                    </a:cubicBezTo>
                    <a:cubicBezTo>
                      <a:pt x="204" y="108"/>
                      <a:pt x="204" y="108"/>
                      <a:pt x="204" y="108"/>
                    </a:cubicBezTo>
                    <a:cubicBezTo>
                      <a:pt x="204" y="107"/>
                      <a:pt x="204" y="107"/>
                      <a:pt x="204" y="106"/>
                    </a:cubicBezTo>
                    <a:cubicBezTo>
                      <a:pt x="204" y="106"/>
                      <a:pt x="204" y="106"/>
                      <a:pt x="204" y="105"/>
                    </a:cubicBezTo>
                    <a:cubicBezTo>
                      <a:pt x="204" y="105"/>
                      <a:pt x="205" y="105"/>
                      <a:pt x="205" y="104"/>
                    </a:cubicBezTo>
                    <a:cubicBezTo>
                      <a:pt x="205" y="103"/>
                      <a:pt x="204" y="103"/>
                      <a:pt x="204" y="103"/>
                    </a:cubicBezTo>
                    <a:cubicBezTo>
                      <a:pt x="204" y="102"/>
                      <a:pt x="204" y="102"/>
                      <a:pt x="204" y="102"/>
                    </a:cubicBezTo>
                    <a:cubicBezTo>
                      <a:pt x="204" y="101"/>
                      <a:pt x="205" y="101"/>
                      <a:pt x="205" y="100"/>
                    </a:cubicBezTo>
                    <a:cubicBezTo>
                      <a:pt x="205" y="100"/>
                      <a:pt x="204" y="100"/>
                      <a:pt x="204" y="99"/>
                    </a:cubicBezTo>
                    <a:cubicBezTo>
                      <a:pt x="204" y="99"/>
                      <a:pt x="204" y="99"/>
                      <a:pt x="205" y="98"/>
                    </a:cubicBezTo>
                    <a:cubicBezTo>
                      <a:pt x="205" y="97"/>
                      <a:pt x="204" y="97"/>
                      <a:pt x="205" y="97"/>
                    </a:cubicBezTo>
                    <a:cubicBezTo>
                      <a:pt x="205" y="96"/>
                      <a:pt x="205" y="96"/>
                      <a:pt x="205" y="96"/>
                    </a:cubicBezTo>
                    <a:cubicBezTo>
                      <a:pt x="205" y="95"/>
                      <a:pt x="206" y="95"/>
                      <a:pt x="206" y="94"/>
                    </a:cubicBezTo>
                    <a:cubicBezTo>
                      <a:pt x="206" y="94"/>
                      <a:pt x="205" y="94"/>
                      <a:pt x="206" y="93"/>
                    </a:cubicBezTo>
                    <a:cubicBezTo>
                      <a:pt x="206" y="93"/>
                      <a:pt x="206" y="93"/>
                      <a:pt x="206" y="92"/>
                    </a:cubicBezTo>
                    <a:cubicBezTo>
                      <a:pt x="206" y="91"/>
                      <a:pt x="206" y="91"/>
                      <a:pt x="206" y="91"/>
                    </a:cubicBezTo>
                    <a:cubicBezTo>
                      <a:pt x="206" y="90"/>
                      <a:pt x="206" y="90"/>
                      <a:pt x="206" y="90"/>
                    </a:cubicBezTo>
                    <a:cubicBezTo>
                      <a:pt x="207" y="89"/>
                      <a:pt x="206" y="89"/>
                      <a:pt x="206" y="88"/>
                    </a:cubicBezTo>
                    <a:cubicBezTo>
                      <a:pt x="207" y="88"/>
                      <a:pt x="206" y="88"/>
                      <a:pt x="207" y="87"/>
                    </a:cubicBezTo>
                    <a:cubicBezTo>
                      <a:pt x="207" y="87"/>
                      <a:pt x="207" y="87"/>
                      <a:pt x="207" y="86"/>
                    </a:cubicBezTo>
                    <a:cubicBezTo>
                      <a:pt x="207" y="86"/>
                      <a:pt x="207" y="86"/>
                      <a:pt x="206" y="85"/>
                    </a:cubicBezTo>
                    <a:cubicBezTo>
                      <a:pt x="206" y="85"/>
                      <a:pt x="206" y="84"/>
                      <a:pt x="206" y="84"/>
                    </a:cubicBezTo>
                    <a:cubicBezTo>
                      <a:pt x="205" y="84"/>
                      <a:pt x="205" y="84"/>
                      <a:pt x="205" y="84"/>
                    </a:cubicBezTo>
                    <a:cubicBezTo>
                      <a:pt x="204" y="84"/>
                      <a:pt x="204" y="84"/>
                      <a:pt x="203" y="84"/>
                    </a:cubicBezTo>
                    <a:cubicBezTo>
                      <a:pt x="203" y="84"/>
                      <a:pt x="203" y="84"/>
                      <a:pt x="202" y="83"/>
                    </a:cubicBezTo>
                    <a:cubicBezTo>
                      <a:pt x="202" y="83"/>
                      <a:pt x="202" y="82"/>
                      <a:pt x="201" y="82"/>
                    </a:cubicBezTo>
                    <a:cubicBezTo>
                      <a:pt x="201" y="82"/>
                      <a:pt x="200" y="83"/>
                      <a:pt x="200" y="82"/>
                    </a:cubicBezTo>
                    <a:cubicBezTo>
                      <a:pt x="199" y="82"/>
                      <a:pt x="199" y="82"/>
                      <a:pt x="199" y="82"/>
                    </a:cubicBezTo>
                    <a:cubicBezTo>
                      <a:pt x="198" y="81"/>
                      <a:pt x="199" y="81"/>
                      <a:pt x="198" y="80"/>
                    </a:cubicBezTo>
                    <a:cubicBezTo>
                      <a:pt x="198" y="80"/>
                      <a:pt x="197" y="80"/>
                      <a:pt x="197" y="80"/>
                    </a:cubicBezTo>
                    <a:cubicBezTo>
                      <a:pt x="196" y="80"/>
                      <a:pt x="196" y="81"/>
                      <a:pt x="195" y="81"/>
                    </a:cubicBezTo>
                    <a:cubicBezTo>
                      <a:pt x="195" y="80"/>
                      <a:pt x="195" y="80"/>
                      <a:pt x="194" y="80"/>
                    </a:cubicBezTo>
                    <a:cubicBezTo>
                      <a:pt x="194" y="80"/>
                      <a:pt x="194" y="79"/>
                      <a:pt x="193" y="79"/>
                    </a:cubicBezTo>
                    <a:cubicBezTo>
                      <a:pt x="193" y="79"/>
                      <a:pt x="193" y="78"/>
                      <a:pt x="192" y="78"/>
                    </a:cubicBezTo>
                    <a:cubicBezTo>
                      <a:pt x="192" y="78"/>
                      <a:pt x="192" y="79"/>
                      <a:pt x="191" y="79"/>
                    </a:cubicBezTo>
                    <a:cubicBezTo>
                      <a:pt x="190" y="78"/>
                      <a:pt x="191" y="78"/>
                      <a:pt x="190" y="78"/>
                    </a:cubicBezTo>
                    <a:cubicBezTo>
                      <a:pt x="189" y="78"/>
                      <a:pt x="190" y="77"/>
                      <a:pt x="189" y="77"/>
                    </a:cubicBezTo>
                    <a:cubicBezTo>
                      <a:pt x="188" y="77"/>
                      <a:pt x="189" y="77"/>
                      <a:pt x="188" y="76"/>
                    </a:cubicBezTo>
                    <a:cubicBezTo>
                      <a:pt x="188" y="76"/>
                      <a:pt x="187" y="76"/>
                      <a:pt x="187" y="76"/>
                    </a:cubicBezTo>
                    <a:cubicBezTo>
                      <a:pt x="186" y="76"/>
                      <a:pt x="186" y="76"/>
                      <a:pt x="186" y="76"/>
                    </a:cubicBezTo>
                    <a:cubicBezTo>
                      <a:pt x="185" y="76"/>
                      <a:pt x="185" y="75"/>
                      <a:pt x="185" y="75"/>
                    </a:cubicBezTo>
                    <a:cubicBezTo>
                      <a:pt x="184" y="75"/>
                      <a:pt x="184" y="74"/>
                      <a:pt x="184" y="74"/>
                    </a:cubicBezTo>
                    <a:cubicBezTo>
                      <a:pt x="183" y="74"/>
                      <a:pt x="183" y="74"/>
                      <a:pt x="183" y="74"/>
                    </a:cubicBezTo>
                    <a:cubicBezTo>
                      <a:pt x="182" y="74"/>
                      <a:pt x="182" y="74"/>
                      <a:pt x="181" y="73"/>
                    </a:cubicBezTo>
                    <a:cubicBezTo>
                      <a:pt x="181" y="73"/>
                      <a:pt x="181" y="73"/>
                      <a:pt x="181" y="72"/>
                    </a:cubicBezTo>
                    <a:cubicBezTo>
                      <a:pt x="180" y="72"/>
                      <a:pt x="180" y="73"/>
                      <a:pt x="179" y="73"/>
                    </a:cubicBezTo>
                    <a:cubicBezTo>
                      <a:pt x="179" y="73"/>
                      <a:pt x="179" y="72"/>
                      <a:pt x="178" y="72"/>
                    </a:cubicBezTo>
                    <a:cubicBezTo>
                      <a:pt x="177" y="72"/>
                      <a:pt x="177" y="72"/>
                      <a:pt x="177" y="72"/>
                    </a:cubicBezTo>
                    <a:cubicBezTo>
                      <a:pt x="176" y="71"/>
                      <a:pt x="177" y="71"/>
                      <a:pt x="176" y="70"/>
                    </a:cubicBezTo>
                    <a:cubicBezTo>
                      <a:pt x="176" y="70"/>
                      <a:pt x="175" y="71"/>
                      <a:pt x="175" y="71"/>
                    </a:cubicBezTo>
                    <a:cubicBezTo>
                      <a:pt x="174" y="70"/>
                      <a:pt x="175" y="70"/>
                      <a:pt x="174" y="69"/>
                    </a:cubicBezTo>
                    <a:cubicBezTo>
                      <a:pt x="173" y="69"/>
                      <a:pt x="173" y="70"/>
                      <a:pt x="173" y="70"/>
                    </a:cubicBezTo>
                    <a:cubicBezTo>
                      <a:pt x="172" y="69"/>
                      <a:pt x="172" y="69"/>
                      <a:pt x="172" y="69"/>
                    </a:cubicBezTo>
                    <a:cubicBezTo>
                      <a:pt x="171" y="68"/>
                      <a:pt x="171" y="69"/>
                      <a:pt x="170" y="69"/>
                    </a:cubicBezTo>
                    <a:cubicBezTo>
                      <a:pt x="170" y="69"/>
                      <a:pt x="170" y="68"/>
                      <a:pt x="170" y="68"/>
                    </a:cubicBezTo>
                    <a:cubicBezTo>
                      <a:pt x="169" y="67"/>
                      <a:pt x="169" y="68"/>
                      <a:pt x="168" y="67"/>
                    </a:cubicBezTo>
                    <a:cubicBezTo>
                      <a:pt x="168" y="67"/>
                      <a:pt x="168" y="67"/>
                      <a:pt x="167" y="67"/>
                    </a:cubicBezTo>
                    <a:cubicBezTo>
                      <a:pt x="167" y="67"/>
                      <a:pt x="167" y="66"/>
                      <a:pt x="166" y="66"/>
                    </a:cubicBezTo>
                    <a:cubicBezTo>
                      <a:pt x="166" y="66"/>
                      <a:pt x="165" y="66"/>
                      <a:pt x="165" y="66"/>
                    </a:cubicBezTo>
                    <a:cubicBezTo>
                      <a:pt x="164" y="66"/>
                      <a:pt x="165" y="65"/>
                      <a:pt x="164" y="65"/>
                    </a:cubicBezTo>
                    <a:cubicBezTo>
                      <a:pt x="163" y="65"/>
                      <a:pt x="163" y="66"/>
                      <a:pt x="163" y="65"/>
                    </a:cubicBezTo>
                    <a:cubicBezTo>
                      <a:pt x="162" y="65"/>
                      <a:pt x="162" y="65"/>
                      <a:pt x="162" y="64"/>
                    </a:cubicBezTo>
                    <a:cubicBezTo>
                      <a:pt x="161" y="64"/>
                      <a:pt x="161" y="64"/>
                      <a:pt x="161" y="64"/>
                    </a:cubicBezTo>
                    <a:cubicBezTo>
                      <a:pt x="160" y="64"/>
                      <a:pt x="160" y="64"/>
                      <a:pt x="159" y="64"/>
                    </a:cubicBezTo>
                    <a:cubicBezTo>
                      <a:pt x="159" y="64"/>
                      <a:pt x="159" y="63"/>
                      <a:pt x="159" y="63"/>
                    </a:cubicBezTo>
                    <a:cubicBezTo>
                      <a:pt x="158" y="62"/>
                      <a:pt x="158" y="63"/>
                      <a:pt x="157" y="63"/>
                    </a:cubicBezTo>
                    <a:cubicBezTo>
                      <a:pt x="157" y="62"/>
                      <a:pt x="157" y="62"/>
                      <a:pt x="156" y="62"/>
                    </a:cubicBezTo>
                    <a:cubicBezTo>
                      <a:pt x="156" y="62"/>
                      <a:pt x="156" y="62"/>
                      <a:pt x="155" y="61"/>
                    </a:cubicBezTo>
                    <a:cubicBezTo>
                      <a:pt x="155" y="61"/>
                      <a:pt x="155" y="61"/>
                      <a:pt x="154" y="61"/>
                    </a:cubicBezTo>
                    <a:cubicBezTo>
                      <a:pt x="154" y="60"/>
                      <a:pt x="154" y="61"/>
                      <a:pt x="153" y="60"/>
                    </a:cubicBezTo>
                    <a:cubicBezTo>
                      <a:pt x="152" y="60"/>
                      <a:pt x="152" y="60"/>
                      <a:pt x="152" y="60"/>
                    </a:cubicBezTo>
                    <a:cubicBezTo>
                      <a:pt x="151" y="60"/>
                      <a:pt x="151" y="59"/>
                      <a:pt x="151" y="59"/>
                    </a:cubicBezTo>
                    <a:cubicBezTo>
                      <a:pt x="150" y="59"/>
                      <a:pt x="150" y="59"/>
                      <a:pt x="150" y="58"/>
                    </a:cubicBezTo>
                    <a:cubicBezTo>
                      <a:pt x="149" y="58"/>
                      <a:pt x="149" y="58"/>
                      <a:pt x="149" y="58"/>
                    </a:cubicBezTo>
                    <a:cubicBezTo>
                      <a:pt x="148" y="58"/>
                      <a:pt x="148" y="58"/>
                      <a:pt x="148" y="57"/>
                    </a:cubicBezTo>
                    <a:cubicBezTo>
                      <a:pt x="147" y="57"/>
                      <a:pt x="147" y="57"/>
                      <a:pt x="147" y="57"/>
                    </a:cubicBezTo>
                    <a:cubicBezTo>
                      <a:pt x="146" y="56"/>
                      <a:pt x="146" y="58"/>
                      <a:pt x="145" y="57"/>
                    </a:cubicBezTo>
                    <a:cubicBezTo>
                      <a:pt x="145" y="57"/>
                      <a:pt x="145" y="56"/>
                      <a:pt x="144" y="56"/>
                    </a:cubicBezTo>
                    <a:cubicBezTo>
                      <a:pt x="144" y="56"/>
                      <a:pt x="144" y="56"/>
                      <a:pt x="143" y="56"/>
                    </a:cubicBezTo>
                    <a:cubicBezTo>
                      <a:pt x="143" y="56"/>
                      <a:pt x="143" y="55"/>
                      <a:pt x="142" y="55"/>
                    </a:cubicBezTo>
                    <a:cubicBezTo>
                      <a:pt x="142" y="55"/>
                      <a:pt x="142" y="55"/>
                      <a:pt x="141" y="54"/>
                    </a:cubicBezTo>
                    <a:cubicBezTo>
                      <a:pt x="141" y="54"/>
                      <a:pt x="140" y="55"/>
                      <a:pt x="140" y="54"/>
                    </a:cubicBezTo>
                    <a:cubicBezTo>
                      <a:pt x="139" y="54"/>
                      <a:pt x="139" y="54"/>
                      <a:pt x="139" y="54"/>
                    </a:cubicBezTo>
                    <a:cubicBezTo>
                      <a:pt x="138" y="54"/>
                      <a:pt x="138" y="54"/>
                      <a:pt x="138" y="53"/>
                    </a:cubicBezTo>
                    <a:cubicBezTo>
                      <a:pt x="137" y="53"/>
                      <a:pt x="137" y="53"/>
                      <a:pt x="137" y="52"/>
                    </a:cubicBezTo>
                    <a:cubicBezTo>
                      <a:pt x="136" y="52"/>
                      <a:pt x="136" y="52"/>
                      <a:pt x="136" y="52"/>
                    </a:cubicBezTo>
                    <a:cubicBezTo>
                      <a:pt x="135" y="52"/>
                      <a:pt x="135" y="51"/>
                      <a:pt x="135" y="51"/>
                    </a:cubicBezTo>
                    <a:cubicBezTo>
                      <a:pt x="134" y="51"/>
                      <a:pt x="134" y="52"/>
                      <a:pt x="133" y="51"/>
                    </a:cubicBezTo>
                    <a:cubicBezTo>
                      <a:pt x="133" y="51"/>
                      <a:pt x="133" y="51"/>
                      <a:pt x="132" y="51"/>
                    </a:cubicBezTo>
                    <a:cubicBezTo>
                      <a:pt x="132" y="51"/>
                      <a:pt x="132" y="50"/>
                      <a:pt x="131" y="50"/>
                    </a:cubicBezTo>
                    <a:cubicBezTo>
                      <a:pt x="131" y="49"/>
                      <a:pt x="130" y="50"/>
                      <a:pt x="130" y="50"/>
                    </a:cubicBezTo>
                    <a:cubicBezTo>
                      <a:pt x="129" y="50"/>
                      <a:pt x="130" y="49"/>
                      <a:pt x="129" y="49"/>
                    </a:cubicBezTo>
                    <a:cubicBezTo>
                      <a:pt x="129" y="48"/>
                      <a:pt x="128" y="49"/>
                      <a:pt x="128" y="49"/>
                    </a:cubicBezTo>
                    <a:cubicBezTo>
                      <a:pt x="127" y="49"/>
                      <a:pt x="128" y="48"/>
                      <a:pt x="127" y="48"/>
                    </a:cubicBezTo>
                    <a:cubicBezTo>
                      <a:pt x="127" y="47"/>
                      <a:pt x="126" y="48"/>
                      <a:pt x="126" y="47"/>
                    </a:cubicBezTo>
                    <a:cubicBezTo>
                      <a:pt x="125" y="47"/>
                      <a:pt x="125" y="47"/>
                      <a:pt x="125" y="47"/>
                    </a:cubicBezTo>
                    <a:cubicBezTo>
                      <a:pt x="124" y="46"/>
                      <a:pt x="124" y="47"/>
                      <a:pt x="123" y="47"/>
                    </a:cubicBezTo>
                    <a:cubicBezTo>
                      <a:pt x="123" y="47"/>
                      <a:pt x="123" y="46"/>
                      <a:pt x="123" y="46"/>
                    </a:cubicBezTo>
                    <a:cubicBezTo>
                      <a:pt x="122" y="45"/>
                      <a:pt x="122" y="46"/>
                      <a:pt x="122" y="45"/>
                    </a:cubicBezTo>
                    <a:cubicBezTo>
                      <a:pt x="121" y="45"/>
                      <a:pt x="121" y="45"/>
                      <a:pt x="121" y="45"/>
                    </a:cubicBezTo>
                    <a:cubicBezTo>
                      <a:pt x="120" y="44"/>
                      <a:pt x="120" y="45"/>
                      <a:pt x="119" y="45"/>
                    </a:cubicBezTo>
                    <a:cubicBezTo>
                      <a:pt x="118" y="45"/>
                      <a:pt x="119" y="44"/>
                      <a:pt x="118" y="44"/>
                    </a:cubicBezTo>
                    <a:cubicBezTo>
                      <a:pt x="118" y="44"/>
                      <a:pt x="118" y="43"/>
                      <a:pt x="117" y="43"/>
                    </a:cubicBezTo>
                    <a:cubicBezTo>
                      <a:pt x="117" y="43"/>
                      <a:pt x="116" y="44"/>
                      <a:pt x="116" y="43"/>
                    </a:cubicBezTo>
                    <a:cubicBezTo>
                      <a:pt x="115" y="43"/>
                      <a:pt x="115" y="43"/>
                      <a:pt x="115" y="43"/>
                    </a:cubicBezTo>
                    <a:cubicBezTo>
                      <a:pt x="114" y="42"/>
                      <a:pt x="114" y="42"/>
                      <a:pt x="114" y="42"/>
                    </a:cubicBezTo>
                    <a:cubicBezTo>
                      <a:pt x="113" y="42"/>
                      <a:pt x="113" y="41"/>
                      <a:pt x="113" y="41"/>
                    </a:cubicBezTo>
                    <a:cubicBezTo>
                      <a:pt x="112" y="41"/>
                      <a:pt x="112" y="41"/>
                      <a:pt x="112" y="41"/>
                    </a:cubicBezTo>
                    <a:cubicBezTo>
                      <a:pt x="111" y="41"/>
                      <a:pt x="111" y="41"/>
                      <a:pt x="110" y="41"/>
                    </a:cubicBezTo>
                    <a:cubicBezTo>
                      <a:pt x="110" y="41"/>
                      <a:pt x="110" y="41"/>
                      <a:pt x="109" y="40"/>
                    </a:cubicBezTo>
                    <a:cubicBezTo>
                      <a:pt x="109" y="40"/>
                      <a:pt x="109" y="40"/>
                      <a:pt x="108" y="40"/>
                    </a:cubicBezTo>
                    <a:cubicBezTo>
                      <a:pt x="108" y="39"/>
                      <a:pt x="108" y="39"/>
                      <a:pt x="107" y="39"/>
                    </a:cubicBezTo>
                    <a:cubicBezTo>
                      <a:pt x="107" y="38"/>
                      <a:pt x="107" y="38"/>
                      <a:pt x="106" y="38"/>
                    </a:cubicBezTo>
                    <a:cubicBezTo>
                      <a:pt x="106" y="38"/>
                      <a:pt x="105" y="39"/>
                      <a:pt x="105" y="38"/>
                    </a:cubicBezTo>
                    <a:cubicBezTo>
                      <a:pt x="104" y="38"/>
                      <a:pt x="105" y="38"/>
                      <a:pt x="104" y="37"/>
                    </a:cubicBezTo>
                    <a:cubicBezTo>
                      <a:pt x="103" y="37"/>
                      <a:pt x="103" y="38"/>
                      <a:pt x="103" y="37"/>
                    </a:cubicBezTo>
                    <a:cubicBezTo>
                      <a:pt x="102" y="37"/>
                      <a:pt x="102" y="37"/>
                      <a:pt x="102" y="37"/>
                    </a:cubicBezTo>
                    <a:cubicBezTo>
                      <a:pt x="101" y="36"/>
                      <a:pt x="101" y="37"/>
                      <a:pt x="101" y="36"/>
                    </a:cubicBezTo>
                    <a:cubicBezTo>
                      <a:pt x="100" y="36"/>
                      <a:pt x="100" y="36"/>
                      <a:pt x="100" y="36"/>
                    </a:cubicBezTo>
                    <a:cubicBezTo>
                      <a:pt x="99" y="36"/>
                      <a:pt x="99" y="35"/>
                      <a:pt x="99" y="35"/>
                    </a:cubicBezTo>
                    <a:cubicBezTo>
                      <a:pt x="98" y="34"/>
                      <a:pt x="98" y="34"/>
                      <a:pt x="98" y="34"/>
                    </a:cubicBezTo>
                    <a:cubicBezTo>
                      <a:pt x="97" y="34"/>
                      <a:pt x="97" y="35"/>
                      <a:pt x="96" y="34"/>
                    </a:cubicBezTo>
                    <a:cubicBezTo>
                      <a:pt x="96" y="34"/>
                      <a:pt x="96" y="34"/>
                      <a:pt x="95" y="33"/>
                    </a:cubicBezTo>
                    <a:cubicBezTo>
                      <a:pt x="95" y="33"/>
                      <a:pt x="95" y="33"/>
                      <a:pt x="94" y="33"/>
                    </a:cubicBezTo>
                    <a:cubicBezTo>
                      <a:pt x="94" y="33"/>
                      <a:pt x="94" y="33"/>
                      <a:pt x="93" y="33"/>
                    </a:cubicBezTo>
                    <a:cubicBezTo>
                      <a:pt x="93" y="32"/>
                      <a:pt x="93" y="32"/>
                      <a:pt x="92" y="32"/>
                    </a:cubicBezTo>
                    <a:cubicBezTo>
                      <a:pt x="92" y="31"/>
                      <a:pt x="92" y="31"/>
                      <a:pt x="91" y="31"/>
                    </a:cubicBezTo>
                    <a:cubicBezTo>
                      <a:pt x="91" y="31"/>
                      <a:pt x="91" y="31"/>
                      <a:pt x="90" y="31"/>
                    </a:cubicBezTo>
                    <a:cubicBezTo>
                      <a:pt x="89" y="31"/>
                      <a:pt x="89" y="31"/>
                      <a:pt x="89" y="31"/>
                    </a:cubicBezTo>
                    <a:cubicBezTo>
                      <a:pt x="88" y="31"/>
                      <a:pt x="88" y="31"/>
                      <a:pt x="88" y="30"/>
                    </a:cubicBezTo>
                    <a:cubicBezTo>
                      <a:pt x="87" y="30"/>
                      <a:pt x="87" y="30"/>
                      <a:pt x="86" y="30"/>
                    </a:cubicBezTo>
                    <a:cubicBezTo>
                      <a:pt x="86" y="30"/>
                      <a:pt x="86" y="29"/>
                      <a:pt x="86" y="29"/>
                    </a:cubicBezTo>
                    <a:cubicBezTo>
                      <a:pt x="85" y="29"/>
                      <a:pt x="85" y="29"/>
                      <a:pt x="84" y="28"/>
                    </a:cubicBezTo>
                    <a:cubicBezTo>
                      <a:pt x="84" y="28"/>
                      <a:pt x="84" y="29"/>
                      <a:pt x="83" y="28"/>
                    </a:cubicBezTo>
                    <a:cubicBezTo>
                      <a:pt x="83" y="28"/>
                      <a:pt x="83" y="28"/>
                      <a:pt x="82" y="28"/>
                    </a:cubicBezTo>
                    <a:cubicBezTo>
                      <a:pt x="82" y="27"/>
                      <a:pt x="82" y="27"/>
                      <a:pt x="81" y="26"/>
                    </a:cubicBezTo>
                    <a:cubicBezTo>
                      <a:pt x="81" y="26"/>
                      <a:pt x="81" y="27"/>
                      <a:pt x="80" y="26"/>
                    </a:cubicBezTo>
                    <a:cubicBezTo>
                      <a:pt x="80" y="26"/>
                      <a:pt x="79" y="27"/>
                      <a:pt x="79" y="26"/>
                    </a:cubicBezTo>
                    <a:cubicBezTo>
                      <a:pt x="78" y="26"/>
                      <a:pt x="79" y="25"/>
                      <a:pt x="78" y="25"/>
                    </a:cubicBezTo>
                    <a:cubicBezTo>
                      <a:pt x="78" y="25"/>
                      <a:pt x="77" y="25"/>
                      <a:pt x="77" y="25"/>
                    </a:cubicBezTo>
                    <a:cubicBezTo>
                      <a:pt x="76" y="24"/>
                      <a:pt x="76" y="25"/>
                      <a:pt x="76" y="25"/>
                    </a:cubicBezTo>
                    <a:cubicBezTo>
                      <a:pt x="75" y="24"/>
                      <a:pt x="75" y="24"/>
                      <a:pt x="75" y="24"/>
                    </a:cubicBezTo>
                    <a:cubicBezTo>
                      <a:pt x="74" y="23"/>
                      <a:pt x="74" y="24"/>
                      <a:pt x="73" y="24"/>
                    </a:cubicBezTo>
                    <a:cubicBezTo>
                      <a:pt x="73" y="24"/>
                      <a:pt x="73" y="23"/>
                      <a:pt x="72" y="23"/>
                    </a:cubicBezTo>
                    <a:cubicBezTo>
                      <a:pt x="72" y="23"/>
                      <a:pt x="72" y="22"/>
                      <a:pt x="72" y="22"/>
                    </a:cubicBezTo>
                    <a:cubicBezTo>
                      <a:pt x="71" y="22"/>
                      <a:pt x="71" y="22"/>
                      <a:pt x="71" y="21"/>
                    </a:cubicBezTo>
                    <a:cubicBezTo>
                      <a:pt x="70" y="21"/>
                      <a:pt x="70" y="22"/>
                      <a:pt x="69" y="22"/>
                    </a:cubicBezTo>
                    <a:cubicBezTo>
                      <a:pt x="69" y="21"/>
                      <a:pt x="69" y="21"/>
                      <a:pt x="68" y="21"/>
                    </a:cubicBezTo>
                    <a:cubicBezTo>
                      <a:pt x="68" y="21"/>
                      <a:pt x="68" y="20"/>
                      <a:pt x="67" y="20"/>
                    </a:cubicBezTo>
                    <a:cubicBezTo>
                      <a:pt x="67" y="20"/>
                      <a:pt x="67" y="20"/>
                      <a:pt x="66" y="19"/>
                    </a:cubicBezTo>
                    <a:cubicBezTo>
                      <a:pt x="66" y="19"/>
                      <a:pt x="65" y="20"/>
                      <a:pt x="65" y="20"/>
                    </a:cubicBezTo>
                    <a:cubicBezTo>
                      <a:pt x="64" y="20"/>
                      <a:pt x="64" y="19"/>
                      <a:pt x="64" y="19"/>
                    </a:cubicBezTo>
                    <a:cubicBezTo>
                      <a:pt x="63" y="19"/>
                      <a:pt x="63" y="18"/>
                      <a:pt x="63" y="18"/>
                    </a:cubicBezTo>
                    <a:cubicBezTo>
                      <a:pt x="62" y="18"/>
                      <a:pt x="62" y="18"/>
                      <a:pt x="62" y="18"/>
                    </a:cubicBezTo>
                    <a:cubicBezTo>
                      <a:pt x="61" y="18"/>
                      <a:pt x="61" y="17"/>
                      <a:pt x="61" y="17"/>
                    </a:cubicBezTo>
                    <a:cubicBezTo>
                      <a:pt x="60" y="17"/>
                      <a:pt x="60" y="17"/>
                      <a:pt x="60" y="17"/>
                    </a:cubicBezTo>
                    <a:cubicBezTo>
                      <a:pt x="59" y="17"/>
                      <a:pt x="59" y="17"/>
                      <a:pt x="58" y="17"/>
                    </a:cubicBezTo>
                    <a:cubicBezTo>
                      <a:pt x="58" y="17"/>
                      <a:pt x="58" y="16"/>
                      <a:pt x="57" y="16"/>
                    </a:cubicBezTo>
                    <a:cubicBezTo>
                      <a:pt x="57" y="15"/>
                      <a:pt x="57" y="15"/>
                      <a:pt x="56" y="15"/>
                    </a:cubicBezTo>
                    <a:cubicBezTo>
                      <a:pt x="56" y="15"/>
                      <a:pt x="56" y="15"/>
                      <a:pt x="55" y="15"/>
                    </a:cubicBezTo>
                    <a:cubicBezTo>
                      <a:pt x="55" y="15"/>
                      <a:pt x="54" y="15"/>
                      <a:pt x="54" y="15"/>
                    </a:cubicBezTo>
                    <a:cubicBezTo>
                      <a:pt x="53" y="14"/>
                      <a:pt x="54" y="14"/>
                      <a:pt x="53" y="14"/>
                    </a:cubicBezTo>
                    <a:cubicBezTo>
                      <a:pt x="53" y="13"/>
                      <a:pt x="52" y="14"/>
                      <a:pt x="52" y="13"/>
                    </a:cubicBezTo>
                    <a:cubicBezTo>
                      <a:pt x="51" y="13"/>
                      <a:pt x="51" y="13"/>
                      <a:pt x="51" y="13"/>
                    </a:cubicBezTo>
                    <a:cubicBezTo>
                      <a:pt x="50" y="12"/>
                      <a:pt x="51" y="12"/>
                      <a:pt x="50" y="12"/>
                    </a:cubicBezTo>
                    <a:cubicBezTo>
                      <a:pt x="49" y="12"/>
                      <a:pt x="49" y="12"/>
                      <a:pt x="49" y="12"/>
                    </a:cubicBezTo>
                    <a:cubicBezTo>
                      <a:pt x="48" y="11"/>
                      <a:pt x="48" y="11"/>
                      <a:pt x="48" y="11"/>
                    </a:cubicBezTo>
                    <a:cubicBezTo>
                      <a:pt x="47" y="11"/>
                      <a:pt x="47" y="11"/>
                      <a:pt x="46" y="11"/>
                    </a:cubicBezTo>
                    <a:cubicBezTo>
                      <a:pt x="46" y="11"/>
                      <a:pt x="46" y="11"/>
                      <a:pt x="45" y="11"/>
                    </a:cubicBezTo>
                    <a:cubicBezTo>
                      <a:pt x="45" y="10"/>
                      <a:pt x="45" y="10"/>
                      <a:pt x="44" y="10"/>
                    </a:cubicBezTo>
                    <a:cubicBezTo>
                      <a:pt x="44" y="10"/>
                      <a:pt x="44" y="9"/>
                      <a:pt x="43" y="9"/>
                    </a:cubicBezTo>
                    <a:cubicBezTo>
                      <a:pt x="43" y="9"/>
                      <a:pt x="43" y="10"/>
                      <a:pt x="42" y="9"/>
                    </a:cubicBezTo>
                    <a:cubicBezTo>
                      <a:pt x="41" y="9"/>
                      <a:pt x="42" y="9"/>
                      <a:pt x="41" y="8"/>
                    </a:cubicBezTo>
                    <a:cubicBezTo>
                      <a:pt x="41" y="8"/>
                      <a:pt x="41" y="8"/>
                      <a:pt x="40" y="8"/>
                    </a:cubicBezTo>
                    <a:cubicBezTo>
                      <a:pt x="39" y="8"/>
                      <a:pt x="40" y="7"/>
                      <a:pt x="39" y="7"/>
                    </a:cubicBezTo>
                    <a:cubicBezTo>
                      <a:pt x="39" y="7"/>
                      <a:pt x="39" y="7"/>
                      <a:pt x="38" y="7"/>
                    </a:cubicBezTo>
                    <a:cubicBezTo>
                      <a:pt x="37" y="7"/>
                      <a:pt x="37" y="7"/>
                      <a:pt x="37" y="7"/>
                    </a:cubicBezTo>
                    <a:cubicBezTo>
                      <a:pt x="36" y="6"/>
                      <a:pt x="36" y="7"/>
                      <a:pt x="36" y="6"/>
                    </a:cubicBezTo>
                    <a:cubicBezTo>
                      <a:pt x="35" y="6"/>
                      <a:pt x="35" y="5"/>
                      <a:pt x="35" y="5"/>
                    </a:cubicBezTo>
                    <a:cubicBezTo>
                      <a:pt x="34" y="5"/>
                      <a:pt x="34" y="5"/>
                      <a:pt x="34" y="5"/>
                    </a:cubicBezTo>
                    <a:cubicBezTo>
                      <a:pt x="33" y="4"/>
                      <a:pt x="33" y="4"/>
                      <a:pt x="33" y="4"/>
                    </a:cubicBezTo>
                    <a:cubicBezTo>
                      <a:pt x="32" y="4"/>
                      <a:pt x="32" y="5"/>
                      <a:pt x="31" y="4"/>
                    </a:cubicBezTo>
                    <a:cubicBezTo>
                      <a:pt x="31" y="4"/>
                      <a:pt x="31" y="3"/>
                      <a:pt x="31" y="3"/>
                    </a:cubicBezTo>
                    <a:cubicBezTo>
                      <a:pt x="30" y="3"/>
                      <a:pt x="30" y="3"/>
                      <a:pt x="30" y="3"/>
                    </a:cubicBezTo>
                    <a:cubicBezTo>
                      <a:pt x="29" y="2"/>
                      <a:pt x="29" y="2"/>
                      <a:pt x="29" y="2"/>
                    </a:cubicBezTo>
                    <a:cubicBezTo>
                      <a:pt x="28" y="2"/>
                      <a:pt x="28" y="2"/>
                      <a:pt x="27" y="2"/>
                    </a:cubicBezTo>
                    <a:cubicBezTo>
                      <a:pt x="27" y="2"/>
                      <a:pt x="27" y="1"/>
                      <a:pt x="27" y="1"/>
                    </a:cubicBezTo>
                    <a:cubicBezTo>
                      <a:pt x="26" y="1"/>
                      <a:pt x="26" y="1"/>
                      <a:pt x="26" y="1"/>
                    </a:cubicBezTo>
                    <a:cubicBezTo>
                      <a:pt x="25" y="0"/>
                      <a:pt x="25" y="1"/>
                      <a:pt x="25" y="1"/>
                    </a:cubicBezTo>
                    <a:cubicBezTo>
                      <a:pt x="24" y="1"/>
                      <a:pt x="24" y="1"/>
                      <a:pt x="23" y="1"/>
                    </a:cubicBezTo>
                    <a:cubicBezTo>
                      <a:pt x="23" y="1"/>
                      <a:pt x="23" y="2"/>
                      <a:pt x="23" y="2"/>
                    </a:cubicBezTo>
                    <a:cubicBezTo>
                      <a:pt x="22" y="2"/>
                      <a:pt x="22" y="2"/>
                      <a:pt x="21" y="2"/>
                    </a:cubicBezTo>
                    <a:cubicBezTo>
                      <a:pt x="21" y="2"/>
                      <a:pt x="21" y="2"/>
                      <a:pt x="20" y="3"/>
                    </a:cubicBezTo>
                    <a:cubicBezTo>
                      <a:pt x="20" y="3"/>
                      <a:pt x="20" y="4"/>
                      <a:pt x="19" y="4"/>
                    </a:cubicBezTo>
                    <a:cubicBezTo>
                      <a:pt x="19" y="4"/>
                      <a:pt x="19" y="4"/>
                      <a:pt x="18" y="4"/>
                    </a:cubicBezTo>
                    <a:cubicBezTo>
                      <a:pt x="18" y="4"/>
                      <a:pt x="18" y="5"/>
                      <a:pt x="17" y="5"/>
                    </a:cubicBezTo>
                    <a:cubicBezTo>
                      <a:pt x="17" y="6"/>
                      <a:pt x="17" y="6"/>
                      <a:pt x="16" y="6"/>
                    </a:cubicBezTo>
                    <a:cubicBezTo>
                      <a:pt x="16" y="6"/>
                      <a:pt x="15" y="6"/>
                      <a:pt x="15" y="6"/>
                    </a:cubicBezTo>
                    <a:cubicBezTo>
                      <a:pt x="14" y="6"/>
                      <a:pt x="15" y="6"/>
                      <a:pt x="14" y="7"/>
                    </a:cubicBezTo>
                    <a:cubicBezTo>
                      <a:pt x="13" y="7"/>
                      <a:pt x="14" y="7"/>
                      <a:pt x="13" y="7"/>
                    </a:cubicBezTo>
                    <a:cubicBezTo>
                      <a:pt x="13" y="8"/>
                      <a:pt x="12" y="8"/>
                      <a:pt x="12" y="8"/>
                    </a:cubicBezTo>
                    <a:cubicBezTo>
                      <a:pt x="11" y="8"/>
                      <a:pt x="12" y="9"/>
                      <a:pt x="11" y="9"/>
                    </a:cubicBezTo>
                    <a:cubicBezTo>
                      <a:pt x="11" y="9"/>
                      <a:pt x="10" y="9"/>
                      <a:pt x="10" y="9"/>
                    </a:cubicBezTo>
                    <a:cubicBezTo>
                      <a:pt x="9" y="9"/>
                      <a:pt x="9" y="9"/>
                      <a:pt x="9" y="9"/>
                    </a:cubicBezTo>
                    <a:cubicBezTo>
                      <a:pt x="8" y="10"/>
                      <a:pt x="9" y="11"/>
                      <a:pt x="8" y="11"/>
                    </a:cubicBezTo>
                    <a:cubicBezTo>
                      <a:pt x="8" y="11"/>
                      <a:pt x="7" y="10"/>
                      <a:pt x="7" y="11"/>
                    </a:cubicBezTo>
                    <a:cubicBezTo>
                      <a:pt x="6" y="11"/>
                      <a:pt x="6" y="11"/>
                      <a:pt x="6" y="12"/>
                    </a:cubicBezTo>
                    <a:cubicBezTo>
                      <a:pt x="5" y="12"/>
                      <a:pt x="5" y="11"/>
                      <a:pt x="5" y="12"/>
                    </a:cubicBezTo>
                    <a:cubicBezTo>
                      <a:pt x="4" y="12"/>
                      <a:pt x="4" y="12"/>
                      <a:pt x="4" y="13"/>
                    </a:cubicBezTo>
                    <a:cubicBezTo>
                      <a:pt x="3" y="13"/>
                      <a:pt x="3" y="13"/>
                      <a:pt x="3" y="13"/>
                    </a:cubicBezTo>
                    <a:cubicBezTo>
                      <a:pt x="2" y="14"/>
                      <a:pt x="2" y="14"/>
                      <a:pt x="2" y="14"/>
                    </a:cubicBezTo>
                  </a:path>
                </a:pathLst>
              </a:custGeom>
              <a:solidFill>
                <a:srgbClr val="954B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1" name="Freeform 416"/>
              <p:cNvSpPr>
                <a:spLocks/>
              </p:cNvSpPr>
              <p:nvPr/>
            </p:nvSpPr>
            <p:spPr bwMode="auto">
              <a:xfrm>
                <a:off x="3323" y="1656"/>
                <a:ext cx="26" cy="50"/>
              </a:xfrm>
              <a:custGeom>
                <a:avLst/>
                <a:gdLst>
                  <a:gd name="T0" fmla="*/ 2 w 18"/>
                  <a:gd name="T1" fmla="*/ 24 h 35"/>
                  <a:gd name="T2" fmla="*/ 2 w 18"/>
                  <a:gd name="T3" fmla="*/ 22 h 35"/>
                  <a:gd name="T4" fmla="*/ 2 w 18"/>
                  <a:gd name="T5" fmla="*/ 19 h 35"/>
                  <a:gd name="T6" fmla="*/ 1 w 18"/>
                  <a:gd name="T7" fmla="*/ 17 h 35"/>
                  <a:gd name="T8" fmla="*/ 1 w 18"/>
                  <a:gd name="T9" fmla="*/ 14 h 35"/>
                  <a:gd name="T10" fmla="*/ 1 w 18"/>
                  <a:gd name="T11" fmla="*/ 12 h 35"/>
                  <a:gd name="T12" fmla="*/ 1 w 18"/>
                  <a:gd name="T13" fmla="*/ 9 h 35"/>
                  <a:gd name="T14" fmla="*/ 1 w 18"/>
                  <a:gd name="T15" fmla="*/ 7 h 35"/>
                  <a:gd name="T16" fmla="*/ 1 w 18"/>
                  <a:gd name="T17" fmla="*/ 4 h 35"/>
                  <a:gd name="T18" fmla="*/ 2 w 18"/>
                  <a:gd name="T19" fmla="*/ 2 h 35"/>
                  <a:gd name="T20" fmla="*/ 3 w 18"/>
                  <a:gd name="T21" fmla="*/ 0 h 35"/>
                  <a:gd name="T22" fmla="*/ 6 w 18"/>
                  <a:gd name="T23" fmla="*/ 0 h 35"/>
                  <a:gd name="T24" fmla="*/ 8 w 18"/>
                  <a:gd name="T25" fmla="*/ 1 h 35"/>
                  <a:gd name="T26" fmla="*/ 10 w 18"/>
                  <a:gd name="T27" fmla="*/ 2 h 35"/>
                  <a:gd name="T28" fmla="*/ 12 w 18"/>
                  <a:gd name="T29" fmla="*/ 3 h 35"/>
                  <a:gd name="T30" fmla="*/ 14 w 18"/>
                  <a:gd name="T31" fmla="*/ 5 h 35"/>
                  <a:gd name="T32" fmla="*/ 16 w 18"/>
                  <a:gd name="T33" fmla="*/ 7 h 35"/>
                  <a:gd name="T34" fmla="*/ 17 w 18"/>
                  <a:gd name="T35" fmla="*/ 9 h 35"/>
                  <a:gd name="T36" fmla="*/ 18 w 18"/>
                  <a:gd name="T37" fmla="*/ 11 h 35"/>
                  <a:gd name="T38" fmla="*/ 18 w 18"/>
                  <a:gd name="T39" fmla="*/ 13 h 35"/>
                  <a:gd name="T40" fmla="*/ 17 w 18"/>
                  <a:gd name="T41" fmla="*/ 16 h 35"/>
                  <a:gd name="T42" fmla="*/ 18 w 18"/>
                  <a:gd name="T43" fmla="*/ 18 h 35"/>
                  <a:gd name="T44" fmla="*/ 17 w 18"/>
                  <a:gd name="T45" fmla="*/ 21 h 35"/>
                  <a:gd name="T46" fmla="*/ 17 w 18"/>
                  <a:gd name="T47" fmla="*/ 23 h 35"/>
                  <a:gd name="T48" fmla="*/ 17 w 18"/>
                  <a:gd name="T49" fmla="*/ 25 h 35"/>
                  <a:gd name="T50" fmla="*/ 18 w 18"/>
                  <a:gd name="T51" fmla="*/ 28 h 35"/>
                  <a:gd name="T52" fmla="*/ 17 w 18"/>
                  <a:gd name="T53" fmla="*/ 30 h 35"/>
                  <a:gd name="T54" fmla="*/ 17 w 18"/>
                  <a:gd name="T55" fmla="*/ 33 h 35"/>
                  <a:gd name="T56" fmla="*/ 17 w 18"/>
                  <a:gd name="T57" fmla="*/ 35 h 35"/>
                  <a:gd name="T58" fmla="*/ 15 w 18"/>
                  <a:gd name="T59" fmla="*/ 34 h 35"/>
                  <a:gd name="T60" fmla="*/ 13 w 18"/>
                  <a:gd name="T61" fmla="*/ 32 h 35"/>
                  <a:gd name="T62" fmla="*/ 11 w 18"/>
                  <a:gd name="T63" fmla="*/ 31 h 35"/>
                  <a:gd name="T64" fmla="*/ 9 w 18"/>
                  <a:gd name="T65" fmla="*/ 30 h 35"/>
                  <a:gd name="T66" fmla="*/ 7 w 18"/>
                  <a:gd name="T67" fmla="*/ 29 h 35"/>
                  <a:gd name="T68" fmla="*/ 5 w 18"/>
                  <a:gd name="T69" fmla="*/ 27 h 35"/>
                  <a:gd name="T70" fmla="*/ 3 w 18"/>
                  <a:gd name="T71"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5">
                    <a:moveTo>
                      <a:pt x="2" y="25"/>
                    </a:moveTo>
                    <a:cubicBezTo>
                      <a:pt x="2" y="25"/>
                      <a:pt x="2" y="25"/>
                      <a:pt x="2" y="24"/>
                    </a:cubicBezTo>
                    <a:cubicBezTo>
                      <a:pt x="2" y="24"/>
                      <a:pt x="2" y="24"/>
                      <a:pt x="2" y="23"/>
                    </a:cubicBezTo>
                    <a:cubicBezTo>
                      <a:pt x="2" y="22"/>
                      <a:pt x="2" y="22"/>
                      <a:pt x="2" y="22"/>
                    </a:cubicBezTo>
                    <a:cubicBezTo>
                      <a:pt x="2" y="21"/>
                      <a:pt x="2" y="21"/>
                      <a:pt x="2" y="20"/>
                    </a:cubicBezTo>
                    <a:cubicBezTo>
                      <a:pt x="2" y="20"/>
                      <a:pt x="2" y="20"/>
                      <a:pt x="2" y="19"/>
                    </a:cubicBezTo>
                    <a:cubicBezTo>
                      <a:pt x="1" y="19"/>
                      <a:pt x="1" y="19"/>
                      <a:pt x="1" y="18"/>
                    </a:cubicBezTo>
                    <a:cubicBezTo>
                      <a:pt x="1" y="17"/>
                      <a:pt x="1" y="17"/>
                      <a:pt x="1" y="17"/>
                    </a:cubicBezTo>
                    <a:cubicBezTo>
                      <a:pt x="1" y="16"/>
                      <a:pt x="1" y="16"/>
                      <a:pt x="1" y="15"/>
                    </a:cubicBezTo>
                    <a:cubicBezTo>
                      <a:pt x="1" y="15"/>
                      <a:pt x="1" y="15"/>
                      <a:pt x="1" y="14"/>
                    </a:cubicBezTo>
                    <a:cubicBezTo>
                      <a:pt x="1" y="14"/>
                      <a:pt x="1" y="14"/>
                      <a:pt x="1" y="13"/>
                    </a:cubicBezTo>
                    <a:cubicBezTo>
                      <a:pt x="1" y="12"/>
                      <a:pt x="1" y="12"/>
                      <a:pt x="1" y="12"/>
                    </a:cubicBezTo>
                    <a:cubicBezTo>
                      <a:pt x="1" y="11"/>
                      <a:pt x="1" y="11"/>
                      <a:pt x="1" y="10"/>
                    </a:cubicBezTo>
                    <a:cubicBezTo>
                      <a:pt x="1" y="10"/>
                      <a:pt x="1" y="10"/>
                      <a:pt x="1" y="9"/>
                    </a:cubicBezTo>
                    <a:cubicBezTo>
                      <a:pt x="1" y="9"/>
                      <a:pt x="1" y="9"/>
                      <a:pt x="0" y="8"/>
                    </a:cubicBezTo>
                    <a:cubicBezTo>
                      <a:pt x="0" y="8"/>
                      <a:pt x="0" y="8"/>
                      <a:pt x="1" y="7"/>
                    </a:cubicBezTo>
                    <a:cubicBezTo>
                      <a:pt x="1" y="7"/>
                      <a:pt x="1" y="6"/>
                      <a:pt x="1" y="6"/>
                    </a:cubicBezTo>
                    <a:cubicBezTo>
                      <a:pt x="1" y="5"/>
                      <a:pt x="1" y="5"/>
                      <a:pt x="1" y="4"/>
                    </a:cubicBezTo>
                    <a:cubicBezTo>
                      <a:pt x="1" y="4"/>
                      <a:pt x="1" y="4"/>
                      <a:pt x="1" y="3"/>
                    </a:cubicBezTo>
                    <a:cubicBezTo>
                      <a:pt x="1" y="3"/>
                      <a:pt x="2" y="2"/>
                      <a:pt x="2" y="2"/>
                    </a:cubicBezTo>
                    <a:cubicBezTo>
                      <a:pt x="2" y="2"/>
                      <a:pt x="2" y="1"/>
                      <a:pt x="2" y="1"/>
                    </a:cubicBezTo>
                    <a:cubicBezTo>
                      <a:pt x="3" y="1"/>
                      <a:pt x="3" y="0"/>
                      <a:pt x="3" y="0"/>
                    </a:cubicBezTo>
                    <a:cubicBezTo>
                      <a:pt x="4" y="0"/>
                      <a:pt x="4" y="0"/>
                      <a:pt x="5" y="0"/>
                    </a:cubicBezTo>
                    <a:cubicBezTo>
                      <a:pt x="5" y="0"/>
                      <a:pt x="5" y="0"/>
                      <a:pt x="6" y="0"/>
                    </a:cubicBezTo>
                    <a:cubicBezTo>
                      <a:pt x="6" y="0"/>
                      <a:pt x="7" y="0"/>
                      <a:pt x="7" y="0"/>
                    </a:cubicBezTo>
                    <a:cubicBezTo>
                      <a:pt x="7" y="0"/>
                      <a:pt x="8" y="0"/>
                      <a:pt x="8" y="1"/>
                    </a:cubicBezTo>
                    <a:cubicBezTo>
                      <a:pt x="9" y="1"/>
                      <a:pt x="9" y="1"/>
                      <a:pt x="9" y="1"/>
                    </a:cubicBezTo>
                    <a:cubicBezTo>
                      <a:pt x="10" y="1"/>
                      <a:pt x="10" y="1"/>
                      <a:pt x="10" y="2"/>
                    </a:cubicBezTo>
                    <a:cubicBezTo>
                      <a:pt x="11" y="2"/>
                      <a:pt x="11" y="2"/>
                      <a:pt x="11" y="2"/>
                    </a:cubicBezTo>
                    <a:cubicBezTo>
                      <a:pt x="12" y="3"/>
                      <a:pt x="12" y="3"/>
                      <a:pt x="12" y="3"/>
                    </a:cubicBezTo>
                    <a:cubicBezTo>
                      <a:pt x="13" y="3"/>
                      <a:pt x="13" y="4"/>
                      <a:pt x="14" y="4"/>
                    </a:cubicBezTo>
                    <a:cubicBezTo>
                      <a:pt x="14" y="4"/>
                      <a:pt x="14" y="5"/>
                      <a:pt x="14" y="5"/>
                    </a:cubicBezTo>
                    <a:cubicBezTo>
                      <a:pt x="15" y="5"/>
                      <a:pt x="15" y="6"/>
                      <a:pt x="15" y="6"/>
                    </a:cubicBezTo>
                    <a:cubicBezTo>
                      <a:pt x="15" y="6"/>
                      <a:pt x="16" y="6"/>
                      <a:pt x="16" y="7"/>
                    </a:cubicBezTo>
                    <a:cubicBezTo>
                      <a:pt x="16" y="7"/>
                      <a:pt x="16" y="7"/>
                      <a:pt x="17" y="8"/>
                    </a:cubicBezTo>
                    <a:cubicBezTo>
                      <a:pt x="17" y="8"/>
                      <a:pt x="17" y="8"/>
                      <a:pt x="17" y="9"/>
                    </a:cubicBezTo>
                    <a:cubicBezTo>
                      <a:pt x="17" y="9"/>
                      <a:pt x="17" y="10"/>
                      <a:pt x="17" y="10"/>
                    </a:cubicBezTo>
                    <a:cubicBezTo>
                      <a:pt x="18" y="10"/>
                      <a:pt x="18" y="11"/>
                      <a:pt x="18" y="11"/>
                    </a:cubicBezTo>
                    <a:cubicBezTo>
                      <a:pt x="18" y="12"/>
                      <a:pt x="18" y="12"/>
                      <a:pt x="18" y="12"/>
                    </a:cubicBezTo>
                    <a:cubicBezTo>
                      <a:pt x="18" y="13"/>
                      <a:pt x="18" y="13"/>
                      <a:pt x="18" y="13"/>
                    </a:cubicBezTo>
                    <a:cubicBezTo>
                      <a:pt x="18" y="14"/>
                      <a:pt x="18" y="14"/>
                      <a:pt x="18" y="15"/>
                    </a:cubicBezTo>
                    <a:cubicBezTo>
                      <a:pt x="18" y="15"/>
                      <a:pt x="18" y="15"/>
                      <a:pt x="17" y="16"/>
                    </a:cubicBezTo>
                    <a:cubicBezTo>
                      <a:pt x="17" y="16"/>
                      <a:pt x="18" y="16"/>
                      <a:pt x="18" y="17"/>
                    </a:cubicBezTo>
                    <a:cubicBezTo>
                      <a:pt x="18" y="17"/>
                      <a:pt x="18" y="17"/>
                      <a:pt x="18" y="18"/>
                    </a:cubicBezTo>
                    <a:cubicBezTo>
                      <a:pt x="18" y="19"/>
                      <a:pt x="18" y="19"/>
                      <a:pt x="18" y="19"/>
                    </a:cubicBezTo>
                    <a:cubicBezTo>
                      <a:pt x="18" y="20"/>
                      <a:pt x="17" y="20"/>
                      <a:pt x="17" y="21"/>
                    </a:cubicBezTo>
                    <a:cubicBezTo>
                      <a:pt x="17" y="21"/>
                      <a:pt x="17" y="21"/>
                      <a:pt x="17" y="22"/>
                    </a:cubicBezTo>
                    <a:cubicBezTo>
                      <a:pt x="17" y="22"/>
                      <a:pt x="17" y="22"/>
                      <a:pt x="17" y="23"/>
                    </a:cubicBezTo>
                    <a:cubicBezTo>
                      <a:pt x="17" y="24"/>
                      <a:pt x="17" y="24"/>
                      <a:pt x="17" y="24"/>
                    </a:cubicBezTo>
                    <a:cubicBezTo>
                      <a:pt x="17" y="25"/>
                      <a:pt x="17" y="25"/>
                      <a:pt x="17" y="25"/>
                    </a:cubicBezTo>
                    <a:cubicBezTo>
                      <a:pt x="17" y="26"/>
                      <a:pt x="17" y="26"/>
                      <a:pt x="17" y="27"/>
                    </a:cubicBezTo>
                    <a:cubicBezTo>
                      <a:pt x="17" y="27"/>
                      <a:pt x="18" y="27"/>
                      <a:pt x="18" y="28"/>
                    </a:cubicBezTo>
                    <a:cubicBezTo>
                      <a:pt x="18" y="29"/>
                      <a:pt x="18" y="29"/>
                      <a:pt x="18" y="29"/>
                    </a:cubicBezTo>
                    <a:cubicBezTo>
                      <a:pt x="17" y="30"/>
                      <a:pt x="17" y="30"/>
                      <a:pt x="17" y="30"/>
                    </a:cubicBezTo>
                    <a:cubicBezTo>
                      <a:pt x="17" y="31"/>
                      <a:pt x="17" y="31"/>
                      <a:pt x="17" y="32"/>
                    </a:cubicBezTo>
                    <a:cubicBezTo>
                      <a:pt x="17" y="32"/>
                      <a:pt x="17" y="32"/>
                      <a:pt x="17" y="33"/>
                    </a:cubicBezTo>
                    <a:cubicBezTo>
                      <a:pt x="17" y="33"/>
                      <a:pt x="17" y="33"/>
                      <a:pt x="17" y="34"/>
                    </a:cubicBezTo>
                    <a:cubicBezTo>
                      <a:pt x="17" y="34"/>
                      <a:pt x="18" y="35"/>
                      <a:pt x="17" y="35"/>
                    </a:cubicBezTo>
                    <a:cubicBezTo>
                      <a:pt x="17" y="35"/>
                      <a:pt x="17" y="35"/>
                      <a:pt x="16" y="34"/>
                    </a:cubicBezTo>
                    <a:cubicBezTo>
                      <a:pt x="16" y="34"/>
                      <a:pt x="16" y="34"/>
                      <a:pt x="15" y="34"/>
                    </a:cubicBezTo>
                    <a:cubicBezTo>
                      <a:pt x="15" y="33"/>
                      <a:pt x="15" y="33"/>
                      <a:pt x="14" y="33"/>
                    </a:cubicBezTo>
                    <a:cubicBezTo>
                      <a:pt x="14" y="33"/>
                      <a:pt x="14" y="33"/>
                      <a:pt x="13" y="32"/>
                    </a:cubicBezTo>
                    <a:cubicBezTo>
                      <a:pt x="13" y="32"/>
                      <a:pt x="13" y="32"/>
                      <a:pt x="12" y="32"/>
                    </a:cubicBezTo>
                    <a:cubicBezTo>
                      <a:pt x="12" y="31"/>
                      <a:pt x="12" y="31"/>
                      <a:pt x="11" y="31"/>
                    </a:cubicBezTo>
                    <a:cubicBezTo>
                      <a:pt x="10" y="31"/>
                      <a:pt x="10" y="31"/>
                      <a:pt x="10" y="30"/>
                    </a:cubicBezTo>
                    <a:cubicBezTo>
                      <a:pt x="9" y="30"/>
                      <a:pt x="9" y="30"/>
                      <a:pt x="9" y="30"/>
                    </a:cubicBezTo>
                    <a:cubicBezTo>
                      <a:pt x="8" y="29"/>
                      <a:pt x="8" y="29"/>
                      <a:pt x="8" y="29"/>
                    </a:cubicBezTo>
                    <a:cubicBezTo>
                      <a:pt x="7" y="29"/>
                      <a:pt x="7" y="29"/>
                      <a:pt x="7" y="29"/>
                    </a:cubicBezTo>
                    <a:cubicBezTo>
                      <a:pt x="6" y="28"/>
                      <a:pt x="6" y="28"/>
                      <a:pt x="6" y="28"/>
                    </a:cubicBezTo>
                    <a:cubicBezTo>
                      <a:pt x="5" y="27"/>
                      <a:pt x="5" y="28"/>
                      <a:pt x="5" y="27"/>
                    </a:cubicBezTo>
                    <a:cubicBezTo>
                      <a:pt x="4" y="27"/>
                      <a:pt x="4" y="27"/>
                      <a:pt x="4" y="27"/>
                    </a:cubicBezTo>
                    <a:cubicBezTo>
                      <a:pt x="3" y="26"/>
                      <a:pt x="3" y="26"/>
                      <a:pt x="3" y="26"/>
                    </a:cubicBezTo>
                    <a:cubicBezTo>
                      <a:pt x="2" y="26"/>
                      <a:pt x="2" y="26"/>
                      <a:pt x="2" y="25"/>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2" name="Freeform 417"/>
              <p:cNvSpPr>
                <a:spLocks/>
              </p:cNvSpPr>
              <p:nvPr/>
            </p:nvSpPr>
            <p:spPr bwMode="auto">
              <a:xfrm>
                <a:off x="3326" y="1689"/>
                <a:ext cx="23" cy="17"/>
              </a:xfrm>
              <a:custGeom>
                <a:avLst/>
                <a:gdLst>
                  <a:gd name="T0" fmla="*/ 0 w 16"/>
                  <a:gd name="T1" fmla="*/ 2 h 12"/>
                  <a:gd name="T2" fmla="*/ 1 w 16"/>
                  <a:gd name="T3" fmla="*/ 2 h 12"/>
                  <a:gd name="T4" fmla="*/ 3 w 16"/>
                  <a:gd name="T5" fmla="*/ 2 h 12"/>
                  <a:gd name="T6" fmla="*/ 4 w 16"/>
                  <a:gd name="T7" fmla="*/ 1 h 12"/>
                  <a:gd name="T8" fmla="*/ 5 w 16"/>
                  <a:gd name="T9" fmla="*/ 1 h 12"/>
                  <a:gd name="T10" fmla="*/ 6 w 16"/>
                  <a:gd name="T11" fmla="*/ 0 h 12"/>
                  <a:gd name="T12" fmla="*/ 7 w 16"/>
                  <a:gd name="T13" fmla="*/ 1 h 12"/>
                  <a:gd name="T14" fmla="*/ 8 w 16"/>
                  <a:gd name="T15" fmla="*/ 2 h 12"/>
                  <a:gd name="T16" fmla="*/ 9 w 16"/>
                  <a:gd name="T17" fmla="*/ 2 h 12"/>
                  <a:gd name="T18" fmla="*/ 10 w 16"/>
                  <a:gd name="T19" fmla="*/ 3 h 12"/>
                  <a:gd name="T20" fmla="*/ 11 w 16"/>
                  <a:gd name="T21" fmla="*/ 4 h 12"/>
                  <a:gd name="T22" fmla="*/ 12 w 16"/>
                  <a:gd name="T23" fmla="*/ 4 h 12"/>
                  <a:gd name="T24" fmla="*/ 13 w 16"/>
                  <a:gd name="T25" fmla="*/ 5 h 12"/>
                  <a:gd name="T26" fmla="*/ 14 w 16"/>
                  <a:gd name="T27" fmla="*/ 5 h 12"/>
                  <a:gd name="T28" fmla="*/ 15 w 16"/>
                  <a:gd name="T29" fmla="*/ 6 h 12"/>
                  <a:gd name="T30" fmla="*/ 15 w 16"/>
                  <a:gd name="T31" fmla="*/ 7 h 12"/>
                  <a:gd name="T32" fmla="*/ 15 w 16"/>
                  <a:gd name="T33" fmla="*/ 8 h 12"/>
                  <a:gd name="T34" fmla="*/ 15 w 16"/>
                  <a:gd name="T35" fmla="*/ 9 h 12"/>
                  <a:gd name="T36" fmla="*/ 15 w 16"/>
                  <a:gd name="T37" fmla="*/ 11 h 12"/>
                  <a:gd name="T38" fmla="*/ 15 w 16"/>
                  <a:gd name="T39" fmla="*/ 12 h 12"/>
                  <a:gd name="T40" fmla="*/ 14 w 16"/>
                  <a:gd name="T41" fmla="*/ 11 h 12"/>
                  <a:gd name="T42" fmla="*/ 13 w 16"/>
                  <a:gd name="T43" fmla="*/ 10 h 12"/>
                  <a:gd name="T44" fmla="*/ 12 w 16"/>
                  <a:gd name="T45" fmla="*/ 10 h 12"/>
                  <a:gd name="T46" fmla="*/ 11 w 16"/>
                  <a:gd name="T47" fmla="*/ 9 h 12"/>
                  <a:gd name="T48" fmla="*/ 10 w 16"/>
                  <a:gd name="T49" fmla="*/ 8 h 12"/>
                  <a:gd name="T50" fmla="*/ 9 w 16"/>
                  <a:gd name="T51" fmla="*/ 8 h 12"/>
                  <a:gd name="T52" fmla="*/ 8 w 16"/>
                  <a:gd name="T53" fmla="*/ 7 h 12"/>
                  <a:gd name="T54" fmla="*/ 7 w 16"/>
                  <a:gd name="T55" fmla="*/ 7 h 12"/>
                  <a:gd name="T56" fmla="*/ 6 w 16"/>
                  <a:gd name="T57" fmla="*/ 6 h 12"/>
                  <a:gd name="T58" fmla="*/ 5 w 16"/>
                  <a:gd name="T59" fmla="*/ 5 h 12"/>
                  <a:gd name="T60" fmla="*/ 4 w 16"/>
                  <a:gd name="T61" fmla="*/ 5 h 12"/>
                  <a:gd name="T62" fmla="*/ 3 w 16"/>
                  <a:gd name="T63" fmla="*/ 4 h 12"/>
                  <a:gd name="T64" fmla="*/ 2 w 16"/>
                  <a:gd name="T65" fmla="*/ 3 h 12"/>
                  <a:gd name="T66" fmla="*/ 1 w 16"/>
                  <a:gd name="T67" fmla="*/ 3 h 12"/>
                  <a:gd name="T68" fmla="*/ 0 w 16"/>
                  <a:gd name="T6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12">
                    <a:moveTo>
                      <a:pt x="0" y="2"/>
                    </a:moveTo>
                    <a:cubicBezTo>
                      <a:pt x="0" y="2"/>
                      <a:pt x="1" y="2"/>
                      <a:pt x="1" y="2"/>
                    </a:cubicBezTo>
                    <a:cubicBezTo>
                      <a:pt x="2" y="2"/>
                      <a:pt x="2" y="2"/>
                      <a:pt x="3" y="2"/>
                    </a:cubicBezTo>
                    <a:cubicBezTo>
                      <a:pt x="3" y="1"/>
                      <a:pt x="3" y="1"/>
                      <a:pt x="4" y="1"/>
                    </a:cubicBezTo>
                    <a:cubicBezTo>
                      <a:pt x="4" y="1"/>
                      <a:pt x="4" y="1"/>
                      <a:pt x="5" y="1"/>
                    </a:cubicBezTo>
                    <a:cubicBezTo>
                      <a:pt x="5" y="1"/>
                      <a:pt x="5" y="0"/>
                      <a:pt x="6" y="0"/>
                    </a:cubicBezTo>
                    <a:cubicBezTo>
                      <a:pt x="7" y="1"/>
                      <a:pt x="6" y="1"/>
                      <a:pt x="7" y="1"/>
                    </a:cubicBezTo>
                    <a:cubicBezTo>
                      <a:pt x="8" y="1"/>
                      <a:pt x="8" y="1"/>
                      <a:pt x="8" y="2"/>
                    </a:cubicBezTo>
                    <a:cubicBezTo>
                      <a:pt x="9" y="2"/>
                      <a:pt x="9" y="2"/>
                      <a:pt x="9" y="2"/>
                    </a:cubicBezTo>
                    <a:cubicBezTo>
                      <a:pt x="10" y="3"/>
                      <a:pt x="10" y="3"/>
                      <a:pt x="10" y="3"/>
                    </a:cubicBezTo>
                    <a:cubicBezTo>
                      <a:pt x="11" y="3"/>
                      <a:pt x="11" y="3"/>
                      <a:pt x="11" y="4"/>
                    </a:cubicBezTo>
                    <a:cubicBezTo>
                      <a:pt x="12" y="4"/>
                      <a:pt x="12" y="4"/>
                      <a:pt x="12" y="4"/>
                    </a:cubicBezTo>
                    <a:cubicBezTo>
                      <a:pt x="13" y="4"/>
                      <a:pt x="13" y="4"/>
                      <a:pt x="13" y="5"/>
                    </a:cubicBezTo>
                    <a:cubicBezTo>
                      <a:pt x="14" y="5"/>
                      <a:pt x="14" y="5"/>
                      <a:pt x="14" y="5"/>
                    </a:cubicBezTo>
                    <a:cubicBezTo>
                      <a:pt x="15" y="5"/>
                      <a:pt x="15" y="5"/>
                      <a:pt x="15" y="6"/>
                    </a:cubicBezTo>
                    <a:cubicBezTo>
                      <a:pt x="16" y="6"/>
                      <a:pt x="15" y="6"/>
                      <a:pt x="15" y="7"/>
                    </a:cubicBezTo>
                    <a:cubicBezTo>
                      <a:pt x="15" y="8"/>
                      <a:pt x="15" y="8"/>
                      <a:pt x="15" y="8"/>
                    </a:cubicBezTo>
                    <a:cubicBezTo>
                      <a:pt x="15" y="9"/>
                      <a:pt x="15" y="9"/>
                      <a:pt x="15" y="9"/>
                    </a:cubicBezTo>
                    <a:cubicBezTo>
                      <a:pt x="15" y="10"/>
                      <a:pt x="15" y="10"/>
                      <a:pt x="15" y="11"/>
                    </a:cubicBezTo>
                    <a:cubicBezTo>
                      <a:pt x="15" y="11"/>
                      <a:pt x="16" y="11"/>
                      <a:pt x="15" y="12"/>
                    </a:cubicBezTo>
                    <a:cubicBezTo>
                      <a:pt x="15" y="12"/>
                      <a:pt x="15" y="11"/>
                      <a:pt x="14" y="11"/>
                    </a:cubicBezTo>
                    <a:cubicBezTo>
                      <a:pt x="14" y="11"/>
                      <a:pt x="14" y="11"/>
                      <a:pt x="13" y="10"/>
                    </a:cubicBezTo>
                    <a:cubicBezTo>
                      <a:pt x="13" y="10"/>
                      <a:pt x="13" y="10"/>
                      <a:pt x="12" y="10"/>
                    </a:cubicBezTo>
                    <a:cubicBezTo>
                      <a:pt x="12" y="9"/>
                      <a:pt x="12" y="9"/>
                      <a:pt x="11" y="9"/>
                    </a:cubicBezTo>
                    <a:cubicBezTo>
                      <a:pt x="11" y="9"/>
                      <a:pt x="11" y="9"/>
                      <a:pt x="10" y="8"/>
                    </a:cubicBezTo>
                    <a:cubicBezTo>
                      <a:pt x="10" y="8"/>
                      <a:pt x="10" y="8"/>
                      <a:pt x="9" y="8"/>
                    </a:cubicBezTo>
                    <a:cubicBezTo>
                      <a:pt x="9" y="8"/>
                      <a:pt x="9" y="8"/>
                      <a:pt x="8" y="7"/>
                    </a:cubicBezTo>
                    <a:cubicBezTo>
                      <a:pt x="8" y="7"/>
                      <a:pt x="8" y="7"/>
                      <a:pt x="7" y="7"/>
                    </a:cubicBezTo>
                    <a:cubicBezTo>
                      <a:pt x="7" y="6"/>
                      <a:pt x="7" y="6"/>
                      <a:pt x="6" y="6"/>
                    </a:cubicBezTo>
                    <a:cubicBezTo>
                      <a:pt x="6" y="6"/>
                      <a:pt x="6" y="6"/>
                      <a:pt x="5" y="5"/>
                    </a:cubicBezTo>
                    <a:cubicBezTo>
                      <a:pt x="5" y="5"/>
                      <a:pt x="5" y="5"/>
                      <a:pt x="4" y="5"/>
                    </a:cubicBezTo>
                    <a:cubicBezTo>
                      <a:pt x="4" y="4"/>
                      <a:pt x="4" y="4"/>
                      <a:pt x="3" y="4"/>
                    </a:cubicBezTo>
                    <a:cubicBezTo>
                      <a:pt x="2" y="4"/>
                      <a:pt x="2" y="4"/>
                      <a:pt x="2" y="3"/>
                    </a:cubicBezTo>
                    <a:cubicBezTo>
                      <a:pt x="1" y="3"/>
                      <a:pt x="2" y="3"/>
                      <a:pt x="1" y="3"/>
                    </a:cubicBezTo>
                    <a:cubicBezTo>
                      <a:pt x="0" y="3"/>
                      <a:pt x="0" y="3"/>
                      <a:pt x="0" y="2"/>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3" name="Freeform 418"/>
              <p:cNvSpPr>
                <a:spLocks/>
              </p:cNvSpPr>
              <p:nvPr/>
            </p:nvSpPr>
            <p:spPr bwMode="auto">
              <a:xfrm>
                <a:off x="3333" y="1662"/>
                <a:ext cx="16" cy="36"/>
              </a:xfrm>
              <a:custGeom>
                <a:avLst/>
                <a:gdLst>
                  <a:gd name="T0" fmla="*/ 1 w 11"/>
                  <a:gd name="T1" fmla="*/ 19 h 25"/>
                  <a:gd name="T2" fmla="*/ 1 w 11"/>
                  <a:gd name="T3" fmla="*/ 18 h 25"/>
                  <a:gd name="T4" fmla="*/ 1 w 11"/>
                  <a:gd name="T5" fmla="*/ 17 h 25"/>
                  <a:gd name="T6" fmla="*/ 1 w 11"/>
                  <a:gd name="T7" fmla="*/ 16 h 25"/>
                  <a:gd name="T8" fmla="*/ 1 w 11"/>
                  <a:gd name="T9" fmla="*/ 14 h 25"/>
                  <a:gd name="T10" fmla="*/ 1 w 11"/>
                  <a:gd name="T11" fmla="*/ 13 h 25"/>
                  <a:gd name="T12" fmla="*/ 1 w 11"/>
                  <a:gd name="T13" fmla="*/ 12 h 25"/>
                  <a:gd name="T14" fmla="*/ 1 w 11"/>
                  <a:gd name="T15" fmla="*/ 11 h 25"/>
                  <a:gd name="T16" fmla="*/ 1 w 11"/>
                  <a:gd name="T17" fmla="*/ 9 h 25"/>
                  <a:gd name="T18" fmla="*/ 0 w 11"/>
                  <a:gd name="T19" fmla="*/ 8 h 25"/>
                  <a:gd name="T20" fmla="*/ 1 w 11"/>
                  <a:gd name="T21" fmla="*/ 7 h 25"/>
                  <a:gd name="T22" fmla="*/ 1 w 11"/>
                  <a:gd name="T23" fmla="*/ 6 h 25"/>
                  <a:gd name="T24" fmla="*/ 1 w 11"/>
                  <a:gd name="T25" fmla="*/ 5 h 25"/>
                  <a:gd name="T26" fmla="*/ 1 w 11"/>
                  <a:gd name="T27" fmla="*/ 4 h 25"/>
                  <a:gd name="T28" fmla="*/ 1 w 11"/>
                  <a:gd name="T29" fmla="*/ 2 h 25"/>
                  <a:gd name="T30" fmla="*/ 2 w 11"/>
                  <a:gd name="T31" fmla="*/ 1 h 25"/>
                  <a:gd name="T32" fmla="*/ 2 w 11"/>
                  <a:gd name="T33" fmla="*/ 1 h 25"/>
                  <a:gd name="T34" fmla="*/ 3 w 11"/>
                  <a:gd name="T35" fmla="*/ 0 h 25"/>
                  <a:gd name="T36" fmla="*/ 4 w 11"/>
                  <a:gd name="T37" fmla="*/ 0 h 25"/>
                  <a:gd name="T38" fmla="*/ 5 w 11"/>
                  <a:gd name="T39" fmla="*/ 0 h 25"/>
                  <a:gd name="T40" fmla="*/ 6 w 11"/>
                  <a:gd name="T41" fmla="*/ 0 h 25"/>
                  <a:gd name="T42" fmla="*/ 7 w 11"/>
                  <a:gd name="T43" fmla="*/ 1 h 25"/>
                  <a:gd name="T44" fmla="*/ 8 w 11"/>
                  <a:gd name="T45" fmla="*/ 2 h 25"/>
                  <a:gd name="T46" fmla="*/ 9 w 11"/>
                  <a:gd name="T47" fmla="*/ 3 h 25"/>
                  <a:gd name="T48" fmla="*/ 9 w 11"/>
                  <a:gd name="T49" fmla="*/ 4 h 25"/>
                  <a:gd name="T50" fmla="*/ 10 w 11"/>
                  <a:gd name="T51" fmla="*/ 5 h 25"/>
                  <a:gd name="T52" fmla="*/ 10 w 11"/>
                  <a:gd name="T53" fmla="*/ 6 h 25"/>
                  <a:gd name="T54" fmla="*/ 10 w 11"/>
                  <a:gd name="T55" fmla="*/ 7 h 25"/>
                  <a:gd name="T56" fmla="*/ 10 w 11"/>
                  <a:gd name="T57" fmla="*/ 8 h 25"/>
                  <a:gd name="T58" fmla="*/ 10 w 11"/>
                  <a:gd name="T59" fmla="*/ 10 h 25"/>
                  <a:gd name="T60" fmla="*/ 10 w 11"/>
                  <a:gd name="T61" fmla="*/ 11 h 25"/>
                  <a:gd name="T62" fmla="*/ 11 w 11"/>
                  <a:gd name="T63" fmla="*/ 12 h 25"/>
                  <a:gd name="T64" fmla="*/ 10 w 11"/>
                  <a:gd name="T65" fmla="*/ 13 h 25"/>
                  <a:gd name="T66" fmla="*/ 11 w 11"/>
                  <a:gd name="T67" fmla="*/ 14 h 25"/>
                  <a:gd name="T68" fmla="*/ 10 w 11"/>
                  <a:gd name="T69" fmla="*/ 15 h 25"/>
                  <a:gd name="T70" fmla="*/ 10 w 11"/>
                  <a:gd name="T71" fmla="*/ 16 h 25"/>
                  <a:gd name="T72" fmla="*/ 10 w 11"/>
                  <a:gd name="T73" fmla="*/ 18 h 25"/>
                  <a:gd name="T74" fmla="*/ 10 w 11"/>
                  <a:gd name="T75" fmla="*/ 19 h 25"/>
                  <a:gd name="T76" fmla="*/ 11 w 11"/>
                  <a:gd name="T77" fmla="*/ 20 h 25"/>
                  <a:gd name="T78" fmla="*/ 10 w 11"/>
                  <a:gd name="T79" fmla="*/ 21 h 25"/>
                  <a:gd name="T80" fmla="*/ 10 w 11"/>
                  <a:gd name="T81" fmla="*/ 23 h 25"/>
                  <a:gd name="T82" fmla="*/ 10 w 11"/>
                  <a:gd name="T83" fmla="*/ 24 h 25"/>
                  <a:gd name="T84" fmla="*/ 10 w 11"/>
                  <a:gd name="T85" fmla="*/ 25 h 25"/>
                  <a:gd name="T86" fmla="*/ 9 w 11"/>
                  <a:gd name="T87" fmla="*/ 24 h 25"/>
                  <a:gd name="T88" fmla="*/ 8 w 11"/>
                  <a:gd name="T89" fmla="*/ 24 h 25"/>
                  <a:gd name="T90" fmla="*/ 7 w 11"/>
                  <a:gd name="T91" fmla="*/ 23 h 25"/>
                  <a:gd name="T92" fmla="*/ 6 w 11"/>
                  <a:gd name="T93" fmla="*/ 22 h 25"/>
                  <a:gd name="T94" fmla="*/ 5 w 11"/>
                  <a:gd name="T95" fmla="*/ 22 h 25"/>
                  <a:gd name="T96" fmla="*/ 4 w 11"/>
                  <a:gd name="T97" fmla="*/ 21 h 25"/>
                  <a:gd name="T98" fmla="*/ 3 w 11"/>
                  <a:gd name="T99" fmla="*/ 20 h 25"/>
                  <a:gd name="T100" fmla="*/ 2 w 11"/>
                  <a:gd name="T101" fmla="*/ 20 h 25"/>
                  <a:gd name="T102" fmla="*/ 1 w 11"/>
                  <a:gd name="T103"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5">
                    <a:moveTo>
                      <a:pt x="1" y="19"/>
                    </a:moveTo>
                    <a:cubicBezTo>
                      <a:pt x="0" y="19"/>
                      <a:pt x="1" y="19"/>
                      <a:pt x="1" y="18"/>
                    </a:cubicBezTo>
                    <a:cubicBezTo>
                      <a:pt x="1" y="18"/>
                      <a:pt x="1" y="17"/>
                      <a:pt x="1" y="17"/>
                    </a:cubicBezTo>
                    <a:cubicBezTo>
                      <a:pt x="1" y="16"/>
                      <a:pt x="1" y="16"/>
                      <a:pt x="1" y="16"/>
                    </a:cubicBezTo>
                    <a:cubicBezTo>
                      <a:pt x="1" y="15"/>
                      <a:pt x="1" y="15"/>
                      <a:pt x="1" y="14"/>
                    </a:cubicBezTo>
                    <a:cubicBezTo>
                      <a:pt x="1" y="14"/>
                      <a:pt x="1" y="13"/>
                      <a:pt x="1" y="13"/>
                    </a:cubicBezTo>
                    <a:cubicBezTo>
                      <a:pt x="1" y="13"/>
                      <a:pt x="1" y="12"/>
                      <a:pt x="1" y="12"/>
                    </a:cubicBezTo>
                    <a:cubicBezTo>
                      <a:pt x="1" y="11"/>
                      <a:pt x="1" y="11"/>
                      <a:pt x="1" y="11"/>
                    </a:cubicBezTo>
                    <a:cubicBezTo>
                      <a:pt x="1" y="10"/>
                      <a:pt x="1" y="10"/>
                      <a:pt x="1" y="9"/>
                    </a:cubicBezTo>
                    <a:cubicBezTo>
                      <a:pt x="1" y="9"/>
                      <a:pt x="0" y="9"/>
                      <a:pt x="0" y="8"/>
                    </a:cubicBezTo>
                    <a:cubicBezTo>
                      <a:pt x="0" y="8"/>
                      <a:pt x="1" y="7"/>
                      <a:pt x="1" y="7"/>
                    </a:cubicBezTo>
                    <a:cubicBezTo>
                      <a:pt x="1" y="7"/>
                      <a:pt x="0" y="6"/>
                      <a:pt x="1" y="6"/>
                    </a:cubicBezTo>
                    <a:cubicBezTo>
                      <a:pt x="1" y="5"/>
                      <a:pt x="1" y="5"/>
                      <a:pt x="1" y="5"/>
                    </a:cubicBezTo>
                    <a:cubicBezTo>
                      <a:pt x="1" y="4"/>
                      <a:pt x="1" y="4"/>
                      <a:pt x="1" y="4"/>
                    </a:cubicBezTo>
                    <a:cubicBezTo>
                      <a:pt x="1" y="3"/>
                      <a:pt x="1" y="3"/>
                      <a:pt x="1" y="2"/>
                    </a:cubicBezTo>
                    <a:cubicBezTo>
                      <a:pt x="1" y="2"/>
                      <a:pt x="1" y="2"/>
                      <a:pt x="2" y="1"/>
                    </a:cubicBezTo>
                    <a:cubicBezTo>
                      <a:pt x="2" y="1"/>
                      <a:pt x="2" y="1"/>
                      <a:pt x="2" y="1"/>
                    </a:cubicBezTo>
                    <a:cubicBezTo>
                      <a:pt x="3" y="0"/>
                      <a:pt x="3" y="0"/>
                      <a:pt x="3" y="0"/>
                    </a:cubicBezTo>
                    <a:cubicBezTo>
                      <a:pt x="4" y="0"/>
                      <a:pt x="4" y="0"/>
                      <a:pt x="4" y="0"/>
                    </a:cubicBezTo>
                    <a:cubicBezTo>
                      <a:pt x="5" y="0"/>
                      <a:pt x="5" y="0"/>
                      <a:pt x="5" y="0"/>
                    </a:cubicBezTo>
                    <a:cubicBezTo>
                      <a:pt x="6" y="0"/>
                      <a:pt x="6" y="0"/>
                      <a:pt x="6" y="0"/>
                    </a:cubicBezTo>
                    <a:cubicBezTo>
                      <a:pt x="7" y="0"/>
                      <a:pt x="7" y="1"/>
                      <a:pt x="7" y="1"/>
                    </a:cubicBezTo>
                    <a:cubicBezTo>
                      <a:pt x="8" y="1"/>
                      <a:pt x="8" y="2"/>
                      <a:pt x="8" y="2"/>
                    </a:cubicBezTo>
                    <a:cubicBezTo>
                      <a:pt x="8" y="2"/>
                      <a:pt x="9" y="2"/>
                      <a:pt x="9" y="3"/>
                    </a:cubicBezTo>
                    <a:cubicBezTo>
                      <a:pt x="9" y="3"/>
                      <a:pt x="9" y="3"/>
                      <a:pt x="9" y="4"/>
                    </a:cubicBezTo>
                    <a:cubicBezTo>
                      <a:pt x="9" y="4"/>
                      <a:pt x="10" y="4"/>
                      <a:pt x="10" y="5"/>
                    </a:cubicBezTo>
                    <a:cubicBezTo>
                      <a:pt x="10" y="5"/>
                      <a:pt x="10" y="5"/>
                      <a:pt x="10" y="6"/>
                    </a:cubicBezTo>
                    <a:cubicBezTo>
                      <a:pt x="10" y="6"/>
                      <a:pt x="10" y="7"/>
                      <a:pt x="10" y="7"/>
                    </a:cubicBezTo>
                    <a:cubicBezTo>
                      <a:pt x="10" y="7"/>
                      <a:pt x="10" y="8"/>
                      <a:pt x="10" y="8"/>
                    </a:cubicBezTo>
                    <a:cubicBezTo>
                      <a:pt x="10" y="9"/>
                      <a:pt x="10" y="9"/>
                      <a:pt x="10" y="10"/>
                    </a:cubicBezTo>
                    <a:cubicBezTo>
                      <a:pt x="10" y="10"/>
                      <a:pt x="10" y="10"/>
                      <a:pt x="10" y="11"/>
                    </a:cubicBezTo>
                    <a:cubicBezTo>
                      <a:pt x="10" y="11"/>
                      <a:pt x="11" y="11"/>
                      <a:pt x="11" y="12"/>
                    </a:cubicBezTo>
                    <a:cubicBezTo>
                      <a:pt x="11" y="12"/>
                      <a:pt x="10" y="13"/>
                      <a:pt x="10" y="13"/>
                    </a:cubicBezTo>
                    <a:cubicBezTo>
                      <a:pt x="10" y="13"/>
                      <a:pt x="11" y="14"/>
                      <a:pt x="11" y="14"/>
                    </a:cubicBezTo>
                    <a:cubicBezTo>
                      <a:pt x="11" y="15"/>
                      <a:pt x="10" y="15"/>
                      <a:pt x="10" y="15"/>
                    </a:cubicBezTo>
                    <a:cubicBezTo>
                      <a:pt x="10" y="16"/>
                      <a:pt x="10" y="16"/>
                      <a:pt x="10" y="16"/>
                    </a:cubicBezTo>
                    <a:cubicBezTo>
                      <a:pt x="10" y="17"/>
                      <a:pt x="10" y="17"/>
                      <a:pt x="10" y="18"/>
                    </a:cubicBezTo>
                    <a:cubicBezTo>
                      <a:pt x="10" y="18"/>
                      <a:pt x="10" y="18"/>
                      <a:pt x="10" y="19"/>
                    </a:cubicBezTo>
                    <a:cubicBezTo>
                      <a:pt x="10" y="20"/>
                      <a:pt x="11" y="20"/>
                      <a:pt x="11" y="20"/>
                    </a:cubicBezTo>
                    <a:cubicBezTo>
                      <a:pt x="10" y="21"/>
                      <a:pt x="10" y="21"/>
                      <a:pt x="10" y="21"/>
                    </a:cubicBezTo>
                    <a:cubicBezTo>
                      <a:pt x="10" y="22"/>
                      <a:pt x="10" y="22"/>
                      <a:pt x="10" y="23"/>
                    </a:cubicBezTo>
                    <a:cubicBezTo>
                      <a:pt x="10" y="23"/>
                      <a:pt x="10" y="23"/>
                      <a:pt x="10" y="24"/>
                    </a:cubicBezTo>
                    <a:cubicBezTo>
                      <a:pt x="10" y="24"/>
                      <a:pt x="11" y="25"/>
                      <a:pt x="10" y="25"/>
                    </a:cubicBezTo>
                    <a:cubicBezTo>
                      <a:pt x="10" y="25"/>
                      <a:pt x="10" y="25"/>
                      <a:pt x="9" y="24"/>
                    </a:cubicBezTo>
                    <a:cubicBezTo>
                      <a:pt x="9" y="24"/>
                      <a:pt x="9" y="24"/>
                      <a:pt x="8" y="24"/>
                    </a:cubicBezTo>
                    <a:cubicBezTo>
                      <a:pt x="8" y="23"/>
                      <a:pt x="8" y="23"/>
                      <a:pt x="7" y="23"/>
                    </a:cubicBezTo>
                    <a:cubicBezTo>
                      <a:pt x="7" y="23"/>
                      <a:pt x="7" y="23"/>
                      <a:pt x="6" y="22"/>
                    </a:cubicBezTo>
                    <a:cubicBezTo>
                      <a:pt x="5" y="22"/>
                      <a:pt x="6" y="22"/>
                      <a:pt x="5" y="22"/>
                    </a:cubicBezTo>
                    <a:cubicBezTo>
                      <a:pt x="4" y="21"/>
                      <a:pt x="4" y="21"/>
                      <a:pt x="4" y="21"/>
                    </a:cubicBezTo>
                    <a:cubicBezTo>
                      <a:pt x="3" y="21"/>
                      <a:pt x="3" y="21"/>
                      <a:pt x="3" y="20"/>
                    </a:cubicBezTo>
                    <a:cubicBezTo>
                      <a:pt x="2" y="20"/>
                      <a:pt x="2" y="20"/>
                      <a:pt x="2" y="20"/>
                    </a:cubicBezTo>
                    <a:cubicBezTo>
                      <a:pt x="1" y="19"/>
                      <a:pt x="1" y="20"/>
                      <a:pt x="1" y="19"/>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4" name="Freeform 419"/>
              <p:cNvSpPr>
                <a:spLocks/>
              </p:cNvSpPr>
              <p:nvPr/>
            </p:nvSpPr>
            <p:spPr bwMode="auto">
              <a:xfrm>
                <a:off x="3323" y="1655"/>
                <a:ext cx="27" cy="26"/>
              </a:xfrm>
              <a:custGeom>
                <a:avLst/>
                <a:gdLst>
                  <a:gd name="T0" fmla="*/ 1 w 19"/>
                  <a:gd name="T1" fmla="*/ 8 h 18"/>
                  <a:gd name="T2" fmla="*/ 1 w 19"/>
                  <a:gd name="T3" fmla="*/ 7 h 18"/>
                  <a:gd name="T4" fmla="*/ 1 w 19"/>
                  <a:gd name="T5" fmla="*/ 6 h 18"/>
                  <a:gd name="T6" fmla="*/ 1 w 19"/>
                  <a:gd name="T7" fmla="*/ 5 h 18"/>
                  <a:gd name="T8" fmla="*/ 2 w 19"/>
                  <a:gd name="T9" fmla="*/ 4 h 18"/>
                  <a:gd name="T10" fmla="*/ 2 w 19"/>
                  <a:gd name="T11" fmla="*/ 3 h 18"/>
                  <a:gd name="T12" fmla="*/ 3 w 19"/>
                  <a:gd name="T13" fmla="*/ 2 h 18"/>
                  <a:gd name="T14" fmla="*/ 3 w 19"/>
                  <a:gd name="T15" fmla="*/ 1 h 18"/>
                  <a:gd name="T16" fmla="*/ 5 w 19"/>
                  <a:gd name="T17" fmla="*/ 0 h 18"/>
                  <a:gd name="T18" fmla="*/ 6 w 19"/>
                  <a:gd name="T19" fmla="*/ 0 h 18"/>
                  <a:gd name="T20" fmla="*/ 7 w 19"/>
                  <a:gd name="T21" fmla="*/ 0 h 18"/>
                  <a:gd name="T22" fmla="*/ 8 w 19"/>
                  <a:gd name="T23" fmla="*/ 1 h 18"/>
                  <a:gd name="T24" fmla="*/ 9 w 19"/>
                  <a:gd name="T25" fmla="*/ 1 h 18"/>
                  <a:gd name="T26" fmla="*/ 10 w 19"/>
                  <a:gd name="T27" fmla="*/ 2 h 18"/>
                  <a:gd name="T28" fmla="*/ 11 w 19"/>
                  <a:gd name="T29" fmla="*/ 3 h 18"/>
                  <a:gd name="T30" fmla="*/ 12 w 19"/>
                  <a:gd name="T31" fmla="*/ 3 h 18"/>
                  <a:gd name="T32" fmla="*/ 13 w 19"/>
                  <a:gd name="T33" fmla="*/ 4 h 18"/>
                  <a:gd name="T34" fmla="*/ 14 w 19"/>
                  <a:gd name="T35" fmla="*/ 5 h 18"/>
                  <a:gd name="T36" fmla="*/ 15 w 19"/>
                  <a:gd name="T37" fmla="*/ 6 h 18"/>
                  <a:gd name="T38" fmla="*/ 16 w 19"/>
                  <a:gd name="T39" fmla="*/ 7 h 18"/>
                  <a:gd name="T40" fmla="*/ 16 w 19"/>
                  <a:gd name="T41" fmla="*/ 7 h 18"/>
                  <a:gd name="T42" fmla="*/ 17 w 19"/>
                  <a:gd name="T43" fmla="*/ 8 h 18"/>
                  <a:gd name="T44" fmla="*/ 17 w 19"/>
                  <a:gd name="T45" fmla="*/ 10 h 18"/>
                  <a:gd name="T46" fmla="*/ 18 w 19"/>
                  <a:gd name="T47" fmla="*/ 11 h 18"/>
                  <a:gd name="T48" fmla="*/ 18 w 19"/>
                  <a:gd name="T49" fmla="*/ 12 h 18"/>
                  <a:gd name="T50" fmla="*/ 18 w 19"/>
                  <a:gd name="T51" fmla="*/ 13 h 18"/>
                  <a:gd name="T52" fmla="*/ 18 w 19"/>
                  <a:gd name="T53" fmla="*/ 15 h 18"/>
                  <a:gd name="T54" fmla="*/ 18 w 19"/>
                  <a:gd name="T55" fmla="*/ 16 h 18"/>
                  <a:gd name="T56" fmla="*/ 18 w 19"/>
                  <a:gd name="T57" fmla="*/ 17 h 18"/>
                  <a:gd name="T58" fmla="*/ 18 w 19"/>
                  <a:gd name="T59" fmla="*/ 18 h 18"/>
                  <a:gd name="T60" fmla="*/ 17 w 19"/>
                  <a:gd name="T61" fmla="*/ 18 h 18"/>
                  <a:gd name="T62" fmla="*/ 16 w 19"/>
                  <a:gd name="T63" fmla="*/ 18 h 18"/>
                  <a:gd name="T64" fmla="*/ 16 w 19"/>
                  <a:gd name="T65" fmla="*/ 16 h 18"/>
                  <a:gd name="T66" fmla="*/ 16 w 19"/>
                  <a:gd name="T67" fmla="*/ 15 h 18"/>
                  <a:gd name="T68" fmla="*/ 16 w 19"/>
                  <a:gd name="T69" fmla="*/ 14 h 18"/>
                  <a:gd name="T70" fmla="*/ 16 w 19"/>
                  <a:gd name="T71" fmla="*/ 13 h 18"/>
                  <a:gd name="T72" fmla="*/ 16 w 19"/>
                  <a:gd name="T73" fmla="*/ 12 h 18"/>
                  <a:gd name="T74" fmla="*/ 16 w 19"/>
                  <a:gd name="T75" fmla="*/ 10 h 18"/>
                  <a:gd name="T76" fmla="*/ 16 w 19"/>
                  <a:gd name="T77" fmla="*/ 9 h 18"/>
                  <a:gd name="T78" fmla="*/ 15 w 19"/>
                  <a:gd name="T79" fmla="*/ 8 h 18"/>
                  <a:gd name="T80" fmla="*/ 14 w 19"/>
                  <a:gd name="T81" fmla="*/ 7 h 18"/>
                  <a:gd name="T82" fmla="*/ 14 w 19"/>
                  <a:gd name="T83" fmla="*/ 7 h 18"/>
                  <a:gd name="T84" fmla="*/ 13 w 19"/>
                  <a:gd name="T85" fmla="*/ 6 h 18"/>
                  <a:gd name="T86" fmla="*/ 12 w 19"/>
                  <a:gd name="T87" fmla="*/ 5 h 18"/>
                  <a:gd name="T88" fmla="*/ 11 w 19"/>
                  <a:gd name="T89" fmla="*/ 5 h 18"/>
                  <a:gd name="T90" fmla="*/ 10 w 19"/>
                  <a:gd name="T91" fmla="*/ 4 h 18"/>
                  <a:gd name="T92" fmla="*/ 9 w 19"/>
                  <a:gd name="T93" fmla="*/ 4 h 18"/>
                  <a:gd name="T94" fmla="*/ 8 w 19"/>
                  <a:gd name="T95" fmla="*/ 3 h 18"/>
                  <a:gd name="T96" fmla="*/ 7 w 19"/>
                  <a:gd name="T97" fmla="*/ 3 h 18"/>
                  <a:gd name="T98" fmla="*/ 6 w 19"/>
                  <a:gd name="T99" fmla="*/ 3 h 18"/>
                  <a:gd name="T100" fmla="*/ 5 w 19"/>
                  <a:gd name="T101" fmla="*/ 4 h 18"/>
                  <a:gd name="T102" fmla="*/ 4 w 19"/>
                  <a:gd name="T103" fmla="*/ 5 h 18"/>
                  <a:gd name="T104" fmla="*/ 4 w 19"/>
                  <a:gd name="T105" fmla="*/ 6 h 18"/>
                  <a:gd name="T106" fmla="*/ 3 w 19"/>
                  <a:gd name="T107" fmla="*/ 7 h 18"/>
                  <a:gd name="T108" fmla="*/ 3 w 19"/>
                  <a:gd name="T109" fmla="*/ 8 h 18"/>
                  <a:gd name="T110" fmla="*/ 3 w 19"/>
                  <a:gd name="T111" fmla="*/ 10 h 18"/>
                  <a:gd name="T112" fmla="*/ 2 w 19"/>
                  <a:gd name="T113" fmla="*/ 9 h 18"/>
                  <a:gd name="T114" fmla="*/ 1 w 19"/>
                  <a:gd name="T11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8">
                    <a:moveTo>
                      <a:pt x="1" y="8"/>
                    </a:moveTo>
                    <a:cubicBezTo>
                      <a:pt x="0" y="8"/>
                      <a:pt x="1" y="8"/>
                      <a:pt x="1" y="7"/>
                    </a:cubicBezTo>
                    <a:cubicBezTo>
                      <a:pt x="1" y="7"/>
                      <a:pt x="1" y="6"/>
                      <a:pt x="1" y="6"/>
                    </a:cubicBezTo>
                    <a:cubicBezTo>
                      <a:pt x="1" y="6"/>
                      <a:pt x="1" y="5"/>
                      <a:pt x="1" y="5"/>
                    </a:cubicBezTo>
                    <a:cubicBezTo>
                      <a:pt x="1" y="4"/>
                      <a:pt x="2" y="4"/>
                      <a:pt x="2" y="4"/>
                    </a:cubicBezTo>
                    <a:cubicBezTo>
                      <a:pt x="2" y="3"/>
                      <a:pt x="2" y="3"/>
                      <a:pt x="2" y="3"/>
                    </a:cubicBezTo>
                    <a:cubicBezTo>
                      <a:pt x="2" y="2"/>
                      <a:pt x="2" y="2"/>
                      <a:pt x="3" y="2"/>
                    </a:cubicBezTo>
                    <a:cubicBezTo>
                      <a:pt x="3" y="1"/>
                      <a:pt x="3" y="1"/>
                      <a:pt x="3" y="1"/>
                    </a:cubicBezTo>
                    <a:cubicBezTo>
                      <a:pt x="4" y="1"/>
                      <a:pt x="4" y="0"/>
                      <a:pt x="5" y="0"/>
                    </a:cubicBezTo>
                    <a:cubicBezTo>
                      <a:pt x="5" y="0"/>
                      <a:pt x="5" y="0"/>
                      <a:pt x="6" y="0"/>
                    </a:cubicBezTo>
                    <a:cubicBezTo>
                      <a:pt x="6" y="0"/>
                      <a:pt x="6" y="0"/>
                      <a:pt x="7" y="0"/>
                    </a:cubicBezTo>
                    <a:cubicBezTo>
                      <a:pt x="7" y="1"/>
                      <a:pt x="8" y="1"/>
                      <a:pt x="8" y="1"/>
                    </a:cubicBezTo>
                    <a:cubicBezTo>
                      <a:pt x="8" y="1"/>
                      <a:pt x="9" y="1"/>
                      <a:pt x="9" y="1"/>
                    </a:cubicBezTo>
                    <a:cubicBezTo>
                      <a:pt x="10" y="2"/>
                      <a:pt x="10" y="2"/>
                      <a:pt x="10" y="2"/>
                    </a:cubicBezTo>
                    <a:cubicBezTo>
                      <a:pt x="11" y="2"/>
                      <a:pt x="11" y="2"/>
                      <a:pt x="11" y="3"/>
                    </a:cubicBezTo>
                    <a:cubicBezTo>
                      <a:pt x="12" y="3"/>
                      <a:pt x="12" y="3"/>
                      <a:pt x="12" y="3"/>
                    </a:cubicBezTo>
                    <a:cubicBezTo>
                      <a:pt x="13" y="4"/>
                      <a:pt x="13" y="4"/>
                      <a:pt x="13" y="4"/>
                    </a:cubicBezTo>
                    <a:cubicBezTo>
                      <a:pt x="14" y="4"/>
                      <a:pt x="14" y="5"/>
                      <a:pt x="14" y="5"/>
                    </a:cubicBezTo>
                    <a:cubicBezTo>
                      <a:pt x="14" y="5"/>
                      <a:pt x="15" y="5"/>
                      <a:pt x="15" y="6"/>
                    </a:cubicBezTo>
                    <a:cubicBezTo>
                      <a:pt x="15" y="6"/>
                      <a:pt x="16" y="6"/>
                      <a:pt x="16" y="7"/>
                    </a:cubicBezTo>
                    <a:cubicBezTo>
                      <a:pt x="16" y="7"/>
                      <a:pt x="16" y="7"/>
                      <a:pt x="16" y="7"/>
                    </a:cubicBezTo>
                    <a:cubicBezTo>
                      <a:pt x="17" y="8"/>
                      <a:pt x="17" y="8"/>
                      <a:pt x="17" y="8"/>
                    </a:cubicBezTo>
                    <a:cubicBezTo>
                      <a:pt x="17" y="9"/>
                      <a:pt x="17" y="9"/>
                      <a:pt x="17" y="10"/>
                    </a:cubicBezTo>
                    <a:cubicBezTo>
                      <a:pt x="18" y="10"/>
                      <a:pt x="18" y="10"/>
                      <a:pt x="18" y="11"/>
                    </a:cubicBezTo>
                    <a:cubicBezTo>
                      <a:pt x="18" y="11"/>
                      <a:pt x="18" y="12"/>
                      <a:pt x="18" y="12"/>
                    </a:cubicBezTo>
                    <a:cubicBezTo>
                      <a:pt x="18" y="12"/>
                      <a:pt x="18" y="13"/>
                      <a:pt x="18" y="13"/>
                    </a:cubicBezTo>
                    <a:cubicBezTo>
                      <a:pt x="18" y="14"/>
                      <a:pt x="18" y="14"/>
                      <a:pt x="18" y="15"/>
                    </a:cubicBezTo>
                    <a:cubicBezTo>
                      <a:pt x="18" y="15"/>
                      <a:pt x="18" y="15"/>
                      <a:pt x="18" y="16"/>
                    </a:cubicBezTo>
                    <a:cubicBezTo>
                      <a:pt x="18" y="16"/>
                      <a:pt x="18" y="17"/>
                      <a:pt x="18" y="17"/>
                    </a:cubicBezTo>
                    <a:cubicBezTo>
                      <a:pt x="18" y="18"/>
                      <a:pt x="19" y="18"/>
                      <a:pt x="18" y="18"/>
                    </a:cubicBezTo>
                    <a:cubicBezTo>
                      <a:pt x="18" y="18"/>
                      <a:pt x="18" y="18"/>
                      <a:pt x="17" y="18"/>
                    </a:cubicBezTo>
                    <a:cubicBezTo>
                      <a:pt x="17" y="18"/>
                      <a:pt x="17" y="18"/>
                      <a:pt x="16" y="18"/>
                    </a:cubicBezTo>
                    <a:cubicBezTo>
                      <a:pt x="16" y="17"/>
                      <a:pt x="16" y="17"/>
                      <a:pt x="16" y="16"/>
                    </a:cubicBezTo>
                    <a:cubicBezTo>
                      <a:pt x="16" y="16"/>
                      <a:pt x="16" y="16"/>
                      <a:pt x="16" y="15"/>
                    </a:cubicBezTo>
                    <a:cubicBezTo>
                      <a:pt x="16" y="15"/>
                      <a:pt x="16" y="14"/>
                      <a:pt x="16" y="14"/>
                    </a:cubicBezTo>
                    <a:cubicBezTo>
                      <a:pt x="16" y="14"/>
                      <a:pt x="16" y="13"/>
                      <a:pt x="16" y="13"/>
                    </a:cubicBezTo>
                    <a:cubicBezTo>
                      <a:pt x="16" y="12"/>
                      <a:pt x="16" y="12"/>
                      <a:pt x="16" y="12"/>
                    </a:cubicBezTo>
                    <a:cubicBezTo>
                      <a:pt x="16" y="11"/>
                      <a:pt x="16" y="11"/>
                      <a:pt x="16" y="10"/>
                    </a:cubicBezTo>
                    <a:cubicBezTo>
                      <a:pt x="16" y="10"/>
                      <a:pt x="16" y="10"/>
                      <a:pt x="16" y="9"/>
                    </a:cubicBezTo>
                    <a:cubicBezTo>
                      <a:pt x="15" y="9"/>
                      <a:pt x="15" y="9"/>
                      <a:pt x="15" y="8"/>
                    </a:cubicBezTo>
                    <a:cubicBezTo>
                      <a:pt x="15" y="8"/>
                      <a:pt x="15" y="8"/>
                      <a:pt x="14" y="7"/>
                    </a:cubicBezTo>
                    <a:cubicBezTo>
                      <a:pt x="14" y="7"/>
                      <a:pt x="14" y="7"/>
                      <a:pt x="14" y="7"/>
                    </a:cubicBezTo>
                    <a:cubicBezTo>
                      <a:pt x="13" y="6"/>
                      <a:pt x="13" y="6"/>
                      <a:pt x="13" y="6"/>
                    </a:cubicBezTo>
                    <a:cubicBezTo>
                      <a:pt x="12" y="6"/>
                      <a:pt x="12" y="6"/>
                      <a:pt x="12" y="5"/>
                    </a:cubicBezTo>
                    <a:cubicBezTo>
                      <a:pt x="11" y="5"/>
                      <a:pt x="11" y="5"/>
                      <a:pt x="11" y="5"/>
                    </a:cubicBezTo>
                    <a:cubicBezTo>
                      <a:pt x="10" y="5"/>
                      <a:pt x="10" y="4"/>
                      <a:pt x="10" y="4"/>
                    </a:cubicBezTo>
                    <a:cubicBezTo>
                      <a:pt x="9" y="4"/>
                      <a:pt x="9" y="4"/>
                      <a:pt x="9" y="4"/>
                    </a:cubicBezTo>
                    <a:cubicBezTo>
                      <a:pt x="8" y="3"/>
                      <a:pt x="8" y="3"/>
                      <a:pt x="8" y="3"/>
                    </a:cubicBezTo>
                    <a:cubicBezTo>
                      <a:pt x="7" y="3"/>
                      <a:pt x="7" y="3"/>
                      <a:pt x="7" y="3"/>
                    </a:cubicBezTo>
                    <a:cubicBezTo>
                      <a:pt x="6" y="3"/>
                      <a:pt x="6" y="2"/>
                      <a:pt x="6" y="3"/>
                    </a:cubicBezTo>
                    <a:cubicBezTo>
                      <a:pt x="5" y="3"/>
                      <a:pt x="5" y="3"/>
                      <a:pt x="5" y="4"/>
                    </a:cubicBezTo>
                    <a:cubicBezTo>
                      <a:pt x="5" y="4"/>
                      <a:pt x="4" y="4"/>
                      <a:pt x="4" y="5"/>
                    </a:cubicBezTo>
                    <a:cubicBezTo>
                      <a:pt x="4" y="5"/>
                      <a:pt x="4" y="6"/>
                      <a:pt x="4" y="6"/>
                    </a:cubicBezTo>
                    <a:cubicBezTo>
                      <a:pt x="4" y="7"/>
                      <a:pt x="4" y="7"/>
                      <a:pt x="3" y="7"/>
                    </a:cubicBezTo>
                    <a:cubicBezTo>
                      <a:pt x="3" y="8"/>
                      <a:pt x="3" y="8"/>
                      <a:pt x="3" y="8"/>
                    </a:cubicBezTo>
                    <a:cubicBezTo>
                      <a:pt x="3" y="9"/>
                      <a:pt x="3" y="9"/>
                      <a:pt x="3" y="10"/>
                    </a:cubicBezTo>
                    <a:cubicBezTo>
                      <a:pt x="2" y="10"/>
                      <a:pt x="2" y="9"/>
                      <a:pt x="2" y="9"/>
                    </a:cubicBezTo>
                    <a:cubicBezTo>
                      <a:pt x="1" y="9"/>
                      <a:pt x="1" y="9"/>
                      <a:pt x="1" y="8"/>
                    </a:cubicBezTo>
                    <a:close/>
                  </a:path>
                </a:pathLst>
              </a:cu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5" name="Freeform 420"/>
              <p:cNvSpPr>
                <a:spLocks/>
              </p:cNvSpPr>
              <p:nvPr/>
            </p:nvSpPr>
            <p:spPr bwMode="auto">
              <a:xfrm>
                <a:off x="3340" y="1685"/>
                <a:ext cx="19" cy="30"/>
              </a:xfrm>
              <a:custGeom>
                <a:avLst/>
                <a:gdLst>
                  <a:gd name="T0" fmla="*/ 0 w 13"/>
                  <a:gd name="T1" fmla="*/ 1 h 21"/>
                  <a:gd name="T2" fmla="*/ 0 w 13"/>
                  <a:gd name="T3" fmla="*/ 2 h 21"/>
                  <a:gd name="T4" fmla="*/ 0 w 13"/>
                  <a:gd name="T5" fmla="*/ 3 h 21"/>
                  <a:gd name="T6" fmla="*/ 0 w 13"/>
                  <a:gd name="T7" fmla="*/ 4 h 21"/>
                  <a:gd name="T8" fmla="*/ 0 w 13"/>
                  <a:gd name="T9" fmla="*/ 6 h 21"/>
                  <a:gd name="T10" fmla="*/ 0 w 13"/>
                  <a:gd name="T11" fmla="*/ 7 h 21"/>
                  <a:gd name="T12" fmla="*/ 0 w 13"/>
                  <a:gd name="T13" fmla="*/ 8 h 21"/>
                  <a:gd name="T14" fmla="*/ 0 w 13"/>
                  <a:gd name="T15" fmla="*/ 9 h 21"/>
                  <a:gd name="T16" fmla="*/ 0 w 13"/>
                  <a:gd name="T17" fmla="*/ 11 h 21"/>
                  <a:gd name="T18" fmla="*/ 0 w 13"/>
                  <a:gd name="T19" fmla="*/ 12 h 21"/>
                  <a:gd name="T20" fmla="*/ 0 w 13"/>
                  <a:gd name="T21" fmla="*/ 13 h 21"/>
                  <a:gd name="T22" fmla="*/ 0 w 13"/>
                  <a:gd name="T23" fmla="*/ 14 h 21"/>
                  <a:gd name="T24" fmla="*/ 0 w 13"/>
                  <a:gd name="T25" fmla="*/ 15 h 21"/>
                  <a:gd name="T26" fmla="*/ 0 w 13"/>
                  <a:gd name="T27" fmla="*/ 17 h 21"/>
                  <a:gd name="T28" fmla="*/ 1 w 13"/>
                  <a:gd name="T29" fmla="*/ 17 h 21"/>
                  <a:gd name="T30" fmla="*/ 2 w 13"/>
                  <a:gd name="T31" fmla="*/ 18 h 21"/>
                  <a:gd name="T32" fmla="*/ 3 w 13"/>
                  <a:gd name="T33" fmla="*/ 19 h 21"/>
                  <a:gd name="T34" fmla="*/ 4 w 13"/>
                  <a:gd name="T35" fmla="*/ 20 h 21"/>
                  <a:gd name="T36" fmla="*/ 5 w 13"/>
                  <a:gd name="T37" fmla="*/ 20 h 21"/>
                  <a:gd name="T38" fmla="*/ 6 w 13"/>
                  <a:gd name="T39" fmla="*/ 21 h 21"/>
                  <a:gd name="T40" fmla="*/ 7 w 13"/>
                  <a:gd name="T41" fmla="*/ 20 h 21"/>
                  <a:gd name="T42" fmla="*/ 8 w 13"/>
                  <a:gd name="T43" fmla="*/ 20 h 21"/>
                  <a:gd name="T44" fmla="*/ 9 w 13"/>
                  <a:gd name="T45" fmla="*/ 19 h 21"/>
                  <a:gd name="T46" fmla="*/ 10 w 13"/>
                  <a:gd name="T47" fmla="*/ 18 h 21"/>
                  <a:gd name="T48" fmla="*/ 11 w 13"/>
                  <a:gd name="T49" fmla="*/ 17 h 21"/>
                  <a:gd name="T50" fmla="*/ 11 w 13"/>
                  <a:gd name="T51" fmla="*/ 16 h 21"/>
                  <a:gd name="T52" fmla="*/ 11 w 13"/>
                  <a:gd name="T53" fmla="*/ 15 h 21"/>
                  <a:gd name="T54" fmla="*/ 11 w 13"/>
                  <a:gd name="T55" fmla="*/ 14 h 21"/>
                  <a:gd name="T56" fmla="*/ 11 w 13"/>
                  <a:gd name="T57" fmla="*/ 13 h 21"/>
                  <a:gd name="T58" fmla="*/ 12 w 13"/>
                  <a:gd name="T59" fmla="*/ 11 h 21"/>
                  <a:gd name="T60" fmla="*/ 12 w 13"/>
                  <a:gd name="T61" fmla="*/ 10 h 21"/>
                  <a:gd name="T62" fmla="*/ 12 w 13"/>
                  <a:gd name="T63" fmla="*/ 9 h 21"/>
                  <a:gd name="T64" fmla="*/ 12 w 13"/>
                  <a:gd name="T65" fmla="*/ 8 h 21"/>
                  <a:gd name="T66" fmla="*/ 12 w 13"/>
                  <a:gd name="T67" fmla="*/ 7 h 21"/>
                  <a:gd name="T68" fmla="*/ 12 w 13"/>
                  <a:gd name="T69" fmla="*/ 5 h 21"/>
                  <a:gd name="T70" fmla="*/ 12 w 13"/>
                  <a:gd name="T71" fmla="*/ 4 h 21"/>
                  <a:gd name="T72" fmla="*/ 13 w 13"/>
                  <a:gd name="T73" fmla="*/ 3 h 21"/>
                  <a:gd name="T74" fmla="*/ 13 w 13"/>
                  <a:gd name="T75" fmla="*/ 2 h 21"/>
                  <a:gd name="T76" fmla="*/ 12 w 13"/>
                  <a:gd name="T77" fmla="*/ 2 h 21"/>
                  <a:gd name="T78" fmla="*/ 10 w 13"/>
                  <a:gd name="T79" fmla="*/ 2 h 21"/>
                  <a:gd name="T80" fmla="*/ 9 w 13"/>
                  <a:gd name="T81" fmla="*/ 2 h 21"/>
                  <a:gd name="T82" fmla="*/ 8 w 13"/>
                  <a:gd name="T83" fmla="*/ 1 h 21"/>
                  <a:gd name="T84" fmla="*/ 7 w 13"/>
                  <a:gd name="T85" fmla="*/ 1 h 21"/>
                  <a:gd name="T86" fmla="*/ 6 w 13"/>
                  <a:gd name="T87" fmla="*/ 1 h 21"/>
                  <a:gd name="T88" fmla="*/ 5 w 13"/>
                  <a:gd name="T89" fmla="*/ 1 h 21"/>
                  <a:gd name="T90" fmla="*/ 3 w 13"/>
                  <a:gd name="T91" fmla="*/ 1 h 21"/>
                  <a:gd name="T92" fmla="*/ 2 w 13"/>
                  <a:gd name="T93" fmla="*/ 1 h 21"/>
                  <a:gd name="T94" fmla="*/ 1 w 13"/>
                  <a:gd name="T95" fmla="*/ 1 h 21"/>
                  <a:gd name="T96" fmla="*/ 0 w 13"/>
                  <a:gd name="T9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21">
                    <a:moveTo>
                      <a:pt x="0" y="1"/>
                    </a:moveTo>
                    <a:cubicBezTo>
                      <a:pt x="0" y="1"/>
                      <a:pt x="0" y="1"/>
                      <a:pt x="0" y="2"/>
                    </a:cubicBezTo>
                    <a:cubicBezTo>
                      <a:pt x="0" y="2"/>
                      <a:pt x="0" y="2"/>
                      <a:pt x="0" y="3"/>
                    </a:cubicBezTo>
                    <a:cubicBezTo>
                      <a:pt x="0" y="4"/>
                      <a:pt x="0" y="4"/>
                      <a:pt x="0" y="4"/>
                    </a:cubicBezTo>
                    <a:cubicBezTo>
                      <a:pt x="0" y="5"/>
                      <a:pt x="0" y="5"/>
                      <a:pt x="0" y="6"/>
                    </a:cubicBezTo>
                    <a:cubicBezTo>
                      <a:pt x="0" y="6"/>
                      <a:pt x="0" y="6"/>
                      <a:pt x="0" y="7"/>
                    </a:cubicBezTo>
                    <a:cubicBezTo>
                      <a:pt x="0" y="7"/>
                      <a:pt x="0" y="7"/>
                      <a:pt x="0" y="8"/>
                    </a:cubicBezTo>
                    <a:cubicBezTo>
                      <a:pt x="0" y="9"/>
                      <a:pt x="0" y="9"/>
                      <a:pt x="0" y="9"/>
                    </a:cubicBezTo>
                    <a:cubicBezTo>
                      <a:pt x="0" y="10"/>
                      <a:pt x="0" y="10"/>
                      <a:pt x="0" y="11"/>
                    </a:cubicBezTo>
                    <a:cubicBezTo>
                      <a:pt x="0" y="11"/>
                      <a:pt x="0" y="11"/>
                      <a:pt x="0" y="12"/>
                    </a:cubicBezTo>
                    <a:cubicBezTo>
                      <a:pt x="0" y="12"/>
                      <a:pt x="0" y="12"/>
                      <a:pt x="0" y="13"/>
                    </a:cubicBezTo>
                    <a:cubicBezTo>
                      <a:pt x="0" y="14"/>
                      <a:pt x="0" y="14"/>
                      <a:pt x="0" y="14"/>
                    </a:cubicBezTo>
                    <a:cubicBezTo>
                      <a:pt x="0" y="15"/>
                      <a:pt x="0" y="15"/>
                      <a:pt x="0" y="15"/>
                    </a:cubicBezTo>
                    <a:cubicBezTo>
                      <a:pt x="0" y="16"/>
                      <a:pt x="0" y="16"/>
                      <a:pt x="0" y="17"/>
                    </a:cubicBezTo>
                    <a:cubicBezTo>
                      <a:pt x="0" y="17"/>
                      <a:pt x="0" y="17"/>
                      <a:pt x="1" y="17"/>
                    </a:cubicBezTo>
                    <a:cubicBezTo>
                      <a:pt x="1" y="18"/>
                      <a:pt x="1" y="18"/>
                      <a:pt x="2" y="18"/>
                    </a:cubicBezTo>
                    <a:cubicBezTo>
                      <a:pt x="2" y="18"/>
                      <a:pt x="2" y="18"/>
                      <a:pt x="3" y="19"/>
                    </a:cubicBezTo>
                    <a:cubicBezTo>
                      <a:pt x="3" y="19"/>
                      <a:pt x="3" y="19"/>
                      <a:pt x="4" y="20"/>
                    </a:cubicBezTo>
                    <a:cubicBezTo>
                      <a:pt x="4" y="20"/>
                      <a:pt x="4" y="20"/>
                      <a:pt x="5" y="20"/>
                    </a:cubicBezTo>
                    <a:cubicBezTo>
                      <a:pt x="5" y="21"/>
                      <a:pt x="5" y="21"/>
                      <a:pt x="6" y="21"/>
                    </a:cubicBezTo>
                    <a:cubicBezTo>
                      <a:pt x="6" y="21"/>
                      <a:pt x="6" y="21"/>
                      <a:pt x="7" y="20"/>
                    </a:cubicBezTo>
                    <a:cubicBezTo>
                      <a:pt x="7" y="20"/>
                      <a:pt x="7" y="20"/>
                      <a:pt x="8" y="20"/>
                    </a:cubicBezTo>
                    <a:cubicBezTo>
                      <a:pt x="8" y="19"/>
                      <a:pt x="8" y="19"/>
                      <a:pt x="9" y="19"/>
                    </a:cubicBezTo>
                    <a:cubicBezTo>
                      <a:pt x="9" y="18"/>
                      <a:pt x="9" y="18"/>
                      <a:pt x="10" y="18"/>
                    </a:cubicBezTo>
                    <a:cubicBezTo>
                      <a:pt x="10" y="18"/>
                      <a:pt x="10" y="18"/>
                      <a:pt x="11" y="17"/>
                    </a:cubicBezTo>
                    <a:cubicBezTo>
                      <a:pt x="11" y="17"/>
                      <a:pt x="11" y="17"/>
                      <a:pt x="11" y="16"/>
                    </a:cubicBezTo>
                    <a:cubicBezTo>
                      <a:pt x="11" y="16"/>
                      <a:pt x="11" y="16"/>
                      <a:pt x="11" y="15"/>
                    </a:cubicBezTo>
                    <a:cubicBezTo>
                      <a:pt x="11" y="14"/>
                      <a:pt x="11" y="14"/>
                      <a:pt x="11" y="14"/>
                    </a:cubicBezTo>
                    <a:cubicBezTo>
                      <a:pt x="11" y="13"/>
                      <a:pt x="11" y="13"/>
                      <a:pt x="11" y="13"/>
                    </a:cubicBezTo>
                    <a:cubicBezTo>
                      <a:pt x="11" y="12"/>
                      <a:pt x="11" y="12"/>
                      <a:pt x="12" y="11"/>
                    </a:cubicBezTo>
                    <a:cubicBezTo>
                      <a:pt x="12" y="11"/>
                      <a:pt x="12" y="11"/>
                      <a:pt x="12" y="10"/>
                    </a:cubicBezTo>
                    <a:cubicBezTo>
                      <a:pt x="12" y="10"/>
                      <a:pt x="12" y="10"/>
                      <a:pt x="12" y="9"/>
                    </a:cubicBezTo>
                    <a:cubicBezTo>
                      <a:pt x="12" y="8"/>
                      <a:pt x="12" y="8"/>
                      <a:pt x="12" y="8"/>
                    </a:cubicBezTo>
                    <a:cubicBezTo>
                      <a:pt x="12" y="7"/>
                      <a:pt x="12" y="7"/>
                      <a:pt x="12" y="7"/>
                    </a:cubicBezTo>
                    <a:cubicBezTo>
                      <a:pt x="12" y="6"/>
                      <a:pt x="12" y="6"/>
                      <a:pt x="12" y="5"/>
                    </a:cubicBezTo>
                    <a:cubicBezTo>
                      <a:pt x="12" y="5"/>
                      <a:pt x="12" y="5"/>
                      <a:pt x="12" y="4"/>
                    </a:cubicBezTo>
                    <a:cubicBezTo>
                      <a:pt x="13" y="4"/>
                      <a:pt x="13" y="4"/>
                      <a:pt x="13" y="3"/>
                    </a:cubicBezTo>
                    <a:cubicBezTo>
                      <a:pt x="13" y="3"/>
                      <a:pt x="13" y="2"/>
                      <a:pt x="13" y="2"/>
                    </a:cubicBezTo>
                    <a:cubicBezTo>
                      <a:pt x="12" y="2"/>
                      <a:pt x="12" y="2"/>
                      <a:pt x="12" y="2"/>
                    </a:cubicBezTo>
                    <a:cubicBezTo>
                      <a:pt x="11" y="2"/>
                      <a:pt x="11" y="2"/>
                      <a:pt x="10" y="2"/>
                    </a:cubicBezTo>
                    <a:cubicBezTo>
                      <a:pt x="10" y="2"/>
                      <a:pt x="10" y="2"/>
                      <a:pt x="9" y="2"/>
                    </a:cubicBezTo>
                    <a:cubicBezTo>
                      <a:pt x="9" y="2"/>
                      <a:pt x="9" y="2"/>
                      <a:pt x="8" y="1"/>
                    </a:cubicBezTo>
                    <a:cubicBezTo>
                      <a:pt x="7" y="1"/>
                      <a:pt x="7" y="1"/>
                      <a:pt x="7" y="1"/>
                    </a:cubicBezTo>
                    <a:cubicBezTo>
                      <a:pt x="6" y="1"/>
                      <a:pt x="6" y="1"/>
                      <a:pt x="6" y="1"/>
                    </a:cubicBezTo>
                    <a:cubicBezTo>
                      <a:pt x="5" y="1"/>
                      <a:pt x="5" y="1"/>
                      <a:pt x="5" y="1"/>
                    </a:cubicBezTo>
                    <a:cubicBezTo>
                      <a:pt x="4" y="1"/>
                      <a:pt x="4" y="1"/>
                      <a:pt x="3" y="1"/>
                    </a:cubicBezTo>
                    <a:cubicBezTo>
                      <a:pt x="3" y="1"/>
                      <a:pt x="3" y="1"/>
                      <a:pt x="2" y="1"/>
                    </a:cubicBezTo>
                    <a:cubicBezTo>
                      <a:pt x="2" y="1"/>
                      <a:pt x="2" y="1"/>
                      <a:pt x="1" y="1"/>
                    </a:cubicBezTo>
                    <a:cubicBezTo>
                      <a:pt x="1" y="0"/>
                      <a:pt x="1" y="0"/>
                      <a:pt x="0" y="1"/>
                    </a:cubicBezTo>
                    <a:close/>
                  </a:path>
                </a:pathLst>
              </a:custGeom>
              <a:solidFill>
                <a:srgbClr val="954B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6" name="Freeform 421"/>
              <p:cNvSpPr>
                <a:spLocks/>
              </p:cNvSpPr>
              <p:nvPr/>
            </p:nvSpPr>
            <p:spPr bwMode="auto">
              <a:xfrm>
                <a:off x="3340" y="1682"/>
                <a:ext cx="19" cy="10"/>
              </a:xfrm>
              <a:custGeom>
                <a:avLst/>
                <a:gdLst>
                  <a:gd name="T0" fmla="*/ 5 w 13"/>
                  <a:gd name="T1" fmla="*/ 0 h 7"/>
                  <a:gd name="T2" fmla="*/ 4 w 13"/>
                  <a:gd name="T3" fmla="*/ 0 h 7"/>
                  <a:gd name="T4" fmla="*/ 3 w 13"/>
                  <a:gd name="T5" fmla="*/ 1 h 7"/>
                  <a:gd name="T6" fmla="*/ 2 w 13"/>
                  <a:gd name="T7" fmla="*/ 2 h 7"/>
                  <a:gd name="T8" fmla="*/ 1 w 13"/>
                  <a:gd name="T9" fmla="*/ 2 h 7"/>
                  <a:gd name="T10" fmla="*/ 0 w 13"/>
                  <a:gd name="T11" fmla="*/ 3 h 7"/>
                  <a:gd name="T12" fmla="*/ 1 w 13"/>
                  <a:gd name="T13" fmla="*/ 3 h 7"/>
                  <a:gd name="T14" fmla="*/ 2 w 13"/>
                  <a:gd name="T15" fmla="*/ 4 h 7"/>
                  <a:gd name="T16" fmla="*/ 3 w 13"/>
                  <a:gd name="T17" fmla="*/ 5 h 7"/>
                  <a:gd name="T18" fmla="*/ 4 w 13"/>
                  <a:gd name="T19" fmla="*/ 5 h 7"/>
                  <a:gd name="T20" fmla="*/ 5 w 13"/>
                  <a:gd name="T21" fmla="*/ 6 h 7"/>
                  <a:gd name="T22" fmla="*/ 6 w 13"/>
                  <a:gd name="T23" fmla="*/ 6 h 7"/>
                  <a:gd name="T24" fmla="*/ 7 w 13"/>
                  <a:gd name="T25" fmla="*/ 7 h 7"/>
                  <a:gd name="T26" fmla="*/ 8 w 13"/>
                  <a:gd name="T27" fmla="*/ 6 h 7"/>
                  <a:gd name="T28" fmla="*/ 9 w 13"/>
                  <a:gd name="T29" fmla="*/ 6 h 7"/>
                  <a:gd name="T30" fmla="*/ 11 w 13"/>
                  <a:gd name="T31" fmla="*/ 5 h 7"/>
                  <a:gd name="T32" fmla="*/ 12 w 13"/>
                  <a:gd name="T33" fmla="*/ 5 h 7"/>
                  <a:gd name="T34" fmla="*/ 13 w 13"/>
                  <a:gd name="T35" fmla="*/ 4 h 7"/>
                  <a:gd name="T36" fmla="*/ 12 w 13"/>
                  <a:gd name="T37" fmla="*/ 3 h 7"/>
                  <a:gd name="T38" fmla="*/ 11 w 13"/>
                  <a:gd name="T39" fmla="*/ 3 h 7"/>
                  <a:gd name="T40" fmla="*/ 10 w 13"/>
                  <a:gd name="T41" fmla="*/ 2 h 7"/>
                  <a:gd name="T42" fmla="*/ 8 w 13"/>
                  <a:gd name="T43" fmla="*/ 2 h 7"/>
                  <a:gd name="T44" fmla="*/ 7 w 13"/>
                  <a:gd name="T45" fmla="*/ 1 h 7"/>
                  <a:gd name="T46" fmla="*/ 6 w 13"/>
                  <a:gd name="T47" fmla="*/ 0 h 7"/>
                  <a:gd name="T48" fmla="*/ 5 w 13"/>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7">
                    <a:moveTo>
                      <a:pt x="5" y="0"/>
                    </a:moveTo>
                    <a:cubicBezTo>
                      <a:pt x="5" y="0"/>
                      <a:pt x="5" y="0"/>
                      <a:pt x="4" y="0"/>
                    </a:cubicBezTo>
                    <a:cubicBezTo>
                      <a:pt x="4" y="1"/>
                      <a:pt x="4" y="1"/>
                      <a:pt x="3" y="1"/>
                    </a:cubicBezTo>
                    <a:cubicBezTo>
                      <a:pt x="2" y="1"/>
                      <a:pt x="2" y="1"/>
                      <a:pt x="2" y="2"/>
                    </a:cubicBezTo>
                    <a:cubicBezTo>
                      <a:pt x="1" y="2"/>
                      <a:pt x="1" y="2"/>
                      <a:pt x="1" y="2"/>
                    </a:cubicBezTo>
                    <a:cubicBezTo>
                      <a:pt x="0" y="2"/>
                      <a:pt x="0" y="2"/>
                      <a:pt x="0" y="3"/>
                    </a:cubicBezTo>
                    <a:cubicBezTo>
                      <a:pt x="0" y="3"/>
                      <a:pt x="0" y="3"/>
                      <a:pt x="1" y="3"/>
                    </a:cubicBezTo>
                    <a:cubicBezTo>
                      <a:pt x="1" y="4"/>
                      <a:pt x="1" y="4"/>
                      <a:pt x="2" y="4"/>
                    </a:cubicBezTo>
                    <a:cubicBezTo>
                      <a:pt x="2" y="4"/>
                      <a:pt x="2" y="4"/>
                      <a:pt x="3" y="5"/>
                    </a:cubicBezTo>
                    <a:cubicBezTo>
                      <a:pt x="3" y="5"/>
                      <a:pt x="3" y="5"/>
                      <a:pt x="4" y="5"/>
                    </a:cubicBezTo>
                    <a:cubicBezTo>
                      <a:pt x="4" y="5"/>
                      <a:pt x="4" y="6"/>
                      <a:pt x="5" y="6"/>
                    </a:cubicBezTo>
                    <a:cubicBezTo>
                      <a:pt x="6" y="6"/>
                      <a:pt x="6" y="6"/>
                      <a:pt x="6" y="6"/>
                    </a:cubicBezTo>
                    <a:cubicBezTo>
                      <a:pt x="7" y="7"/>
                      <a:pt x="6" y="7"/>
                      <a:pt x="7" y="7"/>
                    </a:cubicBezTo>
                    <a:cubicBezTo>
                      <a:pt x="8" y="7"/>
                      <a:pt x="8" y="7"/>
                      <a:pt x="8" y="6"/>
                    </a:cubicBezTo>
                    <a:cubicBezTo>
                      <a:pt x="9" y="6"/>
                      <a:pt x="9" y="6"/>
                      <a:pt x="9" y="6"/>
                    </a:cubicBezTo>
                    <a:cubicBezTo>
                      <a:pt x="10" y="5"/>
                      <a:pt x="10" y="5"/>
                      <a:pt x="11" y="5"/>
                    </a:cubicBezTo>
                    <a:cubicBezTo>
                      <a:pt x="11" y="5"/>
                      <a:pt x="11" y="5"/>
                      <a:pt x="12" y="5"/>
                    </a:cubicBezTo>
                    <a:cubicBezTo>
                      <a:pt x="12" y="4"/>
                      <a:pt x="13" y="5"/>
                      <a:pt x="13" y="4"/>
                    </a:cubicBezTo>
                    <a:cubicBezTo>
                      <a:pt x="13" y="3"/>
                      <a:pt x="12" y="4"/>
                      <a:pt x="12" y="3"/>
                    </a:cubicBezTo>
                    <a:cubicBezTo>
                      <a:pt x="11" y="3"/>
                      <a:pt x="11" y="3"/>
                      <a:pt x="11" y="3"/>
                    </a:cubicBezTo>
                    <a:cubicBezTo>
                      <a:pt x="10" y="2"/>
                      <a:pt x="10" y="2"/>
                      <a:pt x="10" y="2"/>
                    </a:cubicBezTo>
                    <a:cubicBezTo>
                      <a:pt x="9" y="2"/>
                      <a:pt x="9" y="2"/>
                      <a:pt x="8" y="2"/>
                    </a:cubicBezTo>
                    <a:cubicBezTo>
                      <a:pt x="8" y="1"/>
                      <a:pt x="8" y="1"/>
                      <a:pt x="7" y="1"/>
                    </a:cubicBezTo>
                    <a:cubicBezTo>
                      <a:pt x="7" y="1"/>
                      <a:pt x="7" y="1"/>
                      <a:pt x="6" y="0"/>
                    </a:cubicBezTo>
                    <a:cubicBezTo>
                      <a:pt x="6" y="0"/>
                      <a:pt x="6" y="0"/>
                      <a:pt x="5" y="0"/>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7" name="Freeform 422"/>
              <p:cNvSpPr>
                <a:spLocks/>
              </p:cNvSpPr>
              <p:nvPr/>
            </p:nvSpPr>
            <p:spPr bwMode="auto">
              <a:xfrm>
                <a:off x="3355" y="1672"/>
                <a:ext cx="25" cy="53"/>
              </a:xfrm>
              <a:custGeom>
                <a:avLst/>
                <a:gdLst>
                  <a:gd name="T0" fmla="*/ 1 w 18"/>
                  <a:gd name="T1" fmla="*/ 26 h 37"/>
                  <a:gd name="T2" fmla="*/ 1 w 18"/>
                  <a:gd name="T3" fmla="*/ 23 h 37"/>
                  <a:gd name="T4" fmla="*/ 1 w 18"/>
                  <a:gd name="T5" fmla="*/ 21 h 37"/>
                  <a:gd name="T6" fmla="*/ 0 w 18"/>
                  <a:gd name="T7" fmla="*/ 18 h 37"/>
                  <a:gd name="T8" fmla="*/ 0 w 18"/>
                  <a:gd name="T9" fmla="*/ 16 h 37"/>
                  <a:gd name="T10" fmla="*/ 0 w 18"/>
                  <a:gd name="T11" fmla="*/ 14 h 37"/>
                  <a:gd name="T12" fmla="*/ 0 w 18"/>
                  <a:gd name="T13" fmla="*/ 11 h 37"/>
                  <a:gd name="T14" fmla="*/ 0 w 18"/>
                  <a:gd name="T15" fmla="*/ 9 h 37"/>
                  <a:gd name="T16" fmla="*/ 0 w 18"/>
                  <a:gd name="T17" fmla="*/ 7 h 37"/>
                  <a:gd name="T18" fmla="*/ 0 w 18"/>
                  <a:gd name="T19" fmla="*/ 4 h 37"/>
                  <a:gd name="T20" fmla="*/ 1 w 18"/>
                  <a:gd name="T21" fmla="*/ 2 h 37"/>
                  <a:gd name="T22" fmla="*/ 3 w 18"/>
                  <a:gd name="T23" fmla="*/ 0 h 37"/>
                  <a:gd name="T24" fmla="*/ 6 w 18"/>
                  <a:gd name="T25" fmla="*/ 0 h 37"/>
                  <a:gd name="T26" fmla="*/ 8 w 18"/>
                  <a:gd name="T27" fmla="*/ 1 h 37"/>
                  <a:gd name="T28" fmla="*/ 10 w 18"/>
                  <a:gd name="T29" fmla="*/ 2 h 37"/>
                  <a:gd name="T30" fmla="*/ 12 w 18"/>
                  <a:gd name="T31" fmla="*/ 3 h 37"/>
                  <a:gd name="T32" fmla="*/ 14 w 18"/>
                  <a:gd name="T33" fmla="*/ 5 h 37"/>
                  <a:gd name="T34" fmla="*/ 15 w 18"/>
                  <a:gd name="T35" fmla="*/ 7 h 37"/>
                  <a:gd name="T36" fmla="*/ 17 w 18"/>
                  <a:gd name="T37" fmla="*/ 9 h 37"/>
                  <a:gd name="T38" fmla="*/ 17 w 18"/>
                  <a:gd name="T39" fmla="*/ 11 h 37"/>
                  <a:gd name="T40" fmla="*/ 18 w 18"/>
                  <a:gd name="T41" fmla="*/ 13 h 37"/>
                  <a:gd name="T42" fmla="*/ 18 w 18"/>
                  <a:gd name="T43" fmla="*/ 16 h 37"/>
                  <a:gd name="T44" fmla="*/ 17 w 18"/>
                  <a:gd name="T45" fmla="*/ 18 h 37"/>
                  <a:gd name="T46" fmla="*/ 18 w 18"/>
                  <a:gd name="T47" fmla="*/ 20 h 37"/>
                  <a:gd name="T48" fmla="*/ 17 w 18"/>
                  <a:gd name="T49" fmla="*/ 23 h 37"/>
                  <a:gd name="T50" fmla="*/ 17 w 18"/>
                  <a:gd name="T51" fmla="*/ 25 h 37"/>
                  <a:gd name="T52" fmla="*/ 17 w 18"/>
                  <a:gd name="T53" fmla="*/ 28 h 37"/>
                  <a:gd name="T54" fmla="*/ 17 w 18"/>
                  <a:gd name="T55" fmla="*/ 30 h 37"/>
                  <a:gd name="T56" fmla="*/ 17 w 18"/>
                  <a:gd name="T57" fmla="*/ 32 h 37"/>
                  <a:gd name="T58" fmla="*/ 17 w 18"/>
                  <a:gd name="T59" fmla="*/ 35 h 37"/>
                  <a:gd name="T60" fmla="*/ 17 w 18"/>
                  <a:gd name="T61" fmla="*/ 37 h 37"/>
                  <a:gd name="T62" fmla="*/ 15 w 18"/>
                  <a:gd name="T63" fmla="*/ 36 h 37"/>
                  <a:gd name="T64" fmla="*/ 13 w 18"/>
                  <a:gd name="T65" fmla="*/ 34 h 37"/>
                  <a:gd name="T66" fmla="*/ 11 w 18"/>
                  <a:gd name="T67" fmla="*/ 33 h 37"/>
                  <a:gd name="T68" fmla="*/ 9 w 18"/>
                  <a:gd name="T69" fmla="*/ 32 h 37"/>
                  <a:gd name="T70" fmla="*/ 7 w 18"/>
                  <a:gd name="T71" fmla="*/ 31 h 37"/>
                  <a:gd name="T72" fmla="*/ 5 w 18"/>
                  <a:gd name="T73" fmla="*/ 29 h 37"/>
                  <a:gd name="T74" fmla="*/ 3 w 18"/>
                  <a:gd name="T75" fmla="*/ 28 h 37"/>
                  <a:gd name="T76" fmla="*/ 1 w 18"/>
                  <a:gd name="T77"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37">
                    <a:moveTo>
                      <a:pt x="1" y="27"/>
                    </a:moveTo>
                    <a:cubicBezTo>
                      <a:pt x="1" y="26"/>
                      <a:pt x="1" y="26"/>
                      <a:pt x="1" y="26"/>
                    </a:cubicBezTo>
                    <a:cubicBezTo>
                      <a:pt x="1" y="25"/>
                      <a:pt x="1" y="25"/>
                      <a:pt x="1" y="25"/>
                    </a:cubicBezTo>
                    <a:cubicBezTo>
                      <a:pt x="1" y="24"/>
                      <a:pt x="1" y="24"/>
                      <a:pt x="1" y="23"/>
                    </a:cubicBezTo>
                    <a:cubicBezTo>
                      <a:pt x="1" y="23"/>
                      <a:pt x="1" y="23"/>
                      <a:pt x="1" y="22"/>
                    </a:cubicBezTo>
                    <a:cubicBezTo>
                      <a:pt x="1" y="21"/>
                      <a:pt x="1" y="21"/>
                      <a:pt x="1" y="21"/>
                    </a:cubicBezTo>
                    <a:cubicBezTo>
                      <a:pt x="1" y="20"/>
                      <a:pt x="1" y="20"/>
                      <a:pt x="0" y="20"/>
                    </a:cubicBezTo>
                    <a:cubicBezTo>
                      <a:pt x="0" y="19"/>
                      <a:pt x="0" y="19"/>
                      <a:pt x="0" y="18"/>
                    </a:cubicBezTo>
                    <a:cubicBezTo>
                      <a:pt x="0" y="18"/>
                      <a:pt x="0" y="18"/>
                      <a:pt x="0" y="17"/>
                    </a:cubicBezTo>
                    <a:cubicBezTo>
                      <a:pt x="0" y="17"/>
                      <a:pt x="0" y="17"/>
                      <a:pt x="0" y="16"/>
                    </a:cubicBezTo>
                    <a:cubicBezTo>
                      <a:pt x="0" y="15"/>
                      <a:pt x="0" y="15"/>
                      <a:pt x="0" y="15"/>
                    </a:cubicBezTo>
                    <a:cubicBezTo>
                      <a:pt x="0" y="14"/>
                      <a:pt x="0" y="14"/>
                      <a:pt x="0" y="14"/>
                    </a:cubicBezTo>
                    <a:cubicBezTo>
                      <a:pt x="0" y="13"/>
                      <a:pt x="0" y="13"/>
                      <a:pt x="0" y="12"/>
                    </a:cubicBezTo>
                    <a:cubicBezTo>
                      <a:pt x="0" y="12"/>
                      <a:pt x="0" y="12"/>
                      <a:pt x="0" y="11"/>
                    </a:cubicBezTo>
                    <a:cubicBezTo>
                      <a:pt x="0" y="11"/>
                      <a:pt x="0" y="11"/>
                      <a:pt x="0" y="10"/>
                    </a:cubicBezTo>
                    <a:cubicBezTo>
                      <a:pt x="0" y="9"/>
                      <a:pt x="0" y="9"/>
                      <a:pt x="0" y="9"/>
                    </a:cubicBezTo>
                    <a:cubicBezTo>
                      <a:pt x="0" y="8"/>
                      <a:pt x="0" y="8"/>
                      <a:pt x="0" y="8"/>
                    </a:cubicBezTo>
                    <a:cubicBezTo>
                      <a:pt x="0" y="7"/>
                      <a:pt x="0" y="7"/>
                      <a:pt x="0" y="7"/>
                    </a:cubicBezTo>
                    <a:cubicBezTo>
                      <a:pt x="0" y="6"/>
                      <a:pt x="0" y="6"/>
                      <a:pt x="0" y="5"/>
                    </a:cubicBezTo>
                    <a:cubicBezTo>
                      <a:pt x="0" y="5"/>
                      <a:pt x="0" y="4"/>
                      <a:pt x="0" y="4"/>
                    </a:cubicBezTo>
                    <a:cubicBezTo>
                      <a:pt x="0" y="4"/>
                      <a:pt x="1" y="3"/>
                      <a:pt x="1" y="3"/>
                    </a:cubicBezTo>
                    <a:cubicBezTo>
                      <a:pt x="1" y="3"/>
                      <a:pt x="1" y="2"/>
                      <a:pt x="1" y="2"/>
                    </a:cubicBezTo>
                    <a:cubicBezTo>
                      <a:pt x="2" y="2"/>
                      <a:pt x="2" y="1"/>
                      <a:pt x="2" y="1"/>
                    </a:cubicBezTo>
                    <a:cubicBezTo>
                      <a:pt x="2" y="1"/>
                      <a:pt x="3" y="1"/>
                      <a:pt x="3" y="0"/>
                    </a:cubicBezTo>
                    <a:cubicBezTo>
                      <a:pt x="4" y="0"/>
                      <a:pt x="4" y="0"/>
                      <a:pt x="4" y="0"/>
                    </a:cubicBezTo>
                    <a:cubicBezTo>
                      <a:pt x="5" y="0"/>
                      <a:pt x="5" y="0"/>
                      <a:pt x="6" y="0"/>
                    </a:cubicBezTo>
                    <a:cubicBezTo>
                      <a:pt x="6" y="0"/>
                      <a:pt x="6" y="0"/>
                      <a:pt x="7" y="1"/>
                    </a:cubicBezTo>
                    <a:cubicBezTo>
                      <a:pt x="7" y="1"/>
                      <a:pt x="7" y="1"/>
                      <a:pt x="8" y="1"/>
                    </a:cubicBezTo>
                    <a:cubicBezTo>
                      <a:pt x="8" y="1"/>
                      <a:pt x="9" y="1"/>
                      <a:pt x="9" y="1"/>
                    </a:cubicBezTo>
                    <a:cubicBezTo>
                      <a:pt x="9" y="2"/>
                      <a:pt x="9" y="2"/>
                      <a:pt x="10" y="2"/>
                    </a:cubicBezTo>
                    <a:cubicBezTo>
                      <a:pt x="10" y="2"/>
                      <a:pt x="11" y="2"/>
                      <a:pt x="11" y="3"/>
                    </a:cubicBezTo>
                    <a:cubicBezTo>
                      <a:pt x="11" y="3"/>
                      <a:pt x="11" y="3"/>
                      <a:pt x="12" y="3"/>
                    </a:cubicBezTo>
                    <a:cubicBezTo>
                      <a:pt x="12" y="4"/>
                      <a:pt x="13" y="4"/>
                      <a:pt x="13" y="4"/>
                    </a:cubicBezTo>
                    <a:cubicBezTo>
                      <a:pt x="13" y="4"/>
                      <a:pt x="14" y="5"/>
                      <a:pt x="14" y="5"/>
                    </a:cubicBezTo>
                    <a:cubicBezTo>
                      <a:pt x="14" y="5"/>
                      <a:pt x="14" y="6"/>
                      <a:pt x="15" y="6"/>
                    </a:cubicBezTo>
                    <a:cubicBezTo>
                      <a:pt x="15" y="6"/>
                      <a:pt x="15" y="7"/>
                      <a:pt x="15" y="7"/>
                    </a:cubicBezTo>
                    <a:cubicBezTo>
                      <a:pt x="16" y="7"/>
                      <a:pt x="16" y="8"/>
                      <a:pt x="16" y="8"/>
                    </a:cubicBezTo>
                    <a:cubicBezTo>
                      <a:pt x="16" y="8"/>
                      <a:pt x="17" y="9"/>
                      <a:pt x="17" y="9"/>
                    </a:cubicBezTo>
                    <a:cubicBezTo>
                      <a:pt x="17" y="9"/>
                      <a:pt x="17" y="10"/>
                      <a:pt x="17" y="10"/>
                    </a:cubicBezTo>
                    <a:cubicBezTo>
                      <a:pt x="17" y="10"/>
                      <a:pt x="17" y="11"/>
                      <a:pt x="17" y="11"/>
                    </a:cubicBezTo>
                    <a:cubicBezTo>
                      <a:pt x="18" y="12"/>
                      <a:pt x="18" y="12"/>
                      <a:pt x="18" y="12"/>
                    </a:cubicBezTo>
                    <a:cubicBezTo>
                      <a:pt x="18" y="13"/>
                      <a:pt x="18" y="13"/>
                      <a:pt x="18" y="13"/>
                    </a:cubicBezTo>
                    <a:cubicBezTo>
                      <a:pt x="18" y="14"/>
                      <a:pt x="18" y="14"/>
                      <a:pt x="18" y="15"/>
                    </a:cubicBezTo>
                    <a:cubicBezTo>
                      <a:pt x="18" y="15"/>
                      <a:pt x="18" y="15"/>
                      <a:pt x="18" y="16"/>
                    </a:cubicBezTo>
                    <a:cubicBezTo>
                      <a:pt x="18" y="16"/>
                      <a:pt x="18" y="16"/>
                      <a:pt x="17" y="17"/>
                    </a:cubicBezTo>
                    <a:cubicBezTo>
                      <a:pt x="17" y="17"/>
                      <a:pt x="17" y="17"/>
                      <a:pt x="17" y="18"/>
                    </a:cubicBezTo>
                    <a:cubicBezTo>
                      <a:pt x="17" y="18"/>
                      <a:pt x="17" y="18"/>
                      <a:pt x="17" y="19"/>
                    </a:cubicBezTo>
                    <a:cubicBezTo>
                      <a:pt x="17" y="20"/>
                      <a:pt x="18" y="20"/>
                      <a:pt x="18" y="20"/>
                    </a:cubicBezTo>
                    <a:cubicBezTo>
                      <a:pt x="18" y="21"/>
                      <a:pt x="18" y="21"/>
                      <a:pt x="18" y="21"/>
                    </a:cubicBezTo>
                    <a:cubicBezTo>
                      <a:pt x="18" y="22"/>
                      <a:pt x="17" y="22"/>
                      <a:pt x="17" y="23"/>
                    </a:cubicBezTo>
                    <a:cubicBezTo>
                      <a:pt x="17" y="23"/>
                      <a:pt x="18" y="23"/>
                      <a:pt x="18" y="24"/>
                    </a:cubicBezTo>
                    <a:cubicBezTo>
                      <a:pt x="17" y="25"/>
                      <a:pt x="17" y="25"/>
                      <a:pt x="17" y="25"/>
                    </a:cubicBezTo>
                    <a:cubicBezTo>
                      <a:pt x="17" y="26"/>
                      <a:pt x="17" y="26"/>
                      <a:pt x="17" y="26"/>
                    </a:cubicBezTo>
                    <a:cubicBezTo>
                      <a:pt x="17" y="27"/>
                      <a:pt x="17" y="27"/>
                      <a:pt x="17" y="28"/>
                    </a:cubicBezTo>
                    <a:cubicBezTo>
                      <a:pt x="17" y="28"/>
                      <a:pt x="17" y="28"/>
                      <a:pt x="17" y="29"/>
                    </a:cubicBezTo>
                    <a:cubicBezTo>
                      <a:pt x="17" y="29"/>
                      <a:pt x="17" y="29"/>
                      <a:pt x="17" y="30"/>
                    </a:cubicBezTo>
                    <a:cubicBezTo>
                      <a:pt x="17" y="31"/>
                      <a:pt x="17" y="31"/>
                      <a:pt x="17" y="31"/>
                    </a:cubicBezTo>
                    <a:cubicBezTo>
                      <a:pt x="17" y="32"/>
                      <a:pt x="17" y="32"/>
                      <a:pt x="17" y="32"/>
                    </a:cubicBezTo>
                    <a:cubicBezTo>
                      <a:pt x="17" y="33"/>
                      <a:pt x="17" y="33"/>
                      <a:pt x="17" y="34"/>
                    </a:cubicBezTo>
                    <a:cubicBezTo>
                      <a:pt x="17" y="34"/>
                      <a:pt x="17" y="34"/>
                      <a:pt x="17" y="35"/>
                    </a:cubicBezTo>
                    <a:cubicBezTo>
                      <a:pt x="17" y="35"/>
                      <a:pt x="17" y="35"/>
                      <a:pt x="17" y="36"/>
                    </a:cubicBezTo>
                    <a:cubicBezTo>
                      <a:pt x="17" y="36"/>
                      <a:pt x="18" y="37"/>
                      <a:pt x="17" y="37"/>
                    </a:cubicBezTo>
                    <a:cubicBezTo>
                      <a:pt x="17" y="37"/>
                      <a:pt x="17" y="37"/>
                      <a:pt x="16" y="36"/>
                    </a:cubicBezTo>
                    <a:cubicBezTo>
                      <a:pt x="16" y="36"/>
                      <a:pt x="16" y="36"/>
                      <a:pt x="15" y="36"/>
                    </a:cubicBezTo>
                    <a:cubicBezTo>
                      <a:pt x="15" y="35"/>
                      <a:pt x="15" y="35"/>
                      <a:pt x="14" y="35"/>
                    </a:cubicBezTo>
                    <a:cubicBezTo>
                      <a:pt x="14" y="35"/>
                      <a:pt x="14" y="35"/>
                      <a:pt x="13" y="34"/>
                    </a:cubicBezTo>
                    <a:cubicBezTo>
                      <a:pt x="13" y="34"/>
                      <a:pt x="13" y="34"/>
                      <a:pt x="12" y="34"/>
                    </a:cubicBezTo>
                    <a:cubicBezTo>
                      <a:pt x="12" y="33"/>
                      <a:pt x="12" y="33"/>
                      <a:pt x="11" y="33"/>
                    </a:cubicBezTo>
                    <a:cubicBezTo>
                      <a:pt x="11" y="33"/>
                      <a:pt x="11" y="33"/>
                      <a:pt x="10" y="32"/>
                    </a:cubicBezTo>
                    <a:cubicBezTo>
                      <a:pt x="10" y="32"/>
                      <a:pt x="10" y="32"/>
                      <a:pt x="9" y="32"/>
                    </a:cubicBezTo>
                    <a:cubicBezTo>
                      <a:pt x="9" y="32"/>
                      <a:pt x="9" y="32"/>
                      <a:pt x="8" y="31"/>
                    </a:cubicBezTo>
                    <a:cubicBezTo>
                      <a:pt x="8" y="31"/>
                      <a:pt x="7" y="31"/>
                      <a:pt x="7" y="31"/>
                    </a:cubicBezTo>
                    <a:cubicBezTo>
                      <a:pt x="6" y="30"/>
                      <a:pt x="6" y="30"/>
                      <a:pt x="6" y="30"/>
                    </a:cubicBezTo>
                    <a:cubicBezTo>
                      <a:pt x="5" y="30"/>
                      <a:pt x="5" y="30"/>
                      <a:pt x="5" y="29"/>
                    </a:cubicBezTo>
                    <a:cubicBezTo>
                      <a:pt x="4" y="29"/>
                      <a:pt x="4" y="29"/>
                      <a:pt x="4" y="29"/>
                    </a:cubicBezTo>
                    <a:cubicBezTo>
                      <a:pt x="3" y="29"/>
                      <a:pt x="3" y="29"/>
                      <a:pt x="3" y="28"/>
                    </a:cubicBezTo>
                    <a:cubicBezTo>
                      <a:pt x="2" y="28"/>
                      <a:pt x="3" y="28"/>
                      <a:pt x="2" y="27"/>
                    </a:cubicBezTo>
                    <a:cubicBezTo>
                      <a:pt x="2" y="27"/>
                      <a:pt x="1" y="27"/>
                      <a:pt x="1" y="27"/>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8" name="Freeform 423"/>
              <p:cNvSpPr>
                <a:spLocks/>
              </p:cNvSpPr>
              <p:nvPr/>
            </p:nvSpPr>
            <p:spPr bwMode="auto">
              <a:xfrm>
                <a:off x="3356" y="1708"/>
                <a:ext cx="24" cy="17"/>
              </a:xfrm>
              <a:custGeom>
                <a:avLst/>
                <a:gdLst>
                  <a:gd name="T0" fmla="*/ 0 w 17"/>
                  <a:gd name="T1" fmla="*/ 2 h 12"/>
                  <a:gd name="T2" fmla="*/ 2 w 17"/>
                  <a:gd name="T3" fmla="*/ 2 h 12"/>
                  <a:gd name="T4" fmla="*/ 3 w 17"/>
                  <a:gd name="T5" fmla="*/ 1 h 12"/>
                  <a:gd name="T6" fmla="*/ 4 w 17"/>
                  <a:gd name="T7" fmla="*/ 1 h 12"/>
                  <a:gd name="T8" fmla="*/ 5 w 17"/>
                  <a:gd name="T9" fmla="*/ 0 h 12"/>
                  <a:gd name="T10" fmla="*/ 6 w 17"/>
                  <a:gd name="T11" fmla="*/ 0 h 12"/>
                  <a:gd name="T12" fmla="*/ 8 w 17"/>
                  <a:gd name="T13" fmla="*/ 1 h 12"/>
                  <a:gd name="T14" fmla="*/ 9 w 17"/>
                  <a:gd name="T15" fmla="*/ 1 h 12"/>
                  <a:gd name="T16" fmla="*/ 10 w 17"/>
                  <a:gd name="T17" fmla="*/ 2 h 12"/>
                  <a:gd name="T18" fmla="*/ 11 w 17"/>
                  <a:gd name="T19" fmla="*/ 2 h 12"/>
                  <a:gd name="T20" fmla="*/ 12 w 17"/>
                  <a:gd name="T21" fmla="*/ 3 h 12"/>
                  <a:gd name="T22" fmla="*/ 13 w 17"/>
                  <a:gd name="T23" fmla="*/ 4 h 12"/>
                  <a:gd name="T24" fmla="*/ 14 w 17"/>
                  <a:gd name="T25" fmla="*/ 4 h 12"/>
                  <a:gd name="T26" fmla="*/ 15 w 17"/>
                  <a:gd name="T27" fmla="*/ 5 h 12"/>
                  <a:gd name="T28" fmla="*/ 16 w 17"/>
                  <a:gd name="T29" fmla="*/ 5 h 12"/>
                  <a:gd name="T30" fmla="*/ 16 w 17"/>
                  <a:gd name="T31" fmla="*/ 7 h 12"/>
                  <a:gd name="T32" fmla="*/ 16 w 17"/>
                  <a:gd name="T33" fmla="*/ 8 h 12"/>
                  <a:gd name="T34" fmla="*/ 16 w 17"/>
                  <a:gd name="T35" fmla="*/ 9 h 12"/>
                  <a:gd name="T36" fmla="*/ 16 w 17"/>
                  <a:gd name="T37" fmla="*/ 11 h 12"/>
                  <a:gd name="T38" fmla="*/ 16 w 17"/>
                  <a:gd name="T39" fmla="*/ 12 h 12"/>
                  <a:gd name="T40" fmla="*/ 15 w 17"/>
                  <a:gd name="T41" fmla="*/ 11 h 12"/>
                  <a:gd name="T42" fmla="*/ 14 w 17"/>
                  <a:gd name="T43" fmla="*/ 10 h 12"/>
                  <a:gd name="T44" fmla="*/ 13 w 17"/>
                  <a:gd name="T45" fmla="*/ 10 h 12"/>
                  <a:gd name="T46" fmla="*/ 12 w 17"/>
                  <a:gd name="T47" fmla="*/ 9 h 12"/>
                  <a:gd name="T48" fmla="*/ 11 w 17"/>
                  <a:gd name="T49" fmla="*/ 9 h 12"/>
                  <a:gd name="T50" fmla="*/ 10 w 17"/>
                  <a:gd name="T51" fmla="*/ 8 h 12"/>
                  <a:gd name="T52" fmla="*/ 9 w 17"/>
                  <a:gd name="T53" fmla="*/ 7 h 12"/>
                  <a:gd name="T54" fmla="*/ 8 w 17"/>
                  <a:gd name="T55" fmla="*/ 7 h 12"/>
                  <a:gd name="T56" fmla="*/ 7 w 17"/>
                  <a:gd name="T57" fmla="*/ 6 h 12"/>
                  <a:gd name="T58" fmla="*/ 6 w 17"/>
                  <a:gd name="T59" fmla="*/ 5 h 12"/>
                  <a:gd name="T60" fmla="*/ 5 w 17"/>
                  <a:gd name="T61" fmla="*/ 5 h 12"/>
                  <a:gd name="T62" fmla="*/ 4 w 17"/>
                  <a:gd name="T63" fmla="*/ 4 h 12"/>
                  <a:gd name="T64" fmla="*/ 3 w 17"/>
                  <a:gd name="T65" fmla="*/ 4 h 12"/>
                  <a:gd name="T66" fmla="*/ 2 w 17"/>
                  <a:gd name="T67" fmla="*/ 3 h 12"/>
                  <a:gd name="T68" fmla="*/ 1 w 17"/>
                  <a:gd name="T69" fmla="*/ 2 h 12"/>
                  <a:gd name="T70" fmla="*/ 0 w 17"/>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12">
                    <a:moveTo>
                      <a:pt x="0" y="2"/>
                    </a:moveTo>
                    <a:cubicBezTo>
                      <a:pt x="1" y="1"/>
                      <a:pt x="1" y="2"/>
                      <a:pt x="2" y="2"/>
                    </a:cubicBezTo>
                    <a:cubicBezTo>
                      <a:pt x="2" y="1"/>
                      <a:pt x="2" y="1"/>
                      <a:pt x="3" y="1"/>
                    </a:cubicBezTo>
                    <a:cubicBezTo>
                      <a:pt x="3" y="1"/>
                      <a:pt x="3" y="1"/>
                      <a:pt x="4" y="1"/>
                    </a:cubicBezTo>
                    <a:cubicBezTo>
                      <a:pt x="5" y="0"/>
                      <a:pt x="5" y="0"/>
                      <a:pt x="5" y="0"/>
                    </a:cubicBezTo>
                    <a:cubicBezTo>
                      <a:pt x="6" y="0"/>
                      <a:pt x="6" y="0"/>
                      <a:pt x="6" y="0"/>
                    </a:cubicBezTo>
                    <a:cubicBezTo>
                      <a:pt x="7" y="0"/>
                      <a:pt x="7" y="0"/>
                      <a:pt x="8" y="1"/>
                    </a:cubicBezTo>
                    <a:cubicBezTo>
                      <a:pt x="8" y="1"/>
                      <a:pt x="8" y="1"/>
                      <a:pt x="9" y="1"/>
                    </a:cubicBezTo>
                    <a:cubicBezTo>
                      <a:pt x="9" y="2"/>
                      <a:pt x="9" y="2"/>
                      <a:pt x="10" y="2"/>
                    </a:cubicBezTo>
                    <a:cubicBezTo>
                      <a:pt x="10" y="2"/>
                      <a:pt x="10" y="2"/>
                      <a:pt x="11" y="2"/>
                    </a:cubicBezTo>
                    <a:cubicBezTo>
                      <a:pt x="12" y="3"/>
                      <a:pt x="11" y="3"/>
                      <a:pt x="12" y="3"/>
                    </a:cubicBezTo>
                    <a:cubicBezTo>
                      <a:pt x="13" y="3"/>
                      <a:pt x="13" y="3"/>
                      <a:pt x="13" y="4"/>
                    </a:cubicBezTo>
                    <a:cubicBezTo>
                      <a:pt x="14" y="4"/>
                      <a:pt x="14" y="4"/>
                      <a:pt x="14" y="4"/>
                    </a:cubicBezTo>
                    <a:cubicBezTo>
                      <a:pt x="15" y="5"/>
                      <a:pt x="15" y="5"/>
                      <a:pt x="15" y="5"/>
                    </a:cubicBezTo>
                    <a:cubicBezTo>
                      <a:pt x="16" y="5"/>
                      <a:pt x="16" y="5"/>
                      <a:pt x="16" y="5"/>
                    </a:cubicBezTo>
                    <a:cubicBezTo>
                      <a:pt x="17" y="6"/>
                      <a:pt x="16" y="6"/>
                      <a:pt x="16" y="7"/>
                    </a:cubicBezTo>
                    <a:cubicBezTo>
                      <a:pt x="16" y="7"/>
                      <a:pt x="16" y="7"/>
                      <a:pt x="16" y="8"/>
                    </a:cubicBezTo>
                    <a:cubicBezTo>
                      <a:pt x="16" y="9"/>
                      <a:pt x="16" y="9"/>
                      <a:pt x="16" y="9"/>
                    </a:cubicBezTo>
                    <a:cubicBezTo>
                      <a:pt x="16" y="10"/>
                      <a:pt x="16" y="10"/>
                      <a:pt x="16" y="11"/>
                    </a:cubicBezTo>
                    <a:cubicBezTo>
                      <a:pt x="16" y="11"/>
                      <a:pt x="17" y="11"/>
                      <a:pt x="16" y="12"/>
                    </a:cubicBezTo>
                    <a:cubicBezTo>
                      <a:pt x="16" y="12"/>
                      <a:pt x="16" y="11"/>
                      <a:pt x="15" y="11"/>
                    </a:cubicBezTo>
                    <a:cubicBezTo>
                      <a:pt x="15" y="11"/>
                      <a:pt x="15" y="11"/>
                      <a:pt x="14" y="10"/>
                    </a:cubicBezTo>
                    <a:cubicBezTo>
                      <a:pt x="14" y="10"/>
                      <a:pt x="14" y="10"/>
                      <a:pt x="13" y="10"/>
                    </a:cubicBezTo>
                    <a:cubicBezTo>
                      <a:pt x="13" y="9"/>
                      <a:pt x="13" y="10"/>
                      <a:pt x="12" y="9"/>
                    </a:cubicBezTo>
                    <a:cubicBezTo>
                      <a:pt x="12" y="9"/>
                      <a:pt x="12" y="9"/>
                      <a:pt x="11" y="9"/>
                    </a:cubicBezTo>
                    <a:cubicBezTo>
                      <a:pt x="11" y="8"/>
                      <a:pt x="11" y="8"/>
                      <a:pt x="10" y="8"/>
                    </a:cubicBezTo>
                    <a:cubicBezTo>
                      <a:pt x="10" y="8"/>
                      <a:pt x="10" y="8"/>
                      <a:pt x="9" y="7"/>
                    </a:cubicBezTo>
                    <a:cubicBezTo>
                      <a:pt x="9" y="7"/>
                      <a:pt x="9" y="7"/>
                      <a:pt x="8" y="7"/>
                    </a:cubicBezTo>
                    <a:cubicBezTo>
                      <a:pt x="8" y="6"/>
                      <a:pt x="8" y="6"/>
                      <a:pt x="7" y="6"/>
                    </a:cubicBezTo>
                    <a:cubicBezTo>
                      <a:pt x="7" y="6"/>
                      <a:pt x="7" y="6"/>
                      <a:pt x="6" y="5"/>
                    </a:cubicBezTo>
                    <a:cubicBezTo>
                      <a:pt x="6" y="5"/>
                      <a:pt x="6" y="5"/>
                      <a:pt x="5" y="5"/>
                    </a:cubicBezTo>
                    <a:cubicBezTo>
                      <a:pt x="5" y="4"/>
                      <a:pt x="5" y="5"/>
                      <a:pt x="4" y="4"/>
                    </a:cubicBezTo>
                    <a:cubicBezTo>
                      <a:pt x="4" y="4"/>
                      <a:pt x="4" y="4"/>
                      <a:pt x="3" y="4"/>
                    </a:cubicBezTo>
                    <a:cubicBezTo>
                      <a:pt x="3" y="3"/>
                      <a:pt x="3" y="3"/>
                      <a:pt x="2" y="3"/>
                    </a:cubicBezTo>
                    <a:cubicBezTo>
                      <a:pt x="2" y="3"/>
                      <a:pt x="2" y="3"/>
                      <a:pt x="1" y="2"/>
                    </a:cubicBezTo>
                    <a:cubicBezTo>
                      <a:pt x="1" y="2"/>
                      <a:pt x="0" y="2"/>
                      <a:pt x="0" y="2"/>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9" name="Freeform 424"/>
              <p:cNvSpPr>
                <a:spLocks/>
              </p:cNvSpPr>
              <p:nvPr/>
            </p:nvSpPr>
            <p:spPr bwMode="auto">
              <a:xfrm>
                <a:off x="3364" y="1678"/>
                <a:ext cx="16" cy="38"/>
              </a:xfrm>
              <a:custGeom>
                <a:avLst/>
                <a:gdLst>
                  <a:gd name="T0" fmla="*/ 0 w 11"/>
                  <a:gd name="T1" fmla="*/ 21 h 27"/>
                  <a:gd name="T2" fmla="*/ 0 w 11"/>
                  <a:gd name="T3" fmla="*/ 19 h 27"/>
                  <a:gd name="T4" fmla="*/ 0 w 11"/>
                  <a:gd name="T5" fmla="*/ 18 h 27"/>
                  <a:gd name="T6" fmla="*/ 0 w 11"/>
                  <a:gd name="T7" fmla="*/ 17 h 27"/>
                  <a:gd name="T8" fmla="*/ 0 w 11"/>
                  <a:gd name="T9" fmla="*/ 16 h 27"/>
                  <a:gd name="T10" fmla="*/ 0 w 11"/>
                  <a:gd name="T11" fmla="*/ 15 h 27"/>
                  <a:gd name="T12" fmla="*/ 0 w 11"/>
                  <a:gd name="T13" fmla="*/ 13 h 27"/>
                  <a:gd name="T14" fmla="*/ 0 w 11"/>
                  <a:gd name="T15" fmla="*/ 12 h 27"/>
                  <a:gd name="T16" fmla="*/ 0 w 11"/>
                  <a:gd name="T17" fmla="*/ 11 h 27"/>
                  <a:gd name="T18" fmla="*/ 0 w 11"/>
                  <a:gd name="T19" fmla="*/ 10 h 27"/>
                  <a:gd name="T20" fmla="*/ 0 w 11"/>
                  <a:gd name="T21" fmla="*/ 9 h 27"/>
                  <a:gd name="T22" fmla="*/ 0 w 11"/>
                  <a:gd name="T23" fmla="*/ 8 h 27"/>
                  <a:gd name="T24" fmla="*/ 0 w 11"/>
                  <a:gd name="T25" fmla="*/ 6 h 27"/>
                  <a:gd name="T26" fmla="*/ 0 w 11"/>
                  <a:gd name="T27" fmla="*/ 5 h 27"/>
                  <a:gd name="T28" fmla="*/ 0 w 11"/>
                  <a:gd name="T29" fmla="*/ 4 h 27"/>
                  <a:gd name="T30" fmla="*/ 0 w 11"/>
                  <a:gd name="T31" fmla="*/ 3 h 27"/>
                  <a:gd name="T32" fmla="*/ 1 w 11"/>
                  <a:gd name="T33" fmla="*/ 2 h 27"/>
                  <a:gd name="T34" fmla="*/ 2 w 11"/>
                  <a:gd name="T35" fmla="*/ 1 h 27"/>
                  <a:gd name="T36" fmla="*/ 3 w 11"/>
                  <a:gd name="T37" fmla="*/ 0 h 27"/>
                  <a:gd name="T38" fmla="*/ 4 w 11"/>
                  <a:gd name="T39" fmla="*/ 0 h 27"/>
                  <a:gd name="T40" fmla="*/ 5 w 11"/>
                  <a:gd name="T41" fmla="*/ 0 h 27"/>
                  <a:gd name="T42" fmla="*/ 6 w 11"/>
                  <a:gd name="T43" fmla="*/ 1 h 27"/>
                  <a:gd name="T44" fmla="*/ 7 w 11"/>
                  <a:gd name="T45" fmla="*/ 2 h 27"/>
                  <a:gd name="T46" fmla="*/ 8 w 11"/>
                  <a:gd name="T47" fmla="*/ 2 h 27"/>
                  <a:gd name="T48" fmla="*/ 9 w 11"/>
                  <a:gd name="T49" fmla="*/ 3 h 27"/>
                  <a:gd name="T50" fmla="*/ 9 w 11"/>
                  <a:gd name="T51" fmla="*/ 4 h 27"/>
                  <a:gd name="T52" fmla="*/ 10 w 11"/>
                  <a:gd name="T53" fmla="*/ 5 h 27"/>
                  <a:gd name="T54" fmla="*/ 10 w 11"/>
                  <a:gd name="T55" fmla="*/ 7 h 27"/>
                  <a:gd name="T56" fmla="*/ 10 w 11"/>
                  <a:gd name="T57" fmla="*/ 8 h 27"/>
                  <a:gd name="T58" fmla="*/ 10 w 11"/>
                  <a:gd name="T59" fmla="*/ 9 h 27"/>
                  <a:gd name="T60" fmla="*/ 10 w 11"/>
                  <a:gd name="T61" fmla="*/ 11 h 27"/>
                  <a:gd name="T62" fmla="*/ 10 w 11"/>
                  <a:gd name="T63" fmla="*/ 12 h 27"/>
                  <a:gd name="T64" fmla="*/ 10 w 11"/>
                  <a:gd name="T65" fmla="*/ 13 h 27"/>
                  <a:gd name="T66" fmla="*/ 10 w 11"/>
                  <a:gd name="T67" fmla="*/ 14 h 27"/>
                  <a:gd name="T68" fmla="*/ 10 w 11"/>
                  <a:gd name="T69" fmla="*/ 15 h 27"/>
                  <a:gd name="T70" fmla="*/ 10 w 11"/>
                  <a:gd name="T71" fmla="*/ 16 h 27"/>
                  <a:gd name="T72" fmla="*/ 10 w 11"/>
                  <a:gd name="T73" fmla="*/ 18 h 27"/>
                  <a:gd name="T74" fmla="*/ 10 w 11"/>
                  <a:gd name="T75" fmla="*/ 19 h 27"/>
                  <a:gd name="T76" fmla="*/ 10 w 11"/>
                  <a:gd name="T77" fmla="*/ 20 h 27"/>
                  <a:gd name="T78" fmla="*/ 10 w 11"/>
                  <a:gd name="T79" fmla="*/ 21 h 27"/>
                  <a:gd name="T80" fmla="*/ 10 w 11"/>
                  <a:gd name="T81" fmla="*/ 22 h 27"/>
                  <a:gd name="T82" fmla="*/ 10 w 11"/>
                  <a:gd name="T83" fmla="*/ 24 h 27"/>
                  <a:gd name="T84" fmla="*/ 10 w 11"/>
                  <a:gd name="T85" fmla="*/ 25 h 27"/>
                  <a:gd name="T86" fmla="*/ 10 w 11"/>
                  <a:gd name="T87" fmla="*/ 26 h 27"/>
                  <a:gd name="T88" fmla="*/ 10 w 11"/>
                  <a:gd name="T89" fmla="*/ 27 h 27"/>
                  <a:gd name="T90" fmla="*/ 9 w 11"/>
                  <a:gd name="T91" fmla="*/ 26 h 27"/>
                  <a:gd name="T92" fmla="*/ 8 w 11"/>
                  <a:gd name="T93" fmla="*/ 25 h 27"/>
                  <a:gd name="T94" fmla="*/ 7 w 11"/>
                  <a:gd name="T95" fmla="*/ 25 h 27"/>
                  <a:gd name="T96" fmla="*/ 6 w 11"/>
                  <a:gd name="T97" fmla="*/ 24 h 27"/>
                  <a:gd name="T98" fmla="*/ 5 w 11"/>
                  <a:gd name="T99" fmla="*/ 24 h 27"/>
                  <a:gd name="T100" fmla="*/ 4 w 11"/>
                  <a:gd name="T101" fmla="*/ 23 h 27"/>
                  <a:gd name="T102" fmla="*/ 3 w 11"/>
                  <a:gd name="T103" fmla="*/ 22 h 27"/>
                  <a:gd name="T104" fmla="*/ 2 w 11"/>
                  <a:gd name="T105" fmla="*/ 22 h 27"/>
                  <a:gd name="T106" fmla="*/ 1 w 11"/>
                  <a:gd name="T107" fmla="*/ 21 h 27"/>
                  <a:gd name="T108" fmla="*/ 0 w 11"/>
                  <a:gd name="T109"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 h="27">
                    <a:moveTo>
                      <a:pt x="0" y="21"/>
                    </a:moveTo>
                    <a:cubicBezTo>
                      <a:pt x="0" y="20"/>
                      <a:pt x="0" y="20"/>
                      <a:pt x="0" y="19"/>
                    </a:cubicBezTo>
                    <a:cubicBezTo>
                      <a:pt x="0" y="19"/>
                      <a:pt x="0" y="19"/>
                      <a:pt x="0" y="18"/>
                    </a:cubicBezTo>
                    <a:cubicBezTo>
                      <a:pt x="0" y="18"/>
                      <a:pt x="0" y="17"/>
                      <a:pt x="0" y="17"/>
                    </a:cubicBezTo>
                    <a:cubicBezTo>
                      <a:pt x="0" y="17"/>
                      <a:pt x="0" y="16"/>
                      <a:pt x="0" y="16"/>
                    </a:cubicBezTo>
                    <a:cubicBezTo>
                      <a:pt x="0" y="15"/>
                      <a:pt x="0" y="15"/>
                      <a:pt x="0" y="15"/>
                    </a:cubicBezTo>
                    <a:cubicBezTo>
                      <a:pt x="0" y="14"/>
                      <a:pt x="0" y="14"/>
                      <a:pt x="0" y="13"/>
                    </a:cubicBezTo>
                    <a:cubicBezTo>
                      <a:pt x="0" y="13"/>
                      <a:pt x="0" y="13"/>
                      <a:pt x="0" y="12"/>
                    </a:cubicBezTo>
                    <a:cubicBezTo>
                      <a:pt x="0" y="12"/>
                      <a:pt x="0" y="11"/>
                      <a:pt x="0" y="11"/>
                    </a:cubicBezTo>
                    <a:cubicBezTo>
                      <a:pt x="0" y="11"/>
                      <a:pt x="0" y="10"/>
                      <a:pt x="0" y="10"/>
                    </a:cubicBezTo>
                    <a:cubicBezTo>
                      <a:pt x="0" y="9"/>
                      <a:pt x="0" y="9"/>
                      <a:pt x="0" y="9"/>
                    </a:cubicBezTo>
                    <a:cubicBezTo>
                      <a:pt x="0" y="8"/>
                      <a:pt x="0" y="8"/>
                      <a:pt x="0" y="8"/>
                    </a:cubicBezTo>
                    <a:cubicBezTo>
                      <a:pt x="0" y="7"/>
                      <a:pt x="0" y="7"/>
                      <a:pt x="0" y="6"/>
                    </a:cubicBezTo>
                    <a:cubicBezTo>
                      <a:pt x="0" y="6"/>
                      <a:pt x="0" y="6"/>
                      <a:pt x="0" y="5"/>
                    </a:cubicBezTo>
                    <a:cubicBezTo>
                      <a:pt x="0" y="5"/>
                      <a:pt x="0" y="4"/>
                      <a:pt x="0" y="4"/>
                    </a:cubicBezTo>
                    <a:cubicBezTo>
                      <a:pt x="0" y="4"/>
                      <a:pt x="0" y="3"/>
                      <a:pt x="0" y="3"/>
                    </a:cubicBezTo>
                    <a:cubicBezTo>
                      <a:pt x="1" y="3"/>
                      <a:pt x="1" y="2"/>
                      <a:pt x="1" y="2"/>
                    </a:cubicBezTo>
                    <a:cubicBezTo>
                      <a:pt x="1" y="2"/>
                      <a:pt x="2" y="1"/>
                      <a:pt x="2" y="1"/>
                    </a:cubicBezTo>
                    <a:cubicBezTo>
                      <a:pt x="2" y="1"/>
                      <a:pt x="2" y="1"/>
                      <a:pt x="3" y="0"/>
                    </a:cubicBezTo>
                    <a:cubicBezTo>
                      <a:pt x="3" y="0"/>
                      <a:pt x="3" y="0"/>
                      <a:pt x="4" y="0"/>
                    </a:cubicBezTo>
                    <a:cubicBezTo>
                      <a:pt x="4" y="0"/>
                      <a:pt x="5" y="0"/>
                      <a:pt x="5" y="0"/>
                    </a:cubicBezTo>
                    <a:cubicBezTo>
                      <a:pt x="5" y="1"/>
                      <a:pt x="6" y="1"/>
                      <a:pt x="6" y="1"/>
                    </a:cubicBezTo>
                    <a:cubicBezTo>
                      <a:pt x="7" y="1"/>
                      <a:pt x="7" y="1"/>
                      <a:pt x="7" y="2"/>
                    </a:cubicBezTo>
                    <a:cubicBezTo>
                      <a:pt x="7" y="2"/>
                      <a:pt x="8" y="2"/>
                      <a:pt x="8" y="2"/>
                    </a:cubicBezTo>
                    <a:cubicBezTo>
                      <a:pt x="8" y="3"/>
                      <a:pt x="8" y="3"/>
                      <a:pt x="9" y="3"/>
                    </a:cubicBezTo>
                    <a:cubicBezTo>
                      <a:pt x="9" y="4"/>
                      <a:pt x="9" y="4"/>
                      <a:pt x="9" y="4"/>
                    </a:cubicBezTo>
                    <a:cubicBezTo>
                      <a:pt x="9" y="5"/>
                      <a:pt x="9" y="5"/>
                      <a:pt x="10" y="5"/>
                    </a:cubicBezTo>
                    <a:cubicBezTo>
                      <a:pt x="10" y="6"/>
                      <a:pt x="10" y="6"/>
                      <a:pt x="10" y="7"/>
                    </a:cubicBezTo>
                    <a:cubicBezTo>
                      <a:pt x="10" y="7"/>
                      <a:pt x="10" y="7"/>
                      <a:pt x="10" y="8"/>
                    </a:cubicBezTo>
                    <a:cubicBezTo>
                      <a:pt x="10" y="8"/>
                      <a:pt x="10" y="9"/>
                      <a:pt x="10" y="9"/>
                    </a:cubicBezTo>
                    <a:cubicBezTo>
                      <a:pt x="10" y="10"/>
                      <a:pt x="10" y="10"/>
                      <a:pt x="10" y="11"/>
                    </a:cubicBezTo>
                    <a:cubicBezTo>
                      <a:pt x="10" y="11"/>
                      <a:pt x="10" y="11"/>
                      <a:pt x="10" y="12"/>
                    </a:cubicBezTo>
                    <a:cubicBezTo>
                      <a:pt x="10" y="12"/>
                      <a:pt x="10" y="13"/>
                      <a:pt x="10" y="13"/>
                    </a:cubicBezTo>
                    <a:cubicBezTo>
                      <a:pt x="10" y="13"/>
                      <a:pt x="10" y="14"/>
                      <a:pt x="10" y="14"/>
                    </a:cubicBezTo>
                    <a:cubicBezTo>
                      <a:pt x="10" y="15"/>
                      <a:pt x="10" y="15"/>
                      <a:pt x="10" y="15"/>
                    </a:cubicBezTo>
                    <a:cubicBezTo>
                      <a:pt x="10" y="16"/>
                      <a:pt x="10" y="16"/>
                      <a:pt x="10" y="16"/>
                    </a:cubicBezTo>
                    <a:cubicBezTo>
                      <a:pt x="10" y="17"/>
                      <a:pt x="10" y="17"/>
                      <a:pt x="10" y="18"/>
                    </a:cubicBezTo>
                    <a:cubicBezTo>
                      <a:pt x="10" y="18"/>
                      <a:pt x="10" y="18"/>
                      <a:pt x="10" y="19"/>
                    </a:cubicBezTo>
                    <a:cubicBezTo>
                      <a:pt x="10" y="19"/>
                      <a:pt x="10" y="19"/>
                      <a:pt x="10" y="20"/>
                    </a:cubicBezTo>
                    <a:cubicBezTo>
                      <a:pt x="10" y="21"/>
                      <a:pt x="10" y="21"/>
                      <a:pt x="10" y="21"/>
                    </a:cubicBezTo>
                    <a:cubicBezTo>
                      <a:pt x="10" y="22"/>
                      <a:pt x="10" y="22"/>
                      <a:pt x="10" y="22"/>
                    </a:cubicBezTo>
                    <a:cubicBezTo>
                      <a:pt x="10" y="23"/>
                      <a:pt x="10" y="23"/>
                      <a:pt x="10" y="24"/>
                    </a:cubicBezTo>
                    <a:cubicBezTo>
                      <a:pt x="10" y="24"/>
                      <a:pt x="10" y="24"/>
                      <a:pt x="10" y="25"/>
                    </a:cubicBezTo>
                    <a:cubicBezTo>
                      <a:pt x="10" y="25"/>
                      <a:pt x="10" y="25"/>
                      <a:pt x="10" y="26"/>
                    </a:cubicBezTo>
                    <a:cubicBezTo>
                      <a:pt x="10" y="26"/>
                      <a:pt x="11" y="27"/>
                      <a:pt x="10" y="27"/>
                    </a:cubicBezTo>
                    <a:cubicBezTo>
                      <a:pt x="10" y="27"/>
                      <a:pt x="10" y="27"/>
                      <a:pt x="9" y="26"/>
                    </a:cubicBezTo>
                    <a:cubicBezTo>
                      <a:pt x="9" y="26"/>
                      <a:pt x="9" y="26"/>
                      <a:pt x="8" y="25"/>
                    </a:cubicBezTo>
                    <a:cubicBezTo>
                      <a:pt x="8" y="25"/>
                      <a:pt x="8" y="25"/>
                      <a:pt x="7" y="25"/>
                    </a:cubicBezTo>
                    <a:cubicBezTo>
                      <a:pt x="7" y="25"/>
                      <a:pt x="7" y="25"/>
                      <a:pt x="6" y="24"/>
                    </a:cubicBezTo>
                    <a:cubicBezTo>
                      <a:pt x="6" y="24"/>
                      <a:pt x="6" y="24"/>
                      <a:pt x="5" y="24"/>
                    </a:cubicBezTo>
                    <a:cubicBezTo>
                      <a:pt x="5" y="23"/>
                      <a:pt x="5" y="23"/>
                      <a:pt x="4" y="23"/>
                    </a:cubicBezTo>
                    <a:cubicBezTo>
                      <a:pt x="4" y="23"/>
                      <a:pt x="4" y="23"/>
                      <a:pt x="3" y="22"/>
                    </a:cubicBezTo>
                    <a:cubicBezTo>
                      <a:pt x="3" y="22"/>
                      <a:pt x="3" y="22"/>
                      <a:pt x="2" y="22"/>
                    </a:cubicBezTo>
                    <a:cubicBezTo>
                      <a:pt x="2" y="21"/>
                      <a:pt x="2" y="21"/>
                      <a:pt x="1" y="21"/>
                    </a:cubicBezTo>
                    <a:cubicBezTo>
                      <a:pt x="1" y="21"/>
                      <a:pt x="1" y="21"/>
                      <a:pt x="0" y="2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0" name="Freeform 425"/>
              <p:cNvSpPr>
                <a:spLocks/>
              </p:cNvSpPr>
              <p:nvPr/>
            </p:nvSpPr>
            <p:spPr bwMode="auto">
              <a:xfrm>
                <a:off x="3353" y="1672"/>
                <a:ext cx="27" cy="26"/>
              </a:xfrm>
              <a:custGeom>
                <a:avLst/>
                <a:gdLst>
                  <a:gd name="T0" fmla="*/ 1 w 19"/>
                  <a:gd name="T1" fmla="*/ 8 h 18"/>
                  <a:gd name="T2" fmla="*/ 1 w 19"/>
                  <a:gd name="T3" fmla="*/ 7 h 18"/>
                  <a:gd name="T4" fmla="*/ 1 w 19"/>
                  <a:gd name="T5" fmla="*/ 6 h 18"/>
                  <a:gd name="T6" fmla="*/ 1 w 19"/>
                  <a:gd name="T7" fmla="*/ 4 h 18"/>
                  <a:gd name="T8" fmla="*/ 2 w 19"/>
                  <a:gd name="T9" fmla="*/ 3 h 18"/>
                  <a:gd name="T10" fmla="*/ 2 w 19"/>
                  <a:gd name="T11" fmla="*/ 2 h 18"/>
                  <a:gd name="T12" fmla="*/ 3 w 19"/>
                  <a:gd name="T13" fmla="*/ 1 h 18"/>
                  <a:gd name="T14" fmla="*/ 4 w 19"/>
                  <a:gd name="T15" fmla="*/ 0 h 18"/>
                  <a:gd name="T16" fmla="*/ 5 w 19"/>
                  <a:gd name="T17" fmla="*/ 0 h 18"/>
                  <a:gd name="T18" fmla="*/ 6 w 19"/>
                  <a:gd name="T19" fmla="*/ 0 h 18"/>
                  <a:gd name="T20" fmla="*/ 7 w 19"/>
                  <a:gd name="T21" fmla="*/ 0 h 18"/>
                  <a:gd name="T22" fmla="*/ 8 w 19"/>
                  <a:gd name="T23" fmla="*/ 0 h 18"/>
                  <a:gd name="T24" fmla="*/ 9 w 19"/>
                  <a:gd name="T25" fmla="*/ 1 h 18"/>
                  <a:gd name="T26" fmla="*/ 11 w 19"/>
                  <a:gd name="T27" fmla="*/ 1 h 18"/>
                  <a:gd name="T28" fmla="*/ 12 w 19"/>
                  <a:gd name="T29" fmla="*/ 2 h 18"/>
                  <a:gd name="T30" fmla="*/ 13 w 19"/>
                  <a:gd name="T31" fmla="*/ 2 h 18"/>
                  <a:gd name="T32" fmla="*/ 14 w 19"/>
                  <a:gd name="T33" fmla="*/ 3 h 18"/>
                  <a:gd name="T34" fmla="*/ 14 w 19"/>
                  <a:gd name="T35" fmla="*/ 4 h 18"/>
                  <a:gd name="T36" fmla="*/ 15 w 19"/>
                  <a:gd name="T37" fmla="*/ 5 h 18"/>
                  <a:gd name="T38" fmla="*/ 16 w 19"/>
                  <a:gd name="T39" fmla="*/ 6 h 18"/>
                  <a:gd name="T40" fmla="*/ 17 w 19"/>
                  <a:gd name="T41" fmla="*/ 6 h 18"/>
                  <a:gd name="T42" fmla="*/ 18 w 19"/>
                  <a:gd name="T43" fmla="*/ 7 h 18"/>
                  <a:gd name="T44" fmla="*/ 18 w 19"/>
                  <a:gd name="T45" fmla="*/ 8 h 18"/>
                  <a:gd name="T46" fmla="*/ 18 w 19"/>
                  <a:gd name="T47" fmla="*/ 9 h 18"/>
                  <a:gd name="T48" fmla="*/ 19 w 19"/>
                  <a:gd name="T49" fmla="*/ 10 h 18"/>
                  <a:gd name="T50" fmla="*/ 19 w 19"/>
                  <a:gd name="T51" fmla="*/ 12 h 18"/>
                  <a:gd name="T52" fmla="*/ 19 w 19"/>
                  <a:gd name="T53" fmla="*/ 13 h 18"/>
                  <a:gd name="T54" fmla="*/ 19 w 19"/>
                  <a:gd name="T55" fmla="*/ 14 h 18"/>
                  <a:gd name="T56" fmla="*/ 19 w 19"/>
                  <a:gd name="T57" fmla="*/ 15 h 18"/>
                  <a:gd name="T58" fmla="*/ 19 w 19"/>
                  <a:gd name="T59" fmla="*/ 16 h 18"/>
                  <a:gd name="T60" fmla="*/ 19 w 19"/>
                  <a:gd name="T61" fmla="*/ 17 h 18"/>
                  <a:gd name="T62" fmla="*/ 19 w 19"/>
                  <a:gd name="T63" fmla="*/ 18 h 18"/>
                  <a:gd name="T64" fmla="*/ 18 w 19"/>
                  <a:gd name="T65" fmla="*/ 18 h 18"/>
                  <a:gd name="T66" fmla="*/ 17 w 19"/>
                  <a:gd name="T67" fmla="*/ 18 h 18"/>
                  <a:gd name="T68" fmla="*/ 17 w 19"/>
                  <a:gd name="T69" fmla="*/ 16 h 18"/>
                  <a:gd name="T70" fmla="*/ 17 w 19"/>
                  <a:gd name="T71" fmla="*/ 15 h 18"/>
                  <a:gd name="T72" fmla="*/ 17 w 19"/>
                  <a:gd name="T73" fmla="*/ 14 h 18"/>
                  <a:gd name="T74" fmla="*/ 17 w 19"/>
                  <a:gd name="T75" fmla="*/ 13 h 18"/>
                  <a:gd name="T76" fmla="*/ 17 w 19"/>
                  <a:gd name="T77" fmla="*/ 11 h 18"/>
                  <a:gd name="T78" fmla="*/ 17 w 19"/>
                  <a:gd name="T79" fmla="*/ 10 h 18"/>
                  <a:gd name="T80" fmla="*/ 16 w 19"/>
                  <a:gd name="T81" fmla="*/ 9 h 18"/>
                  <a:gd name="T82" fmla="*/ 16 w 19"/>
                  <a:gd name="T83" fmla="*/ 8 h 18"/>
                  <a:gd name="T84" fmla="*/ 15 w 19"/>
                  <a:gd name="T85" fmla="*/ 7 h 18"/>
                  <a:gd name="T86" fmla="*/ 14 w 19"/>
                  <a:gd name="T87" fmla="*/ 6 h 18"/>
                  <a:gd name="T88" fmla="*/ 13 w 19"/>
                  <a:gd name="T89" fmla="*/ 6 h 18"/>
                  <a:gd name="T90" fmla="*/ 12 w 19"/>
                  <a:gd name="T91" fmla="*/ 5 h 18"/>
                  <a:gd name="T92" fmla="*/ 11 w 19"/>
                  <a:gd name="T93" fmla="*/ 4 h 18"/>
                  <a:gd name="T94" fmla="*/ 10 w 19"/>
                  <a:gd name="T95" fmla="*/ 4 h 18"/>
                  <a:gd name="T96" fmla="*/ 9 w 19"/>
                  <a:gd name="T97" fmla="*/ 3 h 18"/>
                  <a:gd name="T98" fmla="*/ 8 w 19"/>
                  <a:gd name="T99" fmla="*/ 3 h 18"/>
                  <a:gd name="T100" fmla="*/ 7 w 19"/>
                  <a:gd name="T101" fmla="*/ 2 h 18"/>
                  <a:gd name="T102" fmla="*/ 6 w 19"/>
                  <a:gd name="T103" fmla="*/ 2 h 18"/>
                  <a:gd name="T104" fmla="*/ 5 w 19"/>
                  <a:gd name="T105" fmla="*/ 3 h 18"/>
                  <a:gd name="T106" fmla="*/ 5 w 19"/>
                  <a:gd name="T107" fmla="*/ 4 h 18"/>
                  <a:gd name="T108" fmla="*/ 4 w 19"/>
                  <a:gd name="T109" fmla="*/ 5 h 18"/>
                  <a:gd name="T110" fmla="*/ 4 w 19"/>
                  <a:gd name="T111" fmla="*/ 6 h 18"/>
                  <a:gd name="T112" fmla="*/ 4 w 19"/>
                  <a:gd name="T113" fmla="*/ 7 h 18"/>
                  <a:gd name="T114" fmla="*/ 3 w 19"/>
                  <a:gd name="T115" fmla="*/ 8 h 18"/>
                  <a:gd name="T116" fmla="*/ 3 w 19"/>
                  <a:gd name="T117" fmla="*/ 9 h 18"/>
                  <a:gd name="T118" fmla="*/ 2 w 19"/>
                  <a:gd name="T119" fmla="*/ 9 h 18"/>
                  <a:gd name="T120" fmla="*/ 1 w 19"/>
                  <a:gd name="T12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 h="18">
                    <a:moveTo>
                      <a:pt x="1" y="8"/>
                    </a:moveTo>
                    <a:cubicBezTo>
                      <a:pt x="0" y="8"/>
                      <a:pt x="1" y="8"/>
                      <a:pt x="1" y="7"/>
                    </a:cubicBezTo>
                    <a:cubicBezTo>
                      <a:pt x="1" y="7"/>
                      <a:pt x="1" y="6"/>
                      <a:pt x="1" y="6"/>
                    </a:cubicBezTo>
                    <a:cubicBezTo>
                      <a:pt x="1" y="5"/>
                      <a:pt x="1" y="5"/>
                      <a:pt x="1" y="4"/>
                    </a:cubicBezTo>
                    <a:cubicBezTo>
                      <a:pt x="2" y="4"/>
                      <a:pt x="2" y="4"/>
                      <a:pt x="2" y="3"/>
                    </a:cubicBezTo>
                    <a:cubicBezTo>
                      <a:pt x="2" y="3"/>
                      <a:pt x="2" y="2"/>
                      <a:pt x="2" y="2"/>
                    </a:cubicBezTo>
                    <a:cubicBezTo>
                      <a:pt x="2" y="2"/>
                      <a:pt x="3" y="1"/>
                      <a:pt x="3" y="1"/>
                    </a:cubicBezTo>
                    <a:cubicBezTo>
                      <a:pt x="3" y="1"/>
                      <a:pt x="3" y="0"/>
                      <a:pt x="4" y="0"/>
                    </a:cubicBezTo>
                    <a:cubicBezTo>
                      <a:pt x="4" y="0"/>
                      <a:pt x="4" y="0"/>
                      <a:pt x="5" y="0"/>
                    </a:cubicBezTo>
                    <a:cubicBezTo>
                      <a:pt x="5" y="0"/>
                      <a:pt x="6" y="0"/>
                      <a:pt x="6" y="0"/>
                    </a:cubicBezTo>
                    <a:cubicBezTo>
                      <a:pt x="6" y="0"/>
                      <a:pt x="7" y="0"/>
                      <a:pt x="7" y="0"/>
                    </a:cubicBezTo>
                    <a:cubicBezTo>
                      <a:pt x="8" y="0"/>
                      <a:pt x="8" y="0"/>
                      <a:pt x="8" y="0"/>
                    </a:cubicBezTo>
                    <a:cubicBezTo>
                      <a:pt x="9" y="0"/>
                      <a:pt x="9" y="1"/>
                      <a:pt x="9" y="1"/>
                    </a:cubicBezTo>
                    <a:cubicBezTo>
                      <a:pt x="10" y="1"/>
                      <a:pt x="10" y="1"/>
                      <a:pt x="11" y="1"/>
                    </a:cubicBezTo>
                    <a:cubicBezTo>
                      <a:pt x="11" y="1"/>
                      <a:pt x="11" y="2"/>
                      <a:pt x="12" y="2"/>
                    </a:cubicBezTo>
                    <a:cubicBezTo>
                      <a:pt x="12" y="2"/>
                      <a:pt x="12" y="2"/>
                      <a:pt x="13" y="2"/>
                    </a:cubicBezTo>
                    <a:cubicBezTo>
                      <a:pt x="13" y="3"/>
                      <a:pt x="13" y="3"/>
                      <a:pt x="14" y="3"/>
                    </a:cubicBezTo>
                    <a:cubicBezTo>
                      <a:pt x="14" y="3"/>
                      <a:pt x="14" y="4"/>
                      <a:pt x="14" y="4"/>
                    </a:cubicBezTo>
                    <a:cubicBezTo>
                      <a:pt x="15" y="4"/>
                      <a:pt x="15" y="4"/>
                      <a:pt x="15" y="5"/>
                    </a:cubicBezTo>
                    <a:cubicBezTo>
                      <a:pt x="16" y="5"/>
                      <a:pt x="16" y="5"/>
                      <a:pt x="16" y="6"/>
                    </a:cubicBezTo>
                    <a:cubicBezTo>
                      <a:pt x="16" y="6"/>
                      <a:pt x="17" y="6"/>
                      <a:pt x="17" y="6"/>
                    </a:cubicBezTo>
                    <a:cubicBezTo>
                      <a:pt x="17" y="7"/>
                      <a:pt x="17" y="7"/>
                      <a:pt x="18" y="7"/>
                    </a:cubicBezTo>
                    <a:cubicBezTo>
                      <a:pt x="18" y="8"/>
                      <a:pt x="18" y="8"/>
                      <a:pt x="18" y="8"/>
                    </a:cubicBezTo>
                    <a:cubicBezTo>
                      <a:pt x="18" y="9"/>
                      <a:pt x="18" y="9"/>
                      <a:pt x="18" y="9"/>
                    </a:cubicBezTo>
                    <a:cubicBezTo>
                      <a:pt x="19" y="10"/>
                      <a:pt x="19" y="10"/>
                      <a:pt x="19" y="10"/>
                    </a:cubicBezTo>
                    <a:cubicBezTo>
                      <a:pt x="19" y="11"/>
                      <a:pt x="19" y="11"/>
                      <a:pt x="19" y="12"/>
                    </a:cubicBezTo>
                    <a:cubicBezTo>
                      <a:pt x="19" y="12"/>
                      <a:pt x="19" y="12"/>
                      <a:pt x="19" y="13"/>
                    </a:cubicBezTo>
                    <a:cubicBezTo>
                      <a:pt x="19" y="13"/>
                      <a:pt x="19" y="14"/>
                      <a:pt x="19" y="14"/>
                    </a:cubicBezTo>
                    <a:cubicBezTo>
                      <a:pt x="19" y="14"/>
                      <a:pt x="19" y="15"/>
                      <a:pt x="19" y="15"/>
                    </a:cubicBezTo>
                    <a:cubicBezTo>
                      <a:pt x="19" y="16"/>
                      <a:pt x="19" y="16"/>
                      <a:pt x="19" y="16"/>
                    </a:cubicBezTo>
                    <a:cubicBezTo>
                      <a:pt x="19" y="17"/>
                      <a:pt x="19" y="17"/>
                      <a:pt x="19" y="17"/>
                    </a:cubicBezTo>
                    <a:cubicBezTo>
                      <a:pt x="19" y="18"/>
                      <a:pt x="19" y="18"/>
                      <a:pt x="19" y="18"/>
                    </a:cubicBezTo>
                    <a:cubicBezTo>
                      <a:pt x="18" y="18"/>
                      <a:pt x="18" y="18"/>
                      <a:pt x="18" y="18"/>
                    </a:cubicBezTo>
                    <a:cubicBezTo>
                      <a:pt x="18" y="18"/>
                      <a:pt x="17" y="18"/>
                      <a:pt x="17" y="18"/>
                    </a:cubicBezTo>
                    <a:cubicBezTo>
                      <a:pt x="17" y="17"/>
                      <a:pt x="17" y="17"/>
                      <a:pt x="17" y="16"/>
                    </a:cubicBezTo>
                    <a:cubicBezTo>
                      <a:pt x="17" y="16"/>
                      <a:pt x="17" y="16"/>
                      <a:pt x="17" y="15"/>
                    </a:cubicBezTo>
                    <a:cubicBezTo>
                      <a:pt x="17" y="15"/>
                      <a:pt x="17" y="14"/>
                      <a:pt x="17" y="14"/>
                    </a:cubicBezTo>
                    <a:cubicBezTo>
                      <a:pt x="17" y="13"/>
                      <a:pt x="17" y="13"/>
                      <a:pt x="17" y="13"/>
                    </a:cubicBezTo>
                    <a:cubicBezTo>
                      <a:pt x="17" y="12"/>
                      <a:pt x="17" y="12"/>
                      <a:pt x="17" y="11"/>
                    </a:cubicBezTo>
                    <a:cubicBezTo>
                      <a:pt x="17" y="11"/>
                      <a:pt x="17" y="11"/>
                      <a:pt x="17" y="10"/>
                    </a:cubicBezTo>
                    <a:cubicBezTo>
                      <a:pt x="17" y="10"/>
                      <a:pt x="17" y="9"/>
                      <a:pt x="16" y="9"/>
                    </a:cubicBezTo>
                    <a:cubicBezTo>
                      <a:pt x="16" y="9"/>
                      <a:pt x="16" y="8"/>
                      <a:pt x="16" y="8"/>
                    </a:cubicBezTo>
                    <a:cubicBezTo>
                      <a:pt x="16" y="8"/>
                      <a:pt x="15" y="7"/>
                      <a:pt x="15" y="7"/>
                    </a:cubicBezTo>
                    <a:cubicBezTo>
                      <a:pt x="15" y="7"/>
                      <a:pt x="15" y="6"/>
                      <a:pt x="14" y="6"/>
                    </a:cubicBezTo>
                    <a:cubicBezTo>
                      <a:pt x="14" y="6"/>
                      <a:pt x="14" y="6"/>
                      <a:pt x="13" y="6"/>
                    </a:cubicBezTo>
                    <a:cubicBezTo>
                      <a:pt x="13" y="6"/>
                      <a:pt x="13" y="5"/>
                      <a:pt x="12" y="5"/>
                    </a:cubicBezTo>
                    <a:cubicBezTo>
                      <a:pt x="12" y="5"/>
                      <a:pt x="11" y="5"/>
                      <a:pt x="11" y="4"/>
                    </a:cubicBezTo>
                    <a:cubicBezTo>
                      <a:pt x="11" y="4"/>
                      <a:pt x="10" y="4"/>
                      <a:pt x="10" y="4"/>
                    </a:cubicBezTo>
                    <a:cubicBezTo>
                      <a:pt x="10" y="4"/>
                      <a:pt x="9" y="3"/>
                      <a:pt x="9" y="3"/>
                    </a:cubicBezTo>
                    <a:cubicBezTo>
                      <a:pt x="9" y="3"/>
                      <a:pt x="8" y="3"/>
                      <a:pt x="8" y="3"/>
                    </a:cubicBezTo>
                    <a:cubicBezTo>
                      <a:pt x="8" y="2"/>
                      <a:pt x="7" y="2"/>
                      <a:pt x="7" y="2"/>
                    </a:cubicBezTo>
                    <a:cubicBezTo>
                      <a:pt x="6" y="2"/>
                      <a:pt x="6" y="2"/>
                      <a:pt x="6" y="2"/>
                    </a:cubicBezTo>
                    <a:cubicBezTo>
                      <a:pt x="6" y="2"/>
                      <a:pt x="5" y="2"/>
                      <a:pt x="5" y="3"/>
                    </a:cubicBezTo>
                    <a:cubicBezTo>
                      <a:pt x="5" y="3"/>
                      <a:pt x="5" y="4"/>
                      <a:pt x="5" y="4"/>
                    </a:cubicBezTo>
                    <a:cubicBezTo>
                      <a:pt x="5" y="4"/>
                      <a:pt x="4" y="5"/>
                      <a:pt x="4" y="5"/>
                    </a:cubicBezTo>
                    <a:cubicBezTo>
                      <a:pt x="4" y="5"/>
                      <a:pt x="4" y="6"/>
                      <a:pt x="4" y="6"/>
                    </a:cubicBezTo>
                    <a:cubicBezTo>
                      <a:pt x="4" y="7"/>
                      <a:pt x="4" y="6"/>
                      <a:pt x="4" y="7"/>
                    </a:cubicBezTo>
                    <a:cubicBezTo>
                      <a:pt x="3" y="7"/>
                      <a:pt x="4" y="8"/>
                      <a:pt x="3" y="8"/>
                    </a:cubicBezTo>
                    <a:cubicBezTo>
                      <a:pt x="3" y="9"/>
                      <a:pt x="4" y="9"/>
                      <a:pt x="3" y="9"/>
                    </a:cubicBezTo>
                    <a:cubicBezTo>
                      <a:pt x="2" y="9"/>
                      <a:pt x="2" y="9"/>
                      <a:pt x="2" y="9"/>
                    </a:cubicBezTo>
                    <a:cubicBezTo>
                      <a:pt x="1" y="9"/>
                      <a:pt x="1" y="9"/>
                      <a:pt x="1" y="8"/>
                    </a:cubicBezTo>
                    <a:close/>
                  </a:path>
                </a:pathLst>
              </a:cu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1" name="Freeform 426"/>
              <p:cNvSpPr>
                <a:spLocks/>
              </p:cNvSpPr>
              <p:nvPr/>
            </p:nvSpPr>
            <p:spPr bwMode="auto">
              <a:xfrm>
                <a:off x="3370" y="1703"/>
                <a:ext cx="20" cy="30"/>
              </a:xfrm>
              <a:custGeom>
                <a:avLst/>
                <a:gdLst>
                  <a:gd name="T0" fmla="*/ 1 w 14"/>
                  <a:gd name="T1" fmla="*/ 0 h 21"/>
                  <a:gd name="T2" fmla="*/ 1 w 14"/>
                  <a:gd name="T3" fmla="*/ 1 h 21"/>
                  <a:gd name="T4" fmla="*/ 1 w 14"/>
                  <a:gd name="T5" fmla="*/ 2 h 21"/>
                  <a:gd name="T6" fmla="*/ 1 w 14"/>
                  <a:gd name="T7" fmla="*/ 4 h 21"/>
                  <a:gd name="T8" fmla="*/ 1 w 14"/>
                  <a:gd name="T9" fmla="*/ 5 h 21"/>
                  <a:gd name="T10" fmla="*/ 1 w 14"/>
                  <a:gd name="T11" fmla="*/ 6 h 21"/>
                  <a:gd name="T12" fmla="*/ 1 w 14"/>
                  <a:gd name="T13" fmla="*/ 7 h 21"/>
                  <a:gd name="T14" fmla="*/ 1 w 14"/>
                  <a:gd name="T15" fmla="*/ 8 h 21"/>
                  <a:gd name="T16" fmla="*/ 1 w 14"/>
                  <a:gd name="T17" fmla="*/ 10 h 21"/>
                  <a:gd name="T18" fmla="*/ 1 w 14"/>
                  <a:gd name="T19" fmla="*/ 11 h 21"/>
                  <a:gd name="T20" fmla="*/ 1 w 14"/>
                  <a:gd name="T21" fmla="*/ 12 h 21"/>
                  <a:gd name="T22" fmla="*/ 1 w 14"/>
                  <a:gd name="T23" fmla="*/ 13 h 21"/>
                  <a:gd name="T24" fmla="*/ 1 w 14"/>
                  <a:gd name="T25" fmla="*/ 14 h 21"/>
                  <a:gd name="T26" fmla="*/ 1 w 14"/>
                  <a:gd name="T27" fmla="*/ 16 h 21"/>
                  <a:gd name="T28" fmla="*/ 0 w 14"/>
                  <a:gd name="T29" fmla="*/ 17 h 21"/>
                  <a:gd name="T30" fmla="*/ 2 w 14"/>
                  <a:gd name="T31" fmla="*/ 18 h 21"/>
                  <a:gd name="T32" fmla="*/ 3 w 14"/>
                  <a:gd name="T33" fmla="*/ 18 h 21"/>
                  <a:gd name="T34" fmla="*/ 4 w 14"/>
                  <a:gd name="T35" fmla="*/ 19 h 21"/>
                  <a:gd name="T36" fmla="*/ 5 w 14"/>
                  <a:gd name="T37" fmla="*/ 20 h 21"/>
                  <a:gd name="T38" fmla="*/ 6 w 14"/>
                  <a:gd name="T39" fmla="*/ 21 h 21"/>
                  <a:gd name="T40" fmla="*/ 7 w 14"/>
                  <a:gd name="T41" fmla="*/ 21 h 21"/>
                  <a:gd name="T42" fmla="*/ 8 w 14"/>
                  <a:gd name="T43" fmla="*/ 21 h 21"/>
                  <a:gd name="T44" fmla="*/ 9 w 14"/>
                  <a:gd name="T45" fmla="*/ 20 h 21"/>
                  <a:gd name="T46" fmla="*/ 10 w 14"/>
                  <a:gd name="T47" fmla="*/ 19 h 21"/>
                  <a:gd name="T48" fmla="*/ 11 w 14"/>
                  <a:gd name="T49" fmla="*/ 18 h 21"/>
                  <a:gd name="T50" fmla="*/ 12 w 14"/>
                  <a:gd name="T51" fmla="*/ 18 h 21"/>
                  <a:gd name="T52" fmla="*/ 12 w 14"/>
                  <a:gd name="T53" fmla="*/ 16 h 21"/>
                  <a:gd name="T54" fmla="*/ 12 w 14"/>
                  <a:gd name="T55" fmla="*/ 15 h 21"/>
                  <a:gd name="T56" fmla="*/ 12 w 14"/>
                  <a:gd name="T57" fmla="*/ 14 h 21"/>
                  <a:gd name="T58" fmla="*/ 12 w 14"/>
                  <a:gd name="T59" fmla="*/ 13 h 21"/>
                  <a:gd name="T60" fmla="*/ 13 w 14"/>
                  <a:gd name="T61" fmla="*/ 12 h 21"/>
                  <a:gd name="T62" fmla="*/ 13 w 14"/>
                  <a:gd name="T63" fmla="*/ 11 h 21"/>
                  <a:gd name="T64" fmla="*/ 13 w 14"/>
                  <a:gd name="T65" fmla="*/ 9 h 21"/>
                  <a:gd name="T66" fmla="*/ 13 w 14"/>
                  <a:gd name="T67" fmla="*/ 8 h 21"/>
                  <a:gd name="T68" fmla="*/ 13 w 14"/>
                  <a:gd name="T69" fmla="*/ 7 h 21"/>
                  <a:gd name="T70" fmla="*/ 13 w 14"/>
                  <a:gd name="T71" fmla="*/ 6 h 21"/>
                  <a:gd name="T72" fmla="*/ 14 w 14"/>
                  <a:gd name="T73" fmla="*/ 5 h 21"/>
                  <a:gd name="T74" fmla="*/ 14 w 14"/>
                  <a:gd name="T75" fmla="*/ 4 h 21"/>
                  <a:gd name="T76" fmla="*/ 14 w 14"/>
                  <a:gd name="T77" fmla="*/ 3 h 21"/>
                  <a:gd name="T78" fmla="*/ 14 w 14"/>
                  <a:gd name="T79" fmla="*/ 1 h 21"/>
                  <a:gd name="T80" fmla="*/ 13 w 14"/>
                  <a:gd name="T81" fmla="*/ 1 h 21"/>
                  <a:gd name="T82" fmla="*/ 12 w 14"/>
                  <a:gd name="T83" fmla="*/ 1 h 21"/>
                  <a:gd name="T84" fmla="*/ 10 w 14"/>
                  <a:gd name="T85" fmla="*/ 1 h 21"/>
                  <a:gd name="T86" fmla="*/ 9 w 14"/>
                  <a:gd name="T87" fmla="*/ 1 h 21"/>
                  <a:gd name="T88" fmla="*/ 8 w 14"/>
                  <a:gd name="T89" fmla="*/ 1 h 21"/>
                  <a:gd name="T90" fmla="*/ 7 w 14"/>
                  <a:gd name="T91" fmla="*/ 1 h 21"/>
                  <a:gd name="T92" fmla="*/ 6 w 14"/>
                  <a:gd name="T93" fmla="*/ 0 h 21"/>
                  <a:gd name="T94" fmla="*/ 4 w 14"/>
                  <a:gd name="T95" fmla="*/ 0 h 21"/>
                  <a:gd name="T96" fmla="*/ 3 w 14"/>
                  <a:gd name="T97" fmla="*/ 0 h 21"/>
                  <a:gd name="T98" fmla="*/ 2 w 14"/>
                  <a:gd name="T99" fmla="*/ 0 h 21"/>
                  <a:gd name="T100" fmla="*/ 1 w 14"/>
                  <a:gd name="T10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1">
                    <a:moveTo>
                      <a:pt x="1" y="0"/>
                    </a:moveTo>
                    <a:cubicBezTo>
                      <a:pt x="0" y="0"/>
                      <a:pt x="1" y="1"/>
                      <a:pt x="1" y="1"/>
                    </a:cubicBezTo>
                    <a:cubicBezTo>
                      <a:pt x="1" y="2"/>
                      <a:pt x="1" y="2"/>
                      <a:pt x="1" y="2"/>
                    </a:cubicBezTo>
                    <a:cubicBezTo>
                      <a:pt x="1" y="3"/>
                      <a:pt x="1" y="3"/>
                      <a:pt x="1" y="4"/>
                    </a:cubicBezTo>
                    <a:cubicBezTo>
                      <a:pt x="1" y="4"/>
                      <a:pt x="1" y="4"/>
                      <a:pt x="1" y="5"/>
                    </a:cubicBezTo>
                    <a:cubicBezTo>
                      <a:pt x="1" y="5"/>
                      <a:pt x="1" y="5"/>
                      <a:pt x="1" y="6"/>
                    </a:cubicBezTo>
                    <a:cubicBezTo>
                      <a:pt x="1" y="7"/>
                      <a:pt x="1" y="7"/>
                      <a:pt x="1" y="7"/>
                    </a:cubicBezTo>
                    <a:cubicBezTo>
                      <a:pt x="1" y="8"/>
                      <a:pt x="1" y="8"/>
                      <a:pt x="1" y="8"/>
                    </a:cubicBezTo>
                    <a:cubicBezTo>
                      <a:pt x="1" y="9"/>
                      <a:pt x="1" y="9"/>
                      <a:pt x="1" y="10"/>
                    </a:cubicBezTo>
                    <a:cubicBezTo>
                      <a:pt x="1" y="10"/>
                      <a:pt x="1" y="10"/>
                      <a:pt x="1" y="11"/>
                    </a:cubicBezTo>
                    <a:cubicBezTo>
                      <a:pt x="1" y="11"/>
                      <a:pt x="1" y="11"/>
                      <a:pt x="1" y="12"/>
                    </a:cubicBezTo>
                    <a:cubicBezTo>
                      <a:pt x="1" y="13"/>
                      <a:pt x="1" y="13"/>
                      <a:pt x="1" y="13"/>
                    </a:cubicBezTo>
                    <a:cubicBezTo>
                      <a:pt x="1" y="14"/>
                      <a:pt x="1" y="14"/>
                      <a:pt x="1" y="14"/>
                    </a:cubicBezTo>
                    <a:cubicBezTo>
                      <a:pt x="1" y="15"/>
                      <a:pt x="1" y="15"/>
                      <a:pt x="1" y="16"/>
                    </a:cubicBezTo>
                    <a:cubicBezTo>
                      <a:pt x="1" y="16"/>
                      <a:pt x="0" y="16"/>
                      <a:pt x="0" y="17"/>
                    </a:cubicBezTo>
                    <a:cubicBezTo>
                      <a:pt x="1" y="17"/>
                      <a:pt x="1" y="17"/>
                      <a:pt x="2" y="18"/>
                    </a:cubicBezTo>
                    <a:cubicBezTo>
                      <a:pt x="2" y="18"/>
                      <a:pt x="2" y="18"/>
                      <a:pt x="3" y="18"/>
                    </a:cubicBezTo>
                    <a:cubicBezTo>
                      <a:pt x="3" y="19"/>
                      <a:pt x="3" y="19"/>
                      <a:pt x="4" y="19"/>
                    </a:cubicBezTo>
                    <a:cubicBezTo>
                      <a:pt x="4" y="19"/>
                      <a:pt x="4" y="19"/>
                      <a:pt x="5" y="20"/>
                    </a:cubicBezTo>
                    <a:cubicBezTo>
                      <a:pt x="5" y="20"/>
                      <a:pt x="5" y="20"/>
                      <a:pt x="6" y="21"/>
                    </a:cubicBezTo>
                    <a:cubicBezTo>
                      <a:pt x="6" y="21"/>
                      <a:pt x="6" y="21"/>
                      <a:pt x="7" y="21"/>
                    </a:cubicBezTo>
                    <a:cubicBezTo>
                      <a:pt x="7" y="21"/>
                      <a:pt x="7" y="21"/>
                      <a:pt x="8" y="21"/>
                    </a:cubicBezTo>
                    <a:cubicBezTo>
                      <a:pt x="8" y="20"/>
                      <a:pt x="8" y="20"/>
                      <a:pt x="9" y="20"/>
                    </a:cubicBezTo>
                    <a:cubicBezTo>
                      <a:pt x="9" y="19"/>
                      <a:pt x="9" y="19"/>
                      <a:pt x="10" y="19"/>
                    </a:cubicBezTo>
                    <a:cubicBezTo>
                      <a:pt x="10" y="19"/>
                      <a:pt x="10" y="19"/>
                      <a:pt x="11" y="18"/>
                    </a:cubicBezTo>
                    <a:cubicBezTo>
                      <a:pt x="11" y="18"/>
                      <a:pt x="12" y="18"/>
                      <a:pt x="12" y="18"/>
                    </a:cubicBezTo>
                    <a:cubicBezTo>
                      <a:pt x="12" y="17"/>
                      <a:pt x="12" y="17"/>
                      <a:pt x="12" y="16"/>
                    </a:cubicBezTo>
                    <a:cubicBezTo>
                      <a:pt x="12" y="16"/>
                      <a:pt x="12" y="16"/>
                      <a:pt x="12" y="15"/>
                    </a:cubicBezTo>
                    <a:cubicBezTo>
                      <a:pt x="12" y="15"/>
                      <a:pt x="12" y="15"/>
                      <a:pt x="12" y="14"/>
                    </a:cubicBezTo>
                    <a:cubicBezTo>
                      <a:pt x="13" y="14"/>
                      <a:pt x="12" y="14"/>
                      <a:pt x="12" y="13"/>
                    </a:cubicBezTo>
                    <a:cubicBezTo>
                      <a:pt x="13" y="12"/>
                      <a:pt x="13" y="12"/>
                      <a:pt x="13" y="12"/>
                    </a:cubicBezTo>
                    <a:cubicBezTo>
                      <a:pt x="13" y="11"/>
                      <a:pt x="13" y="11"/>
                      <a:pt x="13" y="11"/>
                    </a:cubicBezTo>
                    <a:cubicBezTo>
                      <a:pt x="13" y="10"/>
                      <a:pt x="13" y="10"/>
                      <a:pt x="13" y="9"/>
                    </a:cubicBezTo>
                    <a:cubicBezTo>
                      <a:pt x="13" y="9"/>
                      <a:pt x="13" y="9"/>
                      <a:pt x="13" y="8"/>
                    </a:cubicBezTo>
                    <a:cubicBezTo>
                      <a:pt x="13" y="8"/>
                      <a:pt x="13" y="8"/>
                      <a:pt x="13" y="7"/>
                    </a:cubicBezTo>
                    <a:cubicBezTo>
                      <a:pt x="13" y="7"/>
                      <a:pt x="13" y="6"/>
                      <a:pt x="13" y="6"/>
                    </a:cubicBezTo>
                    <a:cubicBezTo>
                      <a:pt x="14" y="5"/>
                      <a:pt x="14" y="5"/>
                      <a:pt x="14" y="5"/>
                    </a:cubicBezTo>
                    <a:cubicBezTo>
                      <a:pt x="14" y="4"/>
                      <a:pt x="14" y="4"/>
                      <a:pt x="14" y="4"/>
                    </a:cubicBezTo>
                    <a:cubicBezTo>
                      <a:pt x="14" y="3"/>
                      <a:pt x="14" y="3"/>
                      <a:pt x="14" y="3"/>
                    </a:cubicBezTo>
                    <a:cubicBezTo>
                      <a:pt x="14" y="2"/>
                      <a:pt x="14" y="2"/>
                      <a:pt x="14" y="1"/>
                    </a:cubicBezTo>
                    <a:cubicBezTo>
                      <a:pt x="14" y="1"/>
                      <a:pt x="13" y="1"/>
                      <a:pt x="13" y="1"/>
                    </a:cubicBezTo>
                    <a:cubicBezTo>
                      <a:pt x="12" y="1"/>
                      <a:pt x="12" y="1"/>
                      <a:pt x="12" y="1"/>
                    </a:cubicBezTo>
                    <a:cubicBezTo>
                      <a:pt x="11" y="1"/>
                      <a:pt x="11" y="1"/>
                      <a:pt x="10" y="1"/>
                    </a:cubicBezTo>
                    <a:cubicBezTo>
                      <a:pt x="10" y="1"/>
                      <a:pt x="10" y="1"/>
                      <a:pt x="9" y="1"/>
                    </a:cubicBezTo>
                    <a:cubicBezTo>
                      <a:pt x="9" y="1"/>
                      <a:pt x="9" y="1"/>
                      <a:pt x="8" y="1"/>
                    </a:cubicBezTo>
                    <a:cubicBezTo>
                      <a:pt x="7" y="1"/>
                      <a:pt x="7" y="1"/>
                      <a:pt x="7" y="1"/>
                    </a:cubicBezTo>
                    <a:cubicBezTo>
                      <a:pt x="6" y="1"/>
                      <a:pt x="6" y="1"/>
                      <a:pt x="6" y="0"/>
                    </a:cubicBezTo>
                    <a:cubicBezTo>
                      <a:pt x="5" y="0"/>
                      <a:pt x="5" y="0"/>
                      <a:pt x="4" y="0"/>
                    </a:cubicBezTo>
                    <a:cubicBezTo>
                      <a:pt x="4" y="0"/>
                      <a:pt x="4" y="0"/>
                      <a:pt x="3" y="0"/>
                    </a:cubicBezTo>
                    <a:cubicBezTo>
                      <a:pt x="3" y="0"/>
                      <a:pt x="3" y="0"/>
                      <a:pt x="2" y="0"/>
                    </a:cubicBezTo>
                    <a:cubicBezTo>
                      <a:pt x="1" y="0"/>
                      <a:pt x="1" y="0"/>
                      <a:pt x="1" y="0"/>
                    </a:cubicBezTo>
                    <a:close/>
                  </a:path>
                </a:pathLst>
              </a:custGeom>
              <a:solidFill>
                <a:srgbClr val="954B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2" name="Freeform 427"/>
              <p:cNvSpPr>
                <a:spLocks/>
              </p:cNvSpPr>
              <p:nvPr/>
            </p:nvSpPr>
            <p:spPr bwMode="auto">
              <a:xfrm>
                <a:off x="3370" y="1699"/>
                <a:ext cx="20" cy="11"/>
              </a:xfrm>
              <a:custGeom>
                <a:avLst/>
                <a:gdLst>
                  <a:gd name="T0" fmla="*/ 6 w 14"/>
                  <a:gd name="T1" fmla="*/ 0 h 8"/>
                  <a:gd name="T2" fmla="*/ 5 w 14"/>
                  <a:gd name="T3" fmla="*/ 0 h 8"/>
                  <a:gd name="T4" fmla="*/ 4 w 14"/>
                  <a:gd name="T5" fmla="*/ 1 h 8"/>
                  <a:gd name="T6" fmla="*/ 3 w 14"/>
                  <a:gd name="T7" fmla="*/ 2 h 8"/>
                  <a:gd name="T8" fmla="*/ 2 w 14"/>
                  <a:gd name="T9" fmla="*/ 2 h 8"/>
                  <a:gd name="T10" fmla="*/ 1 w 14"/>
                  <a:gd name="T11" fmla="*/ 3 h 8"/>
                  <a:gd name="T12" fmla="*/ 0 w 14"/>
                  <a:gd name="T13" fmla="*/ 3 h 8"/>
                  <a:gd name="T14" fmla="*/ 1 w 14"/>
                  <a:gd name="T15" fmla="*/ 4 h 8"/>
                  <a:gd name="T16" fmla="*/ 3 w 14"/>
                  <a:gd name="T17" fmla="*/ 4 h 8"/>
                  <a:gd name="T18" fmla="*/ 4 w 14"/>
                  <a:gd name="T19" fmla="*/ 5 h 8"/>
                  <a:gd name="T20" fmla="*/ 5 w 14"/>
                  <a:gd name="T21" fmla="*/ 6 h 8"/>
                  <a:gd name="T22" fmla="*/ 6 w 14"/>
                  <a:gd name="T23" fmla="*/ 6 h 8"/>
                  <a:gd name="T24" fmla="*/ 7 w 14"/>
                  <a:gd name="T25" fmla="*/ 7 h 8"/>
                  <a:gd name="T26" fmla="*/ 8 w 14"/>
                  <a:gd name="T27" fmla="*/ 8 h 8"/>
                  <a:gd name="T28" fmla="*/ 9 w 14"/>
                  <a:gd name="T29" fmla="*/ 7 h 8"/>
                  <a:gd name="T30" fmla="*/ 10 w 14"/>
                  <a:gd name="T31" fmla="*/ 6 h 8"/>
                  <a:gd name="T32" fmla="*/ 11 w 14"/>
                  <a:gd name="T33" fmla="*/ 6 h 8"/>
                  <a:gd name="T34" fmla="*/ 12 w 14"/>
                  <a:gd name="T35" fmla="*/ 5 h 8"/>
                  <a:gd name="T36" fmla="*/ 13 w 14"/>
                  <a:gd name="T37" fmla="*/ 5 h 8"/>
                  <a:gd name="T38" fmla="*/ 14 w 14"/>
                  <a:gd name="T39" fmla="*/ 4 h 8"/>
                  <a:gd name="T40" fmla="*/ 13 w 14"/>
                  <a:gd name="T41" fmla="*/ 4 h 8"/>
                  <a:gd name="T42" fmla="*/ 12 w 14"/>
                  <a:gd name="T43" fmla="*/ 3 h 8"/>
                  <a:gd name="T44" fmla="*/ 11 w 14"/>
                  <a:gd name="T45" fmla="*/ 3 h 8"/>
                  <a:gd name="T46" fmla="*/ 10 w 14"/>
                  <a:gd name="T47" fmla="*/ 2 h 8"/>
                  <a:gd name="T48" fmla="*/ 9 w 14"/>
                  <a:gd name="T49" fmla="*/ 1 h 8"/>
                  <a:gd name="T50" fmla="*/ 8 w 14"/>
                  <a:gd name="T51" fmla="*/ 1 h 8"/>
                  <a:gd name="T52" fmla="*/ 7 w 14"/>
                  <a:gd name="T53" fmla="*/ 0 h 8"/>
                  <a:gd name="T54" fmla="*/ 6 w 14"/>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8">
                    <a:moveTo>
                      <a:pt x="6" y="0"/>
                    </a:moveTo>
                    <a:cubicBezTo>
                      <a:pt x="6" y="0"/>
                      <a:pt x="6" y="0"/>
                      <a:pt x="5" y="0"/>
                    </a:cubicBezTo>
                    <a:cubicBezTo>
                      <a:pt x="5" y="1"/>
                      <a:pt x="5" y="1"/>
                      <a:pt x="4" y="1"/>
                    </a:cubicBezTo>
                    <a:cubicBezTo>
                      <a:pt x="4" y="1"/>
                      <a:pt x="4" y="1"/>
                      <a:pt x="3" y="2"/>
                    </a:cubicBezTo>
                    <a:cubicBezTo>
                      <a:pt x="3" y="2"/>
                      <a:pt x="3" y="2"/>
                      <a:pt x="2" y="2"/>
                    </a:cubicBezTo>
                    <a:cubicBezTo>
                      <a:pt x="2" y="2"/>
                      <a:pt x="2" y="2"/>
                      <a:pt x="1" y="3"/>
                    </a:cubicBezTo>
                    <a:cubicBezTo>
                      <a:pt x="1" y="3"/>
                      <a:pt x="0" y="3"/>
                      <a:pt x="0" y="3"/>
                    </a:cubicBezTo>
                    <a:cubicBezTo>
                      <a:pt x="0" y="4"/>
                      <a:pt x="1" y="3"/>
                      <a:pt x="1" y="4"/>
                    </a:cubicBezTo>
                    <a:cubicBezTo>
                      <a:pt x="2" y="4"/>
                      <a:pt x="2" y="4"/>
                      <a:pt x="3" y="4"/>
                    </a:cubicBezTo>
                    <a:cubicBezTo>
                      <a:pt x="3" y="5"/>
                      <a:pt x="3" y="5"/>
                      <a:pt x="4" y="5"/>
                    </a:cubicBezTo>
                    <a:cubicBezTo>
                      <a:pt x="4" y="5"/>
                      <a:pt x="4" y="5"/>
                      <a:pt x="5" y="6"/>
                    </a:cubicBezTo>
                    <a:cubicBezTo>
                      <a:pt x="5" y="6"/>
                      <a:pt x="5" y="6"/>
                      <a:pt x="6" y="6"/>
                    </a:cubicBezTo>
                    <a:cubicBezTo>
                      <a:pt x="6" y="7"/>
                      <a:pt x="6" y="7"/>
                      <a:pt x="7" y="7"/>
                    </a:cubicBezTo>
                    <a:cubicBezTo>
                      <a:pt x="7" y="7"/>
                      <a:pt x="7" y="8"/>
                      <a:pt x="8" y="8"/>
                    </a:cubicBezTo>
                    <a:cubicBezTo>
                      <a:pt x="9" y="8"/>
                      <a:pt x="8" y="7"/>
                      <a:pt x="9" y="7"/>
                    </a:cubicBezTo>
                    <a:cubicBezTo>
                      <a:pt x="10" y="7"/>
                      <a:pt x="9" y="7"/>
                      <a:pt x="10" y="6"/>
                    </a:cubicBezTo>
                    <a:cubicBezTo>
                      <a:pt x="11" y="6"/>
                      <a:pt x="11" y="6"/>
                      <a:pt x="11" y="6"/>
                    </a:cubicBezTo>
                    <a:cubicBezTo>
                      <a:pt x="12" y="6"/>
                      <a:pt x="12" y="6"/>
                      <a:pt x="12" y="5"/>
                    </a:cubicBezTo>
                    <a:cubicBezTo>
                      <a:pt x="13" y="5"/>
                      <a:pt x="13" y="5"/>
                      <a:pt x="13" y="5"/>
                    </a:cubicBezTo>
                    <a:cubicBezTo>
                      <a:pt x="14" y="5"/>
                      <a:pt x="14" y="5"/>
                      <a:pt x="14" y="4"/>
                    </a:cubicBezTo>
                    <a:cubicBezTo>
                      <a:pt x="14" y="4"/>
                      <a:pt x="14" y="4"/>
                      <a:pt x="13" y="4"/>
                    </a:cubicBezTo>
                    <a:cubicBezTo>
                      <a:pt x="13" y="4"/>
                      <a:pt x="13" y="4"/>
                      <a:pt x="12" y="3"/>
                    </a:cubicBezTo>
                    <a:cubicBezTo>
                      <a:pt x="12" y="3"/>
                      <a:pt x="12" y="3"/>
                      <a:pt x="11" y="3"/>
                    </a:cubicBezTo>
                    <a:cubicBezTo>
                      <a:pt x="11" y="2"/>
                      <a:pt x="11" y="2"/>
                      <a:pt x="10" y="2"/>
                    </a:cubicBezTo>
                    <a:cubicBezTo>
                      <a:pt x="10" y="2"/>
                      <a:pt x="10" y="2"/>
                      <a:pt x="9" y="1"/>
                    </a:cubicBezTo>
                    <a:cubicBezTo>
                      <a:pt x="9" y="1"/>
                      <a:pt x="9" y="1"/>
                      <a:pt x="8" y="1"/>
                    </a:cubicBezTo>
                    <a:cubicBezTo>
                      <a:pt x="8" y="1"/>
                      <a:pt x="8" y="1"/>
                      <a:pt x="7" y="0"/>
                    </a:cubicBezTo>
                    <a:cubicBezTo>
                      <a:pt x="7" y="0"/>
                      <a:pt x="7" y="0"/>
                      <a:pt x="6" y="0"/>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3" name="Freeform 428"/>
              <p:cNvSpPr>
                <a:spLocks/>
              </p:cNvSpPr>
              <p:nvPr/>
            </p:nvSpPr>
            <p:spPr bwMode="auto">
              <a:xfrm>
                <a:off x="3384" y="1689"/>
                <a:ext cx="27" cy="54"/>
              </a:xfrm>
              <a:custGeom>
                <a:avLst/>
                <a:gdLst>
                  <a:gd name="T0" fmla="*/ 2 w 19"/>
                  <a:gd name="T1" fmla="*/ 27 h 38"/>
                  <a:gd name="T2" fmla="*/ 2 w 19"/>
                  <a:gd name="T3" fmla="*/ 24 h 38"/>
                  <a:gd name="T4" fmla="*/ 2 w 19"/>
                  <a:gd name="T5" fmla="*/ 22 h 38"/>
                  <a:gd name="T6" fmla="*/ 1 w 19"/>
                  <a:gd name="T7" fmla="*/ 19 h 38"/>
                  <a:gd name="T8" fmla="*/ 1 w 19"/>
                  <a:gd name="T9" fmla="*/ 17 h 38"/>
                  <a:gd name="T10" fmla="*/ 1 w 19"/>
                  <a:gd name="T11" fmla="*/ 15 h 38"/>
                  <a:gd name="T12" fmla="*/ 1 w 19"/>
                  <a:gd name="T13" fmla="*/ 12 h 38"/>
                  <a:gd name="T14" fmla="*/ 1 w 19"/>
                  <a:gd name="T15" fmla="*/ 10 h 38"/>
                  <a:gd name="T16" fmla="*/ 0 w 19"/>
                  <a:gd name="T17" fmla="*/ 8 h 38"/>
                  <a:gd name="T18" fmla="*/ 1 w 19"/>
                  <a:gd name="T19" fmla="*/ 5 h 38"/>
                  <a:gd name="T20" fmla="*/ 1 w 19"/>
                  <a:gd name="T21" fmla="*/ 3 h 38"/>
                  <a:gd name="T22" fmla="*/ 3 w 19"/>
                  <a:gd name="T23" fmla="*/ 1 h 38"/>
                  <a:gd name="T24" fmla="*/ 5 w 19"/>
                  <a:gd name="T25" fmla="*/ 0 h 38"/>
                  <a:gd name="T26" fmla="*/ 7 w 19"/>
                  <a:gd name="T27" fmla="*/ 0 h 38"/>
                  <a:gd name="T28" fmla="*/ 9 w 19"/>
                  <a:gd name="T29" fmla="*/ 1 h 38"/>
                  <a:gd name="T30" fmla="*/ 11 w 19"/>
                  <a:gd name="T31" fmla="*/ 2 h 38"/>
                  <a:gd name="T32" fmla="*/ 13 w 19"/>
                  <a:gd name="T33" fmla="*/ 3 h 38"/>
                  <a:gd name="T34" fmla="*/ 15 w 19"/>
                  <a:gd name="T35" fmla="*/ 5 h 38"/>
                  <a:gd name="T36" fmla="*/ 17 w 19"/>
                  <a:gd name="T37" fmla="*/ 7 h 38"/>
                  <a:gd name="T38" fmla="*/ 18 w 19"/>
                  <a:gd name="T39" fmla="*/ 9 h 38"/>
                  <a:gd name="T40" fmla="*/ 19 w 19"/>
                  <a:gd name="T41" fmla="*/ 11 h 38"/>
                  <a:gd name="T42" fmla="*/ 19 w 19"/>
                  <a:gd name="T43" fmla="*/ 14 h 38"/>
                  <a:gd name="T44" fmla="*/ 19 w 19"/>
                  <a:gd name="T45" fmla="*/ 16 h 38"/>
                  <a:gd name="T46" fmla="*/ 19 w 19"/>
                  <a:gd name="T47" fmla="*/ 18 h 38"/>
                  <a:gd name="T48" fmla="*/ 19 w 19"/>
                  <a:gd name="T49" fmla="*/ 21 h 38"/>
                  <a:gd name="T50" fmla="*/ 19 w 19"/>
                  <a:gd name="T51" fmla="*/ 23 h 38"/>
                  <a:gd name="T52" fmla="*/ 19 w 19"/>
                  <a:gd name="T53" fmla="*/ 25 h 38"/>
                  <a:gd name="T54" fmla="*/ 19 w 19"/>
                  <a:gd name="T55" fmla="*/ 28 h 38"/>
                  <a:gd name="T56" fmla="*/ 19 w 19"/>
                  <a:gd name="T57" fmla="*/ 30 h 38"/>
                  <a:gd name="T58" fmla="*/ 19 w 19"/>
                  <a:gd name="T59" fmla="*/ 32 h 38"/>
                  <a:gd name="T60" fmla="*/ 19 w 19"/>
                  <a:gd name="T61" fmla="*/ 35 h 38"/>
                  <a:gd name="T62" fmla="*/ 19 w 19"/>
                  <a:gd name="T63" fmla="*/ 37 h 38"/>
                  <a:gd name="T64" fmla="*/ 18 w 19"/>
                  <a:gd name="T65" fmla="*/ 37 h 38"/>
                  <a:gd name="T66" fmla="*/ 15 w 19"/>
                  <a:gd name="T67" fmla="*/ 36 h 38"/>
                  <a:gd name="T68" fmla="*/ 13 w 19"/>
                  <a:gd name="T69" fmla="*/ 35 h 38"/>
                  <a:gd name="T70" fmla="*/ 11 w 19"/>
                  <a:gd name="T71" fmla="*/ 33 h 38"/>
                  <a:gd name="T72" fmla="*/ 9 w 19"/>
                  <a:gd name="T73" fmla="*/ 32 h 38"/>
                  <a:gd name="T74" fmla="*/ 7 w 19"/>
                  <a:gd name="T75" fmla="*/ 31 h 38"/>
                  <a:gd name="T76" fmla="*/ 5 w 19"/>
                  <a:gd name="T77" fmla="*/ 29 h 38"/>
                  <a:gd name="T78" fmla="*/ 3 w 19"/>
                  <a:gd name="T79"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8">
                    <a:moveTo>
                      <a:pt x="2" y="28"/>
                    </a:moveTo>
                    <a:cubicBezTo>
                      <a:pt x="2" y="27"/>
                      <a:pt x="2" y="27"/>
                      <a:pt x="2" y="27"/>
                    </a:cubicBezTo>
                    <a:cubicBezTo>
                      <a:pt x="2" y="26"/>
                      <a:pt x="2" y="26"/>
                      <a:pt x="2" y="25"/>
                    </a:cubicBezTo>
                    <a:cubicBezTo>
                      <a:pt x="2" y="25"/>
                      <a:pt x="2" y="25"/>
                      <a:pt x="2" y="24"/>
                    </a:cubicBezTo>
                    <a:cubicBezTo>
                      <a:pt x="1" y="23"/>
                      <a:pt x="2" y="23"/>
                      <a:pt x="2" y="23"/>
                    </a:cubicBezTo>
                    <a:cubicBezTo>
                      <a:pt x="1" y="22"/>
                      <a:pt x="2" y="22"/>
                      <a:pt x="2" y="22"/>
                    </a:cubicBezTo>
                    <a:cubicBezTo>
                      <a:pt x="1" y="21"/>
                      <a:pt x="1" y="21"/>
                      <a:pt x="1" y="21"/>
                    </a:cubicBezTo>
                    <a:cubicBezTo>
                      <a:pt x="1" y="20"/>
                      <a:pt x="1" y="20"/>
                      <a:pt x="1" y="19"/>
                    </a:cubicBezTo>
                    <a:cubicBezTo>
                      <a:pt x="1" y="19"/>
                      <a:pt x="1" y="19"/>
                      <a:pt x="1" y="18"/>
                    </a:cubicBezTo>
                    <a:cubicBezTo>
                      <a:pt x="1" y="18"/>
                      <a:pt x="1" y="18"/>
                      <a:pt x="1" y="17"/>
                    </a:cubicBezTo>
                    <a:cubicBezTo>
                      <a:pt x="1" y="16"/>
                      <a:pt x="1" y="16"/>
                      <a:pt x="1" y="16"/>
                    </a:cubicBezTo>
                    <a:cubicBezTo>
                      <a:pt x="1" y="15"/>
                      <a:pt x="1" y="15"/>
                      <a:pt x="1" y="15"/>
                    </a:cubicBezTo>
                    <a:cubicBezTo>
                      <a:pt x="1" y="14"/>
                      <a:pt x="1" y="14"/>
                      <a:pt x="1" y="13"/>
                    </a:cubicBezTo>
                    <a:cubicBezTo>
                      <a:pt x="1" y="13"/>
                      <a:pt x="1" y="13"/>
                      <a:pt x="1" y="12"/>
                    </a:cubicBezTo>
                    <a:cubicBezTo>
                      <a:pt x="1" y="12"/>
                      <a:pt x="1" y="12"/>
                      <a:pt x="1" y="11"/>
                    </a:cubicBezTo>
                    <a:cubicBezTo>
                      <a:pt x="1" y="11"/>
                      <a:pt x="1" y="11"/>
                      <a:pt x="1" y="10"/>
                    </a:cubicBezTo>
                    <a:cubicBezTo>
                      <a:pt x="1" y="10"/>
                      <a:pt x="1" y="10"/>
                      <a:pt x="1" y="9"/>
                    </a:cubicBezTo>
                    <a:cubicBezTo>
                      <a:pt x="0" y="8"/>
                      <a:pt x="0" y="9"/>
                      <a:pt x="0" y="8"/>
                    </a:cubicBezTo>
                    <a:cubicBezTo>
                      <a:pt x="0" y="7"/>
                      <a:pt x="0" y="7"/>
                      <a:pt x="1" y="7"/>
                    </a:cubicBezTo>
                    <a:cubicBezTo>
                      <a:pt x="1" y="6"/>
                      <a:pt x="1" y="6"/>
                      <a:pt x="1" y="5"/>
                    </a:cubicBezTo>
                    <a:cubicBezTo>
                      <a:pt x="1" y="5"/>
                      <a:pt x="1" y="5"/>
                      <a:pt x="1" y="4"/>
                    </a:cubicBezTo>
                    <a:cubicBezTo>
                      <a:pt x="1" y="4"/>
                      <a:pt x="1" y="4"/>
                      <a:pt x="1" y="3"/>
                    </a:cubicBezTo>
                    <a:cubicBezTo>
                      <a:pt x="1" y="3"/>
                      <a:pt x="2" y="3"/>
                      <a:pt x="2" y="2"/>
                    </a:cubicBezTo>
                    <a:cubicBezTo>
                      <a:pt x="2" y="2"/>
                      <a:pt x="2" y="1"/>
                      <a:pt x="3" y="1"/>
                    </a:cubicBezTo>
                    <a:cubicBezTo>
                      <a:pt x="3" y="1"/>
                      <a:pt x="3" y="1"/>
                      <a:pt x="4" y="0"/>
                    </a:cubicBezTo>
                    <a:cubicBezTo>
                      <a:pt x="4" y="0"/>
                      <a:pt x="4" y="0"/>
                      <a:pt x="5" y="0"/>
                    </a:cubicBezTo>
                    <a:cubicBezTo>
                      <a:pt x="5" y="0"/>
                      <a:pt x="5" y="0"/>
                      <a:pt x="6" y="0"/>
                    </a:cubicBezTo>
                    <a:cubicBezTo>
                      <a:pt x="6" y="0"/>
                      <a:pt x="7" y="0"/>
                      <a:pt x="7" y="0"/>
                    </a:cubicBezTo>
                    <a:cubicBezTo>
                      <a:pt x="7" y="0"/>
                      <a:pt x="8" y="0"/>
                      <a:pt x="8" y="0"/>
                    </a:cubicBezTo>
                    <a:cubicBezTo>
                      <a:pt x="8" y="0"/>
                      <a:pt x="9" y="1"/>
                      <a:pt x="9" y="1"/>
                    </a:cubicBezTo>
                    <a:cubicBezTo>
                      <a:pt x="9" y="1"/>
                      <a:pt x="10" y="1"/>
                      <a:pt x="10" y="1"/>
                    </a:cubicBezTo>
                    <a:cubicBezTo>
                      <a:pt x="10" y="1"/>
                      <a:pt x="11" y="2"/>
                      <a:pt x="11" y="2"/>
                    </a:cubicBezTo>
                    <a:cubicBezTo>
                      <a:pt x="11" y="2"/>
                      <a:pt x="12" y="2"/>
                      <a:pt x="12" y="3"/>
                    </a:cubicBezTo>
                    <a:cubicBezTo>
                      <a:pt x="12" y="3"/>
                      <a:pt x="13" y="3"/>
                      <a:pt x="13" y="3"/>
                    </a:cubicBezTo>
                    <a:cubicBezTo>
                      <a:pt x="13" y="4"/>
                      <a:pt x="14" y="4"/>
                      <a:pt x="14" y="4"/>
                    </a:cubicBezTo>
                    <a:cubicBezTo>
                      <a:pt x="14" y="5"/>
                      <a:pt x="15" y="5"/>
                      <a:pt x="15" y="5"/>
                    </a:cubicBezTo>
                    <a:cubicBezTo>
                      <a:pt x="15" y="5"/>
                      <a:pt x="16" y="6"/>
                      <a:pt x="16" y="6"/>
                    </a:cubicBezTo>
                    <a:cubicBezTo>
                      <a:pt x="16" y="6"/>
                      <a:pt x="16" y="7"/>
                      <a:pt x="17" y="7"/>
                    </a:cubicBezTo>
                    <a:cubicBezTo>
                      <a:pt x="17" y="7"/>
                      <a:pt x="17" y="8"/>
                      <a:pt x="17" y="8"/>
                    </a:cubicBezTo>
                    <a:cubicBezTo>
                      <a:pt x="18" y="8"/>
                      <a:pt x="18" y="9"/>
                      <a:pt x="18" y="9"/>
                    </a:cubicBezTo>
                    <a:cubicBezTo>
                      <a:pt x="18" y="9"/>
                      <a:pt x="18" y="10"/>
                      <a:pt x="19" y="10"/>
                    </a:cubicBezTo>
                    <a:cubicBezTo>
                      <a:pt x="19" y="11"/>
                      <a:pt x="19" y="11"/>
                      <a:pt x="19" y="11"/>
                    </a:cubicBezTo>
                    <a:cubicBezTo>
                      <a:pt x="19" y="12"/>
                      <a:pt x="19" y="12"/>
                      <a:pt x="19" y="13"/>
                    </a:cubicBezTo>
                    <a:cubicBezTo>
                      <a:pt x="19" y="13"/>
                      <a:pt x="19" y="13"/>
                      <a:pt x="19" y="14"/>
                    </a:cubicBezTo>
                    <a:cubicBezTo>
                      <a:pt x="19" y="14"/>
                      <a:pt x="19" y="15"/>
                      <a:pt x="19" y="15"/>
                    </a:cubicBezTo>
                    <a:cubicBezTo>
                      <a:pt x="19" y="15"/>
                      <a:pt x="19" y="16"/>
                      <a:pt x="19" y="16"/>
                    </a:cubicBezTo>
                    <a:cubicBezTo>
                      <a:pt x="19" y="17"/>
                      <a:pt x="19" y="16"/>
                      <a:pt x="19" y="17"/>
                    </a:cubicBezTo>
                    <a:cubicBezTo>
                      <a:pt x="19" y="18"/>
                      <a:pt x="19" y="18"/>
                      <a:pt x="19" y="18"/>
                    </a:cubicBezTo>
                    <a:cubicBezTo>
                      <a:pt x="19" y="19"/>
                      <a:pt x="19" y="19"/>
                      <a:pt x="19" y="19"/>
                    </a:cubicBezTo>
                    <a:cubicBezTo>
                      <a:pt x="19" y="20"/>
                      <a:pt x="19" y="20"/>
                      <a:pt x="19" y="21"/>
                    </a:cubicBezTo>
                    <a:cubicBezTo>
                      <a:pt x="19" y="21"/>
                      <a:pt x="19" y="21"/>
                      <a:pt x="19" y="22"/>
                    </a:cubicBezTo>
                    <a:cubicBezTo>
                      <a:pt x="19" y="22"/>
                      <a:pt x="19" y="22"/>
                      <a:pt x="19" y="23"/>
                    </a:cubicBezTo>
                    <a:cubicBezTo>
                      <a:pt x="19" y="24"/>
                      <a:pt x="19" y="24"/>
                      <a:pt x="19" y="24"/>
                    </a:cubicBezTo>
                    <a:cubicBezTo>
                      <a:pt x="19" y="25"/>
                      <a:pt x="19" y="25"/>
                      <a:pt x="19" y="25"/>
                    </a:cubicBezTo>
                    <a:cubicBezTo>
                      <a:pt x="19" y="26"/>
                      <a:pt x="19" y="26"/>
                      <a:pt x="19" y="26"/>
                    </a:cubicBezTo>
                    <a:cubicBezTo>
                      <a:pt x="19" y="27"/>
                      <a:pt x="19" y="27"/>
                      <a:pt x="19" y="28"/>
                    </a:cubicBezTo>
                    <a:cubicBezTo>
                      <a:pt x="19" y="28"/>
                      <a:pt x="19" y="28"/>
                      <a:pt x="19" y="29"/>
                    </a:cubicBezTo>
                    <a:cubicBezTo>
                      <a:pt x="19" y="29"/>
                      <a:pt x="19" y="29"/>
                      <a:pt x="19" y="30"/>
                    </a:cubicBezTo>
                    <a:cubicBezTo>
                      <a:pt x="19" y="31"/>
                      <a:pt x="19" y="31"/>
                      <a:pt x="19" y="31"/>
                    </a:cubicBezTo>
                    <a:cubicBezTo>
                      <a:pt x="19" y="32"/>
                      <a:pt x="19" y="32"/>
                      <a:pt x="19" y="32"/>
                    </a:cubicBezTo>
                    <a:cubicBezTo>
                      <a:pt x="19" y="33"/>
                      <a:pt x="19" y="33"/>
                      <a:pt x="19" y="34"/>
                    </a:cubicBezTo>
                    <a:cubicBezTo>
                      <a:pt x="19" y="34"/>
                      <a:pt x="19" y="34"/>
                      <a:pt x="19" y="35"/>
                    </a:cubicBezTo>
                    <a:cubicBezTo>
                      <a:pt x="19" y="35"/>
                      <a:pt x="19" y="35"/>
                      <a:pt x="19" y="36"/>
                    </a:cubicBezTo>
                    <a:cubicBezTo>
                      <a:pt x="19" y="36"/>
                      <a:pt x="19" y="36"/>
                      <a:pt x="19" y="37"/>
                    </a:cubicBezTo>
                    <a:cubicBezTo>
                      <a:pt x="19" y="38"/>
                      <a:pt x="19" y="38"/>
                      <a:pt x="19" y="38"/>
                    </a:cubicBezTo>
                    <a:cubicBezTo>
                      <a:pt x="18" y="38"/>
                      <a:pt x="18" y="38"/>
                      <a:pt x="18" y="37"/>
                    </a:cubicBezTo>
                    <a:cubicBezTo>
                      <a:pt x="17" y="37"/>
                      <a:pt x="17" y="37"/>
                      <a:pt x="17" y="37"/>
                    </a:cubicBezTo>
                    <a:cubicBezTo>
                      <a:pt x="16" y="36"/>
                      <a:pt x="16" y="36"/>
                      <a:pt x="15" y="36"/>
                    </a:cubicBezTo>
                    <a:cubicBezTo>
                      <a:pt x="15" y="36"/>
                      <a:pt x="15" y="36"/>
                      <a:pt x="14" y="35"/>
                    </a:cubicBezTo>
                    <a:cubicBezTo>
                      <a:pt x="14" y="35"/>
                      <a:pt x="14" y="35"/>
                      <a:pt x="13" y="35"/>
                    </a:cubicBezTo>
                    <a:cubicBezTo>
                      <a:pt x="13" y="34"/>
                      <a:pt x="13" y="35"/>
                      <a:pt x="12" y="34"/>
                    </a:cubicBezTo>
                    <a:cubicBezTo>
                      <a:pt x="12" y="34"/>
                      <a:pt x="12" y="34"/>
                      <a:pt x="11" y="33"/>
                    </a:cubicBezTo>
                    <a:cubicBezTo>
                      <a:pt x="11" y="33"/>
                      <a:pt x="11" y="33"/>
                      <a:pt x="10" y="33"/>
                    </a:cubicBezTo>
                    <a:cubicBezTo>
                      <a:pt x="10" y="32"/>
                      <a:pt x="10" y="32"/>
                      <a:pt x="9" y="32"/>
                    </a:cubicBezTo>
                    <a:cubicBezTo>
                      <a:pt x="9" y="32"/>
                      <a:pt x="9" y="32"/>
                      <a:pt x="8" y="31"/>
                    </a:cubicBezTo>
                    <a:cubicBezTo>
                      <a:pt x="8" y="31"/>
                      <a:pt x="8" y="31"/>
                      <a:pt x="7" y="31"/>
                    </a:cubicBezTo>
                    <a:cubicBezTo>
                      <a:pt x="6" y="30"/>
                      <a:pt x="6" y="30"/>
                      <a:pt x="6" y="30"/>
                    </a:cubicBezTo>
                    <a:cubicBezTo>
                      <a:pt x="5" y="30"/>
                      <a:pt x="5" y="30"/>
                      <a:pt x="5" y="29"/>
                    </a:cubicBezTo>
                    <a:cubicBezTo>
                      <a:pt x="4" y="29"/>
                      <a:pt x="4" y="29"/>
                      <a:pt x="4" y="29"/>
                    </a:cubicBezTo>
                    <a:cubicBezTo>
                      <a:pt x="3" y="29"/>
                      <a:pt x="3" y="29"/>
                      <a:pt x="3" y="28"/>
                    </a:cubicBezTo>
                    <a:cubicBezTo>
                      <a:pt x="2" y="28"/>
                      <a:pt x="2" y="28"/>
                      <a:pt x="2" y="2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4" name="Freeform 429"/>
              <p:cNvSpPr>
                <a:spLocks/>
              </p:cNvSpPr>
              <p:nvPr/>
            </p:nvSpPr>
            <p:spPr bwMode="auto">
              <a:xfrm>
                <a:off x="3387" y="1725"/>
                <a:ext cx="24" cy="18"/>
              </a:xfrm>
              <a:custGeom>
                <a:avLst/>
                <a:gdLst>
                  <a:gd name="T0" fmla="*/ 0 w 17"/>
                  <a:gd name="T1" fmla="*/ 3 h 13"/>
                  <a:gd name="T2" fmla="*/ 1 w 17"/>
                  <a:gd name="T3" fmla="*/ 2 h 13"/>
                  <a:gd name="T4" fmla="*/ 3 w 17"/>
                  <a:gd name="T5" fmla="*/ 2 h 13"/>
                  <a:gd name="T6" fmla="*/ 4 w 17"/>
                  <a:gd name="T7" fmla="*/ 1 h 13"/>
                  <a:gd name="T8" fmla="*/ 5 w 17"/>
                  <a:gd name="T9" fmla="*/ 1 h 13"/>
                  <a:gd name="T10" fmla="*/ 6 w 17"/>
                  <a:gd name="T11" fmla="*/ 1 h 13"/>
                  <a:gd name="T12" fmla="*/ 7 w 17"/>
                  <a:gd name="T13" fmla="*/ 1 h 13"/>
                  <a:gd name="T14" fmla="*/ 9 w 17"/>
                  <a:gd name="T15" fmla="*/ 2 h 13"/>
                  <a:gd name="T16" fmla="*/ 10 w 17"/>
                  <a:gd name="T17" fmla="*/ 2 h 13"/>
                  <a:gd name="T18" fmla="*/ 11 w 17"/>
                  <a:gd name="T19" fmla="*/ 3 h 13"/>
                  <a:gd name="T20" fmla="*/ 12 w 17"/>
                  <a:gd name="T21" fmla="*/ 3 h 13"/>
                  <a:gd name="T22" fmla="*/ 13 w 17"/>
                  <a:gd name="T23" fmla="*/ 4 h 13"/>
                  <a:gd name="T24" fmla="*/ 14 w 17"/>
                  <a:gd name="T25" fmla="*/ 5 h 13"/>
                  <a:gd name="T26" fmla="*/ 15 w 17"/>
                  <a:gd name="T27" fmla="*/ 5 h 13"/>
                  <a:gd name="T28" fmla="*/ 16 w 17"/>
                  <a:gd name="T29" fmla="*/ 6 h 13"/>
                  <a:gd name="T30" fmla="*/ 17 w 17"/>
                  <a:gd name="T31" fmla="*/ 6 h 13"/>
                  <a:gd name="T32" fmla="*/ 17 w 17"/>
                  <a:gd name="T33" fmla="*/ 8 h 13"/>
                  <a:gd name="T34" fmla="*/ 17 w 17"/>
                  <a:gd name="T35" fmla="*/ 9 h 13"/>
                  <a:gd name="T36" fmla="*/ 17 w 17"/>
                  <a:gd name="T37" fmla="*/ 10 h 13"/>
                  <a:gd name="T38" fmla="*/ 17 w 17"/>
                  <a:gd name="T39" fmla="*/ 12 h 13"/>
                  <a:gd name="T40" fmla="*/ 17 w 17"/>
                  <a:gd name="T41" fmla="*/ 13 h 13"/>
                  <a:gd name="T42" fmla="*/ 16 w 17"/>
                  <a:gd name="T43" fmla="*/ 12 h 13"/>
                  <a:gd name="T44" fmla="*/ 15 w 17"/>
                  <a:gd name="T45" fmla="*/ 11 h 13"/>
                  <a:gd name="T46" fmla="*/ 14 w 17"/>
                  <a:gd name="T47" fmla="*/ 11 h 13"/>
                  <a:gd name="T48" fmla="*/ 12 w 17"/>
                  <a:gd name="T49" fmla="*/ 10 h 13"/>
                  <a:gd name="T50" fmla="*/ 11 w 17"/>
                  <a:gd name="T51" fmla="*/ 9 h 13"/>
                  <a:gd name="T52" fmla="*/ 10 w 17"/>
                  <a:gd name="T53" fmla="*/ 9 h 13"/>
                  <a:gd name="T54" fmla="*/ 9 w 17"/>
                  <a:gd name="T55" fmla="*/ 8 h 13"/>
                  <a:gd name="T56" fmla="*/ 8 w 17"/>
                  <a:gd name="T57" fmla="*/ 8 h 13"/>
                  <a:gd name="T58" fmla="*/ 7 w 17"/>
                  <a:gd name="T59" fmla="*/ 7 h 13"/>
                  <a:gd name="T60" fmla="*/ 6 w 17"/>
                  <a:gd name="T61" fmla="*/ 6 h 13"/>
                  <a:gd name="T62" fmla="*/ 5 w 17"/>
                  <a:gd name="T63" fmla="*/ 6 h 13"/>
                  <a:gd name="T64" fmla="*/ 4 w 17"/>
                  <a:gd name="T65" fmla="*/ 5 h 13"/>
                  <a:gd name="T66" fmla="*/ 3 w 17"/>
                  <a:gd name="T67" fmla="*/ 4 h 13"/>
                  <a:gd name="T68" fmla="*/ 2 w 17"/>
                  <a:gd name="T69" fmla="*/ 4 h 13"/>
                  <a:gd name="T70" fmla="*/ 1 w 17"/>
                  <a:gd name="T71" fmla="*/ 3 h 13"/>
                  <a:gd name="T72" fmla="*/ 0 w 17"/>
                  <a:gd name="T7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3">
                    <a:moveTo>
                      <a:pt x="0" y="3"/>
                    </a:moveTo>
                    <a:cubicBezTo>
                      <a:pt x="0" y="2"/>
                      <a:pt x="1" y="2"/>
                      <a:pt x="1" y="2"/>
                    </a:cubicBezTo>
                    <a:cubicBezTo>
                      <a:pt x="2" y="2"/>
                      <a:pt x="2" y="2"/>
                      <a:pt x="3" y="2"/>
                    </a:cubicBezTo>
                    <a:cubicBezTo>
                      <a:pt x="3" y="1"/>
                      <a:pt x="3" y="2"/>
                      <a:pt x="4" y="1"/>
                    </a:cubicBezTo>
                    <a:cubicBezTo>
                      <a:pt x="5" y="1"/>
                      <a:pt x="5" y="1"/>
                      <a:pt x="5" y="1"/>
                    </a:cubicBezTo>
                    <a:cubicBezTo>
                      <a:pt x="6" y="1"/>
                      <a:pt x="6" y="0"/>
                      <a:pt x="6" y="1"/>
                    </a:cubicBezTo>
                    <a:cubicBezTo>
                      <a:pt x="7" y="1"/>
                      <a:pt x="7" y="1"/>
                      <a:pt x="7" y="1"/>
                    </a:cubicBezTo>
                    <a:cubicBezTo>
                      <a:pt x="8" y="1"/>
                      <a:pt x="8" y="1"/>
                      <a:pt x="9" y="2"/>
                    </a:cubicBezTo>
                    <a:cubicBezTo>
                      <a:pt x="9" y="2"/>
                      <a:pt x="9" y="2"/>
                      <a:pt x="10" y="2"/>
                    </a:cubicBezTo>
                    <a:cubicBezTo>
                      <a:pt x="10" y="3"/>
                      <a:pt x="10" y="3"/>
                      <a:pt x="11" y="3"/>
                    </a:cubicBezTo>
                    <a:cubicBezTo>
                      <a:pt x="11" y="3"/>
                      <a:pt x="11" y="3"/>
                      <a:pt x="12" y="3"/>
                    </a:cubicBezTo>
                    <a:cubicBezTo>
                      <a:pt x="12" y="4"/>
                      <a:pt x="12" y="4"/>
                      <a:pt x="13" y="4"/>
                    </a:cubicBezTo>
                    <a:cubicBezTo>
                      <a:pt x="13" y="4"/>
                      <a:pt x="13" y="4"/>
                      <a:pt x="14" y="5"/>
                    </a:cubicBezTo>
                    <a:cubicBezTo>
                      <a:pt x="14" y="5"/>
                      <a:pt x="14" y="5"/>
                      <a:pt x="15" y="5"/>
                    </a:cubicBezTo>
                    <a:cubicBezTo>
                      <a:pt x="15" y="5"/>
                      <a:pt x="15" y="6"/>
                      <a:pt x="16" y="6"/>
                    </a:cubicBezTo>
                    <a:cubicBezTo>
                      <a:pt x="16" y="6"/>
                      <a:pt x="16" y="6"/>
                      <a:pt x="17" y="6"/>
                    </a:cubicBezTo>
                    <a:cubicBezTo>
                      <a:pt x="17" y="7"/>
                      <a:pt x="17" y="7"/>
                      <a:pt x="17" y="8"/>
                    </a:cubicBezTo>
                    <a:cubicBezTo>
                      <a:pt x="17" y="8"/>
                      <a:pt x="17" y="8"/>
                      <a:pt x="17" y="9"/>
                    </a:cubicBezTo>
                    <a:cubicBezTo>
                      <a:pt x="17" y="10"/>
                      <a:pt x="17" y="10"/>
                      <a:pt x="17" y="10"/>
                    </a:cubicBezTo>
                    <a:cubicBezTo>
                      <a:pt x="17" y="11"/>
                      <a:pt x="17" y="11"/>
                      <a:pt x="17" y="12"/>
                    </a:cubicBezTo>
                    <a:cubicBezTo>
                      <a:pt x="17" y="12"/>
                      <a:pt x="17" y="13"/>
                      <a:pt x="17" y="13"/>
                    </a:cubicBezTo>
                    <a:cubicBezTo>
                      <a:pt x="16" y="13"/>
                      <a:pt x="16" y="12"/>
                      <a:pt x="16" y="12"/>
                    </a:cubicBezTo>
                    <a:cubicBezTo>
                      <a:pt x="15" y="12"/>
                      <a:pt x="15" y="12"/>
                      <a:pt x="15" y="11"/>
                    </a:cubicBezTo>
                    <a:cubicBezTo>
                      <a:pt x="14" y="11"/>
                      <a:pt x="14" y="11"/>
                      <a:pt x="14" y="11"/>
                    </a:cubicBezTo>
                    <a:cubicBezTo>
                      <a:pt x="13" y="10"/>
                      <a:pt x="13" y="10"/>
                      <a:pt x="12" y="10"/>
                    </a:cubicBezTo>
                    <a:cubicBezTo>
                      <a:pt x="12" y="10"/>
                      <a:pt x="12" y="10"/>
                      <a:pt x="11" y="9"/>
                    </a:cubicBezTo>
                    <a:cubicBezTo>
                      <a:pt x="11" y="9"/>
                      <a:pt x="11" y="9"/>
                      <a:pt x="10" y="9"/>
                    </a:cubicBezTo>
                    <a:cubicBezTo>
                      <a:pt x="10" y="9"/>
                      <a:pt x="10" y="9"/>
                      <a:pt x="9" y="8"/>
                    </a:cubicBezTo>
                    <a:cubicBezTo>
                      <a:pt x="9" y="8"/>
                      <a:pt x="9" y="8"/>
                      <a:pt x="8" y="8"/>
                    </a:cubicBezTo>
                    <a:cubicBezTo>
                      <a:pt x="8" y="7"/>
                      <a:pt x="8" y="7"/>
                      <a:pt x="7" y="7"/>
                    </a:cubicBezTo>
                    <a:cubicBezTo>
                      <a:pt x="7" y="7"/>
                      <a:pt x="7" y="7"/>
                      <a:pt x="6" y="6"/>
                    </a:cubicBezTo>
                    <a:cubicBezTo>
                      <a:pt x="6" y="6"/>
                      <a:pt x="6" y="6"/>
                      <a:pt x="5" y="6"/>
                    </a:cubicBezTo>
                    <a:cubicBezTo>
                      <a:pt x="5" y="5"/>
                      <a:pt x="5" y="5"/>
                      <a:pt x="4" y="5"/>
                    </a:cubicBezTo>
                    <a:cubicBezTo>
                      <a:pt x="4" y="5"/>
                      <a:pt x="4" y="5"/>
                      <a:pt x="3" y="4"/>
                    </a:cubicBezTo>
                    <a:cubicBezTo>
                      <a:pt x="3" y="4"/>
                      <a:pt x="3" y="4"/>
                      <a:pt x="2" y="4"/>
                    </a:cubicBezTo>
                    <a:cubicBezTo>
                      <a:pt x="2" y="3"/>
                      <a:pt x="2" y="3"/>
                      <a:pt x="1" y="3"/>
                    </a:cubicBezTo>
                    <a:cubicBezTo>
                      <a:pt x="0" y="3"/>
                      <a:pt x="0" y="3"/>
                      <a:pt x="0" y="3"/>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5" name="Freeform 430"/>
              <p:cNvSpPr>
                <a:spLocks/>
              </p:cNvSpPr>
              <p:nvPr/>
            </p:nvSpPr>
            <p:spPr bwMode="auto">
              <a:xfrm>
                <a:off x="3396" y="1695"/>
                <a:ext cx="15" cy="39"/>
              </a:xfrm>
              <a:custGeom>
                <a:avLst/>
                <a:gdLst>
                  <a:gd name="T0" fmla="*/ 0 w 11"/>
                  <a:gd name="T1" fmla="*/ 21 h 28"/>
                  <a:gd name="T2" fmla="*/ 0 w 11"/>
                  <a:gd name="T3" fmla="*/ 20 h 28"/>
                  <a:gd name="T4" fmla="*/ 0 w 11"/>
                  <a:gd name="T5" fmla="*/ 19 h 28"/>
                  <a:gd name="T6" fmla="*/ 0 w 11"/>
                  <a:gd name="T7" fmla="*/ 17 h 28"/>
                  <a:gd name="T8" fmla="*/ 0 w 11"/>
                  <a:gd name="T9" fmla="*/ 16 h 28"/>
                  <a:gd name="T10" fmla="*/ 0 w 11"/>
                  <a:gd name="T11" fmla="*/ 15 h 28"/>
                  <a:gd name="T12" fmla="*/ 0 w 11"/>
                  <a:gd name="T13" fmla="*/ 14 h 28"/>
                  <a:gd name="T14" fmla="*/ 0 w 11"/>
                  <a:gd name="T15" fmla="*/ 12 h 28"/>
                  <a:gd name="T16" fmla="*/ 0 w 11"/>
                  <a:gd name="T17" fmla="*/ 11 h 28"/>
                  <a:gd name="T18" fmla="*/ 0 w 11"/>
                  <a:gd name="T19" fmla="*/ 10 h 28"/>
                  <a:gd name="T20" fmla="*/ 0 w 11"/>
                  <a:gd name="T21" fmla="*/ 9 h 28"/>
                  <a:gd name="T22" fmla="*/ 0 w 11"/>
                  <a:gd name="T23" fmla="*/ 8 h 28"/>
                  <a:gd name="T24" fmla="*/ 0 w 11"/>
                  <a:gd name="T25" fmla="*/ 6 h 28"/>
                  <a:gd name="T26" fmla="*/ 0 w 11"/>
                  <a:gd name="T27" fmla="*/ 5 h 28"/>
                  <a:gd name="T28" fmla="*/ 0 w 11"/>
                  <a:gd name="T29" fmla="*/ 4 h 28"/>
                  <a:gd name="T30" fmla="*/ 0 w 11"/>
                  <a:gd name="T31" fmla="*/ 3 h 28"/>
                  <a:gd name="T32" fmla="*/ 1 w 11"/>
                  <a:gd name="T33" fmla="*/ 2 h 28"/>
                  <a:gd name="T34" fmla="*/ 2 w 11"/>
                  <a:gd name="T35" fmla="*/ 1 h 28"/>
                  <a:gd name="T36" fmla="*/ 3 w 11"/>
                  <a:gd name="T37" fmla="*/ 0 h 28"/>
                  <a:gd name="T38" fmla="*/ 4 w 11"/>
                  <a:gd name="T39" fmla="*/ 0 h 28"/>
                  <a:gd name="T40" fmla="*/ 5 w 11"/>
                  <a:gd name="T41" fmla="*/ 0 h 28"/>
                  <a:gd name="T42" fmla="*/ 6 w 11"/>
                  <a:gd name="T43" fmla="*/ 1 h 28"/>
                  <a:gd name="T44" fmla="*/ 7 w 11"/>
                  <a:gd name="T45" fmla="*/ 2 h 28"/>
                  <a:gd name="T46" fmla="*/ 8 w 11"/>
                  <a:gd name="T47" fmla="*/ 2 h 28"/>
                  <a:gd name="T48" fmla="*/ 9 w 11"/>
                  <a:gd name="T49" fmla="*/ 3 h 28"/>
                  <a:gd name="T50" fmla="*/ 10 w 11"/>
                  <a:gd name="T51" fmla="*/ 4 h 28"/>
                  <a:gd name="T52" fmla="*/ 10 w 11"/>
                  <a:gd name="T53" fmla="*/ 5 h 28"/>
                  <a:gd name="T54" fmla="*/ 10 w 11"/>
                  <a:gd name="T55" fmla="*/ 7 h 28"/>
                  <a:gd name="T56" fmla="*/ 10 w 11"/>
                  <a:gd name="T57" fmla="*/ 8 h 28"/>
                  <a:gd name="T58" fmla="*/ 11 w 11"/>
                  <a:gd name="T59" fmla="*/ 9 h 28"/>
                  <a:gd name="T60" fmla="*/ 11 w 11"/>
                  <a:gd name="T61" fmla="*/ 10 h 28"/>
                  <a:gd name="T62" fmla="*/ 11 w 11"/>
                  <a:gd name="T63" fmla="*/ 11 h 28"/>
                  <a:gd name="T64" fmla="*/ 11 w 11"/>
                  <a:gd name="T65" fmla="*/ 13 h 28"/>
                  <a:gd name="T66" fmla="*/ 11 w 11"/>
                  <a:gd name="T67" fmla="*/ 14 h 28"/>
                  <a:gd name="T68" fmla="*/ 11 w 11"/>
                  <a:gd name="T69" fmla="*/ 15 h 28"/>
                  <a:gd name="T70" fmla="*/ 11 w 11"/>
                  <a:gd name="T71" fmla="*/ 16 h 28"/>
                  <a:gd name="T72" fmla="*/ 11 w 11"/>
                  <a:gd name="T73" fmla="*/ 17 h 28"/>
                  <a:gd name="T74" fmla="*/ 11 w 11"/>
                  <a:gd name="T75" fmla="*/ 18 h 28"/>
                  <a:gd name="T76" fmla="*/ 11 w 11"/>
                  <a:gd name="T77" fmla="*/ 19 h 28"/>
                  <a:gd name="T78" fmla="*/ 11 w 11"/>
                  <a:gd name="T79" fmla="*/ 21 h 28"/>
                  <a:gd name="T80" fmla="*/ 11 w 11"/>
                  <a:gd name="T81" fmla="*/ 22 h 28"/>
                  <a:gd name="T82" fmla="*/ 11 w 11"/>
                  <a:gd name="T83" fmla="*/ 23 h 28"/>
                  <a:gd name="T84" fmla="*/ 11 w 11"/>
                  <a:gd name="T85" fmla="*/ 24 h 28"/>
                  <a:gd name="T86" fmla="*/ 11 w 11"/>
                  <a:gd name="T87" fmla="*/ 25 h 28"/>
                  <a:gd name="T88" fmla="*/ 11 w 11"/>
                  <a:gd name="T89" fmla="*/ 27 h 28"/>
                  <a:gd name="T90" fmla="*/ 11 w 11"/>
                  <a:gd name="T91" fmla="*/ 28 h 28"/>
                  <a:gd name="T92" fmla="*/ 10 w 11"/>
                  <a:gd name="T93" fmla="*/ 27 h 28"/>
                  <a:gd name="T94" fmla="*/ 8 w 11"/>
                  <a:gd name="T95" fmla="*/ 26 h 28"/>
                  <a:gd name="T96" fmla="*/ 7 w 11"/>
                  <a:gd name="T97" fmla="*/ 26 h 28"/>
                  <a:gd name="T98" fmla="*/ 6 w 11"/>
                  <a:gd name="T99" fmla="*/ 25 h 28"/>
                  <a:gd name="T100" fmla="*/ 5 w 11"/>
                  <a:gd name="T101" fmla="*/ 24 h 28"/>
                  <a:gd name="T102" fmla="*/ 4 w 11"/>
                  <a:gd name="T103" fmla="*/ 24 h 28"/>
                  <a:gd name="T104" fmla="*/ 3 w 11"/>
                  <a:gd name="T105" fmla="*/ 23 h 28"/>
                  <a:gd name="T106" fmla="*/ 2 w 11"/>
                  <a:gd name="T107" fmla="*/ 22 h 28"/>
                  <a:gd name="T108" fmla="*/ 1 w 11"/>
                  <a:gd name="T109" fmla="*/ 22 h 28"/>
                  <a:gd name="T110" fmla="*/ 0 w 11"/>
                  <a:gd name="T111"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 h="28">
                    <a:moveTo>
                      <a:pt x="0" y="21"/>
                    </a:moveTo>
                    <a:cubicBezTo>
                      <a:pt x="0" y="21"/>
                      <a:pt x="0" y="21"/>
                      <a:pt x="0" y="20"/>
                    </a:cubicBezTo>
                    <a:cubicBezTo>
                      <a:pt x="0" y="20"/>
                      <a:pt x="0" y="19"/>
                      <a:pt x="0" y="19"/>
                    </a:cubicBezTo>
                    <a:cubicBezTo>
                      <a:pt x="0" y="18"/>
                      <a:pt x="0" y="18"/>
                      <a:pt x="0" y="17"/>
                    </a:cubicBezTo>
                    <a:cubicBezTo>
                      <a:pt x="0" y="17"/>
                      <a:pt x="0" y="17"/>
                      <a:pt x="0" y="16"/>
                    </a:cubicBezTo>
                    <a:cubicBezTo>
                      <a:pt x="0" y="16"/>
                      <a:pt x="0" y="15"/>
                      <a:pt x="0" y="15"/>
                    </a:cubicBezTo>
                    <a:cubicBezTo>
                      <a:pt x="0" y="15"/>
                      <a:pt x="0" y="14"/>
                      <a:pt x="0" y="14"/>
                    </a:cubicBezTo>
                    <a:cubicBezTo>
                      <a:pt x="0" y="13"/>
                      <a:pt x="0" y="13"/>
                      <a:pt x="0" y="12"/>
                    </a:cubicBezTo>
                    <a:cubicBezTo>
                      <a:pt x="0" y="12"/>
                      <a:pt x="0" y="12"/>
                      <a:pt x="0" y="11"/>
                    </a:cubicBezTo>
                    <a:cubicBezTo>
                      <a:pt x="0" y="11"/>
                      <a:pt x="0" y="10"/>
                      <a:pt x="0" y="10"/>
                    </a:cubicBezTo>
                    <a:cubicBezTo>
                      <a:pt x="0" y="10"/>
                      <a:pt x="0" y="9"/>
                      <a:pt x="0" y="9"/>
                    </a:cubicBezTo>
                    <a:cubicBezTo>
                      <a:pt x="0" y="8"/>
                      <a:pt x="0" y="8"/>
                      <a:pt x="0" y="8"/>
                    </a:cubicBezTo>
                    <a:cubicBezTo>
                      <a:pt x="0" y="7"/>
                      <a:pt x="0" y="7"/>
                      <a:pt x="0" y="6"/>
                    </a:cubicBezTo>
                    <a:cubicBezTo>
                      <a:pt x="0" y="6"/>
                      <a:pt x="0" y="6"/>
                      <a:pt x="0" y="5"/>
                    </a:cubicBezTo>
                    <a:cubicBezTo>
                      <a:pt x="0" y="5"/>
                      <a:pt x="0" y="4"/>
                      <a:pt x="0" y="4"/>
                    </a:cubicBezTo>
                    <a:cubicBezTo>
                      <a:pt x="0" y="4"/>
                      <a:pt x="0" y="3"/>
                      <a:pt x="0" y="3"/>
                    </a:cubicBezTo>
                    <a:cubicBezTo>
                      <a:pt x="1" y="3"/>
                      <a:pt x="1" y="2"/>
                      <a:pt x="1" y="2"/>
                    </a:cubicBezTo>
                    <a:cubicBezTo>
                      <a:pt x="1" y="2"/>
                      <a:pt x="2" y="1"/>
                      <a:pt x="2" y="1"/>
                    </a:cubicBezTo>
                    <a:cubicBezTo>
                      <a:pt x="2" y="1"/>
                      <a:pt x="3" y="1"/>
                      <a:pt x="3" y="0"/>
                    </a:cubicBezTo>
                    <a:cubicBezTo>
                      <a:pt x="3" y="0"/>
                      <a:pt x="4" y="0"/>
                      <a:pt x="4" y="0"/>
                    </a:cubicBezTo>
                    <a:cubicBezTo>
                      <a:pt x="4" y="0"/>
                      <a:pt x="5" y="0"/>
                      <a:pt x="5" y="0"/>
                    </a:cubicBezTo>
                    <a:cubicBezTo>
                      <a:pt x="6" y="0"/>
                      <a:pt x="6" y="1"/>
                      <a:pt x="6" y="1"/>
                    </a:cubicBezTo>
                    <a:cubicBezTo>
                      <a:pt x="7" y="1"/>
                      <a:pt x="7" y="1"/>
                      <a:pt x="7" y="2"/>
                    </a:cubicBezTo>
                    <a:cubicBezTo>
                      <a:pt x="8" y="2"/>
                      <a:pt x="8" y="2"/>
                      <a:pt x="8" y="2"/>
                    </a:cubicBezTo>
                    <a:cubicBezTo>
                      <a:pt x="9" y="3"/>
                      <a:pt x="9" y="3"/>
                      <a:pt x="9" y="3"/>
                    </a:cubicBezTo>
                    <a:cubicBezTo>
                      <a:pt x="9" y="4"/>
                      <a:pt x="9" y="4"/>
                      <a:pt x="10" y="4"/>
                    </a:cubicBezTo>
                    <a:cubicBezTo>
                      <a:pt x="10" y="5"/>
                      <a:pt x="10" y="5"/>
                      <a:pt x="10" y="5"/>
                    </a:cubicBezTo>
                    <a:cubicBezTo>
                      <a:pt x="10" y="6"/>
                      <a:pt x="10" y="6"/>
                      <a:pt x="10" y="7"/>
                    </a:cubicBezTo>
                    <a:cubicBezTo>
                      <a:pt x="10" y="7"/>
                      <a:pt x="10" y="7"/>
                      <a:pt x="10" y="8"/>
                    </a:cubicBezTo>
                    <a:cubicBezTo>
                      <a:pt x="10" y="8"/>
                      <a:pt x="10" y="9"/>
                      <a:pt x="11" y="9"/>
                    </a:cubicBezTo>
                    <a:cubicBezTo>
                      <a:pt x="11" y="10"/>
                      <a:pt x="11" y="10"/>
                      <a:pt x="11" y="10"/>
                    </a:cubicBezTo>
                    <a:cubicBezTo>
                      <a:pt x="11" y="11"/>
                      <a:pt x="11" y="11"/>
                      <a:pt x="11" y="11"/>
                    </a:cubicBezTo>
                    <a:cubicBezTo>
                      <a:pt x="11" y="12"/>
                      <a:pt x="11" y="12"/>
                      <a:pt x="11" y="13"/>
                    </a:cubicBezTo>
                    <a:cubicBezTo>
                      <a:pt x="11" y="13"/>
                      <a:pt x="11" y="13"/>
                      <a:pt x="11" y="14"/>
                    </a:cubicBezTo>
                    <a:cubicBezTo>
                      <a:pt x="11" y="14"/>
                      <a:pt x="11" y="15"/>
                      <a:pt x="11" y="15"/>
                    </a:cubicBezTo>
                    <a:cubicBezTo>
                      <a:pt x="11" y="15"/>
                      <a:pt x="11" y="16"/>
                      <a:pt x="11" y="16"/>
                    </a:cubicBezTo>
                    <a:cubicBezTo>
                      <a:pt x="11" y="17"/>
                      <a:pt x="11" y="16"/>
                      <a:pt x="11" y="17"/>
                    </a:cubicBezTo>
                    <a:cubicBezTo>
                      <a:pt x="11" y="18"/>
                      <a:pt x="11" y="18"/>
                      <a:pt x="11" y="18"/>
                    </a:cubicBezTo>
                    <a:cubicBezTo>
                      <a:pt x="11" y="19"/>
                      <a:pt x="11" y="19"/>
                      <a:pt x="11" y="19"/>
                    </a:cubicBezTo>
                    <a:cubicBezTo>
                      <a:pt x="11" y="20"/>
                      <a:pt x="11" y="20"/>
                      <a:pt x="11" y="21"/>
                    </a:cubicBezTo>
                    <a:cubicBezTo>
                      <a:pt x="11" y="21"/>
                      <a:pt x="11" y="21"/>
                      <a:pt x="11" y="22"/>
                    </a:cubicBezTo>
                    <a:cubicBezTo>
                      <a:pt x="11" y="22"/>
                      <a:pt x="11" y="22"/>
                      <a:pt x="11" y="23"/>
                    </a:cubicBezTo>
                    <a:cubicBezTo>
                      <a:pt x="11" y="24"/>
                      <a:pt x="11" y="24"/>
                      <a:pt x="11" y="24"/>
                    </a:cubicBezTo>
                    <a:cubicBezTo>
                      <a:pt x="11" y="25"/>
                      <a:pt x="11" y="25"/>
                      <a:pt x="11" y="25"/>
                    </a:cubicBezTo>
                    <a:cubicBezTo>
                      <a:pt x="11" y="26"/>
                      <a:pt x="11" y="26"/>
                      <a:pt x="11" y="27"/>
                    </a:cubicBezTo>
                    <a:cubicBezTo>
                      <a:pt x="11" y="27"/>
                      <a:pt x="11" y="27"/>
                      <a:pt x="11" y="28"/>
                    </a:cubicBezTo>
                    <a:cubicBezTo>
                      <a:pt x="10" y="28"/>
                      <a:pt x="10" y="27"/>
                      <a:pt x="10" y="27"/>
                    </a:cubicBezTo>
                    <a:cubicBezTo>
                      <a:pt x="9" y="27"/>
                      <a:pt x="9" y="27"/>
                      <a:pt x="8" y="26"/>
                    </a:cubicBezTo>
                    <a:cubicBezTo>
                      <a:pt x="8" y="26"/>
                      <a:pt x="8" y="26"/>
                      <a:pt x="7" y="26"/>
                    </a:cubicBezTo>
                    <a:cubicBezTo>
                      <a:pt x="7" y="25"/>
                      <a:pt x="7" y="25"/>
                      <a:pt x="6" y="25"/>
                    </a:cubicBezTo>
                    <a:cubicBezTo>
                      <a:pt x="6" y="25"/>
                      <a:pt x="6" y="25"/>
                      <a:pt x="5" y="24"/>
                    </a:cubicBezTo>
                    <a:cubicBezTo>
                      <a:pt x="5" y="24"/>
                      <a:pt x="5" y="24"/>
                      <a:pt x="4" y="24"/>
                    </a:cubicBezTo>
                    <a:cubicBezTo>
                      <a:pt x="4" y="23"/>
                      <a:pt x="4" y="23"/>
                      <a:pt x="3" y="23"/>
                    </a:cubicBezTo>
                    <a:cubicBezTo>
                      <a:pt x="3" y="23"/>
                      <a:pt x="3" y="23"/>
                      <a:pt x="2" y="22"/>
                    </a:cubicBezTo>
                    <a:cubicBezTo>
                      <a:pt x="2" y="22"/>
                      <a:pt x="2" y="22"/>
                      <a:pt x="1" y="22"/>
                    </a:cubicBezTo>
                    <a:cubicBezTo>
                      <a:pt x="1" y="22"/>
                      <a:pt x="1" y="22"/>
                      <a:pt x="0" y="2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6" name="Freeform 431"/>
              <p:cNvSpPr>
                <a:spLocks/>
              </p:cNvSpPr>
              <p:nvPr/>
            </p:nvSpPr>
            <p:spPr bwMode="auto">
              <a:xfrm>
                <a:off x="3384" y="1688"/>
                <a:ext cx="29" cy="28"/>
              </a:xfrm>
              <a:custGeom>
                <a:avLst/>
                <a:gdLst>
                  <a:gd name="T0" fmla="*/ 1 w 20"/>
                  <a:gd name="T1" fmla="*/ 9 h 20"/>
                  <a:gd name="T2" fmla="*/ 1 w 20"/>
                  <a:gd name="T3" fmla="*/ 8 h 20"/>
                  <a:gd name="T4" fmla="*/ 1 w 20"/>
                  <a:gd name="T5" fmla="*/ 7 h 20"/>
                  <a:gd name="T6" fmla="*/ 1 w 20"/>
                  <a:gd name="T7" fmla="*/ 6 h 20"/>
                  <a:gd name="T8" fmla="*/ 1 w 20"/>
                  <a:gd name="T9" fmla="*/ 5 h 20"/>
                  <a:gd name="T10" fmla="*/ 2 w 20"/>
                  <a:gd name="T11" fmla="*/ 3 h 20"/>
                  <a:gd name="T12" fmla="*/ 2 w 20"/>
                  <a:gd name="T13" fmla="*/ 2 h 20"/>
                  <a:gd name="T14" fmla="*/ 3 w 20"/>
                  <a:gd name="T15" fmla="*/ 1 h 20"/>
                  <a:gd name="T16" fmla="*/ 4 w 20"/>
                  <a:gd name="T17" fmla="*/ 1 h 20"/>
                  <a:gd name="T18" fmla="*/ 5 w 20"/>
                  <a:gd name="T19" fmla="*/ 0 h 20"/>
                  <a:gd name="T20" fmla="*/ 6 w 20"/>
                  <a:gd name="T21" fmla="*/ 0 h 20"/>
                  <a:gd name="T22" fmla="*/ 7 w 20"/>
                  <a:gd name="T23" fmla="*/ 1 h 20"/>
                  <a:gd name="T24" fmla="*/ 8 w 20"/>
                  <a:gd name="T25" fmla="*/ 1 h 20"/>
                  <a:gd name="T26" fmla="*/ 10 w 20"/>
                  <a:gd name="T27" fmla="*/ 1 h 20"/>
                  <a:gd name="T28" fmla="*/ 11 w 20"/>
                  <a:gd name="T29" fmla="*/ 2 h 20"/>
                  <a:gd name="T30" fmla="*/ 12 w 20"/>
                  <a:gd name="T31" fmla="*/ 3 h 20"/>
                  <a:gd name="T32" fmla="*/ 13 w 20"/>
                  <a:gd name="T33" fmla="*/ 3 h 20"/>
                  <a:gd name="T34" fmla="*/ 14 w 20"/>
                  <a:gd name="T35" fmla="*/ 4 h 20"/>
                  <a:gd name="T36" fmla="*/ 15 w 20"/>
                  <a:gd name="T37" fmla="*/ 5 h 20"/>
                  <a:gd name="T38" fmla="*/ 16 w 20"/>
                  <a:gd name="T39" fmla="*/ 6 h 20"/>
                  <a:gd name="T40" fmla="*/ 16 w 20"/>
                  <a:gd name="T41" fmla="*/ 6 h 20"/>
                  <a:gd name="T42" fmla="*/ 17 w 20"/>
                  <a:gd name="T43" fmla="*/ 7 h 20"/>
                  <a:gd name="T44" fmla="*/ 18 w 20"/>
                  <a:gd name="T45" fmla="*/ 8 h 20"/>
                  <a:gd name="T46" fmla="*/ 18 w 20"/>
                  <a:gd name="T47" fmla="*/ 9 h 20"/>
                  <a:gd name="T48" fmla="*/ 19 w 20"/>
                  <a:gd name="T49" fmla="*/ 10 h 20"/>
                  <a:gd name="T50" fmla="*/ 19 w 20"/>
                  <a:gd name="T51" fmla="*/ 12 h 20"/>
                  <a:gd name="T52" fmla="*/ 19 w 20"/>
                  <a:gd name="T53" fmla="*/ 13 h 20"/>
                  <a:gd name="T54" fmla="*/ 20 w 20"/>
                  <a:gd name="T55" fmla="*/ 14 h 20"/>
                  <a:gd name="T56" fmla="*/ 20 w 20"/>
                  <a:gd name="T57" fmla="*/ 15 h 20"/>
                  <a:gd name="T58" fmla="*/ 20 w 20"/>
                  <a:gd name="T59" fmla="*/ 16 h 20"/>
                  <a:gd name="T60" fmla="*/ 20 w 20"/>
                  <a:gd name="T61" fmla="*/ 18 h 20"/>
                  <a:gd name="T62" fmla="*/ 19 w 20"/>
                  <a:gd name="T63" fmla="*/ 19 h 20"/>
                  <a:gd name="T64" fmla="*/ 19 w 20"/>
                  <a:gd name="T65" fmla="*/ 20 h 20"/>
                  <a:gd name="T66" fmla="*/ 18 w 20"/>
                  <a:gd name="T67" fmla="*/ 19 h 20"/>
                  <a:gd name="T68" fmla="*/ 17 w 20"/>
                  <a:gd name="T69" fmla="*/ 19 h 20"/>
                  <a:gd name="T70" fmla="*/ 18 w 20"/>
                  <a:gd name="T71" fmla="*/ 18 h 20"/>
                  <a:gd name="T72" fmla="*/ 18 w 20"/>
                  <a:gd name="T73" fmla="*/ 17 h 20"/>
                  <a:gd name="T74" fmla="*/ 18 w 20"/>
                  <a:gd name="T75" fmla="*/ 16 h 20"/>
                  <a:gd name="T76" fmla="*/ 18 w 20"/>
                  <a:gd name="T77" fmla="*/ 14 h 20"/>
                  <a:gd name="T78" fmla="*/ 18 w 20"/>
                  <a:gd name="T79" fmla="*/ 13 h 20"/>
                  <a:gd name="T80" fmla="*/ 17 w 20"/>
                  <a:gd name="T81" fmla="*/ 12 h 20"/>
                  <a:gd name="T82" fmla="*/ 17 w 20"/>
                  <a:gd name="T83" fmla="*/ 11 h 20"/>
                  <a:gd name="T84" fmla="*/ 17 w 20"/>
                  <a:gd name="T85" fmla="*/ 10 h 20"/>
                  <a:gd name="T86" fmla="*/ 16 w 20"/>
                  <a:gd name="T87" fmla="*/ 9 h 20"/>
                  <a:gd name="T88" fmla="*/ 15 w 20"/>
                  <a:gd name="T89" fmla="*/ 8 h 20"/>
                  <a:gd name="T90" fmla="*/ 15 w 20"/>
                  <a:gd name="T91" fmla="*/ 7 h 20"/>
                  <a:gd name="T92" fmla="*/ 13 w 20"/>
                  <a:gd name="T93" fmla="*/ 7 h 20"/>
                  <a:gd name="T94" fmla="*/ 12 w 20"/>
                  <a:gd name="T95" fmla="*/ 6 h 20"/>
                  <a:gd name="T96" fmla="*/ 11 w 20"/>
                  <a:gd name="T97" fmla="*/ 5 h 20"/>
                  <a:gd name="T98" fmla="*/ 10 w 20"/>
                  <a:gd name="T99" fmla="*/ 5 h 20"/>
                  <a:gd name="T100" fmla="*/ 9 w 20"/>
                  <a:gd name="T101" fmla="*/ 4 h 20"/>
                  <a:gd name="T102" fmla="*/ 8 w 20"/>
                  <a:gd name="T103" fmla="*/ 3 h 20"/>
                  <a:gd name="T104" fmla="*/ 7 w 20"/>
                  <a:gd name="T105" fmla="*/ 3 h 20"/>
                  <a:gd name="T106" fmla="*/ 6 w 20"/>
                  <a:gd name="T107" fmla="*/ 3 h 20"/>
                  <a:gd name="T108" fmla="*/ 5 w 20"/>
                  <a:gd name="T109" fmla="*/ 4 h 20"/>
                  <a:gd name="T110" fmla="*/ 5 w 20"/>
                  <a:gd name="T111" fmla="*/ 5 h 20"/>
                  <a:gd name="T112" fmla="*/ 4 w 20"/>
                  <a:gd name="T113" fmla="*/ 6 h 20"/>
                  <a:gd name="T114" fmla="*/ 4 w 20"/>
                  <a:gd name="T115" fmla="*/ 7 h 20"/>
                  <a:gd name="T116" fmla="*/ 4 w 20"/>
                  <a:gd name="T117" fmla="*/ 8 h 20"/>
                  <a:gd name="T118" fmla="*/ 3 w 20"/>
                  <a:gd name="T119" fmla="*/ 9 h 20"/>
                  <a:gd name="T120" fmla="*/ 3 w 20"/>
                  <a:gd name="T121" fmla="*/ 10 h 20"/>
                  <a:gd name="T122" fmla="*/ 2 w 20"/>
                  <a:gd name="T123" fmla="*/ 10 h 20"/>
                  <a:gd name="T124" fmla="*/ 1 w 20"/>
                  <a:gd name="T12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20">
                    <a:moveTo>
                      <a:pt x="1" y="9"/>
                    </a:moveTo>
                    <a:cubicBezTo>
                      <a:pt x="0" y="9"/>
                      <a:pt x="1" y="9"/>
                      <a:pt x="1" y="8"/>
                    </a:cubicBezTo>
                    <a:cubicBezTo>
                      <a:pt x="1" y="8"/>
                      <a:pt x="1" y="7"/>
                      <a:pt x="1" y="7"/>
                    </a:cubicBezTo>
                    <a:cubicBezTo>
                      <a:pt x="1" y="6"/>
                      <a:pt x="1" y="6"/>
                      <a:pt x="1" y="6"/>
                    </a:cubicBezTo>
                    <a:cubicBezTo>
                      <a:pt x="1" y="5"/>
                      <a:pt x="1" y="5"/>
                      <a:pt x="1" y="5"/>
                    </a:cubicBezTo>
                    <a:cubicBezTo>
                      <a:pt x="2" y="4"/>
                      <a:pt x="2" y="4"/>
                      <a:pt x="2" y="3"/>
                    </a:cubicBezTo>
                    <a:cubicBezTo>
                      <a:pt x="2" y="3"/>
                      <a:pt x="2" y="3"/>
                      <a:pt x="2" y="2"/>
                    </a:cubicBezTo>
                    <a:cubicBezTo>
                      <a:pt x="3" y="2"/>
                      <a:pt x="3" y="2"/>
                      <a:pt x="3" y="1"/>
                    </a:cubicBezTo>
                    <a:cubicBezTo>
                      <a:pt x="3" y="1"/>
                      <a:pt x="4" y="1"/>
                      <a:pt x="4" y="1"/>
                    </a:cubicBezTo>
                    <a:cubicBezTo>
                      <a:pt x="4" y="0"/>
                      <a:pt x="5" y="0"/>
                      <a:pt x="5" y="0"/>
                    </a:cubicBezTo>
                    <a:cubicBezTo>
                      <a:pt x="5" y="0"/>
                      <a:pt x="6" y="0"/>
                      <a:pt x="6" y="0"/>
                    </a:cubicBezTo>
                    <a:cubicBezTo>
                      <a:pt x="6" y="0"/>
                      <a:pt x="7" y="0"/>
                      <a:pt x="7" y="1"/>
                    </a:cubicBezTo>
                    <a:cubicBezTo>
                      <a:pt x="8" y="1"/>
                      <a:pt x="8" y="1"/>
                      <a:pt x="8" y="1"/>
                    </a:cubicBezTo>
                    <a:cubicBezTo>
                      <a:pt x="9" y="1"/>
                      <a:pt x="9" y="1"/>
                      <a:pt x="10" y="1"/>
                    </a:cubicBezTo>
                    <a:cubicBezTo>
                      <a:pt x="10" y="2"/>
                      <a:pt x="10" y="2"/>
                      <a:pt x="11" y="2"/>
                    </a:cubicBezTo>
                    <a:cubicBezTo>
                      <a:pt x="11" y="2"/>
                      <a:pt x="11" y="2"/>
                      <a:pt x="12" y="3"/>
                    </a:cubicBezTo>
                    <a:cubicBezTo>
                      <a:pt x="12" y="3"/>
                      <a:pt x="12" y="3"/>
                      <a:pt x="13" y="3"/>
                    </a:cubicBezTo>
                    <a:cubicBezTo>
                      <a:pt x="13" y="4"/>
                      <a:pt x="13" y="4"/>
                      <a:pt x="14" y="4"/>
                    </a:cubicBezTo>
                    <a:cubicBezTo>
                      <a:pt x="14" y="4"/>
                      <a:pt x="14" y="5"/>
                      <a:pt x="15" y="5"/>
                    </a:cubicBezTo>
                    <a:cubicBezTo>
                      <a:pt x="15" y="5"/>
                      <a:pt x="15" y="5"/>
                      <a:pt x="16" y="6"/>
                    </a:cubicBezTo>
                    <a:cubicBezTo>
                      <a:pt x="16" y="6"/>
                      <a:pt x="16" y="6"/>
                      <a:pt x="16" y="6"/>
                    </a:cubicBezTo>
                    <a:cubicBezTo>
                      <a:pt x="17" y="7"/>
                      <a:pt x="17" y="7"/>
                      <a:pt x="17" y="7"/>
                    </a:cubicBezTo>
                    <a:cubicBezTo>
                      <a:pt x="17" y="8"/>
                      <a:pt x="18" y="8"/>
                      <a:pt x="18" y="8"/>
                    </a:cubicBezTo>
                    <a:cubicBezTo>
                      <a:pt x="18" y="9"/>
                      <a:pt x="18" y="9"/>
                      <a:pt x="18" y="9"/>
                    </a:cubicBezTo>
                    <a:cubicBezTo>
                      <a:pt x="19" y="10"/>
                      <a:pt x="19" y="10"/>
                      <a:pt x="19" y="10"/>
                    </a:cubicBezTo>
                    <a:cubicBezTo>
                      <a:pt x="19" y="11"/>
                      <a:pt x="19" y="11"/>
                      <a:pt x="19" y="12"/>
                    </a:cubicBezTo>
                    <a:cubicBezTo>
                      <a:pt x="19" y="12"/>
                      <a:pt x="19" y="12"/>
                      <a:pt x="19" y="13"/>
                    </a:cubicBezTo>
                    <a:cubicBezTo>
                      <a:pt x="20" y="13"/>
                      <a:pt x="20" y="14"/>
                      <a:pt x="20" y="14"/>
                    </a:cubicBezTo>
                    <a:cubicBezTo>
                      <a:pt x="20" y="14"/>
                      <a:pt x="20" y="15"/>
                      <a:pt x="20" y="15"/>
                    </a:cubicBezTo>
                    <a:cubicBezTo>
                      <a:pt x="20" y="16"/>
                      <a:pt x="20" y="16"/>
                      <a:pt x="20" y="16"/>
                    </a:cubicBezTo>
                    <a:cubicBezTo>
                      <a:pt x="20" y="17"/>
                      <a:pt x="20" y="17"/>
                      <a:pt x="20" y="18"/>
                    </a:cubicBezTo>
                    <a:cubicBezTo>
                      <a:pt x="20" y="18"/>
                      <a:pt x="19" y="18"/>
                      <a:pt x="19" y="19"/>
                    </a:cubicBezTo>
                    <a:cubicBezTo>
                      <a:pt x="19" y="19"/>
                      <a:pt x="20" y="20"/>
                      <a:pt x="19" y="20"/>
                    </a:cubicBezTo>
                    <a:cubicBezTo>
                      <a:pt x="19" y="20"/>
                      <a:pt x="19" y="20"/>
                      <a:pt x="18" y="19"/>
                    </a:cubicBezTo>
                    <a:cubicBezTo>
                      <a:pt x="18" y="19"/>
                      <a:pt x="18" y="19"/>
                      <a:pt x="17" y="19"/>
                    </a:cubicBezTo>
                    <a:cubicBezTo>
                      <a:pt x="17" y="19"/>
                      <a:pt x="18" y="19"/>
                      <a:pt x="18" y="18"/>
                    </a:cubicBezTo>
                    <a:cubicBezTo>
                      <a:pt x="18" y="18"/>
                      <a:pt x="18" y="17"/>
                      <a:pt x="18" y="17"/>
                    </a:cubicBezTo>
                    <a:cubicBezTo>
                      <a:pt x="18" y="16"/>
                      <a:pt x="18" y="16"/>
                      <a:pt x="18" y="16"/>
                    </a:cubicBezTo>
                    <a:cubicBezTo>
                      <a:pt x="18" y="15"/>
                      <a:pt x="18" y="15"/>
                      <a:pt x="18" y="14"/>
                    </a:cubicBezTo>
                    <a:cubicBezTo>
                      <a:pt x="18" y="14"/>
                      <a:pt x="18" y="14"/>
                      <a:pt x="18" y="13"/>
                    </a:cubicBezTo>
                    <a:cubicBezTo>
                      <a:pt x="18" y="13"/>
                      <a:pt x="17" y="12"/>
                      <a:pt x="17" y="12"/>
                    </a:cubicBezTo>
                    <a:cubicBezTo>
                      <a:pt x="17" y="12"/>
                      <a:pt x="17" y="11"/>
                      <a:pt x="17" y="11"/>
                    </a:cubicBezTo>
                    <a:cubicBezTo>
                      <a:pt x="17" y="11"/>
                      <a:pt x="17" y="10"/>
                      <a:pt x="17" y="10"/>
                    </a:cubicBezTo>
                    <a:cubicBezTo>
                      <a:pt x="17" y="9"/>
                      <a:pt x="16" y="9"/>
                      <a:pt x="16" y="9"/>
                    </a:cubicBezTo>
                    <a:cubicBezTo>
                      <a:pt x="16" y="8"/>
                      <a:pt x="16" y="8"/>
                      <a:pt x="15" y="8"/>
                    </a:cubicBezTo>
                    <a:cubicBezTo>
                      <a:pt x="15" y="8"/>
                      <a:pt x="15" y="7"/>
                      <a:pt x="15" y="7"/>
                    </a:cubicBezTo>
                    <a:cubicBezTo>
                      <a:pt x="14" y="7"/>
                      <a:pt x="14" y="7"/>
                      <a:pt x="13" y="7"/>
                    </a:cubicBezTo>
                    <a:cubicBezTo>
                      <a:pt x="13" y="6"/>
                      <a:pt x="13" y="6"/>
                      <a:pt x="12" y="6"/>
                    </a:cubicBezTo>
                    <a:cubicBezTo>
                      <a:pt x="12" y="6"/>
                      <a:pt x="12" y="6"/>
                      <a:pt x="11" y="5"/>
                    </a:cubicBezTo>
                    <a:cubicBezTo>
                      <a:pt x="11" y="5"/>
                      <a:pt x="11" y="5"/>
                      <a:pt x="10" y="5"/>
                    </a:cubicBezTo>
                    <a:cubicBezTo>
                      <a:pt x="10" y="4"/>
                      <a:pt x="9" y="4"/>
                      <a:pt x="9" y="4"/>
                    </a:cubicBezTo>
                    <a:cubicBezTo>
                      <a:pt x="9" y="4"/>
                      <a:pt x="8" y="3"/>
                      <a:pt x="8" y="3"/>
                    </a:cubicBezTo>
                    <a:cubicBezTo>
                      <a:pt x="8" y="3"/>
                      <a:pt x="7" y="3"/>
                      <a:pt x="7" y="3"/>
                    </a:cubicBezTo>
                    <a:cubicBezTo>
                      <a:pt x="6" y="3"/>
                      <a:pt x="6" y="3"/>
                      <a:pt x="6" y="3"/>
                    </a:cubicBezTo>
                    <a:cubicBezTo>
                      <a:pt x="6" y="3"/>
                      <a:pt x="5" y="3"/>
                      <a:pt x="5" y="4"/>
                    </a:cubicBezTo>
                    <a:cubicBezTo>
                      <a:pt x="5" y="4"/>
                      <a:pt x="5" y="4"/>
                      <a:pt x="5" y="5"/>
                    </a:cubicBezTo>
                    <a:cubicBezTo>
                      <a:pt x="4" y="5"/>
                      <a:pt x="4" y="5"/>
                      <a:pt x="4" y="6"/>
                    </a:cubicBezTo>
                    <a:cubicBezTo>
                      <a:pt x="4" y="6"/>
                      <a:pt x="4" y="7"/>
                      <a:pt x="4" y="7"/>
                    </a:cubicBezTo>
                    <a:cubicBezTo>
                      <a:pt x="4" y="7"/>
                      <a:pt x="4" y="7"/>
                      <a:pt x="4" y="8"/>
                    </a:cubicBezTo>
                    <a:cubicBezTo>
                      <a:pt x="3" y="9"/>
                      <a:pt x="3" y="9"/>
                      <a:pt x="3" y="9"/>
                    </a:cubicBezTo>
                    <a:cubicBezTo>
                      <a:pt x="3" y="10"/>
                      <a:pt x="3" y="10"/>
                      <a:pt x="3" y="10"/>
                    </a:cubicBezTo>
                    <a:cubicBezTo>
                      <a:pt x="2" y="11"/>
                      <a:pt x="2" y="10"/>
                      <a:pt x="2" y="10"/>
                    </a:cubicBezTo>
                    <a:cubicBezTo>
                      <a:pt x="1" y="10"/>
                      <a:pt x="1" y="10"/>
                      <a:pt x="1" y="9"/>
                    </a:cubicBezTo>
                    <a:close/>
                  </a:path>
                </a:pathLst>
              </a:cu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7" name="Freeform 432"/>
              <p:cNvSpPr>
                <a:spLocks/>
              </p:cNvSpPr>
              <p:nvPr/>
            </p:nvSpPr>
            <p:spPr bwMode="auto">
              <a:xfrm>
                <a:off x="3401" y="1720"/>
                <a:ext cx="22" cy="33"/>
              </a:xfrm>
              <a:custGeom>
                <a:avLst/>
                <a:gdLst>
                  <a:gd name="T0" fmla="*/ 1 w 15"/>
                  <a:gd name="T1" fmla="*/ 0 h 23"/>
                  <a:gd name="T2" fmla="*/ 1 w 15"/>
                  <a:gd name="T3" fmla="*/ 2 h 23"/>
                  <a:gd name="T4" fmla="*/ 1 w 15"/>
                  <a:gd name="T5" fmla="*/ 3 h 23"/>
                  <a:gd name="T6" fmla="*/ 1 w 15"/>
                  <a:gd name="T7" fmla="*/ 4 h 23"/>
                  <a:gd name="T8" fmla="*/ 1 w 15"/>
                  <a:gd name="T9" fmla="*/ 5 h 23"/>
                  <a:gd name="T10" fmla="*/ 1 w 15"/>
                  <a:gd name="T11" fmla="*/ 6 h 23"/>
                  <a:gd name="T12" fmla="*/ 1 w 15"/>
                  <a:gd name="T13" fmla="*/ 7 h 23"/>
                  <a:gd name="T14" fmla="*/ 1 w 15"/>
                  <a:gd name="T15" fmla="*/ 9 h 23"/>
                  <a:gd name="T16" fmla="*/ 1 w 15"/>
                  <a:gd name="T17" fmla="*/ 10 h 23"/>
                  <a:gd name="T18" fmla="*/ 1 w 15"/>
                  <a:gd name="T19" fmla="*/ 11 h 23"/>
                  <a:gd name="T20" fmla="*/ 1 w 15"/>
                  <a:gd name="T21" fmla="*/ 12 h 23"/>
                  <a:gd name="T22" fmla="*/ 1 w 15"/>
                  <a:gd name="T23" fmla="*/ 13 h 23"/>
                  <a:gd name="T24" fmla="*/ 1 w 15"/>
                  <a:gd name="T25" fmla="*/ 15 h 23"/>
                  <a:gd name="T26" fmla="*/ 1 w 15"/>
                  <a:gd name="T27" fmla="*/ 16 h 23"/>
                  <a:gd name="T28" fmla="*/ 1 w 15"/>
                  <a:gd name="T29" fmla="*/ 17 h 23"/>
                  <a:gd name="T30" fmla="*/ 1 w 15"/>
                  <a:gd name="T31" fmla="*/ 18 h 23"/>
                  <a:gd name="T32" fmla="*/ 2 w 15"/>
                  <a:gd name="T33" fmla="*/ 18 h 23"/>
                  <a:gd name="T34" fmla="*/ 3 w 15"/>
                  <a:gd name="T35" fmla="*/ 19 h 23"/>
                  <a:gd name="T36" fmla="*/ 4 w 15"/>
                  <a:gd name="T37" fmla="*/ 20 h 23"/>
                  <a:gd name="T38" fmla="*/ 4 w 15"/>
                  <a:gd name="T39" fmla="*/ 21 h 23"/>
                  <a:gd name="T40" fmla="*/ 5 w 15"/>
                  <a:gd name="T41" fmla="*/ 21 h 23"/>
                  <a:gd name="T42" fmla="*/ 6 w 15"/>
                  <a:gd name="T43" fmla="*/ 22 h 23"/>
                  <a:gd name="T44" fmla="*/ 7 w 15"/>
                  <a:gd name="T45" fmla="*/ 23 h 23"/>
                  <a:gd name="T46" fmla="*/ 8 w 15"/>
                  <a:gd name="T47" fmla="*/ 22 h 23"/>
                  <a:gd name="T48" fmla="*/ 9 w 15"/>
                  <a:gd name="T49" fmla="*/ 21 h 23"/>
                  <a:gd name="T50" fmla="*/ 10 w 15"/>
                  <a:gd name="T51" fmla="*/ 20 h 23"/>
                  <a:gd name="T52" fmla="*/ 12 w 15"/>
                  <a:gd name="T53" fmla="*/ 20 h 23"/>
                  <a:gd name="T54" fmla="*/ 12 w 15"/>
                  <a:gd name="T55" fmla="*/ 19 h 23"/>
                  <a:gd name="T56" fmla="*/ 13 w 15"/>
                  <a:gd name="T57" fmla="*/ 18 h 23"/>
                  <a:gd name="T58" fmla="*/ 13 w 15"/>
                  <a:gd name="T59" fmla="*/ 16 h 23"/>
                  <a:gd name="T60" fmla="*/ 13 w 15"/>
                  <a:gd name="T61" fmla="*/ 15 h 23"/>
                  <a:gd name="T62" fmla="*/ 13 w 15"/>
                  <a:gd name="T63" fmla="*/ 14 h 23"/>
                  <a:gd name="T64" fmla="*/ 13 w 15"/>
                  <a:gd name="T65" fmla="*/ 13 h 23"/>
                  <a:gd name="T66" fmla="*/ 13 w 15"/>
                  <a:gd name="T67" fmla="*/ 11 h 23"/>
                  <a:gd name="T68" fmla="*/ 14 w 15"/>
                  <a:gd name="T69" fmla="*/ 10 h 23"/>
                  <a:gd name="T70" fmla="*/ 14 w 15"/>
                  <a:gd name="T71" fmla="*/ 9 h 23"/>
                  <a:gd name="T72" fmla="*/ 14 w 15"/>
                  <a:gd name="T73" fmla="*/ 8 h 23"/>
                  <a:gd name="T74" fmla="*/ 14 w 15"/>
                  <a:gd name="T75" fmla="*/ 7 h 23"/>
                  <a:gd name="T76" fmla="*/ 14 w 15"/>
                  <a:gd name="T77" fmla="*/ 5 h 23"/>
                  <a:gd name="T78" fmla="*/ 15 w 15"/>
                  <a:gd name="T79" fmla="*/ 4 h 23"/>
                  <a:gd name="T80" fmla="*/ 15 w 15"/>
                  <a:gd name="T81" fmla="*/ 3 h 23"/>
                  <a:gd name="T82" fmla="*/ 15 w 15"/>
                  <a:gd name="T83" fmla="*/ 2 h 23"/>
                  <a:gd name="T84" fmla="*/ 14 w 15"/>
                  <a:gd name="T85" fmla="*/ 2 h 23"/>
                  <a:gd name="T86" fmla="*/ 12 w 15"/>
                  <a:gd name="T87" fmla="*/ 2 h 23"/>
                  <a:gd name="T88" fmla="*/ 11 w 15"/>
                  <a:gd name="T89" fmla="*/ 2 h 23"/>
                  <a:gd name="T90" fmla="*/ 10 w 15"/>
                  <a:gd name="T91" fmla="*/ 1 h 23"/>
                  <a:gd name="T92" fmla="*/ 9 w 15"/>
                  <a:gd name="T93" fmla="*/ 1 h 23"/>
                  <a:gd name="T94" fmla="*/ 8 w 15"/>
                  <a:gd name="T95" fmla="*/ 1 h 23"/>
                  <a:gd name="T96" fmla="*/ 7 w 15"/>
                  <a:gd name="T97" fmla="*/ 1 h 23"/>
                  <a:gd name="T98" fmla="*/ 5 w 15"/>
                  <a:gd name="T99" fmla="*/ 1 h 23"/>
                  <a:gd name="T100" fmla="*/ 4 w 15"/>
                  <a:gd name="T101" fmla="*/ 1 h 23"/>
                  <a:gd name="T102" fmla="*/ 3 w 15"/>
                  <a:gd name="T103" fmla="*/ 1 h 23"/>
                  <a:gd name="T104" fmla="*/ 2 w 15"/>
                  <a:gd name="T105" fmla="*/ 0 h 23"/>
                  <a:gd name="T106" fmla="*/ 1 w 15"/>
                  <a:gd name="T10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23">
                    <a:moveTo>
                      <a:pt x="1" y="0"/>
                    </a:moveTo>
                    <a:cubicBezTo>
                      <a:pt x="1" y="1"/>
                      <a:pt x="1" y="1"/>
                      <a:pt x="1" y="2"/>
                    </a:cubicBezTo>
                    <a:cubicBezTo>
                      <a:pt x="1" y="2"/>
                      <a:pt x="1" y="2"/>
                      <a:pt x="1" y="3"/>
                    </a:cubicBezTo>
                    <a:cubicBezTo>
                      <a:pt x="1" y="3"/>
                      <a:pt x="1" y="3"/>
                      <a:pt x="1" y="4"/>
                    </a:cubicBezTo>
                    <a:cubicBezTo>
                      <a:pt x="1" y="4"/>
                      <a:pt x="1" y="4"/>
                      <a:pt x="1" y="5"/>
                    </a:cubicBezTo>
                    <a:cubicBezTo>
                      <a:pt x="1" y="6"/>
                      <a:pt x="1" y="6"/>
                      <a:pt x="1" y="6"/>
                    </a:cubicBezTo>
                    <a:cubicBezTo>
                      <a:pt x="1" y="7"/>
                      <a:pt x="1" y="7"/>
                      <a:pt x="1" y="7"/>
                    </a:cubicBezTo>
                    <a:cubicBezTo>
                      <a:pt x="1" y="8"/>
                      <a:pt x="1" y="8"/>
                      <a:pt x="1" y="9"/>
                    </a:cubicBezTo>
                    <a:cubicBezTo>
                      <a:pt x="1" y="9"/>
                      <a:pt x="1" y="9"/>
                      <a:pt x="1" y="10"/>
                    </a:cubicBezTo>
                    <a:cubicBezTo>
                      <a:pt x="1" y="10"/>
                      <a:pt x="1" y="10"/>
                      <a:pt x="1" y="11"/>
                    </a:cubicBezTo>
                    <a:cubicBezTo>
                      <a:pt x="1" y="12"/>
                      <a:pt x="1" y="12"/>
                      <a:pt x="1" y="12"/>
                    </a:cubicBezTo>
                    <a:cubicBezTo>
                      <a:pt x="1" y="13"/>
                      <a:pt x="1" y="13"/>
                      <a:pt x="1" y="13"/>
                    </a:cubicBezTo>
                    <a:cubicBezTo>
                      <a:pt x="1" y="14"/>
                      <a:pt x="1" y="14"/>
                      <a:pt x="1" y="15"/>
                    </a:cubicBezTo>
                    <a:cubicBezTo>
                      <a:pt x="1" y="15"/>
                      <a:pt x="1" y="15"/>
                      <a:pt x="1" y="16"/>
                    </a:cubicBezTo>
                    <a:cubicBezTo>
                      <a:pt x="1" y="16"/>
                      <a:pt x="1" y="16"/>
                      <a:pt x="1" y="17"/>
                    </a:cubicBezTo>
                    <a:cubicBezTo>
                      <a:pt x="1" y="17"/>
                      <a:pt x="0" y="17"/>
                      <a:pt x="1" y="18"/>
                    </a:cubicBezTo>
                    <a:cubicBezTo>
                      <a:pt x="1" y="18"/>
                      <a:pt x="1" y="18"/>
                      <a:pt x="2" y="18"/>
                    </a:cubicBezTo>
                    <a:cubicBezTo>
                      <a:pt x="2" y="19"/>
                      <a:pt x="2" y="19"/>
                      <a:pt x="3" y="19"/>
                    </a:cubicBezTo>
                    <a:cubicBezTo>
                      <a:pt x="3" y="20"/>
                      <a:pt x="3" y="20"/>
                      <a:pt x="4" y="20"/>
                    </a:cubicBezTo>
                    <a:cubicBezTo>
                      <a:pt x="4" y="20"/>
                      <a:pt x="4" y="20"/>
                      <a:pt x="4" y="21"/>
                    </a:cubicBezTo>
                    <a:cubicBezTo>
                      <a:pt x="5" y="21"/>
                      <a:pt x="5" y="21"/>
                      <a:pt x="5" y="21"/>
                    </a:cubicBezTo>
                    <a:cubicBezTo>
                      <a:pt x="6" y="22"/>
                      <a:pt x="6" y="22"/>
                      <a:pt x="6" y="22"/>
                    </a:cubicBezTo>
                    <a:cubicBezTo>
                      <a:pt x="7" y="22"/>
                      <a:pt x="7" y="23"/>
                      <a:pt x="7" y="23"/>
                    </a:cubicBezTo>
                    <a:cubicBezTo>
                      <a:pt x="8" y="23"/>
                      <a:pt x="8" y="22"/>
                      <a:pt x="8" y="22"/>
                    </a:cubicBezTo>
                    <a:cubicBezTo>
                      <a:pt x="9" y="21"/>
                      <a:pt x="9" y="21"/>
                      <a:pt x="9" y="21"/>
                    </a:cubicBezTo>
                    <a:cubicBezTo>
                      <a:pt x="10" y="21"/>
                      <a:pt x="10" y="21"/>
                      <a:pt x="10" y="20"/>
                    </a:cubicBezTo>
                    <a:cubicBezTo>
                      <a:pt x="11" y="20"/>
                      <a:pt x="11" y="20"/>
                      <a:pt x="12" y="20"/>
                    </a:cubicBezTo>
                    <a:cubicBezTo>
                      <a:pt x="12" y="19"/>
                      <a:pt x="12" y="19"/>
                      <a:pt x="12" y="19"/>
                    </a:cubicBezTo>
                    <a:cubicBezTo>
                      <a:pt x="13" y="18"/>
                      <a:pt x="13" y="18"/>
                      <a:pt x="13" y="18"/>
                    </a:cubicBezTo>
                    <a:cubicBezTo>
                      <a:pt x="13" y="17"/>
                      <a:pt x="13" y="17"/>
                      <a:pt x="13" y="16"/>
                    </a:cubicBezTo>
                    <a:cubicBezTo>
                      <a:pt x="13" y="16"/>
                      <a:pt x="13" y="16"/>
                      <a:pt x="13" y="15"/>
                    </a:cubicBezTo>
                    <a:cubicBezTo>
                      <a:pt x="13" y="14"/>
                      <a:pt x="13" y="14"/>
                      <a:pt x="13" y="14"/>
                    </a:cubicBezTo>
                    <a:cubicBezTo>
                      <a:pt x="13" y="13"/>
                      <a:pt x="13" y="13"/>
                      <a:pt x="13" y="13"/>
                    </a:cubicBezTo>
                    <a:cubicBezTo>
                      <a:pt x="13" y="12"/>
                      <a:pt x="13" y="12"/>
                      <a:pt x="13" y="11"/>
                    </a:cubicBezTo>
                    <a:cubicBezTo>
                      <a:pt x="14" y="11"/>
                      <a:pt x="14" y="11"/>
                      <a:pt x="14" y="10"/>
                    </a:cubicBezTo>
                    <a:cubicBezTo>
                      <a:pt x="14" y="10"/>
                      <a:pt x="14" y="10"/>
                      <a:pt x="14" y="9"/>
                    </a:cubicBezTo>
                    <a:cubicBezTo>
                      <a:pt x="14" y="8"/>
                      <a:pt x="14" y="8"/>
                      <a:pt x="14" y="8"/>
                    </a:cubicBezTo>
                    <a:cubicBezTo>
                      <a:pt x="14" y="7"/>
                      <a:pt x="14" y="7"/>
                      <a:pt x="14" y="7"/>
                    </a:cubicBezTo>
                    <a:cubicBezTo>
                      <a:pt x="14" y="6"/>
                      <a:pt x="14" y="6"/>
                      <a:pt x="14" y="5"/>
                    </a:cubicBezTo>
                    <a:cubicBezTo>
                      <a:pt x="14" y="5"/>
                      <a:pt x="14" y="5"/>
                      <a:pt x="15" y="4"/>
                    </a:cubicBezTo>
                    <a:cubicBezTo>
                      <a:pt x="15" y="4"/>
                      <a:pt x="15" y="4"/>
                      <a:pt x="15" y="3"/>
                    </a:cubicBezTo>
                    <a:cubicBezTo>
                      <a:pt x="15" y="3"/>
                      <a:pt x="15" y="2"/>
                      <a:pt x="15" y="2"/>
                    </a:cubicBezTo>
                    <a:cubicBezTo>
                      <a:pt x="14" y="2"/>
                      <a:pt x="14" y="2"/>
                      <a:pt x="14" y="2"/>
                    </a:cubicBezTo>
                    <a:cubicBezTo>
                      <a:pt x="13" y="2"/>
                      <a:pt x="13" y="2"/>
                      <a:pt x="12" y="2"/>
                    </a:cubicBezTo>
                    <a:cubicBezTo>
                      <a:pt x="12" y="2"/>
                      <a:pt x="12" y="2"/>
                      <a:pt x="11" y="2"/>
                    </a:cubicBezTo>
                    <a:cubicBezTo>
                      <a:pt x="11" y="2"/>
                      <a:pt x="11" y="2"/>
                      <a:pt x="10" y="1"/>
                    </a:cubicBezTo>
                    <a:cubicBezTo>
                      <a:pt x="9" y="1"/>
                      <a:pt x="9" y="1"/>
                      <a:pt x="9" y="1"/>
                    </a:cubicBezTo>
                    <a:cubicBezTo>
                      <a:pt x="8" y="1"/>
                      <a:pt x="8" y="1"/>
                      <a:pt x="8" y="1"/>
                    </a:cubicBezTo>
                    <a:cubicBezTo>
                      <a:pt x="7" y="1"/>
                      <a:pt x="7" y="1"/>
                      <a:pt x="7" y="1"/>
                    </a:cubicBezTo>
                    <a:cubicBezTo>
                      <a:pt x="6" y="1"/>
                      <a:pt x="6" y="1"/>
                      <a:pt x="5" y="1"/>
                    </a:cubicBezTo>
                    <a:cubicBezTo>
                      <a:pt x="5" y="1"/>
                      <a:pt x="5" y="1"/>
                      <a:pt x="4" y="1"/>
                    </a:cubicBezTo>
                    <a:cubicBezTo>
                      <a:pt x="4" y="1"/>
                      <a:pt x="4" y="1"/>
                      <a:pt x="3" y="1"/>
                    </a:cubicBezTo>
                    <a:cubicBezTo>
                      <a:pt x="3" y="1"/>
                      <a:pt x="3" y="1"/>
                      <a:pt x="2" y="0"/>
                    </a:cubicBezTo>
                    <a:cubicBezTo>
                      <a:pt x="2" y="0"/>
                      <a:pt x="1" y="0"/>
                      <a:pt x="1" y="0"/>
                    </a:cubicBezTo>
                    <a:close/>
                  </a:path>
                </a:pathLst>
              </a:custGeom>
              <a:solidFill>
                <a:srgbClr val="954B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8" name="Freeform 433"/>
              <p:cNvSpPr>
                <a:spLocks/>
              </p:cNvSpPr>
              <p:nvPr/>
            </p:nvSpPr>
            <p:spPr bwMode="auto">
              <a:xfrm>
                <a:off x="3401" y="1716"/>
                <a:ext cx="22" cy="11"/>
              </a:xfrm>
              <a:custGeom>
                <a:avLst/>
                <a:gdLst>
                  <a:gd name="T0" fmla="*/ 7 w 15"/>
                  <a:gd name="T1" fmla="*/ 0 h 8"/>
                  <a:gd name="T2" fmla="*/ 6 w 15"/>
                  <a:gd name="T3" fmla="*/ 1 h 8"/>
                  <a:gd name="T4" fmla="*/ 5 w 15"/>
                  <a:gd name="T5" fmla="*/ 1 h 8"/>
                  <a:gd name="T6" fmla="*/ 3 w 15"/>
                  <a:gd name="T7" fmla="*/ 2 h 8"/>
                  <a:gd name="T8" fmla="*/ 2 w 15"/>
                  <a:gd name="T9" fmla="*/ 3 h 8"/>
                  <a:gd name="T10" fmla="*/ 1 w 15"/>
                  <a:gd name="T11" fmla="*/ 3 h 8"/>
                  <a:gd name="T12" fmla="*/ 1 w 15"/>
                  <a:gd name="T13" fmla="*/ 4 h 8"/>
                  <a:gd name="T14" fmla="*/ 2 w 15"/>
                  <a:gd name="T15" fmla="*/ 4 h 8"/>
                  <a:gd name="T16" fmla="*/ 3 w 15"/>
                  <a:gd name="T17" fmla="*/ 5 h 8"/>
                  <a:gd name="T18" fmla="*/ 4 w 15"/>
                  <a:gd name="T19" fmla="*/ 5 h 8"/>
                  <a:gd name="T20" fmla="*/ 5 w 15"/>
                  <a:gd name="T21" fmla="*/ 6 h 8"/>
                  <a:gd name="T22" fmla="*/ 6 w 15"/>
                  <a:gd name="T23" fmla="*/ 7 h 8"/>
                  <a:gd name="T24" fmla="*/ 7 w 15"/>
                  <a:gd name="T25" fmla="*/ 7 h 8"/>
                  <a:gd name="T26" fmla="*/ 8 w 15"/>
                  <a:gd name="T27" fmla="*/ 8 h 8"/>
                  <a:gd name="T28" fmla="*/ 8 w 15"/>
                  <a:gd name="T29" fmla="*/ 8 h 8"/>
                  <a:gd name="T30" fmla="*/ 10 w 15"/>
                  <a:gd name="T31" fmla="*/ 8 h 8"/>
                  <a:gd name="T32" fmla="*/ 11 w 15"/>
                  <a:gd name="T33" fmla="*/ 7 h 8"/>
                  <a:gd name="T34" fmla="*/ 12 w 15"/>
                  <a:gd name="T35" fmla="*/ 7 h 8"/>
                  <a:gd name="T36" fmla="*/ 13 w 15"/>
                  <a:gd name="T37" fmla="*/ 6 h 8"/>
                  <a:gd name="T38" fmla="*/ 14 w 15"/>
                  <a:gd name="T39" fmla="*/ 6 h 8"/>
                  <a:gd name="T40" fmla="*/ 15 w 15"/>
                  <a:gd name="T41" fmla="*/ 5 h 8"/>
                  <a:gd name="T42" fmla="*/ 14 w 15"/>
                  <a:gd name="T43" fmla="*/ 4 h 8"/>
                  <a:gd name="T44" fmla="*/ 13 w 15"/>
                  <a:gd name="T45" fmla="*/ 4 h 8"/>
                  <a:gd name="T46" fmla="*/ 12 w 15"/>
                  <a:gd name="T47" fmla="*/ 3 h 8"/>
                  <a:gd name="T48" fmla="*/ 11 w 15"/>
                  <a:gd name="T49" fmla="*/ 3 h 8"/>
                  <a:gd name="T50" fmla="*/ 10 w 15"/>
                  <a:gd name="T51" fmla="*/ 2 h 8"/>
                  <a:gd name="T52" fmla="*/ 9 w 15"/>
                  <a:gd name="T53" fmla="*/ 1 h 8"/>
                  <a:gd name="T54" fmla="*/ 8 w 15"/>
                  <a:gd name="T55" fmla="*/ 1 h 8"/>
                  <a:gd name="T56" fmla="*/ 7 w 15"/>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8">
                    <a:moveTo>
                      <a:pt x="7" y="0"/>
                    </a:moveTo>
                    <a:cubicBezTo>
                      <a:pt x="6" y="0"/>
                      <a:pt x="6" y="1"/>
                      <a:pt x="6" y="1"/>
                    </a:cubicBezTo>
                    <a:cubicBezTo>
                      <a:pt x="5" y="1"/>
                      <a:pt x="5" y="1"/>
                      <a:pt x="5" y="1"/>
                    </a:cubicBezTo>
                    <a:cubicBezTo>
                      <a:pt x="4" y="2"/>
                      <a:pt x="4" y="2"/>
                      <a:pt x="3" y="2"/>
                    </a:cubicBezTo>
                    <a:cubicBezTo>
                      <a:pt x="3" y="2"/>
                      <a:pt x="3" y="2"/>
                      <a:pt x="2" y="3"/>
                    </a:cubicBezTo>
                    <a:cubicBezTo>
                      <a:pt x="2" y="3"/>
                      <a:pt x="2" y="3"/>
                      <a:pt x="1" y="3"/>
                    </a:cubicBezTo>
                    <a:cubicBezTo>
                      <a:pt x="1" y="3"/>
                      <a:pt x="0" y="3"/>
                      <a:pt x="1" y="4"/>
                    </a:cubicBezTo>
                    <a:cubicBezTo>
                      <a:pt x="1" y="4"/>
                      <a:pt x="1" y="4"/>
                      <a:pt x="2" y="4"/>
                    </a:cubicBezTo>
                    <a:cubicBezTo>
                      <a:pt x="2" y="5"/>
                      <a:pt x="2" y="5"/>
                      <a:pt x="3" y="5"/>
                    </a:cubicBezTo>
                    <a:cubicBezTo>
                      <a:pt x="3" y="5"/>
                      <a:pt x="3" y="5"/>
                      <a:pt x="4" y="5"/>
                    </a:cubicBezTo>
                    <a:cubicBezTo>
                      <a:pt x="4" y="6"/>
                      <a:pt x="4" y="6"/>
                      <a:pt x="5" y="6"/>
                    </a:cubicBezTo>
                    <a:cubicBezTo>
                      <a:pt x="5" y="6"/>
                      <a:pt x="5" y="6"/>
                      <a:pt x="6" y="7"/>
                    </a:cubicBezTo>
                    <a:cubicBezTo>
                      <a:pt x="6" y="7"/>
                      <a:pt x="6" y="7"/>
                      <a:pt x="7" y="7"/>
                    </a:cubicBezTo>
                    <a:cubicBezTo>
                      <a:pt x="7" y="7"/>
                      <a:pt x="7" y="7"/>
                      <a:pt x="8" y="8"/>
                    </a:cubicBezTo>
                    <a:cubicBezTo>
                      <a:pt x="8" y="8"/>
                      <a:pt x="8" y="8"/>
                      <a:pt x="8" y="8"/>
                    </a:cubicBezTo>
                    <a:cubicBezTo>
                      <a:pt x="9" y="8"/>
                      <a:pt x="9" y="8"/>
                      <a:pt x="10" y="8"/>
                    </a:cubicBezTo>
                    <a:cubicBezTo>
                      <a:pt x="10" y="7"/>
                      <a:pt x="10" y="7"/>
                      <a:pt x="11" y="7"/>
                    </a:cubicBezTo>
                    <a:cubicBezTo>
                      <a:pt x="11" y="7"/>
                      <a:pt x="11" y="7"/>
                      <a:pt x="12" y="7"/>
                    </a:cubicBezTo>
                    <a:cubicBezTo>
                      <a:pt x="12" y="6"/>
                      <a:pt x="12" y="6"/>
                      <a:pt x="13" y="6"/>
                    </a:cubicBezTo>
                    <a:cubicBezTo>
                      <a:pt x="13" y="6"/>
                      <a:pt x="13" y="6"/>
                      <a:pt x="14" y="6"/>
                    </a:cubicBezTo>
                    <a:cubicBezTo>
                      <a:pt x="14" y="5"/>
                      <a:pt x="15" y="6"/>
                      <a:pt x="15" y="5"/>
                    </a:cubicBezTo>
                    <a:cubicBezTo>
                      <a:pt x="15" y="4"/>
                      <a:pt x="14" y="5"/>
                      <a:pt x="14" y="4"/>
                    </a:cubicBezTo>
                    <a:cubicBezTo>
                      <a:pt x="13" y="4"/>
                      <a:pt x="13" y="4"/>
                      <a:pt x="13" y="4"/>
                    </a:cubicBezTo>
                    <a:cubicBezTo>
                      <a:pt x="12" y="3"/>
                      <a:pt x="12" y="4"/>
                      <a:pt x="12" y="3"/>
                    </a:cubicBezTo>
                    <a:cubicBezTo>
                      <a:pt x="11" y="3"/>
                      <a:pt x="11" y="3"/>
                      <a:pt x="11" y="3"/>
                    </a:cubicBezTo>
                    <a:cubicBezTo>
                      <a:pt x="10" y="2"/>
                      <a:pt x="10" y="2"/>
                      <a:pt x="10" y="2"/>
                    </a:cubicBezTo>
                    <a:cubicBezTo>
                      <a:pt x="9" y="2"/>
                      <a:pt x="9" y="2"/>
                      <a:pt x="9" y="1"/>
                    </a:cubicBezTo>
                    <a:cubicBezTo>
                      <a:pt x="8" y="1"/>
                      <a:pt x="8" y="1"/>
                      <a:pt x="8" y="1"/>
                    </a:cubicBezTo>
                    <a:cubicBezTo>
                      <a:pt x="7" y="0"/>
                      <a:pt x="7" y="0"/>
                      <a:pt x="7" y="0"/>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9" name="Freeform 434"/>
              <p:cNvSpPr>
                <a:spLocks/>
              </p:cNvSpPr>
              <p:nvPr/>
            </p:nvSpPr>
            <p:spPr bwMode="auto">
              <a:xfrm>
                <a:off x="3417" y="1708"/>
                <a:ext cx="28" cy="55"/>
              </a:xfrm>
              <a:custGeom>
                <a:avLst/>
                <a:gdLst>
                  <a:gd name="T0" fmla="*/ 2 w 20"/>
                  <a:gd name="T1" fmla="*/ 27 h 39"/>
                  <a:gd name="T2" fmla="*/ 2 w 20"/>
                  <a:gd name="T3" fmla="*/ 25 h 39"/>
                  <a:gd name="T4" fmla="*/ 1 w 20"/>
                  <a:gd name="T5" fmla="*/ 22 h 39"/>
                  <a:gd name="T6" fmla="*/ 1 w 20"/>
                  <a:gd name="T7" fmla="*/ 20 h 39"/>
                  <a:gd name="T8" fmla="*/ 1 w 20"/>
                  <a:gd name="T9" fmla="*/ 17 h 39"/>
                  <a:gd name="T10" fmla="*/ 1 w 20"/>
                  <a:gd name="T11" fmla="*/ 15 h 39"/>
                  <a:gd name="T12" fmla="*/ 0 w 20"/>
                  <a:gd name="T13" fmla="*/ 13 h 39"/>
                  <a:gd name="T14" fmla="*/ 0 w 20"/>
                  <a:gd name="T15" fmla="*/ 10 h 39"/>
                  <a:gd name="T16" fmla="*/ 0 w 20"/>
                  <a:gd name="T17" fmla="*/ 8 h 39"/>
                  <a:gd name="T18" fmla="*/ 1 w 20"/>
                  <a:gd name="T19" fmla="*/ 6 h 39"/>
                  <a:gd name="T20" fmla="*/ 1 w 20"/>
                  <a:gd name="T21" fmla="*/ 3 h 39"/>
                  <a:gd name="T22" fmla="*/ 3 w 20"/>
                  <a:gd name="T23" fmla="*/ 1 h 39"/>
                  <a:gd name="T24" fmla="*/ 5 w 20"/>
                  <a:gd name="T25" fmla="*/ 0 h 39"/>
                  <a:gd name="T26" fmla="*/ 7 w 20"/>
                  <a:gd name="T27" fmla="*/ 0 h 39"/>
                  <a:gd name="T28" fmla="*/ 9 w 20"/>
                  <a:gd name="T29" fmla="*/ 1 h 39"/>
                  <a:gd name="T30" fmla="*/ 11 w 20"/>
                  <a:gd name="T31" fmla="*/ 2 h 39"/>
                  <a:gd name="T32" fmla="*/ 13 w 20"/>
                  <a:gd name="T33" fmla="*/ 3 h 39"/>
                  <a:gd name="T34" fmla="*/ 15 w 20"/>
                  <a:gd name="T35" fmla="*/ 5 h 39"/>
                  <a:gd name="T36" fmla="*/ 17 w 20"/>
                  <a:gd name="T37" fmla="*/ 7 h 39"/>
                  <a:gd name="T38" fmla="*/ 18 w 20"/>
                  <a:gd name="T39" fmla="*/ 9 h 39"/>
                  <a:gd name="T40" fmla="*/ 19 w 20"/>
                  <a:gd name="T41" fmla="*/ 11 h 39"/>
                  <a:gd name="T42" fmla="*/ 20 w 20"/>
                  <a:gd name="T43" fmla="*/ 13 h 39"/>
                  <a:gd name="T44" fmla="*/ 20 w 20"/>
                  <a:gd name="T45" fmla="*/ 15 h 39"/>
                  <a:gd name="T46" fmla="*/ 19 w 20"/>
                  <a:gd name="T47" fmla="*/ 17 h 39"/>
                  <a:gd name="T48" fmla="*/ 19 w 20"/>
                  <a:gd name="T49" fmla="*/ 20 h 39"/>
                  <a:gd name="T50" fmla="*/ 19 w 20"/>
                  <a:gd name="T51" fmla="*/ 22 h 39"/>
                  <a:gd name="T52" fmla="*/ 19 w 20"/>
                  <a:gd name="T53" fmla="*/ 25 h 39"/>
                  <a:gd name="T54" fmla="*/ 19 w 20"/>
                  <a:gd name="T55" fmla="*/ 27 h 39"/>
                  <a:gd name="T56" fmla="*/ 19 w 20"/>
                  <a:gd name="T57" fmla="*/ 30 h 39"/>
                  <a:gd name="T58" fmla="*/ 19 w 20"/>
                  <a:gd name="T59" fmla="*/ 32 h 39"/>
                  <a:gd name="T60" fmla="*/ 19 w 20"/>
                  <a:gd name="T61" fmla="*/ 35 h 39"/>
                  <a:gd name="T62" fmla="*/ 19 w 20"/>
                  <a:gd name="T63" fmla="*/ 37 h 39"/>
                  <a:gd name="T64" fmla="*/ 19 w 20"/>
                  <a:gd name="T65" fmla="*/ 39 h 39"/>
                  <a:gd name="T66" fmla="*/ 17 w 20"/>
                  <a:gd name="T67" fmla="*/ 38 h 39"/>
                  <a:gd name="T68" fmla="*/ 15 w 20"/>
                  <a:gd name="T69" fmla="*/ 37 h 39"/>
                  <a:gd name="T70" fmla="*/ 13 w 20"/>
                  <a:gd name="T71" fmla="*/ 35 h 39"/>
                  <a:gd name="T72" fmla="*/ 11 w 20"/>
                  <a:gd name="T73" fmla="*/ 34 h 39"/>
                  <a:gd name="T74" fmla="*/ 9 w 20"/>
                  <a:gd name="T75" fmla="*/ 33 h 39"/>
                  <a:gd name="T76" fmla="*/ 7 w 20"/>
                  <a:gd name="T77" fmla="*/ 31 h 39"/>
                  <a:gd name="T78" fmla="*/ 5 w 20"/>
                  <a:gd name="T79" fmla="*/ 30 h 39"/>
                  <a:gd name="T80" fmla="*/ 3 w 20"/>
                  <a:gd name="T81"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39">
                    <a:moveTo>
                      <a:pt x="2" y="28"/>
                    </a:moveTo>
                    <a:cubicBezTo>
                      <a:pt x="2" y="28"/>
                      <a:pt x="2" y="28"/>
                      <a:pt x="2" y="27"/>
                    </a:cubicBezTo>
                    <a:cubicBezTo>
                      <a:pt x="2" y="27"/>
                      <a:pt x="2" y="27"/>
                      <a:pt x="2" y="26"/>
                    </a:cubicBezTo>
                    <a:cubicBezTo>
                      <a:pt x="2" y="25"/>
                      <a:pt x="2" y="25"/>
                      <a:pt x="2" y="25"/>
                    </a:cubicBezTo>
                    <a:cubicBezTo>
                      <a:pt x="2" y="24"/>
                      <a:pt x="1" y="24"/>
                      <a:pt x="1" y="23"/>
                    </a:cubicBezTo>
                    <a:cubicBezTo>
                      <a:pt x="1" y="23"/>
                      <a:pt x="1" y="23"/>
                      <a:pt x="1" y="22"/>
                    </a:cubicBezTo>
                    <a:cubicBezTo>
                      <a:pt x="1" y="22"/>
                      <a:pt x="1" y="22"/>
                      <a:pt x="1" y="21"/>
                    </a:cubicBezTo>
                    <a:cubicBezTo>
                      <a:pt x="1" y="20"/>
                      <a:pt x="1" y="20"/>
                      <a:pt x="1" y="20"/>
                    </a:cubicBezTo>
                    <a:cubicBezTo>
                      <a:pt x="1" y="19"/>
                      <a:pt x="1" y="19"/>
                      <a:pt x="1" y="19"/>
                    </a:cubicBezTo>
                    <a:cubicBezTo>
                      <a:pt x="1" y="18"/>
                      <a:pt x="1" y="18"/>
                      <a:pt x="1" y="17"/>
                    </a:cubicBezTo>
                    <a:cubicBezTo>
                      <a:pt x="1" y="17"/>
                      <a:pt x="1" y="17"/>
                      <a:pt x="1" y="16"/>
                    </a:cubicBezTo>
                    <a:cubicBezTo>
                      <a:pt x="1" y="16"/>
                      <a:pt x="1" y="16"/>
                      <a:pt x="1" y="15"/>
                    </a:cubicBezTo>
                    <a:cubicBezTo>
                      <a:pt x="1" y="14"/>
                      <a:pt x="1" y="14"/>
                      <a:pt x="1" y="14"/>
                    </a:cubicBezTo>
                    <a:cubicBezTo>
                      <a:pt x="1" y="13"/>
                      <a:pt x="0" y="13"/>
                      <a:pt x="0" y="13"/>
                    </a:cubicBezTo>
                    <a:cubicBezTo>
                      <a:pt x="0" y="12"/>
                      <a:pt x="1" y="12"/>
                      <a:pt x="0" y="11"/>
                    </a:cubicBezTo>
                    <a:cubicBezTo>
                      <a:pt x="0" y="11"/>
                      <a:pt x="0" y="11"/>
                      <a:pt x="0" y="10"/>
                    </a:cubicBezTo>
                    <a:cubicBezTo>
                      <a:pt x="0" y="10"/>
                      <a:pt x="0" y="10"/>
                      <a:pt x="0" y="9"/>
                    </a:cubicBezTo>
                    <a:cubicBezTo>
                      <a:pt x="0" y="9"/>
                      <a:pt x="0" y="9"/>
                      <a:pt x="0" y="8"/>
                    </a:cubicBezTo>
                    <a:cubicBezTo>
                      <a:pt x="0" y="8"/>
                      <a:pt x="0" y="7"/>
                      <a:pt x="0" y="7"/>
                    </a:cubicBezTo>
                    <a:cubicBezTo>
                      <a:pt x="0" y="6"/>
                      <a:pt x="0" y="6"/>
                      <a:pt x="1" y="6"/>
                    </a:cubicBezTo>
                    <a:cubicBezTo>
                      <a:pt x="1" y="5"/>
                      <a:pt x="1" y="5"/>
                      <a:pt x="1" y="4"/>
                    </a:cubicBezTo>
                    <a:cubicBezTo>
                      <a:pt x="1" y="4"/>
                      <a:pt x="1" y="4"/>
                      <a:pt x="1" y="3"/>
                    </a:cubicBezTo>
                    <a:cubicBezTo>
                      <a:pt x="1" y="3"/>
                      <a:pt x="2" y="2"/>
                      <a:pt x="2" y="2"/>
                    </a:cubicBezTo>
                    <a:cubicBezTo>
                      <a:pt x="2" y="2"/>
                      <a:pt x="2" y="1"/>
                      <a:pt x="3" y="1"/>
                    </a:cubicBezTo>
                    <a:cubicBezTo>
                      <a:pt x="3" y="1"/>
                      <a:pt x="3" y="0"/>
                      <a:pt x="3" y="0"/>
                    </a:cubicBezTo>
                    <a:cubicBezTo>
                      <a:pt x="4" y="0"/>
                      <a:pt x="4" y="0"/>
                      <a:pt x="5" y="0"/>
                    </a:cubicBezTo>
                    <a:cubicBezTo>
                      <a:pt x="5" y="0"/>
                      <a:pt x="5" y="0"/>
                      <a:pt x="6" y="0"/>
                    </a:cubicBezTo>
                    <a:cubicBezTo>
                      <a:pt x="6" y="0"/>
                      <a:pt x="7" y="0"/>
                      <a:pt x="7" y="0"/>
                    </a:cubicBezTo>
                    <a:cubicBezTo>
                      <a:pt x="7" y="0"/>
                      <a:pt x="8" y="0"/>
                      <a:pt x="8" y="0"/>
                    </a:cubicBezTo>
                    <a:cubicBezTo>
                      <a:pt x="8" y="0"/>
                      <a:pt x="9" y="1"/>
                      <a:pt x="9" y="1"/>
                    </a:cubicBezTo>
                    <a:cubicBezTo>
                      <a:pt x="9" y="1"/>
                      <a:pt x="10" y="1"/>
                      <a:pt x="10" y="1"/>
                    </a:cubicBezTo>
                    <a:cubicBezTo>
                      <a:pt x="11" y="1"/>
                      <a:pt x="11" y="1"/>
                      <a:pt x="11" y="2"/>
                    </a:cubicBezTo>
                    <a:cubicBezTo>
                      <a:pt x="12" y="2"/>
                      <a:pt x="12" y="2"/>
                      <a:pt x="12" y="2"/>
                    </a:cubicBezTo>
                    <a:cubicBezTo>
                      <a:pt x="12" y="3"/>
                      <a:pt x="13" y="3"/>
                      <a:pt x="13" y="3"/>
                    </a:cubicBezTo>
                    <a:cubicBezTo>
                      <a:pt x="13" y="3"/>
                      <a:pt x="14" y="4"/>
                      <a:pt x="14" y="4"/>
                    </a:cubicBezTo>
                    <a:cubicBezTo>
                      <a:pt x="15" y="4"/>
                      <a:pt x="15" y="4"/>
                      <a:pt x="15" y="5"/>
                    </a:cubicBezTo>
                    <a:cubicBezTo>
                      <a:pt x="15" y="5"/>
                      <a:pt x="16" y="5"/>
                      <a:pt x="16" y="6"/>
                    </a:cubicBezTo>
                    <a:cubicBezTo>
                      <a:pt x="16" y="6"/>
                      <a:pt x="17" y="6"/>
                      <a:pt x="17" y="7"/>
                    </a:cubicBezTo>
                    <a:cubicBezTo>
                      <a:pt x="17" y="7"/>
                      <a:pt x="17" y="7"/>
                      <a:pt x="18" y="8"/>
                    </a:cubicBezTo>
                    <a:cubicBezTo>
                      <a:pt x="18" y="8"/>
                      <a:pt x="18" y="8"/>
                      <a:pt x="18" y="9"/>
                    </a:cubicBezTo>
                    <a:cubicBezTo>
                      <a:pt x="18" y="9"/>
                      <a:pt x="19" y="9"/>
                      <a:pt x="19" y="10"/>
                    </a:cubicBezTo>
                    <a:cubicBezTo>
                      <a:pt x="19" y="10"/>
                      <a:pt x="19" y="10"/>
                      <a:pt x="19" y="11"/>
                    </a:cubicBezTo>
                    <a:cubicBezTo>
                      <a:pt x="19" y="11"/>
                      <a:pt x="19" y="11"/>
                      <a:pt x="19" y="12"/>
                    </a:cubicBezTo>
                    <a:cubicBezTo>
                      <a:pt x="19" y="12"/>
                      <a:pt x="20" y="13"/>
                      <a:pt x="20" y="13"/>
                    </a:cubicBezTo>
                    <a:cubicBezTo>
                      <a:pt x="20" y="13"/>
                      <a:pt x="20" y="14"/>
                      <a:pt x="20" y="14"/>
                    </a:cubicBezTo>
                    <a:cubicBezTo>
                      <a:pt x="20" y="14"/>
                      <a:pt x="20" y="15"/>
                      <a:pt x="20" y="15"/>
                    </a:cubicBezTo>
                    <a:cubicBezTo>
                      <a:pt x="20" y="16"/>
                      <a:pt x="20" y="16"/>
                      <a:pt x="20" y="16"/>
                    </a:cubicBezTo>
                    <a:cubicBezTo>
                      <a:pt x="19" y="17"/>
                      <a:pt x="19" y="17"/>
                      <a:pt x="19" y="17"/>
                    </a:cubicBezTo>
                    <a:cubicBezTo>
                      <a:pt x="19" y="18"/>
                      <a:pt x="19" y="18"/>
                      <a:pt x="19" y="19"/>
                    </a:cubicBezTo>
                    <a:cubicBezTo>
                      <a:pt x="19" y="19"/>
                      <a:pt x="19" y="19"/>
                      <a:pt x="19" y="20"/>
                    </a:cubicBezTo>
                    <a:cubicBezTo>
                      <a:pt x="19" y="20"/>
                      <a:pt x="19" y="20"/>
                      <a:pt x="19" y="21"/>
                    </a:cubicBezTo>
                    <a:cubicBezTo>
                      <a:pt x="19" y="22"/>
                      <a:pt x="19" y="22"/>
                      <a:pt x="19" y="22"/>
                    </a:cubicBezTo>
                    <a:cubicBezTo>
                      <a:pt x="19" y="23"/>
                      <a:pt x="19" y="23"/>
                      <a:pt x="19" y="24"/>
                    </a:cubicBezTo>
                    <a:cubicBezTo>
                      <a:pt x="19" y="24"/>
                      <a:pt x="19" y="24"/>
                      <a:pt x="19" y="25"/>
                    </a:cubicBezTo>
                    <a:cubicBezTo>
                      <a:pt x="19" y="25"/>
                      <a:pt x="19" y="25"/>
                      <a:pt x="19" y="26"/>
                    </a:cubicBezTo>
                    <a:cubicBezTo>
                      <a:pt x="19" y="27"/>
                      <a:pt x="19" y="27"/>
                      <a:pt x="19" y="27"/>
                    </a:cubicBezTo>
                    <a:cubicBezTo>
                      <a:pt x="19" y="28"/>
                      <a:pt x="19" y="28"/>
                      <a:pt x="19" y="28"/>
                    </a:cubicBezTo>
                    <a:cubicBezTo>
                      <a:pt x="19" y="29"/>
                      <a:pt x="19" y="29"/>
                      <a:pt x="19" y="30"/>
                    </a:cubicBezTo>
                    <a:cubicBezTo>
                      <a:pt x="19" y="30"/>
                      <a:pt x="19" y="30"/>
                      <a:pt x="19" y="31"/>
                    </a:cubicBezTo>
                    <a:cubicBezTo>
                      <a:pt x="19" y="32"/>
                      <a:pt x="19" y="32"/>
                      <a:pt x="19" y="32"/>
                    </a:cubicBezTo>
                    <a:cubicBezTo>
                      <a:pt x="19" y="33"/>
                      <a:pt x="19" y="33"/>
                      <a:pt x="19" y="33"/>
                    </a:cubicBezTo>
                    <a:cubicBezTo>
                      <a:pt x="19" y="34"/>
                      <a:pt x="19" y="34"/>
                      <a:pt x="19" y="35"/>
                    </a:cubicBezTo>
                    <a:cubicBezTo>
                      <a:pt x="19" y="35"/>
                      <a:pt x="19" y="35"/>
                      <a:pt x="19" y="36"/>
                    </a:cubicBezTo>
                    <a:cubicBezTo>
                      <a:pt x="19" y="36"/>
                      <a:pt x="19" y="36"/>
                      <a:pt x="19" y="37"/>
                    </a:cubicBezTo>
                    <a:cubicBezTo>
                      <a:pt x="19" y="37"/>
                      <a:pt x="19" y="37"/>
                      <a:pt x="19" y="38"/>
                    </a:cubicBezTo>
                    <a:cubicBezTo>
                      <a:pt x="19" y="39"/>
                      <a:pt x="20" y="39"/>
                      <a:pt x="19" y="39"/>
                    </a:cubicBezTo>
                    <a:cubicBezTo>
                      <a:pt x="19" y="39"/>
                      <a:pt x="19" y="39"/>
                      <a:pt x="18" y="38"/>
                    </a:cubicBezTo>
                    <a:cubicBezTo>
                      <a:pt x="18" y="38"/>
                      <a:pt x="18" y="38"/>
                      <a:pt x="17" y="38"/>
                    </a:cubicBezTo>
                    <a:cubicBezTo>
                      <a:pt x="17" y="37"/>
                      <a:pt x="17" y="37"/>
                      <a:pt x="16" y="37"/>
                    </a:cubicBezTo>
                    <a:cubicBezTo>
                      <a:pt x="16" y="37"/>
                      <a:pt x="15" y="37"/>
                      <a:pt x="15" y="37"/>
                    </a:cubicBezTo>
                    <a:cubicBezTo>
                      <a:pt x="14" y="36"/>
                      <a:pt x="15" y="36"/>
                      <a:pt x="14" y="36"/>
                    </a:cubicBezTo>
                    <a:cubicBezTo>
                      <a:pt x="13" y="35"/>
                      <a:pt x="13" y="36"/>
                      <a:pt x="13" y="35"/>
                    </a:cubicBezTo>
                    <a:cubicBezTo>
                      <a:pt x="12" y="35"/>
                      <a:pt x="12" y="35"/>
                      <a:pt x="12" y="35"/>
                    </a:cubicBezTo>
                    <a:cubicBezTo>
                      <a:pt x="11" y="34"/>
                      <a:pt x="11" y="34"/>
                      <a:pt x="11" y="34"/>
                    </a:cubicBezTo>
                    <a:cubicBezTo>
                      <a:pt x="10" y="34"/>
                      <a:pt x="10" y="34"/>
                      <a:pt x="10" y="33"/>
                    </a:cubicBezTo>
                    <a:cubicBezTo>
                      <a:pt x="9" y="33"/>
                      <a:pt x="9" y="33"/>
                      <a:pt x="9" y="33"/>
                    </a:cubicBezTo>
                    <a:cubicBezTo>
                      <a:pt x="8" y="32"/>
                      <a:pt x="8" y="32"/>
                      <a:pt x="8" y="32"/>
                    </a:cubicBezTo>
                    <a:cubicBezTo>
                      <a:pt x="7" y="32"/>
                      <a:pt x="7" y="32"/>
                      <a:pt x="7" y="31"/>
                    </a:cubicBezTo>
                    <a:cubicBezTo>
                      <a:pt x="6" y="31"/>
                      <a:pt x="6" y="31"/>
                      <a:pt x="6" y="31"/>
                    </a:cubicBezTo>
                    <a:cubicBezTo>
                      <a:pt x="5" y="30"/>
                      <a:pt x="5" y="30"/>
                      <a:pt x="5" y="30"/>
                    </a:cubicBezTo>
                    <a:cubicBezTo>
                      <a:pt x="4" y="30"/>
                      <a:pt x="4" y="30"/>
                      <a:pt x="4" y="30"/>
                    </a:cubicBezTo>
                    <a:cubicBezTo>
                      <a:pt x="3" y="29"/>
                      <a:pt x="3" y="29"/>
                      <a:pt x="3" y="29"/>
                    </a:cubicBezTo>
                    <a:cubicBezTo>
                      <a:pt x="2" y="29"/>
                      <a:pt x="2" y="29"/>
                      <a:pt x="2" y="2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0" name="Freeform 435"/>
              <p:cNvSpPr>
                <a:spLocks/>
              </p:cNvSpPr>
              <p:nvPr/>
            </p:nvSpPr>
            <p:spPr bwMode="auto">
              <a:xfrm>
                <a:off x="3420" y="1744"/>
                <a:ext cx="25" cy="19"/>
              </a:xfrm>
              <a:custGeom>
                <a:avLst/>
                <a:gdLst>
                  <a:gd name="T0" fmla="*/ 0 w 18"/>
                  <a:gd name="T1" fmla="*/ 2 h 13"/>
                  <a:gd name="T2" fmla="*/ 1 w 18"/>
                  <a:gd name="T3" fmla="*/ 2 h 13"/>
                  <a:gd name="T4" fmla="*/ 2 w 18"/>
                  <a:gd name="T5" fmla="*/ 2 h 13"/>
                  <a:gd name="T6" fmla="*/ 3 w 18"/>
                  <a:gd name="T7" fmla="*/ 1 h 13"/>
                  <a:gd name="T8" fmla="*/ 4 w 18"/>
                  <a:gd name="T9" fmla="*/ 1 h 13"/>
                  <a:gd name="T10" fmla="*/ 5 w 18"/>
                  <a:gd name="T11" fmla="*/ 0 h 13"/>
                  <a:gd name="T12" fmla="*/ 6 w 18"/>
                  <a:gd name="T13" fmla="*/ 0 h 13"/>
                  <a:gd name="T14" fmla="*/ 8 w 18"/>
                  <a:gd name="T15" fmla="*/ 1 h 13"/>
                  <a:gd name="T16" fmla="*/ 9 w 18"/>
                  <a:gd name="T17" fmla="*/ 1 h 13"/>
                  <a:gd name="T18" fmla="*/ 10 w 18"/>
                  <a:gd name="T19" fmla="*/ 2 h 13"/>
                  <a:gd name="T20" fmla="*/ 11 w 18"/>
                  <a:gd name="T21" fmla="*/ 3 h 13"/>
                  <a:gd name="T22" fmla="*/ 12 w 18"/>
                  <a:gd name="T23" fmla="*/ 3 h 13"/>
                  <a:gd name="T24" fmla="*/ 13 w 18"/>
                  <a:gd name="T25" fmla="*/ 4 h 13"/>
                  <a:gd name="T26" fmla="*/ 14 w 18"/>
                  <a:gd name="T27" fmla="*/ 4 h 13"/>
                  <a:gd name="T28" fmla="*/ 15 w 18"/>
                  <a:gd name="T29" fmla="*/ 5 h 13"/>
                  <a:gd name="T30" fmla="*/ 16 w 18"/>
                  <a:gd name="T31" fmla="*/ 6 h 13"/>
                  <a:gd name="T32" fmla="*/ 17 w 18"/>
                  <a:gd name="T33" fmla="*/ 6 h 13"/>
                  <a:gd name="T34" fmla="*/ 17 w 18"/>
                  <a:gd name="T35" fmla="*/ 7 h 13"/>
                  <a:gd name="T36" fmla="*/ 17 w 18"/>
                  <a:gd name="T37" fmla="*/ 8 h 13"/>
                  <a:gd name="T38" fmla="*/ 17 w 18"/>
                  <a:gd name="T39" fmla="*/ 10 h 13"/>
                  <a:gd name="T40" fmla="*/ 17 w 18"/>
                  <a:gd name="T41" fmla="*/ 11 h 13"/>
                  <a:gd name="T42" fmla="*/ 17 w 18"/>
                  <a:gd name="T43" fmla="*/ 12 h 13"/>
                  <a:gd name="T44" fmla="*/ 17 w 18"/>
                  <a:gd name="T45" fmla="*/ 13 h 13"/>
                  <a:gd name="T46" fmla="*/ 16 w 18"/>
                  <a:gd name="T47" fmla="*/ 12 h 13"/>
                  <a:gd name="T48" fmla="*/ 15 w 18"/>
                  <a:gd name="T49" fmla="*/ 12 h 13"/>
                  <a:gd name="T50" fmla="*/ 14 w 18"/>
                  <a:gd name="T51" fmla="*/ 11 h 13"/>
                  <a:gd name="T52" fmla="*/ 13 w 18"/>
                  <a:gd name="T53" fmla="*/ 10 h 13"/>
                  <a:gd name="T54" fmla="*/ 12 w 18"/>
                  <a:gd name="T55" fmla="*/ 10 h 13"/>
                  <a:gd name="T56" fmla="*/ 11 w 18"/>
                  <a:gd name="T57" fmla="*/ 9 h 13"/>
                  <a:gd name="T58" fmla="*/ 10 w 18"/>
                  <a:gd name="T59" fmla="*/ 8 h 13"/>
                  <a:gd name="T60" fmla="*/ 9 w 18"/>
                  <a:gd name="T61" fmla="*/ 8 h 13"/>
                  <a:gd name="T62" fmla="*/ 8 w 18"/>
                  <a:gd name="T63" fmla="*/ 7 h 13"/>
                  <a:gd name="T64" fmla="*/ 7 w 18"/>
                  <a:gd name="T65" fmla="*/ 6 h 13"/>
                  <a:gd name="T66" fmla="*/ 6 w 18"/>
                  <a:gd name="T67" fmla="*/ 6 h 13"/>
                  <a:gd name="T68" fmla="*/ 5 w 18"/>
                  <a:gd name="T69" fmla="*/ 5 h 13"/>
                  <a:gd name="T70" fmla="*/ 4 w 18"/>
                  <a:gd name="T71" fmla="*/ 5 h 13"/>
                  <a:gd name="T72" fmla="*/ 3 w 18"/>
                  <a:gd name="T73" fmla="*/ 4 h 13"/>
                  <a:gd name="T74" fmla="*/ 2 w 18"/>
                  <a:gd name="T75" fmla="*/ 3 h 13"/>
                  <a:gd name="T76" fmla="*/ 1 w 18"/>
                  <a:gd name="T77" fmla="*/ 3 h 13"/>
                  <a:gd name="T78" fmla="*/ 0 w 18"/>
                  <a:gd name="T7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3">
                    <a:moveTo>
                      <a:pt x="0" y="2"/>
                    </a:moveTo>
                    <a:cubicBezTo>
                      <a:pt x="0" y="2"/>
                      <a:pt x="1" y="2"/>
                      <a:pt x="1" y="2"/>
                    </a:cubicBezTo>
                    <a:cubicBezTo>
                      <a:pt x="2" y="2"/>
                      <a:pt x="2" y="2"/>
                      <a:pt x="2" y="2"/>
                    </a:cubicBezTo>
                    <a:cubicBezTo>
                      <a:pt x="3" y="1"/>
                      <a:pt x="3" y="1"/>
                      <a:pt x="3" y="1"/>
                    </a:cubicBezTo>
                    <a:cubicBezTo>
                      <a:pt x="4" y="1"/>
                      <a:pt x="4" y="1"/>
                      <a:pt x="4" y="1"/>
                    </a:cubicBezTo>
                    <a:cubicBezTo>
                      <a:pt x="5" y="1"/>
                      <a:pt x="5" y="1"/>
                      <a:pt x="5" y="0"/>
                    </a:cubicBezTo>
                    <a:cubicBezTo>
                      <a:pt x="6" y="0"/>
                      <a:pt x="6" y="0"/>
                      <a:pt x="6" y="0"/>
                    </a:cubicBezTo>
                    <a:cubicBezTo>
                      <a:pt x="7" y="0"/>
                      <a:pt x="7" y="1"/>
                      <a:pt x="8" y="1"/>
                    </a:cubicBezTo>
                    <a:cubicBezTo>
                      <a:pt x="8" y="1"/>
                      <a:pt x="8" y="1"/>
                      <a:pt x="9" y="1"/>
                    </a:cubicBezTo>
                    <a:cubicBezTo>
                      <a:pt x="9" y="2"/>
                      <a:pt x="9" y="2"/>
                      <a:pt x="10" y="2"/>
                    </a:cubicBezTo>
                    <a:cubicBezTo>
                      <a:pt x="10" y="2"/>
                      <a:pt x="10" y="2"/>
                      <a:pt x="11" y="3"/>
                    </a:cubicBezTo>
                    <a:cubicBezTo>
                      <a:pt x="11" y="3"/>
                      <a:pt x="11" y="3"/>
                      <a:pt x="12" y="3"/>
                    </a:cubicBezTo>
                    <a:cubicBezTo>
                      <a:pt x="12" y="4"/>
                      <a:pt x="12" y="4"/>
                      <a:pt x="13" y="4"/>
                    </a:cubicBezTo>
                    <a:cubicBezTo>
                      <a:pt x="14" y="4"/>
                      <a:pt x="14" y="4"/>
                      <a:pt x="14" y="4"/>
                    </a:cubicBezTo>
                    <a:cubicBezTo>
                      <a:pt x="15" y="5"/>
                      <a:pt x="15" y="5"/>
                      <a:pt x="15" y="5"/>
                    </a:cubicBezTo>
                    <a:cubicBezTo>
                      <a:pt x="16" y="5"/>
                      <a:pt x="16" y="5"/>
                      <a:pt x="16" y="6"/>
                    </a:cubicBezTo>
                    <a:cubicBezTo>
                      <a:pt x="17" y="6"/>
                      <a:pt x="17" y="6"/>
                      <a:pt x="17" y="6"/>
                    </a:cubicBezTo>
                    <a:cubicBezTo>
                      <a:pt x="17" y="7"/>
                      <a:pt x="17" y="7"/>
                      <a:pt x="17" y="7"/>
                    </a:cubicBezTo>
                    <a:cubicBezTo>
                      <a:pt x="17" y="8"/>
                      <a:pt x="17" y="8"/>
                      <a:pt x="17" y="8"/>
                    </a:cubicBezTo>
                    <a:cubicBezTo>
                      <a:pt x="17" y="9"/>
                      <a:pt x="17" y="9"/>
                      <a:pt x="17" y="10"/>
                    </a:cubicBezTo>
                    <a:cubicBezTo>
                      <a:pt x="17" y="10"/>
                      <a:pt x="17" y="10"/>
                      <a:pt x="17" y="11"/>
                    </a:cubicBezTo>
                    <a:cubicBezTo>
                      <a:pt x="17" y="11"/>
                      <a:pt x="17" y="11"/>
                      <a:pt x="17" y="12"/>
                    </a:cubicBezTo>
                    <a:cubicBezTo>
                      <a:pt x="17" y="12"/>
                      <a:pt x="18" y="13"/>
                      <a:pt x="17" y="13"/>
                    </a:cubicBezTo>
                    <a:cubicBezTo>
                      <a:pt x="17" y="13"/>
                      <a:pt x="17" y="13"/>
                      <a:pt x="16" y="12"/>
                    </a:cubicBezTo>
                    <a:cubicBezTo>
                      <a:pt x="16" y="12"/>
                      <a:pt x="16" y="12"/>
                      <a:pt x="15" y="12"/>
                    </a:cubicBezTo>
                    <a:cubicBezTo>
                      <a:pt x="15" y="11"/>
                      <a:pt x="15" y="11"/>
                      <a:pt x="14" y="11"/>
                    </a:cubicBezTo>
                    <a:cubicBezTo>
                      <a:pt x="14" y="11"/>
                      <a:pt x="14" y="11"/>
                      <a:pt x="13" y="10"/>
                    </a:cubicBezTo>
                    <a:cubicBezTo>
                      <a:pt x="13" y="10"/>
                      <a:pt x="13" y="10"/>
                      <a:pt x="12" y="10"/>
                    </a:cubicBezTo>
                    <a:cubicBezTo>
                      <a:pt x="12" y="9"/>
                      <a:pt x="12" y="9"/>
                      <a:pt x="11" y="9"/>
                    </a:cubicBezTo>
                    <a:cubicBezTo>
                      <a:pt x="11" y="9"/>
                      <a:pt x="11" y="9"/>
                      <a:pt x="10" y="8"/>
                    </a:cubicBezTo>
                    <a:cubicBezTo>
                      <a:pt x="10" y="8"/>
                      <a:pt x="9" y="8"/>
                      <a:pt x="9" y="8"/>
                    </a:cubicBezTo>
                    <a:cubicBezTo>
                      <a:pt x="8" y="7"/>
                      <a:pt x="8" y="7"/>
                      <a:pt x="8" y="7"/>
                    </a:cubicBezTo>
                    <a:cubicBezTo>
                      <a:pt x="7" y="7"/>
                      <a:pt x="7" y="7"/>
                      <a:pt x="7" y="6"/>
                    </a:cubicBezTo>
                    <a:cubicBezTo>
                      <a:pt x="6" y="6"/>
                      <a:pt x="6" y="6"/>
                      <a:pt x="6" y="6"/>
                    </a:cubicBezTo>
                    <a:cubicBezTo>
                      <a:pt x="5" y="6"/>
                      <a:pt x="5" y="6"/>
                      <a:pt x="5" y="5"/>
                    </a:cubicBezTo>
                    <a:cubicBezTo>
                      <a:pt x="4" y="5"/>
                      <a:pt x="4" y="5"/>
                      <a:pt x="4" y="5"/>
                    </a:cubicBezTo>
                    <a:cubicBezTo>
                      <a:pt x="3" y="4"/>
                      <a:pt x="3" y="4"/>
                      <a:pt x="3" y="4"/>
                    </a:cubicBezTo>
                    <a:cubicBezTo>
                      <a:pt x="2" y="4"/>
                      <a:pt x="2" y="4"/>
                      <a:pt x="2" y="3"/>
                    </a:cubicBezTo>
                    <a:cubicBezTo>
                      <a:pt x="1" y="3"/>
                      <a:pt x="1" y="3"/>
                      <a:pt x="1" y="3"/>
                    </a:cubicBezTo>
                    <a:cubicBezTo>
                      <a:pt x="0" y="3"/>
                      <a:pt x="0" y="3"/>
                      <a:pt x="0" y="2"/>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1" name="Freeform 436"/>
              <p:cNvSpPr>
                <a:spLocks/>
              </p:cNvSpPr>
              <p:nvPr/>
            </p:nvSpPr>
            <p:spPr bwMode="auto">
              <a:xfrm>
                <a:off x="3428" y="1713"/>
                <a:ext cx="17" cy="41"/>
              </a:xfrm>
              <a:custGeom>
                <a:avLst/>
                <a:gdLst>
                  <a:gd name="T0" fmla="*/ 0 w 12"/>
                  <a:gd name="T1" fmla="*/ 22 h 29"/>
                  <a:gd name="T2" fmla="*/ 0 w 12"/>
                  <a:gd name="T3" fmla="*/ 21 h 29"/>
                  <a:gd name="T4" fmla="*/ 0 w 12"/>
                  <a:gd name="T5" fmla="*/ 19 h 29"/>
                  <a:gd name="T6" fmla="*/ 0 w 12"/>
                  <a:gd name="T7" fmla="*/ 18 h 29"/>
                  <a:gd name="T8" fmla="*/ 0 w 12"/>
                  <a:gd name="T9" fmla="*/ 17 h 29"/>
                  <a:gd name="T10" fmla="*/ 0 w 12"/>
                  <a:gd name="T11" fmla="*/ 16 h 29"/>
                  <a:gd name="T12" fmla="*/ 0 w 12"/>
                  <a:gd name="T13" fmla="*/ 15 h 29"/>
                  <a:gd name="T14" fmla="*/ 0 w 12"/>
                  <a:gd name="T15" fmla="*/ 13 h 29"/>
                  <a:gd name="T16" fmla="*/ 0 w 12"/>
                  <a:gd name="T17" fmla="*/ 12 h 29"/>
                  <a:gd name="T18" fmla="*/ 0 w 12"/>
                  <a:gd name="T19" fmla="*/ 11 h 29"/>
                  <a:gd name="T20" fmla="*/ 0 w 12"/>
                  <a:gd name="T21" fmla="*/ 10 h 29"/>
                  <a:gd name="T22" fmla="*/ 0 w 12"/>
                  <a:gd name="T23" fmla="*/ 9 h 29"/>
                  <a:gd name="T24" fmla="*/ 0 w 12"/>
                  <a:gd name="T25" fmla="*/ 8 h 29"/>
                  <a:gd name="T26" fmla="*/ 0 w 12"/>
                  <a:gd name="T27" fmla="*/ 6 h 29"/>
                  <a:gd name="T28" fmla="*/ 0 w 12"/>
                  <a:gd name="T29" fmla="*/ 5 h 29"/>
                  <a:gd name="T30" fmla="*/ 0 w 12"/>
                  <a:gd name="T31" fmla="*/ 4 h 29"/>
                  <a:gd name="T32" fmla="*/ 1 w 12"/>
                  <a:gd name="T33" fmla="*/ 3 h 29"/>
                  <a:gd name="T34" fmla="*/ 1 w 12"/>
                  <a:gd name="T35" fmla="*/ 2 h 29"/>
                  <a:gd name="T36" fmla="*/ 2 w 12"/>
                  <a:gd name="T37" fmla="*/ 1 h 29"/>
                  <a:gd name="T38" fmla="*/ 3 w 12"/>
                  <a:gd name="T39" fmla="*/ 0 h 29"/>
                  <a:gd name="T40" fmla="*/ 4 w 12"/>
                  <a:gd name="T41" fmla="*/ 0 h 29"/>
                  <a:gd name="T42" fmla="*/ 6 w 12"/>
                  <a:gd name="T43" fmla="*/ 0 h 29"/>
                  <a:gd name="T44" fmla="*/ 7 w 12"/>
                  <a:gd name="T45" fmla="*/ 1 h 29"/>
                  <a:gd name="T46" fmla="*/ 8 w 12"/>
                  <a:gd name="T47" fmla="*/ 2 h 29"/>
                  <a:gd name="T48" fmla="*/ 9 w 12"/>
                  <a:gd name="T49" fmla="*/ 2 h 29"/>
                  <a:gd name="T50" fmla="*/ 9 w 12"/>
                  <a:gd name="T51" fmla="*/ 3 h 29"/>
                  <a:gd name="T52" fmla="*/ 10 w 12"/>
                  <a:gd name="T53" fmla="*/ 5 h 29"/>
                  <a:gd name="T54" fmla="*/ 10 w 12"/>
                  <a:gd name="T55" fmla="*/ 6 h 29"/>
                  <a:gd name="T56" fmla="*/ 11 w 12"/>
                  <a:gd name="T57" fmla="*/ 7 h 29"/>
                  <a:gd name="T58" fmla="*/ 11 w 12"/>
                  <a:gd name="T59" fmla="*/ 8 h 29"/>
                  <a:gd name="T60" fmla="*/ 11 w 12"/>
                  <a:gd name="T61" fmla="*/ 9 h 29"/>
                  <a:gd name="T62" fmla="*/ 11 w 12"/>
                  <a:gd name="T63" fmla="*/ 11 h 29"/>
                  <a:gd name="T64" fmla="*/ 11 w 12"/>
                  <a:gd name="T65" fmla="*/ 12 h 29"/>
                  <a:gd name="T66" fmla="*/ 11 w 12"/>
                  <a:gd name="T67" fmla="*/ 13 h 29"/>
                  <a:gd name="T68" fmla="*/ 11 w 12"/>
                  <a:gd name="T69" fmla="*/ 14 h 29"/>
                  <a:gd name="T70" fmla="*/ 11 w 12"/>
                  <a:gd name="T71" fmla="*/ 15 h 29"/>
                  <a:gd name="T72" fmla="*/ 11 w 12"/>
                  <a:gd name="T73" fmla="*/ 16 h 29"/>
                  <a:gd name="T74" fmla="*/ 11 w 12"/>
                  <a:gd name="T75" fmla="*/ 17 h 29"/>
                  <a:gd name="T76" fmla="*/ 11 w 12"/>
                  <a:gd name="T77" fmla="*/ 19 h 29"/>
                  <a:gd name="T78" fmla="*/ 11 w 12"/>
                  <a:gd name="T79" fmla="*/ 20 h 29"/>
                  <a:gd name="T80" fmla="*/ 11 w 12"/>
                  <a:gd name="T81" fmla="*/ 21 h 29"/>
                  <a:gd name="T82" fmla="*/ 11 w 12"/>
                  <a:gd name="T83" fmla="*/ 22 h 29"/>
                  <a:gd name="T84" fmla="*/ 11 w 12"/>
                  <a:gd name="T85" fmla="*/ 24 h 29"/>
                  <a:gd name="T86" fmla="*/ 11 w 12"/>
                  <a:gd name="T87" fmla="*/ 25 h 29"/>
                  <a:gd name="T88" fmla="*/ 11 w 12"/>
                  <a:gd name="T89" fmla="*/ 26 h 29"/>
                  <a:gd name="T90" fmla="*/ 11 w 12"/>
                  <a:gd name="T91" fmla="*/ 27 h 29"/>
                  <a:gd name="T92" fmla="*/ 11 w 12"/>
                  <a:gd name="T93" fmla="*/ 29 h 29"/>
                  <a:gd name="T94" fmla="*/ 10 w 12"/>
                  <a:gd name="T95" fmla="*/ 28 h 29"/>
                  <a:gd name="T96" fmla="*/ 9 w 12"/>
                  <a:gd name="T97" fmla="*/ 27 h 29"/>
                  <a:gd name="T98" fmla="*/ 8 w 12"/>
                  <a:gd name="T99" fmla="*/ 27 h 29"/>
                  <a:gd name="T100" fmla="*/ 7 w 12"/>
                  <a:gd name="T101" fmla="*/ 26 h 29"/>
                  <a:gd name="T102" fmla="*/ 6 w 12"/>
                  <a:gd name="T103" fmla="*/ 25 h 29"/>
                  <a:gd name="T104" fmla="*/ 5 w 12"/>
                  <a:gd name="T105" fmla="*/ 24 h 29"/>
                  <a:gd name="T106" fmla="*/ 4 w 12"/>
                  <a:gd name="T107" fmla="*/ 24 h 29"/>
                  <a:gd name="T108" fmla="*/ 2 w 12"/>
                  <a:gd name="T109" fmla="*/ 23 h 29"/>
                  <a:gd name="T110" fmla="*/ 1 w 12"/>
                  <a:gd name="T111" fmla="*/ 23 h 29"/>
                  <a:gd name="T112" fmla="*/ 0 w 12"/>
                  <a:gd name="T11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 h="29">
                    <a:moveTo>
                      <a:pt x="0" y="22"/>
                    </a:moveTo>
                    <a:cubicBezTo>
                      <a:pt x="0" y="22"/>
                      <a:pt x="1" y="21"/>
                      <a:pt x="0" y="21"/>
                    </a:cubicBezTo>
                    <a:cubicBezTo>
                      <a:pt x="0" y="20"/>
                      <a:pt x="0" y="20"/>
                      <a:pt x="0" y="19"/>
                    </a:cubicBezTo>
                    <a:cubicBezTo>
                      <a:pt x="0" y="19"/>
                      <a:pt x="0" y="19"/>
                      <a:pt x="0" y="18"/>
                    </a:cubicBezTo>
                    <a:cubicBezTo>
                      <a:pt x="0" y="18"/>
                      <a:pt x="0" y="18"/>
                      <a:pt x="0" y="17"/>
                    </a:cubicBezTo>
                    <a:cubicBezTo>
                      <a:pt x="0" y="17"/>
                      <a:pt x="0" y="16"/>
                      <a:pt x="0" y="16"/>
                    </a:cubicBezTo>
                    <a:cubicBezTo>
                      <a:pt x="0" y="15"/>
                      <a:pt x="0" y="15"/>
                      <a:pt x="0" y="15"/>
                    </a:cubicBezTo>
                    <a:cubicBezTo>
                      <a:pt x="0" y="14"/>
                      <a:pt x="0" y="14"/>
                      <a:pt x="0" y="13"/>
                    </a:cubicBezTo>
                    <a:cubicBezTo>
                      <a:pt x="0" y="13"/>
                      <a:pt x="0" y="13"/>
                      <a:pt x="0" y="12"/>
                    </a:cubicBezTo>
                    <a:cubicBezTo>
                      <a:pt x="0" y="12"/>
                      <a:pt x="0" y="11"/>
                      <a:pt x="0" y="11"/>
                    </a:cubicBezTo>
                    <a:cubicBezTo>
                      <a:pt x="0" y="11"/>
                      <a:pt x="0" y="10"/>
                      <a:pt x="0" y="10"/>
                    </a:cubicBezTo>
                    <a:cubicBezTo>
                      <a:pt x="0" y="10"/>
                      <a:pt x="0" y="9"/>
                      <a:pt x="0" y="9"/>
                    </a:cubicBezTo>
                    <a:cubicBezTo>
                      <a:pt x="0" y="8"/>
                      <a:pt x="0" y="8"/>
                      <a:pt x="0" y="8"/>
                    </a:cubicBezTo>
                    <a:cubicBezTo>
                      <a:pt x="0" y="7"/>
                      <a:pt x="0" y="7"/>
                      <a:pt x="0" y="6"/>
                    </a:cubicBezTo>
                    <a:cubicBezTo>
                      <a:pt x="0" y="6"/>
                      <a:pt x="0" y="6"/>
                      <a:pt x="0" y="5"/>
                    </a:cubicBezTo>
                    <a:cubicBezTo>
                      <a:pt x="0" y="5"/>
                      <a:pt x="0" y="4"/>
                      <a:pt x="0" y="4"/>
                    </a:cubicBezTo>
                    <a:cubicBezTo>
                      <a:pt x="0" y="4"/>
                      <a:pt x="0" y="3"/>
                      <a:pt x="1" y="3"/>
                    </a:cubicBezTo>
                    <a:cubicBezTo>
                      <a:pt x="1" y="3"/>
                      <a:pt x="1" y="2"/>
                      <a:pt x="1" y="2"/>
                    </a:cubicBezTo>
                    <a:cubicBezTo>
                      <a:pt x="1" y="2"/>
                      <a:pt x="2" y="1"/>
                      <a:pt x="2" y="1"/>
                    </a:cubicBezTo>
                    <a:cubicBezTo>
                      <a:pt x="2" y="1"/>
                      <a:pt x="3" y="0"/>
                      <a:pt x="3" y="0"/>
                    </a:cubicBezTo>
                    <a:cubicBezTo>
                      <a:pt x="3" y="0"/>
                      <a:pt x="4" y="0"/>
                      <a:pt x="4" y="0"/>
                    </a:cubicBezTo>
                    <a:cubicBezTo>
                      <a:pt x="5" y="0"/>
                      <a:pt x="5" y="0"/>
                      <a:pt x="6" y="0"/>
                    </a:cubicBezTo>
                    <a:cubicBezTo>
                      <a:pt x="6" y="0"/>
                      <a:pt x="6" y="1"/>
                      <a:pt x="7" y="1"/>
                    </a:cubicBezTo>
                    <a:cubicBezTo>
                      <a:pt x="7" y="1"/>
                      <a:pt x="7" y="1"/>
                      <a:pt x="8" y="2"/>
                    </a:cubicBezTo>
                    <a:cubicBezTo>
                      <a:pt x="8" y="2"/>
                      <a:pt x="8" y="2"/>
                      <a:pt x="9" y="2"/>
                    </a:cubicBezTo>
                    <a:cubicBezTo>
                      <a:pt x="9" y="3"/>
                      <a:pt x="9" y="3"/>
                      <a:pt x="9" y="3"/>
                    </a:cubicBezTo>
                    <a:cubicBezTo>
                      <a:pt x="10" y="4"/>
                      <a:pt x="10" y="4"/>
                      <a:pt x="10" y="5"/>
                    </a:cubicBezTo>
                    <a:cubicBezTo>
                      <a:pt x="10" y="5"/>
                      <a:pt x="10" y="5"/>
                      <a:pt x="10" y="6"/>
                    </a:cubicBezTo>
                    <a:cubicBezTo>
                      <a:pt x="10" y="6"/>
                      <a:pt x="11" y="6"/>
                      <a:pt x="11" y="7"/>
                    </a:cubicBezTo>
                    <a:cubicBezTo>
                      <a:pt x="11" y="7"/>
                      <a:pt x="11" y="8"/>
                      <a:pt x="11" y="8"/>
                    </a:cubicBezTo>
                    <a:cubicBezTo>
                      <a:pt x="11" y="9"/>
                      <a:pt x="11" y="9"/>
                      <a:pt x="11" y="9"/>
                    </a:cubicBezTo>
                    <a:cubicBezTo>
                      <a:pt x="11" y="10"/>
                      <a:pt x="11" y="10"/>
                      <a:pt x="11" y="11"/>
                    </a:cubicBezTo>
                    <a:cubicBezTo>
                      <a:pt x="11" y="11"/>
                      <a:pt x="11" y="11"/>
                      <a:pt x="11" y="12"/>
                    </a:cubicBezTo>
                    <a:cubicBezTo>
                      <a:pt x="11" y="12"/>
                      <a:pt x="11" y="13"/>
                      <a:pt x="11" y="13"/>
                    </a:cubicBezTo>
                    <a:cubicBezTo>
                      <a:pt x="11" y="13"/>
                      <a:pt x="11" y="14"/>
                      <a:pt x="11" y="14"/>
                    </a:cubicBezTo>
                    <a:cubicBezTo>
                      <a:pt x="11" y="15"/>
                      <a:pt x="11" y="15"/>
                      <a:pt x="11" y="15"/>
                    </a:cubicBezTo>
                    <a:cubicBezTo>
                      <a:pt x="11" y="16"/>
                      <a:pt x="11" y="16"/>
                      <a:pt x="11" y="16"/>
                    </a:cubicBezTo>
                    <a:cubicBezTo>
                      <a:pt x="11" y="17"/>
                      <a:pt x="11" y="17"/>
                      <a:pt x="11" y="17"/>
                    </a:cubicBezTo>
                    <a:cubicBezTo>
                      <a:pt x="11" y="18"/>
                      <a:pt x="11" y="18"/>
                      <a:pt x="11" y="19"/>
                    </a:cubicBezTo>
                    <a:cubicBezTo>
                      <a:pt x="11" y="19"/>
                      <a:pt x="11" y="19"/>
                      <a:pt x="11" y="20"/>
                    </a:cubicBezTo>
                    <a:cubicBezTo>
                      <a:pt x="11" y="21"/>
                      <a:pt x="11" y="21"/>
                      <a:pt x="11" y="21"/>
                    </a:cubicBezTo>
                    <a:cubicBezTo>
                      <a:pt x="11" y="22"/>
                      <a:pt x="11" y="22"/>
                      <a:pt x="11" y="22"/>
                    </a:cubicBezTo>
                    <a:cubicBezTo>
                      <a:pt x="11" y="23"/>
                      <a:pt x="11" y="23"/>
                      <a:pt x="11" y="24"/>
                    </a:cubicBezTo>
                    <a:cubicBezTo>
                      <a:pt x="11" y="24"/>
                      <a:pt x="11" y="24"/>
                      <a:pt x="11" y="25"/>
                    </a:cubicBezTo>
                    <a:cubicBezTo>
                      <a:pt x="11" y="26"/>
                      <a:pt x="11" y="26"/>
                      <a:pt x="11" y="26"/>
                    </a:cubicBezTo>
                    <a:cubicBezTo>
                      <a:pt x="11" y="27"/>
                      <a:pt x="11" y="27"/>
                      <a:pt x="11" y="27"/>
                    </a:cubicBezTo>
                    <a:cubicBezTo>
                      <a:pt x="11" y="28"/>
                      <a:pt x="12" y="28"/>
                      <a:pt x="11" y="29"/>
                    </a:cubicBezTo>
                    <a:cubicBezTo>
                      <a:pt x="11" y="29"/>
                      <a:pt x="11" y="28"/>
                      <a:pt x="10" y="28"/>
                    </a:cubicBezTo>
                    <a:cubicBezTo>
                      <a:pt x="9" y="27"/>
                      <a:pt x="10" y="27"/>
                      <a:pt x="9" y="27"/>
                    </a:cubicBezTo>
                    <a:cubicBezTo>
                      <a:pt x="8" y="27"/>
                      <a:pt x="8" y="27"/>
                      <a:pt x="8" y="27"/>
                    </a:cubicBezTo>
                    <a:cubicBezTo>
                      <a:pt x="7" y="26"/>
                      <a:pt x="7" y="26"/>
                      <a:pt x="7" y="26"/>
                    </a:cubicBezTo>
                    <a:cubicBezTo>
                      <a:pt x="6" y="25"/>
                      <a:pt x="6" y="25"/>
                      <a:pt x="6" y="25"/>
                    </a:cubicBezTo>
                    <a:cubicBezTo>
                      <a:pt x="5" y="25"/>
                      <a:pt x="5" y="25"/>
                      <a:pt x="5" y="24"/>
                    </a:cubicBezTo>
                    <a:cubicBezTo>
                      <a:pt x="4" y="24"/>
                      <a:pt x="4" y="24"/>
                      <a:pt x="4" y="24"/>
                    </a:cubicBezTo>
                    <a:cubicBezTo>
                      <a:pt x="3" y="23"/>
                      <a:pt x="3" y="23"/>
                      <a:pt x="2" y="23"/>
                    </a:cubicBezTo>
                    <a:cubicBezTo>
                      <a:pt x="2" y="23"/>
                      <a:pt x="2" y="23"/>
                      <a:pt x="1" y="23"/>
                    </a:cubicBezTo>
                    <a:cubicBezTo>
                      <a:pt x="1" y="22"/>
                      <a:pt x="1" y="22"/>
                      <a:pt x="0" y="22"/>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2" name="Freeform 437"/>
              <p:cNvSpPr>
                <a:spLocks/>
              </p:cNvSpPr>
              <p:nvPr/>
            </p:nvSpPr>
            <p:spPr bwMode="auto">
              <a:xfrm>
                <a:off x="3417" y="1706"/>
                <a:ext cx="28" cy="28"/>
              </a:xfrm>
              <a:custGeom>
                <a:avLst/>
                <a:gdLst>
                  <a:gd name="T0" fmla="*/ 1 w 20"/>
                  <a:gd name="T1" fmla="*/ 8 h 20"/>
                  <a:gd name="T2" fmla="*/ 1 w 20"/>
                  <a:gd name="T3" fmla="*/ 6 h 20"/>
                  <a:gd name="T4" fmla="*/ 2 w 20"/>
                  <a:gd name="T5" fmla="*/ 3 h 20"/>
                  <a:gd name="T6" fmla="*/ 3 w 20"/>
                  <a:gd name="T7" fmla="*/ 1 h 20"/>
                  <a:gd name="T8" fmla="*/ 5 w 20"/>
                  <a:gd name="T9" fmla="*/ 0 h 20"/>
                  <a:gd name="T10" fmla="*/ 7 w 20"/>
                  <a:gd name="T11" fmla="*/ 0 h 20"/>
                  <a:gd name="T12" fmla="*/ 9 w 20"/>
                  <a:gd name="T13" fmla="*/ 1 h 20"/>
                  <a:gd name="T14" fmla="*/ 12 w 20"/>
                  <a:gd name="T15" fmla="*/ 2 h 20"/>
                  <a:gd name="T16" fmla="*/ 14 w 20"/>
                  <a:gd name="T17" fmla="*/ 4 h 20"/>
                  <a:gd name="T18" fmla="*/ 15 w 20"/>
                  <a:gd name="T19" fmla="*/ 5 h 20"/>
                  <a:gd name="T20" fmla="*/ 17 w 20"/>
                  <a:gd name="T21" fmla="*/ 7 h 20"/>
                  <a:gd name="T22" fmla="*/ 18 w 20"/>
                  <a:gd name="T23" fmla="*/ 9 h 20"/>
                  <a:gd name="T24" fmla="*/ 19 w 20"/>
                  <a:gd name="T25" fmla="*/ 10 h 20"/>
                  <a:gd name="T26" fmla="*/ 20 w 20"/>
                  <a:gd name="T27" fmla="*/ 13 h 20"/>
                  <a:gd name="T28" fmla="*/ 20 w 20"/>
                  <a:gd name="T29" fmla="*/ 16 h 20"/>
                  <a:gd name="T30" fmla="*/ 20 w 20"/>
                  <a:gd name="T31" fmla="*/ 18 h 20"/>
                  <a:gd name="T32" fmla="*/ 20 w 20"/>
                  <a:gd name="T33" fmla="*/ 20 h 20"/>
                  <a:gd name="T34" fmla="*/ 18 w 20"/>
                  <a:gd name="T35" fmla="*/ 19 h 20"/>
                  <a:gd name="T36" fmla="*/ 18 w 20"/>
                  <a:gd name="T37" fmla="*/ 17 h 20"/>
                  <a:gd name="T38" fmla="*/ 18 w 20"/>
                  <a:gd name="T39" fmla="*/ 15 h 20"/>
                  <a:gd name="T40" fmla="*/ 18 w 20"/>
                  <a:gd name="T41" fmla="*/ 12 h 20"/>
                  <a:gd name="T42" fmla="*/ 17 w 20"/>
                  <a:gd name="T43" fmla="*/ 10 h 20"/>
                  <a:gd name="T44" fmla="*/ 16 w 20"/>
                  <a:gd name="T45" fmla="*/ 8 h 20"/>
                  <a:gd name="T46" fmla="*/ 14 w 20"/>
                  <a:gd name="T47" fmla="*/ 7 h 20"/>
                  <a:gd name="T48" fmla="*/ 12 w 20"/>
                  <a:gd name="T49" fmla="*/ 6 h 20"/>
                  <a:gd name="T50" fmla="*/ 10 w 20"/>
                  <a:gd name="T51" fmla="*/ 4 h 20"/>
                  <a:gd name="T52" fmla="*/ 8 w 20"/>
                  <a:gd name="T53" fmla="*/ 3 h 20"/>
                  <a:gd name="T54" fmla="*/ 6 w 20"/>
                  <a:gd name="T55" fmla="*/ 3 h 20"/>
                  <a:gd name="T56" fmla="*/ 5 w 20"/>
                  <a:gd name="T57" fmla="*/ 5 h 20"/>
                  <a:gd name="T58" fmla="*/ 4 w 20"/>
                  <a:gd name="T59" fmla="*/ 7 h 20"/>
                  <a:gd name="T60" fmla="*/ 3 w 20"/>
                  <a:gd name="T61" fmla="*/ 9 h 20"/>
                  <a:gd name="T62" fmla="*/ 2 w 20"/>
                  <a:gd name="T6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20">
                    <a:moveTo>
                      <a:pt x="0" y="9"/>
                    </a:moveTo>
                    <a:cubicBezTo>
                      <a:pt x="0" y="9"/>
                      <a:pt x="0" y="9"/>
                      <a:pt x="1" y="8"/>
                    </a:cubicBezTo>
                    <a:cubicBezTo>
                      <a:pt x="1" y="8"/>
                      <a:pt x="1" y="7"/>
                      <a:pt x="1" y="7"/>
                    </a:cubicBezTo>
                    <a:cubicBezTo>
                      <a:pt x="1" y="6"/>
                      <a:pt x="1" y="6"/>
                      <a:pt x="1" y="6"/>
                    </a:cubicBezTo>
                    <a:cubicBezTo>
                      <a:pt x="1" y="5"/>
                      <a:pt x="1" y="5"/>
                      <a:pt x="1" y="5"/>
                    </a:cubicBezTo>
                    <a:cubicBezTo>
                      <a:pt x="1" y="4"/>
                      <a:pt x="1" y="4"/>
                      <a:pt x="2" y="3"/>
                    </a:cubicBezTo>
                    <a:cubicBezTo>
                      <a:pt x="2" y="3"/>
                      <a:pt x="2" y="3"/>
                      <a:pt x="2" y="2"/>
                    </a:cubicBezTo>
                    <a:cubicBezTo>
                      <a:pt x="2" y="2"/>
                      <a:pt x="3" y="2"/>
                      <a:pt x="3" y="1"/>
                    </a:cubicBezTo>
                    <a:cubicBezTo>
                      <a:pt x="3" y="1"/>
                      <a:pt x="4" y="1"/>
                      <a:pt x="4" y="1"/>
                    </a:cubicBezTo>
                    <a:cubicBezTo>
                      <a:pt x="4" y="0"/>
                      <a:pt x="4" y="0"/>
                      <a:pt x="5" y="0"/>
                    </a:cubicBezTo>
                    <a:cubicBezTo>
                      <a:pt x="5" y="0"/>
                      <a:pt x="6" y="0"/>
                      <a:pt x="6" y="0"/>
                    </a:cubicBezTo>
                    <a:cubicBezTo>
                      <a:pt x="6" y="0"/>
                      <a:pt x="7" y="0"/>
                      <a:pt x="7" y="0"/>
                    </a:cubicBezTo>
                    <a:cubicBezTo>
                      <a:pt x="8" y="0"/>
                      <a:pt x="8" y="1"/>
                      <a:pt x="8" y="1"/>
                    </a:cubicBezTo>
                    <a:cubicBezTo>
                      <a:pt x="9" y="1"/>
                      <a:pt x="9" y="1"/>
                      <a:pt x="9" y="1"/>
                    </a:cubicBezTo>
                    <a:cubicBezTo>
                      <a:pt x="10" y="1"/>
                      <a:pt x="10" y="1"/>
                      <a:pt x="10" y="2"/>
                    </a:cubicBezTo>
                    <a:cubicBezTo>
                      <a:pt x="11" y="2"/>
                      <a:pt x="11" y="2"/>
                      <a:pt x="12" y="2"/>
                    </a:cubicBezTo>
                    <a:cubicBezTo>
                      <a:pt x="12" y="2"/>
                      <a:pt x="12" y="3"/>
                      <a:pt x="13" y="3"/>
                    </a:cubicBezTo>
                    <a:cubicBezTo>
                      <a:pt x="13" y="3"/>
                      <a:pt x="13" y="3"/>
                      <a:pt x="14" y="4"/>
                    </a:cubicBezTo>
                    <a:cubicBezTo>
                      <a:pt x="14" y="4"/>
                      <a:pt x="14" y="4"/>
                      <a:pt x="14" y="4"/>
                    </a:cubicBezTo>
                    <a:cubicBezTo>
                      <a:pt x="15" y="5"/>
                      <a:pt x="15" y="5"/>
                      <a:pt x="15" y="5"/>
                    </a:cubicBezTo>
                    <a:cubicBezTo>
                      <a:pt x="16" y="5"/>
                      <a:pt x="16" y="6"/>
                      <a:pt x="16" y="6"/>
                    </a:cubicBezTo>
                    <a:cubicBezTo>
                      <a:pt x="17" y="6"/>
                      <a:pt x="17" y="6"/>
                      <a:pt x="17" y="7"/>
                    </a:cubicBezTo>
                    <a:cubicBezTo>
                      <a:pt x="17" y="7"/>
                      <a:pt x="18" y="7"/>
                      <a:pt x="18" y="8"/>
                    </a:cubicBezTo>
                    <a:cubicBezTo>
                      <a:pt x="18" y="8"/>
                      <a:pt x="18" y="8"/>
                      <a:pt x="18" y="9"/>
                    </a:cubicBezTo>
                    <a:cubicBezTo>
                      <a:pt x="19" y="9"/>
                      <a:pt x="19" y="9"/>
                      <a:pt x="19" y="10"/>
                    </a:cubicBezTo>
                    <a:cubicBezTo>
                      <a:pt x="19" y="10"/>
                      <a:pt x="19" y="10"/>
                      <a:pt x="19" y="10"/>
                    </a:cubicBezTo>
                    <a:cubicBezTo>
                      <a:pt x="19" y="11"/>
                      <a:pt x="20" y="11"/>
                      <a:pt x="20" y="12"/>
                    </a:cubicBezTo>
                    <a:cubicBezTo>
                      <a:pt x="20" y="12"/>
                      <a:pt x="20" y="13"/>
                      <a:pt x="20" y="13"/>
                    </a:cubicBezTo>
                    <a:cubicBezTo>
                      <a:pt x="20" y="13"/>
                      <a:pt x="20" y="14"/>
                      <a:pt x="20" y="14"/>
                    </a:cubicBezTo>
                    <a:cubicBezTo>
                      <a:pt x="20" y="15"/>
                      <a:pt x="20" y="15"/>
                      <a:pt x="20" y="16"/>
                    </a:cubicBezTo>
                    <a:cubicBezTo>
                      <a:pt x="20" y="16"/>
                      <a:pt x="20" y="16"/>
                      <a:pt x="20" y="17"/>
                    </a:cubicBezTo>
                    <a:cubicBezTo>
                      <a:pt x="20" y="17"/>
                      <a:pt x="20" y="18"/>
                      <a:pt x="20" y="18"/>
                    </a:cubicBezTo>
                    <a:cubicBezTo>
                      <a:pt x="20" y="18"/>
                      <a:pt x="20" y="19"/>
                      <a:pt x="20" y="19"/>
                    </a:cubicBezTo>
                    <a:cubicBezTo>
                      <a:pt x="20" y="20"/>
                      <a:pt x="20" y="20"/>
                      <a:pt x="20" y="20"/>
                    </a:cubicBezTo>
                    <a:cubicBezTo>
                      <a:pt x="19" y="20"/>
                      <a:pt x="19" y="20"/>
                      <a:pt x="19" y="20"/>
                    </a:cubicBezTo>
                    <a:cubicBezTo>
                      <a:pt x="18" y="20"/>
                      <a:pt x="18" y="20"/>
                      <a:pt x="18" y="19"/>
                    </a:cubicBezTo>
                    <a:cubicBezTo>
                      <a:pt x="17" y="19"/>
                      <a:pt x="18" y="19"/>
                      <a:pt x="18" y="18"/>
                    </a:cubicBezTo>
                    <a:cubicBezTo>
                      <a:pt x="18" y="18"/>
                      <a:pt x="18" y="17"/>
                      <a:pt x="18" y="17"/>
                    </a:cubicBezTo>
                    <a:cubicBezTo>
                      <a:pt x="18" y="17"/>
                      <a:pt x="18" y="16"/>
                      <a:pt x="18" y="16"/>
                    </a:cubicBezTo>
                    <a:cubicBezTo>
                      <a:pt x="18" y="15"/>
                      <a:pt x="18" y="15"/>
                      <a:pt x="18" y="15"/>
                    </a:cubicBezTo>
                    <a:cubicBezTo>
                      <a:pt x="18" y="14"/>
                      <a:pt x="18" y="14"/>
                      <a:pt x="18" y="13"/>
                    </a:cubicBezTo>
                    <a:cubicBezTo>
                      <a:pt x="18" y="13"/>
                      <a:pt x="18" y="13"/>
                      <a:pt x="18" y="12"/>
                    </a:cubicBezTo>
                    <a:cubicBezTo>
                      <a:pt x="18" y="12"/>
                      <a:pt x="18" y="11"/>
                      <a:pt x="17" y="11"/>
                    </a:cubicBezTo>
                    <a:cubicBezTo>
                      <a:pt x="17" y="11"/>
                      <a:pt x="17" y="10"/>
                      <a:pt x="17" y="10"/>
                    </a:cubicBezTo>
                    <a:cubicBezTo>
                      <a:pt x="17" y="10"/>
                      <a:pt x="17" y="9"/>
                      <a:pt x="17" y="9"/>
                    </a:cubicBezTo>
                    <a:cubicBezTo>
                      <a:pt x="16" y="8"/>
                      <a:pt x="16" y="8"/>
                      <a:pt x="16" y="8"/>
                    </a:cubicBezTo>
                    <a:cubicBezTo>
                      <a:pt x="16" y="8"/>
                      <a:pt x="15" y="7"/>
                      <a:pt x="15" y="7"/>
                    </a:cubicBezTo>
                    <a:cubicBezTo>
                      <a:pt x="15" y="7"/>
                      <a:pt x="14" y="7"/>
                      <a:pt x="14" y="7"/>
                    </a:cubicBezTo>
                    <a:cubicBezTo>
                      <a:pt x="14" y="7"/>
                      <a:pt x="13" y="6"/>
                      <a:pt x="13" y="6"/>
                    </a:cubicBezTo>
                    <a:cubicBezTo>
                      <a:pt x="13" y="6"/>
                      <a:pt x="12" y="6"/>
                      <a:pt x="12" y="6"/>
                    </a:cubicBezTo>
                    <a:cubicBezTo>
                      <a:pt x="12" y="5"/>
                      <a:pt x="11" y="5"/>
                      <a:pt x="11" y="5"/>
                    </a:cubicBezTo>
                    <a:cubicBezTo>
                      <a:pt x="11" y="5"/>
                      <a:pt x="10" y="4"/>
                      <a:pt x="10" y="4"/>
                    </a:cubicBezTo>
                    <a:cubicBezTo>
                      <a:pt x="10" y="4"/>
                      <a:pt x="9" y="4"/>
                      <a:pt x="9" y="4"/>
                    </a:cubicBezTo>
                    <a:cubicBezTo>
                      <a:pt x="9" y="3"/>
                      <a:pt x="8" y="3"/>
                      <a:pt x="8" y="3"/>
                    </a:cubicBezTo>
                    <a:cubicBezTo>
                      <a:pt x="7" y="3"/>
                      <a:pt x="7" y="3"/>
                      <a:pt x="7" y="3"/>
                    </a:cubicBezTo>
                    <a:cubicBezTo>
                      <a:pt x="6" y="3"/>
                      <a:pt x="6" y="3"/>
                      <a:pt x="6" y="3"/>
                    </a:cubicBezTo>
                    <a:cubicBezTo>
                      <a:pt x="6" y="3"/>
                      <a:pt x="5" y="3"/>
                      <a:pt x="5" y="4"/>
                    </a:cubicBezTo>
                    <a:cubicBezTo>
                      <a:pt x="5" y="4"/>
                      <a:pt x="5" y="4"/>
                      <a:pt x="5" y="5"/>
                    </a:cubicBezTo>
                    <a:cubicBezTo>
                      <a:pt x="4" y="5"/>
                      <a:pt x="4" y="5"/>
                      <a:pt x="4" y="6"/>
                    </a:cubicBezTo>
                    <a:cubicBezTo>
                      <a:pt x="4" y="6"/>
                      <a:pt x="4" y="7"/>
                      <a:pt x="4" y="7"/>
                    </a:cubicBezTo>
                    <a:cubicBezTo>
                      <a:pt x="4" y="7"/>
                      <a:pt x="4" y="7"/>
                      <a:pt x="3" y="8"/>
                    </a:cubicBezTo>
                    <a:cubicBezTo>
                      <a:pt x="3" y="9"/>
                      <a:pt x="3" y="9"/>
                      <a:pt x="3" y="9"/>
                    </a:cubicBezTo>
                    <a:cubicBezTo>
                      <a:pt x="3" y="10"/>
                      <a:pt x="3" y="10"/>
                      <a:pt x="3" y="11"/>
                    </a:cubicBezTo>
                    <a:cubicBezTo>
                      <a:pt x="2" y="11"/>
                      <a:pt x="2" y="10"/>
                      <a:pt x="2" y="10"/>
                    </a:cubicBezTo>
                    <a:cubicBezTo>
                      <a:pt x="1" y="10"/>
                      <a:pt x="1" y="10"/>
                      <a:pt x="0" y="9"/>
                    </a:cubicBezTo>
                    <a:close/>
                  </a:path>
                </a:pathLst>
              </a:cu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3" name="Freeform 438"/>
              <p:cNvSpPr>
                <a:spLocks/>
              </p:cNvSpPr>
              <p:nvPr/>
            </p:nvSpPr>
            <p:spPr bwMode="auto">
              <a:xfrm>
                <a:off x="3435" y="1740"/>
                <a:ext cx="22" cy="33"/>
              </a:xfrm>
              <a:custGeom>
                <a:avLst/>
                <a:gdLst>
                  <a:gd name="T0" fmla="*/ 0 w 15"/>
                  <a:gd name="T1" fmla="*/ 0 h 23"/>
                  <a:gd name="T2" fmla="*/ 0 w 15"/>
                  <a:gd name="T3" fmla="*/ 1 h 23"/>
                  <a:gd name="T4" fmla="*/ 0 w 15"/>
                  <a:gd name="T5" fmla="*/ 2 h 23"/>
                  <a:gd name="T6" fmla="*/ 0 w 15"/>
                  <a:gd name="T7" fmla="*/ 4 h 23"/>
                  <a:gd name="T8" fmla="*/ 0 w 15"/>
                  <a:gd name="T9" fmla="*/ 5 h 23"/>
                  <a:gd name="T10" fmla="*/ 0 w 15"/>
                  <a:gd name="T11" fmla="*/ 6 h 23"/>
                  <a:gd name="T12" fmla="*/ 0 w 15"/>
                  <a:gd name="T13" fmla="*/ 7 h 23"/>
                  <a:gd name="T14" fmla="*/ 0 w 15"/>
                  <a:gd name="T15" fmla="*/ 9 h 23"/>
                  <a:gd name="T16" fmla="*/ 0 w 15"/>
                  <a:gd name="T17" fmla="*/ 10 h 23"/>
                  <a:gd name="T18" fmla="*/ 0 w 15"/>
                  <a:gd name="T19" fmla="*/ 11 h 23"/>
                  <a:gd name="T20" fmla="*/ 0 w 15"/>
                  <a:gd name="T21" fmla="*/ 12 h 23"/>
                  <a:gd name="T22" fmla="*/ 0 w 15"/>
                  <a:gd name="T23" fmla="*/ 13 h 23"/>
                  <a:gd name="T24" fmla="*/ 0 w 15"/>
                  <a:gd name="T25" fmla="*/ 15 h 23"/>
                  <a:gd name="T26" fmla="*/ 0 w 15"/>
                  <a:gd name="T27" fmla="*/ 16 h 23"/>
                  <a:gd name="T28" fmla="*/ 0 w 15"/>
                  <a:gd name="T29" fmla="*/ 17 h 23"/>
                  <a:gd name="T30" fmla="*/ 0 w 15"/>
                  <a:gd name="T31" fmla="*/ 18 h 23"/>
                  <a:gd name="T32" fmla="*/ 1 w 15"/>
                  <a:gd name="T33" fmla="*/ 19 h 23"/>
                  <a:gd name="T34" fmla="*/ 2 w 15"/>
                  <a:gd name="T35" fmla="*/ 19 h 23"/>
                  <a:gd name="T36" fmla="*/ 3 w 15"/>
                  <a:gd name="T37" fmla="*/ 20 h 23"/>
                  <a:gd name="T38" fmla="*/ 4 w 15"/>
                  <a:gd name="T39" fmla="*/ 21 h 23"/>
                  <a:gd name="T40" fmla="*/ 5 w 15"/>
                  <a:gd name="T41" fmla="*/ 22 h 23"/>
                  <a:gd name="T42" fmla="*/ 6 w 15"/>
                  <a:gd name="T43" fmla="*/ 22 h 23"/>
                  <a:gd name="T44" fmla="*/ 7 w 15"/>
                  <a:gd name="T45" fmla="*/ 23 h 23"/>
                  <a:gd name="T46" fmla="*/ 8 w 15"/>
                  <a:gd name="T47" fmla="*/ 22 h 23"/>
                  <a:gd name="T48" fmla="*/ 9 w 15"/>
                  <a:gd name="T49" fmla="*/ 21 h 23"/>
                  <a:gd name="T50" fmla="*/ 10 w 15"/>
                  <a:gd name="T51" fmla="*/ 21 h 23"/>
                  <a:gd name="T52" fmla="*/ 10 w 15"/>
                  <a:gd name="T53" fmla="*/ 20 h 23"/>
                  <a:gd name="T54" fmla="*/ 11 w 15"/>
                  <a:gd name="T55" fmla="*/ 20 h 23"/>
                  <a:gd name="T56" fmla="*/ 12 w 15"/>
                  <a:gd name="T57" fmla="*/ 19 h 23"/>
                  <a:gd name="T58" fmla="*/ 12 w 15"/>
                  <a:gd name="T59" fmla="*/ 18 h 23"/>
                  <a:gd name="T60" fmla="*/ 12 w 15"/>
                  <a:gd name="T61" fmla="*/ 17 h 23"/>
                  <a:gd name="T62" fmla="*/ 13 w 15"/>
                  <a:gd name="T63" fmla="*/ 15 h 23"/>
                  <a:gd name="T64" fmla="*/ 13 w 15"/>
                  <a:gd name="T65" fmla="*/ 14 h 23"/>
                  <a:gd name="T66" fmla="*/ 13 w 15"/>
                  <a:gd name="T67" fmla="*/ 13 h 23"/>
                  <a:gd name="T68" fmla="*/ 13 w 15"/>
                  <a:gd name="T69" fmla="*/ 12 h 23"/>
                  <a:gd name="T70" fmla="*/ 13 w 15"/>
                  <a:gd name="T71" fmla="*/ 11 h 23"/>
                  <a:gd name="T72" fmla="*/ 13 w 15"/>
                  <a:gd name="T73" fmla="*/ 10 h 23"/>
                  <a:gd name="T74" fmla="*/ 14 w 15"/>
                  <a:gd name="T75" fmla="*/ 8 h 23"/>
                  <a:gd name="T76" fmla="*/ 14 w 15"/>
                  <a:gd name="T77" fmla="*/ 7 h 23"/>
                  <a:gd name="T78" fmla="*/ 14 w 15"/>
                  <a:gd name="T79" fmla="*/ 6 h 23"/>
                  <a:gd name="T80" fmla="*/ 14 w 15"/>
                  <a:gd name="T81" fmla="*/ 5 h 23"/>
                  <a:gd name="T82" fmla="*/ 14 w 15"/>
                  <a:gd name="T83" fmla="*/ 4 h 23"/>
                  <a:gd name="T84" fmla="*/ 14 w 15"/>
                  <a:gd name="T85" fmla="*/ 3 h 23"/>
                  <a:gd name="T86" fmla="*/ 15 w 15"/>
                  <a:gd name="T87" fmla="*/ 2 h 23"/>
                  <a:gd name="T88" fmla="*/ 13 w 15"/>
                  <a:gd name="T89" fmla="*/ 1 h 23"/>
                  <a:gd name="T90" fmla="*/ 12 w 15"/>
                  <a:gd name="T91" fmla="*/ 1 h 23"/>
                  <a:gd name="T92" fmla="*/ 11 w 15"/>
                  <a:gd name="T93" fmla="*/ 1 h 23"/>
                  <a:gd name="T94" fmla="*/ 10 w 15"/>
                  <a:gd name="T95" fmla="*/ 1 h 23"/>
                  <a:gd name="T96" fmla="*/ 8 w 15"/>
                  <a:gd name="T97" fmla="*/ 1 h 23"/>
                  <a:gd name="T98" fmla="*/ 7 w 15"/>
                  <a:gd name="T99" fmla="*/ 1 h 23"/>
                  <a:gd name="T100" fmla="*/ 6 w 15"/>
                  <a:gd name="T101" fmla="*/ 1 h 23"/>
                  <a:gd name="T102" fmla="*/ 5 w 15"/>
                  <a:gd name="T103" fmla="*/ 0 h 23"/>
                  <a:gd name="T104" fmla="*/ 4 w 15"/>
                  <a:gd name="T105" fmla="*/ 0 h 23"/>
                  <a:gd name="T106" fmla="*/ 3 w 15"/>
                  <a:gd name="T107" fmla="*/ 0 h 23"/>
                  <a:gd name="T108" fmla="*/ 1 w 15"/>
                  <a:gd name="T109" fmla="*/ 0 h 23"/>
                  <a:gd name="T110" fmla="*/ 0 w 15"/>
                  <a:gd name="T11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23">
                    <a:moveTo>
                      <a:pt x="0" y="0"/>
                    </a:moveTo>
                    <a:cubicBezTo>
                      <a:pt x="0" y="0"/>
                      <a:pt x="0" y="1"/>
                      <a:pt x="0" y="1"/>
                    </a:cubicBezTo>
                    <a:cubicBezTo>
                      <a:pt x="0" y="2"/>
                      <a:pt x="0" y="2"/>
                      <a:pt x="0" y="2"/>
                    </a:cubicBezTo>
                    <a:cubicBezTo>
                      <a:pt x="0" y="3"/>
                      <a:pt x="0" y="3"/>
                      <a:pt x="0" y="4"/>
                    </a:cubicBezTo>
                    <a:cubicBezTo>
                      <a:pt x="0" y="4"/>
                      <a:pt x="0" y="4"/>
                      <a:pt x="0" y="5"/>
                    </a:cubicBezTo>
                    <a:cubicBezTo>
                      <a:pt x="0" y="5"/>
                      <a:pt x="0" y="5"/>
                      <a:pt x="0" y="6"/>
                    </a:cubicBezTo>
                    <a:cubicBezTo>
                      <a:pt x="0" y="7"/>
                      <a:pt x="0" y="7"/>
                      <a:pt x="0" y="7"/>
                    </a:cubicBezTo>
                    <a:cubicBezTo>
                      <a:pt x="0" y="8"/>
                      <a:pt x="0" y="8"/>
                      <a:pt x="0" y="9"/>
                    </a:cubicBezTo>
                    <a:cubicBezTo>
                      <a:pt x="0" y="9"/>
                      <a:pt x="0" y="9"/>
                      <a:pt x="0" y="10"/>
                    </a:cubicBezTo>
                    <a:cubicBezTo>
                      <a:pt x="0" y="10"/>
                      <a:pt x="0" y="10"/>
                      <a:pt x="0" y="11"/>
                    </a:cubicBezTo>
                    <a:cubicBezTo>
                      <a:pt x="0" y="12"/>
                      <a:pt x="0" y="12"/>
                      <a:pt x="0" y="12"/>
                    </a:cubicBezTo>
                    <a:cubicBezTo>
                      <a:pt x="0" y="13"/>
                      <a:pt x="0" y="13"/>
                      <a:pt x="0" y="13"/>
                    </a:cubicBezTo>
                    <a:cubicBezTo>
                      <a:pt x="0" y="14"/>
                      <a:pt x="0" y="14"/>
                      <a:pt x="0" y="15"/>
                    </a:cubicBezTo>
                    <a:cubicBezTo>
                      <a:pt x="0" y="15"/>
                      <a:pt x="0" y="15"/>
                      <a:pt x="0" y="16"/>
                    </a:cubicBezTo>
                    <a:cubicBezTo>
                      <a:pt x="0" y="16"/>
                      <a:pt x="0" y="16"/>
                      <a:pt x="0" y="17"/>
                    </a:cubicBezTo>
                    <a:cubicBezTo>
                      <a:pt x="0" y="17"/>
                      <a:pt x="0" y="17"/>
                      <a:pt x="0" y="18"/>
                    </a:cubicBezTo>
                    <a:cubicBezTo>
                      <a:pt x="0" y="18"/>
                      <a:pt x="0" y="18"/>
                      <a:pt x="1" y="19"/>
                    </a:cubicBezTo>
                    <a:cubicBezTo>
                      <a:pt x="1" y="19"/>
                      <a:pt x="1" y="19"/>
                      <a:pt x="2" y="19"/>
                    </a:cubicBezTo>
                    <a:cubicBezTo>
                      <a:pt x="2" y="20"/>
                      <a:pt x="2" y="20"/>
                      <a:pt x="3" y="20"/>
                    </a:cubicBezTo>
                    <a:cubicBezTo>
                      <a:pt x="3" y="20"/>
                      <a:pt x="3" y="20"/>
                      <a:pt x="4" y="21"/>
                    </a:cubicBezTo>
                    <a:cubicBezTo>
                      <a:pt x="4" y="21"/>
                      <a:pt x="4" y="21"/>
                      <a:pt x="5" y="22"/>
                    </a:cubicBezTo>
                    <a:cubicBezTo>
                      <a:pt x="5" y="22"/>
                      <a:pt x="5" y="22"/>
                      <a:pt x="6" y="22"/>
                    </a:cubicBezTo>
                    <a:cubicBezTo>
                      <a:pt x="6" y="23"/>
                      <a:pt x="6" y="23"/>
                      <a:pt x="7" y="23"/>
                    </a:cubicBezTo>
                    <a:cubicBezTo>
                      <a:pt x="7" y="23"/>
                      <a:pt x="7" y="23"/>
                      <a:pt x="8" y="22"/>
                    </a:cubicBezTo>
                    <a:cubicBezTo>
                      <a:pt x="8" y="22"/>
                      <a:pt x="8" y="22"/>
                      <a:pt x="9" y="21"/>
                    </a:cubicBezTo>
                    <a:cubicBezTo>
                      <a:pt x="9" y="21"/>
                      <a:pt x="9" y="21"/>
                      <a:pt x="10" y="21"/>
                    </a:cubicBezTo>
                    <a:cubicBezTo>
                      <a:pt x="10" y="21"/>
                      <a:pt x="10" y="20"/>
                      <a:pt x="10" y="20"/>
                    </a:cubicBezTo>
                    <a:cubicBezTo>
                      <a:pt x="11" y="20"/>
                      <a:pt x="11" y="20"/>
                      <a:pt x="11" y="20"/>
                    </a:cubicBezTo>
                    <a:cubicBezTo>
                      <a:pt x="12" y="19"/>
                      <a:pt x="12" y="19"/>
                      <a:pt x="12" y="19"/>
                    </a:cubicBezTo>
                    <a:cubicBezTo>
                      <a:pt x="12" y="18"/>
                      <a:pt x="12" y="18"/>
                      <a:pt x="12" y="18"/>
                    </a:cubicBezTo>
                    <a:cubicBezTo>
                      <a:pt x="12" y="17"/>
                      <a:pt x="12" y="17"/>
                      <a:pt x="12" y="17"/>
                    </a:cubicBezTo>
                    <a:cubicBezTo>
                      <a:pt x="13" y="16"/>
                      <a:pt x="13" y="16"/>
                      <a:pt x="13" y="15"/>
                    </a:cubicBezTo>
                    <a:cubicBezTo>
                      <a:pt x="13" y="15"/>
                      <a:pt x="13" y="15"/>
                      <a:pt x="13" y="14"/>
                    </a:cubicBezTo>
                    <a:cubicBezTo>
                      <a:pt x="13" y="14"/>
                      <a:pt x="13" y="14"/>
                      <a:pt x="13" y="13"/>
                    </a:cubicBezTo>
                    <a:cubicBezTo>
                      <a:pt x="13" y="13"/>
                      <a:pt x="13" y="13"/>
                      <a:pt x="13" y="12"/>
                    </a:cubicBezTo>
                    <a:cubicBezTo>
                      <a:pt x="13" y="11"/>
                      <a:pt x="13" y="11"/>
                      <a:pt x="13" y="11"/>
                    </a:cubicBezTo>
                    <a:cubicBezTo>
                      <a:pt x="13" y="10"/>
                      <a:pt x="13" y="10"/>
                      <a:pt x="13" y="10"/>
                    </a:cubicBezTo>
                    <a:cubicBezTo>
                      <a:pt x="14" y="9"/>
                      <a:pt x="13" y="9"/>
                      <a:pt x="14" y="8"/>
                    </a:cubicBezTo>
                    <a:cubicBezTo>
                      <a:pt x="14" y="8"/>
                      <a:pt x="14" y="8"/>
                      <a:pt x="14" y="7"/>
                    </a:cubicBezTo>
                    <a:cubicBezTo>
                      <a:pt x="14" y="7"/>
                      <a:pt x="14" y="7"/>
                      <a:pt x="14" y="6"/>
                    </a:cubicBezTo>
                    <a:cubicBezTo>
                      <a:pt x="14" y="5"/>
                      <a:pt x="14" y="5"/>
                      <a:pt x="14" y="5"/>
                    </a:cubicBezTo>
                    <a:cubicBezTo>
                      <a:pt x="14" y="4"/>
                      <a:pt x="14" y="4"/>
                      <a:pt x="14" y="4"/>
                    </a:cubicBezTo>
                    <a:cubicBezTo>
                      <a:pt x="14" y="3"/>
                      <a:pt x="14" y="3"/>
                      <a:pt x="14" y="3"/>
                    </a:cubicBezTo>
                    <a:cubicBezTo>
                      <a:pt x="14" y="2"/>
                      <a:pt x="15" y="2"/>
                      <a:pt x="15" y="2"/>
                    </a:cubicBezTo>
                    <a:cubicBezTo>
                      <a:pt x="14" y="1"/>
                      <a:pt x="14" y="2"/>
                      <a:pt x="13" y="1"/>
                    </a:cubicBezTo>
                    <a:cubicBezTo>
                      <a:pt x="13" y="1"/>
                      <a:pt x="13" y="1"/>
                      <a:pt x="12" y="1"/>
                    </a:cubicBezTo>
                    <a:cubicBezTo>
                      <a:pt x="11" y="1"/>
                      <a:pt x="11" y="1"/>
                      <a:pt x="11" y="1"/>
                    </a:cubicBezTo>
                    <a:cubicBezTo>
                      <a:pt x="10" y="1"/>
                      <a:pt x="10" y="1"/>
                      <a:pt x="10" y="1"/>
                    </a:cubicBezTo>
                    <a:cubicBezTo>
                      <a:pt x="9" y="1"/>
                      <a:pt x="9" y="1"/>
                      <a:pt x="8" y="1"/>
                    </a:cubicBezTo>
                    <a:cubicBezTo>
                      <a:pt x="8" y="1"/>
                      <a:pt x="8" y="1"/>
                      <a:pt x="7" y="1"/>
                    </a:cubicBezTo>
                    <a:cubicBezTo>
                      <a:pt x="7" y="1"/>
                      <a:pt x="7" y="1"/>
                      <a:pt x="6" y="1"/>
                    </a:cubicBezTo>
                    <a:cubicBezTo>
                      <a:pt x="5" y="1"/>
                      <a:pt x="5" y="1"/>
                      <a:pt x="5" y="0"/>
                    </a:cubicBezTo>
                    <a:cubicBezTo>
                      <a:pt x="4" y="0"/>
                      <a:pt x="4" y="0"/>
                      <a:pt x="4" y="0"/>
                    </a:cubicBezTo>
                    <a:cubicBezTo>
                      <a:pt x="3" y="0"/>
                      <a:pt x="3" y="0"/>
                      <a:pt x="3" y="0"/>
                    </a:cubicBezTo>
                    <a:cubicBezTo>
                      <a:pt x="2" y="0"/>
                      <a:pt x="2" y="0"/>
                      <a:pt x="1" y="0"/>
                    </a:cubicBezTo>
                    <a:cubicBezTo>
                      <a:pt x="1" y="0"/>
                      <a:pt x="1" y="0"/>
                      <a:pt x="0" y="0"/>
                    </a:cubicBezTo>
                    <a:close/>
                  </a:path>
                </a:pathLst>
              </a:custGeom>
              <a:solidFill>
                <a:srgbClr val="954B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4" name="Freeform 439"/>
              <p:cNvSpPr>
                <a:spLocks/>
              </p:cNvSpPr>
              <p:nvPr/>
            </p:nvSpPr>
            <p:spPr bwMode="auto">
              <a:xfrm>
                <a:off x="3435" y="1736"/>
                <a:ext cx="20" cy="11"/>
              </a:xfrm>
              <a:custGeom>
                <a:avLst/>
                <a:gdLst>
                  <a:gd name="T0" fmla="*/ 6 w 14"/>
                  <a:gd name="T1" fmla="*/ 0 h 8"/>
                  <a:gd name="T2" fmla="*/ 5 w 14"/>
                  <a:gd name="T3" fmla="*/ 0 h 8"/>
                  <a:gd name="T4" fmla="*/ 4 w 14"/>
                  <a:gd name="T5" fmla="*/ 1 h 8"/>
                  <a:gd name="T6" fmla="*/ 3 w 14"/>
                  <a:gd name="T7" fmla="*/ 1 h 8"/>
                  <a:gd name="T8" fmla="*/ 2 w 14"/>
                  <a:gd name="T9" fmla="*/ 2 h 8"/>
                  <a:gd name="T10" fmla="*/ 1 w 14"/>
                  <a:gd name="T11" fmla="*/ 3 h 8"/>
                  <a:gd name="T12" fmla="*/ 0 w 14"/>
                  <a:gd name="T13" fmla="*/ 3 h 8"/>
                  <a:gd name="T14" fmla="*/ 1 w 14"/>
                  <a:gd name="T15" fmla="*/ 4 h 8"/>
                  <a:gd name="T16" fmla="*/ 2 w 14"/>
                  <a:gd name="T17" fmla="*/ 4 h 8"/>
                  <a:gd name="T18" fmla="*/ 3 w 14"/>
                  <a:gd name="T19" fmla="*/ 5 h 8"/>
                  <a:gd name="T20" fmla="*/ 4 w 14"/>
                  <a:gd name="T21" fmla="*/ 6 h 8"/>
                  <a:gd name="T22" fmla="*/ 5 w 14"/>
                  <a:gd name="T23" fmla="*/ 6 h 8"/>
                  <a:gd name="T24" fmla="*/ 6 w 14"/>
                  <a:gd name="T25" fmla="*/ 7 h 8"/>
                  <a:gd name="T26" fmla="*/ 7 w 14"/>
                  <a:gd name="T27" fmla="*/ 7 h 8"/>
                  <a:gd name="T28" fmla="*/ 8 w 14"/>
                  <a:gd name="T29" fmla="*/ 8 h 8"/>
                  <a:gd name="T30" fmla="*/ 9 w 14"/>
                  <a:gd name="T31" fmla="*/ 7 h 8"/>
                  <a:gd name="T32" fmla="*/ 10 w 14"/>
                  <a:gd name="T33" fmla="*/ 7 h 8"/>
                  <a:gd name="T34" fmla="*/ 11 w 14"/>
                  <a:gd name="T35" fmla="*/ 6 h 8"/>
                  <a:gd name="T36" fmla="*/ 12 w 14"/>
                  <a:gd name="T37" fmla="*/ 6 h 8"/>
                  <a:gd name="T38" fmla="*/ 13 w 14"/>
                  <a:gd name="T39" fmla="*/ 5 h 8"/>
                  <a:gd name="T40" fmla="*/ 14 w 14"/>
                  <a:gd name="T41" fmla="*/ 5 h 8"/>
                  <a:gd name="T42" fmla="*/ 13 w 14"/>
                  <a:gd name="T43" fmla="*/ 4 h 8"/>
                  <a:gd name="T44" fmla="*/ 12 w 14"/>
                  <a:gd name="T45" fmla="*/ 3 h 8"/>
                  <a:gd name="T46" fmla="*/ 11 w 14"/>
                  <a:gd name="T47" fmla="*/ 3 h 8"/>
                  <a:gd name="T48" fmla="*/ 10 w 14"/>
                  <a:gd name="T49" fmla="*/ 2 h 8"/>
                  <a:gd name="T50" fmla="*/ 9 w 14"/>
                  <a:gd name="T51" fmla="*/ 2 h 8"/>
                  <a:gd name="T52" fmla="*/ 8 w 14"/>
                  <a:gd name="T53" fmla="*/ 1 h 8"/>
                  <a:gd name="T54" fmla="*/ 7 w 14"/>
                  <a:gd name="T55" fmla="*/ 0 h 8"/>
                  <a:gd name="T56" fmla="*/ 6 w 14"/>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8">
                    <a:moveTo>
                      <a:pt x="6" y="0"/>
                    </a:moveTo>
                    <a:cubicBezTo>
                      <a:pt x="6" y="0"/>
                      <a:pt x="6" y="0"/>
                      <a:pt x="5" y="0"/>
                    </a:cubicBezTo>
                    <a:cubicBezTo>
                      <a:pt x="5" y="1"/>
                      <a:pt x="5" y="1"/>
                      <a:pt x="4" y="1"/>
                    </a:cubicBezTo>
                    <a:cubicBezTo>
                      <a:pt x="3" y="1"/>
                      <a:pt x="3" y="1"/>
                      <a:pt x="3" y="1"/>
                    </a:cubicBezTo>
                    <a:cubicBezTo>
                      <a:pt x="2" y="2"/>
                      <a:pt x="2" y="2"/>
                      <a:pt x="2" y="2"/>
                    </a:cubicBezTo>
                    <a:cubicBezTo>
                      <a:pt x="1" y="2"/>
                      <a:pt x="1" y="2"/>
                      <a:pt x="1" y="3"/>
                    </a:cubicBezTo>
                    <a:cubicBezTo>
                      <a:pt x="0" y="3"/>
                      <a:pt x="0" y="3"/>
                      <a:pt x="0" y="3"/>
                    </a:cubicBezTo>
                    <a:cubicBezTo>
                      <a:pt x="0" y="4"/>
                      <a:pt x="0" y="3"/>
                      <a:pt x="1" y="4"/>
                    </a:cubicBezTo>
                    <a:cubicBezTo>
                      <a:pt x="1" y="4"/>
                      <a:pt x="1" y="4"/>
                      <a:pt x="2" y="4"/>
                    </a:cubicBezTo>
                    <a:cubicBezTo>
                      <a:pt x="2" y="5"/>
                      <a:pt x="2" y="5"/>
                      <a:pt x="3" y="5"/>
                    </a:cubicBezTo>
                    <a:cubicBezTo>
                      <a:pt x="3" y="5"/>
                      <a:pt x="3" y="5"/>
                      <a:pt x="4" y="6"/>
                    </a:cubicBezTo>
                    <a:cubicBezTo>
                      <a:pt x="4" y="6"/>
                      <a:pt x="4" y="6"/>
                      <a:pt x="5" y="6"/>
                    </a:cubicBezTo>
                    <a:cubicBezTo>
                      <a:pt x="5" y="6"/>
                      <a:pt x="5" y="6"/>
                      <a:pt x="6" y="7"/>
                    </a:cubicBezTo>
                    <a:cubicBezTo>
                      <a:pt x="6" y="7"/>
                      <a:pt x="6" y="7"/>
                      <a:pt x="7" y="7"/>
                    </a:cubicBezTo>
                    <a:cubicBezTo>
                      <a:pt x="7" y="8"/>
                      <a:pt x="7" y="8"/>
                      <a:pt x="8" y="8"/>
                    </a:cubicBezTo>
                    <a:cubicBezTo>
                      <a:pt x="8" y="8"/>
                      <a:pt x="8" y="8"/>
                      <a:pt x="9" y="7"/>
                    </a:cubicBezTo>
                    <a:cubicBezTo>
                      <a:pt x="10" y="7"/>
                      <a:pt x="10" y="7"/>
                      <a:pt x="10" y="7"/>
                    </a:cubicBezTo>
                    <a:cubicBezTo>
                      <a:pt x="11" y="6"/>
                      <a:pt x="11" y="7"/>
                      <a:pt x="11" y="6"/>
                    </a:cubicBezTo>
                    <a:cubicBezTo>
                      <a:pt x="12" y="6"/>
                      <a:pt x="12" y="6"/>
                      <a:pt x="12" y="6"/>
                    </a:cubicBezTo>
                    <a:cubicBezTo>
                      <a:pt x="13" y="5"/>
                      <a:pt x="13" y="5"/>
                      <a:pt x="13" y="5"/>
                    </a:cubicBezTo>
                    <a:cubicBezTo>
                      <a:pt x="14" y="5"/>
                      <a:pt x="14" y="5"/>
                      <a:pt x="14" y="5"/>
                    </a:cubicBezTo>
                    <a:cubicBezTo>
                      <a:pt x="14" y="4"/>
                      <a:pt x="14" y="4"/>
                      <a:pt x="13" y="4"/>
                    </a:cubicBezTo>
                    <a:cubicBezTo>
                      <a:pt x="13" y="4"/>
                      <a:pt x="13" y="4"/>
                      <a:pt x="12" y="3"/>
                    </a:cubicBezTo>
                    <a:cubicBezTo>
                      <a:pt x="12" y="3"/>
                      <a:pt x="12" y="3"/>
                      <a:pt x="11" y="3"/>
                    </a:cubicBezTo>
                    <a:cubicBezTo>
                      <a:pt x="11" y="2"/>
                      <a:pt x="11" y="2"/>
                      <a:pt x="10" y="2"/>
                    </a:cubicBezTo>
                    <a:cubicBezTo>
                      <a:pt x="10" y="2"/>
                      <a:pt x="10" y="2"/>
                      <a:pt x="9" y="2"/>
                    </a:cubicBezTo>
                    <a:cubicBezTo>
                      <a:pt x="9" y="1"/>
                      <a:pt x="9" y="1"/>
                      <a:pt x="8" y="1"/>
                    </a:cubicBezTo>
                    <a:cubicBezTo>
                      <a:pt x="7" y="1"/>
                      <a:pt x="7" y="1"/>
                      <a:pt x="7" y="0"/>
                    </a:cubicBezTo>
                    <a:cubicBezTo>
                      <a:pt x="7" y="0"/>
                      <a:pt x="7" y="0"/>
                      <a:pt x="6" y="0"/>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5" name="Freeform 440"/>
              <p:cNvSpPr>
                <a:spLocks/>
              </p:cNvSpPr>
              <p:nvPr/>
            </p:nvSpPr>
            <p:spPr bwMode="auto">
              <a:xfrm>
                <a:off x="3451" y="1725"/>
                <a:ext cx="30" cy="59"/>
              </a:xfrm>
              <a:custGeom>
                <a:avLst/>
                <a:gdLst>
                  <a:gd name="T0" fmla="*/ 2 w 21"/>
                  <a:gd name="T1" fmla="*/ 29 h 42"/>
                  <a:gd name="T2" fmla="*/ 1 w 21"/>
                  <a:gd name="T3" fmla="*/ 27 h 42"/>
                  <a:gd name="T4" fmla="*/ 1 w 21"/>
                  <a:gd name="T5" fmla="*/ 24 h 42"/>
                  <a:gd name="T6" fmla="*/ 1 w 21"/>
                  <a:gd name="T7" fmla="*/ 22 h 42"/>
                  <a:gd name="T8" fmla="*/ 1 w 21"/>
                  <a:gd name="T9" fmla="*/ 19 h 42"/>
                  <a:gd name="T10" fmla="*/ 1 w 21"/>
                  <a:gd name="T11" fmla="*/ 17 h 42"/>
                  <a:gd name="T12" fmla="*/ 0 w 21"/>
                  <a:gd name="T13" fmla="*/ 14 h 42"/>
                  <a:gd name="T14" fmla="*/ 0 w 21"/>
                  <a:gd name="T15" fmla="*/ 12 h 42"/>
                  <a:gd name="T16" fmla="*/ 0 w 21"/>
                  <a:gd name="T17" fmla="*/ 10 h 42"/>
                  <a:gd name="T18" fmla="*/ 0 w 21"/>
                  <a:gd name="T19" fmla="*/ 8 h 42"/>
                  <a:gd name="T20" fmla="*/ 1 w 21"/>
                  <a:gd name="T21" fmla="*/ 5 h 42"/>
                  <a:gd name="T22" fmla="*/ 1 w 21"/>
                  <a:gd name="T23" fmla="*/ 3 h 42"/>
                  <a:gd name="T24" fmla="*/ 3 w 21"/>
                  <a:gd name="T25" fmla="*/ 1 h 42"/>
                  <a:gd name="T26" fmla="*/ 5 w 21"/>
                  <a:gd name="T27" fmla="*/ 0 h 42"/>
                  <a:gd name="T28" fmla="*/ 7 w 21"/>
                  <a:gd name="T29" fmla="*/ 0 h 42"/>
                  <a:gd name="T30" fmla="*/ 9 w 21"/>
                  <a:gd name="T31" fmla="*/ 1 h 42"/>
                  <a:gd name="T32" fmla="*/ 11 w 21"/>
                  <a:gd name="T33" fmla="*/ 2 h 42"/>
                  <a:gd name="T34" fmla="*/ 13 w 21"/>
                  <a:gd name="T35" fmla="*/ 4 h 42"/>
                  <a:gd name="T36" fmla="*/ 15 w 21"/>
                  <a:gd name="T37" fmla="*/ 5 h 42"/>
                  <a:gd name="T38" fmla="*/ 17 w 21"/>
                  <a:gd name="T39" fmla="*/ 7 h 42"/>
                  <a:gd name="T40" fmla="*/ 18 w 21"/>
                  <a:gd name="T41" fmla="*/ 9 h 42"/>
                  <a:gd name="T42" fmla="*/ 20 w 21"/>
                  <a:gd name="T43" fmla="*/ 11 h 42"/>
                  <a:gd name="T44" fmla="*/ 20 w 21"/>
                  <a:gd name="T45" fmla="*/ 13 h 42"/>
                  <a:gd name="T46" fmla="*/ 20 w 21"/>
                  <a:gd name="T47" fmla="*/ 15 h 42"/>
                  <a:gd name="T48" fmla="*/ 20 w 21"/>
                  <a:gd name="T49" fmla="*/ 18 h 42"/>
                  <a:gd name="T50" fmla="*/ 20 w 21"/>
                  <a:gd name="T51" fmla="*/ 20 h 42"/>
                  <a:gd name="T52" fmla="*/ 20 w 21"/>
                  <a:gd name="T53" fmla="*/ 22 h 42"/>
                  <a:gd name="T54" fmla="*/ 20 w 21"/>
                  <a:gd name="T55" fmla="*/ 25 h 42"/>
                  <a:gd name="T56" fmla="*/ 20 w 21"/>
                  <a:gd name="T57" fmla="*/ 27 h 42"/>
                  <a:gd name="T58" fmla="*/ 20 w 21"/>
                  <a:gd name="T59" fmla="*/ 30 h 42"/>
                  <a:gd name="T60" fmla="*/ 20 w 21"/>
                  <a:gd name="T61" fmla="*/ 32 h 42"/>
                  <a:gd name="T62" fmla="*/ 20 w 21"/>
                  <a:gd name="T63" fmla="*/ 34 h 42"/>
                  <a:gd name="T64" fmla="*/ 20 w 21"/>
                  <a:gd name="T65" fmla="*/ 37 h 42"/>
                  <a:gd name="T66" fmla="*/ 20 w 21"/>
                  <a:gd name="T67" fmla="*/ 39 h 42"/>
                  <a:gd name="T68" fmla="*/ 20 w 21"/>
                  <a:gd name="T69" fmla="*/ 41 h 42"/>
                  <a:gd name="T70" fmla="*/ 18 w 21"/>
                  <a:gd name="T71" fmla="*/ 40 h 42"/>
                  <a:gd name="T72" fmla="*/ 16 w 21"/>
                  <a:gd name="T73" fmla="*/ 39 h 42"/>
                  <a:gd name="T74" fmla="*/ 14 w 21"/>
                  <a:gd name="T75" fmla="*/ 38 h 42"/>
                  <a:gd name="T76" fmla="*/ 12 w 21"/>
                  <a:gd name="T77" fmla="*/ 36 h 42"/>
                  <a:gd name="T78" fmla="*/ 10 w 21"/>
                  <a:gd name="T79" fmla="*/ 35 h 42"/>
                  <a:gd name="T80" fmla="*/ 7 w 21"/>
                  <a:gd name="T81" fmla="*/ 34 h 42"/>
                  <a:gd name="T82" fmla="*/ 5 w 21"/>
                  <a:gd name="T83" fmla="*/ 33 h 42"/>
                  <a:gd name="T84" fmla="*/ 3 w 21"/>
                  <a:gd name="T85" fmla="*/ 31 h 42"/>
                  <a:gd name="T86" fmla="*/ 2 w 21"/>
                  <a:gd name="T87"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42">
                    <a:moveTo>
                      <a:pt x="2" y="30"/>
                    </a:moveTo>
                    <a:cubicBezTo>
                      <a:pt x="1" y="30"/>
                      <a:pt x="2" y="30"/>
                      <a:pt x="2" y="29"/>
                    </a:cubicBezTo>
                    <a:cubicBezTo>
                      <a:pt x="1" y="28"/>
                      <a:pt x="1" y="28"/>
                      <a:pt x="1" y="28"/>
                    </a:cubicBezTo>
                    <a:cubicBezTo>
                      <a:pt x="1" y="27"/>
                      <a:pt x="1" y="27"/>
                      <a:pt x="1" y="27"/>
                    </a:cubicBezTo>
                    <a:cubicBezTo>
                      <a:pt x="1" y="26"/>
                      <a:pt x="1" y="26"/>
                      <a:pt x="1" y="25"/>
                    </a:cubicBezTo>
                    <a:cubicBezTo>
                      <a:pt x="1" y="25"/>
                      <a:pt x="1" y="25"/>
                      <a:pt x="1" y="24"/>
                    </a:cubicBezTo>
                    <a:cubicBezTo>
                      <a:pt x="1" y="24"/>
                      <a:pt x="1" y="24"/>
                      <a:pt x="1" y="23"/>
                    </a:cubicBezTo>
                    <a:cubicBezTo>
                      <a:pt x="1" y="22"/>
                      <a:pt x="1" y="22"/>
                      <a:pt x="1" y="22"/>
                    </a:cubicBezTo>
                    <a:cubicBezTo>
                      <a:pt x="1" y="21"/>
                      <a:pt x="1" y="21"/>
                      <a:pt x="1" y="20"/>
                    </a:cubicBezTo>
                    <a:cubicBezTo>
                      <a:pt x="1" y="20"/>
                      <a:pt x="1" y="20"/>
                      <a:pt x="1" y="19"/>
                    </a:cubicBezTo>
                    <a:cubicBezTo>
                      <a:pt x="1" y="19"/>
                      <a:pt x="1" y="19"/>
                      <a:pt x="1" y="18"/>
                    </a:cubicBezTo>
                    <a:cubicBezTo>
                      <a:pt x="0" y="17"/>
                      <a:pt x="1" y="17"/>
                      <a:pt x="1" y="17"/>
                    </a:cubicBezTo>
                    <a:cubicBezTo>
                      <a:pt x="1" y="16"/>
                      <a:pt x="1" y="16"/>
                      <a:pt x="1" y="16"/>
                    </a:cubicBezTo>
                    <a:cubicBezTo>
                      <a:pt x="1" y="15"/>
                      <a:pt x="0" y="15"/>
                      <a:pt x="0" y="14"/>
                    </a:cubicBezTo>
                    <a:cubicBezTo>
                      <a:pt x="0" y="14"/>
                      <a:pt x="0" y="14"/>
                      <a:pt x="0" y="13"/>
                    </a:cubicBezTo>
                    <a:cubicBezTo>
                      <a:pt x="0" y="13"/>
                      <a:pt x="0" y="13"/>
                      <a:pt x="0" y="12"/>
                    </a:cubicBezTo>
                    <a:cubicBezTo>
                      <a:pt x="0" y="12"/>
                      <a:pt x="0" y="12"/>
                      <a:pt x="0" y="11"/>
                    </a:cubicBezTo>
                    <a:cubicBezTo>
                      <a:pt x="0" y="10"/>
                      <a:pt x="0" y="10"/>
                      <a:pt x="0" y="10"/>
                    </a:cubicBezTo>
                    <a:cubicBezTo>
                      <a:pt x="0" y="9"/>
                      <a:pt x="0" y="10"/>
                      <a:pt x="0" y="9"/>
                    </a:cubicBezTo>
                    <a:cubicBezTo>
                      <a:pt x="0" y="8"/>
                      <a:pt x="0" y="8"/>
                      <a:pt x="0" y="8"/>
                    </a:cubicBezTo>
                    <a:cubicBezTo>
                      <a:pt x="0" y="7"/>
                      <a:pt x="0" y="7"/>
                      <a:pt x="0" y="6"/>
                    </a:cubicBezTo>
                    <a:cubicBezTo>
                      <a:pt x="0" y="6"/>
                      <a:pt x="0" y="6"/>
                      <a:pt x="1" y="5"/>
                    </a:cubicBezTo>
                    <a:cubicBezTo>
                      <a:pt x="1" y="5"/>
                      <a:pt x="1" y="4"/>
                      <a:pt x="1" y="4"/>
                    </a:cubicBezTo>
                    <a:cubicBezTo>
                      <a:pt x="1" y="4"/>
                      <a:pt x="1" y="3"/>
                      <a:pt x="1" y="3"/>
                    </a:cubicBezTo>
                    <a:cubicBezTo>
                      <a:pt x="1" y="3"/>
                      <a:pt x="2" y="2"/>
                      <a:pt x="2" y="2"/>
                    </a:cubicBezTo>
                    <a:cubicBezTo>
                      <a:pt x="2" y="2"/>
                      <a:pt x="3" y="1"/>
                      <a:pt x="3" y="1"/>
                    </a:cubicBezTo>
                    <a:cubicBezTo>
                      <a:pt x="3" y="1"/>
                      <a:pt x="3" y="1"/>
                      <a:pt x="4" y="0"/>
                    </a:cubicBezTo>
                    <a:cubicBezTo>
                      <a:pt x="4" y="0"/>
                      <a:pt x="5" y="0"/>
                      <a:pt x="5" y="0"/>
                    </a:cubicBezTo>
                    <a:cubicBezTo>
                      <a:pt x="5" y="0"/>
                      <a:pt x="6" y="0"/>
                      <a:pt x="6" y="0"/>
                    </a:cubicBezTo>
                    <a:cubicBezTo>
                      <a:pt x="6" y="0"/>
                      <a:pt x="7" y="0"/>
                      <a:pt x="7" y="0"/>
                    </a:cubicBezTo>
                    <a:cubicBezTo>
                      <a:pt x="8" y="0"/>
                      <a:pt x="8" y="0"/>
                      <a:pt x="8" y="1"/>
                    </a:cubicBezTo>
                    <a:cubicBezTo>
                      <a:pt x="9" y="1"/>
                      <a:pt x="9" y="1"/>
                      <a:pt x="9" y="1"/>
                    </a:cubicBezTo>
                    <a:cubicBezTo>
                      <a:pt x="10" y="1"/>
                      <a:pt x="10" y="1"/>
                      <a:pt x="11" y="2"/>
                    </a:cubicBezTo>
                    <a:cubicBezTo>
                      <a:pt x="11" y="2"/>
                      <a:pt x="11" y="2"/>
                      <a:pt x="11" y="2"/>
                    </a:cubicBezTo>
                    <a:cubicBezTo>
                      <a:pt x="12" y="2"/>
                      <a:pt x="12" y="3"/>
                      <a:pt x="12" y="3"/>
                    </a:cubicBezTo>
                    <a:cubicBezTo>
                      <a:pt x="13" y="3"/>
                      <a:pt x="13" y="3"/>
                      <a:pt x="13" y="4"/>
                    </a:cubicBezTo>
                    <a:cubicBezTo>
                      <a:pt x="14" y="4"/>
                      <a:pt x="14" y="4"/>
                      <a:pt x="14" y="4"/>
                    </a:cubicBezTo>
                    <a:cubicBezTo>
                      <a:pt x="15" y="5"/>
                      <a:pt x="15" y="5"/>
                      <a:pt x="15" y="5"/>
                    </a:cubicBezTo>
                    <a:cubicBezTo>
                      <a:pt x="16" y="5"/>
                      <a:pt x="16" y="6"/>
                      <a:pt x="16" y="6"/>
                    </a:cubicBezTo>
                    <a:cubicBezTo>
                      <a:pt x="17" y="6"/>
                      <a:pt x="17" y="7"/>
                      <a:pt x="17" y="7"/>
                    </a:cubicBezTo>
                    <a:cubicBezTo>
                      <a:pt x="17" y="7"/>
                      <a:pt x="18" y="8"/>
                      <a:pt x="18" y="8"/>
                    </a:cubicBezTo>
                    <a:cubicBezTo>
                      <a:pt x="18" y="8"/>
                      <a:pt x="18" y="9"/>
                      <a:pt x="18" y="9"/>
                    </a:cubicBezTo>
                    <a:cubicBezTo>
                      <a:pt x="19" y="9"/>
                      <a:pt x="19" y="10"/>
                      <a:pt x="19" y="10"/>
                    </a:cubicBezTo>
                    <a:cubicBezTo>
                      <a:pt x="19" y="10"/>
                      <a:pt x="19" y="11"/>
                      <a:pt x="20" y="11"/>
                    </a:cubicBezTo>
                    <a:cubicBezTo>
                      <a:pt x="20" y="11"/>
                      <a:pt x="20" y="12"/>
                      <a:pt x="20" y="12"/>
                    </a:cubicBezTo>
                    <a:cubicBezTo>
                      <a:pt x="20" y="12"/>
                      <a:pt x="20" y="13"/>
                      <a:pt x="20" y="13"/>
                    </a:cubicBezTo>
                    <a:cubicBezTo>
                      <a:pt x="20" y="14"/>
                      <a:pt x="20" y="14"/>
                      <a:pt x="20" y="14"/>
                    </a:cubicBezTo>
                    <a:cubicBezTo>
                      <a:pt x="20" y="15"/>
                      <a:pt x="20" y="15"/>
                      <a:pt x="20" y="15"/>
                    </a:cubicBezTo>
                    <a:cubicBezTo>
                      <a:pt x="20" y="16"/>
                      <a:pt x="21" y="16"/>
                      <a:pt x="20" y="17"/>
                    </a:cubicBezTo>
                    <a:cubicBezTo>
                      <a:pt x="20" y="17"/>
                      <a:pt x="20" y="17"/>
                      <a:pt x="20" y="18"/>
                    </a:cubicBezTo>
                    <a:cubicBezTo>
                      <a:pt x="20" y="18"/>
                      <a:pt x="20" y="18"/>
                      <a:pt x="20" y="19"/>
                    </a:cubicBezTo>
                    <a:cubicBezTo>
                      <a:pt x="20" y="19"/>
                      <a:pt x="20" y="19"/>
                      <a:pt x="20" y="20"/>
                    </a:cubicBezTo>
                    <a:cubicBezTo>
                      <a:pt x="20" y="20"/>
                      <a:pt x="20" y="20"/>
                      <a:pt x="20" y="21"/>
                    </a:cubicBezTo>
                    <a:cubicBezTo>
                      <a:pt x="20" y="22"/>
                      <a:pt x="20" y="22"/>
                      <a:pt x="20" y="22"/>
                    </a:cubicBezTo>
                    <a:cubicBezTo>
                      <a:pt x="20" y="23"/>
                      <a:pt x="20" y="23"/>
                      <a:pt x="20" y="24"/>
                    </a:cubicBezTo>
                    <a:cubicBezTo>
                      <a:pt x="20" y="24"/>
                      <a:pt x="20" y="24"/>
                      <a:pt x="20" y="25"/>
                    </a:cubicBezTo>
                    <a:cubicBezTo>
                      <a:pt x="20" y="25"/>
                      <a:pt x="20" y="25"/>
                      <a:pt x="20" y="26"/>
                    </a:cubicBezTo>
                    <a:cubicBezTo>
                      <a:pt x="20" y="27"/>
                      <a:pt x="20" y="27"/>
                      <a:pt x="20" y="27"/>
                    </a:cubicBezTo>
                    <a:cubicBezTo>
                      <a:pt x="20" y="28"/>
                      <a:pt x="20" y="28"/>
                      <a:pt x="20" y="28"/>
                    </a:cubicBezTo>
                    <a:cubicBezTo>
                      <a:pt x="20" y="29"/>
                      <a:pt x="20" y="29"/>
                      <a:pt x="20" y="30"/>
                    </a:cubicBezTo>
                    <a:cubicBezTo>
                      <a:pt x="20" y="30"/>
                      <a:pt x="20" y="30"/>
                      <a:pt x="20" y="31"/>
                    </a:cubicBezTo>
                    <a:cubicBezTo>
                      <a:pt x="20" y="31"/>
                      <a:pt x="20" y="31"/>
                      <a:pt x="20" y="32"/>
                    </a:cubicBezTo>
                    <a:cubicBezTo>
                      <a:pt x="20" y="33"/>
                      <a:pt x="20" y="33"/>
                      <a:pt x="20" y="33"/>
                    </a:cubicBezTo>
                    <a:cubicBezTo>
                      <a:pt x="20" y="34"/>
                      <a:pt x="20" y="34"/>
                      <a:pt x="20" y="34"/>
                    </a:cubicBezTo>
                    <a:cubicBezTo>
                      <a:pt x="20" y="35"/>
                      <a:pt x="20" y="35"/>
                      <a:pt x="20" y="36"/>
                    </a:cubicBezTo>
                    <a:cubicBezTo>
                      <a:pt x="20" y="36"/>
                      <a:pt x="20" y="36"/>
                      <a:pt x="20" y="37"/>
                    </a:cubicBezTo>
                    <a:cubicBezTo>
                      <a:pt x="20" y="37"/>
                      <a:pt x="20" y="37"/>
                      <a:pt x="20" y="38"/>
                    </a:cubicBezTo>
                    <a:cubicBezTo>
                      <a:pt x="20" y="39"/>
                      <a:pt x="20" y="39"/>
                      <a:pt x="20" y="39"/>
                    </a:cubicBezTo>
                    <a:cubicBezTo>
                      <a:pt x="20" y="40"/>
                      <a:pt x="20" y="40"/>
                      <a:pt x="20" y="40"/>
                    </a:cubicBezTo>
                    <a:cubicBezTo>
                      <a:pt x="20" y="41"/>
                      <a:pt x="20" y="41"/>
                      <a:pt x="20" y="41"/>
                    </a:cubicBezTo>
                    <a:cubicBezTo>
                      <a:pt x="19" y="42"/>
                      <a:pt x="19" y="41"/>
                      <a:pt x="19" y="41"/>
                    </a:cubicBezTo>
                    <a:cubicBezTo>
                      <a:pt x="18" y="40"/>
                      <a:pt x="18" y="41"/>
                      <a:pt x="18" y="40"/>
                    </a:cubicBezTo>
                    <a:cubicBezTo>
                      <a:pt x="17" y="40"/>
                      <a:pt x="17" y="40"/>
                      <a:pt x="17" y="39"/>
                    </a:cubicBezTo>
                    <a:cubicBezTo>
                      <a:pt x="16" y="39"/>
                      <a:pt x="16" y="39"/>
                      <a:pt x="16" y="39"/>
                    </a:cubicBezTo>
                    <a:cubicBezTo>
                      <a:pt x="15" y="38"/>
                      <a:pt x="15" y="39"/>
                      <a:pt x="15" y="38"/>
                    </a:cubicBezTo>
                    <a:cubicBezTo>
                      <a:pt x="14" y="38"/>
                      <a:pt x="14" y="38"/>
                      <a:pt x="14" y="38"/>
                    </a:cubicBezTo>
                    <a:cubicBezTo>
                      <a:pt x="13" y="37"/>
                      <a:pt x="13" y="37"/>
                      <a:pt x="13" y="37"/>
                    </a:cubicBezTo>
                    <a:cubicBezTo>
                      <a:pt x="12" y="37"/>
                      <a:pt x="12" y="37"/>
                      <a:pt x="12" y="36"/>
                    </a:cubicBezTo>
                    <a:cubicBezTo>
                      <a:pt x="11" y="36"/>
                      <a:pt x="11" y="36"/>
                      <a:pt x="11" y="36"/>
                    </a:cubicBezTo>
                    <a:cubicBezTo>
                      <a:pt x="10" y="35"/>
                      <a:pt x="10" y="35"/>
                      <a:pt x="10" y="35"/>
                    </a:cubicBezTo>
                    <a:cubicBezTo>
                      <a:pt x="9" y="35"/>
                      <a:pt x="9" y="35"/>
                      <a:pt x="8" y="35"/>
                    </a:cubicBezTo>
                    <a:cubicBezTo>
                      <a:pt x="8" y="34"/>
                      <a:pt x="8" y="34"/>
                      <a:pt x="7" y="34"/>
                    </a:cubicBezTo>
                    <a:cubicBezTo>
                      <a:pt x="7" y="33"/>
                      <a:pt x="7" y="34"/>
                      <a:pt x="6" y="33"/>
                    </a:cubicBezTo>
                    <a:cubicBezTo>
                      <a:pt x="6" y="33"/>
                      <a:pt x="6" y="33"/>
                      <a:pt x="5" y="33"/>
                    </a:cubicBezTo>
                    <a:cubicBezTo>
                      <a:pt x="5" y="32"/>
                      <a:pt x="5" y="32"/>
                      <a:pt x="4" y="32"/>
                    </a:cubicBezTo>
                    <a:cubicBezTo>
                      <a:pt x="4" y="32"/>
                      <a:pt x="4" y="32"/>
                      <a:pt x="3" y="31"/>
                    </a:cubicBezTo>
                    <a:cubicBezTo>
                      <a:pt x="3" y="31"/>
                      <a:pt x="3" y="31"/>
                      <a:pt x="2" y="31"/>
                    </a:cubicBezTo>
                    <a:cubicBezTo>
                      <a:pt x="2" y="31"/>
                      <a:pt x="2" y="31"/>
                      <a:pt x="2" y="3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6" name="Freeform 441"/>
              <p:cNvSpPr>
                <a:spLocks/>
              </p:cNvSpPr>
              <p:nvPr/>
            </p:nvSpPr>
            <p:spPr bwMode="auto">
              <a:xfrm>
                <a:off x="3454" y="1764"/>
                <a:ext cx="25" cy="19"/>
              </a:xfrm>
              <a:custGeom>
                <a:avLst/>
                <a:gdLst>
                  <a:gd name="T0" fmla="*/ 0 w 18"/>
                  <a:gd name="T1" fmla="*/ 2 h 13"/>
                  <a:gd name="T2" fmla="*/ 1 w 18"/>
                  <a:gd name="T3" fmla="*/ 2 h 13"/>
                  <a:gd name="T4" fmla="*/ 2 w 18"/>
                  <a:gd name="T5" fmla="*/ 1 h 13"/>
                  <a:gd name="T6" fmla="*/ 3 w 18"/>
                  <a:gd name="T7" fmla="*/ 1 h 13"/>
                  <a:gd name="T8" fmla="*/ 5 w 18"/>
                  <a:gd name="T9" fmla="*/ 1 h 13"/>
                  <a:gd name="T10" fmla="*/ 6 w 18"/>
                  <a:gd name="T11" fmla="*/ 0 h 13"/>
                  <a:gd name="T12" fmla="*/ 7 w 18"/>
                  <a:gd name="T13" fmla="*/ 0 h 13"/>
                  <a:gd name="T14" fmla="*/ 8 w 18"/>
                  <a:gd name="T15" fmla="*/ 0 h 13"/>
                  <a:gd name="T16" fmla="*/ 9 w 18"/>
                  <a:gd name="T17" fmla="*/ 1 h 13"/>
                  <a:gd name="T18" fmla="*/ 10 w 18"/>
                  <a:gd name="T19" fmla="*/ 2 h 13"/>
                  <a:gd name="T20" fmla="*/ 11 w 18"/>
                  <a:gd name="T21" fmla="*/ 2 h 13"/>
                  <a:gd name="T22" fmla="*/ 12 w 18"/>
                  <a:gd name="T23" fmla="*/ 3 h 13"/>
                  <a:gd name="T24" fmla="*/ 13 w 18"/>
                  <a:gd name="T25" fmla="*/ 3 h 13"/>
                  <a:gd name="T26" fmla="*/ 14 w 18"/>
                  <a:gd name="T27" fmla="*/ 4 h 13"/>
                  <a:gd name="T28" fmla="*/ 15 w 18"/>
                  <a:gd name="T29" fmla="*/ 5 h 13"/>
                  <a:gd name="T30" fmla="*/ 16 w 18"/>
                  <a:gd name="T31" fmla="*/ 5 h 13"/>
                  <a:gd name="T32" fmla="*/ 17 w 18"/>
                  <a:gd name="T33" fmla="*/ 6 h 13"/>
                  <a:gd name="T34" fmla="*/ 18 w 18"/>
                  <a:gd name="T35" fmla="*/ 6 h 13"/>
                  <a:gd name="T36" fmla="*/ 18 w 18"/>
                  <a:gd name="T37" fmla="*/ 7 h 13"/>
                  <a:gd name="T38" fmla="*/ 18 w 18"/>
                  <a:gd name="T39" fmla="*/ 9 h 13"/>
                  <a:gd name="T40" fmla="*/ 18 w 18"/>
                  <a:gd name="T41" fmla="*/ 10 h 13"/>
                  <a:gd name="T42" fmla="*/ 18 w 18"/>
                  <a:gd name="T43" fmla="*/ 11 h 13"/>
                  <a:gd name="T44" fmla="*/ 18 w 18"/>
                  <a:gd name="T45" fmla="*/ 12 h 13"/>
                  <a:gd name="T46" fmla="*/ 18 w 18"/>
                  <a:gd name="T47" fmla="*/ 13 h 13"/>
                  <a:gd name="T48" fmla="*/ 17 w 18"/>
                  <a:gd name="T49" fmla="*/ 12 h 13"/>
                  <a:gd name="T50" fmla="*/ 16 w 18"/>
                  <a:gd name="T51" fmla="*/ 12 h 13"/>
                  <a:gd name="T52" fmla="*/ 15 w 18"/>
                  <a:gd name="T53" fmla="*/ 11 h 13"/>
                  <a:gd name="T54" fmla="*/ 14 w 18"/>
                  <a:gd name="T55" fmla="*/ 11 h 13"/>
                  <a:gd name="T56" fmla="*/ 13 w 18"/>
                  <a:gd name="T57" fmla="*/ 10 h 13"/>
                  <a:gd name="T58" fmla="*/ 12 w 18"/>
                  <a:gd name="T59" fmla="*/ 9 h 13"/>
                  <a:gd name="T60" fmla="*/ 11 w 18"/>
                  <a:gd name="T61" fmla="*/ 9 h 13"/>
                  <a:gd name="T62" fmla="*/ 10 w 18"/>
                  <a:gd name="T63" fmla="*/ 8 h 13"/>
                  <a:gd name="T64" fmla="*/ 9 w 18"/>
                  <a:gd name="T65" fmla="*/ 7 h 13"/>
                  <a:gd name="T66" fmla="*/ 8 w 18"/>
                  <a:gd name="T67" fmla="*/ 7 h 13"/>
                  <a:gd name="T68" fmla="*/ 7 w 18"/>
                  <a:gd name="T69" fmla="*/ 6 h 13"/>
                  <a:gd name="T70" fmla="*/ 6 w 18"/>
                  <a:gd name="T71" fmla="*/ 6 h 13"/>
                  <a:gd name="T72" fmla="*/ 5 w 18"/>
                  <a:gd name="T73" fmla="*/ 5 h 13"/>
                  <a:gd name="T74" fmla="*/ 4 w 18"/>
                  <a:gd name="T75" fmla="*/ 4 h 13"/>
                  <a:gd name="T76" fmla="*/ 3 w 18"/>
                  <a:gd name="T77" fmla="*/ 4 h 13"/>
                  <a:gd name="T78" fmla="*/ 2 w 18"/>
                  <a:gd name="T79" fmla="*/ 3 h 13"/>
                  <a:gd name="T80" fmla="*/ 1 w 18"/>
                  <a:gd name="T81" fmla="*/ 3 h 13"/>
                  <a:gd name="T82" fmla="*/ 0 w 18"/>
                  <a:gd name="T8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 h="13">
                    <a:moveTo>
                      <a:pt x="0" y="2"/>
                    </a:moveTo>
                    <a:cubicBezTo>
                      <a:pt x="0" y="1"/>
                      <a:pt x="0" y="2"/>
                      <a:pt x="1" y="2"/>
                    </a:cubicBezTo>
                    <a:cubicBezTo>
                      <a:pt x="2" y="1"/>
                      <a:pt x="2" y="1"/>
                      <a:pt x="2" y="1"/>
                    </a:cubicBezTo>
                    <a:cubicBezTo>
                      <a:pt x="3" y="1"/>
                      <a:pt x="3" y="1"/>
                      <a:pt x="3" y="1"/>
                    </a:cubicBezTo>
                    <a:cubicBezTo>
                      <a:pt x="4" y="1"/>
                      <a:pt x="4" y="1"/>
                      <a:pt x="5" y="1"/>
                    </a:cubicBezTo>
                    <a:cubicBezTo>
                      <a:pt x="5" y="0"/>
                      <a:pt x="5" y="0"/>
                      <a:pt x="6" y="0"/>
                    </a:cubicBezTo>
                    <a:cubicBezTo>
                      <a:pt x="6" y="0"/>
                      <a:pt x="6" y="0"/>
                      <a:pt x="7" y="0"/>
                    </a:cubicBezTo>
                    <a:cubicBezTo>
                      <a:pt x="7" y="0"/>
                      <a:pt x="7" y="0"/>
                      <a:pt x="8" y="0"/>
                    </a:cubicBezTo>
                    <a:cubicBezTo>
                      <a:pt x="8" y="1"/>
                      <a:pt x="8" y="1"/>
                      <a:pt x="9" y="1"/>
                    </a:cubicBezTo>
                    <a:cubicBezTo>
                      <a:pt x="9" y="1"/>
                      <a:pt x="9" y="1"/>
                      <a:pt x="10" y="2"/>
                    </a:cubicBezTo>
                    <a:cubicBezTo>
                      <a:pt x="10" y="2"/>
                      <a:pt x="10" y="2"/>
                      <a:pt x="11" y="2"/>
                    </a:cubicBezTo>
                    <a:cubicBezTo>
                      <a:pt x="11" y="2"/>
                      <a:pt x="11" y="2"/>
                      <a:pt x="12" y="3"/>
                    </a:cubicBezTo>
                    <a:cubicBezTo>
                      <a:pt x="12" y="3"/>
                      <a:pt x="12" y="3"/>
                      <a:pt x="13" y="3"/>
                    </a:cubicBezTo>
                    <a:cubicBezTo>
                      <a:pt x="13" y="4"/>
                      <a:pt x="13" y="4"/>
                      <a:pt x="14" y="4"/>
                    </a:cubicBezTo>
                    <a:cubicBezTo>
                      <a:pt x="14" y="4"/>
                      <a:pt x="14" y="4"/>
                      <a:pt x="15" y="5"/>
                    </a:cubicBezTo>
                    <a:cubicBezTo>
                      <a:pt x="15" y="5"/>
                      <a:pt x="15" y="5"/>
                      <a:pt x="16" y="5"/>
                    </a:cubicBezTo>
                    <a:cubicBezTo>
                      <a:pt x="16" y="5"/>
                      <a:pt x="16" y="5"/>
                      <a:pt x="17" y="6"/>
                    </a:cubicBezTo>
                    <a:cubicBezTo>
                      <a:pt x="17" y="6"/>
                      <a:pt x="18" y="6"/>
                      <a:pt x="18" y="6"/>
                    </a:cubicBezTo>
                    <a:cubicBezTo>
                      <a:pt x="18" y="7"/>
                      <a:pt x="18" y="7"/>
                      <a:pt x="18" y="7"/>
                    </a:cubicBezTo>
                    <a:cubicBezTo>
                      <a:pt x="18" y="8"/>
                      <a:pt x="18" y="8"/>
                      <a:pt x="18" y="9"/>
                    </a:cubicBezTo>
                    <a:cubicBezTo>
                      <a:pt x="18" y="9"/>
                      <a:pt x="18" y="9"/>
                      <a:pt x="18" y="10"/>
                    </a:cubicBezTo>
                    <a:cubicBezTo>
                      <a:pt x="18" y="10"/>
                      <a:pt x="18" y="10"/>
                      <a:pt x="18" y="11"/>
                    </a:cubicBezTo>
                    <a:cubicBezTo>
                      <a:pt x="18" y="11"/>
                      <a:pt x="18" y="11"/>
                      <a:pt x="18" y="12"/>
                    </a:cubicBezTo>
                    <a:cubicBezTo>
                      <a:pt x="18" y="13"/>
                      <a:pt x="18" y="13"/>
                      <a:pt x="18" y="13"/>
                    </a:cubicBezTo>
                    <a:cubicBezTo>
                      <a:pt x="17" y="13"/>
                      <a:pt x="17" y="13"/>
                      <a:pt x="17" y="12"/>
                    </a:cubicBezTo>
                    <a:cubicBezTo>
                      <a:pt x="16" y="12"/>
                      <a:pt x="16" y="12"/>
                      <a:pt x="16" y="12"/>
                    </a:cubicBezTo>
                    <a:cubicBezTo>
                      <a:pt x="15" y="11"/>
                      <a:pt x="15" y="12"/>
                      <a:pt x="15" y="11"/>
                    </a:cubicBezTo>
                    <a:cubicBezTo>
                      <a:pt x="14" y="11"/>
                      <a:pt x="14" y="11"/>
                      <a:pt x="14" y="11"/>
                    </a:cubicBezTo>
                    <a:cubicBezTo>
                      <a:pt x="13" y="10"/>
                      <a:pt x="13" y="10"/>
                      <a:pt x="13" y="10"/>
                    </a:cubicBezTo>
                    <a:cubicBezTo>
                      <a:pt x="12" y="10"/>
                      <a:pt x="12" y="10"/>
                      <a:pt x="12" y="9"/>
                    </a:cubicBezTo>
                    <a:cubicBezTo>
                      <a:pt x="11" y="9"/>
                      <a:pt x="11" y="9"/>
                      <a:pt x="11" y="9"/>
                    </a:cubicBezTo>
                    <a:cubicBezTo>
                      <a:pt x="10" y="8"/>
                      <a:pt x="10" y="8"/>
                      <a:pt x="10" y="8"/>
                    </a:cubicBezTo>
                    <a:cubicBezTo>
                      <a:pt x="9" y="8"/>
                      <a:pt x="9" y="8"/>
                      <a:pt x="9" y="7"/>
                    </a:cubicBezTo>
                    <a:cubicBezTo>
                      <a:pt x="8" y="7"/>
                      <a:pt x="8" y="7"/>
                      <a:pt x="8" y="7"/>
                    </a:cubicBezTo>
                    <a:cubicBezTo>
                      <a:pt x="7" y="6"/>
                      <a:pt x="7" y="6"/>
                      <a:pt x="7" y="6"/>
                    </a:cubicBezTo>
                    <a:cubicBezTo>
                      <a:pt x="6" y="6"/>
                      <a:pt x="6" y="6"/>
                      <a:pt x="6" y="6"/>
                    </a:cubicBezTo>
                    <a:cubicBezTo>
                      <a:pt x="5" y="5"/>
                      <a:pt x="5" y="5"/>
                      <a:pt x="5" y="5"/>
                    </a:cubicBezTo>
                    <a:cubicBezTo>
                      <a:pt x="4" y="5"/>
                      <a:pt x="4" y="5"/>
                      <a:pt x="4" y="4"/>
                    </a:cubicBezTo>
                    <a:cubicBezTo>
                      <a:pt x="3" y="4"/>
                      <a:pt x="3" y="4"/>
                      <a:pt x="3" y="4"/>
                    </a:cubicBezTo>
                    <a:cubicBezTo>
                      <a:pt x="2" y="3"/>
                      <a:pt x="2" y="4"/>
                      <a:pt x="2" y="3"/>
                    </a:cubicBezTo>
                    <a:cubicBezTo>
                      <a:pt x="1" y="3"/>
                      <a:pt x="1" y="3"/>
                      <a:pt x="1" y="3"/>
                    </a:cubicBezTo>
                    <a:cubicBezTo>
                      <a:pt x="0" y="2"/>
                      <a:pt x="0" y="3"/>
                      <a:pt x="0" y="2"/>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7" name="Freeform 442"/>
              <p:cNvSpPr>
                <a:spLocks/>
              </p:cNvSpPr>
              <p:nvPr/>
            </p:nvSpPr>
            <p:spPr bwMode="auto">
              <a:xfrm>
                <a:off x="3462" y="1732"/>
                <a:ext cx="17" cy="42"/>
              </a:xfrm>
              <a:custGeom>
                <a:avLst/>
                <a:gdLst>
                  <a:gd name="T0" fmla="*/ 1 w 12"/>
                  <a:gd name="T1" fmla="*/ 23 h 30"/>
                  <a:gd name="T2" fmla="*/ 0 w 12"/>
                  <a:gd name="T3" fmla="*/ 21 h 30"/>
                  <a:gd name="T4" fmla="*/ 0 w 12"/>
                  <a:gd name="T5" fmla="*/ 20 h 30"/>
                  <a:gd name="T6" fmla="*/ 0 w 12"/>
                  <a:gd name="T7" fmla="*/ 19 h 30"/>
                  <a:gd name="T8" fmla="*/ 0 w 12"/>
                  <a:gd name="T9" fmla="*/ 18 h 30"/>
                  <a:gd name="T10" fmla="*/ 0 w 12"/>
                  <a:gd name="T11" fmla="*/ 16 h 30"/>
                  <a:gd name="T12" fmla="*/ 0 w 12"/>
                  <a:gd name="T13" fmla="*/ 15 h 30"/>
                  <a:gd name="T14" fmla="*/ 0 w 12"/>
                  <a:gd name="T15" fmla="*/ 14 h 30"/>
                  <a:gd name="T16" fmla="*/ 0 w 12"/>
                  <a:gd name="T17" fmla="*/ 12 h 30"/>
                  <a:gd name="T18" fmla="*/ 0 w 12"/>
                  <a:gd name="T19" fmla="*/ 11 h 30"/>
                  <a:gd name="T20" fmla="*/ 0 w 12"/>
                  <a:gd name="T21" fmla="*/ 10 h 30"/>
                  <a:gd name="T22" fmla="*/ 0 w 12"/>
                  <a:gd name="T23" fmla="*/ 9 h 30"/>
                  <a:gd name="T24" fmla="*/ 0 w 12"/>
                  <a:gd name="T25" fmla="*/ 7 h 30"/>
                  <a:gd name="T26" fmla="*/ 0 w 12"/>
                  <a:gd name="T27" fmla="*/ 6 h 30"/>
                  <a:gd name="T28" fmla="*/ 0 w 12"/>
                  <a:gd name="T29" fmla="*/ 5 h 30"/>
                  <a:gd name="T30" fmla="*/ 0 w 12"/>
                  <a:gd name="T31" fmla="*/ 4 h 30"/>
                  <a:gd name="T32" fmla="*/ 1 w 12"/>
                  <a:gd name="T33" fmla="*/ 3 h 30"/>
                  <a:gd name="T34" fmla="*/ 1 w 12"/>
                  <a:gd name="T35" fmla="*/ 2 h 30"/>
                  <a:gd name="T36" fmla="*/ 2 w 12"/>
                  <a:gd name="T37" fmla="*/ 1 h 30"/>
                  <a:gd name="T38" fmla="*/ 3 w 12"/>
                  <a:gd name="T39" fmla="*/ 0 h 30"/>
                  <a:gd name="T40" fmla="*/ 5 w 12"/>
                  <a:gd name="T41" fmla="*/ 0 h 30"/>
                  <a:gd name="T42" fmla="*/ 6 w 12"/>
                  <a:gd name="T43" fmla="*/ 0 h 30"/>
                  <a:gd name="T44" fmla="*/ 7 w 12"/>
                  <a:gd name="T45" fmla="*/ 0 h 30"/>
                  <a:gd name="T46" fmla="*/ 8 w 12"/>
                  <a:gd name="T47" fmla="*/ 1 h 30"/>
                  <a:gd name="T48" fmla="*/ 9 w 12"/>
                  <a:gd name="T49" fmla="*/ 2 h 30"/>
                  <a:gd name="T50" fmla="*/ 10 w 12"/>
                  <a:gd name="T51" fmla="*/ 3 h 30"/>
                  <a:gd name="T52" fmla="*/ 10 w 12"/>
                  <a:gd name="T53" fmla="*/ 4 h 30"/>
                  <a:gd name="T54" fmla="*/ 11 w 12"/>
                  <a:gd name="T55" fmla="*/ 5 h 30"/>
                  <a:gd name="T56" fmla="*/ 11 w 12"/>
                  <a:gd name="T57" fmla="*/ 6 h 30"/>
                  <a:gd name="T58" fmla="*/ 11 w 12"/>
                  <a:gd name="T59" fmla="*/ 7 h 30"/>
                  <a:gd name="T60" fmla="*/ 11 w 12"/>
                  <a:gd name="T61" fmla="*/ 8 h 30"/>
                  <a:gd name="T62" fmla="*/ 12 w 12"/>
                  <a:gd name="T63" fmla="*/ 9 h 30"/>
                  <a:gd name="T64" fmla="*/ 12 w 12"/>
                  <a:gd name="T65" fmla="*/ 11 h 30"/>
                  <a:gd name="T66" fmla="*/ 12 w 12"/>
                  <a:gd name="T67" fmla="*/ 12 h 30"/>
                  <a:gd name="T68" fmla="*/ 12 w 12"/>
                  <a:gd name="T69" fmla="*/ 13 h 30"/>
                  <a:gd name="T70" fmla="*/ 12 w 12"/>
                  <a:gd name="T71" fmla="*/ 14 h 30"/>
                  <a:gd name="T72" fmla="*/ 12 w 12"/>
                  <a:gd name="T73" fmla="*/ 16 h 30"/>
                  <a:gd name="T74" fmla="*/ 12 w 12"/>
                  <a:gd name="T75" fmla="*/ 17 h 30"/>
                  <a:gd name="T76" fmla="*/ 12 w 12"/>
                  <a:gd name="T77" fmla="*/ 18 h 30"/>
                  <a:gd name="T78" fmla="*/ 12 w 12"/>
                  <a:gd name="T79" fmla="*/ 19 h 30"/>
                  <a:gd name="T80" fmla="*/ 12 w 12"/>
                  <a:gd name="T81" fmla="*/ 20 h 30"/>
                  <a:gd name="T82" fmla="*/ 12 w 12"/>
                  <a:gd name="T83" fmla="*/ 21 h 30"/>
                  <a:gd name="T84" fmla="*/ 12 w 12"/>
                  <a:gd name="T85" fmla="*/ 23 h 30"/>
                  <a:gd name="T86" fmla="*/ 12 w 12"/>
                  <a:gd name="T87" fmla="*/ 24 h 30"/>
                  <a:gd name="T88" fmla="*/ 12 w 12"/>
                  <a:gd name="T89" fmla="*/ 25 h 30"/>
                  <a:gd name="T90" fmla="*/ 12 w 12"/>
                  <a:gd name="T91" fmla="*/ 26 h 30"/>
                  <a:gd name="T92" fmla="*/ 12 w 12"/>
                  <a:gd name="T93" fmla="*/ 27 h 30"/>
                  <a:gd name="T94" fmla="*/ 12 w 12"/>
                  <a:gd name="T95" fmla="*/ 29 h 30"/>
                  <a:gd name="T96" fmla="*/ 12 w 12"/>
                  <a:gd name="T97" fmla="*/ 29 h 30"/>
                  <a:gd name="T98" fmla="*/ 11 w 12"/>
                  <a:gd name="T99" fmla="*/ 29 h 30"/>
                  <a:gd name="T100" fmla="*/ 10 w 12"/>
                  <a:gd name="T101" fmla="*/ 28 h 30"/>
                  <a:gd name="T102" fmla="*/ 9 w 12"/>
                  <a:gd name="T103" fmla="*/ 28 h 30"/>
                  <a:gd name="T104" fmla="*/ 8 w 12"/>
                  <a:gd name="T105" fmla="*/ 27 h 30"/>
                  <a:gd name="T106" fmla="*/ 7 w 12"/>
                  <a:gd name="T107" fmla="*/ 26 h 30"/>
                  <a:gd name="T108" fmla="*/ 5 w 12"/>
                  <a:gd name="T109" fmla="*/ 26 h 30"/>
                  <a:gd name="T110" fmla="*/ 4 w 12"/>
                  <a:gd name="T111" fmla="*/ 25 h 30"/>
                  <a:gd name="T112" fmla="*/ 3 w 12"/>
                  <a:gd name="T113" fmla="*/ 24 h 30"/>
                  <a:gd name="T114" fmla="*/ 2 w 12"/>
                  <a:gd name="T115" fmla="*/ 24 h 30"/>
                  <a:gd name="T116" fmla="*/ 1 w 12"/>
                  <a:gd name="T117" fmla="*/ 23 h 30"/>
                  <a:gd name="T118" fmla="*/ 1 w 12"/>
                  <a:gd name="T119"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 h="30">
                    <a:moveTo>
                      <a:pt x="1" y="23"/>
                    </a:moveTo>
                    <a:cubicBezTo>
                      <a:pt x="0" y="22"/>
                      <a:pt x="1" y="22"/>
                      <a:pt x="0" y="21"/>
                    </a:cubicBezTo>
                    <a:cubicBezTo>
                      <a:pt x="0" y="21"/>
                      <a:pt x="1" y="21"/>
                      <a:pt x="0" y="20"/>
                    </a:cubicBezTo>
                    <a:cubicBezTo>
                      <a:pt x="0" y="20"/>
                      <a:pt x="0" y="19"/>
                      <a:pt x="0" y="19"/>
                    </a:cubicBezTo>
                    <a:cubicBezTo>
                      <a:pt x="0" y="18"/>
                      <a:pt x="0" y="18"/>
                      <a:pt x="0" y="18"/>
                    </a:cubicBezTo>
                    <a:cubicBezTo>
                      <a:pt x="0" y="17"/>
                      <a:pt x="0" y="17"/>
                      <a:pt x="0" y="16"/>
                    </a:cubicBezTo>
                    <a:cubicBezTo>
                      <a:pt x="0" y="16"/>
                      <a:pt x="0" y="15"/>
                      <a:pt x="0" y="15"/>
                    </a:cubicBezTo>
                    <a:cubicBezTo>
                      <a:pt x="0" y="15"/>
                      <a:pt x="0" y="14"/>
                      <a:pt x="0" y="14"/>
                    </a:cubicBezTo>
                    <a:cubicBezTo>
                      <a:pt x="0" y="13"/>
                      <a:pt x="0" y="13"/>
                      <a:pt x="0" y="12"/>
                    </a:cubicBezTo>
                    <a:cubicBezTo>
                      <a:pt x="0" y="12"/>
                      <a:pt x="0" y="12"/>
                      <a:pt x="0" y="11"/>
                    </a:cubicBezTo>
                    <a:cubicBezTo>
                      <a:pt x="0" y="11"/>
                      <a:pt x="0" y="10"/>
                      <a:pt x="0" y="10"/>
                    </a:cubicBezTo>
                    <a:cubicBezTo>
                      <a:pt x="0" y="9"/>
                      <a:pt x="0" y="9"/>
                      <a:pt x="0" y="9"/>
                    </a:cubicBezTo>
                    <a:cubicBezTo>
                      <a:pt x="0" y="8"/>
                      <a:pt x="0" y="8"/>
                      <a:pt x="0" y="7"/>
                    </a:cubicBezTo>
                    <a:cubicBezTo>
                      <a:pt x="0" y="7"/>
                      <a:pt x="0" y="7"/>
                      <a:pt x="0" y="6"/>
                    </a:cubicBezTo>
                    <a:cubicBezTo>
                      <a:pt x="0" y="6"/>
                      <a:pt x="0" y="5"/>
                      <a:pt x="0" y="5"/>
                    </a:cubicBezTo>
                    <a:cubicBezTo>
                      <a:pt x="0" y="5"/>
                      <a:pt x="0" y="4"/>
                      <a:pt x="0" y="4"/>
                    </a:cubicBezTo>
                    <a:cubicBezTo>
                      <a:pt x="0" y="3"/>
                      <a:pt x="1" y="3"/>
                      <a:pt x="1" y="3"/>
                    </a:cubicBezTo>
                    <a:cubicBezTo>
                      <a:pt x="1" y="2"/>
                      <a:pt x="1" y="2"/>
                      <a:pt x="1" y="2"/>
                    </a:cubicBezTo>
                    <a:cubicBezTo>
                      <a:pt x="2" y="1"/>
                      <a:pt x="2" y="1"/>
                      <a:pt x="2" y="1"/>
                    </a:cubicBezTo>
                    <a:cubicBezTo>
                      <a:pt x="3" y="0"/>
                      <a:pt x="3" y="0"/>
                      <a:pt x="3" y="0"/>
                    </a:cubicBezTo>
                    <a:cubicBezTo>
                      <a:pt x="4" y="0"/>
                      <a:pt x="4" y="0"/>
                      <a:pt x="5" y="0"/>
                    </a:cubicBezTo>
                    <a:cubicBezTo>
                      <a:pt x="5" y="0"/>
                      <a:pt x="5" y="0"/>
                      <a:pt x="6" y="0"/>
                    </a:cubicBezTo>
                    <a:cubicBezTo>
                      <a:pt x="6" y="0"/>
                      <a:pt x="7" y="0"/>
                      <a:pt x="7" y="0"/>
                    </a:cubicBezTo>
                    <a:cubicBezTo>
                      <a:pt x="7" y="0"/>
                      <a:pt x="8" y="1"/>
                      <a:pt x="8" y="1"/>
                    </a:cubicBezTo>
                    <a:cubicBezTo>
                      <a:pt x="8" y="1"/>
                      <a:pt x="9" y="1"/>
                      <a:pt x="9" y="2"/>
                    </a:cubicBezTo>
                    <a:cubicBezTo>
                      <a:pt x="9" y="2"/>
                      <a:pt x="9" y="2"/>
                      <a:pt x="10" y="3"/>
                    </a:cubicBezTo>
                    <a:cubicBezTo>
                      <a:pt x="10" y="3"/>
                      <a:pt x="10" y="3"/>
                      <a:pt x="10" y="4"/>
                    </a:cubicBezTo>
                    <a:cubicBezTo>
                      <a:pt x="10" y="4"/>
                      <a:pt x="10" y="4"/>
                      <a:pt x="11" y="5"/>
                    </a:cubicBezTo>
                    <a:cubicBezTo>
                      <a:pt x="11" y="5"/>
                      <a:pt x="11" y="5"/>
                      <a:pt x="11" y="6"/>
                    </a:cubicBezTo>
                    <a:cubicBezTo>
                      <a:pt x="11" y="6"/>
                      <a:pt x="11" y="6"/>
                      <a:pt x="11" y="7"/>
                    </a:cubicBezTo>
                    <a:cubicBezTo>
                      <a:pt x="11" y="7"/>
                      <a:pt x="11" y="8"/>
                      <a:pt x="11" y="8"/>
                    </a:cubicBezTo>
                    <a:cubicBezTo>
                      <a:pt x="11" y="8"/>
                      <a:pt x="12" y="9"/>
                      <a:pt x="12" y="9"/>
                    </a:cubicBezTo>
                    <a:cubicBezTo>
                      <a:pt x="12" y="10"/>
                      <a:pt x="12" y="10"/>
                      <a:pt x="12" y="11"/>
                    </a:cubicBezTo>
                    <a:cubicBezTo>
                      <a:pt x="12" y="11"/>
                      <a:pt x="12" y="11"/>
                      <a:pt x="12" y="12"/>
                    </a:cubicBezTo>
                    <a:cubicBezTo>
                      <a:pt x="12" y="12"/>
                      <a:pt x="12" y="13"/>
                      <a:pt x="12" y="13"/>
                    </a:cubicBezTo>
                    <a:cubicBezTo>
                      <a:pt x="12" y="14"/>
                      <a:pt x="12" y="14"/>
                      <a:pt x="12" y="14"/>
                    </a:cubicBezTo>
                    <a:cubicBezTo>
                      <a:pt x="12" y="15"/>
                      <a:pt x="12" y="15"/>
                      <a:pt x="12" y="16"/>
                    </a:cubicBezTo>
                    <a:cubicBezTo>
                      <a:pt x="12" y="16"/>
                      <a:pt x="12" y="16"/>
                      <a:pt x="12" y="17"/>
                    </a:cubicBezTo>
                    <a:cubicBezTo>
                      <a:pt x="12" y="17"/>
                      <a:pt x="12" y="17"/>
                      <a:pt x="12" y="18"/>
                    </a:cubicBezTo>
                    <a:cubicBezTo>
                      <a:pt x="12" y="19"/>
                      <a:pt x="12" y="19"/>
                      <a:pt x="12" y="19"/>
                    </a:cubicBezTo>
                    <a:cubicBezTo>
                      <a:pt x="12" y="20"/>
                      <a:pt x="12" y="20"/>
                      <a:pt x="12" y="20"/>
                    </a:cubicBezTo>
                    <a:cubicBezTo>
                      <a:pt x="12" y="21"/>
                      <a:pt x="12" y="21"/>
                      <a:pt x="12" y="21"/>
                    </a:cubicBezTo>
                    <a:cubicBezTo>
                      <a:pt x="12" y="22"/>
                      <a:pt x="12" y="22"/>
                      <a:pt x="12" y="23"/>
                    </a:cubicBezTo>
                    <a:cubicBezTo>
                      <a:pt x="12" y="23"/>
                      <a:pt x="12" y="23"/>
                      <a:pt x="12" y="24"/>
                    </a:cubicBezTo>
                    <a:cubicBezTo>
                      <a:pt x="12" y="24"/>
                      <a:pt x="12" y="24"/>
                      <a:pt x="12" y="25"/>
                    </a:cubicBezTo>
                    <a:cubicBezTo>
                      <a:pt x="12" y="26"/>
                      <a:pt x="12" y="26"/>
                      <a:pt x="12" y="26"/>
                    </a:cubicBezTo>
                    <a:cubicBezTo>
                      <a:pt x="12" y="27"/>
                      <a:pt x="12" y="27"/>
                      <a:pt x="12" y="27"/>
                    </a:cubicBezTo>
                    <a:cubicBezTo>
                      <a:pt x="12" y="28"/>
                      <a:pt x="12" y="28"/>
                      <a:pt x="12" y="29"/>
                    </a:cubicBezTo>
                    <a:cubicBezTo>
                      <a:pt x="12" y="29"/>
                      <a:pt x="12" y="29"/>
                      <a:pt x="12" y="29"/>
                    </a:cubicBezTo>
                    <a:cubicBezTo>
                      <a:pt x="11" y="30"/>
                      <a:pt x="11" y="29"/>
                      <a:pt x="11" y="29"/>
                    </a:cubicBezTo>
                    <a:cubicBezTo>
                      <a:pt x="10" y="29"/>
                      <a:pt x="10" y="28"/>
                      <a:pt x="10" y="28"/>
                    </a:cubicBezTo>
                    <a:cubicBezTo>
                      <a:pt x="9" y="28"/>
                      <a:pt x="9" y="28"/>
                      <a:pt x="9" y="28"/>
                    </a:cubicBezTo>
                    <a:cubicBezTo>
                      <a:pt x="8" y="27"/>
                      <a:pt x="8" y="27"/>
                      <a:pt x="8" y="27"/>
                    </a:cubicBezTo>
                    <a:cubicBezTo>
                      <a:pt x="7" y="27"/>
                      <a:pt x="7" y="27"/>
                      <a:pt x="7" y="26"/>
                    </a:cubicBezTo>
                    <a:cubicBezTo>
                      <a:pt x="6" y="26"/>
                      <a:pt x="6" y="26"/>
                      <a:pt x="5" y="26"/>
                    </a:cubicBezTo>
                    <a:cubicBezTo>
                      <a:pt x="5" y="25"/>
                      <a:pt x="5" y="25"/>
                      <a:pt x="4" y="25"/>
                    </a:cubicBezTo>
                    <a:cubicBezTo>
                      <a:pt x="4" y="25"/>
                      <a:pt x="4" y="25"/>
                      <a:pt x="3" y="24"/>
                    </a:cubicBezTo>
                    <a:cubicBezTo>
                      <a:pt x="3" y="24"/>
                      <a:pt x="3" y="24"/>
                      <a:pt x="2" y="24"/>
                    </a:cubicBezTo>
                    <a:cubicBezTo>
                      <a:pt x="2" y="24"/>
                      <a:pt x="2" y="23"/>
                      <a:pt x="1" y="23"/>
                    </a:cubicBezTo>
                    <a:cubicBezTo>
                      <a:pt x="1" y="23"/>
                      <a:pt x="1" y="23"/>
                      <a:pt x="1" y="23"/>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8" name="Freeform 443"/>
              <p:cNvSpPr>
                <a:spLocks/>
              </p:cNvSpPr>
              <p:nvPr/>
            </p:nvSpPr>
            <p:spPr bwMode="auto">
              <a:xfrm>
                <a:off x="3451" y="1723"/>
                <a:ext cx="30" cy="31"/>
              </a:xfrm>
              <a:custGeom>
                <a:avLst/>
                <a:gdLst>
                  <a:gd name="T0" fmla="*/ 0 w 21"/>
                  <a:gd name="T1" fmla="*/ 9 h 22"/>
                  <a:gd name="T2" fmla="*/ 1 w 21"/>
                  <a:gd name="T3" fmla="*/ 6 h 22"/>
                  <a:gd name="T4" fmla="*/ 1 w 21"/>
                  <a:gd name="T5" fmla="*/ 4 h 22"/>
                  <a:gd name="T6" fmla="*/ 3 w 21"/>
                  <a:gd name="T7" fmla="*/ 2 h 22"/>
                  <a:gd name="T8" fmla="*/ 5 w 21"/>
                  <a:gd name="T9" fmla="*/ 1 h 22"/>
                  <a:gd name="T10" fmla="*/ 7 w 21"/>
                  <a:gd name="T11" fmla="*/ 1 h 22"/>
                  <a:gd name="T12" fmla="*/ 10 w 21"/>
                  <a:gd name="T13" fmla="*/ 2 h 22"/>
                  <a:gd name="T14" fmla="*/ 12 w 21"/>
                  <a:gd name="T15" fmla="*/ 3 h 22"/>
                  <a:gd name="T16" fmla="*/ 14 w 21"/>
                  <a:gd name="T17" fmla="*/ 4 h 22"/>
                  <a:gd name="T18" fmla="*/ 16 w 21"/>
                  <a:gd name="T19" fmla="*/ 6 h 22"/>
                  <a:gd name="T20" fmla="*/ 17 w 21"/>
                  <a:gd name="T21" fmla="*/ 7 h 22"/>
                  <a:gd name="T22" fmla="*/ 19 w 21"/>
                  <a:gd name="T23" fmla="*/ 9 h 22"/>
                  <a:gd name="T24" fmla="*/ 20 w 21"/>
                  <a:gd name="T25" fmla="*/ 11 h 22"/>
                  <a:gd name="T26" fmla="*/ 20 w 21"/>
                  <a:gd name="T27" fmla="*/ 14 h 22"/>
                  <a:gd name="T28" fmla="*/ 21 w 21"/>
                  <a:gd name="T29" fmla="*/ 16 h 22"/>
                  <a:gd name="T30" fmla="*/ 21 w 21"/>
                  <a:gd name="T31" fmla="*/ 18 h 22"/>
                  <a:gd name="T32" fmla="*/ 21 w 21"/>
                  <a:gd name="T33" fmla="*/ 21 h 22"/>
                  <a:gd name="T34" fmla="*/ 19 w 21"/>
                  <a:gd name="T35" fmla="*/ 21 h 22"/>
                  <a:gd name="T36" fmla="*/ 19 w 21"/>
                  <a:gd name="T37" fmla="*/ 19 h 22"/>
                  <a:gd name="T38" fmla="*/ 19 w 21"/>
                  <a:gd name="T39" fmla="*/ 17 h 22"/>
                  <a:gd name="T40" fmla="*/ 19 w 21"/>
                  <a:gd name="T41" fmla="*/ 14 h 22"/>
                  <a:gd name="T42" fmla="*/ 18 w 21"/>
                  <a:gd name="T43" fmla="*/ 12 h 22"/>
                  <a:gd name="T44" fmla="*/ 17 w 21"/>
                  <a:gd name="T45" fmla="*/ 10 h 22"/>
                  <a:gd name="T46" fmla="*/ 15 w 21"/>
                  <a:gd name="T47" fmla="*/ 8 h 22"/>
                  <a:gd name="T48" fmla="*/ 13 w 21"/>
                  <a:gd name="T49" fmla="*/ 7 h 22"/>
                  <a:gd name="T50" fmla="*/ 11 w 21"/>
                  <a:gd name="T51" fmla="*/ 5 h 22"/>
                  <a:gd name="T52" fmla="*/ 9 w 21"/>
                  <a:gd name="T53" fmla="*/ 4 h 22"/>
                  <a:gd name="T54" fmla="*/ 7 w 21"/>
                  <a:gd name="T55" fmla="*/ 3 h 22"/>
                  <a:gd name="T56" fmla="*/ 5 w 21"/>
                  <a:gd name="T57" fmla="*/ 4 h 22"/>
                  <a:gd name="T58" fmla="*/ 4 w 21"/>
                  <a:gd name="T59" fmla="*/ 6 h 22"/>
                  <a:gd name="T60" fmla="*/ 3 w 21"/>
                  <a:gd name="T61" fmla="*/ 9 h 22"/>
                  <a:gd name="T62" fmla="*/ 3 w 21"/>
                  <a:gd name="T63" fmla="*/ 11 h 22"/>
                  <a:gd name="T64" fmla="*/ 0 w 21"/>
                  <a:gd name="T6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2">
                    <a:moveTo>
                      <a:pt x="0" y="10"/>
                    </a:moveTo>
                    <a:cubicBezTo>
                      <a:pt x="0" y="10"/>
                      <a:pt x="0" y="10"/>
                      <a:pt x="0" y="9"/>
                    </a:cubicBezTo>
                    <a:cubicBezTo>
                      <a:pt x="0" y="8"/>
                      <a:pt x="0" y="8"/>
                      <a:pt x="0" y="8"/>
                    </a:cubicBezTo>
                    <a:cubicBezTo>
                      <a:pt x="0" y="7"/>
                      <a:pt x="1" y="7"/>
                      <a:pt x="1" y="6"/>
                    </a:cubicBezTo>
                    <a:cubicBezTo>
                      <a:pt x="1" y="6"/>
                      <a:pt x="1" y="5"/>
                      <a:pt x="1" y="5"/>
                    </a:cubicBezTo>
                    <a:cubicBezTo>
                      <a:pt x="1" y="5"/>
                      <a:pt x="1" y="4"/>
                      <a:pt x="1" y="4"/>
                    </a:cubicBezTo>
                    <a:cubicBezTo>
                      <a:pt x="2" y="3"/>
                      <a:pt x="2" y="3"/>
                      <a:pt x="2" y="3"/>
                    </a:cubicBezTo>
                    <a:cubicBezTo>
                      <a:pt x="2" y="2"/>
                      <a:pt x="3" y="2"/>
                      <a:pt x="3" y="2"/>
                    </a:cubicBezTo>
                    <a:cubicBezTo>
                      <a:pt x="3" y="1"/>
                      <a:pt x="3" y="1"/>
                      <a:pt x="4" y="1"/>
                    </a:cubicBezTo>
                    <a:cubicBezTo>
                      <a:pt x="4" y="1"/>
                      <a:pt x="4" y="1"/>
                      <a:pt x="5" y="1"/>
                    </a:cubicBezTo>
                    <a:cubicBezTo>
                      <a:pt x="5" y="0"/>
                      <a:pt x="6" y="0"/>
                      <a:pt x="6" y="0"/>
                    </a:cubicBezTo>
                    <a:cubicBezTo>
                      <a:pt x="6" y="0"/>
                      <a:pt x="7" y="1"/>
                      <a:pt x="7" y="1"/>
                    </a:cubicBezTo>
                    <a:cubicBezTo>
                      <a:pt x="8" y="1"/>
                      <a:pt x="8" y="1"/>
                      <a:pt x="8" y="1"/>
                    </a:cubicBezTo>
                    <a:cubicBezTo>
                      <a:pt x="9" y="1"/>
                      <a:pt x="9" y="1"/>
                      <a:pt x="10" y="2"/>
                    </a:cubicBezTo>
                    <a:cubicBezTo>
                      <a:pt x="10" y="2"/>
                      <a:pt x="10" y="2"/>
                      <a:pt x="11" y="2"/>
                    </a:cubicBezTo>
                    <a:cubicBezTo>
                      <a:pt x="11" y="2"/>
                      <a:pt x="11" y="2"/>
                      <a:pt x="12" y="3"/>
                    </a:cubicBezTo>
                    <a:cubicBezTo>
                      <a:pt x="12" y="3"/>
                      <a:pt x="13" y="3"/>
                      <a:pt x="13" y="3"/>
                    </a:cubicBezTo>
                    <a:cubicBezTo>
                      <a:pt x="13" y="4"/>
                      <a:pt x="14" y="4"/>
                      <a:pt x="14" y="4"/>
                    </a:cubicBezTo>
                    <a:cubicBezTo>
                      <a:pt x="14" y="4"/>
                      <a:pt x="15" y="5"/>
                      <a:pt x="15" y="5"/>
                    </a:cubicBezTo>
                    <a:cubicBezTo>
                      <a:pt x="15" y="5"/>
                      <a:pt x="15" y="5"/>
                      <a:pt x="16" y="6"/>
                    </a:cubicBezTo>
                    <a:cubicBezTo>
                      <a:pt x="16" y="6"/>
                      <a:pt x="16" y="6"/>
                      <a:pt x="17" y="6"/>
                    </a:cubicBezTo>
                    <a:cubicBezTo>
                      <a:pt x="17" y="7"/>
                      <a:pt x="17" y="7"/>
                      <a:pt x="17" y="7"/>
                    </a:cubicBezTo>
                    <a:cubicBezTo>
                      <a:pt x="18" y="8"/>
                      <a:pt x="18" y="8"/>
                      <a:pt x="18" y="8"/>
                    </a:cubicBezTo>
                    <a:cubicBezTo>
                      <a:pt x="19" y="9"/>
                      <a:pt x="19" y="9"/>
                      <a:pt x="19" y="9"/>
                    </a:cubicBezTo>
                    <a:cubicBezTo>
                      <a:pt x="19" y="10"/>
                      <a:pt x="19" y="10"/>
                      <a:pt x="20" y="10"/>
                    </a:cubicBezTo>
                    <a:cubicBezTo>
                      <a:pt x="20" y="11"/>
                      <a:pt x="20" y="11"/>
                      <a:pt x="20" y="11"/>
                    </a:cubicBezTo>
                    <a:cubicBezTo>
                      <a:pt x="20" y="12"/>
                      <a:pt x="20" y="12"/>
                      <a:pt x="20" y="12"/>
                    </a:cubicBezTo>
                    <a:cubicBezTo>
                      <a:pt x="20" y="13"/>
                      <a:pt x="20" y="13"/>
                      <a:pt x="20" y="14"/>
                    </a:cubicBezTo>
                    <a:cubicBezTo>
                      <a:pt x="21" y="14"/>
                      <a:pt x="21" y="14"/>
                      <a:pt x="21" y="15"/>
                    </a:cubicBezTo>
                    <a:cubicBezTo>
                      <a:pt x="21" y="15"/>
                      <a:pt x="21" y="16"/>
                      <a:pt x="21" y="16"/>
                    </a:cubicBezTo>
                    <a:cubicBezTo>
                      <a:pt x="21" y="16"/>
                      <a:pt x="21" y="17"/>
                      <a:pt x="21" y="17"/>
                    </a:cubicBezTo>
                    <a:cubicBezTo>
                      <a:pt x="21" y="18"/>
                      <a:pt x="21" y="18"/>
                      <a:pt x="21" y="18"/>
                    </a:cubicBezTo>
                    <a:cubicBezTo>
                      <a:pt x="21" y="19"/>
                      <a:pt x="21" y="19"/>
                      <a:pt x="21" y="20"/>
                    </a:cubicBezTo>
                    <a:cubicBezTo>
                      <a:pt x="21" y="20"/>
                      <a:pt x="21" y="20"/>
                      <a:pt x="21" y="21"/>
                    </a:cubicBezTo>
                    <a:cubicBezTo>
                      <a:pt x="21" y="21"/>
                      <a:pt x="21" y="22"/>
                      <a:pt x="21" y="22"/>
                    </a:cubicBezTo>
                    <a:cubicBezTo>
                      <a:pt x="20" y="21"/>
                      <a:pt x="20" y="21"/>
                      <a:pt x="19" y="21"/>
                    </a:cubicBezTo>
                    <a:cubicBezTo>
                      <a:pt x="19" y="21"/>
                      <a:pt x="19" y="21"/>
                      <a:pt x="18" y="21"/>
                    </a:cubicBezTo>
                    <a:cubicBezTo>
                      <a:pt x="18" y="20"/>
                      <a:pt x="19" y="20"/>
                      <a:pt x="19" y="19"/>
                    </a:cubicBezTo>
                    <a:cubicBezTo>
                      <a:pt x="19" y="19"/>
                      <a:pt x="19" y="19"/>
                      <a:pt x="19" y="18"/>
                    </a:cubicBezTo>
                    <a:cubicBezTo>
                      <a:pt x="19" y="18"/>
                      <a:pt x="19" y="17"/>
                      <a:pt x="19" y="17"/>
                    </a:cubicBezTo>
                    <a:cubicBezTo>
                      <a:pt x="19" y="16"/>
                      <a:pt x="19" y="16"/>
                      <a:pt x="19" y="16"/>
                    </a:cubicBezTo>
                    <a:cubicBezTo>
                      <a:pt x="19" y="15"/>
                      <a:pt x="19" y="15"/>
                      <a:pt x="19" y="14"/>
                    </a:cubicBezTo>
                    <a:cubicBezTo>
                      <a:pt x="18" y="14"/>
                      <a:pt x="18" y="14"/>
                      <a:pt x="18" y="13"/>
                    </a:cubicBezTo>
                    <a:cubicBezTo>
                      <a:pt x="18" y="13"/>
                      <a:pt x="18" y="12"/>
                      <a:pt x="18" y="12"/>
                    </a:cubicBezTo>
                    <a:cubicBezTo>
                      <a:pt x="18" y="12"/>
                      <a:pt x="18" y="11"/>
                      <a:pt x="18" y="11"/>
                    </a:cubicBezTo>
                    <a:cubicBezTo>
                      <a:pt x="17" y="10"/>
                      <a:pt x="17" y="10"/>
                      <a:pt x="17" y="10"/>
                    </a:cubicBezTo>
                    <a:cubicBezTo>
                      <a:pt x="17" y="9"/>
                      <a:pt x="17" y="9"/>
                      <a:pt x="16" y="9"/>
                    </a:cubicBezTo>
                    <a:cubicBezTo>
                      <a:pt x="16" y="8"/>
                      <a:pt x="16" y="8"/>
                      <a:pt x="15" y="8"/>
                    </a:cubicBezTo>
                    <a:cubicBezTo>
                      <a:pt x="15" y="8"/>
                      <a:pt x="15" y="8"/>
                      <a:pt x="14" y="7"/>
                    </a:cubicBezTo>
                    <a:cubicBezTo>
                      <a:pt x="14" y="7"/>
                      <a:pt x="14" y="7"/>
                      <a:pt x="13" y="7"/>
                    </a:cubicBezTo>
                    <a:cubicBezTo>
                      <a:pt x="13" y="6"/>
                      <a:pt x="13" y="6"/>
                      <a:pt x="12" y="6"/>
                    </a:cubicBezTo>
                    <a:cubicBezTo>
                      <a:pt x="12" y="6"/>
                      <a:pt x="11" y="6"/>
                      <a:pt x="11" y="5"/>
                    </a:cubicBezTo>
                    <a:cubicBezTo>
                      <a:pt x="11" y="5"/>
                      <a:pt x="10" y="5"/>
                      <a:pt x="10" y="5"/>
                    </a:cubicBezTo>
                    <a:cubicBezTo>
                      <a:pt x="10" y="5"/>
                      <a:pt x="9" y="4"/>
                      <a:pt x="9" y="4"/>
                    </a:cubicBezTo>
                    <a:cubicBezTo>
                      <a:pt x="9" y="4"/>
                      <a:pt x="8" y="4"/>
                      <a:pt x="8" y="4"/>
                    </a:cubicBezTo>
                    <a:cubicBezTo>
                      <a:pt x="8" y="3"/>
                      <a:pt x="7" y="3"/>
                      <a:pt x="7" y="3"/>
                    </a:cubicBezTo>
                    <a:cubicBezTo>
                      <a:pt x="6" y="3"/>
                      <a:pt x="6" y="3"/>
                      <a:pt x="6" y="3"/>
                    </a:cubicBezTo>
                    <a:cubicBezTo>
                      <a:pt x="6" y="3"/>
                      <a:pt x="5" y="4"/>
                      <a:pt x="5" y="4"/>
                    </a:cubicBezTo>
                    <a:cubicBezTo>
                      <a:pt x="5" y="5"/>
                      <a:pt x="5" y="5"/>
                      <a:pt x="5" y="5"/>
                    </a:cubicBezTo>
                    <a:cubicBezTo>
                      <a:pt x="4" y="6"/>
                      <a:pt x="4" y="6"/>
                      <a:pt x="4" y="6"/>
                    </a:cubicBezTo>
                    <a:cubicBezTo>
                      <a:pt x="4" y="7"/>
                      <a:pt x="4" y="7"/>
                      <a:pt x="4" y="8"/>
                    </a:cubicBezTo>
                    <a:cubicBezTo>
                      <a:pt x="3" y="8"/>
                      <a:pt x="4" y="8"/>
                      <a:pt x="3" y="9"/>
                    </a:cubicBezTo>
                    <a:cubicBezTo>
                      <a:pt x="3" y="9"/>
                      <a:pt x="3" y="9"/>
                      <a:pt x="3" y="10"/>
                    </a:cubicBezTo>
                    <a:cubicBezTo>
                      <a:pt x="3" y="11"/>
                      <a:pt x="3" y="11"/>
                      <a:pt x="3" y="11"/>
                    </a:cubicBezTo>
                    <a:cubicBezTo>
                      <a:pt x="2" y="12"/>
                      <a:pt x="2" y="11"/>
                      <a:pt x="1" y="11"/>
                    </a:cubicBezTo>
                    <a:cubicBezTo>
                      <a:pt x="1" y="10"/>
                      <a:pt x="1" y="11"/>
                      <a:pt x="0" y="10"/>
                    </a:cubicBezTo>
                    <a:close/>
                  </a:path>
                </a:pathLst>
              </a:cu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9" name="Freeform 444"/>
              <p:cNvSpPr>
                <a:spLocks/>
              </p:cNvSpPr>
              <p:nvPr/>
            </p:nvSpPr>
            <p:spPr bwMode="auto">
              <a:xfrm>
                <a:off x="3271" y="1593"/>
                <a:ext cx="293" cy="187"/>
              </a:xfrm>
              <a:custGeom>
                <a:avLst/>
                <a:gdLst>
                  <a:gd name="T0" fmla="*/ 4 w 207"/>
                  <a:gd name="T1" fmla="*/ 25 h 132"/>
                  <a:gd name="T2" fmla="*/ 8 w 207"/>
                  <a:gd name="T3" fmla="*/ 32 h 132"/>
                  <a:gd name="T4" fmla="*/ 14 w 207"/>
                  <a:gd name="T5" fmla="*/ 36 h 132"/>
                  <a:gd name="T6" fmla="*/ 21 w 207"/>
                  <a:gd name="T7" fmla="*/ 33 h 132"/>
                  <a:gd name="T8" fmla="*/ 29 w 207"/>
                  <a:gd name="T9" fmla="*/ 30 h 132"/>
                  <a:gd name="T10" fmla="*/ 36 w 207"/>
                  <a:gd name="T11" fmla="*/ 28 h 132"/>
                  <a:gd name="T12" fmla="*/ 43 w 207"/>
                  <a:gd name="T13" fmla="*/ 33 h 132"/>
                  <a:gd name="T14" fmla="*/ 50 w 207"/>
                  <a:gd name="T15" fmla="*/ 37 h 132"/>
                  <a:gd name="T16" fmla="*/ 58 w 207"/>
                  <a:gd name="T17" fmla="*/ 41 h 132"/>
                  <a:gd name="T18" fmla="*/ 65 w 207"/>
                  <a:gd name="T19" fmla="*/ 45 h 132"/>
                  <a:gd name="T20" fmla="*/ 72 w 207"/>
                  <a:gd name="T21" fmla="*/ 50 h 132"/>
                  <a:gd name="T22" fmla="*/ 80 w 207"/>
                  <a:gd name="T23" fmla="*/ 54 h 132"/>
                  <a:gd name="T24" fmla="*/ 87 w 207"/>
                  <a:gd name="T25" fmla="*/ 58 h 132"/>
                  <a:gd name="T26" fmla="*/ 94 w 207"/>
                  <a:gd name="T27" fmla="*/ 62 h 132"/>
                  <a:gd name="T28" fmla="*/ 102 w 207"/>
                  <a:gd name="T29" fmla="*/ 66 h 132"/>
                  <a:gd name="T30" fmla="*/ 109 w 207"/>
                  <a:gd name="T31" fmla="*/ 71 h 132"/>
                  <a:gd name="T32" fmla="*/ 116 w 207"/>
                  <a:gd name="T33" fmla="*/ 75 h 132"/>
                  <a:gd name="T34" fmla="*/ 124 w 207"/>
                  <a:gd name="T35" fmla="*/ 79 h 132"/>
                  <a:gd name="T36" fmla="*/ 131 w 207"/>
                  <a:gd name="T37" fmla="*/ 83 h 132"/>
                  <a:gd name="T38" fmla="*/ 137 w 207"/>
                  <a:gd name="T39" fmla="*/ 88 h 132"/>
                  <a:gd name="T40" fmla="*/ 145 w 207"/>
                  <a:gd name="T41" fmla="*/ 92 h 132"/>
                  <a:gd name="T42" fmla="*/ 147 w 207"/>
                  <a:gd name="T43" fmla="*/ 97 h 132"/>
                  <a:gd name="T44" fmla="*/ 143 w 207"/>
                  <a:gd name="T45" fmla="*/ 105 h 132"/>
                  <a:gd name="T46" fmla="*/ 141 w 207"/>
                  <a:gd name="T47" fmla="*/ 113 h 132"/>
                  <a:gd name="T48" fmla="*/ 146 w 207"/>
                  <a:gd name="T49" fmla="*/ 118 h 132"/>
                  <a:gd name="T50" fmla="*/ 154 w 207"/>
                  <a:gd name="T51" fmla="*/ 122 h 132"/>
                  <a:gd name="T52" fmla="*/ 161 w 207"/>
                  <a:gd name="T53" fmla="*/ 127 h 132"/>
                  <a:gd name="T54" fmla="*/ 168 w 207"/>
                  <a:gd name="T55" fmla="*/ 131 h 132"/>
                  <a:gd name="T56" fmla="*/ 174 w 207"/>
                  <a:gd name="T57" fmla="*/ 128 h 132"/>
                  <a:gd name="T58" fmla="*/ 180 w 207"/>
                  <a:gd name="T59" fmla="*/ 121 h 132"/>
                  <a:gd name="T60" fmla="*/ 185 w 207"/>
                  <a:gd name="T61" fmla="*/ 115 h 132"/>
                  <a:gd name="T62" fmla="*/ 190 w 207"/>
                  <a:gd name="T63" fmla="*/ 108 h 132"/>
                  <a:gd name="T64" fmla="*/ 196 w 207"/>
                  <a:gd name="T65" fmla="*/ 101 h 132"/>
                  <a:gd name="T66" fmla="*/ 202 w 207"/>
                  <a:gd name="T67" fmla="*/ 95 h 132"/>
                  <a:gd name="T68" fmla="*/ 207 w 207"/>
                  <a:gd name="T69" fmla="*/ 89 h 132"/>
                  <a:gd name="T70" fmla="*/ 199 w 207"/>
                  <a:gd name="T71" fmla="*/ 85 h 132"/>
                  <a:gd name="T72" fmla="*/ 191 w 207"/>
                  <a:gd name="T73" fmla="*/ 81 h 132"/>
                  <a:gd name="T74" fmla="*/ 184 w 207"/>
                  <a:gd name="T75" fmla="*/ 78 h 132"/>
                  <a:gd name="T76" fmla="*/ 176 w 207"/>
                  <a:gd name="T77" fmla="*/ 74 h 132"/>
                  <a:gd name="T78" fmla="*/ 168 w 207"/>
                  <a:gd name="T79" fmla="*/ 71 h 132"/>
                  <a:gd name="T80" fmla="*/ 161 w 207"/>
                  <a:gd name="T81" fmla="*/ 67 h 132"/>
                  <a:gd name="T82" fmla="*/ 153 w 207"/>
                  <a:gd name="T83" fmla="*/ 63 h 132"/>
                  <a:gd name="T84" fmla="*/ 146 w 207"/>
                  <a:gd name="T85" fmla="*/ 60 h 132"/>
                  <a:gd name="T86" fmla="*/ 138 w 207"/>
                  <a:gd name="T87" fmla="*/ 56 h 132"/>
                  <a:gd name="T88" fmla="*/ 131 w 207"/>
                  <a:gd name="T89" fmla="*/ 52 h 132"/>
                  <a:gd name="T90" fmla="*/ 123 w 207"/>
                  <a:gd name="T91" fmla="*/ 48 h 132"/>
                  <a:gd name="T92" fmla="*/ 115 w 207"/>
                  <a:gd name="T93" fmla="*/ 44 h 132"/>
                  <a:gd name="T94" fmla="*/ 108 w 207"/>
                  <a:gd name="T95" fmla="*/ 41 h 132"/>
                  <a:gd name="T96" fmla="*/ 100 w 207"/>
                  <a:gd name="T97" fmla="*/ 38 h 132"/>
                  <a:gd name="T98" fmla="*/ 92 w 207"/>
                  <a:gd name="T99" fmla="*/ 34 h 132"/>
                  <a:gd name="T100" fmla="*/ 85 w 207"/>
                  <a:gd name="T101" fmla="*/ 30 h 132"/>
                  <a:gd name="T102" fmla="*/ 77 w 207"/>
                  <a:gd name="T103" fmla="*/ 26 h 132"/>
                  <a:gd name="T104" fmla="*/ 70 w 207"/>
                  <a:gd name="T105" fmla="*/ 22 h 132"/>
                  <a:gd name="T106" fmla="*/ 62 w 207"/>
                  <a:gd name="T107" fmla="*/ 19 h 132"/>
                  <a:gd name="T108" fmla="*/ 55 w 207"/>
                  <a:gd name="T109" fmla="*/ 15 h 132"/>
                  <a:gd name="T110" fmla="*/ 47 w 207"/>
                  <a:gd name="T111" fmla="*/ 12 h 132"/>
                  <a:gd name="T112" fmla="*/ 40 w 207"/>
                  <a:gd name="T113" fmla="*/ 8 h 132"/>
                  <a:gd name="T114" fmla="*/ 33 w 207"/>
                  <a:gd name="T115" fmla="*/ 4 h 132"/>
                  <a:gd name="T116" fmla="*/ 25 w 207"/>
                  <a:gd name="T117" fmla="*/ 1 h 132"/>
                  <a:gd name="T118" fmla="*/ 18 w 207"/>
                  <a:gd name="T119" fmla="*/ 4 h 132"/>
                  <a:gd name="T120" fmla="*/ 11 w 207"/>
                  <a:gd name="T121" fmla="*/ 10 h 132"/>
                  <a:gd name="T122" fmla="*/ 5 w 207"/>
                  <a:gd name="T123" fmla="*/ 1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7" h="132">
                    <a:moveTo>
                      <a:pt x="0" y="19"/>
                    </a:moveTo>
                    <a:cubicBezTo>
                      <a:pt x="0" y="19"/>
                      <a:pt x="0" y="20"/>
                      <a:pt x="1" y="20"/>
                    </a:cubicBezTo>
                    <a:cubicBezTo>
                      <a:pt x="1" y="21"/>
                      <a:pt x="1" y="20"/>
                      <a:pt x="2" y="21"/>
                    </a:cubicBezTo>
                    <a:cubicBezTo>
                      <a:pt x="2" y="21"/>
                      <a:pt x="2" y="22"/>
                      <a:pt x="2" y="22"/>
                    </a:cubicBezTo>
                    <a:cubicBezTo>
                      <a:pt x="2" y="23"/>
                      <a:pt x="3" y="22"/>
                      <a:pt x="3" y="23"/>
                    </a:cubicBezTo>
                    <a:cubicBezTo>
                      <a:pt x="3" y="23"/>
                      <a:pt x="4" y="23"/>
                      <a:pt x="4" y="24"/>
                    </a:cubicBezTo>
                    <a:cubicBezTo>
                      <a:pt x="4" y="24"/>
                      <a:pt x="4" y="25"/>
                      <a:pt x="4" y="25"/>
                    </a:cubicBezTo>
                    <a:cubicBezTo>
                      <a:pt x="5" y="26"/>
                      <a:pt x="5" y="25"/>
                      <a:pt x="5" y="26"/>
                    </a:cubicBezTo>
                    <a:cubicBezTo>
                      <a:pt x="5" y="26"/>
                      <a:pt x="5" y="26"/>
                      <a:pt x="6" y="27"/>
                    </a:cubicBezTo>
                    <a:cubicBezTo>
                      <a:pt x="6" y="27"/>
                      <a:pt x="6" y="28"/>
                      <a:pt x="6" y="28"/>
                    </a:cubicBezTo>
                    <a:cubicBezTo>
                      <a:pt x="6" y="29"/>
                      <a:pt x="6" y="29"/>
                      <a:pt x="7" y="29"/>
                    </a:cubicBezTo>
                    <a:cubicBezTo>
                      <a:pt x="7" y="30"/>
                      <a:pt x="7" y="29"/>
                      <a:pt x="8" y="30"/>
                    </a:cubicBezTo>
                    <a:cubicBezTo>
                      <a:pt x="8" y="30"/>
                      <a:pt x="8" y="31"/>
                      <a:pt x="8" y="31"/>
                    </a:cubicBezTo>
                    <a:cubicBezTo>
                      <a:pt x="8" y="32"/>
                      <a:pt x="8" y="32"/>
                      <a:pt x="8" y="32"/>
                    </a:cubicBezTo>
                    <a:cubicBezTo>
                      <a:pt x="9" y="33"/>
                      <a:pt x="9" y="33"/>
                      <a:pt x="9" y="33"/>
                    </a:cubicBezTo>
                    <a:cubicBezTo>
                      <a:pt x="9" y="34"/>
                      <a:pt x="10" y="34"/>
                      <a:pt x="10" y="34"/>
                    </a:cubicBezTo>
                    <a:cubicBezTo>
                      <a:pt x="10" y="35"/>
                      <a:pt x="9" y="35"/>
                      <a:pt x="10" y="36"/>
                    </a:cubicBezTo>
                    <a:cubicBezTo>
                      <a:pt x="10" y="36"/>
                      <a:pt x="11" y="35"/>
                      <a:pt x="11" y="36"/>
                    </a:cubicBezTo>
                    <a:cubicBezTo>
                      <a:pt x="12" y="36"/>
                      <a:pt x="11" y="37"/>
                      <a:pt x="11" y="37"/>
                    </a:cubicBezTo>
                    <a:cubicBezTo>
                      <a:pt x="12" y="37"/>
                      <a:pt x="12" y="37"/>
                      <a:pt x="12" y="37"/>
                    </a:cubicBezTo>
                    <a:cubicBezTo>
                      <a:pt x="13" y="36"/>
                      <a:pt x="13" y="36"/>
                      <a:pt x="14" y="36"/>
                    </a:cubicBezTo>
                    <a:cubicBezTo>
                      <a:pt x="14" y="36"/>
                      <a:pt x="14" y="36"/>
                      <a:pt x="15" y="35"/>
                    </a:cubicBezTo>
                    <a:cubicBezTo>
                      <a:pt x="15" y="35"/>
                      <a:pt x="15" y="35"/>
                      <a:pt x="16" y="35"/>
                    </a:cubicBezTo>
                    <a:cubicBezTo>
                      <a:pt x="16" y="34"/>
                      <a:pt x="16" y="35"/>
                      <a:pt x="17" y="35"/>
                    </a:cubicBezTo>
                    <a:cubicBezTo>
                      <a:pt x="17" y="34"/>
                      <a:pt x="17" y="34"/>
                      <a:pt x="18" y="34"/>
                    </a:cubicBezTo>
                    <a:cubicBezTo>
                      <a:pt x="18" y="34"/>
                      <a:pt x="19" y="34"/>
                      <a:pt x="19" y="34"/>
                    </a:cubicBezTo>
                    <a:cubicBezTo>
                      <a:pt x="20" y="34"/>
                      <a:pt x="20" y="34"/>
                      <a:pt x="20" y="34"/>
                    </a:cubicBezTo>
                    <a:cubicBezTo>
                      <a:pt x="21" y="33"/>
                      <a:pt x="21" y="33"/>
                      <a:pt x="21" y="33"/>
                    </a:cubicBezTo>
                    <a:cubicBezTo>
                      <a:pt x="22" y="33"/>
                      <a:pt x="22" y="33"/>
                      <a:pt x="22" y="33"/>
                    </a:cubicBezTo>
                    <a:cubicBezTo>
                      <a:pt x="23" y="32"/>
                      <a:pt x="23" y="32"/>
                      <a:pt x="23" y="31"/>
                    </a:cubicBezTo>
                    <a:cubicBezTo>
                      <a:pt x="24" y="31"/>
                      <a:pt x="24" y="31"/>
                      <a:pt x="24" y="31"/>
                    </a:cubicBezTo>
                    <a:cubicBezTo>
                      <a:pt x="25" y="31"/>
                      <a:pt x="25" y="32"/>
                      <a:pt x="26" y="31"/>
                    </a:cubicBezTo>
                    <a:cubicBezTo>
                      <a:pt x="26" y="31"/>
                      <a:pt x="26" y="31"/>
                      <a:pt x="27" y="30"/>
                    </a:cubicBezTo>
                    <a:cubicBezTo>
                      <a:pt x="27" y="30"/>
                      <a:pt x="27" y="30"/>
                      <a:pt x="27" y="29"/>
                    </a:cubicBezTo>
                    <a:cubicBezTo>
                      <a:pt x="28" y="29"/>
                      <a:pt x="28" y="30"/>
                      <a:pt x="29" y="30"/>
                    </a:cubicBezTo>
                    <a:cubicBezTo>
                      <a:pt x="29" y="30"/>
                      <a:pt x="29" y="29"/>
                      <a:pt x="30" y="29"/>
                    </a:cubicBezTo>
                    <a:cubicBezTo>
                      <a:pt x="30" y="28"/>
                      <a:pt x="31" y="29"/>
                      <a:pt x="31" y="29"/>
                    </a:cubicBezTo>
                    <a:cubicBezTo>
                      <a:pt x="32" y="28"/>
                      <a:pt x="31" y="28"/>
                      <a:pt x="32" y="28"/>
                    </a:cubicBezTo>
                    <a:cubicBezTo>
                      <a:pt x="32" y="28"/>
                      <a:pt x="33" y="28"/>
                      <a:pt x="33" y="28"/>
                    </a:cubicBezTo>
                    <a:cubicBezTo>
                      <a:pt x="33" y="28"/>
                      <a:pt x="33" y="27"/>
                      <a:pt x="34" y="27"/>
                    </a:cubicBezTo>
                    <a:cubicBezTo>
                      <a:pt x="34" y="27"/>
                      <a:pt x="34" y="27"/>
                      <a:pt x="35" y="28"/>
                    </a:cubicBezTo>
                    <a:cubicBezTo>
                      <a:pt x="35" y="28"/>
                      <a:pt x="36" y="28"/>
                      <a:pt x="36" y="28"/>
                    </a:cubicBezTo>
                    <a:cubicBezTo>
                      <a:pt x="37" y="29"/>
                      <a:pt x="37" y="28"/>
                      <a:pt x="37" y="29"/>
                    </a:cubicBezTo>
                    <a:cubicBezTo>
                      <a:pt x="38" y="29"/>
                      <a:pt x="37" y="29"/>
                      <a:pt x="38" y="30"/>
                    </a:cubicBezTo>
                    <a:cubicBezTo>
                      <a:pt x="39" y="30"/>
                      <a:pt x="39" y="30"/>
                      <a:pt x="39" y="30"/>
                    </a:cubicBezTo>
                    <a:cubicBezTo>
                      <a:pt x="40" y="31"/>
                      <a:pt x="40" y="30"/>
                      <a:pt x="40" y="30"/>
                    </a:cubicBezTo>
                    <a:cubicBezTo>
                      <a:pt x="41" y="31"/>
                      <a:pt x="41" y="31"/>
                      <a:pt x="41" y="31"/>
                    </a:cubicBezTo>
                    <a:cubicBezTo>
                      <a:pt x="42" y="32"/>
                      <a:pt x="42" y="32"/>
                      <a:pt x="42" y="32"/>
                    </a:cubicBezTo>
                    <a:cubicBezTo>
                      <a:pt x="43" y="33"/>
                      <a:pt x="43" y="33"/>
                      <a:pt x="43" y="33"/>
                    </a:cubicBezTo>
                    <a:cubicBezTo>
                      <a:pt x="44" y="33"/>
                      <a:pt x="44" y="33"/>
                      <a:pt x="44" y="34"/>
                    </a:cubicBezTo>
                    <a:cubicBezTo>
                      <a:pt x="45" y="34"/>
                      <a:pt x="45" y="33"/>
                      <a:pt x="45" y="34"/>
                    </a:cubicBezTo>
                    <a:cubicBezTo>
                      <a:pt x="46" y="34"/>
                      <a:pt x="46" y="34"/>
                      <a:pt x="47" y="34"/>
                    </a:cubicBezTo>
                    <a:cubicBezTo>
                      <a:pt x="47" y="34"/>
                      <a:pt x="47" y="35"/>
                      <a:pt x="47" y="35"/>
                    </a:cubicBezTo>
                    <a:cubicBezTo>
                      <a:pt x="48" y="36"/>
                      <a:pt x="48" y="35"/>
                      <a:pt x="49" y="35"/>
                    </a:cubicBezTo>
                    <a:cubicBezTo>
                      <a:pt x="49" y="36"/>
                      <a:pt x="49" y="36"/>
                      <a:pt x="49" y="37"/>
                    </a:cubicBezTo>
                    <a:cubicBezTo>
                      <a:pt x="50" y="37"/>
                      <a:pt x="50" y="37"/>
                      <a:pt x="50" y="37"/>
                    </a:cubicBezTo>
                    <a:cubicBezTo>
                      <a:pt x="51" y="37"/>
                      <a:pt x="51" y="37"/>
                      <a:pt x="52" y="37"/>
                    </a:cubicBezTo>
                    <a:cubicBezTo>
                      <a:pt x="52" y="38"/>
                      <a:pt x="52" y="38"/>
                      <a:pt x="53" y="38"/>
                    </a:cubicBezTo>
                    <a:cubicBezTo>
                      <a:pt x="53" y="38"/>
                      <a:pt x="53" y="39"/>
                      <a:pt x="53" y="39"/>
                    </a:cubicBezTo>
                    <a:cubicBezTo>
                      <a:pt x="54" y="40"/>
                      <a:pt x="54" y="39"/>
                      <a:pt x="55" y="39"/>
                    </a:cubicBezTo>
                    <a:cubicBezTo>
                      <a:pt x="55" y="39"/>
                      <a:pt x="55" y="40"/>
                      <a:pt x="56" y="40"/>
                    </a:cubicBezTo>
                    <a:cubicBezTo>
                      <a:pt x="56" y="40"/>
                      <a:pt x="57" y="40"/>
                      <a:pt x="57" y="40"/>
                    </a:cubicBezTo>
                    <a:cubicBezTo>
                      <a:pt x="58" y="40"/>
                      <a:pt x="57" y="41"/>
                      <a:pt x="58" y="41"/>
                    </a:cubicBezTo>
                    <a:cubicBezTo>
                      <a:pt x="58" y="42"/>
                      <a:pt x="58" y="42"/>
                      <a:pt x="59" y="42"/>
                    </a:cubicBezTo>
                    <a:cubicBezTo>
                      <a:pt x="59" y="42"/>
                      <a:pt x="60" y="42"/>
                      <a:pt x="60" y="42"/>
                    </a:cubicBezTo>
                    <a:cubicBezTo>
                      <a:pt x="61" y="42"/>
                      <a:pt x="61" y="42"/>
                      <a:pt x="61" y="43"/>
                    </a:cubicBezTo>
                    <a:cubicBezTo>
                      <a:pt x="62" y="43"/>
                      <a:pt x="62" y="43"/>
                      <a:pt x="62" y="43"/>
                    </a:cubicBezTo>
                    <a:cubicBezTo>
                      <a:pt x="63" y="43"/>
                      <a:pt x="62" y="44"/>
                      <a:pt x="63" y="44"/>
                    </a:cubicBezTo>
                    <a:cubicBezTo>
                      <a:pt x="63" y="45"/>
                      <a:pt x="64" y="44"/>
                      <a:pt x="64" y="44"/>
                    </a:cubicBezTo>
                    <a:cubicBezTo>
                      <a:pt x="65" y="45"/>
                      <a:pt x="65" y="45"/>
                      <a:pt x="65" y="45"/>
                    </a:cubicBezTo>
                    <a:cubicBezTo>
                      <a:pt x="66" y="46"/>
                      <a:pt x="65" y="46"/>
                      <a:pt x="66" y="46"/>
                    </a:cubicBezTo>
                    <a:cubicBezTo>
                      <a:pt x="67" y="47"/>
                      <a:pt x="67" y="46"/>
                      <a:pt x="67" y="46"/>
                    </a:cubicBezTo>
                    <a:cubicBezTo>
                      <a:pt x="68" y="47"/>
                      <a:pt x="68" y="47"/>
                      <a:pt x="68" y="47"/>
                    </a:cubicBezTo>
                    <a:cubicBezTo>
                      <a:pt x="69" y="48"/>
                      <a:pt x="69" y="48"/>
                      <a:pt x="69" y="48"/>
                    </a:cubicBezTo>
                    <a:cubicBezTo>
                      <a:pt x="70" y="48"/>
                      <a:pt x="70" y="48"/>
                      <a:pt x="71" y="48"/>
                    </a:cubicBezTo>
                    <a:cubicBezTo>
                      <a:pt x="71" y="49"/>
                      <a:pt x="71" y="49"/>
                      <a:pt x="71" y="49"/>
                    </a:cubicBezTo>
                    <a:cubicBezTo>
                      <a:pt x="72" y="49"/>
                      <a:pt x="72" y="50"/>
                      <a:pt x="72" y="50"/>
                    </a:cubicBezTo>
                    <a:cubicBezTo>
                      <a:pt x="73" y="50"/>
                      <a:pt x="73" y="50"/>
                      <a:pt x="73" y="51"/>
                    </a:cubicBezTo>
                    <a:cubicBezTo>
                      <a:pt x="74" y="51"/>
                      <a:pt x="74" y="51"/>
                      <a:pt x="74" y="51"/>
                    </a:cubicBezTo>
                    <a:cubicBezTo>
                      <a:pt x="75" y="52"/>
                      <a:pt x="75" y="51"/>
                      <a:pt x="76" y="52"/>
                    </a:cubicBezTo>
                    <a:cubicBezTo>
                      <a:pt x="76" y="52"/>
                      <a:pt x="76" y="52"/>
                      <a:pt x="77" y="52"/>
                    </a:cubicBezTo>
                    <a:cubicBezTo>
                      <a:pt x="77" y="52"/>
                      <a:pt x="77" y="52"/>
                      <a:pt x="78" y="53"/>
                    </a:cubicBezTo>
                    <a:cubicBezTo>
                      <a:pt x="78" y="53"/>
                      <a:pt x="78" y="53"/>
                      <a:pt x="79" y="53"/>
                    </a:cubicBezTo>
                    <a:cubicBezTo>
                      <a:pt x="79" y="54"/>
                      <a:pt x="79" y="54"/>
                      <a:pt x="80" y="54"/>
                    </a:cubicBezTo>
                    <a:cubicBezTo>
                      <a:pt x="80" y="54"/>
                      <a:pt x="80" y="54"/>
                      <a:pt x="81" y="55"/>
                    </a:cubicBezTo>
                    <a:cubicBezTo>
                      <a:pt x="81" y="55"/>
                      <a:pt x="81" y="55"/>
                      <a:pt x="82" y="56"/>
                    </a:cubicBezTo>
                    <a:cubicBezTo>
                      <a:pt x="82" y="56"/>
                      <a:pt x="83" y="55"/>
                      <a:pt x="83" y="55"/>
                    </a:cubicBezTo>
                    <a:cubicBezTo>
                      <a:pt x="84" y="56"/>
                      <a:pt x="83" y="56"/>
                      <a:pt x="84" y="57"/>
                    </a:cubicBezTo>
                    <a:cubicBezTo>
                      <a:pt x="84" y="57"/>
                      <a:pt x="84" y="57"/>
                      <a:pt x="85" y="57"/>
                    </a:cubicBezTo>
                    <a:cubicBezTo>
                      <a:pt x="85" y="58"/>
                      <a:pt x="85" y="57"/>
                      <a:pt x="86" y="58"/>
                    </a:cubicBezTo>
                    <a:cubicBezTo>
                      <a:pt x="86" y="58"/>
                      <a:pt x="87" y="58"/>
                      <a:pt x="87" y="58"/>
                    </a:cubicBezTo>
                    <a:cubicBezTo>
                      <a:pt x="88" y="58"/>
                      <a:pt x="88" y="58"/>
                      <a:pt x="88" y="58"/>
                    </a:cubicBezTo>
                    <a:cubicBezTo>
                      <a:pt x="89" y="59"/>
                      <a:pt x="89" y="59"/>
                      <a:pt x="89" y="59"/>
                    </a:cubicBezTo>
                    <a:cubicBezTo>
                      <a:pt x="90" y="60"/>
                      <a:pt x="90" y="60"/>
                      <a:pt x="90" y="60"/>
                    </a:cubicBezTo>
                    <a:cubicBezTo>
                      <a:pt x="91" y="60"/>
                      <a:pt x="91" y="60"/>
                      <a:pt x="91" y="61"/>
                    </a:cubicBezTo>
                    <a:cubicBezTo>
                      <a:pt x="92" y="61"/>
                      <a:pt x="92" y="61"/>
                      <a:pt x="92" y="61"/>
                    </a:cubicBezTo>
                    <a:cubicBezTo>
                      <a:pt x="93" y="61"/>
                      <a:pt x="93" y="62"/>
                      <a:pt x="93" y="62"/>
                    </a:cubicBezTo>
                    <a:cubicBezTo>
                      <a:pt x="94" y="62"/>
                      <a:pt x="94" y="62"/>
                      <a:pt x="94" y="62"/>
                    </a:cubicBezTo>
                    <a:cubicBezTo>
                      <a:pt x="95" y="63"/>
                      <a:pt x="95" y="62"/>
                      <a:pt x="96" y="63"/>
                    </a:cubicBezTo>
                    <a:cubicBezTo>
                      <a:pt x="96" y="63"/>
                      <a:pt x="96" y="64"/>
                      <a:pt x="96" y="64"/>
                    </a:cubicBezTo>
                    <a:cubicBezTo>
                      <a:pt x="97" y="64"/>
                      <a:pt x="97" y="64"/>
                      <a:pt x="98" y="64"/>
                    </a:cubicBezTo>
                    <a:cubicBezTo>
                      <a:pt x="98" y="64"/>
                      <a:pt x="98" y="64"/>
                      <a:pt x="99" y="65"/>
                    </a:cubicBezTo>
                    <a:cubicBezTo>
                      <a:pt x="99" y="65"/>
                      <a:pt x="99" y="66"/>
                      <a:pt x="99" y="66"/>
                    </a:cubicBezTo>
                    <a:cubicBezTo>
                      <a:pt x="100" y="66"/>
                      <a:pt x="100" y="66"/>
                      <a:pt x="100" y="67"/>
                    </a:cubicBezTo>
                    <a:cubicBezTo>
                      <a:pt x="101" y="67"/>
                      <a:pt x="101" y="66"/>
                      <a:pt x="102" y="66"/>
                    </a:cubicBezTo>
                    <a:cubicBezTo>
                      <a:pt x="102" y="67"/>
                      <a:pt x="102" y="67"/>
                      <a:pt x="102" y="68"/>
                    </a:cubicBezTo>
                    <a:cubicBezTo>
                      <a:pt x="103" y="68"/>
                      <a:pt x="103" y="68"/>
                      <a:pt x="104" y="68"/>
                    </a:cubicBezTo>
                    <a:cubicBezTo>
                      <a:pt x="104" y="68"/>
                      <a:pt x="105" y="68"/>
                      <a:pt x="105" y="68"/>
                    </a:cubicBezTo>
                    <a:cubicBezTo>
                      <a:pt x="106" y="68"/>
                      <a:pt x="105" y="69"/>
                      <a:pt x="106" y="69"/>
                    </a:cubicBezTo>
                    <a:cubicBezTo>
                      <a:pt x="106" y="70"/>
                      <a:pt x="106" y="70"/>
                      <a:pt x="107" y="70"/>
                    </a:cubicBezTo>
                    <a:cubicBezTo>
                      <a:pt x="107" y="70"/>
                      <a:pt x="107" y="70"/>
                      <a:pt x="108" y="70"/>
                    </a:cubicBezTo>
                    <a:cubicBezTo>
                      <a:pt x="108" y="70"/>
                      <a:pt x="108" y="71"/>
                      <a:pt x="109" y="71"/>
                    </a:cubicBezTo>
                    <a:cubicBezTo>
                      <a:pt x="109" y="71"/>
                      <a:pt x="109" y="71"/>
                      <a:pt x="110" y="72"/>
                    </a:cubicBezTo>
                    <a:cubicBezTo>
                      <a:pt x="110" y="72"/>
                      <a:pt x="111" y="72"/>
                      <a:pt x="111" y="72"/>
                    </a:cubicBezTo>
                    <a:cubicBezTo>
                      <a:pt x="112" y="72"/>
                      <a:pt x="112" y="72"/>
                      <a:pt x="112" y="72"/>
                    </a:cubicBezTo>
                    <a:cubicBezTo>
                      <a:pt x="113" y="72"/>
                      <a:pt x="113" y="73"/>
                      <a:pt x="113" y="73"/>
                    </a:cubicBezTo>
                    <a:cubicBezTo>
                      <a:pt x="114" y="74"/>
                      <a:pt x="113" y="74"/>
                      <a:pt x="114" y="74"/>
                    </a:cubicBezTo>
                    <a:cubicBezTo>
                      <a:pt x="115" y="74"/>
                      <a:pt x="115" y="74"/>
                      <a:pt x="115" y="74"/>
                    </a:cubicBezTo>
                    <a:cubicBezTo>
                      <a:pt x="116" y="75"/>
                      <a:pt x="116" y="75"/>
                      <a:pt x="116" y="75"/>
                    </a:cubicBezTo>
                    <a:cubicBezTo>
                      <a:pt x="117" y="75"/>
                      <a:pt x="117" y="76"/>
                      <a:pt x="117" y="76"/>
                    </a:cubicBezTo>
                    <a:cubicBezTo>
                      <a:pt x="118" y="76"/>
                      <a:pt x="118" y="76"/>
                      <a:pt x="118" y="76"/>
                    </a:cubicBezTo>
                    <a:cubicBezTo>
                      <a:pt x="119" y="76"/>
                      <a:pt x="119" y="77"/>
                      <a:pt x="119" y="77"/>
                    </a:cubicBezTo>
                    <a:cubicBezTo>
                      <a:pt x="120" y="77"/>
                      <a:pt x="120" y="77"/>
                      <a:pt x="120" y="77"/>
                    </a:cubicBezTo>
                    <a:cubicBezTo>
                      <a:pt x="121" y="78"/>
                      <a:pt x="121" y="77"/>
                      <a:pt x="122" y="78"/>
                    </a:cubicBezTo>
                    <a:cubicBezTo>
                      <a:pt x="122" y="78"/>
                      <a:pt x="122" y="79"/>
                      <a:pt x="122" y="79"/>
                    </a:cubicBezTo>
                    <a:cubicBezTo>
                      <a:pt x="123" y="79"/>
                      <a:pt x="123" y="79"/>
                      <a:pt x="124" y="79"/>
                    </a:cubicBezTo>
                    <a:cubicBezTo>
                      <a:pt x="124" y="80"/>
                      <a:pt x="124" y="79"/>
                      <a:pt x="125" y="80"/>
                    </a:cubicBezTo>
                    <a:cubicBezTo>
                      <a:pt x="125" y="80"/>
                      <a:pt x="125" y="80"/>
                      <a:pt x="126" y="80"/>
                    </a:cubicBezTo>
                    <a:cubicBezTo>
                      <a:pt x="126" y="81"/>
                      <a:pt x="126" y="81"/>
                      <a:pt x="127" y="81"/>
                    </a:cubicBezTo>
                    <a:cubicBezTo>
                      <a:pt x="127" y="81"/>
                      <a:pt x="127" y="81"/>
                      <a:pt x="128" y="82"/>
                    </a:cubicBezTo>
                    <a:cubicBezTo>
                      <a:pt x="128" y="82"/>
                      <a:pt x="128" y="82"/>
                      <a:pt x="129" y="82"/>
                    </a:cubicBezTo>
                    <a:cubicBezTo>
                      <a:pt x="129" y="82"/>
                      <a:pt x="129" y="83"/>
                      <a:pt x="130" y="83"/>
                    </a:cubicBezTo>
                    <a:cubicBezTo>
                      <a:pt x="130" y="83"/>
                      <a:pt x="130" y="83"/>
                      <a:pt x="131" y="83"/>
                    </a:cubicBezTo>
                    <a:cubicBezTo>
                      <a:pt x="131" y="84"/>
                      <a:pt x="131" y="83"/>
                      <a:pt x="132" y="84"/>
                    </a:cubicBezTo>
                    <a:cubicBezTo>
                      <a:pt x="132" y="84"/>
                      <a:pt x="132" y="84"/>
                      <a:pt x="133" y="84"/>
                    </a:cubicBezTo>
                    <a:cubicBezTo>
                      <a:pt x="133" y="85"/>
                      <a:pt x="133" y="85"/>
                      <a:pt x="133" y="86"/>
                    </a:cubicBezTo>
                    <a:cubicBezTo>
                      <a:pt x="134" y="86"/>
                      <a:pt x="134" y="86"/>
                      <a:pt x="134" y="86"/>
                    </a:cubicBezTo>
                    <a:cubicBezTo>
                      <a:pt x="135" y="87"/>
                      <a:pt x="135" y="86"/>
                      <a:pt x="136" y="86"/>
                    </a:cubicBezTo>
                    <a:cubicBezTo>
                      <a:pt x="136" y="87"/>
                      <a:pt x="136" y="87"/>
                      <a:pt x="137" y="87"/>
                    </a:cubicBezTo>
                    <a:cubicBezTo>
                      <a:pt x="137" y="87"/>
                      <a:pt x="137" y="88"/>
                      <a:pt x="137" y="88"/>
                    </a:cubicBezTo>
                    <a:cubicBezTo>
                      <a:pt x="138" y="88"/>
                      <a:pt x="138" y="88"/>
                      <a:pt x="139" y="88"/>
                    </a:cubicBezTo>
                    <a:cubicBezTo>
                      <a:pt x="139" y="88"/>
                      <a:pt x="139" y="89"/>
                      <a:pt x="140" y="89"/>
                    </a:cubicBezTo>
                    <a:cubicBezTo>
                      <a:pt x="140" y="90"/>
                      <a:pt x="140" y="89"/>
                      <a:pt x="141" y="89"/>
                    </a:cubicBezTo>
                    <a:cubicBezTo>
                      <a:pt x="141" y="90"/>
                      <a:pt x="142" y="89"/>
                      <a:pt x="142" y="90"/>
                    </a:cubicBezTo>
                    <a:cubicBezTo>
                      <a:pt x="143" y="90"/>
                      <a:pt x="142" y="90"/>
                      <a:pt x="143" y="91"/>
                    </a:cubicBezTo>
                    <a:cubicBezTo>
                      <a:pt x="143" y="91"/>
                      <a:pt x="143" y="91"/>
                      <a:pt x="144" y="91"/>
                    </a:cubicBezTo>
                    <a:cubicBezTo>
                      <a:pt x="144" y="92"/>
                      <a:pt x="144" y="92"/>
                      <a:pt x="145" y="92"/>
                    </a:cubicBezTo>
                    <a:cubicBezTo>
                      <a:pt x="145" y="92"/>
                      <a:pt x="146" y="92"/>
                      <a:pt x="146" y="92"/>
                    </a:cubicBezTo>
                    <a:cubicBezTo>
                      <a:pt x="147" y="92"/>
                      <a:pt x="146" y="93"/>
                      <a:pt x="147" y="93"/>
                    </a:cubicBezTo>
                    <a:cubicBezTo>
                      <a:pt x="147" y="93"/>
                      <a:pt x="148" y="93"/>
                      <a:pt x="148" y="93"/>
                    </a:cubicBezTo>
                    <a:cubicBezTo>
                      <a:pt x="148" y="93"/>
                      <a:pt x="149" y="93"/>
                      <a:pt x="149" y="94"/>
                    </a:cubicBezTo>
                    <a:cubicBezTo>
                      <a:pt x="149" y="94"/>
                      <a:pt x="149" y="95"/>
                      <a:pt x="148" y="95"/>
                    </a:cubicBezTo>
                    <a:cubicBezTo>
                      <a:pt x="148" y="96"/>
                      <a:pt x="147" y="95"/>
                      <a:pt x="147" y="96"/>
                    </a:cubicBezTo>
                    <a:cubicBezTo>
                      <a:pt x="147" y="97"/>
                      <a:pt x="147" y="97"/>
                      <a:pt x="147" y="97"/>
                    </a:cubicBezTo>
                    <a:cubicBezTo>
                      <a:pt x="147" y="98"/>
                      <a:pt x="147" y="98"/>
                      <a:pt x="146" y="98"/>
                    </a:cubicBezTo>
                    <a:cubicBezTo>
                      <a:pt x="146" y="99"/>
                      <a:pt x="146" y="99"/>
                      <a:pt x="146" y="99"/>
                    </a:cubicBezTo>
                    <a:cubicBezTo>
                      <a:pt x="146" y="100"/>
                      <a:pt x="147" y="100"/>
                      <a:pt x="146" y="101"/>
                    </a:cubicBezTo>
                    <a:cubicBezTo>
                      <a:pt x="146" y="101"/>
                      <a:pt x="145" y="101"/>
                      <a:pt x="145" y="102"/>
                    </a:cubicBezTo>
                    <a:cubicBezTo>
                      <a:pt x="145" y="102"/>
                      <a:pt x="145" y="102"/>
                      <a:pt x="145" y="103"/>
                    </a:cubicBezTo>
                    <a:cubicBezTo>
                      <a:pt x="144" y="103"/>
                      <a:pt x="145" y="104"/>
                      <a:pt x="145" y="104"/>
                    </a:cubicBezTo>
                    <a:cubicBezTo>
                      <a:pt x="144" y="105"/>
                      <a:pt x="144" y="104"/>
                      <a:pt x="143" y="105"/>
                    </a:cubicBezTo>
                    <a:cubicBezTo>
                      <a:pt x="143" y="105"/>
                      <a:pt x="144" y="106"/>
                      <a:pt x="144" y="106"/>
                    </a:cubicBezTo>
                    <a:cubicBezTo>
                      <a:pt x="144" y="107"/>
                      <a:pt x="143" y="107"/>
                      <a:pt x="143" y="107"/>
                    </a:cubicBezTo>
                    <a:cubicBezTo>
                      <a:pt x="143" y="108"/>
                      <a:pt x="143" y="108"/>
                      <a:pt x="142" y="108"/>
                    </a:cubicBezTo>
                    <a:cubicBezTo>
                      <a:pt x="142" y="109"/>
                      <a:pt x="142" y="109"/>
                      <a:pt x="142" y="110"/>
                    </a:cubicBezTo>
                    <a:cubicBezTo>
                      <a:pt x="142" y="110"/>
                      <a:pt x="142" y="110"/>
                      <a:pt x="142" y="111"/>
                    </a:cubicBezTo>
                    <a:cubicBezTo>
                      <a:pt x="141" y="111"/>
                      <a:pt x="142" y="111"/>
                      <a:pt x="141" y="112"/>
                    </a:cubicBezTo>
                    <a:cubicBezTo>
                      <a:pt x="141" y="112"/>
                      <a:pt x="141" y="112"/>
                      <a:pt x="141" y="113"/>
                    </a:cubicBezTo>
                    <a:cubicBezTo>
                      <a:pt x="141" y="113"/>
                      <a:pt x="140" y="113"/>
                      <a:pt x="140" y="114"/>
                    </a:cubicBezTo>
                    <a:cubicBezTo>
                      <a:pt x="140" y="114"/>
                      <a:pt x="141" y="114"/>
                      <a:pt x="141" y="114"/>
                    </a:cubicBezTo>
                    <a:cubicBezTo>
                      <a:pt x="142" y="115"/>
                      <a:pt x="142" y="115"/>
                      <a:pt x="142" y="115"/>
                    </a:cubicBezTo>
                    <a:cubicBezTo>
                      <a:pt x="143" y="116"/>
                      <a:pt x="143" y="115"/>
                      <a:pt x="143" y="116"/>
                    </a:cubicBezTo>
                    <a:cubicBezTo>
                      <a:pt x="144" y="116"/>
                      <a:pt x="144" y="116"/>
                      <a:pt x="144" y="117"/>
                    </a:cubicBezTo>
                    <a:cubicBezTo>
                      <a:pt x="145" y="117"/>
                      <a:pt x="145" y="116"/>
                      <a:pt x="146" y="117"/>
                    </a:cubicBezTo>
                    <a:cubicBezTo>
                      <a:pt x="146" y="117"/>
                      <a:pt x="146" y="117"/>
                      <a:pt x="146" y="118"/>
                    </a:cubicBezTo>
                    <a:cubicBezTo>
                      <a:pt x="147" y="118"/>
                      <a:pt x="147" y="118"/>
                      <a:pt x="147" y="119"/>
                    </a:cubicBezTo>
                    <a:cubicBezTo>
                      <a:pt x="148" y="119"/>
                      <a:pt x="148" y="119"/>
                      <a:pt x="149" y="119"/>
                    </a:cubicBezTo>
                    <a:cubicBezTo>
                      <a:pt x="149" y="119"/>
                      <a:pt x="149" y="119"/>
                      <a:pt x="150" y="120"/>
                    </a:cubicBezTo>
                    <a:cubicBezTo>
                      <a:pt x="150" y="120"/>
                      <a:pt x="150" y="120"/>
                      <a:pt x="151" y="120"/>
                    </a:cubicBezTo>
                    <a:cubicBezTo>
                      <a:pt x="151" y="120"/>
                      <a:pt x="151" y="121"/>
                      <a:pt x="151" y="121"/>
                    </a:cubicBezTo>
                    <a:cubicBezTo>
                      <a:pt x="152" y="122"/>
                      <a:pt x="152" y="121"/>
                      <a:pt x="153" y="121"/>
                    </a:cubicBezTo>
                    <a:cubicBezTo>
                      <a:pt x="153" y="122"/>
                      <a:pt x="153" y="121"/>
                      <a:pt x="154" y="122"/>
                    </a:cubicBezTo>
                    <a:cubicBezTo>
                      <a:pt x="154" y="122"/>
                      <a:pt x="154" y="123"/>
                      <a:pt x="155" y="123"/>
                    </a:cubicBezTo>
                    <a:cubicBezTo>
                      <a:pt x="155" y="123"/>
                      <a:pt x="155" y="123"/>
                      <a:pt x="156" y="123"/>
                    </a:cubicBezTo>
                    <a:cubicBezTo>
                      <a:pt x="157" y="123"/>
                      <a:pt x="156" y="124"/>
                      <a:pt x="157" y="124"/>
                    </a:cubicBezTo>
                    <a:cubicBezTo>
                      <a:pt x="157" y="124"/>
                      <a:pt x="157" y="125"/>
                      <a:pt x="157" y="125"/>
                    </a:cubicBezTo>
                    <a:cubicBezTo>
                      <a:pt x="158" y="125"/>
                      <a:pt x="158" y="125"/>
                      <a:pt x="159" y="126"/>
                    </a:cubicBezTo>
                    <a:cubicBezTo>
                      <a:pt x="159" y="126"/>
                      <a:pt x="159" y="126"/>
                      <a:pt x="160" y="126"/>
                    </a:cubicBezTo>
                    <a:cubicBezTo>
                      <a:pt x="160" y="126"/>
                      <a:pt x="160" y="126"/>
                      <a:pt x="161" y="127"/>
                    </a:cubicBezTo>
                    <a:cubicBezTo>
                      <a:pt x="161" y="127"/>
                      <a:pt x="161" y="127"/>
                      <a:pt x="162" y="128"/>
                    </a:cubicBezTo>
                    <a:cubicBezTo>
                      <a:pt x="162" y="128"/>
                      <a:pt x="162" y="128"/>
                      <a:pt x="163" y="128"/>
                    </a:cubicBezTo>
                    <a:cubicBezTo>
                      <a:pt x="163" y="128"/>
                      <a:pt x="163" y="128"/>
                      <a:pt x="164" y="129"/>
                    </a:cubicBezTo>
                    <a:cubicBezTo>
                      <a:pt x="164" y="129"/>
                      <a:pt x="164" y="129"/>
                      <a:pt x="165" y="129"/>
                    </a:cubicBezTo>
                    <a:cubicBezTo>
                      <a:pt x="165" y="130"/>
                      <a:pt x="166" y="129"/>
                      <a:pt x="166" y="129"/>
                    </a:cubicBezTo>
                    <a:cubicBezTo>
                      <a:pt x="167" y="130"/>
                      <a:pt x="166" y="131"/>
                      <a:pt x="167" y="131"/>
                    </a:cubicBezTo>
                    <a:cubicBezTo>
                      <a:pt x="167" y="131"/>
                      <a:pt x="167" y="131"/>
                      <a:pt x="168" y="131"/>
                    </a:cubicBezTo>
                    <a:cubicBezTo>
                      <a:pt x="168" y="132"/>
                      <a:pt x="169" y="131"/>
                      <a:pt x="169" y="131"/>
                    </a:cubicBezTo>
                    <a:cubicBezTo>
                      <a:pt x="170" y="132"/>
                      <a:pt x="169" y="132"/>
                      <a:pt x="170" y="132"/>
                    </a:cubicBezTo>
                    <a:cubicBezTo>
                      <a:pt x="170" y="132"/>
                      <a:pt x="170" y="132"/>
                      <a:pt x="171" y="131"/>
                    </a:cubicBezTo>
                    <a:cubicBezTo>
                      <a:pt x="171" y="131"/>
                      <a:pt x="171" y="131"/>
                      <a:pt x="171" y="130"/>
                    </a:cubicBezTo>
                    <a:cubicBezTo>
                      <a:pt x="172" y="130"/>
                      <a:pt x="172" y="130"/>
                      <a:pt x="173" y="130"/>
                    </a:cubicBezTo>
                    <a:cubicBezTo>
                      <a:pt x="173" y="129"/>
                      <a:pt x="172" y="129"/>
                      <a:pt x="173" y="128"/>
                    </a:cubicBezTo>
                    <a:cubicBezTo>
                      <a:pt x="173" y="128"/>
                      <a:pt x="174" y="128"/>
                      <a:pt x="174" y="128"/>
                    </a:cubicBezTo>
                    <a:cubicBezTo>
                      <a:pt x="174" y="127"/>
                      <a:pt x="174" y="127"/>
                      <a:pt x="175" y="127"/>
                    </a:cubicBezTo>
                    <a:cubicBezTo>
                      <a:pt x="175" y="126"/>
                      <a:pt x="175" y="126"/>
                      <a:pt x="176" y="126"/>
                    </a:cubicBezTo>
                    <a:cubicBezTo>
                      <a:pt x="176" y="125"/>
                      <a:pt x="176" y="126"/>
                      <a:pt x="176" y="125"/>
                    </a:cubicBezTo>
                    <a:cubicBezTo>
                      <a:pt x="177" y="125"/>
                      <a:pt x="177" y="124"/>
                      <a:pt x="177" y="124"/>
                    </a:cubicBezTo>
                    <a:cubicBezTo>
                      <a:pt x="177" y="124"/>
                      <a:pt x="178" y="124"/>
                      <a:pt x="178" y="123"/>
                    </a:cubicBezTo>
                    <a:cubicBezTo>
                      <a:pt x="179" y="123"/>
                      <a:pt x="178" y="122"/>
                      <a:pt x="178" y="122"/>
                    </a:cubicBezTo>
                    <a:cubicBezTo>
                      <a:pt x="179" y="122"/>
                      <a:pt x="179" y="122"/>
                      <a:pt x="180" y="121"/>
                    </a:cubicBezTo>
                    <a:cubicBezTo>
                      <a:pt x="180" y="121"/>
                      <a:pt x="179" y="120"/>
                      <a:pt x="180" y="120"/>
                    </a:cubicBezTo>
                    <a:cubicBezTo>
                      <a:pt x="180" y="119"/>
                      <a:pt x="180" y="120"/>
                      <a:pt x="181" y="119"/>
                    </a:cubicBezTo>
                    <a:cubicBezTo>
                      <a:pt x="181" y="119"/>
                      <a:pt x="181" y="119"/>
                      <a:pt x="182" y="118"/>
                    </a:cubicBezTo>
                    <a:cubicBezTo>
                      <a:pt x="182" y="118"/>
                      <a:pt x="183" y="118"/>
                      <a:pt x="183" y="118"/>
                    </a:cubicBezTo>
                    <a:cubicBezTo>
                      <a:pt x="183" y="117"/>
                      <a:pt x="183" y="117"/>
                      <a:pt x="183" y="117"/>
                    </a:cubicBezTo>
                    <a:cubicBezTo>
                      <a:pt x="184" y="116"/>
                      <a:pt x="184" y="116"/>
                      <a:pt x="184" y="115"/>
                    </a:cubicBezTo>
                    <a:cubicBezTo>
                      <a:pt x="184" y="115"/>
                      <a:pt x="185" y="115"/>
                      <a:pt x="185" y="115"/>
                    </a:cubicBezTo>
                    <a:cubicBezTo>
                      <a:pt x="185" y="114"/>
                      <a:pt x="185" y="114"/>
                      <a:pt x="186" y="114"/>
                    </a:cubicBezTo>
                    <a:cubicBezTo>
                      <a:pt x="186" y="113"/>
                      <a:pt x="186" y="113"/>
                      <a:pt x="187" y="113"/>
                    </a:cubicBezTo>
                    <a:cubicBezTo>
                      <a:pt x="187" y="112"/>
                      <a:pt x="187" y="113"/>
                      <a:pt x="188" y="112"/>
                    </a:cubicBezTo>
                    <a:cubicBezTo>
                      <a:pt x="188" y="112"/>
                      <a:pt x="187" y="111"/>
                      <a:pt x="188" y="111"/>
                    </a:cubicBezTo>
                    <a:cubicBezTo>
                      <a:pt x="188" y="110"/>
                      <a:pt x="188" y="110"/>
                      <a:pt x="188" y="110"/>
                    </a:cubicBezTo>
                    <a:cubicBezTo>
                      <a:pt x="189" y="109"/>
                      <a:pt x="190" y="110"/>
                      <a:pt x="190" y="109"/>
                    </a:cubicBezTo>
                    <a:cubicBezTo>
                      <a:pt x="190" y="109"/>
                      <a:pt x="190" y="108"/>
                      <a:pt x="190" y="108"/>
                    </a:cubicBezTo>
                    <a:cubicBezTo>
                      <a:pt x="190" y="107"/>
                      <a:pt x="191" y="108"/>
                      <a:pt x="191" y="107"/>
                    </a:cubicBezTo>
                    <a:cubicBezTo>
                      <a:pt x="192" y="107"/>
                      <a:pt x="192" y="107"/>
                      <a:pt x="192" y="107"/>
                    </a:cubicBezTo>
                    <a:cubicBezTo>
                      <a:pt x="193" y="106"/>
                      <a:pt x="193" y="106"/>
                      <a:pt x="193" y="105"/>
                    </a:cubicBezTo>
                    <a:cubicBezTo>
                      <a:pt x="193" y="105"/>
                      <a:pt x="193" y="105"/>
                      <a:pt x="193" y="104"/>
                    </a:cubicBezTo>
                    <a:cubicBezTo>
                      <a:pt x="194" y="104"/>
                      <a:pt x="194" y="104"/>
                      <a:pt x="194" y="103"/>
                    </a:cubicBezTo>
                    <a:cubicBezTo>
                      <a:pt x="195" y="103"/>
                      <a:pt x="195" y="103"/>
                      <a:pt x="195" y="103"/>
                    </a:cubicBezTo>
                    <a:cubicBezTo>
                      <a:pt x="196" y="102"/>
                      <a:pt x="195" y="102"/>
                      <a:pt x="196" y="101"/>
                    </a:cubicBezTo>
                    <a:cubicBezTo>
                      <a:pt x="196" y="101"/>
                      <a:pt x="196" y="101"/>
                      <a:pt x="197" y="101"/>
                    </a:cubicBezTo>
                    <a:cubicBezTo>
                      <a:pt x="197" y="100"/>
                      <a:pt x="197" y="100"/>
                      <a:pt x="197" y="100"/>
                    </a:cubicBezTo>
                    <a:cubicBezTo>
                      <a:pt x="197" y="99"/>
                      <a:pt x="198" y="99"/>
                      <a:pt x="198" y="99"/>
                    </a:cubicBezTo>
                    <a:cubicBezTo>
                      <a:pt x="199" y="98"/>
                      <a:pt x="199" y="99"/>
                      <a:pt x="199" y="98"/>
                    </a:cubicBezTo>
                    <a:cubicBezTo>
                      <a:pt x="200" y="98"/>
                      <a:pt x="200" y="98"/>
                      <a:pt x="200" y="97"/>
                    </a:cubicBezTo>
                    <a:cubicBezTo>
                      <a:pt x="201" y="97"/>
                      <a:pt x="200" y="97"/>
                      <a:pt x="201" y="96"/>
                    </a:cubicBezTo>
                    <a:cubicBezTo>
                      <a:pt x="201" y="96"/>
                      <a:pt x="201" y="96"/>
                      <a:pt x="202" y="95"/>
                    </a:cubicBezTo>
                    <a:cubicBezTo>
                      <a:pt x="202" y="95"/>
                      <a:pt x="202" y="95"/>
                      <a:pt x="202" y="94"/>
                    </a:cubicBezTo>
                    <a:cubicBezTo>
                      <a:pt x="202" y="94"/>
                      <a:pt x="203" y="94"/>
                      <a:pt x="203" y="94"/>
                    </a:cubicBezTo>
                    <a:cubicBezTo>
                      <a:pt x="204" y="93"/>
                      <a:pt x="203" y="93"/>
                      <a:pt x="203" y="92"/>
                    </a:cubicBezTo>
                    <a:cubicBezTo>
                      <a:pt x="204" y="92"/>
                      <a:pt x="204" y="92"/>
                      <a:pt x="204" y="92"/>
                    </a:cubicBezTo>
                    <a:cubicBezTo>
                      <a:pt x="205" y="91"/>
                      <a:pt x="205" y="91"/>
                      <a:pt x="206" y="91"/>
                    </a:cubicBezTo>
                    <a:cubicBezTo>
                      <a:pt x="206" y="91"/>
                      <a:pt x="206" y="90"/>
                      <a:pt x="206" y="90"/>
                    </a:cubicBezTo>
                    <a:cubicBezTo>
                      <a:pt x="206" y="90"/>
                      <a:pt x="207" y="90"/>
                      <a:pt x="207" y="89"/>
                    </a:cubicBezTo>
                    <a:cubicBezTo>
                      <a:pt x="206" y="88"/>
                      <a:pt x="206" y="89"/>
                      <a:pt x="206" y="88"/>
                    </a:cubicBezTo>
                    <a:cubicBezTo>
                      <a:pt x="205" y="88"/>
                      <a:pt x="205" y="88"/>
                      <a:pt x="204" y="88"/>
                    </a:cubicBezTo>
                    <a:cubicBezTo>
                      <a:pt x="204" y="88"/>
                      <a:pt x="204" y="88"/>
                      <a:pt x="203" y="88"/>
                    </a:cubicBezTo>
                    <a:cubicBezTo>
                      <a:pt x="203" y="87"/>
                      <a:pt x="203" y="87"/>
                      <a:pt x="202" y="87"/>
                    </a:cubicBezTo>
                    <a:cubicBezTo>
                      <a:pt x="202" y="87"/>
                      <a:pt x="201" y="87"/>
                      <a:pt x="201" y="87"/>
                    </a:cubicBezTo>
                    <a:cubicBezTo>
                      <a:pt x="200" y="87"/>
                      <a:pt x="201" y="86"/>
                      <a:pt x="200" y="85"/>
                    </a:cubicBezTo>
                    <a:cubicBezTo>
                      <a:pt x="200" y="85"/>
                      <a:pt x="200" y="85"/>
                      <a:pt x="199" y="85"/>
                    </a:cubicBezTo>
                    <a:cubicBezTo>
                      <a:pt x="199" y="85"/>
                      <a:pt x="199" y="85"/>
                      <a:pt x="198" y="85"/>
                    </a:cubicBezTo>
                    <a:cubicBezTo>
                      <a:pt x="197" y="84"/>
                      <a:pt x="197" y="84"/>
                      <a:pt x="197" y="84"/>
                    </a:cubicBezTo>
                    <a:cubicBezTo>
                      <a:pt x="196" y="84"/>
                      <a:pt x="196" y="84"/>
                      <a:pt x="196" y="84"/>
                    </a:cubicBezTo>
                    <a:cubicBezTo>
                      <a:pt x="195" y="84"/>
                      <a:pt x="195" y="84"/>
                      <a:pt x="195" y="84"/>
                    </a:cubicBezTo>
                    <a:cubicBezTo>
                      <a:pt x="194" y="83"/>
                      <a:pt x="194" y="83"/>
                      <a:pt x="194" y="82"/>
                    </a:cubicBezTo>
                    <a:cubicBezTo>
                      <a:pt x="193" y="82"/>
                      <a:pt x="193" y="83"/>
                      <a:pt x="192" y="82"/>
                    </a:cubicBezTo>
                    <a:cubicBezTo>
                      <a:pt x="192" y="82"/>
                      <a:pt x="192" y="82"/>
                      <a:pt x="191" y="81"/>
                    </a:cubicBezTo>
                    <a:cubicBezTo>
                      <a:pt x="191" y="81"/>
                      <a:pt x="191" y="81"/>
                      <a:pt x="191" y="81"/>
                    </a:cubicBezTo>
                    <a:cubicBezTo>
                      <a:pt x="190" y="80"/>
                      <a:pt x="190" y="81"/>
                      <a:pt x="189" y="81"/>
                    </a:cubicBezTo>
                    <a:cubicBezTo>
                      <a:pt x="188" y="81"/>
                      <a:pt x="189" y="80"/>
                      <a:pt x="188" y="80"/>
                    </a:cubicBezTo>
                    <a:cubicBezTo>
                      <a:pt x="188" y="79"/>
                      <a:pt x="188" y="80"/>
                      <a:pt x="187" y="79"/>
                    </a:cubicBezTo>
                    <a:cubicBezTo>
                      <a:pt x="187" y="79"/>
                      <a:pt x="186" y="79"/>
                      <a:pt x="186" y="79"/>
                    </a:cubicBezTo>
                    <a:cubicBezTo>
                      <a:pt x="185" y="79"/>
                      <a:pt x="185" y="79"/>
                      <a:pt x="185" y="78"/>
                    </a:cubicBezTo>
                    <a:cubicBezTo>
                      <a:pt x="184" y="78"/>
                      <a:pt x="184" y="78"/>
                      <a:pt x="184" y="78"/>
                    </a:cubicBezTo>
                    <a:cubicBezTo>
                      <a:pt x="183" y="78"/>
                      <a:pt x="183" y="78"/>
                      <a:pt x="183" y="77"/>
                    </a:cubicBezTo>
                    <a:cubicBezTo>
                      <a:pt x="182" y="77"/>
                      <a:pt x="182" y="77"/>
                      <a:pt x="182" y="77"/>
                    </a:cubicBezTo>
                    <a:cubicBezTo>
                      <a:pt x="181" y="76"/>
                      <a:pt x="181" y="77"/>
                      <a:pt x="181" y="76"/>
                    </a:cubicBezTo>
                    <a:cubicBezTo>
                      <a:pt x="180" y="76"/>
                      <a:pt x="180" y="77"/>
                      <a:pt x="179" y="76"/>
                    </a:cubicBezTo>
                    <a:cubicBezTo>
                      <a:pt x="179" y="76"/>
                      <a:pt x="179" y="75"/>
                      <a:pt x="179" y="75"/>
                    </a:cubicBezTo>
                    <a:cubicBezTo>
                      <a:pt x="178" y="75"/>
                      <a:pt x="178" y="75"/>
                      <a:pt x="177" y="75"/>
                    </a:cubicBezTo>
                    <a:cubicBezTo>
                      <a:pt x="177" y="75"/>
                      <a:pt x="177" y="74"/>
                      <a:pt x="176" y="74"/>
                    </a:cubicBezTo>
                    <a:cubicBezTo>
                      <a:pt x="176" y="73"/>
                      <a:pt x="176" y="74"/>
                      <a:pt x="175" y="74"/>
                    </a:cubicBezTo>
                    <a:cubicBezTo>
                      <a:pt x="175" y="73"/>
                      <a:pt x="175" y="73"/>
                      <a:pt x="174" y="73"/>
                    </a:cubicBezTo>
                    <a:cubicBezTo>
                      <a:pt x="174" y="73"/>
                      <a:pt x="173" y="73"/>
                      <a:pt x="173" y="73"/>
                    </a:cubicBezTo>
                    <a:cubicBezTo>
                      <a:pt x="172" y="73"/>
                      <a:pt x="172" y="73"/>
                      <a:pt x="172" y="72"/>
                    </a:cubicBezTo>
                    <a:cubicBezTo>
                      <a:pt x="171" y="72"/>
                      <a:pt x="171" y="72"/>
                      <a:pt x="171" y="72"/>
                    </a:cubicBezTo>
                    <a:cubicBezTo>
                      <a:pt x="170" y="71"/>
                      <a:pt x="170" y="71"/>
                      <a:pt x="170" y="71"/>
                    </a:cubicBezTo>
                    <a:cubicBezTo>
                      <a:pt x="169" y="70"/>
                      <a:pt x="169" y="71"/>
                      <a:pt x="168" y="71"/>
                    </a:cubicBezTo>
                    <a:cubicBezTo>
                      <a:pt x="168" y="71"/>
                      <a:pt x="168" y="71"/>
                      <a:pt x="167" y="71"/>
                    </a:cubicBezTo>
                    <a:cubicBezTo>
                      <a:pt x="167" y="70"/>
                      <a:pt x="167" y="70"/>
                      <a:pt x="166" y="70"/>
                    </a:cubicBezTo>
                    <a:cubicBezTo>
                      <a:pt x="166" y="69"/>
                      <a:pt x="166" y="69"/>
                      <a:pt x="165" y="69"/>
                    </a:cubicBezTo>
                    <a:cubicBezTo>
                      <a:pt x="165" y="69"/>
                      <a:pt x="165" y="69"/>
                      <a:pt x="164" y="68"/>
                    </a:cubicBezTo>
                    <a:cubicBezTo>
                      <a:pt x="164" y="68"/>
                      <a:pt x="164" y="68"/>
                      <a:pt x="163" y="68"/>
                    </a:cubicBezTo>
                    <a:cubicBezTo>
                      <a:pt x="163" y="67"/>
                      <a:pt x="162" y="68"/>
                      <a:pt x="162" y="68"/>
                    </a:cubicBezTo>
                    <a:cubicBezTo>
                      <a:pt x="161" y="67"/>
                      <a:pt x="161" y="68"/>
                      <a:pt x="161" y="67"/>
                    </a:cubicBezTo>
                    <a:cubicBezTo>
                      <a:pt x="160" y="67"/>
                      <a:pt x="161" y="66"/>
                      <a:pt x="160" y="66"/>
                    </a:cubicBezTo>
                    <a:cubicBezTo>
                      <a:pt x="159" y="66"/>
                      <a:pt x="160" y="66"/>
                      <a:pt x="159" y="65"/>
                    </a:cubicBezTo>
                    <a:cubicBezTo>
                      <a:pt x="159" y="65"/>
                      <a:pt x="158" y="66"/>
                      <a:pt x="158" y="66"/>
                    </a:cubicBezTo>
                    <a:cubicBezTo>
                      <a:pt x="157" y="65"/>
                      <a:pt x="157" y="65"/>
                      <a:pt x="156" y="65"/>
                    </a:cubicBezTo>
                    <a:cubicBezTo>
                      <a:pt x="156" y="65"/>
                      <a:pt x="156" y="65"/>
                      <a:pt x="155" y="65"/>
                    </a:cubicBezTo>
                    <a:cubicBezTo>
                      <a:pt x="155" y="64"/>
                      <a:pt x="155" y="64"/>
                      <a:pt x="154" y="64"/>
                    </a:cubicBezTo>
                    <a:cubicBezTo>
                      <a:pt x="154" y="64"/>
                      <a:pt x="154" y="64"/>
                      <a:pt x="153" y="63"/>
                    </a:cubicBezTo>
                    <a:cubicBezTo>
                      <a:pt x="153" y="63"/>
                      <a:pt x="153" y="63"/>
                      <a:pt x="152" y="63"/>
                    </a:cubicBezTo>
                    <a:cubicBezTo>
                      <a:pt x="151" y="63"/>
                      <a:pt x="152" y="63"/>
                      <a:pt x="151" y="63"/>
                    </a:cubicBezTo>
                    <a:cubicBezTo>
                      <a:pt x="150" y="62"/>
                      <a:pt x="151" y="62"/>
                      <a:pt x="150" y="62"/>
                    </a:cubicBezTo>
                    <a:cubicBezTo>
                      <a:pt x="150" y="61"/>
                      <a:pt x="149" y="62"/>
                      <a:pt x="149" y="61"/>
                    </a:cubicBezTo>
                    <a:cubicBezTo>
                      <a:pt x="148" y="61"/>
                      <a:pt x="149" y="60"/>
                      <a:pt x="148" y="60"/>
                    </a:cubicBezTo>
                    <a:cubicBezTo>
                      <a:pt x="148" y="60"/>
                      <a:pt x="147" y="61"/>
                      <a:pt x="147" y="60"/>
                    </a:cubicBezTo>
                    <a:cubicBezTo>
                      <a:pt x="146" y="60"/>
                      <a:pt x="146" y="60"/>
                      <a:pt x="146" y="60"/>
                    </a:cubicBezTo>
                    <a:cubicBezTo>
                      <a:pt x="145" y="59"/>
                      <a:pt x="145" y="60"/>
                      <a:pt x="144" y="59"/>
                    </a:cubicBezTo>
                    <a:cubicBezTo>
                      <a:pt x="144" y="59"/>
                      <a:pt x="144" y="58"/>
                      <a:pt x="144" y="58"/>
                    </a:cubicBezTo>
                    <a:cubicBezTo>
                      <a:pt x="143" y="58"/>
                      <a:pt x="143" y="58"/>
                      <a:pt x="142" y="58"/>
                    </a:cubicBezTo>
                    <a:cubicBezTo>
                      <a:pt x="142" y="58"/>
                      <a:pt x="142" y="58"/>
                      <a:pt x="141" y="58"/>
                    </a:cubicBezTo>
                    <a:cubicBezTo>
                      <a:pt x="141" y="58"/>
                      <a:pt x="141" y="57"/>
                      <a:pt x="140" y="57"/>
                    </a:cubicBezTo>
                    <a:cubicBezTo>
                      <a:pt x="140" y="56"/>
                      <a:pt x="140" y="57"/>
                      <a:pt x="139" y="56"/>
                    </a:cubicBezTo>
                    <a:cubicBezTo>
                      <a:pt x="139" y="56"/>
                      <a:pt x="138" y="56"/>
                      <a:pt x="138" y="56"/>
                    </a:cubicBezTo>
                    <a:cubicBezTo>
                      <a:pt x="137" y="56"/>
                      <a:pt x="138" y="55"/>
                      <a:pt x="137" y="55"/>
                    </a:cubicBezTo>
                    <a:cubicBezTo>
                      <a:pt x="137" y="54"/>
                      <a:pt x="136" y="55"/>
                      <a:pt x="136" y="55"/>
                    </a:cubicBezTo>
                    <a:cubicBezTo>
                      <a:pt x="135" y="55"/>
                      <a:pt x="135" y="55"/>
                      <a:pt x="135" y="54"/>
                    </a:cubicBezTo>
                    <a:cubicBezTo>
                      <a:pt x="134" y="54"/>
                      <a:pt x="134" y="54"/>
                      <a:pt x="134" y="54"/>
                    </a:cubicBezTo>
                    <a:cubicBezTo>
                      <a:pt x="133" y="54"/>
                      <a:pt x="133" y="53"/>
                      <a:pt x="133" y="53"/>
                    </a:cubicBezTo>
                    <a:cubicBezTo>
                      <a:pt x="132" y="53"/>
                      <a:pt x="132" y="53"/>
                      <a:pt x="132" y="53"/>
                    </a:cubicBezTo>
                    <a:cubicBezTo>
                      <a:pt x="131" y="52"/>
                      <a:pt x="131" y="52"/>
                      <a:pt x="131" y="52"/>
                    </a:cubicBezTo>
                    <a:cubicBezTo>
                      <a:pt x="130" y="52"/>
                      <a:pt x="130" y="52"/>
                      <a:pt x="129" y="52"/>
                    </a:cubicBezTo>
                    <a:cubicBezTo>
                      <a:pt x="129" y="52"/>
                      <a:pt x="129" y="51"/>
                      <a:pt x="129" y="51"/>
                    </a:cubicBezTo>
                    <a:cubicBezTo>
                      <a:pt x="128" y="50"/>
                      <a:pt x="128" y="51"/>
                      <a:pt x="127" y="51"/>
                    </a:cubicBezTo>
                    <a:cubicBezTo>
                      <a:pt x="127" y="50"/>
                      <a:pt x="127" y="50"/>
                      <a:pt x="126" y="50"/>
                    </a:cubicBezTo>
                    <a:cubicBezTo>
                      <a:pt x="126" y="50"/>
                      <a:pt x="126" y="50"/>
                      <a:pt x="125" y="49"/>
                    </a:cubicBezTo>
                    <a:cubicBezTo>
                      <a:pt x="125" y="49"/>
                      <a:pt x="124" y="49"/>
                      <a:pt x="124" y="49"/>
                    </a:cubicBezTo>
                    <a:cubicBezTo>
                      <a:pt x="123" y="49"/>
                      <a:pt x="123" y="49"/>
                      <a:pt x="123" y="48"/>
                    </a:cubicBezTo>
                    <a:cubicBezTo>
                      <a:pt x="122" y="48"/>
                      <a:pt x="123" y="48"/>
                      <a:pt x="122" y="47"/>
                    </a:cubicBezTo>
                    <a:cubicBezTo>
                      <a:pt x="122" y="47"/>
                      <a:pt x="121" y="48"/>
                      <a:pt x="121" y="47"/>
                    </a:cubicBezTo>
                    <a:cubicBezTo>
                      <a:pt x="120" y="47"/>
                      <a:pt x="120" y="47"/>
                      <a:pt x="120" y="46"/>
                    </a:cubicBezTo>
                    <a:cubicBezTo>
                      <a:pt x="119" y="46"/>
                      <a:pt x="119" y="46"/>
                      <a:pt x="119" y="46"/>
                    </a:cubicBezTo>
                    <a:cubicBezTo>
                      <a:pt x="118" y="46"/>
                      <a:pt x="118" y="46"/>
                      <a:pt x="118" y="46"/>
                    </a:cubicBezTo>
                    <a:cubicBezTo>
                      <a:pt x="117" y="45"/>
                      <a:pt x="117" y="45"/>
                      <a:pt x="117" y="45"/>
                    </a:cubicBezTo>
                    <a:cubicBezTo>
                      <a:pt x="116" y="45"/>
                      <a:pt x="116" y="45"/>
                      <a:pt x="115" y="44"/>
                    </a:cubicBezTo>
                    <a:cubicBezTo>
                      <a:pt x="115" y="44"/>
                      <a:pt x="115" y="45"/>
                      <a:pt x="114" y="44"/>
                    </a:cubicBezTo>
                    <a:cubicBezTo>
                      <a:pt x="114" y="44"/>
                      <a:pt x="114" y="43"/>
                      <a:pt x="113" y="43"/>
                    </a:cubicBezTo>
                    <a:cubicBezTo>
                      <a:pt x="113" y="43"/>
                      <a:pt x="113" y="44"/>
                      <a:pt x="112" y="43"/>
                    </a:cubicBezTo>
                    <a:cubicBezTo>
                      <a:pt x="111" y="43"/>
                      <a:pt x="112" y="43"/>
                      <a:pt x="111" y="42"/>
                    </a:cubicBezTo>
                    <a:cubicBezTo>
                      <a:pt x="111" y="42"/>
                      <a:pt x="111" y="42"/>
                      <a:pt x="110" y="42"/>
                    </a:cubicBezTo>
                    <a:cubicBezTo>
                      <a:pt x="110" y="42"/>
                      <a:pt x="109" y="42"/>
                      <a:pt x="109" y="42"/>
                    </a:cubicBezTo>
                    <a:cubicBezTo>
                      <a:pt x="108" y="42"/>
                      <a:pt x="109" y="41"/>
                      <a:pt x="108" y="41"/>
                    </a:cubicBezTo>
                    <a:cubicBezTo>
                      <a:pt x="107" y="40"/>
                      <a:pt x="108" y="40"/>
                      <a:pt x="107" y="40"/>
                    </a:cubicBezTo>
                    <a:cubicBezTo>
                      <a:pt x="106" y="40"/>
                      <a:pt x="106" y="41"/>
                      <a:pt x="105" y="40"/>
                    </a:cubicBezTo>
                    <a:cubicBezTo>
                      <a:pt x="105" y="40"/>
                      <a:pt x="105" y="39"/>
                      <a:pt x="105" y="39"/>
                    </a:cubicBezTo>
                    <a:cubicBezTo>
                      <a:pt x="104" y="39"/>
                      <a:pt x="104" y="39"/>
                      <a:pt x="104" y="39"/>
                    </a:cubicBezTo>
                    <a:cubicBezTo>
                      <a:pt x="103" y="38"/>
                      <a:pt x="103" y="38"/>
                      <a:pt x="102" y="38"/>
                    </a:cubicBezTo>
                    <a:cubicBezTo>
                      <a:pt x="102" y="38"/>
                      <a:pt x="102" y="38"/>
                      <a:pt x="101" y="38"/>
                    </a:cubicBezTo>
                    <a:cubicBezTo>
                      <a:pt x="101" y="37"/>
                      <a:pt x="101" y="38"/>
                      <a:pt x="100" y="38"/>
                    </a:cubicBezTo>
                    <a:cubicBezTo>
                      <a:pt x="100" y="37"/>
                      <a:pt x="100" y="37"/>
                      <a:pt x="99" y="37"/>
                    </a:cubicBezTo>
                    <a:cubicBezTo>
                      <a:pt x="99" y="36"/>
                      <a:pt x="98" y="37"/>
                      <a:pt x="98" y="37"/>
                    </a:cubicBezTo>
                    <a:cubicBezTo>
                      <a:pt x="97" y="36"/>
                      <a:pt x="98" y="35"/>
                      <a:pt x="97" y="35"/>
                    </a:cubicBezTo>
                    <a:cubicBezTo>
                      <a:pt x="97" y="35"/>
                      <a:pt x="96" y="36"/>
                      <a:pt x="96" y="35"/>
                    </a:cubicBezTo>
                    <a:cubicBezTo>
                      <a:pt x="95" y="35"/>
                      <a:pt x="96" y="34"/>
                      <a:pt x="95" y="34"/>
                    </a:cubicBezTo>
                    <a:cubicBezTo>
                      <a:pt x="94" y="34"/>
                      <a:pt x="94" y="34"/>
                      <a:pt x="94" y="34"/>
                    </a:cubicBezTo>
                    <a:cubicBezTo>
                      <a:pt x="93" y="34"/>
                      <a:pt x="93" y="34"/>
                      <a:pt x="92" y="34"/>
                    </a:cubicBezTo>
                    <a:cubicBezTo>
                      <a:pt x="92" y="34"/>
                      <a:pt x="92" y="33"/>
                      <a:pt x="92" y="33"/>
                    </a:cubicBezTo>
                    <a:cubicBezTo>
                      <a:pt x="91" y="33"/>
                      <a:pt x="91" y="33"/>
                      <a:pt x="91" y="32"/>
                    </a:cubicBezTo>
                    <a:cubicBezTo>
                      <a:pt x="90" y="32"/>
                      <a:pt x="90" y="32"/>
                      <a:pt x="89" y="32"/>
                    </a:cubicBezTo>
                    <a:cubicBezTo>
                      <a:pt x="89" y="32"/>
                      <a:pt x="89" y="31"/>
                      <a:pt x="88" y="31"/>
                    </a:cubicBezTo>
                    <a:cubicBezTo>
                      <a:pt x="88" y="31"/>
                      <a:pt x="88" y="31"/>
                      <a:pt x="87" y="31"/>
                    </a:cubicBezTo>
                    <a:cubicBezTo>
                      <a:pt x="87" y="31"/>
                      <a:pt x="86" y="31"/>
                      <a:pt x="86" y="31"/>
                    </a:cubicBezTo>
                    <a:cubicBezTo>
                      <a:pt x="85" y="31"/>
                      <a:pt x="86" y="30"/>
                      <a:pt x="85" y="30"/>
                    </a:cubicBezTo>
                    <a:cubicBezTo>
                      <a:pt x="85" y="29"/>
                      <a:pt x="85" y="29"/>
                      <a:pt x="84" y="29"/>
                    </a:cubicBezTo>
                    <a:cubicBezTo>
                      <a:pt x="84" y="28"/>
                      <a:pt x="83" y="29"/>
                      <a:pt x="83" y="29"/>
                    </a:cubicBezTo>
                    <a:cubicBezTo>
                      <a:pt x="82" y="29"/>
                      <a:pt x="82" y="29"/>
                      <a:pt x="82" y="29"/>
                    </a:cubicBezTo>
                    <a:cubicBezTo>
                      <a:pt x="81" y="28"/>
                      <a:pt x="81" y="28"/>
                      <a:pt x="81" y="27"/>
                    </a:cubicBezTo>
                    <a:cubicBezTo>
                      <a:pt x="80" y="27"/>
                      <a:pt x="80" y="28"/>
                      <a:pt x="80" y="27"/>
                    </a:cubicBezTo>
                    <a:cubicBezTo>
                      <a:pt x="79" y="27"/>
                      <a:pt x="79" y="27"/>
                      <a:pt x="78" y="27"/>
                    </a:cubicBezTo>
                    <a:cubicBezTo>
                      <a:pt x="78" y="27"/>
                      <a:pt x="78" y="27"/>
                      <a:pt x="77" y="26"/>
                    </a:cubicBezTo>
                    <a:cubicBezTo>
                      <a:pt x="77" y="26"/>
                      <a:pt x="77" y="26"/>
                      <a:pt x="77" y="25"/>
                    </a:cubicBezTo>
                    <a:cubicBezTo>
                      <a:pt x="76" y="25"/>
                      <a:pt x="76" y="25"/>
                      <a:pt x="75" y="25"/>
                    </a:cubicBezTo>
                    <a:cubicBezTo>
                      <a:pt x="75" y="25"/>
                      <a:pt x="75" y="25"/>
                      <a:pt x="74" y="25"/>
                    </a:cubicBezTo>
                    <a:cubicBezTo>
                      <a:pt x="74" y="25"/>
                      <a:pt x="74" y="24"/>
                      <a:pt x="73" y="24"/>
                    </a:cubicBezTo>
                    <a:cubicBezTo>
                      <a:pt x="73" y="23"/>
                      <a:pt x="73" y="24"/>
                      <a:pt x="72" y="24"/>
                    </a:cubicBezTo>
                    <a:cubicBezTo>
                      <a:pt x="72" y="23"/>
                      <a:pt x="72" y="23"/>
                      <a:pt x="71" y="23"/>
                    </a:cubicBezTo>
                    <a:cubicBezTo>
                      <a:pt x="71" y="22"/>
                      <a:pt x="71" y="22"/>
                      <a:pt x="70" y="22"/>
                    </a:cubicBezTo>
                    <a:cubicBezTo>
                      <a:pt x="70" y="22"/>
                      <a:pt x="70" y="22"/>
                      <a:pt x="69" y="22"/>
                    </a:cubicBezTo>
                    <a:cubicBezTo>
                      <a:pt x="69" y="21"/>
                      <a:pt x="69" y="21"/>
                      <a:pt x="68" y="21"/>
                    </a:cubicBezTo>
                    <a:cubicBezTo>
                      <a:pt x="68" y="21"/>
                      <a:pt x="67" y="21"/>
                      <a:pt x="67" y="21"/>
                    </a:cubicBezTo>
                    <a:cubicBezTo>
                      <a:pt x="66" y="21"/>
                      <a:pt x="66" y="20"/>
                      <a:pt x="66" y="20"/>
                    </a:cubicBezTo>
                    <a:cubicBezTo>
                      <a:pt x="65" y="20"/>
                      <a:pt x="65" y="20"/>
                      <a:pt x="65" y="20"/>
                    </a:cubicBezTo>
                    <a:cubicBezTo>
                      <a:pt x="64" y="19"/>
                      <a:pt x="64" y="19"/>
                      <a:pt x="64" y="19"/>
                    </a:cubicBezTo>
                    <a:cubicBezTo>
                      <a:pt x="63" y="19"/>
                      <a:pt x="63" y="19"/>
                      <a:pt x="62" y="19"/>
                    </a:cubicBezTo>
                    <a:cubicBezTo>
                      <a:pt x="62" y="19"/>
                      <a:pt x="62" y="19"/>
                      <a:pt x="61" y="19"/>
                    </a:cubicBezTo>
                    <a:cubicBezTo>
                      <a:pt x="61" y="19"/>
                      <a:pt x="61" y="18"/>
                      <a:pt x="60" y="18"/>
                    </a:cubicBezTo>
                    <a:cubicBezTo>
                      <a:pt x="60" y="17"/>
                      <a:pt x="60" y="18"/>
                      <a:pt x="59" y="18"/>
                    </a:cubicBezTo>
                    <a:cubicBezTo>
                      <a:pt x="59" y="17"/>
                      <a:pt x="59" y="17"/>
                      <a:pt x="58" y="17"/>
                    </a:cubicBezTo>
                    <a:cubicBezTo>
                      <a:pt x="58" y="16"/>
                      <a:pt x="58" y="16"/>
                      <a:pt x="57" y="16"/>
                    </a:cubicBezTo>
                    <a:cubicBezTo>
                      <a:pt x="57" y="16"/>
                      <a:pt x="57" y="16"/>
                      <a:pt x="56" y="16"/>
                    </a:cubicBezTo>
                    <a:cubicBezTo>
                      <a:pt x="55" y="15"/>
                      <a:pt x="56" y="15"/>
                      <a:pt x="55" y="15"/>
                    </a:cubicBezTo>
                    <a:cubicBezTo>
                      <a:pt x="54" y="15"/>
                      <a:pt x="55" y="15"/>
                      <a:pt x="54" y="14"/>
                    </a:cubicBezTo>
                    <a:cubicBezTo>
                      <a:pt x="53" y="14"/>
                      <a:pt x="53" y="15"/>
                      <a:pt x="53" y="14"/>
                    </a:cubicBezTo>
                    <a:cubicBezTo>
                      <a:pt x="52" y="14"/>
                      <a:pt x="52" y="14"/>
                      <a:pt x="52" y="14"/>
                    </a:cubicBezTo>
                    <a:cubicBezTo>
                      <a:pt x="51" y="14"/>
                      <a:pt x="51" y="13"/>
                      <a:pt x="51" y="12"/>
                    </a:cubicBezTo>
                    <a:cubicBezTo>
                      <a:pt x="50" y="12"/>
                      <a:pt x="50" y="13"/>
                      <a:pt x="50" y="13"/>
                    </a:cubicBezTo>
                    <a:cubicBezTo>
                      <a:pt x="49" y="12"/>
                      <a:pt x="49" y="12"/>
                      <a:pt x="49" y="12"/>
                    </a:cubicBezTo>
                    <a:cubicBezTo>
                      <a:pt x="48" y="11"/>
                      <a:pt x="48" y="12"/>
                      <a:pt x="47" y="12"/>
                    </a:cubicBezTo>
                    <a:cubicBezTo>
                      <a:pt x="47" y="12"/>
                      <a:pt x="47" y="11"/>
                      <a:pt x="46" y="11"/>
                    </a:cubicBezTo>
                    <a:cubicBezTo>
                      <a:pt x="46" y="10"/>
                      <a:pt x="46" y="11"/>
                      <a:pt x="45" y="11"/>
                    </a:cubicBezTo>
                    <a:cubicBezTo>
                      <a:pt x="45" y="11"/>
                      <a:pt x="45" y="10"/>
                      <a:pt x="44" y="9"/>
                    </a:cubicBezTo>
                    <a:cubicBezTo>
                      <a:pt x="44" y="9"/>
                      <a:pt x="44" y="9"/>
                      <a:pt x="43" y="9"/>
                    </a:cubicBezTo>
                    <a:cubicBezTo>
                      <a:pt x="43" y="9"/>
                      <a:pt x="43" y="9"/>
                      <a:pt x="42" y="9"/>
                    </a:cubicBezTo>
                    <a:cubicBezTo>
                      <a:pt x="42" y="8"/>
                      <a:pt x="42" y="8"/>
                      <a:pt x="41" y="8"/>
                    </a:cubicBezTo>
                    <a:cubicBezTo>
                      <a:pt x="41" y="8"/>
                      <a:pt x="41" y="8"/>
                      <a:pt x="40" y="8"/>
                    </a:cubicBezTo>
                    <a:cubicBezTo>
                      <a:pt x="40" y="8"/>
                      <a:pt x="39" y="8"/>
                      <a:pt x="39" y="7"/>
                    </a:cubicBezTo>
                    <a:cubicBezTo>
                      <a:pt x="38" y="7"/>
                      <a:pt x="39" y="7"/>
                      <a:pt x="38" y="6"/>
                    </a:cubicBezTo>
                    <a:cubicBezTo>
                      <a:pt x="38" y="6"/>
                      <a:pt x="37" y="7"/>
                      <a:pt x="37" y="7"/>
                    </a:cubicBezTo>
                    <a:cubicBezTo>
                      <a:pt x="36" y="7"/>
                      <a:pt x="37" y="6"/>
                      <a:pt x="36" y="5"/>
                    </a:cubicBezTo>
                    <a:cubicBezTo>
                      <a:pt x="36" y="5"/>
                      <a:pt x="35" y="5"/>
                      <a:pt x="35" y="5"/>
                    </a:cubicBezTo>
                    <a:cubicBezTo>
                      <a:pt x="34" y="5"/>
                      <a:pt x="34" y="6"/>
                      <a:pt x="33" y="5"/>
                    </a:cubicBezTo>
                    <a:cubicBezTo>
                      <a:pt x="33" y="5"/>
                      <a:pt x="33" y="4"/>
                      <a:pt x="33" y="4"/>
                    </a:cubicBezTo>
                    <a:cubicBezTo>
                      <a:pt x="32" y="4"/>
                      <a:pt x="32" y="4"/>
                      <a:pt x="31" y="4"/>
                    </a:cubicBezTo>
                    <a:cubicBezTo>
                      <a:pt x="31" y="4"/>
                      <a:pt x="31" y="4"/>
                      <a:pt x="30" y="4"/>
                    </a:cubicBezTo>
                    <a:cubicBezTo>
                      <a:pt x="30" y="3"/>
                      <a:pt x="30" y="3"/>
                      <a:pt x="29" y="3"/>
                    </a:cubicBezTo>
                    <a:cubicBezTo>
                      <a:pt x="29" y="3"/>
                      <a:pt x="29" y="2"/>
                      <a:pt x="28" y="2"/>
                    </a:cubicBezTo>
                    <a:cubicBezTo>
                      <a:pt x="28" y="2"/>
                      <a:pt x="28" y="1"/>
                      <a:pt x="28" y="1"/>
                    </a:cubicBezTo>
                    <a:cubicBezTo>
                      <a:pt x="27" y="1"/>
                      <a:pt x="27" y="2"/>
                      <a:pt x="26" y="1"/>
                    </a:cubicBezTo>
                    <a:cubicBezTo>
                      <a:pt x="26" y="1"/>
                      <a:pt x="26" y="1"/>
                      <a:pt x="25" y="1"/>
                    </a:cubicBezTo>
                    <a:cubicBezTo>
                      <a:pt x="25" y="1"/>
                      <a:pt x="25" y="0"/>
                      <a:pt x="24" y="0"/>
                    </a:cubicBezTo>
                    <a:cubicBezTo>
                      <a:pt x="24" y="0"/>
                      <a:pt x="24" y="1"/>
                      <a:pt x="24" y="1"/>
                    </a:cubicBezTo>
                    <a:cubicBezTo>
                      <a:pt x="23" y="1"/>
                      <a:pt x="23" y="1"/>
                      <a:pt x="22" y="2"/>
                    </a:cubicBezTo>
                    <a:cubicBezTo>
                      <a:pt x="22" y="2"/>
                      <a:pt x="22" y="2"/>
                      <a:pt x="21" y="2"/>
                    </a:cubicBezTo>
                    <a:cubicBezTo>
                      <a:pt x="21" y="3"/>
                      <a:pt x="21" y="3"/>
                      <a:pt x="21" y="4"/>
                    </a:cubicBezTo>
                    <a:cubicBezTo>
                      <a:pt x="20" y="4"/>
                      <a:pt x="20" y="4"/>
                      <a:pt x="20" y="4"/>
                    </a:cubicBezTo>
                    <a:cubicBezTo>
                      <a:pt x="19" y="5"/>
                      <a:pt x="19" y="4"/>
                      <a:pt x="18" y="4"/>
                    </a:cubicBezTo>
                    <a:cubicBezTo>
                      <a:pt x="18" y="5"/>
                      <a:pt x="18" y="5"/>
                      <a:pt x="17" y="5"/>
                    </a:cubicBezTo>
                    <a:cubicBezTo>
                      <a:pt x="17" y="6"/>
                      <a:pt x="17" y="6"/>
                      <a:pt x="17" y="7"/>
                    </a:cubicBezTo>
                    <a:cubicBezTo>
                      <a:pt x="16" y="7"/>
                      <a:pt x="16" y="7"/>
                      <a:pt x="16" y="7"/>
                    </a:cubicBezTo>
                    <a:cubicBezTo>
                      <a:pt x="15" y="8"/>
                      <a:pt x="15" y="8"/>
                      <a:pt x="15" y="8"/>
                    </a:cubicBezTo>
                    <a:cubicBezTo>
                      <a:pt x="14" y="9"/>
                      <a:pt x="14" y="8"/>
                      <a:pt x="13" y="8"/>
                    </a:cubicBezTo>
                    <a:cubicBezTo>
                      <a:pt x="13" y="9"/>
                      <a:pt x="13" y="9"/>
                      <a:pt x="12" y="9"/>
                    </a:cubicBezTo>
                    <a:cubicBezTo>
                      <a:pt x="12" y="9"/>
                      <a:pt x="12" y="9"/>
                      <a:pt x="11" y="10"/>
                    </a:cubicBezTo>
                    <a:cubicBezTo>
                      <a:pt x="11" y="10"/>
                      <a:pt x="12" y="11"/>
                      <a:pt x="11" y="11"/>
                    </a:cubicBezTo>
                    <a:cubicBezTo>
                      <a:pt x="11" y="12"/>
                      <a:pt x="10" y="12"/>
                      <a:pt x="10" y="12"/>
                    </a:cubicBezTo>
                    <a:cubicBezTo>
                      <a:pt x="10" y="12"/>
                      <a:pt x="10" y="12"/>
                      <a:pt x="9" y="13"/>
                    </a:cubicBezTo>
                    <a:cubicBezTo>
                      <a:pt x="9" y="13"/>
                      <a:pt x="8" y="13"/>
                      <a:pt x="8" y="13"/>
                    </a:cubicBezTo>
                    <a:cubicBezTo>
                      <a:pt x="7" y="13"/>
                      <a:pt x="7" y="13"/>
                      <a:pt x="7" y="14"/>
                    </a:cubicBezTo>
                    <a:cubicBezTo>
                      <a:pt x="6" y="14"/>
                      <a:pt x="7" y="15"/>
                      <a:pt x="6" y="15"/>
                    </a:cubicBezTo>
                    <a:cubicBezTo>
                      <a:pt x="6" y="15"/>
                      <a:pt x="6" y="15"/>
                      <a:pt x="5" y="15"/>
                    </a:cubicBezTo>
                    <a:cubicBezTo>
                      <a:pt x="5" y="16"/>
                      <a:pt x="4" y="15"/>
                      <a:pt x="4" y="16"/>
                    </a:cubicBezTo>
                    <a:cubicBezTo>
                      <a:pt x="3" y="16"/>
                      <a:pt x="3" y="16"/>
                      <a:pt x="3" y="17"/>
                    </a:cubicBezTo>
                    <a:cubicBezTo>
                      <a:pt x="2" y="17"/>
                      <a:pt x="3" y="17"/>
                      <a:pt x="2" y="17"/>
                    </a:cubicBezTo>
                    <a:cubicBezTo>
                      <a:pt x="2" y="18"/>
                      <a:pt x="2" y="18"/>
                      <a:pt x="1" y="18"/>
                    </a:cubicBezTo>
                    <a:cubicBezTo>
                      <a:pt x="1" y="18"/>
                      <a:pt x="1" y="18"/>
                      <a:pt x="0" y="19"/>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0" name="Freeform 445"/>
              <p:cNvSpPr>
                <a:spLocks/>
              </p:cNvSpPr>
              <p:nvPr/>
            </p:nvSpPr>
            <p:spPr bwMode="auto">
              <a:xfrm>
                <a:off x="3320" y="1620"/>
                <a:ext cx="26" cy="18"/>
              </a:xfrm>
              <a:custGeom>
                <a:avLst/>
                <a:gdLst>
                  <a:gd name="T0" fmla="*/ 0 w 18"/>
                  <a:gd name="T1" fmla="*/ 2 h 13"/>
                  <a:gd name="T2" fmla="*/ 0 w 18"/>
                  <a:gd name="T3" fmla="*/ 3 h 13"/>
                  <a:gd name="T4" fmla="*/ 1 w 18"/>
                  <a:gd name="T5" fmla="*/ 4 h 13"/>
                  <a:gd name="T6" fmla="*/ 2 w 18"/>
                  <a:gd name="T7" fmla="*/ 5 h 13"/>
                  <a:gd name="T8" fmla="*/ 3 w 18"/>
                  <a:gd name="T9" fmla="*/ 5 h 13"/>
                  <a:gd name="T10" fmla="*/ 4 w 18"/>
                  <a:gd name="T11" fmla="*/ 6 h 13"/>
                  <a:gd name="T12" fmla="*/ 5 w 18"/>
                  <a:gd name="T13" fmla="*/ 6 h 13"/>
                  <a:gd name="T14" fmla="*/ 6 w 18"/>
                  <a:gd name="T15" fmla="*/ 7 h 13"/>
                  <a:gd name="T16" fmla="*/ 7 w 18"/>
                  <a:gd name="T17" fmla="*/ 8 h 13"/>
                  <a:gd name="T18" fmla="*/ 9 w 18"/>
                  <a:gd name="T19" fmla="*/ 8 h 13"/>
                  <a:gd name="T20" fmla="*/ 10 w 18"/>
                  <a:gd name="T21" fmla="*/ 9 h 13"/>
                  <a:gd name="T22" fmla="*/ 11 w 18"/>
                  <a:gd name="T23" fmla="*/ 10 h 13"/>
                  <a:gd name="T24" fmla="*/ 12 w 18"/>
                  <a:gd name="T25" fmla="*/ 10 h 13"/>
                  <a:gd name="T26" fmla="*/ 13 w 18"/>
                  <a:gd name="T27" fmla="*/ 11 h 13"/>
                  <a:gd name="T28" fmla="*/ 14 w 18"/>
                  <a:gd name="T29" fmla="*/ 11 h 13"/>
                  <a:gd name="T30" fmla="*/ 15 w 18"/>
                  <a:gd name="T31" fmla="*/ 12 h 13"/>
                  <a:gd name="T32" fmla="*/ 16 w 18"/>
                  <a:gd name="T33" fmla="*/ 13 h 13"/>
                  <a:gd name="T34" fmla="*/ 16 w 18"/>
                  <a:gd name="T35" fmla="*/ 12 h 13"/>
                  <a:gd name="T36" fmla="*/ 17 w 18"/>
                  <a:gd name="T37" fmla="*/ 11 h 13"/>
                  <a:gd name="T38" fmla="*/ 18 w 18"/>
                  <a:gd name="T39" fmla="*/ 10 h 13"/>
                  <a:gd name="T40" fmla="*/ 17 w 18"/>
                  <a:gd name="T41" fmla="*/ 9 h 13"/>
                  <a:gd name="T42" fmla="*/ 16 w 18"/>
                  <a:gd name="T43" fmla="*/ 9 h 13"/>
                  <a:gd name="T44" fmla="*/ 15 w 18"/>
                  <a:gd name="T45" fmla="*/ 8 h 13"/>
                  <a:gd name="T46" fmla="*/ 14 w 18"/>
                  <a:gd name="T47" fmla="*/ 7 h 13"/>
                  <a:gd name="T48" fmla="*/ 13 w 18"/>
                  <a:gd name="T49" fmla="*/ 7 h 13"/>
                  <a:gd name="T50" fmla="*/ 12 w 18"/>
                  <a:gd name="T51" fmla="*/ 6 h 13"/>
                  <a:gd name="T52" fmla="*/ 11 w 18"/>
                  <a:gd name="T53" fmla="*/ 6 h 13"/>
                  <a:gd name="T54" fmla="*/ 10 w 18"/>
                  <a:gd name="T55" fmla="*/ 5 h 13"/>
                  <a:gd name="T56" fmla="*/ 9 w 18"/>
                  <a:gd name="T57" fmla="*/ 4 h 13"/>
                  <a:gd name="T58" fmla="*/ 8 w 18"/>
                  <a:gd name="T59" fmla="*/ 4 h 13"/>
                  <a:gd name="T60" fmla="*/ 7 w 18"/>
                  <a:gd name="T61" fmla="*/ 3 h 13"/>
                  <a:gd name="T62" fmla="*/ 6 w 18"/>
                  <a:gd name="T63" fmla="*/ 2 h 13"/>
                  <a:gd name="T64" fmla="*/ 5 w 18"/>
                  <a:gd name="T65" fmla="*/ 2 h 13"/>
                  <a:gd name="T66" fmla="*/ 4 w 18"/>
                  <a:gd name="T67" fmla="*/ 1 h 13"/>
                  <a:gd name="T68" fmla="*/ 3 w 18"/>
                  <a:gd name="T69" fmla="*/ 1 h 13"/>
                  <a:gd name="T70" fmla="*/ 2 w 18"/>
                  <a:gd name="T71" fmla="*/ 0 h 13"/>
                  <a:gd name="T72" fmla="*/ 1 w 18"/>
                  <a:gd name="T73" fmla="*/ 1 h 13"/>
                  <a:gd name="T74" fmla="*/ 0 w 18"/>
                  <a:gd name="T7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3">
                    <a:moveTo>
                      <a:pt x="0" y="2"/>
                    </a:moveTo>
                    <a:cubicBezTo>
                      <a:pt x="0" y="3"/>
                      <a:pt x="0" y="3"/>
                      <a:pt x="0" y="3"/>
                    </a:cubicBezTo>
                    <a:cubicBezTo>
                      <a:pt x="0" y="4"/>
                      <a:pt x="1" y="4"/>
                      <a:pt x="1" y="4"/>
                    </a:cubicBezTo>
                    <a:cubicBezTo>
                      <a:pt x="2" y="4"/>
                      <a:pt x="2" y="4"/>
                      <a:pt x="2" y="5"/>
                    </a:cubicBezTo>
                    <a:cubicBezTo>
                      <a:pt x="3" y="5"/>
                      <a:pt x="3" y="5"/>
                      <a:pt x="3" y="5"/>
                    </a:cubicBezTo>
                    <a:cubicBezTo>
                      <a:pt x="4" y="6"/>
                      <a:pt x="4" y="6"/>
                      <a:pt x="4" y="6"/>
                    </a:cubicBezTo>
                    <a:cubicBezTo>
                      <a:pt x="5" y="6"/>
                      <a:pt x="5" y="6"/>
                      <a:pt x="5" y="6"/>
                    </a:cubicBezTo>
                    <a:cubicBezTo>
                      <a:pt x="6" y="7"/>
                      <a:pt x="6" y="7"/>
                      <a:pt x="6" y="7"/>
                    </a:cubicBezTo>
                    <a:cubicBezTo>
                      <a:pt x="7" y="7"/>
                      <a:pt x="7" y="7"/>
                      <a:pt x="7" y="8"/>
                    </a:cubicBezTo>
                    <a:cubicBezTo>
                      <a:pt x="8" y="8"/>
                      <a:pt x="8" y="8"/>
                      <a:pt x="9" y="8"/>
                    </a:cubicBezTo>
                    <a:cubicBezTo>
                      <a:pt x="9" y="9"/>
                      <a:pt x="9" y="9"/>
                      <a:pt x="10" y="9"/>
                    </a:cubicBezTo>
                    <a:cubicBezTo>
                      <a:pt x="10" y="9"/>
                      <a:pt x="10" y="9"/>
                      <a:pt x="11" y="10"/>
                    </a:cubicBezTo>
                    <a:cubicBezTo>
                      <a:pt x="11" y="10"/>
                      <a:pt x="11" y="10"/>
                      <a:pt x="12" y="10"/>
                    </a:cubicBezTo>
                    <a:cubicBezTo>
                      <a:pt x="12" y="11"/>
                      <a:pt x="12" y="10"/>
                      <a:pt x="13" y="11"/>
                    </a:cubicBezTo>
                    <a:cubicBezTo>
                      <a:pt x="13" y="11"/>
                      <a:pt x="13" y="11"/>
                      <a:pt x="14" y="11"/>
                    </a:cubicBezTo>
                    <a:cubicBezTo>
                      <a:pt x="14" y="12"/>
                      <a:pt x="14" y="12"/>
                      <a:pt x="15" y="12"/>
                    </a:cubicBezTo>
                    <a:cubicBezTo>
                      <a:pt x="15" y="12"/>
                      <a:pt x="15" y="13"/>
                      <a:pt x="16" y="13"/>
                    </a:cubicBezTo>
                    <a:cubicBezTo>
                      <a:pt x="16" y="12"/>
                      <a:pt x="16" y="12"/>
                      <a:pt x="16" y="12"/>
                    </a:cubicBezTo>
                    <a:cubicBezTo>
                      <a:pt x="17" y="11"/>
                      <a:pt x="17" y="11"/>
                      <a:pt x="17" y="11"/>
                    </a:cubicBezTo>
                    <a:cubicBezTo>
                      <a:pt x="18" y="10"/>
                      <a:pt x="18" y="10"/>
                      <a:pt x="18" y="10"/>
                    </a:cubicBezTo>
                    <a:cubicBezTo>
                      <a:pt x="18" y="9"/>
                      <a:pt x="17" y="10"/>
                      <a:pt x="17" y="9"/>
                    </a:cubicBezTo>
                    <a:cubicBezTo>
                      <a:pt x="16" y="9"/>
                      <a:pt x="16" y="9"/>
                      <a:pt x="16" y="9"/>
                    </a:cubicBezTo>
                    <a:cubicBezTo>
                      <a:pt x="15" y="8"/>
                      <a:pt x="15" y="8"/>
                      <a:pt x="15" y="8"/>
                    </a:cubicBezTo>
                    <a:cubicBezTo>
                      <a:pt x="14" y="8"/>
                      <a:pt x="14" y="8"/>
                      <a:pt x="14" y="7"/>
                    </a:cubicBezTo>
                    <a:cubicBezTo>
                      <a:pt x="13" y="7"/>
                      <a:pt x="13" y="7"/>
                      <a:pt x="13" y="7"/>
                    </a:cubicBezTo>
                    <a:cubicBezTo>
                      <a:pt x="12" y="7"/>
                      <a:pt x="12" y="7"/>
                      <a:pt x="12" y="6"/>
                    </a:cubicBezTo>
                    <a:cubicBezTo>
                      <a:pt x="11" y="6"/>
                      <a:pt x="11" y="6"/>
                      <a:pt x="11" y="6"/>
                    </a:cubicBezTo>
                    <a:cubicBezTo>
                      <a:pt x="10" y="5"/>
                      <a:pt x="10" y="5"/>
                      <a:pt x="10" y="5"/>
                    </a:cubicBezTo>
                    <a:cubicBezTo>
                      <a:pt x="9" y="5"/>
                      <a:pt x="9" y="5"/>
                      <a:pt x="9" y="4"/>
                    </a:cubicBezTo>
                    <a:cubicBezTo>
                      <a:pt x="8" y="4"/>
                      <a:pt x="8" y="4"/>
                      <a:pt x="8" y="4"/>
                    </a:cubicBezTo>
                    <a:cubicBezTo>
                      <a:pt x="7" y="3"/>
                      <a:pt x="7" y="3"/>
                      <a:pt x="7" y="3"/>
                    </a:cubicBezTo>
                    <a:cubicBezTo>
                      <a:pt x="6" y="3"/>
                      <a:pt x="6" y="3"/>
                      <a:pt x="6" y="2"/>
                    </a:cubicBezTo>
                    <a:cubicBezTo>
                      <a:pt x="5" y="2"/>
                      <a:pt x="5" y="2"/>
                      <a:pt x="5" y="2"/>
                    </a:cubicBezTo>
                    <a:cubicBezTo>
                      <a:pt x="4" y="2"/>
                      <a:pt x="4" y="1"/>
                      <a:pt x="4" y="1"/>
                    </a:cubicBezTo>
                    <a:cubicBezTo>
                      <a:pt x="3" y="1"/>
                      <a:pt x="3" y="1"/>
                      <a:pt x="3" y="1"/>
                    </a:cubicBezTo>
                    <a:cubicBezTo>
                      <a:pt x="2" y="0"/>
                      <a:pt x="2" y="0"/>
                      <a:pt x="2" y="0"/>
                    </a:cubicBezTo>
                    <a:cubicBezTo>
                      <a:pt x="1" y="0"/>
                      <a:pt x="1" y="1"/>
                      <a:pt x="1" y="1"/>
                    </a:cubicBezTo>
                    <a:cubicBezTo>
                      <a:pt x="0" y="2"/>
                      <a:pt x="0" y="1"/>
                      <a:pt x="0" y="2"/>
                    </a:cubicBez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1" name="Freeform 446"/>
              <p:cNvSpPr>
                <a:spLocks/>
              </p:cNvSpPr>
              <p:nvPr/>
            </p:nvSpPr>
            <p:spPr bwMode="auto">
              <a:xfrm>
                <a:off x="3315" y="1584"/>
                <a:ext cx="10" cy="43"/>
              </a:xfrm>
              <a:custGeom>
                <a:avLst/>
                <a:gdLst>
                  <a:gd name="T0" fmla="*/ 3 w 7"/>
                  <a:gd name="T1" fmla="*/ 26 h 30"/>
                  <a:gd name="T2" fmla="*/ 3 w 7"/>
                  <a:gd name="T3" fmla="*/ 24 h 30"/>
                  <a:gd name="T4" fmla="*/ 3 w 7"/>
                  <a:gd name="T5" fmla="*/ 23 h 30"/>
                  <a:gd name="T6" fmla="*/ 3 w 7"/>
                  <a:gd name="T7" fmla="*/ 22 h 30"/>
                  <a:gd name="T8" fmla="*/ 2 w 7"/>
                  <a:gd name="T9" fmla="*/ 21 h 30"/>
                  <a:gd name="T10" fmla="*/ 2 w 7"/>
                  <a:gd name="T11" fmla="*/ 19 h 30"/>
                  <a:gd name="T12" fmla="*/ 2 w 7"/>
                  <a:gd name="T13" fmla="*/ 18 h 30"/>
                  <a:gd name="T14" fmla="*/ 2 w 7"/>
                  <a:gd name="T15" fmla="*/ 17 h 30"/>
                  <a:gd name="T16" fmla="*/ 2 w 7"/>
                  <a:gd name="T17" fmla="*/ 16 h 30"/>
                  <a:gd name="T18" fmla="*/ 2 w 7"/>
                  <a:gd name="T19" fmla="*/ 15 h 30"/>
                  <a:gd name="T20" fmla="*/ 2 w 7"/>
                  <a:gd name="T21" fmla="*/ 13 h 30"/>
                  <a:gd name="T22" fmla="*/ 1 w 7"/>
                  <a:gd name="T23" fmla="*/ 12 h 30"/>
                  <a:gd name="T24" fmla="*/ 1 w 7"/>
                  <a:gd name="T25" fmla="*/ 11 h 30"/>
                  <a:gd name="T26" fmla="*/ 1 w 7"/>
                  <a:gd name="T27" fmla="*/ 10 h 30"/>
                  <a:gd name="T28" fmla="*/ 1 w 7"/>
                  <a:gd name="T29" fmla="*/ 9 h 30"/>
                  <a:gd name="T30" fmla="*/ 1 w 7"/>
                  <a:gd name="T31" fmla="*/ 7 h 30"/>
                  <a:gd name="T32" fmla="*/ 1 w 7"/>
                  <a:gd name="T33" fmla="*/ 6 h 30"/>
                  <a:gd name="T34" fmla="*/ 0 w 7"/>
                  <a:gd name="T35" fmla="*/ 5 h 30"/>
                  <a:gd name="T36" fmla="*/ 0 w 7"/>
                  <a:gd name="T37" fmla="*/ 4 h 30"/>
                  <a:gd name="T38" fmla="*/ 0 w 7"/>
                  <a:gd name="T39" fmla="*/ 3 h 30"/>
                  <a:gd name="T40" fmla="*/ 0 w 7"/>
                  <a:gd name="T41" fmla="*/ 2 h 30"/>
                  <a:gd name="T42" fmla="*/ 0 w 7"/>
                  <a:gd name="T43" fmla="*/ 1 h 30"/>
                  <a:gd name="T44" fmla="*/ 2 w 7"/>
                  <a:gd name="T45" fmla="*/ 1 h 30"/>
                  <a:gd name="T46" fmla="*/ 3 w 7"/>
                  <a:gd name="T47" fmla="*/ 1 h 30"/>
                  <a:gd name="T48" fmla="*/ 4 w 7"/>
                  <a:gd name="T49" fmla="*/ 2 h 30"/>
                  <a:gd name="T50" fmla="*/ 5 w 7"/>
                  <a:gd name="T51" fmla="*/ 3 h 30"/>
                  <a:gd name="T52" fmla="*/ 5 w 7"/>
                  <a:gd name="T53" fmla="*/ 4 h 30"/>
                  <a:gd name="T54" fmla="*/ 5 w 7"/>
                  <a:gd name="T55" fmla="*/ 5 h 30"/>
                  <a:gd name="T56" fmla="*/ 5 w 7"/>
                  <a:gd name="T57" fmla="*/ 6 h 30"/>
                  <a:gd name="T58" fmla="*/ 6 w 7"/>
                  <a:gd name="T59" fmla="*/ 7 h 30"/>
                  <a:gd name="T60" fmla="*/ 6 w 7"/>
                  <a:gd name="T61" fmla="*/ 9 h 30"/>
                  <a:gd name="T62" fmla="*/ 6 w 7"/>
                  <a:gd name="T63" fmla="*/ 10 h 30"/>
                  <a:gd name="T64" fmla="*/ 6 w 7"/>
                  <a:gd name="T65" fmla="*/ 11 h 30"/>
                  <a:gd name="T66" fmla="*/ 6 w 7"/>
                  <a:gd name="T67" fmla="*/ 12 h 30"/>
                  <a:gd name="T68" fmla="*/ 6 w 7"/>
                  <a:gd name="T69" fmla="*/ 13 h 30"/>
                  <a:gd name="T70" fmla="*/ 6 w 7"/>
                  <a:gd name="T71" fmla="*/ 15 h 30"/>
                  <a:gd name="T72" fmla="*/ 6 w 7"/>
                  <a:gd name="T73" fmla="*/ 16 h 30"/>
                  <a:gd name="T74" fmla="*/ 6 w 7"/>
                  <a:gd name="T75" fmla="*/ 17 h 30"/>
                  <a:gd name="T76" fmla="*/ 6 w 7"/>
                  <a:gd name="T77" fmla="*/ 18 h 30"/>
                  <a:gd name="T78" fmla="*/ 7 w 7"/>
                  <a:gd name="T79" fmla="*/ 19 h 30"/>
                  <a:gd name="T80" fmla="*/ 7 w 7"/>
                  <a:gd name="T81" fmla="*/ 20 h 30"/>
                  <a:gd name="T82" fmla="*/ 7 w 7"/>
                  <a:gd name="T83" fmla="*/ 22 h 30"/>
                  <a:gd name="T84" fmla="*/ 7 w 7"/>
                  <a:gd name="T85" fmla="*/ 23 h 30"/>
                  <a:gd name="T86" fmla="*/ 7 w 7"/>
                  <a:gd name="T87" fmla="*/ 24 h 30"/>
                  <a:gd name="T88" fmla="*/ 7 w 7"/>
                  <a:gd name="T89" fmla="*/ 25 h 30"/>
                  <a:gd name="T90" fmla="*/ 7 w 7"/>
                  <a:gd name="T91" fmla="*/ 26 h 30"/>
                  <a:gd name="T92" fmla="*/ 7 w 7"/>
                  <a:gd name="T93" fmla="*/ 27 h 30"/>
                  <a:gd name="T94" fmla="*/ 7 w 7"/>
                  <a:gd name="T95" fmla="*/ 28 h 30"/>
                  <a:gd name="T96" fmla="*/ 6 w 7"/>
                  <a:gd name="T97" fmla="*/ 29 h 30"/>
                  <a:gd name="T98" fmla="*/ 5 w 7"/>
                  <a:gd name="T99" fmla="*/ 30 h 30"/>
                  <a:gd name="T100" fmla="*/ 5 w 7"/>
                  <a:gd name="T101" fmla="*/ 29 h 30"/>
                  <a:gd name="T102" fmla="*/ 4 w 7"/>
                  <a:gd name="T103" fmla="*/ 28 h 30"/>
                  <a:gd name="T104" fmla="*/ 3 w 7"/>
                  <a:gd name="T105" fmla="*/ 27 h 30"/>
                  <a:gd name="T106" fmla="*/ 3 w 7"/>
                  <a:gd name="T10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30">
                    <a:moveTo>
                      <a:pt x="3" y="26"/>
                    </a:moveTo>
                    <a:cubicBezTo>
                      <a:pt x="3" y="25"/>
                      <a:pt x="3" y="25"/>
                      <a:pt x="3" y="24"/>
                    </a:cubicBezTo>
                    <a:cubicBezTo>
                      <a:pt x="3" y="24"/>
                      <a:pt x="3" y="24"/>
                      <a:pt x="3" y="23"/>
                    </a:cubicBezTo>
                    <a:cubicBezTo>
                      <a:pt x="3" y="23"/>
                      <a:pt x="3" y="23"/>
                      <a:pt x="3" y="22"/>
                    </a:cubicBezTo>
                    <a:cubicBezTo>
                      <a:pt x="3" y="21"/>
                      <a:pt x="3" y="21"/>
                      <a:pt x="2" y="21"/>
                    </a:cubicBezTo>
                    <a:cubicBezTo>
                      <a:pt x="2" y="20"/>
                      <a:pt x="2" y="20"/>
                      <a:pt x="2" y="19"/>
                    </a:cubicBezTo>
                    <a:cubicBezTo>
                      <a:pt x="2" y="19"/>
                      <a:pt x="2" y="19"/>
                      <a:pt x="2" y="18"/>
                    </a:cubicBezTo>
                    <a:cubicBezTo>
                      <a:pt x="2" y="18"/>
                      <a:pt x="2" y="18"/>
                      <a:pt x="2" y="17"/>
                    </a:cubicBezTo>
                    <a:cubicBezTo>
                      <a:pt x="2" y="16"/>
                      <a:pt x="2" y="16"/>
                      <a:pt x="2" y="16"/>
                    </a:cubicBezTo>
                    <a:cubicBezTo>
                      <a:pt x="2" y="15"/>
                      <a:pt x="2" y="15"/>
                      <a:pt x="2" y="15"/>
                    </a:cubicBezTo>
                    <a:cubicBezTo>
                      <a:pt x="2" y="14"/>
                      <a:pt x="2" y="14"/>
                      <a:pt x="2" y="13"/>
                    </a:cubicBezTo>
                    <a:cubicBezTo>
                      <a:pt x="1" y="13"/>
                      <a:pt x="1" y="13"/>
                      <a:pt x="1" y="12"/>
                    </a:cubicBezTo>
                    <a:cubicBezTo>
                      <a:pt x="1" y="12"/>
                      <a:pt x="1" y="12"/>
                      <a:pt x="1" y="11"/>
                    </a:cubicBezTo>
                    <a:cubicBezTo>
                      <a:pt x="1" y="10"/>
                      <a:pt x="1" y="10"/>
                      <a:pt x="1" y="10"/>
                    </a:cubicBezTo>
                    <a:cubicBezTo>
                      <a:pt x="1" y="9"/>
                      <a:pt x="1" y="9"/>
                      <a:pt x="1" y="9"/>
                    </a:cubicBezTo>
                    <a:cubicBezTo>
                      <a:pt x="1" y="8"/>
                      <a:pt x="1" y="8"/>
                      <a:pt x="1" y="7"/>
                    </a:cubicBezTo>
                    <a:cubicBezTo>
                      <a:pt x="1" y="7"/>
                      <a:pt x="1" y="7"/>
                      <a:pt x="1" y="6"/>
                    </a:cubicBezTo>
                    <a:cubicBezTo>
                      <a:pt x="1" y="6"/>
                      <a:pt x="1" y="6"/>
                      <a:pt x="0" y="5"/>
                    </a:cubicBezTo>
                    <a:cubicBezTo>
                      <a:pt x="0" y="5"/>
                      <a:pt x="0" y="5"/>
                      <a:pt x="0" y="4"/>
                    </a:cubicBezTo>
                    <a:cubicBezTo>
                      <a:pt x="0" y="3"/>
                      <a:pt x="0" y="3"/>
                      <a:pt x="0" y="3"/>
                    </a:cubicBezTo>
                    <a:cubicBezTo>
                      <a:pt x="0" y="2"/>
                      <a:pt x="0" y="2"/>
                      <a:pt x="0" y="2"/>
                    </a:cubicBezTo>
                    <a:cubicBezTo>
                      <a:pt x="0" y="1"/>
                      <a:pt x="0" y="1"/>
                      <a:pt x="0" y="1"/>
                    </a:cubicBezTo>
                    <a:cubicBezTo>
                      <a:pt x="1" y="0"/>
                      <a:pt x="1" y="0"/>
                      <a:pt x="2" y="1"/>
                    </a:cubicBezTo>
                    <a:cubicBezTo>
                      <a:pt x="2" y="1"/>
                      <a:pt x="2" y="1"/>
                      <a:pt x="3" y="1"/>
                    </a:cubicBezTo>
                    <a:cubicBezTo>
                      <a:pt x="3" y="1"/>
                      <a:pt x="4" y="2"/>
                      <a:pt x="4" y="2"/>
                    </a:cubicBezTo>
                    <a:cubicBezTo>
                      <a:pt x="4" y="2"/>
                      <a:pt x="4" y="3"/>
                      <a:pt x="5" y="3"/>
                    </a:cubicBezTo>
                    <a:cubicBezTo>
                      <a:pt x="5" y="3"/>
                      <a:pt x="5" y="4"/>
                      <a:pt x="5" y="4"/>
                    </a:cubicBezTo>
                    <a:cubicBezTo>
                      <a:pt x="6" y="5"/>
                      <a:pt x="5" y="4"/>
                      <a:pt x="5" y="5"/>
                    </a:cubicBezTo>
                    <a:cubicBezTo>
                      <a:pt x="5" y="6"/>
                      <a:pt x="5" y="6"/>
                      <a:pt x="5" y="6"/>
                    </a:cubicBezTo>
                    <a:cubicBezTo>
                      <a:pt x="5" y="7"/>
                      <a:pt x="5" y="7"/>
                      <a:pt x="6" y="7"/>
                    </a:cubicBezTo>
                    <a:cubicBezTo>
                      <a:pt x="6" y="8"/>
                      <a:pt x="5" y="8"/>
                      <a:pt x="6" y="9"/>
                    </a:cubicBezTo>
                    <a:cubicBezTo>
                      <a:pt x="6" y="9"/>
                      <a:pt x="6" y="9"/>
                      <a:pt x="6" y="10"/>
                    </a:cubicBezTo>
                    <a:cubicBezTo>
                      <a:pt x="6" y="11"/>
                      <a:pt x="6" y="11"/>
                      <a:pt x="6" y="11"/>
                    </a:cubicBezTo>
                    <a:cubicBezTo>
                      <a:pt x="6" y="12"/>
                      <a:pt x="6" y="12"/>
                      <a:pt x="6" y="12"/>
                    </a:cubicBezTo>
                    <a:cubicBezTo>
                      <a:pt x="6" y="13"/>
                      <a:pt x="6" y="13"/>
                      <a:pt x="6" y="13"/>
                    </a:cubicBezTo>
                    <a:cubicBezTo>
                      <a:pt x="6" y="14"/>
                      <a:pt x="6" y="14"/>
                      <a:pt x="6" y="15"/>
                    </a:cubicBezTo>
                    <a:cubicBezTo>
                      <a:pt x="6" y="15"/>
                      <a:pt x="6" y="15"/>
                      <a:pt x="6" y="16"/>
                    </a:cubicBezTo>
                    <a:cubicBezTo>
                      <a:pt x="6" y="16"/>
                      <a:pt x="6" y="16"/>
                      <a:pt x="6" y="17"/>
                    </a:cubicBezTo>
                    <a:cubicBezTo>
                      <a:pt x="6" y="18"/>
                      <a:pt x="6" y="18"/>
                      <a:pt x="6" y="18"/>
                    </a:cubicBezTo>
                    <a:cubicBezTo>
                      <a:pt x="6" y="19"/>
                      <a:pt x="7" y="19"/>
                      <a:pt x="7" y="19"/>
                    </a:cubicBezTo>
                    <a:cubicBezTo>
                      <a:pt x="7" y="20"/>
                      <a:pt x="7" y="20"/>
                      <a:pt x="7" y="20"/>
                    </a:cubicBezTo>
                    <a:cubicBezTo>
                      <a:pt x="7" y="21"/>
                      <a:pt x="7" y="21"/>
                      <a:pt x="7" y="22"/>
                    </a:cubicBezTo>
                    <a:cubicBezTo>
                      <a:pt x="7" y="22"/>
                      <a:pt x="7" y="22"/>
                      <a:pt x="7" y="23"/>
                    </a:cubicBezTo>
                    <a:cubicBezTo>
                      <a:pt x="7" y="23"/>
                      <a:pt x="7" y="23"/>
                      <a:pt x="7" y="24"/>
                    </a:cubicBezTo>
                    <a:cubicBezTo>
                      <a:pt x="7" y="25"/>
                      <a:pt x="7" y="25"/>
                      <a:pt x="7" y="25"/>
                    </a:cubicBezTo>
                    <a:cubicBezTo>
                      <a:pt x="7" y="26"/>
                      <a:pt x="7" y="26"/>
                      <a:pt x="7" y="26"/>
                    </a:cubicBezTo>
                    <a:cubicBezTo>
                      <a:pt x="7" y="27"/>
                      <a:pt x="7" y="27"/>
                      <a:pt x="7" y="27"/>
                    </a:cubicBezTo>
                    <a:cubicBezTo>
                      <a:pt x="7" y="28"/>
                      <a:pt x="7" y="28"/>
                      <a:pt x="7" y="28"/>
                    </a:cubicBezTo>
                    <a:cubicBezTo>
                      <a:pt x="7" y="29"/>
                      <a:pt x="7" y="29"/>
                      <a:pt x="6" y="29"/>
                    </a:cubicBezTo>
                    <a:cubicBezTo>
                      <a:pt x="6" y="30"/>
                      <a:pt x="6" y="30"/>
                      <a:pt x="5" y="30"/>
                    </a:cubicBezTo>
                    <a:cubicBezTo>
                      <a:pt x="5" y="30"/>
                      <a:pt x="5" y="30"/>
                      <a:pt x="5" y="29"/>
                    </a:cubicBezTo>
                    <a:cubicBezTo>
                      <a:pt x="4" y="29"/>
                      <a:pt x="4" y="28"/>
                      <a:pt x="4" y="28"/>
                    </a:cubicBezTo>
                    <a:cubicBezTo>
                      <a:pt x="4" y="28"/>
                      <a:pt x="4" y="27"/>
                      <a:pt x="3" y="27"/>
                    </a:cubicBezTo>
                    <a:cubicBezTo>
                      <a:pt x="3" y="26"/>
                      <a:pt x="3" y="26"/>
                      <a:pt x="3" y="2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2" name="Freeform 447"/>
              <p:cNvSpPr>
                <a:spLocks/>
              </p:cNvSpPr>
              <p:nvPr/>
            </p:nvSpPr>
            <p:spPr bwMode="auto">
              <a:xfrm>
                <a:off x="3335" y="1590"/>
                <a:ext cx="10" cy="48"/>
              </a:xfrm>
              <a:custGeom>
                <a:avLst/>
                <a:gdLst>
                  <a:gd name="T0" fmla="*/ 3 w 7"/>
                  <a:gd name="T1" fmla="*/ 29 h 34"/>
                  <a:gd name="T2" fmla="*/ 3 w 7"/>
                  <a:gd name="T3" fmla="*/ 28 h 34"/>
                  <a:gd name="T4" fmla="*/ 3 w 7"/>
                  <a:gd name="T5" fmla="*/ 27 h 34"/>
                  <a:gd name="T6" fmla="*/ 3 w 7"/>
                  <a:gd name="T7" fmla="*/ 26 h 34"/>
                  <a:gd name="T8" fmla="*/ 3 w 7"/>
                  <a:gd name="T9" fmla="*/ 24 h 34"/>
                  <a:gd name="T10" fmla="*/ 2 w 7"/>
                  <a:gd name="T11" fmla="*/ 23 h 34"/>
                  <a:gd name="T12" fmla="*/ 2 w 7"/>
                  <a:gd name="T13" fmla="*/ 22 h 34"/>
                  <a:gd name="T14" fmla="*/ 2 w 7"/>
                  <a:gd name="T15" fmla="*/ 21 h 34"/>
                  <a:gd name="T16" fmla="*/ 2 w 7"/>
                  <a:gd name="T17" fmla="*/ 20 h 34"/>
                  <a:gd name="T18" fmla="*/ 2 w 7"/>
                  <a:gd name="T19" fmla="*/ 18 h 34"/>
                  <a:gd name="T20" fmla="*/ 2 w 7"/>
                  <a:gd name="T21" fmla="*/ 17 h 34"/>
                  <a:gd name="T22" fmla="*/ 2 w 7"/>
                  <a:gd name="T23" fmla="*/ 16 h 34"/>
                  <a:gd name="T24" fmla="*/ 2 w 7"/>
                  <a:gd name="T25" fmla="*/ 15 h 34"/>
                  <a:gd name="T26" fmla="*/ 2 w 7"/>
                  <a:gd name="T27" fmla="*/ 14 h 34"/>
                  <a:gd name="T28" fmla="*/ 1 w 7"/>
                  <a:gd name="T29" fmla="*/ 12 h 34"/>
                  <a:gd name="T30" fmla="*/ 1 w 7"/>
                  <a:gd name="T31" fmla="*/ 11 h 34"/>
                  <a:gd name="T32" fmla="*/ 1 w 7"/>
                  <a:gd name="T33" fmla="*/ 10 h 34"/>
                  <a:gd name="T34" fmla="*/ 1 w 7"/>
                  <a:gd name="T35" fmla="*/ 9 h 34"/>
                  <a:gd name="T36" fmla="*/ 1 w 7"/>
                  <a:gd name="T37" fmla="*/ 8 h 34"/>
                  <a:gd name="T38" fmla="*/ 1 w 7"/>
                  <a:gd name="T39" fmla="*/ 6 h 34"/>
                  <a:gd name="T40" fmla="*/ 1 w 7"/>
                  <a:gd name="T41" fmla="*/ 5 h 34"/>
                  <a:gd name="T42" fmla="*/ 1 w 7"/>
                  <a:gd name="T43" fmla="*/ 4 h 34"/>
                  <a:gd name="T44" fmla="*/ 1 w 7"/>
                  <a:gd name="T45" fmla="*/ 3 h 34"/>
                  <a:gd name="T46" fmla="*/ 1 w 7"/>
                  <a:gd name="T47" fmla="*/ 2 h 34"/>
                  <a:gd name="T48" fmla="*/ 1 w 7"/>
                  <a:gd name="T49" fmla="*/ 0 h 34"/>
                  <a:gd name="T50" fmla="*/ 2 w 7"/>
                  <a:gd name="T51" fmla="*/ 0 h 34"/>
                  <a:gd name="T52" fmla="*/ 3 w 7"/>
                  <a:gd name="T53" fmla="*/ 1 h 34"/>
                  <a:gd name="T54" fmla="*/ 4 w 7"/>
                  <a:gd name="T55" fmla="*/ 1 h 34"/>
                  <a:gd name="T56" fmla="*/ 5 w 7"/>
                  <a:gd name="T57" fmla="*/ 2 h 34"/>
                  <a:gd name="T58" fmla="*/ 6 w 7"/>
                  <a:gd name="T59" fmla="*/ 3 h 34"/>
                  <a:gd name="T60" fmla="*/ 7 w 7"/>
                  <a:gd name="T61" fmla="*/ 4 h 34"/>
                  <a:gd name="T62" fmla="*/ 7 w 7"/>
                  <a:gd name="T63" fmla="*/ 5 h 34"/>
                  <a:gd name="T64" fmla="*/ 7 w 7"/>
                  <a:gd name="T65" fmla="*/ 6 h 34"/>
                  <a:gd name="T66" fmla="*/ 7 w 7"/>
                  <a:gd name="T67" fmla="*/ 8 h 34"/>
                  <a:gd name="T68" fmla="*/ 7 w 7"/>
                  <a:gd name="T69" fmla="*/ 9 h 34"/>
                  <a:gd name="T70" fmla="*/ 7 w 7"/>
                  <a:gd name="T71" fmla="*/ 10 h 34"/>
                  <a:gd name="T72" fmla="*/ 7 w 7"/>
                  <a:gd name="T73" fmla="*/ 11 h 34"/>
                  <a:gd name="T74" fmla="*/ 7 w 7"/>
                  <a:gd name="T75" fmla="*/ 13 h 34"/>
                  <a:gd name="T76" fmla="*/ 7 w 7"/>
                  <a:gd name="T77" fmla="*/ 14 h 34"/>
                  <a:gd name="T78" fmla="*/ 7 w 7"/>
                  <a:gd name="T79" fmla="*/ 15 h 34"/>
                  <a:gd name="T80" fmla="*/ 7 w 7"/>
                  <a:gd name="T81" fmla="*/ 16 h 34"/>
                  <a:gd name="T82" fmla="*/ 7 w 7"/>
                  <a:gd name="T83" fmla="*/ 18 h 34"/>
                  <a:gd name="T84" fmla="*/ 7 w 7"/>
                  <a:gd name="T85" fmla="*/ 19 h 34"/>
                  <a:gd name="T86" fmla="*/ 7 w 7"/>
                  <a:gd name="T87" fmla="*/ 20 h 34"/>
                  <a:gd name="T88" fmla="*/ 7 w 7"/>
                  <a:gd name="T89" fmla="*/ 21 h 34"/>
                  <a:gd name="T90" fmla="*/ 7 w 7"/>
                  <a:gd name="T91" fmla="*/ 22 h 34"/>
                  <a:gd name="T92" fmla="*/ 7 w 7"/>
                  <a:gd name="T93" fmla="*/ 24 h 34"/>
                  <a:gd name="T94" fmla="*/ 7 w 7"/>
                  <a:gd name="T95" fmla="*/ 25 h 34"/>
                  <a:gd name="T96" fmla="*/ 7 w 7"/>
                  <a:gd name="T97" fmla="*/ 26 h 34"/>
                  <a:gd name="T98" fmla="*/ 7 w 7"/>
                  <a:gd name="T99" fmla="*/ 27 h 34"/>
                  <a:gd name="T100" fmla="*/ 7 w 7"/>
                  <a:gd name="T101" fmla="*/ 28 h 34"/>
                  <a:gd name="T102" fmla="*/ 7 w 7"/>
                  <a:gd name="T103" fmla="*/ 30 h 34"/>
                  <a:gd name="T104" fmla="*/ 7 w 7"/>
                  <a:gd name="T105" fmla="*/ 31 h 34"/>
                  <a:gd name="T106" fmla="*/ 7 w 7"/>
                  <a:gd name="T107" fmla="*/ 32 h 34"/>
                  <a:gd name="T108" fmla="*/ 6 w 7"/>
                  <a:gd name="T109" fmla="*/ 33 h 34"/>
                  <a:gd name="T110" fmla="*/ 5 w 7"/>
                  <a:gd name="T111" fmla="*/ 33 h 34"/>
                  <a:gd name="T112" fmla="*/ 4 w 7"/>
                  <a:gd name="T113" fmla="*/ 33 h 34"/>
                  <a:gd name="T114" fmla="*/ 3 w 7"/>
                  <a:gd name="T115" fmla="*/ 32 h 34"/>
                  <a:gd name="T116" fmla="*/ 3 w 7"/>
                  <a:gd name="T117" fmla="*/ 31 h 34"/>
                  <a:gd name="T118" fmla="*/ 3 w 7"/>
                  <a:gd name="T1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 h="34">
                    <a:moveTo>
                      <a:pt x="3" y="29"/>
                    </a:moveTo>
                    <a:cubicBezTo>
                      <a:pt x="3" y="29"/>
                      <a:pt x="3" y="29"/>
                      <a:pt x="3" y="28"/>
                    </a:cubicBezTo>
                    <a:cubicBezTo>
                      <a:pt x="3" y="28"/>
                      <a:pt x="3" y="28"/>
                      <a:pt x="3" y="27"/>
                    </a:cubicBezTo>
                    <a:cubicBezTo>
                      <a:pt x="3" y="26"/>
                      <a:pt x="3" y="26"/>
                      <a:pt x="3" y="26"/>
                    </a:cubicBezTo>
                    <a:cubicBezTo>
                      <a:pt x="3" y="25"/>
                      <a:pt x="3" y="25"/>
                      <a:pt x="3" y="24"/>
                    </a:cubicBezTo>
                    <a:cubicBezTo>
                      <a:pt x="3" y="24"/>
                      <a:pt x="2" y="24"/>
                      <a:pt x="2" y="23"/>
                    </a:cubicBezTo>
                    <a:cubicBezTo>
                      <a:pt x="2" y="23"/>
                      <a:pt x="2" y="23"/>
                      <a:pt x="2" y="22"/>
                    </a:cubicBezTo>
                    <a:cubicBezTo>
                      <a:pt x="2" y="21"/>
                      <a:pt x="2" y="21"/>
                      <a:pt x="2" y="21"/>
                    </a:cubicBezTo>
                    <a:cubicBezTo>
                      <a:pt x="2" y="20"/>
                      <a:pt x="2" y="20"/>
                      <a:pt x="2" y="20"/>
                    </a:cubicBezTo>
                    <a:cubicBezTo>
                      <a:pt x="2" y="19"/>
                      <a:pt x="2" y="19"/>
                      <a:pt x="2" y="18"/>
                    </a:cubicBezTo>
                    <a:cubicBezTo>
                      <a:pt x="2" y="18"/>
                      <a:pt x="2" y="18"/>
                      <a:pt x="2" y="17"/>
                    </a:cubicBezTo>
                    <a:cubicBezTo>
                      <a:pt x="2" y="17"/>
                      <a:pt x="2" y="17"/>
                      <a:pt x="2" y="16"/>
                    </a:cubicBezTo>
                    <a:cubicBezTo>
                      <a:pt x="2" y="15"/>
                      <a:pt x="2" y="15"/>
                      <a:pt x="2" y="15"/>
                    </a:cubicBezTo>
                    <a:cubicBezTo>
                      <a:pt x="2" y="14"/>
                      <a:pt x="2" y="14"/>
                      <a:pt x="2" y="14"/>
                    </a:cubicBezTo>
                    <a:cubicBezTo>
                      <a:pt x="2" y="13"/>
                      <a:pt x="2" y="13"/>
                      <a:pt x="1" y="12"/>
                    </a:cubicBezTo>
                    <a:cubicBezTo>
                      <a:pt x="1" y="12"/>
                      <a:pt x="1" y="12"/>
                      <a:pt x="1" y="11"/>
                    </a:cubicBezTo>
                    <a:cubicBezTo>
                      <a:pt x="1" y="11"/>
                      <a:pt x="1" y="10"/>
                      <a:pt x="1" y="10"/>
                    </a:cubicBezTo>
                    <a:cubicBezTo>
                      <a:pt x="1" y="9"/>
                      <a:pt x="1" y="9"/>
                      <a:pt x="1" y="9"/>
                    </a:cubicBezTo>
                    <a:cubicBezTo>
                      <a:pt x="1" y="8"/>
                      <a:pt x="1" y="8"/>
                      <a:pt x="1" y="8"/>
                    </a:cubicBezTo>
                    <a:cubicBezTo>
                      <a:pt x="1" y="7"/>
                      <a:pt x="1" y="7"/>
                      <a:pt x="1" y="6"/>
                    </a:cubicBezTo>
                    <a:cubicBezTo>
                      <a:pt x="1" y="6"/>
                      <a:pt x="1" y="6"/>
                      <a:pt x="1" y="5"/>
                    </a:cubicBezTo>
                    <a:cubicBezTo>
                      <a:pt x="1" y="5"/>
                      <a:pt x="1" y="5"/>
                      <a:pt x="1" y="4"/>
                    </a:cubicBezTo>
                    <a:cubicBezTo>
                      <a:pt x="1" y="4"/>
                      <a:pt x="1" y="4"/>
                      <a:pt x="1" y="3"/>
                    </a:cubicBezTo>
                    <a:cubicBezTo>
                      <a:pt x="0" y="2"/>
                      <a:pt x="0" y="2"/>
                      <a:pt x="1" y="2"/>
                    </a:cubicBezTo>
                    <a:cubicBezTo>
                      <a:pt x="1" y="1"/>
                      <a:pt x="1" y="1"/>
                      <a:pt x="1" y="0"/>
                    </a:cubicBezTo>
                    <a:cubicBezTo>
                      <a:pt x="1" y="0"/>
                      <a:pt x="2" y="0"/>
                      <a:pt x="2" y="0"/>
                    </a:cubicBezTo>
                    <a:cubicBezTo>
                      <a:pt x="3" y="0"/>
                      <a:pt x="3" y="0"/>
                      <a:pt x="3" y="1"/>
                    </a:cubicBezTo>
                    <a:cubicBezTo>
                      <a:pt x="4" y="1"/>
                      <a:pt x="4" y="1"/>
                      <a:pt x="4" y="1"/>
                    </a:cubicBezTo>
                    <a:cubicBezTo>
                      <a:pt x="5" y="2"/>
                      <a:pt x="5" y="2"/>
                      <a:pt x="5" y="2"/>
                    </a:cubicBezTo>
                    <a:cubicBezTo>
                      <a:pt x="6" y="2"/>
                      <a:pt x="6" y="3"/>
                      <a:pt x="6" y="3"/>
                    </a:cubicBezTo>
                    <a:cubicBezTo>
                      <a:pt x="7" y="4"/>
                      <a:pt x="7" y="3"/>
                      <a:pt x="7" y="4"/>
                    </a:cubicBezTo>
                    <a:cubicBezTo>
                      <a:pt x="7" y="5"/>
                      <a:pt x="7" y="5"/>
                      <a:pt x="7" y="5"/>
                    </a:cubicBezTo>
                    <a:cubicBezTo>
                      <a:pt x="7" y="6"/>
                      <a:pt x="7" y="6"/>
                      <a:pt x="7" y="6"/>
                    </a:cubicBezTo>
                    <a:cubicBezTo>
                      <a:pt x="7" y="7"/>
                      <a:pt x="7" y="7"/>
                      <a:pt x="7" y="8"/>
                    </a:cubicBezTo>
                    <a:cubicBezTo>
                      <a:pt x="7" y="8"/>
                      <a:pt x="7" y="8"/>
                      <a:pt x="7" y="9"/>
                    </a:cubicBezTo>
                    <a:cubicBezTo>
                      <a:pt x="7" y="10"/>
                      <a:pt x="7" y="10"/>
                      <a:pt x="7" y="10"/>
                    </a:cubicBezTo>
                    <a:cubicBezTo>
                      <a:pt x="7" y="11"/>
                      <a:pt x="7" y="11"/>
                      <a:pt x="7" y="11"/>
                    </a:cubicBezTo>
                    <a:cubicBezTo>
                      <a:pt x="7" y="12"/>
                      <a:pt x="7" y="12"/>
                      <a:pt x="7" y="13"/>
                    </a:cubicBezTo>
                    <a:cubicBezTo>
                      <a:pt x="7" y="13"/>
                      <a:pt x="7" y="13"/>
                      <a:pt x="7" y="14"/>
                    </a:cubicBezTo>
                    <a:cubicBezTo>
                      <a:pt x="7" y="15"/>
                      <a:pt x="7" y="15"/>
                      <a:pt x="7" y="15"/>
                    </a:cubicBezTo>
                    <a:cubicBezTo>
                      <a:pt x="7" y="16"/>
                      <a:pt x="7" y="16"/>
                      <a:pt x="7" y="16"/>
                    </a:cubicBezTo>
                    <a:cubicBezTo>
                      <a:pt x="7" y="17"/>
                      <a:pt x="7" y="17"/>
                      <a:pt x="7" y="18"/>
                    </a:cubicBezTo>
                    <a:cubicBezTo>
                      <a:pt x="7" y="18"/>
                      <a:pt x="7" y="18"/>
                      <a:pt x="7" y="19"/>
                    </a:cubicBezTo>
                    <a:cubicBezTo>
                      <a:pt x="7" y="19"/>
                      <a:pt x="7" y="19"/>
                      <a:pt x="7" y="20"/>
                    </a:cubicBezTo>
                    <a:cubicBezTo>
                      <a:pt x="7" y="21"/>
                      <a:pt x="7" y="21"/>
                      <a:pt x="7" y="21"/>
                    </a:cubicBezTo>
                    <a:cubicBezTo>
                      <a:pt x="7" y="22"/>
                      <a:pt x="7" y="22"/>
                      <a:pt x="7" y="22"/>
                    </a:cubicBezTo>
                    <a:cubicBezTo>
                      <a:pt x="7" y="23"/>
                      <a:pt x="7" y="23"/>
                      <a:pt x="7" y="24"/>
                    </a:cubicBezTo>
                    <a:cubicBezTo>
                      <a:pt x="7" y="24"/>
                      <a:pt x="7" y="24"/>
                      <a:pt x="7" y="25"/>
                    </a:cubicBezTo>
                    <a:cubicBezTo>
                      <a:pt x="7" y="26"/>
                      <a:pt x="7" y="26"/>
                      <a:pt x="7" y="26"/>
                    </a:cubicBezTo>
                    <a:cubicBezTo>
                      <a:pt x="7" y="27"/>
                      <a:pt x="7" y="27"/>
                      <a:pt x="7" y="27"/>
                    </a:cubicBezTo>
                    <a:cubicBezTo>
                      <a:pt x="7" y="28"/>
                      <a:pt x="7" y="28"/>
                      <a:pt x="7" y="28"/>
                    </a:cubicBezTo>
                    <a:cubicBezTo>
                      <a:pt x="7" y="29"/>
                      <a:pt x="7" y="29"/>
                      <a:pt x="7" y="30"/>
                    </a:cubicBezTo>
                    <a:cubicBezTo>
                      <a:pt x="7" y="30"/>
                      <a:pt x="7" y="30"/>
                      <a:pt x="7" y="31"/>
                    </a:cubicBezTo>
                    <a:cubicBezTo>
                      <a:pt x="7" y="31"/>
                      <a:pt x="7" y="31"/>
                      <a:pt x="7" y="32"/>
                    </a:cubicBezTo>
                    <a:cubicBezTo>
                      <a:pt x="7" y="32"/>
                      <a:pt x="7" y="32"/>
                      <a:pt x="6" y="33"/>
                    </a:cubicBezTo>
                    <a:cubicBezTo>
                      <a:pt x="6" y="33"/>
                      <a:pt x="5" y="33"/>
                      <a:pt x="5" y="33"/>
                    </a:cubicBezTo>
                    <a:cubicBezTo>
                      <a:pt x="4" y="34"/>
                      <a:pt x="4" y="34"/>
                      <a:pt x="4" y="33"/>
                    </a:cubicBezTo>
                    <a:cubicBezTo>
                      <a:pt x="3" y="33"/>
                      <a:pt x="3" y="33"/>
                      <a:pt x="3" y="32"/>
                    </a:cubicBezTo>
                    <a:cubicBezTo>
                      <a:pt x="3" y="32"/>
                      <a:pt x="3" y="31"/>
                      <a:pt x="3" y="31"/>
                    </a:cubicBezTo>
                    <a:cubicBezTo>
                      <a:pt x="3" y="30"/>
                      <a:pt x="3" y="30"/>
                      <a:pt x="3" y="29"/>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3" name="Freeform 448"/>
              <p:cNvSpPr>
                <a:spLocks/>
              </p:cNvSpPr>
              <p:nvPr/>
            </p:nvSpPr>
            <p:spPr bwMode="auto">
              <a:xfrm>
                <a:off x="3319" y="1591"/>
                <a:ext cx="23" cy="30"/>
              </a:xfrm>
              <a:custGeom>
                <a:avLst/>
                <a:gdLst>
                  <a:gd name="T0" fmla="*/ 1 w 16"/>
                  <a:gd name="T1" fmla="*/ 1 h 21"/>
                  <a:gd name="T2" fmla="*/ 1 w 16"/>
                  <a:gd name="T3" fmla="*/ 2 h 21"/>
                  <a:gd name="T4" fmla="*/ 1 w 16"/>
                  <a:gd name="T5" fmla="*/ 3 h 21"/>
                  <a:gd name="T6" fmla="*/ 1 w 16"/>
                  <a:gd name="T7" fmla="*/ 5 h 21"/>
                  <a:gd name="T8" fmla="*/ 1 w 16"/>
                  <a:gd name="T9" fmla="*/ 6 h 21"/>
                  <a:gd name="T10" fmla="*/ 1 w 16"/>
                  <a:gd name="T11" fmla="*/ 7 h 21"/>
                  <a:gd name="T12" fmla="*/ 2 w 16"/>
                  <a:gd name="T13" fmla="*/ 8 h 21"/>
                  <a:gd name="T14" fmla="*/ 2 w 16"/>
                  <a:gd name="T15" fmla="*/ 10 h 21"/>
                  <a:gd name="T16" fmla="*/ 2 w 16"/>
                  <a:gd name="T17" fmla="*/ 11 h 21"/>
                  <a:gd name="T18" fmla="*/ 2 w 16"/>
                  <a:gd name="T19" fmla="*/ 12 h 21"/>
                  <a:gd name="T20" fmla="*/ 2 w 16"/>
                  <a:gd name="T21" fmla="*/ 13 h 21"/>
                  <a:gd name="T22" fmla="*/ 3 w 16"/>
                  <a:gd name="T23" fmla="*/ 14 h 21"/>
                  <a:gd name="T24" fmla="*/ 4 w 16"/>
                  <a:gd name="T25" fmla="*/ 14 h 21"/>
                  <a:gd name="T26" fmla="*/ 5 w 16"/>
                  <a:gd name="T27" fmla="*/ 15 h 21"/>
                  <a:gd name="T28" fmla="*/ 6 w 16"/>
                  <a:gd name="T29" fmla="*/ 16 h 21"/>
                  <a:gd name="T30" fmla="*/ 7 w 16"/>
                  <a:gd name="T31" fmla="*/ 16 h 21"/>
                  <a:gd name="T32" fmla="*/ 8 w 16"/>
                  <a:gd name="T33" fmla="*/ 17 h 21"/>
                  <a:gd name="T34" fmla="*/ 9 w 16"/>
                  <a:gd name="T35" fmla="*/ 17 h 21"/>
                  <a:gd name="T36" fmla="*/ 11 w 16"/>
                  <a:gd name="T37" fmla="*/ 18 h 21"/>
                  <a:gd name="T38" fmla="*/ 12 w 16"/>
                  <a:gd name="T39" fmla="*/ 19 h 21"/>
                  <a:gd name="T40" fmla="*/ 13 w 16"/>
                  <a:gd name="T41" fmla="*/ 19 h 21"/>
                  <a:gd name="T42" fmla="*/ 13 w 16"/>
                  <a:gd name="T43" fmla="*/ 20 h 21"/>
                  <a:gd name="T44" fmla="*/ 15 w 16"/>
                  <a:gd name="T45" fmla="*/ 20 h 21"/>
                  <a:gd name="T46" fmla="*/ 15 w 16"/>
                  <a:gd name="T47" fmla="*/ 21 h 21"/>
                  <a:gd name="T48" fmla="*/ 15 w 16"/>
                  <a:gd name="T49" fmla="*/ 20 h 21"/>
                  <a:gd name="T50" fmla="*/ 15 w 16"/>
                  <a:gd name="T51" fmla="*/ 18 h 21"/>
                  <a:gd name="T52" fmla="*/ 15 w 16"/>
                  <a:gd name="T53" fmla="*/ 17 h 21"/>
                  <a:gd name="T54" fmla="*/ 15 w 16"/>
                  <a:gd name="T55" fmla="*/ 16 h 21"/>
                  <a:gd name="T56" fmla="*/ 15 w 16"/>
                  <a:gd name="T57" fmla="*/ 14 h 21"/>
                  <a:gd name="T58" fmla="*/ 15 w 16"/>
                  <a:gd name="T59" fmla="*/ 13 h 21"/>
                  <a:gd name="T60" fmla="*/ 15 w 16"/>
                  <a:gd name="T61" fmla="*/ 12 h 21"/>
                  <a:gd name="T62" fmla="*/ 15 w 16"/>
                  <a:gd name="T63" fmla="*/ 11 h 21"/>
                  <a:gd name="T64" fmla="*/ 15 w 16"/>
                  <a:gd name="T65" fmla="*/ 10 h 21"/>
                  <a:gd name="T66" fmla="*/ 14 w 16"/>
                  <a:gd name="T67" fmla="*/ 8 h 21"/>
                  <a:gd name="T68" fmla="*/ 13 w 16"/>
                  <a:gd name="T69" fmla="*/ 8 h 21"/>
                  <a:gd name="T70" fmla="*/ 12 w 16"/>
                  <a:gd name="T71" fmla="*/ 7 h 21"/>
                  <a:gd name="T72" fmla="*/ 11 w 16"/>
                  <a:gd name="T73" fmla="*/ 7 h 21"/>
                  <a:gd name="T74" fmla="*/ 10 w 16"/>
                  <a:gd name="T75" fmla="*/ 6 h 21"/>
                  <a:gd name="T76" fmla="*/ 9 w 16"/>
                  <a:gd name="T77" fmla="*/ 5 h 21"/>
                  <a:gd name="T78" fmla="*/ 8 w 16"/>
                  <a:gd name="T79" fmla="*/ 5 h 21"/>
                  <a:gd name="T80" fmla="*/ 7 w 16"/>
                  <a:gd name="T81" fmla="*/ 4 h 21"/>
                  <a:gd name="T82" fmla="*/ 6 w 16"/>
                  <a:gd name="T83" fmla="*/ 4 h 21"/>
                  <a:gd name="T84" fmla="*/ 5 w 16"/>
                  <a:gd name="T85" fmla="*/ 3 h 21"/>
                  <a:gd name="T86" fmla="*/ 4 w 16"/>
                  <a:gd name="T87" fmla="*/ 3 h 21"/>
                  <a:gd name="T88" fmla="*/ 3 w 16"/>
                  <a:gd name="T89" fmla="*/ 2 h 21"/>
                  <a:gd name="T90" fmla="*/ 2 w 16"/>
                  <a:gd name="T91" fmla="*/ 1 h 21"/>
                  <a:gd name="T92" fmla="*/ 1 w 16"/>
                  <a:gd name="T9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 h="21">
                    <a:moveTo>
                      <a:pt x="1" y="1"/>
                    </a:moveTo>
                    <a:cubicBezTo>
                      <a:pt x="0" y="1"/>
                      <a:pt x="1" y="1"/>
                      <a:pt x="1" y="2"/>
                    </a:cubicBezTo>
                    <a:cubicBezTo>
                      <a:pt x="1" y="3"/>
                      <a:pt x="1" y="3"/>
                      <a:pt x="1" y="3"/>
                    </a:cubicBezTo>
                    <a:cubicBezTo>
                      <a:pt x="1" y="4"/>
                      <a:pt x="1" y="4"/>
                      <a:pt x="1" y="5"/>
                    </a:cubicBezTo>
                    <a:cubicBezTo>
                      <a:pt x="1" y="5"/>
                      <a:pt x="1" y="5"/>
                      <a:pt x="1" y="6"/>
                    </a:cubicBezTo>
                    <a:cubicBezTo>
                      <a:pt x="1" y="7"/>
                      <a:pt x="1" y="7"/>
                      <a:pt x="1" y="7"/>
                    </a:cubicBezTo>
                    <a:cubicBezTo>
                      <a:pt x="2" y="8"/>
                      <a:pt x="1" y="8"/>
                      <a:pt x="2" y="8"/>
                    </a:cubicBezTo>
                    <a:cubicBezTo>
                      <a:pt x="2" y="9"/>
                      <a:pt x="2" y="9"/>
                      <a:pt x="2" y="10"/>
                    </a:cubicBezTo>
                    <a:cubicBezTo>
                      <a:pt x="2" y="10"/>
                      <a:pt x="2" y="10"/>
                      <a:pt x="2" y="11"/>
                    </a:cubicBezTo>
                    <a:cubicBezTo>
                      <a:pt x="2" y="11"/>
                      <a:pt x="2" y="11"/>
                      <a:pt x="2" y="12"/>
                    </a:cubicBezTo>
                    <a:cubicBezTo>
                      <a:pt x="2" y="13"/>
                      <a:pt x="2" y="13"/>
                      <a:pt x="2" y="13"/>
                    </a:cubicBezTo>
                    <a:cubicBezTo>
                      <a:pt x="2" y="14"/>
                      <a:pt x="3" y="13"/>
                      <a:pt x="3" y="14"/>
                    </a:cubicBezTo>
                    <a:cubicBezTo>
                      <a:pt x="4" y="14"/>
                      <a:pt x="4" y="14"/>
                      <a:pt x="4" y="14"/>
                    </a:cubicBezTo>
                    <a:cubicBezTo>
                      <a:pt x="5" y="15"/>
                      <a:pt x="5" y="15"/>
                      <a:pt x="5" y="15"/>
                    </a:cubicBezTo>
                    <a:cubicBezTo>
                      <a:pt x="6" y="15"/>
                      <a:pt x="6" y="15"/>
                      <a:pt x="6" y="16"/>
                    </a:cubicBezTo>
                    <a:cubicBezTo>
                      <a:pt x="7" y="16"/>
                      <a:pt x="7" y="16"/>
                      <a:pt x="7" y="16"/>
                    </a:cubicBezTo>
                    <a:cubicBezTo>
                      <a:pt x="8" y="16"/>
                      <a:pt x="8" y="17"/>
                      <a:pt x="8" y="17"/>
                    </a:cubicBezTo>
                    <a:cubicBezTo>
                      <a:pt x="9" y="17"/>
                      <a:pt x="9" y="17"/>
                      <a:pt x="9" y="17"/>
                    </a:cubicBezTo>
                    <a:cubicBezTo>
                      <a:pt x="10" y="18"/>
                      <a:pt x="10" y="18"/>
                      <a:pt x="11" y="18"/>
                    </a:cubicBezTo>
                    <a:cubicBezTo>
                      <a:pt x="11" y="18"/>
                      <a:pt x="11" y="18"/>
                      <a:pt x="12" y="19"/>
                    </a:cubicBezTo>
                    <a:cubicBezTo>
                      <a:pt x="12" y="19"/>
                      <a:pt x="12" y="19"/>
                      <a:pt x="13" y="19"/>
                    </a:cubicBezTo>
                    <a:cubicBezTo>
                      <a:pt x="13" y="19"/>
                      <a:pt x="13" y="19"/>
                      <a:pt x="13" y="20"/>
                    </a:cubicBezTo>
                    <a:cubicBezTo>
                      <a:pt x="14" y="20"/>
                      <a:pt x="14" y="20"/>
                      <a:pt x="15" y="20"/>
                    </a:cubicBezTo>
                    <a:cubicBezTo>
                      <a:pt x="15" y="21"/>
                      <a:pt x="15" y="21"/>
                      <a:pt x="15" y="21"/>
                    </a:cubicBezTo>
                    <a:cubicBezTo>
                      <a:pt x="16" y="20"/>
                      <a:pt x="15" y="20"/>
                      <a:pt x="15" y="20"/>
                    </a:cubicBezTo>
                    <a:cubicBezTo>
                      <a:pt x="15" y="19"/>
                      <a:pt x="15" y="19"/>
                      <a:pt x="15" y="18"/>
                    </a:cubicBezTo>
                    <a:cubicBezTo>
                      <a:pt x="15" y="18"/>
                      <a:pt x="15" y="18"/>
                      <a:pt x="15" y="17"/>
                    </a:cubicBezTo>
                    <a:cubicBezTo>
                      <a:pt x="15" y="16"/>
                      <a:pt x="15" y="16"/>
                      <a:pt x="15" y="16"/>
                    </a:cubicBezTo>
                    <a:cubicBezTo>
                      <a:pt x="15" y="15"/>
                      <a:pt x="15" y="15"/>
                      <a:pt x="15" y="14"/>
                    </a:cubicBezTo>
                    <a:cubicBezTo>
                      <a:pt x="15" y="14"/>
                      <a:pt x="15" y="14"/>
                      <a:pt x="15" y="13"/>
                    </a:cubicBezTo>
                    <a:cubicBezTo>
                      <a:pt x="15" y="13"/>
                      <a:pt x="15" y="13"/>
                      <a:pt x="15" y="12"/>
                    </a:cubicBezTo>
                    <a:cubicBezTo>
                      <a:pt x="15" y="11"/>
                      <a:pt x="15" y="11"/>
                      <a:pt x="15" y="11"/>
                    </a:cubicBezTo>
                    <a:cubicBezTo>
                      <a:pt x="15" y="10"/>
                      <a:pt x="15" y="10"/>
                      <a:pt x="15" y="10"/>
                    </a:cubicBezTo>
                    <a:cubicBezTo>
                      <a:pt x="14" y="9"/>
                      <a:pt x="15" y="9"/>
                      <a:pt x="14" y="8"/>
                    </a:cubicBezTo>
                    <a:cubicBezTo>
                      <a:pt x="14" y="8"/>
                      <a:pt x="14" y="8"/>
                      <a:pt x="13" y="8"/>
                    </a:cubicBezTo>
                    <a:cubicBezTo>
                      <a:pt x="13" y="8"/>
                      <a:pt x="13" y="8"/>
                      <a:pt x="12" y="7"/>
                    </a:cubicBezTo>
                    <a:cubicBezTo>
                      <a:pt x="12" y="7"/>
                      <a:pt x="12" y="7"/>
                      <a:pt x="11" y="7"/>
                    </a:cubicBezTo>
                    <a:cubicBezTo>
                      <a:pt x="11" y="6"/>
                      <a:pt x="11" y="6"/>
                      <a:pt x="10" y="6"/>
                    </a:cubicBezTo>
                    <a:cubicBezTo>
                      <a:pt x="10" y="6"/>
                      <a:pt x="10" y="6"/>
                      <a:pt x="9" y="5"/>
                    </a:cubicBezTo>
                    <a:cubicBezTo>
                      <a:pt x="9" y="5"/>
                      <a:pt x="9" y="5"/>
                      <a:pt x="8" y="5"/>
                    </a:cubicBezTo>
                    <a:cubicBezTo>
                      <a:pt x="7" y="4"/>
                      <a:pt x="7" y="5"/>
                      <a:pt x="7" y="4"/>
                    </a:cubicBezTo>
                    <a:cubicBezTo>
                      <a:pt x="6" y="4"/>
                      <a:pt x="6" y="4"/>
                      <a:pt x="6" y="4"/>
                    </a:cubicBezTo>
                    <a:cubicBezTo>
                      <a:pt x="5" y="3"/>
                      <a:pt x="5" y="3"/>
                      <a:pt x="5" y="3"/>
                    </a:cubicBezTo>
                    <a:cubicBezTo>
                      <a:pt x="4" y="3"/>
                      <a:pt x="4" y="3"/>
                      <a:pt x="4" y="3"/>
                    </a:cubicBezTo>
                    <a:cubicBezTo>
                      <a:pt x="3" y="2"/>
                      <a:pt x="3" y="2"/>
                      <a:pt x="3" y="2"/>
                    </a:cubicBezTo>
                    <a:cubicBezTo>
                      <a:pt x="2" y="2"/>
                      <a:pt x="2" y="2"/>
                      <a:pt x="2" y="1"/>
                    </a:cubicBezTo>
                    <a:cubicBezTo>
                      <a:pt x="1" y="1"/>
                      <a:pt x="1" y="0"/>
                      <a:pt x="1" y="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4" name="Freeform 449"/>
              <p:cNvSpPr>
                <a:spLocks/>
              </p:cNvSpPr>
              <p:nvPr/>
            </p:nvSpPr>
            <p:spPr bwMode="auto">
              <a:xfrm>
                <a:off x="3350" y="1635"/>
                <a:ext cx="30" cy="21"/>
              </a:xfrm>
              <a:custGeom>
                <a:avLst/>
                <a:gdLst>
                  <a:gd name="T0" fmla="*/ 0 w 21"/>
                  <a:gd name="T1" fmla="*/ 3 h 15"/>
                  <a:gd name="T2" fmla="*/ 0 w 21"/>
                  <a:gd name="T3" fmla="*/ 4 h 15"/>
                  <a:gd name="T4" fmla="*/ 1 w 21"/>
                  <a:gd name="T5" fmla="*/ 4 h 15"/>
                  <a:gd name="T6" fmla="*/ 1 w 21"/>
                  <a:gd name="T7" fmla="*/ 5 h 15"/>
                  <a:gd name="T8" fmla="*/ 2 w 21"/>
                  <a:gd name="T9" fmla="*/ 6 h 15"/>
                  <a:gd name="T10" fmla="*/ 4 w 21"/>
                  <a:gd name="T11" fmla="*/ 6 h 15"/>
                  <a:gd name="T12" fmla="*/ 5 w 21"/>
                  <a:gd name="T13" fmla="*/ 7 h 15"/>
                  <a:gd name="T14" fmla="*/ 6 w 21"/>
                  <a:gd name="T15" fmla="*/ 7 h 15"/>
                  <a:gd name="T16" fmla="*/ 7 w 21"/>
                  <a:gd name="T17" fmla="*/ 8 h 15"/>
                  <a:gd name="T18" fmla="*/ 8 w 21"/>
                  <a:gd name="T19" fmla="*/ 9 h 15"/>
                  <a:gd name="T20" fmla="*/ 9 w 21"/>
                  <a:gd name="T21" fmla="*/ 9 h 15"/>
                  <a:gd name="T22" fmla="*/ 10 w 21"/>
                  <a:gd name="T23" fmla="*/ 10 h 15"/>
                  <a:gd name="T24" fmla="*/ 11 w 21"/>
                  <a:gd name="T25" fmla="*/ 11 h 15"/>
                  <a:gd name="T26" fmla="*/ 12 w 21"/>
                  <a:gd name="T27" fmla="*/ 11 h 15"/>
                  <a:gd name="T28" fmla="*/ 13 w 21"/>
                  <a:gd name="T29" fmla="*/ 12 h 15"/>
                  <a:gd name="T30" fmla="*/ 14 w 21"/>
                  <a:gd name="T31" fmla="*/ 12 h 15"/>
                  <a:gd name="T32" fmla="*/ 15 w 21"/>
                  <a:gd name="T33" fmla="*/ 13 h 15"/>
                  <a:gd name="T34" fmla="*/ 16 w 21"/>
                  <a:gd name="T35" fmla="*/ 14 h 15"/>
                  <a:gd name="T36" fmla="*/ 17 w 21"/>
                  <a:gd name="T37" fmla="*/ 14 h 15"/>
                  <a:gd name="T38" fmla="*/ 18 w 21"/>
                  <a:gd name="T39" fmla="*/ 15 h 15"/>
                  <a:gd name="T40" fmla="*/ 19 w 21"/>
                  <a:gd name="T41" fmla="*/ 14 h 15"/>
                  <a:gd name="T42" fmla="*/ 20 w 21"/>
                  <a:gd name="T43" fmla="*/ 13 h 15"/>
                  <a:gd name="T44" fmla="*/ 21 w 21"/>
                  <a:gd name="T45" fmla="*/ 12 h 15"/>
                  <a:gd name="T46" fmla="*/ 20 w 21"/>
                  <a:gd name="T47" fmla="*/ 11 h 15"/>
                  <a:gd name="T48" fmla="*/ 19 w 21"/>
                  <a:gd name="T49" fmla="*/ 11 h 15"/>
                  <a:gd name="T50" fmla="*/ 17 w 21"/>
                  <a:gd name="T51" fmla="*/ 10 h 15"/>
                  <a:gd name="T52" fmla="*/ 16 w 21"/>
                  <a:gd name="T53" fmla="*/ 9 h 15"/>
                  <a:gd name="T54" fmla="*/ 15 w 21"/>
                  <a:gd name="T55" fmla="*/ 8 h 15"/>
                  <a:gd name="T56" fmla="*/ 14 w 21"/>
                  <a:gd name="T57" fmla="*/ 8 h 15"/>
                  <a:gd name="T58" fmla="*/ 13 w 21"/>
                  <a:gd name="T59" fmla="*/ 7 h 15"/>
                  <a:gd name="T60" fmla="*/ 12 w 21"/>
                  <a:gd name="T61" fmla="*/ 7 h 15"/>
                  <a:gd name="T62" fmla="*/ 11 w 21"/>
                  <a:gd name="T63" fmla="*/ 6 h 15"/>
                  <a:gd name="T64" fmla="*/ 10 w 21"/>
                  <a:gd name="T65" fmla="*/ 5 h 15"/>
                  <a:gd name="T66" fmla="*/ 9 w 21"/>
                  <a:gd name="T67" fmla="*/ 5 h 15"/>
                  <a:gd name="T68" fmla="*/ 8 w 21"/>
                  <a:gd name="T69" fmla="*/ 4 h 15"/>
                  <a:gd name="T70" fmla="*/ 7 w 21"/>
                  <a:gd name="T71" fmla="*/ 3 h 15"/>
                  <a:gd name="T72" fmla="*/ 6 w 21"/>
                  <a:gd name="T73" fmla="*/ 3 h 15"/>
                  <a:gd name="T74" fmla="*/ 5 w 21"/>
                  <a:gd name="T75" fmla="*/ 2 h 15"/>
                  <a:gd name="T76" fmla="*/ 4 w 21"/>
                  <a:gd name="T77" fmla="*/ 1 h 15"/>
                  <a:gd name="T78" fmla="*/ 3 w 21"/>
                  <a:gd name="T79" fmla="*/ 1 h 15"/>
                  <a:gd name="T80" fmla="*/ 2 w 21"/>
                  <a:gd name="T81" fmla="*/ 0 h 15"/>
                  <a:gd name="T82" fmla="*/ 1 w 21"/>
                  <a:gd name="T83" fmla="*/ 1 h 15"/>
                  <a:gd name="T84" fmla="*/ 1 w 21"/>
                  <a:gd name="T85" fmla="*/ 2 h 15"/>
                  <a:gd name="T86" fmla="*/ 0 w 21"/>
                  <a:gd name="T8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15">
                    <a:moveTo>
                      <a:pt x="0" y="3"/>
                    </a:moveTo>
                    <a:cubicBezTo>
                      <a:pt x="0" y="3"/>
                      <a:pt x="0" y="3"/>
                      <a:pt x="0" y="4"/>
                    </a:cubicBezTo>
                    <a:cubicBezTo>
                      <a:pt x="0" y="4"/>
                      <a:pt x="0" y="4"/>
                      <a:pt x="1" y="4"/>
                    </a:cubicBezTo>
                    <a:cubicBezTo>
                      <a:pt x="1" y="5"/>
                      <a:pt x="1" y="5"/>
                      <a:pt x="1" y="5"/>
                    </a:cubicBezTo>
                    <a:cubicBezTo>
                      <a:pt x="2" y="5"/>
                      <a:pt x="2" y="5"/>
                      <a:pt x="2" y="6"/>
                    </a:cubicBezTo>
                    <a:cubicBezTo>
                      <a:pt x="3" y="6"/>
                      <a:pt x="3" y="6"/>
                      <a:pt x="4" y="6"/>
                    </a:cubicBezTo>
                    <a:cubicBezTo>
                      <a:pt x="4" y="6"/>
                      <a:pt x="4" y="6"/>
                      <a:pt x="5" y="7"/>
                    </a:cubicBezTo>
                    <a:cubicBezTo>
                      <a:pt x="5" y="7"/>
                      <a:pt x="5" y="7"/>
                      <a:pt x="6" y="7"/>
                    </a:cubicBezTo>
                    <a:cubicBezTo>
                      <a:pt x="6" y="8"/>
                      <a:pt x="6" y="8"/>
                      <a:pt x="7" y="8"/>
                    </a:cubicBezTo>
                    <a:cubicBezTo>
                      <a:pt x="7" y="8"/>
                      <a:pt x="7" y="8"/>
                      <a:pt x="8" y="9"/>
                    </a:cubicBezTo>
                    <a:cubicBezTo>
                      <a:pt x="8" y="9"/>
                      <a:pt x="8" y="9"/>
                      <a:pt x="9" y="9"/>
                    </a:cubicBezTo>
                    <a:cubicBezTo>
                      <a:pt x="9" y="10"/>
                      <a:pt x="9" y="10"/>
                      <a:pt x="10" y="10"/>
                    </a:cubicBezTo>
                    <a:cubicBezTo>
                      <a:pt x="10" y="10"/>
                      <a:pt x="10" y="10"/>
                      <a:pt x="11" y="11"/>
                    </a:cubicBezTo>
                    <a:cubicBezTo>
                      <a:pt x="11" y="11"/>
                      <a:pt x="11" y="11"/>
                      <a:pt x="12" y="11"/>
                    </a:cubicBezTo>
                    <a:cubicBezTo>
                      <a:pt x="13" y="11"/>
                      <a:pt x="13" y="11"/>
                      <a:pt x="13" y="12"/>
                    </a:cubicBezTo>
                    <a:cubicBezTo>
                      <a:pt x="14" y="12"/>
                      <a:pt x="14" y="12"/>
                      <a:pt x="14" y="12"/>
                    </a:cubicBezTo>
                    <a:cubicBezTo>
                      <a:pt x="15" y="13"/>
                      <a:pt x="15" y="13"/>
                      <a:pt x="15" y="13"/>
                    </a:cubicBezTo>
                    <a:cubicBezTo>
                      <a:pt x="16" y="13"/>
                      <a:pt x="16" y="13"/>
                      <a:pt x="16" y="14"/>
                    </a:cubicBezTo>
                    <a:cubicBezTo>
                      <a:pt x="17" y="14"/>
                      <a:pt x="17" y="14"/>
                      <a:pt x="17" y="14"/>
                    </a:cubicBezTo>
                    <a:cubicBezTo>
                      <a:pt x="17" y="14"/>
                      <a:pt x="17" y="15"/>
                      <a:pt x="18" y="15"/>
                    </a:cubicBezTo>
                    <a:cubicBezTo>
                      <a:pt x="19" y="15"/>
                      <a:pt x="18" y="14"/>
                      <a:pt x="19" y="14"/>
                    </a:cubicBezTo>
                    <a:cubicBezTo>
                      <a:pt x="19" y="13"/>
                      <a:pt x="19" y="13"/>
                      <a:pt x="20" y="13"/>
                    </a:cubicBezTo>
                    <a:cubicBezTo>
                      <a:pt x="20" y="12"/>
                      <a:pt x="21" y="12"/>
                      <a:pt x="21" y="12"/>
                    </a:cubicBezTo>
                    <a:cubicBezTo>
                      <a:pt x="21" y="11"/>
                      <a:pt x="20" y="11"/>
                      <a:pt x="20" y="11"/>
                    </a:cubicBezTo>
                    <a:cubicBezTo>
                      <a:pt x="19" y="11"/>
                      <a:pt x="19" y="11"/>
                      <a:pt x="19" y="11"/>
                    </a:cubicBezTo>
                    <a:cubicBezTo>
                      <a:pt x="18" y="10"/>
                      <a:pt x="18" y="10"/>
                      <a:pt x="17" y="10"/>
                    </a:cubicBezTo>
                    <a:cubicBezTo>
                      <a:pt x="17" y="10"/>
                      <a:pt x="17" y="10"/>
                      <a:pt x="16" y="9"/>
                    </a:cubicBezTo>
                    <a:cubicBezTo>
                      <a:pt x="16" y="9"/>
                      <a:pt x="16" y="9"/>
                      <a:pt x="15" y="8"/>
                    </a:cubicBezTo>
                    <a:cubicBezTo>
                      <a:pt x="15" y="8"/>
                      <a:pt x="15" y="8"/>
                      <a:pt x="14" y="8"/>
                    </a:cubicBezTo>
                    <a:cubicBezTo>
                      <a:pt x="14" y="8"/>
                      <a:pt x="14" y="8"/>
                      <a:pt x="13" y="7"/>
                    </a:cubicBezTo>
                    <a:cubicBezTo>
                      <a:pt x="13" y="7"/>
                      <a:pt x="13" y="7"/>
                      <a:pt x="12" y="7"/>
                    </a:cubicBezTo>
                    <a:cubicBezTo>
                      <a:pt x="12" y="6"/>
                      <a:pt x="12" y="6"/>
                      <a:pt x="11" y="6"/>
                    </a:cubicBezTo>
                    <a:cubicBezTo>
                      <a:pt x="11" y="6"/>
                      <a:pt x="11" y="6"/>
                      <a:pt x="10" y="5"/>
                    </a:cubicBezTo>
                    <a:cubicBezTo>
                      <a:pt x="10" y="5"/>
                      <a:pt x="10" y="5"/>
                      <a:pt x="9" y="5"/>
                    </a:cubicBezTo>
                    <a:cubicBezTo>
                      <a:pt x="8" y="4"/>
                      <a:pt x="8" y="4"/>
                      <a:pt x="8" y="4"/>
                    </a:cubicBezTo>
                    <a:cubicBezTo>
                      <a:pt x="7" y="4"/>
                      <a:pt x="7" y="4"/>
                      <a:pt x="7" y="3"/>
                    </a:cubicBezTo>
                    <a:cubicBezTo>
                      <a:pt x="6" y="3"/>
                      <a:pt x="6" y="3"/>
                      <a:pt x="6" y="3"/>
                    </a:cubicBezTo>
                    <a:cubicBezTo>
                      <a:pt x="5" y="2"/>
                      <a:pt x="5" y="2"/>
                      <a:pt x="5" y="2"/>
                    </a:cubicBezTo>
                    <a:cubicBezTo>
                      <a:pt x="4" y="2"/>
                      <a:pt x="4" y="2"/>
                      <a:pt x="4" y="1"/>
                    </a:cubicBezTo>
                    <a:cubicBezTo>
                      <a:pt x="3" y="1"/>
                      <a:pt x="3" y="1"/>
                      <a:pt x="3" y="1"/>
                    </a:cubicBezTo>
                    <a:cubicBezTo>
                      <a:pt x="2" y="1"/>
                      <a:pt x="3" y="0"/>
                      <a:pt x="2" y="0"/>
                    </a:cubicBezTo>
                    <a:cubicBezTo>
                      <a:pt x="1" y="0"/>
                      <a:pt x="2" y="1"/>
                      <a:pt x="1" y="1"/>
                    </a:cubicBezTo>
                    <a:cubicBezTo>
                      <a:pt x="1" y="2"/>
                      <a:pt x="1" y="2"/>
                      <a:pt x="1" y="2"/>
                    </a:cubicBezTo>
                    <a:cubicBezTo>
                      <a:pt x="0" y="2"/>
                      <a:pt x="0" y="2"/>
                      <a:pt x="0" y="3"/>
                    </a:cubicBez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5" name="Freeform 450"/>
              <p:cNvSpPr>
                <a:spLocks/>
              </p:cNvSpPr>
              <p:nvPr/>
            </p:nvSpPr>
            <p:spPr bwMode="auto">
              <a:xfrm>
                <a:off x="3343" y="1595"/>
                <a:ext cx="13" cy="49"/>
              </a:xfrm>
              <a:custGeom>
                <a:avLst/>
                <a:gdLst>
                  <a:gd name="T0" fmla="*/ 4 w 9"/>
                  <a:gd name="T1" fmla="*/ 29 h 34"/>
                  <a:gd name="T2" fmla="*/ 4 w 9"/>
                  <a:gd name="T3" fmla="*/ 28 h 34"/>
                  <a:gd name="T4" fmla="*/ 4 w 9"/>
                  <a:gd name="T5" fmla="*/ 27 h 34"/>
                  <a:gd name="T6" fmla="*/ 3 w 9"/>
                  <a:gd name="T7" fmla="*/ 25 h 34"/>
                  <a:gd name="T8" fmla="*/ 3 w 9"/>
                  <a:gd name="T9" fmla="*/ 24 h 34"/>
                  <a:gd name="T10" fmla="*/ 3 w 9"/>
                  <a:gd name="T11" fmla="*/ 23 h 34"/>
                  <a:gd name="T12" fmla="*/ 3 w 9"/>
                  <a:gd name="T13" fmla="*/ 22 h 34"/>
                  <a:gd name="T14" fmla="*/ 3 w 9"/>
                  <a:gd name="T15" fmla="*/ 20 h 34"/>
                  <a:gd name="T16" fmla="*/ 3 w 9"/>
                  <a:gd name="T17" fmla="*/ 19 h 34"/>
                  <a:gd name="T18" fmla="*/ 2 w 9"/>
                  <a:gd name="T19" fmla="*/ 18 h 34"/>
                  <a:gd name="T20" fmla="*/ 2 w 9"/>
                  <a:gd name="T21" fmla="*/ 17 h 34"/>
                  <a:gd name="T22" fmla="*/ 2 w 9"/>
                  <a:gd name="T23" fmla="*/ 16 h 34"/>
                  <a:gd name="T24" fmla="*/ 2 w 9"/>
                  <a:gd name="T25" fmla="*/ 14 h 34"/>
                  <a:gd name="T26" fmla="*/ 2 w 9"/>
                  <a:gd name="T27" fmla="*/ 13 h 34"/>
                  <a:gd name="T28" fmla="*/ 2 w 9"/>
                  <a:gd name="T29" fmla="*/ 12 h 34"/>
                  <a:gd name="T30" fmla="*/ 2 w 9"/>
                  <a:gd name="T31" fmla="*/ 11 h 34"/>
                  <a:gd name="T32" fmla="*/ 1 w 9"/>
                  <a:gd name="T33" fmla="*/ 10 h 34"/>
                  <a:gd name="T34" fmla="*/ 1 w 9"/>
                  <a:gd name="T35" fmla="*/ 8 h 34"/>
                  <a:gd name="T36" fmla="*/ 1 w 9"/>
                  <a:gd name="T37" fmla="*/ 7 h 34"/>
                  <a:gd name="T38" fmla="*/ 1 w 9"/>
                  <a:gd name="T39" fmla="*/ 6 h 34"/>
                  <a:gd name="T40" fmla="*/ 1 w 9"/>
                  <a:gd name="T41" fmla="*/ 5 h 34"/>
                  <a:gd name="T42" fmla="*/ 1 w 9"/>
                  <a:gd name="T43" fmla="*/ 4 h 34"/>
                  <a:gd name="T44" fmla="*/ 1 w 9"/>
                  <a:gd name="T45" fmla="*/ 3 h 34"/>
                  <a:gd name="T46" fmla="*/ 0 w 9"/>
                  <a:gd name="T47" fmla="*/ 2 h 34"/>
                  <a:gd name="T48" fmla="*/ 0 w 9"/>
                  <a:gd name="T49" fmla="*/ 0 h 34"/>
                  <a:gd name="T50" fmla="*/ 1 w 9"/>
                  <a:gd name="T51" fmla="*/ 0 h 34"/>
                  <a:gd name="T52" fmla="*/ 2 w 9"/>
                  <a:gd name="T53" fmla="*/ 0 h 34"/>
                  <a:gd name="T54" fmla="*/ 3 w 9"/>
                  <a:gd name="T55" fmla="*/ 1 h 34"/>
                  <a:gd name="T56" fmla="*/ 5 w 9"/>
                  <a:gd name="T57" fmla="*/ 1 h 34"/>
                  <a:gd name="T58" fmla="*/ 5 w 9"/>
                  <a:gd name="T59" fmla="*/ 2 h 34"/>
                  <a:gd name="T60" fmla="*/ 6 w 9"/>
                  <a:gd name="T61" fmla="*/ 3 h 34"/>
                  <a:gd name="T62" fmla="*/ 6 w 9"/>
                  <a:gd name="T63" fmla="*/ 4 h 34"/>
                  <a:gd name="T64" fmla="*/ 6 w 9"/>
                  <a:gd name="T65" fmla="*/ 5 h 34"/>
                  <a:gd name="T66" fmla="*/ 7 w 9"/>
                  <a:gd name="T67" fmla="*/ 6 h 34"/>
                  <a:gd name="T68" fmla="*/ 7 w 9"/>
                  <a:gd name="T69" fmla="*/ 8 h 34"/>
                  <a:gd name="T70" fmla="*/ 7 w 9"/>
                  <a:gd name="T71" fmla="*/ 9 h 34"/>
                  <a:gd name="T72" fmla="*/ 7 w 9"/>
                  <a:gd name="T73" fmla="*/ 10 h 34"/>
                  <a:gd name="T74" fmla="*/ 7 w 9"/>
                  <a:gd name="T75" fmla="*/ 11 h 34"/>
                  <a:gd name="T76" fmla="*/ 7 w 9"/>
                  <a:gd name="T77" fmla="*/ 13 h 34"/>
                  <a:gd name="T78" fmla="*/ 7 w 9"/>
                  <a:gd name="T79" fmla="*/ 14 h 34"/>
                  <a:gd name="T80" fmla="*/ 7 w 9"/>
                  <a:gd name="T81" fmla="*/ 15 h 34"/>
                  <a:gd name="T82" fmla="*/ 7 w 9"/>
                  <a:gd name="T83" fmla="*/ 16 h 34"/>
                  <a:gd name="T84" fmla="*/ 8 w 9"/>
                  <a:gd name="T85" fmla="*/ 18 h 34"/>
                  <a:gd name="T86" fmla="*/ 8 w 9"/>
                  <a:gd name="T87" fmla="*/ 19 h 34"/>
                  <a:gd name="T88" fmla="*/ 8 w 9"/>
                  <a:gd name="T89" fmla="*/ 20 h 34"/>
                  <a:gd name="T90" fmla="*/ 8 w 9"/>
                  <a:gd name="T91" fmla="*/ 21 h 34"/>
                  <a:gd name="T92" fmla="*/ 8 w 9"/>
                  <a:gd name="T93" fmla="*/ 23 h 34"/>
                  <a:gd name="T94" fmla="*/ 8 w 9"/>
                  <a:gd name="T95" fmla="*/ 24 h 34"/>
                  <a:gd name="T96" fmla="*/ 8 w 9"/>
                  <a:gd name="T97" fmla="*/ 25 h 34"/>
                  <a:gd name="T98" fmla="*/ 8 w 9"/>
                  <a:gd name="T99" fmla="*/ 26 h 34"/>
                  <a:gd name="T100" fmla="*/ 8 w 9"/>
                  <a:gd name="T101" fmla="*/ 27 h 34"/>
                  <a:gd name="T102" fmla="*/ 9 w 9"/>
                  <a:gd name="T103" fmla="*/ 29 h 34"/>
                  <a:gd name="T104" fmla="*/ 9 w 9"/>
                  <a:gd name="T105" fmla="*/ 30 h 34"/>
                  <a:gd name="T106" fmla="*/ 9 w 9"/>
                  <a:gd name="T107" fmla="*/ 31 h 34"/>
                  <a:gd name="T108" fmla="*/ 8 w 9"/>
                  <a:gd name="T109" fmla="*/ 32 h 34"/>
                  <a:gd name="T110" fmla="*/ 8 w 9"/>
                  <a:gd name="T111" fmla="*/ 33 h 34"/>
                  <a:gd name="T112" fmla="*/ 7 w 9"/>
                  <a:gd name="T113" fmla="*/ 34 h 34"/>
                  <a:gd name="T114" fmla="*/ 6 w 9"/>
                  <a:gd name="T115" fmla="*/ 33 h 34"/>
                  <a:gd name="T116" fmla="*/ 5 w 9"/>
                  <a:gd name="T117" fmla="*/ 32 h 34"/>
                  <a:gd name="T118" fmla="*/ 5 w 9"/>
                  <a:gd name="T119" fmla="*/ 31 h 34"/>
                  <a:gd name="T120" fmla="*/ 4 w 9"/>
                  <a:gd name="T121" fmla="*/ 30 h 34"/>
                  <a:gd name="T122" fmla="*/ 4 w 9"/>
                  <a:gd name="T123"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34">
                    <a:moveTo>
                      <a:pt x="4" y="29"/>
                    </a:moveTo>
                    <a:cubicBezTo>
                      <a:pt x="4" y="28"/>
                      <a:pt x="4" y="28"/>
                      <a:pt x="4" y="28"/>
                    </a:cubicBezTo>
                    <a:cubicBezTo>
                      <a:pt x="4" y="27"/>
                      <a:pt x="4" y="27"/>
                      <a:pt x="4" y="27"/>
                    </a:cubicBezTo>
                    <a:cubicBezTo>
                      <a:pt x="4" y="26"/>
                      <a:pt x="4" y="26"/>
                      <a:pt x="3" y="25"/>
                    </a:cubicBezTo>
                    <a:cubicBezTo>
                      <a:pt x="3" y="25"/>
                      <a:pt x="3" y="25"/>
                      <a:pt x="3" y="24"/>
                    </a:cubicBezTo>
                    <a:cubicBezTo>
                      <a:pt x="3" y="23"/>
                      <a:pt x="3" y="23"/>
                      <a:pt x="3" y="23"/>
                    </a:cubicBezTo>
                    <a:cubicBezTo>
                      <a:pt x="3" y="22"/>
                      <a:pt x="3" y="22"/>
                      <a:pt x="3" y="22"/>
                    </a:cubicBezTo>
                    <a:cubicBezTo>
                      <a:pt x="3" y="21"/>
                      <a:pt x="3" y="21"/>
                      <a:pt x="3" y="20"/>
                    </a:cubicBezTo>
                    <a:cubicBezTo>
                      <a:pt x="3" y="20"/>
                      <a:pt x="3" y="20"/>
                      <a:pt x="3" y="19"/>
                    </a:cubicBezTo>
                    <a:cubicBezTo>
                      <a:pt x="2" y="19"/>
                      <a:pt x="3" y="19"/>
                      <a:pt x="2" y="18"/>
                    </a:cubicBezTo>
                    <a:cubicBezTo>
                      <a:pt x="2" y="17"/>
                      <a:pt x="2" y="17"/>
                      <a:pt x="2" y="17"/>
                    </a:cubicBezTo>
                    <a:cubicBezTo>
                      <a:pt x="2" y="16"/>
                      <a:pt x="2" y="16"/>
                      <a:pt x="2" y="16"/>
                    </a:cubicBezTo>
                    <a:cubicBezTo>
                      <a:pt x="2" y="15"/>
                      <a:pt x="2" y="15"/>
                      <a:pt x="2" y="14"/>
                    </a:cubicBezTo>
                    <a:cubicBezTo>
                      <a:pt x="2" y="14"/>
                      <a:pt x="2" y="14"/>
                      <a:pt x="2" y="13"/>
                    </a:cubicBezTo>
                    <a:cubicBezTo>
                      <a:pt x="2" y="13"/>
                      <a:pt x="2" y="13"/>
                      <a:pt x="2" y="12"/>
                    </a:cubicBezTo>
                    <a:cubicBezTo>
                      <a:pt x="2" y="11"/>
                      <a:pt x="2" y="11"/>
                      <a:pt x="2" y="11"/>
                    </a:cubicBezTo>
                    <a:cubicBezTo>
                      <a:pt x="1" y="10"/>
                      <a:pt x="2" y="10"/>
                      <a:pt x="1" y="10"/>
                    </a:cubicBezTo>
                    <a:cubicBezTo>
                      <a:pt x="1" y="9"/>
                      <a:pt x="1" y="9"/>
                      <a:pt x="1" y="8"/>
                    </a:cubicBezTo>
                    <a:cubicBezTo>
                      <a:pt x="1" y="8"/>
                      <a:pt x="1" y="8"/>
                      <a:pt x="1" y="7"/>
                    </a:cubicBezTo>
                    <a:cubicBezTo>
                      <a:pt x="1" y="7"/>
                      <a:pt x="1" y="7"/>
                      <a:pt x="1" y="6"/>
                    </a:cubicBezTo>
                    <a:cubicBezTo>
                      <a:pt x="1" y="6"/>
                      <a:pt x="1" y="6"/>
                      <a:pt x="1" y="5"/>
                    </a:cubicBezTo>
                    <a:cubicBezTo>
                      <a:pt x="1" y="4"/>
                      <a:pt x="1" y="4"/>
                      <a:pt x="1" y="4"/>
                    </a:cubicBezTo>
                    <a:cubicBezTo>
                      <a:pt x="1" y="3"/>
                      <a:pt x="1" y="3"/>
                      <a:pt x="1" y="3"/>
                    </a:cubicBezTo>
                    <a:cubicBezTo>
                      <a:pt x="0" y="2"/>
                      <a:pt x="0" y="2"/>
                      <a:pt x="0" y="2"/>
                    </a:cubicBezTo>
                    <a:cubicBezTo>
                      <a:pt x="0" y="1"/>
                      <a:pt x="0" y="1"/>
                      <a:pt x="0" y="0"/>
                    </a:cubicBezTo>
                    <a:cubicBezTo>
                      <a:pt x="1" y="0"/>
                      <a:pt x="1" y="0"/>
                      <a:pt x="1" y="0"/>
                    </a:cubicBezTo>
                    <a:cubicBezTo>
                      <a:pt x="2" y="0"/>
                      <a:pt x="2" y="0"/>
                      <a:pt x="2" y="0"/>
                    </a:cubicBezTo>
                    <a:cubicBezTo>
                      <a:pt x="3" y="0"/>
                      <a:pt x="3" y="0"/>
                      <a:pt x="3" y="1"/>
                    </a:cubicBezTo>
                    <a:cubicBezTo>
                      <a:pt x="4" y="1"/>
                      <a:pt x="4" y="1"/>
                      <a:pt x="5" y="1"/>
                    </a:cubicBezTo>
                    <a:cubicBezTo>
                      <a:pt x="5" y="2"/>
                      <a:pt x="5" y="2"/>
                      <a:pt x="5" y="2"/>
                    </a:cubicBezTo>
                    <a:cubicBezTo>
                      <a:pt x="6" y="3"/>
                      <a:pt x="6" y="3"/>
                      <a:pt x="6" y="3"/>
                    </a:cubicBezTo>
                    <a:cubicBezTo>
                      <a:pt x="6" y="4"/>
                      <a:pt x="6" y="4"/>
                      <a:pt x="6" y="4"/>
                    </a:cubicBezTo>
                    <a:cubicBezTo>
                      <a:pt x="7" y="5"/>
                      <a:pt x="6" y="5"/>
                      <a:pt x="6" y="5"/>
                    </a:cubicBezTo>
                    <a:cubicBezTo>
                      <a:pt x="6" y="6"/>
                      <a:pt x="6" y="6"/>
                      <a:pt x="7" y="6"/>
                    </a:cubicBezTo>
                    <a:cubicBezTo>
                      <a:pt x="7" y="7"/>
                      <a:pt x="7" y="7"/>
                      <a:pt x="7" y="8"/>
                    </a:cubicBezTo>
                    <a:cubicBezTo>
                      <a:pt x="7" y="8"/>
                      <a:pt x="7" y="8"/>
                      <a:pt x="7" y="9"/>
                    </a:cubicBezTo>
                    <a:cubicBezTo>
                      <a:pt x="7" y="10"/>
                      <a:pt x="7" y="10"/>
                      <a:pt x="7" y="10"/>
                    </a:cubicBezTo>
                    <a:cubicBezTo>
                      <a:pt x="7" y="11"/>
                      <a:pt x="7" y="11"/>
                      <a:pt x="7" y="11"/>
                    </a:cubicBezTo>
                    <a:cubicBezTo>
                      <a:pt x="7" y="12"/>
                      <a:pt x="7" y="12"/>
                      <a:pt x="7" y="13"/>
                    </a:cubicBezTo>
                    <a:cubicBezTo>
                      <a:pt x="7" y="13"/>
                      <a:pt x="7" y="13"/>
                      <a:pt x="7" y="14"/>
                    </a:cubicBezTo>
                    <a:cubicBezTo>
                      <a:pt x="7" y="14"/>
                      <a:pt x="7" y="14"/>
                      <a:pt x="7" y="15"/>
                    </a:cubicBezTo>
                    <a:cubicBezTo>
                      <a:pt x="7" y="16"/>
                      <a:pt x="7" y="16"/>
                      <a:pt x="7" y="16"/>
                    </a:cubicBezTo>
                    <a:cubicBezTo>
                      <a:pt x="8" y="17"/>
                      <a:pt x="8" y="17"/>
                      <a:pt x="8" y="18"/>
                    </a:cubicBezTo>
                    <a:cubicBezTo>
                      <a:pt x="8" y="18"/>
                      <a:pt x="8" y="18"/>
                      <a:pt x="8" y="19"/>
                    </a:cubicBezTo>
                    <a:cubicBezTo>
                      <a:pt x="8" y="19"/>
                      <a:pt x="8" y="19"/>
                      <a:pt x="8" y="20"/>
                    </a:cubicBezTo>
                    <a:cubicBezTo>
                      <a:pt x="8" y="21"/>
                      <a:pt x="8" y="21"/>
                      <a:pt x="8" y="21"/>
                    </a:cubicBezTo>
                    <a:cubicBezTo>
                      <a:pt x="8" y="22"/>
                      <a:pt x="8" y="22"/>
                      <a:pt x="8" y="23"/>
                    </a:cubicBezTo>
                    <a:cubicBezTo>
                      <a:pt x="8" y="23"/>
                      <a:pt x="8" y="23"/>
                      <a:pt x="8" y="24"/>
                    </a:cubicBezTo>
                    <a:cubicBezTo>
                      <a:pt x="8" y="24"/>
                      <a:pt x="8" y="24"/>
                      <a:pt x="8" y="25"/>
                    </a:cubicBezTo>
                    <a:cubicBezTo>
                      <a:pt x="8" y="26"/>
                      <a:pt x="8" y="26"/>
                      <a:pt x="8" y="26"/>
                    </a:cubicBezTo>
                    <a:cubicBezTo>
                      <a:pt x="9" y="27"/>
                      <a:pt x="8" y="27"/>
                      <a:pt x="8" y="27"/>
                    </a:cubicBezTo>
                    <a:cubicBezTo>
                      <a:pt x="9" y="28"/>
                      <a:pt x="8" y="28"/>
                      <a:pt x="9" y="29"/>
                    </a:cubicBezTo>
                    <a:cubicBezTo>
                      <a:pt x="9" y="29"/>
                      <a:pt x="9" y="29"/>
                      <a:pt x="9" y="30"/>
                    </a:cubicBezTo>
                    <a:cubicBezTo>
                      <a:pt x="9" y="30"/>
                      <a:pt x="9" y="30"/>
                      <a:pt x="9" y="31"/>
                    </a:cubicBezTo>
                    <a:cubicBezTo>
                      <a:pt x="9" y="31"/>
                      <a:pt x="9" y="31"/>
                      <a:pt x="8" y="32"/>
                    </a:cubicBezTo>
                    <a:cubicBezTo>
                      <a:pt x="8" y="32"/>
                      <a:pt x="8" y="33"/>
                      <a:pt x="8" y="33"/>
                    </a:cubicBezTo>
                    <a:cubicBezTo>
                      <a:pt x="7" y="34"/>
                      <a:pt x="7" y="34"/>
                      <a:pt x="7" y="34"/>
                    </a:cubicBezTo>
                    <a:cubicBezTo>
                      <a:pt x="6" y="34"/>
                      <a:pt x="6" y="34"/>
                      <a:pt x="6" y="33"/>
                    </a:cubicBezTo>
                    <a:cubicBezTo>
                      <a:pt x="5" y="33"/>
                      <a:pt x="5" y="32"/>
                      <a:pt x="5" y="32"/>
                    </a:cubicBezTo>
                    <a:cubicBezTo>
                      <a:pt x="5" y="32"/>
                      <a:pt x="5" y="31"/>
                      <a:pt x="5" y="31"/>
                    </a:cubicBezTo>
                    <a:cubicBezTo>
                      <a:pt x="4" y="31"/>
                      <a:pt x="4" y="30"/>
                      <a:pt x="4" y="30"/>
                    </a:cubicBezTo>
                    <a:cubicBezTo>
                      <a:pt x="4" y="29"/>
                      <a:pt x="4" y="29"/>
                      <a:pt x="4" y="29"/>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6" name="Freeform 451"/>
              <p:cNvSpPr>
                <a:spLocks/>
              </p:cNvSpPr>
              <p:nvPr/>
            </p:nvSpPr>
            <p:spPr bwMode="auto">
              <a:xfrm>
                <a:off x="3367" y="1601"/>
                <a:ext cx="12" cy="55"/>
              </a:xfrm>
              <a:custGeom>
                <a:avLst/>
                <a:gdLst>
                  <a:gd name="T0" fmla="*/ 3 w 8"/>
                  <a:gd name="T1" fmla="*/ 33 h 39"/>
                  <a:gd name="T2" fmla="*/ 3 w 8"/>
                  <a:gd name="T3" fmla="*/ 30 h 39"/>
                  <a:gd name="T4" fmla="*/ 2 w 8"/>
                  <a:gd name="T5" fmla="*/ 28 h 39"/>
                  <a:gd name="T6" fmla="*/ 2 w 8"/>
                  <a:gd name="T7" fmla="*/ 26 h 39"/>
                  <a:gd name="T8" fmla="*/ 2 w 8"/>
                  <a:gd name="T9" fmla="*/ 23 h 39"/>
                  <a:gd name="T10" fmla="*/ 2 w 8"/>
                  <a:gd name="T11" fmla="*/ 21 h 39"/>
                  <a:gd name="T12" fmla="*/ 2 w 8"/>
                  <a:gd name="T13" fmla="*/ 18 h 39"/>
                  <a:gd name="T14" fmla="*/ 1 w 8"/>
                  <a:gd name="T15" fmla="*/ 16 h 39"/>
                  <a:gd name="T16" fmla="*/ 1 w 8"/>
                  <a:gd name="T17" fmla="*/ 14 h 39"/>
                  <a:gd name="T18" fmla="*/ 1 w 8"/>
                  <a:gd name="T19" fmla="*/ 11 h 39"/>
                  <a:gd name="T20" fmla="*/ 1 w 8"/>
                  <a:gd name="T21" fmla="*/ 9 h 39"/>
                  <a:gd name="T22" fmla="*/ 0 w 8"/>
                  <a:gd name="T23" fmla="*/ 7 h 39"/>
                  <a:gd name="T24" fmla="*/ 0 w 8"/>
                  <a:gd name="T25" fmla="*/ 4 h 39"/>
                  <a:gd name="T26" fmla="*/ 0 w 8"/>
                  <a:gd name="T27" fmla="*/ 2 h 39"/>
                  <a:gd name="T28" fmla="*/ 1 w 8"/>
                  <a:gd name="T29" fmla="*/ 0 h 39"/>
                  <a:gd name="T30" fmla="*/ 4 w 8"/>
                  <a:gd name="T31" fmla="*/ 1 h 39"/>
                  <a:gd name="T32" fmla="*/ 6 w 8"/>
                  <a:gd name="T33" fmla="*/ 2 h 39"/>
                  <a:gd name="T34" fmla="*/ 7 w 8"/>
                  <a:gd name="T35" fmla="*/ 5 h 39"/>
                  <a:gd name="T36" fmla="*/ 7 w 8"/>
                  <a:gd name="T37" fmla="*/ 7 h 39"/>
                  <a:gd name="T38" fmla="*/ 7 w 8"/>
                  <a:gd name="T39" fmla="*/ 9 h 39"/>
                  <a:gd name="T40" fmla="*/ 7 w 8"/>
                  <a:gd name="T41" fmla="*/ 12 h 39"/>
                  <a:gd name="T42" fmla="*/ 7 w 8"/>
                  <a:gd name="T43" fmla="*/ 14 h 39"/>
                  <a:gd name="T44" fmla="*/ 7 w 8"/>
                  <a:gd name="T45" fmla="*/ 17 h 39"/>
                  <a:gd name="T46" fmla="*/ 7 w 8"/>
                  <a:gd name="T47" fmla="*/ 19 h 39"/>
                  <a:gd name="T48" fmla="*/ 7 w 8"/>
                  <a:gd name="T49" fmla="*/ 22 h 39"/>
                  <a:gd name="T50" fmla="*/ 7 w 8"/>
                  <a:gd name="T51" fmla="*/ 24 h 39"/>
                  <a:gd name="T52" fmla="*/ 8 w 8"/>
                  <a:gd name="T53" fmla="*/ 26 h 39"/>
                  <a:gd name="T54" fmla="*/ 8 w 8"/>
                  <a:gd name="T55" fmla="*/ 29 h 39"/>
                  <a:gd name="T56" fmla="*/ 8 w 8"/>
                  <a:gd name="T57" fmla="*/ 31 h 39"/>
                  <a:gd name="T58" fmla="*/ 8 w 8"/>
                  <a:gd name="T59" fmla="*/ 34 h 39"/>
                  <a:gd name="T60" fmla="*/ 8 w 8"/>
                  <a:gd name="T61" fmla="*/ 36 h 39"/>
                  <a:gd name="T62" fmla="*/ 7 w 8"/>
                  <a:gd name="T63" fmla="*/ 37 h 39"/>
                  <a:gd name="T64" fmla="*/ 5 w 8"/>
                  <a:gd name="T65" fmla="*/ 39 h 39"/>
                  <a:gd name="T66" fmla="*/ 3 w 8"/>
                  <a:gd name="T67" fmla="*/ 37 h 39"/>
                  <a:gd name="T68" fmla="*/ 3 w 8"/>
                  <a:gd name="T69"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39">
                    <a:moveTo>
                      <a:pt x="3" y="34"/>
                    </a:moveTo>
                    <a:cubicBezTo>
                      <a:pt x="3" y="33"/>
                      <a:pt x="3" y="33"/>
                      <a:pt x="3" y="33"/>
                    </a:cubicBezTo>
                    <a:cubicBezTo>
                      <a:pt x="3" y="32"/>
                      <a:pt x="3" y="32"/>
                      <a:pt x="3" y="32"/>
                    </a:cubicBezTo>
                    <a:cubicBezTo>
                      <a:pt x="3" y="31"/>
                      <a:pt x="3" y="31"/>
                      <a:pt x="3" y="30"/>
                    </a:cubicBezTo>
                    <a:cubicBezTo>
                      <a:pt x="3" y="30"/>
                      <a:pt x="3" y="30"/>
                      <a:pt x="3" y="29"/>
                    </a:cubicBezTo>
                    <a:cubicBezTo>
                      <a:pt x="3" y="29"/>
                      <a:pt x="2" y="29"/>
                      <a:pt x="2" y="28"/>
                    </a:cubicBezTo>
                    <a:cubicBezTo>
                      <a:pt x="2" y="27"/>
                      <a:pt x="2" y="27"/>
                      <a:pt x="2" y="27"/>
                    </a:cubicBezTo>
                    <a:cubicBezTo>
                      <a:pt x="2" y="26"/>
                      <a:pt x="2" y="26"/>
                      <a:pt x="2" y="26"/>
                    </a:cubicBezTo>
                    <a:cubicBezTo>
                      <a:pt x="2" y="25"/>
                      <a:pt x="2" y="25"/>
                      <a:pt x="2" y="24"/>
                    </a:cubicBezTo>
                    <a:cubicBezTo>
                      <a:pt x="2" y="24"/>
                      <a:pt x="2" y="24"/>
                      <a:pt x="2" y="23"/>
                    </a:cubicBezTo>
                    <a:cubicBezTo>
                      <a:pt x="2" y="23"/>
                      <a:pt x="2" y="23"/>
                      <a:pt x="2" y="22"/>
                    </a:cubicBezTo>
                    <a:cubicBezTo>
                      <a:pt x="2" y="21"/>
                      <a:pt x="2" y="21"/>
                      <a:pt x="2" y="21"/>
                    </a:cubicBezTo>
                    <a:cubicBezTo>
                      <a:pt x="2" y="20"/>
                      <a:pt x="2" y="20"/>
                      <a:pt x="2" y="20"/>
                    </a:cubicBezTo>
                    <a:cubicBezTo>
                      <a:pt x="2" y="19"/>
                      <a:pt x="2" y="19"/>
                      <a:pt x="2" y="18"/>
                    </a:cubicBezTo>
                    <a:cubicBezTo>
                      <a:pt x="2" y="18"/>
                      <a:pt x="2" y="18"/>
                      <a:pt x="2" y="17"/>
                    </a:cubicBezTo>
                    <a:cubicBezTo>
                      <a:pt x="1" y="17"/>
                      <a:pt x="1" y="17"/>
                      <a:pt x="1" y="16"/>
                    </a:cubicBezTo>
                    <a:cubicBezTo>
                      <a:pt x="1" y="15"/>
                      <a:pt x="1" y="15"/>
                      <a:pt x="1" y="15"/>
                    </a:cubicBezTo>
                    <a:cubicBezTo>
                      <a:pt x="1" y="14"/>
                      <a:pt x="1" y="14"/>
                      <a:pt x="1" y="14"/>
                    </a:cubicBezTo>
                    <a:cubicBezTo>
                      <a:pt x="1" y="13"/>
                      <a:pt x="1" y="13"/>
                      <a:pt x="1" y="12"/>
                    </a:cubicBezTo>
                    <a:cubicBezTo>
                      <a:pt x="1" y="12"/>
                      <a:pt x="1" y="12"/>
                      <a:pt x="1" y="11"/>
                    </a:cubicBezTo>
                    <a:cubicBezTo>
                      <a:pt x="1" y="11"/>
                      <a:pt x="1" y="11"/>
                      <a:pt x="1" y="10"/>
                    </a:cubicBezTo>
                    <a:cubicBezTo>
                      <a:pt x="1" y="10"/>
                      <a:pt x="1" y="10"/>
                      <a:pt x="1" y="9"/>
                    </a:cubicBezTo>
                    <a:cubicBezTo>
                      <a:pt x="1" y="8"/>
                      <a:pt x="1" y="8"/>
                      <a:pt x="1" y="8"/>
                    </a:cubicBezTo>
                    <a:cubicBezTo>
                      <a:pt x="1" y="7"/>
                      <a:pt x="1" y="7"/>
                      <a:pt x="0" y="7"/>
                    </a:cubicBezTo>
                    <a:cubicBezTo>
                      <a:pt x="0" y="6"/>
                      <a:pt x="0" y="6"/>
                      <a:pt x="0" y="6"/>
                    </a:cubicBezTo>
                    <a:cubicBezTo>
                      <a:pt x="0" y="5"/>
                      <a:pt x="0" y="5"/>
                      <a:pt x="0" y="4"/>
                    </a:cubicBezTo>
                    <a:cubicBezTo>
                      <a:pt x="0" y="4"/>
                      <a:pt x="0" y="4"/>
                      <a:pt x="0" y="3"/>
                    </a:cubicBezTo>
                    <a:cubicBezTo>
                      <a:pt x="0" y="3"/>
                      <a:pt x="0" y="3"/>
                      <a:pt x="0" y="2"/>
                    </a:cubicBezTo>
                    <a:cubicBezTo>
                      <a:pt x="0" y="2"/>
                      <a:pt x="0" y="1"/>
                      <a:pt x="1" y="1"/>
                    </a:cubicBezTo>
                    <a:cubicBezTo>
                      <a:pt x="1" y="1"/>
                      <a:pt x="1" y="0"/>
                      <a:pt x="1" y="0"/>
                    </a:cubicBezTo>
                    <a:cubicBezTo>
                      <a:pt x="2" y="0"/>
                      <a:pt x="2" y="0"/>
                      <a:pt x="3" y="0"/>
                    </a:cubicBezTo>
                    <a:cubicBezTo>
                      <a:pt x="3" y="0"/>
                      <a:pt x="3" y="0"/>
                      <a:pt x="4" y="1"/>
                    </a:cubicBezTo>
                    <a:cubicBezTo>
                      <a:pt x="4" y="1"/>
                      <a:pt x="4" y="1"/>
                      <a:pt x="5" y="2"/>
                    </a:cubicBezTo>
                    <a:cubicBezTo>
                      <a:pt x="5" y="2"/>
                      <a:pt x="6" y="2"/>
                      <a:pt x="6" y="2"/>
                    </a:cubicBezTo>
                    <a:cubicBezTo>
                      <a:pt x="6" y="3"/>
                      <a:pt x="6" y="3"/>
                      <a:pt x="7" y="4"/>
                    </a:cubicBezTo>
                    <a:cubicBezTo>
                      <a:pt x="7" y="4"/>
                      <a:pt x="7" y="4"/>
                      <a:pt x="7" y="5"/>
                    </a:cubicBezTo>
                    <a:cubicBezTo>
                      <a:pt x="7" y="5"/>
                      <a:pt x="7" y="5"/>
                      <a:pt x="7" y="6"/>
                    </a:cubicBezTo>
                    <a:cubicBezTo>
                      <a:pt x="7" y="6"/>
                      <a:pt x="7" y="6"/>
                      <a:pt x="7" y="7"/>
                    </a:cubicBezTo>
                    <a:cubicBezTo>
                      <a:pt x="7" y="8"/>
                      <a:pt x="7" y="8"/>
                      <a:pt x="7" y="8"/>
                    </a:cubicBezTo>
                    <a:cubicBezTo>
                      <a:pt x="7" y="9"/>
                      <a:pt x="7" y="9"/>
                      <a:pt x="7" y="9"/>
                    </a:cubicBezTo>
                    <a:cubicBezTo>
                      <a:pt x="7" y="10"/>
                      <a:pt x="7" y="10"/>
                      <a:pt x="7" y="11"/>
                    </a:cubicBezTo>
                    <a:cubicBezTo>
                      <a:pt x="7" y="11"/>
                      <a:pt x="7" y="11"/>
                      <a:pt x="7" y="12"/>
                    </a:cubicBezTo>
                    <a:cubicBezTo>
                      <a:pt x="7" y="13"/>
                      <a:pt x="7" y="13"/>
                      <a:pt x="7" y="13"/>
                    </a:cubicBezTo>
                    <a:cubicBezTo>
                      <a:pt x="7" y="14"/>
                      <a:pt x="7" y="14"/>
                      <a:pt x="7" y="14"/>
                    </a:cubicBezTo>
                    <a:cubicBezTo>
                      <a:pt x="7" y="15"/>
                      <a:pt x="7" y="15"/>
                      <a:pt x="7" y="16"/>
                    </a:cubicBezTo>
                    <a:cubicBezTo>
                      <a:pt x="7" y="16"/>
                      <a:pt x="7" y="16"/>
                      <a:pt x="7" y="17"/>
                    </a:cubicBezTo>
                    <a:cubicBezTo>
                      <a:pt x="7" y="17"/>
                      <a:pt x="7" y="17"/>
                      <a:pt x="7" y="18"/>
                    </a:cubicBezTo>
                    <a:cubicBezTo>
                      <a:pt x="7" y="19"/>
                      <a:pt x="7" y="19"/>
                      <a:pt x="7" y="19"/>
                    </a:cubicBezTo>
                    <a:cubicBezTo>
                      <a:pt x="7" y="20"/>
                      <a:pt x="7" y="20"/>
                      <a:pt x="7" y="20"/>
                    </a:cubicBezTo>
                    <a:cubicBezTo>
                      <a:pt x="7" y="21"/>
                      <a:pt x="7" y="21"/>
                      <a:pt x="7" y="22"/>
                    </a:cubicBezTo>
                    <a:cubicBezTo>
                      <a:pt x="7" y="22"/>
                      <a:pt x="7" y="22"/>
                      <a:pt x="7" y="23"/>
                    </a:cubicBezTo>
                    <a:cubicBezTo>
                      <a:pt x="8" y="23"/>
                      <a:pt x="7" y="23"/>
                      <a:pt x="7" y="24"/>
                    </a:cubicBezTo>
                    <a:cubicBezTo>
                      <a:pt x="7" y="25"/>
                      <a:pt x="8" y="25"/>
                      <a:pt x="8" y="25"/>
                    </a:cubicBezTo>
                    <a:cubicBezTo>
                      <a:pt x="8" y="26"/>
                      <a:pt x="8" y="26"/>
                      <a:pt x="8" y="26"/>
                    </a:cubicBezTo>
                    <a:cubicBezTo>
                      <a:pt x="8" y="27"/>
                      <a:pt x="8" y="27"/>
                      <a:pt x="8" y="28"/>
                    </a:cubicBezTo>
                    <a:cubicBezTo>
                      <a:pt x="8" y="28"/>
                      <a:pt x="8" y="28"/>
                      <a:pt x="8" y="29"/>
                    </a:cubicBezTo>
                    <a:cubicBezTo>
                      <a:pt x="8" y="29"/>
                      <a:pt x="8" y="29"/>
                      <a:pt x="8" y="30"/>
                    </a:cubicBezTo>
                    <a:cubicBezTo>
                      <a:pt x="8" y="31"/>
                      <a:pt x="8" y="31"/>
                      <a:pt x="8" y="31"/>
                    </a:cubicBezTo>
                    <a:cubicBezTo>
                      <a:pt x="8" y="32"/>
                      <a:pt x="8" y="32"/>
                      <a:pt x="8" y="32"/>
                    </a:cubicBezTo>
                    <a:cubicBezTo>
                      <a:pt x="8" y="33"/>
                      <a:pt x="8" y="33"/>
                      <a:pt x="8" y="34"/>
                    </a:cubicBezTo>
                    <a:cubicBezTo>
                      <a:pt x="8" y="34"/>
                      <a:pt x="8" y="34"/>
                      <a:pt x="8" y="35"/>
                    </a:cubicBezTo>
                    <a:cubicBezTo>
                      <a:pt x="8" y="35"/>
                      <a:pt x="8" y="35"/>
                      <a:pt x="8" y="36"/>
                    </a:cubicBezTo>
                    <a:cubicBezTo>
                      <a:pt x="8" y="36"/>
                      <a:pt x="8" y="36"/>
                      <a:pt x="8" y="37"/>
                    </a:cubicBezTo>
                    <a:cubicBezTo>
                      <a:pt x="8" y="37"/>
                      <a:pt x="7" y="37"/>
                      <a:pt x="7" y="37"/>
                    </a:cubicBezTo>
                    <a:cubicBezTo>
                      <a:pt x="6" y="38"/>
                      <a:pt x="6" y="38"/>
                      <a:pt x="6" y="38"/>
                    </a:cubicBezTo>
                    <a:cubicBezTo>
                      <a:pt x="5" y="38"/>
                      <a:pt x="5" y="39"/>
                      <a:pt x="5" y="39"/>
                    </a:cubicBezTo>
                    <a:cubicBezTo>
                      <a:pt x="4" y="39"/>
                      <a:pt x="4" y="39"/>
                      <a:pt x="4" y="39"/>
                    </a:cubicBezTo>
                    <a:cubicBezTo>
                      <a:pt x="3" y="38"/>
                      <a:pt x="3" y="38"/>
                      <a:pt x="3" y="37"/>
                    </a:cubicBezTo>
                    <a:cubicBezTo>
                      <a:pt x="3" y="37"/>
                      <a:pt x="3" y="37"/>
                      <a:pt x="3" y="36"/>
                    </a:cubicBezTo>
                    <a:cubicBezTo>
                      <a:pt x="3" y="36"/>
                      <a:pt x="3" y="35"/>
                      <a:pt x="3" y="35"/>
                    </a:cubicBezTo>
                    <a:cubicBezTo>
                      <a:pt x="3" y="34"/>
                      <a:pt x="3" y="35"/>
                      <a:pt x="3" y="34"/>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7" name="Freeform 452"/>
              <p:cNvSpPr>
                <a:spLocks/>
              </p:cNvSpPr>
              <p:nvPr/>
            </p:nvSpPr>
            <p:spPr bwMode="auto">
              <a:xfrm>
                <a:off x="3349" y="1604"/>
                <a:ext cx="25" cy="34"/>
              </a:xfrm>
              <a:custGeom>
                <a:avLst/>
                <a:gdLst>
                  <a:gd name="T0" fmla="*/ 1 w 18"/>
                  <a:gd name="T1" fmla="*/ 0 h 24"/>
                  <a:gd name="T2" fmla="*/ 1 w 18"/>
                  <a:gd name="T3" fmla="*/ 1 h 24"/>
                  <a:gd name="T4" fmla="*/ 1 w 18"/>
                  <a:gd name="T5" fmla="*/ 3 h 24"/>
                  <a:gd name="T6" fmla="*/ 1 w 18"/>
                  <a:gd name="T7" fmla="*/ 4 h 24"/>
                  <a:gd name="T8" fmla="*/ 1 w 18"/>
                  <a:gd name="T9" fmla="*/ 5 h 24"/>
                  <a:gd name="T10" fmla="*/ 1 w 18"/>
                  <a:gd name="T11" fmla="*/ 6 h 24"/>
                  <a:gd name="T12" fmla="*/ 1 w 18"/>
                  <a:gd name="T13" fmla="*/ 7 h 24"/>
                  <a:gd name="T14" fmla="*/ 2 w 18"/>
                  <a:gd name="T15" fmla="*/ 9 h 24"/>
                  <a:gd name="T16" fmla="*/ 2 w 18"/>
                  <a:gd name="T17" fmla="*/ 10 h 24"/>
                  <a:gd name="T18" fmla="*/ 2 w 18"/>
                  <a:gd name="T19" fmla="*/ 11 h 24"/>
                  <a:gd name="T20" fmla="*/ 2 w 18"/>
                  <a:gd name="T21" fmla="*/ 12 h 24"/>
                  <a:gd name="T22" fmla="*/ 2 w 18"/>
                  <a:gd name="T23" fmla="*/ 13 h 24"/>
                  <a:gd name="T24" fmla="*/ 2 w 18"/>
                  <a:gd name="T25" fmla="*/ 14 h 24"/>
                  <a:gd name="T26" fmla="*/ 3 w 18"/>
                  <a:gd name="T27" fmla="*/ 15 h 24"/>
                  <a:gd name="T28" fmla="*/ 4 w 18"/>
                  <a:gd name="T29" fmla="*/ 15 h 24"/>
                  <a:gd name="T30" fmla="*/ 5 w 18"/>
                  <a:gd name="T31" fmla="*/ 16 h 24"/>
                  <a:gd name="T32" fmla="*/ 6 w 18"/>
                  <a:gd name="T33" fmla="*/ 17 h 24"/>
                  <a:gd name="T34" fmla="*/ 7 w 18"/>
                  <a:gd name="T35" fmla="*/ 17 h 24"/>
                  <a:gd name="T36" fmla="*/ 8 w 18"/>
                  <a:gd name="T37" fmla="*/ 18 h 24"/>
                  <a:gd name="T38" fmla="*/ 9 w 18"/>
                  <a:gd name="T39" fmla="*/ 19 h 24"/>
                  <a:gd name="T40" fmla="*/ 11 w 18"/>
                  <a:gd name="T41" fmla="*/ 19 h 24"/>
                  <a:gd name="T42" fmla="*/ 12 w 18"/>
                  <a:gd name="T43" fmla="*/ 20 h 24"/>
                  <a:gd name="T44" fmla="*/ 13 w 18"/>
                  <a:gd name="T45" fmla="*/ 20 h 24"/>
                  <a:gd name="T46" fmla="*/ 14 w 18"/>
                  <a:gd name="T47" fmla="*/ 21 h 24"/>
                  <a:gd name="T48" fmla="*/ 15 w 18"/>
                  <a:gd name="T49" fmla="*/ 22 h 24"/>
                  <a:gd name="T50" fmla="*/ 16 w 18"/>
                  <a:gd name="T51" fmla="*/ 22 h 24"/>
                  <a:gd name="T52" fmla="*/ 17 w 18"/>
                  <a:gd name="T53" fmla="*/ 23 h 24"/>
                  <a:gd name="T54" fmla="*/ 18 w 18"/>
                  <a:gd name="T55" fmla="*/ 23 h 24"/>
                  <a:gd name="T56" fmla="*/ 18 w 18"/>
                  <a:gd name="T57" fmla="*/ 22 h 24"/>
                  <a:gd name="T58" fmla="*/ 17 w 18"/>
                  <a:gd name="T59" fmla="*/ 21 h 24"/>
                  <a:gd name="T60" fmla="*/ 17 w 18"/>
                  <a:gd name="T61" fmla="*/ 20 h 24"/>
                  <a:gd name="T62" fmla="*/ 17 w 18"/>
                  <a:gd name="T63" fmla="*/ 18 h 24"/>
                  <a:gd name="T64" fmla="*/ 17 w 18"/>
                  <a:gd name="T65" fmla="*/ 17 h 24"/>
                  <a:gd name="T66" fmla="*/ 17 w 18"/>
                  <a:gd name="T67" fmla="*/ 16 h 24"/>
                  <a:gd name="T68" fmla="*/ 17 w 18"/>
                  <a:gd name="T69" fmla="*/ 15 h 24"/>
                  <a:gd name="T70" fmla="*/ 17 w 18"/>
                  <a:gd name="T71" fmla="*/ 13 h 24"/>
                  <a:gd name="T72" fmla="*/ 17 w 18"/>
                  <a:gd name="T73" fmla="*/ 12 h 24"/>
                  <a:gd name="T74" fmla="*/ 17 w 18"/>
                  <a:gd name="T75" fmla="*/ 11 h 24"/>
                  <a:gd name="T76" fmla="*/ 17 w 18"/>
                  <a:gd name="T77" fmla="*/ 10 h 24"/>
                  <a:gd name="T78" fmla="*/ 17 w 18"/>
                  <a:gd name="T79" fmla="*/ 9 h 24"/>
                  <a:gd name="T80" fmla="*/ 15 w 18"/>
                  <a:gd name="T81" fmla="*/ 8 h 24"/>
                  <a:gd name="T82" fmla="*/ 14 w 18"/>
                  <a:gd name="T83" fmla="*/ 8 h 24"/>
                  <a:gd name="T84" fmla="*/ 13 w 18"/>
                  <a:gd name="T85" fmla="*/ 7 h 24"/>
                  <a:gd name="T86" fmla="*/ 12 w 18"/>
                  <a:gd name="T87" fmla="*/ 7 h 24"/>
                  <a:gd name="T88" fmla="*/ 11 w 18"/>
                  <a:gd name="T89" fmla="*/ 6 h 24"/>
                  <a:gd name="T90" fmla="*/ 10 w 18"/>
                  <a:gd name="T91" fmla="*/ 5 h 24"/>
                  <a:gd name="T92" fmla="*/ 9 w 18"/>
                  <a:gd name="T93" fmla="*/ 5 h 24"/>
                  <a:gd name="T94" fmla="*/ 8 w 18"/>
                  <a:gd name="T95" fmla="*/ 4 h 24"/>
                  <a:gd name="T96" fmla="*/ 7 w 18"/>
                  <a:gd name="T97" fmla="*/ 3 h 24"/>
                  <a:gd name="T98" fmla="*/ 6 w 18"/>
                  <a:gd name="T99" fmla="*/ 3 h 24"/>
                  <a:gd name="T100" fmla="*/ 5 w 18"/>
                  <a:gd name="T101" fmla="*/ 2 h 24"/>
                  <a:gd name="T102" fmla="*/ 4 w 18"/>
                  <a:gd name="T103" fmla="*/ 2 h 24"/>
                  <a:gd name="T104" fmla="*/ 3 w 18"/>
                  <a:gd name="T105" fmla="*/ 1 h 24"/>
                  <a:gd name="T106" fmla="*/ 2 w 18"/>
                  <a:gd name="T107" fmla="*/ 1 h 24"/>
                  <a:gd name="T108" fmla="*/ 1 w 18"/>
                  <a:gd name="T10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 h="24">
                    <a:moveTo>
                      <a:pt x="1" y="0"/>
                    </a:moveTo>
                    <a:cubicBezTo>
                      <a:pt x="0" y="1"/>
                      <a:pt x="1" y="1"/>
                      <a:pt x="1" y="1"/>
                    </a:cubicBezTo>
                    <a:cubicBezTo>
                      <a:pt x="1" y="2"/>
                      <a:pt x="1" y="2"/>
                      <a:pt x="1" y="3"/>
                    </a:cubicBezTo>
                    <a:cubicBezTo>
                      <a:pt x="1" y="3"/>
                      <a:pt x="1" y="3"/>
                      <a:pt x="1" y="4"/>
                    </a:cubicBezTo>
                    <a:cubicBezTo>
                      <a:pt x="1" y="4"/>
                      <a:pt x="1" y="4"/>
                      <a:pt x="1" y="5"/>
                    </a:cubicBezTo>
                    <a:cubicBezTo>
                      <a:pt x="1" y="6"/>
                      <a:pt x="1" y="6"/>
                      <a:pt x="1" y="6"/>
                    </a:cubicBezTo>
                    <a:cubicBezTo>
                      <a:pt x="1" y="7"/>
                      <a:pt x="1" y="7"/>
                      <a:pt x="1" y="7"/>
                    </a:cubicBezTo>
                    <a:cubicBezTo>
                      <a:pt x="1" y="8"/>
                      <a:pt x="2" y="8"/>
                      <a:pt x="2" y="9"/>
                    </a:cubicBezTo>
                    <a:cubicBezTo>
                      <a:pt x="2" y="9"/>
                      <a:pt x="2" y="9"/>
                      <a:pt x="2" y="10"/>
                    </a:cubicBezTo>
                    <a:cubicBezTo>
                      <a:pt x="2" y="10"/>
                      <a:pt x="2" y="10"/>
                      <a:pt x="2" y="11"/>
                    </a:cubicBezTo>
                    <a:cubicBezTo>
                      <a:pt x="2" y="12"/>
                      <a:pt x="2" y="12"/>
                      <a:pt x="2" y="12"/>
                    </a:cubicBezTo>
                    <a:cubicBezTo>
                      <a:pt x="2" y="13"/>
                      <a:pt x="2" y="13"/>
                      <a:pt x="2" y="13"/>
                    </a:cubicBezTo>
                    <a:cubicBezTo>
                      <a:pt x="2" y="14"/>
                      <a:pt x="2" y="14"/>
                      <a:pt x="2" y="14"/>
                    </a:cubicBezTo>
                    <a:cubicBezTo>
                      <a:pt x="2" y="15"/>
                      <a:pt x="3" y="15"/>
                      <a:pt x="3" y="15"/>
                    </a:cubicBezTo>
                    <a:cubicBezTo>
                      <a:pt x="4" y="15"/>
                      <a:pt x="4" y="15"/>
                      <a:pt x="4" y="15"/>
                    </a:cubicBezTo>
                    <a:cubicBezTo>
                      <a:pt x="5" y="16"/>
                      <a:pt x="5" y="16"/>
                      <a:pt x="5" y="16"/>
                    </a:cubicBezTo>
                    <a:cubicBezTo>
                      <a:pt x="6" y="16"/>
                      <a:pt x="6" y="16"/>
                      <a:pt x="6" y="17"/>
                    </a:cubicBezTo>
                    <a:cubicBezTo>
                      <a:pt x="7" y="17"/>
                      <a:pt x="7" y="17"/>
                      <a:pt x="7" y="17"/>
                    </a:cubicBezTo>
                    <a:cubicBezTo>
                      <a:pt x="8" y="18"/>
                      <a:pt x="8" y="18"/>
                      <a:pt x="8" y="18"/>
                    </a:cubicBezTo>
                    <a:cubicBezTo>
                      <a:pt x="9" y="18"/>
                      <a:pt x="9" y="18"/>
                      <a:pt x="9" y="19"/>
                    </a:cubicBezTo>
                    <a:cubicBezTo>
                      <a:pt x="10" y="19"/>
                      <a:pt x="10" y="19"/>
                      <a:pt x="11" y="19"/>
                    </a:cubicBezTo>
                    <a:cubicBezTo>
                      <a:pt x="11" y="19"/>
                      <a:pt x="11" y="20"/>
                      <a:pt x="12" y="20"/>
                    </a:cubicBezTo>
                    <a:cubicBezTo>
                      <a:pt x="12" y="20"/>
                      <a:pt x="12" y="20"/>
                      <a:pt x="13" y="20"/>
                    </a:cubicBezTo>
                    <a:cubicBezTo>
                      <a:pt x="13" y="21"/>
                      <a:pt x="13" y="21"/>
                      <a:pt x="14" y="21"/>
                    </a:cubicBezTo>
                    <a:cubicBezTo>
                      <a:pt x="14" y="21"/>
                      <a:pt x="14" y="21"/>
                      <a:pt x="15" y="22"/>
                    </a:cubicBezTo>
                    <a:cubicBezTo>
                      <a:pt x="15" y="22"/>
                      <a:pt x="15" y="22"/>
                      <a:pt x="16" y="22"/>
                    </a:cubicBezTo>
                    <a:cubicBezTo>
                      <a:pt x="16" y="22"/>
                      <a:pt x="16" y="22"/>
                      <a:pt x="17" y="23"/>
                    </a:cubicBezTo>
                    <a:cubicBezTo>
                      <a:pt x="17" y="23"/>
                      <a:pt x="17" y="24"/>
                      <a:pt x="18" y="23"/>
                    </a:cubicBezTo>
                    <a:cubicBezTo>
                      <a:pt x="18" y="23"/>
                      <a:pt x="18" y="23"/>
                      <a:pt x="18" y="22"/>
                    </a:cubicBezTo>
                    <a:cubicBezTo>
                      <a:pt x="18" y="21"/>
                      <a:pt x="17" y="21"/>
                      <a:pt x="17" y="21"/>
                    </a:cubicBezTo>
                    <a:cubicBezTo>
                      <a:pt x="17" y="20"/>
                      <a:pt x="17" y="20"/>
                      <a:pt x="17" y="20"/>
                    </a:cubicBezTo>
                    <a:cubicBezTo>
                      <a:pt x="17" y="19"/>
                      <a:pt x="17" y="19"/>
                      <a:pt x="17" y="18"/>
                    </a:cubicBezTo>
                    <a:cubicBezTo>
                      <a:pt x="17" y="18"/>
                      <a:pt x="17" y="18"/>
                      <a:pt x="17" y="17"/>
                    </a:cubicBezTo>
                    <a:cubicBezTo>
                      <a:pt x="17" y="16"/>
                      <a:pt x="17" y="16"/>
                      <a:pt x="17" y="16"/>
                    </a:cubicBezTo>
                    <a:cubicBezTo>
                      <a:pt x="17" y="15"/>
                      <a:pt x="17" y="15"/>
                      <a:pt x="17" y="15"/>
                    </a:cubicBezTo>
                    <a:cubicBezTo>
                      <a:pt x="17" y="14"/>
                      <a:pt x="17" y="14"/>
                      <a:pt x="17" y="13"/>
                    </a:cubicBezTo>
                    <a:cubicBezTo>
                      <a:pt x="17" y="13"/>
                      <a:pt x="17" y="13"/>
                      <a:pt x="17" y="12"/>
                    </a:cubicBezTo>
                    <a:cubicBezTo>
                      <a:pt x="17" y="12"/>
                      <a:pt x="17" y="12"/>
                      <a:pt x="17" y="11"/>
                    </a:cubicBezTo>
                    <a:cubicBezTo>
                      <a:pt x="17" y="10"/>
                      <a:pt x="17" y="10"/>
                      <a:pt x="17" y="10"/>
                    </a:cubicBezTo>
                    <a:cubicBezTo>
                      <a:pt x="16" y="9"/>
                      <a:pt x="17" y="9"/>
                      <a:pt x="17" y="9"/>
                    </a:cubicBezTo>
                    <a:cubicBezTo>
                      <a:pt x="16" y="8"/>
                      <a:pt x="16" y="9"/>
                      <a:pt x="15" y="8"/>
                    </a:cubicBezTo>
                    <a:cubicBezTo>
                      <a:pt x="15" y="8"/>
                      <a:pt x="15" y="8"/>
                      <a:pt x="14" y="8"/>
                    </a:cubicBezTo>
                    <a:cubicBezTo>
                      <a:pt x="14" y="7"/>
                      <a:pt x="14" y="7"/>
                      <a:pt x="13" y="7"/>
                    </a:cubicBezTo>
                    <a:cubicBezTo>
                      <a:pt x="13" y="7"/>
                      <a:pt x="13" y="7"/>
                      <a:pt x="12" y="7"/>
                    </a:cubicBezTo>
                    <a:cubicBezTo>
                      <a:pt x="12" y="6"/>
                      <a:pt x="12" y="6"/>
                      <a:pt x="11" y="6"/>
                    </a:cubicBezTo>
                    <a:cubicBezTo>
                      <a:pt x="11" y="6"/>
                      <a:pt x="11" y="6"/>
                      <a:pt x="10" y="5"/>
                    </a:cubicBezTo>
                    <a:cubicBezTo>
                      <a:pt x="10" y="5"/>
                      <a:pt x="10" y="5"/>
                      <a:pt x="9" y="5"/>
                    </a:cubicBezTo>
                    <a:cubicBezTo>
                      <a:pt x="8" y="4"/>
                      <a:pt x="8" y="4"/>
                      <a:pt x="8" y="4"/>
                    </a:cubicBezTo>
                    <a:cubicBezTo>
                      <a:pt x="7" y="4"/>
                      <a:pt x="7" y="4"/>
                      <a:pt x="7" y="3"/>
                    </a:cubicBezTo>
                    <a:cubicBezTo>
                      <a:pt x="6" y="3"/>
                      <a:pt x="6" y="3"/>
                      <a:pt x="6" y="3"/>
                    </a:cubicBezTo>
                    <a:cubicBezTo>
                      <a:pt x="5" y="3"/>
                      <a:pt x="5" y="3"/>
                      <a:pt x="5" y="2"/>
                    </a:cubicBezTo>
                    <a:cubicBezTo>
                      <a:pt x="4" y="2"/>
                      <a:pt x="4" y="2"/>
                      <a:pt x="4" y="2"/>
                    </a:cubicBezTo>
                    <a:cubicBezTo>
                      <a:pt x="3" y="1"/>
                      <a:pt x="3" y="1"/>
                      <a:pt x="3" y="1"/>
                    </a:cubicBezTo>
                    <a:cubicBezTo>
                      <a:pt x="2" y="1"/>
                      <a:pt x="2" y="1"/>
                      <a:pt x="2" y="1"/>
                    </a:cubicBezTo>
                    <a:cubicBezTo>
                      <a:pt x="1" y="0"/>
                      <a:pt x="1" y="0"/>
                      <a:pt x="1" y="0"/>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8" name="Freeform 453"/>
              <p:cNvSpPr>
                <a:spLocks/>
              </p:cNvSpPr>
              <p:nvPr/>
            </p:nvSpPr>
            <p:spPr bwMode="auto">
              <a:xfrm>
                <a:off x="3381" y="1654"/>
                <a:ext cx="33" cy="22"/>
              </a:xfrm>
              <a:custGeom>
                <a:avLst/>
                <a:gdLst>
                  <a:gd name="T0" fmla="*/ 0 w 23"/>
                  <a:gd name="T1" fmla="*/ 2 h 16"/>
                  <a:gd name="T2" fmla="*/ 0 w 23"/>
                  <a:gd name="T3" fmla="*/ 4 h 16"/>
                  <a:gd name="T4" fmla="*/ 1 w 23"/>
                  <a:gd name="T5" fmla="*/ 4 h 16"/>
                  <a:gd name="T6" fmla="*/ 2 w 23"/>
                  <a:gd name="T7" fmla="*/ 5 h 16"/>
                  <a:gd name="T8" fmla="*/ 3 w 23"/>
                  <a:gd name="T9" fmla="*/ 5 h 16"/>
                  <a:gd name="T10" fmla="*/ 4 w 23"/>
                  <a:gd name="T11" fmla="*/ 6 h 16"/>
                  <a:gd name="T12" fmla="*/ 5 w 23"/>
                  <a:gd name="T13" fmla="*/ 7 h 16"/>
                  <a:gd name="T14" fmla="*/ 6 w 23"/>
                  <a:gd name="T15" fmla="*/ 7 h 16"/>
                  <a:gd name="T16" fmla="*/ 7 w 23"/>
                  <a:gd name="T17" fmla="*/ 8 h 16"/>
                  <a:gd name="T18" fmla="*/ 8 w 23"/>
                  <a:gd name="T19" fmla="*/ 8 h 16"/>
                  <a:gd name="T20" fmla="*/ 9 w 23"/>
                  <a:gd name="T21" fmla="*/ 9 h 16"/>
                  <a:gd name="T22" fmla="*/ 10 w 23"/>
                  <a:gd name="T23" fmla="*/ 10 h 16"/>
                  <a:gd name="T24" fmla="*/ 11 w 23"/>
                  <a:gd name="T25" fmla="*/ 10 h 16"/>
                  <a:gd name="T26" fmla="*/ 12 w 23"/>
                  <a:gd name="T27" fmla="*/ 11 h 16"/>
                  <a:gd name="T28" fmla="*/ 13 w 23"/>
                  <a:gd name="T29" fmla="*/ 12 h 16"/>
                  <a:gd name="T30" fmla="*/ 14 w 23"/>
                  <a:gd name="T31" fmla="*/ 12 h 16"/>
                  <a:gd name="T32" fmla="*/ 15 w 23"/>
                  <a:gd name="T33" fmla="*/ 13 h 16"/>
                  <a:gd name="T34" fmla="*/ 16 w 23"/>
                  <a:gd name="T35" fmla="*/ 13 h 16"/>
                  <a:gd name="T36" fmla="*/ 17 w 23"/>
                  <a:gd name="T37" fmla="*/ 14 h 16"/>
                  <a:gd name="T38" fmla="*/ 18 w 23"/>
                  <a:gd name="T39" fmla="*/ 15 h 16"/>
                  <a:gd name="T40" fmla="*/ 19 w 23"/>
                  <a:gd name="T41" fmla="*/ 15 h 16"/>
                  <a:gd name="T42" fmla="*/ 20 w 23"/>
                  <a:gd name="T43" fmla="*/ 16 h 16"/>
                  <a:gd name="T44" fmla="*/ 21 w 23"/>
                  <a:gd name="T45" fmla="*/ 15 h 16"/>
                  <a:gd name="T46" fmla="*/ 21 w 23"/>
                  <a:gd name="T47" fmla="*/ 14 h 16"/>
                  <a:gd name="T48" fmla="*/ 22 w 23"/>
                  <a:gd name="T49" fmla="*/ 13 h 16"/>
                  <a:gd name="T50" fmla="*/ 23 w 23"/>
                  <a:gd name="T51" fmla="*/ 12 h 16"/>
                  <a:gd name="T52" fmla="*/ 22 w 23"/>
                  <a:gd name="T53" fmla="*/ 12 h 16"/>
                  <a:gd name="T54" fmla="*/ 21 w 23"/>
                  <a:gd name="T55" fmla="*/ 11 h 16"/>
                  <a:gd name="T56" fmla="*/ 20 w 23"/>
                  <a:gd name="T57" fmla="*/ 10 h 16"/>
                  <a:gd name="T58" fmla="*/ 18 w 23"/>
                  <a:gd name="T59" fmla="*/ 10 h 16"/>
                  <a:gd name="T60" fmla="*/ 17 w 23"/>
                  <a:gd name="T61" fmla="*/ 9 h 16"/>
                  <a:gd name="T62" fmla="*/ 16 w 23"/>
                  <a:gd name="T63" fmla="*/ 9 h 16"/>
                  <a:gd name="T64" fmla="*/ 15 w 23"/>
                  <a:gd name="T65" fmla="*/ 8 h 16"/>
                  <a:gd name="T66" fmla="*/ 14 w 23"/>
                  <a:gd name="T67" fmla="*/ 7 h 16"/>
                  <a:gd name="T68" fmla="*/ 13 w 23"/>
                  <a:gd name="T69" fmla="*/ 7 h 16"/>
                  <a:gd name="T70" fmla="*/ 12 w 23"/>
                  <a:gd name="T71" fmla="*/ 6 h 16"/>
                  <a:gd name="T72" fmla="*/ 11 w 23"/>
                  <a:gd name="T73" fmla="*/ 5 h 16"/>
                  <a:gd name="T74" fmla="*/ 10 w 23"/>
                  <a:gd name="T75" fmla="*/ 5 h 16"/>
                  <a:gd name="T76" fmla="*/ 9 w 23"/>
                  <a:gd name="T77" fmla="*/ 4 h 16"/>
                  <a:gd name="T78" fmla="*/ 8 w 23"/>
                  <a:gd name="T79" fmla="*/ 3 h 16"/>
                  <a:gd name="T80" fmla="*/ 7 w 23"/>
                  <a:gd name="T81" fmla="*/ 3 h 16"/>
                  <a:gd name="T82" fmla="*/ 6 w 23"/>
                  <a:gd name="T83" fmla="*/ 2 h 16"/>
                  <a:gd name="T84" fmla="*/ 5 w 23"/>
                  <a:gd name="T85" fmla="*/ 2 h 16"/>
                  <a:gd name="T86" fmla="*/ 4 w 23"/>
                  <a:gd name="T87" fmla="*/ 1 h 16"/>
                  <a:gd name="T88" fmla="*/ 3 w 23"/>
                  <a:gd name="T89" fmla="*/ 0 h 16"/>
                  <a:gd name="T90" fmla="*/ 2 w 23"/>
                  <a:gd name="T91" fmla="*/ 0 h 16"/>
                  <a:gd name="T92" fmla="*/ 1 w 23"/>
                  <a:gd name="T93" fmla="*/ 1 h 16"/>
                  <a:gd name="T94" fmla="*/ 1 w 23"/>
                  <a:gd name="T95" fmla="*/ 2 h 16"/>
                  <a:gd name="T96" fmla="*/ 0 w 23"/>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16">
                    <a:moveTo>
                      <a:pt x="0" y="2"/>
                    </a:moveTo>
                    <a:cubicBezTo>
                      <a:pt x="0" y="3"/>
                      <a:pt x="0" y="3"/>
                      <a:pt x="0" y="4"/>
                    </a:cubicBezTo>
                    <a:cubicBezTo>
                      <a:pt x="0" y="4"/>
                      <a:pt x="0" y="4"/>
                      <a:pt x="1" y="4"/>
                    </a:cubicBezTo>
                    <a:cubicBezTo>
                      <a:pt x="1" y="5"/>
                      <a:pt x="1" y="5"/>
                      <a:pt x="2" y="5"/>
                    </a:cubicBezTo>
                    <a:cubicBezTo>
                      <a:pt x="2" y="5"/>
                      <a:pt x="2" y="5"/>
                      <a:pt x="3" y="5"/>
                    </a:cubicBezTo>
                    <a:cubicBezTo>
                      <a:pt x="3" y="6"/>
                      <a:pt x="3" y="6"/>
                      <a:pt x="4" y="6"/>
                    </a:cubicBezTo>
                    <a:cubicBezTo>
                      <a:pt x="4" y="6"/>
                      <a:pt x="4" y="6"/>
                      <a:pt x="5" y="7"/>
                    </a:cubicBezTo>
                    <a:cubicBezTo>
                      <a:pt x="5" y="7"/>
                      <a:pt x="5" y="7"/>
                      <a:pt x="6" y="7"/>
                    </a:cubicBezTo>
                    <a:cubicBezTo>
                      <a:pt x="6" y="8"/>
                      <a:pt x="6" y="8"/>
                      <a:pt x="7" y="8"/>
                    </a:cubicBezTo>
                    <a:cubicBezTo>
                      <a:pt x="7" y="8"/>
                      <a:pt x="7" y="8"/>
                      <a:pt x="8" y="8"/>
                    </a:cubicBezTo>
                    <a:cubicBezTo>
                      <a:pt x="8" y="9"/>
                      <a:pt x="8" y="9"/>
                      <a:pt x="9" y="9"/>
                    </a:cubicBezTo>
                    <a:cubicBezTo>
                      <a:pt x="9" y="9"/>
                      <a:pt x="9" y="9"/>
                      <a:pt x="10" y="10"/>
                    </a:cubicBezTo>
                    <a:cubicBezTo>
                      <a:pt x="10" y="10"/>
                      <a:pt x="10" y="10"/>
                      <a:pt x="11" y="10"/>
                    </a:cubicBezTo>
                    <a:cubicBezTo>
                      <a:pt x="11" y="11"/>
                      <a:pt x="11" y="11"/>
                      <a:pt x="12" y="11"/>
                    </a:cubicBezTo>
                    <a:cubicBezTo>
                      <a:pt x="12" y="11"/>
                      <a:pt x="12" y="11"/>
                      <a:pt x="13" y="12"/>
                    </a:cubicBezTo>
                    <a:cubicBezTo>
                      <a:pt x="13" y="12"/>
                      <a:pt x="13" y="12"/>
                      <a:pt x="14" y="12"/>
                    </a:cubicBezTo>
                    <a:cubicBezTo>
                      <a:pt x="14" y="12"/>
                      <a:pt x="14" y="12"/>
                      <a:pt x="15" y="13"/>
                    </a:cubicBezTo>
                    <a:cubicBezTo>
                      <a:pt x="15" y="13"/>
                      <a:pt x="15" y="13"/>
                      <a:pt x="16" y="13"/>
                    </a:cubicBezTo>
                    <a:cubicBezTo>
                      <a:pt x="16" y="14"/>
                      <a:pt x="16" y="14"/>
                      <a:pt x="17" y="14"/>
                    </a:cubicBezTo>
                    <a:cubicBezTo>
                      <a:pt x="17" y="14"/>
                      <a:pt x="17" y="14"/>
                      <a:pt x="18" y="15"/>
                    </a:cubicBezTo>
                    <a:cubicBezTo>
                      <a:pt x="18" y="15"/>
                      <a:pt x="18" y="15"/>
                      <a:pt x="19" y="15"/>
                    </a:cubicBezTo>
                    <a:cubicBezTo>
                      <a:pt x="19" y="15"/>
                      <a:pt x="19" y="16"/>
                      <a:pt x="20" y="16"/>
                    </a:cubicBezTo>
                    <a:cubicBezTo>
                      <a:pt x="20" y="15"/>
                      <a:pt x="20" y="15"/>
                      <a:pt x="21" y="15"/>
                    </a:cubicBezTo>
                    <a:cubicBezTo>
                      <a:pt x="21" y="14"/>
                      <a:pt x="21" y="14"/>
                      <a:pt x="21" y="14"/>
                    </a:cubicBezTo>
                    <a:cubicBezTo>
                      <a:pt x="22" y="14"/>
                      <a:pt x="22" y="14"/>
                      <a:pt x="22" y="13"/>
                    </a:cubicBezTo>
                    <a:cubicBezTo>
                      <a:pt x="22" y="13"/>
                      <a:pt x="23" y="13"/>
                      <a:pt x="23" y="12"/>
                    </a:cubicBezTo>
                    <a:cubicBezTo>
                      <a:pt x="23" y="12"/>
                      <a:pt x="22" y="12"/>
                      <a:pt x="22" y="12"/>
                    </a:cubicBezTo>
                    <a:cubicBezTo>
                      <a:pt x="21" y="11"/>
                      <a:pt x="21" y="11"/>
                      <a:pt x="21" y="11"/>
                    </a:cubicBezTo>
                    <a:cubicBezTo>
                      <a:pt x="20" y="11"/>
                      <a:pt x="20" y="11"/>
                      <a:pt x="20" y="10"/>
                    </a:cubicBezTo>
                    <a:cubicBezTo>
                      <a:pt x="19" y="10"/>
                      <a:pt x="19" y="10"/>
                      <a:pt x="18" y="10"/>
                    </a:cubicBezTo>
                    <a:cubicBezTo>
                      <a:pt x="18" y="10"/>
                      <a:pt x="18" y="10"/>
                      <a:pt x="17" y="9"/>
                    </a:cubicBezTo>
                    <a:cubicBezTo>
                      <a:pt x="17" y="9"/>
                      <a:pt x="17" y="9"/>
                      <a:pt x="16" y="9"/>
                    </a:cubicBezTo>
                    <a:cubicBezTo>
                      <a:pt x="16" y="8"/>
                      <a:pt x="16" y="8"/>
                      <a:pt x="15" y="8"/>
                    </a:cubicBezTo>
                    <a:cubicBezTo>
                      <a:pt x="15" y="8"/>
                      <a:pt x="15" y="8"/>
                      <a:pt x="14" y="7"/>
                    </a:cubicBezTo>
                    <a:cubicBezTo>
                      <a:pt x="14" y="7"/>
                      <a:pt x="14" y="7"/>
                      <a:pt x="13" y="7"/>
                    </a:cubicBezTo>
                    <a:cubicBezTo>
                      <a:pt x="13" y="6"/>
                      <a:pt x="13" y="6"/>
                      <a:pt x="12" y="6"/>
                    </a:cubicBezTo>
                    <a:cubicBezTo>
                      <a:pt x="12" y="6"/>
                      <a:pt x="12" y="6"/>
                      <a:pt x="11" y="5"/>
                    </a:cubicBezTo>
                    <a:cubicBezTo>
                      <a:pt x="11" y="5"/>
                      <a:pt x="11" y="5"/>
                      <a:pt x="10" y="5"/>
                    </a:cubicBezTo>
                    <a:cubicBezTo>
                      <a:pt x="10" y="4"/>
                      <a:pt x="10" y="4"/>
                      <a:pt x="9" y="4"/>
                    </a:cubicBezTo>
                    <a:cubicBezTo>
                      <a:pt x="9" y="4"/>
                      <a:pt x="9" y="4"/>
                      <a:pt x="8" y="3"/>
                    </a:cubicBezTo>
                    <a:cubicBezTo>
                      <a:pt x="8" y="3"/>
                      <a:pt x="8" y="3"/>
                      <a:pt x="7" y="3"/>
                    </a:cubicBezTo>
                    <a:cubicBezTo>
                      <a:pt x="7" y="3"/>
                      <a:pt x="7" y="3"/>
                      <a:pt x="6" y="2"/>
                    </a:cubicBezTo>
                    <a:cubicBezTo>
                      <a:pt x="6" y="2"/>
                      <a:pt x="6" y="2"/>
                      <a:pt x="5" y="2"/>
                    </a:cubicBezTo>
                    <a:cubicBezTo>
                      <a:pt x="5" y="1"/>
                      <a:pt x="5" y="1"/>
                      <a:pt x="4" y="1"/>
                    </a:cubicBezTo>
                    <a:cubicBezTo>
                      <a:pt x="4" y="1"/>
                      <a:pt x="4" y="1"/>
                      <a:pt x="3" y="0"/>
                    </a:cubicBezTo>
                    <a:cubicBezTo>
                      <a:pt x="3" y="0"/>
                      <a:pt x="3" y="0"/>
                      <a:pt x="2" y="0"/>
                    </a:cubicBezTo>
                    <a:cubicBezTo>
                      <a:pt x="2" y="0"/>
                      <a:pt x="2" y="0"/>
                      <a:pt x="1" y="1"/>
                    </a:cubicBezTo>
                    <a:cubicBezTo>
                      <a:pt x="1" y="1"/>
                      <a:pt x="1" y="1"/>
                      <a:pt x="1" y="2"/>
                    </a:cubicBezTo>
                    <a:cubicBezTo>
                      <a:pt x="0" y="2"/>
                      <a:pt x="0" y="2"/>
                      <a:pt x="0" y="2"/>
                    </a:cubicBez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9" name="Freeform 454"/>
              <p:cNvSpPr>
                <a:spLocks/>
              </p:cNvSpPr>
              <p:nvPr/>
            </p:nvSpPr>
            <p:spPr bwMode="auto">
              <a:xfrm>
                <a:off x="3374" y="1610"/>
                <a:ext cx="13" cy="52"/>
              </a:xfrm>
              <a:custGeom>
                <a:avLst/>
                <a:gdLst>
                  <a:gd name="T0" fmla="*/ 4 w 9"/>
                  <a:gd name="T1" fmla="*/ 30 h 37"/>
                  <a:gd name="T2" fmla="*/ 3 w 9"/>
                  <a:gd name="T3" fmla="*/ 28 h 37"/>
                  <a:gd name="T4" fmla="*/ 3 w 9"/>
                  <a:gd name="T5" fmla="*/ 25 h 37"/>
                  <a:gd name="T6" fmla="*/ 3 w 9"/>
                  <a:gd name="T7" fmla="*/ 23 h 37"/>
                  <a:gd name="T8" fmla="*/ 2 w 9"/>
                  <a:gd name="T9" fmla="*/ 21 h 37"/>
                  <a:gd name="T10" fmla="*/ 2 w 9"/>
                  <a:gd name="T11" fmla="*/ 18 h 37"/>
                  <a:gd name="T12" fmla="*/ 2 w 9"/>
                  <a:gd name="T13" fmla="*/ 16 h 37"/>
                  <a:gd name="T14" fmla="*/ 1 w 9"/>
                  <a:gd name="T15" fmla="*/ 13 h 37"/>
                  <a:gd name="T16" fmla="*/ 1 w 9"/>
                  <a:gd name="T17" fmla="*/ 11 h 37"/>
                  <a:gd name="T18" fmla="*/ 1 w 9"/>
                  <a:gd name="T19" fmla="*/ 9 h 37"/>
                  <a:gd name="T20" fmla="*/ 1 w 9"/>
                  <a:gd name="T21" fmla="*/ 6 h 37"/>
                  <a:gd name="T22" fmla="*/ 0 w 9"/>
                  <a:gd name="T23" fmla="*/ 4 h 37"/>
                  <a:gd name="T24" fmla="*/ 0 w 9"/>
                  <a:gd name="T25" fmla="*/ 2 h 37"/>
                  <a:gd name="T26" fmla="*/ 1 w 9"/>
                  <a:gd name="T27" fmla="*/ 0 h 37"/>
                  <a:gd name="T28" fmla="*/ 3 w 9"/>
                  <a:gd name="T29" fmla="*/ 1 h 37"/>
                  <a:gd name="T30" fmla="*/ 6 w 9"/>
                  <a:gd name="T31" fmla="*/ 2 h 37"/>
                  <a:gd name="T32" fmla="*/ 7 w 9"/>
                  <a:gd name="T33" fmla="*/ 4 h 37"/>
                  <a:gd name="T34" fmla="*/ 7 w 9"/>
                  <a:gd name="T35" fmla="*/ 7 h 37"/>
                  <a:gd name="T36" fmla="*/ 7 w 9"/>
                  <a:gd name="T37" fmla="*/ 9 h 37"/>
                  <a:gd name="T38" fmla="*/ 7 w 9"/>
                  <a:gd name="T39" fmla="*/ 12 h 37"/>
                  <a:gd name="T40" fmla="*/ 7 w 9"/>
                  <a:gd name="T41" fmla="*/ 14 h 37"/>
                  <a:gd name="T42" fmla="*/ 8 w 9"/>
                  <a:gd name="T43" fmla="*/ 16 h 37"/>
                  <a:gd name="T44" fmla="*/ 8 w 9"/>
                  <a:gd name="T45" fmla="*/ 19 h 37"/>
                  <a:gd name="T46" fmla="*/ 8 w 9"/>
                  <a:gd name="T47" fmla="*/ 21 h 37"/>
                  <a:gd name="T48" fmla="*/ 8 w 9"/>
                  <a:gd name="T49" fmla="*/ 23 h 37"/>
                  <a:gd name="T50" fmla="*/ 9 w 9"/>
                  <a:gd name="T51" fmla="*/ 26 h 37"/>
                  <a:gd name="T52" fmla="*/ 9 w 9"/>
                  <a:gd name="T53" fmla="*/ 28 h 37"/>
                  <a:gd name="T54" fmla="*/ 9 w 9"/>
                  <a:gd name="T55" fmla="*/ 30 h 37"/>
                  <a:gd name="T56" fmla="*/ 9 w 9"/>
                  <a:gd name="T57" fmla="*/ 33 h 37"/>
                  <a:gd name="T58" fmla="*/ 9 w 9"/>
                  <a:gd name="T59" fmla="*/ 35 h 37"/>
                  <a:gd name="T60" fmla="*/ 8 w 9"/>
                  <a:gd name="T61" fmla="*/ 37 h 37"/>
                  <a:gd name="T62" fmla="*/ 6 w 9"/>
                  <a:gd name="T63" fmla="*/ 36 h 37"/>
                  <a:gd name="T64" fmla="*/ 5 w 9"/>
                  <a:gd name="T65" fmla="*/ 34 h 37"/>
                  <a:gd name="T66" fmla="*/ 4 w 9"/>
                  <a:gd name="T67"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7">
                    <a:moveTo>
                      <a:pt x="4" y="32"/>
                    </a:moveTo>
                    <a:cubicBezTo>
                      <a:pt x="4" y="31"/>
                      <a:pt x="4" y="31"/>
                      <a:pt x="4" y="30"/>
                    </a:cubicBezTo>
                    <a:cubicBezTo>
                      <a:pt x="4" y="30"/>
                      <a:pt x="4" y="30"/>
                      <a:pt x="4" y="29"/>
                    </a:cubicBezTo>
                    <a:cubicBezTo>
                      <a:pt x="3" y="29"/>
                      <a:pt x="3" y="29"/>
                      <a:pt x="3" y="28"/>
                    </a:cubicBezTo>
                    <a:cubicBezTo>
                      <a:pt x="3" y="27"/>
                      <a:pt x="3" y="27"/>
                      <a:pt x="3" y="27"/>
                    </a:cubicBezTo>
                    <a:cubicBezTo>
                      <a:pt x="3" y="26"/>
                      <a:pt x="3" y="26"/>
                      <a:pt x="3" y="25"/>
                    </a:cubicBezTo>
                    <a:cubicBezTo>
                      <a:pt x="3" y="25"/>
                      <a:pt x="3" y="25"/>
                      <a:pt x="3" y="24"/>
                    </a:cubicBezTo>
                    <a:cubicBezTo>
                      <a:pt x="3" y="24"/>
                      <a:pt x="3" y="24"/>
                      <a:pt x="3" y="23"/>
                    </a:cubicBezTo>
                    <a:cubicBezTo>
                      <a:pt x="3" y="22"/>
                      <a:pt x="3" y="22"/>
                      <a:pt x="3" y="22"/>
                    </a:cubicBezTo>
                    <a:cubicBezTo>
                      <a:pt x="3" y="21"/>
                      <a:pt x="2" y="21"/>
                      <a:pt x="2" y="21"/>
                    </a:cubicBezTo>
                    <a:cubicBezTo>
                      <a:pt x="2" y="20"/>
                      <a:pt x="2" y="20"/>
                      <a:pt x="2" y="19"/>
                    </a:cubicBezTo>
                    <a:cubicBezTo>
                      <a:pt x="2" y="19"/>
                      <a:pt x="2" y="19"/>
                      <a:pt x="2" y="18"/>
                    </a:cubicBezTo>
                    <a:cubicBezTo>
                      <a:pt x="2" y="18"/>
                      <a:pt x="2" y="18"/>
                      <a:pt x="2" y="17"/>
                    </a:cubicBezTo>
                    <a:cubicBezTo>
                      <a:pt x="2" y="16"/>
                      <a:pt x="2" y="16"/>
                      <a:pt x="2" y="16"/>
                    </a:cubicBezTo>
                    <a:cubicBezTo>
                      <a:pt x="2" y="15"/>
                      <a:pt x="2" y="15"/>
                      <a:pt x="2" y="15"/>
                    </a:cubicBezTo>
                    <a:cubicBezTo>
                      <a:pt x="2" y="14"/>
                      <a:pt x="2" y="14"/>
                      <a:pt x="1" y="13"/>
                    </a:cubicBezTo>
                    <a:cubicBezTo>
                      <a:pt x="1" y="13"/>
                      <a:pt x="1" y="13"/>
                      <a:pt x="1" y="12"/>
                    </a:cubicBezTo>
                    <a:cubicBezTo>
                      <a:pt x="1" y="12"/>
                      <a:pt x="1" y="12"/>
                      <a:pt x="1" y="11"/>
                    </a:cubicBezTo>
                    <a:cubicBezTo>
                      <a:pt x="1" y="10"/>
                      <a:pt x="1" y="10"/>
                      <a:pt x="1" y="10"/>
                    </a:cubicBezTo>
                    <a:cubicBezTo>
                      <a:pt x="1" y="9"/>
                      <a:pt x="1" y="9"/>
                      <a:pt x="1" y="9"/>
                    </a:cubicBezTo>
                    <a:cubicBezTo>
                      <a:pt x="1" y="8"/>
                      <a:pt x="1" y="8"/>
                      <a:pt x="1" y="7"/>
                    </a:cubicBezTo>
                    <a:cubicBezTo>
                      <a:pt x="1" y="7"/>
                      <a:pt x="1" y="7"/>
                      <a:pt x="1" y="6"/>
                    </a:cubicBezTo>
                    <a:cubicBezTo>
                      <a:pt x="1" y="6"/>
                      <a:pt x="0" y="6"/>
                      <a:pt x="0" y="5"/>
                    </a:cubicBezTo>
                    <a:cubicBezTo>
                      <a:pt x="0" y="5"/>
                      <a:pt x="0" y="5"/>
                      <a:pt x="0" y="4"/>
                    </a:cubicBezTo>
                    <a:cubicBezTo>
                      <a:pt x="0" y="3"/>
                      <a:pt x="0" y="3"/>
                      <a:pt x="0" y="3"/>
                    </a:cubicBezTo>
                    <a:cubicBezTo>
                      <a:pt x="0" y="2"/>
                      <a:pt x="0" y="2"/>
                      <a:pt x="0" y="2"/>
                    </a:cubicBezTo>
                    <a:cubicBezTo>
                      <a:pt x="0" y="1"/>
                      <a:pt x="0" y="1"/>
                      <a:pt x="0" y="0"/>
                    </a:cubicBezTo>
                    <a:cubicBezTo>
                      <a:pt x="0" y="0"/>
                      <a:pt x="1" y="0"/>
                      <a:pt x="1" y="0"/>
                    </a:cubicBezTo>
                    <a:cubicBezTo>
                      <a:pt x="1" y="0"/>
                      <a:pt x="2" y="0"/>
                      <a:pt x="2" y="0"/>
                    </a:cubicBezTo>
                    <a:cubicBezTo>
                      <a:pt x="3" y="0"/>
                      <a:pt x="3" y="0"/>
                      <a:pt x="3" y="1"/>
                    </a:cubicBezTo>
                    <a:cubicBezTo>
                      <a:pt x="4" y="1"/>
                      <a:pt x="4" y="1"/>
                      <a:pt x="4" y="1"/>
                    </a:cubicBezTo>
                    <a:cubicBezTo>
                      <a:pt x="5" y="2"/>
                      <a:pt x="5" y="2"/>
                      <a:pt x="6" y="2"/>
                    </a:cubicBezTo>
                    <a:cubicBezTo>
                      <a:pt x="6" y="3"/>
                      <a:pt x="6" y="3"/>
                      <a:pt x="6" y="3"/>
                    </a:cubicBezTo>
                    <a:cubicBezTo>
                      <a:pt x="7" y="4"/>
                      <a:pt x="7" y="4"/>
                      <a:pt x="7" y="4"/>
                    </a:cubicBezTo>
                    <a:cubicBezTo>
                      <a:pt x="7" y="5"/>
                      <a:pt x="7" y="5"/>
                      <a:pt x="6" y="6"/>
                    </a:cubicBezTo>
                    <a:cubicBezTo>
                      <a:pt x="6" y="6"/>
                      <a:pt x="7" y="6"/>
                      <a:pt x="7" y="7"/>
                    </a:cubicBezTo>
                    <a:cubicBezTo>
                      <a:pt x="7" y="7"/>
                      <a:pt x="7" y="7"/>
                      <a:pt x="7" y="8"/>
                    </a:cubicBezTo>
                    <a:cubicBezTo>
                      <a:pt x="7" y="9"/>
                      <a:pt x="7" y="8"/>
                      <a:pt x="7" y="9"/>
                    </a:cubicBezTo>
                    <a:cubicBezTo>
                      <a:pt x="7" y="10"/>
                      <a:pt x="7" y="10"/>
                      <a:pt x="7" y="10"/>
                    </a:cubicBezTo>
                    <a:cubicBezTo>
                      <a:pt x="7" y="11"/>
                      <a:pt x="7" y="11"/>
                      <a:pt x="7" y="12"/>
                    </a:cubicBezTo>
                    <a:cubicBezTo>
                      <a:pt x="7" y="12"/>
                      <a:pt x="7" y="12"/>
                      <a:pt x="7" y="13"/>
                    </a:cubicBezTo>
                    <a:cubicBezTo>
                      <a:pt x="7" y="13"/>
                      <a:pt x="7" y="13"/>
                      <a:pt x="7" y="14"/>
                    </a:cubicBezTo>
                    <a:cubicBezTo>
                      <a:pt x="7" y="15"/>
                      <a:pt x="7" y="15"/>
                      <a:pt x="7" y="15"/>
                    </a:cubicBezTo>
                    <a:cubicBezTo>
                      <a:pt x="7" y="16"/>
                      <a:pt x="8" y="16"/>
                      <a:pt x="8" y="16"/>
                    </a:cubicBezTo>
                    <a:cubicBezTo>
                      <a:pt x="8" y="17"/>
                      <a:pt x="8" y="17"/>
                      <a:pt x="8" y="17"/>
                    </a:cubicBezTo>
                    <a:cubicBezTo>
                      <a:pt x="8" y="18"/>
                      <a:pt x="8" y="18"/>
                      <a:pt x="8" y="19"/>
                    </a:cubicBezTo>
                    <a:cubicBezTo>
                      <a:pt x="8" y="19"/>
                      <a:pt x="8" y="19"/>
                      <a:pt x="8" y="20"/>
                    </a:cubicBezTo>
                    <a:cubicBezTo>
                      <a:pt x="8" y="20"/>
                      <a:pt x="8" y="20"/>
                      <a:pt x="8" y="21"/>
                    </a:cubicBezTo>
                    <a:cubicBezTo>
                      <a:pt x="8" y="22"/>
                      <a:pt x="8" y="22"/>
                      <a:pt x="8" y="22"/>
                    </a:cubicBezTo>
                    <a:cubicBezTo>
                      <a:pt x="8" y="23"/>
                      <a:pt x="8" y="23"/>
                      <a:pt x="8" y="23"/>
                    </a:cubicBezTo>
                    <a:cubicBezTo>
                      <a:pt x="8" y="24"/>
                      <a:pt x="8" y="24"/>
                      <a:pt x="8" y="25"/>
                    </a:cubicBezTo>
                    <a:cubicBezTo>
                      <a:pt x="8" y="25"/>
                      <a:pt x="8" y="25"/>
                      <a:pt x="9" y="26"/>
                    </a:cubicBezTo>
                    <a:cubicBezTo>
                      <a:pt x="9" y="26"/>
                      <a:pt x="8" y="26"/>
                      <a:pt x="9" y="27"/>
                    </a:cubicBezTo>
                    <a:cubicBezTo>
                      <a:pt x="9" y="27"/>
                      <a:pt x="9" y="27"/>
                      <a:pt x="9" y="28"/>
                    </a:cubicBezTo>
                    <a:cubicBezTo>
                      <a:pt x="9" y="29"/>
                      <a:pt x="9" y="29"/>
                      <a:pt x="9" y="29"/>
                    </a:cubicBezTo>
                    <a:cubicBezTo>
                      <a:pt x="9" y="30"/>
                      <a:pt x="9" y="30"/>
                      <a:pt x="9" y="30"/>
                    </a:cubicBezTo>
                    <a:cubicBezTo>
                      <a:pt x="9" y="31"/>
                      <a:pt x="9" y="31"/>
                      <a:pt x="9" y="32"/>
                    </a:cubicBezTo>
                    <a:cubicBezTo>
                      <a:pt x="9" y="32"/>
                      <a:pt x="9" y="32"/>
                      <a:pt x="9" y="33"/>
                    </a:cubicBezTo>
                    <a:cubicBezTo>
                      <a:pt x="9" y="33"/>
                      <a:pt x="9" y="33"/>
                      <a:pt x="9" y="34"/>
                    </a:cubicBezTo>
                    <a:cubicBezTo>
                      <a:pt x="9" y="34"/>
                      <a:pt x="9" y="34"/>
                      <a:pt x="9" y="35"/>
                    </a:cubicBezTo>
                    <a:cubicBezTo>
                      <a:pt x="9" y="35"/>
                      <a:pt x="8" y="35"/>
                      <a:pt x="8" y="36"/>
                    </a:cubicBezTo>
                    <a:cubicBezTo>
                      <a:pt x="8" y="36"/>
                      <a:pt x="8" y="36"/>
                      <a:pt x="8" y="37"/>
                    </a:cubicBezTo>
                    <a:cubicBezTo>
                      <a:pt x="7" y="37"/>
                      <a:pt x="7" y="37"/>
                      <a:pt x="7" y="37"/>
                    </a:cubicBezTo>
                    <a:cubicBezTo>
                      <a:pt x="6" y="37"/>
                      <a:pt x="6" y="36"/>
                      <a:pt x="6" y="36"/>
                    </a:cubicBezTo>
                    <a:cubicBezTo>
                      <a:pt x="6" y="36"/>
                      <a:pt x="5" y="35"/>
                      <a:pt x="5" y="35"/>
                    </a:cubicBezTo>
                    <a:cubicBezTo>
                      <a:pt x="5" y="35"/>
                      <a:pt x="5" y="34"/>
                      <a:pt x="5" y="34"/>
                    </a:cubicBezTo>
                    <a:cubicBezTo>
                      <a:pt x="4" y="33"/>
                      <a:pt x="4" y="33"/>
                      <a:pt x="4" y="33"/>
                    </a:cubicBezTo>
                    <a:cubicBezTo>
                      <a:pt x="4" y="32"/>
                      <a:pt x="4" y="32"/>
                      <a:pt x="4" y="32"/>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0" name="Freeform 455"/>
              <p:cNvSpPr>
                <a:spLocks/>
              </p:cNvSpPr>
              <p:nvPr/>
            </p:nvSpPr>
            <p:spPr bwMode="auto">
              <a:xfrm>
                <a:off x="3400" y="1615"/>
                <a:ext cx="13" cy="61"/>
              </a:xfrm>
              <a:custGeom>
                <a:avLst/>
                <a:gdLst>
                  <a:gd name="T0" fmla="*/ 4 w 9"/>
                  <a:gd name="T1" fmla="*/ 36 h 43"/>
                  <a:gd name="T2" fmla="*/ 3 w 9"/>
                  <a:gd name="T3" fmla="*/ 34 h 43"/>
                  <a:gd name="T4" fmla="*/ 3 w 9"/>
                  <a:gd name="T5" fmla="*/ 31 h 43"/>
                  <a:gd name="T6" fmla="*/ 3 w 9"/>
                  <a:gd name="T7" fmla="*/ 29 h 43"/>
                  <a:gd name="T8" fmla="*/ 2 w 9"/>
                  <a:gd name="T9" fmla="*/ 27 h 43"/>
                  <a:gd name="T10" fmla="*/ 2 w 9"/>
                  <a:gd name="T11" fmla="*/ 24 h 43"/>
                  <a:gd name="T12" fmla="*/ 2 w 9"/>
                  <a:gd name="T13" fmla="*/ 22 h 43"/>
                  <a:gd name="T14" fmla="*/ 2 w 9"/>
                  <a:gd name="T15" fmla="*/ 19 h 43"/>
                  <a:gd name="T16" fmla="*/ 2 w 9"/>
                  <a:gd name="T17" fmla="*/ 17 h 43"/>
                  <a:gd name="T18" fmla="*/ 1 w 9"/>
                  <a:gd name="T19" fmla="*/ 15 h 43"/>
                  <a:gd name="T20" fmla="*/ 1 w 9"/>
                  <a:gd name="T21" fmla="*/ 12 h 43"/>
                  <a:gd name="T22" fmla="*/ 1 w 9"/>
                  <a:gd name="T23" fmla="*/ 10 h 43"/>
                  <a:gd name="T24" fmla="*/ 1 w 9"/>
                  <a:gd name="T25" fmla="*/ 7 h 43"/>
                  <a:gd name="T26" fmla="*/ 0 w 9"/>
                  <a:gd name="T27" fmla="*/ 5 h 43"/>
                  <a:gd name="T28" fmla="*/ 0 w 9"/>
                  <a:gd name="T29" fmla="*/ 3 h 43"/>
                  <a:gd name="T30" fmla="*/ 2 w 9"/>
                  <a:gd name="T31" fmla="*/ 0 h 43"/>
                  <a:gd name="T32" fmla="*/ 4 w 9"/>
                  <a:gd name="T33" fmla="*/ 1 h 43"/>
                  <a:gd name="T34" fmla="*/ 6 w 9"/>
                  <a:gd name="T35" fmla="*/ 3 h 43"/>
                  <a:gd name="T36" fmla="*/ 8 w 9"/>
                  <a:gd name="T37" fmla="*/ 4 h 43"/>
                  <a:gd name="T38" fmla="*/ 8 w 9"/>
                  <a:gd name="T39" fmla="*/ 7 h 43"/>
                  <a:gd name="T40" fmla="*/ 8 w 9"/>
                  <a:gd name="T41" fmla="*/ 9 h 43"/>
                  <a:gd name="T42" fmla="*/ 8 w 9"/>
                  <a:gd name="T43" fmla="*/ 11 h 43"/>
                  <a:gd name="T44" fmla="*/ 8 w 9"/>
                  <a:gd name="T45" fmla="*/ 14 h 43"/>
                  <a:gd name="T46" fmla="*/ 8 w 9"/>
                  <a:gd name="T47" fmla="*/ 16 h 43"/>
                  <a:gd name="T48" fmla="*/ 8 w 9"/>
                  <a:gd name="T49" fmla="*/ 19 h 43"/>
                  <a:gd name="T50" fmla="*/ 8 w 9"/>
                  <a:gd name="T51" fmla="*/ 21 h 43"/>
                  <a:gd name="T52" fmla="*/ 8 w 9"/>
                  <a:gd name="T53" fmla="*/ 24 h 43"/>
                  <a:gd name="T54" fmla="*/ 8 w 9"/>
                  <a:gd name="T55" fmla="*/ 26 h 43"/>
                  <a:gd name="T56" fmla="*/ 8 w 9"/>
                  <a:gd name="T57" fmla="*/ 29 h 43"/>
                  <a:gd name="T58" fmla="*/ 8 w 9"/>
                  <a:gd name="T59" fmla="*/ 31 h 43"/>
                  <a:gd name="T60" fmla="*/ 8 w 9"/>
                  <a:gd name="T61" fmla="*/ 33 h 43"/>
                  <a:gd name="T62" fmla="*/ 9 w 9"/>
                  <a:gd name="T63" fmla="*/ 36 h 43"/>
                  <a:gd name="T64" fmla="*/ 9 w 9"/>
                  <a:gd name="T65" fmla="*/ 38 h 43"/>
                  <a:gd name="T66" fmla="*/ 9 w 9"/>
                  <a:gd name="T67" fmla="*/ 40 h 43"/>
                  <a:gd name="T68" fmla="*/ 7 w 9"/>
                  <a:gd name="T69" fmla="*/ 42 h 43"/>
                  <a:gd name="T70" fmla="*/ 4 w 9"/>
                  <a:gd name="T71" fmla="*/ 42 h 43"/>
                  <a:gd name="T72" fmla="*/ 4 w 9"/>
                  <a:gd name="T73" fmla="*/ 40 h 43"/>
                  <a:gd name="T74" fmla="*/ 4 w 9"/>
                  <a:gd name="T7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43">
                    <a:moveTo>
                      <a:pt x="4" y="37"/>
                    </a:moveTo>
                    <a:cubicBezTo>
                      <a:pt x="4" y="37"/>
                      <a:pt x="4" y="37"/>
                      <a:pt x="4" y="36"/>
                    </a:cubicBezTo>
                    <a:cubicBezTo>
                      <a:pt x="3" y="36"/>
                      <a:pt x="3" y="36"/>
                      <a:pt x="3" y="35"/>
                    </a:cubicBezTo>
                    <a:cubicBezTo>
                      <a:pt x="3" y="34"/>
                      <a:pt x="3" y="34"/>
                      <a:pt x="3" y="34"/>
                    </a:cubicBezTo>
                    <a:cubicBezTo>
                      <a:pt x="3" y="33"/>
                      <a:pt x="3" y="33"/>
                      <a:pt x="3" y="33"/>
                    </a:cubicBezTo>
                    <a:cubicBezTo>
                      <a:pt x="3" y="32"/>
                      <a:pt x="3" y="32"/>
                      <a:pt x="3" y="31"/>
                    </a:cubicBezTo>
                    <a:cubicBezTo>
                      <a:pt x="3" y="31"/>
                      <a:pt x="3" y="31"/>
                      <a:pt x="3" y="30"/>
                    </a:cubicBezTo>
                    <a:cubicBezTo>
                      <a:pt x="3" y="30"/>
                      <a:pt x="3" y="30"/>
                      <a:pt x="3" y="29"/>
                    </a:cubicBezTo>
                    <a:cubicBezTo>
                      <a:pt x="3" y="28"/>
                      <a:pt x="3" y="28"/>
                      <a:pt x="2" y="28"/>
                    </a:cubicBezTo>
                    <a:cubicBezTo>
                      <a:pt x="2" y="27"/>
                      <a:pt x="3" y="27"/>
                      <a:pt x="2" y="27"/>
                    </a:cubicBezTo>
                    <a:cubicBezTo>
                      <a:pt x="2" y="26"/>
                      <a:pt x="2" y="26"/>
                      <a:pt x="2" y="25"/>
                    </a:cubicBezTo>
                    <a:cubicBezTo>
                      <a:pt x="2" y="25"/>
                      <a:pt x="2" y="25"/>
                      <a:pt x="2" y="24"/>
                    </a:cubicBezTo>
                    <a:cubicBezTo>
                      <a:pt x="2" y="24"/>
                      <a:pt x="2" y="24"/>
                      <a:pt x="2" y="23"/>
                    </a:cubicBezTo>
                    <a:cubicBezTo>
                      <a:pt x="2" y="22"/>
                      <a:pt x="2" y="22"/>
                      <a:pt x="2" y="22"/>
                    </a:cubicBezTo>
                    <a:cubicBezTo>
                      <a:pt x="2" y="21"/>
                      <a:pt x="2" y="21"/>
                      <a:pt x="2" y="21"/>
                    </a:cubicBezTo>
                    <a:cubicBezTo>
                      <a:pt x="2" y="20"/>
                      <a:pt x="2" y="20"/>
                      <a:pt x="2" y="19"/>
                    </a:cubicBezTo>
                    <a:cubicBezTo>
                      <a:pt x="2" y="19"/>
                      <a:pt x="2" y="19"/>
                      <a:pt x="2" y="18"/>
                    </a:cubicBezTo>
                    <a:cubicBezTo>
                      <a:pt x="2" y="18"/>
                      <a:pt x="2" y="18"/>
                      <a:pt x="2" y="17"/>
                    </a:cubicBezTo>
                    <a:cubicBezTo>
                      <a:pt x="1" y="16"/>
                      <a:pt x="2" y="16"/>
                      <a:pt x="2" y="16"/>
                    </a:cubicBezTo>
                    <a:cubicBezTo>
                      <a:pt x="1" y="15"/>
                      <a:pt x="1" y="15"/>
                      <a:pt x="1" y="15"/>
                    </a:cubicBezTo>
                    <a:cubicBezTo>
                      <a:pt x="1" y="14"/>
                      <a:pt x="1" y="14"/>
                      <a:pt x="1" y="13"/>
                    </a:cubicBezTo>
                    <a:cubicBezTo>
                      <a:pt x="1" y="13"/>
                      <a:pt x="1" y="13"/>
                      <a:pt x="1" y="12"/>
                    </a:cubicBezTo>
                    <a:cubicBezTo>
                      <a:pt x="1" y="12"/>
                      <a:pt x="1" y="12"/>
                      <a:pt x="1" y="11"/>
                    </a:cubicBezTo>
                    <a:cubicBezTo>
                      <a:pt x="1" y="10"/>
                      <a:pt x="1" y="10"/>
                      <a:pt x="1" y="10"/>
                    </a:cubicBezTo>
                    <a:cubicBezTo>
                      <a:pt x="1" y="9"/>
                      <a:pt x="1" y="9"/>
                      <a:pt x="1" y="9"/>
                    </a:cubicBezTo>
                    <a:cubicBezTo>
                      <a:pt x="1" y="8"/>
                      <a:pt x="1" y="8"/>
                      <a:pt x="1" y="7"/>
                    </a:cubicBezTo>
                    <a:cubicBezTo>
                      <a:pt x="1" y="7"/>
                      <a:pt x="1" y="7"/>
                      <a:pt x="1" y="6"/>
                    </a:cubicBezTo>
                    <a:cubicBezTo>
                      <a:pt x="0" y="6"/>
                      <a:pt x="0" y="6"/>
                      <a:pt x="0" y="5"/>
                    </a:cubicBezTo>
                    <a:cubicBezTo>
                      <a:pt x="0" y="5"/>
                      <a:pt x="0" y="5"/>
                      <a:pt x="0" y="4"/>
                    </a:cubicBezTo>
                    <a:cubicBezTo>
                      <a:pt x="0" y="3"/>
                      <a:pt x="0" y="3"/>
                      <a:pt x="0" y="3"/>
                    </a:cubicBezTo>
                    <a:cubicBezTo>
                      <a:pt x="1" y="2"/>
                      <a:pt x="1" y="2"/>
                      <a:pt x="1" y="1"/>
                    </a:cubicBezTo>
                    <a:cubicBezTo>
                      <a:pt x="1" y="1"/>
                      <a:pt x="1" y="1"/>
                      <a:pt x="2" y="0"/>
                    </a:cubicBezTo>
                    <a:cubicBezTo>
                      <a:pt x="2" y="0"/>
                      <a:pt x="2" y="0"/>
                      <a:pt x="3" y="0"/>
                    </a:cubicBezTo>
                    <a:cubicBezTo>
                      <a:pt x="3" y="1"/>
                      <a:pt x="4" y="1"/>
                      <a:pt x="4" y="1"/>
                    </a:cubicBezTo>
                    <a:cubicBezTo>
                      <a:pt x="4" y="1"/>
                      <a:pt x="5" y="2"/>
                      <a:pt x="5" y="2"/>
                    </a:cubicBezTo>
                    <a:cubicBezTo>
                      <a:pt x="6" y="2"/>
                      <a:pt x="6" y="2"/>
                      <a:pt x="6" y="3"/>
                    </a:cubicBezTo>
                    <a:cubicBezTo>
                      <a:pt x="6" y="3"/>
                      <a:pt x="7" y="3"/>
                      <a:pt x="7" y="3"/>
                    </a:cubicBezTo>
                    <a:cubicBezTo>
                      <a:pt x="7" y="4"/>
                      <a:pt x="7" y="4"/>
                      <a:pt x="8" y="4"/>
                    </a:cubicBezTo>
                    <a:cubicBezTo>
                      <a:pt x="8" y="5"/>
                      <a:pt x="8" y="5"/>
                      <a:pt x="8" y="5"/>
                    </a:cubicBezTo>
                    <a:cubicBezTo>
                      <a:pt x="8" y="6"/>
                      <a:pt x="8" y="6"/>
                      <a:pt x="8" y="7"/>
                    </a:cubicBezTo>
                    <a:cubicBezTo>
                      <a:pt x="8" y="7"/>
                      <a:pt x="8" y="7"/>
                      <a:pt x="8" y="8"/>
                    </a:cubicBezTo>
                    <a:cubicBezTo>
                      <a:pt x="8" y="8"/>
                      <a:pt x="8" y="8"/>
                      <a:pt x="8" y="9"/>
                    </a:cubicBezTo>
                    <a:cubicBezTo>
                      <a:pt x="8" y="10"/>
                      <a:pt x="8" y="10"/>
                      <a:pt x="8" y="10"/>
                    </a:cubicBezTo>
                    <a:cubicBezTo>
                      <a:pt x="8" y="11"/>
                      <a:pt x="8" y="11"/>
                      <a:pt x="8" y="11"/>
                    </a:cubicBezTo>
                    <a:cubicBezTo>
                      <a:pt x="8" y="12"/>
                      <a:pt x="8" y="12"/>
                      <a:pt x="8" y="13"/>
                    </a:cubicBezTo>
                    <a:cubicBezTo>
                      <a:pt x="8" y="13"/>
                      <a:pt x="8" y="13"/>
                      <a:pt x="8" y="14"/>
                    </a:cubicBezTo>
                    <a:cubicBezTo>
                      <a:pt x="8" y="15"/>
                      <a:pt x="8" y="15"/>
                      <a:pt x="8" y="15"/>
                    </a:cubicBezTo>
                    <a:cubicBezTo>
                      <a:pt x="8" y="16"/>
                      <a:pt x="8" y="16"/>
                      <a:pt x="8" y="16"/>
                    </a:cubicBezTo>
                    <a:cubicBezTo>
                      <a:pt x="8" y="17"/>
                      <a:pt x="8" y="17"/>
                      <a:pt x="8" y="18"/>
                    </a:cubicBezTo>
                    <a:cubicBezTo>
                      <a:pt x="8" y="18"/>
                      <a:pt x="8" y="18"/>
                      <a:pt x="8" y="19"/>
                    </a:cubicBezTo>
                    <a:cubicBezTo>
                      <a:pt x="8" y="20"/>
                      <a:pt x="8" y="20"/>
                      <a:pt x="8" y="20"/>
                    </a:cubicBezTo>
                    <a:cubicBezTo>
                      <a:pt x="8" y="21"/>
                      <a:pt x="8" y="21"/>
                      <a:pt x="8" y="21"/>
                    </a:cubicBezTo>
                    <a:cubicBezTo>
                      <a:pt x="8" y="22"/>
                      <a:pt x="8" y="22"/>
                      <a:pt x="8" y="23"/>
                    </a:cubicBezTo>
                    <a:cubicBezTo>
                      <a:pt x="8" y="23"/>
                      <a:pt x="8" y="23"/>
                      <a:pt x="8" y="24"/>
                    </a:cubicBezTo>
                    <a:cubicBezTo>
                      <a:pt x="8" y="24"/>
                      <a:pt x="8" y="24"/>
                      <a:pt x="8" y="25"/>
                    </a:cubicBezTo>
                    <a:cubicBezTo>
                      <a:pt x="8" y="26"/>
                      <a:pt x="8" y="26"/>
                      <a:pt x="8" y="26"/>
                    </a:cubicBezTo>
                    <a:cubicBezTo>
                      <a:pt x="8" y="27"/>
                      <a:pt x="8" y="27"/>
                      <a:pt x="8" y="27"/>
                    </a:cubicBezTo>
                    <a:cubicBezTo>
                      <a:pt x="8" y="28"/>
                      <a:pt x="8" y="28"/>
                      <a:pt x="8" y="29"/>
                    </a:cubicBezTo>
                    <a:cubicBezTo>
                      <a:pt x="8" y="29"/>
                      <a:pt x="8" y="29"/>
                      <a:pt x="8" y="30"/>
                    </a:cubicBezTo>
                    <a:cubicBezTo>
                      <a:pt x="8" y="30"/>
                      <a:pt x="8" y="30"/>
                      <a:pt x="8" y="31"/>
                    </a:cubicBezTo>
                    <a:cubicBezTo>
                      <a:pt x="8" y="32"/>
                      <a:pt x="9" y="32"/>
                      <a:pt x="9" y="32"/>
                    </a:cubicBezTo>
                    <a:cubicBezTo>
                      <a:pt x="9" y="33"/>
                      <a:pt x="8" y="33"/>
                      <a:pt x="8" y="33"/>
                    </a:cubicBezTo>
                    <a:cubicBezTo>
                      <a:pt x="8" y="34"/>
                      <a:pt x="8" y="34"/>
                      <a:pt x="8" y="35"/>
                    </a:cubicBezTo>
                    <a:cubicBezTo>
                      <a:pt x="8" y="35"/>
                      <a:pt x="9" y="35"/>
                      <a:pt x="9" y="36"/>
                    </a:cubicBezTo>
                    <a:cubicBezTo>
                      <a:pt x="9" y="36"/>
                      <a:pt x="9" y="36"/>
                      <a:pt x="9" y="37"/>
                    </a:cubicBezTo>
                    <a:cubicBezTo>
                      <a:pt x="9" y="38"/>
                      <a:pt x="9" y="38"/>
                      <a:pt x="9" y="38"/>
                    </a:cubicBezTo>
                    <a:cubicBezTo>
                      <a:pt x="9" y="39"/>
                      <a:pt x="9" y="39"/>
                      <a:pt x="9" y="39"/>
                    </a:cubicBezTo>
                    <a:cubicBezTo>
                      <a:pt x="9" y="40"/>
                      <a:pt x="9" y="40"/>
                      <a:pt x="9" y="40"/>
                    </a:cubicBezTo>
                    <a:cubicBezTo>
                      <a:pt x="8" y="41"/>
                      <a:pt x="8" y="41"/>
                      <a:pt x="8" y="41"/>
                    </a:cubicBezTo>
                    <a:cubicBezTo>
                      <a:pt x="7" y="41"/>
                      <a:pt x="7" y="42"/>
                      <a:pt x="7" y="42"/>
                    </a:cubicBezTo>
                    <a:cubicBezTo>
                      <a:pt x="6" y="42"/>
                      <a:pt x="6" y="43"/>
                      <a:pt x="5" y="43"/>
                    </a:cubicBezTo>
                    <a:cubicBezTo>
                      <a:pt x="5" y="43"/>
                      <a:pt x="4" y="43"/>
                      <a:pt x="4" y="42"/>
                    </a:cubicBezTo>
                    <a:cubicBezTo>
                      <a:pt x="4" y="42"/>
                      <a:pt x="4" y="42"/>
                      <a:pt x="4" y="41"/>
                    </a:cubicBezTo>
                    <a:cubicBezTo>
                      <a:pt x="4" y="41"/>
                      <a:pt x="4" y="40"/>
                      <a:pt x="4" y="40"/>
                    </a:cubicBezTo>
                    <a:cubicBezTo>
                      <a:pt x="4" y="39"/>
                      <a:pt x="4" y="39"/>
                      <a:pt x="4" y="39"/>
                    </a:cubicBezTo>
                    <a:cubicBezTo>
                      <a:pt x="4" y="38"/>
                      <a:pt x="4" y="38"/>
                      <a:pt x="4" y="3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1" name="Freeform 456"/>
              <p:cNvSpPr>
                <a:spLocks/>
              </p:cNvSpPr>
              <p:nvPr/>
            </p:nvSpPr>
            <p:spPr bwMode="auto">
              <a:xfrm>
                <a:off x="3380" y="1618"/>
                <a:ext cx="28" cy="37"/>
              </a:xfrm>
              <a:custGeom>
                <a:avLst/>
                <a:gdLst>
                  <a:gd name="T0" fmla="*/ 1 w 20"/>
                  <a:gd name="T1" fmla="*/ 1 h 26"/>
                  <a:gd name="T2" fmla="*/ 1 w 20"/>
                  <a:gd name="T3" fmla="*/ 2 h 26"/>
                  <a:gd name="T4" fmla="*/ 1 w 20"/>
                  <a:gd name="T5" fmla="*/ 3 h 26"/>
                  <a:gd name="T6" fmla="*/ 1 w 20"/>
                  <a:gd name="T7" fmla="*/ 4 h 26"/>
                  <a:gd name="T8" fmla="*/ 1 w 20"/>
                  <a:gd name="T9" fmla="*/ 5 h 26"/>
                  <a:gd name="T10" fmla="*/ 1 w 20"/>
                  <a:gd name="T11" fmla="*/ 7 h 26"/>
                  <a:gd name="T12" fmla="*/ 1 w 20"/>
                  <a:gd name="T13" fmla="*/ 8 h 26"/>
                  <a:gd name="T14" fmla="*/ 2 w 20"/>
                  <a:gd name="T15" fmla="*/ 9 h 26"/>
                  <a:gd name="T16" fmla="*/ 2 w 20"/>
                  <a:gd name="T17" fmla="*/ 10 h 26"/>
                  <a:gd name="T18" fmla="*/ 2 w 20"/>
                  <a:gd name="T19" fmla="*/ 11 h 26"/>
                  <a:gd name="T20" fmla="*/ 2 w 20"/>
                  <a:gd name="T21" fmla="*/ 13 h 26"/>
                  <a:gd name="T22" fmla="*/ 2 w 20"/>
                  <a:gd name="T23" fmla="*/ 14 h 26"/>
                  <a:gd name="T24" fmla="*/ 2 w 20"/>
                  <a:gd name="T25" fmla="*/ 15 h 26"/>
                  <a:gd name="T26" fmla="*/ 2 w 20"/>
                  <a:gd name="T27" fmla="*/ 16 h 26"/>
                  <a:gd name="T28" fmla="*/ 3 w 20"/>
                  <a:gd name="T29" fmla="*/ 17 h 26"/>
                  <a:gd name="T30" fmla="*/ 4 w 20"/>
                  <a:gd name="T31" fmla="*/ 17 h 26"/>
                  <a:gd name="T32" fmla="*/ 6 w 20"/>
                  <a:gd name="T33" fmla="*/ 18 h 26"/>
                  <a:gd name="T34" fmla="*/ 7 w 20"/>
                  <a:gd name="T35" fmla="*/ 19 h 26"/>
                  <a:gd name="T36" fmla="*/ 8 w 20"/>
                  <a:gd name="T37" fmla="*/ 19 h 26"/>
                  <a:gd name="T38" fmla="*/ 9 w 20"/>
                  <a:gd name="T39" fmla="*/ 20 h 26"/>
                  <a:gd name="T40" fmla="*/ 10 w 20"/>
                  <a:gd name="T41" fmla="*/ 20 h 26"/>
                  <a:gd name="T42" fmla="*/ 11 w 20"/>
                  <a:gd name="T43" fmla="*/ 21 h 26"/>
                  <a:gd name="T44" fmla="*/ 12 w 20"/>
                  <a:gd name="T45" fmla="*/ 22 h 26"/>
                  <a:gd name="T46" fmla="*/ 13 w 20"/>
                  <a:gd name="T47" fmla="*/ 22 h 26"/>
                  <a:gd name="T48" fmla="*/ 14 w 20"/>
                  <a:gd name="T49" fmla="*/ 23 h 26"/>
                  <a:gd name="T50" fmla="*/ 15 w 20"/>
                  <a:gd name="T51" fmla="*/ 24 h 26"/>
                  <a:gd name="T52" fmla="*/ 16 w 20"/>
                  <a:gd name="T53" fmla="*/ 24 h 26"/>
                  <a:gd name="T54" fmla="*/ 17 w 20"/>
                  <a:gd name="T55" fmla="*/ 25 h 26"/>
                  <a:gd name="T56" fmla="*/ 18 w 20"/>
                  <a:gd name="T57" fmla="*/ 25 h 26"/>
                  <a:gd name="T58" fmla="*/ 19 w 20"/>
                  <a:gd name="T59" fmla="*/ 26 h 26"/>
                  <a:gd name="T60" fmla="*/ 19 w 20"/>
                  <a:gd name="T61" fmla="*/ 25 h 26"/>
                  <a:gd name="T62" fmla="*/ 19 w 20"/>
                  <a:gd name="T63" fmla="*/ 23 h 26"/>
                  <a:gd name="T64" fmla="*/ 19 w 20"/>
                  <a:gd name="T65" fmla="*/ 22 h 26"/>
                  <a:gd name="T66" fmla="*/ 19 w 20"/>
                  <a:gd name="T67" fmla="*/ 21 h 26"/>
                  <a:gd name="T68" fmla="*/ 19 w 20"/>
                  <a:gd name="T69" fmla="*/ 20 h 26"/>
                  <a:gd name="T70" fmla="*/ 19 w 20"/>
                  <a:gd name="T71" fmla="*/ 18 h 26"/>
                  <a:gd name="T72" fmla="*/ 19 w 20"/>
                  <a:gd name="T73" fmla="*/ 17 h 26"/>
                  <a:gd name="T74" fmla="*/ 18 w 20"/>
                  <a:gd name="T75" fmla="*/ 16 h 26"/>
                  <a:gd name="T76" fmla="*/ 18 w 20"/>
                  <a:gd name="T77" fmla="*/ 15 h 26"/>
                  <a:gd name="T78" fmla="*/ 18 w 20"/>
                  <a:gd name="T79" fmla="*/ 14 h 26"/>
                  <a:gd name="T80" fmla="*/ 18 w 20"/>
                  <a:gd name="T81" fmla="*/ 12 h 26"/>
                  <a:gd name="T82" fmla="*/ 18 w 20"/>
                  <a:gd name="T83" fmla="*/ 11 h 26"/>
                  <a:gd name="T84" fmla="*/ 18 w 20"/>
                  <a:gd name="T85" fmla="*/ 10 h 26"/>
                  <a:gd name="T86" fmla="*/ 17 w 20"/>
                  <a:gd name="T87" fmla="*/ 10 h 26"/>
                  <a:gd name="T88" fmla="*/ 16 w 20"/>
                  <a:gd name="T89" fmla="*/ 9 h 26"/>
                  <a:gd name="T90" fmla="*/ 15 w 20"/>
                  <a:gd name="T91" fmla="*/ 8 h 26"/>
                  <a:gd name="T92" fmla="*/ 14 w 20"/>
                  <a:gd name="T93" fmla="*/ 8 h 26"/>
                  <a:gd name="T94" fmla="*/ 13 w 20"/>
                  <a:gd name="T95" fmla="*/ 7 h 26"/>
                  <a:gd name="T96" fmla="*/ 11 w 20"/>
                  <a:gd name="T97" fmla="*/ 6 h 26"/>
                  <a:gd name="T98" fmla="*/ 10 w 20"/>
                  <a:gd name="T99" fmla="*/ 6 h 26"/>
                  <a:gd name="T100" fmla="*/ 9 w 20"/>
                  <a:gd name="T101" fmla="*/ 5 h 26"/>
                  <a:gd name="T102" fmla="*/ 8 w 20"/>
                  <a:gd name="T103" fmla="*/ 5 h 26"/>
                  <a:gd name="T104" fmla="*/ 7 w 20"/>
                  <a:gd name="T105" fmla="*/ 4 h 26"/>
                  <a:gd name="T106" fmla="*/ 6 w 20"/>
                  <a:gd name="T107" fmla="*/ 3 h 26"/>
                  <a:gd name="T108" fmla="*/ 5 w 20"/>
                  <a:gd name="T109" fmla="*/ 3 h 26"/>
                  <a:gd name="T110" fmla="*/ 4 w 20"/>
                  <a:gd name="T111" fmla="*/ 2 h 26"/>
                  <a:gd name="T112" fmla="*/ 3 w 20"/>
                  <a:gd name="T113" fmla="*/ 2 h 26"/>
                  <a:gd name="T114" fmla="*/ 2 w 20"/>
                  <a:gd name="T115" fmla="*/ 1 h 26"/>
                  <a:gd name="T116" fmla="*/ 1 w 20"/>
                  <a:gd name="T11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6">
                    <a:moveTo>
                      <a:pt x="1" y="1"/>
                    </a:moveTo>
                    <a:cubicBezTo>
                      <a:pt x="0" y="1"/>
                      <a:pt x="1" y="1"/>
                      <a:pt x="1" y="2"/>
                    </a:cubicBezTo>
                    <a:cubicBezTo>
                      <a:pt x="1" y="2"/>
                      <a:pt x="1" y="2"/>
                      <a:pt x="1" y="3"/>
                    </a:cubicBezTo>
                    <a:cubicBezTo>
                      <a:pt x="1" y="4"/>
                      <a:pt x="1" y="4"/>
                      <a:pt x="1" y="4"/>
                    </a:cubicBezTo>
                    <a:cubicBezTo>
                      <a:pt x="1" y="5"/>
                      <a:pt x="1" y="5"/>
                      <a:pt x="1" y="5"/>
                    </a:cubicBezTo>
                    <a:cubicBezTo>
                      <a:pt x="1" y="6"/>
                      <a:pt x="1" y="6"/>
                      <a:pt x="1" y="7"/>
                    </a:cubicBezTo>
                    <a:cubicBezTo>
                      <a:pt x="2" y="7"/>
                      <a:pt x="1" y="7"/>
                      <a:pt x="1" y="8"/>
                    </a:cubicBezTo>
                    <a:cubicBezTo>
                      <a:pt x="2" y="8"/>
                      <a:pt x="2" y="8"/>
                      <a:pt x="2" y="9"/>
                    </a:cubicBezTo>
                    <a:cubicBezTo>
                      <a:pt x="2" y="10"/>
                      <a:pt x="2" y="10"/>
                      <a:pt x="2" y="10"/>
                    </a:cubicBezTo>
                    <a:cubicBezTo>
                      <a:pt x="2" y="11"/>
                      <a:pt x="2" y="11"/>
                      <a:pt x="2" y="11"/>
                    </a:cubicBezTo>
                    <a:cubicBezTo>
                      <a:pt x="2" y="12"/>
                      <a:pt x="2" y="12"/>
                      <a:pt x="2" y="13"/>
                    </a:cubicBezTo>
                    <a:cubicBezTo>
                      <a:pt x="2" y="13"/>
                      <a:pt x="2" y="13"/>
                      <a:pt x="2" y="14"/>
                    </a:cubicBezTo>
                    <a:cubicBezTo>
                      <a:pt x="2" y="14"/>
                      <a:pt x="2" y="14"/>
                      <a:pt x="2" y="15"/>
                    </a:cubicBezTo>
                    <a:cubicBezTo>
                      <a:pt x="2" y="15"/>
                      <a:pt x="2" y="16"/>
                      <a:pt x="2" y="16"/>
                    </a:cubicBezTo>
                    <a:cubicBezTo>
                      <a:pt x="3" y="17"/>
                      <a:pt x="3" y="16"/>
                      <a:pt x="3" y="17"/>
                    </a:cubicBezTo>
                    <a:cubicBezTo>
                      <a:pt x="4" y="17"/>
                      <a:pt x="4" y="17"/>
                      <a:pt x="4" y="17"/>
                    </a:cubicBezTo>
                    <a:cubicBezTo>
                      <a:pt x="5" y="18"/>
                      <a:pt x="5" y="18"/>
                      <a:pt x="6" y="18"/>
                    </a:cubicBezTo>
                    <a:cubicBezTo>
                      <a:pt x="6" y="18"/>
                      <a:pt x="6" y="18"/>
                      <a:pt x="7" y="19"/>
                    </a:cubicBezTo>
                    <a:cubicBezTo>
                      <a:pt x="7" y="19"/>
                      <a:pt x="7" y="19"/>
                      <a:pt x="8" y="19"/>
                    </a:cubicBezTo>
                    <a:cubicBezTo>
                      <a:pt x="8" y="20"/>
                      <a:pt x="8" y="20"/>
                      <a:pt x="9" y="20"/>
                    </a:cubicBezTo>
                    <a:cubicBezTo>
                      <a:pt x="9" y="20"/>
                      <a:pt x="9" y="20"/>
                      <a:pt x="10" y="20"/>
                    </a:cubicBezTo>
                    <a:cubicBezTo>
                      <a:pt x="10" y="21"/>
                      <a:pt x="10" y="21"/>
                      <a:pt x="11" y="21"/>
                    </a:cubicBezTo>
                    <a:cubicBezTo>
                      <a:pt x="11" y="21"/>
                      <a:pt x="11" y="21"/>
                      <a:pt x="12" y="22"/>
                    </a:cubicBezTo>
                    <a:cubicBezTo>
                      <a:pt x="13" y="22"/>
                      <a:pt x="13" y="22"/>
                      <a:pt x="13" y="22"/>
                    </a:cubicBezTo>
                    <a:cubicBezTo>
                      <a:pt x="14" y="23"/>
                      <a:pt x="14" y="23"/>
                      <a:pt x="14" y="23"/>
                    </a:cubicBezTo>
                    <a:cubicBezTo>
                      <a:pt x="15" y="23"/>
                      <a:pt x="15" y="23"/>
                      <a:pt x="15" y="24"/>
                    </a:cubicBezTo>
                    <a:cubicBezTo>
                      <a:pt x="16" y="24"/>
                      <a:pt x="16" y="24"/>
                      <a:pt x="16" y="24"/>
                    </a:cubicBezTo>
                    <a:cubicBezTo>
                      <a:pt x="17" y="24"/>
                      <a:pt x="17" y="24"/>
                      <a:pt x="17" y="25"/>
                    </a:cubicBezTo>
                    <a:cubicBezTo>
                      <a:pt x="18" y="25"/>
                      <a:pt x="18" y="25"/>
                      <a:pt x="18" y="25"/>
                    </a:cubicBezTo>
                    <a:cubicBezTo>
                      <a:pt x="19" y="26"/>
                      <a:pt x="19" y="26"/>
                      <a:pt x="19" y="26"/>
                    </a:cubicBezTo>
                    <a:cubicBezTo>
                      <a:pt x="20" y="25"/>
                      <a:pt x="19" y="25"/>
                      <a:pt x="19" y="25"/>
                    </a:cubicBezTo>
                    <a:cubicBezTo>
                      <a:pt x="19" y="24"/>
                      <a:pt x="19" y="24"/>
                      <a:pt x="19" y="23"/>
                    </a:cubicBezTo>
                    <a:cubicBezTo>
                      <a:pt x="19" y="23"/>
                      <a:pt x="19" y="23"/>
                      <a:pt x="19" y="22"/>
                    </a:cubicBezTo>
                    <a:cubicBezTo>
                      <a:pt x="19" y="21"/>
                      <a:pt x="19" y="21"/>
                      <a:pt x="19" y="21"/>
                    </a:cubicBezTo>
                    <a:cubicBezTo>
                      <a:pt x="19" y="20"/>
                      <a:pt x="19" y="20"/>
                      <a:pt x="19" y="20"/>
                    </a:cubicBezTo>
                    <a:cubicBezTo>
                      <a:pt x="19" y="19"/>
                      <a:pt x="19" y="19"/>
                      <a:pt x="19" y="18"/>
                    </a:cubicBezTo>
                    <a:cubicBezTo>
                      <a:pt x="19" y="18"/>
                      <a:pt x="19" y="18"/>
                      <a:pt x="19" y="17"/>
                    </a:cubicBezTo>
                    <a:cubicBezTo>
                      <a:pt x="19" y="17"/>
                      <a:pt x="18" y="17"/>
                      <a:pt x="18" y="16"/>
                    </a:cubicBezTo>
                    <a:cubicBezTo>
                      <a:pt x="18" y="15"/>
                      <a:pt x="18" y="15"/>
                      <a:pt x="18" y="15"/>
                    </a:cubicBezTo>
                    <a:cubicBezTo>
                      <a:pt x="18" y="14"/>
                      <a:pt x="18" y="14"/>
                      <a:pt x="18" y="14"/>
                    </a:cubicBezTo>
                    <a:cubicBezTo>
                      <a:pt x="18" y="13"/>
                      <a:pt x="18" y="13"/>
                      <a:pt x="18" y="12"/>
                    </a:cubicBezTo>
                    <a:cubicBezTo>
                      <a:pt x="18" y="12"/>
                      <a:pt x="18" y="12"/>
                      <a:pt x="18" y="11"/>
                    </a:cubicBezTo>
                    <a:cubicBezTo>
                      <a:pt x="18" y="11"/>
                      <a:pt x="18" y="11"/>
                      <a:pt x="18" y="10"/>
                    </a:cubicBezTo>
                    <a:cubicBezTo>
                      <a:pt x="18" y="10"/>
                      <a:pt x="17" y="10"/>
                      <a:pt x="17" y="10"/>
                    </a:cubicBezTo>
                    <a:cubicBezTo>
                      <a:pt x="16" y="9"/>
                      <a:pt x="16" y="9"/>
                      <a:pt x="16" y="9"/>
                    </a:cubicBezTo>
                    <a:cubicBezTo>
                      <a:pt x="15" y="9"/>
                      <a:pt x="15" y="9"/>
                      <a:pt x="15" y="8"/>
                    </a:cubicBezTo>
                    <a:cubicBezTo>
                      <a:pt x="14" y="8"/>
                      <a:pt x="14" y="8"/>
                      <a:pt x="14" y="8"/>
                    </a:cubicBezTo>
                    <a:cubicBezTo>
                      <a:pt x="13" y="7"/>
                      <a:pt x="13" y="7"/>
                      <a:pt x="13" y="7"/>
                    </a:cubicBezTo>
                    <a:cubicBezTo>
                      <a:pt x="12" y="7"/>
                      <a:pt x="12" y="7"/>
                      <a:pt x="11" y="6"/>
                    </a:cubicBezTo>
                    <a:cubicBezTo>
                      <a:pt x="11" y="6"/>
                      <a:pt x="11" y="6"/>
                      <a:pt x="10" y="6"/>
                    </a:cubicBezTo>
                    <a:cubicBezTo>
                      <a:pt x="10" y="6"/>
                      <a:pt x="10" y="6"/>
                      <a:pt x="9" y="5"/>
                    </a:cubicBezTo>
                    <a:cubicBezTo>
                      <a:pt x="9" y="5"/>
                      <a:pt x="9" y="5"/>
                      <a:pt x="8" y="5"/>
                    </a:cubicBezTo>
                    <a:cubicBezTo>
                      <a:pt x="8" y="4"/>
                      <a:pt x="8" y="4"/>
                      <a:pt x="7" y="4"/>
                    </a:cubicBezTo>
                    <a:cubicBezTo>
                      <a:pt x="7" y="4"/>
                      <a:pt x="6" y="4"/>
                      <a:pt x="6" y="3"/>
                    </a:cubicBezTo>
                    <a:cubicBezTo>
                      <a:pt x="5" y="3"/>
                      <a:pt x="5" y="3"/>
                      <a:pt x="5" y="3"/>
                    </a:cubicBezTo>
                    <a:cubicBezTo>
                      <a:pt x="4" y="3"/>
                      <a:pt x="4" y="2"/>
                      <a:pt x="4" y="2"/>
                    </a:cubicBezTo>
                    <a:cubicBezTo>
                      <a:pt x="3" y="2"/>
                      <a:pt x="3" y="2"/>
                      <a:pt x="3" y="2"/>
                    </a:cubicBezTo>
                    <a:cubicBezTo>
                      <a:pt x="2" y="1"/>
                      <a:pt x="2" y="1"/>
                      <a:pt x="2" y="1"/>
                    </a:cubicBezTo>
                    <a:cubicBezTo>
                      <a:pt x="1" y="1"/>
                      <a:pt x="1" y="0"/>
                      <a:pt x="1" y="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2" name="Freeform 457"/>
              <p:cNvSpPr>
                <a:spLocks/>
              </p:cNvSpPr>
              <p:nvPr/>
            </p:nvSpPr>
            <p:spPr bwMode="auto">
              <a:xfrm>
                <a:off x="3414" y="1672"/>
                <a:ext cx="36" cy="26"/>
              </a:xfrm>
              <a:custGeom>
                <a:avLst/>
                <a:gdLst>
                  <a:gd name="T0" fmla="*/ 0 w 25"/>
                  <a:gd name="T1" fmla="*/ 3 h 18"/>
                  <a:gd name="T2" fmla="*/ 0 w 25"/>
                  <a:gd name="T3" fmla="*/ 4 h 18"/>
                  <a:gd name="T4" fmla="*/ 1 w 25"/>
                  <a:gd name="T5" fmla="*/ 5 h 18"/>
                  <a:gd name="T6" fmla="*/ 2 w 25"/>
                  <a:gd name="T7" fmla="*/ 6 h 18"/>
                  <a:gd name="T8" fmla="*/ 3 w 25"/>
                  <a:gd name="T9" fmla="*/ 6 h 18"/>
                  <a:gd name="T10" fmla="*/ 4 w 25"/>
                  <a:gd name="T11" fmla="*/ 7 h 18"/>
                  <a:gd name="T12" fmla="*/ 5 w 25"/>
                  <a:gd name="T13" fmla="*/ 7 h 18"/>
                  <a:gd name="T14" fmla="*/ 6 w 25"/>
                  <a:gd name="T15" fmla="*/ 8 h 18"/>
                  <a:gd name="T16" fmla="*/ 7 w 25"/>
                  <a:gd name="T17" fmla="*/ 9 h 18"/>
                  <a:gd name="T18" fmla="*/ 8 w 25"/>
                  <a:gd name="T19" fmla="*/ 9 h 18"/>
                  <a:gd name="T20" fmla="*/ 9 w 25"/>
                  <a:gd name="T21" fmla="*/ 10 h 18"/>
                  <a:gd name="T22" fmla="*/ 10 w 25"/>
                  <a:gd name="T23" fmla="*/ 11 h 18"/>
                  <a:gd name="T24" fmla="*/ 11 w 25"/>
                  <a:gd name="T25" fmla="*/ 11 h 18"/>
                  <a:gd name="T26" fmla="*/ 13 w 25"/>
                  <a:gd name="T27" fmla="*/ 12 h 18"/>
                  <a:gd name="T28" fmla="*/ 14 w 25"/>
                  <a:gd name="T29" fmla="*/ 13 h 18"/>
                  <a:gd name="T30" fmla="*/ 15 w 25"/>
                  <a:gd name="T31" fmla="*/ 13 h 18"/>
                  <a:gd name="T32" fmla="*/ 16 w 25"/>
                  <a:gd name="T33" fmla="*/ 14 h 18"/>
                  <a:gd name="T34" fmla="*/ 17 w 25"/>
                  <a:gd name="T35" fmla="*/ 14 h 18"/>
                  <a:gd name="T36" fmla="*/ 18 w 25"/>
                  <a:gd name="T37" fmla="*/ 15 h 18"/>
                  <a:gd name="T38" fmla="*/ 19 w 25"/>
                  <a:gd name="T39" fmla="*/ 16 h 18"/>
                  <a:gd name="T40" fmla="*/ 20 w 25"/>
                  <a:gd name="T41" fmla="*/ 16 h 18"/>
                  <a:gd name="T42" fmla="*/ 21 w 25"/>
                  <a:gd name="T43" fmla="*/ 17 h 18"/>
                  <a:gd name="T44" fmla="*/ 22 w 25"/>
                  <a:gd name="T45" fmla="*/ 17 h 18"/>
                  <a:gd name="T46" fmla="*/ 23 w 25"/>
                  <a:gd name="T47" fmla="*/ 17 h 18"/>
                  <a:gd name="T48" fmla="*/ 24 w 25"/>
                  <a:gd name="T49" fmla="*/ 16 h 18"/>
                  <a:gd name="T50" fmla="*/ 24 w 25"/>
                  <a:gd name="T51" fmla="*/ 15 h 18"/>
                  <a:gd name="T52" fmla="*/ 25 w 25"/>
                  <a:gd name="T53" fmla="*/ 14 h 18"/>
                  <a:gd name="T54" fmla="*/ 24 w 25"/>
                  <a:gd name="T55" fmla="*/ 13 h 18"/>
                  <a:gd name="T56" fmla="*/ 23 w 25"/>
                  <a:gd name="T57" fmla="*/ 13 h 18"/>
                  <a:gd name="T58" fmla="*/ 22 w 25"/>
                  <a:gd name="T59" fmla="*/ 12 h 18"/>
                  <a:gd name="T60" fmla="*/ 21 w 25"/>
                  <a:gd name="T61" fmla="*/ 11 h 18"/>
                  <a:gd name="T62" fmla="*/ 20 w 25"/>
                  <a:gd name="T63" fmla="*/ 11 h 18"/>
                  <a:gd name="T64" fmla="*/ 19 w 25"/>
                  <a:gd name="T65" fmla="*/ 10 h 18"/>
                  <a:gd name="T66" fmla="*/ 18 w 25"/>
                  <a:gd name="T67" fmla="*/ 9 h 18"/>
                  <a:gd name="T68" fmla="*/ 17 w 25"/>
                  <a:gd name="T69" fmla="*/ 9 h 18"/>
                  <a:gd name="T70" fmla="*/ 16 w 25"/>
                  <a:gd name="T71" fmla="*/ 8 h 18"/>
                  <a:gd name="T72" fmla="*/ 15 w 25"/>
                  <a:gd name="T73" fmla="*/ 8 h 18"/>
                  <a:gd name="T74" fmla="*/ 14 w 25"/>
                  <a:gd name="T75" fmla="*/ 7 h 18"/>
                  <a:gd name="T76" fmla="*/ 13 w 25"/>
                  <a:gd name="T77" fmla="*/ 6 h 18"/>
                  <a:gd name="T78" fmla="*/ 12 w 25"/>
                  <a:gd name="T79" fmla="*/ 6 h 18"/>
                  <a:gd name="T80" fmla="*/ 11 w 25"/>
                  <a:gd name="T81" fmla="*/ 5 h 18"/>
                  <a:gd name="T82" fmla="*/ 10 w 25"/>
                  <a:gd name="T83" fmla="*/ 4 h 18"/>
                  <a:gd name="T84" fmla="*/ 9 w 25"/>
                  <a:gd name="T85" fmla="*/ 4 h 18"/>
                  <a:gd name="T86" fmla="*/ 8 w 25"/>
                  <a:gd name="T87" fmla="*/ 3 h 18"/>
                  <a:gd name="T88" fmla="*/ 7 w 25"/>
                  <a:gd name="T89" fmla="*/ 3 h 18"/>
                  <a:gd name="T90" fmla="*/ 6 w 25"/>
                  <a:gd name="T91" fmla="*/ 2 h 18"/>
                  <a:gd name="T92" fmla="*/ 5 w 25"/>
                  <a:gd name="T93" fmla="*/ 1 h 18"/>
                  <a:gd name="T94" fmla="*/ 4 w 25"/>
                  <a:gd name="T95" fmla="*/ 1 h 18"/>
                  <a:gd name="T96" fmla="*/ 3 w 25"/>
                  <a:gd name="T97" fmla="*/ 0 h 18"/>
                  <a:gd name="T98" fmla="*/ 2 w 25"/>
                  <a:gd name="T99" fmla="*/ 1 h 18"/>
                  <a:gd name="T100" fmla="*/ 1 w 25"/>
                  <a:gd name="T101" fmla="*/ 2 h 18"/>
                  <a:gd name="T102" fmla="*/ 0 w 25"/>
                  <a:gd name="T10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8">
                    <a:moveTo>
                      <a:pt x="0" y="3"/>
                    </a:moveTo>
                    <a:cubicBezTo>
                      <a:pt x="0" y="4"/>
                      <a:pt x="0" y="4"/>
                      <a:pt x="0" y="4"/>
                    </a:cubicBezTo>
                    <a:cubicBezTo>
                      <a:pt x="0" y="5"/>
                      <a:pt x="1" y="5"/>
                      <a:pt x="1" y="5"/>
                    </a:cubicBezTo>
                    <a:cubicBezTo>
                      <a:pt x="2" y="5"/>
                      <a:pt x="1" y="5"/>
                      <a:pt x="2" y="6"/>
                    </a:cubicBezTo>
                    <a:cubicBezTo>
                      <a:pt x="2" y="6"/>
                      <a:pt x="2" y="6"/>
                      <a:pt x="3" y="6"/>
                    </a:cubicBezTo>
                    <a:cubicBezTo>
                      <a:pt x="4" y="6"/>
                      <a:pt x="3" y="7"/>
                      <a:pt x="4" y="7"/>
                    </a:cubicBezTo>
                    <a:cubicBezTo>
                      <a:pt x="5" y="7"/>
                      <a:pt x="5" y="7"/>
                      <a:pt x="5" y="7"/>
                    </a:cubicBezTo>
                    <a:cubicBezTo>
                      <a:pt x="6" y="8"/>
                      <a:pt x="6" y="8"/>
                      <a:pt x="6" y="8"/>
                    </a:cubicBezTo>
                    <a:cubicBezTo>
                      <a:pt x="7" y="8"/>
                      <a:pt x="7" y="8"/>
                      <a:pt x="7" y="9"/>
                    </a:cubicBezTo>
                    <a:cubicBezTo>
                      <a:pt x="8" y="9"/>
                      <a:pt x="8" y="9"/>
                      <a:pt x="8" y="9"/>
                    </a:cubicBezTo>
                    <a:cubicBezTo>
                      <a:pt x="9" y="10"/>
                      <a:pt x="9" y="10"/>
                      <a:pt x="9" y="10"/>
                    </a:cubicBezTo>
                    <a:cubicBezTo>
                      <a:pt x="10" y="10"/>
                      <a:pt x="10" y="10"/>
                      <a:pt x="10" y="11"/>
                    </a:cubicBezTo>
                    <a:cubicBezTo>
                      <a:pt x="11" y="11"/>
                      <a:pt x="11" y="11"/>
                      <a:pt x="11" y="11"/>
                    </a:cubicBezTo>
                    <a:cubicBezTo>
                      <a:pt x="12" y="12"/>
                      <a:pt x="12" y="12"/>
                      <a:pt x="13" y="12"/>
                    </a:cubicBezTo>
                    <a:cubicBezTo>
                      <a:pt x="13" y="12"/>
                      <a:pt x="13" y="12"/>
                      <a:pt x="14" y="13"/>
                    </a:cubicBezTo>
                    <a:cubicBezTo>
                      <a:pt x="14" y="13"/>
                      <a:pt x="14" y="13"/>
                      <a:pt x="15" y="13"/>
                    </a:cubicBezTo>
                    <a:cubicBezTo>
                      <a:pt x="15" y="14"/>
                      <a:pt x="15" y="13"/>
                      <a:pt x="16" y="14"/>
                    </a:cubicBezTo>
                    <a:cubicBezTo>
                      <a:pt x="16" y="14"/>
                      <a:pt x="16" y="14"/>
                      <a:pt x="17" y="14"/>
                    </a:cubicBezTo>
                    <a:cubicBezTo>
                      <a:pt x="17" y="15"/>
                      <a:pt x="17" y="15"/>
                      <a:pt x="18" y="15"/>
                    </a:cubicBezTo>
                    <a:cubicBezTo>
                      <a:pt x="18" y="15"/>
                      <a:pt x="18" y="15"/>
                      <a:pt x="19" y="16"/>
                    </a:cubicBezTo>
                    <a:cubicBezTo>
                      <a:pt x="19" y="16"/>
                      <a:pt x="19" y="16"/>
                      <a:pt x="20" y="16"/>
                    </a:cubicBezTo>
                    <a:cubicBezTo>
                      <a:pt x="20" y="17"/>
                      <a:pt x="20" y="17"/>
                      <a:pt x="21" y="17"/>
                    </a:cubicBezTo>
                    <a:cubicBezTo>
                      <a:pt x="21" y="17"/>
                      <a:pt x="21" y="18"/>
                      <a:pt x="22" y="17"/>
                    </a:cubicBezTo>
                    <a:cubicBezTo>
                      <a:pt x="22" y="17"/>
                      <a:pt x="22" y="17"/>
                      <a:pt x="23" y="17"/>
                    </a:cubicBezTo>
                    <a:cubicBezTo>
                      <a:pt x="23" y="16"/>
                      <a:pt x="23" y="16"/>
                      <a:pt x="24" y="16"/>
                    </a:cubicBezTo>
                    <a:cubicBezTo>
                      <a:pt x="24" y="15"/>
                      <a:pt x="24" y="15"/>
                      <a:pt x="24" y="15"/>
                    </a:cubicBezTo>
                    <a:cubicBezTo>
                      <a:pt x="25" y="14"/>
                      <a:pt x="25" y="14"/>
                      <a:pt x="25" y="14"/>
                    </a:cubicBezTo>
                    <a:cubicBezTo>
                      <a:pt x="25" y="13"/>
                      <a:pt x="25" y="14"/>
                      <a:pt x="24" y="13"/>
                    </a:cubicBezTo>
                    <a:cubicBezTo>
                      <a:pt x="24" y="13"/>
                      <a:pt x="23" y="13"/>
                      <a:pt x="23" y="13"/>
                    </a:cubicBezTo>
                    <a:cubicBezTo>
                      <a:pt x="22" y="12"/>
                      <a:pt x="22" y="12"/>
                      <a:pt x="22" y="12"/>
                    </a:cubicBezTo>
                    <a:cubicBezTo>
                      <a:pt x="21" y="12"/>
                      <a:pt x="21" y="12"/>
                      <a:pt x="21" y="11"/>
                    </a:cubicBezTo>
                    <a:cubicBezTo>
                      <a:pt x="20" y="11"/>
                      <a:pt x="20" y="11"/>
                      <a:pt x="20" y="11"/>
                    </a:cubicBezTo>
                    <a:cubicBezTo>
                      <a:pt x="19" y="10"/>
                      <a:pt x="19" y="10"/>
                      <a:pt x="19" y="10"/>
                    </a:cubicBezTo>
                    <a:cubicBezTo>
                      <a:pt x="18" y="10"/>
                      <a:pt x="18" y="10"/>
                      <a:pt x="18" y="9"/>
                    </a:cubicBezTo>
                    <a:cubicBezTo>
                      <a:pt x="17" y="9"/>
                      <a:pt x="17" y="9"/>
                      <a:pt x="17" y="9"/>
                    </a:cubicBezTo>
                    <a:cubicBezTo>
                      <a:pt x="16" y="9"/>
                      <a:pt x="16" y="9"/>
                      <a:pt x="16" y="8"/>
                    </a:cubicBezTo>
                    <a:cubicBezTo>
                      <a:pt x="15" y="8"/>
                      <a:pt x="15" y="8"/>
                      <a:pt x="15" y="8"/>
                    </a:cubicBezTo>
                    <a:cubicBezTo>
                      <a:pt x="14" y="7"/>
                      <a:pt x="14" y="7"/>
                      <a:pt x="14" y="7"/>
                    </a:cubicBezTo>
                    <a:cubicBezTo>
                      <a:pt x="13" y="7"/>
                      <a:pt x="13" y="7"/>
                      <a:pt x="13" y="6"/>
                    </a:cubicBezTo>
                    <a:cubicBezTo>
                      <a:pt x="12" y="6"/>
                      <a:pt x="12" y="6"/>
                      <a:pt x="12" y="6"/>
                    </a:cubicBezTo>
                    <a:cubicBezTo>
                      <a:pt x="11" y="5"/>
                      <a:pt x="11" y="5"/>
                      <a:pt x="11" y="5"/>
                    </a:cubicBezTo>
                    <a:cubicBezTo>
                      <a:pt x="10" y="5"/>
                      <a:pt x="10" y="5"/>
                      <a:pt x="10" y="4"/>
                    </a:cubicBezTo>
                    <a:cubicBezTo>
                      <a:pt x="9" y="4"/>
                      <a:pt x="9" y="4"/>
                      <a:pt x="9" y="4"/>
                    </a:cubicBezTo>
                    <a:cubicBezTo>
                      <a:pt x="8" y="3"/>
                      <a:pt x="8" y="3"/>
                      <a:pt x="8" y="3"/>
                    </a:cubicBezTo>
                    <a:cubicBezTo>
                      <a:pt x="7" y="3"/>
                      <a:pt x="7" y="3"/>
                      <a:pt x="7" y="3"/>
                    </a:cubicBezTo>
                    <a:cubicBezTo>
                      <a:pt x="6" y="2"/>
                      <a:pt x="6" y="2"/>
                      <a:pt x="6" y="2"/>
                    </a:cubicBezTo>
                    <a:cubicBezTo>
                      <a:pt x="5" y="2"/>
                      <a:pt x="5" y="2"/>
                      <a:pt x="5" y="1"/>
                    </a:cubicBezTo>
                    <a:cubicBezTo>
                      <a:pt x="4" y="1"/>
                      <a:pt x="4" y="1"/>
                      <a:pt x="4" y="1"/>
                    </a:cubicBezTo>
                    <a:cubicBezTo>
                      <a:pt x="3" y="0"/>
                      <a:pt x="3" y="0"/>
                      <a:pt x="3" y="0"/>
                    </a:cubicBezTo>
                    <a:cubicBezTo>
                      <a:pt x="2" y="0"/>
                      <a:pt x="2" y="1"/>
                      <a:pt x="2" y="1"/>
                    </a:cubicBezTo>
                    <a:cubicBezTo>
                      <a:pt x="1" y="2"/>
                      <a:pt x="2" y="2"/>
                      <a:pt x="1" y="2"/>
                    </a:cubicBezTo>
                    <a:cubicBezTo>
                      <a:pt x="1" y="2"/>
                      <a:pt x="1" y="2"/>
                      <a:pt x="0" y="3"/>
                    </a:cubicBez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3" name="Freeform 458"/>
              <p:cNvSpPr>
                <a:spLocks/>
              </p:cNvSpPr>
              <p:nvPr/>
            </p:nvSpPr>
            <p:spPr bwMode="auto">
              <a:xfrm>
                <a:off x="3407" y="1624"/>
                <a:ext cx="14" cy="58"/>
              </a:xfrm>
              <a:custGeom>
                <a:avLst/>
                <a:gdLst>
                  <a:gd name="T0" fmla="*/ 4 w 10"/>
                  <a:gd name="T1" fmla="*/ 34 h 41"/>
                  <a:gd name="T2" fmla="*/ 4 w 10"/>
                  <a:gd name="T3" fmla="*/ 31 h 41"/>
                  <a:gd name="T4" fmla="*/ 3 w 10"/>
                  <a:gd name="T5" fmla="*/ 29 h 41"/>
                  <a:gd name="T6" fmla="*/ 3 w 10"/>
                  <a:gd name="T7" fmla="*/ 27 h 41"/>
                  <a:gd name="T8" fmla="*/ 3 w 10"/>
                  <a:gd name="T9" fmla="*/ 24 h 41"/>
                  <a:gd name="T10" fmla="*/ 2 w 10"/>
                  <a:gd name="T11" fmla="*/ 22 h 41"/>
                  <a:gd name="T12" fmla="*/ 2 w 10"/>
                  <a:gd name="T13" fmla="*/ 20 h 41"/>
                  <a:gd name="T14" fmla="*/ 2 w 10"/>
                  <a:gd name="T15" fmla="*/ 17 h 41"/>
                  <a:gd name="T16" fmla="*/ 1 w 10"/>
                  <a:gd name="T17" fmla="*/ 15 h 41"/>
                  <a:gd name="T18" fmla="*/ 1 w 10"/>
                  <a:gd name="T19" fmla="*/ 13 h 41"/>
                  <a:gd name="T20" fmla="*/ 1 w 10"/>
                  <a:gd name="T21" fmla="*/ 10 h 41"/>
                  <a:gd name="T22" fmla="*/ 1 w 10"/>
                  <a:gd name="T23" fmla="*/ 8 h 41"/>
                  <a:gd name="T24" fmla="*/ 0 w 10"/>
                  <a:gd name="T25" fmla="*/ 6 h 41"/>
                  <a:gd name="T26" fmla="*/ 0 w 10"/>
                  <a:gd name="T27" fmla="*/ 4 h 41"/>
                  <a:gd name="T28" fmla="*/ 0 w 10"/>
                  <a:gd name="T29" fmla="*/ 1 h 41"/>
                  <a:gd name="T30" fmla="*/ 1 w 10"/>
                  <a:gd name="T31" fmla="*/ 0 h 41"/>
                  <a:gd name="T32" fmla="*/ 3 w 10"/>
                  <a:gd name="T33" fmla="*/ 1 h 41"/>
                  <a:gd name="T34" fmla="*/ 6 w 10"/>
                  <a:gd name="T35" fmla="*/ 3 h 41"/>
                  <a:gd name="T36" fmla="*/ 7 w 10"/>
                  <a:gd name="T37" fmla="*/ 4 h 41"/>
                  <a:gd name="T38" fmla="*/ 7 w 10"/>
                  <a:gd name="T39" fmla="*/ 6 h 41"/>
                  <a:gd name="T40" fmla="*/ 7 w 10"/>
                  <a:gd name="T41" fmla="*/ 9 h 41"/>
                  <a:gd name="T42" fmla="*/ 7 w 10"/>
                  <a:gd name="T43" fmla="*/ 11 h 41"/>
                  <a:gd name="T44" fmla="*/ 8 w 10"/>
                  <a:gd name="T45" fmla="*/ 14 h 41"/>
                  <a:gd name="T46" fmla="*/ 8 w 10"/>
                  <a:gd name="T47" fmla="*/ 16 h 41"/>
                  <a:gd name="T48" fmla="*/ 8 w 10"/>
                  <a:gd name="T49" fmla="*/ 19 h 41"/>
                  <a:gd name="T50" fmla="*/ 8 w 10"/>
                  <a:gd name="T51" fmla="*/ 21 h 41"/>
                  <a:gd name="T52" fmla="*/ 9 w 10"/>
                  <a:gd name="T53" fmla="*/ 23 h 41"/>
                  <a:gd name="T54" fmla="*/ 9 w 10"/>
                  <a:gd name="T55" fmla="*/ 26 h 41"/>
                  <a:gd name="T56" fmla="*/ 9 w 10"/>
                  <a:gd name="T57" fmla="*/ 28 h 41"/>
                  <a:gd name="T58" fmla="*/ 9 w 10"/>
                  <a:gd name="T59" fmla="*/ 30 h 41"/>
                  <a:gd name="T60" fmla="*/ 9 w 10"/>
                  <a:gd name="T61" fmla="*/ 33 h 41"/>
                  <a:gd name="T62" fmla="*/ 10 w 10"/>
                  <a:gd name="T63" fmla="*/ 35 h 41"/>
                  <a:gd name="T64" fmla="*/ 10 w 10"/>
                  <a:gd name="T65" fmla="*/ 37 h 41"/>
                  <a:gd name="T66" fmla="*/ 9 w 10"/>
                  <a:gd name="T67" fmla="*/ 39 h 41"/>
                  <a:gd name="T68" fmla="*/ 7 w 10"/>
                  <a:gd name="T69" fmla="*/ 41 h 41"/>
                  <a:gd name="T70" fmla="*/ 5 w 10"/>
                  <a:gd name="T71" fmla="*/ 39 h 41"/>
                  <a:gd name="T72" fmla="*/ 4 w 10"/>
                  <a:gd name="T73"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41">
                    <a:moveTo>
                      <a:pt x="4" y="35"/>
                    </a:moveTo>
                    <a:cubicBezTo>
                      <a:pt x="4" y="34"/>
                      <a:pt x="4" y="34"/>
                      <a:pt x="4" y="34"/>
                    </a:cubicBezTo>
                    <a:cubicBezTo>
                      <a:pt x="4" y="33"/>
                      <a:pt x="4" y="33"/>
                      <a:pt x="4" y="33"/>
                    </a:cubicBezTo>
                    <a:cubicBezTo>
                      <a:pt x="4" y="32"/>
                      <a:pt x="4" y="32"/>
                      <a:pt x="4" y="31"/>
                    </a:cubicBezTo>
                    <a:cubicBezTo>
                      <a:pt x="4" y="31"/>
                      <a:pt x="3" y="31"/>
                      <a:pt x="3" y="30"/>
                    </a:cubicBezTo>
                    <a:cubicBezTo>
                      <a:pt x="3" y="30"/>
                      <a:pt x="3" y="30"/>
                      <a:pt x="3" y="29"/>
                    </a:cubicBezTo>
                    <a:cubicBezTo>
                      <a:pt x="3" y="28"/>
                      <a:pt x="3" y="28"/>
                      <a:pt x="3" y="28"/>
                    </a:cubicBezTo>
                    <a:cubicBezTo>
                      <a:pt x="3" y="27"/>
                      <a:pt x="3" y="27"/>
                      <a:pt x="3" y="27"/>
                    </a:cubicBezTo>
                    <a:cubicBezTo>
                      <a:pt x="3" y="26"/>
                      <a:pt x="3" y="26"/>
                      <a:pt x="3" y="25"/>
                    </a:cubicBezTo>
                    <a:cubicBezTo>
                      <a:pt x="3" y="25"/>
                      <a:pt x="3" y="25"/>
                      <a:pt x="3" y="24"/>
                    </a:cubicBezTo>
                    <a:cubicBezTo>
                      <a:pt x="2" y="24"/>
                      <a:pt x="2" y="24"/>
                      <a:pt x="2" y="23"/>
                    </a:cubicBezTo>
                    <a:cubicBezTo>
                      <a:pt x="2" y="22"/>
                      <a:pt x="2" y="22"/>
                      <a:pt x="2" y="22"/>
                    </a:cubicBezTo>
                    <a:cubicBezTo>
                      <a:pt x="2" y="21"/>
                      <a:pt x="2" y="21"/>
                      <a:pt x="2" y="21"/>
                    </a:cubicBezTo>
                    <a:cubicBezTo>
                      <a:pt x="2" y="20"/>
                      <a:pt x="2" y="20"/>
                      <a:pt x="2" y="20"/>
                    </a:cubicBezTo>
                    <a:cubicBezTo>
                      <a:pt x="2" y="19"/>
                      <a:pt x="2" y="19"/>
                      <a:pt x="2" y="18"/>
                    </a:cubicBezTo>
                    <a:cubicBezTo>
                      <a:pt x="2" y="18"/>
                      <a:pt x="2" y="18"/>
                      <a:pt x="2" y="17"/>
                    </a:cubicBezTo>
                    <a:cubicBezTo>
                      <a:pt x="2" y="17"/>
                      <a:pt x="2" y="17"/>
                      <a:pt x="2" y="16"/>
                    </a:cubicBezTo>
                    <a:cubicBezTo>
                      <a:pt x="1" y="16"/>
                      <a:pt x="1" y="16"/>
                      <a:pt x="1" y="15"/>
                    </a:cubicBezTo>
                    <a:cubicBezTo>
                      <a:pt x="1" y="14"/>
                      <a:pt x="1" y="14"/>
                      <a:pt x="1" y="14"/>
                    </a:cubicBezTo>
                    <a:cubicBezTo>
                      <a:pt x="1" y="13"/>
                      <a:pt x="1" y="13"/>
                      <a:pt x="1" y="13"/>
                    </a:cubicBezTo>
                    <a:cubicBezTo>
                      <a:pt x="1" y="12"/>
                      <a:pt x="1" y="12"/>
                      <a:pt x="1" y="11"/>
                    </a:cubicBezTo>
                    <a:cubicBezTo>
                      <a:pt x="1" y="11"/>
                      <a:pt x="1" y="11"/>
                      <a:pt x="1" y="10"/>
                    </a:cubicBezTo>
                    <a:cubicBezTo>
                      <a:pt x="1" y="10"/>
                      <a:pt x="1" y="10"/>
                      <a:pt x="1" y="9"/>
                    </a:cubicBezTo>
                    <a:cubicBezTo>
                      <a:pt x="0" y="8"/>
                      <a:pt x="1" y="8"/>
                      <a:pt x="1" y="8"/>
                    </a:cubicBezTo>
                    <a:cubicBezTo>
                      <a:pt x="0" y="7"/>
                      <a:pt x="0" y="7"/>
                      <a:pt x="0" y="7"/>
                    </a:cubicBezTo>
                    <a:cubicBezTo>
                      <a:pt x="0" y="6"/>
                      <a:pt x="0" y="6"/>
                      <a:pt x="0" y="6"/>
                    </a:cubicBezTo>
                    <a:cubicBezTo>
                      <a:pt x="0" y="5"/>
                      <a:pt x="0" y="5"/>
                      <a:pt x="0" y="4"/>
                    </a:cubicBezTo>
                    <a:cubicBezTo>
                      <a:pt x="0" y="4"/>
                      <a:pt x="0" y="4"/>
                      <a:pt x="0" y="4"/>
                    </a:cubicBezTo>
                    <a:cubicBezTo>
                      <a:pt x="0" y="3"/>
                      <a:pt x="0" y="3"/>
                      <a:pt x="0" y="2"/>
                    </a:cubicBezTo>
                    <a:cubicBezTo>
                      <a:pt x="0" y="2"/>
                      <a:pt x="0" y="2"/>
                      <a:pt x="0" y="1"/>
                    </a:cubicBezTo>
                    <a:cubicBezTo>
                      <a:pt x="0" y="1"/>
                      <a:pt x="0" y="1"/>
                      <a:pt x="0" y="0"/>
                    </a:cubicBezTo>
                    <a:cubicBezTo>
                      <a:pt x="1" y="0"/>
                      <a:pt x="1" y="0"/>
                      <a:pt x="1" y="0"/>
                    </a:cubicBezTo>
                    <a:cubicBezTo>
                      <a:pt x="2" y="0"/>
                      <a:pt x="2" y="1"/>
                      <a:pt x="2" y="1"/>
                    </a:cubicBezTo>
                    <a:cubicBezTo>
                      <a:pt x="3" y="1"/>
                      <a:pt x="3" y="1"/>
                      <a:pt x="3" y="1"/>
                    </a:cubicBezTo>
                    <a:cubicBezTo>
                      <a:pt x="4" y="1"/>
                      <a:pt x="4" y="2"/>
                      <a:pt x="5" y="2"/>
                    </a:cubicBezTo>
                    <a:cubicBezTo>
                      <a:pt x="5" y="2"/>
                      <a:pt x="5" y="2"/>
                      <a:pt x="6" y="3"/>
                    </a:cubicBezTo>
                    <a:cubicBezTo>
                      <a:pt x="6" y="3"/>
                      <a:pt x="6" y="3"/>
                      <a:pt x="6" y="3"/>
                    </a:cubicBezTo>
                    <a:cubicBezTo>
                      <a:pt x="7" y="4"/>
                      <a:pt x="7" y="4"/>
                      <a:pt x="7" y="4"/>
                    </a:cubicBezTo>
                    <a:cubicBezTo>
                      <a:pt x="7" y="5"/>
                      <a:pt x="7" y="5"/>
                      <a:pt x="7" y="5"/>
                    </a:cubicBezTo>
                    <a:cubicBezTo>
                      <a:pt x="7" y="6"/>
                      <a:pt x="7" y="6"/>
                      <a:pt x="7" y="6"/>
                    </a:cubicBezTo>
                    <a:cubicBezTo>
                      <a:pt x="7" y="7"/>
                      <a:pt x="7" y="7"/>
                      <a:pt x="7" y="8"/>
                    </a:cubicBezTo>
                    <a:cubicBezTo>
                      <a:pt x="7" y="8"/>
                      <a:pt x="7" y="8"/>
                      <a:pt x="7" y="9"/>
                    </a:cubicBezTo>
                    <a:cubicBezTo>
                      <a:pt x="7" y="9"/>
                      <a:pt x="7" y="9"/>
                      <a:pt x="7" y="10"/>
                    </a:cubicBezTo>
                    <a:cubicBezTo>
                      <a:pt x="7" y="11"/>
                      <a:pt x="7" y="11"/>
                      <a:pt x="7" y="11"/>
                    </a:cubicBezTo>
                    <a:cubicBezTo>
                      <a:pt x="7" y="12"/>
                      <a:pt x="8" y="12"/>
                      <a:pt x="8" y="13"/>
                    </a:cubicBezTo>
                    <a:cubicBezTo>
                      <a:pt x="8" y="13"/>
                      <a:pt x="8" y="13"/>
                      <a:pt x="8" y="14"/>
                    </a:cubicBezTo>
                    <a:cubicBezTo>
                      <a:pt x="8" y="14"/>
                      <a:pt x="8" y="14"/>
                      <a:pt x="8" y="15"/>
                    </a:cubicBezTo>
                    <a:cubicBezTo>
                      <a:pt x="8" y="16"/>
                      <a:pt x="8" y="16"/>
                      <a:pt x="8" y="16"/>
                    </a:cubicBezTo>
                    <a:cubicBezTo>
                      <a:pt x="8" y="17"/>
                      <a:pt x="8" y="17"/>
                      <a:pt x="8" y="17"/>
                    </a:cubicBezTo>
                    <a:cubicBezTo>
                      <a:pt x="8" y="18"/>
                      <a:pt x="8" y="18"/>
                      <a:pt x="8" y="19"/>
                    </a:cubicBezTo>
                    <a:cubicBezTo>
                      <a:pt x="8" y="19"/>
                      <a:pt x="8" y="19"/>
                      <a:pt x="8" y="20"/>
                    </a:cubicBezTo>
                    <a:cubicBezTo>
                      <a:pt x="8" y="20"/>
                      <a:pt x="8" y="20"/>
                      <a:pt x="8" y="21"/>
                    </a:cubicBezTo>
                    <a:cubicBezTo>
                      <a:pt x="8" y="22"/>
                      <a:pt x="8" y="22"/>
                      <a:pt x="8" y="22"/>
                    </a:cubicBezTo>
                    <a:cubicBezTo>
                      <a:pt x="8" y="23"/>
                      <a:pt x="9" y="23"/>
                      <a:pt x="9" y="23"/>
                    </a:cubicBezTo>
                    <a:cubicBezTo>
                      <a:pt x="9" y="24"/>
                      <a:pt x="9" y="24"/>
                      <a:pt x="9" y="25"/>
                    </a:cubicBezTo>
                    <a:cubicBezTo>
                      <a:pt x="9" y="25"/>
                      <a:pt x="9" y="25"/>
                      <a:pt x="9" y="26"/>
                    </a:cubicBezTo>
                    <a:cubicBezTo>
                      <a:pt x="9" y="26"/>
                      <a:pt x="9" y="26"/>
                      <a:pt x="9" y="27"/>
                    </a:cubicBezTo>
                    <a:cubicBezTo>
                      <a:pt x="9" y="28"/>
                      <a:pt x="9" y="28"/>
                      <a:pt x="9" y="28"/>
                    </a:cubicBezTo>
                    <a:cubicBezTo>
                      <a:pt x="9" y="29"/>
                      <a:pt x="9" y="29"/>
                      <a:pt x="9" y="29"/>
                    </a:cubicBezTo>
                    <a:cubicBezTo>
                      <a:pt x="9" y="30"/>
                      <a:pt x="9" y="30"/>
                      <a:pt x="9" y="30"/>
                    </a:cubicBezTo>
                    <a:cubicBezTo>
                      <a:pt x="9" y="31"/>
                      <a:pt x="9" y="31"/>
                      <a:pt x="9" y="32"/>
                    </a:cubicBezTo>
                    <a:cubicBezTo>
                      <a:pt x="9" y="32"/>
                      <a:pt x="9" y="32"/>
                      <a:pt x="9" y="33"/>
                    </a:cubicBezTo>
                    <a:cubicBezTo>
                      <a:pt x="9" y="33"/>
                      <a:pt x="9" y="33"/>
                      <a:pt x="9" y="34"/>
                    </a:cubicBezTo>
                    <a:cubicBezTo>
                      <a:pt x="10" y="35"/>
                      <a:pt x="10" y="35"/>
                      <a:pt x="10" y="35"/>
                    </a:cubicBezTo>
                    <a:cubicBezTo>
                      <a:pt x="10" y="36"/>
                      <a:pt x="10" y="36"/>
                      <a:pt x="10" y="36"/>
                    </a:cubicBezTo>
                    <a:cubicBezTo>
                      <a:pt x="10" y="37"/>
                      <a:pt x="10" y="37"/>
                      <a:pt x="10" y="37"/>
                    </a:cubicBezTo>
                    <a:cubicBezTo>
                      <a:pt x="10" y="38"/>
                      <a:pt x="10" y="38"/>
                      <a:pt x="9" y="38"/>
                    </a:cubicBezTo>
                    <a:cubicBezTo>
                      <a:pt x="9" y="39"/>
                      <a:pt x="9" y="39"/>
                      <a:pt x="9" y="39"/>
                    </a:cubicBezTo>
                    <a:cubicBezTo>
                      <a:pt x="9" y="40"/>
                      <a:pt x="8" y="40"/>
                      <a:pt x="8" y="40"/>
                    </a:cubicBezTo>
                    <a:cubicBezTo>
                      <a:pt x="8" y="41"/>
                      <a:pt x="7" y="41"/>
                      <a:pt x="7" y="41"/>
                    </a:cubicBezTo>
                    <a:cubicBezTo>
                      <a:pt x="7" y="41"/>
                      <a:pt x="6" y="40"/>
                      <a:pt x="6" y="40"/>
                    </a:cubicBezTo>
                    <a:cubicBezTo>
                      <a:pt x="6" y="39"/>
                      <a:pt x="6" y="39"/>
                      <a:pt x="5" y="39"/>
                    </a:cubicBezTo>
                    <a:cubicBezTo>
                      <a:pt x="5" y="38"/>
                      <a:pt x="5" y="38"/>
                      <a:pt x="5" y="37"/>
                    </a:cubicBezTo>
                    <a:cubicBezTo>
                      <a:pt x="5" y="37"/>
                      <a:pt x="4" y="37"/>
                      <a:pt x="4" y="36"/>
                    </a:cubicBezTo>
                    <a:cubicBezTo>
                      <a:pt x="4" y="35"/>
                      <a:pt x="4" y="36"/>
                      <a:pt x="4" y="35"/>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4" name="Freeform 459"/>
              <p:cNvSpPr>
                <a:spLocks/>
              </p:cNvSpPr>
              <p:nvPr/>
            </p:nvSpPr>
            <p:spPr bwMode="auto">
              <a:xfrm>
                <a:off x="3435" y="1631"/>
                <a:ext cx="13" cy="65"/>
              </a:xfrm>
              <a:custGeom>
                <a:avLst/>
                <a:gdLst>
                  <a:gd name="T0" fmla="*/ 3 w 9"/>
                  <a:gd name="T1" fmla="*/ 40 h 46"/>
                  <a:gd name="T2" fmla="*/ 3 w 9"/>
                  <a:gd name="T3" fmla="*/ 37 h 46"/>
                  <a:gd name="T4" fmla="*/ 3 w 9"/>
                  <a:gd name="T5" fmla="*/ 35 h 46"/>
                  <a:gd name="T6" fmla="*/ 3 w 9"/>
                  <a:gd name="T7" fmla="*/ 32 h 46"/>
                  <a:gd name="T8" fmla="*/ 2 w 9"/>
                  <a:gd name="T9" fmla="*/ 30 h 46"/>
                  <a:gd name="T10" fmla="*/ 2 w 9"/>
                  <a:gd name="T11" fmla="*/ 27 h 46"/>
                  <a:gd name="T12" fmla="*/ 2 w 9"/>
                  <a:gd name="T13" fmla="*/ 25 h 46"/>
                  <a:gd name="T14" fmla="*/ 1 w 9"/>
                  <a:gd name="T15" fmla="*/ 23 h 46"/>
                  <a:gd name="T16" fmla="*/ 1 w 9"/>
                  <a:gd name="T17" fmla="*/ 20 h 46"/>
                  <a:gd name="T18" fmla="*/ 1 w 9"/>
                  <a:gd name="T19" fmla="*/ 18 h 46"/>
                  <a:gd name="T20" fmla="*/ 1 w 9"/>
                  <a:gd name="T21" fmla="*/ 16 h 46"/>
                  <a:gd name="T22" fmla="*/ 1 w 9"/>
                  <a:gd name="T23" fmla="*/ 13 h 46"/>
                  <a:gd name="T24" fmla="*/ 0 w 9"/>
                  <a:gd name="T25" fmla="*/ 11 h 46"/>
                  <a:gd name="T26" fmla="*/ 0 w 9"/>
                  <a:gd name="T27" fmla="*/ 9 h 46"/>
                  <a:gd name="T28" fmla="*/ 0 w 9"/>
                  <a:gd name="T29" fmla="*/ 6 h 46"/>
                  <a:gd name="T30" fmla="*/ 0 w 9"/>
                  <a:gd name="T31" fmla="*/ 4 h 46"/>
                  <a:gd name="T32" fmla="*/ 0 w 9"/>
                  <a:gd name="T33" fmla="*/ 2 h 46"/>
                  <a:gd name="T34" fmla="*/ 2 w 9"/>
                  <a:gd name="T35" fmla="*/ 0 h 46"/>
                  <a:gd name="T36" fmla="*/ 4 w 9"/>
                  <a:gd name="T37" fmla="*/ 1 h 46"/>
                  <a:gd name="T38" fmla="*/ 6 w 9"/>
                  <a:gd name="T39" fmla="*/ 2 h 46"/>
                  <a:gd name="T40" fmla="*/ 8 w 9"/>
                  <a:gd name="T41" fmla="*/ 4 h 46"/>
                  <a:gd name="T42" fmla="*/ 8 w 9"/>
                  <a:gd name="T43" fmla="*/ 7 h 46"/>
                  <a:gd name="T44" fmla="*/ 8 w 9"/>
                  <a:gd name="T45" fmla="*/ 9 h 46"/>
                  <a:gd name="T46" fmla="*/ 8 w 9"/>
                  <a:gd name="T47" fmla="*/ 12 h 46"/>
                  <a:gd name="T48" fmla="*/ 8 w 9"/>
                  <a:gd name="T49" fmla="*/ 14 h 46"/>
                  <a:gd name="T50" fmla="*/ 8 w 9"/>
                  <a:gd name="T51" fmla="*/ 17 h 46"/>
                  <a:gd name="T52" fmla="*/ 9 w 9"/>
                  <a:gd name="T53" fmla="*/ 19 h 46"/>
                  <a:gd name="T54" fmla="*/ 9 w 9"/>
                  <a:gd name="T55" fmla="*/ 21 h 46"/>
                  <a:gd name="T56" fmla="*/ 9 w 9"/>
                  <a:gd name="T57" fmla="*/ 24 h 46"/>
                  <a:gd name="T58" fmla="*/ 9 w 9"/>
                  <a:gd name="T59" fmla="*/ 26 h 46"/>
                  <a:gd name="T60" fmla="*/ 9 w 9"/>
                  <a:gd name="T61" fmla="*/ 29 h 46"/>
                  <a:gd name="T62" fmla="*/ 9 w 9"/>
                  <a:gd name="T63" fmla="*/ 31 h 46"/>
                  <a:gd name="T64" fmla="*/ 9 w 9"/>
                  <a:gd name="T65" fmla="*/ 33 h 46"/>
                  <a:gd name="T66" fmla="*/ 9 w 9"/>
                  <a:gd name="T67" fmla="*/ 36 h 46"/>
                  <a:gd name="T68" fmla="*/ 9 w 9"/>
                  <a:gd name="T69" fmla="*/ 38 h 46"/>
                  <a:gd name="T70" fmla="*/ 9 w 9"/>
                  <a:gd name="T71" fmla="*/ 41 h 46"/>
                  <a:gd name="T72" fmla="*/ 9 w 9"/>
                  <a:gd name="T73" fmla="*/ 43 h 46"/>
                  <a:gd name="T74" fmla="*/ 8 w 9"/>
                  <a:gd name="T75" fmla="*/ 45 h 46"/>
                  <a:gd name="T76" fmla="*/ 6 w 9"/>
                  <a:gd name="T77" fmla="*/ 46 h 46"/>
                  <a:gd name="T78" fmla="*/ 4 w 9"/>
                  <a:gd name="T79" fmla="*/ 46 h 46"/>
                  <a:gd name="T80" fmla="*/ 4 w 9"/>
                  <a:gd name="T81" fmla="*/ 44 h 46"/>
                  <a:gd name="T82" fmla="*/ 3 w 9"/>
                  <a:gd name="T83"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 h="46">
                    <a:moveTo>
                      <a:pt x="3" y="41"/>
                    </a:moveTo>
                    <a:cubicBezTo>
                      <a:pt x="3" y="40"/>
                      <a:pt x="3" y="40"/>
                      <a:pt x="3" y="40"/>
                    </a:cubicBezTo>
                    <a:cubicBezTo>
                      <a:pt x="3" y="39"/>
                      <a:pt x="3" y="39"/>
                      <a:pt x="3" y="38"/>
                    </a:cubicBezTo>
                    <a:cubicBezTo>
                      <a:pt x="3" y="38"/>
                      <a:pt x="3" y="38"/>
                      <a:pt x="3" y="37"/>
                    </a:cubicBezTo>
                    <a:cubicBezTo>
                      <a:pt x="3" y="37"/>
                      <a:pt x="3" y="37"/>
                      <a:pt x="3" y="36"/>
                    </a:cubicBezTo>
                    <a:cubicBezTo>
                      <a:pt x="3" y="35"/>
                      <a:pt x="3" y="35"/>
                      <a:pt x="3" y="35"/>
                    </a:cubicBezTo>
                    <a:cubicBezTo>
                      <a:pt x="3" y="34"/>
                      <a:pt x="3" y="34"/>
                      <a:pt x="3" y="34"/>
                    </a:cubicBezTo>
                    <a:cubicBezTo>
                      <a:pt x="3" y="33"/>
                      <a:pt x="3" y="33"/>
                      <a:pt x="3" y="32"/>
                    </a:cubicBezTo>
                    <a:cubicBezTo>
                      <a:pt x="2" y="32"/>
                      <a:pt x="2" y="32"/>
                      <a:pt x="2" y="31"/>
                    </a:cubicBezTo>
                    <a:cubicBezTo>
                      <a:pt x="2" y="31"/>
                      <a:pt x="2" y="31"/>
                      <a:pt x="2" y="30"/>
                    </a:cubicBezTo>
                    <a:cubicBezTo>
                      <a:pt x="2" y="29"/>
                      <a:pt x="2" y="29"/>
                      <a:pt x="2" y="29"/>
                    </a:cubicBezTo>
                    <a:cubicBezTo>
                      <a:pt x="2" y="28"/>
                      <a:pt x="2" y="28"/>
                      <a:pt x="2" y="27"/>
                    </a:cubicBezTo>
                    <a:cubicBezTo>
                      <a:pt x="2" y="27"/>
                      <a:pt x="2" y="27"/>
                      <a:pt x="2" y="26"/>
                    </a:cubicBezTo>
                    <a:cubicBezTo>
                      <a:pt x="2" y="26"/>
                      <a:pt x="2" y="26"/>
                      <a:pt x="2" y="25"/>
                    </a:cubicBezTo>
                    <a:cubicBezTo>
                      <a:pt x="2" y="24"/>
                      <a:pt x="2" y="24"/>
                      <a:pt x="2" y="24"/>
                    </a:cubicBezTo>
                    <a:cubicBezTo>
                      <a:pt x="2" y="23"/>
                      <a:pt x="2" y="23"/>
                      <a:pt x="1" y="23"/>
                    </a:cubicBezTo>
                    <a:cubicBezTo>
                      <a:pt x="1" y="22"/>
                      <a:pt x="2" y="22"/>
                      <a:pt x="2" y="21"/>
                    </a:cubicBezTo>
                    <a:cubicBezTo>
                      <a:pt x="2" y="21"/>
                      <a:pt x="1" y="21"/>
                      <a:pt x="1" y="20"/>
                    </a:cubicBezTo>
                    <a:cubicBezTo>
                      <a:pt x="1" y="20"/>
                      <a:pt x="1" y="20"/>
                      <a:pt x="1" y="19"/>
                    </a:cubicBezTo>
                    <a:cubicBezTo>
                      <a:pt x="1" y="19"/>
                      <a:pt x="1" y="19"/>
                      <a:pt x="1" y="18"/>
                    </a:cubicBezTo>
                    <a:cubicBezTo>
                      <a:pt x="1" y="17"/>
                      <a:pt x="1" y="17"/>
                      <a:pt x="1" y="17"/>
                    </a:cubicBezTo>
                    <a:cubicBezTo>
                      <a:pt x="1" y="16"/>
                      <a:pt x="1" y="16"/>
                      <a:pt x="1" y="16"/>
                    </a:cubicBezTo>
                    <a:cubicBezTo>
                      <a:pt x="1" y="15"/>
                      <a:pt x="1" y="15"/>
                      <a:pt x="1" y="14"/>
                    </a:cubicBezTo>
                    <a:cubicBezTo>
                      <a:pt x="1" y="14"/>
                      <a:pt x="1" y="14"/>
                      <a:pt x="1" y="13"/>
                    </a:cubicBezTo>
                    <a:cubicBezTo>
                      <a:pt x="1" y="13"/>
                      <a:pt x="1" y="13"/>
                      <a:pt x="1" y="12"/>
                    </a:cubicBezTo>
                    <a:cubicBezTo>
                      <a:pt x="1" y="11"/>
                      <a:pt x="0" y="11"/>
                      <a:pt x="0" y="11"/>
                    </a:cubicBezTo>
                    <a:cubicBezTo>
                      <a:pt x="0" y="10"/>
                      <a:pt x="1" y="10"/>
                      <a:pt x="0" y="10"/>
                    </a:cubicBezTo>
                    <a:cubicBezTo>
                      <a:pt x="0" y="9"/>
                      <a:pt x="0" y="9"/>
                      <a:pt x="0" y="9"/>
                    </a:cubicBezTo>
                    <a:cubicBezTo>
                      <a:pt x="0" y="8"/>
                      <a:pt x="0" y="8"/>
                      <a:pt x="0" y="7"/>
                    </a:cubicBezTo>
                    <a:cubicBezTo>
                      <a:pt x="0" y="7"/>
                      <a:pt x="0" y="7"/>
                      <a:pt x="0" y="6"/>
                    </a:cubicBezTo>
                    <a:cubicBezTo>
                      <a:pt x="0" y="6"/>
                      <a:pt x="0" y="6"/>
                      <a:pt x="0" y="5"/>
                    </a:cubicBezTo>
                    <a:cubicBezTo>
                      <a:pt x="0" y="5"/>
                      <a:pt x="0" y="5"/>
                      <a:pt x="0" y="4"/>
                    </a:cubicBezTo>
                    <a:cubicBezTo>
                      <a:pt x="0" y="4"/>
                      <a:pt x="0" y="4"/>
                      <a:pt x="0" y="3"/>
                    </a:cubicBezTo>
                    <a:cubicBezTo>
                      <a:pt x="0" y="2"/>
                      <a:pt x="0" y="2"/>
                      <a:pt x="0" y="2"/>
                    </a:cubicBezTo>
                    <a:cubicBezTo>
                      <a:pt x="0" y="1"/>
                      <a:pt x="1" y="1"/>
                      <a:pt x="1" y="1"/>
                    </a:cubicBezTo>
                    <a:cubicBezTo>
                      <a:pt x="1" y="0"/>
                      <a:pt x="1" y="0"/>
                      <a:pt x="2" y="0"/>
                    </a:cubicBezTo>
                    <a:cubicBezTo>
                      <a:pt x="2" y="0"/>
                      <a:pt x="2" y="0"/>
                      <a:pt x="3" y="0"/>
                    </a:cubicBezTo>
                    <a:cubicBezTo>
                      <a:pt x="3" y="1"/>
                      <a:pt x="4" y="1"/>
                      <a:pt x="4" y="1"/>
                    </a:cubicBezTo>
                    <a:cubicBezTo>
                      <a:pt x="4" y="1"/>
                      <a:pt x="5" y="1"/>
                      <a:pt x="5" y="2"/>
                    </a:cubicBezTo>
                    <a:cubicBezTo>
                      <a:pt x="5" y="2"/>
                      <a:pt x="6" y="2"/>
                      <a:pt x="6" y="2"/>
                    </a:cubicBezTo>
                    <a:cubicBezTo>
                      <a:pt x="6" y="3"/>
                      <a:pt x="7" y="3"/>
                      <a:pt x="7" y="3"/>
                    </a:cubicBezTo>
                    <a:cubicBezTo>
                      <a:pt x="7" y="4"/>
                      <a:pt x="7" y="4"/>
                      <a:pt x="8" y="4"/>
                    </a:cubicBezTo>
                    <a:cubicBezTo>
                      <a:pt x="8" y="5"/>
                      <a:pt x="8" y="5"/>
                      <a:pt x="8" y="6"/>
                    </a:cubicBezTo>
                    <a:cubicBezTo>
                      <a:pt x="8" y="6"/>
                      <a:pt x="8" y="6"/>
                      <a:pt x="8" y="7"/>
                    </a:cubicBezTo>
                    <a:cubicBezTo>
                      <a:pt x="8" y="7"/>
                      <a:pt x="8" y="7"/>
                      <a:pt x="8" y="8"/>
                    </a:cubicBezTo>
                    <a:cubicBezTo>
                      <a:pt x="8" y="9"/>
                      <a:pt x="8" y="9"/>
                      <a:pt x="8" y="9"/>
                    </a:cubicBezTo>
                    <a:cubicBezTo>
                      <a:pt x="8" y="10"/>
                      <a:pt x="8" y="10"/>
                      <a:pt x="8" y="10"/>
                    </a:cubicBezTo>
                    <a:cubicBezTo>
                      <a:pt x="8" y="11"/>
                      <a:pt x="8" y="11"/>
                      <a:pt x="8" y="12"/>
                    </a:cubicBezTo>
                    <a:cubicBezTo>
                      <a:pt x="8" y="12"/>
                      <a:pt x="8" y="12"/>
                      <a:pt x="8" y="13"/>
                    </a:cubicBezTo>
                    <a:cubicBezTo>
                      <a:pt x="8" y="13"/>
                      <a:pt x="8" y="13"/>
                      <a:pt x="8" y="14"/>
                    </a:cubicBezTo>
                    <a:cubicBezTo>
                      <a:pt x="8" y="15"/>
                      <a:pt x="8" y="15"/>
                      <a:pt x="8" y="15"/>
                    </a:cubicBezTo>
                    <a:cubicBezTo>
                      <a:pt x="8" y="16"/>
                      <a:pt x="8" y="16"/>
                      <a:pt x="8" y="17"/>
                    </a:cubicBezTo>
                    <a:cubicBezTo>
                      <a:pt x="8" y="17"/>
                      <a:pt x="8" y="17"/>
                      <a:pt x="8" y="18"/>
                    </a:cubicBezTo>
                    <a:cubicBezTo>
                      <a:pt x="8" y="18"/>
                      <a:pt x="9" y="18"/>
                      <a:pt x="9" y="19"/>
                    </a:cubicBezTo>
                    <a:cubicBezTo>
                      <a:pt x="9" y="20"/>
                      <a:pt x="9" y="20"/>
                      <a:pt x="9" y="20"/>
                    </a:cubicBezTo>
                    <a:cubicBezTo>
                      <a:pt x="9" y="21"/>
                      <a:pt x="9" y="21"/>
                      <a:pt x="9" y="21"/>
                    </a:cubicBezTo>
                    <a:cubicBezTo>
                      <a:pt x="9" y="22"/>
                      <a:pt x="9" y="22"/>
                      <a:pt x="9" y="23"/>
                    </a:cubicBezTo>
                    <a:cubicBezTo>
                      <a:pt x="9" y="23"/>
                      <a:pt x="9" y="23"/>
                      <a:pt x="9" y="24"/>
                    </a:cubicBezTo>
                    <a:cubicBezTo>
                      <a:pt x="9" y="24"/>
                      <a:pt x="9" y="24"/>
                      <a:pt x="9" y="25"/>
                    </a:cubicBezTo>
                    <a:cubicBezTo>
                      <a:pt x="9" y="26"/>
                      <a:pt x="9" y="26"/>
                      <a:pt x="9" y="26"/>
                    </a:cubicBezTo>
                    <a:cubicBezTo>
                      <a:pt x="9" y="27"/>
                      <a:pt x="8" y="27"/>
                      <a:pt x="8" y="27"/>
                    </a:cubicBezTo>
                    <a:cubicBezTo>
                      <a:pt x="9" y="28"/>
                      <a:pt x="9" y="28"/>
                      <a:pt x="9" y="29"/>
                    </a:cubicBezTo>
                    <a:cubicBezTo>
                      <a:pt x="9" y="29"/>
                      <a:pt x="9" y="29"/>
                      <a:pt x="9" y="30"/>
                    </a:cubicBezTo>
                    <a:cubicBezTo>
                      <a:pt x="9" y="30"/>
                      <a:pt x="9" y="30"/>
                      <a:pt x="9" y="31"/>
                    </a:cubicBezTo>
                    <a:cubicBezTo>
                      <a:pt x="9" y="32"/>
                      <a:pt x="9" y="32"/>
                      <a:pt x="9" y="32"/>
                    </a:cubicBezTo>
                    <a:cubicBezTo>
                      <a:pt x="9" y="33"/>
                      <a:pt x="9" y="33"/>
                      <a:pt x="9" y="33"/>
                    </a:cubicBezTo>
                    <a:cubicBezTo>
                      <a:pt x="9" y="34"/>
                      <a:pt x="9" y="34"/>
                      <a:pt x="9" y="35"/>
                    </a:cubicBezTo>
                    <a:cubicBezTo>
                      <a:pt x="9" y="35"/>
                      <a:pt x="9" y="35"/>
                      <a:pt x="9" y="36"/>
                    </a:cubicBezTo>
                    <a:cubicBezTo>
                      <a:pt x="9" y="36"/>
                      <a:pt x="9" y="36"/>
                      <a:pt x="9" y="37"/>
                    </a:cubicBezTo>
                    <a:cubicBezTo>
                      <a:pt x="9" y="38"/>
                      <a:pt x="9" y="38"/>
                      <a:pt x="9" y="38"/>
                    </a:cubicBezTo>
                    <a:cubicBezTo>
                      <a:pt x="9" y="39"/>
                      <a:pt x="9" y="39"/>
                      <a:pt x="9" y="39"/>
                    </a:cubicBezTo>
                    <a:cubicBezTo>
                      <a:pt x="9" y="40"/>
                      <a:pt x="9" y="40"/>
                      <a:pt x="9" y="41"/>
                    </a:cubicBezTo>
                    <a:cubicBezTo>
                      <a:pt x="9" y="41"/>
                      <a:pt x="9" y="41"/>
                      <a:pt x="9" y="42"/>
                    </a:cubicBezTo>
                    <a:cubicBezTo>
                      <a:pt x="9" y="42"/>
                      <a:pt x="9" y="42"/>
                      <a:pt x="9" y="43"/>
                    </a:cubicBezTo>
                    <a:cubicBezTo>
                      <a:pt x="9" y="43"/>
                      <a:pt x="9" y="43"/>
                      <a:pt x="9" y="44"/>
                    </a:cubicBezTo>
                    <a:cubicBezTo>
                      <a:pt x="9" y="45"/>
                      <a:pt x="9" y="44"/>
                      <a:pt x="8" y="45"/>
                    </a:cubicBezTo>
                    <a:cubicBezTo>
                      <a:pt x="8" y="45"/>
                      <a:pt x="8" y="45"/>
                      <a:pt x="7" y="45"/>
                    </a:cubicBezTo>
                    <a:cubicBezTo>
                      <a:pt x="7" y="46"/>
                      <a:pt x="6" y="46"/>
                      <a:pt x="6" y="46"/>
                    </a:cubicBezTo>
                    <a:cubicBezTo>
                      <a:pt x="6" y="46"/>
                      <a:pt x="5" y="46"/>
                      <a:pt x="5" y="46"/>
                    </a:cubicBezTo>
                    <a:cubicBezTo>
                      <a:pt x="5" y="46"/>
                      <a:pt x="4" y="46"/>
                      <a:pt x="4" y="46"/>
                    </a:cubicBezTo>
                    <a:cubicBezTo>
                      <a:pt x="4" y="46"/>
                      <a:pt x="4" y="45"/>
                      <a:pt x="4" y="45"/>
                    </a:cubicBezTo>
                    <a:cubicBezTo>
                      <a:pt x="4" y="45"/>
                      <a:pt x="4" y="44"/>
                      <a:pt x="4" y="44"/>
                    </a:cubicBezTo>
                    <a:cubicBezTo>
                      <a:pt x="3" y="44"/>
                      <a:pt x="3" y="43"/>
                      <a:pt x="3" y="43"/>
                    </a:cubicBezTo>
                    <a:cubicBezTo>
                      <a:pt x="3" y="42"/>
                      <a:pt x="3" y="42"/>
                      <a:pt x="3" y="42"/>
                    </a:cubicBezTo>
                    <a:cubicBezTo>
                      <a:pt x="3" y="41"/>
                      <a:pt x="3" y="41"/>
                      <a:pt x="3" y="4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5" name="Freeform 460"/>
              <p:cNvSpPr>
                <a:spLocks/>
              </p:cNvSpPr>
              <p:nvPr/>
            </p:nvSpPr>
            <p:spPr bwMode="auto">
              <a:xfrm>
                <a:off x="3414" y="1634"/>
                <a:ext cx="30" cy="41"/>
              </a:xfrm>
              <a:custGeom>
                <a:avLst/>
                <a:gdLst>
                  <a:gd name="T0" fmla="*/ 0 w 21"/>
                  <a:gd name="T1" fmla="*/ 2 h 29"/>
                  <a:gd name="T2" fmla="*/ 0 w 21"/>
                  <a:gd name="T3" fmla="*/ 4 h 29"/>
                  <a:gd name="T4" fmla="*/ 1 w 21"/>
                  <a:gd name="T5" fmla="*/ 7 h 29"/>
                  <a:gd name="T6" fmla="*/ 1 w 21"/>
                  <a:gd name="T7" fmla="*/ 9 h 29"/>
                  <a:gd name="T8" fmla="*/ 1 w 21"/>
                  <a:gd name="T9" fmla="*/ 12 h 29"/>
                  <a:gd name="T10" fmla="*/ 1 w 21"/>
                  <a:gd name="T11" fmla="*/ 14 h 29"/>
                  <a:gd name="T12" fmla="*/ 2 w 21"/>
                  <a:gd name="T13" fmla="*/ 16 h 29"/>
                  <a:gd name="T14" fmla="*/ 3 w 21"/>
                  <a:gd name="T15" fmla="*/ 18 h 29"/>
                  <a:gd name="T16" fmla="*/ 5 w 21"/>
                  <a:gd name="T17" fmla="*/ 19 h 29"/>
                  <a:gd name="T18" fmla="*/ 7 w 21"/>
                  <a:gd name="T19" fmla="*/ 21 h 29"/>
                  <a:gd name="T20" fmla="*/ 9 w 21"/>
                  <a:gd name="T21" fmla="*/ 22 h 29"/>
                  <a:gd name="T22" fmla="*/ 11 w 21"/>
                  <a:gd name="T23" fmla="*/ 23 h 29"/>
                  <a:gd name="T24" fmla="*/ 13 w 21"/>
                  <a:gd name="T25" fmla="*/ 24 h 29"/>
                  <a:gd name="T26" fmla="*/ 15 w 21"/>
                  <a:gd name="T27" fmla="*/ 25 h 29"/>
                  <a:gd name="T28" fmla="*/ 17 w 21"/>
                  <a:gd name="T29" fmla="*/ 26 h 29"/>
                  <a:gd name="T30" fmla="*/ 19 w 21"/>
                  <a:gd name="T31" fmla="*/ 28 h 29"/>
                  <a:gd name="T32" fmla="*/ 20 w 21"/>
                  <a:gd name="T33" fmla="*/ 27 h 29"/>
                  <a:gd name="T34" fmla="*/ 20 w 21"/>
                  <a:gd name="T35" fmla="*/ 25 h 29"/>
                  <a:gd name="T36" fmla="*/ 20 w 21"/>
                  <a:gd name="T37" fmla="*/ 22 h 29"/>
                  <a:gd name="T38" fmla="*/ 20 w 21"/>
                  <a:gd name="T39" fmla="*/ 20 h 29"/>
                  <a:gd name="T40" fmla="*/ 19 w 21"/>
                  <a:gd name="T41" fmla="*/ 17 h 29"/>
                  <a:gd name="T42" fmla="*/ 19 w 21"/>
                  <a:gd name="T43" fmla="*/ 15 h 29"/>
                  <a:gd name="T44" fmla="*/ 19 w 21"/>
                  <a:gd name="T45" fmla="*/ 12 h 29"/>
                  <a:gd name="T46" fmla="*/ 18 w 21"/>
                  <a:gd name="T47" fmla="*/ 10 h 29"/>
                  <a:gd name="T48" fmla="*/ 16 w 21"/>
                  <a:gd name="T49" fmla="*/ 9 h 29"/>
                  <a:gd name="T50" fmla="*/ 14 w 21"/>
                  <a:gd name="T51" fmla="*/ 8 h 29"/>
                  <a:gd name="T52" fmla="*/ 11 w 21"/>
                  <a:gd name="T53" fmla="*/ 7 h 29"/>
                  <a:gd name="T54" fmla="*/ 9 w 21"/>
                  <a:gd name="T55" fmla="*/ 6 h 29"/>
                  <a:gd name="T56" fmla="*/ 7 w 21"/>
                  <a:gd name="T57" fmla="*/ 5 h 29"/>
                  <a:gd name="T58" fmla="*/ 5 w 21"/>
                  <a:gd name="T59" fmla="*/ 3 h 29"/>
                  <a:gd name="T60" fmla="*/ 3 w 21"/>
                  <a:gd name="T61" fmla="*/ 2 h 29"/>
                  <a:gd name="T62" fmla="*/ 1 w 21"/>
                  <a:gd name="T63"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9">
                    <a:moveTo>
                      <a:pt x="0" y="1"/>
                    </a:moveTo>
                    <a:cubicBezTo>
                      <a:pt x="0" y="1"/>
                      <a:pt x="0" y="1"/>
                      <a:pt x="0" y="2"/>
                    </a:cubicBezTo>
                    <a:cubicBezTo>
                      <a:pt x="0" y="2"/>
                      <a:pt x="0" y="2"/>
                      <a:pt x="0" y="3"/>
                    </a:cubicBezTo>
                    <a:cubicBezTo>
                      <a:pt x="0" y="4"/>
                      <a:pt x="0" y="4"/>
                      <a:pt x="0" y="4"/>
                    </a:cubicBezTo>
                    <a:cubicBezTo>
                      <a:pt x="1" y="5"/>
                      <a:pt x="1" y="5"/>
                      <a:pt x="1" y="5"/>
                    </a:cubicBezTo>
                    <a:cubicBezTo>
                      <a:pt x="1" y="6"/>
                      <a:pt x="1" y="6"/>
                      <a:pt x="1" y="7"/>
                    </a:cubicBezTo>
                    <a:cubicBezTo>
                      <a:pt x="1" y="7"/>
                      <a:pt x="1" y="7"/>
                      <a:pt x="1" y="8"/>
                    </a:cubicBezTo>
                    <a:cubicBezTo>
                      <a:pt x="1" y="9"/>
                      <a:pt x="1" y="9"/>
                      <a:pt x="1" y="9"/>
                    </a:cubicBezTo>
                    <a:cubicBezTo>
                      <a:pt x="1" y="10"/>
                      <a:pt x="1" y="10"/>
                      <a:pt x="1" y="10"/>
                    </a:cubicBezTo>
                    <a:cubicBezTo>
                      <a:pt x="1" y="11"/>
                      <a:pt x="1" y="11"/>
                      <a:pt x="1" y="12"/>
                    </a:cubicBezTo>
                    <a:cubicBezTo>
                      <a:pt x="1" y="12"/>
                      <a:pt x="1" y="12"/>
                      <a:pt x="1" y="13"/>
                    </a:cubicBezTo>
                    <a:cubicBezTo>
                      <a:pt x="1" y="13"/>
                      <a:pt x="1" y="13"/>
                      <a:pt x="1" y="14"/>
                    </a:cubicBezTo>
                    <a:cubicBezTo>
                      <a:pt x="1" y="15"/>
                      <a:pt x="1" y="15"/>
                      <a:pt x="1" y="15"/>
                    </a:cubicBezTo>
                    <a:cubicBezTo>
                      <a:pt x="1" y="16"/>
                      <a:pt x="2" y="16"/>
                      <a:pt x="2" y="16"/>
                    </a:cubicBezTo>
                    <a:cubicBezTo>
                      <a:pt x="2" y="17"/>
                      <a:pt x="1" y="17"/>
                      <a:pt x="2" y="17"/>
                    </a:cubicBezTo>
                    <a:cubicBezTo>
                      <a:pt x="2" y="18"/>
                      <a:pt x="2" y="18"/>
                      <a:pt x="3" y="18"/>
                    </a:cubicBezTo>
                    <a:cubicBezTo>
                      <a:pt x="3" y="18"/>
                      <a:pt x="3" y="18"/>
                      <a:pt x="4" y="19"/>
                    </a:cubicBezTo>
                    <a:cubicBezTo>
                      <a:pt x="4" y="19"/>
                      <a:pt x="4" y="19"/>
                      <a:pt x="5" y="19"/>
                    </a:cubicBezTo>
                    <a:cubicBezTo>
                      <a:pt x="5" y="20"/>
                      <a:pt x="5" y="20"/>
                      <a:pt x="6" y="20"/>
                    </a:cubicBezTo>
                    <a:cubicBezTo>
                      <a:pt x="6" y="20"/>
                      <a:pt x="6" y="20"/>
                      <a:pt x="7" y="21"/>
                    </a:cubicBezTo>
                    <a:cubicBezTo>
                      <a:pt x="7" y="21"/>
                      <a:pt x="7" y="21"/>
                      <a:pt x="8" y="21"/>
                    </a:cubicBezTo>
                    <a:cubicBezTo>
                      <a:pt x="8" y="21"/>
                      <a:pt x="8" y="21"/>
                      <a:pt x="9" y="22"/>
                    </a:cubicBezTo>
                    <a:cubicBezTo>
                      <a:pt x="10" y="22"/>
                      <a:pt x="10" y="22"/>
                      <a:pt x="10" y="22"/>
                    </a:cubicBezTo>
                    <a:cubicBezTo>
                      <a:pt x="11" y="23"/>
                      <a:pt x="11" y="23"/>
                      <a:pt x="11" y="23"/>
                    </a:cubicBezTo>
                    <a:cubicBezTo>
                      <a:pt x="12" y="23"/>
                      <a:pt x="12" y="23"/>
                      <a:pt x="12" y="24"/>
                    </a:cubicBezTo>
                    <a:cubicBezTo>
                      <a:pt x="13" y="24"/>
                      <a:pt x="13" y="24"/>
                      <a:pt x="13" y="24"/>
                    </a:cubicBezTo>
                    <a:cubicBezTo>
                      <a:pt x="14" y="25"/>
                      <a:pt x="14" y="24"/>
                      <a:pt x="14" y="25"/>
                    </a:cubicBezTo>
                    <a:cubicBezTo>
                      <a:pt x="15" y="25"/>
                      <a:pt x="15" y="25"/>
                      <a:pt x="15" y="25"/>
                    </a:cubicBezTo>
                    <a:cubicBezTo>
                      <a:pt x="16" y="26"/>
                      <a:pt x="16" y="26"/>
                      <a:pt x="16" y="26"/>
                    </a:cubicBezTo>
                    <a:cubicBezTo>
                      <a:pt x="17" y="26"/>
                      <a:pt x="17" y="26"/>
                      <a:pt x="17" y="26"/>
                    </a:cubicBezTo>
                    <a:cubicBezTo>
                      <a:pt x="18" y="27"/>
                      <a:pt x="18" y="27"/>
                      <a:pt x="18" y="27"/>
                    </a:cubicBezTo>
                    <a:cubicBezTo>
                      <a:pt x="19" y="27"/>
                      <a:pt x="19" y="27"/>
                      <a:pt x="19" y="28"/>
                    </a:cubicBezTo>
                    <a:cubicBezTo>
                      <a:pt x="20" y="28"/>
                      <a:pt x="20" y="29"/>
                      <a:pt x="20" y="28"/>
                    </a:cubicBezTo>
                    <a:cubicBezTo>
                      <a:pt x="21" y="28"/>
                      <a:pt x="20" y="28"/>
                      <a:pt x="20" y="27"/>
                    </a:cubicBezTo>
                    <a:cubicBezTo>
                      <a:pt x="20" y="26"/>
                      <a:pt x="20" y="26"/>
                      <a:pt x="20" y="26"/>
                    </a:cubicBezTo>
                    <a:cubicBezTo>
                      <a:pt x="20" y="25"/>
                      <a:pt x="20" y="25"/>
                      <a:pt x="20" y="25"/>
                    </a:cubicBezTo>
                    <a:cubicBezTo>
                      <a:pt x="20" y="24"/>
                      <a:pt x="20" y="24"/>
                      <a:pt x="20" y="23"/>
                    </a:cubicBezTo>
                    <a:cubicBezTo>
                      <a:pt x="20" y="23"/>
                      <a:pt x="20" y="23"/>
                      <a:pt x="20" y="22"/>
                    </a:cubicBezTo>
                    <a:cubicBezTo>
                      <a:pt x="20" y="21"/>
                      <a:pt x="20" y="21"/>
                      <a:pt x="20" y="21"/>
                    </a:cubicBezTo>
                    <a:cubicBezTo>
                      <a:pt x="19" y="20"/>
                      <a:pt x="20" y="20"/>
                      <a:pt x="20" y="20"/>
                    </a:cubicBezTo>
                    <a:cubicBezTo>
                      <a:pt x="19" y="19"/>
                      <a:pt x="19" y="19"/>
                      <a:pt x="19" y="18"/>
                    </a:cubicBezTo>
                    <a:cubicBezTo>
                      <a:pt x="19" y="18"/>
                      <a:pt x="19" y="18"/>
                      <a:pt x="19" y="17"/>
                    </a:cubicBezTo>
                    <a:cubicBezTo>
                      <a:pt x="19" y="16"/>
                      <a:pt x="19" y="16"/>
                      <a:pt x="19" y="16"/>
                    </a:cubicBezTo>
                    <a:cubicBezTo>
                      <a:pt x="19" y="15"/>
                      <a:pt x="19" y="15"/>
                      <a:pt x="19" y="15"/>
                    </a:cubicBezTo>
                    <a:cubicBezTo>
                      <a:pt x="19" y="14"/>
                      <a:pt x="19" y="14"/>
                      <a:pt x="19" y="13"/>
                    </a:cubicBezTo>
                    <a:cubicBezTo>
                      <a:pt x="19" y="13"/>
                      <a:pt x="19" y="13"/>
                      <a:pt x="19" y="12"/>
                    </a:cubicBezTo>
                    <a:cubicBezTo>
                      <a:pt x="19" y="12"/>
                      <a:pt x="19" y="11"/>
                      <a:pt x="19" y="11"/>
                    </a:cubicBezTo>
                    <a:cubicBezTo>
                      <a:pt x="19" y="10"/>
                      <a:pt x="18" y="11"/>
                      <a:pt x="18" y="10"/>
                    </a:cubicBezTo>
                    <a:cubicBezTo>
                      <a:pt x="17" y="10"/>
                      <a:pt x="17" y="10"/>
                      <a:pt x="17" y="10"/>
                    </a:cubicBezTo>
                    <a:cubicBezTo>
                      <a:pt x="16" y="10"/>
                      <a:pt x="16" y="10"/>
                      <a:pt x="16" y="9"/>
                    </a:cubicBezTo>
                    <a:cubicBezTo>
                      <a:pt x="15" y="9"/>
                      <a:pt x="15" y="9"/>
                      <a:pt x="15" y="9"/>
                    </a:cubicBezTo>
                    <a:cubicBezTo>
                      <a:pt x="14" y="8"/>
                      <a:pt x="14" y="8"/>
                      <a:pt x="14" y="8"/>
                    </a:cubicBezTo>
                    <a:cubicBezTo>
                      <a:pt x="13" y="8"/>
                      <a:pt x="13" y="8"/>
                      <a:pt x="12" y="7"/>
                    </a:cubicBezTo>
                    <a:cubicBezTo>
                      <a:pt x="12" y="7"/>
                      <a:pt x="12" y="7"/>
                      <a:pt x="11" y="7"/>
                    </a:cubicBezTo>
                    <a:cubicBezTo>
                      <a:pt x="11" y="7"/>
                      <a:pt x="11" y="7"/>
                      <a:pt x="10" y="6"/>
                    </a:cubicBezTo>
                    <a:cubicBezTo>
                      <a:pt x="10" y="6"/>
                      <a:pt x="10" y="6"/>
                      <a:pt x="9" y="6"/>
                    </a:cubicBezTo>
                    <a:cubicBezTo>
                      <a:pt x="9" y="5"/>
                      <a:pt x="9" y="5"/>
                      <a:pt x="8" y="5"/>
                    </a:cubicBezTo>
                    <a:cubicBezTo>
                      <a:pt x="8" y="5"/>
                      <a:pt x="8" y="5"/>
                      <a:pt x="7" y="5"/>
                    </a:cubicBezTo>
                    <a:cubicBezTo>
                      <a:pt x="7" y="4"/>
                      <a:pt x="7" y="4"/>
                      <a:pt x="6" y="4"/>
                    </a:cubicBezTo>
                    <a:cubicBezTo>
                      <a:pt x="6" y="4"/>
                      <a:pt x="6" y="4"/>
                      <a:pt x="5" y="3"/>
                    </a:cubicBezTo>
                    <a:cubicBezTo>
                      <a:pt x="5" y="3"/>
                      <a:pt x="5" y="3"/>
                      <a:pt x="4" y="3"/>
                    </a:cubicBezTo>
                    <a:cubicBezTo>
                      <a:pt x="3" y="2"/>
                      <a:pt x="3" y="2"/>
                      <a:pt x="3" y="2"/>
                    </a:cubicBezTo>
                    <a:cubicBezTo>
                      <a:pt x="2" y="2"/>
                      <a:pt x="2" y="2"/>
                      <a:pt x="2" y="2"/>
                    </a:cubicBezTo>
                    <a:cubicBezTo>
                      <a:pt x="1" y="1"/>
                      <a:pt x="1" y="1"/>
                      <a:pt x="1" y="1"/>
                    </a:cubicBezTo>
                    <a:cubicBezTo>
                      <a:pt x="1" y="1"/>
                      <a:pt x="0" y="0"/>
                      <a:pt x="0" y="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6" name="Freeform 461"/>
              <p:cNvSpPr>
                <a:spLocks/>
              </p:cNvSpPr>
              <p:nvPr/>
            </p:nvSpPr>
            <p:spPr bwMode="auto">
              <a:xfrm>
                <a:off x="3450" y="1693"/>
                <a:ext cx="39" cy="27"/>
              </a:xfrm>
              <a:custGeom>
                <a:avLst/>
                <a:gdLst>
                  <a:gd name="T0" fmla="*/ 1 w 28"/>
                  <a:gd name="T1" fmla="*/ 3 h 19"/>
                  <a:gd name="T2" fmla="*/ 1 w 28"/>
                  <a:gd name="T3" fmla="*/ 5 h 19"/>
                  <a:gd name="T4" fmla="*/ 2 w 28"/>
                  <a:gd name="T5" fmla="*/ 5 h 19"/>
                  <a:gd name="T6" fmla="*/ 3 w 28"/>
                  <a:gd name="T7" fmla="*/ 6 h 19"/>
                  <a:gd name="T8" fmla="*/ 4 w 28"/>
                  <a:gd name="T9" fmla="*/ 6 h 19"/>
                  <a:gd name="T10" fmla="*/ 5 w 28"/>
                  <a:gd name="T11" fmla="*/ 7 h 19"/>
                  <a:gd name="T12" fmla="*/ 6 w 28"/>
                  <a:gd name="T13" fmla="*/ 8 h 19"/>
                  <a:gd name="T14" fmla="*/ 7 w 28"/>
                  <a:gd name="T15" fmla="*/ 8 h 19"/>
                  <a:gd name="T16" fmla="*/ 8 w 28"/>
                  <a:gd name="T17" fmla="*/ 9 h 19"/>
                  <a:gd name="T18" fmla="*/ 9 w 28"/>
                  <a:gd name="T19" fmla="*/ 9 h 19"/>
                  <a:gd name="T20" fmla="*/ 10 w 28"/>
                  <a:gd name="T21" fmla="*/ 10 h 19"/>
                  <a:gd name="T22" fmla="*/ 11 w 28"/>
                  <a:gd name="T23" fmla="*/ 11 h 19"/>
                  <a:gd name="T24" fmla="*/ 12 w 28"/>
                  <a:gd name="T25" fmla="*/ 11 h 19"/>
                  <a:gd name="T26" fmla="*/ 13 w 28"/>
                  <a:gd name="T27" fmla="*/ 12 h 19"/>
                  <a:gd name="T28" fmla="*/ 14 w 28"/>
                  <a:gd name="T29" fmla="*/ 12 h 19"/>
                  <a:gd name="T30" fmla="*/ 15 w 28"/>
                  <a:gd name="T31" fmla="*/ 13 h 19"/>
                  <a:gd name="T32" fmla="*/ 16 w 28"/>
                  <a:gd name="T33" fmla="*/ 14 h 19"/>
                  <a:gd name="T34" fmla="*/ 17 w 28"/>
                  <a:gd name="T35" fmla="*/ 14 h 19"/>
                  <a:gd name="T36" fmla="*/ 18 w 28"/>
                  <a:gd name="T37" fmla="*/ 15 h 19"/>
                  <a:gd name="T38" fmla="*/ 19 w 28"/>
                  <a:gd name="T39" fmla="*/ 16 h 19"/>
                  <a:gd name="T40" fmla="*/ 20 w 28"/>
                  <a:gd name="T41" fmla="*/ 16 h 19"/>
                  <a:gd name="T42" fmla="*/ 21 w 28"/>
                  <a:gd name="T43" fmla="*/ 17 h 19"/>
                  <a:gd name="T44" fmla="*/ 22 w 28"/>
                  <a:gd name="T45" fmla="*/ 17 h 19"/>
                  <a:gd name="T46" fmla="*/ 23 w 28"/>
                  <a:gd name="T47" fmla="*/ 18 h 19"/>
                  <a:gd name="T48" fmla="*/ 24 w 28"/>
                  <a:gd name="T49" fmla="*/ 19 h 19"/>
                  <a:gd name="T50" fmla="*/ 25 w 28"/>
                  <a:gd name="T51" fmla="*/ 18 h 19"/>
                  <a:gd name="T52" fmla="*/ 26 w 28"/>
                  <a:gd name="T53" fmla="*/ 17 h 19"/>
                  <a:gd name="T54" fmla="*/ 27 w 28"/>
                  <a:gd name="T55" fmla="*/ 16 h 19"/>
                  <a:gd name="T56" fmla="*/ 28 w 28"/>
                  <a:gd name="T57" fmla="*/ 15 h 19"/>
                  <a:gd name="T58" fmla="*/ 27 w 28"/>
                  <a:gd name="T59" fmla="*/ 14 h 19"/>
                  <a:gd name="T60" fmla="*/ 26 w 28"/>
                  <a:gd name="T61" fmla="*/ 13 h 19"/>
                  <a:gd name="T62" fmla="*/ 25 w 28"/>
                  <a:gd name="T63" fmla="*/ 13 h 19"/>
                  <a:gd name="T64" fmla="*/ 24 w 28"/>
                  <a:gd name="T65" fmla="*/ 12 h 19"/>
                  <a:gd name="T66" fmla="*/ 23 w 28"/>
                  <a:gd name="T67" fmla="*/ 12 h 19"/>
                  <a:gd name="T68" fmla="*/ 22 w 28"/>
                  <a:gd name="T69" fmla="*/ 11 h 19"/>
                  <a:gd name="T70" fmla="*/ 21 w 28"/>
                  <a:gd name="T71" fmla="*/ 10 h 19"/>
                  <a:gd name="T72" fmla="*/ 20 w 28"/>
                  <a:gd name="T73" fmla="*/ 10 h 19"/>
                  <a:gd name="T74" fmla="*/ 19 w 28"/>
                  <a:gd name="T75" fmla="*/ 9 h 19"/>
                  <a:gd name="T76" fmla="*/ 17 w 28"/>
                  <a:gd name="T77" fmla="*/ 8 h 19"/>
                  <a:gd name="T78" fmla="*/ 16 w 28"/>
                  <a:gd name="T79" fmla="*/ 8 h 19"/>
                  <a:gd name="T80" fmla="*/ 15 w 28"/>
                  <a:gd name="T81" fmla="*/ 7 h 19"/>
                  <a:gd name="T82" fmla="*/ 14 w 28"/>
                  <a:gd name="T83" fmla="*/ 6 h 19"/>
                  <a:gd name="T84" fmla="*/ 13 w 28"/>
                  <a:gd name="T85" fmla="*/ 6 h 19"/>
                  <a:gd name="T86" fmla="*/ 12 w 28"/>
                  <a:gd name="T87" fmla="*/ 5 h 19"/>
                  <a:gd name="T88" fmla="*/ 11 w 28"/>
                  <a:gd name="T89" fmla="*/ 5 h 19"/>
                  <a:gd name="T90" fmla="*/ 10 w 28"/>
                  <a:gd name="T91" fmla="*/ 4 h 19"/>
                  <a:gd name="T92" fmla="*/ 9 w 28"/>
                  <a:gd name="T93" fmla="*/ 3 h 19"/>
                  <a:gd name="T94" fmla="*/ 8 w 28"/>
                  <a:gd name="T95" fmla="*/ 3 h 19"/>
                  <a:gd name="T96" fmla="*/ 7 w 28"/>
                  <a:gd name="T97" fmla="*/ 2 h 19"/>
                  <a:gd name="T98" fmla="*/ 6 w 28"/>
                  <a:gd name="T99" fmla="*/ 2 h 19"/>
                  <a:gd name="T100" fmla="*/ 5 w 28"/>
                  <a:gd name="T101" fmla="*/ 1 h 19"/>
                  <a:gd name="T102" fmla="*/ 4 w 28"/>
                  <a:gd name="T103" fmla="*/ 0 h 19"/>
                  <a:gd name="T104" fmla="*/ 4 w 28"/>
                  <a:gd name="T105" fmla="*/ 0 h 19"/>
                  <a:gd name="T106" fmla="*/ 3 w 28"/>
                  <a:gd name="T107" fmla="*/ 1 h 19"/>
                  <a:gd name="T108" fmla="*/ 2 w 28"/>
                  <a:gd name="T109" fmla="*/ 2 h 19"/>
                  <a:gd name="T110" fmla="*/ 1 w 28"/>
                  <a:gd name="T11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19">
                    <a:moveTo>
                      <a:pt x="1" y="3"/>
                    </a:moveTo>
                    <a:cubicBezTo>
                      <a:pt x="1" y="4"/>
                      <a:pt x="0" y="4"/>
                      <a:pt x="1" y="5"/>
                    </a:cubicBezTo>
                    <a:cubicBezTo>
                      <a:pt x="1" y="5"/>
                      <a:pt x="1" y="5"/>
                      <a:pt x="2" y="5"/>
                    </a:cubicBezTo>
                    <a:cubicBezTo>
                      <a:pt x="2" y="5"/>
                      <a:pt x="2" y="5"/>
                      <a:pt x="3" y="6"/>
                    </a:cubicBezTo>
                    <a:cubicBezTo>
                      <a:pt x="3" y="6"/>
                      <a:pt x="3" y="6"/>
                      <a:pt x="4" y="6"/>
                    </a:cubicBezTo>
                    <a:cubicBezTo>
                      <a:pt x="4" y="7"/>
                      <a:pt x="4" y="7"/>
                      <a:pt x="5" y="7"/>
                    </a:cubicBezTo>
                    <a:cubicBezTo>
                      <a:pt x="5" y="7"/>
                      <a:pt x="5" y="7"/>
                      <a:pt x="6" y="8"/>
                    </a:cubicBezTo>
                    <a:cubicBezTo>
                      <a:pt x="6" y="8"/>
                      <a:pt x="6" y="8"/>
                      <a:pt x="7" y="8"/>
                    </a:cubicBezTo>
                    <a:cubicBezTo>
                      <a:pt x="7" y="8"/>
                      <a:pt x="7" y="8"/>
                      <a:pt x="8" y="9"/>
                    </a:cubicBezTo>
                    <a:cubicBezTo>
                      <a:pt x="8" y="9"/>
                      <a:pt x="8" y="9"/>
                      <a:pt x="9" y="9"/>
                    </a:cubicBezTo>
                    <a:cubicBezTo>
                      <a:pt x="9" y="10"/>
                      <a:pt x="9" y="10"/>
                      <a:pt x="10" y="10"/>
                    </a:cubicBezTo>
                    <a:cubicBezTo>
                      <a:pt x="10" y="10"/>
                      <a:pt x="11" y="10"/>
                      <a:pt x="11" y="11"/>
                    </a:cubicBezTo>
                    <a:cubicBezTo>
                      <a:pt x="12" y="11"/>
                      <a:pt x="12" y="11"/>
                      <a:pt x="12" y="11"/>
                    </a:cubicBezTo>
                    <a:cubicBezTo>
                      <a:pt x="13" y="12"/>
                      <a:pt x="13" y="12"/>
                      <a:pt x="13" y="12"/>
                    </a:cubicBezTo>
                    <a:cubicBezTo>
                      <a:pt x="14" y="12"/>
                      <a:pt x="14" y="12"/>
                      <a:pt x="14" y="12"/>
                    </a:cubicBezTo>
                    <a:cubicBezTo>
                      <a:pt x="15" y="13"/>
                      <a:pt x="15" y="13"/>
                      <a:pt x="15" y="13"/>
                    </a:cubicBezTo>
                    <a:cubicBezTo>
                      <a:pt x="16" y="13"/>
                      <a:pt x="16" y="13"/>
                      <a:pt x="16" y="14"/>
                    </a:cubicBezTo>
                    <a:cubicBezTo>
                      <a:pt x="17" y="14"/>
                      <a:pt x="17" y="14"/>
                      <a:pt x="17" y="14"/>
                    </a:cubicBezTo>
                    <a:cubicBezTo>
                      <a:pt x="18" y="15"/>
                      <a:pt x="18" y="15"/>
                      <a:pt x="18" y="15"/>
                    </a:cubicBezTo>
                    <a:cubicBezTo>
                      <a:pt x="19" y="15"/>
                      <a:pt x="19" y="15"/>
                      <a:pt x="19" y="16"/>
                    </a:cubicBezTo>
                    <a:cubicBezTo>
                      <a:pt x="20" y="16"/>
                      <a:pt x="20" y="16"/>
                      <a:pt x="20" y="16"/>
                    </a:cubicBezTo>
                    <a:cubicBezTo>
                      <a:pt x="21" y="17"/>
                      <a:pt x="21" y="17"/>
                      <a:pt x="21" y="17"/>
                    </a:cubicBezTo>
                    <a:cubicBezTo>
                      <a:pt x="22" y="17"/>
                      <a:pt x="22" y="17"/>
                      <a:pt x="22" y="17"/>
                    </a:cubicBezTo>
                    <a:cubicBezTo>
                      <a:pt x="23" y="18"/>
                      <a:pt x="23" y="18"/>
                      <a:pt x="23" y="18"/>
                    </a:cubicBezTo>
                    <a:cubicBezTo>
                      <a:pt x="24" y="18"/>
                      <a:pt x="24" y="19"/>
                      <a:pt x="24" y="19"/>
                    </a:cubicBezTo>
                    <a:cubicBezTo>
                      <a:pt x="25" y="18"/>
                      <a:pt x="25" y="18"/>
                      <a:pt x="25" y="18"/>
                    </a:cubicBezTo>
                    <a:cubicBezTo>
                      <a:pt x="26" y="17"/>
                      <a:pt x="26" y="17"/>
                      <a:pt x="26" y="17"/>
                    </a:cubicBezTo>
                    <a:cubicBezTo>
                      <a:pt x="27" y="16"/>
                      <a:pt x="27" y="16"/>
                      <a:pt x="27" y="16"/>
                    </a:cubicBezTo>
                    <a:cubicBezTo>
                      <a:pt x="28" y="15"/>
                      <a:pt x="28" y="15"/>
                      <a:pt x="28" y="15"/>
                    </a:cubicBezTo>
                    <a:cubicBezTo>
                      <a:pt x="28" y="14"/>
                      <a:pt x="27" y="14"/>
                      <a:pt x="27" y="14"/>
                    </a:cubicBezTo>
                    <a:cubicBezTo>
                      <a:pt x="26" y="14"/>
                      <a:pt x="26" y="14"/>
                      <a:pt x="26" y="13"/>
                    </a:cubicBezTo>
                    <a:cubicBezTo>
                      <a:pt x="25" y="13"/>
                      <a:pt x="25" y="13"/>
                      <a:pt x="25" y="13"/>
                    </a:cubicBezTo>
                    <a:cubicBezTo>
                      <a:pt x="24" y="13"/>
                      <a:pt x="24" y="13"/>
                      <a:pt x="24" y="12"/>
                    </a:cubicBezTo>
                    <a:cubicBezTo>
                      <a:pt x="23" y="12"/>
                      <a:pt x="23" y="12"/>
                      <a:pt x="23" y="12"/>
                    </a:cubicBezTo>
                    <a:cubicBezTo>
                      <a:pt x="22" y="11"/>
                      <a:pt x="22" y="11"/>
                      <a:pt x="22" y="11"/>
                    </a:cubicBezTo>
                    <a:cubicBezTo>
                      <a:pt x="21" y="11"/>
                      <a:pt x="21" y="11"/>
                      <a:pt x="21" y="10"/>
                    </a:cubicBezTo>
                    <a:cubicBezTo>
                      <a:pt x="20" y="10"/>
                      <a:pt x="20" y="10"/>
                      <a:pt x="20" y="10"/>
                    </a:cubicBezTo>
                    <a:cubicBezTo>
                      <a:pt x="19" y="9"/>
                      <a:pt x="19" y="9"/>
                      <a:pt x="19" y="9"/>
                    </a:cubicBezTo>
                    <a:cubicBezTo>
                      <a:pt x="18" y="9"/>
                      <a:pt x="18" y="9"/>
                      <a:pt x="17" y="8"/>
                    </a:cubicBezTo>
                    <a:cubicBezTo>
                      <a:pt x="17" y="8"/>
                      <a:pt x="17" y="8"/>
                      <a:pt x="16" y="8"/>
                    </a:cubicBezTo>
                    <a:cubicBezTo>
                      <a:pt x="16" y="7"/>
                      <a:pt x="16" y="7"/>
                      <a:pt x="15" y="7"/>
                    </a:cubicBezTo>
                    <a:cubicBezTo>
                      <a:pt x="15" y="7"/>
                      <a:pt x="15" y="7"/>
                      <a:pt x="14" y="6"/>
                    </a:cubicBezTo>
                    <a:cubicBezTo>
                      <a:pt x="14" y="6"/>
                      <a:pt x="14" y="6"/>
                      <a:pt x="13" y="6"/>
                    </a:cubicBezTo>
                    <a:cubicBezTo>
                      <a:pt x="13" y="6"/>
                      <a:pt x="13" y="6"/>
                      <a:pt x="12" y="5"/>
                    </a:cubicBezTo>
                    <a:cubicBezTo>
                      <a:pt x="12" y="5"/>
                      <a:pt x="12" y="5"/>
                      <a:pt x="11" y="5"/>
                    </a:cubicBezTo>
                    <a:cubicBezTo>
                      <a:pt x="11" y="4"/>
                      <a:pt x="11" y="4"/>
                      <a:pt x="10" y="4"/>
                    </a:cubicBezTo>
                    <a:cubicBezTo>
                      <a:pt x="10" y="4"/>
                      <a:pt x="10" y="4"/>
                      <a:pt x="9" y="3"/>
                    </a:cubicBezTo>
                    <a:cubicBezTo>
                      <a:pt x="9" y="3"/>
                      <a:pt x="9" y="3"/>
                      <a:pt x="8" y="3"/>
                    </a:cubicBezTo>
                    <a:cubicBezTo>
                      <a:pt x="8" y="3"/>
                      <a:pt x="8" y="3"/>
                      <a:pt x="7" y="2"/>
                    </a:cubicBezTo>
                    <a:cubicBezTo>
                      <a:pt x="7" y="2"/>
                      <a:pt x="7" y="2"/>
                      <a:pt x="6" y="2"/>
                    </a:cubicBezTo>
                    <a:cubicBezTo>
                      <a:pt x="6" y="1"/>
                      <a:pt x="6" y="1"/>
                      <a:pt x="5" y="1"/>
                    </a:cubicBezTo>
                    <a:cubicBezTo>
                      <a:pt x="5" y="1"/>
                      <a:pt x="5" y="1"/>
                      <a:pt x="4" y="0"/>
                    </a:cubicBezTo>
                    <a:cubicBezTo>
                      <a:pt x="4" y="0"/>
                      <a:pt x="4" y="0"/>
                      <a:pt x="4" y="0"/>
                    </a:cubicBezTo>
                    <a:cubicBezTo>
                      <a:pt x="3" y="0"/>
                      <a:pt x="3" y="0"/>
                      <a:pt x="3" y="1"/>
                    </a:cubicBezTo>
                    <a:cubicBezTo>
                      <a:pt x="2" y="1"/>
                      <a:pt x="2" y="1"/>
                      <a:pt x="2" y="2"/>
                    </a:cubicBezTo>
                    <a:cubicBezTo>
                      <a:pt x="1" y="2"/>
                      <a:pt x="1" y="2"/>
                      <a:pt x="1" y="3"/>
                    </a:cubicBez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7" name="Freeform 462"/>
              <p:cNvSpPr>
                <a:spLocks/>
              </p:cNvSpPr>
              <p:nvPr/>
            </p:nvSpPr>
            <p:spPr bwMode="auto">
              <a:xfrm>
                <a:off x="3442" y="1641"/>
                <a:ext cx="16" cy="62"/>
              </a:xfrm>
              <a:custGeom>
                <a:avLst/>
                <a:gdLst>
                  <a:gd name="T0" fmla="*/ 4 w 11"/>
                  <a:gd name="T1" fmla="*/ 36 h 44"/>
                  <a:gd name="T2" fmla="*/ 4 w 11"/>
                  <a:gd name="T3" fmla="*/ 34 h 44"/>
                  <a:gd name="T4" fmla="*/ 4 w 11"/>
                  <a:gd name="T5" fmla="*/ 32 h 44"/>
                  <a:gd name="T6" fmla="*/ 3 w 11"/>
                  <a:gd name="T7" fmla="*/ 29 h 44"/>
                  <a:gd name="T8" fmla="*/ 3 w 11"/>
                  <a:gd name="T9" fmla="*/ 27 h 44"/>
                  <a:gd name="T10" fmla="*/ 3 w 11"/>
                  <a:gd name="T11" fmla="*/ 24 h 44"/>
                  <a:gd name="T12" fmla="*/ 2 w 11"/>
                  <a:gd name="T13" fmla="*/ 22 h 44"/>
                  <a:gd name="T14" fmla="*/ 2 w 11"/>
                  <a:gd name="T15" fmla="*/ 20 h 44"/>
                  <a:gd name="T16" fmla="*/ 2 w 11"/>
                  <a:gd name="T17" fmla="*/ 17 h 44"/>
                  <a:gd name="T18" fmla="*/ 2 w 11"/>
                  <a:gd name="T19" fmla="*/ 15 h 44"/>
                  <a:gd name="T20" fmla="*/ 1 w 11"/>
                  <a:gd name="T21" fmla="*/ 12 h 44"/>
                  <a:gd name="T22" fmla="*/ 1 w 11"/>
                  <a:gd name="T23" fmla="*/ 10 h 44"/>
                  <a:gd name="T24" fmla="*/ 1 w 11"/>
                  <a:gd name="T25" fmla="*/ 8 h 44"/>
                  <a:gd name="T26" fmla="*/ 0 w 11"/>
                  <a:gd name="T27" fmla="*/ 6 h 44"/>
                  <a:gd name="T28" fmla="*/ 0 w 11"/>
                  <a:gd name="T29" fmla="*/ 3 h 44"/>
                  <a:gd name="T30" fmla="*/ 0 w 11"/>
                  <a:gd name="T31" fmla="*/ 1 h 44"/>
                  <a:gd name="T32" fmla="*/ 2 w 11"/>
                  <a:gd name="T33" fmla="*/ 0 h 44"/>
                  <a:gd name="T34" fmla="*/ 4 w 11"/>
                  <a:gd name="T35" fmla="*/ 1 h 44"/>
                  <a:gd name="T36" fmla="*/ 6 w 11"/>
                  <a:gd name="T37" fmla="*/ 2 h 44"/>
                  <a:gd name="T38" fmla="*/ 8 w 11"/>
                  <a:gd name="T39" fmla="*/ 4 h 44"/>
                  <a:gd name="T40" fmla="*/ 8 w 11"/>
                  <a:gd name="T41" fmla="*/ 7 h 44"/>
                  <a:gd name="T42" fmla="*/ 8 w 11"/>
                  <a:gd name="T43" fmla="*/ 9 h 44"/>
                  <a:gd name="T44" fmla="*/ 8 w 11"/>
                  <a:gd name="T45" fmla="*/ 12 h 44"/>
                  <a:gd name="T46" fmla="*/ 8 w 11"/>
                  <a:gd name="T47" fmla="*/ 14 h 44"/>
                  <a:gd name="T48" fmla="*/ 9 w 11"/>
                  <a:gd name="T49" fmla="*/ 16 h 44"/>
                  <a:gd name="T50" fmla="*/ 9 w 11"/>
                  <a:gd name="T51" fmla="*/ 19 h 44"/>
                  <a:gd name="T52" fmla="*/ 9 w 11"/>
                  <a:gd name="T53" fmla="*/ 21 h 44"/>
                  <a:gd name="T54" fmla="*/ 9 w 11"/>
                  <a:gd name="T55" fmla="*/ 24 h 44"/>
                  <a:gd name="T56" fmla="*/ 10 w 11"/>
                  <a:gd name="T57" fmla="*/ 26 h 44"/>
                  <a:gd name="T58" fmla="*/ 10 w 11"/>
                  <a:gd name="T59" fmla="*/ 28 h 44"/>
                  <a:gd name="T60" fmla="*/ 10 w 11"/>
                  <a:gd name="T61" fmla="*/ 31 h 44"/>
                  <a:gd name="T62" fmla="*/ 10 w 11"/>
                  <a:gd name="T63" fmla="*/ 33 h 44"/>
                  <a:gd name="T64" fmla="*/ 10 w 11"/>
                  <a:gd name="T65" fmla="*/ 36 h 44"/>
                  <a:gd name="T66" fmla="*/ 11 w 11"/>
                  <a:gd name="T67" fmla="*/ 38 h 44"/>
                  <a:gd name="T68" fmla="*/ 11 w 11"/>
                  <a:gd name="T69" fmla="*/ 40 h 44"/>
                  <a:gd name="T70" fmla="*/ 10 w 11"/>
                  <a:gd name="T71" fmla="*/ 42 h 44"/>
                  <a:gd name="T72" fmla="*/ 9 w 11"/>
                  <a:gd name="T73" fmla="*/ 44 h 44"/>
                  <a:gd name="T74" fmla="*/ 7 w 11"/>
                  <a:gd name="T75" fmla="*/ 43 h 44"/>
                  <a:gd name="T76" fmla="*/ 5 w 11"/>
                  <a:gd name="T77" fmla="*/ 41 h 44"/>
                  <a:gd name="T78" fmla="*/ 5 w 11"/>
                  <a:gd name="T79"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44">
                    <a:moveTo>
                      <a:pt x="4" y="38"/>
                    </a:moveTo>
                    <a:cubicBezTo>
                      <a:pt x="4" y="37"/>
                      <a:pt x="4" y="37"/>
                      <a:pt x="4" y="36"/>
                    </a:cubicBezTo>
                    <a:cubicBezTo>
                      <a:pt x="4" y="36"/>
                      <a:pt x="4" y="36"/>
                      <a:pt x="4" y="35"/>
                    </a:cubicBezTo>
                    <a:cubicBezTo>
                      <a:pt x="4" y="35"/>
                      <a:pt x="4" y="35"/>
                      <a:pt x="4" y="34"/>
                    </a:cubicBezTo>
                    <a:cubicBezTo>
                      <a:pt x="4" y="33"/>
                      <a:pt x="4" y="33"/>
                      <a:pt x="4" y="33"/>
                    </a:cubicBezTo>
                    <a:cubicBezTo>
                      <a:pt x="4" y="32"/>
                      <a:pt x="4" y="32"/>
                      <a:pt x="4" y="32"/>
                    </a:cubicBezTo>
                    <a:cubicBezTo>
                      <a:pt x="3" y="31"/>
                      <a:pt x="4" y="31"/>
                      <a:pt x="4" y="30"/>
                    </a:cubicBezTo>
                    <a:cubicBezTo>
                      <a:pt x="4" y="30"/>
                      <a:pt x="3" y="30"/>
                      <a:pt x="3" y="29"/>
                    </a:cubicBezTo>
                    <a:cubicBezTo>
                      <a:pt x="3" y="29"/>
                      <a:pt x="3" y="29"/>
                      <a:pt x="3" y="28"/>
                    </a:cubicBezTo>
                    <a:cubicBezTo>
                      <a:pt x="3" y="27"/>
                      <a:pt x="3" y="27"/>
                      <a:pt x="3" y="27"/>
                    </a:cubicBezTo>
                    <a:cubicBezTo>
                      <a:pt x="3" y="26"/>
                      <a:pt x="3" y="26"/>
                      <a:pt x="3" y="26"/>
                    </a:cubicBezTo>
                    <a:cubicBezTo>
                      <a:pt x="3" y="25"/>
                      <a:pt x="3" y="25"/>
                      <a:pt x="3" y="24"/>
                    </a:cubicBezTo>
                    <a:cubicBezTo>
                      <a:pt x="3" y="24"/>
                      <a:pt x="3" y="24"/>
                      <a:pt x="3" y="23"/>
                    </a:cubicBezTo>
                    <a:cubicBezTo>
                      <a:pt x="3" y="23"/>
                      <a:pt x="3" y="23"/>
                      <a:pt x="2" y="22"/>
                    </a:cubicBezTo>
                    <a:cubicBezTo>
                      <a:pt x="2" y="21"/>
                      <a:pt x="2" y="21"/>
                      <a:pt x="2" y="21"/>
                    </a:cubicBezTo>
                    <a:cubicBezTo>
                      <a:pt x="2" y="20"/>
                      <a:pt x="2" y="20"/>
                      <a:pt x="2" y="20"/>
                    </a:cubicBezTo>
                    <a:cubicBezTo>
                      <a:pt x="2" y="19"/>
                      <a:pt x="2" y="19"/>
                      <a:pt x="2" y="18"/>
                    </a:cubicBezTo>
                    <a:cubicBezTo>
                      <a:pt x="2" y="18"/>
                      <a:pt x="2" y="18"/>
                      <a:pt x="2" y="17"/>
                    </a:cubicBezTo>
                    <a:cubicBezTo>
                      <a:pt x="2" y="17"/>
                      <a:pt x="2" y="17"/>
                      <a:pt x="2" y="16"/>
                    </a:cubicBezTo>
                    <a:cubicBezTo>
                      <a:pt x="2" y="15"/>
                      <a:pt x="2" y="15"/>
                      <a:pt x="2" y="15"/>
                    </a:cubicBezTo>
                    <a:cubicBezTo>
                      <a:pt x="2" y="14"/>
                      <a:pt x="1" y="14"/>
                      <a:pt x="1" y="14"/>
                    </a:cubicBezTo>
                    <a:cubicBezTo>
                      <a:pt x="1" y="13"/>
                      <a:pt x="1" y="13"/>
                      <a:pt x="1" y="12"/>
                    </a:cubicBezTo>
                    <a:cubicBezTo>
                      <a:pt x="1" y="12"/>
                      <a:pt x="1" y="12"/>
                      <a:pt x="1" y="11"/>
                    </a:cubicBezTo>
                    <a:cubicBezTo>
                      <a:pt x="1" y="11"/>
                      <a:pt x="1" y="11"/>
                      <a:pt x="1" y="10"/>
                    </a:cubicBezTo>
                    <a:cubicBezTo>
                      <a:pt x="1" y="10"/>
                      <a:pt x="1" y="10"/>
                      <a:pt x="1" y="9"/>
                    </a:cubicBezTo>
                    <a:cubicBezTo>
                      <a:pt x="1" y="8"/>
                      <a:pt x="1" y="8"/>
                      <a:pt x="1" y="8"/>
                    </a:cubicBezTo>
                    <a:cubicBezTo>
                      <a:pt x="0" y="7"/>
                      <a:pt x="0" y="7"/>
                      <a:pt x="0" y="7"/>
                    </a:cubicBezTo>
                    <a:cubicBezTo>
                      <a:pt x="0" y="6"/>
                      <a:pt x="0" y="6"/>
                      <a:pt x="0" y="6"/>
                    </a:cubicBezTo>
                    <a:cubicBezTo>
                      <a:pt x="0" y="5"/>
                      <a:pt x="0" y="5"/>
                      <a:pt x="0" y="4"/>
                    </a:cubicBezTo>
                    <a:cubicBezTo>
                      <a:pt x="0" y="4"/>
                      <a:pt x="0" y="4"/>
                      <a:pt x="0" y="3"/>
                    </a:cubicBezTo>
                    <a:cubicBezTo>
                      <a:pt x="0" y="3"/>
                      <a:pt x="0" y="3"/>
                      <a:pt x="0" y="2"/>
                    </a:cubicBezTo>
                    <a:cubicBezTo>
                      <a:pt x="0" y="2"/>
                      <a:pt x="0" y="1"/>
                      <a:pt x="0" y="1"/>
                    </a:cubicBezTo>
                    <a:cubicBezTo>
                      <a:pt x="0" y="1"/>
                      <a:pt x="0" y="0"/>
                      <a:pt x="0" y="0"/>
                    </a:cubicBezTo>
                    <a:cubicBezTo>
                      <a:pt x="1" y="0"/>
                      <a:pt x="1" y="0"/>
                      <a:pt x="2" y="0"/>
                    </a:cubicBezTo>
                    <a:cubicBezTo>
                      <a:pt x="2" y="0"/>
                      <a:pt x="2" y="0"/>
                      <a:pt x="3" y="0"/>
                    </a:cubicBezTo>
                    <a:cubicBezTo>
                      <a:pt x="3" y="0"/>
                      <a:pt x="3" y="1"/>
                      <a:pt x="4" y="1"/>
                    </a:cubicBezTo>
                    <a:cubicBezTo>
                      <a:pt x="4" y="1"/>
                      <a:pt x="5" y="1"/>
                      <a:pt x="5" y="1"/>
                    </a:cubicBezTo>
                    <a:cubicBezTo>
                      <a:pt x="5" y="2"/>
                      <a:pt x="6" y="2"/>
                      <a:pt x="6" y="2"/>
                    </a:cubicBezTo>
                    <a:cubicBezTo>
                      <a:pt x="6" y="3"/>
                      <a:pt x="7" y="3"/>
                      <a:pt x="7" y="3"/>
                    </a:cubicBezTo>
                    <a:cubicBezTo>
                      <a:pt x="7" y="4"/>
                      <a:pt x="8" y="4"/>
                      <a:pt x="8" y="4"/>
                    </a:cubicBezTo>
                    <a:cubicBezTo>
                      <a:pt x="8" y="5"/>
                      <a:pt x="8" y="5"/>
                      <a:pt x="8" y="6"/>
                    </a:cubicBezTo>
                    <a:cubicBezTo>
                      <a:pt x="8" y="6"/>
                      <a:pt x="8" y="6"/>
                      <a:pt x="8" y="7"/>
                    </a:cubicBezTo>
                    <a:cubicBezTo>
                      <a:pt x="8" y="7"/>
                      <a:pt x="8" y="7"/>
                      <a:pt x="8" y="8"/>
                    </a:cubicBezTo>
                    <a:cubicBezTo>
                      <a:pt x="8" y="8"/>
                      <a:pt x="8" y="8"/>
                      <a:pt x="8" y="9"/>
                    </a:cubicBezTo>
                    <a:cubicBezTo>
                      <a:pt x="8" y="10"/>
                      <a:pt x="8" y="10"/>
                      <a:pt x="8" y="10"/>
                    </a:cubicBezTo>
                    <a:cubicBezTo>
                      <a:pt x="8" y="11"/>
                      <a:pt x="8" y="11"/>
                      <a:pt x="8" y="12"/>
                    </a:cubicBezTo>
                    <a:cubicBezTo>
                      <a:pt x="8" y="12"/>
                      <a:pt x="8" y="12"/>
                      <a:pt x="8" y="13"/>
                    </a:cubicBezTo>
                    <a:cubicBezTo>
                      <a:pt x="8" y="13"/>
                      <a:pt x="8" y="13"/>
                      <a:pt x="8" y="14"/>
                    </a:cubicBezTo>
                    <a:cubicBezTo>
                      <a:pt x="8" y="15"/>
                      <a:pt x="8" y="15"/>
                      <a:pt x="9" y="15"/>
                    </a:cubicBezTo>
                    <a:cubicBezTo>
                      <a:pt x="9" y="16"/>
                      <a:pt x="9" y="16"/>
                      <a:pt x="9" y="16"/>
                    </a:cubicBezTo>
                    <a:cubicBezTo>
                      <a:pt x="9" y="17"/>
                      <a:pt x="9" y="17"/>
                      <a:pt x="9" y="18"/>
                    </a:cubicBezTo>
                    <a:cubicBezTo>
                      <a:pt x="9" y="18"/>
                      <a:pt x="9" y="18"/>
                      <a:pt x="9" y="19"/>
                    </a:cubicBezTo>
                    <a:cubicBezTo>
                      <a:pt x="9" y="19"/>
                      <a:pt x="9" y="19"/>
                      <a:pt x="9" y="20"/>
                    </a:cubicBezTo>
                    <a:cubicBezTo>
                      <a:pt x="9" y="21"/>
                      <a:pt x="9" y="21"/>
                      <a:pt x="9" y="21"/>
                    </a:cubicBezTo>
                    <a:cubicBezTo>
                      <a:pt x="9" y="22"/>
                      <a:pt x="9" y="22"/>
                      <a:pt x="9" y="22"/>
                    </a:cubicBezTo>
                    <a:cubicBezTo>
                      <a:pt x="9" y="23"/>
                      <a:pt x="9" y="23"/>
                      <a:pt x="9" y="24"/>
                    </a:cubicBezTo>
                    <a:cubicBezTo>
                      <a:pt x="9" y="24"/>
                      <a:pt x="9" y="24"/>
                      <a:pt x="9" y="25"/>
                    </a:cubicBezTo>
                    <a:cubicBezTo>
                      <a:pt x="10" y="25"/>
                      <a:pt x="9" y="25"/>
                      <a:pt x="10" y="26"/>
                    </a:cubicBezTo>
                    <a:cubicBezTo>
                      <a:pt x="10" y="27"/>
                      <a:pt x="10" y="27"/>
                      <a:pt x="10" y="27"/>
                    </a:cubicBezTo>
                    <a:cubicBezTo>
                      <a:pt x="10" y="28"/>
                      <a:pt x="10" y="28"/>
                      <a:pt x="10" y="28"/>
                    </a:cubicBezTo>
                    <a:cubicBezTo>
                      <a:pt x="10" y="29"/>
                      <a:pt x="10" y="29"/>
                      <a:pt x="10" y="30"/>
                    </a:cubicBezTo>
                    <a:cubicBezTo>
                      <a:pt x="10" y="30"/>
                      <a:pt x="10" y="30"/>
                      <a:pt x="10" y="31"/>
                    </a:cubicBezTo>
                    <a:cubicBezTo>
                      <a:pt x="10" y="31"/>
                      <a:pt x="10" y="31"/>
                      <a:pt x="10" y="32"/>
                    </a:cubicBezTo>
                    <a:cubicBezTo>
                      <a:pt x="10" y="33"/>
                      <a:pt x="10" y="33"/>
                      <a:pt x="10" y="33"/>
                    </a:cubicBezTo>
                    <a:cubicBezTo>
                      <a:pt x="10" y="34"/>
                      <a:pt x="10" y="34"/>
                      <a:pt x="10" y="34"/>
                    </a:cubicBezTo>
                    <a:cubicBezTo>
                      <a:pt x="10" y="35"/>
                      <a:pt x="10" y="35"/>
                      <a:pt x="10" y="36"/>
                    </a:cubicBezTo>
                    <a:cubicBezTo>
                      <a:pt x="10" y="36"/>
                      <a:pt x="10" y="36"/>
                      <a:pt x="11" y="37"/>
                    </a:cubicBezTo>
                    <a:cubicBezTo>
                      <a:pt x="11" y="37"/>
                      <a:pt x="10" y="37"/>
                      <a:pt x="11" y="38"/>
                    </a:cubicBezTo>
                    <a:cubicBezTo>
                      <a:pt x="11" y="38"/>
                      <a:pt x="11" y="38"/>
                      <a:pt x="11" y="39"/>
                    </a:cubicBezTo>
                    <a:cubicBezTo>
                      <a:pt x="11" y="40"/>
                      <a:pt x="11" y="40"/>
                      <a:pt x="11" y="40"/>
                    </a:cubicBezTo>
                    <a:cubicBezTo>
                      <a:pt x="11" y="41"/>
                      <a:pt x="11" y="41"/>
                      <a:pt x="10" y="41"/>
                    </a:cubicBezTo>
                    <a:cubicBezTo>
                      <a:pt x="10" y="41"/>
                      <a:pt x="10" y="42"/>
                      <a:pt x="10" y="42"/>
                    </a:cubicBezTo>
                    <a:cubicBezTo>
                      <a:pt x="10" y="42"/>
                      <a:pt x="10" y="43"/>
                      <a:pt x="9" y="43"/>
                    </a:cubicBezTo>
                    <a:cubicBezTo>
                      <a:pt x="9" y="43"/>
                      <a:pt x="9" y="44"/>
                      <a:pt x="9" y="44"/>
                    </a:cubicBezTo>
                    <a:cubicBezTo>
                      <a:pt x="8" y="44"/>
                      <a:pt x="8" y="44"/>
                      <a:pt x="7" y="44"/>
                    </a:cubicBezTo>
                    <a:cubicBezTo>
                      <a:pt x="7" y="44"/>
                      <a:pt x="7" y="43"/>
                      <a:pt x="7" y="43"/>
                    </a:cubicBezTo>
                    <a:cubicBezTo>
                      <a:pt x="6" y="43"/>
                      <a:pt x="6" y="42"/>
                      <a:pt x="6" y="42"/>
                    </a:cubicBezTo>
                    <a:cubicBezTo>
                      <a:pt x="6" y="42"/>
                      <a:pt x="6" y="41"/>
                      <a:pt x="5" y="41"/>
                    </a:cubicBezTo>
                    <a:cubicBezTo>
                      <a:pt x="5" y="40"/>
                      <a:pt x="5" y="40"/>
                      <a:pt x="5" y="40"/>
                    </a:cubicBezTo>
                    <a:cubicBezTo>
                      <a:pt x="5" y="39"/>
                      <a:pt x="5" y="39"/>
                      <a:pt x="5" y="39"/>
                    </a:cubicBezTo>
                    <a:cubicBezTo>
                      <a:pt x="4" y="38"/>
                      <a:pt x="5" y="38"/>
                      <a:pt x="4" y="38"/>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8" name="Freeform 463"/>
              <p:cNvSpPr>
                <a:spLocks/>
              </p:cNvSpPr>
              <p:nvPr/>
            </p:nvSpPr>
            <p:spPr bwMode="auto">
              <a:xfrm>
                <a:off x="3474" y="1648"/>
                <a:ext cx="14" cy="72"/>
              </a:xfrm>
              <a:custGeom>
                <a:avLst/>
                <a:gdLst>
                  <a:gd name="T0" fmla="*/ 3 w 10"/>
                  <a:gd name="T1" fmla="*/ 43 h 51"/>
                  <a:gd name="T2" fmla="*/ 3 w 10"/>
                  <a:gd name="T3" fmla="*/ 41 h 51"/>
                  <a:gd name="T4" fmla="*/ 3 w 10"/>
                  <a:gd name="T5" fmla="*/ 38 h 51"/>
                  <a:gd name="T6" fmla="*/ 3 w 10"/>
                  <a:gd name="T7" fmla="*/ 36 h 51"/>
                  <a:gd name="T8" fmla="*/ 2 w 10"/>
                  <a:gd name="T9" fmla="*/ 33 h 51"/>
                  <a:gd name="T10" fmla="*/ 2 w 10"/>
                  <a:gd name="T11" fmla="*/ 31 h 51"/>
                  <a:gd name="T12" fmla="*/ 2 w 10"/>
                  <a:gd name="T13" fmla="*/ 28 h 51"/>
                  <a:gd name="T14" fmla="*/ 2 w 10"/>
                  <a:gd name="T15" fmla="*/ 26 h 51"/>
                  <a:gd name="T16" fmla="*/ 1 w 10"/>
                  <a:gd name="T17" fmla="*/ 24 h 51"/>
                  <a:gd name="T18" fmla="*/ 1 w 10"/>
                  <a:gd name="T19" fmla="*/ 21 h 51"/>
                  <a:gd name="T20" fmla="*/ 1 w 10"/>
                  <a:gd name="T21" fmla="*/ 19 h 51"/>
                  <a:gd name="T22" fmla="*/ 1 w 10"/>
                  <a:gd name="T23" fmla="*/ 16 h 51"/>
                  <a:gd name="T24" fmla="*/ 1 w 10"/>
                  <a:gd name="T25" fmla="*/ 14 h 51"/>
                  <a:gd name="T26" fmla="*/ 0 w 10"/>
                  <a:gd name="T27" fmla="*/ 11 h 51"/>
                  <a:gd name="T28" fmla="*/ 0 w 10"/>
                  <a:gd name="T29" fmla="*/ 9 h 51"/>
                  <a:gd name="T30" fmla="*/ 0 w 10"/>
                  <a:gd name="T31" fmla="*/ 7 h 51"/>
                  <a:gd name="T32" fmla="*/ 0 w 10"/>
                  <a:gd name="T33" fmla="*/ 5 h 51"/>
                  <a:gd name="T34" fmla="*/ 0 w 10"/>
                  <a:gd name="T35" fmla="*/ 2 h 51"/>
                  <a:gd name="T36" fmla="*/ 1 w 10"/>
                  <a:gd name="T37" fmla="*/ 0 h 51"/>
                  <a:gd name="T38" fmla="*/ 3 w 10"/>
                  <a:gd name="T39" fmla="*/ 0 h 51"/>
                  <a:gd name="T40" fmla="*/ 5 w 10"/>
                  <a:gd name="T41" fmla="*/ 2 h 51"/>
                  <a:gd name="T42" fmla="*/ 7 w 10"/>
                  <a:gd name="T43" fmla="*/ 3 h 51"/>
                  <a:gd name="T44" fmla="*/ 8 w 10"/>
                  <a:gd name="T45" fmla="*/ 5 h 51"/>
                  <a:gd name="T46" fmla="*/ 9 w 10"/>
                  <a:gd name="T47" fmla="*/ 7 h 51"/>
                  <a:gd name="T48" fmla="*/ 9 w 10"/>
                  <a:gd name="T49" fmla="*/ 10 h 51"/>
                  <a:gd name="T50" fmla="*/ 9 w 10"/>
                  <a:gd name="T51" fmla="*/ 12 h 51"/>
                  <a:gd name="T52" fmla="*/ 9 w 10"/>
                  <a:gd name="T53" fmla="*/ 15 h 51"/>
                  <a:gd name="T54" fmla="*/ 9 w 10"/>
                  <a:gd name="T55" fmla="*/ 17 h 51"/>
                  <a:gd name="T56" fmla="*/ 9 w 10"/>
                  <a:gd name="T57" fmla="*/ 19 h 51"/>
                  <a:gd name="T58" fmla="*/ 9 w 10"/>
                  <a:gd name="T59" fmla="*/ 22 h 51"/>
                  <a:gd name="T60" fmla="*/ 9 w 10"/>
                  <a:gd name="T61" fmla="*/ 24 h 51"/>
                  <a:gd name="T62" fmla="*/ 9 w 10"/>
                  <a:gd name="T63" fmla="*/ 27 h 51"/>
                  <a:gd name="T64" fmla="*/ 9 w 10"/>
                  <a:gd name="T65" fmla="*/ 29 h 51"/>
                  <a:gd name="T66" fmla="*/ 9 w 10"/>
                  <a:gd name="T67" fmla="*/ 32 h 51"/>
                  <a:gd name="T68" fmla="*/ 9 w 10"/>
                  <a:gd name="T69" fmla="*/ 34 h 51"/>
                  <a:gd name="T70" fmla="*/ 10 w 10"/>
                  <a:gd name="T71" fmla="*/ 36 h 51"/>
                  <a:gd name="T72" fmla="*/ 10 w 10"/>
                  <a:gd name="T73" fmla="*/ 39 h 51"/>
                  <a:gd name="T74" fmla="*/ 10 w 10"/>
                  <a:gd name="T75" fmla="*/ 41 h 51"/>
                  <a:gd name="T76" fmla="*/ 10 w 10"/>
                  <a:gd name="T77" fmla="*/ 43 h 51"/>
                  <a:gd name="T78" fmla="*/ 9 w 10"/>
                  <a:gd name="T79" fmla="*/ 46 h 51"/>
                  <a:gd name="T80" fmla="*/ 10 w 10"/>
                  <a:gd name="T81" fmla="*/ 48 h 51"/>
                  <a:gd name="T82" fmla="*/ 8 w 10"/>
                  <a:gd name="T83" fmla="*/ 50 h 51"/>
                  <a:gd name="T84" fmla="*/ 5 w 10"/>
                  <a:gd name="T85" fmla="*/ 50 h 51"/>
                  <a:gd name="T86" fmla="*/ 4 w 10"/>
                  <a:gd name="T87" fmla="*/ 49 h 51"/>
                  <a:gd name="T88" fmla="*/ 3 w 10"/>
                  <a:gd name="T89" fmla="*/ 47 h 51"/>
                  <a:gd name="T90" fmla="*/ 4 w 10"/>
                  <a:gd name="T91"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 h="51">
                    <a:moveTo>
                      <a:pt x="4" y="44"/>
                    </a:moveTo>
                    <a:cubicBezTo>
                      <a:pt x="4" y="44"/>
                      <a:pt x="4" y="44"/>
                      <a:pt x="3" y="43"/>
                    </a:cubicBezTo>
                    <a:cubicBezTo>
                      <a:pt x="3" y="43"/>
                      <a:pt x="3" y="43"/>
                      <a:pt x="3" y="42"/>
                    </a:cubicBezTo>
                    <a:cubicBezTo>
                      <a:pt x="3" y="41"/>
                      <a:pt x="3" y="41"/>
                      <a:pt x="3" y="41"/>
                    </a:cubicBezTo>
                    <a:cubicBezTo>
                      <a:pt x="3" y="40"/>
                      <a:pt x="3" y="40"/>
                      <a:pt x="3" y="39"/>
                    </a:cubicBezTo>
                    <a:cubicBezTo>
                      <a:pt x="3" y="39"/>
                      <a:pt x="3" y="39"/>
                      <a:pt x="3" y="38"/>
                    </a:cubicBezTo>
                    <a:cubicBezTo>
                      <a:pt x="3" y="38"/>
                      <a:pt x="3" y="38"/>
                      <a:pt x="3" y="37"/>
                    </a:cubicBezTo>
                    <a:cubicBezTo>
                      <a:pt x="3" y="36"/>
                      <a:pt x="3" y="36"/>
                      <a:pt x="3" y="36"/>
                    </a:cubicBezTo>
                    <a:cubicBezTo>
                      <a:pt x="3" y="35"/>
                      <a:pt x="3" y="35"/>
                      <a:pt x="3" y="35"/>
                    </a:cubicBezTo>
                    <a:cubicBezTo>
                      <a:pt x="3" y="34"/>
                      <a:pt x="2" y="34"/>
                      <a:pt x="2" y="33"/>
                    </a:cubicBezTo>
                    <a:cubicBezTo>
                      <a:pt x="2" y="33"/>
                      <a:pt x="2" y="33"/>
                      <a:pt x="2" y="32"/>
                    </a:cubicBezTo>
                    <a:cubicBezTo>
                      <a:pt x="2" y="32"/>
                      <a:pt x="2" y="32"/>
                      <a:pt x="2" y="31"/>
                    </a:cubicBezTo>
                    <a:cubicBezTo>
                      <a:pt x="2" y="30"/>
                      <a:pt x="2" y="30"/>
                      <a:pt x="2" y="30"/>
                    </a:cubicBezTo>
                    <a:cubicBezTo>
                      <a:pt x="2" y="29"/>
                      <a:pt x="2" y="29"/>
                      <a:pt x="2" y="28"/>
                    </a:cubicBezTo>
                    <a:cubicBezTo>
                      <a:pt x="2" y="28"/>
                      <a:pt x="2" y="28"/>
                      <a:pt x="2" y="27"/>
                    </a:cubicBezTo>
                    <a:cubicBezTo>
                      <a:pt x="2" y="27"/>
                      <a:pt x="2" y="27"/>
                      <a:pt x="2" y="26"/>
                    </a:cubicBezTo>
                    <a:cubicBezTo>
                      <a:pt x="2" y="25"/>
                      <a:pt x="2" y="25"/>
                      <a:pt x="2" y="25"/>
                    </a:cubicBezTo>
                    <a:cubicBezTo>
                      <a:pt x="2" y="24"/>
                      <a:pt x="1" y="24"/>
                      <a:pt x="1" y="24"/>
                    </a:cubicBezTo>
                    <a:cubicBezTo>
                      <a:pt x="1" y="23"/>
                      <a:pt x="2" y="23"/>
                      <a:pt x="1" y="22"/>
                    </a:cubicBezTo>
                    <a:cubicBezTo>
                      <a:pt x="1" y="22"/>
                      <a:pt x="1" y="22"/>
                      <a:pt x="1" y="21"/>
                    </a:cubicBezTo>
                    <a:cubicBezTo>
                      <a:pt x="1" y="21"/>
                      <a:pt x="1" y="21"/>
                      <a:pt x="1" y="20"/>
                    </a:cubicBezTo>
                    <a:cubicBezTo>
                      <a:pt x="1" y="19"/>
                      <a:pt x="1" y="19"/>
                      <a:pt x="1" y="19"/>
                    </a:cubicBezTo>
                    <a:cubicBezTo>
                      <a:pt x="1" y="18"/>
                      <a:pt x="1" y="18"/>
                      <a:pt x="1" y="17"/>
                    </a:cubicBezTo>
                    <a:cubicBezTo>
                      <a:pt x="1" y="17"/>
                      <a:pt x="1" y="17"/>
                      <a:pt x="1" y="16"/>
                    </a:cubicBezTo>
                    <a:cubicBezTo>
                      <a:pt x="1" y="16"/>
                      <a:pt x="1" y="16"/>
                      <a:pt x="1" y="15"/>
                    </a:cubicBezTo>
                    <a:cubicBezTo>
                      <a:pt x="1" y="14"/>
                      <a:pt x="1" y="14"/>
                      <a:pt x="1" y="14"/>
                    </a:cubicBezTo>
                    <a:cubicBezTo>
                      <a:pt x="1" y="13"/>
                      <a:pt x="1" y="13"/>
                      <a:pt x="1" y="13"/>
                    </a:cubicBezTo>
                    <a:cubicBezTo>
                      <a:pt x="0" y="12"/>
                      <a:pt x="0" y="12"/>
                      <a:pt x="0" y="11"/>
                    </a:cubicBezTo>
                    <a:cubicBezTo>
                      <a:pt x="0" y="11"/>
                      <a:pt x="0" y="11"/>
                      <a:pt x="0" y="10"/>
                    </a:cubicBezTo>
                    <a:cubicBezTo>
                      <a:pt x="0" y="10"/>
                      <a:pt x="0" y="10"/>
                      <a:pt x="0" y="9"/>
                    </a:cubicBezTo>
                    <a:cubicBezTo>
                      <a:pt x="0" y="8"/>
                      <a:pt x="0" y="9"/>
                      <a:pt x="0" y="8"/>
                    </a:cubicBezTo>
                    <a:cubicBezTo>
                      <a:pt x="0" y="7"/>
                      <a:pt x="0" y="7"/>
                      <a:pt x="0" y="7"/>
                    </a:cubicBezTo>
                    <a:cubicBezTo>
                      <a:pt x="0" y="6"/>
                      <a:pt x="0" y="6"/>
                      <a:pt x="0" y="6"/>
                    </a:cubicBezTo>
                    <a:cubicBezTo>
                      <a:pt x="0" y="5"/>
                      <a:pt x="0" y="5"/>
                      <a:pt x="0" y="5"/>
                    </a:cubicBezTo>
                    <a:cubicBezTo>
                      <a:pt x="0" y="4"/>
                      <a:pt x="0" y="4"/>
                      <a:pt x="0" y="3"/>
                    </a:cubicBezTo>
                    <a:cubicBezTo>
                      <a:pt x="0" y="3"/>
                      <a:pt x="0" y="3"/>
                      <a:pt x="0" y="2"/>
                    </a:cubicBezTo>
                    <a:cubicBezTo>
                      <a:pt x="0" y="2"/>
                      <a:pt x="0" y="2"/>
                      <a:pt x="0" y="1"/>
                    </a:cubicBezTo>
                    <a:cubicBezTo>
                      <a:pt x="1" y="1"/>
                      <a:pt x="1" y="0"/>
                      <a:pt x="1" y="0"/>
                    </a:cubicBezTo>
                    <a:cubicBezTo>
                      <a:pt x="1" y="0"/>
                      <a:pt x="2" y="0"/>
                      <a:pt x="2" y="0"/>
                    </a:cubicBezTo>
                    <a:cubicBezTo>
                      <a:pt x="2" y="0"/>
                      <a:pt x="3" y="0"/>
                      <a:pt x="3" y="0"/>
                    </a:cubicBezTo>
                    <a:cubicBezTo>
                      <a:pt x="4" y="1"/>
                      <a:pt x="4" y="1"/>
                      <a:pt x="4" y="1"/>
                    </a:cubicBezTo>
                    <a:cubicBezTo>
                      <a:pt x="4" y="1"/>
                      <a:pt x="5" y="2"/>
                      <a:pt x="5" y="2"/>
                    </a:cubicBezTo>
                    <a:cubicBezTo>
                      <a:pt x="6" y="2"/>
                      <a:pt x="6" y="2"/>
                      <a:pt x="6" y="3"/>
                    </a:cubicBezTo>
                    <a:cubicBezTo>
                      <a:pt x="7" y="3"/>
                      <a:pt x="7" y="3"/>
                      <a:pt x="7" y="3"/>
                    </a:cubicBezTo>
                    <a:cubicBezTo>
                      <a:pt x="8" y="4"/>
                      <a:pt x="8" y="4"/>
                      <a:pt x="8" y="4"/>
                    </a:cubicBezTo>
                    <a:cubicBezTo>
                      <a:pt x="8" y="5"/>
                      <a:pt x="8" y="5"/>
                      <a:pt x="8" y="5"/>
                    </a:cubicBezTo>
                    <a:cubicBezTo>
                      <a:pt x="9" y="6"/>
                      <a:pt x="9" y="6"/>
                      <a:pt x="9" y="6"/>
                    </a:cubicBezTo>
                    <a:cubicBezTo>
                      <a:pt x="9" y="7"/>
                      <a:pt x="9" y="7"/>
                      <a:pt x="9" y="7"/>
                    </a:cubicBezTo>
                    <a:cubicBezTo>
                      <a:pt x="9" y="8"/>
                      <a:pt x="9" y="8"/>
                      <a:pt x="9" y="8"/>
                    </a:cubicBezTo>
                    <a:cubicBezTo>
                      <a:pt x="9" y="9"/>
                      <a:pt x="9" y="9"/>
                      <a:pt x="9" y="10"/>
                    </a:cubicBezTo>
                    <a:cubicBezTo>
                      <a:pt x="9" y="10"/>
                      <a:pt x="9" y="10"/>
                      <a:pt x="9" y="11"/>
                    </a:cubicBezTo>
                    <a:cubicBezTo>
                      <a:pt x="9" y="11"/>
                      <a:pt x="9" y="11"/>
                      <a:pt x="9" y="12"/>
                    </a:cubicBezTo>
                    <a:cubicBezTo>
                      <a:pt x="9" y="13"/>
                      <a:pt x="9" y="13"/>
                      <a:pt x="9" y="13"/>
                    </a:cubicBezTo>
                    <a:cubicBezTo>
                      <a:pt x="9" y="14"/>
                      <a:pt x="9" y="14"/>
                      <a:pt x="9" y="15"/>
                    </a:cubicBezTo>
                    <a:cubicBezTo>
                      <a:pt x="9" y="15"/>
                      <a:pt x="9" y="15"/>
                      <a:pt x="9" y="16"/>
                    </a:cubicBezTo>
                    <a:cubicBezTo>
                      <a:pt x="9" y="16"/>
                      <a:pt x="9" y="16"/>
                      <a:pt x="9" y="17"/>
                    </a:cubicBezTo>
                    <a:cubicBezTo>
                      <a:pt x="9" y="18"/>
                      <a:pt x="9" y="18"/>
                      <a:pt x="9" y="18"/>
                    </a:cubicBezTo>
                    <a:cubicBezTo>
                      <a:pt x="9" y="19"/>
                      <a:pt x="9" y="19"/>
                      <a:pt x="9" y="19"/>
                    </a:cubicBezTo>
                    <a:cubicBezTo>
                      <a:pt x="9" y="20"/>
                      <a:pt x="9" y="20"/>
                      <a:pt x="9" y="21"/>
                    </a:cubicBezTo>
                    <a:cubicBezTo>
                      <a:pt x="9" y="21"/>
                      <a:pt x="9" y="21"/>
                      <a:pt x="9" y="22"/>
                    </a:cubicBezTo>
                    <a:cubicBezTo>
                      <a:pt x="9" y="22"/>
                      <a:pt x="9" y="22"/>
                      <a:pt x="9" y="23"/>
                    </a:cubicBezTo>
                    <a:cubicBezTo>
                      <a:pt x="9" y="24"/>
                      <a:pt x="9" y="24"/>
                      <a:pt x="9" y="24"/>
                    </a:cubicBezTo>
                    <a:cubicBezTo>
                      <a:pt x="9" y="25"/>
                      <a:pt x="9" y="25"/>
                      <a:pt x="9" y="25"/>
                    </a:cubicBezTo>
                    <a:cubicBezTo>
                      <a:pt x="9" y="26"/>
                      <a:pt x="9" y="26"/>
                      <a:pt x="9" y="27"/>
                    </a:cubicBezTo>
                    <a:cubicBezTo>
                      <a:pt x="9" y="27"/>
                      <a:pt x="9" y="27"/>
                      <a:pt x="9" y="28"/>
                    </a:cubicBezTo>
                    <a:cubicBezTo>
                      <a:pt x="9" y="28"/>
                      <a:pt x="9" y="28"/>
                      <a:pt x="9" y="29"/>
                    </a:cubicBezTo>
                    <a:cubicBezTo>
                      <a:pt x="9" y="30"/>
                      <a:pt x="9" y="30"/>
                      <a:pt x="9" y="30"/>
                    </a:cubicBezTo>
                    <a:cubicBezTo>
                      <a:pt x="9" y="31"/>
                      <a:pt x="9" y="31"/>
                      <a:pt x="9" y="32"/>
                    </a:cubicBezTo>
                    <a:cubicBezTo>
                      <a:pt x="9" y="32"/>
                      <a:pt x="9" y="32"/>
                      <a:pt x="9" y="33"/>
                    </a:cubicBezTo>
                    <a:cubicBezTo>
                      <a:pt x="9" y="33"/>
                      <a:pt x="9" y="33"/>
                      <a:pt x="9" y="34"/>
                    </a:cubicBezTo>
                    <a:cubicBezTo>
                      <a:pt x="9" y="35"/>
                      <a:pt x="9" y="35"/>
                      <a:pt x="9" y="35"/>
                    </a:cubicBezTo>
                    <a:cubicBezTo>
                      <a:pt x="9" y="36"/>
                      <a:pt x="10" y="36"/>
                      <a:pt x="10" y="36"/>
                    </a:cubicBezTo>
                    <a:cubicBezTo>
                      <a:pt x="10" y="37"/>
                      <a:pt x="10" y="37"/>
                      <a:pt x="10" y="38"/>
                    </a:cubicBezTo>
                    <a:cubicBezTo>
                      <a:pt x="10" y="38"/>
                      <a:pt x="10" y="38"/>
                      <a:pt x="10" y="39"/>
                    </a:cubicBezTo>
                    <a:cubicBezTo>
                      <a:pt x="10" y="39"/>
                      <a:pt x="9" y="39"/>
                      <a:pt x="9" y="40"/>
                    </a:cubicBezTo>
                    <a:cubicBezTo>
                      <a:pt x="9" y="40"/>
                      <a:pt x="10" y="40"/>
                      <a:pt x="10" y="41"/>
                    </a:cubicBezTo>
                    <a:cubicBezTo>
                      <a:pt x="10" y="42"/>
                      <a:pt x="9" y="42"/>
                      <a:pt x="9" y="42"/>
                    </a:cubicBezTo>
                    <a:cubicBezTo>
                      <a:pt x="9" y="43"/>
                      <a:pt x="10" y="43"/>
                      <a:pt x="10" y="43"/>
                    </a:cubicBezTo>
                    <a:cubicBezTo>
                      <a:pt x="10" y="44"/>
                      <a:pt x="9" y="44"/>
                      <a:pt x="9" y="45"/>
                    </a:cubicBezTo>
                    <a:cubicBezTo>
                      <a:pt x="9" y="45"/>
                      <a:pt x="9" y="45"/>
                      <a:pt x="9" y="46"/>
                    </a:cubicBezTo>
                    <a:cubicBezTo>
                      <a:pt x="9" y="46"/>
                      <a:pt x="10" y="46"/>
                      <a:pt x="10" y="47"/>
                    </a:cubicBezTo>
                    <a:cubicBezTo>
                      <a:pt x="10" y="47"/>
                      <a:pt x="10" y="47"/>
                      <a:pt x="10" y="48"/>
                    </a:cubicBezTo>
                    <a:cubicBezTo>
                      <a:pt x="10" y="49"/>
                      <a:pt x="9" y="48"/>
                      <a:pt x="9" y="49"/>
                    </a:cubicBezTo>
                    <a:cubicBezTo>
                      <a:pt x="8" y="49"/>
                      <a:pt x="8" y="49"/>
                      <a:pt x="8" y="50"/>
                    </a:cubicBezTo>
                    <a:cubicBezTo>
                      <a:pt x="7" y="50"/>
                      <a:pt x="7" y="50"/>
                      <a:pt x="7" y="50"/>
                    </a:cubicBezTo>
                    <a:cubicBezTo>
                      <a:pt x="6" y="50"/>
                      <a:pt x="6" y="50"/>
                      <a:pt x="5" y="50"/>
                    </a:cubicBezTo>
                    <a:cubicBezTo>
                      <a:pt x="5" y="51"/>
                      <a:pt x="5" y="51"/>
                      <a:pt x="4" y="50"/>
                    </a:cubicBezTo>
                    <a:cubicBezTo>
                      <a:pt x="4" y="50"/>
                      <a:pt x="4" y="50"/>
                      <a:pt x="4" y="49"/>
                    </a:cubicBezTo>
                    <a:cubicBezTo>
                      <a:pt x="4" y="49"/>
                      <a:pt x="4" y="48"/>
                      <a:pt x="4" y="48"/>
                    </a:cubicBezTo>
                    <a:cubicBezTo>
                      <a:pt x="3" y="47"/>
                      <a:pt x="3" y="47"/>
                      <a:pt x="3" y="47"/>
                    </a:cubicBezTo>
                    <a:cubicBezTo>
                      <a:pt x="3" y="46"/>
                      <a:pt x="4" y="46"/>
                      <a:pt x="4" y="45"/>
                    </a:cubicBezTo>
                    <a:cubicBezTo>
                      <a:pt x="4" y="45"/>
                      <a:pt x="4" y="45"/>
                      <a:pt x="4" y="44"/>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9" name="Freeform 464"/>
              <p:cNvSpPr>
                <a:spLocks/>
              </p:cNvSpPr>
              <p:nvPr/>
            </p:nvSpPr>
            <p:spPr bwMode="auto">
              <a:xfrm>
                <a:off x="3450" y="1651"/>
                <a:ext cx="32" cy="44"/>
              </a:xfrm>
              <a:custGeom>
                <a:avLst/>
                <a:gdLst>
                  <a:gd name="T0" fmla="*/ 1 w 23"/>
                  <a:gd name="T1" fmla="*/ 2 h 31"/>
                  <a:gd name="T2" fmla="*/ 1 w 23"/>
                  <a:gd name="T3" fmla="*/ 5 h 31"/>
                  <a:gd name="T4" fmla="*/ 1 w 23"/>
                  <a:gd name="T5" fmla="*/ 7 h 31"/>
                  <a:gd name="T6" fmla="*/ 1 w 23"/>
                  <a:gd name="T7" fmla="*/ 10 h 31"/>
                  <a:gd name="T8" fmla="*/ 2 w 23"/>
                  <a:gd name="T9" fmla="*/ 12 h 31"/>
                  <a:gd name="T10" fmla="*/ 2 w 23"/>
                  <a:gd name="T11" fmla="*/ 15 h 31"/>
                  <a:gd name="T12" fmla="*/ 2 w 23"/>
                  <a:gd name="T13" fmla="*/ 17 h 31"/>
                  <a:gd name="T14" fmla="*/ 2 w 23"/>
                  <a:gd name="T15" fmla="*/ 19 h 31"/>
                  <a:gd name="T16" fmla="*/ 4 w 23"/>
                  <a:gd name="T17" fmla="*/ 21 h 31"/>
                  <a:gd name="T18" fmla="*/ 7 w 23"/>
                  <a:gd name="T19" fmla="*/ 22 h 31"/>
                  <a:gd name="T20" fmla="*/ 9 w 23"/>
                  <a:gd name="T21" fmla="*/ 23 h 31"/>
                  <a:gd name="T22" fmla="*/ 11 w 23"/>
                  <a:gd name="T23" fmla="*/ 24 h 31"/>
                  <a:gd name="T24" fmla="*/ 13 w 23"/>
                  <a:gd name="T25" fmla="*/ 25 h 31"/>
                  <a:gd name="T26" fmla="*/ 15 w 23"/>
                  <a:gd name="T27" fmla="*/ 26 h 31"/>
                  <a:gd name="T28" fmla="*/ 17 w 23"/>
                  <a:gd name="T29" fmla="*/ 28 h 31"/>
                  <a:gd name="T30" fmla="*/ 19 w 23"/>
                  <a:gd name="T31" fmla="*/ 29 h 31"/>
                  <a:gd name="T32" fmla="*/ 21 w 23"/>
                  <a:gd name="T33" fmla="*/ 30 h 31"/>
                  <a:gd name="T34" fmla="*/ 23 w 23"/>
                  <a:gd name="T35" fmla="*/ 31 h 31"/>
                  <a:gd name="T36" fmla="*/ 22 w 23"/>
                  <a:gd name="T37" fmla="*/ 29 h 31"/>
                  <a:gd name="T38" fmla="*/ 22 w 23"/>
                  <a:gd name="T39" fmla="*/ 26 h 31"/>
                  <a:gd name="T40" fmla="*/ 22 w 23"/>
                  <a:gd name="T41" fmla="*/ 24 h 31"/>
                  <a:gd name="T42" fmla="*/ 22 w 23"/>
                  <a:gd name="T43" fmla="*/ 21 h 31"/>
                  <a:gd name="T44" fmla="*/ 22 w 23"/>
                  <a:gd name="T45" fmla="*/ 19 h 31"/>
                  <a:gd name="T46" fmla="*/ 21 w 23"/>
                  <a:gd name="T47" fmla="*/ 17 h 31"/>
                  <a:gd name="T48" fmla="*/ 21 w 23"/>
                  <a:gd name="T49" fmla="*/ 14 h 31"/>
                  <a:gd name="T50" fmla="*/ 21 w 23"/>
                  <a:gd name="T51" fmla="*/ 12 h 31"/>
                  <a:gd name="T52" fmla="*/ 19 w 23"/>
                  <a:gd name="T53" fmla="*/ 11 h 31"/>
                  <a:gd name="T54" fmla="*/ 17 w 23"/>
                  <a:gd name="T55" fmla="*/ 10 h 31"/>
                  <a:gd name="T56" fmla="*/ 15 w 23"/>
                  <a:gd name="T57" fmla="*/ 9 h 31"/>
                  <a:gd name="T58" fmla="*/ 13 w 23"/>
                  <a:gd name="T59" fmla="*/ 8 h 31"/>
                  <a:gd name="T60" fmla="*/ 11 w 23"/>
                  <a:gd name="T61" fmla="*/ 6 h 31"/>
                  <a:gd name="T62" fmla="*/ 9 w 23"/>
                  <a:gd name="T63" fmla="*/ 5 h 31"/>
                  <a:gd name="T64" fmla="*/ 6 w 23"/>
                  <a:gd name="T65" fmla="*/ 4 h 31"/>
                  <a:gd name="T66" fmla="*/ 4 w 23"/>
                  <a:gd name="T67" fmla="*/ 3 h 31"/>
                  <a:gd name="T68" fmla="*/ 2 w 23"/>
                  <a:gd name="T69" fmla="*/ 2 h 31"/>
                  <a:gd name="T70" fmla="*/ 1 w 23"/>
                  <a:gd name="T7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1">
                    <a:moveTo>
                      <a:pt x="1" y="1"/>
                    </a:moveTo>
                    <a:cubicBezTo>
                      <a:pt x="0" y="1"/>
                      <a:pt x="1" y="1"/>
                      <a:pt x="1" y="2"/>
                    </a:cubicBezTo>
                    <a:cubicBezTo>
                      <a:pt x="1" y="3"/>
                      <a:pt x="1" y="3"/>
                      <a:pt x="1" y="3"/>
                    </a:cubicBezTo>
                    <a:cubicBezTo>
                      <a:pt x="1" y="4"/>
                      <a:pt x="1" y="4"/>
                      <a:pt x="1" y="5"/>
                    </a:cubicBezTo>
                    <a:cubicBezTo>
                      <a:pt x="1" y="5"/>
                      <a:pt x="1" y="5"/>
                      <a:pt x="1" y="6"/>
                    </a:cubicBezTo>
                    <a:cubicBezTo>
                      <a:pt x="1" y="6"/>
                      <a:pt x="1" y="6"/>
                      <a:pt x="1" y="7"/>
                    </a:cubicBezTo>
                    <a:cubicBezTo>
                      <a:pt x="1" y="8"/>
                      <a:pt x="1" y="8"/>
                      <a:pt x="1" y="8"/>
                    </a:cubicBezTo>
                    <a:cubicBezTo>
                      <a:pt x="1" y="9"/>
                      <a:pt x="1" y="9"/>
                      <a:pt x="1" y="10"/>
                    </a:cubicBezTo>
                    <a:cubicBezTo>
                      <a:pt x="2" y="10"/>
                      <a:pt x="1" y="10"/>
                      <a:pt x="1" y="11"/>
                    </a:cubicBezTo>
                    <a:cubicBezTo>
                      <a:pt x="2" y="11"/>
                      <a:pt x="2" y="11"/>
                      <a:pt x="2" y="12"/>
                    </a:cubicBezTo>
                    <a:cubicBezTo>
                      <a:pt x="2" y="13"/>
                      <a:pt x="2" y="13"/>
                      <a:pt x="2" y="13"/>
                    </a:cubicBezTo>
                    <a:cubicBezTo>
                      <a:pt x="2" y="14"/>
                      <a:pt x="2" y="14"/>
                      <a:pt x="2" y="15"/>
                    </a:cubicBezTo>
                    <a:cubicBezTo>
                      <a:pt x="2" y="15"/>
                      <a:pt x="2" y="15"/>
                      <a:pt x="2" y="16"/>
                    </a:cubicBezTo>
                    <a:cubicBezTo>
                      <a:pt x="2" y="16"/>
                      <a:pt x="2" y="16"/>
                      <a:pt x="2" y="17"/>
                    </a:cubicBezTo>
                    <a:cubicBezTo>
                      <a:pt x="2" y="18"/>
                      <a:pt x="2" y="18"/>
                      <a:pt x="2" y="18"/>
                    </a:cubicBezTo>
                    <a:cubicBezTo>
                      <a:pt x="2" y="19"/>
                      <a:pt x="2" y="19"/>
                      <a:pt x="2" y="19"/>
                    </a:cubicBezTo>
                    <a:cubicBezTo>
                      <a:pt x="3" y="20"/>
                      <a:pt x="3" y="20"/>
                      <a:pt x="3" y="20"/>
                    </a:cubicBezTo>
                    <a:cubicBezTo>
                      <a:pt x="4" y="20"/>
                      <a:pt x="4" y="20"/>
                      <a:pt x="4" y="21"/>
                    </a:cubicBezTo>
                    <a:cubicBezTo>
                      <a:pt x="5" y="21"/>
                      <a:pt x="5" y="21"/>
                      <a:pt x="5" y="21"/>
                    </a:cubicBezTo>
                    <a:cubicBezTo>
                      <a:pt x="6" y="21"/>
                      <a:pt x="6" y="21"/>
                      <a:pt x="7" y="22"/>
                    </a:cubicBezTo>
                    <a:cubicBezTo>
                      <a:pt x="7" y="22"/>
                      <a:pt x="7" y="22"/>
                      <a:pt x="8" y="22"/>
                    </a:cubicBezTo>
                    <a:cubicBezTo>
                      <a:pt x="8" y="23"/>
                      <a:pt x="8" y="23"/>
                      <a:pt x="9" y="23"/>
                    </a:cubicBezTo>
                    <a:cubicBezTo>
                      <a:pt x="9" y="23"/>
                      <a:pt x="9" y="23"/>
                      <a:pt x="10" y="23"/>
                    </a:cubicBezTo>
                    <a:cubicBezTo>
                      <a:pt x="10" y="24"/>
                      <a:pt x="10" y="24"/>
                      <a:pt x="11" y="24"/>
                    </a:cubicBezTo>
                    <a:cubicBezTo>
                      <a:pt x="11" y="24"/>
                      <a:pt x="11" y="24"/>
                      <a:pt x="12" y="25"/>
                    </a:cubicBezTo>
                    <a:cubicBezTo>
                      <a:pt x="12" y="25"/>
                      <a:pt x="12" y="25"/>
                      <a:pt x="13" y="25"/>
                    </a:cubicBezTo>
                    <a:cubicBezTo>
                      <a:pt x="13" y="26"/>
                      <a:pt x="13" y="26"/>
                      <a:pt x="14" y="26"/>
                    </a:cubicBezTo>
                    <a:cubicBezTo>
                      <a:pt x="14" y="26"/>
                      <a:pt x="14" y="26"/>
                      <a:pt x="15" y="26"/>
                    </a:cubicBezTo>
                    <a:cubicBezTo>
                      <a:pt x="15" y="27"/>
                      <a:pt x="15" y="27"/>
                      <a:pt x="16" y="27"/>
                    </a:cubicBezTo>
                    <a:cubicBezTo>
                      <a:pt x="16" y="27"/>
                      <a:pt x="16" y="27"/>
                      <a:pt x="17" y="28"/>
                    </a:cubicBezTo>
                    <a:cubicBezTo>
                      <a:pt x="17" y="28"/>
                      <a:pt x="17" y="28"/>
                      <a:pt x="18" y="28"/>
                    </a:cubicBezTo>
                    <a:cubicBezTo>
                      <a:pt x="18" y="28"/>
                      <a:pt x="18" y="28"/>
                      <a:pt x="19" y="29"/>
                    </a:cubicBezTo>
                    <a:cubicBezTo>
                      <a:pt x="19" y="29"/>
                      <a:pt x="19" y="29"/>
                      <a:pt x="20" y="29"/>
                    </a:cubicBezTo>
                    <a:cubicBezTo>
                      <a:pt x="20" y="30"/>
                      <a:pt x="20" y="30"/>
                      <a:pt x="21" y="30"/>
                    </a:cubicBezTo>
                    <a:cubicBezTo>
                      <a:pt x="21" y="30"/>
                      <a:pt x="21" y="30"/>
                      <a:pt x="22" y="30"/>
                    </a:cubicBezTo>
                    <a:cubicBezTo>
                      <a:pt x="22" y="31"/>
                      <a:pt x="22" y="31"/>
                      <a:pt x="23" y="31"/>
                    </a:cubicBezTo>
                    <a:cubicBezTo>
                      <a:pt x="23" y="31"/>
                      <a:pt x="23" y="30"/>
                      <a:pt x="22" y="30"/>
                    </a:cubicBezTo>
                    <a:cubicBezTo>
                      <a:pt x="22" y="29"/>
                      <a:pt x="22" y="29"/>
                      <a:pt x="22" y="29"/>
                    </a:cubicBezTo>
                    <a:cubicBezTo>
                      <a:pt x="22" y="28"/>
                      <a:pt x="22" y="28"/>
                      <a:pt x="22" y="27"/>
                    </a:cubicBezTo>
                    <a:cubicBezTo>
                      <a:pt x="22" y="27"/>
                      <a:pt x="22" y="27"/>
                      <a:pt x="22" y="26"/>
                    </a:cubicBezTo>
                    <a:cubicBezTo>
                      <a:pt x="22" y="26"/>
                      <a:pt x="22" y="26"/>
                      <a:pt x="22" y="25"/>
                    </a:cubicBezTo>
                    <a:cubicBezTo>
                      <a:pt x="22" y="24"/>
                      <a:pt x="22" y="24"/>
                      <a:pt x="22" y="24"/>
                    </a:cubicBezTo>
                    <a:cubicBezTo>
                      <a:pt x="22" y="23"/>
                      <a:pt x="22" y="23"/>
                      <a:pt x="22" y="23"/>
                    </a:cubicBezTo>
                    <a:cubicBezTo>
                      <a:pt x="22" y="22"/>
                      <a:pt x="22" y="22"/>
                      <a:pt x="22" y="21"/>
                    </a:cubicBezTo>
                    <a:cubicBezTo>
                      <a:pt x="22" y="21"/>
                      <a:pt x="22" y="21"/>
                      <a:pt x="22" y="20"/>
                    </a:cubicBezTo>
                    <a:cubicBezTo>
                      <a:pt x="22" y="20"/>
                      <a:pt x="22" y="20"/>
                      <a:pt x="22" y="19"/>
                    </a:cubicBezTo>
                    <a:cubicBezTo>
                      <a:pt x="22" y="18"/>
                      <a:pt x="22" y="18"/>
                      <a:pt x="22" y="18"/>
                    </a:cubicBezTo>
                    <a:cubicBezTo>
                      <a:pt x="22" y="17"/>
                      <a:pt x="21" y="17"/>
                      <a:pt x="21" y="17"/>
                    </a:cubicBezTo>
                    <a:cubicBezTo>
                      <a:pt x="21" y="16"/>
                      <a:pt x="21" y="16"/>
                      <a:pt x="21" y="15"/>
                    </a:cubicBezTo>
                    <a:cubicBezTo>
                      <a:pt x="21" y="15"/>
                      <a:pt x="21" y="15"/>
                      <a:pt x="21" y="14"/>
                    </a:cubicBezTo>
                    <a:cubicBezTo>
                      <a:pt x="21" y="14"/>
                      <a:pt x="21" y="14"/>
                      <a:pt x="21" y="13"/>
                    </a:cubicBezTo>
                    <a:cubicBezTo>
                      <a:pt x="21" y="13"/>
                      <a:pt x="21" y="13"/>
                      <a:pt x="21" y="12"/>
                    </a:cubicBezTo>
                    <a:cubicBezTo>
                      <a:pt x="21" y="12"/>
                      <a:pt x="21" y="12"/>
                      <a:pt x="20" y="12"/>
                    </a:cubicBezTo>
                    <a:cubicBezTo>
                      <a:pt x="20" y="11"/>
                      <a:pt x="19" y="11"/>
                      <a:pt x="19" y="11"/>
                    </a:cubicBezTo>
                    <a:cubicBezTo>
                      <a:pt x="18" y="11"/>
                      <a:pt x="18" y="11"/>
                      <a:pt x="18" y="10"/>
                    </a:cubicBezTo>
                    <a:cubicBezTo>
                      <a:pt x="17" y="10"/>
                      <a:pt x="17" y="10"/>
                      <a:pt x="17" y="10"/>
                    </a:cubicBezTo>
                    <a:cubicBezTo>
                      <a:pt x="16" y="9"/>
                      <a:pt x="16" y="10"/>
                      <a:pt x="16" y="9"/>
                    </a:cubicBezTo>
                    <a:cubicBezTo>
                      <a:pt x="15" y="9"/>
                      <a:pt x="15" y="9"/>
                      <a:pt x="15" y="9"/>
                    </a:cubicBezTo>
                    <a:cubicBezTo>
                      <a:pt x="14" y="8"/>
                      <a:pt x="14" y="8"/>
                      <a:pt x="14" y="8"/>
                    </a:cubicBezTo>
                    <a:cubicBezTo>
                      <a:pt x="13" y="8"/>
                      <a:pt x="13" y="8"/>
                      <a:pt x="13" y="8"/>
                    </a:cubicBezTo>
                    <a:cubicBezTo>
                      <a:pt x="12" y="7"/>
                      <a:pt x="12" y="7"/>
                      <a:pt x="12" y="7"/>
                    </a:cubicBezTo>
                    <a:cubicBezTo>
                      <a:pt x="11" y="7"/>
                      <a:pt x="11" y="7"/>
                      <a:pt x="11" y="6"/>
                    </a:cubicBezTo>
                    <a:cubicBezTo>
                      <a:pt x="10" y="6"/>
                      <a:pt x="10" y="6"/>
                      <a:pt x="10" y="6"/>
                    </a:cubicBezTo>
                    <a:cubicBezTo>
                      <a:pt x="9" y="6"/>
                      <a:pt x="9" y="6"/>
                      <a:pt x="9" y="5"/>
                    </a:cubicBezTo>
                    <a:cubicBezTo>
                      <a:pt x="8" y="5"/>
                      <a:pt x="8" y="5"/>
                      <a:pt x="7" y="5"/>
                    </a:cubicBezTo>
                    <a:cubicBezTo>
                      <a:pt x="7" y="4"/>
                      <a:pt x="7" y="4"/>
                      <a:pt x="6" y="4"/>
                    </a:cubicBezTo>
                    <a:cubicBezTo>
                      <a:pt x="6" y="4"/>
                      <a:pt x="6" y="4"/>
                      <a:pt x="5" y="4"/>
                    </a:cubicBezTo>
                    <a:cubicBezTo>
                      <a:pt x="5" y="3"/>
                      <a:pt x="5" y="3"/>
                      <a:pt x="4" y="3"/>
                    </a:cubicBezTo>
                    <a:cubicBezTo>
                      <a:pt x="4" y="3"/>
                      <a:pt x="4" y="3"/>
                      <a:pt x="3" y="2"/>
                    </a:cubicBezTo>
                    <a:cubicBezTo>
                      <a:pt x="3" y="2"/>
                      <a:pt x="3" y="2"/>
                      <a:pt x="2" y="2"/>
                    </a:cubicBezTo>
                    <a:cubicBezTo>
                      <a:pt x="2" y="2"/>
                      <a:pt x="2" y="2"/>
                      <a:pt x="1" y="1"/>
                    </a:cubicBezTo>
                    <a:cubicBezTo>
                      <a:pt x="1" y="1"/>
                      <a:pt x="1" y="0"/>
                      <a:pt x="1" y="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0" name="Freeform 465"/>
              <p:cNvSpPr>
                <a:spLocks/>
              </p:cNvSpPr>
              <p:nvPr/>
            </p:nvSpPr>
            <p:spPr bwMode="auto">
              <a:xfrm>
                <a:off x="3298" y="1570"/>
                <a:ext cx="252" cy="119"/>
              </a:xfrm>
              <a:custGeom>
                <a:avLst/>
                <a:gdLst>
                  <a:gd name="T0" fmla="*/ 4 w 178"/>
                  <a:gd name="T1" fmla="*/ 3 h 84"/>
                  <a:gd name="T2" fmla="*/ 2 w 178"/>
                  <a:gd name="T3" fmla="*/ 7 h 84"/>
                  <a:gd name="T4" fmla="*/ 9 w 178"/>
                  <a:gd name="T5" fmla="*/ 10 h 84"/>
                  <a:gd name="T6" fmla="*/ 16 w 178"/>
                  <a:gd name="T7" fmla="*/ 12 h 84"/>
                  <a:gd name="T8" fmla="*/ 22 w 178"/>
                  <a:gd name="T9" fmla="*/ 16 h 84"/>
                  <a:gd name="T10" fmla="*/ 29 w 178"/>
                  <a:gd name="T11" fmla="*/ 19 h 84"/>
                  <a:gd name="T12" fmla="*/ 35 w 178"/>
                  <a:gd name="T13" fmla="*/ 22 h 84"/>
                  <a:gd name="T14" fmla="*/ 42 w 178"/>
                  <a:gd name="T15" fmla="*/ 25 h 84"/>
                  <a:gd name="T16" fmla="*/ 48 w 178"/>
                  <a:gd name="T17" fmla="*/ 28 h 84"/>
                  <a:gd name="T18" fmla="*/ 55 w 178"/>
                  <a:gd name="T19" fmla="*/ 31 h 84"/>
                  <a:gd name="T20" fmla="*/ 62 w 178"/>
                  <a:gd name="T21" fmla="*/ 34 h 84"/>
                  <a:gd name="T22" fmla="*/ 68 w 178"/>
                  <a:gd name="T23" fmla="*/ 37 h 84"/>
                  <a:gd name="T24" fmla="*/ 75 w 178"/>
                  <a:gd name="T25" fmla="*/ 40 h 84"/>
                  <a:gd name="T26" fmla="*/ 81 w 178"/>
                  <a:gd name="T27" fmla="*/ 43 h 84"/>
                  <a:gd name="T28" fmla="*/ 88 w 178"/>
                  <a:gd name="T29" fmla="*/ 46 h 84"/>
                  <a:gd name="T30" fmla="*/ 94 w 178"/>
                  <a:gd name="T31" fmla="*/ 49 h 84"/>
                  <a:gd name="T32" fmla="*/ 101 w 178"/>
                  <a:gd name="T33" fmla="*/ 52 h 84"/>
                  <a:gd name="T34" fmla="*/ 108 w 178"/>
                  <a:gd name="T35" fmla="*/ 55 h 84"/>
                  <a:gd name="T36" fmla="*/ 114 w 178"/>
                  <a:gd name="T37" fmla="*/ 58 h 84"/>
                  <a:gd name="T38" fmla="*/ 121 w 178"/>
                  <a:gd name="T39" fmla="*/ 61 h 84"/>
                  <a:gd name="T40" fmla="*/ 127 w 178"/>
                  <a:gd name="T41" fmla="*/ 64 h 84"/>
                  <a:gd name="T42" fmla="*/ 134 w 178"/>
                  <a:gd name="T43" fmla="*/ 67 h 84"/>
                  <a:gd name="T44" fmla="*/ 140 w 178"/>
                  <a:gd name="T45" fmla="*/ 70 h 84"/>
                  <a:gd name="T46" fmla="*/ 147 w 178"/>
                  <a:gd name="T47" fmla="*/ 74 h 84"/>
                  <a:gd name="T48" fmla="*/ 153 w 178"/>
                  <a:gd name="T49" fmla="*/ 76 h 84"/>
                  <a:gd name="T50" fmla="*/ 160 w 178"/>
                  <a:gd name="T51" fmla="*/ 79 h 84"/>
                  <a:gd name="T52" fmla="*/ 166 w 178"/>
                  <a:gd name="T53" fmla="*/ 82 h 84"/>
                  <a:gd name="T54" fmla="*/ 172 w 178"/>
                  <a:gd name="T55" fmla="*/ 83 h 84"/>
                  <a:gd name="T56" fmla="*/ 178 w 178"/>
                  <a:gd name="T57" fmla="*/ 78 h 84"/>
                  <a:gd name="T58" fmla="*/ 175 w 178"/>
                  <a:gd name="T59" fmla="*/ 72 h 84"/>
                  <a:gd name="T60" fmla="*/ 168 w 178"/>
                  <a:gd name="T61" fmla="*/ 69 h 84"/>
                  <a:gd name="T62" fmla="*/ 162 w 178"/>
                  <a:gd name="T63" fmla="*/ 66 h 84"/>
                  <a:gd name="T64" fmla="*/ 155 w 178"/>
                  <a:gd name="T65" fmla="*/ 63 h 84"/>
                  <a:gd name="T66" fmla="*/ 148 w 178"/>
                  <a:gd name="T67" fmla="*/ 61 h 84"/>
                  <a:gd name="T68" fmla="*/ 142 w 178"/>
                  <a:gd name="T69" fmla="*/ 58 h 84"/>
                  <a:gd name="T70" fmla="*/ 136 w 178"/>
                  <a:gd name="T71" fmla="*/ 54 h 84"/>
                  <a:gd name="T72" fmla="*/ 129 w 178"/>
                  <a:gd name="T73" fmla="*/ 52 h 84"/>
                  <a:gd name="T74" fmla="*/ 122 w 178"/>
                  <a:gd name="T75" fmla="*/ 49 h 84"/>
                  <a:gd name="T76" fmla="*/ 116 w 178"/>
                  <a:gd name="T77" fmla="*/ 46 h 84"/>
                  <a:gd name="T78" fmla="*/ 109 w 178"/>
                  <a:gd name="T79" fmla="*/ 43 h 84"/>
                  <a:gd name="T80" fmla="*/ 103 w 178"/>
                  <a:gd name="T81" fmla="*/ 40 h 84"/>
                  <a:gd name="T82" fmla="*/ 96 w 178"/>
                  <a:gd name="T83" fmla="*/ 37 h 84"/>
                  <a:gd name="T84" fmla="*/ 89 w 178"/>
                  <a:gd name="T85" fmla="*/ 34 h 84"/>
                  <a:gd name="T86" fmla="*/ 83 w 178"/>
                  <a:gd name="T87" fmla="*/ 31 h 84"/>
                  <a:gd name="T88" fmla="*/ 76 w 178"/>
                  <a:gd name="T89" fmla="*/ 28 h 84"/>
                  <a:gd name="T90" fmla="*/ 70 w 178"/>
                  <a:gd name="T91" fmla="*/ 25 h 84"/>
                  <a:gd name="T92" fmla="*/ 63 w 178"/>
                  <a:gd name="T93" fmla="*/ 22 h 84"/>
                  <a:gd name="T94" fmla="*/ 57 w 178"/>
                  <a:gd name="T95" fmla="*/ 19 h 84"/>
                  <a:gd name="T96" fmla="*/ 50 w 178"/>
                  <a:gd name="T97" fmla="*/ 17 h 84"/>
                  <a:gd name="T98" fmla="*/ 44 w 178"/>
                  <a:gd name="T99" fmla="*/ 13 h 84"/>
                  <a:gd name="T100" fmla="*/ 37 w 178"/>
                  <a:gd name="T101" fmla="*/ 10 h 84"/>
                  <a:gd name="T102" fmla="*/ 30 w 178"/>
                  <a:gd name="T103" fmla="*/ 8 h 84"/>
                  <a:gd name="T104" fmla="*/ 24 w 178"/>
                  <a:gd name="T105" fmla="*/ 5 h 84"/>
                  <a:gd name="T106" fmla="*/ 18 w 178"/>
                  <a:gd name="T107" fmla="*/ 2 h 84"/>
                  <a:gd name="T108" fmla="*/ 11 w 178"/>
                  <a:gd name="T109"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 h="84">
                    <a:moveTo>
                      <a:pt x="10" y="1"/>
                    </a:moveTo>
                    <a:cubicBezTo>
                      <a:pt x="10" y="1"/>
                      <a:pt x="9" y="1"/>
                      <a:pt x="9" y="1"/>
                    </a:cubicBezTo>
                    <a:cubicBezTo>
                      <a:pt x="8" y="1"/>
                      <a:pt x="8" y="1"/>
                      <a:pt x="8" y="2"/>
                    </a:cubicBezTo>
                    <a:cubicBezTo>
                      <a:pt x="7" y="2"/>
                      <a:pt x="7" y="2"/>
                      <a:pt x="7" y="2"/>
                    </a:cubicBezTo>
                    <a:cubicBezTo>
                      <a:pt x="6" y="2"/>
                      <a:pt x="6" y="2"/>
                      <a:pt x="5" y="2"/>
                    </a:cubicBezTo>
                    <a:cubicBezTo>
                      <a:pt x="5" y="3"/>
                      <a:pt x="4" y="3"/>
                      <a:pt x="4" y="3"/>
                    </a:cubicBezTo>
                    <a:cubicBezTo>
                      <a:pt x="4" y="3"/>
                      <a:pt x="4" y="4"/>
                      <a:pt x="3" y="4"/>
                    </a:cubicBezTo>
                    <a:cubicBezTo>
                      <a:pt x="3" y="4"/>
                      <a:pt x="3" y="5"/>
                      <a:pt x="2" y="5"/>
                    </a:cubicBezTo>
                    <a:cubicBezTo>
                      <a:pt x="2" y="5"/>
                      <a:pt x="1" y="5"/>
                      <a:pt x="1" y="5"/>
                    </a:cubicBezTo>
                    <a:cubicBezTo>
                      <a:pt x="1" y="5"/>
                      <a:pt x="0" y="5"/>
                      <a:pt x="0" y="6"/>
                    </a:cubicBezTo>
                    <a:cubicBezTo>
                      <a:pt x="1" y="6"/>
                      <a:pt x="1" y="6"/>
                      <a:pt x="1" y="6"/>
                    </a:cubicBezTo>
                    <a:cubicBezTo>
                      <a:pt x="2" y="6"/>
                      <a:pt x="2" y="6"/>
                      <a:pt x="2" y="7"/>
                    </a:cubicBezTo>
                    <a:cubicBezTo>
                      <a:pt x="3" y="7"/>
                      <a:pt x="3" y="7"/>
                      <a:pt x="4" y="7"/>
                    </a:cubicBezTo>
                    <a:cubicBezTo>
                      <a:pt x="4" y="7"/>
                      <a:pt x="4" y="7"/>
                      <a:pt x="5" y="7"/>
                    </a:cubicBezTo>
                    <a:cubicBezTo>
                      <a:pt x="5" y="8"/>
                      <a:pt x="5" y="8"/>
                      <a:pt x="6" y="9"/>
                    </a:cubicBezTo>
                    <a:cubicBezTo>
                      <a:pt x="6" y="9"/>
                      <a:pt x="6" y="9"/>
                      <a:pt x="7" y="9"/>
                    </a:cubicBezTo>
                    <a:cubicBezTo>
                      <a:pt x="7" y="9"/>
                      <a:pt x="7" y="9"/>
                      <a:pt x="8" y="9"/>
                    </a:cubicBezTo>
                    <a:cubicBezTo>
                      <a:pt x="9" y="9"/>
                      <a:pt x="8" y="9"/>
                      <a:pt x="9" y="10"/>
                    </a:cubicBezTo>
                    <a:cubicBezTo>
                      <a:pt x="10" y="10"/>
                      <a:pt x="10" y="10"/>
                      <a:pt x="10" y="10"/>
                    </a:cubicBezTo>
                    <a:cubicBezTo>
                      <a:pt x="11" y="10"/>
                      <a:pt x="11" y="10"/>
                      <a:pt x="11" y="11"/>
                    </a:cubicBezTo>
                    <a:cubicBezTo>
                      <a:pt x="12" y="11"/>
                      <a:pt x="12" y="11"/>
                      <a:pt x="12" y="11"/>
                    </a:cubicBezTo>
                    <a:cubicBezTo>
                      <a:pt x="13" y="11"/>
                      <a:pt x="13" y="12"/>
                      <a:pt x="13" y="12"/>
                    </a:cubicBezTo>
                    <a:cubicBezTo>
                      <a:pt x="14" y="12"/>
                      <a:pt x="14" y="12"/>
                      <a:pt x="14" y="13"/>
                    </a:cubicBezTo>
                    <a:cubicBezTo>
                      <a:pt x="15" y="13"/>
                      <a:pt x="15" y="12"/>
                      <a:pt x="16" y="12"/>
                    </a:cubicBezTo>
                    <a:cubicBezTo>
                      <a:pt x="16" y="13"/>
                      <a:pt x="16" y="13"/>
                      <a:pt x="17" y="13"/>
                    </a:cubicBezTo>
                    <a:cubicBezTo>
                      <a:pt x="17" y="13"/>
                      <a:pt x="17" y="13"/>
                      <a:pt x="18" y="13"/>
                    </a:cubicBezTo>
                    <a:cubicBezTo>
                      <a:pt x="18" y="14"/>
                      <a:pt x="18" y="14"/>
                      <a:pt x="19" y="14"/>
                    </a:cubicBezTo>
                    <a:cubicBezTo>
                      <a:pt x="19" y="14"/>
                      <a:pt x="20" y="14"/>
                      <a:pt x="20" y="14"/>
                    </a:cubicBezTo>
                    <a:cubicBezTo>
                      <a:pt x="21" y="15"/>
                      <a:pt x="21" y="14"/>
                      <a:pt x="21" y="15"/>
                    </a:cubicBezTo>
                    <a:cubicBezTo>
                      <a:pt x="22" y="15"/>
                      <a:pt x="22" y="15"/>
                      <a:pt x="22" y="16"/>
                    </a:cubicBezTo>
                    <a:cubicBezTo>
                      <a:pt x="23" y="16"/>
                      <a:pt x="23" y="16"/>
                      <a:pt x="23" y="16"/>
                    </a:cubicBezTo>
                    <a:cubicBezTo>
                      <a:pt x="24" y="17"/>
                      <a:pt x="24" y="16"/>
                      <a:pt x="25" y="16"/>
                    </a:cubicBezTo>
                    <a:cubicBezTo>
                      <a:pt x="25" y="17"/>
                      <a:pt x="25" y="17"/>
                      <a:pt x="25" y="17"/>
                    </a:cubicBezTo>
                    <a:cubicBezTo>
                      <a:pt x="26" y="17"/>
                      <a:pt x="26" y="17"/>
                      <a:pt x="27" y="17"/>
                    </a:cubicBezTo>
                    <a:cubicBezTo>
                      <a:pt x="27" y="18"/>
                      <a:pt x="27" y="18"/>
                      <a:pt x="28" y="18"/>
                    </a:cubicBezTo>
                    <a:cubicBezTo>
                      <a:pt x="28" y="18"/>
                      <a:pt x="28" y="19"/>
                      <a:pt x="29" y="19"/>
                    </a:cubicBezTo>
                    <a:cubicBezTo>
                      <a:pt x="29" y="19"/>
                      <a:pt x="29" y="19"/>
                      <a:pt x="30" y="20"/>
                    </a:cubicBezTo>
                    <a:cubicBezTo>
                      <a:pt x="30" y="20"/>
                      <a:pt x="30" y="19"/>
                      <a:pt x="31" y="20"/>
                    </a:cubicBezTo>
                    <a:cubicBezTo>
                      <a:pt x="32" y="20"/>
                      <a:pt x="31" y="20"/>
                      <a:pt x="32" y="20"/>
                    </a:cubicBezTo>
                    <a:cubicBezTo>
                      <a:pt x="33" y="21"/>
                      <a:pt x="32" y="21"/>
                      <a:pt x="33" y="21"/>
                    </a:cubicBezTo>
                    <a:cubicBezTo>
                      <a:pt x="34" y="21"/>
                      <a:pt x="34" y="21"/>
                      <a:pt x="34" y="21"/>
                    </a:cubicBezTo>
                    <a:cubicBezTo>
                      <a:pt x="35" y="22"/>
                      <a:pt x="35" y="22"/>
                      <a:pt x="35" y="22"/>
                    </a:cubicBezTo>
                    <a:cubicBezTo>
                      <a:pt x="36" y="22"/>
                      <a:pt x="36" y="22"/>
                      <a:pt x="36" y="22"/>
                    </a:cubicBezTo>
                    <a:cubicBezTo>
                      <a:pt x="37" y="23"/>
                      <a:pt x="37" y="23"/>
                      <a:pt x="38" y="23"/>
                    </a:cubicBezTo>
                    <a:cubicBezTo>
                      <a:pt x="38" y="23"/>
                      <a:pt x="38" y="24"/>
                      <a:pt x="38" y="24"/>
                    </a:cubicBezTo>
                    <a:cubicBezTo>
                      <a:pt x="39" y="24"/>
                      <a:pt x="39" y="23"/>
                      <a:pt x="40" y="23"/>
                    </a:cubicBezTo>
                    <a:cubicBezTo>
                      <a:pt x="40" y="24"/>
                      <a:pt x="40" y="24"/>
                      <a:pt x="41" y="24"/>
                    </a:cubicBezTo>
                    <a:cubicBezTo>
                      <a:pt x="41" y="25"/>
                      <a:pt x="41" y="25"/>
                      <a:pt x="42" y="25"/>
                    </a:cubicBezTo>
                    <a:cubicBezTo>
                      <a:pt x="42" y="25"/>
                      <a:pt x="43" y="25"/>
                      <a:pt x="43" y="25"/>
                    </a:cubicBezTo>
                    <a:cubicBezTo>
                      <a:pt x="44" y="25"/>
                      <a:pt x="43" y="26"/>
                      <a:pt x="44" y="26"/>
                    </a:cubicBezTo>
                    <a:cubicBezTo>
                      <a:pt x="45" y="26"/>
                      <a:pt x="45" y="26"/>
                      <a:pt x="45" y="26"/>
                    </a:cubicBezTo>
                    <a:cubicBezTo>
                      <a:pt x="46" y="26"/>
                      <a:pt x="46" y="27"/>
                      <a:pt x="46" y="27"/>
                    </a:cubicBezTo>
                    <a:cubicBezTo>
                      <a:pt x="47" y="28"/>
                      <a:pt x="47" y="27"/>
                      <a:pt x="48" y="27"/>
                    </a:cubicBezTo>
                    <a:cubicBezTo>
                      <a:pt x="48" y="27"/>
                      <a:pt x="48" y="28"/>
                      <a:pt x="48" y="28"/>
                    </a:cubicBezTo>
                    <a:cubicBezTo>
                      <a:pt x="49" y="28"/>
                      <a:pt x="49" y="28"/>
                      <a:pt x="50" y="29"/>
                    </a:cubicBezTo>
                    <a:cubicBezTo>
                      <a:pt x="50" y="29"/>
                      <a:pt x="50" y="29"/>
                      <a:pt x="51" y="29"/>
                    </a:cubicBezTo>
                    <a:cubicBezTo>
                      <a:pt x="51" y="29"/>
                      <a:pt x="51" y="29"/>
                      <a:pt x="52" y="29"/>
                    </a:cubicBezTo>
                    <a:cubicBezTo>
                      <a:pt x="53" y="29"/>
                      <a:pt x="52" y="30"/>
                      <a:pt x="53" y="30"/>
                    </a:cubicBezTo>
                    <a:cubicBezTo>
                      <a:pt x="53" y="31"/>
                      <a:pt x="54" y="30"/>
                      <a:pt x="54" y="30"/>
                    </a:cubicBezTo>
                    <a:cubicBezTo>
                      <a:pt x="55" y="30"/>
                      <a:pt x="55" y="30"/>
                      <a:pt x="55" y="31"/>
                    </a:cubicBezTo>
                    <a:cubicBezTo>
                      <a:pt x="56" y="31"/>
                      <a:pt x="56" y="31"/>
                      <a:pt x="56" y="31"/>
                    </a:cubicBezTo>
                    <a:cubicBezTo>
                      <a:pt x="57" y="31"/>
                      <a:pt x="57" y="32"/>
                      <a:pt x="57" y="32"/>
                    </a:cubicBezTo>
                    <a:cubicBezTo>
                      <a:pt x="58" y="33"/>
                      <a:pt x="58" y="32"/>
                      <a:pt x="58" y="32"/>
                    </a:cubicBezTo>
                    <a:cubicBezTo>
                      <a:pt x="59" y="33"/>
                      <a:pt x="59" y="33"/>
                      <a:pt x="59" y="33"/>
                    </a:cubicBezTo>
                    <a:cubicBezTo>
                      <a:pt x="60" y="33"/>
                      <a:pt x="60" y="33"/>
                      <a:pt x="61" y="33"/>
                    </a:cubicBezTo>
                    <a:cubicBezTo>
                      <a:pt x="61" y="33"/>
                      <a:pt x="61" y="34"/>
                      <a:pt x="62" y="34"/>
                    </a:cubicBezTo>
                    <a:cubicBezTo>
                      <a:pt x="62" y="34"/>
                      <a:pt x="62" y="35"/>
                      <a:pt x="63" y="35"/>
                    </a:cubicBezTo>
                    <a:cubicBezTo>
                      <a:pt x="63" y="35"/>
                      <a:pt x="63" y="35"/>
                      <a:pt x="64" y="35"/>
                    </a:cubicBezTo>
                    <a:cubicBezTo>
                      <a:pt x="64" y="35"/>
                      <a:pt x="65" y="35"/>
                      <a:pt x="65" y="35"/>
                    </a:cubicBezTo>
                    <a:cubicBezTo>
                      <a:pt x="66" y="36"/>
                      <a:pt x="65" y="36"/>
                      <a:pt x="66" y="36"/>
                    </a:cubicBezTo>
                    <a:cubicBezTo>
                      <a:pt x="67" y="36"/>
                      <a:pt x="67" y="36"/>
                      <a:pt x="67" y="36"/>
                    </a:cubicBezTo>
                    <a:cubicBezTo>
                      <a:pt x="68" y="36"/>
                      <a:pt x="68" y="37"/>
                      <a:pt x="68" y="37"/>
                    </a:cubicBezTo>
                    <a:cubicBezTo>
                      <a:pt x="69" y="37"/>
                      <a:pt x="69" y="37"/>
                      <a:pt x="70" y="37"/>
                    </a:cubicBezTo>
                    <a:cubicBezTo>
                      <a:pt x="70" y="37"/>
                      <a:pt x="70" y="38"/>
                      <a:pt x="70" y="38"/>
                    </a:cubicBezTo>
                    <a:cubicBezTo>
                      <a:pt x="71" y="38"/>
                      <a:pt x="71" y="38"/>
                      <a:pt x="72" y="38"/>
                    </a:cubicBezTo>
                    <a:cubicBezTo>
                      <a:pt x="72" y="38"/>
                      <a:pt x="72" y="39"/>
                      <a:pt x="73" y="39"/>
                    </a:cubicBezTo>
                    <a:cubicBezTo>
                      <a:pt x="73" y="39"/>
                      <a:pt x="73" y="39"/>
                      <a:pt x="74" y="40"/>
                    </a:cubicBezTo>
                    <a:cubicBezTo>
                      <a:pt x="74" y="40"/>
                      <a:pt x="74" y="39"/>
                      <a:pt x="75" y="40"/>
                    </a:cubicBezTo>
                    <a:cubicBezTo>
                      <a:pt x="76" y="40"/>
                      <a:pt x="75" y="40"/>
                      <a:pt x="76" y="40"/>
                    </a:cubicBezTo>
                    <a:cubicBezTo>
                      <a:pt x="77" y="41"/>
                      <a:pt x="76" y="41"/>
                      <a:pt x="77" y="41"/>
                    </a:cubicBezTo>
                    <a:cubicBezTo>
                      <a:pt x="78" y="41"/>
                      <a:pt x="77" y="42"/>
                      <a:pt x="78" y="42"/>
                    </a:cubicBezTo>
                    <a:cubicBezTo>
                      <a:pt x="78" y="42"/>
                      <a:pt x="79" y="42"/>
                      <a:pt x="79" y="42"/>
                    </a:cubicBezTo>
                    <a:cubicBezTo>
                      <a:pt x="80" y="42"/>
                      <a:pt x="80" y="42"/>
                      <a:pt x="81" y="42"/>
                    </a:cubicBezTo>
                    <a:cubicBezTo>
                      <a:pt x="81" y="42"/>
                      <a:pt x="81" y="43"/>
                      <a:pt x="81" y="43"/>
                    </a:cubicBezTo>
                    <a:cubicBezTo>
                      <a:pt x="82" y="43"/>
                      <a:pt x="82" y="43"/>
                      <a:pt x="83" y="43"/>
                    </a:cubicBezTo>
                    <a:cubicBezTo>
                      <a:pt x="83" y="44"/>
                      <a:pt x="83" y="44"/>
                      <a:pt x="84" y="44"/>
                    </a:cubicBezTo>
                    <a:cubicBezTo>
                      <a:pt x="84" y="44"/>
                      <a:pt x="84" y="44"/>
                      <a:pt x="85" y="45"/>
                    </a:cubicBezTo>
                    <a:cubicBezTo>
                      <a:pt x="85" y="45"/>
                      <a:pt x="85" y="45"/>
                      <a:pt x="86" y="45"/>
                    </a:cubicBezTo>
                    <a:cubicBezTo>
                      <a:pt x="86" y="46"/>
                      <a:pt x="86" y="45"/>
                      <a:pt x="87" y="45"/>
                    </a:cubicBezTo>
                    <a:cubicBezTo>
                      <a:pt x="88" y="45"/>
                      <a:pt x="87" y="46"/>
                      <a:pt x="88" y="46"/>
                    </a:cubicBezTo>
                    <a:cubicBezTo>
                      <a:pt x="89" y="46"/>
                      <a:pt x="88" y="46"/>
                      <a:pt x="89" y="47"/>
                    </a:cubicBezTo>
                    <a:cubicBezTo>
                      <a:pt x="90" y="47"/>
                      <a:pt x="89" y="47"/>
                      <a:pt x="90" y="47"/>
                    </a:cubicBezTo>
                    <a:cubicBezTo>
                      <a:pt x="91" y="48"/>
                      <a:pt x="91" y="48"/>
                      <a:pt x="91" y="48"/>
                    </a:cubicBezTo>
                    <a:cubicBezTo>
                      <a:pt x="92" y="48"/>
                      <a:pt x="92" y="48"/>
                      <a:pt x="92" y="48"/>
                    </a:cubicBezTo>
                    <a:cubicBezTo>
                      <a:pt x="93" y="49"/>
                      <a:pt x="93" y="48"/>
                      <a:pt x="93" y="49"/>
                    </a:cubicBezTo>
                    <a:cubicBezTo>
                      <a:pt x="94" y="49"/>
                      <a:pt x="94" y="49"/>
                      <a:pt x="94" y="49"/>
                    </a:cubicBezTo>
                    <a:cubicBezTo>
                      <a:pt x="95" y="50"/>
                      <a:pt x="95" y="49"/>
                      <a:pt x="96" y="50"/>
                    </a:cubicBezTo>
                    <a:cubicBezTo>
                      <a:pt x="96" y="50"/>
                      <a:pt x="96" y="50"/>
                      <a:pt x="97" y="50"/>
                    </a:cubicBezTo>
                    <a:cubicBezTo>
                      <a:pt x="97" y="51"/>
                      <a:pt x="97" y="50"/>
                      <a:pt x="98" y="50"/>
                    </a:cubicBezTo>
                    <a:cubicBezTo>
                      <a:pt x="99" y="51"/>
                      <a:pt x="98" y="51"/>
                      <a:pt x="99" y="51"/>
                    </a:cubicBezTo>
                    <a:cubicBezTo>
                      <a:pt x="100" y="51"/>
                      <a:pt x="100" y="51"/>
                      <a:pt x="100" y="51"/>
                    </a:cubicBezTo>
                    <a:cubicBezTo>
                      <a:pt x="101" y="52"/>
                      <a:pt x="101" y="52"/>
                      <a:pt x="101" y="52"/>
                    </a:cubicBezTo>
                    <a:cubicBezTo>
                      <a:pt x="102" y="52"/>
                      <a:pt x="102" y="52"/>
                      <a:pt x="102" y="52"/>
                    </a:cubicBezTo>
                    <a:cubicBezTo>
                      <a:pt x="103" y="52"/>
                      <a:pt x="103" y="53"/>
                      <a:pt x="103" y="53"/>
                    </a:cubicBezTo>
                    <a:cubicBezTo>
                      <a:pt x="104" y="54"/>
                      <a:pt x="104" y="54"/>
                      <a:pt x="104" y="54"/>
                    </a:cubicBezTo>
                    <a:cubicBezTo>
                      <a:pt x="105" y="54"/>
                      <a:pt x="105" y="54"/>
                      <a:pt x="105" y="54"/>
                    </a:cubicBezTo>
                    <a:cubicBezTo>
                      <a:pt x="106" y="55"/>
                      <a:pt x="106" y="55"/>
                      <a:pt x="106" y="55"/>
                    </a:cubicBezTo>
                    <a:cubicBezTo>
                      <a:pt x="107" y="55"/>
                      <a:pt x="107" y="55"/>
                      <a:pt x="108" y="55"/>
                    </a:cubicBezTo>
                    <a:cubicBezTo>
                      <a:pt x="108" y="55"/>
                      <a:pt x="108" y="55"/>
                      <a:pt x="109" y="56"/>
                    </a:cubicBezTo>
                    <a:cubicBezTo>
                      <a:pt x="109" y="56"/>
                      <a:pt x="110" y="55"/>
                      <a:pt x="110" y="56"/>
                    </a:cubicBezTo>
                    <a:cubicBezTo>
                      <a:pt x="111" y="56"/>
                      <a:pt x="111" y="56"/>
                      <a:pt x="111" y="56"/>
                    </a:cubicBezTo>
                    <a:cubicBezTo>
                      <a:pt x="112" y="57"/>
                      <a:pt x="112" y="57"/>
                      <a:pt x="112" y="57"/>
                    </a:cubicBezTo>
                    <a:cubicBezTo>
                      <a:pt x="113" y="57"/>
                      <a:pt x="113" y="58"/>
                      <a:pt x="113" y="58"/>
                    </a:cubicBezTo>
                    <a:cubicBezTo>
                      <a:pt x="114" y="58"/>
                      <a:pt x="114" y="58"/>
                      <a:pt x="114" y="58"/>
                    </a:cubicBezTo>
                    <a:cubicBezTo>
                      <a:pt x="115" y="58"/>
                      <a:pt x="115" y="58"/>
                      <a:pt x="115" y="59"/>
                    </a:cubicBezTo>
                    <a:cubicBezTo>
                      <a:pt x="116" y="59"/>
                      <a:pt x="116" y="59"/>
                      <a:pt x="117" y="59"/>
                    </a:cubicBezTo>
                    <a:cubicBezTo>
                      <a:pt x="117" y="59"/>
                      <a:pt x="117" y="60"/>
                      <a:pt x="117" y="60"/>
                    </a:cubicBezTo>
                    <a:cubicBezTo>
                      <a:pt x="118" y="60"/>
                      <a:pt x="118" y="60"/>
                      <a:pt x="119" y="60"/>
                    </a:cubicBezTo>
                    <a:cubicBezTo>
                      <a:pt x="119" y="61"/>
                      <a:pt x="119" y="60"/>
                      <a:pt x="120" y="60"/>
                    </a:cubicBezTo>
                    <a:cubicBezTo>
                      <a:pt x="120" y="60"/>
                      <a:pt x="120" y="61"/>
                      <a:pt x="121" y="61"/>
                    </a:cubicBezTo>
                    <a:cubicBezTo>
                      <a:pt x="121" y="61"/>
                      <a:pt x="122" y="61"/>
                      <a:pt x="122" y="61"/>
                    </a:cubicBezTo>
                    <a:cubicBezTo>
                      <a:pt x="123" y="61"/>
                      <a:pt x="123" y="61"/>
                      <a:pt x="123" y="62"/>
                    </a:cubicBezTo>
                    <a:cubicBezTo>
                      <a:pt x="124" y="62"/>
                      <a:pt x="124" y="62"/>
                      <a:pt x="124" y="63"/>
                    </a:cubicBezTo>
                    <a:cubicBezTo>
                      <a:pt x="125" y="63"/>
                      <a:pt x="124" y="63"/>
                      <a:pt x="125" y="64"/>
                    </a:cubicBezTo>
                    <a:cubicBezTo>
                      <a:pt x="126" y="64"/>
                      <a:pt x="126" y="63"/>
                      <a:pt x="126" y="64"/>
                    </a:cubicBezTo>
                    <a:cubicBezTo>
                      <a:pt x="127" y="64"/>
                      <a:pt x="127" y="64"/>
                      <a:pt x="127" y="64"/>
                    </a:cubicBezTo>
                    <a:cubicBezTo>
                      <a:pt x="128" y="65"/>
                      <a:pt x="128" y="64"/>
                      <a:pt x="128" y="65"/>
                    </a:cubicBezTo>
                    <a:cubicBezTo>
                      <a:pt x="129" y="65"/>
                      <a:pt x="129" y="65"/>
                      <a:pt x="130" y="65"/>
                    </a:cubicBezTo>
                    <a:cubicBezTo>
                      <a:pt x="130" y="65"/>
                      <a:pt x="130" y="66"/>
                      <a:pt x="131" y="66"/>
                    </a:cubicBezTo>
                    <a:cubicBezTo>
                      <a:pt x="131" y="66"/>
                      <a:pt x="131" y="66"/>
                      <a:pt x="132" y="66"/>
                    </a:cubicBezTo>
                    <a:cubicBezTo>
                      <a:pt x="132" y="66"/>
                      <a:pt x="132" y="67"/>
                      <a:pt x="133" y="67"/>
                    </a:cubicBezTo>
                    <a:cubicBezTo>
                      <a:pt x="133" y="67"/>
                      <a:pt x="133" y="67"/>
                      <a:pt x="134" y="67"/>
                    </a:cubicBezTo>
                    <a:cubicBezTo>
                      <a:pt x="134" y="67"/>
                      <a:pt x="134" y="67"/>
                      <a:pt x="135" y="68"/>
                    </a:cubicBezTo>
                    <a:cubicBezTo>
                      <a:pt x="135" y="68"/>
                      <a:pt x="136" y="68"/>
                      <a:pt x="136" y="68"/>
                    </a:cubicBezTo>
                    <a:cubicBezTo>
                      <a:pt x="137" y="68"/>
                      <a:pt x="137" y="68"/>
                      <a:pt x="137" y="68"/>
                    </a:cubicBezTo>
                    <a:cubicBezTo>
                      <a:pt x="138" y="69"/>
                      <a:pt x="138" y="69"/>
                      <a:pt x="138" y="69"/>
                    </a:cubicBezTo>
                    <a:cubicBezTo>
                      <a:pt x="139" y="69"/>
                      <a:pt x="139" y="70"/>
                      <a:pt x="139" y="70"/>
                    </a:cubicBezTo>
                    <a:cubicBezTo>
                      <a:pt x="140" y="70"/>
                      <a:pt x="140" y="70"/>
                      <a:pt x="140" y="70"/>
                    </a:cubicBezTo>
                    <a:cubicBezTo>
                      <a:pt x="141" y="71"/>
                      <a:pt x="141" y="70"/>
                      <a:pt x="142" y="70"/>
                    </a:cubicBezTo>
                    <a:cubicBezTo>
                      <a:pt x="142" y="71"/>
                      <a:pt x="142" y="71"/>
                      <a:pt x="143" y="71"/>
                    </a:cubicBezTo>
                    <a:cubicBezTo>
                      <a:pt x="143" y="71"/>
                      <a:pt x="143" y="72"/>
                      <a:pt x="144" y="72"/>
                    </a:cubicBezTo>
                    <a:cubicBezTo>
                      <a:pt x="144" y="72"/>
                      <a:pt x="144" y="72"/>
                      <a:pt x="145" y="72"/>
                    </a:cubicBezTo>
                    <a:cubicBezTo>
                      <a:pt x="145" y="73"/>
                      <a:pt x="145" y="73"/>
                      <a:pt x="146" y="73"/>
                    </a:cubicBezTo>
                    <a:cubicBezTo>
                      <a:pt x="146" y="73"/>
                      <a:pt x="146" y="73"/>
                      <a:pt x="147" y="74"/>
                    </a:cubicBezTo>
                    <a:cubicBezTo>
                      <a:pt x="147" y="74"/>
                      <a:pt x="147" y="73"/>
                      <a:pt x="148" y="74"/>
                    </a:cubicBezTo>
                    <a:cubicBezTo>
                      <a:pt x="148" y="74"/>
                      <a:pt x="148" y="74"/>
                      <a:pt x="149" y="74"/>
                    </a:cubicBezTo>
                    <a:cubicBezTo>
                      <a:pt x="150" y="74"/>
                      <a:pt x="150" y="74"/>
                      <a:pt x="150" y="75"/>
                    </a:cubicBezTo>
                    <a:cubicBezTo>
                      <a:pt x="151" y="75"/>
                      <a:pt x="151" y="74"/>
                      <a:pt x="151" y="75"/>
                    </a:cubicBezTo>
                    <a:cubicBezTo>
                      <a:pt x="152" y="75"/>
                      <a:pt x="152" y="75"/>
                      <a:pt x="152" y="75"/>
                    </a:cubicBezTo>
                    <a:cubicBezTo>
                      <a:pt x="153" y="76"/>
                      <a:pt x="153" y="76"/>
                      <a:pt x="153" y="76"/>
                    </a:cubicBezTo>
                    <a:cubicBezTo>
                      <a:pt x="154" y="77"/>
                      <a:pt x="154" y="76"/>
                      <a:pt x="154" y="76"/>
                    </a:cubicBezTo>
                    <a:cubicBezTo>
                      <a:pt x="155" y="76"/>
                      <a:pt x="155" y="76"/>
                      <a:pt x="156" y="77"/>
                    </a:cubicBezTo>
                    <a:cubicBezTo>
                      <a:pt x="156" y="77"/>
                      <a:pt x="156" y="77"/>
                      <a:pt x="157" y="77"/>
                    </a:cubicBezTo>
                    <a:cubicBezTo>
                      <a:pt x="157" y="77"/>
                      <a:pt x="157" y="78"/>
                      <a:pt x="157" y="78"/>
                    </a:cubicBezTo>
                    <a:cubicBezTo>
                      <a:pt x="158" y="78"/>
                      <a:pt x="158" y="78"/>
                      <a:pt x="159" y="79"/>
                    </a:cubicBezTo>
                    <a:cubicBezTo>
                      <a:pt x="159" y="79"/>
                      <a:pt x="159" y="78"/>
                      <a:pt x="160" y="79"/>
                    </a:cubicBezTo>
                    <a:cubicBezTo>
                      <a:pt x="160" y="79"/>
                      <a:pt x="160" y="79"/>
                      <a:pt x="161" y="80"/>
                    </a:cubicBezTo>
                    <a:cubicBezTo>
                      <a:pt x="161" y="80"/>
                      <a:pt x="161" y="80"/>
                      <a:pt x="162" y="80"/>
                    </a:cubicBezTo>
                    <a:cubicBezTo>
                      <a:pt x="162" y="80"/>
                      <a:pt x="162" y="80"/>
                      <a:pt x="163" y="81"/>
                    </a:cubicBezTo>
                    <a:cubicBezTo>
                      <a:pt x="163" y="81"/>
                      <a:pt x="164" y="81"/>
                      <a:pt x="164" y="81"/>
                    </a:cubicBezTo>
                    <a:cubicBezTo>
                      <a:pt x="165" y="81"/>
                      <a:pt x="164" y="82"/>
                      <a:pt x="165" y="82"/>
                    </a:cubicBezTo>
                    <a:cubicBezTo>
                      <a:pt x="165" y="82"/>
                      <a:pt x="166" y="81"/>
                      <a:pt x="166" y="82"/>
                    </a:cubicBezTo>
                    <a:cubicBezTo>
                      <a:pt x="167" y="82"/>
                      <a:pt x="167" y="82"/>
                      <a:pt x="167" y="82"/>
                    </a:cubicBezTo>
                    <a:cubicBezTo>
                      <a:pt x="168" y="82"/>
                      <a:pt x="168" y="82"/>
                      <a:pt x="168" y="83"/>
                    </a:cubicBezTo>
                    <a:cubicBezTo>
                      <a:pt x="169" y="83"/>
                      <a:pt x="169" y="83"/>
                      <a:pt x="169" y="83"/>
                    </a:cubicBezTo>
                    <a:cubicBezTo>
                      <a:pt x="170" y="83"/>
                      <a:pt x="170" y="84"/>
                      <a:pt x="170" y="84"/>
                    </a:cubicBezTo>
                    <a:cubicBezTo>
                      <a:pt x="171" y="83"/>
                      <a:pt x="171" y="84"/>
                      <a:pt x="171" y="83"/>
                    </a:cubicBezTo>
                    <a:cubicBezTo>
                      <a:pt x="172" y="83"/>
                      <a:pt x="172" y="83"/>
                      <a:pt x="172" y="83"/>
                    </a:cubicBezTo>
                    <a:cubicBezTo>
                      <a:pt x="173" y="82"/>
                      <a:pt x="173" y="82"/>
                      <a:pt x="173" y="82"/>
                    </a:cubicBezTo>
                    <a:cubicBezTo>
                      <a:pt x="174" y="82"/>
                      <a:pt x="173" y="81"/>
                      <a:pt x="174" y="80"/>
                    </a:cubicBezTo>
                    <a:cubicBezTo>
                      <a:pt x="175" y="80"/>
                      <a:pt x="175" y="81"/>
                      <a:pt x="175" y="80"/>
                    </a:cubicBezTo>
                    <a:cubicBezTo>
                      <a:pt x="176" y="80"/>
                      <a:pt x="176" y="80"/>
                      <a:pt x="177" y="80"/>
                    </a:cubicBezTo>
                    <a:cubicBezTo>
                      <a:pt x="177" y="80"/>
                      <a:pt x="177" y="79"/>
                      <a:pt x="177" y="79"/>
                    </a:cubicBezTo>
                    <a:cubicBezTo>
                      <a:pt x="178" y="78"/>
                      <a:pt x="178" y="79"/>
                      <a:pt x="178" y="78"/>
                    </a:cubicBezTo>
                    <a:cubicBezTo>
                      <a:pt x="178" y="78"/>
                      <a:pt x="178" y="78"/>
                      <a:pt x="177" y="77"/>
                    </a:cubicBezTo>
                    <a:cubicBezTo>
                      <a:pt x="177" y="77"/>
                      <a:pt x="178" y="76"/>
                      <a:pt x="178" y="76"/>
                    </a:cubicBezTo>
                    <a:cubicBezTo>
                      <a:pt x="178" y="75"/>
                      <a:pt x="178" y="75"/>
                      <a:pt x="177" y="75"/>
                    </a:cubicBezTo>
                    <a:cubicBezTo>
                      <a:pt x="177" y="74"/>
                      <a:pt x="177" y="74"/>
                      <a:pt x="177" y="73"/>
                    </a:cubicBezTo>
                    <a:cubicBezTo>
                      <a:pt x="177" y="73"/>
                      <a:pt x="176" y="73"/>
                      <a:pt x="176" y="73"/>
                    </a:cubicBezTo>
                    <a:cubicBezTo>
                      <a:pt x="176" y="72"/>
                      <a:pt x="176" y="72"/>
                      <a:pt x="175" y="72"/>
                    </a:cubicBezTo>
                    <a:cubicBezTo>
                      <a:pt x="174" y="72"/>
                      <a:pt x="174" y="72"/>
                      <a:pt x="174" y="72"/>
                    </a:cubicBezTo>
                    <a:cubicBezTo>
                      <a:pt x="173" y="72"/>
                      <a:pt x="174" y="71"/>
                      <a:pt x="173" y="71"/>
                    </a:cubicBezTo>
                    <a:cubicBezTo>
                      <a:pt x="172" y="71"/>
                      <a:pt x="172" y="71"/>
                      <a:pt x="172" y="70"/>
                    </a:cubicBezTo>
                    <a:cubicBezTo>
                      <a:pt x="171" y="70"/>
                      <a:pt x="171" y="71"/>
                      <a:pt x="171" y="70"/>
                    </a:cubicBezTo>
                    <a:cubicBezTo>
                      <a:pt x="170" y="70"/>
                      <a:pt x="170" y="70"/>
                      <a:pt x="170" y="70"/>
                    </a:cubicBezTo>
                    <a:cubicBezTo>
                      <a:pt x="169" y="69"/>
                      <a:pt x="169" y="69"/>
                      <a:pt x="168" y="69"/>
                    </a:cubicBezTo>
                    <a:cubicBezTo>
                      <a:pt x="168" y="69"/>
                      <a:pt x="168" y="69"/>
                      <a:pt x="167" y="69"/>
                    </a:cubicBezTo>
                    <a:cubicBezTo>
                      <a:pt x="167" y="69"/>
                      <a:pt x="167" y="69"/>
                      <a:pt x="166" y="68"/>
                    </a:cubicBezTo>
                    <a:cubicBezTo>
                      <a:pt x="166" y="68"/>
                      <a:pt x="166" y="68"/>
                      <a:pt x="165" y="68"/>
                    </a:cubicBezTo>
                    <a:cubicBezTo>
                      <a:pt x="164" y="68"/>
                      <a:pt x="165" y="67"/>
                      <a:pt x="164" y="67"/>
                    </a:cubicBezTo>
                    <a:cubicBezTo>
                      <a:pt x="164" y="67"/>
                      <a:pt x="164" y="67"/>
                      <a:pt x="163" y="66"/>
                    </a:cubicBezTo>
                    <a:cubicBezTo>
                      <a:pt x="163" y="66"/>
                      <a:pt x="163" y="66"/>
                      <a:pt x="162" y="66"/>
                    </a:cubicBezTo>
                    <a:cubicBezTo>
                      <a:pt x="162" y="66"/>
                      <a:pt x="161" y="66"/>
                      <a:pt x="161" y="65"/>
                    </a:cubicBezTo>
                    <a:cubicBezTo>
                      <a:pt x="160" y="65"/>
                      <a:pt x="160" y="66"/>
                      <a:pt x="160" y="66"/>
                    </a:cubicBezTo>
                    <a:cubicBezTo>
                      <a:pt x="159" y="65"/>
                      <a:pt x="159" y="65"/>
                      <a:pt x="159" y="65"/>
                    </a:cubicBezTo>
                    <a:cubicBezTo>
                      <a:pt x="158" y="65"/>
                      <a:pt x="158" y="64"/>
                      <a:pt x="158" y="64"/>
                    </a:cubicBezTo>
                    <a:cubicBezTo>
                      <a:pt x="157" y="64"/>
                      <a:pt x="157" y="64"/>
                      <a:pt x="156" y="64"/>
                    </a:cubicBezTo>
                    <a:cubicBezTo>
                      <a:pt x="156" y="64"/>
                      <a:pt x="156" y="64"/>
                      <a:pt x="155" y="63"/>
                    </a:cubicBezTo>
                    <a:cubicBezTo>
                      <a:pt x="155" y="63"/>
                      <a:pt x="155" y="63"/>
                      <a:pt x="154" y="62"/>
                    </a:cubicBezTo>
                    <a:cubicBezTo>
                      <a:pt x="154" y="62"/>
                      <a:pt x="154" y="62"/>
                      <a:pt x="153" y="62"/>
                    </a:cubicBezTo>
                    <a:cubicBezTo>
                      <a:pt x="153" y="62"/>
                      <a:pt x="153" y="62"/>
                      <a:pt x="152" y="62"/>
                    </a:cubicBezTo>
                    <a:cubicBezTo>
                      <a:pt x="151" y="61"/>
                      <a:pt x="151" y="62"/>
                      <a:pt x="151" y="61"/>
                    </a:cubicBezTo>
                    <a:cubicBezTo>
                      <a:pt x="150" y="61"/>
                      <a:pt x="150" y="61"/>
                      <a:pt x="150" y="61"/>
                    </a:cubicBezTo>
                    <a:cubicBezTo>
                      <a:pt x="149" y="60"/>
                      <a:pt x="149" y="61"/>
                      <a:pt x="148" y="61"/>
                    </a:cubicBezTo>
                    <a:cubicBezTo>
                      <a:pt x="148" y="61"/>
                      <a:pt x="148" y="60"/>
                      <a:pt x="148" y="60"/>
                    </a:cubicBezTo>
                    <a:cubicBezTo>
                      <a:pt x="147" y="60"/>
                      <a:pt x="147" y="60"/>
                      <a:pt x="146" y="59"/>
                    </a:cubicBezTo>
                    <a:cubicBezTo>
                      <a:pt x="146" y="59"/>
                      <a:pt x="146" y="59"/>
                      <a:pt x="145" y="59"/>
                    </a:cubicBezTo>
                    <a:cubicBezTo>
                      <a:pt x="145" y="59"/>
                      <a:pt x="145" y="58"/>
                      <a:pt x="144" y="58"/>
                    </a:cubicBezTo>
                    <a:cubicBezTo>
                      <a:pt x="144" y="58"/>
                      <a:pt x="144" y="59"/>
                      <a:pt x="143" y="58"/>
                    </a:cubicBezTo>
                    <a:cubicBezTo>
                      <a:pt x="142" y="58"/>
                      <a:pt x="142" y="58"/>
                      <a:pt x="142" y="58"/>
                    </a:cubicBezTo>
                    <a:cubicBezTo>
                      <a:pt x="141" y="58"/>
                      <a:pt x="142" y="57"/>
                      <a:pt x="141" y="57"/>
                    </a:cubicBezTo>
                    <a:cubicBezTo>
                      <a:pt x="141" y="56"/>
                      <a:pt x="140" y="57"/>
                      <a:pt x="140" y="57"/>
                    </a:cubicBezTo>
                    <a:cubicBezTo>
                      <a:pt x="139" y="56"/>
                      <a:pt x="139" y="56"/>
                      <a:pt x="139" y="56"/>
                    </a:cubicBezTo>
                    <a:cubicBezTo>
                      <a:pt x="138" y="56"/>
                      <a:pt x="138" y="56"/>
                      <a:pt x="138" y="55"/>
                    </a:cubicBezTo>
                    <a:cubicBezTo>
                      <a:pt x="137" y="55"/>
                      <a:pt x="137" y="55"/>
                      <a:pt x="137" y="55"/>
                    </a:cubicBezTo>
                    <a:cubicBezTo>
                      <a:pt x="136" y="55"/>
                      <a:pt x="136" y="54"/>
                      <a:pt x="136" y="54"/>
                    </a:cubicBezTo>
                    <a:cubicBezTo>
                      <a:pt x="135" y="54"/>
                      <a:pt x="135" y="54"/>
                      <a:pt x="134" y="54"/>
                    </a:cubicBezTo>
                    <a:cubicBezTo>
                      <a:pt x="134" y="54"/>
                      <a:pt x="134" y="54"/>
                      <a:pt x="133" y="54"/>
                    </a:cubicBezTo>
                    <a:cubicBezTo>
                      <a:pt x="132" y="54"/>
                      <a:pt x="133" y="53"/>
                      <a:pt x="132" y="53"/>
                    </a:cubicBezTo>
                    <a:cubicBezTo>
                      <a:pt x="132" y="52"/>
                      <a:pt x="132" y="53"/>
                      <a:pt x="131" y="53"/>
                    </a:cubicBezTo>
                    <a:cubicBezTo>
                      <a:pt x="130" y="52"/>
                      <a:pt x="131" y="52"/>
                      <a:pt x="130" y="52"/>
                    </a:cubicBezTo>
                    <a:cubicBezTo>
                      <a:pt x="130" y="52"/>
                      <a:pt x="129" y="52"/>
                      <a:pt x="129" y="52"/>
                    </a:cubicBezTo>
                    <a:cubicBezTo>
                      <a:pt x="128" y="52"/>
                      <a:pt x="129" y="51"/>
                      <a:pt x="128" y="51"/>
                    </a:cubicBezTo>
                    <a:cubicBezTo>
                      <a:pt x="127" y="50"/>
                      <a:pt x="127" y="51"/>
                      <a:pt x="127" y="51"/>
                    </a:cubicBezTo>
                    <a:cubicBezTo>
                      <a:pt x="126" y="51"/>
                      <a:pt x="126" y="51"/>
                      <a:pt x="126" y="50"/>
                    </a:cubicBezTo>
                    <a:cubicBezTo>
                      <a:pt x="125" y="50"/>
                      <a:pt x="125" y="50"/>
                      <a:pt x="124" y="50"/>
                    </a:cubicBezTo>
                    <a:cubicBezTo>
                      <a:pt x="124" y="50"/>
                      <a:pt x="124" y="50"/>
                      <a:pt x="123" y="49"/>
                    </a:cubicBezTo>
                    <a:cubicBezTo>
                      <a:pt x="123" y="49"/>
                      <a:pt x="123" y="49"/>
                      <a:pt x="122" y="49"/>
                    </a:cubicBezTo>
                    <a:cubicBezTo>
                      <a:pt x="122" y="49"/>
                      <a:pt x="122" y="48"/>
                      <a:pt x="121" y="48"/>
                    </a:cubicBezTo>
                    <a:cubicBezTo>
                      <a:pt x="121" y="48"/>
                      <a:pt x="121" y="48"/>
                      <a:pt x="120" y="48"/>
                    </a:cubicBezTo>
                    <a:cubicBezTo>
                      <a:pt x="120" y="47"/>
                      <a:pt x="120" y="47"/>
                      <a:pt x="119" y="47"/>
                    </a:cubicBezTo>
                    <a:cubicBezTo>
                      <a:pt x="118" y="47"/>
                      <a:pt x="118" y="47"/>
                      <a:pt x="118" y="47"/>
                    </a:cubicBezTo>
                    <a:cubicBezTo>
                      <a:pt x="117" y="47"/>
                      <a:pt x="117" y="46"/>
                      <a:pt x="117" y="46"/>
                    </a:cubicBezTo>
                    <a:cubicBezTo>
                      <a:pt x="116" y="46"/>
                      <a:pt x="116" y="46"/>
                      <a:pt x="116" y="46"/>
                    </a:cubicBezTo>
                    <a:cubicBezTo>
                      <a:pt x="115" y="46"/>
                      <a:pt x="115" y="45"/>
                      <a:pt x="115" y="45"/>
                    </a:cubicBezTo>
                    <a:cubicBezTo>
                      <a:pt x="114" y="45"/>
                      <a:pt x="114" y="45"/>
                      <a:pt x="114" y="44"/>
                    </a:cubicBezTo>
                    <a:cubicBezTo>
                      <a:pt x="113" y="44"/>
                      <a:pt x="113" y="45"/>
                      <a:pt x="112" y="45"/>
                    </a:cubicBezTo>
                    <a:cubicBezTo>
                      <a:pt x="112" y="44"/>
                      <a:pt x="112" y="44"/>
                      <a:pt x="111" y="44"/>
                    </a:cubicBezTo>
                    <a:cubicBezTo>
                      <a:pt x="111" y="44"/>
                      <a:pt x="111" y="43"/>
                      <a:pt x="110" y="43"/>
                    </a:cubicBezTo>
                    <a:cubicBezTo>
                      <a:pt x="110" y="43"/>
                      <a:pt x="110" y="43"/>
                      <a:pt x="109" y="43"/>
                    </a:cubicBezTo>
                    <a:cubicBezTo>
                      <a:pt x="109" y="42"/>
                      <a:pt x="108" y="43"/>
                      <a:pt x="108" y="43"/>
                    </a:cubicBezTo>
                    <a:cubicBezTo>
                      <a:pt x="107" y="42"/>
                      <a:pt x="107" y="42"/>
                      <a:pt x="107" y="42"/>
                    </a:cubicBezTo>
                    <a:cubicBezTo>
                      <a:pt x="106" y="42"/>
                      <a:pt x="106" y="42"/>
                      <a:pt x="106" y="41"/>
                    </a:cubicBezTo>
                    <a:cubicBezTo>
                      <a:pt x="105" y="41"/>
                      <a:pt x="105" y="41"/>
                      <a:pt x="105" y="41"/>
                    </a:cubicBezTo>
                    <a:cubicBezTo>
                      <a:pt x="104" y="40"/>
                      <a:pt x="104" y="41"/>
                      <a:pt x="103" y="41"/>
                    </a:cubicBezTo>
                    <a:cubicBezTo>
                      <a:pt x="103" y="40"/>
                      <a:pt x="103" y="40"/>
                      <a:pt x="103" y="40"/>
                    </a:cubicBezTo>
                    <a:cubicBezTo>
                      <a:pt x="102" y="39"/>
                      <a:pt x="102" y="40"/>
                      <a:pt x="101" y="40"/>
                    </a:cubicBezTo>
                    <a:cubicBezTo>
                      <a:pt x="101" y="40"/>
                      <a:pt x="101" y="39"/>
                      <a:pt x="100" y="39"/>
                    </a:cubicBezTo>
                    <a:cubicBezTo>
                      <a:pt x="100" y="38"/>
                      <a:pt x="100" y="38"/>
                      <a:pt x="99" y="38"/>
                    </a:cubicBezTo>
                    <a:cubicBezTo>
                      <a:pt x="99" y="38"/>
                      <a:pt x="99" y="38"/>
                      <a:pt x="98" y="38"/>
                    </a:cubicBezTo>
                    <a:cubicBezTo>
                      <a:pt x="97" y="38"/>
                      <a:pt x="98" y="38"/>
                      <a:pt x="97" y="37"/>
                    </a:cubicBezTo>
                    <a:cubicBezTo>
                      <a:pt x="97" y="37"/>
                      <a:pt x="96" y="37"/>
                      <a:pt x="96" y="37"/>
                    </a:cubicBezTo>
                    <a:cubicBezTo>
                      <a:pt x="95" y="37"/>
                      <a:pt x="96" y="36"/>
                      <a:pt x="95" y="36"/>
                    </a:cubicBezTo>
                    <a:cubicBezTo>
                      <a:pt x="94" y="36"/>
                      <a:pt x="94" y="36"/>
                      <a:pt x="94" y="36"/>
                    </a:cubicBezTo>
                    <a:cubicBezTo>
                      <a:pt x="93" y="36"/>
                      <a:pt x="93" y="36"/>
                      <a:pt x="93" y="36"/>
                    </a:cubicBezTo>
                    <a:cubicBezTo>
                      <a:pt x="92" y="36"/>
                      <a:pt x="92" y="35"/>
                      <a:pt x="92" y="35"/>
                    </a:cubicBezTo>
                    <a:cubicBezTo>
                      <a:pt x="91" y="35"/>
                      <a:pt x="91" y="35"/>
                      <a:pt x="91" y="34"/>
                    </a:cubicBezTo>
                    <a:cubicBezTo>
                      <a:pt x="90" y="34"/>
                      <a:pt x="90" y="34"/>
                      <a:pt x="89" y="34"/>
                    </a:cubicBezTo>
                    <a:cubicBezTo>
                      <a:pt x="89" y="34"/>
                      <a:pt x="89" y="34"/>
                      <a:pt x="88" y="34"/>
                    </a:cubicBezTo>
                    <a:cubicBezTo>
                      <a:pt x="88" y="33"/>
                      <a:pt x="88" y="33"/>
                      <a:pt x="87" y="33"/>
                    </a:cubicBezTo>
                    <a:cubicBezTo>
                      <a:pt x="87" y="32"/>
                      <a:pt x="87" y="33"/>
                      <a:pt x="86" y="33"/>
                    </a:cubicBezTo>
                    <a:cubicBezTo>
                      <a:pt x="85" y="33"/>
                      <a:pt x="85" y="33"/>
                      <a:pt x="85" y="32"/>
                    </a:cubicBezTo>
                    <a:cubicBezTo>
                      <a:pt x="84" y="32"/>
                      <a:pt x="85" y="32"/>
                      <a:pt x="84" y="31"/>
                    </a:cubicBezTo>
                    <a:cubicBezTo>
                      <a:pt x="84" y="31"/>
                      <a:pt x="83" y="31"/>
                      <a:pt x="83" y="31"/>
                    </a:cubicBezTo>
                    <a:cubicBezTo>
                      <a:pt x="82" y="31"/>
                      <a:pt x="83" y="30"/>
                      <a:pt x="82" y="30"/>
                    </a:cubicBezTo>
                    <a:cubicBezTo>
                      <a:pt x="81" y="30"/>
                      <a:pt x="81" y="30"/>
                      <a:pt x="81" y="30"/>
                    </a:cubicBezTo>
                    <a:cubicBezTo>
                      <a:pt x="80" y="30"/>
                      <a:pt x="80" y="30"/>
                      <a:pt x="80" y="29"/>
                    </a:cubicBezTo>
                    <a:cubicBezTo>
                      <a:pt x="79" y="29"/>
                      <a:pt x="79" y="29"/>
                      <a:pt x="79" y="29"/>
                    </a:cubicBezTo>
                    <a:cubicBezTo>
                      <a:pt x="78" y="28"/>
                      <a:pt x="78" y="29"/>
                      <a:pt x="77" y="29"/>
                    </a:cubicBezTo>
                    <a:cubicBezTo>
                      <a:pt x="77" y="29"/>
                      <a:pt x="77" y="28"/>
                      <a:pt x="76" y="28"/>
                    </a:cubicBezTo>
                    <a:cubicBezTo>
                      <a:pt x="76" y="28"/>
                      <a:pt x="76" y="27"/>
                      <a:pt x="75" y="27"/>
                    </a:cubicBezTo>
                    <a:cubicBezTo>
                      <a:pt x="75" y="27"/>
                      <a:pt x="75" y="27"/>
                      <a:pt x="74" y="27"/>
                    </a:cubicBezTo>
                    <a:cubicBezTo>
                      <a:pt x="74" y="27"/>
                      <a:pt x="73" y="27"/>
                      <a:pt x="73" y="27"/>
                    </a:cubicBezTo>
                    <a:cubicBezTo>
                      <a:pt x="72" y="27"/>
                      <a:pt x="72" y="26"/>
                      <a:pt x="72" y="26"/>
                    </a:cubicBezTo>
                    <a:cubicBezTo>
                      <a:pt x="71" y="26"/>
                      <a:pt x="72" y="26"/>
                      <a:pt x="71" y="25"/>
                    </a:cubicBezTo>
                    <a:cubicBezTo>
                      <a:pt x="70" y="25"/>
                      <a:pt x="70" y="25"/>
                      <a:pt x="70" y="25"/>
                    </a:cubicBezTo>
                    <a:cubicBezTo>
                      <a:pt x="69" y="25"/>
                      <a:pt x="69" y="25"/>
                      <a:pt x="69" y="25"/>
                    </a:cubicBezTo>
                    <a:cubicBezTo>
                      <a:pt x="68" y="25"/>
                      <a:pt x="68" y="24"/>
                      <a:pt x="68" y="24"/>
                    </a:cubicBezTo>
                    <a:cubicBezTo>
                      <a:pt x="67" y="24"/>
                      <a:pt x="67" y="25"/>
                      <a:pt x="66" y="24"/>
                    </a:cubicBezTo>
                    <a:cubicBezTo>
                      <a:pt x="66" y="24"/>
                      <a:pt x="66" y="23"/>
                      <a:pt x="65" y="23"/>
                    </a:cubicBezTo>
                    <a:cubicBezTo>
                      <a:pt x="65" y="23"/>
                      <a:pt x="65" y="23"/>
                      <a:pt x="64" y="23"/>
                    </a:cubicBezTo>
                    <a:cubicBezTo>
                      <a:pt x="64" y="23"/>
                      <a:pt x="64" y="22"/>
                      <a:pt x="63" y="22"/>
                    </a:cubicBezTo>
                    <a:cubicBezTo>
                      <a:pt x="63" y="22"/>
                      <a:pt x="63" y="22"/>
                      <a:pt x="62" y="22"/>
                    </a:cubicBezTo>
                    <a:cubicBezTo>
                      <a:pt x="62" y="21"/>
                      <a:pt x="62" y="21"/>
                      <a:pt x="61" y="21"/>
                    </a:cubicBezTo>
                    <a:cubicBezTo>
                      <a:pt x="61" y="21"/>
                      <a:pt x="60" y="21"/>
                      <a:pt x="60" y="21"/>
                    </a:cubicBezTo>
                    <a:cubicBezTo>
                      <a:pt x="59" y="21"/>
                      <a:pt x="59" y="21"/>
                      <a:pt x="59" y="21"/>
                    </a:cubicBezTo>
                    <a:cubicBezTo>
                      <a:pt x="58" y="20"/>
                      <a:pt x="58" y="20"/>
                      <a:pt x="58" y="20"/>
                    </a:cubicBezTo>
                    <a:cubicBezTo>
                      <a:pt x="57" y="20"/>
                      <a:pt x="57" y="20"/>
                      <a:pt x="57" y="19"/>
                    </a:cubicBezTo>
                    <a:cubicBezTo>
                      <a:pt x="56" y="19"/>
                      <a:pt x="56" y="19"/>
                      <a:pt x="55" y="19"/>
                    </a:cubicBezTo>
                    <a:cubicBezTo>
                      <a:pt x="55" y="19"/>
                      <a:pt x="55" y="18"/>
                      <a:pt x="55" y="18"/>
                    </a:cubicBezTo>
                    <a:cubicBezTo>
                      <a:pt x="54" y="18"/>
                      <a:pt x="54" y="18"/>
                      <a:pt x="54" y="18"/>
                    </a:cubicBezTo>
                    <a:cubicBezTo>
                      <a:pt x="53" y="17"/>
                      <a:pt x="53" y="18"/>
                      <a:pt x="52" y="18"/>
                    </a:cubicBezTo>
                    <a:cubicBezTo>
                      <a:pt x="52" y="18"/>
                      <a:pt x="52" y="17"/>
                      <a:pt x="51" y="17"/>
                    </a:cubicBezTo>
                    <a:cubicBezTo>
                      <a:pt x="51" y="17"/>
                      <a:pt x="51" y="17"/>
                      <a:pt x="50" y="17"/>
                    </a:cubicBezTo>
                    <a:cubicBezTo>
                      <a:pt x="49" y="17"/>
                      <a:pt x="50" y="16"/>
                      <a:pt x="49" y="16"/>
                    </a:cubicBezTo>
                    <a:cubicBezTo>
                      <a:pt x="49" y="16"/>
                      <a:pt x="48" y="16"/>
                      <a:pt x="48" y="16"/>
                    </a:cubicBezTo>
                    <a:cubicBezTo>
                      <a:pt x="47" y="15"/>
                      <a:pt x="48" y="15"/>
                      <a:pt x="47" y="15"/>
                    </a:cubicBezTo>
                    <a:cubicBezTo>
                      <a:pt x="46" y="14"/>
                      <a:pt x="46" y="14"/>
                      <a:pt x="46" y="14"/>
                    </a:cubicBezTo>
                    <a:cubicBezTo>
                      <a:pt x="45" y="14"/>
                      <a:pt x="45" y="14"/>
                      <a:pt x="45" y="14"/>
                    </a:cubicBezTo>
                    <a:cubicBezTo>
                      <a:pt x="44" y="14"/>
                      <a:pt x="44" y="14"/>
                      <a:pt x="44" y="13"/>
                    </a:cubicBezTo>
                    <a:cubicBezTo>
                      <a:pt x="43" y="13"/>
                      <a:pt x="43" y="14"/>
                      <a:pt x="42" y="13"/>
                    </a:cubicBezTo>
                    <a:cubicBezTo>
                      <a:pt x="42" y="13"/>
                      <a:pt x="42" y="13"/>
                      <a:pt x="41" y="13"/>
                    </a:cubicBezTo>
                    <a:cubicBezTo>
                      <a:pt x="41" y="13"/>
                      <a:pt x="41" y="12"/>
                      <a:pt x="40" y="12"/>
                    </a:cubicBezTo>
                    <a:cubicBezTo>
                      <a:pt x="40" y="12"/>
                      <a:pt x="40" y="12"/>
                      <a:pt x="39" y="12"/>
                    </a:cubicBezTo>
                    <a:cubicBezTo>
                      <a:pt x="38" y="12"/>
                      <a:pt x="39" y="11"/>
                      <a:pt x="38" y="11"/>
                    </a:cubicBezTo>
                    <a:cubicBezTo>
                      <a:pt x="38" y="11"/>
                      <a:pt x="38" y="11"/>
                      <a:pt x="37" y="10"/>
                    </a:cubicBezTo>
                    <a:cubicBezTo>
                      <a:pt x="37" y="10"/>
                      <a:pt x="36" y="11"/>
                      <a:pt x="36" y="10"/>
                    </a:cubicBezTo>
                    <a:cubicBezTo>
                      <a:pt x="35" y="10"/>
                      <a:pt x="36" y="10"/>
                      <a:pt x="35" y="9"/>
                    </a:cubicBezTo>
                    <a:cubicBezTo>
                      <a:pt x="35" y="9"/>
                      <a:pt x="34" y="9"/>
                      <a:pt x="34" y="9"/>
                    </a:cubicBezTo>
                    <a:cubicBezTo>
                      <a:pt x="33" y="9"/>
                      <a:pt x="33" y="9"/>
                      <a:pt x="33" y="8"/>
                    </a:cubicBezTo>
                    <a:cubicBezTo>
                      <a:pt x="32" y="8"/>
                      <a:pt x="32" y="9"/>
                      <a:pt x="32" y="9"/>
                    </a:cubicBezTo>
                    <a:cubicBezTo>
                      <a:pt x="31" y="8"/>
                      <a:pt x="31" y="8"/>
                      <a:pt x="30" y="8"/>
                    </a:cubicBezTo>
                    <a:cubicBezTo>
                      <a:pt x="30" y="8"/>
                      <a:pt x="30" y="8"/>
                      <a:pt x="29" y="8"/>
                    </a:cubicBezTo>
                    <a:cubicBezTo>
                      <a:pt x="29" y="7"/>
                      <a:pt x="29" y="7"/>
                      <a:pt x="29" y="7"/>
                    </a:cubicBezTo>
                    <a:cubicBezTo>
                      <a:pt x="28" y="6"/>
                      <a:pt x="28" y="6"/>
                      <a:pt x="28" y="6"/>
                    </a:cubicBezTo>
                    <a:cubicBezTo>
                      <a:pt x="27" y="6"/>
                      <a:pt x="27" y="7"/>
                      <a:pt x="26" y="6"/>
                    </a:cubicBezTo>
                    <a:cubicBezTo>
                      <a:pt x="26" y="6"/>
                      <a:pt x="26" y="6"/>
                      <a:pt x="25" y="5"/>
                    </a:cubicBezTo>
                    <a:cubicBezTo>
                      <a:pt x="25" y="5"/>
                      <a:pt x="25" y="5"/>
                      <a:pt x="24" y="5"/>
                    </a:cubicBezTo>
                    <a:cubicBezTo>
                      <a:pt x="24" y="5"/>
                      <a:pt x="24" y="5"/>
                      <a:pt x="23" y="4"/>
                    </a:cubicBezTo>
                    <a:cubicBezTo>
                      <a:pt x="23" y="4"/>
                      <a:pt x="23" y="4"/>
                      <a:pt x="22" y="4"/>
                    </a:cubicBezTo>
                    <a:cubicBezTo>
                      <a:pt x="21" y="4"/>
                      <a:pt x="22" y="4"/>
                      <a:pt x="21" y="3"/>
                    </a:cubicBezTo>
                    <a:cubicBezTo>
                      <a:pt x="21" y="3"/>
                      <a:pt x="21" y="3"/>
                      <a:pt x="20" y="3"/>
                    </a:cubicBezTo>
                    <a:cubicBezTo>
                      <a:pt x="20" y="2"/>
                      <a:pt x="19" y="3"/>
                      <a:pt x="19" y="3"/>
                    </a:cubicBezTo>
                    <a:cubicBezTo>
                      <a:pt x="18" y="3"/>
                      <a:pt x="18" y="2"/>
                      <a:pt x="18" y="2"/>
                    </a:cubicBezTo>
                    <a:cubicBezTo>
                      <a:pt x="17" y="2"/>
                      <a:pt x="17" y="2"/>
                      <a:pt x="17" y="2"/>
                    </a:cubicBezTo>
                    <a:cubicBezTo>
                      <a:pt x="16" y="1"/>
                      <a:pt x="16" y="1"/>
                      <a:pt x="16" y="1"/>
                    </a:cubicBezTo>
                    <a:cubicBezTo>
                      <a:pt x="15" y="1"/>
                      <a:pt x="15" y="1"/>
                      <a:pt x="15" y="1"/>
                    </a:cubicBezTo>
                    <a:cubicBezTo>
                      <a:pt x="14" y="1"/>
                      <a:pt x="14" y="1"/>
                      <a:pt x="14" y="1"/>
                    </a:cubicBezTo>
                    <a:cubicBezTo>
                      <a:pt x="13" y="1"/>
                      <a:pt x="13" y="0"/>
                      <a:pt x="12" y="0"/>
                    </a:cubicBezTo>
                    <a:cubicBezTo>
                      <a:pt x="12" y="0"/>
                      <a:pt x="12" y="1"/>
                      <a:pt x="11" y="1"/>
                    </a:cubicBezTo>
                    <a:cubicBezTo>
                      <a:pt x="10" y="1"/>
                      <a:pt x="10" y="1"/>
                      <a:pt x="10" y="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1" name="Freeform 466"/>
              <p:cNvSpPr>
                <a:spLocks/>
              </p:cNvSpPr>
              <p:nvPr/>
            </p:nvSpPr>
            <p:spPr bwMode="auto">
              <a:xfrm>
                <a:off x="3462" y="1751"/>
                <a:ext cx="50" cy="93"/>
              </a:xfrm>
              <a:custGeom>
                <a:avLst/>
                <a:gdLst>
                  <a:gd name="T0" fmla="*/ 3 w 35"/>
                  <a:gd name="T1" fmla="*/ 3 h 65"/>
                  <a:gd name="T2" fmla="*/ 3 w 35"/>
                  <a:gd name="T3" fmla="*/ 7 h 65"/>
                  <a:gd name="T4" fmla="*/ 2 w 35"/>
                  <a:gd name="T5" fmla="*/ 10 h 65"/>
                  <a:gd name="T6" fmla="*/ 2 w 35"/>
                  <a:gd name="T7" fmla="*/ 14 h 65"/>
                  <a:gd name="T8" fmla="*/ 2 w 35"/>
                  <a:gd name="T9" fmla="*/ 18 h 65"/>
                  <a:gd name="T10" fmla="*/ 2 w 35"/>
                  <a:gd name="T11" fmla="*/ 21 h 65"/>
                  <a:gd name="T12" fmla="*/ 1 w 35"/>
                  <a:gd name="T13" fmla="*/ 25 h 65"/>
                  <a:gd name="T14" fmla="*/ 1 w 35"/>
                  <a:gd name="T15" fmla="*/ 28 h 65"/>
                  <a:gd name="T16" fmla="*/ 1 w 35"/>
                  <a:gd name="T17" fmla="*/ 32 h 65"/>
                  <a:gd name="T18" fmla="*/ 1 w 35"/>
                  <a:gd name="T19" fmla="*/ 36 h 65"/>
                  <a:gd name="T20" fmla="*/ 1 w 35"/>
                  <a:gd name="T21" fmla="*/ 39 h 65"/>
                  <a:gd name="T22" fmla="*/ 1 w 35"/>
                  <a:gd name="T23" fmla="*/ 43 h 65"/>
                  <a:gd name="T24" fmla="*/ 2 w 35"/>
                  <a:gd name="T25" fmla="*/ 45 h 65"/>
                  <a:gd name="T26" fmla="*/ 6 w 35"/>
                  <a:gd name="T27" fmla="*/ 47 h 65"/>
                  <a:gd name="T28" fmla="*/ 8 w 35"/>
                  <a:gd name="T29" fmla="*/ 49 h 65"/>
                  <a:gd name="T30" fmla="*/ 12 w 35"/>
                  <a:gd name="T31" fmla="*/ 51 h 65"/>
                  <a:gd name="T32" fmla="*/ 14 w 35"/>
                  <a:gd name="T33" fmla="*/ 53 h 65"/>
                  <a:gd name="T34" fmla="*/ 17 w 35"/>
                  <a:gd name="T35" fmla="*/ 55 h 65"/>
                  <a:gd name="T36" fmla="*/ 20 w 35"/>
                  <a:gd name="T37" fmla="*/ 57 h 65"/>
                  <a:gd name="T38" fmla="*/ 23 w 35"/>
                  <a:gd name="T39" fmla="*/ 59 h 65"/>
                  <a:gd name="T40" fmla="*/ 26 w 35"/>
                  <a:gd name="T41" fmla="*/ 61 h 65"/>
                  <a:gd name="T42" fmla="*/ 29 w 35"/>
                  <a:gd name="T43" fmla="*/ 63 h 65"/>
                  <a:gd name="T44" fmla="*/ 32 w 35"/>
                  <a:gd name="T45" fmla="*/ 65 h 65"/>
                  <a:gd name="T46" fmla="*/ 33 w 35"/>
                  <a:gd name="T47" fmla="*/ 63 h 65"/>
                  <a:gd name="T48" fmla="*/ 33 w 35"/>
                  <a:gd name="T49" fmla="*/ 59 h 65"/>
                  <a:gd name="T50" fmla="*/ 33 w 35"/>
                  <a:gd name="T51" fmla="*/ 56 h 65"/>
                  <a:gd name="T52" fmla="*/ 33 w 35"/>
                  <a:gd name="T53" fmla="*/ 52 h 65"/>
                  <a:gd name="T54" fmla="*/ 33 w 35"/>
                  <a:gd name="T55" fmla="*/ 48 h 65"/>
                  <a:gd name="T56" fmla="*/ 34 w 35"/>
                  <a:gd name="T57" fmla="*/ 45 h 65"/>
                  <a:gd name="T58" fmla="*/ 34 w 35"/>
                  <a:gd name="T59" fmla="*/ 41 h 65"/>
                  <a:gd name="T60" fmla="*/ 34 w 35"/>
                  <a:gd name="T61" fmla="*/ 38 h 65"/>
                  <a:gd name="T62" fmla="*/ 34 w 35"/>
                  <a:gd name="T63" fmla="*/ 34 h 65"/>
                  <a:gd name="T64" fmla="*/ 34 w 35"/>
                  <a:gd name="T65" fmla="*/ 30 h 65"/>
                  <a:gd name="T66" fmla="*/ 35 w 35"/>
                  <a:gd name="T67" fmla="*/ 27 h 65"/>
                  <a:gd name="T68" fmla="*/ 35 w 35"/>
                  <a:gd name="T69" fmla="*/ 23 h 65"/>
                  <a:gd name="T70" fmla="*/ 35 w 35"/>
                  <a:gd name="T71" fmla="*/ 20 h 65"/>
                  <a:gd name="T72" fmla="*/ 32 w 35"/>
                  <a:gd name="T73" fmla="*/ 18 h 65"/>
                  <a:gd name="T74" fmla="*/ 29 w 35"/>
                  <a:gd name="T75" fmla="*/ 16 h 65"/>
                  <a:gd name="T76" fmla="*/ 25 w 35"/>
                  <a:gd name="T77" fmla="*/ 14 h 65"/>
                  <a:gd name="T78" fmla="*/ 22 w 35"/>
                  <a:gd name="T79" fmla="*/ 13 h 65"/>
                  <a:gd name="T80" fmla="*/ 19 w 35"/>
                  <a:gd name="T81" fmla="*/ 11 h 65"/>
                  <a:gd name="T82" fmla="*/ 16 w 35"/>
                  <a:gd name="T83" fmla="*/ 9 h 65"/>
                  <a:gd name="T84" fmla="*/ 13 w 35"/>
                  <a:gd name="T85" fmla="*/ 7 h 65"/>
                  <a:gd name="T86" fmla="*/ 10 w 35"/>
                  <a:gd name="T87" fmla="*/ 5 h 65"/>
                  <a:gd name="T88" fmla="*/ 7 w 35"/>
                  <a:gd name="T89" fmla="*/ 3 h 65"/>
                  <a:gd name="T90" fmla="*/ 4 w 35"/>
                  <a:gd name="T91"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65">
                    <a:moveTo>
                      <a:pt x="3" y="1"/>
                    </a:moveTo>
                    <a:cubicBezTo>
                      <a:pt x="3" y="1"/>
                      <a:pt x="3" y="1"/>
                      <a:pt x="3" y="2"/>
                    </a:cubicBezTo>
                    <a:cubicBezTo>
                      <a:pt x="3" y="2"/>
                      <a:pt x="3" y="2"/>
                      <a:pt x="3" y="3"/>
                    </a:cubicBezTo>
                    <a:cubicBezTo>
                      <a:pt x="3" y="4"/>
                      <a:pt x="3" y="4"/>
                      <a:pt x="3" y="4"/>
                    </a:cubicBezTo>
                    <a:cubicBezTo>
                      <a:pt x="3" y="5"/>
                      <a:pt x="3" y="5"/>
                      <a:pt x="3" y="5"/>
                    </a:cubicBezTo>
                    <a:cubicBezTo>
                      <a:pt x="3" y="6"/>
                      <a:pt x="3" y="6"/>
                      <a:pt x="3" y="7"/>
                    </a:cubicBezTo>
                    <a:cubicBezTo>
                      <a:pt x="3" y="7"/>
                      <a:pt x="3" y="7"/>
                      <a:pt x="3" y="8"/>
                    </a:cubicBezTo>
                    <a:cubicBezTo>
                      <a:pt x="3" y="8"/>
                      <a:pt x="3" y="8"/>
                      <a:pt x="3" y="9"/>
                    </a:cubicBezTo>
                    <a:cubicBezTo>
                      <a:pt x="3" y="10"/>
                      <a:pt x="2" y="10"/>
                      <a:pt x="2" y="10"/>
                    </a:cubicBezTo>
                    <a:cubicBezTo>
                      <a:pt x="2" y="11"/>
                      <a:pt x="2" y="11"/>
                      <a:pt x="2" y="11"/>
                    </a:cubicBezTo>
                    <a:cubicBezTo>
                      <a:pt x="2" y="12"/>
                      <a:pt x="2" y="12"/>
                      <a:pt x="2" y="13"/>
                    </a:cubicBezTo>
                    <a:cubicBezTo>
                      <a:pt x="2" y="13"/>
                      <a:pt x="2" y="13"/>
                      <a:pt x="2" y="14"/>
                    </a:cubicBezTo>
                    <a:cubicBezTo>
                      <a:pt x="2" y="14"/>
                      <a:pt x="2" y="14"/>
                      <a:pt x="2" y="15"/>
                    </a:cubicBezTo>
                    <a:cubicBezTo>
                      <a:pt x="2" y="16"/>
                      <a:pt x="2" y="16"/>
                      <a:pt x="2" y="16"/>
                    </a:cubicBezTo>
                    <a:cubicBezTo>
                      <a:pt x="2" y="17"/>
                      <a:pt x="2" y="17"/>
                      <a:pt x="2" y="18"/>
                    </a:cubicBezTo>
                    <a:cubicBezTo>
                      <a:pt x="2" y="18"/>
                      <a:pt x="2" y="18"/>
                      <a:pt x="2" y="19"/>
                    </a:cubicBezTo>
                    <a:cubicBezTo>
                      <a:pt x="2" y="19"/>
                      <a:pt x="2" y="19"/>
                      <a:pt x="2" y="20"/>
                    </a:cubicBezTo>
                    <a:cubicBezTo>
                      <a:pt x="2" y="21"/>
                      <a:pt x="2" y="21"/>
                      <a:pt x="2" y="21"/>
                    </a:cubicBezTo>
                    <a:cubicBezTo>
                      <a:pt x="2" y="22"/>
                      <a:pt x="2" y="22"/>
                      <a:pt x="2" y="22"/>
                    </a:cubicBezTo>
                    <a:cubicBezTo>
                      <a:pt x="2" y="23"/>
                      <a:pt x="2" y="23"/>
                      <a:pt x="2" y="24"/>
                    </a:cubicBezTo>
                    <a:cubicBezTo>
                      <a:pt x="2" y="24"/>
                      <a:pt x="1" y="24"/>
                      <a:pt x="1" y="25"/>
                    </a:cubicBezTo>
                    <a:cubicBezTo>
                      <a:pt x="1" y="25"/>
                      <a:pt x="1" y="25"/>
                      <a:pt x="1" y="26"/>
                    </a:cubicBezTo>
                    <a:cubicBezTo>
                      <a:pt x="1" y="27"/>
                      <a:pt x="2" y="27"/>
                      <a:pt x="2" y="27"/>
                    </a:cubicBezTo>
                    <a:cubicBezTo>
                      <a:pt x="1" y="28"/>
                      <a:pt x="1" y="28"/>
                      <a:pt x="1" y="28"/>
                    </a:cubicBezTo>
                    <a:cubicBezTo>
                      <a:pt x="1" y="29"/>
                      <a:pt x="1" y="29"/>
                      <a:pt x="1" y="30"/>
                    </a:cubicBezTo>
                    <a:cubicBezTo>
                      <a:pt x="1" y="30"/>
                      <a:pt x="1" y="30"/>
                      <a:pt x="1" y="31"/>
                    </a:cubicBezTo>
                    <a:cubicBezTo>
                      <a:pt x="1" y="31"/>
                      <a:pt x="1" y="31"/>
                      <a:pt x="1" y="32"/>
                    </a:cubicBezTo>
                    <a:cubicBezTo>
                      <a:pt x="1" y="33"/>
                      <a:pt x="1" y="33"/>
                      <a:pt x="1" y="33"/>
                    </a:cubicBezTo>
                    <a:cubicBezTo>
                      <a:pt x="1" y="34"/>
                      <a:pt x="1" y="34"/>
                      <a:pt x="1" y="34"/>
                    </a:cubicBezTo>
                    <a:cubicBezTo>
                      <a:pt x="1" y="35"/>
                      <a:pt x="1" y="35"/>
                      <a:pt x="1" y="36"/>
                    </a:cubicBezTo>
                    <a:cubicBezTo>
                      <a:pt x="1" y="36"/>
                      <a:pt x="1" y="36"/>
                      <a:pt x="1" y="37"/>
                    </a:cubicBezTo>
                    <a:cubicBezTo>
                      <a:pt x="1" y="37"/>
                      <a:pt x="1" y="37"/>
                      <a:pt x="1" y="38"/>
                    </a:cubicBezTo>
                    <a:cubicBezTo>
                      <a:pt x="1" y="39"/>
                      <a:pt x="1" y="39"/>
                      <a:pt x="1" y="39"/>
                    </a:cubicBezTo>
                    <a:cubicBezTo>
                      <a:pt x="1" y="40"/>
                      <a:pt x="1" y="40"/>
                      <a:pt x="1" y="40"/>
                    </a:cubicBezTo>
                    <a:cubicBezTo>
                      <a:pt x="1" y="41"/>
                      <a:pt x="1" y="41"/>
                      <a:pt x="1" y="41"/>
                    </a:cubicBezTo>
                    <a:cubicBezTo>
                      <a:pt x="1" y="42"/>
                      <a:pt x="1" y="42"/>
                      <a:pt x="1" y="43"/>
                    </a:cubicBezTo>
                    <a:cubicBezTo>
                      <a:pt x="1" y="43"/>
                      <a:pt x="0" y="43"/>
                      <a:pt x="0" y="44"/>
                    </a:cubicBezTo>
                    <a:cubicBezTo>
                      <a:pt x="1" y="44"/>
                      <a:pt x="1" y="44"/>
                      <a:pt x="1" y="44"/>
                    </a:cubicBezTo>
                    <a:cubicBezTo>
                      <a:pt x="2" y="45"/>
                      <a:pt x="2" y="45"/>
                      <a:pt x="2" y="45"/>
                    </a:cubicBezTo>
                    <a:cubicBezTo>
                      <a:pt x="3" y="45"/>
                      <a:pt x="3" y="45"/>
                      <a:pt x="3" y="45"/>
                    </a:cubicBezTo>
                    <a:cubicBezTo>
                      <a:pt x="4" y="46"/>
                      <a:pt x="4" y="46"/>
                      <a:pt x="4" y="46"/>
                    </a:cubicBezTo>
                    <a:cubicBezTo>
                      <a:pt x="5" y="47"/>
                      <a:pt x="5" y="46"/>
                      <a:pt x="6" y="47"/>
                    </a:cubicBezTo>
                    <a:cubicBezTo>
                      <a:pt x="6" y="47"/>
                      <a:pt x="6" y="47"/>
                      <a:pt x="6" y="47"/>
                    </a:cubicBezTo>
                    <a:cubicBezTo>
                      <a:pt x="7" y="48"/>
                      <a:pt x="7" y="48"/>
                      <a:pt x="7" y="48"/>
                    </a:cubicBezTo>
                    <a:cubicBezTo>
                      <a:pt x="8" y="49"/>
                      <a:pt x="8" y="48"/>
                      <a:pt x="8" y="49"/>
                    </a:cubicBezTo>
                    <a:cubicBezTo>
                      <a:pt x="9" y="49"/>
                      <a:pt x="9" y="49"/>
                      <a:pt x="9" y="49"/>
                    </a:cubicBezTo>
                    <a:cubicBezTo>
                      <a:pt x="10" y="50"/>
                      <a:pt x="10" y="50"/>
                      <a:pt x="10" y="50"/>
                    </a:cubicBezTo>
                    <a:cubicBezTo>
                      <a:pt x="11" y="51"/>
                      <a:pt x="11" y="50"/>
                      <a:pt x="12" y="51"/>
                    </a:cubicBezTo>
                    <a:cubicBezTo>
                      <a:pt x="12" y="51"/>
                      <a:pt x="12" y="51"/>
                      <a:pt x="12" y="51"/>
                    </a:cubicBezTo>
                    <a:cubicBezTo>
                      <a:pt x="13" y="52"/>
                      <a:pt x="13" y="52"/>
                      <a:pt x="13" y="52"/>
                    </a:cubicBezTo>
                    <a:cubicBezTo>
                      <a:pt x="14" y="52"/>
                      <a:pt x="14" y="53"/>
                      <a:pt x="14" y="53"/>
                    </a:cubicBezTo>
                    <a:cubicBezTo>
                      <a:pt x="15" y="53"/>
                      <a:pt x="15" y="53"/>
                      <a:pt x="15" y="54"/>
                    </a:cubicBezTo>
                    <a:cubicBezTo>
                      <a:pt x="16" y="54"/>
                      <a:pt x="16" y="54"/>
                      <a:pt x="16" y="54"/>
                    </a:cubicBezTo>
                    <a:cubicBezTo>
                      <a:pt x="17" y="55"/>
                      <a:pt x="17" y="55"/>
                      <a:pt x="17" y="55"/>
                    </a:cubicBezTo>
                    <a:cubicBezTo>
                      <a:pt x="18" y="55"/>
                      <a:pt x="18" y="55"/>
                      <a:pt x="18" y="56"/>
                    </a:cubicBezTo>
                    <a:cubicBezTo>
                      <a:pt x="19" y="56"/>
                      <a:pt x="19" y="56"/>
                      <a:pt x="19" y="56"/>
                    </a:cubicBezTo>
                    <a:cubicBezTo>
                      <a:pt x="20" y="57"/>
                      <a:pt x="20" y="57"/>
                      <a:pt x="20" y="57"/>
                    </a:cubicBezTo>
                    <a:cubicBezTo>
                      <a:pt x="21" y="57"/>
                      <a:pt x="21" y="57"/>
                      <a:pt x="21" y="57"/>
                    </a:cubicBezTo>
                    <a:cubicBezTo>
                      <a:pt x="22" y="58"/>
                      <a:pt x="22" y="58"/>
                      <a:pt x="22" y="58"/>
                    </a:cubicBezTo>
                    <a:cubicBezTo>
                      <a:pt x="23" y="59"/>
                      <a:pt x="23" y="58"/>
                      <a:pt x="23" y="59"/>
                    </a:cubicBezTo>
                    <a:cubicBezTo>
                      <a:pt x="24" y="59"/>
                      <a:pt x="24" y="59"/>
                      <a:pt x="24" y="59"/>
                    </a:cubicBezTo>
                    <a:cubicBezTo>
                      <a:pt x="25" y="60"/>
                      <a:pt x="25" y="60"/>
                      <a:pt x="25" y="60"/>
                    </a:cubicBezTo>
                    <a:cubicBezTo>
                      <a:pt x="26" y="60"/>
                      <a:pt x="26" y="60"/>
                      <a:pt x="26" y="61"/>
                    </a:cubicBezTo>
                    <a:cubicBezTo>
                      <a:pt x="27" y="61"/>
                      <a:pt x="27" y="61"/>
                      <a:pt x="27" y="61"/>
                    </a:cubicBezTo>
                    <a:cubicBezTo>
                      <a:pt x="28" y="62"/>
                      <a:pt x="28" y="62"/>
                      <a:pt x="28" y="62"/>
                    </a:cubicBezTo>
                    <a:cubicBezTo>
                      <a:pt x="29" y="62"/>
                      <a:pt x="29" y="62"/>
                      <a:pt x="29" y="63"/>
                    </a:cubicBezTo>
                    <a:cubicBezTo>
                      <a:pt x="30" y="63"/>
                      <a:pt x="30" y="63"/>
                      <a:pt x="30" y="63"/>
                    </a:cubicBezTo>
                    <a:cubicBezTo>
                      <a:pt x="31" y="64"/>
                      <a:pt x="31" y="64"/>
                      <a:pt x="31" y="64"/>
                    </a:cubicBezTo>
                    <a:cubicBezTo>
                      <a:pt x="32" y="64"/>
                      <a:pt x="31" y="64"/>
                      <a:pt x="32" y="65"/>
                    </a:cubicBezTo>
                    <a:cubicBezTo>
                      <a:pt x="32" y="65"/>
                      <a:pt x="32" y="65"/>
                      <a:pt x="33" y="65"/>
                    </a:cubicBezTo>
                    <a:cubicBezTo>
                      <a:pt x="33" y="65"/>
                      <a:pt x="33" y="65"/>
                      <a:pt x="33" y="64"/>
                    </a:cubicBezTo>
                    <a:cubicBezTo>
                      <a:pt x="33" y="63"/>
                      <a:pt x="33" y="63"/>
                      <a:pt x="33" y="63"/>
                    </a:cubicBezTo>
                    <a:cubicBezTo>
                      <a:pt x="33" y="62"/>
                      <a:pt x="33" y="62"/>
                      <a:pt x="33" y="62"/>
                    </a:cubicBezTo>
                    <a:cubicBezTo>
                      <a:pt x="33" y="61"/>
                      <a:pt x="33" y="61"/>
                      <a:pt x="33" y="60"/>
                    </a:cubicBezTo>
                    <a:cubicBezTo>
                      <a:pt x="33" y="60"/>
                      <a:pt x="33" y="60"/>
                      <a:pt x="33" y="59"/>
                    </a:cubicBezTo>
                    <a:cubicBezTo>
                      <a:pt x="33" y="59"/>
                      <a:pt x="33" y="59"/>
                      <a:pt x="33" y="58"/>
                    </a:cubicBezTo>
                    <a:cubicBezTo>
                      <a:pt x="33" y="57"/>
                      <a:pt x="33" y="57"/>
                      <a:pt x="33" y="57"/>
                    </a:cubicBezTo>
                    <a:cubicBezTo>
                      <a:pt x="33" y="56"/>
                      <a:pt x="33" y="56"/>
                      <a:pt x="33" y="56"/>
                    </a:cubicBezTo>
                    <a:cubicBezTo>
                      <a:pt x="33" y="55"/>
                      <a:pt x="33" y="55"/>
                      <a:pt x="33" y="54"/>
                    </a:cubicBezTo>
                    <a:cubicBezTo>
                      <a:pt x="33" y="54"/>
                      <a:pt x="33" y="54"/>
                      <a:pt x="33" y="53"/>
                    </a:cubicBezTo>
                    <a:cubicBezTo>
                      <a:pt x="33" y="53"/>
                      <a:pt x="33" y="53"/>
                      <a:pt x="33" y="52"/>
                    </a:cubicBezTo>
                    <a:cubicBezTo>
                      <a:pt x="33" y="51"/>
                      <a:pt x="34" y="51"/>
                      <a:pt x="34" y="51"/>
                    </a:cubicBezTo>
                    <a:cubicBezTo>
                      <a:pt x="34" y="50"/>
                      <a:pt x="33" y="50"/>
                      <a:pt x="33" y="50"/>
                    </a:cubicBezTo>
                    <a:cubicBezTo>
                      <a:pt x="33" y="49"/>
                      <a:pt x="33" y="49"/>
                      <a:pt x="33" y="48"/>
                    </a:cubicBezTo>
                    <a:cubicBezTo>
                      <a:pt x="34" y="48"/>
                      <a:pt x="34" y="48"/>
                      <a:pt x="34" y="47"/>
                    </a:cubicBezTo>
                    <a:cubicBezTo>
                      <a:pt x="34" y="47"/>
                      <a:pt x="33" y="47"/>
                      <a:pt x="33" y="46"/>
                    </a:cubicBezTo>
                    <a:cubicBezTo>
                      <a:pt x="34" y="45"/>
                      <a:pt x="34" y="45"/>
                      <a:pt x="34" y="45"/>
                    </a:cubicBezTo>
                    <a:cubicBezTo>
                      <a:pt x="34" y="44"/>
                      <a:pt x="34" y="44"/>
                      <a:pt x="34" y="44"/>
                    </a:cubicBezTo>
                    <a:cubicBezTo>
                      <a:pt x="34" y="43"/>
                      <a:pt x="34" y="43"/>
                      <a:pt x="34" y="42"/>
                    </a:cubicBezTo>
                    <a:cubicBezTo>
                      <a:pt x="34" y="42"/>
                      <a:pt x="34" y="42"/>
                      <a:pt x="34" y="41"/>
                    </a:cubicBezTo>
                    <a:cubicBezTo>
                      <a:pt x="34" y="41"/>
                      <a:pt x="34" y="41"/>
                      <a:pt x="34" y="40"/>
                    </a:cubicBezTo>
                    <a:cubicBezTo>
                      <a:pt x="34" y="39"/>
                      <a:pt x="34" y="39"/>
                      <a:pt x="34" y="39"/>
                    </a:cubicBezTo>
                    <a:cubicBezTo>
                      <a:pt x="34" y="38"/>
                      <a:pt x="34" y="38"/>
                      <a:pt x="34" y="38"/>
                    </a:cubicBezTo>
                    <a:cubicBezTo>
                      <a:pt x="34" y="37"/>
                      <a:pt x="34" y="37"/>
                      <a:pt x="34" y="36"/>
                    </a:cubicBezTo>
                    <a:cubicBezTo>
                      <a:pt x="34" y="36"/>
                      <a:pt x="34" y="36"/>
                      <a:pt x="34" y="35"/>
                    </a:cubicBezTo>
                    <a:cubicBezTo>
                      <a:pt x="34" y="35"/>
                      <a:pt x="34" y="35"/>
                      <a:pt x="34" y="34"/>
                    </a:cubicBezTo>
                    <a:cubicBezTo>
                      <a:pt x="34" y="34"/>
                      <a:pt x="34" y="34"/>
                      <a:pt x="34" y="33"/>
                    </a:cubicBezTo>
                    <a:cubicBezTo>
                      <a:pt x="34" y="32"/>
                      <a:pt x="34" y="32"/>
                      <a:pt x="34" y="32"/>
                    </a:cubicBezTo>
                    <a:cubicBezTo>
                      <a:pt x="34" y="31"/>
                      <a:pt x="34" y="31"/>
                      <a:pt x="34" y="30"/>
                    </a:cubicBezTo>
                    <a:cubicBezTo>
                      <a:pt x="34" y="30"/>
                      <a:pt x="34" y="30"/>
                      <a:pt x="34" y="29"/>
                    </a:cubicBezTo>
                    <a:cubicBezTo>
                      <a:pt x="34" y="29"/>
                      <a:pt x="34" y="29"/>
                      <a:pt x="34" y="28"/>
                    </a:cubicBezTo>
                    <a:cubicBezTo>
                      <a:pt x="34" y="28"/>
                      <a:pt x="35" y="28"/>
                      <a:pt x="35" y="27"/>
                    </a:cubicBezTo>
                    <a:cubicBezTo>
                      <a:pt x="35" y="26"/>
                      <a:pt x="34" y="26"/>
                      <a:pt x="34" y="26"/>
                    </a:cubicBezTo>
                    <a:cubicBezTo>
                      <a:pt x="35" y="25"/>
                      <a:pt x="35" y="25"/>
                      <a:pt x="35" y="25"/>
                    </a:cubicBezTo>
                    <a:cubicBezTo>
                      <a:pt x="35" y="24"/>
                      <a:pt x="34" y="24"/>
                      <a:pt x="35" y="23"/>
                    </a:cubicBezTo>
                    <a:cubicBezTo>
                      <a:pt x="35" y="23"/>
                      <a:pt x="35" y="23"/>
                      <a:pt x="35" y="22"/>
                    </a:cubicBezTo>
                    <a:cubicBezTo>
                      <a:pt x="35" y="22"/>
                      <a:pt x="35" y="22"/>
                      <a:pt x="35" y="21"/>
                    </a:cubicBezTo>
                    <a:cubicBezTo>
                      <a:pt x="35" y="21"/>
                      <a:pt x="35" y="21"/>
                      <a:pt x="35" y="20"/>
                    </a:cubicBezTo>
                    <a:cubicBezTo>
                      <a:pt x="34" y="20"/>
                      <a:pt x="34" y="20"/>
                      <a:pt x="34" y="19"/>
                    </a:cubicBezTo>
                    <a:cubicBezTo>
                      <a:pt x="33" y="19"/>
                      <a:pt x="33" y="19"/>
                      <a:pt x="33" y="19"/>
                    </a:cubicBezTo>
                    <a:cubicBezTo>
                      <a:pt x="32" y="19"/>
                      <a:pt x="32" y="19"/>
                      <a:pt x="32" y="18"/>
                    </a:cubicBezTo>
                    <a:cubicBezTo>
                      <a:pt x="31" y="18"/>
                      <a:pt x="31" y="18"/>
                      <a:pt x="31" y="18"/>
                    </a:cubicBezTo>
                    <a:cubicBezTo>
                      <a:pt x="30" y="17"/>
                      <a:pt x="30" y="17"/>
                      <a:pt x="30" y="17"/>
                    </a:cubicBezTo>
                    <a:cubicBezTo>
                      <a:pt x="29" y="17"/>
                      <a:pt x="29" y="17"/>
                      <a:pt x="29" y="16"/>
                    </a:cubicBezTo>
                    <a:cubicBezTo>
                      <a:pt x="28" y="16"/>
                      <a:pt x="28" y="16"/>
                      <a:pt x="27" y="16"/>
                    </a:cubicBezTo>
                    <a:cubicBezTo>
                      <a:pt x="27" y="15"/>
                      <a:pt x="27" y="16"/>
                      <a:pt x="26" y="15"/>
                    </a:cubicBezTo>
                    <a:cubicBezTo>
                      <a:pt x="26" y="15"/>
                      <a:pt x="26" y="15"/>
                      <a:pt x="25" y="14"/>
                    </a:cubicBezTo>
                    <a:cubicBezTo>
                      <a:pt x="25" y="14"/>
                      <a:pt x="25" y="14"/>
                      <a:pt x="24" y="14"/>
                    </a:cubicBezTo>
                    <a:cubicBezTo>
                      <a:pt x="24" y="14"/>
                      <a:pt x="24" y="14"/>
                      <a:pt x="23" y="13"/>
                    </a:cubicBezTo>
                    <a:cubicBezTo>
                      <a:pt x="23" y="13"/>
                      <a:pt x="23" y="13"/>
                      <a:pt x="22" y="13"/>
                    </a:cubicBezTo>
                    <a:cubicBezTo>
                      <a:pt x="22" y="12"/>
                      <a:pt x="22" y="12"/>
                      <a:pt x="21" y="12"/>
                    </a:cubicBezTo>
                    <a:cubicBezTo>
                      <a:pt x="21" y="11"/>
                      <a:pt x="21" y="12"/>
                      <a:pt x="20" y="11"/>
                    </a:cubicBezTo>
                    <a:cubicBezTo>
                      <a:pt x="20" y="11"/>
                      <a:pt x="20" y="11"/>
                      <a:pt x="19" y="11"/>
                    </a:cubicBezTo>
                    <a:cubicBezTo>
                      <a:pt x="19" y="10"/>
                      <a:pt x="19" y="10"/>
                      <a:pt x="18" y="10"/>
                    </a:cubicBezTo>
                    <a:cubicBezTo>
                      <a:pt x="18" y="9"/>
                      <a:pt x="18" y="10"/>
                      <a:pt x="17" y="9"/>
                    </a:cubicBezTo>
                    <a:cubicBezTo>
                      <a:pt x="17" y="9"/>
                      <a:pt x="17" y="9"/>
                      <a:pt x="16" y="9"/>
                    </a:cubicBezTo>
                    <a:cubicBezTo>
                      <a:pt x="16" y="8"/>
                      <a:pt x="16" y="8"/>
                      <a:pt x="15" y="8"/>
                    </a:cubicBezTo>
                    <a:cubicBezTo>
                      <a:pt x="15" y="8"/>
                      <a:pt x="15" y="8"/>
                      <a:pt x="14" y="7"/>
                    </a:cubicBezTo>
                    <a:cubicBezTo>
                      <a:pt x="14" y="7"/>
                      <a:pt x="14" y="7"/>
                      <a:pt x="13" y="7"/>
                    </a:cubicBezTo>
                    <a:cubicBezTo>
                      <a:pt x="12" y="6"/>
                      <a:pt x="13" y="6"/>
                      <a:pt x="12" y="6"/>
                    </a:cubicBezTo>
                    <a:cubicBezTo>
                      <a:pt x="11" y="6"/>
                      <a:pt x="12" y="6"/>
                      <a:pt x="11" y="5"/>
                    </a:cubicBezTo>
                    <a:cubicBezTo>
                      <a:pt x="11" y="5"/>
                      <a:pt x="11" y="5"/>
                      <a:pt x="10" y="5"/>
                    </a:cubicBezTo>
                    <a:cubicBezTo>
                      <a:pt x="10" y="4"/>
                      <a:pt x="9" y="5"/>
                      <a:pt x="9" y="4"/>
                    </a:cubicBezTo>
                    <a:cubicBezTo>
                      <a:pt x="8" y="4"/>
                      <a:pt x="9" y="4"/>
                      <a:pt x="8" y="3"/>
                    </a:cubicBezTo>
                    <a:cubicBezTo>
                      <a:pt x="8" y="3"/>
                      <a:pt x="7" y="3"/>
                      <a:pt x="7" y="3"/>
                    </a:cubicBezTo>
                    <a:cubicBezTo>
                      <a:pt x="6" y="3"/>
                      <a:pt x="6" y="3"/>
                      <a:pt x="6" y="2"/>
                    </a:cubicBezTo>
                    <a:cubicBezTo>
                      <a:pt x="5" y="2"/>
                      <a:pt x="5" y="2"/>
                      <a:pt x="5" y="2"/>
                    </a:cubicBezTo>
                    <a:cubicBezTo>
                      <a:pt x="4" y="1"/>
                      <a:pt x="4" y="1"/>
                      <a:pt x="4" y="1"/>
                    </a:cubicBezTo>
                    <a:cubicBezTo>
                      <a:pt x="4" y="1"/>
                      <a:pt x="4" y="0"/>
                      <a:pt x="3" y="1"/>
                    </a:cubicBezTo>
                    <a:close/>
                  </a:path>
                </a:pathLst>
              </a:custGeom>
              <a:solidFill>
                <a:srgbClr val="954B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2" name="Freeform 467"/>
              <p:cNvSpPr>
                <a:spLocks/>
              </p:cNvSpPr>
              <p:nvPr/>
            </p:nvSpPr>
            <p:spPr bwMode="auto">
              <a:xfrm>
                <a:off x="3269" y="1230"/>
                <a:ext cx="19" cy="22"/>
              </a:xfrm>
              <a:custGeom>
                <a:avLst/>
                <a:gdLst>
                  <a:gd name="T0" fmla="*/ 13 w 13"/>
                  <a:gd name="T1" fmla="*/ 14 h 16"/>
                  <a:gd name="T2" fmla="*/ 9 w 13"/>
                  <a:gd name="T3" fmla="*/ 14 h 16"/>
                  <a:gd name="T4" fmla="*/ 5 w 13"/>
                  <a:gd name="T5" fmla="*/ 8 h 16"/>
                  <a:gd name="T6" fmla="*/ 0 w 13"/>
                  <a:gd name="T7" fmla="*/ 3 h 16"/>
                  <a:gd name="T8" fmla="*/ 5 w 13"/>
                  <a:gd name="T9" fmla="*/ 3 h 16"/>
                  <a:gd name="T10" fmla="*/ 9 w 13"/>
                  <a:gd name="T11" fmla="*/ 8 h 16"/>
                  <a:gd name="T12" fmla="*/ 13 w 13"/>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4"/>
                    </a:moveTo>
                    <a:cubicBezTo>
                      <a:pt x="13" y="16"/>
                      <a:pt x="11" y="15"/>
                      <a:pt x="9" y="14"/>
                    </a:cubicBezTo>
                    <a:cubicBezTo>
                      <a:pt x="6" y="12"/>
                      <a:pt x="7" y="11"/>
                      <a:pt x="5" y="8"/>
                    </a:cubicBezTo>
                    <a:cubicBezTo>
                      <a:pt x="2" y="5"/>
                      <a:pt x="0" y="6"/>
                      <a:pt x="0" y="3"/>
                    </a:cubicBezTo>
                    <a:cubicBezTo>
                      <a:pt x="1" y="0"/>
                      <a:pt x="3" y="1"/>
                      <a:pt x="5" y="3"/>
                    </a:cubicBezTo>
                    <a:cubicBezTo>
                      <a:pt x="8" y="4"/>
                      <a:pt x="7" y="6"/>
                      <a:pt x="9" y="8"/>
                    </a:cubicBezTo>
                    <a:cubicBezTo>
                      <a:pt x="11" y="11"/>
                      <a:pt x="13" y="11"/>
                      <a:pt x="13" y="14"/>
                    </a:cubicBezTo>
                    <a:close/>
                  </a:path>
                </a:pathLst>
              </a:custGeom>
              <a:solidFill>
                <a:srgbClr val="593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3" name="Freeform 468"/>
              <p:cNvSpPr>
                <a:spLocks/>
              </p:cNvSpPr>
              <p:nvPr/>
            </p:nvSpPr>
            <p:spPr bwMode="auto">
              <a:xfrm>
                <a:off x="3306" y="1230"/>
                <a:ext cx="14" cy="22"/>
              </a:xfrm>
              <a:custGeom>
                <a:avLst/>
                <a:gdLst>
                  <a:gd name="T0" fmla="*/ 9 w 10"/>
                  <a:gd name="T1" fmla="*/ 14 h 16"/>
                  <a:gd name="T2" fmla="*/ 5 w 10"/>
                  <a:gd name="T3" fmla="*/ 14 h 16"/>
                  <a:gd name="T4" fmla="*/ 3 w 10"/>
                  <a:gd name="T5" fmla="*/ 8 h 16"/>
                  <a:gd name="T6" fmla="*/ 1 w 10"/>
                  <a:gd name="T7" fmla="*/ 3 h 16"/>
                  <a:gd name="T8" fmla="*/ 6 w 10"/>
                  <a:gd name="T9" fmla="*/ 3 h 16"/>
                  <a:gd name="T10" fmla="*/ 8 w 10"/>
                  <a:gd name="T11" fmla="*/ 8 h 16"/>
                  <a:gd name="T12" fmla="*/ 9 w 10"/>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0" h="16">
                    <a:moveTo>
                      <a:pt x="9" y="14"/>
                    </a:moveTo>
                    <a:cubicBezTo>
                      <a:pt x="8" y="16"/>
                      <a:pt x="6" y="15"/>
                      <a:pt x="5" y="14"/>
                    </a:cubicBezTo>
                    <a:cubicBezTo>
                      <a:pt x="3" y="12"/>
                      <a:pt x="4" y="11"/>
                      <a:pt x="3" y="8"/>
                    </a:cubicBezTo>
                    <a:cubicBezTo>
                      <a:pt x="2" y="5"/>
                      <a:pt x="0" y="5"/>
                      <a:pt x="1" y="3"/>
                    </a:cubicBezTo>
                    <a:cubicBezTo>
                      <a:pt x="3" y="0"/>
                      <a:pt x="4" y="1"/>
                      <a:pt x="6" y="3"/>
                    </a:cubicBezTo>
                    <a:cubicBezTo>
                      <a:pt x="9" y="5"/>
                      <a:pt x="6" y="6"/>
                      <a:pt x="8" y="8"/>
                    </a:cubicBezTo>
                    <a:cubicBezTo>
                      <a:pt x="9" y="11"/>
                      <a:pt x="10" y="11"/>
                      <a:pt x="9" y="14"/>
                    </a:cubicBezTo>
                    <a:close/>
                  </a:path>
                </a:pathLst>
              </a:custGeom>
              <a:solidFill>
                <a:srgbClr val="593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4" name="Freeform 469"/>
              <p:cNvSpPr>
                <a:spLocks/>
              </p:cNvSpPr>
              <p:nvPr/>
            </p:nvSpPr>
            <p:spPr bwMode="auto">
              <a:xfrm>
                <a:off x="3250" y="1211"/>
                <a:ext cx="83" cy="28"/>
              </a:xfrm>
              <a:custGeom>
                <a:avLst/>
                <a:gdLst>
                  <a:gd name="T0" fmla="*/ 40 w 59"/>
                  <a:gd name="T1" fmla="*/ 1 h 20"/>
                  <a:gd name="T2" fmla="*/ 33 w 59"/>
                  <a:gd name="T3" fmla="*/ 1 h 20"/>
                  <a:gd name="T4" fmla="*/ 26 w 59"/>
                  <a:gd name="T5" fmla="*/ 2 h 20"/>
                  <a:gd name="T6" fmla="*/ 20 w 59"/>
                  <a:gd name="T7" fmla="*/ 1 h 20"/>
                  <a:gd name="T8" fmla="*/ 13 w 59"/>
                  <a:gd name="T9" fmla="*/ 2 h 20"/>
                  <a:gd name="T10" fmla="*/ 12 w 59"/>
                  <a:gd name="T11" fmla="*/ 8 h 20"/>
                  <a:gd name="T12" fmla="*/ 10 w 59"/>
                  <a:gd name="T13" fmla="*/ 14 h 20"/>
                  <a:gd name="T14" fmla="*/ 4 w 59"/>
                  <a:gd name="T15" fmla="*/ 19 h 20"/>
                  <a:gd name="T16" fmla="*/ 11 w 59"/>
                  <a:gd name="T17" fmla="*/ 19 h 20"/>
                  <a:gd name="T18" fmla="*/ 18 w 59"/>
                  <a:gd name="T19" fmla="*/ 19 h 20"/>
                  <a:gd name="T20" fmla="*/ 24 w 59"/>
                  <a:gd name="T21" fmla="*/ 19 h 20"/>
                  <a:gd name="T22" fmla="*/ 31 w 59"/>
                  <a:gd name="T23" fmla="*/ 18 h 20"/>
                  <a:gd name="T24" fmla="*/ 38 w 59"/>
                  <a:gd name="T25" fmla="*/ 19 h 20"/>
                  <a:gd name="T26" fmla="*/ 45 w 59"/>
                  <a:gd name="T27" fmla="*/ 18 h 20"/>
                  <a:gd name="T28" fmla="*/ 52 w 59"/>
                  <a:gd name="T29" fmla="*/ 18 h 20"/>
                  <a:gd name="T30" fmla="*/ 59 w 59"/>
                  <a:gd name="T3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20">
                    <a:moveTo>
                      <a:pt x="40" y="1"/>
                    </a:moveTo>
                    <a:cubicBezTo>
                      <a:pt x="37" y="1"/>
                      <a:pt x="37" y="1"/>
                      <a:pt x="33" y="1"/>
                    </a:cubicBezTo>
                    <a:cubicBezTo>
                      <a:pt x="30" y="1"/>
                      <a:pt x="30" y="2"/>
                      <a:pt x="26" y="2"/>
                    </a:cubicBezTo>
                    <a:cubicBezTo>
                      <a:pt x="23" y="2"/>
                      <a:pt x="23" y="1"/>
                      <a:pt x="20" y="1"/>
                    </a:cubicBezTo>
                    <a:cubicBezTo>
                      <a:pt x="16" y="1"/>
                      <a:pt x="16" y="0"/>
                      <a:pt x="13" y="2"/>
                    </a:cubicBezTo>
                    <a:cubicBezTo>
                      <a:pt x="10" y="3"/>
                      <a:pt x="13" y="5"/>
                      <a:pt x="12" y="8"/>
                    </a:cubicBezTo>
                    <a:cubicBezTo>
                      <a:pt x="12" y="10"/>
                      <a:pt x="11" y="12"/>
                      <a:pt x="10" y="14"/>
                    </a:cubicBezTo>
                    <a:cubicBezTo>
                      <a:pt x="7" y="17"/>
                      <a:pt x="0" y="17"/>
                      <a:pt x="4" y="19"/>
                    </a:cubicBezTo>
                    <a:cubicBezTo>
                      <a:pt x="7" y="20"/>
                      <a:pt x="7" y="19"/>
                      <a:pt x="11" y="19"/>
                    </a:cubicBezTo>
                    <a:cubicBezTo>
                      <a:pt x="14" y="19"/>
                      <a:pt x="14" y="19"/>
                      <a:pt x="18" y="19"/>
                    </a:cubicBezTo>
                    <a:cubicBezTo>
                      <a:pt x="21" y="19"/>
                      <a:pt x="21" y="19"/>
                      <a:pt x="24" y="19"/>
                    </a:cubicBezTo>
                    <a:cubicBezTo>
                      <a:pt x="28" y="19"/>
                      <a:pt x="28" y="18"/>
                      <a:pt x="31" y="18"/>
                    </a:cubicBezTo>
                    <a:cubicBezTo>
                      <a:pt x="35" y="18"/>
                      <a:pt x="35" y="19"/>
                      <a:pt x="38" y="19"/>
                    </a:cubicBezTo>
                    <a:cubicBezTo>
                      <a:pt x="42" y="19"/>
                      <a:pt x="42" y="18"/>
                      <a:pt x="45" y="18"/>
                    </a:cubicBezTo>
                    <a:cubicBezTo>
                      <a:pt x="49" y="18"/>
                      <a:pt x="49" y="18"/>
                      <a:pt x="52" y="18"/>
                    </a:cubicBezTo>
                    <a:cubicBezTo>
                      <a:pt x="55" y="18"/>
                      <a:pt x="55" y="19"/>
                      <a:pt x="59" y="19"/>
                    </a:cubicBezTo>
                  </a:path>
                </a:pathLst>
              </a:custGeom>
              <a:solidFill>
                <a:srgbClr val="43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5" name="Freeform 470"/>
              <p:cNvSpPr>
                <a:spLocks/>
              </p:cNvSpPr>
              <p:nvPr/>
            </p:nvSpPr>
            <p:spPr bwMode="auto">
              <a:xfrm>
                <a:off x="3295" y="1208"/>
                <a:ext cx="25" cy="17"/>
              </a:xfrm>
              <a:custGeom>
                <a:avLst/>
                <a:gdLst>
                  <a:gd name="T0" fmla="*/ 1 w 18"/>
                  <a:gd name="T1" fmla="*/ 3 h 12"/>
                  <a:gd name="T2" fmla="*/ 8 w 18"/>
                  <a:gd name="T3" fmla="*/ 4 h 12"/>
                  <a:gd name="T4" fmla="*/ 15 w 18"/>
                  <a:gd name="T5" fmla="*/ 3 h 12"/>
                  <a:gd name="T6" fmla="*/ 15 w 18"/>
                  <a:gd name="T7" fmla="*/ 10 h 12"/>
                  <a:gd name="T8" fmla="*/ 8 w 18"/>
                  <a:gd name="T9" fmla="*/ 7 h 12"/>
                  <a:gd name="T10" fmla="*/ 1 w 18"/>
                  <a:gd name="T11" fmla="*/ 3 h 12"/>
                </a:gdLst>
                <a:ahLst/>
                <a:cxnLst>
                  <a:cxn ang="0">
                    <a:pos x="T0" y="T1"/>
                  </a:cxn>
                  <a:cxn ang="0">
                    <a:pos x="T2" y="T3"/>
                  </a:cxn>
                  <a:cxn ang="0">
                    <a:pos x="T4" y="T5"/>
                  </a:cxn>
                  <a:cxn ang="0">
                    <a:pos x="T6" y="T7"/>
                  </a:cxn>
                  <a:cxn ang="0">
                    <a:pos x="T8" y="T9"/>
                  </a:cxn>
                  <a:cxn ang="0">
                    <a:pos x="T10" y="T11"/>
                  </a:cxn>
                </a:cxnLst>
                <a:rect l="0" t="0" r="r" b="b"/>
                <a:pathLst>
                  <a:path w="18" h="12">
                    <a:moveTo>
                      <a:pt x="1" y="3"/>
                    </a:moveTo>
                    <a:cubicBezTo>
                      <a:pt x="1" y="0"/>
                      <a:pt x="4" y="4"/>
                      <a:pt x="8" y="4"/>
                    </a:cubicBezTo>
                    <a:cubicBezTo>
                      <a:pt x="12" y="4"/>
                      <a:pt x="13" y="1"/>
                      <a:pt x="15" y="3"/>
                    </a:cubicBezTo>
                    <a:cubicBezTo>
                      <a:pt x="18" y="6"/>
                      <a:pt x="18" y="9"/>
                      <a:pt x="15" y="10"/>
                    </a:cubicBezTo>
                    <a:cubicBezTo>
                      <a:pt x="12" y="12"/>
                      <a:pt x="12" y="7"/>
                      <a:pt x="8" y="7"/>
                    </a:cubicBezTo>
                    <a:cubicBezTo>
                      <a:pt x="3" y="6"/>
                      <a:pt x="0" y="7"/>
                      <a:pt x="1" y="3"/>
                    </a:cubicBezTo>
                    <a:close/>
                  </a:path>
                </a:pathLst>
              </a:custGeom>
              <a:solidFill>
                <a:srgbClr val="371C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6" name="Freeform 471"/>
              <p:cNvSpPr>
                <a:spLocks/>
              </p:cNvSpPr>
              <p:nvPr/>
            </p:nvSpPr>
            <p:spPr bwMode="auto">
              <a:xfrm>
                <a:off x="3339" y="971"/>
                <a:ext cx="94" cy="88"/>
              </a:xfrm>
              <a:custGeom>
                <a:avLst/>
                <a:gdLst>
                  <a:gd name="T0" fmla="*/ 59 w 66"/>
                  <a:gd name="T1" fmla="*/ 25 h 62"/>
                  <a:gd name="T2" fmla="*/ 53 w 66"/>
                  <a:gd name="T3" fmla="*/ 23 h 62"/>
                  <a:gd name="T4" fmla="*/ 53 w 66"/>
                  <a:gd name="T5" fmla="*/ 17 h 62"/>
                  <a:gd name="T6" fmla="*/ 50 w 66"/>
                  <a:gd name="T7" fmla="*/ 11 h 62"/>
                  <a:gd name="T8" fmla="*/ 46 w 66"/>
                  <a:gd name="T9" fmla="*/ 5 h 62"/>
                  <a:gd name="T10" fmla="*/ 42 w 66"/>
                  <a:gd name="T11" fmla="*/ 11 h 62"/>
                  <a:gd name="T12" fmla="*/ 39 w 66"/>
                  <a:gd name="T13" fmla="*/ 16 h 62"/>
                  <a:gd name="T14" fmla="*/ 36 w 66"/>
                  <a:gd name="T15" fmla="*/ 21 h 62"/>
                  <a:gd name="T16" fmla="*/ 32 w 66"/>
                  <a:gd name="T17" fmla="*/ 25 h 62"/>
                  <a:gd name="T18" fmla="*/ 28 w 66"/>
                  <a:gd name="T19" fmla="*/ 26 h 62"/>
                  <a:gd name="T20" fmla="*/ 25 w 66"/>
                  <a:gd name="T21" fmla="*/ 23 h 62"/>
                  <a:gd name="T22" fmla="*/ 25 w 66"/>
                  <a:gd name="T23" fmla="*/ 17 h 62"/>
                  <a:gd name="T24" fmla="*/ 27 w 66"/>
                  <a:gd name="T25" fmla="*/ 12 h 62"/>
                  <a:gd name="T26" fmla="*/ 24 w 66"/>
                  <a:gd name="T27" fmla="*/ 7 h 62"/>
                  <a:gd name="T28" fmla="*/ 22 w 66"/>
                  <a:gd name="T29" fmla="*/ 0 h 62"/>
                  <a:gd name="T30" fmla="*/ 16 w 66"/>
                  <a:gd name="T31" fmla="*/ 7 h 62"/>
                  <a:gd name="T32" fmla="*/ 15 w 66"/>
                  <a:gd name="T33" fmla="*/ 12 h 62"/>
                  <a:gd name="T34" fmla="*/ 8 w 66"/>
                  <a:gd name="T35" fmla="*/ 16 h 62"/>
                  <a:gd name="T36" fmla="*/ 15 w 66"/>
                  <a:gd name="T37" fmla="*/ 17 h 62"/>
                  <a:gd name="T38" fmla="*/ 16 w 66"/>
                  <a:gd name="T39" fmla="*/ 19 h 62"/>
                  <a:gd name="T40" fmla="*/ 19 w 66"/>
                  <a:gd name="T41" fmla="*/ 21 h 62"/>
                  <a:gd name="T42" fmla="*/ 18 w 66"/>
                  <a:gd name="T43" fmla="*/ 25 h 62"/>
                  <a:gd name="T44" fmla="*/ 15 w 66"/>
                  <a:gd name="T45" fmla="*/ 24 h 62"/>
                  <a:gd name="T46" fmla="*/ 9 w 66"/>
                  <a:gd name="T47" fmla="*/ 19 h 62"/>
                  <a:gd name="T48" fmla="*/ 4 w 66"/>
                  <a:gd name="T49" fmla="*/ 14 h 62"/>
                  <a:gd name="T50" fmla="*/ 0 w 66"/>
                  <a:gd name="T51" fmla="*/ 20 h 62"/>
                  <a:gd name="T52" fmla="*/ 3 w 66"/>
                  <a:gd name="T53" fmla="*/ 26 h 62"/>
                  <a:gd name="T54" fmla="*/ 9 w 66"/>
                  <a:gd name="T55" fmla="*/ 29 h 62"/>
                  <a:gd name="T56" fmla="*/ 16 w 66"/>
                  <a:gd name="T57" fmla="*/ 29 h 62"/>
                  <a:gd name="T58" fmla="*/ 16 w 66"/>
                  <a:gd name="T59" fmla="*/ 36 h 62"/>
                  <a:gd name="T60" fmla="*/ 21 w 66"/>
                  <a:gd name="T61" fmla="*/ 38 h 62"/>
                  <a:gd name="T62" fmla="*/ 26 w 66"/>
                  <a:gd name="T63" fmla="*/ 38 h 62"/>
                  <a:gd name="T64" fmla="*/ 27 w 66"/>
                  <a:gd name="T65" fmla="*/ 46 h 62"/>
                  <a:gd name="T66" fmla="*/ 27 w 66"/>
                  <a:gd name="T67" fmla="*/ 53 h 62"/>
                  <a:gd name="T68" fmla="*/ 28 w 66"/>
                  <a:gd name="T69" fmla="*/ 61 h 62"/>
                  <a:gd name="T70" fmla="*/ 29 w 66"/>
                  <a:gd name="T71" fmla="*/ 53 h 62"/>
                  <a:gd name="T72" fmla="*/ 29 w 66"/>
                  <a:gd name="T73" fmla="*/ 44 h 62"/>
                  <a:gd name="T74" fmla="*/ 30 w 66"/>
                  <a:gd name="T75" fmla="*/ 36 h 62"/>
                  <a:gd name="T76" fmla="*/ 32 w 66"/>
                  <a:gd name="T77" fmla="*/ 35 h 62"/>
                  <a:gd name="T78" fmla="*/ 40 w 66"/>
                  <a:gd name="T79" fmla="*/ 33 h 62"/>
                  <a:gd name="T80" fmla="*/ 49 w 66"/>
                  <a:gd name="T81" fmla="*/ 35 h 62"/>
                  <a:gd name="T82" fmla="*/ 52 w 66"/>
                  <a:gd name="T83" fmla="*/ 40 h 62"/>
                  <a:gd name="T84" fmla="*/ 51 w 66"/>
                  <a:gd name="T85" fmla="*/ 46 h 62"/>
                  <a:gd name="T86" fmla="*/ 58 w 66"/>
                  <a:gd name="T87" fmla="*/ 41 h 62"/>
                  <a:gd name="T88" fmla="*/ 64 w 66"/>
                  <a:gd name="T89" fmla="*/ 35 h 62"/>
                  <a:gd name="T90" fmla="*/ 64 w 66"/>
                  <a:gd name="T91" fmla="*/ 29 h 62"/>
                  <a:gd name="T92" fmla="*/ 59 w 66"/>
                  <a:gd name="T93" fmla="*/ 2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 h="62">
                    <a:moveTo>
                      <a:pt x="59" y="25"/>
                    </a:moveTo>
                    <a:cubicBezTo>
                      <a:pt x="57" y="24"/>
                      <a:pt x="55" y="23"/>
                      <a:pt x="53" y="23"/>
                    </a:cubicBezTo>
                    <a:cubicBezTo>
                      <a:pt x="53" y="21"/>
                      <a:pt x="53" y="19"/>
                      <a:pt x="53" y="17"/>
                    </a:cubicBezTo>
                    <a:cubicBezTo>
                      <a:pt x="53" y="16"/>
                      <a:pt x="51" y="13"/>
                      <a:pt x="50" y="11"/>
                    </a:cubicBezTo>
                    <a:cubicBezTo>
                      <a:pt x="48" y="8"/>
                      <a:pt x="49" y="6"/>
                      <a:pt x="46" y="5"/>
                    </a:cubicBezTo>
                    <a:cubicBezTo>
                      <a:pt x="43" y="5"/>
                      <a:pt x="44" y="8"/>
                      <a:pt x="42" y="11"/>
                    </a:cubicBezTo>
                    <a:cubicBezTo>
                      <a:pt x="41" y="12"/>
                      <a:pt x="40" y="15"/>
                      <a:pt x="39" y="16"/>
                    </a:cubicBezTo>
                    <a:cubicBezTo>
                      <a:pt x="38" y="18"/>
                      <a:pt x="37" y="19"/>
                      <a:pt x="36" y="21"/>
                    </a:cubicBezTo>
                    <a:cubicBezTo>
                      <a:pt x="34" y="23"/>
                      <a:pt x="33" y="25"/>
                      <a:pt x="32" y="25"/>
                    </a:cubicBezTo>
                    <a:cubicBezTo>
                      <a:pt x="31" y="26"/>
                      <a:pt x="29" y="26"/>
                      <a:pt x="28" y="26"/>
                    </a:cubicBezTo>
                    <a:cubicBezTo>
                      <a:pt x="26" y="26"/>
                      <a:pt x="27" y="24"/>
                      <a:pt x="25" y="23"/>
                    </a:cubicBezTo>
                    <a:cubicBezTo>
                      <a:pt x="24" y="22"/>
                      <a:pt x="24" y="20"/>
                      <a:pt x="25" y="17"/>
                    </a:cubicBezTo>
                    <a:cubicBezTo>
                      <a:pt x="26" y="16"/>
                      <a:pt x="27" y="14"/>
                      <a:pt x="27" y="12"/>
                    </a:cubicBezTo>
                    <a:cubicBezTo>
                      <a:pt x="27" y="9"/>
                      <a:pt x="25" y="8"/>
                      <a:pt x="24" y="7"/>
                    </a:cubicBezTo>
                    <a:cubicBezTo>
                      <a:pt x="23" y="7"/>
                      <a:pt x="24" y="0"/>
                      <a:pt x="22" y="0"/>
                    </a:cubicBezTo>
                    <a:cubicBezTo>
                      <a:pt x="21" y="0"/>
                      <a:pt x="18" y="3"/>
                      <a:pt x="16" y="7"/>
                    </a:cubicBezTo>
                    <a:cubicBezTo>
                      <a:pt x="15" y="9"/>
                      <a:pt x="17" y="10"/>
                      <a:pt x="15" y="12"/>
                    </a:cubicBezTo>
                    <a:cubicBezTo>
                      <a:pt x="12" y="15"/>
                      <a:pt x="8" y="12"/>
                      <a:pt x="8" y="16"/>
                    </a:cubicBezTo>
                    <a:cubicBezTo>
                      <a:pt x="8" y="19"/>
                      <a:pt x="12" y="16"/>
                      <a:pt x="15" y="17"/>
                    </a:cubicBezTo>
                    <a:cubicBezTo>
                      <a:pt x="16" y="18"/>
                      <a:pt x="14" y="18"/>
                      <a:pt x="16" y="19"/>
                    </a:cubicBezTo>
                    <a:cubicBezTo>
                      <a:pt x="17" y="21"/>
                      <a:pt x="19" y="20"/>
                      <a:pt x="19" y="21"/>
                    </a:cubicBezTo>
                    <a:cubicBezTo>
                      <a:pt x="19" y="22"/>
                      <a:pt x="19" y="23"/>
                      <a:pt x="18" y="25"/>
                    </a:cubicBezTo>
                    <a:cubicBezTo>
                      <a:pt x="17" y="26"/>
                      <a:pt x="17" y="25"/>
                      <a:pt x="15" y="24"/>
                    </a:cubicBezTo>
                    <a:cubicBezTo>
                      <a:pt x="14" y="24"/>
                      <a:pt x="12" y="22"/>
                      <a:pt x="9" y="19"/>
                    </a:cubicBezTo>
                    <a:cubicBezTo>
                      <a:pt x="7" y="17"/>
                      <a:pt x="8" y="14"/>
                      <a:pt x="4" y="14"/>
                    </a:cubicBezTo>
                    <a:cubicBezTo>
                      <a:pt x="1" y="14"/>
                      <a:pt x="1" y="16"/>
                      <a:pt x="0" y="20"/>
                    </a:cubicBezTo>
                    <a:cubicBezTo>
                      <a:pt x="0" y="21"/>
                      <a:pt x="1" y="23"/>
                      <a:pt x="3" y="26"/>
                    </a:cubicBezTo>
                    <a:cubicBezTo>
                      <a:pt x="5" y="28"/>
                      <a:pt x="7" y="29"/>
                      <a:pt x="9" y="29"/>
                    </a:cubicBezTo>
                    <a:cubicBezTo>
                      <a:pt x="13" y="31"/>
                      <a:pt x="19" y="27"/>
                      <a:pt x="16" y="29"/>
                    </a:cubicBezTo>
                    <a:cubicBezTo>
                      <a:pt x="12" y="32"/>
                      <a:pt x="11" y="32"/>
                      <a:pt x="16" y="36"/>
                    </a:cubicBezTo>
                    <a:cubicBezTo>
                      <a:pt x="17" y="37"/>
                      <a:pt x="19" y="38"/>
                      <a:pt x="21" y="38"/>
                    </a:cubicBezTo>
                    <a:cubicBezTo>
                      <a:pt x="23" y="39"/>
                      <a:pt x="25" y="35"/>
                      <a:pt x="26" y="38"/>
                    </a:cubicBezTo>
                    <a:cubicBezTo>
                      <a:pt x="27" y="41"/>
                      <a:pt x="26" y="42"/>
                      <a:pt x="27" y="46"/>
                    </a:cubicBezTo>
                    <a:cubicBezTo>
                      <a:pt x="27" y="49"/>
                      <a:pt x="27" y="49"/>
                      <a:pt x="27" y="53"/>
                    </a:cubicBezTo>
                    <a:cubicBezTo>
                      <a:pt x="28" y="57"/>
                      <a:pt x="25" y="62"/>
                      <a:pt x="28" y="61"/>
                    </a:cubicBezTo>
                    <a:cubicBezTo>
                      <a:pt x="32" y="59"/>
                      <a:pt x="28" y="57"/>
                      <a:pt x="29" y="53"/>
                    </a:cubicBezTo>
                    <a:cubicBezTo>
                      <a:pt x="29" y="49"/>
                      <a:pt x="29" y="49"/>
                      <a:pt x="29" y="44"/>
                    </a:cubicBezTo>
                    <a:cubicBezTo>
                      <a:pt x="29" y="40"/>
                      <a:pt x="30" y="40"/>
                      <a:pt x="30" y="36"/>
                    </a:cubicBezTo>
                    <a:cubicBezTo>
                      <a:pt x="30" y="35"/>
                      <a:pt x="30" y="36"/>
                      <a:pt x="32" y="35"/>
                    </a:cubicBezTo>
                    <a:cubicBezTo>
                      <a:pt x="33" y="35"/>
                      <a:pt x="37" y="34"/>
                      <a:pt x="40" y="33"/>
                    </a:cubicBezTo>
                    <a:cubicBezTo>
                      <a:pt x="44" y="33"/>
                      <a:pt x="47" y="34"/>
                      <a:pt x="49" y="35"/>
                    </a:cubicBezTo>
                    <a:cubicBezTo>
                      <a:pt x="50" y="36"/>
                      <a:pt x="51" y="38"/>
                      <a:pt x="52" y="40"/>
                    </a:cubicBezTo>
                    <a:cubicBezTo>
                      <a:pt x="52" y="44"/>
                      <a:pt x="49" y="48"/>
                      <a:pt x="51" y="46"/>
                    </a:cubicBezTo>
                    <a:cubicBezTo>
                      <a:pt x="55" y="45"/>
                      <a:pt x="55" y="44"/>
                      <a:pt x="58" y="41"/>
                    </a:cubicBezTo>
                    <a:cubicBezTo>
                      <a:pt x="61" y="38"/>
                      <a:pt x="61" y="38"/>
                      <a:pt x="64" y="35"/>
                    </a:cubicBezTo>
                    <a:cubicBezTo>
                      <a:pt x="66" y="33"/>
                      <a:pt x="66" y="32"/>
                      <a:pt x="64" y="29"/>
                    </a:cubicBezTo>
                    <a:cubicBezTo>
                      <a:pt x="63" y="28"/>
                      <a:pt x="61" y="26"/>
                      <a:pt x="59" y="25"/>
                    </a:cubicBezTo>
                    <a:close/>
                  </a:path>
                </a:pathLst>
              </a:custGeom>
              <a:solidFill>
                <a:srgbClr val="D9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7" name="Freeform 472"/>
              <p:cNvSpPr>
                <a:spLocks/>
              </p:cNvSpPr>
              <p:nvPr/>
            </p:nvSpPr>
            <p:spPr bwMode="auto">
              <a:xfrm>
                <a:off x="3437" y="1208"/>
                <a:ext cx="25" cy="17"/>
              </a:xfrm>
              <a:custGeom>
                <a:avLst/>
                <a:gdLst>
                  <a:gd name="T0" fmla="*/ 18 w 18"/>
                  <a:gd name="T1" fmla="*/ 3 h 12"/>
                  <a:gd name="T2" fmla="*/ 10 w 18"/>
                  <a:gd name="T3" fmla="*/ 3 h 12"/>
                  <a:gd name="T4" fmla="*/ 3 w 18"/>
                  <a:gd name="T5" fmla="*/ 3 h 12"/>
                  <a:gd name="T6" fmla="*/ 3 w 18"/>
                  <a:gd name="T7" fmla="*/ 10 h 12"/>
                  <a:gd name="T8" fmla="*/ 10 w 18"/>
                  <a:gd name="T9" fmla="*/ 7 h 12"/>
                  <a:gd name="T10" fmla="*/ 18 w 18"/>
                  <a:gd name="T11" fmla="*/ 3 h 12"/>
                </a:gdLst>
                <a:ahLst/>
                <a:cxnLst>
                  <a:cxn ang="0">
                    <a:pos x="T0" y="T1"/>
                  </a:cxn>
                  <a:cxn ang="0">
                    <a:pos x="T2" y="T3"/>
                  </a:cxn>
                  <a:cxn ang="0">
                    <a:pos x="T4" y="T5"/>
                  </a:cxn>
                  <a:cxn ang="0">
                    <a:pos x="T6" y="T7"/>
                  </a:cxn>
                  <a:cxn ang="0">
                    <a:pos x="T8" y="T9"/>
                  </a:cxn>
                  <a:cxn ang="0">
                    <a:pos x="T10" y="T11"/>
                  </a:cxn>
                </a:cxnLst>
                <a:rect l="0" t="0" r="r" b="b"/>
                <a:pathLst>
                  <a:path w="18" h="12">
                    <a:moveTo>
                      <a:pt x="18" y="3"/>
                    </a:moveTo>
                    <a:cubicBezTo>
                      <a:pt x="18" y="0"/>
                      <a:pt x="14" y="3"/>
                      <a:pt x="10" y="3"/>
                    </a:cubicBezTo>
                    <a:cubicBezTo>
                      <a:pt x="7" y="3"/>
                      <a:pt x="6" y="1"/>
                      <a:pt x="3" y="3"/>
                    </a:cubicBezTo>
                    <a:cubicBezTo>
                      <a:pt x="1" y="6"/>
                      <a:pt x="0" y="9"/>
                      <a:pt x="3" y="10"/>
                    </a:cubicBezTo>
                    <a:cubicBezTo>
                      <a:pt x="7" y="12"/>
                      <a:pt x="6" y="7"/>
                      <a:pt x="10" y="7"/>
                    </a:cubicBezTo>
                    <a:cubicBezTo>
                      <a:pt x="15" y="6"/>
                      <a:pt x="18" y="7"/>
                      <a:pt x="18" y="3"/>
                    </a:cubicBezTo>
                    <a:close/>
                  </a:path>
                </a:pathLst>
              </a:custGeom>
              <a:solidFill>
                <a:srgbClr val="371C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8" name="Freeform 473"/>
              <p:cNvSpPr>
                <a:spLocks/>
              </p:cNvSpPr>
              <p:nvPr/>
            </p:nvSpPr>
            <p:spPr bwMode="auto">
              <a:xfrm>
                <a:off x="3250" y="1096"/>
                <a:ext cx="258" cy="40"/>
              </a:xfrm>
              <a:custGeom>
                <a:avLst/>
                <a:gdLst>
                  <a:gd name="T0" fmla="*/ 164 w 182"/>
                  <a:gd name="T1" fmla="*/ 10 h 28"/>
                  <a:gd name="T2" fmla="*/ 156 w 182"/>
                  <a:gd name="T3" fmla="*/ 11 h 28"/>
                  <a:gd name="T4" fmla="*/ 148 w 182"/>
                  <a:gd name="T5" fmla="*/ 13 h 28"/>
                  <a:gd name="T6" fmla="*/ 141 w 182"/>
                  <a:gd name="T7" fmla="*/ 12 h 28"/>
                  <a:gd name="T8" fmla="*/ 134 w 182"/>
                  <a:gd name="T9" fmla="*/ 12 h 28"/>
                  <a:gd name="T10" fmla="*/ 127 w 182"/>
                  <a:gd name="T11" fmla="*/ 13 h 28"/>
                  <a:gd name="T12" fmla="*/ 120 w 182"/>
                  <a:gd name="T13" fmla="*/ 12 h 28"/>
                  <a:gd name="T14" fmla="*/ 113 w 182"/>
                  <a:gd name="T15" fmla="*/ 12 h 28"/>
                  <a:gd name="T16" fmla="*/ 105 w 182"/>
                  <a:gd name="T17" fmla="*/ 12 h 28"/>
                  <a:gd name="T18" fmla="*/ 98 w 182"/>
                  <a:gd name="T19" fmla="*/ 12 h 28"/>
                  <a:gd name="T20" fmla="*/ 91 w 182"/>
                  <a:gd name="T21" fmla="*/ 13 h 28"/>
                  <a:gd name="T22" fmla="*/ 84 w 182"/>
                  <a:gd name="T23" fmla="*/ 13 h 28"/>
                  <a:gd name="T24" fmla="*/ 77 w 182"/>
                  <a:gd name="T25" fmla="*/ 12 h 28"/>
                  <a:gd name="T26" fmla="*/ 70 w 182"/>
                  <a:gd name="T27" fmla="*/ 11 h 28"/>
                  <a:gd name="T28" fmla="*/ 62 w 182"/>
                  <a:gd name="T29" fmla="*/ 12 h 28"/>
                  <a:gd name="T30" fmla="*/ 55 w 182"/>
                  <a:gd name="T31" fmla="*/ 12 h 28"/>
                  <a:gd name="T32" fmla="*/ 48 w 182"/>
                  <a:gd name="T33" fmla="*/ 13 h 28"/>
                  <a:gd name="T34" fmla="*/ 41 w 182"/>
                  <a:gd name="T35" fmla="*/ 13 h 28"/>
                  <a:gd name="T36" fmla="*/ 34 w 182"/>
                  <a:gd name="T37" fmla="*/ 12 h 28"/>
                  <a:gd name="T38" fmla="*/ 26 w 182"/>
                  <a:gd name="T39" fmla="*/ 10 h 28"/>
                  <a:gd name="T40" fmla="*/ 19 w 182"/>
                  <a:gd name="T41" fmla="*/ 10 h 28"/>
                  <a:gd name="T42" fmla="*/ 12 w 182"/>
                  <a:gd name="T43" fmla="*/ 9 h 28"/>
                  <a:gd name="T44" fmla="*/ 6 w 182"/>
                  <a:gd name="T45" fmla="*/ 7 h 28"/>
                  <a:gd name="T46" fmla="*/ 0 w 182"/>
                  <a:gd name="T47" fmla="*/ 3 h 28"/>
                  <a:gd name="T48" fmla="*/ 7 w 182"/>
                  <a:gd name="T49" fmla="*/ 8 h 28"/>
                  <a:gd name="T50" fmla="*/ 13 w 182"/>
                  <a:gd name="T51" fmla="*/ 13 h 28"/>
                  <a:gd name="T52" fmla="*/ 20 w 182"/>
                  <a:gd name="T53" fmla="*/ 18 h 28"/>
                  <a:gd name="T54" fmla="*/ 27 w 182"/>
                  <a:gd name="T55" fmla="*/ 20 h 28"/>
                  <a:gd name="T56" fmla="*/ 34 w 182"/>
                  <a:gd name="T57" fmla="*/ 22 h 28"/>
                  <a:gd name="T58" fmla="*/ 40 w 182"/>
                  <a:gd name="T59" fmla="*/ 24 h 28"/>
                  <a:gd name="T60" fmla="*/ 47 w 182"/>
                  <a:gd name="T61" fmla="*/ 27 h 28"/>
                  <a:gd name="T62" fmla="*/ 54 w 182"/>
                  <a:gd name="T63" fmla="*/ 27 h 28"/>
                  <a:gd name="T64" fmla="*/ 62 w 182"/>
                  <a:gd name="T65" fmla="*/ 27 h 28"/>
                  <a:gd name="T66" fmla="*/ 69 w 182"/>
                  <a:gd name="T67" fmla="*/ 27 h 28"/>
                  <a:gd name="T68" fmla="*/ 77 w 182"/>
                  <a:gd name="T69" fmla="*/ 27 h 28"/>
                  <a:gd name="T70" fmla="*/ 84 w 182"/>
                  <a:gd name="T71" fmla="*/ 27 h 28"/>
                  <a:gd name="T72" fmla="*/ 91 w 182"/>
                  <a:gd name="T73" fmla="*/ 26 h 28"/>
                  <a:gd name="T74" fmla="*/ 99 w 182"/>
                  <a:gd name="T75" fmla="*/ 27 h 28"/>
                  <a:gd name="T76" fmla="*/ 106 w 182"/>
                  <a:gd name="T77" fmla="*/ 27 h 28"/>
                  <a:gd name="T78" fmla="*/ 113 w 182"/>
                  <a:gd name="T79" fmla="*/ 27 h 28"/>
                  <a:gd name="T80" fmla="*/ 121 w 182"/>
                  <a:gd name="T81" fmla="*/ 26 h 28"/>
                  <a:gd name="T82" fmla="*/ 128 w 182"/>
                  <a:gd name="T83" fmla="*/ 26 h 28"/>
                  <a:gd name="T84" fmla="*/ 135 w 182"/>
                  <a:gd name="T85" fmla="*/ 27 h 28"/>
                  <a:gd name="T86" fmla="*/ 142 w 182"/>
                  <a:gd name="T87" fmla="*/ 25 h 28"/>
                  <a:gd name="T88" fmla="*/ 149 w 182"/>
                  <a:gd name="T89" fmla="*/ 23 h 28"/>
                  <a:gd name="T90" fmla="*/ 156 w 182"/>
                  <a:gd name="T91" fmla="*/ 19 h 28"/>
                  <a:gd name="T92" fmla="*/ 163 w 182"/>
                  <a:gd name="T93" fmla="*/ 18 h 28"/>
                  <a:gd name="T94" fmla="*/ 170 w 182"/>
                  <a:gd name="T95" fmla="*/ 13 h 28"/>
                  <a:gd name="T96" fmla="*/ 177 w 182"/>
                  <a:gd name="T97" fmla="*/ 9 h 28"/>
                  <a:gd name="T98" fmla="*/ 182 w 182"/>
                  <a:gd name="T99" fmla="*/ 3 h 28"/>
                  <a:gd name="T100" fmla="*/ 176 w 182"/>
                  <a:gd name="T101" fmla="*/ 6 h 28"/>
                  <a:gd name="T102" fmla="*/ 170 w 182"/>
                  <a:gd name="T103" fmla="*/ 8 h 28"/>
                  <a:gd name="T104" fmla="*/ 164 w 182"/>
                  <a:gd name="T10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 h="28">
                    <a:moveTo>
                      <a:pt x="164" y="10"/>
                    </a:moveTo>
                    <a:cubicBezTo>
                      <a:pt x="161" y="11"/>
                      <a:pt x="158" y="11"/>
                      <a:pt x="156" y="11"/>
                    </a:cubicBezTo>
                    <a:cubicBezTo>
                      <a:pt x="151" y="12"/>
                      <a:pt x="152" y="13"/>
                      <a:pt x="148" y="13"/>
                    </a:cubicBezTo>
                    <a:cubicBezTo>
                      <a:pt x="145" y="13"/>
                      <a:pt x="145" y="12"/>
                      <a:pt x="141" y="12"/>
                    </a:cubicBezTo>
                    <a:cubicBezTo>
                      <a:pt x="138" y="12"/>
                      <a:pt x="138" y="12"/>
                      <a:pt x="134" y="12"/>
                    </a:cubicBezTo>
                    <a:cubicBezTo>
                      <a:pt x="131" y="12"/>
                      <a:pt x="131" y="13"/>
                      <a:pt x="127" y="13"/>
                    </a:cubicBezTo>
                    <a:cubicBezTo>
                      <a:pt x="123" y="13"/>
                      <a:pt x="123" y="12"/>
                      <a:pt x="120" y="12"/>
                    </a:cubicBezTo>
                    <a:cubicBezTo>
                      <a:pt x="116" y="12"/>
                      <a:pt x="116" y="12"/>
                      <a:pt x="113" y="12"/>
                    </a:cubicBezTo>
                    <a:cubicBezTo>
                      <a:pt x="109" y="12"/>
                      <a:pt x="109" y="12"/>
                      <a:pt x="105" y="12"/>
                    </a:cubicBezTo>
                    <a:cubicBezTo>
                      <a:pt x="102" y="12"/>
                      <a:pt x="102" y="12"/>
                      <a:pt x="98" y="12"/>
                    </a:cubicBezTo>
                    <a:cubicBezTo>
                      <a:pt x="95" y="12"/>
                      <a:pt x="95" y="13"/>
                      <a:pt x="91" y="13"/>
                    </a:cubicBezTo>
                    <a:cubicBezTo>
                      <a:pt x="87" y="13"/>
                      <a:pt x="87" y="13"/>
                      <a:pt x="84" y="13"/>
                    </a:cubicBezTo>
                    <a:cubicBezTo>
                      <a:pt x="80" y="13"/>
                      <a:pt x="80" y="12"/>
                      <a:pt x="77" y="12"/>
                    </a:cubicBezTo>
                    <a:cubicBezTo>
                      <a:pt x="73" y="12"/>
                      <a:pt x="73" y="11"/>
                      <a:pt x="70" y="11"/>
                    </a:cubicBezTo>
                    <a:cubicBezTo>
                      <a:pt x="66" y="11"/>
                      <a:pt x="66" y="12"/>
                      <a:pt x="62" y="12"/>
                    </a:cubicBezTo>
                    <a:cubicBezTo>
                      <a:pt x="59" y="12"/>
                      <a:pt x="59" y="12"/>
                      <a:pt x="55" y="12"/>
                    </a:cubicBezTo>
                    <a:cubicBezTo>
                      <a:pt x="52" y="12"/>
                      <a:pt x="52" y="13"/>
                      <a:pt x="48" y="13"/>
                    </a:cubicBezTo>
                    <a:cubicBezTo>
                      <a:pt x="45" y="13"/>
                      <a:pt x="45" y="13"/>
                      <a:pt x="41" y="13"/>
                    </a:cubicBezTo>
                    <a:cubicBezTo>
                      <a:pt x="37" y="13"/>
                      <a:pt x="37" y="12"/>
                      <a:pt x="34" y="12"/>
                    </a:cubicBezTo>
                    <a:cubicBezTo>
                      <a:pt x="30" y="12"/>
                      <a:pt x="31" y="11"/>
                      <a:pt x="26" y="10"/>
                    </a:cubicBezTo>
                    <a:cubicBezTo>
                      <a:pt x="24" y="10"/>
                      <a:pt x="22" y="11"/>
                      <a:pt x="19" y="10"/>
                    </a:cubicBezTo>
                    <a:cubicBezTo>
                      <a:pt x="17" y="10"/>
                      <a:pt x="14" y="9"/>
                      <a:pt x="12" y="9"/>
                    </a:cubicBezTo>
                    <a:cubicBezTo>
                      <a:pt x="10" y="8"/>
                      <a:pt x="8" y="7"/>
                      <a:pt x="6" y="7"/>
                    </a:cubicBezTo>
                    <a:cubicBezTo>
                      <a:pt x="3" y="5"/>
                      <a:pt x="0" y="0"/>
                      <a:pt x="0" y="3"/>
                    </a:cubicBezTo>
                    <a:cubicBezTo>
                      <a:pt x="0" y="7"/>
                      <a:pt x="3" y="5"/>
                      <a:pt x="7" y="8"/>
                    </a:cubicBezTo>
                    <a:cubicBezTo>
                      <a:pt x="8" y="10"/>
                      <a:pt x="11" y="11"/>
                      <a:pt x="13" y="13"/>
                    </a:cubicBezTo>
                    <a:cubicBezTo>
                      <a:pt x="15" y="14"/>
                      <a:pt x="17" y="16"/>
                      <a:pt x="20" y="18"/>
                    </a:cubicBezTo>
                    <a:cubicBezTo>
                      <a:pt x="22" y="19"/>
                      <a:pt x="24" y="19"/>
                      <a:pt x="27" y="20"/>
                    </a:cubicBezTo>
                    <a:cubicBezTo>
                      <a:pt x="29" y="21"/>
                      <a:pt x="31" y="21"/>
                      <a:pt x="34" y="22"/>
                    </a:cubicBezTo>
                    <a:cubicBezTo>
                      <a:pt x="36" y="23"/>
                      <a:pt x="38" y="24"/>
                      <a:pt x="40" y="24"/>
                    </a:cubicBezTo>
                    <a:cubicBezTo>
                      <a:pt x="44" y="25"/>
                      <a:pt x="43" y="27"/>
                      <a:pt x="47" y="27"/>
                    </a:cubicBezTo>
                    <a:cubicBezTo>
                      <a:pt x="51" y="27"/>
                      <a:pt x="51" y="27"/>
                      <a:pt x="54" y="27"/>
                    </a:cubicBezTo>
                    <a:cubicBezTo>
                      <a:pt x="58" y="27"/>
                      <a:pt x="58" y="27"/>
                      <a:pt x="62" y="27"/>
                    </a:cubicBezTo>
                    <a:cubicBezTo>
                      <a:pt x="65" y="27"/>
                      <a:pt x="65" y="27"/>
                      <a:pt x="69" y="27"/>
                    </a:cubicBezTo>
                    <a:cubicBezTo>
                      <a:pt x="73" y="27"/>
                      <a:pt x="73" y="27"/>
                      <a:pt x="77" y="27"/>
                    </a:cubicBezTo>
                    <a:cubicBezTo>
                      <a:pt x="80" y="27"/>
                      <a:pt x="80" y="27"/>
                      <a:pt x="84" y="27"/>
                    </a:cubicBezTo>
                    <a:cubicBezTo>
                      <a:pt x="88" y="27"/>
                      <a:pt x="88" y="26"/>
                      <a:pt x="91" y="26"/>
                    </a:cubicBezTo>
                    <a:cubicBezTo>
                      <a:pt x="95" y="26"/>
                      <a:pt x="95" y="27"/>
                      <a:pt x="99" y="27"/>
                    </a:cubicBezTo>
                    <a:cubicBezTo>
                      <a:pt x="102" y="27"/>
                      <a:pt x="102" y="27"/>
                      <a:pt x="106" y="27"/>
                    </a:cubicBezTo>
                    <a:cubicBezTo>
                      <a:pt x="110" y="27"/>
                      <a:pt x="110" y="27"/>
                      <a:pt x="113" y="27"/>
                    </a:cubicBezTo>
                    <a:cubicBezTo>
                      <a:pt x="117" y="27"/>
                      <a:pt x="117" y="26"/>
                      <a:pt x="121" y="26"/>
                    </a:cubicBezTo>
                    <a:cubicBezTo>
                      <a:pt x="124" y="26"/>
                      <a:pt x="124" y="26"/>
                      <a:pt x="128" y="26"/>
                    </a:cubicBezTo>
                    <a:cubicBezTo>
                      <a:pt x="132" y="26"/>
                      <a:pt x="132" y="28"/>
                      <a:pt x="135" y="27"/>
                    </a:cubicBezTo>
                    <a:cubicBezTo>
                      <a:pt x="139" y="27"/>
                      <a:pt x="138" y="26"/>
                      <a:pt x="142" y="25"/>
                    </a:cubicBezTo>
                    <a:cubicBezTo>
                      <a:pt x="144" y="25"/>
                      <a:pt x="147" y="24"/>
                      <a:pt x="149" y="23"/>
                    </a:cubicBezTo>
                    <a:cubicBezTo>
                      <a:pt x="152" y="22"/>
                      <a:pt x="153" y="20"/>
                      <a:pt x="156" y="19"/>
                    </a:cubicBezTo>
                    <a:cubicBezTo>
                      <a:pt x="158" y="19"/>
                      <a:pt x="161" y="19"/>
                      <a:pt x="163" y="18"/>
                    </a:cubicBezTo>
                    <a:cubicBezTo>
                      <a:pt x="165" y="17"/>
                      <a:pt x="167" y="15"/>
                      <a:pt x="170" y="13"/>
                    </a:cubicBezTo>
                    <a:cubicBezTo>
                      <a:pt x="172" y="12"/>
                      <a:pt x="175" y="11"/>
                      <a:pt x="177" y="9"/>
                    </a:cubicBezTo>
                    <a:cubicBezTo>
                      <a:pt x="180" y="6"/>
                      <a:pt x="182" y="7"/>
                      <a:pt x="182" y="3"/>
                    </a:cubicBezTo>
                    <a:cubicBezTo>
                      <a:pt x="182" y="0"/>
                      <a:pt x="180" y="5"/>
                      <a:pt x="176" y="6"/>
                    </a:cubicBezTo>
                    <a:cubicBezTo>
                      <a:pt x="174" y="7"/>
                      <a:pt x="172" y="8"/>
                      <a:pt x="170" y="8"/>
                    </a:cubicBezTo>
                    <a:cubicBezTo>
                      <a:pt x="168" y="9"/>
                      <a:pt x="166" y="10"/>
                      <a:pt x="164" y="10"/>
                    </a:cubicBezTo>
                    <a:close/>
                  </a:path>
                </a:pathLst>
              </a:custGeom>
              <a:solidFill>
                <a:srgbClr val="907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9" name="Freeform 474"/>
              <p:cNvSpPr>
                <a:spLocks/>
              </p:cNvSpPr>
              <p:nvPr/>
            </p:nvSpPr>
            <p:spPr bwMode="auto">
              <a:xfrm>
                <a:off x="3248" y="1174"/>
                <a:ext cx="263" cy="27"/>
              </a:xfrm>
              <a:custGeom>
                <a:avLst/>
                <a:gdLst>
                  <a:gd name="T0" fmla="*/ 138 w 185"/>
                  <a:gd name="T1" fmla="*/ 6 h 19"/>
                  <a:gd name="T2" fmla="*/ 131 w 185"/>
                  <a:gd name="T3" fmla="*/ 5 h 19"/>
                  <a:gd name="T4" fmla="*/ 124 w 185"/>
                  <a:gd name="T5" fmla="*/ 5 h 19"/>
                  <a:gd name="T6" fmla="*/ 117 w 185"/>
                  <a:gd name="T7" fmla="*/ 6 h 19"/>
                  <a:gd name="T8" fmla="*/ 110 w 185"/>
                  <a:gd name="T9" fmla="*/ 6 h 19"/>
                  <a:gd name="T10" fmla="*/ 103 w 185"/>
                  <a:gd name="T11" fmla="*/ 4 h 19"/>
                  <a:gd name="T12" fmla="*/ 96 w 185"/>
                  <a:gd name="T13" fmla="*/ 5 h 19"/>
                  <a:gd name="T14" fmla="*/ 89 w 185"/>
                  <a:gd name="T15" fmla="*/ 5 h 19"/>
                  <a:gd name="T16" fmla="*/ 81 w 185"/>
                  <a:gd name="T17" fmla="*/ 4 h 19"/>
                  <a:gd name="T18" fmla="*/ 74 w 185"/>
                  <a:gd name="T19" fmla="*/ 6 h 19"/>
                  <a:gd name="T20" fmla="*/ 67 w 185"/>
                  <a:gd name="T21" fmla="*/ 5 h 19"/>
                  <a:gd name="T22" fmla="*/ 60 w 185"/>
                  <a:gd name="T23" fmla="*/ 5 h 19"/>
                  <a:gd name="T24" fmla="*/ 53 w 185"/>
                  <a:gd name="T25" fmla="*/ 6 h 19"/>
                  <a:gd name="T26" fmla="*/ 46 w 185"/>
                  <a:gd name="T27" fmla="*/ 5 h 19"/>
                  <a:gd name="T28" fmla="*/ 39 w 185"/>
                  <a:gd name="T29" fmla="*/ 6 h 19"/>
                  <a:gd name="T30" fmla="*/ 32 w 185"/>
                  <a:gd name="T31" fmla="*/ 4 h 19"/>
                  <a:gd name="T32" fmla="*/ 24 w 185"/>
                  <a:gd name="T33" fmla="*/ 5 h 19"/>
                  <a:gd name="T34" fmla="*/ 17 w 185"/>
                  <a:gd name="T35" fmla="*/ 5 h 19"/>
                  <a:gd name="T36" fmla="*/ 9 w 185"/>
                  <a:gd name="T37" fmla="*/ 4 h 19"/>
                  <a:gd name="T38" fmla="*/ 1 w 185"/>
                  <a:gd name="T39" fmla="*/ 4 h 19"/>
                  <a:gd name="T40" fmla="*/ 8 w 185"/>
                  <a:gd name="T41" fmla="*/ 6 h 19"/>
                  <a:gd name="T42" fmla="*/ 14 w 185"/>
                  <a:gd name="T43" fmla="*/ 9 h 19"/>
                  <a:gd name="T44" fmla="*/ 21 w 185"/>
                  <a:gd name="T45" fmla="*/ 11 h 19"/>
                  <a:gd name="T46" fmla="*/ 27 w 185"/>
                  <a:gd name="T47" fmla="*/ 13 h 19"/>
                  <a:gd name="T48" fmla="*/ 34 w 185"/>
                  <a:gd name="T49" fmla="*/ 15 h 19"/>
                  <a:gd name="T50" fmla="*/ 41 w 185"/>
                  <a:gd name="T51" fmla="*/ 16 h 19"/>
                  <a:gd name="T52" fmla="*/ 47 w 185"/>
                  <a:gd name="T53" fmla="*/ 18 h 19"/>
                  <a:gd name="T54" fmla="*/ 55 w 185"/>
                  <a:gd name="T55" fmla="*/ 17 h 19"/>
                  <a:gd name="T56" fmla="*/ 62 w 185"/>
                  <a:gd name="T57" fmla="*/ 18 h 19"/>
                  <a:gd name="T58" fmla="*/ 70 w 185"/>
                  <a:gd name="T59" fmla="*/ 19 h 19"/>
                  <a:gd name="T60" fmla="*/ 77 w 185"/>
                  <a:gd name="T61" fmla="*/ 19 h 19"/>
                  <a:gd name="T62" fmla="*/ 85 w 185"/>
                  <a:gd name="T63" fmla="*/ 19 h 19"/>
                  <a:gd name="T64" fmla="*/ 92 w 185"/>
                  <a:gd name="T65" fmla="*/ 19 h 19"/>
                  <a:gd name="T66" fmla="*/ 100 w 185"/>
                  <a:gd name="T67" fmla="*/ 19 h 19"/>
                  <a:gd name="T68" fmla="*/ 107 w 185"/>
                  <a:gd name="T69" fmla="*/ 19 h 19"/>
                  <a:gd name="T70" fmla="*/ 115 w 185"/>
                  <a:gd name="T71" fmla="*/ 19 h 19"/>
                  <a:gd name="T72" fmla="*/ 122 w 185"/>
                  <a:gd name="T73" fmla="*/ 18 h 19"/>
                  <a:gd name="T74" fmla="*/ 130 w 185"/>
                  <a:gd name="T75" fmla="*/ 18 h 19"/>
                  <a:gd name="T76" fmla="*/ 137 w 185"/>
                  <a:gd name="T77" fmla="*/ 17 h 19"/>
                  <a:gd name="T78" fmla="*/ 144 w 185"/>
                  <a:gd name="T79" fmla="*/ 17 h 19"/>
                  <a:gd name="T80" fmla="*/ 150 w 185"/>
                  <a:gd name="T81" fmla="*/ 14 h 19"/>
                  <a:gd name="T82" fmla="*/ 157 w 185"/>
                  <a:gd name="T83" fmla="*/ 13 h 19"/>
                  <a:gd name="T84" fmla="*/ 164 w 185"/>
                  <a:gd name="T85" fmla="*/ 12 h 19"/>
                  <a:gd name="T86" fmla="*/ 170 w 185"/>
                  <a:gd name="T87" fmla="*/ 8 h 19"/>
                  <a:gd name="T88" fmla="*/ 176 w 185"/>
                  <a:gd name="T89" fmla="*/ 6 h 19"/>
                  <a:gd name="T90" fmla="*/ 183 w 185"/>
                  <a:gd name="T91" fmla="*/ 4 h 19"/>
                  <a:gd name="T92" fmla="*/ 175 w 185"/>
                  <a:gd name="T93" fmla="*/ 3 h 19"/>
                  <a:gd name="T94" fmla="*/ 168 w 185"/>
                  <a:gd name="T95" fmla="*/ 5 h 19"/>
                  <a:gd name="T96" fmla="*/ 160 w 185"/>
                  <a:gd name="T97" fmla="*/ 4 h 19"/>
                  <a:gd name="T98" fmla="*/ 153 w 185"/>
                  <a:gd name="T99" fmla="*/ 6 h 19"/>
                  <a:gd name="T100" fmla="*/ 145 w 185"/>
                  <a:gd name="T101" fmla="*/ 6 h 19"/>
                  <a:gd name="T102" fmla="*/ 138 w 185"/>
                  <a:gd name="T10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 h="19">
                    <a:moveTo>
                      <a:pt x="138" y="6"/>
                    </a:moveTo>
                    <a:cubicBezTo>
                      <a:pt x="136" y="6"/>
                      <a:pt x="134" y="5"/>
                      <a:pt x="131" y="5"/>
                    </a:cubicBezTo>
                    <a:cubicBezTo>
                      <a:pt x="129" y="5"/>
                      <a:pt x="126" y="5"/>
                      <a:pt x="124" y="5"/>
                    </a:cubicBezTo>
                    <a:cubicBezTo>
                      <a:pt x="122" y="5"/>
                      <a:pt x="119" y="6"/>
                      <a:pt x="117" y="6"/>
                    </a:cubicBezTo>
                    <a:cubicBezTo>
                      <a:pt x="114" y="6"/>
                      <a:pt x="112" y="6"/>
                      <a:pt x="110" y="6"/>
                    </a:cubicBezTo>
                    <a:cubicBezTo>
                      <a:pt x="107" y="6"/>
                      <a:pt x="105" y="4"/>
                      <a:pt x="103" y="4"/>
                    </a:cubicBezTo>
                    <a:cubicBezTo>
                      <a:pt x="100" y="4"/>
                      <a:pt x="98" y="5"/>
                      <a:pt x="96" y="5"/>
                    </a:cubicBezTo>
                    <a:cubicBezTo>
                      <a:pt x="93" y="5"/>
                      <a:pt x="91" y="5"/>
                      <a:pt x="89" y="5"/>
                    </a:cubicBezTo>
                    <a:cubicBezTo>
                      <a:pt x="86" y="5"/>
                      <a:pt x="84" y="4"/>
                      <a:pt x="81" y="4"/>
                    </a:cubicBezTo>
                    <a:cubicBezTo>
                      <a:pt x="79" y="4"/>
                      <a:pt x="77" y="6"/>
                      <a:pt x="74" y="6"/>
                    </a:cubicBezTo>
                    <a:cubicBezTo>
                      <a:pt x="72" y="6"/>
                      <a:pt x="70" y="5"/>
                      <a:pt x="67" y="5"/>
                    </a:cubicBezTo>
                    <a:cubicBezTo>
                      <a:pt x="65" y="5"/>
                      <a:pt x="63" y="5"/>
                      <a:pt x="60" y="5"/>
                    </a:cubicBezTo>
                    <a:cubicBezTo>
                      <a:pt x="58" y="5"/>
                      <a:pt x="55" y="6"/>
                      <a:pt x="53" y="6"/>
                    </a:cubicBezTo>
                    <a:cubicBezTo>
                      <a:pt x="50" y="6"/>
                      <a:pt x="48" y="5"/>
                      <a:pt x="46" y="5"/>
                    </a:cubicBezTo>
                    <a:cubicBezTo>
                      <a:pt x="44" y="5"/>
                      <a:pt x="42" y="6"/>
                      <a:pt x="39" y="6"/>
                    </a:cubicBezTo>
                    <a:cubicBezTo>
                      <a:pt x="37" y="5"/>
                      <a:pt x="34" y="4"/>
                      <a:pt x="32" y="4"/>
                    </a:cubicBezTo>
                    <a:cubicBezTo>
                      <a:pt x="29" y="4"/>
                      <a:pt x="26" y="5"/>
                      <a:pt x="24" y="5"/>
                    </a:cubicBezTo>
                    <a:cubicBezTo>
                      <a:pt x="21" y="5"/>
                      <a:pt x="19" y="5"/>
                      <a:pt x="17" y="5"/>
                    </a:cubicBezTo>
                    <a:cubicBezTo>
                      <a:pt x="14" y="5"/>
                      <a:pt x="11" y="4"/>
                      <a:pt x="9" y="4"/>
                    </a:cubicBezTo>
                    <a:cubicBezTo>
                      <a:pt x="5" y="4"/>
                      <a:pt x="3" y="0"/>
                      <a:pt x="1" y="4"/>
                    </a:cubicBezTo>
                    <a:cubicBezTo>
                      <a:pt x="0" y="7"/>
                      <a:pt x="4" y="5"/>
                      <a:pt x="8" y="6"/>
                    </a:cubicBezTo>
                    <a:cubicBezTo>
                      <a:pt x="10" y="7"/>
                      <a:pt x="12" y="8"/>
                      <a:pt x="14" y="9"/>
                    </a:cubicBezTo>
                    <a:cubicBezTo>
                      <a:pt x="17" y="10"/>
                      <a:pt x="19" y="10"/>
                      <a:pt x="21" y="11"/>
                    </a:cubicBezTo>
                    <a:cubicBezTo>
                      <a:pt x="23" y="12"/>
                      <a:pt x="25" y="13"/>
                      <a:pt x="27" y="13"/>
                    </a:cubicBezTo>
                    <a:cubicBezTo>
                      <a:pt x="30" y="14"/>
                      <a:pt x="32" y="14"/>
                      <a:pt x="34" y="15"/>
                    </a:cubicBezTo>
                    <a:cubicBezTo>
                      <a:pt x="36" y="16"/>
                      <a:pt x="39" y="15"/>
                      <a:pt x="41" y="16"/>
                    </a:cubicBezTo>
                    <a:cubicBezTo>
                      <a:pt x="43" y="16"/>
                      <a:pt x="45" y="18"/>
                      <a:pt x="47" y="18"/>
                    </a:cubicBezTo>
                    <a:cubicBezTo>
                      <a:pt x="50" y="18"/>
                      <a:pt x="53" y="17"/>
                      <a:pt x="55" y="17"/>
                    </a:cubicBezTo>
                    <a:cubicBezTo>
                      <a:pt x="58" y="18"/>
                      <a:pt x="60" y="18"/>
                      <a:pt x="62" y="18"/>
                    </a:cubicBezTo>
                    <a:cubicBezTo>
                      <a:pt x="67" y="19"/>
                      <a:pt x="66" y="19"/>
                      <a:pt x="70" y="19"/>
                    </a:cubicBezTo>
                    <a:cubicBezTo>
                      <a:pt x="73" y="19"/>
                      <a:pt x="73" y="19"/>
                      <a:pt x="77" y="19"/>
                    </a:cubicBezTo>
                    <a:cubicBezTo>
                      <a:pt x="81" y="19"/>
                      <a:pt x="81" y="19"/>
                      <a:pt x="85" y="19"/>
                    </a:cubicBezTo>
                    <a:cubicBezTo>
                      <a:pt x="88" y="19"/>
                      <a:pt x="88" y="19"/>
                      <a:pt x="92" y="19"/>
                    </a:cubicBezTo>
                    <a:cubicBezTo>
                      <a:pt x="96" y="19"/>
                      <a:pt x="96" y="19"/>
                      <a:pt x="100" y="19"/>
                    </a:cubicBezTo>
                    <a:cubicBezTo>
                      <a:pt x="104" y="19"/>
                      <a:pt x="104" y="19"/>
                      <a:pt x="107" y="19"/>
                    </a:cubicBezTo>
                    <a:cubicBezTo>
                      <a:pt x="111" y="19"/>
                      <a:pt x="111" y="19"/>
                      <a:pt x="115" y="19"/>
                    </a:cubicBezTo>
                    <a:cubicBezTo>
                      <a:pt x="118" y="19"/>
                      <a:pt x="117" y="18"/>
                      <a:pt x="122" y="18"/>
                    </a:cubicBezTo>
                    <a:cubicBezTo>
                      <a:pt x="124" y="18"/>
                      <a:pt x="127" y="18"/>
                      <a:pt x="130" y="18"/>
                    </a:cubicBezTo>
                    <a:cubicBezTo>
                      <a:pt x="132" y="18"/>
                      <a:pt x="134" y="18"/>
                      <a:pt x="137" y="17"/>
                    </a:cubicBezTo>
                    <a:cubicBezTo>
                      <a:pt x="139" y="17"/>
                      <a:pt x="141" y="17"/>
                      <a:pt x="144" y="17"/>
                    </a:cubicBezTo>
                    <a:cubicBezTo>
                      <a:pt x="146" y="16"/>
                      <a:pt x="148" y="15"/>
                      <a:pt x="150" y="14"/>
                    </a:cubicBezTo>
                    <a:cubicBezTo>
                      <a:pt x="153" y="14"/>
                      <a:pt x="155" y="14"/>
                      <a:pt x="157" y="13"/>
                    </a:cubicBezTo>
                    <a:cubicBezTo>
                      <a:pt x="159" y="12"/>
                      <a:pt x="162" y="12"/>
                      <a:pt x="164" y="12"/>
                    </a:cubicBezTo>
                    <a:cubicBezTo>
                      <a:pt x="166" y="11"/>
                      <a:pt x="168" y="9"/>
                      <a:pt x="170" y="8"/>
                    </a:cubicBezTo>
                    <a:cubicBezTo>
                      <a:pt x="172" y="7"/>
                      <a:pt x="174" y="6"/>
                      <a:pt x="176" y="6"/>
                    </a:cubicBezTo>
                    <a:cubicBezTo>
                      <a:pt x="180" y="4"/>
                      <a:pt x="185" y="6"/>
                      <a:pt x="183" y="4"/>
                    </a:cubicBezTo>
                    <a:cubicBezTo>
                      <a:pt x="181" y="0"/>
                      <a:pt x="180" y="3"/>
                      <a:pt x="175" y="3"/>
                    </a:cubicBezTo>
                    <a:cubicBezTo>
                      <a:pt x="173" y="3"/>
                      <a:pt x="170" y="5"/>
                      <a:pt x="168" y="5"/>
                    </a:cubicBezTo>
                    <a:cubicBezTo>
                      <a:pt x="165" y="5"/>
                      <a:pt x="163" y="4"/>
                      <a:pt x="160" y="4"/>
                    </a:cubicBezTo>
                    <a:cubicBezTo>
                      <a:pt x="158" y="4"/>
                      <a:pt x="155" y="6"/>
                      <a:pt x="153" y="6"/>
                    </a:cubicBezTo>
                    <a:cubicBezTo>
                      <a:pt x="150" y="6"/>
                      <a:pt x="148" y="5"/>
                      <a:pt x="145" y="6"/>
                    </a:cubicBezTo>
                    <a:cubicBezTo>
                      <a:pt x="143" y="6"/>
                      <a:pt x="140" y="6"/>
                      <a:pt x="138" y="6"/>
                    </a:cubicBezTo>
                    <a:close/>
                  </a:path>
                </a:pathLst>
              </a:custGeom>
              <a:solidFill>
                <a:srgbClr val="907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0" name="Freeform 475"/>
              <p:cNvSpPr>
                <a:spLocks/>
              </p:cNvSpPr>
              <p:nvPr/>
            </p:nvSpPr>
            <p:spPr bwMode="auto">
              <a:xfrm>
                <a:off x="3245" y="1062"/>
                <a:ext cx="267" cy="56"/>
              </a:xfrm>
              <a:custGeom>
                <a:avLst/>
                <a:gdLst>
                  <a:gd name="T0" fmla="*/ 169 w 188"/>
                  <a:gd name="T1" fmla="*/ 32 h 39"/>
                  <a:gd name="T2" fmla="*/ 162 w 188"/>
                  <a:gd name="T3" fmla="*/ 31 h 39"/>
                  <a:gd name="T4" fmla="*/ 155 w 188"/>
                  <a:gd name="T5" fmla="*/ 30 h 39"/>
                  <a:gd name="T6" fmla="*/ 148 w 188"/>
                  <a:gd name="T7" fmla="*/ 29 h 39"/>
                  <a:gd name="T8" fmla="*/ 142 w 188"/>
                  <a:gd name="T9" fmla="*/ 26 h 39"/>
                  <a:gd name="T10" fmla="*/ 135 w 188"/>
                  <a:gd name="T11" fmla="*/ 24 h 39"/>
                  <a:gd name="T12" fmla="*/ 129 w 188"/>
                  <a:gd name="T13" fmla="*/ 20 h 39"/>
                  <a:gd name="T14" fmla="*/ 122 w 188"/>
                  <a:gd name="T15" fmla="*/ 17 h 39"/>
                  <a:gd name="T16" fmla="*/ 117 w 188"/>
                  <a:gd name="T17" fmla="*/ 13 h 39"/>
                  <a:gd name="T18" fmla="*/ 110 w 188"/>
                  <a:gd name="T19" fmla="*/ 9 h 39"/>
                  <a:gd name="T20" fmla="*/ 105 w 188"/>
                  <a:gd name="T21" fmla="*/ 5 h 39"/>
                  <a:gd name="T22" fmla="*/ 99 w 188"/>
                  <a:gd name="T23" fmla="*/ 1 h 39"/>
                  <a:gd name="T24" fmla="*/ 99 w 188"/>
                  <a:gd name="T25" fmla="*/ 1 h 39"/>
                  <a:gd name="T26" fmla="*/ 90 w 188"/>
                  <a:gd name="T27" fmla="*/ 1 h 39"/>
                  <a:gd name="T28" fmla="*/ 89 w 188"/>
                  <a:gd name="T29" fmla="*/ 0 h 39"/>
                  <a:gd name="T30" fmla="*/ 83 w 188"/>
                  <a:gd name="T31" fmla="*/ 5 h 39"/>
                  <a:gd name="T32" fmla="*/ 78 w 188"/>
                  <a:gd name="T33" fmla="*/ 9 h 39"/>
                  <a:gd name="T34" fmla="*/ 71 w 188"/>
                  <a:gd name="T35" fmla="*/ 12 h 39"/>
                  <a:gd name="T36" fmla="*/ 66 w 188"/>
                  <a:gd name="T37" fmla="*/ 17 h 39"/>
                  <a:gd name="T38" fmla="*/ 59 w 188"/>
                  <a:gd name="T39" fmla="*/ 20 h 39"/>
                  <a:gd name="T40" fmla="*/ 53 w 188"/>
                  <a:gd name="T41" fmla="*/ 24 h 39"/>
                  <a:gd name="T42" fmla="*/ 47 w 188"/>
                  <a:gd name="T43" fmla="*/ 26 h 39"/>
                  <a:gd name="T44" fmla="*/ 40 w 188"/>
                  <a:gd name="T45" fmla="*/ 29 h 39"/>
                  <a:gd name="T46" fmla="*/ 33 w 188"/>
                  <a:gd name="T47" fmla="*/ 30 h 39"/>
                  <a:gd name="T48" fmla="*/ 26 w 188"/>
                  <a:gd name="T49" fmla="*/ 31 h 39"/>
                  <a:gd name="T50" fmla="*/ 20 w 188"/>
                  <a:gd name="T51" fmla="*/ 31 h 39"/>
                  <a:gd name="T52" fmla="*/ 11 w 188"/>
                  <a:gd name="T53" fmla="*/ 29 h 39"/>
                  <a:gd name="T54" fmla="*/ 3 w 188"/>
                  <a:gd name="T55" fmla="*/ 27 h 39"/>
                  <a:gd name="T56" fmla="*/ 9 w 188"/>
                  <a:gd name="T57" fmla="*/ 31 h 39"/>
                  <a:gd name="T58" fmla="*/ 15 w 188"/>
                  <a:gd name="T59" fmla="*/ 35 h 39"/>
                  <a:gd name="T60" fmla="*/ 22 w 188"/>
                  <a:gd name="T61" fmla="*/ 36 h 39"/>
                  <a:gd name="T62" fmla="*/ 29 w 188"/>
                  <a:gd name="T63" fmla="*/ 37 h 39"/>
                  <a:gd name="T64" fmla="*/ 36 w 188"/>
                  <a:gd name="T65" fmla="*/ 37 h 39"/>
                  <a:gd name="T66" fmla="*/ 44 w 188"/>
                  <a:gd name="T67" fmla="*/ 38 h 39"/>
                  <a:gd name="T68" fmla="*/ 51 w 188"/>
                  <a:gd name="T69" fmla="*/ 39 h 39"/>
                  <a:gd name="T70" fmla="*/ 58 w 188"/>
                  <a:gd name="T71" fmla="*/ 37 h 39"/>
                  <a:gd name="T72" fmla="*/ 65 w 188"/>
                  <a:gd name="T73" fmla="*/ 38 h 39"/>
                  <a:gd name="T74" fmla="*/ 73 w 188"/>
                  <a:gd name="T75" fmla="*/ 38 h 39"/>
                  <a:gd name="T76" fmla="*/ 80 w 188"/>
                  <a:gd name="T77" fmla="*/ 38 h 39"/>
                  <a:gd name="T78" fmla="*/ 87 w 188"/>
                  <a:gd name="T79" fmla="*/ 38 h 39"/>
                  <a:gd name="T80" fmla="*/ 94 w 188"/>
                  <a:gd name="T81" fmla="*/ 38 h 39"/>
                  <a:gd name="T82" fmla="*/ 102 w 188"/>
                  <a:gd name="T83" fmla="*/ 38 h 39"/>
                  <a:gd name="T84" fmla="*/ 109 w 188"/>
                  <a:gd name="T85" fmla="*/ 37 h 39"/>
                  <a:gd name="T86" fmla="*/ 116 w 188"/>
                  <a:gd name="T87" fmla="*/ 38 h 39"/>
                  <a:gd name="T88" fmla="*/ 123 w 188"/>
                  <a:gd name="T89" fmla="*/ 38 h 39"/>
                  <a:gd name="T90" fmla="*/ 130 w 188"/>
                  <a:gd name="T91" fmla="*/ 38 h 39"/>
                  <a:gd name="T92" fmla="*/ 138 w 188"/>
                  <a:gd name="T93" fmla="*/ 38 h 39"/>
                  <a:gd name="T94" fmla="*/ 145 w 188"/>
                  <a:gd name="T95" fmla="*/ 38 h 39"/>
                  <a:gd name="T96" fmla="*/ 152 w 188"/>
                  <a:gd name="T97" fmla="*/ 38 h 39"/>
                  <a:gd name="T98" fmla="*/ 159 w 188"/>
                  <a:gd name="T99" fmla="*/ 37 h 39"/>
                  <a:gd name="T100" fmla="*/ 166 w 188"/>
                  <a:gd name="T101" fmla="*/ 36 h 39"/>
                  <a:gd name="T102" fmla="*/ 173 w 188"/>
                  <a:gd name="T103" fmla="*/ 34 h 39"/>
                  <a:gd name="T104" fmla="*/ 180 w 188"/>
                  <a:gd name="T105" fmla="*/ 32 h 39"/>
                  <a:gd name="T106" fmla="*/ 185 w 188"/>
                  <a:gd name="T107" fmla="*/ 27 h 39"/>
                  <a:gd name="T108" fmla="*/ 177 w 188"/>
                  <a:gd name="T109" fmla="*/ 29 h 39"/>
                  <a:gd name="T110" fmla="*/ 169 w 188"/>
                  <a:gd name="T11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39">
                    <a:moveTo>
                      <a:pt x="169" y="32"/>
                    </a:moveTo>
                    <a:cubicBezTo>
                      <a:pt x="167" y="32"/>
                      <a:pt x="164" y="31"/>
                      <a:pt x="162" y="31"/>
                    </a:cubicBezTo>
                    <a:cubicBezTo>
                      <a:pt x="160" y="31"/>
                      <a:pt x="157" y="31"/>
                      <a:pt x="155" y="30"/>
                    </a:cubicBezTo>
                    <a:cubicBezTo>
                      <a:pt x="153" y="30"/>
                      <a:pt x="150" y="30"/>
                      <a:pt x="148" y="29"/>
                    </a:cubicBezTo>
                    <a:cubicBezTo>
                      <a:pt x="146" y="28"/>
                      <a:pt x="144" y="27"/>
                      <a:pt x="142" y="26"/>
                    </a:cubicBezTo>
                    <a:cubicBezTo>
                      <a:pt x="140" y="26"/>
                      <a:pt x="137" y="25"/>
                      <a:pt x="135" y="24"/>
                    </a:cubicBezTo>
                    <a:cubicBezTo>
                      <a:pt x="133" y="23"/>
                      <a:pt x="131" y="22"/>
                      <a:pt x="129" y="20"/>
                    </a:cubicBezTo>
                    <a:cubicBezTo>
                      <a:pt x="127" y="19"/>
                      <a:pt x="124" y="18"/>
                      <a:pt x="122" y="17"/>
                    </a:cubicBezTo>
                    <a:cubicBezTo>
                      <a:pt x="120" y="16"/>
                      <a:pt x="118" y="14"/>
                      <a:pt x="117" y="13"/>
                    </a:cubicBezTo>
                    <a:cubicBezTo>
                      <a:pt x="114" y="12"/>
                      <a:pt x="112" y="11"/>
                      <a:pt x="110" y="9"/>
                    </a:cubicBezTo>
                    <a:cubicBezTo>
                      <a:pt x="108" y="8"/>
                      <a:pt x="106" y="6"/>
                      <a:pt x="105" y="5"/>
                    </a:cubicBezTo>
                    <a:cubicBezTo>
                      <a:pt x="101" y="3"/>
                      <a:pt x="102" y="3"/>
                      <a:pt x="99" y="1"/>
                    </a:cubicBezTo>
                    <a:cubicBezTo>
                      <a:pt x="99" y="1"/>
                      <a:pt x="99" y="1"/>
                      <a:pt x="99" y="1"/>
                    </a:cubicBezTo>
                    <a:cubicBezTo>
                      <a:pt x="94" y="1"/>
                      <a:pt x="94" y="1"/>
                      <a:pt x="90" y="1"/>
                    </a:cubicBezTo>
                    <a:cubicBezTo>
                      <a:pt x="89" y="1"/>
                      <a:pt x="89" y="0"/>
                      <a:pt x="89" y="0"/>
                    </a:cubicBezTo>
                    <a:cubicBezTo>
                      <a:pt x="86" y="2"/>
                      <a:pt x="87" y="2"/>
                      <a:pt x="83" y="5"/>
                    </a:cubicBezTo>
                    <a:cubicBezTo>
                      <a:pt x="82" y="6"/>
                      <a:pt x="80" y="7"/>
                      <a:pt x="78" y="9"/>
                    </a:cubicBezTo>
                    <a:cubicBezTo>
                      <a:pt x="76" y="10"/>
                      <a:pt x="73" y="11"/>
                      <a:pt x="71" y="12"/>
                    </a:cubicBezTo>
                    <a:cubicBezTo>
                      <a:pt x="69" y="14"/>
                      <a:pt x="68" y="15"/>
                      <a:pt x="66" y="17"/>
                    </a:cubicBezTo>
                    <a:cubicBezTo>
                      <a:pt x="63" y="18"/>
                      <a:pt x="61" y="18"/>
                      <a:pt x="59" y="20"/>
                    </a:cubicBezTo>
                    <a:cubicBezTo>
                      <a:pt x="57" y="21"/>
                      <a:pt x="55" y="23"/>
                      <a:pt x="53" y="24"/>
                    </a:cubicBezTo>
                    <a:cubicBezTo>
                      <a:pt x="51" y="25"/>
                      <a:pt x="49" y="25"/>
                      <a:pt x="47" y="26"/>
                    </a:cubicBezTo>
                    <a:cubicBezTo>
                      <a:pt x="44" y="27"/>
                      <a:pt x="42" y="28"/>
                      <a:pt x="40" y="29"/>
                    </a:cubicBezTo>
                    <a:cubicBezTo>
                      <a:pt x="38" y="30"/>
                      <a:pt x="35" y="29"/>
                      <a:pt x="33" y="30"/>
                    </a:cubicBezTo>
                    <a:cubicBezTo>
                      <a:pt x="31" y="30"/>
                      <a:pt x="28" y="31"/>
                      <a:pt x="26" y="31"/>
                    </a:cubicBezTo>
                    <a:cubicBezTo>
                      <a:pt x="24" y="31"/>
                      <a:pt x="22" y="31"/>
                      <a:pt x="20" y="31"/>
                    </a:cubicBezTo>
                    <a:cubicBezTo>
                      <a:pt x="17" y="31"/>
                      <a:pt x="14" y="30"/>
                      <a:pt x="11" y="29"/>
                    </a:cubicBezTo>
                    <a:cubicBezTo>
                      <a:pt x="7" y="28"/>
                      <a:pt x="7" y="26"/>
                      <a:pt x="3" y="27"/>
                    </a:cubicBezTo>
                    <a:cubicBezTo>
                      <a:pt x="0" y="29"/>
                      <a:pt x="5" y="29"/>
                      <a:pt x="9" y="31"/>
                    </a:cubicBezTo>
                    <a:cubicBezTo>
                      <a:pt x="11" y="32"/>
                      <a:pt x="13" y="34"/>
                      <a:pt x="15" y="35"/>
                    </a:cubicBezTo>
                    <a:cubicBezTo>
                      <a:pt x="17" y="35"/>
                      <a:pt x="20" y="36"/>
                      <a:pt x="22" y="36"/>
                    </a:cubicBezTo>
                    <a:cubicBezTo>
                      <a:pt x="25" y="37"/>
                      <a:pt x="27" y="37"/>
                      <a:pt x="29" y="37"/>
                    </a:cubicBezTo>
                    <a:cubicBezTo>
                      <a:pt x="31" y="37"/>
                      <a:pt x="33" y="37"/>
                      <a:pt x="36" y="37"/>
                    </a:cubicBezTo>
                    <a:cubicBezTo>
                      <a:pt x="39" y="37"/>
                      <a:pt x="41" y="38"/>
                      <a:pt x="44" y="38"/>
                    </a:cubicBezTo>
                    <a:cubicBezTo>
                      <a:pt x="46" y="38"/>
                      <a:pt x="48" y="39"/>
                      <a:pt x="51" y="39"/>
                    </a:cubicBezTo>
                    <a:cubicBezTo>
                      <a:pt x="53" y="39"/>
                      <a:pt x="56" y="37"/>
                      <a:pt x="58" y="37"/>
                    </a:cubicBezTo>
                    <a:cubicBezTo>
                      <a:pt x="60" y="37"/>
                      <a:pt x="63" y="38"/>
                      <a:pt x="65" y="38"/>
                    </a:cubicBezTo>
                    <a:cubicBezTo>
                      <a:pt x="68" y="38"/>
                      <a:pt x="70" y="38"/>
                      <a:pt x="73" y="38"/>
                    </a:cubicBezTo>
                    <a:cubicBezTo>
                      <a:pt x="75" y="38"/>
                      <a:pt x="77" y="38"/>
                      <a:pt x="80" y="38"/>
                    </a:cubicBezTo>
                    <a:cubicBezTo>
                      <a:pt x="82" y="38"/>
                      <a:pt x="85" y="38"/>
                      <a:pt x="87" y="38"/>
                    </a:cubicBezTo>
                    <a:cubicBezTo>
                      <a:pt x="89" y="38"/>
                      <a:pt x="92" y="38"/>
                      <a:pt x="94" y="38"/>
                    </a:cubicBezTo>
                    <a:cubicBezTo>
                      <a:pt x="97" y="38"/>
                      <a:pt x="99" y="38"/>
                      <a:pt x="102" y="38"/>
                    </a:cubicBezTo>
                    <a:cubicBezTo>
                      <a:pt x="104" y="38"/>
                      <a:pt x="106" y="37"/>
                      <a:pt x="109" y="37"/>
                    </a:cubicBezTo>
                    <a:cubicBezTo>
                      <a:pt x="111" y="37"/>
                      <a:pt x="114" y="38"/>
                      <a:pt x="116" y="38"/>
                    </a:cubicBezTo>
                    <a:cubicBezTo>
                      <a:pt x="118" y="38"/>
                      <a:pt x="121" y="38"/>
                      <a:pt x="123" y="38"/>
                    </a:cubicBezTo>
                    <a:cubicBezTo>
                      <a:pt x="126" y="38"/>
                      <a:pt x="128" y="38"/>
                      <a:pt x="130" y="38"/>
                    </a:cubicBezTo>
                    <a:cubicBezTo>
                      <a:pt x="133" y="38"/>
                      <a:pt x="135" y="38"/>
                      <a:pt x="138" y="38"/>
                    </a:cubicBezTo>
                    <a:cubicBezTo>
                      <a:pt x="140" y="38"/>
                      <a:pt x="143" y="38"/>
                      <a:pt x="145" y="38"/>
                    </a:cubicBezTo>
                    <a:cubicBezTo>
                      <a:pt x="147" y="38"/>
                      <a:pt x="150" y="38"/>
                      <a:pt x="152" y="38"/>
                    </a:cubicBezTo>
                    <a:cubicBezTo>
                      <a:pt x="155" y="38"/>
                      <a:pt x="158" y="37"/>
                      <a:pt x="159" y="37"/>
                    </a:cubicBezTo>
                    <a:cubicBezTo>
                      <a:pt x="162" y="37"/>
                      <a:pt x="164" y="37"/>
                      <a:pt x="166" y="36"/>
                    </a:cubicBezTo>
                    <a:cubicBezTo>
                      <a:pt x="169" y="36"/>
                      <a:pt x="171" y="35"/>
                      <a:pt x="173" y="34"/>
                    </a:cubicBezTo>
                    <a:cubicBezTo>
                      <a:pt x="175" y="33"/>
                      <a:pt x="178" y="33"/>
                      <a:pt x="180" y="32"/>
                    </a:cubicBezTo>
                    <a:cubicBezTo>
                      <a:pt x="183" y="30"/>
                      <a:pt x="188" y="28"/>
                      <a:pt x="185" y="27"/>
                    </a:cubicBezTo>
                    <a:cubicBezTo>
                      <a:pt x="181" y="26"/>
                      <a:pt x="181" y="28"/>
                      <a:pt x="177" y="29"/>
                    </a:cubicBezTo>
                    <a:cubicBezTo>
                      <a:pt x="174" y="30"/>
                      <a:pt x="172" y="31"/>
                      <a:pt x="169" y="32"/>
                    </a:cubicBezTo>
                    <a:close/>
                  </a:path>
                </a:pathLst>
              </a:custGeom>
              <a:solidFill>
                <a:srgbClr val="43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1" name="Freeform 476"/>
              <p:cNvSpPr>
                <a:spLocks/>
              </p:cNvSpPr>
              <p:nvPr/>
            </p:nvSpPr>
            <p:spPr bwMode="auto">
              <a:xfrm>
                <a:off x="3296" y="1119"/>
                <a:ext cx="165" cy="45"/>
              </a:xfrm>
              <a:custGeom>
                <a:avLst/>
                <a:gdLst>
                  <a:gd name="T0" fmla="*/ 2 w 116"/>
                  <a:gd name="T1" fmla="*/ 3 h 32"/>
                  <a:gd name="T2" fmla="*/ 4 w 116"/>
                  <a:gd name="T3" fmla="*/ 10 h 32"/>
                  <a:gd name="T4" fmla="*/ 7 w 116"/>
                  <a:gd name="T5" fmla="*/ 17 h 32"/>
                  <a:gd name="T6" fmla="*/ 10 w 116"/>
                  <a:gd name="T7" fmla="*/ 23 h 32"/>
                  <a:gd name="T8" fmla="*/ 12 w 116"/>
                  <a:gd name="T9" fmla="*/ 30 h 32"/>
                  <a:gd name="T10" fmla="*/ 19 w 116"/>
                  <a:gd name="T11" fmla="*/ 30 h 32"/>
                  <a:gd name="T12" fmla="*/ 26 w 116"/>
                  <a:gd name="T13" fmla="*/ 30 h 32"/>
                  <a:gd name="T14" fmla="*/ 34 w 116"/>
                  <a:gd name="T15" fmla="*/ 30 h 32"/>
                  <a:gd name="T16" fmla="*/ 41 w 116"/>
                  <a:gd name="T17" fmla="*/ 30 h 32"/>
                  <a:gd name="T18" fmla="*/ 48 w 116"/>
                  <a:gd name="T19" fmla="*/ 30 h 32"/>
                  <a:gd name="T20" fmla="*/ 55 w 116"/>
                  <a:gd name="T21" fmla="*/ 30 h 32"/>
                  <a:gd name="T22" fmla="*/ 62 w 116"/>
                  <a:gd name="T23" fmla="*/ 30 h 32"/>
                  <a:gd name="T24" fmla="*/ 69 w 116"/>
                  <a:gd name="T25" fmla="*/ 30 h 32"/>
                  <a:gd name="T26" fmla="*/ 76 w 116"/>
                  <a:gd name="T27" fmla="*/ 30 h 32"/>
                  <a:gd name="T28" fmla="*/ 83 w 116"/>
                  <a:gd name="T29" fmla="*/ 30 h 32"/>
                  <a:gd name="T30" fmla="*/ 90 w 116"/>
                  <a:gd name="T31" fmla="*/ 30 h 32"/>
                  <a:gd name="T32" fmla="*/ 97 w 116"/>
                  <a:gd name="T33" fmla="*/ 30 h 32"/>
                  <a:gd name="T34" fmla="*/ 104 w 116"/>
                  <a:gd name="T35" fmla="*/ 30 h 32"/>
                  <a:gd name="T36" fmla="*/ 107 w 116"/>
                  <a:gd name="T37" fmla="*/ 23 h 32"/>
                  <a:gd name="T38" fmla="*/ 109 w 116"/>
                  <a:gd name="T39" fmla="*/ 16 h 32"/>
                  <a:gd name="T40" fmla="*/ 112 w 116"/>
                  <a:gd name="T41" fmla="*/ 10 h 32"/>
                  <a:gd name="T42" fmla="*/ 114 w 116"/>
                  <a:gd name="T43" fmla="*/ 3 h 32"/>
                  <a:gd name="T44" fmla="*/ 106 w 116"/>
                  <a:gd name="T45" fmla="*/ 3 h 32"/>
                  <a:gd name="T46" fmla="*/ 99 w 116"/>
                  <a:gd name="T47" fmla="*/ 3 h 32"/>
                  <a:gd name="T48" fmla="*/ 92 w 116"/>
                  <a:gd name="T49" fmla="*/ 3 h 32"/>
                  <a:gd name="T50" fmla="*/ 84 w 116"/>
                  <a:gd name="T51" fmla="*/ 2 h 32"/>
                  <a:gd name="T52" fmla="*/ 77 w 116"/>
                  <a:gd name="T53" fmla="*/ 2 h 32"/>
                  <a:gd name="T54" fmla="*/ 69 w 116"/>
                  <a:gd name="T55" fmla="*/ 3 h 32"/>
                  <a:gd name="T56" fmla="*/ 62 w 116"/>
                  <a:gd name="T57" fmla="*/ 3 h 32"/>
                  <a:gd name="T58" fmla="*/ 54 w 116"/>
                  <a:gd name="T59" fmla="*/ 3 h 32"/>
                  <a:gd name="T60" fmla="*/ 47 w 116"/>
                  <a:gd name="T61" fmla="*/ 3 h 32"/>
                  <a:gd name="T62" fmla="*/ 39 w 116"/>
                  <a:gd name="T63" fmla="*/ 2 h 32"/>
                  <a:gd name="T64" fmla="*/ 32 w 116"/>
                  <a:gd name="T65" fmla="*/ 3 h 32"/>
                  <a:gd name="T66" fmla="*/ 25 w 116"/>
                  <a:gd name="T67" fmla="*/ 3 h 32"/>
                  <a:gd name="T68" fmla="*/ 17 w 116"/>
                  <a:gd name="T69" fmla="*/ 3 h 32"/>
                  <a:gd name="T70" fmla="*/ 10 w 116"/>
                  <a:gd name="T71" fmla="*/ 3 h 32"/>
                  <a:gd name="T72" fmla="*/ 2 w 116"/>
                  <a:gd name="T73"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6" h="32">
                    <a:moveTo>
                      <a:pt x="2" y="3"/>
                    </a:moveTo>
                    <a:cubicBezTo>
                      <a:pt x="0" y="6"/>
                      <a:pt x="3" y="6"/>
                      <a:pt x="4" y="10"/>
                    </a:cubicBezTo>
                    <a:cubicBezTo>
                      <a:pt x="6" y="13"/>
                      <a:pt x="6" y="13"/>
                      <a:pt x="7" y="17"/>
                    </a:cubicBezTo>
                    <a:cubicBezTo>
                      <a:pt x="8" y="20"/>
                      <a:pt x="9" y="20"/>
                      <a:pt x="10" y="23"/>
                    </a:cubicBezTo>
                    <a:cubicBezTo>
                      <a:pt x="11" y="27"/>
                      <a:pt x="9" y="28"/>
                      <a:pt x="12" y="30"/>
                    </a:cubicBezTo>
                    <a:cubicBezTo>
                      <a:pt x="15" y="32"/>
                      <a:pt x="16" y="30"/>
                      <a:pt x="19" y="30"/>
                    </a:cubicBezTo>
                    <a:cubicBezTo>
                      <a:pt x="23" y="30"/>
                      <a:pt x="23" y="30"/>
                      <a:pt x="26" y="30"/>
                    </a:cubicBezTo>
                    <a:cubicBezTo>
                      <a:pt x="30" y="30"/>
                      <a:pt x="30" y="30"/>
                      <a:pt x="34" y="30"/>
                    </a:cubicBezTo>
                    <a:cubicBezTo>
                      <a:pt x="37" y="30"/>
                      <a:pt x="37" y="30"/>
                      <a:pt x="41" y="30"/>
                    </a:cubicBezTo>
                    <a:cubicBezTo>
                      <a:pt x="44" y="30"/>
                      <a:pt x="44" y="30"/>
                      <a:pt x="48" y="30"/>
                    </a:cubicBezTo>
                    <a:cubicBezTo>
                      <a:pt x="51" y="30"/>
                      <a:pt x="51" y="30"/>
                      <a:pt x="55" y="30"/>
                    </a:cubicBezTo>
                    <a:cubicBezTo>
                      <a:pt x="58" y="30"/>
                      <a:pt x="58" y="30"/>
                      <a:pt x="62" y="30"/>
                    </a:cubicBezTo>
                    <a:cubicBezTo>
                      <a:pt x="65" y="30"/>
                      <a:pt x="65" y="30"/>
                      <a:pt x="69" y="30"/>
                    </a:cubicBezTo>
                    <a:cubicBezTo>
                      <a:pt x="72" y="30"/>
                      <a:pt x="72" y="30"/>
                      <a:pt x="76" y="30"/>
                    </a:cubicBezTo>
                    <a:cubicBezTo>
                      <a:pt x="80" y="30"/>
                      <a:pt x="80" y="30"/>
                      <a:pt x="83" y="30"/>
                    </a:cubicBezTo>
                    <a:cubicBezTo>
                      <a:pt x="87" y="30"/>
                      <a:pt x="87" y="30"/>
                      <a:pt x="90" y="30"/>
                    </a:cubicBezTo>
                    <a:cubicBezTo>
                      <a:pt x="94" y="30"/>
                      <a:pt x="94" y="30"/>
                      <a:pt x="97" y="30"/>
                    </a:cubicBezTo>
                    <a:cubicBezTo>
                      <a:pt x="101" y="30"/>
                      <a:pt x="101" y="32"/>
                      <a:pt x="104" y="30"/>
                    </a:cubicBezTo>
                    <a:cubicBezTo>
                      <a:pt x="107" y="28"/>
                      <a:pt x="106" y="27"/>
                      <a:pt x="107" y="23"/>
                    </a:cubicBezTo>
                    <a:cubicBezTo>
                      <a:pt x="108" y="20"/>
                      <a:pt x="108" y="20"/>
                      <a:pt x="109" y="16"/>
                    </a:cubicBezTo>
                    <a:cubicBezTo>
                      <a:pt x="110" y="13"/>
                      <a:pt x="111" y="13"/>
                      <a:pt x="112" y="10"/>
                    </a:cubicBezTo>
                    <a:cubicBezTo>
                      <a:pt x="113" y="6"/>
                      <a:pt x="116" y="6"/>
                      <a:pt x="114" y="3"/>
                    </a:cubicBezTo>
                    <a:cubicBezTo>
                      <a:pt x="111" y="0"/>
                      <a:pt x="110" y="3"/>
                      <a:pt x="106" y="3"/>
                    </a:cubicBezTo>
                    <a:cubicBezTo>
                      <a:pt x="103" y="3"/>
                      <a:pt x="103" y="3"/>
                      <a:pt x="99" y="3"/>
                    </a:cubicBezTo>
                    <a:cubicBezTo>
                      <a:pt x="95" y="3"/>
                      <a:pt x="95" y="3"/>
                      <a:pt x="92" y="3"/>
                    </a:cubicBezTo>
                    <a:cubicBezTo>
                      <a:pt x="88" y="3"/>
                      <a:pt x="88" y="2"/>
                      <a:pt x="84" y="2"/>
                    </a:cubicBezTo>
                    <a:cubicBezTo>
                      <a:pt x="80" y="2"/>
                      <a:pt x="80" y="2"/>
                      <a:pt x="77" y="2"/>
                    </a:cubicBezTo>
                    <a:cubicBezTo>
                      <a:pt x="73" y="2"/>
                      <a:pt x="73" y="3"/>
                      <a:pt x="69" y="3"/>
                    </a:cubicBezTo>
                    <a:cubicBezTo>
                      <a:pt x="66" y="3"/>
                      <a:pt x="66" y="3"/>
                      <a:pt x="62" y="3"/>
                    </a:cubicBezTo>
                    <a:cubicBezTo>
                      <a:pt x="58" y="3"/>
                      <a:pt x="58" y="3"/>
                      <a:pt x="54" y="3"/>
                    </a:cubicBezTo>
                    <a:cubicBezTo>
                      <a:pt x="51" y="3"/>
                      <a:pt x="51" y="3"/>
                      <a:pt x="47" y="3"/>
                    </a:cubicBezTo>
                    <a:cubicBezTo>
                      <a:pt x="43" y="3"/>
                      <a:pt x="43" y="2"/>
                      <a:pt x="39" y="2"/>
                    </a:cubicBezTo>
                    <a:cubicBezTo>
                      <a:pt x="36" y="2"/>
                      <a:pt x="36" y="3"/>
                      <a:pt x="32" y="3"/>
                    </a:cubicBezTo>
                    <a:cubicBezTo>
                      <a:pt x="28" y="3"/>
                      <a:pt x="28" y="3"/>
                      <a:pt x="25" y="3"/>
                    </a:cubicBezTo>
                    <a:cubicBezTo>
                      <a:pt x="21" y="3"/>
                      <a:pt x="21" y="3"/>
                      <a:pt x="17" y="3"/>
                    </a:cubicBezTo>
                    <a:cubicBezTo>
                      <a:pt x="13" y="3"/>
                      <a:pt x="13" y="4"/>
                      <a:pt x="10" y="3"/>
                    </a:cubicBezTo>
                    <a:cubicBezTo>
                      <a:pt x="6" y="2"/>
                      <a:pt x="4" y="0"/>
                      <a:pt x="2" y="3"/>
                    </a:cubicBezTo>
                    <a:close/>
                  </a:path>
                </a:pathLst>
              </a:custGeom>
              <a:solidFill>
                <a:srgbClr val="D9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2" name="Freeform 477"/>
              <p:cNvSpPr>
                <a:spLocks/>
              </p:cNvSpPr>
              <p:nvPr/>
            </p:nvSpPr>
            <p:spPr bwMode="auto">
              <a:xfrm>
                <a:off x="3296" y="1181"/>
                <a:ext cx="172" cy="36"/>
              </a:xfrm>
              <a:custGeom>
                <a:avLst/>
                <a:gdLst>
                  <a:gd name="T0" fmla="*/ 65 w 121"/>
                  <a:gd name="T1" fmla="*/ 4 h 25"/>
                  <a:gd name="T2" fmla="*/ 65 w 121"/>
                  <a:gd name="T3" fmla="*/ 10 h 25"/>
                  <a:gd name="T4" fmla="*/ 57 w 121"/>
                  <a:gd name="T5" fmla="*/ 10 h 25"/>
                  <a:gd name="T6" fmla="*/ 50 w 121"/>
                  <a:gd name="T7" fmla="*/ 9 h 25"/>
                  <a:gd name="T8" fmla="*/ 43 w 121"/>
                  <a:gd name="T9" fmla="*/ 10 h 25"/>
                  <a:gd name="T10" fmla="*/ 36 w 121"/>
                  <a:gd name="T11" fmla="*/ 10 h 25"/>
                  <a:gd name="T12" fmla="*/ 29 w 121"/>
                  <a:gd name="T13" fmla="*/ 9 h 25"/>
                  <a:gd name="T14" fmla="*/ 22 w 121"/>
                  <a:gd name="T15" fmla="*/ 9 h 25"/>
                  <a:gd name="T16" fmla="*/ 15 w 121"/>
                  <a:gd name="T17" fmla="*/ 10 h 25"/>
                  <a:gd name="T18" fmla="*/ 8 w 121"/>
                  <a:gd name="T19" fmla="*/ 10 h 25"/>
                  <a:gd name="T20" fmla="*/ 1 w 121"/>
                  <a:gd name="T21" fmla="*/ 9 h 25"/>
                  <a:gd name="T22" fmla="*/ 5 w 121"/>
                  <a:gd name="T23" fmla="*/ 17 h 25"/>
                  <a:gd name="T24" fmla="*/ 11 w 121"/>
                  <a:gd name="T25" fmla="*/ 23 h 25"/>
                  <a:gd name="T26" fmla="*/ 18 w 121"/>
                  <a:gd name="T27" fmla="*/ 23 h 25"/>
                  <a:gd name="T28" fmla="*/ 25 w 121"/>
                  <a:gd name="T29" fmla="*/ 24 h 25"/>
                  <a:gd name="T30" fmla="*/ 33 w 121"/>
                  <a:gd name="T31" fmla="*/ 24 h 25"/>
                  <a:gd name="T32" fmla="*/ 40 w 121"/>
                  <a:gd name="T33" fmla="*/ 23 h 25"/>
                  <a:gd name="T34" fmla="*/ 47 w 121"/>
                  <a:gd name="T35" fmla="*/ 24 h 25"/>
                  <a:gd name="T36" fmla="*/ 55 w 121"/>
                  <a:gd name="T37" fmla="*/ 23 h 25"/>
                  <a:gd name="T38" fmla="*/ 62 w 121"/>
                  <a:gd name="T39" fmla="*/ 23 h 25"/>
                  <a:gd name="T40" fmla="*/ 69 w 121"/>
                  <a:gd name="T41" fmla="*/ 23 h 25"/>
                  <a:gd name="T42" fmla="*/ 77 w 121"/>
                  <a:gd name="T43" fmla="*/ 23 h 25"/>
                  <a:gd name="T44" fmla="*/ 84 w 121"/>
                  <a:gd name="T45" fmla="*/ 24 h 25"/>
                  <a:gd name="T46" fmla="*/ 91 w 121"/>
                  <a:gd name="T47" fmla="*/ 23 h 25"/>
                  <a:gd name="T48" fmla="*/ 98 w 121"/>
                  <a:gd name="T49" fmla="*/ 23 h 25"/>
                  <a:gd name="T50" fmla="*/ 106 w 121"/>
                  <a:gd name="T51" fmla="*/ 23 h 25"/>
                  <a:gd name="T52" fmla="*/ 110 w 121"/>
                  <a:gd name="T53" fmla="*/ 17 h 25"/>
                  <a:gd name="T54" fmla="*/ 115 w 121"/>
                  <a:gd name="T55" fmla="*/ 10 h 25"/>
                  <a:gd name="T56" fmla="*/ 120 w 121"/>
                  <a:gd name="T57" fmla="*/ 4 h 25"/>
                  <a:gd name="T58" fmla="*/ 113 w 121"/>
                  <a:gd name="T59" fmla="*/ 4 h 25"/>
                  <a:gd name="T60" fmla="*/ 106 w 121"/>
                  <a:gd name="T61" fmla="*/ 4 h 25"/>
                  <a:gd name="T62" fmla="*/ 99 w 121"/>
                  <a:gd name="T63" fmla="*/ 4 h 25"/>
                  <a:gd name="T64" fmla="*/ 92 w 121"/>
                  <a:gd name="T65" fmla="*/ 4 h 25"/>
                  <a:gd name="T66" fmla="*/ 85 w 121"/>
                  <a:gd name="T67" fmla="*/ 3 h 25"/>
                  <a:gd name="T68" fmla="*/ 78 w 121"/>
                  <a:gd name="T69" fmla="*/ 4 h 25"/>
                  <a:gd name="T70" fmla="*/ 72 w 121"/>
                  <a:gd name="T71" fmla="*/ 4 h 25"/>
                  <a:gd name="T72" fmla="*/ 65 w 121"/>
                  <a:gd name="T7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25">
                    <a:moveTo>
                      <a:pt x="65" y="4"/>
                    </a:moveTo>
                    <a:cubicBezTo>
                      <a:pt x="62" y="5"/>
                      <a:pt x="67" y="8"/>
                      <a:pt x="65" y="10"/>
                    </a:cubicBezTo>
                    <a:cubicBezTo>
                      <a:pt x="62" y="12"/>
                      <a:pt x="61" y="10"/>
                      <a:pt x="57" y="10"/>
                    </a:cubicBezTo>
                    <a:cubicBezTo>
                      <a:pt x="54" y="10"/>
                      <a:pt x="54" y="9"/>
                      <a:pt x="50" y="9"/>
                    </a:cubicBezTo>
                    <a:cubicBezTo>
                      <a:pt x="47" y="9"/>
                      <a:pt x="47" y="10"/>
                      <a:pt x="43" y="10"/>
                    </a:cubicBezTo>
                    <a:cubicBezTo>
                      <a:pt x="40" y="10"/>
                      <a:pt x="40" y="10"/>
                      <a:pt x="36" y="10"/>
                    </a:cubicBezTo>
                    <a:cubicBezTo>
                      <a:pt x="33" y="10"/>
                      <a:pt x="33" y="9"/>
                      <a:pt x="29" y="9"/>
                    </a:cubicBezTo>
                    <a:cubicBezTo>
                      <a:pt x="26" y="9"/>
                      <a:pt x="26" y="9"/>
                      <a:pt x="22" y="9"/>
                    </a:cubicBezTo>
                    <a:cubicBezTo>
                      <a:pt x="18" y="9"/>
                      <a:pt x="18" y="10"/>
                      <a:pt x="15" y="10"/>
                    </a:cubicBezTo>
                    <a:cubicBezTo>
                      <a:pt x="11" y="10"/>
                      <a:pt x="11" y="10"/>
                      <a:pt x="8" y="10"/>
                    </a:cubicBezTo>
                    <a:cubicBezTo>
                      <a:pt x="5" y="10"/>
                      <a:pt x="2" y="6"/>
                      <a:pt x="1" y="9"/>
                    </a:cubicBezTo>
                    <a:cubicBezTo>
                      <a:pt x="0" y="14"/>
                      <a:pt x="3" y="13"/>
                      <a:pt x="5" y="17"/>
                    </a:cubicBezTo>
                    <a:cubicBezTo>
                      <a:pt x="8" y="20"/>
                      <a:pt x="7" y="21"/>
                      <a:pt x="11" y="23"/>
                    </a:cubicBezTo>
                    <a:cubicBezTo>
                      <a:pt x="14" y="25"/>
                      <a:pt x="14" y="23"/>
                      <a:pt x="18" y="23"/>
                    </a:cubicBezTo>
                    <a:cubicBezTo>
                      <a:pt x="22" y="23"/>
                      <a:pt x="22" y="24"/>
                      <a:pt x="25" y="24"/>
                    </a:cubicBezTo>
                    <a:cubicBezTo>
                      <a:pt x="29" y="24"/>
                      <a:pt x="29" y="24"/>
                      <a:pt x="33" y="24"/>
                    </a:cubicBezTo>
                    <a:cubicBezTo>
                      <a:pt x="36" y="24"/>
                      <a:pt x="36" y="23"/>
                      <a:pt x="40" y="23"/>
                    </a:cubicBezTo>
                    <a:cubicBezTo>
                      <a:pt x="44" y="23"/>
                      <a:pt x="44" y="24"/>
                      <a:pt x="47" y="24"/>
                    </a:cubicBezTo>
                    <a:cubicBezTo>
                      <a:pt x="51" y="24"/>
                      <a:pt x="51" y="23"/>
                      <a:pt x="55" y="23"/>
                    </a:cubicBezTo>
                    <a:cubicBezTo>
                      <a:pt x="58" y="23"/>
                      <a:pt x="58" y="23"/>
                      <a:pt x="62" y="23"/>
                    </a:cubicBezTo>
                    <a:cubicBezTo>
                      <a:pt x="66" y="23"/>
                      <a:pt x="66" y="23"/>
                      <a:pt x="69" y="23"/>
                    </a:cubicBezTo>
                    <a:cubicBezTo>
                      <a:pt x="73" y="23"/>
                      <a:pt x="73" y="23"/>
                      <a:pt x="77" y="23"/>
                    </a:cubicBezTo>
                    <a:cubicBezTo>
                      <a:pt x="80" y="23"/>
                      <a:pt x="80" y="24"/>
                      <a:pt x="84" y="24"/>
                    </a:cubicBezTo>
                    <a:cubicBezTo>
                      <a:pt x="88" y="24"/>
                      <a:pt x="88" y="23"/>
                      <a:pt x="91" y="23"/>
                    </a:cubicBezTo>
                    <a:cubicBezTo>
                      <a:pt x="95" y="23"/>
                      <a:pt x="95" y="23"/>
                      <a:pt x="98" y="23"/>
                    </a:cubicBezTo>
                    <a:cubicBezTo>
                      <a:pt x="102" y="23"/>
                      <a:pt x="102" y="25"/>
                      <a:pt x="106" y="23"/>
                    </a:cubicBezTo>
                    <a:cubicBezTo>
                      <a:pt x="109" y="21"/>
                      <a:pt x="108" y="20"/>
                      <a:pt x="110" y="17"/>
                    </a:cubicBezTo>
                    <a:cubicBezTo>
                      <a:pt x="112" y="13"/>
                      <a:pt x="113" y="14"/>
                      <a:pt x="115" y="10"/>
                    </a:cubicBezTo>
                    <a:cubicBezTo>
                      <a:pt x="117" y="7"/>
                      <a:pt x="121" y="8"/>
                      <a:pt x="120" y="4"/>
                    </a:cubicBezTo>
                    <a:cubicBezTo>
                      <a:pt x="119" y="0"/>
                      <a:pt x="116" y="4"/>
                      <a:pt x="113" y="4"/>
                    </a:cubicBezTo>
                    <a:cubicBezTo>
                      <a:pt x="109" y="4"/>
                      <a:pt x="109" y="4"/>
                      <a:pt x="106" y="4"/>
                    </a:cubicBezTo>
                    <a:cubicBezTo>
                      <a:pt x="102" y="4"/>
                      <a:pt x="102" y="4"/>
                      <a:pt x="99" y="4"/>
                    </a:cubicBezTo>
                    <a:cubicBezTo>
                      <a:pt x="96" y="4"/>
                      <a:pt x="96" y="4"/>
                      <a:pt x="92" y="4"/>
                    </a:cubicBezTo>
                    <a:cubicBezTo>
                      <a:pt x="89" y="4"/>
                      <a:pt x="89" y="3"/>
                      <a:pt x="85" y="3"/>
                    </a:cubicBezTo>
                    <a:cubicBezTo>
                      <a:pt x="82" y="3"/>
                      <a:pt x="82" y="4"/>
                      <a:pt x="78" y="4"/>
                    </a:cubicBezTo>
                    <a:cubicBezTo>
                      <a:pt x="75" y="4"/>
                      <a:pt x="75" y="5"/>
                      <a:pt x="72" y="4"/>
                    </a:cubicBezTo>
                    <a:cubicBezTo>
                      <a:pt x="68" y="3"/>
                      <a:pt x="67" y="2"/>
                      <a:pt x="65" y="4"/>
                    </a:cubicBezTo>
                    <a:close/>
                  </a:path>
                </a:pathLst>
              </a:custGeom>
              <a:solidFill>
                <a:srgbClr val="D9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3" name="Freeform 478"/>
              <p:cNvSpPr>
                <a:spLocks/>
              </p:cNvSpPr>
              <p:nvPr/>
            </p:nvSpPr>
            <p:spPr bwMode="auto">
              <a:xfrm>
                <a:off x="3308" y="1208"/>
                <a:ext cx="143" cy="40"/>
              </a:xfrm>
              <a:custGeom>
                <a:avLst/>
                <a:gdLst>
                  <a:gd name="T0" fmla="*/ 1 w 101"/>
                  <a:gd name="T1" fmla="*/ 4 h 28"/>
                  <a:gd name="T2" fmla="*/ 6 w 101"/>
                  <a:gd name="T3" fmla="*/ 9 h 28"/>
                  <a:gd name="T4" fmla="*/ 10 w 101"/>
                  <a:gd name="T5" fmla="*/ 15 h 28"/>
                  <a:gd name="T6" fmla="*/ 15 w 101"/>
                  <a:gd name="T7" fmla="*/ 21 h 28"/>
                  <a:gd name="T8" fmla="*/ 19 w 101"/>
                  <a:gd name="T9" fmla="*/ 27 h 28"/>
                  <a:gd name="T10" fmla="*/ 26 w 101"/>
                  <a:gd name="T11" fmla="*/ 27 h 28"/>
                  <a:gd name="T12" fmla="*/ 33 w 101"/>
                  <a:gd name="T13" fmla="*/ 28 h 28"/>
                  <a:gd name="T14" fmla="*/ 40 w 101"/>
                  <a:gd name="T15" fmla="*/ 27 h 28"/>
                  <a:gd name="T16" fmla="*/ 47 w 101"/>
                  <a:gd name="T17" fmla="*/ 27 h 28"/>
                  <a:gd name="T18" fmla="*/ 54 w 101"/>
                  <a:gd name="T19" fmla="*/ 27 h 28"/>
                  <a:gd name="T20" fmla="*/ 61 w 101"/>
                  <a:gd name="T21" fmla="*/ 27 h 28"/>
                  <a:gd name="T22" fmla="*/ 68 w 101"/>
                  <a:gd name="T23" fmla="*/ 27 h 28"/>
                  <a:gd name="T24" fmla="*/ 74 w 101"/>
                  <a:gd name="T25" fmla="*/ 27 h 28"/>
                  <a:gd name="T26" fmla="*/ 81 w 101"/>
                  <a:gd name="T27" fmla="*/ 27 h 28"/>
                  <a:gd name="T28" fmla="*/ 86 w 101"/>
                  <a:gd name="T29" fmla="*/ 21 h 28"/>
                  <a:gd name="T30" fmla="*/ 90 w 101"/>
                  <a:gd name="T31" fmla="*/ 15 h 28"/>
                  <a:gd name="T32" fmla="*/ 95 w 101"/>
                  <a:gd name="T33" fmla="*/ 9 h 28"/>
                  <a:gd name="T34" fmla="*/ 100 w 101"/>
                  <a:gd name="T35" fmla="*/ 3 h 28"/>
                  <a:gd name="T36" fmla="*/ 92 w 101"/>
                  <a:gd name="T37" fmla="*/ 4 h 28"/>
                  <a:gd name="T38" fmla="*/ 85 w 101"/>
                  <a:gd name="T39" fmla="*/ 4 h 28"/>
                  <a:gd name="T40" fmla="*/ 78 w 101"/>
                  <a:gd name="T41" fmla="*/ 3 h 28"/>
                  <a:gd name="T42" fmla="*/ 71 w 101"/>
                  <a:gd name="T43" fmla="*/ 4 h 28"/>
                  <a:gd name="T44" fmla="*/ 64 w 101"/>
                  <a:gd name="T45" fmla="*/ 3 h 28"/>
                  <a:gd name="T46" fmla="*/ 57 w 101"/>
                  <a:gd name="T47" fmla="*/ 3 h 28"/>
                  <a:gd name="T48" fmla="*/ 50 w 101"/>
                  <a:gd name="T49" fmla="*/ 3 h 28"/>
                  <a:gd name="T50" fmla="*/ 43 w 101"/>
                  <a:gd name="T51" fmla="*/ 3 h 28"/>
                  <a:gd name="T52" fmla="*/ 36 w 101"/>
                  <a:gd name="T53" fmla="*/ 3 h 28"/>
                  <a:gd name="T54" fmla="*/ 29 w 101"/>
                  <a:gd name="T55" fmla="*/ 3 h 28"/>
                  <a:gd name="T56" fmla="*/ 22 w 101"/>
                  <a:gd name="T57" fmla="*/ 4 h 28"/>
                  <a:gd name="T58" fmla="*/ 15 w 101"/>
                  <a:gd name="T59" fmla="*/ 4 h 28"/>
                  <a:gd name="T60" fmla="*/ 8 w 101"/>
                  <a:gd name="T61" fmla="*/ 3 h 28"/>
                  <a:gd name="T62" fmla="*/ 1 w 101"/>
                  <a:gd name="T6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28">
                    <a:moveTo>
                      <a:pt x="1" y="4"/>
                    </a:moveTo>
                    <a:cubicBezTo>
                      <a:pt x="0" y="7"/>
                      <a:pt x="4" y="6"/>
                      <a:pt x="6" y="9"/>
                    </a:cubicBezTo>
                    <a:cubicBezTo>
                      <a:pt x="8" y="12"/>
                      <a:pt x="8" y="12"/>
                      <a:pt x="10" y="15"/>
                    </a:cubicBezTo>
                    <a:cubicBezTo>
                      <a:pt x="12" y="18"/>
                      <a:pt x="13" y="18"/>
                      <a:pt x="15" y="21"/>
                    </a:cubicBezTo>
                    <a:cubicBezTo>
                      <a:pt x="17" y="24"/>
                      <a:pt x="16" y="25"/>
                      <a:pt x="19" y="27"/>
                    </a:cubicBezTo>
                    <a:cubicBezTo>
                      <a:pt x="22" y="28"/>
                      <a:pt x="23" y="27"/>
                      <a:pt x="26" y="27"/>
                    </a:cubicBezTo>
                    <a:cubicBezTo>
                      <a:pt x="30" y="27"/>
                      <a:pt x="30" y="28"/>
                      <a:pt x="33" y="28"/>
                    </a:cubicBezTo>
                    <a:cubicBezTo>
                      <a:pt x="36" y="28"/>
                      <a:pt x="36" y="27"/>
                      <a:pt x="40" y="27"/>
                    </a:cubicBezTo>
                    <a:cubicBezTo>
                      <a:pt x="43" y="27"/>
                      <a:pt x="43" y="27"/>
                      <a:pt x="47" y="27"/>
                    </a:cubicBezTo>
                    <a:cubicBezTo>
                      <a:pt x="50" y="27"/>
                      <a:pt x="50" y="27"/>
                      <a:pt x="54" y="27"/>
                    </a:cubicBezTo>
                    <a:cubicBezTo>
                      <a:pt x="57" y="27"/>
                      <a:pt x="57" y="27"/>
                      <a:pt x="61" y="27"/>
                    </a:cubicBezTo>
                    <a:cubicBezTo>
                      <a:pt x="64" y="27"/>
                      <a:pt x="64" y="27"/>
                      <a:pt x="68" y="27"/>
                    </a:cubicBezTo>
                    <a:cubicBezTo>
                      <a:pt x="71" y="27"/>
                      <a:pt x="71" y="27"/>
                      <a:pt x="74" y="27"/>
                    </a:cubicBezTo>
                    <a:cubicBezTo>
                      <a:pt x="78" y="27"/>
                      <a:pt x="78" y="28"/>
                      <a:pt x="81" y="27"/>
                    </a:cubicBezTo>
                    <a:cubicBezTo>
                      <a:pt x="84" y="25"/>
                      <a:pt x="84" y="24"/>
                      <a:pt x="86" y="21"/>
                    </a:cubicBezTo>
                    <a:cubicBezTo>
                      <a:pt x="88" y="18"/>
                      <a:pt x="88" y="18"/>
                      <a:pt x="90" y="15"/>
                    </a:cubicBezTo>
                    <a:cubicBezTo>
                      <a:pt x="92" y="12"/>
                      <a:pt x="92" y="12"/>
                      <a:pt x="95" y="9"/>
                    </a:cubicBezTo>
                    <a:cubicBezTo>
                      <a:pt x="97" y="6"/>
                      <a:pt x="101" y="7"/>
                      <a:pt x="100" y="3"/>
                    </a:cubicBezTo>
                    <a:cubicBezTo>
                      <a:pt x="98" y="0"/>
                      <a:pt x="96" y="4"/>
                      <a:pt x="92" y="4"/>
                    </a:cubicBezTo>
                    <a:cubicBezTo>
                      <a:pt x="89" y="4"/>
                      <a:pt x="89" y="4"/>
                      <a:pt x="85" y="4"/>
                    </a:cubicBezTo>
                    <a:cubicBezTo>
                      <a:pt x="82" y="4"/>
                      <a:pt x="82" y="3"/>
                      <a:pt x="78" y="3"/>
                    </a:cubicBezTo>
                    <a:cubicBezTo>
                      <a:pt x="75" y="3"/>
                      <a:pt x="75" y="4"/>
                      <a:pt x="71" y="4"/>
                    </a:cubicBezTo>
                    <a:cubicBezTo>
                      <a:pt x="68" y="4"/>
                      <a:pt x="68" y="3"/>
                      <a:pt x="64" y="3"/>
                    </a:cubicBezTo>
                    <a:cubicBezTo>
                      <a:pt x="61" y="3"/>
                      <a:pt x="61" y="3"/>
                      <a:pt x="57" y="3"/>
                    </a:cubicBezTo>
                    <a:cubicBezTo>
                      <a:pt x="54" y="3"/>
                      <a:pt x="54" y="3"/>
                      <a:pt x="50" y="3"/>
                    </a:cubicBezTo>
                    <a:cubicBezTo>
                      <a:pt x="47" y="3"/>
                      <a:pt x="47" y="3"/>
                      <a:pt x="43" y="3"/>
                    </a:cubicBezTo>
                    <a:cubicBezTo>
                      <a:pt x="40" y="3"/>
                      <a:pt x="40" y="3"/>
                      <a:pt x="36" y="3"/>
                    </a:cubicBezTo>
                    <a:cubicBezTo>
                      <a:pt x="33" y="3"/>
                      <a:pt x="33" y="3"/>
                      <a:pt x="29" y="3"/>
                    </a:cubicBezTo>
                    <a:cubicBezTo>
                      <a:pt x="25" y="3"/>
                      <a:pt x="25" y="4"/>
                      <a:pt x="22" y="4"/>
                    </a:cubicBezTo>
                    <a:cubicBezTo>
                      <a:pt x="18" y="4"/>
                      <a:pt x="18" y="4"/>
                      <a:pt x="15" y="4"/>
                    </a:cubicBezTo>
                    <a:cubicBezTo>
                      <a:pt x="11" y="4"/>
                      <a:pt x="11" y="4"/>
                      <a:pt x="8" y="3"/>
                    </a:cubicBezTo>
                    <a:cubicBezTo>
                      <a:pt x="4" y="2"/>
                      <a:pt x="3" y="0"/>
                      <a:pt x="1" y="4"/>
                    </a:cubicBezTo>
                    <a:close/>
                  </a:path>
                </a:pathLst>
              </a:custGeom>
              <a:solidFill>
                <a:srgbClr val="61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4" name="Freeform 479"/>
              <p:cNvSpPr>
                <a:spLocks/>
              </p:cNvSpPr>
              <p:nvPr/>
            </p:nvSpPr>
            <p:spPr bwMode="auto">
              <a:xfrm>
                <a:off x="3414" y="1208"/>
                <a:ext cx="36" cy="41"/>
              </a:xfrm>
              <a:custGeom>
                <a:avLst/>
                <a:gdLst>
                  <a:gd name="T0" fmla="*/ 5 w 25"/>
                  <a:gd name="T1" fmla="*/ 4 h 29"/>
                  <a:gd name="T2" fmla="*/ 4 w 25"/>
                  <a:gd name="T3" fmla="*/ 11 h 29"/>
                  <a:gd name="T4" fmla="*/ 3 w 25"/>
                  <a:gd name="T5" fmla="*/ 19 h 29"/>
                  <a:gd name="T6" fmla="*/ 1 w 25"/>
                  <a:gd name="T7" fmla="*/ 27 h 29"/>
                  <a:gd name="T8" fmla="*/ 6 w 25"/>
                  <a:gd name="T9" fmla="*/ 27 h 29"/>
                  <a:gd name="T10" fmla="*/ 11 w 25"/>
                  <a:gd name="T11" fmla="*/ 21 h 29"/>
                  <a:gd name="T12" fmla="*/ 15 w 25"/>
                  <a:gd name="T13" fmla="*/ 15 h 29"/>
                  <a:gd name="T14" fmla="*/ 20 w 25"/>
                  <a:gd name="T15" fmla="*/ 9 h 29"/>
                  <a:gd name="T16" fmla="*/ 24 w 25"/>
                  <a:gd name="T17" fmla="*/ 4 h 29"/>
                  <a:gd name="T18" fmla="*/ 18 w 25"/>
                  <a:gd name="T19" fmla="*/ 3 h 29"/>
                  <a:gd name="T20" fmla="*/ 12 w 25"/>
                  <a:gd name="T21" fmla="*/ 4 h 29"/>
                  <a:gd name="T22" fmla="*/ 5 w 25"/>
                  <a:gd name="T2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9">
                    <a:moveTo>
                      <a:pt x="5" y="4"/>
                    </a:moveTo>
                    <a:cubicBezTo>
                      <a:pt x="3" y="6"/>
                      <a:pt x="5" y="7"/>
                      <a:pt x="4" y="11"/>
                    </a:cubicBezTo>
                    <a:cubicBezTo>
                      <a:pt x="3" y="15"/>
                      <a:pt x="3" y="15"/>
                      <a:pt x="3" y="19"/>
                    </a:cubicBezTo>
                    <a:cubicBezTo>
                      <a:pt x="2" y="23"/>
                      <a:pt x="0" y="23"/>
                      <a:pt x="1" y="27"/>
                    </a:cubicBezTo>
                    <a:cubicBezTo>
                      <a:pt x="2" y="29"/>
                      <a:pt x="4" y="28"/>
                      <a:pt x="6" y="27"/>
                    </a:cubicBezTo>
                    <a:cubicBezTo>
                      <a:pt x="9" y="25"/>
                      <a:pt x="8" y="24"/>
                      <a:pt x="11" y="21"/>
                    </a:cubicBezTo>
                    <a:cubicBezTo>
                      <a:pt x="13" y="18"/>
                      <a:pt x="13" y="18"/>
                      <a:pt x="15" y="15"/>
                    </a:cubicBezTo>
                    <a:cubicBezTo>
                      <a:pt x="18" y="12"/>
                      <a:pt x="18" y="12"/>
                      <a:pt x="20" y="9"/>
                    </a:cubicBezTo>
                    <a:cubicBezTo>
                      <a:pt x="22" y="6"/>
                      <a:pt x="25" y="7"/>
                      <a:pt x="24" y="4"/>
                    </a:cubicBezTo>
                    <a:cubicBezTo>
                      <a:pt x="23" y="0"/>
                      <a:pt x="21" y="3"/>
                      <a:pt x="18" y="3"/>
                    </a:cubicBezTo>
                    <a:cubicBezTo>
                      <a:pt x="15" y="3"/>
                      <a:pt x="15" y="4"/>
                      <a:pt x="12" y="4"/>
                    </a:cubicBezTo>
                    <a:cubicBezTo>
                      <a:pt x="8" y="3"/>
                      <a:pt x="8" y="1"/>
                      <a:pt x="5" y="4"/>
                    </a:cubicBezTo>
                    <a:close/>
                  </a:path>
                </a:pathLst>
              </a:custGeom>
              <a:solidFill>
                <a:srgbClr val="CD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5" name="Freeform 480"/>
              <p:cNvSpPr>
                <a:spLocks/>
              </p:cNvSpPr>
              <p:nvPr/>
            </p:nvSpPr>
            <p:spPr bwMode="auto">
              <a:xfrm>
                <a:off x="3363" y="1051"/>
                <a:ext cx="31" cy="15"/>
              </a:xfrm>
              <a:custGeom>
                <a:avLst/>
                <a:gdLst>
                  <a:gd name="T0" fmla="*/ 1 w 22"/>
                  <a:gd name="T1" fmla="*/ 3 h 11"/>
                  <a:gd name="T2" fmla="*/ 5 w 22"/>
                  <a:gd name="T3" fmla="*/ 9 h 11"/>
                  <a:gd name="T4" fmla="*/ 11 w 22"/>
                  <a:gd name="T5" fmla="*/ 9 h 11"/>
                  <a:gd name="T6" fmla="*/ 17 w 22"/>
                  <a:gd name="T7" fmla="*/ 9 h 11"/>
                  <a:gd name="T8" fmla="*/ 21 w 22"/>
                  <a:gd name="T9" fmla="*/ 3 h 11"/>
                  <a:gd name="T10" fmla="*/ 14 w 22"/>
                  <a:gd name="T11" fmla="*/ 3 h 11"/>
                  <a:gd name="T12" fmla="*/ 8 w 22"/>
                  <a:gd name="T13" fmla="*/ 3 h 11"/>
                  <a:gd name="T14" fmla="*/ 1 w 22"/>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
                    <a:moveTo>
                      <a:pt x="1" y="3"/>
                    </a:moveTo>
                    <a:cubicBezTo>
                      <a:pt x="0" y="6"/>
                      <a:pt x="2" y="7"/>
                      <a:pt x="5" y="9"/>
                    </a:cubicBezTo>
                    <a:cubicBezTo>
                      <a:pt x="8" y="11"/>
                      <a:pt x="8" y="9"/>
                      <a:pt x="11" y="9"/>
                    </a:cubicBezTo>
                    <a:cubicBezTo>
                      <a:pt x="14" y="9"/>
                      <a:pt x="15" y="11"/>
                      <a:pt x="17" y="9"/>
                    </a:cubicBezTo>
                    <a:cubicBezTo>
                      <a:pt x="20" y="7"/>
                      <a:pt x="22" y="6"/>
                      <a:pt x="21" y="3"/>
                    </a:cubicBezTo>
                    <a:cubicBezTo>
                      <a:pt x="20" y="0"/>
                      <a:pt x="18" y="3"/>
                      <a:pt x="14" y="3"/>
                    </a:cubicBezTo>
                    <a:cubicBezTo>
                      <a:pt x="11" y="3"/>
                      <a:pt x="11" y="4"/>
                      <a:pt x="8" y="3"/>
                    </a:cubicBezTo>
                    <a:cubicBezTo>
                      <a:pt x="4" y="2"/>
                      <a:pt x="3" y="0"/>
                      <a:pt x="1" y="3"/>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6" name="Freeform 481"/>
              <p:cNvSpPr>
                <a:spLocks/>
              </p:cNvSpPr>
              <p:nvPr/>
            </p:nvSpPr>
            <p:spPr bwMode="auto">
              <a:xfrm>
                <a:off x="3247" y="1167"/>
                <a:ext cx="265" cy="19"/>
              </a:xfrm>
              <a:custGeom>
                <a:avLst/>
                <a:gdLst>
                  <a:gd name="T0" fmla="*/ 160 w 187"/>
                  <a:gd name="T1" fmla="*/ 5 h 13"/>
                  <a:gd name="T2" fmla="*/ 154 w 187"/>
                  <a:gd name="T3" fmla="*/ 4 h 13"/>
                  <a:gd name="T4" fmla="*/ 149 w 187"/>
                  <a:gd name="T5" fmla="*/ 1 h 13"/>
                  <a:gd name="T6" fmla="*/ 141 w 187"/>
                  <a:gd name="T7" fmla="*/ 0 h 13"/>
                  <a:gd name="T8" fmla="*/ 134 w 187"/>
                  <a:gd name="T9" fmla="*/ 0 h 13"/>
                  <a:gd name="T10" fmla="*/ 126 w 187"/>
                  <a:gd name="T11" fmla="*/ 2 h 13"/>
                  <a:gd name="T12" fmla="*/ 119 w 187"/>
                  <a:gd name="T13" fmla="*/ 0 h 13"/>
                  <a:gd name="T14" fmla="*/ 112 w 187"/>
                  <a:gd name="T15" fmla="*/ 1 h 13"/>
                  <a:gd name="T16" fmla="*/ 104 w 187"/>
                  <a:gd name="T17" fmla="*/ 1 h 13"/>
                  <a:gd name="T18" fmla="*/ 97 w 187"/>
                  <a:gd name="T19" fmla="*/ 1 h 13"/>
                  <a:gd name="T20" fmla="*/ 89 w 187"/>
                  <a:gd name="T21" fmla="*/ 0 h 13"/>
                  <a:gd name="T22" fmla="*/ 82 w 187"/>
                  <a:gd name="T23" fmla="*/ 0 h 13"/>
                  <a:gd name="T24" fmla="*/ 75 w 187"/>
                  <a:gd name="T25" fmla="*/ 1 h 13"/>
                  <a:gd name="T26" fmla="*/ 67 w 187"/>
                  <a:gd name="T27" fmla="*/ 0 h 13"/>
                  <a:gd name="T28" fmla="*/ 60 w 187"/>
                  <a:gd name="T29" fmla="*/ 1 h 13"/>
                  <a:gd name="T30" fmla="*/ 52 w 187"/>
                  <a:gd name="T31" fmla="*/ 0 h 13"/>
                  <a:gd name="T32" fmla="*/ 45 w 187"/>
                  <a:gd name="T33" fmla="*/ 1 h 13"/>
                  <a:gd name="T34" fmla="*/ 38 w 187"/>
                  <a:gd name="T35" fmla="*/ 1 h 13"/>
                  <a:gd name="T36" fmla="*/ 32 w 187"/>
                  <a:gd name="T37" fmla="*/ 4 h 13"/>
                  <a:gd name="T38" fmla="*/ 26 w 187"/>
                  <a:gd name="T39" fmla="*/ 6 h 13"/>
                  <a:gd name="T40" fmla="*/ 18 w 187"/>
                  <a:gd name="T41" fmla="*/ 7 h 13"/>
                  <a:gd name="T42" fmla="*/ 11 w 187"/>
                  <a:gd name="T43" fmla="*/ 8 h 13"/>
                  <a:gd name="T44" fmla="*/ 2 w 187"/>
                  <a:gd name="T45" fmla="*/ 8 h 13"/>
                  <a:gd name="T46" fmla="*/ 10 w 187"/>
                  <a:gd name="T47" fmla="*/ 10 h 13"/>
                  <a:gd name="T48" fmla="*/ 17 w 187"/>
                  <a:gd name="T49" fmla="*/ 11 h 13"/>
                  <a:gd name="T50" fmla="*/ 24 w 187"/>
                  <a:gd name="T51" fmla="*/ 11 h 13"/>
                  <a:gd name="T52" fmla="*/ 31 w 187"/>
                  <a:gd name="T53" fmla="*/ 12 h 13"/>
                  <a:gd name="T54" fmla="*/ 38 w 187"/>
                  <a:gd name="T55" fmla="*/ 13 h 13"/>
                  <a:gd name="T56" fmla="*/ 46 w 187"/>
                  <a:gd name="T57" fmla="*/ 12 h 13"/>
                  <a:gd name="T58" fmla="*/ 53 w 187"/>
                  <a:gd name="T59" fmla="*/ 12 h 13"/>
                  <a:gd name="T60" fmla="*/ 60 w 187"/>
                  <a:gd name="T61" fmla="*/ 12 h 13"/>
                  <a:gd name="T62" fmla="*/ 68 w 187"/>
                  <a:gd name="T63" fmla="*/ 12 h 13"/>
                  <a:gd name="T64" fmla="*/ 75 w 187"/>
                  <a:gd name="T65" fmla="*/ 12 h 13"/>
                  <a:gd name="T66" fmla="*/ 82 w 187"/>
                  <a:gd name="T67" fmla="*/ 12 h 13"/>
                  <a:gd name="T68" fmla="*/ 90 w 187"/>
                  <a:gd name="T69" fmla="*/ 12 h 13"/>
                  <a:gd name="T70" fmla="*/ 97 w 187"/>
                  <a:gd name="T71" fmla="*/ 12 h 13"/>
                  <a:gd name="T72" fmla="*/ 104 w 187"/>
                  <a:gd name="T73" fmla="*/ 12 h 13"/>
                  <a:gd name="T74" fmla="*/ 112 w 187"/>
                  <a:gd name="T75" fmla="*/ 12 h 13"/>
                  <a:gd name="T76" fmla="*/ 119 w 187"/>
                  <a:gd name="T77" fmla="*/ 11 h 13"/>
                  <a:gd name="T78" fmla="*/ 126 w 187"/>
                  <a:gd name="T79" fmla="*/ 12 h 13"/>
                  <a:gd name="T80" fmla="*/ 134 w 187"/>
                  <a:gd name="T81" fmla="*/ 12 h 13"/>
                  <a:gd name="T82" fmla="*/ 141 w 187"/>
                  <a:gd name="T83" fmla="*/ 11 h 13"/>
                  <a:gd name="T84" fmla="*/ 148 w 187"/>
                  <a:gd name="T85" fmla="*/ 11 h 13"/>
                  <a:gd name="T86" fmla="*/ 156 w 187"/>
                  <a:gd name="T87" fmla="*/ 13 h 13"/>
                  <a:gd name="T88" fmla="*/ 163 w 187"/>
                  <a:gd name="T89" fmla="*/ 12 h 13"/>
                  <a:gd name="T90" fmla="*/ 170 w 187"/>
                  <a:gd name="T91" fmla="*/ 10 h 13"/>
                  <a:gd name="T92" fmla="*/ 177 w 187"/>
                  <a:gd name="T93" fmla="*/ 10 h 13"/>
                  <a:gd name="T94" fmla="*/ 184 w 187"/>
                  <a:gd name="T95" fmla="*/ 8 h 13"/>
                  <a:gd name="T96" fmla="*/ 176 w 187"/>
                  <a:gd name="T97" fmla="*/ 9 h 13"/>
                  <a:gd name="T98" fmla="*/ 168 w 187"/>
                  <a:gd name="T99" fmla="*/ 8 h 13"/>
                  <a:gd name="T100" fmla="*/ 160 w 187"/>
                  <a:gd name="T10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13">
                    <a:moveTo>
                      <a:pt x="160" y="5"/>
                    </a:moveTo>
                    <a:cubicBezTo>
                      <a:pt x="158" y="4"/>
                      <a:pt x="156" y="4"/>
                      <a:pt x="154" y="4"/>
                    </a:cubicBezTo>
                    <a:cubicBezTo>
                      <a:pt x="150" y="2"/>
                      <a:pt x="152" y="1"/>
                      <a:pt x="149" y="1"/>
                    </a:cubicBezTo>
                    <a:cubicBezTo>
                      <a:pt x="145" y="0"/>
                      <a:pt x="145" y="0"/>
                      <a:pt x="141" y="0"/>
                    </a:cubicBezTo>
                    <a:cubicBezTo>
                      <a:pt x="138" y="0"/>
                      <a:pt x="138" y="0"/>
                      <a:pt x="134" y="0"/>
                    </a:cubicBezTo>
                    <a:cubicBezTo>
                      <a:pt x="130" y="0"/>
                      <a:pt x="130" y="2"/>
                      <a:pt x="126" y="2"/>
                    </a:cubicBezTo>
                    <a:cubicBezTo>
                      <a:pt x="123" y="2"/>
                      <a:pt x="123" y="0"/>
                      <a:pt x="119" y="0"/>
                    </a:cubicBezTo>
                    <a:cubicBezTo>
                      <a:pt x="115" y="0"/>
                      <a:pt x="115" y="1"/>
                      <a:pt x="112" y="1"/>
                    </a:cubicBezTo>
                    <a:cubicBezTo>
                      <a:pt x="108" y="1"/>
                      <a:pt x="108" y="1"/>
                      <a:pt x="104" y="1"/>
                    </a:cubicBezTo>
                    <a:cubicBezTo>
                      <a:pt x="100" y="1"/>
                      <a:pt x="100" y="1"/>
                      <a:pt x="97" y="1"/>
                    </a:cubicBezTo>
                    <a:cubicBezTo>
                      <a:pt x="93" y="1"/>
                      <a:pt x="93" y="0"/>
                      <a:pt x="89" y="0"/>
                    </a:cubicBezTo>
                    <a:cubicBezTo>
                      <a:pt x="86" y="0"/>
                      <a:pt x="86" y="0"/>
                      <a:pt x="82" y="0"/>
                    </a:cubicBezTo>
                    <a:cubicBezTo>
                      <a:pt x="78" y="0"/>
                      <a:pt x="78" y="1"/>
                      <a:pt x="75" y="1"/>
                    </a:cubicBezTo>
                    <a:cubicBezTo>
                      <a:pt x="71" y="1"/>
                      <a:pt x="71" y="0"/>
                      <a:pt x="67" y="0"/>
                    </a:cubicBezTo>
                    <a:cubicBezTo>
                      <a:pt x="63" y="0"/>
                      <a:pt x="63" y="1"/>
                      <a:pt x="60" y="1"/>
                    </a:cubicBezTo>
                    <a:cubicBezTo>
                      <a:pt x="56" y="1"/>
                      <a:pt x="56" y="0"/>
                      <a:pt x="52" y="0"/>
                    </a:cubicBezTo>
                    <a:cubicBezTo>
                      <a:pt x="49" y="0"/>
                      <a:pt x="49" y="1"/>
                      <a:pt x="45" y="1"/>
                    </a:cubicBezTo>
                    <a:cubicBezTo>
                      <a:pt x="41" y="1"/>
                      <a:pt x="41" y="0"/>
                      <a:pt x="38" y="1"/>
                    </a:cubicBezTo>
                    <a:cubicBezTo>
                      <a:pt x="35" y="1"/>
                      <a:pt x="37" y="2"/>
                      <a:pt x="32" y="4"/>
                    </a:cubicBezTo>
                    <a:cubicBezTo>
                      <a:pt x="31" y="4"/>
                      <a:pt x="29" y="5"/>
                      <a:pt x="26" y="6"/>
                    </a:cubicBezTo>
                    <a:cubicBezTo>
                      <a:pt x="24" y="7"/>
                      <a:pt x="21" y="7"/>
                      <a:pt x="18" y="7"/>
                    </a:cubicBezTo>
                    <a:cubicBezTo>
                      <a:pt x="16" y="8"/>
                      <a:pt x="13" y="8"/>
                      <a:pt x="11" y="8"/>
                    </a:cubicBezTo>
                    <a:cubicBezTo>
                      <a:pt x="6" y="9"/>
                      <a:pt x="5" y="5"/>
                      <a:pt x="2" y="8"/>
                    </a:cubicBezTo>
                    <a:cubicBezTo>
                      <a:pt x="0" y="11"/>
                      <a:pt x="6" y="9"/>
                      <a:pt x="10" y="10"/>
                    </a:cubicBezTo>
                    <a:cubicBezTo>
                      <a:pt x="12" y="10"/>
                      <a:pt x="14" y="11"/>
                      <a:pt x="17" y="11"/>
                    </a:cubicBezTo>
                    <a:cubicBezTo>
                      <a:pt x="19" y="11"/>
                      <a:pt x="22" y="11"/>
                      <a:pt x="24" y="11"/>
                    </a:cubicBezTo>
                    <a:cubicBezTo>
                      <a:pt x="26" y="12"/>
                      <a:pt x="29" y="12"/>
                      <a:pt x="31" y="12"/>
                    </a:cubicBezTo>
                    <a:cubicBezTo>
                      <a:pt x="32" y="12"/>
                      <a:pt x="34" y="13"/>
                      <a:pt x="38" y="13"/>
                    </a:cubicBezTo>
                    <a:cubicBezTo>
                      <a:pt x="40" y="13"/>
                      <a:pt x="43" y="12"/>
                      <a:pt x="46" y="12"/>
                    </a:cubicBezTo>
                    <a:cubicBezTo>
                      <a:pt x="48" y="12"/>
                      <a:pt x="50" y="12"/>
                      <a:pt x="53" y="12"/>
                    </a:cubicBezTo>
                    <a:cubicBezTo>
                      <a:pt x="55" y="12"/>
                      <a:pt x="58" y="12"/>
                      <a:pt x="60" y="12"/>
                    </a:cubicBezTo>
                    <a:cubicBezTo>
                      <a:pt x="63" y="12"/>
                      <a:pt x="65" y="12"/>
                      <a:pt x="68" y="12"/>
                    </a:cubicBezTo>
                    <a:cubicBezTo>
                      <a:pt x="70" y="12"/>
                      <a:pt x="73" y="12"/>
                      <a:pt x="75" y="12"/>
                    </a:cubicBezTo>
                    <a:cubicBezTo>
                      <a:pt x="77" y="12"/>
                      <a:pt x="80" y="12"/>
                      <a:pt x="82" y="12"/>
                    </a:cubicBezTo>
                    <a:cubicBezTo>
                      <a:pt x="85" y="12"/>
                      <a:pt x="87" y="12"/>
                      <a:pt x="90" y="12"/>
                    </a:cubicBezTo>
                    <a:cubicBezTo>
                      <a:pt x="92" y="12"/>
                      <a:pt x="95" y="12"/>
                      <a:pt x="97" y="12"/>
                    </a:cubicBezTo>
                    <a:cubicBezTo>
                      <a:pt x="100" y="12"/>
                      <a:pt x="102" y="12"/>
                      <a:pt x="104" y="12"/>
                    </a:cubicBezTo>
                    <a:cubicBezTo>
                      <a:pt x="107" y="12"/>
                      <a:pt x="109" y="12"/>
                      <a:pt x="112" y="12"/>
                    </a:cubicBezTo>
                    <a:cubicBezTo>
                      <a:pt x="114" y="12"/>
                      <a:pt x="117" y="11"/>
                      <a:pt x="119" y="11"/>
                    </a:cubicBezTo>
                    <a:cubicBezTo>
                      <a:pt x="122" y="11"/>
                      <a:pt x="124" y="12"/>
                      <a:pt x="126" y="12"/>
                    </a:cubicBezTo>
                    <a:cubicBezTo>
                      <a:pt x="129" y="12"/>
                      <a:pt x="131" y="12"/>
                      <a:pt x="134" y="12"/>
                    </a:cubicBezTo>
                    <a:cubicBezTo>
                      <a:pt x="136" y="12"/>
                      <a:pt x="139" y="11"/>
                      <a:pt x="141" y="11"/>
                    </a:cubicBezTo>
                    <a:cubicBezTo>
                      <a:pt x="144" y="11"/>
                      <a:pt x="146" y="11"/>
                      <a:pt x="148" y="11"/>
                    </a:cubicBezTo>
                    <a:cubicBezTo>
                      <a:pt x="152" y="11"/>
                      <a:pt x="155" y="13"/>
                      <a:pt x="156" y="13"/>
                    </a:cubicBezTo>
                    <a:cubicBezTo>
                      <a:pt x="158" y="13"/>
                      <a:pt x="160" y="12"/>
                      <a:pt x="163" y="12"/>
                    </a:cubicBezTo>
                    <a:cubicBezTo>
                      <a:pt x="165" y="12"/>
                      <a:pt x="167" y="11"/>
                      <a:pt x="170" y="10"/>
                    </a:cubicBezTo>
                    <a:cubicBezTo>
                      <a:pt x="172" y="10"/>
                      <a:pt x="175" y="10"/>
                      <a:pt x="177" y="10"/>
                    </a:cubicBezTo>
                    <a:cubicBezTo>
                      <a:pt x="181" y="9"/>
                      <a:pt x="187" y="10"/>
                      <a:pt x="184" y="8"/>
                    </a:cubicBezTo>
                    <a:cubicBezTo>
                      <a:pt x="181" y="6"/>
                      <a:pt x="180" y="9"/>
                      <a:pt x="176" y="9"/>
                    </a:cubicBezTo>
                    <a:cubicBezTo>
                      <a:pt x="173" y="8"/>
                      <a:pt x="170" y="8"/>
                      <a:pt x="168" y="8"/>
                    </a:cubicBezTo>
                    <a:cubicBezTo>
                      <a:pt x="165" y="7"/>
                      <a:pt x="163" y="6"/>
                      <a:pt x="160" y="5"/>
                    </a:cubicBezTo>
                    <a:close/>
                  </a:path>
                </a:pathLst>
              </a:custGeom>
              <a:solidFill>
                <a:srgbClr val="43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7" name="Freeform 482"/>
              <p:cNvSpPr>
                <a:spLocks/>
              </p:cNvSpPr>
              <p:nvPr/>
            </p:nvSpPr>
            <p:spPr bwMode="auto">
              <a:xfrm>
                <a:off x="3362" y="1115"/>
                <a:ext cx="34" cy="38"/>
              </a:xfrm>
              <a:custGeom>
                <a:avLst/>
                <a:gdLst>
                  <a:gd name="T0" fmla="*/ 18 w 24"/>
                  <a:gd name="T1" fmla="*/ 25 h 27"/>
                  <a:gd name="T2" fmla="*/ 12 w 24"/>
                  <a:gd name="T3" fmla="*/ 25 h 27"/>
                  <a:gd name="T4" fmla="*/ 6 w 24"/>
                  <a:gd name="T5" fmla="*/ 25 h 27"/>
                  <a:gd name="T6" fmla="*/ 5 w 24"/>
                  <a:gd name="T7" fmla="*/ 18 h 27"/>
                  <a:gd name="T8" fmla="*/ 4 w 24"/>
                  <a:gd name="T9" fmla="*/ 10 h 27"/>
                  <a:gd name="T10" fmla="*/ 3 w 24"/>
                  <a:gd name="T11" fmla="*/ 3 h 27"/>
                  <a:gd name="T12" fmla="*/ 9 w 24"/>
                  <a:gd name="T13" fmla="*/ 3 h 27"/>
                  <a:gd name="T14" fmla="*/ 15 w 24"/>
                  <a:gd name="T15" fmla="*/ 3 h 27"/>
                  <a:gd name="T16" fmla="*/ 21 w 24"/>
                  <a:gd name="T17" fmla="*/ 3 h 27"/>
                  <a:gd name="T18" fmla="*/ 20 w 24"/>
                  <a:gd name="T19" fmla="*/ 10 h 27"/>
                  <a:gd name="T20" fmla="*/ 19 w 24"/>
                  <a:gd name="T21" fmla="*/ 18 h 27"/>
                  <a:gd name="T22" fmla="*/ 18 w 24"/>
                  <a:gd name="T2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7">
                    <a:moveTo>
                      <a:pt x="18" y="25"/>
                    </a:moveTo>
                    <a:cubicBezTo>
                      <a:pt x="16" y="27"/>
                      <a:pt x="15" y="25"/>
                      <a:pt x="12" y="25"/>
                    </a:cubicBezTo>
                    <a:cubicBezTo>
                      <a:pt x="9" y="25"/>
                      <a:pt x="8" y="27"/>
                      <a:pt x="6" y="25"/>
                    </a:cubicBezTo>
                    <a:cubicBezTo>
                      <a:pt x="3" y="22"/>
                      <a:pt x="5" y="21"/>
                      <a:pt x="5" y="18"/>
                    </a:cubicBezTo>
                    <a:cubicBezTo>
                      <a:pt x="4" y="14"/>
                      <a:pt x="4" y="14"/>
                      <a:pt x="4" y="10"/>
                    </a:cubicBezTo>
                    <a:cubicBezTo>
                      <a:pt x="3" y="7"/>
                      <a:pt x="0" y="6"/>
                      <a:pt x="3" y="3"/>
                    </a:cubicBezTo>
                    <a:cubicBezTo>
                      <a:pt x="4" y="0"/>
                      <a:pt x="6" y="3"/>
                      <a:pt x="9" y="3"/>
                    </a:cubicBezTo>
                    <a:cubicBezTo>
                      <a:pt x="12" y="3"/>
                      <a:pt x="12" y="3"/>
                      <a:pt x="15" y="3"/>
                    </a:cubicBezTo>
                    <a:cubicBezTo>
                      <a:pt x="18" y="3"/>
                      <a:pt x="20" y="1"/>
                      <a:pt x="21" y="3"/>
                    </a:cubicBezTo>
                    <a:cubicBezTo>
                      <a:pt x="24" y="6"/>
                      <a:pt x="21" y="7"/>
                      <a:pt x="20" y="10"/>
                    </a:cubicBezTo>
                    <a:cubicBezTo>
                      <a:pt x="20" y="14"/>
                      <a:pt x="19" y="14"/>
                      <a:pt x="19" y="18"/>
                    </a:cubicBezTo>
                    <a:cubicBezTo>
                      <a:pt x="19" y="22"/>
                      <a:pt x="21" y="22"/>
                      <a:pt x="18" y="25"/>
                    </a:cubicBezTo>
                    <a:close/>
                  </a:path>
                </a:pathLst>
              </a:custGeom>
              <a:solidFill>
                <a:srgbClr val="B0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8" name="Freeform 483"/>
              <p:cNvSpPr>
                <a:spLocks/>
              </p:cNvSpPr>
              <p:nvPr/>
            </p:nvSpPr>
            <p:spPr bwMode="auto">
              <a:xfrm>
                <a:off x="3345" y="1119"/>
                <a:ext cx="15" cy="45"/>
              </a:xfrm>
              <a:custGeom>
                <a:avLst/>
                <a:gdLst>
                  <a:gd name="T0" fmla="*/ 9 w 11"/>
                  <a:gd name="T1" fmla="*/ 30 h 32"/>
                  <a:gd name="T2" fmla="*/ 6 w 11"/>
                  <a:gd name="T3" fmla="*/ 30 h 32"/>
                  <a:gd name="T4" fmla="*/ 5 w 11"/>
                  <a:gd name="T5" fmla="*/ 23 h 32"/>
                  <a:gd name="T6" fmla="*/ 4 w 11"/>
                  <a:gd name="T7" fmla="*/ 16 h 32"/>
                  <a:gd name="T8" fmla="*/ 3 w 11"/>
                  <a:gd name="T9" fmla="*/ 9 h 32"/>
                  <a:gd name="T10" fmla="*/ 2 w 11"/>
                  <a:gd name="T11" fmla="*/ 2 h 32"/>
                  <a:gd name="T12" fmla="*/ 7 w 11"/>
                  <a:gd name="T13" fmla="*/ 2 h 32"/>
                  <a:gd name="T14" fmla="*/ 8 w 11"/>
                  <a:gd name="T15" fmla="*/ 9 h 32"/>
                  <a:gd name="T16" fmla="*/ 8 w 11"/>
                  <a:gd name="T17" fmla="*/ 16 h 32"/>
                  <a:gd name="T18" fmla="*/ 9 w 11"/>
                  <a:gd name="T19" fmla="*/ 23 h 32"/>
                  <a:gd name="T20" fmla="*/ 9 w 11"/>
                  <a:gd name="T2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32">
                    <a:moveTo>
                      <a:pt x="9" y="30"/>
                    </a:moveTo>
                    <a:cubicBezTo>
                      <a:pt x="9" y="32"/>
                      <a:pt x="7" y="32"/>
                      <a:pt x="6" y="30"/>
                    </a:cubicBezTo>
                    <a:cubicBezTo>
                      <a:pt x="4" y="27"/>
                      <a:pt x="5" y="27"/>
                      <a:pt x="5" y="23"/>
                    </a:cubicBezTo>
                    <a:cubicBezTo>
                      <a:pt x="5" y="20"/>
                      <a:pt x="4" y="20"/>
                      <a:pt x="4" y="16"/>
                    </a:cubicBezTo>
                    <a:cubicBezTo>
                      <a:pt x="3" y="12"/>
                      <a:pt x="4" y="12"/>
                      <a:pt x="3" y="9"/>
                    </a:cubicBezTo>
                    <a:cubicBezTo>
                      <a:pt x="3" y="5"/>
                      <a:pt x="0" y="5"/>
                      <a:pt x="2" y="2"/>
                    </a:cubicBezTo>
                    <a:cubicBezTo>
                      <a:pt x="3" y="0"/>
                      <a:pt x="5" y="0"/>
                      <a:pt x="7" y="2"/>
                    </a:cubicBezTo>
                    <a:cubicBezTo>
                      <a:pt x="9" y="5"/>
                      <a:pt x="7" y="5"/>
                      <a:pt x="8" y="9"/>
                    </a:cubicBezTo>
                    <a:cubicBezTo>
                      <a:pt x="8" y="13"/>
                      <a:pt x="8" y="13"/>
                      <a:pt x="8" y="16"/>
                    </a:cubicBezTo>
                    <a:cubicBezTo>
                      <a:pt x="9" y="20"/>
                      <a:pt x="8" y="20"/>
                      <a:pt x="9" y="23"/>
                    </a:cubicBezTo>
                    <a:cubicBezTo>
                      <a:pt x="10" y="27"/>
                      <a:pt x="11" y="27"/>
                      <a:pt x="9" y="30"/>
                    </a:cubicBezTo>
                    <a:close/>
                  </a:path>
                </a:pathLst>
              </a:custGeom>
              <a:solidFill>
                <a:srgbClr val="B0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9" name="Freeform 484"/>
              <p:cNvSpPr>
                <a:spLocks/>
              </p:cNvSpPr>
              <p:nvPr/>
            </p:nvSpPr>
            <p:spPr bwMode="auto">
              <a:xfrm>
                <a:off x="3296" y="1119"/>
                <a:ext cx="23" cy="45"/>
              </a:xfrm>
              <a:custGeom>
                <a:avLst/>
                <a:gdLst>
                  <a:gd name="T0" fmla="*/ 15 w 16"/>
                  <a:gd name="T1" fmla="*/ 30 h 32"/>
                  <a:gd name="T2" fmla="*/ 11 w 16"/>
                  <a:gd name="T3" fmla="*/ 30 h 32"/>
                  <a:gd name="T4" fmla="*/ 9 w 16"/>
                  <a:gd name="T5" fmla="*/ 23 h 32"/>
                  <a:gd name="T6" fmla="*/ 6 w 16"/>
                  <a:gd name="T7" fmla="*/ 16 h 32"/>
                  <a:gd name="T8" fmla="*/ 4 w 16"/>
                  <a:gd name="T9" fmla="*/ 9 h 32"/>
                  <a:gd name="T10" fmla="*/ 1 w 16"/>
                  <a:gd name="T11" fmla="*/ 2 h 32"/>
                  <a:gd name="T12" fmla="*/ 6 w 16"/>
                  <a:gd name="T13" fmla="*/ 2 h 32"/>
                  <a:gd name="T14" fmla="*/ 8 w 16"/>
                  <a:gd name="T15" fmla="*/ 9 h 32"/>
                  <a:gd name="T16" fmla="*/ 10 w 16"/>
                  <a:gd name="T17" fmla="*/ 16 h 32"/>
                  <a:gd name="T18" fmla="*/ 13 w 16"/>
                  <a:gd name="T19" fmla="*/ 23 h 32"/>
                  <a:gd name="T20" fmla="*/ 15 w 16"/>
                  <a:gd name="T2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2">
                    <a:moveTo>
                      <a:pt x="15" y="30"/>
                    </a:moveTo>
                    <a:cubicBezTo>
                      <a:pt x="15" y="32"/>
                      <a:pt x="13" y="32"/>
                      <a:pt x="11" y="30"/>
                    </a:cubicBezTo>
                    <a:cubicBezTo>
                      <a:pt x="9" y="27"/>
                      <a:pt x="10" y="27"/>
                      <a:pt x="9" y="23"/>
                    </a:cubicBezTo>
                    <a:cubicBezTo>
                      <a:pt x="8" y="20"/>
                      <a:pt x="8" y="20"/>
                      <a:pt x="6" y="16"/>
                    </a:cubicBezTo>
                    <a:cubicBezTo>
                      <a:pt x="5" y="12"/>
                      <a:pt x="5" y="12"/>
                      <a:pt x="4" y="9"/>
                    </a:cubicBezTo>
                    <a:cubicBezTo>
                      <a:pt x="2" y="5"/>
                      <a:pt x="0" y="5"/>
                      <a:pt x="1" y="2"/>
                    </a:cubicBezTo>
                    <a:cubicBezTo>
                      <a:pt x="2" y="0"/>
                      <a:pt x="4" y="0"/>
                      <a:pt x="6" y="2"/>
                    </a:cubicBezTo>
                    <a:cubicBezTo>
                      <a:pt x="9" y="4"/>
                      <a:pt x="7" y="5"/>
                      <a:pt x="8" y="9"/>
                    </a:cubicBezTo>
                    <a:cubicBezTo>
                      <a:pt x="9" y="13"/>
                      <a:pt x="9" y="13"/>
                      <a:pt x="10" y="16"/>
                    </a:cubicBezTo>
                    <a:cubicBezTo>
                      <a:pt x="11" y="20"/>
                      <a:pt x="11" y="20"/>
                      <a:pt x="13" y="23"/>
                    </a:cubicBezTo>
                    <a:cubicBezTo>
                      <a:pt x="14" y="27"/>
                      <a:pt x="16" y="27"/>
                      <a:pt x="15" y="30"/>
                    </a:cubicBezTo>
                    <a:close/>
                  </a:path>
                </a:pathLst>
              </a:custGeom>
              <a:solidFill>
                <a:srgbClr val="B0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0" name="Freeform 485"/>
              <p:cNvSpPr>
                <a:spLocks/>
              </p:cNvSpPr>
              <p:nvPr/>
            </p:nvSpPr>
            <p:spPr bwMode="auto">
              <a:xfrm>
                <a:off x="3289" y="1183"/>
                <a:ext cx="29" cy="35"/>
              </a:xfrm>
              <a:custGeom>
                <a:avLst/>
                <a:gdLst>
                  <a:gd name="T0" fmla="*/ 20 w 20"/>
                  <a:gd name="T1" fmla="*/ 23 h 25"/>
                  <a:gd name="T2" fmla="*/ 16 w 20"/>
                  <a:gd name="T3" fmla="*/ 23 h 25"/>
                  <a:gd name="T4" fmla="*/ 12 w 20"/>
                  <a:gd name="T5" fmla="*/ 18 h 25"/>
                  <a:gd name="T6" fmla="*/ 9 w 20"/>
                  <a:gd name="T7" fmla="*/ 12 h 25"/>
                  <a:gd name="T8" fmla="*/ 5 w 20"/>
                  <a:gd name="T9" fmla="*/ 7 h 25"/>
                  <a:gd name="T10" fmla="*/ 1 w 20"/>
                  <a:gd name="T11" fmla="*/ 2 h 25"/>
                  <a:gd name="T12" fmla="*/ 6 w 20"/>
                  <a:gd name="T13" fmla="*/ 2 h 25"/>
                  <a:gd name="T14" fmla="*/ 10 w 20"/>
                  <a:gd name="T15" fmla="*/ 9 h 25"/>
                  <a:gd name="T16" fmla="*/ 15 w 20"/>
                  <a:gd name="T17" fmla="*/ 16 h 25"/>
                  <a:gd name="T18" fmla="*/ 20 w 20"/>
                  <a:gd name="T1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5">
                    <a:moveTo>
                      <a:pt x="20" y="23"/>
                    </a:moveTo>
                    <a:cubicBezTo>
                      <a:pt x="20" y="25"/>
                      <a:pt x="18" y="24"/>
                      <a:pt x="16" y="23"/>
                    </a:cubicBezTo>
                    <a:cubicBezTo>
                      <a:pt x="14" y="21"/>
                      <a:pt x="14" y="20"/>
                      <a:pt x="12" y="18"/>
                    </a:cubicBezTo>
                    <a:cubicBezTo>
                      <a:pt x="10" y="15"/>
                      <a:pt x="10" y="15"/>
                      <a:pt x="9" y="12"/>
                    </a:cubicBezTo>
                    <a:cubicBezTo>
                      <a:pt x="7" y="10"/>
                      <a:pt x="7" y="10"/>
                      <a:pt x="5" y="7"/>
                    </a:cubicBezTo>
                    <a:cubicBezTo>
                      <a:pt x="3" y="5"/>
                      <a:pt x="0" y="5"/>
                      <a:pt x="1" y="2"/>
                    </a:cubicBezTo>
                    <a:cubicBezTo>
                      <a:pt x="1" y="0"/>
                      <a:pt x="4" y="1"/>
                      <a:pt x="6" y="2"/>
                    </a:cubicBezTo>
                    <a:cubicBezTo>
                      <a:pt x="9" y="5"/>
                      <a:pt x="8" y="5"/>
                      <a:pt x="10" y="9"/>
                    </a:cubicBezTo>
                    <a:cubicBezTo>
                      <a:pt x="13" y="12"/>
                      <a:pt x="12" y="13"/>
                      <a:pt x="15" y="16"/>
                    </a:cubicBezTo>
                    <a:cubicBezTo>
                      <a:pt x="18" y="19"/>
                      <a:pt x="19" y="19"/>
                      <a:pt x="20" y="23"/>
                    </a:cubicBezTo>
                    <a:close/>
                  </a:path>
                </a:pathLst>
              </a:custGeom>
              <a:solidFill>
                <a:srgbClr val="B0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1" name="Freeform 486"/>
              <p:cNvSpPr>
                <a:spLocks/>
              </p:cNvSpPr>
              <p:nvPr/>
            </p:nvSpPr>
            <p:spPr bwMode="auto">
              <a:xfrm>
                <a:off x="3320" y="1132"/>
                <a:ext cx="26" cy="32"/>
              </a:xfrm>
              <a:custGeom>
                <a:avLst/>
                <a:gdLst>
                  <a:gd name="T0" fmla="*/ 18 w 18"/>
                  <a:gd name="T1" fmla="*/ 21 h 23"/>
                  <a:gd name="T2" fmla="*/ 17 w 18"/>
                  <a:gd name="T3" fmla="*/ 15 h 23"/>
                  <a:gd name="T4" fmla="*/ 15 w 18"/>
                  <a:gd name="T5" fmla="*/ 9 h 23"/>
                  <a:gd name="T6" fmla="*/ 12 w 18"/>
                  <a:gd name="T7" fmla="*/ 3 h 23"/>
                  <a:gd name="T8" fmla="*/ 6 w 18"/>
                  <a:gd name="T9" fmla="*/ 0 h 23"/>
                  <a:gd name="T10" fmla="*/ 1 w 18"/>
                  <a:gd name="T11" fmla="*/ 3 h 23"/>
                  <a:gd name="T12" fmla="*/ 0 w 18"/>
                  <a:gd name="T13" fmla="*/ 9 h 23"/>
                  <a:gd name="T14" fmla="*/ 0 w 18"/>
                  <a:gd name="T15" fmla="*/ 15 h 23"/>
                  <a:gd name="T16" fmla="*/ 1 w 18"/>
                  <a:gd name="T17" fmla="*/ 21 h 23"/>
                  <a:gd name="T18" fmla="*/ 10 w 18"/>
                  <a:gd name="T19" fmla="*/ 21 h 23"/>
                  <a:gd name="T20" fmla="*/ 18 w 18"/>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3">
                    <a:moveTo>
                      <a:pt x="18" y="21"/>
                    </a:moveTo>
                    <a:cubicBezTo>
                      <a:pt x="17" y="16"/>
                      <a:pt x="17" y="16"/>
                      <a:pt x="17" y="15"/>
                    </a:cubicBezTo>
                    <a:cubicBezTo>
                      <a:pt x="17" y="13"/>
                      <a:pt x="16" y="11"/>
                      <a:pt x="15" y="9"/>
                    </a:cubicBezTo>
                    <a:cubicBezTo>
                      <a:pt x="14" y="7"/>
                      <a:pt x="13" y="5"/>
                      <a:pt x="12" y="3"/>
                    </a:cubicBezTo>
                    <a:cubicBezTo>
                      <a:pt x="10" y="1"/>
                      <a:pt x="8" y="0"/>
                      <a:pt x="6" y="0"/>
                    </a:cubicBezTo>
                    <a:cubicBezTo>
                      <a:pt x="4" y="0"/>
                      <a:pt x="2" y="1"/>
                      <a:pt x="1" y="3"/>
                    </a:cubicBezTo>
                    <a:cubicBezTo>
                      <a:pt x="0" y="5"/>
                      <a:pt x="0" y="7"/>
                      <a:pt x="0" y="9"/>
                    </a:cubicBezTo>
                    <a:cubicBezTo>
                      <a:pt x="0" y="11"/>
                      <a:pt x="0" y="13"/>
                      <a:pt x="0" y="15"/>
                    </a:cubicBezTo>
                    <a:cubicBezTo>
                      <a:pt x="0" y="16"/>
                      <a:pt x="0" y="16"/>
                      <a:pt x="1" y="21"/>
                    </a:cubicBezTo>
                    <a:cubicBezTo>
                      <a:pt x="5" y="23"/>
                      <a:pt x="5" y="20"/>
                      <a:pt x="10" y="21"/>
                    </a:cubicBezTo>
                    <a:cubicBezTo>
                      <a:pt x="14" y="22"/>
                      <a:pt x="14" y="23"/>
                      <a:pt x="18" y="21"/>
                    </a:cubicBezTo>
                    <a:close/>
                  </a:path>
                </a:pathLst>
              </a:custGeom>
              <a:solidFill>
                <a:srgbClr val="B0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2" name="Freeform 487"/>
              <p:cNvSpPr>
                <a:spLocks/>
              </p:cNvSpPr>
              <p:nvPr/>
            </p:nvSpPr>
            <p:spPr bwMode="auto">
              <a:xfrm>
                <a:off x="3398" y="1119"/>
                <a:ext cx="15" cy="45"/>
              </a:xfrm>
              <a:custGeom>
                <a:avLst/>
                <a:gdLst>
                  <a:gd name="T0" fmla="*/ 1 w 10"/>
                  <a:gd name="T1" fmla="*/ 30 h 32"/>
                  <a:gd name="T2" fmla="*/ 5 w 10"/>
                  <a:gd name="T3" fmla="*/ 30 h 32"/>
                  <a:gd name="T4" fmla="*/ 5 w 10"/>
                  <a:gd name="T5" fmla="*/ 23 h 32"/>
                  <a:gd name="T6" fmla="*/ 6 w 10"/>
                  <a:gd name="T7" fmla="*/ 16 h 32"/>
                  <a:gd name="T8" fmla="*/ 7 w 10"/>
                  <a:gd name="T9" fmla="*/ 9 h 32"/>
                  <a:gd name="T10" fmla="*/ 8 w 10"/>
                  <a:gd name="T11" fmla="*/ 2 h 32"/>
                  <a:gd name="T12" fmla="*/ 3 w 10"/>
                  <a:gd name="T13" fmla="*/ 2 h 32"/>
                  <a:gd name="T14" fmla="*/ 3 w 10"/>
                  <a:gd name="T15" fmla="*/ 9 h 32"/>
                  <a:gd name="T16" fmla="*/ 2 w 10"/>
                  <a:gd name="T17" fmla="*/ 16 h 32"/>
                  <a:gd name="T18" fmla="*/ 2 w 10"/>
                  <a:gd name="T19" fmla="*/ 23 h 32"/>
                  <a:gd name="T20" fmla="*/ 1 w 10"/>
                  <a:gd name="T2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2">
                    <a:moveTo>
                      <a:pt x="1" y="30"/>
                    </a:moveTo>
                    <a:cubicBezTo>
                      <a:pt x="2" y="32"/>
                      <a:pt x="4" y="32"/>
                      <a:pt x="5" y="30"/>
                    </a:cubicBezTo>
                    <a:cubicBezTo>
                      <a:pt x="6" y="27"/>
                      <a:pt x="5" y="27"/>
                      <a:pt x="5" y="23"/>
                    </a:cubicBezTo>
                    <a:cubicBezTo>
                      <a:pt x="6" y="20"/>
                      <a:pt x="6" y="20"/>
                      <a:pt x="6" y="16"/>
                    </a:cubicBezTo>
                    <a:cubicBezTo>
                      <a:pt x="7" y="12"/>
                      <a:pt x="7" y="12"/>
                      <a:pt x="7" y="9"/>
                    </a:cubicBezTo>
                    <a:cubicBezTo>
                      <a:pt x="8" y="5"/>
                      <a:pt x="10" y="5"/>
                      <a:pt x="8" y="2"/>
                    </a:cubicBezTo>
                    <a:cubicBezTo>
                      <a:pt x="7" y="0"/>
                      <a:pt x="5" y="0"/>
                      <a:pt x="3" y="2"/>
                    </a:cubicBezTo>
                    <a:cubicBezTo>
                      <a:pt x="1" y="5"/>
                      <a:pt x="3" y="5"/>
                      <a:pt x="3" y="9"/>
                    </a:cubicBezTo>
                    <a:cubicBezTo>
                      <a:pt x="2" y="13"/>
                      <a:pt x="2" y="13"/>
                      <a:pt x="2" y="16"/>
                    </a:cubicBezTo>
                    <a:cubicBezTo>
                      <a:pt x="2" y="20"/>
                      <a:pt x="3" y="20"/>
                      <a:pt x="2" y="23"/>
                    </a:cubicBezTo>
                    <a:cubicBezTo>
                      <a:pt x="1" y="27"/>
                      <a:pt x="0" y="27"/>
                      <a:pt x="1" y="30"/>
                    </a:cubicBezTo>
                    <a:close/>
                  </a:path>
                </a:pathLst>
              </a:custGeom>
              <a:solidFill>
                <a:srgbClr val="B0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3" name="Freeform 488"/>
              <p:cNvSpPr>
                <a:spLocks/>
              </p:cNvSpPr>
              <p:nvPr/>
            </p:nvSpPr>
            <p:spPr bwMode="auto">
              <a:xfrm>
                <a:off x="3440" y="1119"/>
                <a:ext cx="21" cy="45"/>
              </a:xfrm>
              <a:custGeom>
                <a:avLst/>
                <a:gdLst>
                  <a:gd name="T0" fmla="*/ 0 w 15"/>
                  <a:gd name="T1" fmla="*/ 30 h 32"/>
                  <a:gd name="T2" fmla="*/ 4 w 15"/>
                  <a:gd name="T3" fmla="*/ 30 h 32"/>
                  <a:gd name="T4" fmla="*/ 6 w 15"/>
                  <a:gd name="T5" fmla="*/ 23 h 32"/>
                  <a:gd name="T6" fmla="*/ 9 w 15"/>
                  <a:gd name="T7" fmla="*/ 16 h 32"/>
                  <a:gd name="T8" fmla="*/ 12 w 15"/>
                  <a:gd name="T9" fmla="*/ 9 h 32"/>
                  <a:gd name="T10" fmla="*/ 14 w 15"/>
                  <a:gd name="T11" fmla="*/ 2 h 32"/>
                  <a:gd name="T12" fmla="*/ 9 w 15"/>
                  <a:gd name="T13" fmla="*/ 2 h 32"/>
                  <a:gd name="T14" fmla="*/ 7 w 15"/>
                  <a:gd name="T15" fmla="*/ 9 h 32"/>
                  <a:gd name="T16" fmla="*/ 5 w 15"/>
                  <a:gd name="T17" fmla="*/ 16 h 32"/>
                  <a:gd name="T18" fmla="*/ 3 w 15"/>
                  <a:gd name="T19" fmla="*/ 23 h 32"/>
                  <a:gd name="T20" fmla="*/ 0 w 15"/>
                  <a:gd name="T2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2">
                    <a:moveTo>
                      <a:pt x="0" y="30"/>
                    </a:moveTo>
                    <a:cubicBezTo>
                      <a:pt x="1" y="32"/>
                      <a:pt x="3" y="32"/>
                      <a:pt x="4" y="30"/>
                    </a:cubicBezTo>
                    <a:cubicBezTo>
                      <a:pt x="6" y="27"/>
                      <a:pt x="5" y="27"/>
                      <a:pt x="6" y="23"/>
                    </a:cubicBezTo>
                    <a:cubicBezTo>
                      <a:pt x="8" y="20"/>
                      <a:pt x="8" y="20"/>
                      <a:pt x="9" y="16"/>
                    </a:cubicBezTo>
                    <a:cubicBezTo>
                      <a:pt x="10" y="12"/>
                      <a:pt x="10" y="12"/>
                      <a:pt x="12" y="9"/>
                    </a:cubicBezTo>
                    <a:cubicBezTo>
                      <a:pt x="13" y="5"/>
                      <a:pt x="15" y="5"/>
                      <a:pt x="14" y="2"/>
                    </a:cubicBezTo>
                    <a:cubicBezTo>
                      <a:pt x="13" y="0"/>
                      <a:pt x="11" y="0"/>
                      <a:pt x="9" y="2"/>
                    </a:cubicBezTo>
                    <a:cubicBezTo>
                      <a:pt x="7" y="4"/>
                      <a:pt x="8" y="5"/>
                      <a:pt x="7" y="9"/>
                    </a:cubicBezTo>
                    <a:cubicBezTo>
                      <a:pt x="6" y="13"/>
                      <a:pt x="6" y="13"/>
                      <a:pt x="5" y="16"/>
                    </a:cubicBezTo>
                    <a:cubicBezTo>
                      <a:pt x="4" y="20"/>
                      <a:pt x="4" y="20"/>
                      <a:pt x="3" y="23"/>
                    </a:cubicBezTo>
                    <a:cubicBezTo>
                      <a:pt x="1" y="27"/>
                      <a:pt x="0" y="27"/>
                      <a:pt x="0" y="30"/>
                    </a:cubicBezTo>
                    <a:close/>
                  </a:path>
                </a:pathLst>
              </a:custGeom>
              <a:solidFill>
                <a:srgbClr val="B0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4" name="Freeform 489"/>
              <p:cNvSpPr>
                <a:spLocks/>
              </p:cNvSpPr>
              <p:nvPr/>
            </p:nvSpPr>
            <p:spPr bwMode="auto">
              <a:xfrm>
                <a:off x="3411" y="1132"/>
                <a:ext cx="27" cy="32"/>
              </a:xfrm>
              <a:custGeom>
                <a:avLst/>
                <a:gdLst>
                  <a:gd name="T0" fmla="*/ 0 w 19"/>
                  <a:gd name="T1" fmla="*/ 21 h 23"/>
                  <a:gd name="T2" fmla="*/ 1 w 19"/>
                  <a:gd name="T3" fmla="*/ 15 h 23"/>
                  <a:gd name="T4" fmla="*/ 3 w 19"/>
                  <a:gd name="T5" fmla="*/ 9 h 23"/>
                  <a:gd name="T6" fmla="*/ 7 w 19"/>
                  <a:gd name="T7" fmla="*/ 3 h 23"/>
                  <a:gd name="T8" fmla="*/ 12 w 19"/>
                  <a:gd name="T9" fmla="*/ 0 h 23"/>
                  <a:gd name="T10" fmla="*/ 17 w 19"/>
                  <a:gd name="T11" fmla="*/ 3 h 23"/>
                  <a:gd name="T12" fmla="*/ 19 w 19"/>
                  <a:gd name="T13" fmla="*/ 9 h 23"/>
                  <a:gd name="T14" fmla="*/ 18 w 19"/>
                  <a:gd name="T15" fmla="*/ 15 h 23"/>
                  <a:gd name="T16" fmla="*/ 17 w 19"/>
                  <a:gd name="T17" fmla="*/ 21 h 23"/>
                  <a:gd name="T18" fmla="*/ 9 w 19"/>
                  <a:gd name="T19" fmla="*/ 21 h 23"/>
                  <a:gd name="T20" fmla="*/ 0 w 19"/>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0" y="21"/>
                    </a:moveTo>
                    <a:cubicBezTo>
                      <a:pt x="1" y="16"/>
                      <a:pt x="1" y="16"/>
                      <a:pt x="1" y="15"/>
                    </a:cubicBezTo>
                    <a:cubicBezTo>
                      <a:pt x="2" y="13"/>
                      <a:pt x="2" y="11"/>
                      <a:pt x="3" y="9"/>
                    </a:cubicBezTo>
                    <a:cubicBezTo>
                      <a:pt x="4" y="7"/>
                      <a:pt x="5" y="5"/>
                      <a:pt x="7" y="3"/>
                    </a:cubicBezTo>
                    <a:cubicBezTo>
                      <a:pt x="9" y="1"/>
                      <a:pt x="10" y="0"/>
                      <a:pt x="12" y="0"/>
                    </a:cubicBezTo>
                    <a:cubicBezTo>
                      <a:pt x="14" y="0"/>
                      <a:pt x="16" y="1"/>
                      <a:pt x="17" y="3"/>
                    </a:cubicBezTo>
                    <a:cubicBezTo>
                      <a:pt x="18" y="5"/>
                      <a:pt x="18" y="7"/>
                      <a:pt x="19" y="9"/>
                    </a:cubicBezTo>
                    <a:cubicBezTo>
                      <a:pt x="19" y="11"/>
                      <a:pt x="19" y="13"/>
                      <a:pt x="18" y="15"/>
                    </a:cubicBezTo>
                    <a:cubicBezTo>
                      <a:pt x="18" y="16"/>
                      <a:pt x="18" y="16"/>
                      <a:pt x="17" y="21"/>
                    </a:cubicBezTo>
                    <a:cubicBezTo>
                      <a:pt x="14" y="23"/>
                      <a:pt x="13" y="20"/>
                      <a:pt x="9" y="21"/>
                    </a:cubicBezTo>
                    <a:cubicBezTo>
                      <a:pt x="5" y="22"/>
                      <a:pt x="4" y="23"/>
                      <a:pt x="0" y="21"/>
                    </a:cubicBezTo>
                    <a:close/>
                  </a:path>
                </a:pathLst>
              </a:custGeom>
              <a:solidFill>
                <a:srgbClr val="B0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5" name="Freeform 490"/>
              <p:cNvSpPr>
                <a:spLocks/>
              </p:cNvSpPr>
              <p:nvPr/>
            </p:nvSpPr>
            <p:spPr bwMode="auto">
              <a:xfrm>
                <a:off x="3295" y="1136"/>
                <a:ext cx="8" cy="8"/>
              </a:xfrm>
              <a:custGeom>
                <a:avLst/>
                <a:gdLst>
                  <a:gd name="T0" fmla="*/ 5 w 6"/>
                  <a:gd name="T1" fmla="*/ 2 h 6"/>
                  <a:gd name="T2" fmla="*/ 3 w 6"/>
                  <a:gd name="T3" fmla="*/ 0 h 6"/>
                  <a:gd name="T4" fmla="*/ 1 w 6"/>
                  <a:gd name="T5" fmla="*/ 2 h 6"/>
                  <a:gd name="T6" fmla="*/ 0 w 6"/>
                  <a:gd name="T7" fmla="*/ 3 h 6"/>
                  <a:gd name="T8" fmla="*/ 3 w 6"/>
                  <a:gd name="T9" fmla="*/ 6 h 6"/>
                  <a:gd name="T10" fmla="*/ 6 w 6"/>
                  <a:gd name="T11" fmla="*/ 3 h 6"/>
                  <a:gd name="T12" fmla="*/ 5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5" y="2"/>
                    </a:moveTo>
                    <a:cubicBezTo>
                      <a:pt x="4" y="1"/>
                      <a:pt x="3" y="0"/>
                      <a:pt x="3" y="0"/>
                    </a:cubicBezTo>
                    <a:cubicBezTo>
                      <a:pt x="3" y="0"/>
                      <a:pt x="2" y="1"/>
                      <a:pt x="1" y="2"/>
                    </a:cubicBezTo>
                    <a:cubicBezTo>
                      <a:pt x="0" y="2"/>
                      <a:pt x="0" y="3"/>
                      <a:pt x="0" y="3"/>
                    </a:cubicBezTo>
                    <a:cubicBezTo>
                      <a:pt x="0" y="5"/>
                      <a:pt x="1" y="6"/>
                      <a:pt x="3" y="6"/>
                    </a:cubicBezTo>
                    <a:cubicBezTo>
                      <a:pt x="5" y="5"/>
                      <a:pt x="6" y="5"/>
                      <a:pt x="6" y="3"/>
                    </a:cubicBezTo>
                    <a:cubicBezTo>
                      <a:pt x="6" y="3"/>
                      <a:pt x="6" y="2"/>
                      <a:pt x="5" y="2"/>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6" name="Freeform 491"/>
              <p:cNvSpPr>
                <a:spLocks/>
              </p:cNvSpPr>
              <p:nvPr/>
            </p:nvSpPr>
            <p:spPr bwMode="auto">
              <a:xfrm>
                <a:off x="3294" y="1140"/>
                <a:ext cx="17" cy="23"/>
              </a:xfrm>
              <a:custGeom>
                <a:avLst/>
                <a:gdLst>
                  <a:gd name="T0" fmla="*/ 10 w 12"/>
                  <a:gd name="T1" fmla="*/ 14 h 16"/>
                  <a:gd name="T2" fmla="*/ 5 w 12"/>
                  <a:gd name="T3" fmla="*/ 14 h 16"/>
                  <a:gd name="T4" fmla="*/ 3 w 12"/>
                  <a:gd name="T5" fmla="*/ 8 h 16"/>
                  <a:gd name="T6" fmla="*/ 2 w 12"/>
                  <a:gd name="T7" fmla="*/ 2 h 16"/>
                  <a:gd name="T8" fmla="*/ 7 w 12"/>
                  <a:gd name="T9" fmla="*/ 2 h 16"/>
                  <a:gd name="T10" fmla="*/ 9 w 12"/>
                  <a:gd name="T11" fmla="*/ 8 h 16"/>
                  <a:gd name="T12" fmla="*/ 10 w 12"/>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0" y="14"/>
                    </a:moveTo>
                    <a:cubicBezTo>
                      <a:pt x="8" y="16"/>
                      <a:pt x="7" y="16"/>
                      <a:pt x="5" y="14"/>
                    </a:cubicBezTo>
                    <a:cubicBezTo>
                      <a:pt x="2" y="12"/>
                      <a:pt x="4" y="11"/>
                      <a:pt x="3" y="8"/>
                    </a:cubicBezTo>
                    <a:cubicBezTo>
                      <a:pt x="3" y="5"/>
                      <a:pt x="0" y="5"/>
                      <a:pt x="2" y="2"/>
                    </a:cubicBezTo>
                    <a:cubicBezTo>
                      <a:pt x="3" y="0"/>
                      <a:pt x="5" y="1"/>
                      <a:pt x="7" y="2"/>
                    </a:cubicBezTo>
                    <a:cubicBezTo>
                      <a:pt x="10" y="4"/>
                      <a:pt x="7" y="6"/>
                      <a:pt x="9" y="8"/>
                    </a:cubicBezTo>
                    <a:cubicBezTo>
                      <a:pt x="10" y="11"/>
                      <a:pt x="12" y="12"/>
                      <a:pt x="10" y="14"/>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7" name="Freeform 492"/>
              <p:cNvSpPr>
                <a:spLocks/>
              </p:cNvSpPr>
              <p:nvPr/>
            </p:nvSpPr>
            <p:spPr bwMode="auto">
              <a:xfrm>
                <a:off x="3355" y="1143"/>
                <a:ext cx="14" cy="23"/>
              </a:xfrm>
              <a:custGeom>
                <a:avLst/>
                <a:gdLst>
                  <a:gd name="T0" fmla="*/ 8 w 10"/>
                  <a:gd name="T1" fmla="*/ 14 h 16"/>
                  <a:gd name="T2" fmla="*/ 3 w 10"/>
                  <a:gd name="T3" fmla="*/ 14 h 16"/>
                  <a:gd name="T4" fmla="*/ 2 w 10"/>
                  <a:gd name="T5" fmla="*/ 8 h 16"/>
                  <a:gd name="T6" fmla="*/ 2 w 10"/>
                  <a:gd name="T7" fmla="*/ 2 h 16"/>
                  <a:gd name="T8" fmla="*/ 8 w 10"/>
                  <a:gd name="T9" fmla="*/ 2 h 16"/>
                  <a:gd name="T10" fmla="*/ 8 w 10"/>
                  <a:gd name="T11" fmla="*/ 8 h 16"/>
                  <a:gd name="T12" fmla="*/ 8 w 10"/>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0" h="16">
                    <a:moveTo>
                      <a:pt x="8" y="14"/>
                    </a:moveTo>
                    <a:cubicBezTo>
                      <a:pt x="6" y="16"/>
                      <a:pt x="5" y="16"/>
                      <a:pt x="3" y="14"/>
                    </a:cubicBezTo>
                    <a:cubicBezTo>
                      <a:pt x="1" y="12"/>
                      <a:pt x="3" y="11"/>
                      <a:pt x="2" y="8"/>
                    </a:cubicBezTo>
                    <a:cubicBezTo>
                      <a:pt x="2" y="5"/>
                      <a:pt x="0" y="4"/>
                      <a:pt x="2" y="2"/>
                    </a:cubicBezTo>
                    <a:cubicBezTo>
                      <a:pt x="4" y="0"/>
                      <a:pt x="6" y="0"/>
                      <a:pt x="8" y="2"/>
                    </a:cubicBezTo>
                    <a:cubicBezTo>
                      <a:pt x="10" y="4"/>
                      <a:pt x="7" y="5"/>
                      <a:pt x="8" y="8"/>
                    </a:cubicBezTo>
                    <a:cubicBezTo>
                      <a:pt x="9" y="11"/>
                      <a:pt x="10" y="11"/>
                      <a:pt x="8" y="14"/>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8" name="Freeform 493"/>
              <p:cNvSpPr>
                <a:spLocks/>
              </p:cNvSpPr>
              <p:nvPr/>
            </p:nvSpPr>
            <p:spPr bwMode="auto">
              <a:xfrm>
                <a:off x="3323" y="1142"/>
                <a:ext cx="16" cy="22"/>
              </a:xfrm>
              <a:custGeom>
                <a:avLst/>
                <a:gdLst>
                  <a:gd name="T0" fmla="*/ 9 w 11"/>
                  <a:gd name="T1" fmla="*/ 14 h 16"/>
                  <a:gd name="T2" fmla="*/ 4 w 11"/>
                  <a:gd name="T3" fmla="*/ 14 h 16"/>
                  <a:gd name="T4" fmla="*/ 3 w 11"/>
                  <a:gd name="T5" fmla="*/ 8 h 16"/>
                  <a:gd name="T6" fmla="*/ 2 w 11"/>
                  <a:gd name="T7" fmla="*/ 2 h 16"/>
                  <a:gd name="T8" fmla="*/ 8 w 11"/>
                  <a:gd name="T9" fmla="*/ 2 h 16"/>
                  <a:gd name="T10" fmla="*/ 8 w 11"/>
                  <a:gd name="T11" fmla="*/ 8 h 16"/>
                  <a:gd name="T12" fmla="*/ 9 w 11"/>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1" h="16">
                    <a:moveTo>
                      <a:pt x="9" y="14"/>
                    </a:moveTo>
                    <a:cubicBezTo>
                      <a:pt x="8" y="16"/>
                      <a:pt x="6" y="16"/>
                      <a:pt x="4" y="14"/>
                    </a:cubicBezTo>
                    <a:cubicBezTo>
                      <a:pt x="2" y="12"/>
                      <a:pt x="4" y="11"/>
                      <a:pt x="3" y="8"/>
                    </a:cubicBezTo>
                    <a:cubicBezTo>
                      <a:pt x="2" y="5"/>
                      <a:pt x="0" y="4"/>
                      <a:pt x="2" y="2"/>
                    </a:cubicBezTo>
                    <a:cubicBezTo>
                      <a:pt x="4" y="0"/>
                      <a:pt x="5" y="0"/>
                      <a:pt x="8" y="2"/>
                    </a:cubicBezTo>
                    <a:cubicBezTo>
                      <a:pt x="10" y="4"/>
                      <a:pt x="7" y="5"/>
                      <a:pt x="8" y="8"/>
                    </a:cubicBezTo>
                    <a:cubicBezTo>
                      <a:pt x="10" y="11"/>
                      <a:pt x="11" y="12"/>
                      <a:pt x="9" y="14"/>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9" name="Freeform 494"/>
              <p:cNvSpPr>
                <a:spLocks/>
              </p:cNvSpPr>
              <p:nvPr/>
            </p:nvSpPr>
            <p:spPr bwMode="auto">
              <a:xfrm>
                <a:off x="3454" y="1136"/>
                <a:ext cx="10" cy="8"/>
              </a:xfrm>
              <a:custGeom>
                <a:avLst/>
                <a:gdLst>
                  <a:gd name="T0" fmla="*/ 1 w 7"/>
                  <a:gd name="T1" fmla="*/ 2 h 6"/>
                  <a:gd name="T2" fmla="*/ 3 w 7"/>
                  <a:gd name="T3" fmla="*/ 0 h 6"/>
                  <a:gd name="T4" fmla="*/ 6 w 7"/>
                  <a:gd name="T5" fmla="*/ 2 h 6"/>
                  <a:gd name="T6" fmla="*/ 6 w 7"/>
                  <a:gd name="T7" fmla="*/ 3 h 6"/>
                  <a:gd name="T8" fmla="*/ 3 w 7"/>
                  <a:gd name="T9" fmla="*/ 6 h 6"/>
                  <a:gd name="T10" fmla="*/ 0 w 7"/>
                  <a:gd name="T11" fmla="*/ 3 h 6"/>
                  <a:gd name="T12" fmla="*/ 1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1" y="2"/>
                    </a:moveTo>
                    <a:cubicBezTo>
                      <a:pt x="3" y="1"/>
                      <a:pt x="3" y="0"/>
                      <a:pt x="3" y="0"/>
                    </a:cubicBezTo>
                    <a:cubicBezTo>
                      <a:pt x="3" y="0"/>
                      <a:pt x="4" y="1"/>
                      <a:pt x="6" y="2"/>
                    </a:cubicBezTo>
                    <a:cubicBezTo>
                      <a:pt x="6" y="2"/>
                      <a:pt x="7" y="3"/>
                      <a:pt x="6" y="3"/>
                    </a:cubicBezTo>
                    <a:cubicBezTo>
                      <a:pt x="6" y="5"/>
                      <a:pt x="5" y="6"/>
                      <a:pt x="3" y="6"/>
                    </a:cubicBezTo>
                    <a:cubicBezTo>
                      <a:pt x="1" y="6"/>
                      <a:pt x="0" y="5"/>
                      <a:pt x="0" y="3"/>
                    </a:cubicBezTo>
                    <a:cubicBezTo>
                      <a:pt x="0" y="3"/>
                      <a:pt x="0" y="2"/>
                      <a:pt x="1" y="2"/>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0" name="Freeform 495"/>
              <p:cNvSpPr>
                <a:spLocks/>
              </p:cNvSpPr>
              <p:nvPr/>
            </p:nvSpPr>
            <p:spPr bwMode="auto">
              <a:xfrm>
                <a:off x="3448" y="1140"/>
                <a:ext cx="16" cy="23"/>
              </a:xfrm>
              <a:custGeom>
                <a:avLst/>
                <a:gdLst>
                  <a:gd name="T0" fmla="*/ 2 w 11"/>
                  <a:gd name="T1" fmla="*/ 14 h 16"/>
                  <a:gd name="T2" fmla="*/ 7 w 11"/>
                  <a:gd name="T3" fmla="*/ 14 h 16"/>
                  <a:gd name="T4" fmla="*/ 8 w 11"/>
                  <a:gd name="T5" fmla="*/ 8 h 16"/>
                  <a:gd name="T6" fmla="*/ 10 w 11"/>
                  <a:gd name="T7" fmla="*/ 2 h 16"/>
                  <a:gd name="T8" fmla="*/ 4 w 11"/>
                  <a:gd name="T9" fmla="*/ 3 h 16"/>
                  <a:gd name="T10" fmla="*/ 3 w 11"/>
                  <a:gd name="T11" fmla="*/ 8 h 16"/>
                  <a:gd name="T12" fmla="*/ 2 w 11"/>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1" h="16">
                    <a:moveTo>
                      <a:pt x="2" y="14"/>
                    </a:moveTo>
                    <a:cubicBezTo>
                      <a:pt x="3" y="16"/>
                      <a:pt x="5" y="16"/>
                      <a:pt x="7" y="14"/>
                    </a:cubicBezTo>
                    <a:cubicBezTo>
                      <a:pt x="9" y="12"/>
                      <a:pt x="7" y="11"/>
                      <a:pt x="8" y="8"/>
                    </a:cubicBezTo>
                    <a:cubicBezTo>
                      <a:pt x="9" y="5"/>
                      <a:pt x="11" y="5"/>
                      <a:pt x="10" y="2"/>
                    </a:cubicBezTo>
                    <a:cubicBezTo>
                      <a:pt x="8" y="0"/>
                      <a:pt x="6" y="1"/>
                      <a:pt x="4" y="3"/>
                    </a:cubicBezTo>
                    <a:cubicBezTo>
                      <a:pt x="2" y="5"/>
                      <a:pt x="4" y="6"/>
                      <a:pt x="3" y="8"/>
                    </a:cubicBezTo>
                    <a:cubicBezTo>
                      <a:pt x="1" y="11"/>
                      <a:pt x="0" y="12"/>
                      <a:pt x="2" y="14"/>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1" name="Freeform 496"/>
              <p:cNvSpPr>
                <a:spLocks/>
              </p:cNvSpPr>
              <p:nvPr/>
            </p:nvSpPr>
            <p:spPr bwMode="auto">
              <a:xfrm>
                <a:off x="3389" y="1143"/>
                <a:ext cx="14" cy="23"/>
              </a:xfrm>
              <a:custGeom>
                <a:avLst/>
                <a:gdLst>
                  <a:gd name="T0" fmla="*/ 2 w 10"/>
                  <a:gd name="T1" fmla="*/ 14 h 16"/>
                  <a:gd name="T2" fmla="*/ 7 w 10"/>
                  <a:gd name="T3" fmla="*/ 14 h 16"/>
                  <a:gd name="T4" fmla="*/ 8 w 10"/>
                  <a:gd name="T5" fmla="*/ 8 h 16"/>
                  <a:gd name="T6" fmla="*/ 8 w 10"/>
                  <a:gd name="T7" fmla="*/ 2 h 16"/>
                  <a:gd name="T8" fmla="*/ 3 w 10"/>
                  <a:gd name="T9" fmla="*/ 2 h 16"/>
                  <a:gd name="T10" fmla="*/ 2 w 10"/>
                  <a:gd name="T11" fmla="*/ 8 h 16"/>
                  <a:gd name="T12" fmla="*/ 2 w 10"/>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0" h="16">
                    <a:moveTo>
                      <a:pt x="2" y="14"/>
                    </a:moveTo>
                    <a:cubicBezTo>
                      <a:pt x="4" y="16"/>
                      <a:pt x="6" y="16"/>
                      <a:pt x="7" y="14"/>
                    </a:cubicBezTo>
                    <a:cubicBezTo>
                      <a:pt x="10" y="12"/>
                      <a:pt x="8" y="11"/>
                      <a:pt x="8" y="8"/>
                    </a:cubicBezTo>
                    <a:cubicBezTo>
                      <a:pt x="8" y="5"/>
                      <a:pt x="10" y="4"/>
                      <a:pt x="8" y="2"/>
                    </a:cubicBezTo>
                    <a:cubicBezTo>
                      <a:pt x="6" y="0"/>
                      <a:pt x="5" y="0"/>
                      <a:pt x="3" y="2"/>
                    </a:cubicBezTo>
                    <a:cubicBezTo>
                      <a:pt x="1" y="4"/>
                      <a:pt x="3" y="5"/>
                      <a:pt x="2" y="8"/>
                    </a:cubicBezTo>
                    <a:cubicBezTo>
                      <a:pt x="2" y="11"/>
                      <a:pt x="0" y="12"/>
                      <a:pt x="2" y="14"/>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2" name="Freeform 497"/>
              <p:cNvSpPr>
                <a:spLocks/>
              </p:cNvSpPr>
              <p:nvPr/>
            </p:nvSpPr>
            <p:spPr bwMode="auto">
              <a:xfrm>
                <a:off x="3418" y="1142"/>
                <a:ext cx="16" cy="22"/>
              </a:xfrm>
              <a:custGeom>
                <a:avLst/>
                <a:gdLst>
                  <a:gd name="T0" fmla="*/ 2 w 11"/>
                  <a:gd name="T1" fmla="*/ 14 h 16"/>
                  <a:gd name="T2" fmla="*/ 7 w 11"/>
                  <a:gd name="T3" fmla="*/ 14 h 16"/>
                  <a:gd name="T4" fmla="*/ 8 w 11"/>
                  <a:gd name="T5" fmla="*/ 8 h 16"/>
                  <a:gd name="T6" fmla="*/ 9 w 11"/>
                  <a:gd name="T7" fmla="*/ 2 h 16"/>
                  <a:gd name="T8" fmla="*/ 4 w 11"/>
                  <a:gd name="T9" fmla="*/ 2 h 16"/>
                  <a:gd name="T10" fmla="*/ 3 w 11"/>
                  <a:gd name="T11" fmla="*/ 8 h 16"/>
                  <a:gd name="T12" fmla="*/ 2 w 11"/>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11" h="16">
                    <a:moveTo>
                      <a:pt x="2" y="14"/>
                    </a:moveTo>
                    <a:cubicBezTo>
                      <a:pt x="4" y="16"/>
                      <a:pt x="5" y="16"/>
                      <a:pt x="7" y="14"/>
                    </a:cubicBezTo>
                    <a:cubicBezTo>
                      <a:pt x="9" y="12"/>
                      <a:pt x="8" y="11"/>
                      <a:pt x="8" y="8"/>
                    </a:cubicBezTo>
                    <a:cubicBezTo>
                      <a:pt x="9" y="5"/>
                      <a:pt x="11" y="4"/>
                      <a:pt x="9" y="2"/>
                    </a:cubicBezTo>
                    <a:cubicBezTo>
                      <a:pt x="8" y="0"/>
                      <a:pt x="6" y="0"/>
                      <a:pt x="4" y="2"/>
                    </a:cubicBezTo>
                    <a:cubicBezTo>
                      <a:pt x="2" y="4"/>
                      <a:pt x="4" y="5"/>
                      <a:pt x="3" y="8"/>
                    </a:cubicBezTo>
                    <a:cubicBezTo>
                      <a:pt x="2" y="11"/>
                      <a:pt x="0" y="12"/>
                      <a:pt x="2" y="14"/>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3" name="Freeform 498"/>
              <p:cNvSpPr>
                <a:spLocks/>
              </p:cNvSpPr>
              <p:nvPr/>
            </p:nvSpPr>
            <p:spPr bwMode="auto">
              <a:xfrm>
                <a:off x="3301" y="1143"/>
                <a:ext cx="157" cy="7"/>
              </a:xfrm>
              <a:custGeom>
                <a:avLst/>
                <a:gdLst>
                  <a:gd name="T0" fmla="*/ 1 w 111"/>
                  <a:gd name="T1" fmla="*/ 1 h 5"/>
                  <a:gd name="T2" fmla="*/ 1 w 111"/>
                  <a:gd name="T3" fmla="*/ 3 h 5"/>
                  <a:gd name="T4" fmla="*/ 8 w 111"/>
                  <a:gd name="T5" fmla="*/ 3 h 5"/>
                  <a:gd name="T6" fmla="*/ 15 w 111"/>
                  <a:gd name="T7" fmla="*/ 4 h 5"/>
                  <a:gd name="T8" fmla="*/ 23 w 111"/>
                  <a:gd name="T9" fmla="*/ 4 h 5"/>
                  <a:gd name="T10" fmla="*/ 30 w 111"/>
                  <a:gd name="T11" fmla="*/ 4 h 5"/>
                  <a:gd name="T12" fmla="*/ 37 w 111"/>
                  <a:gd name="T13" fmla="*/ 4 h 5"/>
                  <a:gd name="T14" fmla="*/ 44 w 111"/>
                  <a:gd name="T15" fmla="*/ 3 h 5"/>
                  <a:gd name="T16" fmla="*/ 52 w 111"/>
                  <a:gd name="T17" fmla="*/ 3 h 5"/>
                  <a:gd name="T18" fmla="*/ 59 w 111"/>
                  <a:gd name="T19" fmla="*/ 4 h 5"/>
                  <a:gd name="T20" fmla="*/ 66 w 111"/>
                  <a:gd name="T21" fmla="*/ 4 h 5"/>
                  <a:gd name="T22" fmla="*/ 73 w 111"/>
                  <a:gd name="T23" fmla="*/ 4 h 5"/>
                  <a:gd name="T24" fmla="*/ 81 w 111"/>
                  <a:gd name="T25" fmla="*/ 3 h 5"/>
                  <a:gd name="T26" fmla="*/ 88 w 111"/>
                  <a:gd name="T27" fmla="*/ 4 h 5"/>
                  <a:gd name="T28" fmla="*/ 95 w 111"/>
                  <a:gd name="T29" fmla="*/ 3 h 5"/>
                  <a:gd name="T30" fmla="*/ 102 w 111"/>
                  <a:gd name="T31" fmla="*/ 3 h 5"/>
                  <a:gd name="T32" fmla="*/ 110 w 111"/>
                  <a:gd name="T33" fmla="*/ 4 h 5"/>
                  <a:gd name="T34" fmla="*/ 110 w 111"/>
                  <a:gd name="T35" fmla="*/ 1 h 5"/>
                  <a:gd name="T36" fmla="*/ 102 w 111"/>
                  <a:gd name="T37" fmla="*/ 1 h 5"/>
                  <a:gd name="T38" fmla="*/ 95 w 111"/>
                  <a:gd name="T39" fmla="*/ 1 h 5"/>
                  <a:gd name="T40" fmla="*/ 88 w 111"/>
                  <a:gd name="T41" fmla="*/ 1 h 5"/>
                  <a:gd name="T42" fmla="*/ 80 w 111"/>
                  <a:gd name="T43" fmla="*/ 1 h 5"/>
                  <a:gd name="T44" fmla="*/ 73 w 111"/>
                  <a:gd name="T45" fmla="*/ 0 h 5"/>
                  <a:gd name="T46" fmla="*/ 66 w 111"/>
                  <a:gd name="T47" fmla="*/ 1 h 5"/>
                  <a:gd name="T48" fmla="*/ 59 w 111"/>
                  <a:gd name="T49" fmla="*/ 1 h 5"/>
                  <a:gd name="T50" fmla="*/ 51 w 111"/>
                  <a:gd name="T51" fmla="*/ 1 h 5"/>
                  <a:gd name="T52" fmla="*/ 44 w 111"/>
                  <a:gd name="T53" fmla="*/ 1 h 5"/>
                  <a:gd name="T54" fmla="*/ 37 w 111"/>
                  <a:gd name="T55" fmla="*/ 1 h 5"/>
                  <a:gd name="T56" fmla="*/ 30 w 111"/>
                  <a:gd name="T57" fmla="*/ 1 h 5"/>
                  <a:gd name="T58" fmla="*/ 22 w 111"/>
                  <a:gd name="T59" fmla="*/ 1 h 5"/>
                  <a:gd name="T60" fmla="*/ 15 w 111"/>
                  <a:gd name="T61" fmla="*/ 1 h 5"/>
                  <a:gd name="T62" fmla="*/ 8 w 111"/>
                  <a:gd name="T63" fmla="*/ 0 h 5"/>
                  <a:gd name="T64" fmla="*/ 1 w 111"/>
                  <a:gd name="T6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5">
                    <a:moveTo>
                      <a:pt x="1" y="1"/>
                    </a:moveTo>
                    <a:cubicBezTo>
                      <a:pt x="0" y="2"/>
                      <a:pt x="0" y="3"/>
                      <a:pt x="1" y="3"/>
                    </a:cubicBezTo>
                    <a:cubicBezTo>
                      <a:pt x="4" y="5"/>
                      <a:pt x="5" y="3"/>
                      <a:pt x="8" y="3"/>
                    </a:cubicBezTo>
                    <a:cubicBezTo>
                      <a:pt x="12" y="3"/>
                      <a:pt x="12" y="4"/>
                      <a:pt x="15" y="4"/>
                    </a:cubicBezTo>
                    <a:cubicBezTo>
                      <a:pt x="19" y="4"/>
                      <a:pt x="19" y="4"/>
                      <a:pt x="23" y="4"/>
                    </a:cubicBezTo>
                    <a:cubicBezTo>
                      <a:pt x="26" y="4"/>
                      <a:pt x="26" y="4"/>
                      <a:pt x="30" y="4"/>
                    </a:cubicBezTo>
                    <a:cubicBezTo>
                      <a:pt x="34" y="4"/>
                      <a:pt x="34" y="4"/>
                      <a:pt x="37" y="4"/>
                    </a:cubicBezTo>
                    <a:cubicBezTo>
                      <a:pt x="41" y="4"/>
                      <a:pt x="41" y="3"/>
                      <a:pt x="44" y="3"/>
                    </a:cubicBezTo>
                    <a:cubicBezTo>
                      <a:pt x="48" y="3"/>
                      <a:pt x="48" y="3"/>
                      <a:pt x="52" y="3"/>
                    </a:cubicBezTo>
                    <a:cubicBezTo>
                      <a:pt x="55" y="3"/>
                      <a:pt x="55" y="4"/>
                      <a:pt x="59" y="4"/>
                    </a:cubicBezTo>
                    <a:cubicBezTo>
                      <a:pt x="63" y="4"/>
                      <a:pt x="63" y="4"/>
                      <a:pt x="66" y="4"/>
                    </a:cubicBezTo>
                    <a:cubicBezTo>
                      <a:pt x="70" y="4"/>
                      <a:pt x="70" y="4"/>
                      <a:pt x="73" y="4"/>
                    </a:cubicBezTo>
                    <a:cubicBezTo>
                      <a:pt x="77" y="4"/>
                      <a:pt x="77" y="3"/>
                      <a:pt x="81" y="3"/>
                    </a:cubicBezTo>
                    <a:cubicBezTo>
                      <a:pt x="84" y="3"/>
                      <a:pt x="84" y="4"/>
                      <a:pt x="88" y="4"/>
                    </a:cubicBezTo>
                    <a:cubicBezTo>
                      <a:pt x="91" y="4"/>
                      <a:pt x="91" y="3"/>
                      <a:pt x="95" y="3"/>
                    </a:cubicBezTo>
                    <a:cubicBezTo>
                      <a:pt x="99" y="3"/>
                      <a:pt x="99" y="3"/>
                      <a:pt x="102" y="3"/>
                    </a:cubicBezTo>
                    <a:cubicBezTo>
                      <a:pt x="106" y="3"/>
                      <a:pt x="106" y="5"/>
                      <a:pt x="110" y="4"/>
                    </a:cubicBezTo>
                    <a:cubicBezTo>
                      <a:pt x="111" y="4"/>
                      <a:pt x="111" y="1"/>
                      <a:pt x="110" y="1"/>
                    </a:cubicBezTo>
                    <a:cubicBezTo>
                      <a:pt x="106" y="0"/>
                      <a:pt x="106" y="1"/>
                      <a:pt x="102" y="1"/>
                    </a:cubicBezTo>
                    <a:cubicBezTo>
                      <a:pt x="99" y="1"/>
                      <a:pt x="99" y="1"/>
                      <a:pt x="95" y="1"/>
                    </a:cubicBezTo>
                    <a:cubicBezTo>
                      <a:pt x="91" y="1"/>
                      <a:pt x="91" y="1"/>
                      <a:pt x="88" y="1"/>
                    </a:cubicBezTo>
                    <a:cubicBezTo>
                      <a:pt x="84" y="1"/>
                      <a:pt x="84" y="1"/>
                      <a:pt x="80" y="1"/>
                    </a:cubicBezTo>
                    <a:cubicBezTo>
                      <a:pt x="77" y="1"/>
                      <a:pt x="77" y="0"/>
                      <a:pt x="73" y="0"/>
                    </a:cubicBezTo>
                    <a:cubicBezTo>
                      <a:pt x="70" y="0"/>
                      <a:pt x="70" y="1"/>
                      <a:pt x="66" y="1"/>
                    </a:cubicBezTo>
                    <a:cubicBezTo>
                      <a:pt x="62" y="1"/>
                      <a:pt x="62" y="1"/>
                      <a:pt x="59" y="1"/>
                    </a:cubicBezTo>
                    <a:cubicBezTo>
                      <a:pt x="55" y="1"/>
                      <a:pt x="55" y="1"/>
                      <a:pt x="51" y="1"/>
                    </a:cubicBezTo>
                    <a:cubicBezTo>
                      <a:pt x="48" y="1"/>
                      <a:pt x="48" y="1"/>
                      <a:pt x="44" y="1"/>
                    </a:cubicBezTo>
                    <a:cubicBezTo>
                      <a:pt x="41" y="1"/>
                      <a:pt x="41" y="1"/>
                      <a:pt x="37" y="1"/>
                    </a:cubicBezTo>
                    <a:cubicBezTo>
                      <a:pt x="33" y="1"/>
                      <a:pt x="33" y="1"/>
                      <a:pt x="30" y="1"/>
                    </a:cubicBezTo>
                    <a:cubicBezTo>
                      <a:pt x="26" y="1"/>
                      <a:pt x="26" y="1"/>
                      <a:pt x="22" y="1"/>
                    </a:cubicBezTo>
                    <a:cubicBezTo>
                      <a:pt x="19" y="1"/>
                      <a:pt x="19" y="1"/>
                      <a:pt x="15" y="1"/>
                    </a:cubicBezTo>
                    <a:cubicBezTo>
                      <a:pt x="12" y="1"/>
                      <a:pt x="12" y="1"/>
                      <a:pt x="8" y="0"/>
                    </a:cubicBezTo>
                    <a:cubicBezTo>
                      <a:pt x="5" y="0"/>
                      <a:pt x="4" y="0"/>
                      <a:pt x="1" y="1"/>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4" name="Freeform 499"/>
              <p:cNvSpPr>
                <a:spLocks/>
              </p:cNvSpPr>
              <p:nvPr/>
            </p:nvSpPr>
            <p:spPr bwMode="auto">
              <a:xfrm>
                <a:off x="3301" y="1152"/>
                <a:ext cx="157" cy="7"/>
              </a:xfrm>
              <a:custGeom>
                <a:avLst/>
                <a:gdLst>
                  <a:gd name="T0" fmla="*/ 1 w 111"/>
                  <a:gd name="T1" fmla="*/ 1 h 5"/>
                  <a:gd name="T2" fmla="*/ 1 w 111"/>
                  <a:gd name="T3" fmla="*/ 3 h 5"/>
                  <a:gd name="T4" fmla="*/ 8 w 111"/>
                  <a:gd name="T5" fmla="*/ 4 h 5"/>
                  <a:gd name="T6" fmla="*/ 15 w 111"/>
                  <a:gd name="T7" fmla="*/ 3 h 5"/>
                  <a:gd name="T8" fmla="*/ 23 w 111"/>
                  <a:gd name="T9" fmla="*/ 3 h 5"/>
                  <a:gd name="T10" fmla="*/ 30 w 111"/>
                  <a:gd name="T11" fmla="*/ 3 h 5"/>
                  <a:gd name="T12" fmla="*/ 37 w 111"/>
                  <a:gd name="T13" fmla="*/ 3 h 5"/>
                  <a:gd name="T14" fmla="*/ 44 w 111"/>
                  <a:gd name="T15" fmla="*/ 3 h 5"/>
                  <a:gd name="T16" fmla="*/ 52 w 111"/>
                  <a:gd name="T17" fmla="*/ 3 h 5"/>
                  <a:gd name="T18" fmla="*/ 59 w 111"/>
                  <a:gd name="T19" fmla="*/ 4 h 5"/>
                  <a:gd name="T20" fmla="*/ 66 w 111"/>
                  <a:gd name="T21" fmla="*/ 3 h 5"/>
                  <a:gd name="T22" fmla="*/ 73 w 111"/>
                  <a:gd name="T23" fmla="*/ 3 h 5"/>
                  <a:gd name="T24" fmla="*/ 81 w 111"/>
                  <a:gd name="T25" fmla="*/ 3 h 5"/>
                  <a:gd name="T26" fmla="*/ 88 w 111"/>
                  <a:gd name="T27" fmla="*/ 3 h 5"/>
                  <a:gd name="T28" fmla="*/ 95 w 111"/>
                  <a:gd name="T29" fmla="*/ 4 h 5"/>
                  <a:gd name="T30" fmla="*/ 102 w 111"/>
                  <a:gd name="T31" fmla="*/ 4 h 5"/>
                  <a:gd name="T32" fmla="*/ 110 w 111"/>
                  <a:gd name="T33" fmla="*/ 3 h 5"/>
                  <a:gd name="T34" fmla="*/ 109 w 111"/>
                  <a:gd name="T35" fmla="*/ 1 h 5"/>
                  <a:gd name="T36" fmla="*/ 102 w 111"/>
                  <a:gd name="T37" fmla="*/ 0 h 5"/>
                  <a:gd name="T38" fmla="*/ 95 w 111"/>
                  <a:gd name="T39" fmla="*/ 0 h 5"/>
                  <a:gd name="T40" fmla="*/ 88 w 111"/>
                  <a:gd name="T41" fmla="*/ 0 h 5"/>
                  <a:gd name="T42" fmla="*/ 80 w 111"/>
                  <a:gd name="T43" fmla="*/ 1 h 5"/>
                  <a:gd name="T44" fmla="*/ 73 w 111"/>
                  <a:gd name="T45" fmla="*/ 0 h 5"/>
                  <a:gd name="T46" fmla="*/ 66 w 111"/>
                  <a:gd name="T47" fmla="*/ 0 h 5"/>
                  <a:gd name="T48" fmla="*/ 59 w 111"/>
                  <a:gd name="T49" fmla="*/ 1 h 5"/>
                  <a:gd name="T50" fmla="*/ 51 w 111"/>
                  <a:gd name="T51" fmla="*/ 0 h 5"/>
                  <a:gd name="T52" fmla="*/ 44 w 111"/>
                  <a:gd name="T53" fmla="*/ 1 h 5"/>
                  <a:gd name="T54" fmla="*/ 37 w 111"/>
                  <a:gd name="T55" fmla="*/ 1 h 5"/>
                  <a:gd name="T56" fmla="*/ 30 w 111"/>
                  <a:gd name="T57" fmla="*/ 0 h 5"/>
                  <a:gd name="T58" fmla="*/ 22 w 111"/>
                  <a:gd name="T59" fmla="*/ 1 h 5"/>
                  <a:gd name="T60" fmla="*/ 15 w 111"/>
                  <a:gd name="T61" fmla="*/ 1 h 5"/>
                  <a:gd name="T62" fmla="*/ 8 w 111"/>
                  <a:gd name="T63" fmla="*/ 1 h 5"/>
                  <a:gd name="T64" fmla="*/ 1 w 111"/>
                  <a:gd name="T6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5">
                    <a:moveTo>
                      <a:pt x="1" y="1"/>
                    </a:moveTo>
                    <a:cubicBezTo>
                      <a:pt x="0" y="1"/>
                      <a:pt x="0" y="3"/>
                      <a:pt x="1" y="3"/>
                    </a:cubicBezTo>
                    <a:cubicBezTo>
                      <a:pt x="4" y="5"/>
                      <a:pt x="5" y="4"/>
                      <a:pt x="8" y="4"/>
                    </a:cubicBezTo>
                    <a:cubicBezTo>
                      <a:pt x="12" y="4"/>
                      <a:pt x="12" y="3"/>
                      <a:pt x="15" y="3"/>
                    </a:cubicBezTo>
                    <a:cubicBezTo>
                      <a:pt x="19" y="3"/>
                      <a:pt x="19" y="3"/>
                      <a:pt x="23" y="3"/>
                    </a:cubicBezTo>
                    <a:cubicBezTo>
                      <a:pt x="26" y="3"/>
                      <a:pt x="26" y="3"/>
                      <a:pt x="30" y="3"/>
                    </a:cubicBezTo>
                    <a:cubicBezTo>
                      <a:pt x="34" y="3"/>
                      <a:pt x="34" y="3"/>
                      <a:pt x="37" y="3"/>
                    </a:cubicBezTo>
                    <a:cubicBezTo>
                      <a:pt x="41" y="3"/>
                      <a:pt x="41" y="3"/>
                      <a:pt x="44" y="3"/>
                    </a:cubicBezTo>
                    <a:cubicBezTo>
                      <a:pt x="48" y="3"/>
                      <a:pt x="48" y="3"/>
                      <a:pt x="52" y="3"/>
                    </a:cubicBezTo>
                    <a:cubicBezTo>
                      <a:pt x="55" y="3"/>
                      <a:pt x="55" y="4"/>
                      <a:pt x="59" y="4"/>
                    </a:cubicBezTo>
                    <a:cubicBezTo>
                      <a:pt x="63" y="4"/>
                      <a:pt x="63" y="3"/>
                      <a:pt x="66" y="3"/>
                    </a:cubicBezTo>
                    <a:cubicBezTo>
                      <a:pt x="70" y="3"/>
                      <a:pt x="70" y="3"/>
                      <a:pt x="73" y="3"/>
                    </a:cubicBezTo>
                    <a:cubicBezTo>
                      <a:pt x="77" y="3"/>
                      <a:pt x="77" y="3"/>
                      <a:pt x="81" y="3"/>
                    </a:cubicBezTo>
                    <a:cubicBezTo>
                      <a:pt x="84" y="3"/>
                      <a:pt x="84" y="3"/>
                      <a:pt x="88" y="3"/>
                    </a:cubicBezTo>
                    <a:cubicBezTo>
                      <a:pt x="91" y="3"/>
                      <a:pt x="91" y="4"/>
                      <a:pt x="95" y="4"/>
                    </a:cubicBezTo>
                    <a:cubicBezTo>
                      <a:pt x="99" y="4"/>
                      <a:pt x="99" y="4"/>
                      <a:pt x="102" y="4"/>
                    </a:cubicBezTo>
                    <a:cubicBezTo>
                      <a:pt x="106" y="4"/>
                      <a:pt x="106" y="5"/>
                      <a:pt x="110" y="3"/>
                    </a:cubicBezTo>
                    <a:cubicBezTo>
                      <a:pt x="111" y="3"/>
                      <a:pt x="111" y="1"/>
                      <a:pt x="109" y="1"/>
                    </a:cubicBezTo>
                    <a:cubicBezTo>
                      <a:pt x="106" y="0"/>
                      <a:pt x="106" y="0"/>
                      <a:pt x="102" y="0"/>
                    </a:cubicBezTo>
                    <a:cubicBezTo>
                      <a:pt x="99" y="0"/>
                      <a:pt x="99" y="0"/>
                      <a:pt x="95" y="0"/>
                    </a:cubicBezTo>
                    <a:cubicBezTo>
                      <a:pt x="91" y="0"/>
                      <a:pt x="91" y="0"/>
                      <a:pt x="88" y="0"/>
                    </a:cubicBezTo>
                    <a:cubicBezTo>
                      <a:pt x="84" y="0"/>
                      <a:pt x="84" y="1"/>
                      <a:pt x="80" y="1"/>
                    </a:cubicBezTo>
                    <a:cubicBezTo>
                      <a:pt x="77" y="1"/>
                      <a:pt x="77" y="0"/>
                      <a:pt x="73" y="0"/>
                    </a:cubicBezTo>
                    <a:cubicBezTo>
                      <a:pt x="70" y="0"/>
                      <a:pt x="70" y="0"/>
                      <a:pt x="66" y="0"/>
                    </a:cubicBezTo>
                    <a:cubicBezTo>
                      <a:pt x="62" y="0"/>
                      <a:pt x="62" y="1"/>
                      <a:pt x="59" y="1"/>
                    </a:cubicBezTo>
                    <a:cubicBezTo>
                      <a:pt x="55" y="1"/>
                      <a:pt x="55" y="0"/>
                      <a:pt x="51" y="0"/>
                    </a:cubicBezTo>
                    <a:cubicBezTo>
                      <a:pt x="48" y="0"/>
                      <a:pt x="48" y="1"/>
                      <a:pt x="44" y="1"/>
                    </a:cubicBezTo>
                    <a:cubicBezTo>
                      <a:pt x="41" y="1"/>
                      <a:pt x="41" y="1"/>
                      <a:pt x="37" y="1"/>
                    </a:cubicBezTo>
                    <a:cubicBezTo>
                      <a:pt x="33" y="1"/>
                      <a:pt x="33" y="0"/>
                      <a:pt x="30" y="0"/>
                    </a:cubicBezTo>
                    <a:cubicBezTo>
                      <a:pt x="26" y="0"/>
                      <a:pt x="26" y="1"/>
                      <a:pt x="22" y="1"/>
                    </a:cubicBezTo>
                    <a:cubicBezTo>
                      <a:pt x="19" y="1"/>
                      <a:pt x="19" y="1"/>
                      <a:pt x="15" y="1"/>
                    </a:cubicBezTo>
                    <a:cubicBezTo>
                      <a:pt x="12" y="1"/>
                      <a:pt x="12" y="1"/>
                      <a:pt x="8" y="1"/>
                    </a:cubicBezTo>
                    <a:cubicBezTo>
                      <a:pt x="4" y="1"/>
                      <a:pt x="4" y="0"/>
                      <a:pt x="1" y="1"/>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5" name="Freeform 500"/>
              <p:cNvSpPr>
                <a:spLocks/>
              </p:cNvSpPr>
              <p:nvPr/>
            </p:nvSpPr>
            <p:spPr bwMode="auto">
              <a:xfrm>
                <a:off x="3296" y="1157"/>
                <a:ext cx="165" cy="14"/>
              </a:xfrm>
              <a:custGeom>
                <a:avLst/>
                <a:gdLst>
                  <a:gd name="T0" fmla="*/ 2 w 116"/>
                  <a:gd name="T1" fmla="*/ 3 h 10"/>
                  <a:gd name="T2" fmla="*/ 2 w 116"/>
                  <a:gd name="T3" fmla="*/ 8 h 10"/>
                  <a:gd name="T4" fmla="*/ 9 w 116"/>
                  <a:gd name="T5" fmla="*/ 8 h 10"/>
                  <a:gd name="T6" fmla="*/ 16 w 116"/>
                  <a:gd name="T7" fmla="*/ 8 h 10"/>
                  <a:gd name="T8" fmla="*/ 23 w 116"/>
                  <a:gd name="T9" fmla="*/ 7 h 10"/>
                  <a:gd name="T10" fmla="*/ 30 w 116"/>
                  <a:gd name="T11" fmla="*/ 7 h 10"/>
                  <a:gd name="T12" fmla="*/ 37 w 116"/>
                  <a:gd name="T13" fmla="*/ 8 h 10"/>
                  <a:gd name="T14" fmla="*/ 44 w 116"/>
                  <a:gd name="T15" fmla="*/ 7 h 10"/>
                  <a:gd name="T16" fmla="*/ 51 w 116"/>
                  <a:gd name="T17" fmla="*/ 8 h 10"/>
                  <a:gd name="T18" fmla="*/ 58 w 116"/>
                  <a:gd name="T19" fmla="*/ 8 h 10"/>
                  <a:gd name="T20" fmla="*/ 65 w 116"/>
                  <a:gd name="T21" fmla="*/ 8 h 10"/>
                  <a:gd name="T22" fmla="*/ 72 w 116"/>
                  <a:gd name="T23" fmla="*/ 7 h 10"/>
                  <a:gd name="T24" fmla="*/ 79 w 116"/>
                  <a:gd name="T25" fmla="*/ 8 h 10"/>
                  <a:gd name="T26" fmla="*/ 86 w 116"/>
                  <a:gd name="T27" fmla="*/ 8 h 10"/>
                  <a:gd name="T28" fmla="*/ 93 w 116"/>
                  <a:gd name="T29" fmla="*/ 7 h 10"/>
                  <a:gd name="T30" fmla="*/ 100 w 116"/>
                  <a:gd name="T31" fmla="*/ 8 h 10"/>
                  <a:gd name="T32" fmla="*/ 107 w 116"/>
                  <a:gd name="T33" fmla="*/ 8 h 10"/>
                  <a:gd name="T34" fmla="*/ 114 w 116"/>
                  <a:gd name="T35" fmla="*/ 8 h 10"/>
                  <a:gd name="T36" fmla="*/ 114 w 116"/>
                  <a:gd name="T37" fmla="*/ 3 h 10"/>
                  <a:gd name="T38" fmla="*/ 107 w 116"/>
                  <a:gd name="T39" fmla="*/ 2 h 10"/>
                  <a:gd name="T40" fmla="*/ 100 w 116"/>
                  <a:gd name="T41" fmla="*/ 3 h 10"/>
                  <a:gd name="T42" fmla="*/ 93 w 116"/>
                  <a:gd name="T43" fmla="*/ 2 h 10"/>
                  <a:gd name="T44" fmla="*/ 86 w 116"/>
                  <a:gd name="T45" fmla="*/ 2 h 10"/>
                  <a:gd name="T46" fmla="*/ 79 w 116"/>
                  <a:gd name="T47" fmla="*/ 3 h 10"/>
                  <a:gd name="T48" fmla="*/ 72 w 116"/>
                  <a:gd name="T49" fmla="*/ 2 h 10"/>
                  <a:gd name="T50" fmla="*/ 65 w 116"/>
                  <a:gd name="T51" fmla="*/ 3 h 10"/>
                  <a:gd name="T52" fmla="*/ 58 w 116"/>
                  <a:gd name="T53" fmla="*/ 2 h 10"/>
                  <a:gd name="T54" fmla="*/ 51 w 116"/>
                  <a:gd name="T55" fmla="*/ 3 h 10"/>
                  <a:gd name="T56" fmla="*/ 44 w 116"/>
                  <a:gd name="T57" fmla="*/ 3 h 10"/>
                  <a:gd name="T58" fmla="*/ 37 w 116"/>
                  <a:gd name="T59" fmla="*/ 2 h 10"/>
                  <a:gd name="T60" fmla="*/ 30 w 116"/>
                  <a:gd name="T61" fmla="*/ 2 h 10"/>
                  <a:gd name="T62" fmla="*/ 23 w 116"/>
                  <a:gd name="T63" fmla="*/ 2 h 10"/>
                  <a:gd name="T64" fmla="*/ 16 w 116"/>
                  <a:gd name="T65" fmla="*/ 2 h 10"/>
                  <a:gd name="T66" fmla="*/ 9 w 116"/>
                  <a:gd name="T67" fmla="*/ 3 h 10"/>
                  <a:gd name="T68" fmla="*/ 2 w 116"/>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0">
                    <a:moveTo>
                      <a:pt x="2" y="3"/>
                    </a:moveTo>
                    <a:cubicBezTo>
                      <a:pt x="0" y="4"/>
                      <a:pt x="0" y="6"/>
                      <a:pt x="2" y="8"/>
                    </a:cubicBezTo>
                    <a:cubicBezTo>
                      <a:pt x="5" y="10"/>
                      <a:pt x="6" y="8"/>
                      <a:pt x="9" y="8"/>
                    </a:cubicBezTo>
                    <a:cubicBezTo>
                      <a:pt x="13" y="8"/>
                      <a:pt x="13" y="8"/>
                      <a:pt x="16" y="8"/>
                    </a:cubicBezTo>
                    <a:cubicBezTo>
                      <a:pt x="20" y="8"/>
                      <a:pt x="20" y="7"/>
                      <a:pt x="23" y="7"/>
                    </a:cubicBezTo>
                    <a:cubicBezTo>
                      <a:pt x="27" y="7"/>
                      <a:pt x="27" y="7"/>
                      <a:pt x="30" y="7"/>
                    </a:cubicBezTo>
                    <a:cubicBezTo>
                      <a:pt x="34" y="7"/>
                      <a:pt x="34" y="8"/>
                      <a:pt x="37" y="8"/>
                    </a:cubicBezTo>
                    <a:cubicBezTo>
                      <a:pt x="41" y="8"/>
                      <a:pt x="41" y="7"/>
                      <a:pt x="44" y="7"/>
                    </a:cubicBezTo>
                    <a:cubicBezTo>
                      <a:pt x="48" y="7"/>
                      <a:pt x="48" y="8"/>
                      <a:pt x="51" y="8"/>
                    </a:cubicBezTo>
                    <a:cubicBezTo>
                      <a:pt x="55" y="8"/>
                      <a:pt x="55" y="8"/>
                      <a:pt x="58" y="8"/>
                    </a:cubicBezTo>
                    <a:cubicBezTo>
                      <a:pt x="62" y="8"/>
                      <a:pt x="62" y="8"/>
                      <a:pt x="65" y="8"/>
                    </a:cubicBezTo>
                    <a:cubicBezTo>
                      <a:pt x="69" y="8"/>
                      <a:pt x="69" y="7"/>
                      <a:pt x="72" y="7"/>
                    </a:cubicBezTo>
                    <a:cubicBezTo>
                      <a:pt x="76" y="7"/>
                      <a:pt x="76" y="8"/>
                      <a:pt x="79" y="8"/>
                    </a:cubicBezTo>
                    <a:cubicBezTo>
                      <a:pt x="83" y="8"/>
                      <a:pt x="83" y="8"/>
                      <a:pt x="86" y="8"/>
                    </a:cubicBezTo>
                    <a:cubicBezTo>
                      <a:pt x="90" y="8"/>
                      <a:pt x="90" y="7"/>
                      <a:pt x="93" y="7"/>
                    </a:cubicBezTo>
                    <a:cubicBezTo>
                      <a:pt x="97" y="7"/>
                      <a:pt x="97" y="8"/>
                      <a:pt x="100" y="8"/>
                    </a:cubicBezTo>
                    <a:cubicBezTo>
                      <a:pt x="104" y="8"/>
                      <a:pt x="104" y="8"/>
                      <a:pt x="107" y="8"/>
                    </a:cubicBezTo>
                    <a:cubicBezTo>
                      <a:pt x="111" y="8"/>
                      <a:pt x="112" y="10"/>
                      <a:pt x="114" y="8"/>
                    </a:cubicBezTo>
                    <a:cubicBezTo>
                      <a:pt x="116" y="6"/>
                      <a:pt x="116" y="4"/>
                      <a:pt x="114" y="3"/>
                    </a:cubicBezTo>
                    <a:cubicBezTo>
                      <a:pt x="111" y="0"/>
                      <a:pt x="111" y="2"/>
                      <a:pt x="107" y="2"/>
                    </a:cubicBezTo>
                    <a:cubicBezTo>
                      <a:pt x="104" y="2"/>
                      <a:pt x="104" y="3"/>
                      <a:pt x="100" y="3"/>
                    </a:cubicBezTo>
                    <a:cubicBezTo>
                      <a:pt x="97" y="3"/>
                      <a:pt x="97" y="2"/>
                      <a:pt x="93" y="2"/>
                    </a:cubicBezTo>
                    <a:cubicBezTo>
                      <a:pt x="90" y="2"/>
                      <a:pt x="90" y="2"/>
                      <a:pt x="86" y="2"/>
                    </a:cubicBezTo>
                    <a:cubicBezTo>
                      <a:pt x="83" y="2"/>
                      <a:pt x="83" y="3"/>
                      <a:pt x="79" y="3"/>
                    </a:cubicBezTo>
                    <a:cubicBezTo>
                      <a:pt x="76" y="3"/>
                      <a:pt x="76" y="2"/>
                      <a:pt x="72" y="2"/>
                    </a:cubicBezTo>
                    <a:cubicBezTo>
                      <a:pt x="69" y="2"/>
                      <a:pt x="69" y="3"/>
                      <a:pt x="65" y="3"/>
                    </a:cubicBezTo>
                    <a:cubicBezTo>
                      <a:pt x="62" y="3"/>
                      <a:pt x="62" y="2"/>
                      <a:pt x="58" y="2"/>
                    </a:cubicBezTo>
                    <a:cubicBezTo>
                      <a:pt x="55" y="2"/>
                      <a:pt x="55" y="3"/>
                      <a:pt x="51" y="3"/>
                    </a:cubicBezTo>
                    <a:cubicBezTo>
                      <a:pt x="47" y="3"/>
                      <a:pt x="47" y="3"/>
                      <a:pt x="44" y="3"/>
                    </a:cubicBezTo>
                    <a:cubicBezTo>
                      <a:pt x="40" y="3"/>
                      <a:pt x="40" y="2"/>
                      <a:pt x="37" y="2"/>
                    </a:cubicBezTo>
                    <a:cubicBezTo>
                      <a:pt x="33" y="2"/>
                      <a:pt x="33" y="2"/>
                      <a:pt x="30" y="2"/>
                    </a:cubicBezTo>
                    <a:cubicBezTo>
                      <a:pt x="26" y="2"/>
                      <a:pt x="26" y="2"/>
                      <a:pt x="23" y="2"/>
                    </a:cubicBezTo>
                    <a:cubicBezTo>
                      <a:pt x="19" y="2"/>
                      <a:pt x="19" y="2"/>
                      <a:pt x="16" y="2"/>
                    </a:cubicBezTo>
                    <a:cubicBezTo>
                      <a:pt x="13" y="2"/>
                      <a:pt x="12" y="3"/>
                      <a:pt x="9" y="3"/>
                    </a:cubicBezTo>
                    <a:cubicBezTo>
                      <a:pt x="6" y="2"/>
                      <a:pt x="5" y="0"/>
                      <a:pt x="2" y="3"/>
                    </a:cubicBezTo>
                    <a:close/>
                  </a:path>
                </a:pathLst>
              </a:custGeom>
              <a:solidFill>
                <a:srgbClr val="D9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6" name="Freeform 501"/>
              <p:cNvSpPr>
                <a:spLocks/>
              </p:cNvSpPr>
              <p:nvPr/>
            </p:nvSpPr>
            <p:spPr bwMode="auto">
              <a:xfrm>
                <a:off x="3285" y="1191"/>
                <a:ext cx="9" cy="9"/>
              </a:xfrm>
              <a:custGeom>
                <a:avLst/>
                <a:gdLst>
                  <a:gd name="T0" fmla="*/ 5 w 6"/>
                  <a:gd name="T1" fmla="*/ 1 h 6"/>
                  <a:gd name="T2" fmla="*/ 2 w 6"/>
                  <a:gd name="T3" fmla="*/ 0 h 6"/>
                  <a:gd name="T4" fmla="*/ 0 w 6"/>
                  <a:gd name="T5" fmla="*/ 3 h 6"/>
                  <a:gd name="T6" fmla="*/ 0 w 6"/>
                  <a:gd name="T7" fmla="*/ 4 h 6"/>
                  <a:gd name="T8" fmla="*/ 3 w 6"/>
                  <a:gd name="T9" fmla="*/ 6 h 6"/>
                  <a:gd name="T10" fmla="*/ 6 w 6"/>
                  <a:gd name="T11" fmla="*/ 3 h 6"/>
                  <a:gd name="T12" fmla="*/ 5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5" y="1"/>
                    </a:moveTo>
                    <a:cubicBezTo>
                      <a:pt x="3" y="1"/>
                      <a:pt x="2" y="0"/>
                      <a:pt x="2" y="0"/>
                    </a:cubicBezTo>
                    <a:cubicBezTo>
                      <a:pt x="2" y="0"/>
                      <a:pt x="2" y="1"/>
                      <a:pt x="0" y="3"/>
                    </a:cubicBezTo>
                    <a:cubicBezTo>
                      <a:pt x="0" y="3"/>
                      <a:pt x="0" y="4"/>
                      <a:pt x="0" y="4"/>
                    </a:cubicBezTo>
                    <a:cubicBezTo>
                      <a:pt x="0" y="6"/>
                      <a:pt x="2" y="6"/>
                      <a:pt x="3" y="6"/>
                    </a:cubicBezTo>
                    <a:cubicBezTo>
                      <a:pt x="5" y="5"/>
                      <a:pt x="6" y="4"/>
                      <a:pt x="6" y="3"/>
                    </a:cubicBezTo>
                    <a:cubicBezTo>
                      <a:pt x="6" y="2"/>
                      <a:pt x="6" y="2"/>
                      <a:pt x="5" y="1"/>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7" name="Freeform 502"/>
              <p:cNvSpPr>
                <a:spLocks/>
              </p:cNvSpPr>
              <p:nvPr/>
            </p:nvSpPr>
            <p:spPr bwMode="auto">
              <a:xfrm>
                <a:off x="3285" y="1196"/>
                <a:ext cx="18" cy="21"/>
              </a:xfrm>
              <a:custGeom>
                <a:avLst/>
                <a:gdLst>
                  <a:gd name="T0" fmla="*/ 6 w 13"/>
                  <a:gd name="T1" fmla="*/ 2 h 15"/>
                  <a:gd name="T2" fmla="*/ 1 w 13"/>
                  <a:gd name="T3" fmla="*/ 3 h 15"/>
                  <a:gd name="T4" fmla="*/ 4 w 13"/>
                  <a:gd name="T5" fmla="*/ 8 h 15"/>
                  <a:gd name="T6" fmla="*/ 8 w 13"/>
                  <a:gd name="T7" fmla="*/ 12 h 15"/>
                  <a:gd name="T8" fmla="*/ 12 w 13"/>
                  <a:gd name="T9" fmla="*/ 12 h 15"/>
                  <a:gd name="T10" fmla="*/ 9 w 13"/>
                  <a:gd name="T11" fmla="*/ 7 h 15"/>
                  <a:gd name="T12" fmla="*/ 6 w 13"/>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6" y="2"/>
                    </a:moveTo>
                    <a:cubicBezTo>
                      <a:pt x="4" y="1"/>
                      <a:pt x="2" y="0"/>
                      <a:pt x="1" y="3"/>
                    </a:cubicBezTo>
                    <a:cubicBezTo>
                      <a:pt x="0" y="6"/>
                      <a:pt x="3" y="5"/>
                      <a:pt x="4" y="8"/>
                    </a:cubicBezTo>
                    <a:cubicBezTo>
                      <a:pt x="6" y="10"/>
                      <a:pt x="5" y="11"/>
                      <a:pt x="8" y="12"/>
                    </a:cubicBezTo>
                    <a:cubicBezTo>
                      <a:pt x="9" y="14"/>
                      <a:pt x="11" y="15"/>
                      <a:pt x="12" y="12"/>
                    </a:cubicBezTo>
                    <a:cubicBezTo>
                      <a:pt x="13" y="10"/>
                      <a:pt x="10" y="10"/>
                      <a:pt x="9" y="7"/>
                    </a:cubicBezTo>
                    <a:cubicBezTo>
                      <a:pt x="8" y="4"/>
                      <a:pt x="9" y="3"/>
                      <a:pt x="6" y="2"/>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8" name="Freeform 503"/>
              <p:cNvSpPr>
                <a:spLocks/>
              </p:cNvSpPr>
              <p:nvPr/>
            </p:nvSpPr>
            <p:spPr bwMode="auto">
              <a:xfrm>
                <a:off x="3464" y="1191"/>
                <a:ext cx="10" cy="9"/>
              </a:xfrm>
              <a:custGeom>
                <a:avLst/>
                <a:gdLst>
                  <a:gd name="T0" fmla="*/ 2 w 7"/>
                  <a:gd name="T1" fmla="*/ 1 h 6"/>
                  <a:gd name="T2" fmla="*/ 4 w 7"/>
                  <a:gd name="T3" fmla="*/ 0 h 6"/>
                  <a:gd name="T4" fmla="*/ 6 w 7"/>
                  <a:gd name="T5" fmla="*/ 3 h 6"/>
                  <a:gd name="T6" fmla="*/ 7 w 7"/>
                  <a:gd name="T7" fmla="*/ 4 h 6"/>
                  <a:gd name="T8" fmla="*/ 3 w 7"/>
                  <a:gd name="T9" fmla="*/ 6 h 6"/>
                  <a:gd name="T10" fmla="*/ 0 w 7"/>
                  <a:gd name="T11" fmla="*/ 3 h 6"/>
                  <a:gd name="T12" fmla="*/ 2 w 7"/>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2" y="1"/>
                    </a:moveTo>
                    <a:cubicBezTo>
                      <a:pt x="4" y="1"/>
                      <a:pt x="4" y="0"/>
                      <a:pt x="4" y="0"/>
                    </a:cubicBezTo>
                    <a:cubicBezTo>
                      <a:pt x="4" y="0"/>
                      <a:pt x="5" y="1"/>
                      <a:pt x="6" y="3"/>
                    </a:cubicBezTo>
                    <a:cubicBezTo>
                      <a:pt x="7" y="3"/>
                      <a:pt x="7" y="4"/>
                      <a:pt x="7" y="4"/>
                    </a:cubicBezTo>
                    <a:cubicBezTo>
                      <a:pt x="6" y="6"/>
                      <a:pt x="5" y="6"/>
                      <a:pt x="3" y="6"/>
                    </a:cubicBezTo>
                    <a:cubicBezTo>
                      <a:pt x="1" y="5"/>
                      <a:pt x="0" y="4"/>
                      <a:pt x="0" y="3"/>
                    </a:cubicBezTo>
                    <a:cubicBezTo>
                      <a:pt x="1" y="2"/>
                      <a:pt x="1" y="2"/>
                      <a:pt x="2" y="1"/>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9" name="Freeform 504"/>
              <p:cNvSpPr>
                <a:spLocks/>
              </p:cNvSpPr>
              <p:nvPr/>
            </p:nvSpPr>
            <p:spPr bwMode="auto">
              <a:xfrm>
                <a:off x="3454" y="1196"/>
                <a:ext cx="20" cy="21"/>
              </a:xfrm>
              <a:custGeom>
                <a:avLst/>
                <a:gdLst>
                  <a:gd name="T0" fmla="*/ 7 w 14"/>
                  <a:gd name="T1" fmla="*/ 2 h 15"/>
                  <a:gd name="T2" fmla="*/ 13 w 14"/>
                  <a:gd name="T3" fmla="*/ 3 h 15"/>
                  <a:gd name="T4" fmla="*/ 9 w 14"/>
                  <a:gd name="T5" fmla="*/ 8 h 15"/>
                  <a:gd name="T6" fmla="*/ 6 w 14"/>
                  <a:gd name="T7" fmla="*/ 12 h 15"/>
                  <a:gd name="T8" fmla="*/ 1 w 14"/>
                  <a:gd name="T9" fmla="*/ 12 h 15"/>
                  <a:gd name="T10" fmla="*/ 4 w 14"/>
                  <a:gd name="T11" fmla="*/ 7 h 15"/>
                  <a:gd name="T12" fmla="*/ 7 w 14"/>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7" y="2"/>
                    </a:moveTo>
                    <a:cubicBezTo>
                      <a:pt x="10" y="1"/>
                      <a:pt x="12" y="0"/>
                      <a:pt x="13" y="3"/>
                    </a:cubicBezTo>
                    <a:cubicBezTo>
                      <a:pt x="14" y="6"/>
                      <a:pt x="11" y="5"/>
                      <a:pt x="9" y="8"/>
                    </a:cubicBezTo>
                    <a:cubicBezTo>
                      <a:pt x="7" y="10"/>
                      <a:pt x="8" y="11"/>
                      <a:pt x="6" y="12"/>
                    </a:cubicBezTo>
                    <a:cubicBezTo>
                      <a:pt x="4" y="14"/>
                      <a:pt x="2" y="15"/>
                      <a:pt x="1" y="12"/>
                    </a:cubicBezTo>
                    <a:cubicBezTo>
                      <a:pt x="0" y="10"/>
                      <a:pt x="3" y="10"/>
                      <a:pt x="4" y="7"/>
                    </a:cubicBezTo>
                    <a:cubicBezTo>
                      <a:pt x="5" y="4"/>
                      <a:pt x="4" y="3"/>
                      <a:pt x="7" y="2"/>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0" name="Freeform 505"/>
              <p:cNvSpPr>
                <a:spLocks/>
              </p:cNvSpPr>
              <p:nvPr/>
            </p:nvSpPr>
            <p:spPr bwMode="auto">
              <a:xfrm>
                <a:off x="3320" y="1197"/>
                <a:ext cx="19" cy="18"/>
              </a:xfrm>
              <a:custGeom>
                <a:avLst/>
                <a:gdLst>
                  <a:gd name="T0" fmla="*/ 8 w 13"/>
                  <a:gd name="T1" fmla="*/ 3 h 13"/>
                  <a:gd name="T2" fmla="*/ 1 w 13"/>
                  <a:gd name="T3" fmla="*/ 3 h 13"/>
                  <a:gd name="T4" fmla="*/ 5 w 13"/>
                  <a:gd name="T5" fmla="*/ 11 h 13"/>
                  <a:gd name="T6" fmla="*/ 10 w 13"/>
                  <a:gd name="T7" fmla="*/ 11 h 13"/>
                  <a:gd name="T8" fmla="*/ 8 w 13"/>
                  <a:gd name="T9" fmla="*/ 3 h 13"/>
                </a:gdLst>
                <a:ahLst/>
                <a:cxnLst>
                  <a:cxn ang="0">
                    <a:pos x="T0" y="T1"/>
                  </a:cxn>
                  <a:cxn ang="0">
                    <a:pos x="T2" y="T3"/>
                  </a:cxn>
                  <a:cxn ang="0">
                    <a:pos x="T4" y="T5"/>
                  </a:cxn>
                  <a:cxn ang="0">
                    <a:pos x="T6" y="T7"/>
                  </a:cxn>
                  <a:cxn ang="0">
                    <a:pos x="T8" y="T9"/>
                  </a:cxn>
                </a:cxnLst>
                <a:rect l="0" t="0" r="r" b="b"/>
                <a:pathLst>
                  <a:path w="13" h="13">
                    <a:moveTo>
                      <a:pt x="8" y="3"/>
                    </a:moveTo>
                    <a:cubicBezTo>
                      <a:pt x="5" y="1"/>
                      <a:pt x="2" y="0"/>
                      <a:pt x="1" y="3"/>
                    </a:cubicBezTo>
                    <a:cubicBezTo>
                      <a:pt x="0" y="7"/>
                      <a:pt x="2" y="8"/>
                      <a:pt x="5" y="11"/>
                    </a:cubicBezTo>
                    <a:cubicBezTo>
                      <a:pt x="7" y="13"/>
                      <a:pt x="8" y="13"/>
                      <a:pt x="10" y="11"/>
                    </a:cubicBezTo>
                    <a:cubicBezTo>
                      <a:pt x="13" y="8"/>
                      <a:pt x="11" y="6"/>
                      <a:pt x="8" y="3"/>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1" name="Freeform 506"/>
              <p:cNvSpPr>
                <a:spLocks/>
              </p:cNvSpPr>
              <p:nvPr/>
            </p:nvSpPr>
            <p:spPr bwMode="auto">
              <a:xfrm>
                <a:off x="3306" y="1204"/>
                <a:ext cx="14" cy="11"/>
              </a:xfrm>
              <a:custGeom>
                <a:avLst/>
                <a:gdLst>
                  <a:gd name="T0" fmla="*/ 7 w 10"/>
                  <a:gd name="T1" fmla="*/ 2 h 8"/>
                  <a:gd name="T2" fmla="*/ 1 w 10"/>
                  <a:gd name="T3" fmla="*/ 2 h 8"/>
                  <a:gd name="T4" fmla="*/ 4 w 10"/>
                  <a:gd name="T5" fmla="*/ 6 h 8"/>
                  <a:gd name="T6" fmla="*/ 8 w 10"/>
                  <a:gd name="T7" fmla="*/ 6 h 8"/>
                  <a:gd name="T8" fmla="*/ 7 w 10"/>
                  <a:gd name="T9" fmla="*/ 2 h 8"/>
                </a:gdLst>
                <a:ahLst/>
                <a:cxnLst>
                  <a:cxn ang="0">
                    <a:pos x="T0" y="T1"/>
                  </a:cxn>
                  <a:cxn ang="0">
                    <a:pos x="T2" y="T3"/>
                  </a:cxn>
                  <a:cxn ang="0">
                    <a:pos x="T4" y="T5"/>
                  </a:cxn>
                  <a:cxn ang="0">
                    <a:pos x="T6" y="T7"/>
                  </a:cxn>
                  <a:cxn ang="0">
                    <a:pos x="T8" y="T9"/>
                  </a:cxn>
                </a:cxnLst>
                <a:rect l="0" t="0" r="r" b="b"/>
                <a:pathLst>
                  <a:path w="10" h="8">
                    <a:moveTo>
                      <a:pt x="7" y="2"/>
                    </a:moveTo>
                    <a:cubicBezTo>
                      <a:pt x="4" y="1"/>
                      <a:pt x="3" y="0"/>
                      <a:pt x="1" y="2"/>
                    </a:cubicBezTo>
                    <a:cubicBezTo>
                      <a:pt x="0" y="4"/>
                      <a:pt x="2" y="5"/>
                      <a:pt x="4" y="6"/>
                    </a:cubicBezTo>
                    <a:cubicBezTo>
                      <a:pt x="6" y="8"/>
                      <a:pt x="6" y="8"/>
                      <a:pt x="8" y="6"/>
                    </a:cubicBezTo>
                    <a:cubicBezTo>
                      <a:pt x="10" y="5"/>
                      <a:pt x="9" y="3"/>
                      <a:pt x="7" y="2"/>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2" name="Freeform 507"/>
              <p:cNvSpPr>
                <a:spLocks/>
              </p:cNvSpPr>
              <p:nvPr/>
            </p:nvSpPr>
            <p:spPr bwMode="auto">
              <a:xfrm>
                <a:off x="3342" y="1204"/>
                <a:ext cx="11" cy="11"/>
              </a:xfrm>
              <a:custGeom>
                <a:avLst/>
                <a:gdLst>
                  <a:gd name="T0" fmla="*/ 6 w 8"/>
                  <a:gd name="T1" fmla="*/ 2 h 8"/>
                  <a:gd name="T2" fmla="*/ 1 w 8"/>
                  <a:gd name="T3" fmla="*/ 2 h 8"/>
                  <a:gd name="T4" fmla="*/ 3 w 8"/>
                  <a:gd name="T5" fmla="*/ 6 h 8"/>
                  <a:gd name="T6" fmla="*/ 6 w 8"/>
                  <a:gd name="T7" fmla="*/ 6 h 8"/>
                  <a:gd name="T8" fmla="*/ 6 w 8"/>
                  <a:gd name="T9" fmla="*/ 2 h 8"/>
                </a:gdLst>
                <a:ahLst/>
                <a:cxnLst>
                  <a:cxn ang="0">
                    <a:pos x="T0" y="T1"/>
                  </a:cxn>
                  <a:cxn ang="0">
                    <a:pos x="T2" y="T3"/>
                  </a:cxn>
                  <a:cxn ang="0">
                    <a:pos x="T4" y="T5"/>
                  </a:cxn>
                  <a:cxn ang="0">
                    <a:pos x="T6" y="T7"/>
                  </a:cxn>
                  <a:cxn ang="0">
                    <a:pos x="T8" y="T9"/>
                  </a:cxn>
                </a:cxnLst>
                <a:rect l="0" t="0" r="r" b="b"/>
                <a:pathLst>
                  <a:path w="8" h="8">
                    <a:moveTo>
                      <a:pt x="6" y="2"/>
                    </a:moveTo>
                    <a:cubicBezTo>
                      <a:pt x="4" y="1"/>
                      <a:pt x="3" y="0"/>
                      <a:pt x="1" y="2"/>
                    </a:cubicBezTo>
                    <a:cubicBezTo>
                      <a:pt x="0" y="4"/>
                      <a:pt x="1" y="5"/>
                      <a:pt x="3" y="6"/>
                    </a:cubicBezTo>
                    <a:cubicBezTo>
                      <a:pt x="4" y="8"/>
                      <a:pt x="5" y="7"/>
                      <a:pt x="6" y="6"/>
                    </a:cubicBezTo>
                    <a:cubicBezTo>
                      <a:pt x="8" y="5"/>
                      <a:pt x="8" y="4"/>
                      <a:pt x="6" y="2"/>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3" name="Freeform 508"/>
              <p:cNvSpPr>
                <a:spLocks/>
              </p:cNvSpPr>
              <p:nvPr/>
            </p:nvSpPr>
            <p:spPr bwMode="auto">
              <a:xfrm>
                <a:off x="3357" y="1197"/>
                <a:ext cx="13" cy="18"/>
              </a:xfrm>
              <a:custGeom>
                <a:avLst/>
                <a:gdLst>
                  <a:gd name="T0" fmla="*/ 6 w 9"/>
                  <a:gd name="T1" fmla="*/ 11 h 13"/>
                  <a:gd name="T2" fmla="*/ 2 w 9"/>
                  <a:gd name="T3" fmla="*/ 11 h 13"/>
                  <a:gd name="T4" fmla="*/ 1 w 9"/>
                  <a:gd name="T5" fmla="*/ 2 h 13"/>
                  <a:gd name="T6" fmla="*/ 5 w 9"/>
                  <a:gd name="T7" fmla="*/ 2 h 13"/>
                  <a:gd name="T8" fmla="*/ 6 w 9"/>
                  <a:gd name="T9" fmla="*/ 11 h 13"/>
                </a:gdLst>
                <a:ahLst/>
                <a:cxnLst>
                  <a:cxn ang="0">
                    <a:pos x="T0" y="T1"/>
                  </a:cxn>
                  <a:cxn ang="0">
                    <a:pos x="T2" y="T3"/>
                  </a:cxn>
                  <a:cxn ang="0">
                    <a:pos x="T4" y="T5"/>
                  </a:cxn>
                  <a:cxn ang="0">
                    <a:pos x="T6" y="T7"/>
                  </a:cxn>
                  <a:cxn ang="0">
                    <a:pos x="T8" y="T9"/>
                  </a:cxn>
                </a:cxnLst>
                <a:rect l="0" t="0" r="r" b="b"/>
                <a:pathLst>
                  <a:path w="9" h="13">
                    <a:moveTo>
                      <a:pt x="6" y="11"/>
                    </a:moveTo>
                    <a:cubicBezTo>
                      <a:pt x="5" y="13"/>
                      <a:pt x="3" y="13"/>
                      <a:pt x="2" y="11"/>
                    </a:cubicBezTo>
                    <a:cubicBezTo>
                      <a:pt x="0" y="7"/>
                      <a:pt x="0" y="7"/>
                      <a:pt x="1" y="2"/>
                    </a:cubicBezTo>
                    <a:cubicBezTo>
                      <a:pt x="2" y="0"/>
                      <a:pt x="4" y="1"/>
                      <a:pt x="5" y="2"/>
                    </a:cubicBezTo>
                    <a:cubicBezTo>
                      <a:pt x="9" y="5"/>
                      <a:pt x="8" y="7"/>
                      <a:pt x="6" y="11"/>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4" name="Freeform 509"/>
              <p:cNvSpPr>
                <a:spLocks/>
              </p:cNvSpPr>
              <p:nvPr/>
            </p:nvSpPr>
            <p:spPr bwMode="auto">
              <a:xfrm>
                <a:off x="3289" y="1197"/>
                <a:ext cx="180" cy="8"/>
              </a:xfrm>
              <a:custGeom>
                <a:avLst/>
                <a:gdLst>
                  <a:gd name="T0" fmla="*/ 1 w 127"/>
                  <a:gd name="T1" fmla="*/ 1 h 6"/>
                  <a:gd name="T2" fmla="*/ 1 w 127"/>
                  <a:gd name="T3" fmla="*/ 4 h 6"/>
                  <a:gd name="T4" fmla="*/ 8 w 127"/>
                  <a:gd name="T5" fmla="*/ 4 h 6"/>
                  <a:gd name="T6" fmla="*/ 16 w 127"/>
                  <a:gd name="T7" fmla="*/ 4 h 6"/>
                  <a:gd name="T8" fmla="*/ 23 w 127"/>
                  <a:gd name="T9" fmla="*/ 5 h 6"/>
                  <a:gd name="T10" fmla="*/ 30 w 127"/>
                  <a:gd name="T11" fmla="*/ 4 h 6"/>
                  <a:gd name="T12" fmla="*/ 38 w 127"/>
                  <a:gd name="T13" fmla="*/ 5 h 6"/>
                  <a:gd name="T14" fmla="*/ 45 w 127"/>
                  <a:gd name="T15" fmla="*/ 5 h 6"/>
                  <a:gd name="T16" fmla="*/ 52 w 127"/>
                  <a:gd name="T17" fmla="*/ 4 h 6"/>
                  <a:gd name="T18" fmla="*/ 60 w 127"/>
                  <a:gd name="T19" fmla="*/ 5 h 6"/>
                  <a:gd name="T20" fmla="*/ 67 w 127"/>
                  <a:gd name="T21" fmla="*/ 5 h 6"/>
                  <a:gd name="T22" fmla="*/ 74 w 127"/>
                  <a:gd name="T23" fmla="*/ 5 h 6"/>
                  <a:gd name="T24" fmla="*/ 82 w 127"/>
                  <a:gd name="T25" fmla="*/ 5 h 6"/>
                  <a:gd name="T26" fmla="*/ 89 w 127"/>
                  <a:gd name="T27" fmla="*/ 4 h 6"/>
                  <a:gd name="T28" fmla="*/ 96 w 127"/>
                  <a:gd name="T29" fmla="*/ 5 h 6"/>
                  <a:gd name="T30" fmla="*/ 104 w 127"/>
                  <a:gd name="T31" fmla="*/ 4 h 6"/>
                  <a:gd name="T32" fmla="*/ 111 w 127"/>
                  <a:gd name="T33" fmla="*/ 5 h 6"/>
                  <a:gd name="T34" fmla="*/ 118 w 127"/>
                  <a:gd name="T35" fmla="*/ 4 h 6"/>
                  <a:gd name="T36" fmla="*/ 125 w 127"/>
                  <a:gd name="T37" fmla="*/ 4 h 6"/>
                  <a:gd name="T38" fmla="*/ 125 w 127"/>
                  <a:gd name="T39" fmla="*/ 2 h 6"/>
                  <a:gd name="T40" fmla="*/ 118 w 127"/>
                  <a:gd name="T41" fmla="*/ 1 h 6"/>
                  <a:gd name="T42" fmla="*/ 111 w 127"/>
                  <a:gd name="T43" fmla="*/ 2 h 6"/>
                  <a:gd name="T44" fmla="*/ 103 w 127"/>
                  <a:gd name="T45" fmla="*/ 2 h 6"/>
                  <a:gd name="T46" fmla="*/ 96 w 127"/>
                  <a:gd name="T47" fmla="*/ 1 h 6"/>
                  <a:gd name="T48" fmla="*/ 89 w 127"/>
                  <a:gd name="T49" fmla="*/ 2 h 6"/>
                  <a:gd name="T50" fmla="*/ 81 w 127"/>
                  <a:gd name="T51" fmla="*/ 1 h 6"/>
                  <a:gd name="T52" fmla="*/ 74 w 127"/>
                  <a:gd name="T53" fmla="*/ 1 h 6"/>
                  <a:gd name="T54" fmla="*/ 67 w 127"/>
                  <a:gd name="T55" fmla="*/ 2 h 6"/>
                  <a:gd name="T56" fmla="*/ 59 w 127"/>
                  <a:gd name="T57" fmla="*/ 1 h 6"/>
                  <a:gd name="T58" fmla="*/ 52 w 127"/>
                  <a:gd name="T59" fmla="*/ 2 h 6"/>
                  <a:gd name="T60" fmla="*/ 45 w 127"/>
                  <a:gd name="T61" fmla="*/ 2 h 6"/>
                  <a:gd name="T62" fmla="*/ 37 w 127"/>
                  <a:gd name="T63" fmla="*/ 2 h 6"/>
                  <a:gd name="T64" fmla="*/ 30 w 127"/>
                  <a:gd name="T65" fmla="*/ 2 h 6"/>
                  <a:gd name="T66" fmla="*/ 23 w 127"/>
                  <a:gd name="T67" fmla="*/ 2 h 6"/>
                  <a:gd name="T68" fmla="*/ 16 w 127"/>
                  <a:gd name="T69" fmla="*/ 2 h 6"/>
                  <a:gd name="T70" fmla="*/ 8 w 127"/>
                  <a:gd name="T71" fmla="*/ 2 h 6"/>
                  <a:gd name="T72" fmla="*/ 1 w 12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6">
                    <a:moveTo>
                      <a:pt x="1" y="1"/>
                    </a:moveTo>
                    <a:cubicBezTo>
                      <a:pt x="0" y="2"/>
                      <a:pt x="0" y="4"/>
                      <a:pt x="1" y="4"/>
                    </a:cubicBezTo>
                    <a:cubicBezTo>
                      <a:pt x="4" y="6"/>
                      <a:pt x="5" y="4"/>
                      <a:pt x="8" y="4"/>
                    </a:cubicBezTo>
                    <a:cubicBezTo>
                      <a:pt x="12" y="4"/>
                      <a:pt x="12" y="4"/>
                      <a:pt x="16" y="4"/>
                    </a:cubicBezTo>
                    <a:cubicBezTo>
                      <a:pt x="19" y="4"/>
                      <a:pt x="19" y="5"/>
                      <a:pt x="23" y="5"/>
                    </a:cubicBezTo>
                    <a:cubicBezTo>
                      <a:pt x="27" y="5"/>
                      <a:pt x="27" y="4"/>
                      <a:pt x="30" y="4"/>
                    </a:cubicBezTo>
                    <a:cubicBezTo>
                      <a:pt x="34" y="4"/>
                      <a:pt x="34" y="5"/>
                      <a:pt x="38" y="5"/>
                    </a:cubicBezTo>
                    <a:cubicBezTo>
                      <a:pt x="41" y="5"/>
                      <a:pt x="41" y="5"/>
                      <a:pt x="45" y="5"/>
                    </a:cubicBezTo>
                    <a:cubicBezTo>
                      <a:pt x="49" y="5"/>
                      <a:pt x="49" y="4"/>
                      <a:pt x="52" y="4"/>
                    </a:cubicBezTo>
                    <a:cubicBezTo>
                      <a:pt x="56" y="4"/>
                      <a:pt x="56" y="5"/>
                      <a:pt x="60" y="5"/>
                    </a:cubicBezTo>
                    <a:cubicBezTo>
                      <a:pt x="63" y="5"/>
                      <a:pt x="63" y="5"/>
                      <a:pt x="67" y="5"/>
                    </a:cubicBezTo>
                    <a:cubicBezTo>
                      <a:pt x="71" y="5"/>
                      <a:pt x="71" y="5"/>
                      <a:pt x="74" y="5"/>
                    </a:cubicBezTo>
                    <a:cubicBezTo>
                      <a:pt x="78" y="5"/>
                      <a:pt x="78" y="5"/>
                      <a:pt x="82" y="5"/>
                    </a:cubicBezTo>
                    <a:cubicBezTo>
                      <a:pt x="85" y="5"/>
                      <a:pt x="85" y="4"/>
                      <a:pt x="89" y="4"/>
                    </a:cubicBezTo>
                    <a:cubicBezTo>
                      <a:pt x="93" y="4"/>
                      <a:pt x="93" y="5"/>
                      <a:pt x="96" y="5"/>
                    </a:cubicBezTo>
                    <a:cubicBezTo>
                      <a:pt x="100" y="5"/>
                      <a:pt x="100" y="4"/>
                      <a:pt x="104" y="4"/>
                    </a:cubicBezTo>
                    <a:cubicBezTo>
                      <a:pt x="107" y="4"/>
                      <a:pt x="107" y="5"/>
                      <a:pt x="111" y="5"/>
                    </a:cubicBezTo>
                    <a:cubicBezTo>
                      <a:pt x="115" y="5"/>
                      <a:pt x="115" y="4"/>
                      <a:pt x="118" y="4"/>
                    </a:cubicBezTo>
                    <a:cubicBezTo>
                      <a:pt x="122" y="4"/>
                      <a:pt x="122" y="5"/>
                      <a:pt x="125" y="4"/>
                    </a:cubicBezTo>
                    <a:cubicBezTo>
                      <a:pt x="127" y="4"/>
                      <a:pt x="127" y="2"/>
                      <a:pt x="125" y="2"/>
                    </a:cubicBezTo>
                    <a:cubicBezTo>
                      <a:pt x="122" y="0"/>
                      <a:pt x="122" y="1"/>
                      <a:pt x="118" y="1"/>
                    </a:cubicBezTo>
                    <a:cubicBezTo>
                      <a:pt x="114" y="1"/>
                      <a:pt x="114" y="2"/>
                      <a:pt x="111" y="2"/>
                    </a:cubicBezTo>
                    <a:cubicBezTo>
                      <a:pt x="107" y="2"/>
                      <a:pt x="107" y="2"/>
                      <a:pt x="103" y="2"/>
                    </a:cubicBezTo>
                    <a:cubicBezTo>
                      <a:pt x="100" y="2"/>
                      <a:pt x="100" y="1"/>
                      <a:pt x="96" y="1"/>
                    </a:cubicBezTo>
                    <a:cubicBezTo>
                      <a:pt x="92" y="1"/>
                      <a:pt x="92" y="2"/>
                      <a:pt x="89" y="2"/>
                    </a:cubicBezTo>
                    <a:cubicBezTo>
                      <a:pt x="85" y="2"/>
                      <a:pt x="85" y="1"/>
                      <a:pt x="81" y="1"/>
                    </a:cubicBezTo>
                    <a:cubicBezTo>
                      <a:pt x="78" y="1"/>
                      <a:pt x="78" y="1"/>
                      <a:pt x="74" y="1"/>
                    </a:cubicBezTo>
                    <a:cubicBezTo>
                      <a:pt x="70" y="1"/>
                      <a:pt x="70" y="2"/>
                      <a:pt x="67" y="2"/>
                    </a:cubicBezTo>
                    <a:cubicBezTo>
                      <a:pt x="63" y="2"/>
                      <a:pt x="63" y="1"/>
                      <a:pt x="59" y="1"/>
                    </a:cubicBezTo>
                    <a:cubicBezTo>
                      <a:pt x="56" y="1"/>
                      <a:pt x="56" y="2"/>
                      <a:pt x="52" y="2"/>
                    </a:cubicBezTo>
                    <a:cubicBezTo>
                      <a:pt x="48" y="2"/>
                      <a:pt x="48" y="2"/>
                      <a:pt x="45" y="2"/>
                    </a:cubicBezTo>
                    <a:cubicBezTo>
                      <a:pt x="41" y="2"/>
                      <a:pt x="41" y="2"/>
                      <a:pt x="37" y="2"/>
                    </a:cubicBezTo>
                    <a:cubicBezTo>
                      <a:pt x="34" y="2"/>
                      <a:pt x="34" y="2"/>
                      <a:pt x="30" y="2"/>
                    </a:cubicBezTo>
                    <a:cubicBezTo>
                      <a:pt x="26" y="2"/>
                      <a:pt x="26" y="2"/>
                      <a:pt x="23" y="2"/>
                    </a:cubicBezTo>
                    <a:cubicBezTo>
                      <a:pt x="19" y="2"/>
                      <a:pt x="19" y="2"/>
                      <a:pt x="16" y="2"/>
                    </a:cubicBezTo>
                    <a:cubicBezTo>
                      <a:pt x="12" y="2"/>
                      <a:pt x="12" y="3"/>
                      <a:pt x="8" y="2"/>
                    </a:cubicBezTo>
                    <a:cubicBezTo>
                      <a:pt x="4" y="2"/>
                      <a:pt x="4" y="0"/>
                      <a:pt x="1" y="1"/>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5" name="Freeform 510"/>
              <p:cNvSpPr>
                <a:spLocks/>
              </p:cNvSpPr>
              <p:nvPr/>
            </p:nvSpPr>
            <p:spPr bwMode="auto">
              <a:xfrm>
                <a:off x="3295" y="1205"/>
                <a:ext cx="169" cy="8"/>
              </a:xfrm>
              <a:custGeom>
                <a:avLst/>
                <a:gdLst>
                  <a:gd name="T0" fmla="*/ 1 w 119"/>
                  <a:gd name="T1" fmla="*/ 1 h 5"/>
                  <a:gd name="T2" fmla="*/ 1 w 119"/>
                  <a:gd name="T3" fmla="*/ 3 h 5"/>
                  <a:gd name="T4" fmla="*/ 8 w 119"/>
                  <a:gd name="T5" fmla="*/ 4 h 5"/>
                  <a:gd name="T6" fmla="*/ 16 w 119"/>
                  <a:gd name="T7" fmla="*/ 3 h 5"/>
                  <a:gd name="T8" fmla="*/ 23 w 119"/>
                  <a:gd name="T9" fmla="*/ 3 h 5"/>
                  <a:gd name="T10" fmla="*/ 30 w 119"/>
                  <a:gd name="T11" fmla="*/ 3 h 5"/>
                  <a:gd name="T12" fmla="*/ 37 w 119"/>
                  <a:gd name="T13" fmla="*/ 3 h 5"/>
                  <a:gd name="T14" fmla="*/ 45 w 119"/>
                  <a:gd name="T15" fmla="*/ 3 h 5"/>
                  <a:gd name="T16" fmla="*/ 52 w 119"/>
                  <a:gd name="T17" fmla="*/ 3 h 5"/>
                  <a:gd name="T18" fmla="*/ 59 w 119"/>
                  <a:gd name="T19" fmla="*/ 4 h 5"/>
                  <a:gd name="T20" fmla="*/ 67 w 119"/>
                  <a:gd name="T21" fmla="*/ 3 h 5"/>
                  <a:gd name="T22" fmla="*/ 74 w 119"/>
                  <a:gd name="T23" fmla="*/ 4 h 5"/>
                  <a:gd name="T24" fmla="*/ 81 w 119"/>
                  <a:gd name="T25" fmla="*/ 3 h 5"/>
                  <a:gd name="T26" fmla="*/ 88 w 119"/>
                  <a:gd name="T27" fmla="*/ 3 h 5"/>
                  <a:gd name="T28" fmla="*/ 96 w 119"/>
                  <a:gd name="T29" fmla="*/ 3 h 5"/>
                  <a:gd name="T30" fmla="*/ 103 w 119"/>
                  <a:gd name="T31" fmla="*/ 3 h 5"/>
                  <a:gd name="T32" fmla="*/ 110 w 119"/>
                  <a:gd name="T33" fmla="*/ 3 h 5"/>
                  <a:gd name="T34" fmla="*/ 117 w 119"/>
                  <a:gd name="T35" fmla="*/ 4 h 5"/>
                  <a:gd name="T36" fmla="*/ 117 w 119"/>
                  <a:gd name="T37" fmla="*/ 1 h 5"/>
                  <a:gd name="T38" fmla="*/ 110 w 119"/>
                  <a:gd name="T39" fmla="*/ 1 h 5"/>
                  <a:gd name="T40" fmla="*/ 103 w 119"/>
                  <a:gd name="T41" fmla="*/ 0 h 5"/>
                  <a:gd name="T42" fmla="*/ 95 w 119"/>
                  <a:gd name="T43" fmla="*/ 0 h 5"/>
                  <a:gd name="T44" fmla="*/ 88 w 119"/>
                  <a:gd name="T45" fmla="*/ 0 h 5"/>
                  <a:gd name="T46" fmla="*/ 81 w 119"/>
                  <a:gd name="T47" fmla="*/ 0 h 5"/>
                  <a:gd name="T48" fmla="*/ 74 w 119"/>
                  <a:gd name="T49" fmla="*/ 1 h 5"/>
                  <a:gd name="T50" fmla="*/ 66 w 119"/>
                  <a:gd name="T51" fmla="*/ 0 h 5"/>
                  <a:gd name="T52" fmla="*/ 59 w 119"/>
                  <a:gd name="T53" fmla="*/ 1 h 5"/>
                  <a:gd name="T54" fmla="*/ 52 w 119"/>
                  <a:gd name="T55" fmla="*/ 1 h 5"/>
                  <a:gd name="T56" fmla="*/ 45 w 119"/>
                  <a:gd name="T57" fmla="*/ 1 h 5"/>
                  <a:gd name="T58" fmla="*/ 37 w 119"/>
                  <a:gd name="T59" fmla="*/ 1 h 5"/>
                  <a:gd name="T60" fmla="*/ 30 w 119"/>
                  <a:gd name="T61" fmla="*/ 1 h 5"/>
                  <a:gd name="T62" fmla="*/ 23 w 119"/>
                  <a:gd name="T63" fmla="*/ 0 h 5"/>
                  <a:gd name="T64" fmla="*/ 16 w 119"/>
                  <a:gd name="T65" fmla="*/ 1 h 5"/>
                  <a:gd name="T66" fmla="*/ 8 w 119"/>
                  <a:gd name="T67" fmla="*/ 1 h 5"/>
                  <a:gd name="T68" fmla="*/ 1 w 119"/>
                  <a:gd name="T6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5">
                    <a:moveTo>
                      <a:pt x="1" y="1"/>
                    </a:moveTo>
                    <a:cubicBezTo>
                      <a:pt x="0" y="1"/>
                      <a:pt x="0" y="3"/>
                      <a:pt x="1" y="3"/>
                    </a:cubicBezTo>
                    <a:cubicBezTo>
                      <a:pt x="4" y="5"/>
                      <a:pt x="5" y="4"/>
                      <a:pt x="8" y="4"/>
                    </a:cubicBezTo>
                    <a:cubicBezTo>
                      <a:pt x="12" y="4"/>
                      <a:pt x="12" y="3"/>
                      <a:pt x="16" y="3"/>
                    </a:cubicBezTo>
                    <a:cubicBezTo>
                      <a:pt x="19" y="3"/>
                      <a:pt x="19" y="3"/>
                      <a:pt x="23" y="3"/>
                    </a:cubicBezTo>
                    <a:cubicBezTo>
                      <a:pt x="27" y="3"/>
                      <a:pt x="27" y="3"/>
                      <a:pt x="30" y="3"/>
                    </a:cubicBezTo>
                    <a:cubicBezTo>
                      <a:pt x="34" y="3"/>
                      <a:pt x="34" y="3"/>
                      <a:pt x="37" y="3"/>
                    </a:cubicBezTo>
                    <a:cubicBezTo>
                      <a:pt x="41" y="3"/>
                      <a:pt x="41" y="3"/>
                      <a:pt x="45" y="3"/>
                    </a:cubicBezTo>
                    <a:cubicBezTo>
                      <a:pt x="48" y="3"/>
                      <a:pt x="48" y="3"/>
                      <a:pt x="52" y="3"/>
                    </a:cubicBezTo>
                    <a:cubicBezTo>
                      <a:pt x="56" y="3"/>
                      <a:pt x="56" y="4"/>
                      <a:pt x="59" y="4"/>
                    </a:cubicBezTo>
                    <a:cubicBezTo>
                      <a:pt x="63" y="4"/>
                      <a:pt x="63" y="3"/>
                      <a:pt x="67" y="3"/>
                    </a:cubicBezTo>
                    <a:cubicBezTo>
                      <a:pt x="70" y="3"/>
                      <a:pt x="70" y="4"/>
                      <a:pt x="74" y="4"/>
                    </a:cubicBezTo>
                    <a:cubicBezTo>
                      <a:pt x="77" y="4"/>
                      <a:pt x="77" y="3"/>
                      <a:pt x="81" y="3"/>
                    </a:cubicBezTo>
                    <a:cubicBezTo>
                      <a:pt x="85" y="3"/>
                      <a:pt x="85" y="3"/>
                      <a:pt x="88" y="3"/>
                    </a:cubicBezTo>
                    <a:cubicBezTo>
                      <a:pt x="92" y="3"/>
                      <a:pt x="92" y="3"/>
                      <a:pt x="96" y="3"/>
                    </a:cubicBezTo>
                    <a:cubicBezTo>
                      <a:pt x="99" y="3"/>
                      <a:pt x="99" y="3"/>
                      <a:pt x="103" y="3"/>
                    </a:cubicBezTo>
                    <a:cubicBezTo>
                      <a:pt x="106" y="3"/>
                      <a:pt x="106" y="3"/>
                      <a:pt x="110" y="3"/>
                    </a:cubicBezTo>
                    <a:cubicBezTo>
                      <a:pt x="114" y="3"/>
                      <a:pt x="114" y="5"/>
                      <a:pt x="117" y="4"/>
                    </a:cubicBezTo>
                    <a:cubicBezTo>
                      <a:pt x="119" y="3"/>
                      <a:pt x="118" y="1"/>
                      <a:pt x="117" y="1"/>
                    </a:cubicBezTo>
                    <a:cubicBezTo>
                      <a:pt x="114" y="0"/>
                      <a:pt x="114" y="1"/>
                      <a:pt x="110" y="1"/>
                    </a:cubicBezTo>
                    <a:cubicBezTo>
                      <a:pt x="106" y="1"/>
                      <a:pt x="106" y="0"/>
                      <a:pt x="103" y="0"/>
                    </a:cubicBezTo>
                    <a:cubicBezTo>
                      <a:pt x="99" y="0"/>
                      <a:pt x="99" y="0"/>
                      <a:pt x="95" y="0"/>
                    </a:cubicBezTo>
                    <a:cubicBezTo>
                      <a:pt x="92" y="0"/>
                      <a:pt x="92" y="0"/>
                      <a:pt x="88" y="0"/>
                    </a:cubicBezTo>
                    <a:cubicBezTo>
                      <a:pt x="85" y="0"/>
                      <a:pt x="85" y="0"/>
                      <a:pt x="81" y="0"/>
                    </a:cubicBezTo>
                    <a:cubicBezTo>
                      <a:pt x="77" y="0"/>
                      <a:pt x="77" y="1"/>
                      <a:pt x="74" y="1"/>
                    </a:cubicBezTo>
                    <a:cubicBezTo>
                      <a:pt x="70" y="1"/>
                      <a:pt x="70" y="0"/>
                      <a:pt x="66" y="0"/>
                    </a:cubicBezTo>
                    <a:cubicBezTo>
                      <a:pt x="63" y="0"/>
                      <a:pt x="63" y="1"/>
                      <a:pt x="59" y="1"/>
                    </a:cubicBezTo>
                    <a:cubicBezTo>
                      <a:pt x="55" y="1"/>
                      <a:pt x="55" y="1"/>
                      <a:pt x="52" y="1"/>
                    </a:cubicBezTo>
                    <a:cubicBezTo>
                      <a:pt x="48" y="1"/>
                      <a:pt x="48" y="1"/>
                      <a:pt x="45" y="1"/>
                    </a:cubicBezTo>
                    <a:cubicBezTo>
                      <a:pt x="41" y="1"/>
                      <a:pt x="41" y="1"/>
                      <a:pt x="37" y="1"/>
                    </a:cubicBezTo>
                    <a:cubicBezTo>
                      <a:pt x="34" y="1"/>
                      <a:pt x="34" y="1"/>
                      <a:pt x="30" y="1"/>
                    </a:cubicBezTo>
                    <a:cubicBezTo>
                      <a:pt x="26" y="1"/>
                      <a:pt x="26" y="0"/>
                      <a:pt x="23" y="0"/>
                    </a:cubicBezTo>
                    <a:cubicBezTo>
                      <a:pt x="19" y="0"/>
                      <a:pt x="19" y="1"/>
                      <a:pt x="16" y="1"/>
                    </a:cubicBezTo>
                    <a:cubicBezTo>
                      <a:pt x="12" y="1"/>
                      <a:pt x="12" y="1"/>
                      <a:pt x="8" y="1"/>
                    </a:cubicBezTo>
                    <a:cubicBezTo>
                      <a:pt x="5" y="1"/>
                      <a:pt x="5" y="0"/>
                      <a:pt x="1" y="1"/>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6" name="Freeform 511"/>
              <p:cNvSpPr>
                <a:spLocks/>
              </p:cNvSpPr>
              <p:nvPr/>
            </p:nvSpPr>
            <p:spPr bwMode="auto">
              <a:xfrm>
                <a:off x="3418" y="1197"/>
                <a:ext cx="19" cy="18"/>
              </a:xfrm>
              <a:custGeom>
                <a:avLst/>
                <a:gdLst>
                  <a:gd name="T0" fmla="*/ 6 w 13"/>
                  <a:gd name="T1" fmla="*/ 3 h 13"/>
                  <a:gd name="T2" fmla="*/ 12 w 13"/>
                  <a:gd name="T3" fmla="*/ 3 h 13"/>
                  <a:gd name="T4" fmla="*/ 8 w 13"/>
                  <a:gd name="T5" fmla="*/ 11 h 13"/>
                  <a:gd name="T6" fmla="*/ 4 w 13"/>
                  <a:gd name="T7" fmla="*/ 11 h 13"/>
                  <a:gd name="T8" fmla="*/ 6 w 13"/>
                  <a:gd name="T9" fmla="*/ 3 h 13"/>
                </a:gdLst>
                <a:ahLst/>
                <a:cxnLst>
                  <a:cxn ang="0">
                    <a:pos x="T0" y="T1"/>
                  </a:cxn>
                  <a:cxn ang="0">
                    <a:pos x="T2" y="T3"/>
                  </a:cxn>
                  <a:cxn ang="0">
                    <a:pos x="T4" y="T5"/>
                  </a:cxn>
                  <a:cxn ang="0">
                    <a:pos x="T6" y="T7"/>
                  </a:cxn>
                  <a:cxn ang="0">
                    <a:pos x="T8" y="T9"/>
                  </a:cxn>
                </a:cxnLst>
                <a:rect l="0" t="0" r="r" b="b"/>
                <a:pathLst>
                  <a:path w="13" h="13">
                    <a:moveTo>
                      <a:pt x="6" y="3"/>
                    </a:moveTo>
                    <a:cubicBezTo>
                      <a:pt x="8" y="1"/>
                      <a:pt x="11" y="0"/>
                      <a:pt x="12" y="3"/>
                    </a:cubicBezTo>
                    <a:cubicBezTo>
                      <a:pt x="13" y="7"/>
                      <a:pt x="11" y="8"/>
                      <a:pt x="8" y="11"/>
                    </a:cubicBezTo>
                    <a:cubicBezTo>
                      <a:pt x="6" y="13"/>
                      <a:pt x="5" y="13"/>
                      <a:pt x="4" y="11"/>
                    </a:cubicBezTo>
                    <a:cubicBezTo>
                      <a:pt x="0" y="8"/>
                      <a:pt x="3" y="6"/>
                      <a:pt x="6" y="3"/>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7" name="Freeform 512"/>
              <p:cNvSpPr>
                <a:spLocks/>
              </p:cNvSpPr>
              <p:nvPr/>
            </p:nvSpPr>
            <p:spPr bwMode="auto">
              <a:xfrm>
                <a:off x="3437" y="1204"/>
                <a:ext cx="15" cy="11"/>
              </a:xfrm>
              <a:custGeom>
                <a:avLst/>
                <a:gdLst>
                  <a:gd name="T0" fmla="*/ 4 w 11"/>
                  <a:gd name="T1" fmla="*/ 2 h 8"/>
                  <a:gd name="T2" fmla="*/ 9 w 11"/>
                  <a:gd name="T3" fmla="*/ 2 h 8"/>
                  <a:gd name="T4" fmla="*/ 7 w 11"/>
                  <a:gd name="T5" fmla="*/ 6 h 8"/>
                  <a:gd name="T6" fmla="*/ 2 w 11"/>
                  <a:gd name="T7" fmla="*/ 6 h 8"/>
                  <a:gd name="T8" fmla="*/ 4 w 11"/>
                  <a:gd name="T9" fmla="*/ 2 h 8"/>
                </a:gdLst>
                <a:ahLst/>
                <a:cxnLst>
                  <a:cxn ang="0">
                    <a:pos x="T0" y="T1"/>
                  </a:cxn>
                  <a:cxn ang="0">
                    <a:pos x="T2" y="T3"/>
                  </a:cxn>
                  <a:cxn ang="0">
                    <a:pos x="T4" y="T5"/>
                  </a:cxn>
                  <a:cxn ang="0">
                    <a:pos x="T6" y="T7"/>
                  </a:cxn>
                  <a:cxn ang="0">
                    <a:pos x="T8" y="T9"/>
                  </a:cxn>
                </a:cxnLst>
                <a:rect l="0" t="0" r="r" b="b"/>
                <a:pathLst>
                  <a:path w="11" h="8">
                    <a:moveTo>
                      <a:pt x="4" y="2"/>
                    </a:moveTo>
                    <a:cubicBezTo>
                      <a:pt x="6" y="1"/>
                      <a:pt x="8" y="0"/>
                      <a:pt x="9" y="2"/>
                    </a:cubicBezTo>
                    <a:cubicBezTo>
                      <a:pt x="11" y="4"/>
                      <a:pt x="9" y="5"/>
                      <a:pt x="7" y="6"/>
                    </a:cubicBezTo>
                    <a:cubicBezTo>
                      <a:pt x="5" y="8"/>
                      <a:pt x="4" y="8"/>
                      <a:pt x="2" y="6"/>
                    </a:cubicBezTo>
                    <a:cubicBezTo>
                      <a:pt x="0" y="5"/>
                      <a:pt x="2" y="3"/>
                      <a:pt x="4" y="2"/>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8" name="Freeform 513"/>
              <p:cNvSpPr>
                <a:spLocks/>
              </p:cNvSpPr>
              <p:nvPr/>
            </p:nvSpPr>
            <p:spPr bwMode="auto">
              <a:xfrm>
                <a:off x="3404" y="1204"/>
                <a:ext cx="12" cy="11"/>
              </a:xfrm>
              <a:custGeom>
                <a:avLst/>
                <a:gdLst>
                  <a:gd name="T0" fmla="*/ 2 w 8"/>
                  <a:gd name="T1" fmla="*/ 2 h 8"/>
                  <a:gd name="T2" fmla="*/ 7 w 8"/>
                  <a:gd name="T3" fmla="*/ 2 h 8"/>
                  <a:gd name="T4" fmla="*/ 6 w 8"/>
                  <a:gd name="T5" fmla="*/ 6 h 8"/>
                  <a:gd name="T6" fmla="*/ 2 w 8"/>
                  <a:gd name="T7" fmla="*/ 6 h 8"/>
                  <a:gd name="T8" fmla="*/ 2 w 8"/>
                  <a:gd name="T9" fmla="*/ 2 h 8"/>
                </a:gdLst>
                <a:ahLst/>
                <a:cxnLst>
                  <a:cxn ang="0">
                    <a:pos x="T0" y="T1"/>
                  </a:cxn>
                  <a:cxn ang="0">
                    <a:pos x="T2" y="T3"/>
                  </a:cxn>
                  <a:cxn ang="0">
                    <a:pos x="T4" y="T5"/>
                  </a:cxn>
                  <a:cxn ang="0">
                    <a:pos x="T6" y="T7"/>
                  </a:cxn>
                  <a:cxn ang="0">
                    <a:pos x="T8" y="T9"/>
                  </a:cxn>
                </a:cxnLst>
                <a:rect l="0" t="0" r="r" b="b"/>
                <a:pathLst>
                  <a:path w="8" h="8">
                    <a:moveTo>
                      <a:pt x="2" y="2"/>
                    </a:moveTo>
                    <a:cubicBezTo>
                      <a:pt x="4" y="1"/>
                      <a:pt x="5" y="0"/>
                      <a:pt x="7" y="2"/>
                    </a:cubicBezTo>
                    <a:cubicBezTo>
                      <a:pt x="8" y="4"/>
                      <a:pt x="8" y="5"/>
                      <a:pt x="6" y="6"/>
                    </a:cubicBezTo>
                    <a:cubicBezTo>
                      <a:pt x="4" y="8"/>
                      <a:pt x="4" y="7"/>
                      <a:pt x="2" y="6"/>
                    </a:cubicBezTo>
                    <a:cubicBezTo>
                      <a:pt x="0" y="5"/>
                      <a:pt x="1" y="4"/>
                      <a:pt x="2" y="2"/>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9" name="Freeform 514"/>
              <p:cNvSpPr>
                <a:spLocks/>
              </p:cNvSpPr>
              <p:nvPr/>
            </p:nvSpPr>
            <p:spPr bwMode="auto">
              <a:xfrm>
                <a:off x="3387" y="1197"/>
                <a:ext cx="14" cy="18"/>
              </a:xfrm>
              <a:custGeom>
                <a:avLst/>
                <a:gdLst>
                  <a:gd name="T0" fmla="*/ 3 w 10"/>
                  <a:gd name="T1" fmla="*/ 11 h 13"/>
                  <a:gd name="T2" fmla="*/ 7 w 10"/>
                  <a:gd name="T3" fmla="*/ 11 h 13"/>
                  <a:gd name="T4" fmla="*/ 8 w 10"/>
                  <a:gd name="T5" fmla="*/ 2 h 13"/>
                  <a:gd name="T6" fmla="*/ 4 w 10"/>
                  <a:gd name="T7" fmla="*/ 2 h 13"/>
                  <a:gd name="T8" fmla="*/ 3 w 10"/>
                  <a:gd name="T9" fmla="*/ 11 h 13"/>
                </a:gdLst>
                <a:ahLst/>
                <a:cxnLst>
                  <a:cxn ang="0">
                    <a:pos x="T0" y="T1"/>
                  </a:cxn>
                  <a:cxn ang="0">
                    <a:pos x="T2" y="T3"/>
                  </a:cxn>
                  <a:cxn ang="0">
                    <a:pos x="T4" y="T5"/>
                  </a:cxn>
                  <a:cxn ang="0">
                    <a:pos x="T6" y="T7"/>
                  </a:cxn>
                  <a:cxn ang="0">
                    <a:pos x="T8" y="T9"/>
                  </a:cxn>
                </a:cxnLst>
                <a:rect l="0" t="0" r="r" b="b"/>
                <a:pathLst>
                  <a:path w="10" h="13">
                    <a:moveTo>
                      <a:pt x="3" y="11"/>
                    </a:moveTo>
                    <a:cubicBezTo>
                      <a:pt x="4" y="13"/>
                      <a:pt x="6" y="13"/>
                      <a:pt x="7" y="11"/>
                    </a:cubicBezTo>
                    <a:cubicBezTo>
                      <a:pt x="9" y="7"/>
                      <a:pt x="10" y="7"/>
                      <a:pt x="8" y="2"/>
                    </a:cubicBezTo>
                    <a:cubicBezTo>
                      <a:pt x="7" y="0"/>
                      <a:pt x="6" y="1"/>
                      <a:pt x="4" y="2"/>
                    </a:cubicBezTo>
                    <a:cubicBezTo>
                      <a:pt x="0" y="5"/>
                      <a:pt x="2" y="7"/>
                      <a:pt x="3" y="11"/>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0" name="Freeform 515"/>
              <p:cNvSpPr>
                <a:spLocks/>
              </p:cNvSpPr>
              <p:nvPr/>
            </p:nvSpPr>
            <p:spPr bwMode="auto">
              <a:xfrm>
                <a:off x="3373" y="1205"/>
                <a:ext cx="11" cy="10"/>
              </a:xfrm>
              <a:custGeom>
                <a:avLst/>
                <a:gdLst>
                  <a:gd name="T0" fmla="*/ 2 w 8"/>
                  <a:gd name="T1" fmla="*/ 5 h 7"/>
                  <a:gd name="T2" fmla="*/ 6 w 8"/>
                  <a:gd name="T3" fmla="*/ 5 h 7"/>
                  <a:gd name="T4" fmla="*/ 6 w 8"/>
                  <a:gd name="T5" fmla="*/ 1 h 7"/>
                  <a:gd name="T6" fmla="*/ 2 w 8"/>
                  <a:gd name="T7" fmla="*/ 1 h 7"/>
                  <a:gd name="T8" fmla="*/ 2 w 8"/>
                  <a:gd name="T9" fmla="*/ 5 h 7"/>
                </a:gdLst>
                <a:ahLst/>
                <a:cxnLst>
                  <a:cxn ang="0">
                    <a:pos x="T0" y="T1"/>
                  </a:cxn>
                  <a:cxn ang="0">
                    <a:pos x="T2" y="T3"/>
                  </a:cxn>
                  <a:cxn ang="0">
                    <a:pos x="T4" y="T5"/>
                  </a:cxn>
                  <a:cxn ang="0">
                    <a:pos x="T6" y="T7"/>
                  </a:cxn>
                  <a:cxn ang="0">
                    <a:pos x="T8" y="T9"/>
                  </a:cxn>
                </a:cxnLst>
                <a:rect l="0" t="0" r="r" b="b"/>
                <a:pathLst>
                  <a:path w="8" h="7">
                    <a:moveTo>
                      <a:pt x="2" y="5"/>
                    </a:moveTo>
                    <a:cubicBezTo>
                      <a:pt x="4" y="7"/>
                      <a:pt x="5" y="7"/>
                      <a:pt x="6" y="5"/>
                    </a:cubicBezTo>
                    <a:cubicBezTo>
                      <a:pt x="8" y="4"/>
                      <a:pt x="8" y="3"/>
                      <a:pt x="6" y="1"/>
                    </a:cubicBezTo>
                    <a:cubicBezTo>
                      <a:pt x="5" y="0"/>
                      <a:pt x="4" y="0"/>
                      <a:pt x="2" y="1"/>
                    </a:cubicBezTo>
                    <a:cubicBezTo>
                      <a:pt x="0" y="2"/>
                      <a:pt x="0" y="4"/>
                      <a:pt x="2" y="5"/>
                    </a:cubicBezTo>
                    <a:close/>
                  </a:path>
                </a:pathLst>
              </a:custGeom>
              <a:solidFill>
                <a:srgbClr val="B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1" name="Oval 516"/>
              <p:cNvSpPr>
                <a:spLocks noChangeArrowheads="1"/>
              </p:cNvSpPr>
              <p:nvPr/>
            </p:nvSpPr>
            <p:spPr bwMode="auto">
              <a:xfrm>
                <a:off x="3272" y="1247"/>
                <a:ext cx="27" cy="5"/>
              </a:xfrm>
              <a:prstGeom prst="ellipse">
                <a:avLst/>
              </a:prstGeom>
              <a:solidFill>
                <a:srgbClr val="43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2" name="Oval 517"/>
              <p:cNvSpPr>
                <a:spLocks noChangeArrowheads="1"/>
              </p:cNvSpPr>
              <p:nvPr/>
            </p:nvSpPr>
            <p:spPr bwMode="auto">
              <a:xfrm>
                <a:off x="3289" y="1247"/>
                <a:ext cx="27" cy="5"/>
              </a:xfrm>
              <a:prstGeom prst="ellipse">
                <a:avLst/>
              </a:prstGeom>
              <a:solidFill>
                <a:srgbClr val="43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3" name="Oval 518"/>
              <p:cNvSpPr>
                <a:spLocks noChangeArrowheads="1"/>
              </p:cNvSpPr>
              <p:nvPr/>
            </p:nvSpPr>
            <p:spPr bwMode="auto">
              <a:xfrm>
                <a:off x="3306" y="1247"/>
                <a:ext cx="26" cy="5"/>
              </a:xfrm>
              <a:prstGeom prst="ellipse">
                <a:avLst/>
              </a:prstGeom>
              <a:solidFill>
                <a:srgbClr val="43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4" name="Freeform 519"/>
              <p:cNvSpPr>
                <a:spLocks/>
              </p:cNvSpPr>
              <p:nvPr/>
            </p:nvSpPr>
            <p:spPr bwMode="auto">
              <a:xfrm>
                <a:off x="3420" y="1207"/>
                <a:ext cx="30" cy="41"/>
              </a:xfrm>
              <a:custGeom>
                <a:avLst/>
                <a:gdLst>
                  <a:gd name="T0" fmla="*/ 10 w 21"/>
                  <a:gd name="T1" fmla="*/ 4 h 29"/>
                  <a:gd name="T2" fmla="*/ 8 w 21"/>
                  <a:gd name="T3" fmla="*/ 10 h 29"/>
                  <a:gd name="T4" fmla="*/ 5 w 21"/>
                  <a:gd name="T5" fmla="*/ 16 h 29"/>
                  <a:gd name="T6" fmla="*/ 3 w 21"/>
                  <a:gd name="T7" fmla="*/ 22 h 29"/>
                  <a:gd name="T8" fmla="*/ 0 w 21"/>
                  <a:gd name="T9" fmla="*/ 28 h 29"/>
                  <a:gd name="T10" fmla="*/ 2 w 21"/>
                  <a:gd name="T11" fmla="*/ 28 h 29"/>
                  <a:gd name="T12" fmla="*/ 7 w 21"/>
                  <a:gd name="T13" fmla="*/ 22 h 29"/>
                  <a:gd name="T14" fmla="*/ 11 w 21"/>
                  <a:gd name="T15" fmla="*/ 16 h 29"/>
                  <a:gd name="T16" fmla="*/ 16 w 21"/>
                  <a:gd name="T17" fmla="*/ 10 h 29"/>
                  <a:gd name="T18" fmla="*/ 20 w 21"/>
                  <a:gd name="T19" fmla="*/ 5 h 29"/>
                  <a:gd name="T20" fmla="*/ 10 w 21"/>
                  <a:gd name="T2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9">
                    <a:moveTo>
                      <a:pt x="10" y="4"/>
                    </a:moveTo>
                    <a:cubicBezTo>
                      <a:pt x="8" y="6"/>
                      <a:pt x="9" y="7"/>
                      <a:pt x="8" y="10"/>
                    </a:cubicBezTo>
                    <a:cubicBezTo>
                      <a:pt x="7" y="13"/>
                      <a:pt x="7" y="13"/>
                      <a:pt x="5" y="16"/>
                    </a:cubicBezTo>
                    <a:cubicBezTo>
                      <a:pt x="4" y="19"/>
                      <a:pt x="4" y="19"/>
                      <a:pt x="3" y="22"/>
                    </a:cubicBezTo>
                    <a:cubicBezTo>
                      <a:pt x="1" y="25"/>
                      <a:pt x="0" y="25"/>
                      <a:pt x="0" y="28"/>
                    </a:cubicBezTo>
                    <a:cubicBezTo>
                      <a:pt x="0" y="29"/>
                      <a:pt x="1" y="29"/>
                      <a:pt x="2" y="28"/>
                    </a:cubicBezTo>
                    <a:cubicBezTo>
                      <a:pt x="5" y="26"/>
                      <a:pt x="4" y="25"/>
                      <a:pt x="7" y="22"/>
                    </a:cubicBezTo>
                    <a:cubicBezTo>
                      <a:pt x="9" y="19"/>
                      <a:pt x="9" y="19"/>
                      <a:pt x="11" y="16"/>
                    </a:cubicBezTo>
                    <a:cubicBezTo>
                      <a:pt x="14" y="13"/>
                      <a:pt x="14" y="13"/>
                      <a:pt x="16" y="10"/>
                    </a:cubicBezTo>
                    <a:cubicBezTo>
                      <a:pt x="18" y="7"/>
                      <a:pt x="21" y="8"/>
                      <a:pt x="20" y="5"/>
                    </a:cubicBezTo>
                    <a:cubicBezTo>
                      <a:pt x="20" y="0"/>
                      <a:pt x="15" y="2"/>
                      <a:pt x="10" y="4"/>
                    </a:cubicBezTo>
                    <a:close/>
                  </a:path>
                </a:pathLst>
              </a:custGeom>
              <a:solidFill>
                <a:srgbClr val="593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5" name="Freeform 520"/>
              <p:cNvSpPr>
                <a:spLocks/>
              </p:cNvSpPr>
              <p:nvPr/>
            </p:nvSpPr>
            <p:spPr bwMode="auto">
              <a:xfrm>
                <a:off x="3308" y="1207"/>
                <a:ext cx="30" cy="41"/>
              </a:xfrm>
              <a:custGeom>
                <a:avLst/>
                <a:gdLst>
                  <a:gd name="T0" fmla="*/ 11 w 21"/>
                  <a:gd name="T1" fmla="*/ 5 h 29"/>
                  <a:gd name="T2" fmla="*/ 13 w 21"/>
                  <a:gd name="T3" fmla="*/ 10 h 29"/>
                  <a:gd name="T4" fmla="*/ 16 w 21"/>
                  <a:gd name="T5" fmla="*/ 16 h 29"/>
                  <a:gd name="T6" fmla="*/ 19 w 21"/>
                  <a:gd name="T7" fmla="*/ 22 h 29"/>
                  <a:gd name="T8" fmla="*/ 21 w 21"/>
                  <a:gd name="T9" fmla="*/ 28 h 29"/>
                  <a:gd name="T10" fmla="*/ 19 w 21"/>
                  <a:gd name="T11" fmla="*/ 28 h 29"/>
                  <a:gd name="T12" fmla="*/ 15 w 21"/>
                  <a:gd name="T13" fmla="*/ 22 h 29"/>
                  <a:gd name="T14" fmla="*/ 10 w 21"/>
                  <a:gd name="T15" fmla="*/ 16 h 29"/>
                  <a:gd name="T16" fmla="*/ 5 w 21"/>
                  <a:gd name="T17" fmla="*/ 10 h 29"/>
                  <a:gd name="T18" fmla="*/ 1 w 21"/>
                  <a:gd name="T19" fmla="*/ 5 h 29"/>
                  <a:gd name="T20" fmla="*/ 11 w 2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9">
                    <a:moveTo>
                      <a:pt x="11" y="5"/>
                    </a:moveTo>
                    <a:cubicBezTo>
                      <a:pt x="14" y="6"/>
                      <a:pt x="12" y="7"/>
                      <a:pt x="13" y="10"/>
                    </a:cubicBezTo>
                    <a:cubicBezTo>
                      <a:pt x="15" y="13"/>
                      <a:pt x="15" y="13"/>
                      <a:pt x="16" y="16"/>
                    </a:cubicBezTo>
                    <a:cubicBezTo>
                      <a:pt x="17" y="19"/>
                      <a:pt x="17" y="19"/>
                      <a:pt x="19" y="22"/>
                    </a:cubicBezTo>
                    <a:cubicBezTo>
                      <a:pt x="20" y="25"/>
                      <a:pt x="21" y="25"/>
                      <a:pt x="21" y="28"/>
                    </a:cubicBezTo>
                    <a:cubicBezTo>
                      <a:pt x="21" y="29"/>
                      <a:pt x="20" y="29"/>
                      <a:pt x="19" y="28"/>
                    </a:cubicBezTo>
                    <a:cubicBezTo>
                      <a:pt x="16" y="26"/>
                      <a:pt x="17" y="25"/>
                      <a:pt x="15" y="22"/>
                    </a:cubicBezTo>
                    <a:cubicBezTo>
                      <a:pt x="12" y="19"/>
                      <a:pt x="12" y="19"/>
                      <a:pt x="10" y="16"/>
                    </a:cubicBezTo>
                    <a:cubicBezTo>
                      <a:pt x="8" y="13"/>
                      <a:pt x="8" y="13"/>
                      <a:pt x="5" y="10"/>
                    </a:cubicBezTo>
                    <a:cubicBezTo>
                      <a:pt x="3" y="8"/>
                      <a:pt x="0" y="8"/>
                      <a:pt x="1" y="5"/>
                    </a:cubicBezTo>
                    <a:cubicBezTo>
                      <a:pt x="1" y="0"/>
                      <a:pt x="6" y="2"/>
                      <a:pt x="11" y="5"/>
                    </a:cubicBezTo>
                    <a:close/>
                  </a:path>
                </a:pathLst>
              </a:custGeom>
              <a:solidFill>
                <a:srgbClr val="593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6" name="Freeform 521"/>
              <p:cNvSpPr>
                <a:spLocks/>
              </p:cNvSpPr>
              <p:nvPr/>
            </p:nvSpPr>
            <p:spPr bwMode="auto">
              <a:xfrm>
                <a:off x="3346" y="1207"/>
                <a:ext cx="21" cy="42"/>
              </a:xfrm>
              <a:custGeom>
                <a:avLst/>
                <a:gdLst>
                  <a:gd name="T0" fmla="*/ 11 w 15"/>
                  <a:gd name="T1" fmla="*/ 5 h 30"/>
                  <a:gd name="T2" fmla="*/ 12 w 15"/>
                  <a:gd name="T3" fmla="*/ 12 h 30"/>
                  <a:gd name="T4" fmla="*/ 12 w 15"/>
                  <a:gd name="T5" fmla="*/ 20 h 30"/>
                  <a:gd name="T6" fmla="*/ 13 w 15"/>
                  <a:gd name="T7" fmla="*/ 28 h 30"/>
                  <a:gd name="T8" fmla="*/ 8 w 15"/>
                  <a:gd name="T9" fmla="*/ 28 h 30"/>
                  <a:gd name="T10" fmla="*/ 6 w 15"/>
                  <a:gd name="T11" fmla="*/ 20 h 30"/>
                  <a:gd name="T12" fmla="*/ 4 w 15"/>
                  <a:gd name="T13" fmla="*/ 12 h 30"/>
                  <a:gd name="T14" fmla="*/ 2 w 15"/>
                  <a:gd name="T15" fmla="*/ 5 h 30"/>
                  <a:gd name="T16" fmla="*/ 11 w 15"/>
                  <a:gd name="T17"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0">
                    <a:moveTo>
                      <a:pt x="11" y="5"/>
                    </a:moveTo>
                    <a:cubicBezTo>
                      <a:pt x="15" y="7"/>
                      <a:pt x="12" y="8"/>
                      <a:pt x="12" y="12"/>
                    </a:cubicBezTo>
                    <a:cubicBezTo>
                      <a:pt x="12" y="16"/>
                      <a:pt x="12" y="16"/>
                      <a:pt x="12" y="20"/>
                    </a:cubicBezTo>
                    <a:cubicBezTo>
                      <a:pt x="13" y="24"/>
                      <a:pt x="15" y="25"/>
                      <a:pt x="13" y="28"/>
                    </a:cubicBezTo>
                    <a:cubicBezTo>
                      <a:pt x="12" y="30"/>
                      <a:pt x="10" y="30"/>
                      <a:pt x="8" y="28"/>
                    </a:cubicBezTo>
                    <a:cubicBezTo>
                      <a:pt x="6" y="25"/>
                      <a:pt x="7" y="24"/>
                      <a:pt x="6" y="20"/>
                    </a:cubicBezTo>
                    <a:cubicBezTo>
                      <a:pt x="5" y="16"/>
                      <a:pt x="5" y="16"/>
                      <a:pt x="4" y="12"/>
                    </a:cubicBezTo>
                    <a:cubicBezTo>
                      <a:pt x="3" y="8"/>
                      <a:pt x="0" y="8"/>
                      <a:pt x="2" y="5"/>
                    </a:cubicBezTo>
                    <a:cubicBezTo>
                      <a:pt x="3" y="0"/>
                      <a:pt x="7" y="2"/>
                      <a:pt x="11" y="5"/>
                    </a:cubicBezTo>
                    <a:close/>
                  </a:path>
                </a:pathLst>
              </a:custGeom>
              <a:solidFill>
                <a:srgbClr val="593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7" name="Freeform 522"/>
              <p:cNvSpPr>
                <a:spLocks/>
              </p:cNvSpPr>
              <p:nvPr/>
            </p:nvSpPr>
            <p:spPr bwMode="auto">
              <a:xfrm>
                <a:off x="3391" y="1207"/>
                <a:ext cx="20" cy="42"/>
              </a:xfrm>
              <a:custGeom>
                <a:avLst/>
                <a:gdLst>
                  <a:gd name="T0" fmla="*/ 3 w 14"/>
                  <a:gd name="T1" fmla="*/ 5 h 30"/>
                  <a:gd name="T2" fmla="*/ 3 w 14"/>
                  <a:gd name="T3" fmla="*/ 12 h 30"/>
                  <a:gd name="T4" fmla="*/ 2 w 14"/>
                  <a:gd name="T5" fmla="*/ 20 h 30"/>
                  <a:gd name="T6" fmla="*/ 1 w 14"/>
                  <a:gd name="T7" fmla="*/ 28 h 30"/>
                  <a:gd name="T8" fmla="*/ 6 w 14"/>
                  <a:gd name="T9" fmla="*/ 28 h 30"/>
                  <a:gd name="T10" fmla="*/ 8 w 14"/>
                  <a:gd name="T11" fmla="*/ 20 h 30"/>
                  <a:gd name="T12" fmla="*/ 11 w 14"/>
                  <a:gd name="T13" fmla="*/ 12 h 30"/>
                  <a:gd name="T14" fmla="*/ 13 w 14"/>
                  <a:gd name="T15" fmla="*/ 5 h 30"/>
                  <a:gd name="T16" fmla="*/ 3 w 14"/>
                  <a:gd name="T17"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0">
                    <a:moveTo>
                      <a:pt x="3" y="5"/>
                    </a:moveTo>
                    <a:cubicBezTo>
                      <a:pt x="0" y="7"/>
                      <a:pt x="3" y="8"/>
                      <a:pt x="3" y="12"/>
                    </a:cubicBezTo>
                    <a:cubicBezTo>
                      <a:pt x="2" y="16"/>
                      <a:pt x="2" y="16"/>
                      <a:pt x="2" y="20"/>
                    </a:cubicBezTo>
                    <a:cubicBezTo>
                      <a:pt x="2" y="24"/>
                      <a:pt x="0" y="25"/>
                      <a:pt x="1" y="28"/>
                    </a:cubicBezTo>
                    <a:cubicBezTo>
                      <a:pt x="3" y="30"/>
                      <a:pt x="5" y="30"/>
                      <a:pt x="6" y="28"/>
                    </a:cubicBezTo>
                    <a:cubicBezTo>
                      <a:pt x="9" y="25"/>
                      <a:pt x="7" y="24"/>
                      <a:pt x="8" y="20"/>
                    </a:cubicBezTo>
                    <a:cubicBezTo>
                      <a:pt x="9" y="16"/>
                      <a:pt x="9" y="16"/>
                      <a:pt x="11" y="12"/>
                    </a:cubicBezTo>
                    <a:cubicBezTo>
                      <a:pt x="12" y="8"/>
                      <a:pt x="14" y="8"/>
                      <a:pt x="13" y="5"/>
                    </a:cubicBezTo>
                    <a:cubicBezTo>
                      <a:pt x="11" y="0"/>
                      <a:pt x="7" y="2"/>
                      <a:pt x="3" y="5"/>
                    </a:cubicBezTo>
                    <a:close/>
                  </a:path>
                </a:pathLst>
              </a:custGeom>
              <a:solidFill>
                <a:srgbClr val="593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8" name="Freeform 523"/>
              <p:cNvSpPr>
                <a:spLocks/>
              </p:cNvSpPr>
              <p:nvPr/>
            </p:nvSpPr>
            <p:spPr bwMode="auto">
              <a:xfrm>
                <a:off x="3320" y="1222"/>
                <a:ext cx="115" cy="8"/>
              </a:xfrm>
              <a:custGeom>
                <a:avLst/>
                <a:gdLst>
                  <a:gd name="T0" fmla="*/ 79 w 81"/>
                  <a:gd name="T1" fmla="*/ 4 h 5"/>
                  <a:gd name="T2" fmla="*/ 72 w 81"/>
                  <a:gd name="T3" fmla="*/ 4 h 5"/>
                  <a:gd name="T4" fmla="*/ 65 w 81"/>
                  <a:gd name="T5" fmla="*/ 4 h 5"/>
                  <a:gd name="T6" fmla="*/ 58 w 81"/>
                  <a:gd name="T7" fmla="*/ 4 h 5"/>
                  <a:gd name="T8" fmla="*/ 51 w 81"/>
                  <a:gd name="T9" fmla="*/ 4 h 5"/>
                  <a:gd name="T10" fmla="*/ 44 w 81"/>
                  <a:gd name="T11" fmla="*/ 4 h 5"/>
                  <a:gd name="T12" fmla="*/ 37 w 81"/>
                  <a:gd name="T13" fmla="*/ 4 h 5"/>
                  <a:gd name="T14" fmla="*/ 30 w 81"/>
                  <a:gd name="T15" fmla="*/ 4 h 5"/>
                  <a:gd name="T16" fmla="*/ 23 w 81"/>
                  <a:gd name="T17" fmla="*/ 4 h 5"/>
                  <a:gd name="T18" fmla="*/ 16 w 81"/>
                  <a:gd name="T19" fmla="*/ 4 h 5"/>
                  <a:gd name="T20" fmla="*/ 9 w 81"/>
                  <a:gd name="T21" fmla="*/ 4 h 5"/>
                  <a:gd name="T22" fmla="*/ 2 w 81"/>
                  <a:gd name="T23" fmla="*/ 4 h 5"/>
                  <a:gd name="T24" fmla="*/ 2 w 81"/>
                  <a:gd name="T25" fmla="*/ 1 h 5"/>
                  <a:gd name="T26" fmla="*/ 9 w 81"/>
                  <a:gd name="T27" fmla="*/ 1 h 5"/>
                  <a:gd name="T28" fmla="*/ 16 w 81"/>
                  <a:gd name="T29" fmla="*/ 1 h 5"/>
                  <a:gd name="T30" fmla="*/ 23 w 81"/>
                  <a:gd name="T31" fmla="*/ 1 h 5"/>
                  <a:gd name="T32" fmla="*/ 30 w 81"/>
                  <a:gd name="T33" fmla="*/ 1 h 5"/>
                  <a:gd name="T34" fmla="*/ 37 w 81"/>
                  <a:gd name="T35" fmla="*/ 1 h 5"/>
                  <a:gd name="T36" fmla="*/ 44 w 81"/>
                  <a:gd name="T37" fmla="*/ 1 h 5"/>
                  <a:gd name="T38" fmla="*/ 51 w 81"/>
                  <a:gd name="T39" fmla="*/ 1 h 5"/>
                  <a:gd name="T40" fmla="*/ 58 w 81"/>
                  <a:gd name="T41" fmla="*/ 1 h 5"/>
                  <a:gd name="T42" fmla="*/ 66 w 81"/>
                  <a:gd name="T43" fmla="*/ 1 h 5"/>
                  <a:gd name="T44" fmla="*/ 73 w 81"/>
                  <a:gd name="T45" fmla="*/ 1 h 5"/>
                  <a:gd name="T46" fmla="*/ 80 w 81"/>
                  <a:gd name="T47" fmla="*/ 1 h 5"/>
                  <a:gd name="T48" fmla="*/ 79 w 81"/>
                  <a:gd name="T4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5">
                    <a:moveTo>
                      <a:pt x="79" y="4"/>
                    </a:moveTo>
                    <a:cubicBezTo>
                      <a:pt x="76" y="5"/>
                      <a:pt x="76" y="4"/>
                      <a:pt x="72" y="4"/>
                    </a:cubicBezTo>
                    <a:cubicBezTo>
                      <a:pt x="69" y="4"/>
                      <a:pt x="69" y="4"/>
                      <a:pt x="65" y="4"/>
                    </a:cubicBezTo>
                    <a:cubicBezTo>
                      <a:pt x="62" y="4"/>
                      <a:pt x="62" y="4"/>
                      <a:pt x="58" y="4"/>
                    </a:cubicBezTo>
                    <a:cubicBezTo>
                      <a:pt x="55" y="4"/>
                      <a:pt x="55" y="4"/>
                      <a:pt x="51" y="4"/>
                    </a:cubicBezTo>
                    <a:cubicBezTo>
                      <a:pt x="48" y="4"/>
                      <a:pt x="48" y="4"/>
                      <a:pt x="44" y="4"/>
                    </a:cubicBezTo>
                    <a:cubicBezTo>
                      <a:pt x="41" y="4"/>
                      <a:pt x="41" y="4"/>
                      <a:pt x="37" y="4"/>
                    </a:cubicBezTo>
                    <a:cubicBezTo>
                      <a:pt x="33" y="4"/>
                      <a:pt x="33" y="4"/>
                      <a:pt x="30" y="4"/>
                    </a:cubicBezTo>
                    <a:cubicBezTo>
                      <a:pt x="26" y="4"/>
                      <a:pt x="26" y="4"/>
                      <a:pt x="23" y="4"/>
                    </a:cubicBezTo>
                    <a:cubicBezTo>
                      <a:pt x="19" y="4"/>
                      <a:pt x="19" y="4"/>
                      <a:pt x="16" y="4"/>
                    </a:cubicBezTo>
                    <a:cubicBezTo>
                      <a:pt x="12" y="4"/>
                      <a:pt x="12" y="4"/>
                      <a:pt x="9" y="4"/>
                    </a:cubicBezTo>
                    <a:cubicBezTo>
                      <a:pt x="5" y="4"/>
                      <a:pt x="5" y="5"/>
                      <a:pt x="2" y="4"/>
                    </a:cubicBezTo>
                    <a:cubicBezTo>
                      <a:pt x="0" y="4"/>
                      <a:pt x="0" y="1"/>
                      <a:pt x="2" y="1"/>
                    </a:cubicBezTo>
                    <a:cubicBezTo>
                      <a:pt x="5" y="0"/>
                      <a:pt x="5" y="1"/>
                      <a:pt x="9" y="1"/>
                    </a:cubicBezTo>
                    <a:cubicBezTo>
                      <a:pt x="12" y="1"/>
                      <a:pt x="12" y="1"/>
                      <a:pt x="16" y="1"/>
                    </a:cubicBezTo>
                    <a:cubicBezTo>
                      <a:pt x="19" y="1"/>
                      <a:pt x="19" y="1"/>
                      <a:pt x="23" y="1"/>
                    </a:cubicBezTo>
                    <a:cubicBezTo>
                      <a:pt x="27" y="1"/>
                      <a:pt x="27" y="1"/>
                      <a:pt x="30" y="1"/>
                    </a:cubicBezTo>
                    <a:cubicBezTo>
                      <a:pt x="34" y="1"/>
                      <a:pt x="34" y="1"/>
                      <a:pt x="37" y="1"/>
                    </a:cubicBezTo>
                    <a:cubicBezTo>
                      <a:pt x="41" y="1"/>
                      <a:pt x="41" y="1"/>
                      <a:pt x="44" y="1"/>
                    </a:cubicBezTo>
                    <a:cubicBezTo>
                      <a:pt x="48" y="1"/>
                      <a:pt x="48" y="1"/>
                      <a:pt x="51" y="1"/>
                    </a:cubicBezTo>
                    <a:cubicBezTo>
                      <a:pt x="55" y="1"/>
                      <a:pt x="55" y="1"/>
                      <a:pt x="58" y="1"/>
                    </a:cubicBezTo>
                    <a:cubicBezTo>
                      <a:pt x="62" y="1"/>
                      <a:pt x="62" y="1"/>
                      <a:pt x="66" y="1"/>
                    </a:cubicBezTo>
                    <a:cubicBezTo>
                      <a:pt x="69" y="1"/>
                      <a:pt x="69" y="1"/>
                      <a:pt x="73" y="1"/>
                    </a:cubicBezTo>
                    <a:cubicBezTo>
                      <a:pt x="76" y="1"/>
                      <a:pt x="76" y="0"/>
                      <a:pt x="80" y="1"/>
                    </a:cubicBezTo>
                    <a:cubicBezTo>
                      <a:pt x="81" y="2"/>
                      <a:pt x="81" y="3"/>
                      <a:pt x="79" y="4"/>
                    </a:cubicBezTo>
                    <a:close/>
                  </a:path>
                </a:pathLst>
              </a:custGeom>
              <a:solidFill>
                <a:srgbClr val="593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9" name="Freeform 524"/>
              <p:cNvSpPr>
                <a:spLocks/>
              </p:cNvSpPr>
              <p:nvPr/>
            </p:nvSpPr>
            <p:spPr bwMode="auto">
              <a:xfrm>
                <a:off x="3318" y="1232"/>
                <a:ext cx="123" cy="9"/>
              </a:xfrm>
              <a:custGeom>
                <a:avLst/>
                <a:gdLst>
                  <a:gd name="T0" fmla="*/ 83 w 87"/>
                  <a:gd name="T1" fmla="*/ 5 h 6"/>
                  <a:gd name="T2" fmla="*/ 75 w 87"/>
                  <a:gd name="T3" fmla="*/ 5 h 6"/>
                  <a:gd name="T4" fmla="*/ 68 w 87"/>
                  <a:gd name="T5" fmla="*/ 4 h 6"/>
                  <a:gd name="T6" fmla="*/ 61 w 87"/>
                  <a:gd name="T7" fmla="*/ 4 h 6"/>
                  <a:gd name="T8" fmla="*/ 54 w 87"/>
                  <a:gd name="T9" fmla="*/ 4 h 6"/>
                  <a:gd name="T10" fmla="*/ 46 w 87"/>
                  <a:gd name="T11" fmla="*/ 4 h 6"/>
                  <a:gd name="T12" fmla="*/ 39 w 87"/>
                  <a:gd name="T13" fmla="*/ 4 h 6"/>
                  <a:gd name="T14" fmla="*/ 32 w 87"/>
                  <a:gd name="T15" fmla="*/ 5 h 6"/>
                  <a:gd name="T16" fmla="*/ 25 w 87"/>
                  <a:gd name="T17" fmla="*/ 4 h 6"/>
                  <a:gd name="T18" fmla="*/ 18 w 87"/>
                  <a:gd name="T19" fmla="*/ 5 h 6"/>
                  <a:gd name="T20" fmla="*/ 10 w 87"/>
                  <a:gd name="T21" fmla="*/ 4 h 6"/>
                  <a:gd name="T22" fmla="*/ 3 w 87"/>
                  <a:gd name="T23" fmla="*/ 4 h 6"/>
                  <a:gd name="T24" fmla="*/ 2 w 87"/>
                  <a:gd name="T25" fmla="*/ 2 h 6"/>
                  <a:gd name="T26" fmla="*/ 8 w 87"/>
                  <a:gd name="T27" fmla="*/ 2 h 6"/>
                  <a:gd name="T28" fmla="*/ 16 w 87"/>
                  <a:gd name="T29" fmla="*/ 2 h 6"/>
                  <a:gd name="T30" fmla="*/ 23 w 87"/>
                  <a:gd name="T31" fmla="*/ 2 h 6"/>
                  <a:gd name="T32" fmla="*/ 30 w 87"/>
                  <a:gd name="T33" fmla="*/ 2 h 6"/>
                  <a:gd name="T34" fmla="*/ 37 w 87"/>
                  <a:gd name="T35" fmla="*/ 2 h 6"/>
                  <a:gd name="T36" fmla="*/ 44 w 87"/>
                  <a:gd name="T37" fmla="*/ 1 h 6"/>
                  <a:gd name="T38" fmla="*/ 50 w 87"/>
                  <a:gd name="T39" fmla="*/ 1 h 6"/>
                  <a:gd name="T40" fmla="*/ 58 w 87"/>
                  <a:gd name="T41" fmla="*/ 1 h 6"/>
                  <a:gd name="T42" fmla="*/ 64 w 87"/>
                  <a:gd name="T43" fmla="*/ 2 h 6"/>
                  <a:gd name="T44" fmla="*/ 71 w 87"/>
                  <a:gd name="T45" fmla="*/ 1 h 6"/>
                  <a:gd name="T46" fmla="*/ 78 w 87"/>
                  <a:gd name="T47" fmla="*/ 1 h 6"/>
                  <a:gd name="T48" fmla="*/ 85 w 87"/>
                  <a:gd name="T49" fmla="*/ 2 h 6"/>
                  <a:gd name="T50" fmla="*/ 83 w 87"/>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
                    <a:moveTo>
                      <a:pt x="83" y="5"/>
                    </a:moveTo>
                    <a:cubicBezTo>
                      <a:pt x="79" y="6"/>
                      <a:pt x="79" y="5"/>
                      <a:pt x="75" y="5"/>
                    </a:cubicBezTo>
                    <a:cubicBezTo>
                      <a:pt x="72" y="5"/>
                      <a:pt x="72" y="4"/>
                      <a:pt x="68" y="4"/>
                    </a:cubicBezTo>
                    <a:cubicBezTo>
                      <a:pt x="65" y="4"/>
                      <a:pt x="65" y="4"/>
                      <a:pt x="61" y="4"/>
                    </a:cubicBezTo>
                    <a:cubicBezTo>
                      <a:pt x="57" y="4"/>
                      <a:pt x="57" y="4"/>
                      <a:pt x="54" y="4"/>
                    </a:cubicBezTo>
                    <a:cubicBezTo>
                      <a:pt x="50" y="4"/>
                      <a:pt x="50" y="4"/>
                      <a:pt x="46" y="4"/>
                    </a:cubicBezTo>
                    <a:cubicBezTo>
                      <a:pt x="43" y="4"/>
                      <a:pt x="43" y="4"/>
                      <a:pt x="39" y="4"/>
                    </a:cubicBezTo>
                    <a:cubicBezTo>
                      <a:pt x="36" y="4"/>
                      <a:pt x="36" y="5"/>
                      <a:pt x="32" y="5"/>
                    </a:cubicBezTo>
                    <a:cubicBezTo>
                      <a:pt x="28" y="5"/>
                      <a:pt x="28" y="4"/>
                      <a:pt x="25" y="4"/>
                    </a:cubicBezTo>
                    <a:cubicBezTo>
                      <a:pt x="21" y="4"/>
                      <a:pt x="21" y="5"/>
                      <a:pt x="18" y="5"/>
                    </a:cubicBezTo>
                    <a:cubicBezTo>
                      <a:pt x="14" y="5"/>
                      <a:pt x="14" y="4"/>
                      <a:pt x="10" y="4"/>
                    </a:cubicBezTo>
                    <a:cubicBezTo>
                      <a:pt x="7" y="4"/>
                      <a:pt x="7" y="5"/>
                      <a:pt x="3" y="4"/>
                    </a:cubicBezTo>
                    <a:cubicBezTo>
                      <a:pt x="2" y="4"/>
                      <a:pt x="0" y="2"/>
                      <a:pt x="2" y="2"/>
                    </a:cubicBezTo>
                    <a:cubicBezTo>
                      <a:pt x="5" y="0"/>
                      <a:pt x="5" y="2"/>
                      <a:pt x="8" y="2"/>
                    </a:cubicBezTo>
                    <a:cubicBezTo>
                      <a:pt x="12" y="2"/>
                      <a:pt x="12" y="2"/>
                      <a:pt x="16" y="2"/>
                    </a:cubicBezTo>
                    <a:cubicBezTo>
                      <a:pt x="19" y="2"/>
                      <a:pt x="19" y="2"/>
                      <a:pt x="23" y="2"/>
                    </a:cubicBezTo>
                    <a:cubicBezTo>
                      <a:pt x="26" y="2"/>
                      <a:pt x="26" y="2"/>
                      <a:pt x="30" y="2"/>
                    </a:cubicBezTo>
                    <a:cubicBezTo>
                      <a:pt x="33" y="2"/>
                      <a:pt x="33" y="2"/>
                      <a:pt x="37" y="2"/>
                    </a:cubicBezTo>
                    <a:cubicBezTo>
                      <a:pt x="40" y="2"/>
                      <a:pt x="40" y="1"/>
                      <a:pt x="44" y="1"/>
                    </a:cubicBezTo>
                    <a:cubicBezTo>
                      <a:pt x="47" y="1"/>
                      <a:pt x="47" y="1"/>
                      <a:pt x="50" y="1"/>
                    </a:cubicBezTo>
                    <a:cubicBezTo>
                      <a:pt x="54" y="1"/>
                      <a:pt x="54" y="1"/>
                      <a:pt x="58" y="1"/>
                    </a:cubicBezTo>
                    <a:cubicBezTo>
                      <a:pt x="61" y="1"/>
                      <a:pt x="61" y="2"/>
                      <a:pt x="64" y="2"/>
                    </a:cubicBezTo>
                    <a:cubicBezTo>
                      <a:pt x="68" y="2"/>
                      <a:pt x="68" y="1"/>
                      <a:pt x="71" y="1"/>
                    </a:cubicBezTo>
                    <a:cubicBezTo>
                      <a:pt x="75" y="1"/>
                      <a:pt x="75" y="1"/>
                      <a:pt x="78" y="1"/>
                    </a:cubicBezTo>
                    <a:cubicBezTo>
                      <a:pt x="82" y="1"/>
                      <a:pt x="82" y="0"/>
                      <a:pt x="85" y="2"/>
                    </a:cubicBezTo>
                    <a:cubicBezTo>
                      <a:pt x="87" y="3"/>
                      <a:pt x="85" y="4"/>
                      <a:pt x="83" y="5"/>
                    </a:cubicBezTo>
                    <a:close/>
                  </a:path>
                </a:pathLst>
              </a:custGeom>
              <a:solidFill>
                <a:srgbClr val="8C6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0" name="Freeform 525"/>
              <p:cNvSpPr>
                <a:spLocks/>
              </p:cNvSpPr>
              <p:nvPr/>
            </p:nvSpPr>
            <p:spPr bwMode="auto">
              <a:xfrm>
                <a:off x="3318" y="1232"/>
                <a:ext cx="14" cy="20"/>
              </a:xfrm>
              <a:custGeom>
                <a:avLst/>
                <a:gdLst>
                  <a:gd name="T0" fmla="*/ 9 w 10"/>
                  <a:gd name="T1" fmla="*/ 13 h 14"/>
                  <a:gd name="T2" fmla="*/ 7 w 10"/>
                  <a:gd name="T3" fmla="*/ 13 h 14"/>
                  <a:gd name="T4" fmla="*/ 4 w 10"/>
                  <a:gd name="T5" fmla="*/ 7 h 14"/>
                  <a:gd name="T6" fmla="*/ 0 w 10"/>
                  <a:gd name="T7" fmla="*/ 1 h 14"/>
                  <a:gd name="T8" fmla="*/ 3 w 10"/>
                  <a:gd name="T9" fmla="*/ 1 h 14"/>
                  <a:gd name="T10" fmla="*/ 6 w 10"/>
                  <a:gd name="T11" fmla="*/ 7 h 14"/>
                  <a:gd name="T12" fmla="*/ 9 w 1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10" h="14">
                    <a:moveTo>
                      <a:pt x="9" y="13"/>
                    </a:moveTo>
                    <a:cubicBezTo>
                      <a:pt x="10" y="14"/>
                      <a:pt x="8" y="13"/>
                      <a:pt x="7" y="13"/>
                    </a:cubicBezTo>
                    <a:cubicBezTo>
                      <a:pt x="5" y="10"/>
                      <a:pt x="5" y="10"/>
                      <a:pt x="4" y="7"/>
                    </a:cubicBezTo>
                    <a:cubicBezTo>
                      <a:pt x="2" y="4"/>
                      <a:pt x="1" y="5"/>
                      <a:pt x="0" y="1"/>
                    </a:cubicBezTo>
                    <a:cubicBezTo>
                      <a:pt x="0" y="0"/>
                      <a:pt x="2" y="1"/>
                      <a:pt x="3" y="1"/>
                    </a:cubicBezTo>
                    <a:cubicBezTo>
                      <a:pt x="5" y="4"/>
                      <a:pt x="4" y="4"/>
                      <a:pt x="6" y="7"/>
                    </a:cubicBezTo>
                    <a:cubicBezTo>
                      <a:pt x="8" y="10"/>
                      <a:pt x="9" y="9"/>
                      <a:pt x="9" y="13"/>
                    </a:cubicBezTo>
                    <a:close/>
                  </a:path>
                </a:pathLst>
              </a:custGeom>
              <a:solidFill>
                <a:srgbClr val="8C6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1" name="Freeform 526"/>
              <p:cNvSpPr>
                <a:spLocks/>
              </p:cNvSpPr>
              <p:nvPr/>
            </p:nvSpPr>
            <p:spPr bwMode="auto">
              <a:xfrm>
                <a:off x="3427" y="1232"/>
                <a:ext cx="13" cy="20"/>
              </a:xfrm>
              <a:custGeom>
                <a:avLst/>
                <a:gdLst>
                  <a:gd name="T0" fmla="*/ 0 w 9"/>
                  <a:gd name="T1" fmla="*/ 13 h 14"/>
                  <a:gd name="T2" fmla="*/ 2 w 9"/>
                  <a:gd name="T3" fmla="*/ 13 h 14"/>
                  <a:gd name="T4" fmla="*/ 6 w 9"/>
                  <a:gd name="T5" fmla="*/ 7 h 14"/>
                  <a:gd name="T6" fmla="*/ 9 w 9"/>
                  <a:gd name="T7" fmla="*/ 1 h 14"/>
                  <a:gd name="T8" fmla="*/ 6 w 9"/>
                  <a:gd name="T9" fmla="*/ 1 h 14"/>
                  <a:gd name="T10" fmla="*/ 3 w 9"/>
                  <a:gd name="T11" fmla="*/ 7 h 14"/>
                  <a:gd name="T12" fmla="*/ 0 w 9"/>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13"/>
                    </a:moveTo>
                    <a:cubicBezTo>
                      <a:pt x="0" y="14"/>
                      <a:pt x="1" y="13"/>
                      <a:pt x="2" y="13"/>
                    </a:cubicBezTo>
                    <a:cubicBezTo>
                      <a:pt x="5" y="10"/>
                      <a:pt x="4" y="10"/>
                      <a:pt x="6" y="7"/>
                    </a:cubicBezTo>
                    <a:cubicBezTo>
                      <a:pt x="7" y="4"/>
                      <a:pt x="9" y="5"/>
                      <a:pt x="9" y="1"/>
                    </a:cubicBezTo>
                    <a:cubicBezTo>
                      <a:pt x="9" y="0"/>
                      <a:pt x="7" y="1"/>
                      <a:pt x="6" y="1"/>
                    </a:cubicBezTo>
                    <a:cubicBezTo>
                      <a:pt x="4" y="4"/>
                      <a:pt x="5" y="4"/>
                      <a:pt x="3" y="7"/>
                    </a:cubicBezTo>
                    <a:cubicBezTo>
                      <a:pt x="1" y="10"/>
                      <a:pt x="1" y="9"/>
                      <a:pt x="0" y="13"/>
                    </a:cubicBezTo>
                    <a:close/>
                  </a:path>
                </a:pathLst>
              </a:custGeom>
              <a:solidFill>
                <a:srgbClr val="8C6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2" name="Freeform 527"/>
              <p:cNvSpPr>
                <a:spLocks/>
              </p:cNvSpPr>
              <p:nvPr/>
            </p:nvSpPr>
            <p:spPr bwMode="auto">
              <a:xfrm>
                <a:off x="3319" y="1237"/>
                <a:ext cx="119" cy="17"/>
              </a:xfrm>
              <a:custGeom>
                <a:avLst/>
                <a:gdLst>
                  <a:gd name="T0" fmla="*/ 2 w 84"/>
                  <a:gd name="T1" fmla="*/ 3 h 12"/>
                  <a:gd name="T2" fmla="*/ 5 w 84"/>
                  <a:gd name="T3" fmla="*/ 10 h 12"/>
                  <a:gd name="T4" fmla="*/ 13 w 84"/>
                  <a:gd name="T5" fmla="*/ 10 h 12"/>
                  <a:gd name="T6" fmla="*/ 20 w 84"/>
                  <a:gd name="T7" fmla="*/ 10 h 12"/>
                  <a:gd name="T8" fmla="*/ 27 w 84"/>
                  <a:gd name="T9" fmla="*/ 10 h 12"/>
                  <a:gd name="T10" fmla="*/ 34 w 84"/>
                  <a:gd name="T11" fmla="*/ 9 h 12"/>
                  <a:gd name="T12" fmla="*/ 42 w 84"/>
                  <a:gd name="T13" fmla="*/ 10 h 12"/>
                  <a:gd name="T14" fmla="*/ 49 w 84"/>
                  <a:gd name="T15" fmla="*/ 10 h 12"/>
                  <a:gd name="T16" fmla="*/ 56 w 84"/>
                  <a:gd name="T17" fmla="*/ 10 h 12"/>
                  <a:gd name="T18" fmla="*/ 64 w 84"/>
                  <a:gd name="T19" fmla="*/ 10 h 12"/>
                  <a:gd name="T20" fmla="*/ 71 w 84"/>
                  <a:gd name="T21" fmla="*/ 9 h 12"/>
                  <a:gd name="T22" fmla="*/ 78 w 84"/>
                  <a:gd name="T23" fmla="*/ 9 h 12"/>
                  <a:gd name="T24" fmla="*/ 82 w 84"/>
                  <a:gd name="T25" fmla="*/ 4 h 12"/>
                  <a:gd name="T26" fmla="*/ 75 w 84"/>
                  <a:gd name="T27" fmla="*/ 4 h 12"/>
                  <a:gd name="T28" fmla="*/ 67 w 84"/>
                  <a:gd name="T29" fmla="*/ 3 h 12"/>
                  <a:gd name="T30" fmla="*/ 60 w 84"/>
                  <a:gd name="T31" fmla="*/ 3 h 12"/>
                  <a:gd name="T32" fmla="*/ 53 w 84"/>
                  <a:gd name="T33" fmla="*/ 3 h 12"/>
                  <a:gd name="T34" fmla="*/ 46 w 84"/>
                  <a:gd name="T35" fmla="*/ 3 h 12"/>
                  <a:gd name="T36" fmla="*/ 38 w 84"/>
                  <a:gd name="T37" fmla="*/ 4 h 12"/>
                  <a:gd name="T38" fmla="*/ 31 w 84"/>
                  <a:gd name="T39" fmla="*/ 3 h 12"/>
                  <a:gd name="T40" fmla="*/ 24 w 84"/>
                  <a:gd name="T41" fmla="*/ 4 h 12"/>
                  <a:gd name="T42" fmla="*/ 17 w 84"/>
                  <a:gd name="T43" fmla="*/ 4 h 12"/>
                  <a:gd name="T44" fmla="*/ 9 w 84"/>
                  <a:gd name="T45" fmla="*/ 4 h 12"/>
                  <a:gd name="T46" fmla="*/ 2 w 84"/>
                  <a:gd name="T4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12">
                    <a:moveTo>
                      <a:pt x="2" y="3"/>
                    </a:moveTo>
                    <a:cubicBezTo>
                      <a:pt x="0" y="6"/>
                      <a:pt x="2" y="8"/>
                      <a:pt x="5" y="10"/>
                    </a:cubicBezTo>
                    <a:cubicBezTo>
                      <a:pt x="8" y="12"/>
                      <a:pt x="9" y="10"/>
                      <a:pt x="13" y="10"/>
                    </a:cubicBezTo>
                    <a:cubicBezTo>
                      <a:pt x="16" y="10"/>
                      <a:pt x="16" y="10"/>
                      <a:pt x="20" y="10"/>
                    </a:cubicBezTo>
                    <a:cubicBezTo>
                      <a:pt x="24" y="10"/>
                      <a:pt x="24" y="10"/>
                      <a:pt x="27" y="10"/>
                    </a:cubicBezTo>
                    <a:cubicBezTo>
                      <a:pt x="31" y="10"/>
                      <a:pt x="31" y="9"/>
                      <a:pt x="34" y="9"/>
                    </a:cubicBezTo>
                    <a:cubicBezTo>
                      <a:pt x="38" y="9"/>
                      <a:pt x="38" y="10"/>
                      <a:pt x="42" y="10"/>
                    </a:cubicBezTo>
                    <a:cubicBezTo>
                      <a:pt x="45" y="10"/>
                      <a:pt x="45" y="10"/>
                      <a:pt x="49" y="10"/>
                    </a:cubicBezTo>
                    <a:cubicBezTo>
                      <a:pt x="53" y="10"/>
                      <a:pt x="53" y="10"/>
                      <a:pt x="56" y="10"/>
                    </a:cubicBezTo>
                    <a:cubicBezTo>
                      <a:pt x="60" y="10"/>
                      <a:pt x="60" y="10"/>
                      <a:pt x="64" y="10"/>
                    </a:cubicBezTo>
                    <a:cubicBezTo>
                      <a:pt x="67" y="10"/>
                      <a:pt x="67" y="9"/>
                      <a:pt x="71" y="9"/>
                    </a:cubicBezTo>
                    <a:cubicBezTo>
                      <a:pt x="75" y="9"/>
                      <a:pt x="75" y="11"/>
                      <a:pt x="78" y="9"/>
                    </a:cubicBezTo>
                    <a:cubicBezTo>
                      <a:pt x="81" y="8"/>
                      <a:pt x="84" y="7"/>
                      <a:pt x="82" y="4"/>
                    </a:cubicBezTo>
                    <a:cubicBezTo>
                      <a:pt x="80" y="0"/>
                      <a:pt x="78" y="4"/>
                      <a:pt x="75" y="4"/>
                    </a:cubicBezTo>
                    <a:cubicBezTo>
                      <a:pt x="71" y="4"/>
                      <a:pt x="71" y="3"/>
                      <a:pt x="67" y="3"/>
                    </a:cubicBezTo>
                    <a:cubicBezTo>
                      <a:pt x="64" y="3"/>
                      <a:pt x="64" y="3"/>
                      <a:pt x="60" y="3"/>
                    </a:cubicBezTo>
                    <a:cubicBezTo>
                      <a:pt x="57" y="3"/>
                      <a:pt x="57" y="3"/>
                      <a:pt x="53" y="3"/>
                    </a:cubicBezTo>
                    <a:cubicBezTo>
                      <a:pt x="49" y="3"/>
                      <a:pt x="49" y="3"/>
                      <a:pt x="46" y="3"/>
                    </a:cubicBezTo>
                    <a:cubicBezTo>
                      <a:pt x="42" y="3"/>
                      <a:pt x="42" y="4"/>
                      <a:pt x="38" y="4"/>
                    </a:cubicBezTo>
                    <a:cubicBezTo>
                      <a:pt x="35" y="4"/>
                      <a:pt x="35" y="3"/>
                      <a:pt x="31" y="3"/>
                    </a:cubicBezTo>
                    <a:cubicBezTo>
                      <a:pt x="28" y="3"/>
                      <a:pt x="28" y="4"/>
                      <a:pt x="24" y="4"/>
                    </a:cubicBezTo>
                    <a:cubicBezTo>
                      <a:pt x="20" y="4"/>
                      <a:pt x="20" y="4"/>
                      <a:pt x="17" y="4"/>
                    </a:cubicBezTo>
                    <a:cubicBezTo>
                      <a:pt x="13" y="4"/>
                      <a:pt x="13" y="4"/>
                      <a:pt x="9" y="4"/>
                    </a:cubicBezTo>
                    <a:cubicBezTo>
                      <a:pt x="5" y="3"/>
                      <a:pt x="4" y="0"/>
                      <a:pt x="2" y="3"/>
                    </a:cubicBezTo>
                    <a:close/>
                  </a:path>
                </a:pathLst>
              </a:custGeom>
              <a:solidFill>
                <a:srgbClr val="43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3" name="Freeform 528"/>
              <p:cNvSpPr>
                <a:spLocks/>
              </p:cNvSpPr>
              <p:nvPr/>
            </p:nvSpPr>
            <p:spPr bwMode="auto">
              <a:xfrm>
                <a:off x="3292" y="1208"/>
                <a:ext cx="173" cy="9"/>
              </a:xfrm>
              <a:custGeom>
                <a:avLst/>
                <a:gdLst>
                  <a:gd name="T0" fmla="*/ 3 w 122"/>
                  <a:gd name="T1" fmla="*/ 3 h 6"/>
                  <a:gd name="T2" fmla="*/ 12 w 122"/>
                  <a:gd name="T3" fmla="*/ 5 h 6"/>
                  <a:gd name="T4" fmla="*/ 19 w 122"/>
                  <a:gd name="T5" fmla="*/ 5 h 6"/>
                  <a:gd name="T6" fmla="*/ 26 w 122"/>
                  <a:gd name="T7" fmla="*/ 5 h 6"/>
                  <a:gd name="T8" fmla="*/ 33 w 122"/>
                  <a:gd name="T9" fmla="*/ 5 h 6"/>
                  <a:gd name="T10" fmla="*/ 40 w 122"/>
                  <a:gd name="T11" fmla="*/ 5 h 6"/>
                  <a:gd name="T12" fmla="*/ 47 w 122"/>
                  <a:gd name="T13" fmla="*/ 6 h 6"/>
                  <a:gd name="T14" fmla="*/ 54 w 122"/>
                  <a:gd name="T15" fmla="*/ 5 h 6"/>
                  <a:gd name="T16" fmla="*/ 61 w 122"/>
                  <a:gd name="T17" fmla="*/ 5 h 6"/>
                  <a:gd name="T18" fmla="*/ 68 w 122"/>
                  <a:gd name="T19" fmla="*/ 5 h 6"/>
                  <a:gd name="T20" fmla="*/ 76 w 122"/>
                  <a:gd name="T21" fmla="*/ 5 h 6"/>
                  <a:gd name="T22" fmla="*/ 83 w 122"/>
                  <a:gd name="T23" fmla="*/ 5 h 6"/>
                  <a:gd name="T24" fmla="*/ 90 w 122"/>
                  <a:gd name="T25" fmla="*/ 5 h 6"/>
                  <a:gd name="T26" fmla="*/ 97 w 122"/>
                  <a:gd name="T27" fmla="*/ 5 h 6"/>
                  <a:gd name="T28" fmla="*/ 104 w 122"/>
                  <a:gd name="T29" fmla="*/ 5 h 6"/>
                  <a:gd name="T30" fmla="*/ 111 w 122"/>
                  <a:gd name="T31" fmla="*/ 5 h 6"/>
                  <a:gd name="T32" fmla="*/ 119 w 122"/>
                  <a:gd name="T33" fmla="*/ 3 h 6"/>
                  <a:gd name="T34" fmla="*/ 112 w 122"/>
                  <a:gd name="T35" fmla="*/ 4 h 6"/>
                  <a:gd name="T36" fmla="*/ 105 w 122"/>
                  <a:gd name="T37" fmla="*/ 3 h 6"/>
                  <a:gd name="T38" fmla="*/ 98 w 122"/>
                  <a:gd name="T39" fmla="*/ 3 h 6"/>
                  <a:gd name="T40" fmla="*/ 90 w 122"/>
                  <a:gd name="T41" fmla="*/ 3 h 6"/>
                  <a:gd name="T42" fmla="*/ 83 w 122"/>
                  <a:gd name="T43" fmla="*/ 4 h 6"/>
                  <a:gd name="T44" fmla="*/ 76 w 122"/>
                  <a:gd name="T45" fmla="*/ 4 h 6"/>
                  <a:gd name="T46" fmla="*/ 68 w 122"/>
                  <a:gd name="T47" fmla="*/ 4 h 6"/>
                  <a:gd name="T48" fmla="*/ 61 w 122"/>
                  <a:gd name="T49" fmla="*/ 3 h 6"/>
                  <a:gd name="T50" fmla="*/ 54 w 122"/>
                  <a:gd name="T51" fmla="*/ 3 h 6"/>
                  <a:gd name="T52" fmla="*/ 46 w 122"/>
                  <a:gd name="T53" fmla="*/ 3 h 6"/>
                  <a:gd name="T54" fmla="*/ 39 w 122"/>
                  <a:gd name="T55" fmla="*/ 4 h 6"/>
                  <a:gd name="T56" fmla="*/ 32 w 122"/>
                  <a:gd name="T57" fmla="*/ 3 h 6"/>
                  <a:gd name="T58" fmla="*/ 24 w 122"/>
                  <a:gd name="T59" fmla="*/ 4 h 6"/>
                  <a:gd name="T60" fmla="*/ 17 w 122"/>
                  <a:gd name="T61" fmla="*/ 3 h 6"/>
                  <a:gd name="T62" fmla="*/ 10 w 122"/>
                  <a:gd name="T63" fmla="*/ 4 h 6"/>
                  <a:gd name="T64" fmla="*/ 3 w 122"/>
                  <a:gd name="T6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6">
                    <a:moveTo>
                      <a:pt x="3" y="3"/>
                    </a:moveTo>
                    <a:cubicBezTo>
                      <a:pt x="6" y="6"/>
                      <a:pt x="7" y="5"/>
                      <a:pt x="12" y="5"/>
                    </a:cubicBezTo>
                    <a:cubicBezTo>
                      <a:pt x="15" y="6"/>
                      <a:pt x="15" y="5"/>
                      <a:pt x="19" y="5"/>
                    </a:cubicBezTo>
                    <a:cubicBezTo>
                      <a:pt x="22" y="5"/>
                      <a:pt x="22" y="5"/>
                      <a:pt x="26" y="5"/>
                    </a:cubicBezTo>
                    <a:cubicBezTo>
                      <a:pt x="29" y="5"/>
                      <a:pt x="29" y="5"/>
                      <a:pt x="33" y="5"/>
                    </a:cubicBezTo>
                    <a:cubicBezTo>
                      <a:pt x="36" y="5"/>
                      <a:pt x="36" y="5"/>
                      <a:pt x="40" y="5"/>
                    </a:cubicBezTo>
                    <a:cubicBezTo>
                      <a:pt x="44" y="5"/>
                      <a:pt x="44" y="6"/>
                      <a:pt x="47" y="6"/>
                    </a:cubicBezTo>
                    <a:cubicBezTo>
                      <a:pt x="51" y="6"/>
                      <a:pt x="51" y="5"/>
                      <a:pt x="54" y="5"/>
                    </a:cubicBezTo>
                    <a:cubicBezTo>
                      <a:pt x="58" y="5"/>
                      <a:pt x="58" y="5"/>
                      <a:pt x="61" y="5"/>
                    </a:cubicBezTo>
                    <a:cubicBezTo>
                      <a:pt x="65" y="5"/>
                      <a:pt x="65" y="5"/>
                      <a:pt x="68" y="5"/>
                    </a:cubicBezTo>
                    <a:cubicBezTo>
                      <a:pt x="72" y="5"/>
                      <a:pt x="72" y="5"/>
                      <a:pt x="76" y="5"/>
                    </a:cubicBezTo>
                    <a:cubicBezTo>
                      <a:pt x="79" y="5"/>
                      <a:pt x="79" y="5"/>
                      <a:pt x="83" y="5"/>
                    </a:cubicBezTo>
                    <a:cubicBezTo>
                      <a:pt x="86" y="5"/>
                      <a:pt x="86" y="5"/>
                      <a:pt x="90" y="5"/>
                    </a:cubicBezTo>
                    <a:cubicBezTo>
                      <a:pt x="93" y="5"/>
                      <a:pt x="93" y="5"/>
                      <a:pt x="97" y="5"/>
                    </a:cubicBezTo>
                    <a:cubicBezTo>
                      <a:pt x="100" y="5"/>
                      <a:pt x="100" y="5"/>
                      <a:pt x="104" y="5"/>
                    </a:cubicBezTo>
                    <a:cubicBezTo>
                      <a:pt x="107" y="5"/>
                      <a:pt x="107" y="6"/>
                      <a:pt x="111" y="5"/>
                    </a:cubicBezTo>
                    <a:cubicBezTo>
                      <a:pt x="115" y="5"/>
                      <a:pt x="116" y="6"/>
                      <a:pt x="119" y="3"/>
                    </a:cubicBezTo>
                    <a:cubicBezTo>
                      <a:pt x="122" y="0"/>
                      <a:pt x="116" y="4"/>
                      <a:pt x="112" y="4"/>
                    </a:cubicBezTo>
                    <a:cubicBezTo>
                      <a:pt x="109" y="4"/>
                      <a:pt x="109" y="3"/>
                      <a:pt x="105" y="3"/>
                    </a:cubicBezTo>
                    <a:cubicBezTo>
                      <a:pt x="101" y="3"/>
                      <a:pt x="101" y="3"/>
                      <a:pt x="98" y="3"/>
                    </a:cubicBezTo>
                    <a:cubicBezTo>
                      <a:pt x="94" y="3"/>
                      <a:pt x="94" y="3"/>
                      <a:pt x="90" y="3"/>
                    </a:cubicBezTo>
                    <a:cubicBezTo>
                      <a:pt x="87" y="3"/>
                      <a:pt x="87" y="4"/>
                      <a:pt x="83" y="4"/>
                    </a:cubicBezTo>
                    <a:cubicBezTo>
                      <a:pt x="79" y="4"/>
                      <a:pt x="79" y="4"/>
                      <a:pt x="76" y="4"/>
                    </a:cubicBezTo>
                    <a:cubicBezTo>
                      <a:pt x="72" y="4"/>
                      <a:pt x="72" y="4"/>
                      <a:pt x="68" y="4"/>
                    </a:cubicBezTo>
                    <a:cubicBezTo>
                      <a:pt x="65" y="4"/>
                      <a:pt x="65" y="3"/>
                      <a:pt x="61" y="3"/>
                    </a:cubicBezTo>
                    <a:cubicBezTo>
                      <a:pt x="57" y="3"/>
                      <a:pt x="57" y="3"/>
                      <a:pt x="54" y="3"/>
                    </a:cubicBezTo>
                    <a:cubicBezTo>
                      <a:pt x="50" y="3"/>
                      <a:pt x="50" y="3"/>
                      <a:pt x="46" y="3"/>
                    </a:cubicBezTo>
                    <a:cubicBezTo>
                      <a:pt x="43" y="3"/>
                      <a:pt x="43" y="4"/>
                      <a:pt x="39" y="4"/>
                    </a:cubicBezTo>
                    <a:cubicBezTo>
                      <a:pt x="35" y="4"/>
                      <a:pt x="35" y="3"/>
                      <a:pt x="32" y="3"/>
                    </a:cubicBezTo>
                    <a:cubicBezTo>
                      <a:pt x="28" y="3"/>
                      <a:pt x="28" y="4"/>
                      <a:pt x="24" y="4"/>
                    </a:cubicBezTo>
                    <a:cubicBezTo>
                      <a:pt x="21" y="4"/>
                      <a:pt x="21" y="3"/>
                      <a:pt x="17" y="3"/>
                    </a:cubicBezTo>
                    <a:cubicBezTo>
                      <a:pt x="13" y="3"/>
                      <a:pt x="13" y="4"/>
                      <a:pt x="10" y="4"/>
                    </a:cubicBezTo>
                    <a:cubicBezTo>
                      <a:pt x="6" y="3"/>
                      <a:pt x="0" y="1"/>
                      <a:pt x="3" y="3"/>
                    </a:cubicBezTo>
                    <a:close/>
                  </a:path>
                </a:pathLst>
              </a:custGeom>
              <a:solidFill>
                <a:srgbClr val="371C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4" name="Freeform 529"/>
              <p:cNvSpPr>
                <a:spLocks/>
              </p:cNvSpPr>
              <p:nvPr/>
            </p:nvSpPr>
            <p:spPr bwMode="auto">
              <a:xfrm>
                <a:off x="3035" y="1336"/>
                <a:ext cx="125" cy="55"/>
              </a:xfrm>
              <a:custGeom>
                <a:avLst/>
                <a:gdLst>
                  <a:gd name="T0" fmla="*/ 88 w 88"/>
                  <a:gd name="T1" fmla="*/ 38 h 39"/>
                  <a:gd name="T2" fmla="*/ 81 w 88"/>
                  <a:gd name="T3" fmla="*/ 38 h 39"/>
                  <a:gd name="T4" fmla="*/ 73 w 88"/>
                  <a:gd name="T5" fmla="*/ 39 h 39"/>
                  <a:gd name="T6" fmla="*/ 65 w 88"/>
                  <a:gd name="T7" fmla="*/ 38 h 39"/>
                  <a:gd name="T8" fmla="*/ 57 w 88"/>
                  <a:gd name="T9" fmla="*/ 38 h 39"/>
                  <a:gd name="T10" fmla="*/ 50 w 88"/>
                  <a:gd name="T11" fmla="*/ 38 h 39"/>
                  <a:gd name="T12" fmla="*/ 42 w 88"/>
                  <a:gd name="T13" fmla="*/ 38 h 39"/>
                  <a:gd name="T14" fmla="*/ 35 w 88"/>
                  <a:gd name="T15" fmla="*/ 36 h 39"/>
                  <a:gd name="T16" fmla="*/ 29 w 88"/>
                  <a:gd name="T17" fmla="*/ 31 h 39"/>
                  <a:gd name="T18" fmla="*/ 22 w 88"/>
                  <a:gd name="T19" fmla="*/ 27 h 39"/>
                  <a:gd name="T20" fmla="*/ 16 w 88"/>
                  <a:gd name="T21" fmla="*/ 22 h 39"/>
                  <a:gd name="T22" fmla="*/ 11 w 88"/>
                  <a:gd name="T23" fmla="*/ 16 h 39"/>
                  <a:gd name="T24" fmla="*/ 7 w 88"/>
                  <a:gd name="T25" fmla="*/ 9 h 39"/>
                  <a:gd name="T26" fmla="*/ 2 w 88"/>
                  <a:gd name="T27" fmla="*/ 3 h 39"/>
                  <a:gd name="T28" fmla="*/ 9 w 88"/>
                  <a:gd name="T29" fmla="*/ 5 h 39"/>
                  <a:gd name="T30" fmla="*/ 16 w 88"/>
                  <a:gd name="T31" fmla="*/ 7 h 39"/>
                  <a:gd name="T32" fmla="*/ 23 w 88"/>
                  <a:gd name="T33" fmla="*/ 9 h 39"/>
                  <a:gd name="T34" fmla="*/ 30 w 88"/>
                  <a:gd name="T35" fmla="*/ 9 h 39"/>
                  <a:gd name="T36" fmla="*/ 38 w 88"/>
                  <a:gd name="T37" fmla="*/ 10 h 39"/>
                  <a:gd name="T38" fmla="*/ 45 w 88"/>
                  <a:gd name="T39" fmla="*/ 10 h 39"/>
                  <a:gd name="T40" fmla="*/ 52 w 88"/>
                  <a:gd name="T41" fmla="*/ 9 h 39"/>
                  <a:gd name="T42" fmla="*/ 59 w 88"/>
                  <a:gd name="T43" fmla="*/ 9 h 39"/>
                  <a:gd name="T44" fmla="*/ 66 w 88"/>
                  <a:gd name="T45" fmla="*/ 9 h 39"/>
                  <a:gd name="T46" fmla="*/ 73 w 88"/>
                  <a:gd name="T47" fmla="*/ 9 h 39"/>
                  <a:gd name="T48" fmla="*/ 79 w 88"/>
                  <a:gd name="T49" fmla="*/ 10 h 39"/>
                  <a:gd name="T50" fmla="*/ 86 w 88"/>
                  <a:gd name="T5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 h="39">
                    <a:moveTo>
                      <a:pt x="88" y="38"/>
                    </a:moveTo>
                    <a:cubicBezTo>
                      <a:pt x="85" y="38"/>
                      <a:pt x="85" y="38"/>
                      <a:pt x="81" y="38"/>
                    </a:cubicBezTo>
                    <a:cubicBezTo>
                      <a:pt x="77" y="38"/>
                      <a:pt x="77" y="39"/>
                      <a:pt x="73" y="39"/>
                    </a:cubicBezTo>
                    <a:cubicBezTo>
                      <a:pt x="69" y="39"/>
                      <a:pt x="69" y="38"/>
                      <a:pt x="65" y="38"/>
                    </a:cubicBezTo>
                    <a:cubicBezTo>
                      <a:pt x="61" y="38"/>
                      <a:pt x="61" y="38"/>
                      <a:pt x="57" y="38"/>
                    </a:cubicBezTo>
                    <a:cubicBezTo>
                      <a:pt x="53" y="38"/>
                      <a:pt x="53" y="38"/>
                      <a:pt x="50" y="38"/>
                    </a:cubicBezTo>
                    <a:cubicBezTo>
                      <a:pt x="46" y="38"/>
                      <a:pt x="46" y="38"/>
                      <a:pt x="42" y="38"/>
                    </a:cubicBezTo>
                    <a:cubicBezTo>
                      <a:pt x="38" y="38"/>
                      <a:pt x="39" y="38"/>
                      <a:pt x="35" y="36"/>
                    </a:cubicBezTo>
                    <a:cubicBezTo>
                      <a:pt x="33" y="35"/>
                      <a:pt x="31" y="33"/>
                      <a:pt x="29" y="31"/>
                    </a:cubicBezTo>
                    <a:cubicBezTo>
                      <a:pt x="27" y="30"/>
                      <a:pt x="25" y="29"/>
                      <a:pt x="22" y="27"/>
                    </a:cubicBezTo>
                    <a:cubicBezTo>
                      <a:pt x="20" y="25"/>
                      <a:pt x="18" y="24"/>
                      <a:pt x="16" y="22"/>
                    </a:cubicBezTo>
                    <a:cubicBezTo>
                      <a:pt x="14" y="20"/>
                      <a:pt x="13" y="18"/>
                      <a:pt x="11" y="16"/>
                    </a:cubicBezTo>
                    <a:cubicBezTo>
                      <a:pt x="9" y="14"/>
                      <a:pt x="8" y="11"/>
                      <a:pt x="7" y="9"/>
                    </a:cubicBezTo>
                    <a:cubicBezTo>
                      <a:pt x="4" y="5"/>
                      <a:pt x="0" y="6"/>
                      <a:pt x="2" y="3"/>
                    </a:cubicBezTo>
                    <a:cubicBezTo>
                      <a:pt x="5" y="0"/>
                      <a:pt x="5" y="4"/>
                      <a:pt x="9" y="5"/>
                    </a:cubicBezTo>
                    <a:cubicBezTo>
                      <a:pt x="11" y="6"/>
                      <a:pt x="13" y="7"/>
                      <a:pt x="16" y="7"/>
                    </a:cubicBezTo>
                    <a:cubicBezTo>
                      <a:pt x="18" y="8"/>
                      <a:pt x="20" y="9"/>
                      <a:pt x="23" y="9"/>
                    </a:cubicBezTo>
                    <a:cubicBezTo>
                      <a:pt x="25" y="9"/>
                      <a:pt x="28" y="9"/>
                      <a:pt x="30" y="9"/>
                    </a:cubicBezTo>
                    <a:cubicBezTo>
                      <a:pt x="42" y="9"/>
                      <a:pt x="34" y="10"/>
                      <a:pt x="38" y="10"/>
                    </a:cubicBezTo>
                    <a:cubicBezTo>
                      <a:pt x="42" y="10"/>
                      <a:pt x="42" y="10"/>
                      <a:pt x="45" y="10"/>
                    </a:cubicBezTo>
                    <a:cubicBezTo>
                      <a:pt x="48" y="10"/>
                      <a:pt x="48" y="9"/>
                      <a:pt x="52" y="9"/>
                    </a:cubicBezTo>
                    <a:cubicBezTo>
                      <a:pt x="55" y="9"/>
                      <a:pt x="55" y="9"/>
                      <a:pt x="59" y="9"/>
                    </a:cubicBezTo>
                    <a:cubicBezTo>
                      <a:pt x="62" y="9"/>
                      <a:pt x="62" y="9"/>
                      <a:pt x="66" y="9"/>
                    </a:cubicBezTo>
                    <a:cubicBezTo>
                      <a:pt x="69" y="9"/>
                      <a:pt x="69" y="9"/>
                      <a:pt x="73" y="9"/>
                    </a:cubicBezTo>
                    <a:cubicBezTo>
                      <a:pt x="76" y="9"/>
                      <a:pt x="76" y="10"/>
                      <a:pt x="79" y="10"/>
                    </a:cubicBezTo>
                    <a:cubicBezTo>
                      <a:pt x="83" y="10"/>
                      <a:pt x="83" y="9"/>
                      <a:pt x="86" y="9"/>
                    </a:cubicBezTo>
                  </a:path>
                </a:pathLst>
              </a:custGeom>
              <a:solidFill>
                <a:srgbClr val="5A5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5" name="Freeform 530"/>
              <p:cNvSpPr>
                <a:spLocks/>
              </p:cNvSpPr>
              <p:nvPr/>
            </p:nvSpPr>
            <p:spPr bwMode="auto">
              <a:xfrm>
                <a:off x="3150" y="1363"/>
                <a:ext cx="6" cy="38"/>
              </a:xfrm>
              <a:custGeom>
                <a:avLst/>
                <a:gdLst>
                  <a:gd name="T0" fmla="*/ 3 w 4"/>
                  <a:gd name="T1" fmla="*/ 26 h 27"/>
                  <a:gd name="T2" fmla="*/ 1 w 4"/>
                  <a:gd name="T3" fmla="*/ 26 h 27"/>
                  <a:gd name="T4" fmla="*/ 1 w 4"/>
                  <a:gd name="T5" fmla="*/ 17 h 27"/>
                  <a:gd name="T6" fmla="*/ 1 w 4"/>
                  <a:gd name="T7" fmla="*/ 9 h 27"/>
                  <a:gd name="T8" fmla="*/ 1 w 4"/>
                  <a:gd name="T9" fmla="*/ 1 h 27"/>
                  <a:gd name="T10" fmla="*/ 3 w 4"/>
                  <a:gd name="T11" fmla="*/ 1 h 27"/>
                  <a:gd name="T12" fmla="*/ 3 w 4"/>
                  <a:gd name="T13" fmla="*/ 9 h 27"/>
                  <a:gd name="T14" fmla="*/ 3 w 4"/>
                  <a:gd name="T15" fmla="*/ 18 h 27"/>
                  <a:gd name="T16" fmla="*/ 3 w 4"/>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7">
                    <a:moveTo>
                      <a:pt x="3" y="26"/>
                    </a:moveTo>
                    <a:cubicBezTo>
                      <a:pt x="3" y="27"/>
                      <a:pt x="1" y="27"/>
                      <a:pt x="1" y="26"/>
                    </a:cubicBezTo>
                    <a:cubicBezTo>
                      <a:pt x="0" y="22"/>
                      <a:pt x="1" y="22"/>
                      <a:pt x="1" y="17"/>
                    </a:cubicBezTo>
                    <a:cubicBezTo>
                      <a:pt x="1" y="13"/>
                      <a:pt x="1" y="13"/>
                      <a:pt x="1" y="9"/>
                    </a:cubicBezTo>
                    <a:cubicBezTo>
                      <a:pt x="1" y="5"/>
                      <a:pt x="0" y="5"/>
                      <a:pt x="1" y="1"/>
                    </a:cubicBezTo>
                    <a:cubicBezTo>
                      <a:pt x="1" y="0"/>
                      <a:pt x="3" y="0"/>
                      <a:pt x="3" y="1"/>
                    </a:cubicBezTo>
                    <a:cubicBezTo>
                      <a:pt x="4" y="5"/>
                      <a:pt x="3" y="5"/>
                      <a:pt x="3" y="9"/>
                    </a:cubicBezTo>
                    <a:cubicBezTo>
                      <a:pt x="3" y="13"/>
                      <a:pt x="3" y="13"/>
                      <a:pt x="3" y="18"/>
                    </a:cubicBezTo>
                    <a:cubicBezTo>
                      <a:pt x="3" y="22"/>
                      <a:pt x="4" y="22"/>
                      <a:pt x="3" y="26"/>
                    </a:cubicBezTo>
                    <a:close/>
                  </a:path>
                </a:pathLst>
              </a:custGeom>
              <a:solidFill>
                <a:srgbClr val="735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6" name="Freeform 531"/>
              <p:cNvSpPr>
                <a:spLocks/>
              </p:cNvSpPr>
              <p:nvPr/>
            </p:nvSpPr>
            <p:spPr bwMode="auto">
              <a:xfrm>
                <a:off x="3024" y="1278"/>
                <a:ext cx="258" cy="71"/>
              </a:xfrm>
              <a:custGeom>
                <a:avLst/>
                <a:gdLst>
                  <a:gd name="T0" fmla="*/ 156 w 182"/>
                  <a:gd name="T1" fmla="*/ 9 h 50"/>
                  <a:gd name="T2" fmla="*/ 149 w 182"/>
                  <a:gd name="T3" fmla="*/ 9 h 50"/>
                  <a:gd name="T4" fmla="*/ 141 w 182"/>
                  <a:gd name="T5" fmla="*/ 9 h 50"/>
                  <a:gd name="T6" fmla="*/ 134 w 182"/>
                  <a:gd name="T7" fmla="*/ 10 h 50"/>
                  <a:gd name="T8" fmla="*/ 127 w 182"/>
                  <a:gd name="T9" fmla="*/ 10 h 50"/>
                  <a:gd name="T10" fmla="*/ 120 w 182"/>
                  <a:gd name="T11" fmla="*/ 9 h 50"/>
                  <a:gd name="T12" fmla="*/ 113 w 182"/>
                  <a:gd name="T13" fmla="*/ 10 h 50"/>
                  <a:gd name="T14" fmla="*/ 105 w 182"/>
                  <a:gd name="T15" fmla="*/ 10 h 50"/>
                  <a:gd name="T16" fmla="*/ 98 w 182"/>
                  <a:gd name="T17" fmla="*/ 10 h 50"/>
                  <a:gd name="T18" fmla="*/ 91 w 182"/>
                  <a:gd name="T19" fmla="*/ 9 h 50"/>
                  <a:gd name="T20" fmla="*/ 84 w 182"/>
                  <a:gd name="T21" fmla="*/ 10 h 50"/>
                  <a:gd name="T22" fmla="*/ 77 w 182"/>
                  <a:gd name="T23" fmla="*/ 10 h 50"/>
                  <a:gd name="T24" fmla="*/ 69 w 182"/>
                  <a:gd name="T25" fmla="*/ 9 h 50"/>
                  <a:gd name="T26" fmla="*/ 62 w 182"/>
                  <a:gd name="T27" fmla="*/ 9 h 50"/>
                  <a:gd name="T28" fmla="*/ 55 w 182"/>
                  <a:gd name="T29" fmla="*/ 10 h 50"/>
                  <a:gd name="T30" fmla="*/ 48 w 182"/>
                  <a:gd name="T31" fmla="*/ 9 h 50"/>
                  <a:gd name="T32" fmla="*/ 41 w 182"/>
                  <a:gd name="T33" fmla="*/ 9 h 50"/>
                  <a:gd name="T34" fmla="*/ 34 w 182"/>
                  <a:gd name="T35" fmla="*/ 9 h 50"/>
                  <a:gd name="T36" fmla="*/ 26 w 182"/>
                  <a:gd name="T37" fmla="*/ 10 h 50"/>
                  <a:gd name="T38" fmla="*/ 19 w 182"/>
                  <a:gd name="T39" fmla="*/ 6 h 50"/>
                  <a:gd name="T40" fmla="*/ 12 w 182"/>
                  <a:gd name="T41" fmla="*/ 3 h 50"/>
                  <a:gd name="T42" fmla="*/ 4 w 182"/>
                  <a:gd name="T43" fmla="*/ 0 h 50"/>
                  <a:gd name="T44" fmla="*/ 8 w 182"/>
                  <a:gd name="T45" fmla="*/ 7 h 50"/>
                  <a:gd name="T46" fmla="*/ 12 w 182"/>
                  <a:gd name="T47" fmla="*/ 13 h 50"/>
                  <a:gd name="T48" fmla="*/ 15 w 182"/>
                  <a:gd name="T49" fmla="*/ 20 h 50"/>
                  <a:gd name="T50" fmla="*/ 20 w 182"/>
                  <a:gd name="T51" fmla="*/ 26 h 50"/>
                  <a:gd name="T52" fmla="*/ 24 w 182"/>
                  <a:gd name="T53" fmla="*/ 32 h 50"/>
                  <a:gd name="T54" fmla="*/ 27 w 182"/>
                  <a:gd name="T55" fmla="*/ 38 h 50"/>
                  <a:gd name="T56" fmla="*/ 33 w 182"/>
                  <a:gd name="T57" fmla="*/ 41 h 50"/>
                  <a:gd name="T58" fmla="*/ 37 w 182"/>
                  <a:gd name="T59" fmla="*/ 46 h 50"/>
                  <a:gd name="T60" fmla="*/ 43 w 182"/>
                  <a:gd name="T61" fmla="*/ 50 h 50"/>
                  <a:gd name="T62" fmla="*/ 50 w 182"/>
                  <a:gd name="T63" fmla="*/ 49 h 50"/>
                  <a:gd name="T64" fmla="*/ 58 w 182"/>
                  <a:gd name="T65" fmla="*/ 49 h 50"/>
                  <a:gd name="T66" fmla="*/ 65 w 182"/>
                  <a:gd name="T67" fmla="*/ 49 h 50"/>
                  <a:gd name="T68" fmla="*/ 73 w 182"/>
                  <a:gd name="T69" fmla="*/ 50 h 50"/>
                  <a:gd name="T70" fmla="*/ 80 w 182"/>
                  <a:gd name="T71" fmla="*/ 49 h 50"/>
                  <a:gd name="T72" fmla="*/ 87 w 182"/>
                  <a:gd name="T73" fmla="*/ 50 h 50"/>
                  <a:gd name="T74" fmla="*/ 95 w 182"/>
                  <a:gd name="T75" fmla="*/ 49 h 50"/>
                  <a:gd name="T76" fmla="*/ 102 w 182"/>
                  <a:gd name="T77" fmla="*/ 49 h 50"/>
                  <a:gd name="T78" fmla="*/ 110 w 182"/>
                  <a:gd name="T79" fmla="*/ 48 h 50"/>
                  <a:gd name="T80" fmla="*/ 117 w 182"/>
                  <a:gd name="T81" fmla="*/ 48 h 50"/>
                  <a:gd name="T82" fmla="*/ 125 w 182"/>
                  <a:gd name="T83" fmla="*/ 50 h 50"/>
                  <a:gd name="T84" fmla="*/ 132 w 182"/>
                  <a:gd name="T85" fmla="*/ 50 h 50"/>
                  <a:gd name="T86" fmla="*/ 140 w 182"/>
                  <a:gd name="T87" fmla="*/ 49 h 50"/>
                  <a:gd name="T88" fmla="*/ 145 w 182"/>
                  <a:gd name="T89" fmla="*/ 46 h 50"/>
                  <a:gd name="T90" fmla="*/ 150 w 182"/>
                  <a:gd name="T91" fmla="*/ 42 h 50"/>
                  <a:gd name="T92" fmla="*/ 154 w 182"/>
                  <a:gd name="T93" fmla="*/ 37 h 50"/>
                  <a:gd name="T94" fmla="*/ 158 w 182"/>
                  <a:gd name="T95" fmla="*/ 32 h 50"/>
                  <a:gd name="T96" fmla="*/ 163 w 182"/>
                  <a:gd name="T97" fmla="*/ 27 h 50"/>
                  <a:gd name="T98" fmla="*/ 168 w 182"/>
                  <a:gd name="T99" fmla="*/ 20 h 50"/>
                  <a:gd name="T100" fmla="*/ 171 w 182"/>
                  <a:gd name="T101" fmla="*/ 13 h 50"/>
                  <a:gd name="T102" fmla="*/ 174 w 182"/>
                  <a:gd name="T103" fmla="*/ 7 h 50"/>
                  <a:gd name="T104" fmla="*/ 178 w 182"/>
                  <a:gd name="T105" fmla="*/ 1 h 50"/>
                  <a:gd name="T106" fmla="*/ 171 w 182"/>
                  <a:gd name="T107" fmla="*/ 3 h 50"/>
                  <a:gd name="T108" fmla="*/ 163 w 182"/>
                  <a:gd name="T109" fmla="*/ 6 h 50"/>
                  <a:gd name="T110" fmla="*/ 156 w 182"/>
                  <a:gd name="T111"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2" h="50">
                    <a:moveTo>
                      <a:pt x="156" y="9"/>
                    </a:moveTo>
                    <a:cubicBezTo>
                      <a:pt x="152" y="9"/>
                      <a:pt x="152" y="9"/>
                      <a:pt x="149" y="9"/>
                    </a:cubicBezTo>
                    <a:cubicBezTo>
                      <a:pt x="145" y="9"/>
                      <a:pt x="145" y="9"/>
                      <a:pt x="141" y="9"/>
                    </a:cubicBezTo>
                    <a:cubicBezTo>
                      <a:pt x="138" y="9"/>
                      <a:pt x="138" y="10"/>
                      <a:pt x="134" y="10"/>
                    </a:cubicBezTo>
                    <a:cubicBezTo>
                      <a:pt x="131" y="10"/>
                      <a:pt x="131" y="10"/>
                      <a:pt x="127" y="10"/>
                    </a:cubicBezTo>
                    <a:cubicBezTo>
                      <a:pt x="123" y="10"/>
                      <a:pt x="123" y="9"/>
                      <a:pt x="120" y="9"/>
                    </a:cubicBezTo>
                    <a:cubicBezTo>
                      <a:pt x="116" y="9"/>
                      <a:pt x="116" y="10"/>
                      <a:pt x="113" y="10"/>
                    </a:cubicBezTo>
                    <a:cubicBezTo>
                      <a:pt x="109" y="10"/>
                      <a:pt x="109" y="10"/>
                      <a:pt x="105" y="10"/>
                    </a:cubicBezTo>
                    <a:cubicBezTo>
                      <a:pt x="102" y="10"/>
                      <a:pt x="102" y="10"/>
                      <a:pt x="98" y="10"/>
                    </a:cubicBezTo>
                    <a:cubicBezTo>
                      <a:pt x="95" y="10"/>
                      <a:pt x="95" y="9"/>
                      <a:pt x="91" y="9"/>
                    </a:cubicBezTo>
                    <a:cubicBezTo>
                      <a:pt x="87" y="9"/>
                      <a:pt x="87" y="10"/>
                      <a:pt x="84" y="10"/>
                    </a:cubicBezTo>
                    <a:cubicBezTo>
                      <a:pt x="80" y="10"/>
                      <a:pt x="80" y="10"/>
                      <a:pt x="77" y="10"/>
                    </a:cubicBezTo>
                    <a:cubicBezTo>
                      <a:pt x="73" y="10"/>
                      <a:pt x="73" y="9"/>
                      <a:pt x="69" y="9"/>
                    </a:cubicBezTo>
                    <a:cubicBezTo>
                      <a:pt x="66" y="9"/>
                      <a:pt x="66" y="9"/>
                      <a:pt x="62" y="9"/>
                    </a:cubicBezTo>
                    <a:cubicBezTo>
                      <a:pt x="59" y="9"/>
                      <a:pt x="59" y="10"/>
                      <a:pt x="55" y="10"/>
                    </a:cubicBezTo>
                    <a:cubicBezTo>
                      <a:pt x="51" y="10"/>
                      <a:pt x="51" y="9"/>
                      <a:pt x="48" y="9"/>
                    </a:cubicBezTo>
                    <a:cubicBezTo>
                      <a:pt x="44" y="9"/>
                      <a:pt x="44" y="9"/>
                      <a:pt x="41" y="9"/>
                    </a:cubicBezTo>
                    <a:cubicBezTo>
                      <a:pt x="37" y="9"/>
                      <a:pt x="37" y="9"/>
                      <a:pt x="34" y="9"/>
                    </a:cubicBezTo>
                    <a:cubicBezTo>
                      <a:pt x="30" y="9"/>
                      <a:pt x="30" y="11"/>
                      <a:pt x="26" y="10"/>
                    </a:cubicBezTo>
                    <a:cubicBezTo>
                      <a:pt x="22" y="9"/>
                      <a:pt x="23" y="7"/>
                      <a:pt x="19" y="6"/>
                    </a:cubicBezTo>
                    <a:cubicBezTo>
                      <a:pt x="15" y="4"/>
                      <a:pt x="15" y="4"/>
                      <a:pt x="12" y="3"/>
                    </a:cubicBezTo>
                    <a:cubicBezTo>
                      <a:pt x="8" y="1"/>
                      <a:pt x="8" y="0"/>
                      <a:pt x="4" y="0"/>
                    </a:cubicBezTo>
                    <a:cubicBezTo>
                      <a:pt x="0" y="0"/>
                      <a:pt x="6" y="3"/>
                      <a:pt x="8" y="7"/>
                    </a:cubicBezTo>
                    <a:cubicBezTo>
                      <a:pt x="9" y="9"/>
                      <a:pt x="10" y="11"/>
                      <a:pt x="12" y="13"/>
                    </a:cubicBezTo>
                    <a:cubicBezTo>
                      <a:pt x="13" y="15"/>
                      <a:pt x="14" y="18"/>
                      <a:pt x="15" y="20"/>
                    </a:cubicBezTo>
                    <a:cubicBezTo>
                      <a:pt x="17" y="22"/>
                      <a:pt x="18" y="24"/>
                      <a:pt x="20" y="26"/>
                    </a:cubicBezTo>
                    <a:cubicBezTo>
                      <a:pt x="21" y="28"/>
                      <a:pt x="22" y="30"/>
                      <a:pt x="24" y="32"/>
                    </a:cubicBezTo>
                    <a:cubicBezTo>
                      <a:pt x="25" y="34"/>
                      <a:pt x="26" y="36"/>
                      <a:pt x="27" y="38"/>
                    </a:cubicBezTo>
                    <a:cubicBezTo>
                      <a:pt x="29" y="39"/>
                      <a:pt x="31" y="40"/>
                      <a:pt x="33" y="41"/>
                    </a:cubicBezTo>
                    <a:cubicBezTo>
                      <a:pt x="35" y="43"/>
                      <a:pt x="36" y="45"/>
                      <a:pt x="37" y="46"/>
                    </a:cubicBezTo>
                    <a:cubicBezTo>
                      <a:pt x="40" y="48"/>
                      <a:pt x="39" y="50"/>
                      <a:pt x="43" y="50"/>
                    </a:cubicBezTo>
                    <a:cubicBezTo>
                      <a:pt x="46" y="50"/>
                      <a:pt x="46" y="49"/>
                      <a:pt x="50" y="49"/>
                    </a:cubicBezTo>
                    <a:cubicBezTo>
                      <a:pt x="54" y="49"/>
                      <a:pt x="54" y="49"/>
                      <a:pt x="58" y="49"/>
                    </a:cubicBezTo>
                    <a:cubicBezTo>
                      <a:pt x="61" y="49"/>
                      <a:pt x="61" y="49"/>
                      <a:pt x="65" y="49"/>
                    </a:cubicBezTo>
                    <a:cubicBezTo>
                      <a:pt x="69" y="49"/>
                      <a:pt x="69" y="50"/>
                      <a:pt x="73" y="50"/>
                    </a:cubicBezTo>
                    <a:cubicBezTo>
                      <a:pt x="76" y="50"/>
                      <a:pt x="76" y="49"/>
                      <a:pt x="80" y="49"/>
                    </a:cubicBezTo>
                    <a:cubicBezTo>
                      <a:pt x="84" y="49"/>
                      <a:pt x="84" y="50"/>
                      <a:pt x="87" y="50"/>
                    </a:cubicBezTo>
                    <a:cubicBezTo>
                      <a:pt x="91" y="50"/>
                      <a:pt x="91" y="49"/>
                      <a:pt x="95" y="49"/>
                    </a:cubicBezTo>
                    <a:cubicBezTo>
                      <a:pt x="99" y="49"/>
                      <a:pt x="99" y="49"/>
                      <a:pt x="102" y="49"/>
                    </a:cubicBezTo>
                    <a:cubicBezTo>
                      <a:pt x="106" y="49"/>
                      <a:pt x="106" y="48"/>
                      <a:pt x="110" y="48"/>
                    </a:cubicBezTo>
                    <a:cubicBezTo>
                      <a:pt x="114" y="48"/>
                      <a:pt x="114" y="48"/>
                      <a:pt x="117" y="48"/>
                    </a:cubicBezTo>
                    <a:cubicBezTo>
                      <a:pt x="121" y="48"/>
                      <a:pt x="121" y="50"/>
                      <a:pt x="125" y="50"/>
                    </a:cubicBezTo>
                    <a:cubicBezTo>
                      <a:pt x="129" y="50"/>
                      <a:pt x="129" y="50"/>
                      <a:pt x="132" y="50"/>
                    </a:cubicBezTo>
                    <a:cubicBezTo>
                      <a:pt x="136" y="50"/>
                      <a:pt x="136" y="49"/>
                      <a:pt x="140" y="49"/>
                    </a:cubicBezTo>
                    <a:cubicBezTo>
                      <a:pt x="143" y="49"/>
                      <a:pt x="142" y="48"/>
                      <a:pt x="145" y="46"/>
                    </a:cubicBezTo>
                    <a:cubicBezTo>
                      <a:pt x="147" y="45"/>
                      <a:pt x="148" y="43"/>
                      <a:pt x="150" y="42"/>
                    </a:cubicBezTo>
                    <a:cubicBezTo>
                      <a:pt x="151" y="40"/>
                      <a:pt x="153" y="39"/>
                      <a:pt x="154" y="37"/>
                    </a:cubicBezTo>
                    <a:cubicBezTo>
                      <a:pt x="156" y="36"/>
                      <a:pt x="157" y="34"/>
                      <a:pt x="158" y="32"/>
                    </a:cubicBezTo>
                    <a:cubicBezTo>
                      <a:pt x="160" y="30"/>
                      <a:pt x="162" y="29"/>
                      <a:pt x="163" y="27"/>
                    </a:cubicBezTo>
                    <a:cubicBezTo>
                      <a:pt x="165" y="25"/>
                      <a:pt x="167" y="23"/>
                      <a:pt x="168" y="20"/>
                    </a:cubicBezTo>
                    <a:cubicBezTo>
                      <a:pt x="169" y="18"/>
                      <a:pt x="170" y="15"/>
                      <a:pt x="171" y="13"/>
                    </a:cubicBezTo>
                    <a:cubicBezTo>
                      <a:pt x="172" y="11"/>
                      <a:pt x="173" y="9"/>
                      <a:pt x="174" y="7"/>
                    </a:cubicBezTo>
                    <a:cubicBezTo>
                      <a:pt x="176" y="3"/>
                      <a:pt x="182" y="1"/>
                      <a:pt x="178" y="1"/>
                    </a:cubicBezTo>
                    <a:cubicBezTo>
                      <a:pt x="174" y="1"/>
                      <a:pt x="174" y="2"/>
                      <a:pt x="171" y="3"/>
                    </a:cubicBezTo>
                    <a:cubicBezTo>
                      <a:pt x="167" y="5"/>
                      <a:pt x="167" y="5"/>
                      <a:pt x="163" y="6"/>
                    </a:cubicBezTo>
                    <a:cubicBezTo>
                      <a:pt x="159" y="8"/>
                      <a:pt x="160" y="8"/>
                      <a:pt x="156" y="9"/>
                    </a:cubicBezTo>
                    <a:close/>
                  </a:path>
                </a:pathLst>
              </a:custGeom>
              <a:solidFill>
                <a:srgbClr val="5A5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7" name="Freeform 532"/>
              <p:cNvSpPr>
                <a:spLocks/>
              </p:cNvSpPr>
              <p:nvPr/>
            </p:nvSpPr>
            <p:spPr bwMode="auto">
              <a:xfrm>
                <a:off x="3146" y="1336"/>
                <a:ext cx="125" cy="55"/>
              </a:xfrm>
              <a:custGeom>
                <a:avLst/>
                <a:gdLst>
                  <a:gd name="T0" fmla="*/ 0 w 88"/>
                  <a:gd name="T1" fmla="*/ 38 h 39"/>
                  <a:gd name="T2" fmla="*/ 8 w 88"/>
                  <a:gd name="T3" fmla="*/ 38 h 39"/>
                  <a:gd name="T4" fmla="*/ 15 w 88"/>
                  <a:gd name="T5" fmla="*/ 38 h 39"/>
                  <a:gd name="T6" fmla="*/ 23 w 88"/>
                  <a:gd name="T7" fmla="*/ 38 h 39"/>
                  <a:gd name="T8" fmla="*/ 31 w 88"/>
                  <a:gd name="T9" fmla="*/ 38 h 39"/>
                  <a:gd name="T10" fmla="*/ 39 w 88"/>
                  <a:gd name="T11" fmla="*/ 39 h 39"/>
                  <a:gd name="T12" fmla="*/ 46 w 88"/>
                  <a:gd name="T13" fmla="*/ 39 h 39"/>
                  <a:gd name="T14" fmla="*/ 53 w 88"/>
                  <a:gd name="T15" fmla="*/ 36 h 39"/>
                  <a:gd name="T16" fmla="*/ 60 w 88"/>
                  <a:gd name="T17" fmla="*/ 32 h 39"/>
                  <a:gd name="T18" fmla="*/ 66 w 88"/>
                  <a:gd name="T19" fmla="*/ 27 h 39"/>
                  <a:gd name="T20" fmla="*/ 72 w 88"/>
                  <a:gd name="T21" fmla="*/ 22 h 39"/>
                  <a:gd name="T22" fmla="*/ 77 w 88"/>
                  <a:gd name="T23" fmla="*/ 16 h 39"/>
                  <a:gd name="T24" fmla="*/ 82 w 88"/>
                  <a:gd name="T25" fmla="*/ 10 h 39"/>
                  <a:gd name="T26" fmla="*/ 86 w 88"/>
                  <a:gd name="T27" fmla="*/ 3 h 39"/>
                  <a:gd name="T28" fmla="*/ 79 w 88"/>
                  <a:gd name="T29" fmla="*/ 5 h 39"/>
                  <a:gd name="T30" fmla="*/ 72 w 88"/>
                  <a:gd name="T31" fmla="*/ 7 h 39"/>
                  <a:gd name="T32" fmla="*/ 65 w 88"/>
                  <a:gd name="T33" fmla="*/ 9 h 39"/>
                  <a:gd name="T34" fmla="*/ 58 w 88"/>
                  <a:gd name="T35" fmla="*/ 9 h 39"/>
                  <a:gd name="T36" fmla="*/ 50 w 88"/>
                  <a:gd name="T37" fmla="*/ 9 h 39"/>
                  <a:gd name="T38" fmla="*/ 43 w 88"/>
                  <a:gd name="T39" fmla="*/ 10 h 39"/>
                  <a:gd name="T40" fmla="*/ 36 w 88"/>
                  <a:gd name="T41" fmla="*/ 10 h 39"/>
                  <a:gd name="T42" fmla="*/ 29 w 88"/>
                  <a:gd name="T43" fmla="*/ 9 h 39"/>
                  <a:gd name="T44" fmla="*/ 22 w 88"/>
                  <a:gd name="T45" fmla="*/ 10 h 39"/>
                  <a:gd name="T46" fmla="*/ 16 w 88"/>
                  <a:gd name="T47" fmla="*/ 10 h 39"/>
                  <a:gd name="T48" fmla="*/ 9 w 88"/>
                  <a:gd name="T49" fmla="*/ 10 h 39"/>
                  <a:gd name="T50" fmla="*/ 2 w 88"/>
                  <a:gd name="T5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 h="39">
                    <a:moveTo>
                      <a:pt x="0" y="38"/>
                    </a:moveTo>
                    <a:cubicBezTo>
                      <a:pt x="4" y="38"/>
                      <a:pt x="4" y="38"/>
                      <a:pt x="8" y="38"/>
                    </a:cubicBezTo>
                    <a:cubicBezTo>
                      <a:pt x="11" y="38"/>
                      <a:pt x="11" y="38"/>
                      <a:pt x="15" y="38"/>
                    </a:cubicBezTo>
                    <a:cubicBezTo>
                      <a:pt x="19" y="38"/>
                      <a:pt x="19" y="38"/>
                      <a:pt x="23" y="38"/>
                    </a:cubicBezTo>
                    <a:cubicBezTo>
                      <a:pt x="27" y="38"/>
                      <a:pt x="27" y="38"/>
                      <a:pt x="31" y="38"/>
                    </a:cubicBezTo>
                    <a:cubicBezTo>
                      <a:pt x="35" y="38"/>
                      <a:pt x="35" y="39"/>
                      <a:pt x="39" y="39"/>
                    </a:cubicBezTo>
                    <a:cubicBezTo>
                      <a:pt x="42" y="39"/>
                      <a:pt x="42" y="39"/>
                      <a:pt x="46" y="39"/>
                    </a:cubicBezTo>
                    <a:cubicBezTo>
                      <a:pt x="50" y="38"/>
                      <a:pt x="49" y="38"/>
                      <a:pt x="53" y="36"/>
                    </a:cubicBezTo>
                    <a:cubicBezTo>
                      <a:pt x="55" y="35"/>
                      <a:pt x="57" y="34"/>
                      <a:pt x="60" y="32"/>
                    </a:cubicBezTo>
                    <a:cubicBezTo>
                      <a:pt x="62" y="31"/>
                      <a:pt x="64" y="29"/>
                      <a:pt x="66" y="27"/>
                    </a:cubicBezTo>
                    <a:cubicBezTo>
                      <a:pt x="68" y="26"/>
                      <a:pt x="70" y="24"/>
                      <a:pt x="72" y="22"/>
                    </a:cubicBezTo>
                    <a:cubicBezTo>
                      <a:pt x="74" y="20"/>
                      <a:pt x="76" y="18"/>
                      <a:pt x="77" y="16"/>
                    </a:cubicBezTo>
                    <a:cubicBezTo>
                      <a:pt x="79" y="14"/>
                      <a:pt x="81" y="11"/>
                      <a:pt x="82" y="10"/>
                    </a:cubicBezTo>
                    <a:cubicBezTo>
                      <a:pt x="85" y="6"/>
                      <a:pt x="88" y="6"/>
                      <a:pt x="86" y="3"/>
                    </a:cubicBezTo>
                    <a:cubicBezTo>
                      <a:pt x="83" y="0"/>
                      <a:pt x="83" y="4"/>
                      <a:pt x="79" y="5"/>
                    </a:cubicBezTo>
                    <a:cubicBezTo>
                      <a:pt x="77" y="6"/>
                      <a:pt x="75" y="6"/>
                      <a:pt x="72" y="7"/>
                    </a:cubicBezTo>
                    <a:cubicBezTo>
                      <a:pt x="70" y="8"/>
                      <a:pt x="68" y="8"/>
                      <a:pt x="65" y="9"/>
                    </a:cubicBezTo>
                    <a:cubicBezTo>
                      <a:pt x="63" y="9"/>
                      <a:pt x="61" y="9"/>
                      <a:pt x="58" y="9"/>
                    </a:cubicBezTo>
                    <a:cubicBezTo>
                      <a:pt x="47" y="9"/>
                      <a:pt x="55" y="9"/>
                      <a:pt x="50" y="9"/>
                    </a:cubicBezTo>
                    <a:cubicBezTo>
                      <a:pt x="47" y="9"/>
                      <a:pt x="47" y="10"/>
                      <a:pt x="43" y="10"/>
                    </a:cubicBezTo>
                    <a:cubicBezTo>
                      <a:pt x="40" y="10"/>
                      <a:pt x="40" y="10"/>
                      <a:pt x="36" y="10"/>
                    </a:cubicBezTo>
                    <a:cubicBezTo>
                      <a:pt x="33" y="10"/>
                      <a:pt x="33" y="9"/>
                      <a:pt x="29" y="9"/>
                    </a:cubicBezTo>
                    <a:cubicBezTo>
                      <a:pt x="26" y="9"/>
                      <a:pt x="26" y="10"/>
                      <a:pt x="22" y="10"/>
                    </a:cubicBezTo>
                    <a:cubicBezTo>
                      <a:pt x="19" y="10"/>
                      <a:pt x="19" y="10"/>
                      <a:pt x="16" y="10"/>
                    </a:cubicBezTo>
                    <a:cubicBezTo>
                      <a:pt x="12" y="10"/>
                      <a:pt x="12" y="10"/>
                      <a:pt x="9" y="10"/>
                    </a:cubicBezTo>
                    <a:cubicBezTo>
                      <a:pt x="5" y="10"/>
                      <a:pt x="5" y="9"/>
                      <a:pt x="2" y="9"/>
                    </a:cubicBezTo>
                  </a:path>
                </a:pathLst>
              </a:custGeom>
              <a:solidFill>
                <a:srgbClr val="5A5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8" name="Freeform 533"/>
              <p:cNvSpPr>
                <a:spLocks/>
              </p:cNvSpPr>
              <p:nvPr/>
            </p:nvSpPr>
            <p:spPr bwMode="auto">
              <a:xfrm>
                <a:off x="3064" y="1317"/>
                <a:ext cx="178" cy="25"/>
              </a:xfrm>
              <a:custGeom>
                <a:avLst/>
                <a:gdLst>
                  <a:gd name="T0" fmla="*/ 123 w 126"/>
                  <a:gd name="T1" fmla="*/ 1 h 17"/>
                  <a:gd name="T2" fmla="*/ 116 w 126"/>
                  <a:gd name="T3" fmla="*/ 1 h 17"/>
                  <a:gd name="T4" fmla="*/ 109 w 126"/>
                  <a:gd name="T5" fmla="*/ 2 h 17"/>
                  <a:gd name="T6" fmla="*/ 102 w 126"/>
                  <a:gd name="T7" fmla="*/ 2 h 17"/>
                  <a:gd name="T8" fmla="*/ 95 w 126"/>
                  <a:gd name="T9" fmla="*/ 1 h 17"/>
                  <a:gd name="T10" fmla="*/ 88 w 126"/>
                  <a:gd name="T11" fmla="*/ 1 h 17"/>
                  <a:gd name="T12" fmla="*/ 81 w 126"/>
                  <a:gd name="T13" fmla="*/ 1 h 17"/>
                  <a:gd name="T14" fmla="*/ 74 w 126"/>
                  <a:gd name="T15" fmla="*/ 2 h 17"/>
                  <a:gd name="T16" fmla="*/ 67 w 126"/>
                  <a:gd name="T17" fmla="*/ 1 h 17"/>
                  <a:gd name="T18" fmla="*/ 59 w 126"/>
                  <a:gd name="T19" fmla="*/ 1 h 17"/>
                  <a:gd name="T20" fmla="*/ 52 w 126"/>
                  <a:gd name="T21" fmla="*/ 1 h 17"/>
                  <a:gd name="T22" fmla="*/ 45 w 126"/>
                  <a:gd name="T23" fmla="*/ 2 h 17"/>
                  <a:gd name="T24" fmla="*/ 38 w 126"/>
                  <a:gd name="T25" fmla="*/ 2 h 17"/>
                  <a:gd name="T26" fmla="*/ 31 w 126"/>
                  <a:gd name="T27" fmla="*/ 1 h 17"/>
                  <a:gd name="T28" fmla="*/ 24 w 126"/>
                  <a:gd name="T29" fmla="*/ 2 h 17"/>
                  <a:gd name="T30" fmla="*/ 17 w 126"/>
                  <a:gd name="T31" fmla="*/ 2 h 17"/>
                  <a:gd name="T32" fmla="*/ 10 w 126"/>
                  <a:gd name="T33" fmla="*/ 2 h 17"/>
                  <a:gd name="T34" fmla="*/ 3 w 126"/>
                  <a:gd name="T35" fmla="*/ 1 h 17"/>
                  <a:gd name="T36" fmla="*/ 4 w 126"/>
                  <a:gd name="T37" fmla="*/ 6 h 17"/>
                  <a:gd name="T38" fmla="*/ 8 w 126"/>
                  <a:gd name="T39" fmla="*/ 7 h 17"/>
                  <a:gd name="T40" fmla="*/ 10 w 126"/>
                  <a:gd name="T41" fmla="*/ 12 h 17"/>
                  <a:gd name="T42" fmla="*/ 14 w 126"/>
                  <a:gd name="T43" fmla="*/ 16 h 17"/>
                  <a:gd name="T44" fmla="*/ 17 w 126"/>
                  <a:gd name="T45" fmla="*/ 17 h 17"/>
                  <a:gd name="T46" fmla="*/ 25 w 126"/>
                  <a:gd name="T47" fmla="*/ 16 h 17"/>
                  <a:gd name="T48" fmla="*/ 32 w 126"/>
                  <a:gd name="T49" fmla="*/ 17 h 17"/>
                  <a:gd name="T50" fmla="*/ 39 w 126"/>
                  <a:gd name="T51" fmla="*/ 17 h 17"/>
                  <a:gd name="T52" fmla="*/ 46 w 126"/>
                  <a:gd name="T53" fmla="*/ 17 h 17"/>
                  <a:gd name="T54" fmla="*/ 53 w 126"/>
                  <a:gd name="T55" fmla="*/ 17 h 17"/>
                  <a:gd name="T56" fmla="*/ 60 w 126"/>
                  <a:gd name="T57" fmla="*/ 17 h 17"/>
                  <a:gd name="T58" fmla="*/ 67 w 126"/>
                  <a:gd name="T59" fmla="*/ 17 h 17"/>
                  <a:gd name="T60" fmla="*/ 74 w 126"/>
                  <a:gd name="T61" fmla="*/ 17 h 17"/>
                  <a:gd name="T62" fmla="*/ 81 w 126"/>
                  <a:gd name="T63" fmla="*/ 16 h 17"/>
                  <a:gd name="T64" fmla="*/ 88 w 126"/>
                  <a:gd name="T65" fmla="*/ 17 h 17"/>
                  <a:gd name="T66" fmla="*/ 95 w 126"/>
                  <a:gd name="T67" fmla="*/ 17 h 17"/>
                  <a:gd name="T68" fmla="*/ 102 w 126"/>
                  <a:gd name="T69" fmla="*/ 17 h 17"/>
                  <a:gd name="T70" fmla="*/ 109 w 126"/>
                  <a:gd name="T71" fmla="*/ 17 h 17"/>
                  <a:gd name="T72" fmla="*/ 112 w 126"/>
                  <a:gd name="T73" fmla="*/ 16 h 17"/>
                  <a:gd name="T74" fmla="*/ 116 w 126"/>
                  <a:gd name="T75" fmla="*/ 12 h 17"/>
                  <a:gd name="T76" fmla="*/ 117 w 126"/>
                  <a:gd name="T77" fmla="*/ 7 h 17"/>
                  <a:gd name="T78" fmla="*/ 123 w 126"/>
                  <a:gd name="T79" fmla="*/ 6 h 17"/>
                  <a:gd name="T80" fmla="*/ 123 w 126"/>
                  <a:gd name="T8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7">
                    <a:moveTo>
                      <a:pt x="123" y="1"/>
                    </a:moveTo>
                    <a:cubicBezTo>
                      <a:pt x="120" y="0"/>
                      <a:pt x="120" y="1"/>
                      <a:pt x="116" y="1"/>
                    </a:cubicBezTo>
                    <a:cubicBezTo>
                      <a:pt x="113" y="1"/>
                      <a:pt x="113" y="2"/>
                      <a:pt x="109" y="2"/>
                    </a:cubicBezTo>
                    <a:cubicBezTo>
                      <a:pt x="106" y="2"/>
                      <a:pt x="106" y="2"/>
                      <a:pt x="102" y="2"/>
                    </a:cubicBezTo>
                    <a:cubicBezTo>
                      <a:pt x="98" y="2"/>
                      <a:pt x="98" y="1"/>
                      <a:pt x="95" y="1"/>
                    </a:cubicBezTo>
                    <a:cubicBezTo>
                      <a:pt x="91" y="1"/>
                      <a:pt x="91" y="1"/>
                      <a:pt x="88" y="1"/>
                    </a:cubicBezTo>
                    <a:cubicBezTo>
                      <a:pt x="84" y="1"/>
                      <a:pt x="84" y="1"/>
                      <a:pt x="81" y="1"/>
                    </a:cubicBezTo>
                    <a:cubicBezTo>
                      <a:pt x="77" y="1"/>
                      <a:pt x="77" y="2"/>
                      <a:pt x="74" y="2"/>
                    </a:cubicBezTo>
                    <a:cubicBezTo>
                      <a:pt x="70" y="2"/>
                      <a:pt x="70" y="1"/>
                      <a:pt x="67" y="1"/>
                    </a:cubicBezTo>
                    <a:cubicBezTo>
                      <a:pt x="63" y="1"/>
                      <a:pt x="63" y="1"/>
                      <a:pt x="59" y="1"/>
                    </a:cubicBezTo>
                    <a:cubicBezTo>
                      <a:pt x="56" y="1"/>
                      <a:pt x="56" y="1"/>
                      <a:pt x="52" y="1"/>
                    </a:cubicBezTo>
                    <a:cubicBezTo>
                      <a:pt x="49" y="1"/>
                      <a:pt x="49" y="2"/>
                      <a:pt x="45" y="2"/>
                    </a:cubicBezTo>
                    <a:cubicBezTo>
                      <a:pt x="42" y="2"/>
                      <a:pt x="42" y="2"/>
                      <a:pt x="38" y="2"/>
                    </a:cubicBezTo>
                    <a:cubicBezTo>
                      <a:pt x="35" y="2"/>
                      <a:pt x="35" y="1"/>
                      <a:pt x="31" y="1"/>
                    </a:cubicBezTo>
                    <a:cubicBezTo>
                      <a:pt x="28" y="1"/>
                      <a:pt x="28" y="2"/>
                      <a:pt x="24" y="2"/>
                    </a:cubicBezTo>
                    <a:cubicBezTo>
                      <a:pt x="21" y="2"/>
                      <a:pt x="21" y="2"/>
                      <a:pt x="17" y="2"/>
                    </a:cubicBezTo>
                    <a:cubicBezTo>
                      <a:pt x="13" y="2"/>
                      <a:pt x="13" y="2"/>
                      <a:pt x="10" y="2"/>
                    </a:cubicBezTo>
                    <a:cubicBezTo>
                      <a:pt x="6" y="2"/>
                      <a:pt x="6" y="0"/>
                      <a:pt x="3" y="1"/>
                    </a:cubicBezTo>
                    <a:cubicBezTo>
                      <a:pt x="0" y="2"/>
                      <a:pt x="0" y="5"/>
                      <a:pt x="4" y="6"/>
                    </a:cubicBezTo>
                    <a:cubicBezTo>
                      <a:pt x="7" y="8"/>
                      <a:pt x="8" y="5"/>
                      <a:pt x="8" y="7"/>
                    </a:cubicBezTo>
                    <a:cubicBezTo>
                      <a:pt x="8" y="10"/>
                      <a:pt x="7" y="11"/>
                      <a:pt x="10" y="12"/>
                    </a:cubicBezTo>
                    <a:cubicBezTo>
                      <a:pt x="14" y="13"/>
                      <a:pt x="12" y="14"/>
                      <a:pt x="14" y="16"/>
                    </a:cubicBezTo>
                    <a:cubicBezTo>
                      <a:pt x="16" y="17"/>
                      <a:pt x="16" y="17"/>
                      <a:pt x="17" y="17"/>
                    </a:cubicBezTo>
                    <a:cubicBezTo>
                      <a:pt x="21" y="17"/>
                      <a:pt x="21" y="16"/>
                      <a:pt x="25" y="16"/>
                    </a:cubicBezTo>
                    <a:cubicBezTo>
                      <a:pt x="28" y="16"/>
                      <a:pt x="28" y="17"/>
                      <a:pt x="32" y="17"/>
                    </a:cubicBezTo>
                    <a:cubicBezTo>
                      <a:pt x="35" y="17"/>
                      <a:pt x="35" y="17"/>
                      <a:pt x="39" y="17"/>
                    </a:cubicBezTo>
                    <a:cubicBezTo>
                      <a:pt x="42" y="17"/>
                      <a:pt x="42" y="17"/>
                      <a:pt x="46" y="17"/>
                    </a:cubicBezTo>
                    <a:cubicBezTo>
                      <a:pt x="49" y="17"/>
                      <a:pt x="49" y="17"/>
                      <a:pt x="53" y="17"/>
                    </a:cubicBezTo>
                    <a:cubicBezTo>
                      <a:pt x="56" y="17"/>
                      <a:pt x="56" y="17"/>
                      <a:pt x="60" y="17"/>
                    </a:cubicBezTo>
                    <a:cubicBezTo>
                      <a:pt x="63" y="17"/>
                      <a:pt x="63" y="17"/>
                      <a:pt x="67" y="17"/>
                    </a:cubicBezTo>
                    <a:cubicBezTo>
                      <a:pt x="70" y="17"/>
                      <a:pt x="70" y="17"/>
                      <a:pt x="74" y="17"/>
                    </a:cubicBezTo>
                    <a:cubicBezTo>
                      <a:pt x="77" y="17"/>
                      <a:pt x="77" y="16"/>
                      <a:pt x="81" y="16"/>
                    </a:cubicBezTo>
                    <a:cubicBezTo>
                      <a:pt x="84" y="16"/>
                      <a:pt x="84" y="17"/>
                      <a:pt x="88" y="17"/>
                    </a:cubicBezTo>
                    <a:cubicBezTo>
                      <a:pt x="91" y="17"/>
                      <a:pt x="91" y="17"/>
                      <a:pt x="95" y="17"/>
                    </a:cubicBezTo>
                    <a:cubicBezTo>
                      <a:pt x="98" y="17"/>
                      <a:pt x="98" y="17"/>
                      <a:pt x="102" y="17"/>
                    </a:cubicBezTo>
                    <a:cubicBezTo>
                      <a:pt x="105" y="17"/>
                      <a:pt x="105" y="17"/>
                      <a:pt x="109" y="17"/>
                    </a:cubicBezTo>
                    <a:cubicBezTo>
                      <a:pt x="111" y="17"/>
                      <a:pt x="110" y="17"/>
                      <a:pt x="112" y="16"/>
                    </a:cubicBezTo>
                    <a:cubicBezTo>
                      <a:pt x="115" y="15"/>
                      <a:pt x="112" y="13"/>
                      <a:pt x="116" y="12"/>
                    </a:cubicBezTo>
                    <a:cubicBezTo>
                      <a:pt x="119" y="11"/>
                      <a:pt x="117" y="10"/>
                      <a:pt x="117" y="7"/>
                    </a:cubicBezTo>
                    <a:cubicBezTo>
                      <a:pt x="117" y="5"/>
                      <a:pt x="119" y="8"/>
                      <a:pt x="123" y="6"/>
                    </a:cubicBezTo>
                    <a:cubicBezTo>
                      <a:pt x="126" y="5"/>
                      <a:pt x="126" y="2"/>
                      <a:pt x="123" y="1"/>
                    </a:cubicBezTo>
                    <a:close/>
                  </a:path>
                </a:pathLst>
              </a:custGeom>
              <a:solidFill>
                <a:srgbClr val="553C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9" name="Freeform 534"/>
              <p:cNvSpPr>
                <a:spLocks/>
              </p:cNvSpPr>
              <p:nvPr/>
            </p:nvSpPr>
            <p:spPr bwMode="auto">
              <a:xfrm>
                <a:off x="3065" y="1360"/>
                <a:ext cx="176" cy="43"/>
              </a:xfrm>
              <a:custGeom>
                <a:avLst/>
                <a:gdLst>
                  <a:gd name="T0" fmla="*/ 2 w 124"/>
                  <a:gd name="T1" fmla="*/ 3 h 30"/>
                  <a:gd name="T2" fmla="*/ 5 w 124"/>
                  <a:gd name="T3" fmla="*/ 9 h 30"/>
                  <a:gd name="T4" fmla="*/ 7 w 124"/>
                  <a:gd name="T5" fmla="*/ 15 h 30"/>
                  <a:gd name="T6" fmla="*/ 10 w 124"/>
                  <a:gd name="T7" fmla="*/ 22 h 30"/>
                  <a:gd name="T8" fmla="*/ 12 w 124"/>
                  <a:gd name="T9" fmla="*/ 28 h 30"/>
                  <a:gd name="T10" fmla="*/ 20 w 124"/>
                  <a:gd name="T11" fmla="*/ 28 h 30"/>
                  <a:gd name="T12" fmla="*/ 27 w 124"/>
                  <a:gd name="T13" fmla="*/ 29 h 30"/>
                  <a:gd name="T14" fmla="*/ 34 w 124"/>
                  <a:gd name="T15" fmla="*/ 28 h 30"/>
                  <a:gd name="T16" fmla="*/ 41 w 124"/>
                  <a:gd name="T17" fmla="*/ 28 h 30"/>
                  <a:gd name="T18" fmla="*/ 48 w 124"/>
                  <a:gd name="T19" fmla="*/ 28 h 30"/>
                  <a:gd name="T20" fmla="*/ 55 w 124"/>
                  <a:gd name="T21" fmla="*/ 28 h 30"/>
                  <a:gd name="T22" fmla="*/ 62 w 124"/>
                  <a:gd name="T23" fmla="*/ 27 h 30"/>
                  <a:gd name="T24" fmla="*/ 69 w 124"/>
                  <a:gd name="T25" fmla="*/ 27 h 30"/>
                  <a:gd name="T26" fmla="*/ 76 w 124"/>
                  <a:gd name="T27" fmla="*/ 27 h 30"/>
                  <a:gd name="T28" fmla="*/ 84 w 124"/>
                  <a:gd name="T29" fmla="*/ 28 h 30"/>
                  <a:gd name="T30" fmla="*/ 91 w 124"/>
                  <a:gd name="T31" fmla="*/ 28 h 30"/>
                  <a:gd name="T32" fmla="*/ 98 w 124"/>
                  <a:gd name="T33" fmla="*/ 28 h 30"/>
                  <a:gd name="T34" fmla="*/ 105 w 124"/>
                  <a:gd name="T35" fmla="*/ 27 h 30"/>
                  <a:gd name="T36" fmla="*/ 112 w 124"/>
                  <a:gd name="T37" fmla="*/ 28 h 30"/>
                  <a:gd name="T38" fmla="*/ 114 w 124"/>
                  <a:gd name="T39" fmla="*/ 22 h 30"/>
                  <a:gd name="T40" fmla="*/ 117 w 124"/>
                  <a:gd name="T41" fmla="*/ 16 h 30"/>
                  <a:gd name="T42" fmla="*/ 120 w 124"/>
                  <a:gd name="T43" fmla="*/ 9 h 30"/>
                  <a:gd name="T44" fmla="*/ 122 w 124"/>
                  <a:gd name="T45" fmla="*/ 3 h 30"/>
                  <a:gd name="T46" fmla="*/ 115 w 124"/>
                  <a:gd name="T47" fmla="*/ 3 h 30"/>
                  <a:gd name="T48" fmla="*/ 108 w 124"/>
                  <a:gd name="T49" fmla="*/ 3 h 30"/>
                  <a:gd name="T50" fmla="*/ 101 w 124"/>
                  <a:gd name="T51" fmla="*/ 3 h 30"/>
                  <a:gd name="T52" fmla="*/ 94 w 124"/>
                  <a:gd name="T53" fmla="*/ 3 h 30"/>
                  <a:gd name="T54" fmla="*/ 87 w 124"/>
                  <a:gd name="T55" fmla="*/ 3 h 30"/>
                  <a:gd name="T56" fmla="*/ 80 w 124"/>
                  <a:gd name="T57" fmla="*/ 3 h 30"/>
                  <a:gd name="T58" fmla="*/ 73 w 124"/>
                  <a:gd name="T59" fmla="*/ 3 h 30"/>
                  <a:gd name="T60" fmla="*/ 66 w 124"/>
                  <a:gd name="T61" fmla="*/ 3 h 30"/>
                  <a:gd name="T62" fmla="*/ 58 w 124"/>
                  <a:gd name="T63" fmla="*/ 3 h 30"/>
                  <a:gd name="T64" fmla="*/ 51 w 124"/>
                  <a:gd name="T65" fmla="*/ 3 h 30"/>
                  <a:gd name="T66" fmla="*/ 44 w 124"/>
                  <a:gd name="T67" fmla="*/ 4 h 30"/>
                  <a:gd name="T68" fmla="*/ 37 w 124"/>
                  <a:gd name="T69" fmla="*/ 3 h 30"/>
                  <a:gd name="T70" fmla="*/ 30 w 124"/>
                  <a:gd name="T71" fmla="*/ 3 h 30"/>
                  <a:gd name="T72" fmla="*/ 23 w 124"/>
                  <a:gd name="T73" fmla="*/ 2 h 30"/>
                  <a:gd name="T74" fmla="*/ 16 w 124"/>
                  <a:gd name="T75" fmla="*/ 3 h 30"/>
                  <a:gd name="T76" fmla="*/ 9 w 124"/>
                  <a:gd name="T77" fmla="*/ 3 h 30"/>
                  <a:gd name="T78" fmla="*/ 2 w 124"/>
                  <a:gd name="T7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30">
                    <a:moveTo>
                      <a:pt x="2" y="3"/>
                    </a:moveTo>
                    <a:cubicBezTo>
                      <a:pt x="0" y="5"/>
                      <a:pt x="4" y="6"/>
                      <a:pt x="5" y="9"/>
                    </a:cubicBezTo>
                    <a:cubicBezTo>
                      <a:pt x="6" y="12"/>
                      <a:pt x="6" y="12"/>
                      <a:pt x="7" y="15"/>
                    </a:cubicBezTo>
                    <a:cubicBezTo>
                      <a:pt x="9" y="19"/>
                      <a:pt x="9" y="19"/>
                      <a:pt x="10" y="22"/>
                    </a:cubicBezTo>
                    <a:cubicBezTo>
                      <a:pt x="11" y="25"/>
                      <a:pt x="9" y="26"/>
                      <a:pt x="12" y="28"/>
                    </a:cubicBezTo>
                    <a:cubicBezTo>
                      <a:pt x="15" y="30"/>
                      <a:pt x="16" y="28"/>
                      <a:pt x="20" y="28"/>
                    </a:cubicBezTo>
                    <a:cubicBezTo>
                      <a:pt x="23" y="28"/>
                      <a:pt x="23" y="29"/>
                      <a:pt x="27" y="29"/>
                    </a:cubicBezTo>
                    <a:cubicBezTo>
                      <a:pt x="30" y="29"/>
                      <a:pt x="30" y="28"/>
                      <a:pt x="34" y="28"/>
                    </a:cubicBezTo>
                    <a:cubicBezTo>
                      <a:pt x="37" y="28"/>
                      <a:pt x="37" y="28"/>
                      <a:pt x="41" y="28"/>
                    </a:cubicBezTo>
                    <a:cubicBezTo>
                      <a:pt x="44" y="28"/>
                      <a:pt x="44" y="28"/>
                      <a:pt x="48" y="28"/>
                    </a:cubicBezTo>
                    <a:cubicBezTo>
                      <a:pt x="52" y="28"/>
                      <a:pt x="52" y="28"/>
                      <a:pt x="55" y="28"/>
                    </a:cubicBezTo>
                    <a:cubicBezTo>
                      <a:pt x="59" y="28"/>
                      <a:pt x="59" y="27"/>
                      <a:pt x="62" y="27"/>
                    </a:cubicBezTo>
                    <a:cubicBezTo>
                      <a:pt x="66" y="27"/>
                      <a:pt x="66" y="27"/>
                      <a:pt x="69" y="27"/>
                    </a:cubicBezTo>
                    <a:cubicBezTo>
                      <a:pt x="73" y="27"/>
                      <a:pt x="73" y="27"/>
                      <a:pt x="76" y="27"/>
                    </a:cubicBezTo>
                    <a:cubicBezTo>
                      <a:pt x="80" y="27"/>
                      <a:pt x="80" y="28"/>
                      <a:pt x="84" y="28"/>
                    </a:cubicBezTo>
                    <a:cubicBezTo>
                      <a:pt x="87" y="28"/>
                      <a:pt x="87" y="28"/>
                      <a:pt x="91" y="28"/>
                    </a:cubicBezTo>
                    <a:cubicBezTo>
                      <a:pt x="94" y="28"/>
                      <a:pt x="94" y="28"/>
                      <a:pt x="98" y="28"/>
                    </a:cubicBezTo>
                    <a:cubicBezTo>
                      <a:pt x="101" y="28"/>
                      <a:pt x="101" y="27"/>
                      <a:pt x="105" y="27"/>
                    </a:cubicBezTo>
                    <a:cubicBezTo>
                      <a:pt x="108" y="27"/>
                      <a:pt x="109" y="30"/>
                      <a:pt x="112" y="28"/>
                    </a:cubicBezTo>
                    <a:cubicBezTo>
                      <a:pt x="115" y="26"/>
                      <a:pt x="113" y="25"/>
                      <a:pt x="114" y="22"/>
                    </a:cubicBezTo>
                    <a:cubicBezTo>
                      <a:pt x="116" y="19"/>
                      <a:pt x="116" y="19"/>
                      <a:pt x="117" y="16"/>
                    </a:cubicBezTo>
                    <a:cubicBezTo>
                      <a:pt x="119" y="12"/>
                      <a:pt x="119" y="12"/>
                      <a:pt x="120" y="9"/>
                    </a:cubicBezTo>
                    <a:cubicBezTo>
                      <a:pt x="121" y="6"/>
                      <a:pt x="124" y="6"/>
                      <a:pt x="122" y="3"/>
                    </a:cubicBezTo>
                    <a:cubicBezTo>
                      <a:pt x="120" y="0"/>
                      <a:pt x="119" y="3"/>
                      <a:pt x="115" y="3"/>
                    </a:cubicBezTo>
                    <a:cubicBezTo>
                      <a:pt x="112" y="3"/>
                      <a:pt x="112" y="3"/>
                      <a:pt x="108" y="3"/>
                    </a:cubicBezTo>
                    <a:cubicBezTo>
                      <a:pt x="105" y="3"/>
                      <a:pt x="105" y="3"/>
                      <a:pt x="101" y="3"/>
                    </a:cubicBezTo>
                    <a:cubicBezTo>
                      <a:pt x="97" y="3"/>
                      <a:pt x="97" y="3"/>
                      <a:pt x="94" y="3"/>
                    </a:cubicBezTo>
                    <a:cubicBezTo>
                      <a:pt x="90" y="3"/>
                      <a:pt x="90" y="3"/>
                      <a:pt x="87" y="3"/>
                    </a:cubicBezTo>
                    <a:cubicBezTo>
                      <a:pt x="83" y="3"/>
                      <a:pt x="83" y="3"/>
                      <a:pt x="80" y="3"/>
                    </a:cubicBezTo>
                    <a:cubicBezTo>
                      <a:pt x="76" y="3"/>
                      <a:pt x="76" y="3"/>
                      <a:pt x="73" y="3"/>
                    </a:cubicBezTo>
                    <a:cubicBezTo>
                      <a:pt x="69" y="3"/>
                      <a:pt x="69" y="3"/>
                      <a:pt x="66" y="3"/>
                    </a:cubicBezTo>
                    <a:cubicBezTo>
                      <a:pt x="62" y="3"/>
                      <a:pt x="62" y="3"/>
                      <a:pt x="58" y="3"/>
                    </a:cubicBezTo>
                    <a:cubicBezTo>
                      <a:pt x="55" y="3"/>
                      <a:pt x="55" y="3"/>
                      <a:pt x="51" y="3"/>
                    </a:cubicBezTo>
                    <a:cubicBezTo>
                      <a:pt x="48" y="3"/>
                      <a:pt x="48" y="4"/>
                      <a:pt x="44" y="4"/>
                    </a:cubicBezTo>
                    <a:cubicBezTo>
                      <a:pt x="41" y="4"/>
                      <a:pt x="41" y="3"/>
                      <a:pt x="37" y="3"/>
                    </a:cubicBezTo>
                    <a:cubicBezTo>
                      <a:pt x="34" y="3"/>
                      <a:pt x="34" y="3"/>
                      <a:pt x="30" y="3"/>
                    </a:cubicBezTo>
                    <a:cubicBezTo>
                      <a:pt x="27" y="3"/>
                      <a:pt x="27" y="2"/>
                      <a:pt x="23" y="2"/>
                    </a:cubicBezTo>
                    <a:cubicBezTo>
                      <a:pt x="20" y="2"/>
                      <a:pt x="20" y="3"/>
                      <a:pt x="16" y="3"/>
                    </a:cubicBezTo>
                    <a:cubicBezTo>
                      <a:pt x="12" y="3"/>
                      <a:pt x="12" y="4"/>
                      <a:pt x="9" y="3"/>
                    </a:cubicBezTo>
                    <a:cubicBezTo>
                      <a:pt x="5" y="2"/>
                      <a:pt x="4" y="0"/>
                      <a:pt x="2" y="3"/>
                    </a:cubicBezTo>
                    <a:close/>
                  </a:path>
                </a:pathLst>
              </a:custGeom>
              <a:solidFill>
                <a:srgbClr val="98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0" name="Freeform 535"/>
              <p:cNvSpPr>
                <a:spLocks/>
              </p:cNvSpPr>
              <p:nvPr/>
            </p:nvSpPr>
            <p:spPr bwMode="auto">
              <a:xfrm>
                <a:off x="3214" y="1360"/>
                <a:ext cx="28" cy="44"/>
              </a:xfrm>
              <a:custGeom>
                <a:avLst/>
                <a:gdLst>
                  <a:gd name="T0" fmla="*/ 1 w 20"/>
                  <a:gd name="T1" fmla="*/ 28 h 31"/>
                  <a:gd name="T2" fmla="*/ 7 w 20"/>
                  <a:gd name="T3" fmla="*/ 28 h 31"/>
                  <a:gd name="T4" fmla="*/ 10 w 20"/>
                  <a:gd name="T5" fmla="*/ 22 h 31"/>
                  <a:gd name="T6" fmla="*/ 13 w 20"/>
                  <a:gd name="T7" fmla="*/ 16 h 31"/>
                  <a:gd name="T8" fmla="*/ 15 w 20"/>
                  <a:gd name="T9" fmla="*/ 9 h 31"/>
                  <a:gd name="T10" fmla="*/ 18 w 20"/>
                  <a:gd name="T11" fmla="*/ 3 h 31"/>
                  <a:gd name="T12" fmla="*/ 9 w 20"/>
                  <a:gd name="T13" fmla="*/ 3 h 31"/>
                  <a:gd name="T14" fmla="*/ 7 w 20"/>
                  <a:gd name="T15" fmla="*/ 9 h 31"/>
                  <a:gd name="T16" fmla="*/ 5 w 20"/>
                  <a:gd name="T17" fmla="*/ 16 h 31"/>
                  <a:gd name="T18" fmla="*/ 3 w 20"/>
                  <a:gd name="T19" fmla="*/ 22 h 31"/>
                  <a:gd name="T20" fmla="*/ 1 w 20"/>
                  <a:gd name="T21"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1">
                    <a:moveTo>
                      <a:pt x="1" y="28"/>
                    </a:moveTo>
                    <a:cubicBezTo>
                      <a:pt x="3" y="31"/>
                      <a:pt x="5" y="30"/>
                      <a:pt x="7" y="28"/>
                    </a:cubicBezTo>
                    <a:cubicBezTo>
                      <a:pt x="10" y="26"/>
                      <a:pt x="8" y="25"/>
                      <a:pt x="10" y="22"/>
                    </a:cubicBezTo>
                    <a:cubicBezTo>
                      <a:pt x="11" y="19"/>
                      <a:pt x="11" y="19"/>
                      <a:pt x="13" y="16"/>
                    </a:cubicBezTo>
                    <a:cubicBezTo>
                      <a:pt x="14" y="12"/>
                      <a:pt x="14" y="12"/>
                      <a:pt x="15" y="9"/>
                    </a:cubicBezTo>
                    <a:cubicBezTo>
                      <a:pt x="17" y="6"/>
                      <a:pt x="20" y="5"/>
                      <a:pt x="18" y="3"/>
                    </a:cubicBezTo>
                    <a:cubicBezTo>
                      <a:pt x="15" y="0"/>
                      <a:pt x="13" y="1"/>
                      <a:pt x="9" y="3"/>
                    </a:cubicBezTo>
                    <a:cubicBezTo>
                      <a:pt x="7" y="5"/>
                      <a:pt x="8" y="6"/>
                      <a:pt x="7" y="9"/>
                    </a:cubicBezTo>
                    <a:cubicBezTo>
                      <a:pt x="6" y="12"/>
                      <a:pt x="6" y="12"/>
                      <a:pt x="5" y="16"/>
                    </a:cubicBezTo>
                    <a:cubicBezTo>
                      <a:pt x="4" y="19"/>
                      <a:pt x="5" y="19"/>
                      <a:pt x="3" y="22"/>
                    </a:cubicBezTo>
                    <a:cubicBezTo>
                      <a:pt x="2" y="25"/>
                      <a:pt x="0" y="25"/>
                      <a:pt x="1" y="28"/>
                    </a:cubicBezTo>
                    <a:close/>
                  </a:path>
                </a:pathLst>
              </a:custGeom>
              <a:solidFill>
                <a:srgbClr val="735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1" name="Freeform 536"/>
              <p:cNvSpPr>
                <a:spLocks/>
              </p:cNvSpPr>
              <p:nvPr/>
            </p:nvSpPr>
            <p:spPr bwMode="auto">
              <a:xfrm>
                <a:off x="3176" y="1360"/>
                <a:ext cx="24" cy="43"/>
              </a:xfrm>
              <a:custGeom>
                <a:avLst/>
                <a:gdLst>
                  <a:gd name="T0" fmla="*/ 2 w 17"/>
                  <a:gd name="T1" fmla="*/ 28 h 30"/>
                  <a:gd name="T2" fmla="*/ 8 w 17"/>
                  <a:gd name="T3" fmla="*/ 28 h 30"/>
                  <a:gd name="T4" fmla="*/ 10 w 17"/>
                  <a:gd name="T5" fmla="*/ 22 h 30"/>
                  <a:gd name="T6" fmla="*/ 11 w 17"/>
                  <a:gd name="T7" fmla="*/ 15 h 30"/>
                  <a:gd name="T8" fmla="*/ 13 w 17"/>
                  <a:gd name="T9" fmla="*/ 9 h 30"/>
                  <a:gd name="T10" fmla="*/ 14 w 17"/>
                  <a:gd name="T11" fmla="*/ 3 h 30"/>
                  <a:gd name="T12" fmla="*/ 6 w 17"/>
                  <a:gd name="T13" fmla="*/ 3 h 30"/>
                  <a:gd name="T14" fmla="*/ 5 w 17"/>
                  <a:gd name="T15" fmla="*/ 9 h 30"/>
                  <a:gd name="T16" fmla="*/ 4 w 17"/>
                  <a:gd name="T17" fmla="*/ 16 h 30"/>
                  <a:gd name="T18" fmla="*/ 3 w 17"/>
                  <a:gd name="T19" fmla="*/ 22 h 30"/>
                  <a:gd name="T20" fmla="*/ 2 w 17"/>
                  <a:gd name="T21"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30">
                    <a:moveTo>
                      <a:pt x="2" y="28"/>
                    </a:moveTo>
                    <a:cubicBezTo>
                      <a:pt x="4" y="30"/>
                      <a:pt x="6" y="30"/>
                      <a:pt x="8" y="28"/>
                    </a:cubicBezTo>
                    <a:cubicBezTo>
                      <a:pt x="11" y="26"/>
                      <a:pt x="9" y="25"/>
                      <a:pt x="10" y="22"/>
                    </a:cubicBezTo>
                    <a:cubicBezTo>
                      <a:pt x="10" y="19"/>
                      <a:pt x="10" y="19"/>
                      <a:pt x="11" y="15"/>
                    </a:cubicBezTo>
                    <a:cubicBezTo>
                      <a:pt x="12" y="12"/>
                      <a:pt x="12" y="12"/>
                      <a:pt x="13" y="9"/>
                    </a:cubicBezTo>
                    <a:cubicBezTo>
                      <a:pt x="14" y="6"/>
                      <a:pt x="17" y="5"/>
                      <a:pt x="14" y="3"/>
                    </a:cubicBezTo>
                    <a:cubicBezTo>
                      <a:pt x="11" y="0"/>
                      <a:pt x="9" y="1"/>
                      <a:pt x="6" y="3"/>
                    </a:cubicBezTo>
                    <a:cubicBezTo>
                      <a:pt x="3" y="5"/>
                      <a:pt x="5" y="6"/>
                      <a:pt x="5" y="9"/>
                    </a:cubicBezTo>
                    <a:cubicBezTo>
                      <a:pt x="5" y="12"/>
                      <a:pt x="4" y="12"/>
                      <a:pt x="4" y="16"/>
                    </a:cubicBezTo>
                    <a:cubicBezTo>
                      <a:pt x="4" y="19"/>
                      <a:pt x="4" y="19"/>
                      <a:pt x="3" y="22"/>
                    </a:cubicBezTo>
                    <a:cubicBezTo>
                      <a:pt x="2" y="25"/>
                      <a:pt x="0" y="26"/>
                      <a:pt x="2" y="28"/>
                    </a:cubicBezTo>
                    <a:close/>
                  </a:path>
                </a:pathLst>
              </a:custGeom>
              <a:solidFill>
                <a:srgbClr val="735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2" name="Freeform 537"/>
              <p:cNvSpPr>
                <a:spLocks/>
              </p:cNvSpPr>
              <p:nvPr/>
            </p:nvSpPr>
            <p:spPr bwMode="auto">
              <a:xfrm>
                <a:off x="3186" y="1383"/>
                <a:ext cx="41" cy="7"/>
              </a:xfrm>
              <a:custGeom>
                <a:avLst/>
                <a:gdLst>
                  <a:gd name="T0" fmla="*/ 1 w 29"/>
                  <a:gd name="T1" fmla="*/ 4 h 5"/>
                  <a:gd name="T2" fmla="*/ 8 w 29"/>
                  <a:gd name="T3" fmla="*/ 4 h 5"/>
                  <a:gd name="T4" fmla="*/ 15 w 29"/>
                  <a:gd name="T5" fmla="*/ 4 h 5"/>
                  <a:gd name="T6" fmla="*/ 22 w 29"/>
                  <a:gd name="T7" fmla="*/ 4 h 5"/>
                  <a:gd name="T8" fmla="*/ 28 w 29"/>
                  <a:gd name="T9" fmla="*/ 4 h 5"/>
                  <a:gd name="T10" fmla="*/ 28 w 29"/>
                  <a:gd name="T11" fmla="*/ 1 h 5"/>
                  <a:gd name="T12" fmla="*/ 21 w 29"/>
                  <a:gd name="T13" fmla="*/ 1 h 5"/>
                  <a:gd name="T14" fmla="*/ 15 w 29"/>
                  <a:gd name="T15" fmla="*/ 1 h 5"/>
                  <a:gd name="T16" fmla="*/ 8 w 29"/>
                  <a:gd name="T17" fmla="*/ 1 h 5"/>
                  <a:gd name="T18" fmla="*/ 1 w 29"/>
                  <a:gd name="T19" fmla="*/ 1 h 5"/>
                  <a:gd name="T20" fmla="*/ 1 w 29"/>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5">
                    <a:moveTo>
                      <a:pt x="1" y="4"/>
                    </a:moveTo>
                    <a:cubicBezTo>
                      <a:pt x="5" y="5"/>
                      <a:pt x="5" y="4"/>
                      <a:pt x="8" y="4"/>
                    </a:cubicBezTo>
                    <a:cubicBezTo>
                      <a:pt x="11" y="4"/>
                      <a:pt x="11" y="4"/>
                      <a:pt x="15" y="4"/>
                    </a:cubicBezTo>
                    <a:cubicBezTo>
                      <a:pt x="18" y="4"/>
                      <a:pt x="18" y="4"/>
                      <a:pt x="22" y="4"/>
                    </a:cubicBezTo>
                    <a:cubicBezTo>
                      <a:pt x="25" y="4"/>
                      <a:pt x="25" y="5"/>
                      <a:pt x="28" y="4"/>
                    </a:cubicBezTo>
                    <a:cubicBezTo>
                      <a:pt x="29" y="3"/>
                      <a:pt x="29" y="2"/>
                      <a:pt x="28" y="1"/>
                    </a:cubicBezTo>
                    <a:cubicBezTo>
                      <a:pt x="25" y="0"/>
                      <a:pt x="25" y="1"/>
                      <a:pt x="21" y="1"/>
                    </a:cubicBezTo>
                    <a:cubicBezTo>
                      <a:pt x="18" y="1"/>
                      <a:pt x="18" y="1"/>
                      <a:pt x="15" y="1"/>
                    </a:cubicBezTo>
                    <a:cubicBezTo>
                      <a:pt x="11" y="1"/>
                      <a:pt x="11" y="1"/>
                      <a:pt x="8" y="1"/>
                    </a:cubicBezTo>
                    <a:cubicBezTo>
                      <a:pt x="5" y="1"/>
                      <a:pt x="5" y="1"/>
                      <a:pt x="1" y="1"/>
                    </a:cubicBezTo>
                    <a:cubicBezTo>
                      <a:pt x="0" y="2"/>
                      <a:pt x="0" y="3"/>
                      <a:pt x="1" y="4"/>
                    </a:cubicBezTo>
                    <a:close/>
                  </a:path>
                </a:pathLst>
              </a:custGeom>
              <a:solidFill>
                <a:srgbClr val="735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3" name="Freeform 538"/>
              <p:cNvSpPr>
                <a:spLocks/>
              </p:cNvSpPr>
              <p:nvPr/>
            </p:nvSpPr>
            <p:spPr bwMode="auto">
              <a:xfrm>
                <a:off x="3197" y="1369"/>
                <a:ext cx="20" cy="19"/>
              </a:xfrm>
              <a:custGeom>
                <a:avLst/>
                <a:gdLst>
                  <a:gd name="T0" fmla="*/ 0 w 14"/>
                  <a:gd name="T1" fmla="*/ 12 h 14"/>
                  <a:gd name="T2" fmla="*/ 3 w 14"/>
                  <a:gd name="T3" fmla="*/ 5 h 14"/>
                  <a:gd name="T4" fmla="*/ 10 w 14"/>
                  <a:gd name="T5" fmla="*/ 0 h 14"/>
                  <a:gd name="T6" fmla="*/ 14 w 14"/>
                  <a:gd name="T7" fmla="*/ 5 h 14"/>
                  <a:gd name="T8" fmla="*/ 14 w 14"/>
                  <a:gd name="T9" fmla="*/ 12 h 14"/>
                  <a:gd name="T10" fmla="*/ 7 w 14"/>
                  <a:gd name="T11" fmla="*/ 12 h 14"/>
                  <a:gd name="T12" fmla="*/ 0 w 14"/>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0" y="12"/>
                    </a:moveTo>
                    <a:cubicBezTo>
                      <a:pt x="1" y="10"/>
                      <a:pt x="2" y="7"/>
                      <a:pt x="3" y="5"/>
                    </a:cubicBezTo>
                    <a:cubicBezTo>
                      <a:pt x="5" y="2"/>
                      <a:pt x="8" y="0"/>
                      <a:pt x="10" y="0"/>
                    </a:cubicBezTo>
                    <a:cubicBezTo>
                      <a:pt x="12" y="0"/>
                      <a:pt x="13" y="2"/>
                      <a:pt x="14" y="5"/>
                    </a:cubicBezTo>
                    <a:cubicBezTo>
                      <a:pt x="14" y="7"/>
                      <a:pt x="14" y="10"/>
                      <a:pt x="14" y="12"/>
                    </a:cubicBezTo>
                    <a:cubicBezTo>
                      <a:pt x="11" y="13"/>
                      <a:pt x="10" y="12"/>
                      <a:pt x="7" y="12"/>
                    </a:cubicBezTo>
                    <a:cubicBezTo>
                      <a:pt x="3" y="13"/>
                      <a:pt x="3" y="14"/>
                      <a:pt x="0" y="12"/>
                    </a:cubicBezTo>
                    <a:close/>
                  </a:path>
                </a:pathLst>
              </a:custGeom>
              <a:solidFill>
                <a:srgbClr val="735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4" name="Freeform 539"/>
              <p:cNvSpPr>
                <a:spLocks/>
              </p:cNvSpPr>
              <p:nvPr/>
            </p:nvSpPr>
            <p:spPr bwMode="auto">
              <a:xfrm>
                <a:off x="3116" y="1360"/>
                <a:ext cx="74" cy="43"/>
              </a:xfrm>
              <a:custGeom>
                <a:avLst/>
                <a:gdLst>
                  <a:gd name="T0" fmla="*/ 3 w 52"/>
                  <a:gd name="T1" fmla="*/ 3 h 30"/>
                  <a:gd name="T2" fmla="*/ 5 w 52"/>
                  <a:gd name="T3" fmla="*/ 11 h 30"/>
                  <a:gd name="T4" fmla="*/ 6 w 52"/>
                  <a:gd name="T5" fmla="*/ 20 h 30"/>
                  <a:gd name="T6" fmla="*/ 7 w 52"/>
                  <a:gd name="T7" fmla="*/ 28 h 30"/>
                  <a:gd name="T8" fmla="*/ 15 w 52"/>
                  <a:gd name="T9" fmla="*/ 28 h 30"/>
                  <a:gd name="T10" fmla="*/ 22 w 52"/>
                  <a:gd name="T11" fmla="*/ 28 h 30"/>
                  <a:gd name="T12" fmla="*/ 30 w 52"/>
                  <a:gd name="T13" fmla="*/ 28 h 30"/>
                  <a:gd name="T14" fmla="*/ 38 w 52"/>
                  <a:gd name="T15" fmla="*/ 28 h 30"/>
                  <a:gd name="T16" fmla="*/ 45 w 52"/>
                  <a:gd name="T17" fmla="*/ 28 h 30"/>
                  <a:gd name="T18" fmla="*/ 47 w 52"/>
                  <a:gd name="T19" fmla="*/ 20 h 30"/>
                  <a:gd name="T20" fmla="*/ 48 w 52"/>
                  <a:gd name="T21" fmla="*/ 11 h 30"/>
                  <a:gd name="T22" fmla="*/ 49 w 52"/>
                  <a:gd name="T23" fmla="*/ 3 h 30"/>
                  <a:gd name="T24" fmla="*/ 41 w 52"/>
                  <a:gd name="T25" fmla="*/ 3 h 30"/>
                  <a:gd name="T26" fmla="*/ 34 w 52"/>
                  <a:gd name="T27" fmla="*/ 3 h 30"/>
                  <a:gd name="T28" fmla="*/ 26 w 52"/>
                  <a:gd name="T29" fmla="*/ 3 h 30"/>
                  <a:gd name="T30" fmla="*/ 18 w 52"/>
                  <a:gd name="T31" fmla="*/ 3 h 30"/>
                  <a:gd name="T32" fmla="*/ 11 w 52"/>
                  <a:gd name="T33" fmla="*/ 3 h 30"/>
                  <a:gd name="T34" fmla="*/ 3 w 52"/>
                  <a:gd name="T35"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0">
                    <a:moveTo>
                      <a:pt x="3" y="3"/>
                    </a:moveTo>
                    <a:cubicBezTo>
                      <a:pt x="0" y="6"/>
                      <a:pt x="4" y="7"/>
                      <a:pt x="5" y="11"/>
                    </a:cubicBezTo>
                    <a:cubicBezTo>
                      <a:pt x="5" y="15"/>
                      <a:pt x="5" y="15"/>
                      <a:pt x="6" y="20"/>
                    </a:cubicBezTo>
                    <a:cubicBezTo>
                      <a:pt x="6" y="24"/>
                      <a:pt x="4" y="25"/>
                      <a:pt x="7" y="28"/>
                    </a:cubicBezTo>
                    <a:cubicBezTo>
                      <a:pt x="10" y="30"/>
                      <a:pt x="11" y="28"/>
                      <a:pt x="15" y="28"/>
                    </a:cubicBezTo>
                    <a:cubicBezTo>
                      <a:pt x="18" y="28"/>
                      <a:pt x="18" y="28"/>
                      <a:pt x="22" y="28"/>
                    </a:cubicBezTo>
                    <a:cubicBezTo>
                      <a:pt x="26" y="28"/>
                      <a:pt x="26" y="28"/>
                      <a:pt x="30" y="28"/>
                    </a:cubicBezTo>
                    <a:cubicBezTo>
                      <a:pt x="34" y="28"/>
                      <a:pt x="34" y="28"/>
                      <a:pt x="38" y="28"/>
                    </a:cubicBezTo>
                    <a:cubicBezTo>
                      <a:pt x="41" y="28"/>
                      <a:pt x="43" y="30"/>
                      <a:pt x="45" y="28"/>
                    </a:cubicBezTo>
                    <a:cubicBezTo>
                      <a:pt x="48" y="25"/>
                      <a:pt x="46" y="24"/>
                      <a:pt x="47" y="20"/>
                    </a:cubicBezTo>
                    <a:cubicBezTo>
                      <a:pt x="47" y="15"/>
                      <a:pt x="47" y="15"/>
                      <a:pt x="48" y="11"/>
                    </a:cubicBezTo>
                    <a:cubicBezTo>
                      <a:pt x="49" y="7"/>
                      <a:pt x="52" y="6"/>
                      <a:pt x="49" y="3"/>
                    </a:cubicBezTo>
                    <a:cubicBezTo>
                      <a:pt x="47" y="0"/>
                      <a:pt x="45" y="3"/>
                      <a:pt x="41" y="3"/>
                    </a:cubicBezTo>
                    <a:cubicBezTo>
                      <a:pt x="38" y="3"/>
                      <a:pt x="38" y="3"/>
                      <a:pt x="34" y="3"/>
                    </a:cubicBezTo>
                    <a:cubicBezTo>
                      <a:pt x="30" y="3"/>
                      <a:pt x="30" y="3"/>
                      <a:pt x="26" y="3"/>
                    </a:cubicBezTo>
                    <a:cubicBezTo>
                      <a:pt x="22" y="3"/>
                      <a:pt x="22" y="3"/>
                      <a:pt x="18" y="3"/>
                    </a:cubicBezTo>
                    <a:cubicBezTo>
                      <a:pt x="15" y="3"/>
                      <a:pt x="14" y="4"/>
                      <a:pt x="11" y="3"/>
                    </a:cubicBezTo>
                    <a:cubicBezTo>
                      <a:pt x="7" y="2"/>
                      <a:pt x="5" y="0"/>
                      <a:pt x="3" y="3"/>
                    </a:cubicBezTo>
                    <a:close/>
                  </a:path>
                </a:pathLst>
              </a:custGeom>
              <a:solidFill>
                <a:srgbClr val="BDA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5" name="Freeform 540"/>
              <p:cNvSpPr>
                <a:spLocks/>
              </p:cNvSpPr>
              <p:nvPr/>
            </p:nvSpPr>
            <p:spPr bwMode="auto">
              <a:xfrm>
                <a:off x="3028" y="1225"/>
                <a:ext cx="251" cy="91"/>
              </a:xfrm>
              <a:custGeom>
                <a:avLst/>
                <a:gdLst>
                  <a:gd name="T0" fmla="*/ 163 w 177"/>
                  <a:gd name="T1" fmla="*/ 41 h 64"/>
                  <a:gd name="T2" fmla="*/ 158 w 177"/>
                  <a:gd name="T3" fmla="*/ 41 h 64"/>
                  <a:gd name="T4" fmla="*/ 152 w 177"/>
                  <a:gd name="T5" fmla="*/ 42 h 64"/>
                  <a:gd name="T6" fmla="*/ 147 w 177"/>
                  <a:gd name="T7" fmla="*/ 38 h 64"/>
                  <a:gd name="T8" fmla="*/ 141 w 177"/>
                  <a:gd name="T9" fmla="*/ 33 h 64"/>
                  <a:gd name="T10" fmla="*/ 138 w 177"/>
                  <a:gd name="T11" fmla="*/ 27 h 64"/>
                  <a:gd name="T12" fmla="*/ 135 w 177"/>
                  <a:gd name="T13" fmla="*/ 21 h 64"/>
                  <a:gd name="T14" fmla="*/ 132 w 177"/>
                  <a:gd name="T15" fmla="*/ 14 h 64"/>
                  <a:gd name="T16" fmla="*/ 130 w 177"/>
                  <a:gd name="T17" fmla="*/ 8 h 64"/>
                  <a:gd name="T18" fmla="*/ 128 w 177"/>
                  <a:gd name="T19" fmla="*/ 1 h 64"/>
                  <a:gd name="T20" fmla="*/ 120 w 177"/>
                  <a:gd name="T21" fmla="*/ 2 h 64"/>
                  <a:gd name="T22" fmla="*/ 113 w 177"/>
                  <a:gd name="T23" fmla="*/ 2 h 64"/>
                  <a:gd name="T24" fmla="*/ 106 w 177"/>
                  <a:gd name="T25" fmla="*/ 2 h 64"/>
                  <a:gd name="T26" fmla="*/ 99 w 177"/>
                  <a:gd name="T27" fmla="*/ 1 h 64"/>
                  <a:gd name="T28" fmla="*/ 92 w 177"/>
                  <a:gd name="T29" fmla="*/ 2 h 64"/>
                  <a:gd name="T30" fmla="*/ 84 w 177"/>
                  <a:gd name="T31" fmla="*/ 1 h 64"/>
                  <a:gd name="T32" fmla="*/ 77 w 177"/>
                  <a:gd name="T33" fmla="*/ 2 h 64"/>
                  <a:gd name="T34" fmla="*/ 70 w 177"/>
                  <a:gd name="T35" fmla="*/ 2 h 64"/>
                  <a:gd name="T36" fmla="*/ 63 w 177"/>
                  <a:gd name="T37" fmla="*/ 2 h 64"/>
                  <a:gd name="T38" fmla="*/ 56 w 177"/>
                  <a:gd name="T39" fmla="*/ 1 h 64"/>
                  <a:gd name="T40" fmla="*/ 49 w 177"/>
                  <a:gd name="T41" fmla="*/ 1 h 64"/>
                  <a:gd name="T42" fmla="*/ 46 w 177"/>
                  <a:gd name="T43" fmla="*/ 8 h 64"/>
                  <a:gd name="T44" fmla="*/ 45 w 177"/>
                  <a:gd name="T45" fmla="*/ 15 h 64"/>
                  <a:gd name="T46" fmla="*/ 42 w 177"/>
                  <a:gd name="T47" fmla="*/ 21 h 64"/>
                  <a:gd name="T48" fmla="*/ 39 w 177"/>
                  <a:gd name="T49" fmla="*/ 27 h 64"/>
                  <a:gd name="T50" fmla="*/ 35 w 177"/>
                  <a:gd name="T51" fmla="*/ 33 h 64"/>
                  <a:gd name="T52" fmla="*/ 30 w 177"/>
                  <a:gd name="T53" fmla="*/ 38 h 64"/>
                  <a:gd name="T54" fmla="*/ 24 w 177"/>
                  <a:gd name="T55" fmla="*/ 43 h 64"/>
                  <a:gd name="T56" fmla="*/ 18 w 177"/>
                  <a:gd name="T57" fmla="*/ 42 h 64"/>
                  <a:gd name="T58" fmla="*/ 13 w 177"/>
                  <a:gd name="T59" fmla="*/ 41 h 64"/>
                  <a:gd name="T60" fmla="*/ 7 w 177"/>
                  <a:gd name="T61" fmla="*/ 39 h 64"/>
                  <a:gd name="T62" fmla="*/ 1 w 177"/>
                  <a:gd name="T63" fmla="*/ 38 h 64"/>
                  <a:gd name="T64" fmla="*/ 4 w 177"/>
                  <a:gd name="T65" fmla="*/ 44 h 64"/>
                  <a:gd name="T66" fmla="*/ 10 w 177"/>
                  <a:gd name="T67" fmla="*/ 48 h 64"/>
                  <a:gd name="T68" fmla="*/ 16 w 177"/>
                  <a:gd name="T69" fmla="*/ 53 h 64"/>
                  <a:gd name="T70" fmla="*/ 23 w 177"/>
                  <a:gd name="T71" fmla="*/ 55 h 64"/>
                  <a:gd name="T72" fmla="*/ 29 w 177"/>
                  <a:gd name="T73" fmla="*/ 58 h 64"/>
                  <a:gd name="T74" fmla="*/ 37 w 177"/>
                  <a:gd name="T75" fmla="*/ 59 h 64"/>
                  <a:gd name="T76" fmla="*/ 44 w 177"/>
                  <a:gd name="T77" fmla="*/ 61 h 64"/>
                  <a:gd name="T78" fmla="*/ 51 w 177"/>
                  <a:gd name="T79" fmla="*/ 61 h 64"/>
                  <a:gd name="T80" fmla="*/ 59 w 177"/>
                  <a:gd name="T81" fmla="*/ 62 h 64"/>
                  <a:gd name="T82" fmla="*/ 66 w 177"/>
                  <a:gd name="T83" fmla="*/ 63 h 64"/>
                  <a:gd name="T84" fmla="*/ 73 w 177"/>
                  <a:gd name="T85" fmla="*/ 62 h 64"/>
                  <a:gd name="T86" fmla="*/ 81 w 177"/>
                  <a:gd name="T87" fmla="*/ 64 h 64"/>
                  <a:gd name="T88" fmla="*/ 88 w 177"/>
                  <a:gd name="T89" fmla="*/ 62 h 64"/>
                  <a:gd name="T90" fmla="*/ 95 w 177"/>
                  <a:gd name="T91" fmla="*/ 63 h 64"/>
                  <a:gd name="T92" fmla="*/ 103 w 177"/>
                  <a:gd name="T93" fmla="*/ 62 h 64"/>
                  <a:gd name="T94" fmla="*/ 110 w 177"/>
                  <a:gd name="T95" fmla="*/ 63 h 64"/>
                  <a:gd name="T96" fmla="*/ 118 w 177"/>
                  <a:gd name="T97" fmla="*/ 62 h 64"/>
                  <a:gd name="T98" fmla="*/ 125 w 177"/>
                  <a:gd name="T99" fmla="*/ 61 h 64"/>
                  <a:gd name="T100" fmla="*/ 132 w 177"/>
                  <a:gd name="T101" fmla="*/ 61 h 64"/>
                  <a:gd name="T102" fmla="*/ 140 w 177"/>
                  <a:gd name="T103" fmla="*/ 59 h 64"/>
                  <a:gd name="T104" fmla="*/ 147 w 177"/>
                  <a:gd name="T105" fmla="*/ 57 h 64"/>
                  <a:gd name="T106" fmla="*/ 154 w 177"/>
                  <a:gd name="T107" fmla="*/ 56 h 64"/>
                  <a:gd name="T108" fmla="*/ 160 w 177"/>
                  <a:gd name="T109" fmla="*/ 52 h 64"/>
                  <a:gd name="T110" fmla="*/ 166 w 177"/>
                  <a:gd name="T111" fmla="*/ 48 h 64"/>
                  <a:gd name="T112" fmla="*/ 172 w 177"/>
                  <a:gd name="T113" fmla="*/ 44 h 64"/>
                  <a:gd name="T114" fmla="*/ 175 w 177"/>
                  <a:gd name="T115" fmla="*/ 38 h 64"/>
                  <a:gd name="T116" fmla="*/ 169 w 177"/>
                  <a:gd name="T117" fmla="*/ 39 h 64"/>
                  <a:gd name="T118" fmla="*/ 163 w 177"/>
                  <a:gd name="T119"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64">
                    <a:moveTo>
                      <a:pt x="163" y="41"/>
                    </a:moveTo>
                    <a:cubicBezTo>
                      <a:pt x="161" y="41"/>
                      <a:pt x="159" y="41"/>
                      <a:pt x="158" y="41"/>
                    </a:cubicBezTo>
                    <a:cubicBezTo>
                      <a:pt x="154" y="42"/>
                      <a:pt x="155" y="43"/>
                      <a:pt x="152" y="42"/>
                    </a:cubicBezTo>
                    <a:cubicBezTo>
                      <a:pt x="149" y="41"/>
                      <a:pt x="150" y="41"/>
                      <a:pt x="147" y="38"/>
                    </a:cubicBezTo>
                    <a:cubicBezTo>
                      <a:pt x="145" y="37"/>
                      <a:pt x="143" y="35"/>
                      <a:pt x="141" y="33"/>
                    </a:cubicBezTo>
                    <a:cubicBezTo>
                      <a:pt x="140" y="31"/>
                      <a:pt x="139" y="29"/>
                      <a:pt x="138" y="27"/>
                    </a:cubicBezTo>
                    <a:cubicBezTo>
                      <a:pt x="137" y="25"/>
                      <a:pt x="136" y="23"/>
                      <a:pt x="135" y="21"/>
                    </a:cubicBezTo>
                    <a:cubicBezTo>
                      <a:pt x="134" y="18"/>
                      <a:pt x="133" y="16"/>
                      <a:pt x="132" y="14"/>
                    </a:cubicBezTo>
                    <a:cubicBezTo>
                      <a:pt x="131" y="12"/>
                      <a:pt x="131" y="10"/>
                      <a:pt x="130" y="8"/>
                    </a:cubicBezTo>
                    <a:cubicBezTo>
                      <a:pt x="129" y="4"/>
                      <a:pt x="131" y="2"/>
                      <a:pt x="128" y="1"/>
                    </a:cubicBezTo>
                    <a:cubicBezTo>
                      <a:pt x="124" y="0"/>
                      <a:pt x="124" y="2"/>
                      <a:pt x="120" y="2"/>
                    </a:cubicBezTo>
                    <a:cubicBezTo>
                      <a:pt x="117" y="2"/>
                      <a:pt x="117" y="2"/>
                      <a:pt x="113" y="2"/>
                    </a:cubicBezTo>
                    <a:cubicBezTo>
                      <a:pt x="110" y="2"/>
                      <a:pt x="110" y="2"/>
                      <a:pt x="106" y="2"/>
                    </a:cubicBezTo>
                    <a:cubicBezTo>
                      <a:pt x="102" y="2"/>
                      <a:pt x="102" y="1"/>
                      <a:pt x="99" y="1"/>
                    </a:cubicBezTo>
                    <a:cubicBezTo>
                      <a:pt x="95" y="1"/>
                      <a:pt x="95" y="2"/>
                      <a:pt x="92" y="2"/>
                    </a:cubicBezTo>
                    <a:cubicBezTo>
                      <a:pt x="88" y="2"/>
                      <a:pt x="88" y="1"/>
                      <a:pt x="84" y="1"/>
                    </a:cubicBezTo>
                    <a:cubicBezTo>
                      <a:pt x="81" y="1"/>
                      <a:pt x="81" y="2"/>
                      <a:pt x="77" y="2"/>
                    </a:cubicBezTo>
                    <a:cubicBezTo>
                      <a:pt x="74" y="2"/>
                      <a:pt x="74" y="2"/>
                      <a:pt x="70" y="2"/>
                    </a:cubicBezTo>
                    <a:cubicBezTo>
                      <a:pt x="66" y="2"/>
                      <a:pt x="66" y="2"/>
                      <a:pt x="63" y="2"/>
                    </a:cubicBezTo>
                    <a:cubicBezTo>
                      <a:pt x="59" y="2"/>
                      <a:pt x="59" y="1"/>
                      <a:pt x="56" y="1"/>
                    </a:cubicBezTo>
                    <a:cubicBezTo>
                      <a:pt x="52" y="1"/>
                      <a:pt x="52" y="0"/>
                      <a:pt x="49" y="1"/>
                    </a:cubicBezTo>
                    <a:cubicBezTo>
                      <a:pt x="45" y="3"/>
                      <a:pt x="48" y="4"/>
                      <a:pt x="46" y="8"/>
                    </a:cubicBezTo>
                    <a:cubicBezTo>
                      <a:pt x="46" y="10"/>
                      <a:pt x="46" y="12"/>
                      <a:pt x="45" y="15"/>
                    </a:cubicBezTo>
                    <a:cubicBezTo>
                      <a:pt x="44" y="17"/>
                      <a:pt x="42" y="19"/>
                      <a:pt x="42" y="21"/>
                    </a:cubicBezTo>
                    <a:cubicBezTo>
                      <a:pt x="41" y="23"/>
                      <a:pt x="40" y="25"/>
                      <a:pt x="39" y="27"/>
                    </a:cubicBezTo>
                    <a:cubicBezTo>
                      <a:pt x="38" y="30"/>
                      <a:pt x="36" y="31"/>
                      <a:pt x="35" y="33"/>
                    </a:cubicBezTo>
                    <a:cubicBezTo>
                      <a:pt x="33" y="35"/>
                      <a:pt x="31" y="37"/>
                      <a:pt x="30" y="38"/>
                    </a:cubicBezTo>
                    <a:cubicBezTo>
                      <a:pt x="27" y="41"/>
                      <a:pt x="28" y="42"/>
                      <a:pt x="24" y="43"/>
                    </a:cubicBezTo>
                    <a:cubicBezTo>
                      <a:pt x="21" y="43"/>
                      <a:pt x="22" y="43"/>
                      <a:pt x="18" y="42"/>
                    </a:cubicBezTo>
                    <a:cubicBezTo>
                      <a:pt x="17" y="42"/>
                      <a:pt x="15" y="42"/>
                      <a:pt x="13" y="41"/>
                    </a:cubicBezTo>
                    <a:cubicBezTo>
                      <a:pt x="10" y="41"/>
                      <a:pt x="9" y="39"/>
                      <a:pt x="7" y="39"/>
                    </a:cubicBezTo>
                    <a:cubicBezTo>
                      <a:pt x="3" y="38"/>
                      <a:pt x="3" y="35"/>
                      <a:pt x="1" y="38"/>
                    </a:cubicBezTo>
                    <a:cubicBezTo>
                      <a:pt x="0" y="41"/>
                      <a:pt x="2" y="40"/>
                      <a:pt x="4" y="44"/>
                    </a:cubicBezTo>
                    <a:cubicBezTo>
                      <a:pt x="6" y="45"/>
                      <a:pt x="8" y="47"/>
                      <a:pt x="10" y="48"/>
                    </a:cubicBezTo>
                    <a:cubicBezTo>
                      <a:pt x="12" y="50"/>
                      <a:pt x="14" y="51"/>
                      <a:pt x="16" y="53"/>
                    </a:cubicBezTo>
                    <a:cubicBezTo>
                      <a:pt x="18" y="54"/>
                      <a:pt x="20" y="54"/>
                      <a:pt x="23" y="55"/>
                    </a:cubicBezTo>
                    <a:cubicBezTo>
                      <a:pt x="25" y="56"/>
                      <a:pt x="27" y="57"/>
                      <a:pt x="29" y="58"/>
                    </a:cubicBezTo>
                    <a:cubicBezTo>
                      <a:pt x="32" y="58"/>
                      <a:pt x="34" y="59"/>
                      <a:pt x="37" y="59"/>
                    </a:cubicBezTo>
                    <a:cubicBezTo>
                      <a:pt x="39" y="59"/>
                      <a:pt x="41" y="61"/>
                      <a:pt x="44" y="61"/>
                    </a:cubicBezTo>
                    <a:cubicBezTo>
                      <a:pt x="46" y="62"/>
                      <a:pt x="49" y="60"/>
                      <a:pt x="51" y="61"/>
                    </a:cubicBezTo>
                    <a:cubicBezTo>
                      <a:pt x="54" y="61"/>
                      <a:pt x="56" y="62"/>
                      <a:pt x="59" y="62"/>
                    </a:cubicBezTo>
                    <a:cubicBezTo>
                      <a:pt x="61" y="62"/>
                      <a:pt x="64" y="63"/>
                      <a:pt x="66" y="63"/>
                    </a:cubicBezTo>
                    <a:cubicBezTo>
                      <a:pt x="69" y="63"/>
                      <a:pt x="71" y="62"/>
                      <a:pt x="73" y="62"/>
                    </a:cubicBezTo>
                    <a:cubicBezTo>
                      <a:pt x="78" y="63"/>
                      <a:pt x="77" y="64"/>
                      <a:pt x="81" y="64"/>
                    </a:cubicBezTo>
                    <a:cubicBezTo>
                      <a:pt x="84" y="64"/>
                      <a:pt x="84" y="62"/>
                      <a:pt x="88" y="62"/>
                    </a:cubicBezTo>
                    <a:cubicBezTo>
                      <a:pt x="92" y="62"/>
                      <a:pt x="92" y="63"/>
                      <a:pt x="95" y="63"/>
                    </a:cubicBezTo>
                    <a:cubicBezTo>
                      <a:pt x="99" y="63"/>
                      <a:pt x="98" y="62"/>
                      <a:pt x="103" y="62"/>
                    </a:cubicBezTo>
                    <a:cubicBezTo>
                      <a:pt x="105" y="62"/>
                      <a:pt x="108" y="63"/>
                      <a:pt x="110" y="63"/>
                    </a:cubicBezTo>
                    <a:cubicBezTo>
                      <a:pt x="113" y="63"/>
                      <a:pt x="115" y="62"/>
                      <a:pt x="118" y="62"/>
                    </a:cubicBezTo>
                    <a:cubicBezTo>
                      <a:pt x="120" y="61"/>
                      <a:pt x="122" y="61"/>
                      <a:pt x="125" y="61"/>
                    </a:cubicBezTo>
                    <a:cubicBezTo>
                      <a:pt x="127" y="61"/>
                      <a:pt x="130" y="62"/>
                      <a:pt x="132" y="61"/>
                    </a:cubicBezTo>
                    <a:cubicBezTo>
                      <a:pt x="135" y="61"/>
                      <a:pt x="137" y="59"/>
                      <a:pt x="140" y="59"/>
                    </a:cubicBezTo>
                    <a:cubicBezTo>
                      <a:pt x="142" y="58"/>
                      <a:pt x="144" y="58"/>
                      <a:pt x="147" y="57"/>
                    </a:cubicBezTo>
                    <a:cubicBezTo>
                      <a:pt x="149" y="57"/>
                      <a:pt x="152" y="57"/>
                      <a:pt x="154" y="56"/>
                    </a:cubicBezTo>
                    <a:cubicBezTo>
                      <a:pt x="156" y="55"/>
                      <a:pt x="158" y="53"/>
                      <a:pt x="160" y="52"/>
                    </a:cubicBezTo>
                    <a:cubicBezTo>
                      <a:pt x="162" y="51"/>
                      <a:pt x="164" y="50"/>
                      <a:pt x="166" y="48"/>
                    </a:cubicBezTo>
                    <a:cubicBezTo>
                      <a:pt x="168" y="46"/>
                      <a:pt x="171" y="45"/>
                      <a:pt x="172" y="44"/>
                    </a:cubicBezTo>
                    <a:cubicBezTo>
                      <a:pt x="175" y="41"/>
                      <a:pt x="177" y="41"/>
                      <a:pt x="175" y="38"/>
                    </a:cubicBezTo>
                    <a:cubicBezTo>
                      <a:pt x="174" y="35"/>
                      <a:pt x="173" y="38"/>
                      <a:pt x="169" y="39"/>
                    </a:cubicBezTo>
                    <a:cubicBezTo>
                      <a:pt x="168" y="40"/>
                      <a:pt x="166" y="40"/>
                      <a:pt x="163" y="41"/>
                    </a:cubicBezTo>
                    <a:close/>
                  </a:path>
                </a:pathLst>
              </a:custGeom>
              <a:solidFill>
                <a:srgbClr val="617C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6" name="Freeform 541"/>
              <p:cNvSpPr>
                <a:spLocks/>
              </p:cNvSpPr>
              <p:nvPr/>
            </p:nvSpPr>
            <p:spPr bwMode="auto">
              <a:xfrm>
                <a:off x="3095" y="1221"/>
                <a:ext cx="116" cy="7"/>
              </a:xfrm>
              <a:custGeom>
                <a:avLst/>
                <a:gdLst>
                  <a:gd name="T0" fmla="*/ 81 w 82"/>
                  <a:gd name="T1" fmla="*/ 0 h 5"/>
                  <a:gd name="T2" fmla="*/ 73 w 82"/>
                  <a:gd name="T3" fmla="*/ 1 h 5"/>
                  <a:gd name="T4" fmla="*/ 66 w 82"/>
                  <a:gd name="T5" fmla="*/ 1 h 5"/>
                  <a:gd name="T6" fmla="*/ 59 w 82"/>
                  <a:gd name="T7" fmla="*/ 1 h 5"/>
                  <a:gd name="T8" fmla="*/ 52 w 82"/>
                  <a:gd name="T9" fmla="*/ 1 h 5"/>
                  <a:gd name="T10" fmla="*/ 45 w 82"/>
                  <a:gd name="T11" fmla="*/ 1 h 5"/>
                  <a:gd name="T12" fmla="*/ 37 w 82"/>
                  <a:gd name="T13" fmla="*/ 1 h 5"/>
                  <a:gd name="T14" fmla="*/ 30 w 82"/>
                  <a:gd name="T15" fmla="*/ 0 h 5"/>
                  <a:gd name="T16" fmla="*/ 23 w 82"/>
                  <a:gd name="T17" fmla="*/ 1 h 5"/>
                  <a:gd name="T18" fmla="*/ 16 w 82"/>
                  <a:gd name="T19" fmla="*/ 1 h 5"/>
                  <a:gd name="T20" fmla="*/ 9 w 82"/>
                  <a:gd name="T21" fmla="*/ 0 h 5"/>
                  <a:gd name="T22" fmla="*/ 2 w 82"/>
                  <a:gd name="T23" fmla="*/ 0 h 5"/>
                  <a:gd name="T24" fmla="*/ 1 w 82"/>
                  <a:gd name="T25" fmla="*/ 3 h 5"/>
                  <a:gd name="T26" fmla="*/ 1 w 82"/>
                  <a:gd name="T27" fmla="*/ 5 h 5"/>
                  <a:gd name="T28" fmla="*/ 9 w 82"/>
                  <a:gd name="T29" fmla="*/ 5 h 5"/>
                  <a:gd name="T30" fmla="*/ 16 w 82"/>
                  <a:gd name="T31" fmla="*/ 5 h 5"/>
                  <a:gd name="T32" fmla="*/ 23 w 82"/>
                  <a:gd name="T33" fmla="*/ 5 h 5"/>
                  <a:gd name="T34" fmla="*/ 30 w 82"/>
                  <a:gd name="T35" fmla="*/ 5 h 5"/>
                  <a:gd name="T36" fmla="*/ 38 w 82"/>
                  <a:gd name="T37" fmla="*/ 5 h 5"/>
                  <a:gd name="T38" fmla="*/ 45 w 82"/>
                  <a:gd name="T39" fmla="*/ 5 h 5"/>
                  <a:gd name="T40" fmla="*/ 52 w 82"/>
                  <a:gd name="T41" fmla="*/ 5 h 5"/>
                  <a:gd name="T42" fmla="*/ 59 w 82"/>
                  <a:gd name="T43" fmla="*/ 5 h 5"/>
                  <a:gd name="T44" fmla="*/ 66 w 82"/>
                  <a:gd name="T45" fmla="*/ 5 h 5"/>
                  <a:gd name="T46" fmla="*/ 74 w 82"/>
                  <a:gd name="T47" fmla="*/ 5 h 5"/>
                  <a:gd name="T48" fmla="*/ 81 w 82"/>
                  <a:gd name="T49" fmla="*/ 5 h 5"/>
                  <a:gd name="T50" fmla="*/ 82 w 82"/>
                  <a:gd name="T51" fmla="*/ 3 h 5"/>
                  <a:gd name="T52" fmla="*/ 81 w 82"/>
                  <a:gd name="T5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5">
                    <a:moveTo>
                      <a:pt x="81" y="0"/>
                    </a:moveTo>
                    <a:cubicBezTo>
                      <a:pt x="77" y="0"/>
                      <a:pt x="77" y="1"/>
                      <a:pt x="73" y="1"/>
                    </a:cubicBezTo>
                    <a:cubicBezTo>
                      <a:pt x="70" y="1"/>
                      <a:pt x="70" y="1"/>
                      <a:pt x="66" y="1"/>
                    </a:cubicBezTo>
                    <a:cubicBezTo>
                      <a:pt x="63" y="1"/>
                      <a:pt x="63" y="1"/>
                      <a:pt x="59" y="1"/>
                    </a:cubicBezTo>
                    <a:cubicBezTo>
                      <a:pt x="55" y="1"/>
                      <a:pt x="55" y="1"/>
                      <a:pt x="52" y="1"/>
                    </a:cubicBezTo>
                    <a:cubicBezTo>
                      <a:pt x="48" y="1"/>
                      <a:pt x="48" y="1"/>
                      <a:pt x="45" y="1"/>
                    </a:cubicBezTo>
                    <a:cubicBezTo>
                      <a:pt x="41" y="1"/>
                      <a:pt x="41" y="1"/>
                      <a:pt x="37" y="1"/>
                    </a:cubicBezTo>
                    <a:cubicBezTo>
                      <a:pt x="34" y="1"/>
                      <a:pt x="34" y="0"/>
                      <a:pt x="30" y="0"/>
                    </a:cubicBezTo>
                    <a:cubicBezTo>
                      <a:pt x="27" y="0"/>
                      <a:pt x="27" y="1"/>
                      <a:pt x="23" y="1"/>
                    </a:cubicBezTo>
                    <a:cubicBezTo>
                      <a:pt x="19" y="1"/>
                      <a:pt x="19" y="1"/>
                      <a:pt x="16" y="1"/>
                    </a:cubicBezTo>
                    <a:cubicBezTo>
                      <a:pt x="12" y="1"/>
                      <a:pt x="12" y="0"/>
                      <a:pt x="9" y="0"/>
                    </a:cubicBezTo>
                    <a:cubicBezTo>
                      <a:pt x="5" y="0"/>
                      <a:pt x="5" y="0"/>
                      <a:pt x="2" y="0"/>
                    </a:cubicBezTo>
                    <a:cubicBezTo>
                      <a:pt x="0" y="1"/>
                      <a:pt x="1" y="2"/>
                      <a:pt x="1" y="3"/>
                    </a:cubicBezTo>
                    <a:cubicBezTo>
                      <a:pt x="1" y="5"/>
                      <a:pt x="0" y="5"/>
                      <a:pt x="1" y="5"/>
                    </a:cubicBezTo>
                    <a:cubicBezTo>
                      <a:pt x="5" y="5"/>
                      <a:pt x="5" y="5"/>
                      <a:pt x="9" y="5"/>
                    </a:cubicBezTo>
                    <a:cubicBezTo>
                      <a:pt x="12" y="5"/>
                      <a:pt x="12" y="5"/>
                      <a:pt x="16" y="5"/>
                    </a:cubicBezTo>
                    <a:cubicBezTo>
                      <a:pt x="20" y="5"/>
                      <a:pt x="20" y="5"/>
                      <a:pt x="23" y="5"/>
                    </a:cubicBezTo>
                    <a:cubicBezTo>
                      <a:pt x="27" y="5"/>
                      <a:pt x="27" y="5"/>
                      <a:pt x="30" y="5"/>
                    </a:cubicBezTo>
                    <a:cubicBezTo>
                      <a:pt x="34" y="5"/>
                      <a:pt x="34" y="5"/>
                      <a:pt x="38" y="5"/>
                    </a:cubicBezTo>
                    <a:cubicBezTo>
                      <a:pt x="41" y="5"/>
                      <a:pt x="41" y="5"/>
                      <a:pt x="45" y="5"/>
                    </a:cubicBezTo>
                    <a:cubicBezTo>
                      <a:pt x="48" y="5"/>
                      <a:pt x="48" y="5"/>
                      <a:pt x="52" y="5"/>
                    </a:cubicBezTo>
                    <a:cubicBezTo>
                      <a:pt x="56" y="5"/>
                      <a:pt x="56" y="5"/>
                      <a:pt x="59" y="5"/>
                    </a:cubicBezTo>
                    <a:cubicBezTo>
                      <a:pt x="63" y="5"/>
                      <a:pt x="63" y="5"/>
                      <a:pt x="66" y="5"/>
                    </a:cubicBezTo>
                    <a:cubicBezTo>
                      <a:pt x="70" y="5"/>
                      <a:pt x="70" y="5"/>
                      <a:pt x="74" y="5"/>
                    </a:cubicBezTo>
                    <a:cubicBezTo>
                      <a:pt x="77" y="5"/>
                      <a:pt x="77" y="5"/>
                      <a:pt x="81" y="5"/>
                    </a:cubicBezTo>
                    <a:cubicBezTo>
                      <a:pt x="82" y="5"/>
                      <a:pt x="82" y="5"/>
                      <a:pt x="82" y="3"/>
                    </a:cubicBezTo>
                    <a:cubicBezTo>
                      <a:pt x="82" y="2"/>
                      <a:pt x="82" y="1"/>
                      <a:pt x="81" y="0"/>
                    </a:cubicBezTo>
                    <a:close/>
                  </a:path>
                </a:pathLst>
              </a:custGeom>
              <a:solidFill>
                <a:srgbClr val="617C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7" name="Freeform 542"/>
              <p:cNvSpPr>
                <a:spLocks/>
              </p:cNvSpPr>
              <p:nvPr/>
            </p:nvSpPr>
            <p:spPr bwMode="auto">
              <a:xfrm>
                <a:off x="3150" y="1363"/>
                <a:ext cx="6" cy="38"/>
              </a:xfrm>
              <a:custGeom>
                <a:avLst/>
                <a:gdLst>
                  <a:gd name="T0" fmla="*/ 1 w 4"/>
                  <a:gd name="T1" fmla="*/ 26 h 27"/>
                  <a:gd name="T2" fmla="*/ 3 w 4"/>
                  <a:gd name="T3" fmla="*/ 26 h 27"/>
                  <a:gd name="T4" fmla="*/ 3 w 4"/>
                  <a:gd name="T5" fmla="*/ 17 h 27"/>
                  <a:gd name="T6" fmla="*/ 3 w 4"/>
                  <a:gd name="T7" fmla="*/ 9 h 27"/>
                  <a:gd name="T8" fmla="*/ 3 w 4"/>
                  <a:gd name="T9" fmla="*/ 1 h 27"/>
                  <a:gd name="T10" fmla="*/ 1 w 4"/>
                  <a:gd name="T11" fmla="*/ 1 h 27"/>
                  <a:gd name="T12" fmla="*/ 1 w 4"/>
                  <a:gd name="T13" fmla="*/ 9 h 27"/>
                  <a:gd name="T14" fmla="*/ 1 w 4"/>
                  <a:gd name="T15" fmla="*/ 18 h 27"/>
                  <a:gd name="T16" fmla="*/ 1 w 4"/>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7">
                    <a:moveTo>
                      <a:pt x="1" y="26"/>
                    </a:moveTo>
                    <a:cubicBezTo>
                      <a:pt x="1" y="27"/>
                      <a:pt x="3" y="27"/>
                      <a:pt x="3" y="26"/>
                    </a:cubicBezTo>
                    <a:cubicBezTo>
                      <a:pt x="4" y="22"/>
                      <a:pt x="3" y="22"/>
                      <a:pt x="3" y="17"/>
                    </a:cubicBezTo>
                    <a:cubicBezTo>
                      <a:pt x="3" y="13"/>
                      <a:pt x="3" y="13"/>
                      <a:pt x="3" y="9"/>
                    </a:cubicBezTo>
                    <a:cubicBezTo>
                      <a:pt x="3" y="5"/>
                      <a:pt x="4" y="5"/>
                      <a:pt x="3" y="1"/>
                    </a:cubicBezTo>
                    <a:cubicBezTo>
                      <a:pt x="3" y="0"/>
                      <a:pt x="1" y="0"/>
                      <a:pt x="1" y="1"/>
                    </a:cubicBezTo>
                    <a:cubicBezTo>
                      <a:pt x="0" y="5"/>
                      <a:pt x="1" y="5"/>
                      <a:pt x="1" y="9"/>
                    </a:cubicBezTo>
                    <a:cubicBezTo>
                      <a:pt x="1" y="13"/>
                      <a:pt x="1" y="13"/>
                      <a:pt x="1" y="18"/>
                    </a:cubicBezTo>
                    <a:cubicBezTo>
                      <a:pt x="1" y="22"/>
                      <a:pt x="0" y="22"/>
                      <a:pt x="1" y="26"/>
                    </a:cubicBezTo>
                    <a:close/>
                  </a:path>
                </a:pathLst>
              </a:custGeom>
              <a:solidFill>
                <a:srgbClr val="735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8" name="Freeform 543"/>
              <p:cNvSpPr>
                <a:spLocks/>
              </p:cNvSpPr>
              <p:nvPr/>
            </p:nvSpPr>
            <p:spPr bwMode="auto">
              <a:xfrm>
                <a:off x="3064" y="1360"/>
                <a:ext cx="28" cy="43"/>
              </a:xfrm>
              <a:custGeom>
                <a:avLst/>
                <a:gdLst>
                  <a:gd name="T0" fmla="*/ 19 w 20"/>
                  <a:gd name="T1" fmla="*/ 28 h 30"/>
                  <a:gd name="T2" fmla="*/ 13 w 20"/>
                  <a:gd name="T3" fmla="*/ 28 h 30"/>
                  <a:gd name="T4" fmla="*/ 10 w 20"/>
                  <a:gd name="T5" fmla="*/ 22 h 30"/>
                  <a:gd name="T6" fmla="*/ 8 w 20"/>
                  <a:gd name="T7" fmla="*/ 15 h 30"/>
                  <a:gd name="T8" fmla="*/ 5 w 20"/>
                  <a:gd name="T9" fmla="*/ 9 h 30"/>
                  <a:gd name="T10" fmla="*/ 2 w 20"/>
                  <a:gd name="T11" fmla="*/ 3 h 30"/>
                  <a:gd name="T12" fmla="*/ 11 w 20"/>
                  <a:gd name="T13" fmla="*/ 3 h 30"/>
                  <a:gd name="T14" fmla="*/ 13 w 20"/>
                  <a:gd name="T15" fmla="*/ 9 h 30"/>
                  <a:gd name="T16" fmla="*/ 15 w 20"/>
                  <a:gd name="T17" fmla="*/ 16 h 30"/>
                  <a:gd name="T18" fmla="*/ 17 w 20"/>
                  <a:gd name="T19" fmla="*/ 22 h 30"/>
                  <a:gd name="T20" fmla="*/ 19 w 20"/>
                  <a:gd name="T21"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0">
                    <a:moveTo>
                      <a:pt x="19" y="28"/>
                    </a:moveTo>
                    <a:cubicBezTo>
                      <a:pt x="17" y="30"/>
                      <a:pt x="15" y="30"/>
                      <a:pt x="13" y="28"/>
                    </a:cubicBezTo>
                    <a:cubicBezTo>
                      <a:pt x="10" y="26"/>
                      <a:pt x="12" y="25"/>
                      <a:pt x="10" y="22"/>
                    </a:cubicBezTo>
                    <a:cubicBezTo>
                      <a:pt x="9" y="19"/>
                      <a:pt x="9" y="19"/>
                      <a:pt x="8" y="15"/>
                    </a:cubicBezTo>
                    <a:cubicBezTo>
                      <a:pt x="6" y="12"/>
                      <a:pt x="6" y="12"/>
                      <a:pt x="5" y="9"/>
                    </a:cubicBezTo>
                    <a:cubicBezTo>
                      <a:pt x="4" y="6"/>
                      <a:pt x="0" y="5"/>
                      <a:pt x="2" y="3"/>
                    </a:cubicBezTo>
                    <a:cubicBezTo>
                      <a:pt x="5" y="0"/>
                      <a:pt x="7" y="1"/>
                      <a:pt x="11" y="3"/>
                    </a:cubicBezTo>
                    <a:cubicBezTo>
                      <a:pt x="14" y="5"/>
                      <a:pt x="12" y="6"/>
                      <a:pt x="13" y="9"/>
                    </a:cubicBezTo>
                    <a:cubicBezTo>
                      <a:pt x="14" y="12"/>
                      <a:pt x="14" y="12"/>
                      <a:pt x="15" y="16"/>
                    </a:cubicBezTo>
                    <a:cubicBezTo>
                      <a:pt x="16" y="19"/>
                      <a:pt x="15" y="19"/>
                      <a:pt x="17" y="22"/>
                    </a:cubicBezTo>
                    <a:cubicBezTo>
                      <a:pt x="19" y="25"/>
                      <a:pt x="20" y="25"/>
                      <a:pt x="19" y="28"/>
                    </a:cubicBezTo>
                    <a:close/>
                  </a:path>
                </a:pathLst>
              </a:custGeom>
              <a:solidFill>
                <a:srgbClr val="735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9" name="Freeform 544"/>
              <p:cNvSpPr>
                <a:spLocks/>
              </p:cNvSpPr>
              <p:nvPr/>
            </p:nvSpPr>
            <p:spPr bwMode="auto">
              <a:xfrm>
                <a:off x="3106" y="1360"/>
                <a:ext cx="24" cy="43"/>
              </a:xfrm>
              <a:custGeom>
                <a:avLst/>
                <a:gdLst>
                  <a:gd name="T0" fmla="*/ 15 w 17"/>
                  <a:gd name="T1" fmla="*/ 28 h 30"/>
                  <a:gd name="T2" fmla="*/ 9 w 17"/>
                  <a:gd name="T3" fmla="*/ 28 h 30"/>
                  <a:gd name="T4" fmla="*/ 8 w 17"/>
                  <a:gd name="T5" fmla="*/ 22 h 30"/>
                  <a:gd name="T6" fmla="*/ 6 w 17"/>
                  <a:gd name="T7" fmla="*/ 15 h 30"/>
                  <a:gd name="T8" fmla="*/ 4 w 17"/>
                  <a:gd name="T9" fmla="*/ 9 h 30"/>
                  <a:gd name="T10" fmla="*/ 3 w 17"/>
                  <a:gd name="T11" fmla="*/ 3 h 30"/>
                  <a:gd name="T12" fmla="*/ 11 w 17"/>
                  <a:gd name="T13" fmla="*/ 3 h 30"/>
                  <a:gd name="T14" fmla="*/ 12 w 17"/>
                  <a:gd name="T15" fmla="*/ 9 h 30"/>
                  <a:gd name="T16" fmla="*/ 13 w 17"/>
                  <a:gd name="T17" fmla="*/ 16 h 30"/>
                  <a:gd name="T18" fmla="*/ 14 w 17"/>
                  <a:gd name="T19" fmla="*/ 22 h 30"/>
                  <a:gd name="T20" fmla="*/ 15 w 17"/>
                  <a:gd name="T21"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30">
                    <a:moveTo>
                      <a:pt x="15" y="28"/>
                    </a:moveTo>
                    <a:cubicBezTo>
                      <a:pt x="13" y="30"/>
                      <a:pt x="11" y="30"/>
                      <a:pt x="9" y="28"/>
                    </a:cubicBezTo>
                    <a:cubicBezTo>
                      <a:pt x="7" y="26"/>
                      <a:pt x="8" y="25"/>
                      <a:pt x="8" y="22"/>
                    </a:cubicBezTo>
                    <a:cubicBezTo>
                      <a:pt x="7" y="19"/>
                      <a:pt x="7" y="19"/>
                      <a:pt x="6" y="15"/>
                    </a:cubicBezTo>
                    <a:cubicBezTo>
                      <a:pt x="5" y="12"/>
                      <a:pt x="5" y="12"/>
                      <a:pt x="4" y="9"/>
                    </a:cubicBezTo>
                    <a:cubicBezTo>
                      <a:pt x="4" y="6"/>
                      <a:pt x="0" y="5"/>
                      <a:pt x="3" y="3"/>
                    </a:cubicBezTo>
                    <a:cubicBezTo>
                      <a:pt x="6" y="0"/>
                      <a:pt x="8" y="1"/>
                      <a:pt x="11" y="3"/>
                    </a:cubicBezTo>
                    <a:cubicBezTo>
                      <a:pt x="14" y="5"/>
                      <a:pt x="12" y="6"/>
                      <a:pt x="12" y="9"/>
                    </a:cubicBezTo>
                    <a:cubicBezTo>
                      <a:pt x="13" y="12"/>
                      <a:pt x="13" y="12"/>
                      <a:pt x="13" y="16"/>
                    </a:cubicBezTo>
                    <a:cubicBezTo>
                      <a:pt x="13" y="19"/>
                      <a:pt x="13" y="19"/>
                      <a:pt x="14" y="22"/>
                    </a:cubicBezTo>
                    <a:cubicBezTo>
                      <a:pt x="15" y="25"/>
                      <a:pt x="17" y="26"/>
                      <a:pt x="15" y="28"/>
                    </a:cubicBezTo>
                    <a:close/>
                  </a:path>
                </a:pathLst>
              </a:custGeom>
              <a:solidFill>
                <a:srgbClr val="735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0" name="Freeform 545"/>
              <p:cNvSpPr>
                <a:spLocks/>
              </p:cNvSpPr>
              <p:nvPr/>
            </p:nvSpPr>
            <p:spPr bwMode="auto">
              <a:xfrm>
                <a:off x="3079" y="1383"/>
                <a:ext cx="42" cy="7"/>
              </a:xfrm>
              <a:custGeom>
                <a:avLst/>
                <a:gdLst>
                  <a:gd name="T0" fmla="*/ 28 w 29"/>
                  <a:gd name="T1" fmla="*/ 4 h 5"/>
                  <a:gd name="T2" fmla="*/ 21 w 29"/>
                  <a:gd name="T3" fmla="*/ 4 h 5"/>
                  <a:gd name="T4" fmla="*/ 14 w 29"/>
                  <a:gd name="T5" fmla="*/ 4 h 5"/>
                  <a:gd name="T6" fmla="*/ 8 w 29"/>
                  <a:gd name="T7" fmla="*/ 4 h 5"/>
                  <a:gd name="T8" fmla="*/ 1 w 29"/>
                  <a:gd name="T9" fmla="*/ 4 h 5"/>
                  <a:gd name="T10" fmla="*/ 1 w 29"/>
                  <a:gd name="T11" fmla="*/ 1 h 5"/>
                  <a:gd name="T12" fmla="*/ 8 w 29"/>
                  <a:gd name="T13" fmla="*/ 1 h 5"/>
                  <a:gd name="T14" fmla="*/ 15 w 29"/>
                  <a:gd name="T15" fmla="*/ 1 h 5"/>
                  <a:gd name="T16" fmla="*/ 21 w 29"/>
                  <a:gd name="T17" fmla="*/ 1 h 5"/>
                  <a:gd name="T18" fmla="*/ 28 w 29"/>
                  <a:gd name="T19" fmla="*/ 1 h 5"/>
                  <a:gd name="T20" fmla="*/ 28 w 29"/>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5">
                    <a:moveTo>
                      <a:pt x="28" y="4"/>
                    </a:moveTo>
                    <a:cubicBezTo>
                      <a:pt x="25" y="5"/>
                      <a:pt x="24" y="4"/>
                      <a:pt x="21" y="4"/>
                    </a:cubicBezTo>
                    <a:cubicBezTo>
                      <a:pt x="18" y="4"/>
                      <a:pt x="18" y="4"/>
                      <a:pt x="14" y="4"/>
                    </a:cubicBezTo>
                    <a:cubicBezTo>
                      <a:pt x="11" y="4"/>
                      <a:pt x="11" y="4"/>
                      <a:pt x="8" y="4"/>
                    </a:cubicBezTo>
                    <a:cubicBezTo>
                      <a:pt x="4" y="4"/>
                      <a:pt x="4" y="5"/>
                      <a:pt x="1" y="4"/>
                    </a:cubicBezTo>
                    <a:cubicBezTo>
                      <a:pt x="0" y="3"/>
                      <a:pt x="0" y="2"/>
                      <a:pt x="1" y="1"/>
                    </a:cubicBezTo>
                    <a:cubicBezTo>
                      <a:pt x="4" y="0"/>
                      <a:pt x="4" y="1"/>
                      <a:pt x="8" y="1"/>
                    </a:cubicBezTo>
                    <a:cubicBezTo>
                      <a:pt x="11" y="1"/>
                      <a:pt x="11" y="1"/>
                      <a:pt x="15" y="1"/>
                    </a:cubicBezTo>
                    <a:cubicBezTo>
                      <a:pt x="18" y="1"/>
                      <a:pt x="18" y="1"/>
                      <a:pt x="21" y="1"/>
                    </a:cubicBezTo>
                    <a:cubicBezTo>
                      <a:pt x="25" y="1"/>
                      <a:pt x="25" y="0"/>
                      <a:pt x="28" y="1"/>
                    </a:cubicBezTo>
                    <a:cubicBezTo>
                      <a:pt x="29" y="2"/>
                      <a:pt x="29" y="3"/>
                      <a:pt x="28" y="4"/>
                    </a:cubicBezTo>
                    <a:close/>
                  </a:path>
                </a:pathLst>
              </a:custGeom>
              <a:solidFill>
                <a:srgbClr val="735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1" name="Freeform 546"/>
              <p:cNvSpPr>
                <a:spLocks/>
              </p:cNvSpPr>
              <p:nvPr/>
            </p:nvSpPr>
            <p:spPr bwMode="auto">
              <a:xfrm>
                <a:off x="3089" y="1369"/>
                <a:ext cx="20" cy="19"/>
              </a:xfrm>
              <a:custGeom>
                <a:avLst/>
                <a:gdLst>
                  <a:gd name="T0" fmla="*/ 14 w 14"/>
                  <a:gd name="T1" fmla="*/ 12 h 14"/>
                  <a:gd name="T2" fmla="*/ 11 w 14"/>
                  <a:gd name="T3" fmla="*/ 5 h 14"/>
                  <a:gd name="T4" fmla="*/ 5 w 14"/>
                  <a:gd name="T5" fmla="*/ 0 h 14"/>
                  <a:gd name="T6" fmla="*/ 0 w 14"/>
                  <a:gd name="T7" fmla="*/ 5 h 14"/>
                  <a:gd name="T8" fmla="*/ 0 w 14"/>
                  <a:gd name="T9" fmla="*/ 12 h 14"/>
                  <a:gd name="T10" fmla="*/ 7 w 14"/>
                  <a:gd name="T11" fmla="*/ 12 h 14"/>
                  <a:gd name="T12" fmla="*/ 14 w 14"/>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4" y="12"/>
                    </a:moveTo>
                    <a:cubicBezTo>
                      <a:pt x="13" y="10"/>
                      <a:pt x="12" y="7"/>
                      <a:pt x="11" y="5"/>
                    </a:cubicBezTo>
                    <a:cubicBezTo>
                      <a:pt x="9" y="2"/>
                      <a:pt x="7" y="0"/>
                      <a:pt x="5" y="0"/>
                    </a:cubicBezTo>
                    <a:cubicBezTo>
                      <a:pt x="2" y="0"/>
                      <a:pt x="1" y="2"/>
                      <a:pt x="0" y="5"/>
                    </a:cubicBezTo>
                    <a:cubicBezTo>
                      <a:pt x="0" y="7"/>
                      <a:pt x="0" y="10"/>
                      <a:pt x="0" y="12"/>
                    </a:cubicBezTo>
                    <a:cubicBezTo>
                      <a:pt x="4" y="14"/>
                      <a:pt x="4" y="12"/>
                      <a:pt x="7" y="12"/>
                    </a:cubicBezTo>
                    <a:cubicBezTo>
                      <a:pt x="11" y="13"/>
                      <a:pt x="11" y="14"/>
                      <a:pt x="14" y="12"/>
                    </a:cubicBezTo>
                    <a:close/>
                  </a:path>
                </a:pathLst>
              </a:custGeom>
              <a:solidFill>
                <a:srgbClr val="735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2" name="Freeform 547"/>
              <p:cNvSpPr>
                <a:spLocks/>
              </p:cNvSpPr>
              <p:nvPr/>
            </p:nvSpPr>
            <p:spPr bwMode="auto">
              <a:xfrm>
                <a:off x="3051" y="1397"/>
                <a:ext cx="204" cy="33"/>
              </a:xfrm>
              <a:custGeom>
                <a:avLst/>
                <a:gdLst>
                  <a:gd name="T0" fmla="*/ 4 w 144"/>
                  <a:gd name="T1" fmla="*/ 1 h 23"/>
                  <a:gd name="T2" fmla="*/ 5 w 144"/>
                  <a:gd name="T3" fmla="*/ 8 h 23"/>
                  <a:gd name="T4" fmla="*/ 8 w 144"/>
                  <a:gd name="T5" fmla="*/ 14 h 23"/>
                  <a:gd name="T6" fmla="*/ 11 w 144"/>
                  <a:gd name="T7" fmla="*/ 19 h 23"/>
                  <a:gd name="T8" fmla="*/ 16 w 144"/>
                  <a:gd name="T9" fmla="*/ 22 h 23"/>
                  <a:gd name="T10" fmla="*/ 23 w 144"/>
                  <a:gd name="T11" fmla="*/ 23 h 23"/>
                  <a:gd name="T12" fmla="*/ 30 w 144"/>
                  <a:gd name="T13" fmla="*/ 22 h 23"/>
                  <a:gd name="T14" fmla="*/ 37 w 144"/>
                  <a:gd name="T15" fmla="*/ 22 h 23"/>
                  <a:gd name="T16" fmla="*/ 44 w 144"/>
                  <a:gd name="T17" fmla="*/ 23 h 23"/>
                  <a:gd name="T18" fmla="*/ 51 w 144"/>
                  <a:gd name="T19" fmla="*/ 23 h 23"/>
                  <a:gd name="T20" fmla="*/ 58 w 144"/>
                  <a:gd name="T21" fmla="*/ 23 h 23"/>
                  <a:gd name="T22" fmla="*/ 65 w 144"/>
                  <a:gd name="T23" fmla="*/ 22 h 23"/>
                  <a:gd name="T24" fmla="*/ 72 w 144"/>
                  <a:gd name="T25" fmla="*/ 22 h 23"/>
                  <a:gd name="T26" fmla="*/ 79 w 144"/>
                  <a:gd name="T27" fmla="*/ 23 h 23"/>
                  <a:gd name="T28" fmla="*/ 86 w 144"/>
                  <a:gd name="T29" fmla="*/ 23 h 23"/>
                  <a:gd name="T30" fmla="*/ 93 w 144"/>
                  <a:gd name="T31" fmla="*/ 22 h 23"/>
                  <a:gd name="T32" fmla="*/ 100 w 144"/>
                  <a:gd name="T33" fmla="*/ 23 h 23"/>
                  <a:gd name="T34" fmla="*/ 107 w 144"/>
                  <a:gd name="T35" fmla="*/ 23 h 23"/>
                  <a:gd name="T36" fmla="*/ 114 w 144"/>
                  <a:gd name="T37" fmla="*/ 22 h 23"/>
                  <a:gd name="T38" fmla="*/ 121 w 144"/>
                  <a:gd name="T39" fmla="*/ 23 h 23"/>
                  <a:gd name="T40" fmla="*/ 128 w 144"/>
                  <a:gd name="T41" fmla="*/ 23 h 23"/>
                  <a:gd name="T42" fmla="*/ 133 w 144"/>
                  <a:gd name="T43" fmla="*/ 19 h 23"/>
                  <a:gd name="T44" fmla="*/ 136 w 144"/>
                  <a:gd name="T45" fmla="*/ 13 h 23"/>
                  <a:gd name="T46" fmla="*/ 139 w 144"/>
                  <a:gd name="T47" fmla="*/ 7 h 23"/>
                  <a:gd name="T48" fmla="*/ 141 w 144"/>
                  <a:gd name="T49" fmla="*/ 1 h 23"/>
                  <a:gd name="T50" fmla="*/ 133 w 144"/>
                  <a:gd name="T51" fmla="*/ 1 h 23"/>
                  <a:gd name="T52" fmla="*/ 126 w 144"/>
                  <a:gd name="T53" fmla="*/ 1 h 23"/>
                  <a:gd name="T54" fmla="*/ 119 w 144"/>
                  <a:gd name="T55" fmla="*/ 1 h 23"/>
                  <a:gd name="T56" fmla="*/ 112 w 144"/>
                  <a:gd name="T57" fmla="*/ 1 h 23"/>
                  <a:gd name="T58" fmla="*/ 104 w 144"/>
                  <a:gd name="T59" fmla="*/ 2 h 23"/>
                  <a:gd name="T60" fmla="*/ 97 w 144"/>
                  <a:gd name="T61" fmla="*/ 1 h 23"/>
                  <a:gd name="T62" fmla="*/ 90 w 144"/>
                  <a:gd name="T63" fmla="*/ 1 h 23"/>
                  <a:gd name="T64" fmla="*/ 83 w 144"/>
                  <a:gd name="T65" fmla="*/ 2 h 23"/>
                  <a:gd name="T66" fmla="*/ 76 w 144"/>
                  <a:gd name="T67" fmla="*/ 2 h 23"/>
                  <a:gd name="T68" fmla="*/ 68 w 144"/>
                  <a:gd name="T69" fmla="*/ 1 h 23"/>
                  <a:gd name="T70" fmla="*/ 61 w 144"/>
                  <a:gd name="T71" fmla="*/ 1 h 23"/>
                  <a:gd name="T72" fmla="*/ 54 w 144"/>
                  <a:gd name="T73" fmla="*/ 1 h 23"/>
                  <a:gd name="T74" fmla="*/ 47 w 144"/>
                  <a:gd name="T75" fmla="*/ 1 h 23"/>
                  <a:gd name="T76" fmla="*/ 39 w 144"/>
                  <a:gd name="T77" fmla="*/ 1 h 23"/>
                  <a:gd name="T78" fmla="*/ 32 w 144"/>
                  <a:gd name="T79" fmla="*/ 2 h 23"/>
                  <a:gd name="T80" fmla="*/ 25 w 144"/>
                  <a:gd name="T81" fmla="*/ 1 h 23"/>
                  <a:gd name="T82" fmla="*/ 18 w 144"/>
                  <a:gd name="T83" fmla="*/ 1 h 23"/>
                  <a:gd name="T84" fmla="*/ 11 w 144"/>
                  <a:gd name="T85" fmla="*/ 1 h 23"/>
                  <a:gd name="T86" fmla="*/ 4 w 144"/>
                  <a:gd name="T8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4" h="23">
                    <a:moveTo>
                      <a:pt x="4" y="1"/>
                    </a:moveTo>
                    <a:cubicBezTo>
                      <a:pt x="0" y="2"/>
                      <a:pt x="3" y="4"/>
                      <a:pt x="5" y="8"/>
                    </a:cubicBezTo>
                    <a:cubicBezTo>
                      <a:pt x="5" y="9"/>
                      <a:pt x="7" y="11"/>
                      <a:pt x="8" y="14"/>
                    </a:cubicBezTo>
                    <a:cubicBezTo>
                      <a:pt x="9" y="16"/>
                      <a:pt x="10" y="18"/>
                      <a:pt x="11" y="19"/>
                    </a:cubicBezTo>
                    <a:cubicBezTo>
                      <a:pt x="14" y="22"/>
                      <a:pt x="13" y="22"/>
                      <a:pt x="16" y="22"/>
                    </a:cubicBezTo>
                    <a:cubicBezTo>
                      <a:pt x="20" y="22"/>
                      <a:pt x="20" y="23"/>
                      <a:pt x="23" y="23"/>
                    </a:cubicBezTo>
                    <a:cubicBezTo>
                      <a:pt x="27" y="23"/>
                      <a:pt x="27" y="22"/>
                      <a:pt x="30" y="22"/>
                    </a:cubicBezTo>
                    <a:cubicBezTo>
                      <a:pt x="34" y="22"/>
                      <a:pt x="34" y="22"/>
                      <a:pt x="37" y="22"/>
                    </a:cubicBezTo>
                    <a:cubicBezTo>
                      <a:pt x="41" y="22"/>
                      <a:pt x="41" y="23"/>
                      <a:pt x="44" y="23"/>
                    </a:cubicBezTo>
                    <a:cubicBezTo>
                      <a:pt x="48" y="23"/>
                      <a:pt x="48" y="23"/>
                      <a:pt x="51" y="23"/>
                    </a:cubicBezTo>
                    <a:cubicBezTo>
                      <a:pt x="55" y="23"/>
                      <a:pt x="55" y="23"/>
                      <a:pt x="58" y="23"/>
                    </a:cubicBezTo>
                    <a:cubicBezTo>
                      <a:pt x="62" y="23"/>
                      <a:pt x="62" y="22"/>
                      <a:pt x="65" y="22"/>
                    </a:cubicBezTo>
                    <a:cubicBezTo>
                      <a:pt x="69" y="22"/>
                      <a:pt x="69" y="22"/>
                      <a:pt x="72" y="22"/>
                    </a:cubicBezTo>
                    <a:cubicBezTo>
                      <a:pt x="76" y="22"/>
                      <a:pt x="76" y="23"/>
                      <a:pt x="79" y="23"/>
                    </a:cubicBezTo>
                    <a:cubicBezTo>
                      <a:pt x="83" y="23"/>
                      <a:pt x="83" y="23"/>
                      <a:pt x="86" y="23"/>
                    </a:cubicBezTo>
                    <a:cubicBezTo>
                      <a:pt x="90" y="23"/>
                      <a:pt x="90" y="22"/>
                      <a:pt x="93" y="22"/>
                    </a:cubicBezTo>
                    <a:cubicBezTo>
                      <a:pt x="97" y="22"/>
                      <a:pt x="97" y="23"/>
                      <a:pt x="100" y="23"/>
                    </a:cubicBezTo>
                    <a:cubicBezTo>
                      <a:pt x="104" y="23"/>
                      <a:pt x="104" y="23"/>
                      <a:pt x="107" y="23"/>
                    </a:cubicBezTo>
                    <a:cubicBezTo>
                      <a:pt x="111" y="23"/>
                      <a:pt x="111" y="22"/>
                      <a:pt x="114" y="22"/>
                    </a:cubicBezTo>
                    <a:cubicBezTo>
                      <a:pt x="118" y="22"/>
                      <a:pt x="118" y="23"/>
                      <a:pt x="121" y="23"/>
                    </a:cubicBezTo>
                    <a:cubicBezTo>
                      <a:pt x="125" y="23"/>
                      <a:pt x="125" y="23"/>
                      <a:pt x="128" y="23"/>
                    </a:cubicBezTo>
                    <a:cubicBezTo>
                      <a:pt x="131" y="23"/>
                      <a:pt x="131" y="22"/>
                      <a:pt x="133" y="19"/>
                    </a:cubicBezTo>
                    <a:cubicBezTo>
                      <a:pt x="134" y="18"/>
                      <a:pt x="135" y="16"/>
                      <a:pt x="136" y="13"/>
                    </a:cubicBezTo>
                    <a:cubicBezTo>
                      <a:pt x="137" y="11"/>
                      <a:pt x="138" y="9"/>
                      <a:pt x="139" y="7"/>
                    </a:cubicBezTo>
                    <a:cubicBezTo>
                      <a:pt x="140" y="3"/>
                      <a:pt x="144" y="2"/>
                      <a:pt x="141" y="1"/>
                    </a:cubicBezTo>
                    <a:cubicBezTo>
                      <a:pt x="137" y="0"/>
                      <a:pt x="137" y="1"/>
                      <a:pt x="133" y="1"/>
                    </a:cubicBezTo>
                    <a:cubicBezTo>
                      <a:pt x="130" y="1"/>
                      <a:pt x="130" y="1"/>
                      <a:pt x="126" y="1"/>
                    </a:cubicBezTo>
                    <a:cubicBezTo>
                      <a:pt x="123" y="1"/>
                      <a:pt x="123" y="1"/>
                      <a:pt x="119" y="1"/>
                    </a:cubicBezTo>
                    <a:cubicBezTo>
                      <a:pt x="115" y="1"/>
                      <a:pt x="115" y="1"/>
                      <a:pt x="112" y="1"/>
                    </a:cubicBezTo>
                    <a:cubicBezTo>
                      <a:pt x="108" y="1"/>
                      <a:pt x="108" y="2"/>
                      <a:pt x="104" y="2"/>
                    </a:cubicBezTo>
                    <a:cubicBezTo>
                      <a:pt x="101" y="2"/>
                      <a:pt x="101" y="1"/>
                      <a:pt x="97" y="1"/>
                    </a:cubicBezTo>
                    <a:cubicBezTo>
                      <a:pt x="94" y="1"/>
                      <a:pt x="94" y="1"/>
                      <a:pt x="90" y="1"/>
                    </a:cubicBezTo>
                    <a:cubicBezTo>
                      <a:pt x="86" y="1"/>
                      <a:pt x="86" y="2"/>
                      <a:pt x="83" y="2"/>
                    </a:cubicBezTo>
                    <a:cubicBezTo>
                      <a:pt x="79" y="2"/>
                      <a:pt x="79" y="2"/>
                      <a:pt x="76" y="2"/>
                    </a:cubicBezTo>
                    <a:cubicBezTo>
                      <a:pt x="72" y="2"/>
                      <a:pt x="72" y="1"/>
                      <a:pt x="68" y="1"/>
                    </a:cubicBezTo>
                    <a:cubicBezTo>
                      <a:pt x="65" y="1"/>
                      <a:pt x="65" y="1"/>
                      <a:pt x="61" y="1"/>
                    </a:cubicBezTo>
                    <a:cubicBezTo>
                      <a:pt x="58" y="1"/>
                      <a:pt x="58" y="1"/>
                      <a:pt x="54" y="1"/>
                    </a:cubicBezTo>
                    <a:cubicBezTo>
                      <a:pt x="50" y="1"/>
                      <a:pt x="50" y="1"/>
                      <a:pt x="47" y="1"/>
                    </a:cubicBezTo>
                    <a:cubicBezTo>
                      <a:pt x="43" y="1"/>
                      <a:pt x="43" y="1"/>
                      <a:pt x="39" y="1"/>
                    </a:cubicBezTo>
                    <a:cubicBezTo>
                      <a:pt x="36" y="1"/>
                      <a:pt x="36" y="2"/>
                      <a:pt x="32" y="2"/>
                    </a:cubicBezTo>
                    <a:cubicBezTo>
                      <a:pt x="29" y="2"/>
                      <a:pt x="29" y="1"/>
                      <a:pt x="25" y="1"/>
                    </a:cubicBezTo>
                    <a:cubicBezTo>
                      <a:pt x="21" y="1"/>
                      <a:pt x="21" y="1"/>
                      <a:pt x="18" y="1"/>
                    </a:cubicBezTo>
                    <a:cubicBezTo>
                      <a:pt x="14" y="1"/>
                      <a:pt x="14" y="1"/>
                      <a:pt x="11" y="1"/>
                    </a:cubicBezTo>
                    <a:cubicBezTo>
                      <a:pt x="7" y="0"/>
                      <a:pt x="7" y="0"/>
                      <a:pt x="4" y="1"/>
                    </a:cubicBezTo>
                    <a:close/>
                  </a:path>
                </a:pathLst>
              </a:custGeom>
              <a:solidFill>
                <a:srgbClr val="AB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3" name="Freeform 548"/>
              <p:cNvSpPr>
                <a:spLocks/>
              </p:cNvSpPr>
              <p:nvPr/>
            </p:nvSpPr>
            <p:spPr bwMode="auto">
              <a:xfrm>
                <a:off x="3135" y="1398"/>
                <a:ext cx="12" cy="15"/>
              </a:xfrm>
              <a:custGeom>
                <a:avLst/>
                <a:gdLst>
                  <a:gd name="T0" fmla="*/ 5 w 9"/>
                  <a:gd name="T1" fmla="*/ 0 h 10"/>
                  <a:gd name="T2" fmla="*/ 5 w 9"/>
                  <a:gd name="T3" fmla="*/ 9 h 10"/>
                  <a:gd name="T4" fmla="*/ 2 w 9"/>
                  <a:gd name="T5" fmla="*/ 9 h 10"/>
                  <a:gd name="T6" fmla="*/ 5 w 9"/>
                  <a:gd name="T7" fmla="*/ 0 h 10"/>
                </a:gdLst>
                <a:ahLst/>
                <a:cxnLst>
                  <a:cxn ang="0">
                    <a:pos x="T0" y="T1"/>
                  </a:cxn>
                  <a:cxn ang="0">
                    <a:pos x="T2" y="T3"/>
                  </a:cxn>
                  <a:cxn ang="0">
                    <a:pos x="T4" y="T5"/>
                  </a:cxn>
                  <a:cxn ang="0">
                    <a:pos x="T6" y="T7"/>
                  </a:cxn>
                </a:cxnLst>
                <a:rect l="0" t="0" r="r" b="b"/>
                <a:pathLst>
                  <a:path w="9" h="10">
                    <a:moveTo>
                      <a:pt x="5" y="0"/>
                    </a:moveTo>
                    <a:cubicBezTo>
                      <a:pt x="9" y="0"/>
                      <a:pt x="7" y="5"/>
                      <a:pt x="5" y="9"/>
                    </a:cubicBezTo>
                    <a:cubicBezTo>
                      <a:pt x="5" y="10"/>
                      <a:pt x="3" y="10"/>
                      <a:pt x="2" y="9"/>
                    </a:cubicBezTo>
                    <a:cubicBezTo>
                      <a:pt x="0" y="4"/>
                      <a:pt x="1" y="0"/>
                      <a:pt x="5" y="0"/>
                    </a:cubicBezTo>
                    <a:close/>
                  </a:path>
                </a:pathLst>
              </a:custGeom>
              <a:solidFill>
                <a:srgbClr val="5A5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4" name="Freeform 549"/>
              <p:cNvSpPr>
                <a:spLocks/>
              </p:cNvSpPr>
              <p:nvPr/>
            </p:nvSpPr>
            <p:spPr bwMode="auto">
              <a:xfrm>
                <a:off x="3159" y="1398"/>
                <a:ext cx="14" cy="15"/>
              </a:xfrm>
              <a:custGeom>
                <a:avLst/>
                <a:gdLst>
                  <a:gd name="T0" fmla="*/ 4 w 10"/>
                  <a:gd name="T1" fmla="*/ 0 h 10"/>
                  <a:gd name="T2" fmla="*/ 4 w 10"/>
                  <a:gd name="T3" fmla="*/ 9 h 10"/>
                  <a:gd name="T4" fmla="*/ 7 w 10"/>
                  <a:gd name="T5" fmla="*/ 9 h 10"/>
                  <a:gd name="T6" fmla="*/ 4 w 10"/>
                  <a:gd name="T7" fmla="*/ 0 h 10"/>
                </a:gdLst>
                <a:ahLst/>
                <a:cxnLst>
                  <a:cxn ang="0">
                    <a:pos x="T0" y="T1"/>
                  </a:cxn>
                  <a:cxn ang="0">
                    <a:pos x="T2" y="T3"/>
                  </a:cxn>
                  <a:cxn ang="0">
                    <a:pos x="T4" y="T5"/>
                  </a:cxn>
                  <a:cxn ang="0">
                    <a:pos x="T6" y="T7"/>
                  </a:cxn>
                </a:cxnLst>
                <a:rect l="0" t="0" r="r" b="b"/>
                <a:pathLst>
                  <a:path w="10" h="10">
                    <a:moveTo>
                      <a:pt x="4" y="0"/>
                    </a:moveTo>
                    <a:cubicBezTo>
                      <a:pt x="0" y="0"/>
                      <a:pt x="3" y="5"/>
                      <a:pt x="4" y="9"/>
                    </a:cubicBezTo>
                    <a:cubicBezTo>
                      <a:pt x="5" y="10"/>
                      <a:pt x="6" y="10"/>
                      <a:pt x="7" y="9"/>
                    </a:cubicBezTo>
                    <a:cubicBezTo>
                      <a:pt x="10" y="4"/>
                      <a:pt x="9" y="0"/>
                      <a:pt x="4" y="0"/>
                    </a:cubicBezTo>
                    <a:close/>
                  </a:path>
                </a:pathLst>
              </a:custGeom>
              <a:solidFill>
                <a:srgbClr val="5A5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5" name="Freeform 550"/>
              <p:cNvSpPr>
                <a:spLocks/>
              </p:cNvSpPr>
              <p:nvPr/>
            </p:nvSpPr>
            <p:spPr bwMode="auto">
              <a:xfrm>
                <a:off x="3129" y="1405"/>
                <a:ext cx="47" cy="23"/>
              </a:xfrm>
              <a:custGeom>
                <a:avLst/>
                <a:gdLst>
                  <a:gd name="T0" fmla="*/ 4 w 33"/>
                  <a:gd name="T1" fmla="*/ 13 h 16"/>
                  <a:gd name="T2" fmla="*/ 11 w 33"/>
                  <a:gd name="T3" fmla="*/ 13 h 16"/>
                  <a:gd name="T4" fmla="*/ 17 w 33"/>
                  <a:gd name="T5" fmla="*/ 13 h 16"/>
                  <a:gd name="T6" fmla="*/ 24 w 33"/>
                  <a:gd name="T7" fmla="*/ 13 h 16"/>
                  <a:gd name="T8" fmla="*/ 30 w 33"/>
                  <a:gd name="T9" fmla="*/ 13 h 16"/>
                  <a:gd name="T10" fmla="*/ 30 w 33"/>
                  <a:gd name="T11" fmla="*/ 3 h 16"/>
                  <a:gd name="T12" fmla="*/ 23 w 33"/>
                  <a:gd name="T13" fmla="*/ 3 h 16"/>
                  <a:gd name="T14" fmla="*/ 17 w 33"/>
                  <a:gd name="T15" fmla="*/ 3 h 16"/>
                  <a:gd name="T16" fmla="*/ 10 w 33"/>
                  <a:gd name="T17" fmla="*/ 3 h 16"/>
                  <a:gd name="T18" fmla="*/ 4 w 33"/>
                  <a:gd name="T19" fmla="*/ 3 h 16"/>
                  <a:gd name="T20" fmla="*/ 4 w 33"/>
                  <a:gd name="T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6">
                    <a:moveTo>
                      <a:pt x="4" y="13"/>
                    </a:moveTo>
                    <a:cubicBezTo>
                      <a:pt x="6" y="16"/>
                      <a:pt x="7" y="13"/>
                      <a:pt x="11" y="13"/>
                    </a:cubicBezTo>
                    <a:cubicBezTo>
                      <a:pt x="14" y="13"/>
                      <a:pt x="14" y="13"/>
                      <a:pt x="17" y="13"/>
                    </a:cubicBezTo>
                    <a:cubicBezTo>
                      <a:pt x="20" y="13"/>
                      <a:pt x="20" y="13"/>
                      <a:pt x="24" y="13"/>
                    </a:cubicBezTo>
                    <a:cubicBezTo>
                      <a:pt x="27" y="13"/>
                      <a:pt x="28" y="16"/>
                      <a:pt x="30" y="13"/>
                    </a:cubicBezTo>
                    <a:cubicBezTo>
                      <a:pt x="33" y="9"/>
                      <a:pt x="33" y="7"/>
                      <a:pt x="30" y="3"/>
                    </a:cubicBezTo>
                    <a:cubicBezTo>
                      <a:pt x="28" y="0"/>
                      <a:pt x="27" y="3"/>
                      <a:pt x="23" y="3"/>
                    </a:cubicBezTo>
                    <a:cubicBezTo>
                      <a:pt x="20" y="3"/>
                      <a:pt x="20" y="3"/>
                      <a:pt x="17" y="3"/>
                    </a:cubicBezTo>
                    <a:cubicBezTo>
                      <a:pt x="14" y="3"/>
                      <a:pt x="14" y="3"/>
                      <a:pt x="10" y="3"/>
                    </a:cubicBezTo>
                    <a:cubicBezTo>
                      <a:pt x="7" y="3"/>
                      <a:pt x="7" y="1"/>
                      <a:pt x="4" y="3"/>
                    </a:cubicBezTo>
                    <a:cubicBezTo>
                      <a:pt x="0" y="6"/>
                      <a:pt x="1" y="9"/>
                      <a:pt x="4" y="13"/>
                    </a:cubicBezTo>
                    <a:close/>
                  </a:path>
                </a:pathLst>
              </a:custGeom>
              <a:solidFill>
                <a:srgbClr val="989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6" name="Freeform 551"/>
              <p:cNvSpPr>
                <a:spLocks/>
              </p:cNvSpPr>
              <p:nvPr/>
            </p:nvSpPr>
            <p:spPr bwMode="auto">
              <a:xfrm>
                <a:off x="3132" y="1407"/>
                <a:ext cx="14" cy="14"/>
              </a:xfrm>
              <a:custGeom>
                <a:avLst/>
                <a:gdLst>
                  <a:gd name="T0" fmla="*/ 5 w 10"/>
                  <a:gd name="T1" fmla="*/ 0 h 10"/>
                  <a:gd name="T2" fmla="*/ 5 w 10"/>
                  <a:gd name="T3" fmla="*/ 9 h 10"/>
                  <a:gd name="T4" fmla="*/ 2 w 10"/>
                  <a:gd name="T5" fmla="*/ 9 h 10"/>
                  <a:gd name="T6" fmla="*/ 5 w 10"/>
                  <a:gd name="T7" fmla="*/ 0 h 10"/>
                </a:gdLst>
                <a:ahLst/>
                <a:cxnLst>
                  <a:cxn ang="0">
                    <a:pos x="T0" y="T1"/>
                  </a:cxn>
                  <a:cxn ang="0">
                    <a:pos x="T2" y="T3"/>
                  </a:cxn>
                  <a:cxn ang="0">
                    <a:pos x="T4" y="T5"/>
                  </a:cxn>
                  <a:cxn ang="0">
                    <a:pos x="T6" y="T7"/>
                  </a:cxn>
                </a:cxnLst>
                <a:rect l="0" t="0" r="r" b="b"/>
                <a:pathLst>
                  <a:path w="10" h="10">
                    <a:moveTo>
                      <a:pt x="5" y="0"/>
                    </a:moveTo>
                    <a:cubicBezTo>
                      <a:pt x="10" y="0"/>
                      <a:pt x="7" y="5"/>
                      <a:pt x="5" y="9"/>
                    </a:cubicBezTo>
                    <a:cubicBezTo>
                      <a:pt x="5" y="10"/>
                      <a:pt x="3" y="10"/>
                      <a:pt x="2" y="9"/>
                    </a:cubicBezTo>
                    <a:cubicBezTo>
                      <a:pt x="0" y="4"/>
                      <a:pt x="1" y="0"/>
                      <a:pt x="5" y="0"/>
                    </a:cubicBezTo>
                    <a:close/>
                  </a:path>
                </a:pathLst>
              </a:custGeom>
              <a:solidFill>
                <a:srgbClr val="5A5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7" name="Freeform 552"/>
              <p:cNvSpPr>
                <a:spLocks/>
              </p:cNvSpPr>
              <p:nvPr/>
            </p:nvSpPr>
            <p:spPr bwMode="auto">
              <a:xfrm>
                <a:off x="3160" y="1407"/>
                <a:ext cx="14" cy="14"/>
              </a:xfrm>
              <a:custGeom>
                <a:avLst/>
                <a:gdLst>
                  <a:gd name="T0" fmla="*/ 5 w 10"/>
                  <a:gd name="T1" fmla="*/ 0 h 10"/>
                  <a:gd name="T2" fmla="*/ 5 w 10"/>
                  <a:gd name="T3" fmla="*/ 9 h 10"/>
                  <a:gd name="T4" fmla="*/ 8 w 10"/>
                  <a:gd name="T5" fmla="*/ 9 h 10"/>
                  <a:gd name="T6" fmla="*/ 5 w 10"/>
                  <a:gd name="T7" fmla="*/ 0 h 10"/>
                </a:gdLst>
                <a:ahLst/>
                <a:cxnLst>
                  <a:cxn ang="0">
                    <a:pos x="T0" y="T1"/>
                  </a:cxn>
                  <a:cxn ang="0">
                    <a:pos x="T2" y="T3"/>
                  </a:cxn>
                  <a:cxn ang="0">
                    <a:pos x="T4" y="T5"/>
                  </a:cxn>
                  <a:cxn ang="0">
                    <a:pos x="T6" y="T7"/>
                  </a:cxn>
                </a:cxnLst>
                <a:rect l="0" t="0" r="r" b="b"/>
                <a:pathLst>
                  <a:path w="10" h="10">
                    <a:moveTo>
                      <a:pt x="5" y="0"/>
                    </a:moveTo>
                    <a:cubicBezTo>
                      <a:pt x="0" y="0"/>
                      <a:pt x="3" y="5"/>
                      <a:pt x="5" y="9"/>
                    </a:cubicBezTo>
                    <a:cubicBezTo>
                      <a:pt x="5" y="10"/>
                      <a:pt x="7" y="10"/>
                      <a:pt x="8" y="9"/>
                    </a:cubicBezTo>
                    <a:cubicBezTo>
                      <a:pt x="10" y="4"/>
                      <a:pt x="9" y="0"/>
                      <a:pt x="5" y="0"/>
                    </a:cubicBezTo>
                    <a:close/>
                  </a:path>
                </a:pathLst>
              </a:custGeom>
              <a:solidFill>
                <a:srgbClr val="5A5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8" name="Freeform 553"/>
              <p:cNvSpPr>
                <a:spLocks/>
              </p:cNvSpPr>
              <p:nvPr/>
            </p:nvSpPr>
            <p:spPr bwMode="auto">
              <a:xfrm>
                <a:off x="3129" y="1415"/>
                <a:ext cx="47" cy="23"/>
              </a:xfrm>
              <a:custGeom>
                <a:avLst/>
                <a:gdLst>
                  <a:gd name="T0" fmla="*/ 4 w 33"/>
                  <a:gd name="T1" fmla="*/ 13 h 16"/>
                  <a:gd name="T2" fmla="*/ 11 w 33"/>
                  <a:gd name="T3" fmla="*/ 13 h 16"/>
                  <a:gd name="T4" fmla="*/ 17 w 33"/>
                  <a:gd name="T5" fmla="*/ 13 h 16"/>
                  <a:gd name="T6" fmla="*/ 24 w 33"/>
                  <a:gd name="T7" fmla="*/ 13 h 16"/>
                  <a:gd name="T8" fmla="*/ 30 w 33"/>
                  <a:gd name="T9" fmla="*/ 13 h 16"/>
                  <a:gd name="T10" fmla="*/ 30 w 33"/>
                  <a:gd name="T11" fmla="*/ 3 h 16"/>
                  <a:gd name="T12" fmla="*/ 23 w 33"/>
                  <a:gd name="T13" fmla="*/ 3 h 16"/>
                  <a:gd name="T14" fmla="*/ 17 w 33"/>
                  <a:gd name="T15" fmla="*/ 3 h 16"/>
                  <a:gd name="T16" fmla="*/ 10 w 33"/>
                  <a:gd name="T17" fmla="*/ 3 h 16"/>
                  <a:gd name="T18" fmla="*/ 4 w 33"/>
                  <a:gd name="T19" fmla="*/ 3 h 16"/>
                  <a:gd name="T20" fmla="*/ 4 w 33"/>
                  <a:gd name="T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6">
                    <a:moveTo>
                      <a:pt x="4" y="13"/>
                    </a:moveTo>
                    <a:cubicBezTo>
                      <a:pt x="6" y="16"/>
                      <a:pt x="7" y="13"/>
                      <a:pt x="11" y="13"/>
                    </a:cubicBezTo>
                    <a:cubicBezTo>
                      <a:pt x="14" y="13"/>
                      <a:pt x="14" y="13"/>
                      <a:pt x="17" y="13"/>
                    </a:cubicBezTo>
                    <a:cubicBezTo>
                      <a:pt x="20" y="13"/>
                      <a:pt x="20" y="13"/>
                      <a:pt x="24" y="13"/>
                    </a:cubicBezTo>
                    <a:cubicBezTo>
                      <a:pt x="27" y="13"/>
                      <a:pt x="28" y="16"/>
                      <a:pt x="30" y="13"/>
                    </a:cubicBezTo>
                    <a:cubicBezTo>
                      <a:pt x="33" y="9"/>
                      <a:pt x="33" y="7"/>
                      <a:pt x="30" y="3"/>
                    </a:cubicBezTo>
                    <a:cubicBezTo>
                      <a:pt x="28" y="0"/>
                      <a:pt x="27" y="3"/>
                      <a:pt x="23" y="3"/>
                    </a:cubicBezTo>
                    <a:cubicBezTo>
                      <a:pt x="20" y="3"/>
                      <a:pt x="20" y="3"/>
                      <a:pt x="17" y="3"/>
                    </a:cubicBezTo>
                    <a:cubicBezTo>
                      <a:pt x="14" y="3"/>
                      <a:pt x="14" y="3"/>
                      <a:pt x="10" y="3"/>
                    </a:cubicBezTo>
                    <a:cubicBezTo>
                      <a:pt x="7" y="3"/>
                      <a:pt x="7" y="1"/>
                      <a:pt x="4" y="3"/>
                    </a:cubicBezTo>
                    <a:cubicBezTo>
                      <a:pt x="0" y="5"/>
                      <a:pt x="1" y="9"/>
                      <a:pt x="4" y="13"/>
                    </a:cubicBezTo>
                    <a:close/>
                  </a:path>
                </a:pathLst>
              </a:custGeom>
              <a:solidFill>
                <a:srgbClr val="8284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9" name="Freeform 554"/>
              <p:cNvSpPr>
                <a:spLocks/>
              </p:cNvSpPr>
              <p:nvPr/>
            </p:nvSpPr>
            <p:spPr bwMode="auto">
              <a:xfrm>
                <a:off x="3130" y="1415"/>
                <a:ext cx="10" cy="22"/>
              </a:xfrm>
              <a:custGeom>
                <a:avLst/>
                <a:gdLst>
                  <a:gd name="T0" fmla="*/ 5 w 7"/>
                  <a:gd name="T1" fmla="*/ 3 h 15"/>
                  <a:gd name="T2" fmla="*/ 5 w 7"/>
                  <a:gd name="T3" fmla="*/ 13 h 15"/>
                  <a:gd name="T4" fmla="*/ 1 w 7"/>
                  <a:gd name="T5" fmla="*/ 13 h 15"/>
                  <a:gd name="T6" fmla="*/ 3 w 7"/>
                  <a:gd name="T7" fmla="*/ 8 h 15"/>
                  <a:gd name="T8" fmla="*/ 5 w 7"/>
                  <a:gd name="T9" fmla="*/ 3 h 15"/>
                </a:gdLst>
                <a:ahLst/>
                <a:cxnLst>
                  <a:cxn ang="0">
                    <a:pos x="T0" y="T1"/>
                  </a:cxn>
                  <a:cxn ang="0">
                    <a:pos x="T2" y="T3"/>
                  </a:cxn>
                  <a:cxn ang="0">
                    <a:pos x="T4" y="T5"/>
                  </a:cxn>
                  <a:cxn ang="0">
                    <a:pos x="T6" y="T7"/>
                  </a:cxn>
                  <a:cxn ang="0">
                    <a:pos x="T8" y="T9"/>
                  </a:cxn>
                </a:cxnLst>
                <a:rect l="0" t="0" r="r" b="b"/>
                <a:pathLst>
                  <a:path w="7" h="15">
                    <a:moveTo>
                      <a:pt x="5" y="3"/>
                    </a:moveTo>
                    <a:cubicBezTo>
                      <a:pt x="7" y="7"/>
                      <a:pt x="7" y="8"/>
                      <a:pt x="5" y="13"/>
                    </a:cubicBezTo>
                    <a:cubicBezTo>
                      <a:pt x="4" y="15"/>
                      <a:pt x="2" y="15"/>
                      <a:pt x="1" y="13"/>
                    </a:cubicBezTo>
                    <a:cubicBezTo>
                      <a:pt x="0" y="10"/>
                      <a:pt x="3" y="10"/>
                      <a:pt x="3" y="8"/>
                    </a:cubicBezTo>
                    <a:cubicBezTo>
                      <a:pt x="4" y="4"/>
                      <a:pt x="4" y="0"/>
                      <a:pt x="5" y="3"/>
                    </a:cubicBezTo>
                    <a:close/>
                  </a:path>
                </a:pathLst>
              </a:custGeom>
              <a:solidFill>
                <a:srgbClr val="5A5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0" name="Freeform 555"/>
              <p:cNvSpPr>
                <a:spLocks/>
              </p:cNvSpPr>
              <p:nvPr/>
            </p:nvSpPr>
            <p:spPr bwMode="auto">
              <a:xfrm>
                <a:off x="3166" y="1415"/>
                <a:ext cx="10" cy="22"/>
              </a:xfrm>
              <a:custGeom>
                <a:avLst/>
                <a:gdLst>
                  <a:gd name="T0" fmla="*/ 2 w 7"/>
                  <a:gd name="T1" fmla="*/ 3 h 15"/>
                  <a:gd name="T2" fmla="*/ 2 w 7"/>
                  <a:gd name="T3" fmla="*/ 13 h 15"/>
                  <a:gd name="T4" fmla="*/ 6 w 7"/>
                  <a:gd name="T5" fmla="*/ 13 h 15"/>
                  <a:gd name="T6" fmla="*/ 4 w 7"/>
                  <a:gd name="T7" fmla="*/ 8 h 15"/>
                  <a:gd name="T8" fmla="*/ 2 w 7"/>
                  <a:gd name="T9" fmla="*/ 3 h 15"/>
                </a:gdLst>
                <a:ahLst/>
                <a:cxnLst>
                  <a:cxn ang="0">
                    <a:pos x="T0" y="T1"/>
                  </a:cxn>
                  <a:cxn ang="0">
                    <a:pos x="T2" y="T3"/>
                  </a:cxn>
                  <a:cxn ang="0">
                    <a:pos x="T4" y="T5"/>
                  </a:cxn>
                  <a:cxn ang="0">
                    <a:pos x="T6" y="T7"/>
                  </a:cxn>
                  <a:cxn ang="0">
                    <a:pos x="T8" y="T9"/>
                  </a:cxn>
                </a:cxnLst>
                <a:rect l="0" t="0" r="r" b="b"/>
                <a:pathLst>
                  <a:path w="7" h="15">
                    <a:moveTo>
                      <a:pt x="2" y="3"/>
                    </a:moveTo>
                    <a:cubicBezTo>
                      <a:pt x="0" y="7"/>
                      <a:pt x="0" y="8"/>
                      <a:pt x="2" y="13"/>
                    </a:cubicBezTo>
                    <a:cubicBezTo>
                      <a:pt x="3" y="15"/>
                      <a:pt x="5" y="15"/>
                      <a:pt x="6" y="13"/>
                    </a:cubicBezTo>
                    <a:cubicBezTo>
                      <a:pt x="7" y="10"/>
                      <a:pt x="5" y="10"/>
                      <a:pt x="4" y="8"/>
                    </a:cubicBezTo>
                    <a:cubicBezTo>
                      <a:pt x="3" y="4"/>
                      <a:pt x="3" y="0"/>
                      <a:pt x="2" y="3"/>
                    </a:cubicBezTo>
                    <a:close/>
                  </a:path>
                </a:pathLst>
              </a:custGeom>
              <a:solidFill>
                <a:srgbClr val="5A5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1" name="Freeform 556"/>
              <p:cNvSpPr>
                <a:spLocks/>
              </p:cNvSpPr>
              <p:nvPr/>
            </p:nvSpPr>
            <p:spPr bwMode="auto">
              <a:xfrm>
                <a:off x="3115" y="1394"/>
                <a:ext cx="30" cy="44"/>
              </a:xfrm>
              <a:custGeom>
                <a:avLst/>
                <a:gdLst>
                  <a:gd name="T0" fmla="*/ 12 w 21"/>
                  <a:gd name="T1" fmla="*/ 3 h 31"/>
                  <a:gd name="T2" fmla="*/ 19 w 21"/>
                  <a:gd name="T3" fmla="*/ 3 h 31"/>
                  <a:gd name="T4" fmla="*/ 17 w 21"/>
                  <a:gd name="T5" fmla="*/ 11 h 31"/>
                  <a:gd name="T6" fmla="*/ 16 w 21"/>
                  <a:gd name="T7" fmla="*/ 20 h 31"/>
                  <a:gd name="T8" fmla="*/ 14 w 21"/>
                  <a:gd name="T9" fmla="*/ 28 h 31"/>
                  <a:gd name="T10" fmla="*/ 8 w 21"/>
                  <a:gd name="T11" fmla="*/ 28 h 31"/>
                  <a:gd name="T12" fmla="*/ 2 w 21"/>
                  <a:gd name="T13" fmla="*/ 28 h 31"/>
                  <a:gd name="T14" fmla="*/ 4 w 21"/>
                  <a:gd name="T15" fmla="*/ 22 h 31"/>
                  <a:gd name="T16" fmla="*/ 7 w 21"/>
                  <a:gd name="T17" fmla="*/ 16 h 31"/>
                  <a:gd name="T18" fmla="*/ 10 w 21"/>
                  <a:gd name="T19" fmla="*/ 9 h 31"/>
                  <a:gd name="T20" fmla="*/ 12 w 21"/>
                  <a:gd name="T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1">
                    <a:moveTo>
                      <a:pt x="12" y="3"/>
                    </a:moveTo>
                    <a:cubicBezTo>
                      <a:pt x="15" y="1"/>
                      <a:pt x="17" y="0"/>
                      <a:pt x="19" y="3"/>
                    </a:cubicBezTo>
                    <a:cubicBezTo>
                      <a:pt x="21" y="7"/>
                      <a:pt x="18" y="7"/>
                      <a:pt x="17" y="11"/>
                    </a:cubicBezTo>
                    <a:cubicBezTo>
                      <a:pt x="16" y="16"/>
                      <a:pt x="17" y="16"/>
                      <a:pt x="16" y="20"/>
                    </a:cubicBezTo>
                    <a:cubicBezTo>
                      <a:pt x="15" y="24"/>
                      <a:pt x="17" y="25"/>
                      <a:pt x="14" y="28"/>
                    </a:cubicBezTo>
                    <a:cubicBezTo>
                      <a:pt x="12" y="30"/>
                      <a:pt x="11" y="28"/>
                      <a:pt x="8" y="28"/>
                    </a:cubicBezTo>
                    <a:cubicBezTo>
                      <a:pt x="5" y="28"/>
                      <a:pt x="3" y="31"/>
                      <a:pt x="2" y="28"/>
                    </a:cubicBezTo>
                    <a:cubicBezTo>
                      <a:pt x="0" y="25"/>
                      <a:pt x="3" y="25"/>
                      <a:pt x="4" y="22"/>
                    </a:cubicBezTo>
                    <a:cubicBezTo>
                      <a:pt x="5" y="19"/>
                      <a:pt x="6" y="19"/>
                      <a:pt x="7" y="16"/>
                    </a:cubicBezTo>
                    <a:cubicBezTo>
                      <a:pt x="8" y="12"/>
                      <a:pt x="9" y="13"/>
                      <a:pt x="10" y="9"/>
                    </a:cubicBezTo>
                    <a:cubicBezTo>
                      <a:pt x="10" y="6"/>
                      <a:pt x="9" y="5"/>
                      <a:pt x="12" y="3"/>
                    </a:cubicBezTo>
                    <a:close/>
                  </a:path>
                </a:pathLst>
              </a:custGeom>
              <a:solidFill>
                <a:srgbClr val="7D7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2" name="Freeform 557"/>
              <p:cNvSpPr>
                <a:spLocks/>
              </p:cNvSpPr>
              <p:nvPr/>
            </p:nvSpPr>
            <p:spPr bwMode="auto">
              <a:xfrm>
                <a:off x="3162" y="1394"/>
                <a:ext cx="29" cy="44"/>
              </a:xfrm>
              <a:custGeom>
                <a:avLst/>
                <a:gdLst>
                  <a:gd name="T0" fmla="*/ 9 w 21"/>
                  <a:gd name="T1" fmla="*/ 3 h 31"/>
                  <a:gd name="T2" fmla="*/ 2 w 21"/>
                  <a:gd name="T3" fmla="*/ 3 h 31"/>
                  <a:gd name="T4" fmla="*/ 4 w 21"/>
                  <a:gd name="T5" fmla="*/ 12 h 31"/>
                  <a:gd name="T6" fmla="*/ 6 w 21"/>
                  <a:gd name="T7" fmla="*/ 20 h 31"/>
                  <a:gd name="T8" fmla="*/ 7 w 21"/>
                  <a:gd name="T9" fmla="*/ 28 h 31"/>
                  <a:gd name="T10" fmla="*/ 13 w 21"/>
                  <a:gd name="T11" fmla="*/ 28 h 31"/>
                  <a:gd name="T12" fmla="*/ 20 w 21"/>
                  <a:gd name="T13" fmla="*/ 28 h 31"/>
                  <a:gd name="T14" fmla="*/ 17 w 21"/>
                  <a:gd name="T15" fmla="*/ 22 h 31"/>
                  <a:gd name="T16" fmla="*/ 14 w 21"/>
                  <a:gd name="T17" fmla="*/ 16 h 31"/>
                  <a:gd name="T18" fmla="*/ 12 w 21"/>
                  <a:gd name="T19" fmla="*/ 9 h 31"/>
                  <a:gd name="T20" fmla="*/ 9 w 21"/>
                  <a:gd name="T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1">
                    <a:moveTo>
                      <a:pt x="9" y="3"/>
                    </a:moveTo>
                    <a:cubicBezTo>
                      <a:pt x="6" y="1"/>
                      <a:pt x="4" y="0"/>
                      <a:pt x="2" y="3"/>
                    </a:cubicBezTo>
                    <a:cubicBezTo>
                      <a:pt x="0" y="7"/>
                      <a:pt x="3" y="7"/>
                      <a:pt x="4" y="12"/>
                    </a:cubicBezTo>
                    <a:cubicBezTo>
                      <a:pt x="5" y="16"/>
                      <a:pt x="5" y="16"/>
                      <a:pt x="6" y="20"/>
                    </a:cubicBezTo>
                    <a:cubicBezTo>
                      <a:pt x="6" y="24"/>
                      <a:pt x="4" y="25"/>
                      <a:pt x="7" y="28"/>
                    </a:cubicBezTo>
                    <a:cubicBezTo>
                      <a:pt x="9" y="30"/>
                      <a:pt x="10" y="28"/>
                      <a:pt x="13" y="28"/>
                    </a:cubicBezTo>
                    <a:cubicBezTo>
                      <a:pt x="17" y="28"/>
                      <a:pt x="18" y="31"/>
                      <a:pt x="20" y="28"/>
                    </a:cubicBezTo>
                    <a:cubicBezTo>
                      <a:pt x="21" y="25"/>
                      <a:pt x="18" y="25"/>
                      <a:pt x="17" y="22"/>
                    </a:cubicBezTo>
                    <a:cubicBezTo>
                      <a:pt x="16" y="19"/>
                      <a:pt x="16" y="19"/>
                      <a:pt x="14" y="16"/>
                    </a:cubicBezTo>
                    <a:cubicBezTo>
                      <a:pt x="13" y="12"/>
                      <a:pt x="12" y="13"/>
                      <a:pt x="12" y="9"/>
                    </a:cubicBezTo>
                    <a:cubicBezTo>
                      <a:pt x="11" y="6"/>
                      <a:pt x="12" y="5"/>
                      <a:pt x="9" y="3"/>
                    </a:cubicBezTo>
                    <a:close/>
                  </a:path>
                </a:pathLst>
              </a:custGeom>
              <a:solidFill>
                <a:srgbClr val="7D7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3" name="Freeform 558"/>
              <p:cNvSpPr>
                <a:spLocks/>
              </p:cNvSpPr>
              <p:nvPr/>
            </p:nvSpPr>
            <p:spPr bwMode="auto">
              <a:xfrm>
                <a:off x="3075" y="1327"/>
                <a:ext cx="158" cy="16"/>
              </a:xfrm>
              <a:custGeom>
                <a:avLst/>
                <a:gdLst>
                  <a:gd name="T0" fmla="*/ 1 w 111"/>
                  <a:gd name="T1" fmla="*/ 0 h 11"/>
                  <a:gd name="T2" fmla="*/ 2 w 111"/>
                  <a:gd name="T3" fmla="*/ 5 h 11"/>
                  <a:gd name="T4" fmla="*/ 6 w 111"/>
                  <a:gd name="T5" fmla="*/ 8 h 11"/>
                  <a:gd name="T6" fmla="*/ 9 w 111"/>
                  <a:gd name="T7" fmla="*/ 10 h 11"/>
                  <a:gd name="T8" fmla="*/ 17 w 111"/>
                  <a:gd name="T9" fmla="*/ 10 h 11"/>
                  <a:gd name="T10" fmla="*/ 24 w 111"/>
                  <a:gd name="T11" fmla="*/ 10 h 11"/>
                  <a:gd name="T12" fmla="*/ 31 w 111"/>
                  <a:gd name="T13" fmla="*/ 10 h 11"/>
                  <a:gd name="T14" fmla="*/ 38 w 111"/>
                  <a:gd name="T15" fmla="*/ 10 h 11"/>
                  <a:gd name="T16" fmla="*/ 45 w 111"/>
                  <a:gd name="T17" fmla="*/ 10 h 11"/>
                  <a:gd name="T18" fmla="*/ 52 w 111"/>
                  <a:gd name="T19" fmla="*/ 9 h 11"/>
                  <a:gd name="T20" fmla="*/ 59 w 111"/>
                  <a:gd name="T21" fmla="*/ 10 h 11"/>
                  <a:gd name="T22" fmla="*/ 66 w 111"/>
                  <a:gd name="T23" fmla="*/ 10 h 11"/>
                  <a:gd name="T24" fmla="*/ 73 w 111"/>
                  <a:gd name="T25" fmla="*/ 9 h 11"/>
                  <a:gd name="T26" fmla="*/ 80 w 111"/>
                  <a:gd name="T27" fmla="*/ 10 h 11"/>
                  <a:gd name="T28" fmla="*/ 87 w 111"/>
                  <a:gd name="T29" fmla="*/ 11 h 11"/>
                  <a:gd name="T30" fmla="*/ 94 w 111"/>
                  <a:gd name="T31" fmla="*/ 10 h 11"/>
                  <a:gd name="T32" fmla="*/ 101 w 111"/>
                  <a:gd name="T33" fmla="*/ 10 h 11"/>
                  <a:gd name="T34" fmla="*/ 105 w 111"/>
                  <a:gd name="T35" fmla="*/ 9 h 11"/>
                  <a:gd name="T36" fmla="*/ 108 w 111"/>
                  <a:gd name="T37" fmla="*/ 6 h 11"/>
                  <a:gd name="T38" fmla="*/ 109 w 111"/>
                  <a:gd name="T39" fmla="*/ 1 h 11"/>
                  <a:gd name="T40" fmla="*/ 102 w 111"/>
                  <a:gd name="T41" fmla="*/ 0 h 11"/>
                  <a:gd name="T42" fmla="*/ 95 w 111"/>
                  <a:gd name="T43" fmla="*/ 1 h 11"/>
                  <a:gd name="T44" fmla="*/ 88 w 111"/>
                  <a:gd name="T45" fmla="*/ 1 h 11"/>
                  <a:gd name="T46" fmla="*/ 80 w 111"/>
                  <a:gd name="T47" fmla="*/ 1 h 11"/>
                  <a:gd name="T48" fmla="*/ 73 w 111"/>
                  <a:gd name="T49" fmla="*/ 0 h 11"/>
                  <a:gd name="T50" fmla="*/ 66 w 111"/>
                  <a:gd name="T51" fmla="*/ 1 h 11"/>
                  <a:gd name="T52" fmla="*/ 59 w 111"/>
                  <a:gd name="T53" fmla="*/ 0 h 11"/>
                  <a:gd name="T54" fmla="*/ 51 w 111"/>
                  <a:gd name="T55" fmla="*/ 1 h 11"/>
                  <a:gd name="T56" fmla="*/ 44 w 111"/>
                  <a:gd name="T57" fmla="*/ 1 h 11"/>
                  <a:gd name="T58" fmla="*/ 37 w 111"/>
                  <a:gd name="T59" fmla="*/ 1 h 11"/>
                  <a:gd name="T60" fmla="*/ 30 w 111"/>
                  <a:gd name="T61" fmla="*/ 0 h 11"/>
                  <a:gd name="T62" fmla="*/ 22 w 111"/>
                  <a:gd name="T63" fmla="*/ 1 h 11"/>
                  <a:gd name="T64" fmla="*/ 15 w 111"/>
                  <a:gd name="T65" fmla="*/ 0 h 11"/>
                  <a:gd name="T66" fmla="*/ 8 w 111"/>
                  <a:gd name="T67" fmla="*/ 1 h 11"/>
                  <a:gd name="T68" fmla="*/ 1 w 111"/>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11">
                    <a:moveTo>
                      <a:pt x="1" y="0"/>
                    </a:moveTo>
                    <a:cubicBezTo>
                      <a:pt x="0" y="1"/>
                      <a:pt x="0" y="4"/>
                      <a:pt x="2" y="5"/>
                    </a:cubicBezTo>
                    <a:cubicBezTo>
                      <a:pt x="6" y="6"/>
                      <a:pt x="4" y="7"/>
                      <a:pt x="6" y="8"/>
                    </a:cubicBezTo>
                    <a:cubicBezTo>
                      <a:pt x="9" y="10"/>
                      <a:pt x="8" y="10"/>
                      <a:pt x="9" y="10"/>
                    </a:cubicBezTo>
                    <a:cubicBezTo>
                      <a:pt x="13" y="10"/>
                      <a:pt x="13" y="10"/>
                      <a:pt x="17" y="10"/>
                    </a:cubicBezTo>
                    <a:cubicBezTo>
                      <a:pt x="20" y="10"/>
                      <a:pt x="20" y="10"/>
                      <a:pt x="24" y="10"/>
                    </a:cubicBezTo>
                    <a:cubicBezTo>
                      <a:pt x="27" y="10"/>
                      <a:pt x="27" y="10"/>
                      <a:pt x="31" y="10"/>
                    </a:cubicBezTo>
                    <a:cubicBezTo>
                      <a:pt x="34" y="10"/>
                      <a:pt x="34" y="10"/>
                      <a:pt x="38" y="10"/>
                    </a:cubicBezTo>
                    <a:cubicBezTo>
                      <a:pt x="41" y="10"/>
                      <a:pt x="41" y="10"/>
                      <a:pt x="45" y="10"/>
                    </a:cubicBezTo>
                    <a:cubicBezTo>
                      <a:pt x="48" y="10"/>
                      <a:pt x="48" y="9"/>
                      <a:pt x="52" y="9"/>
                    </a:cubicBezTo>
                    <a:cubicBezTo>
                      <a:pt x="55" y="9"/>
                      <a:pt x="55" y="10"/>
                      <a:pt x="59" y="10"/>
                    </a:cubicBezTo>
                    <a:cubicBezTo>
                      <a:pt x="62" y="10"/>
                      <a:pt x="62" y="10"/>
                      <a:pt x="66" y="10"/>
                    </a:cubicBezTo>
                    <a:cubicBezTo>
                      <a:pt x="69" y="10"/>
                      <a:pt x="69" y="9"/>
                      <a:pt x="73" y="9"/>
                    </a:cubicBezTo>
                    <a:cubicBezTo>
                      <a:pt x="76" y="9"/>
                      <a:pt x="76" y="10"/>
                      <a:pt x="80" y="10"/>
                    </a:cubicBezTo>
                    <a:cubicBezTo>
                      <a:pt x="83" y="10"/>
                      <a:pt x="83" y="11"/>
                      <a:pt x="87" y="11"/>
                    </a:cubicBezTo>
                    <a:cubicBezTo>
                      <a:pt x="90" y="11"/>
                      <a:pt x="90" y="10"/>
                      <a:pt x="94" y="10"/>
                    </a:cubicBezTo>
                    <a:cubicBezTo>
                      <a:pt x="97" y="10"/>
                      <a:pt x="97" y="10"/>
                      <a:pt x="101" y="10"/>
                    </a:cubicBezTo>
                    <a:cubicBezTo>
                      <a:pt x="103" y="10"/>
                      <a:pt x="102" y="11"/>
                      <a:pt x="105" y="9"/>
                    </a:cubicBezTo>
                    <a:cubicBezTo>
                      <a:pt x="107" y="8"/>
                      <a:pt x="105" y="7"/>
                      <a:pt x="108" y="6"/>
                    </a:cubicBezTo>
                    <a:cubicBezTo>
                      <a:pt x="111" y="5"/>
                      <a:pt x="110" y="2"/>
                      <a:pt x="109" y="1"/>
                    </a:cubicBezTo>
                    <a:cubicBezTo>
                      <a:pt x="106" y="0"/>
                      <a:pt x="106" y="0"/>
                      <a:pt x="102" y="0"/>
                    </a:cubicBezTo>
                    <a:cubicBezTo>
                      <a:pt x="99" y="0"/>
                      <a:pt x="99" y="1"/>
                      <a:pt x="95" y="1"/>
                    </a:cubicBezTo>
                    <a:cubicBezTo>
                      <a:pt x="91" y="1"/>
                      <a:pt x="91" y="1"/>
                      <a:pt x="88" y="1"/>
                    </a:cubicBezTo>
                    <a:cubicBezTo>
                      <a:pt x="84" y="1"/>
                      <a:pt x="84" y="1"/>
                      <a:pt x="80" y="1"/>
                    </a:cubicBezTo>
                    <a:cubicBezTo>
                      <a:pt x="77" y="1"/>
                      <a:pt x="77" y="0"/>
                      <a:pt x="73" y="0"/>
                    </a:cubicBezTo>
                    <a:cubicBezTo>
                      <a:pt x="70" y="0"/>
                      <a:pt x="70" y="1"/>
                      <a:pt x="66" y="1"/>
                    </a:cubicBezTo>
                    <a:cubicBezTo>
                      <a:pt x="62" y="1"/>
                      <a:pt x="62" y="0"/>
                      <a:pt x="59" y="0"/>
                    </a:cubicBezTo>
                    <a:cubicBezTo>
                      <a:pt x="55" y="0"/>
                      <a:pt x="55" y="1"/>
                      <a:pt x="51" y="1"/>
                    </a:cubicBezTo>
                    <a:cubicBezTo>
                      <a:pt x="48" y="1"/>
                      <a:pt x="48" y="1"/>
                      <a:pt x="44" y="1"/>
                    </a:cubicBezTo>
                    <a:cubicBezTo>
                      <a:pt x="41" y="1"/>
                      <a:pt x="41" y="1"/>
                      <a:pt x="37" y="1"/>
                    </a:cubicBezTo>
                    <a:cubicBezTo>
                      <a:pt x="33" y="1"/>
                      <a:pt x="33" y="0"/>
                      <a:pt x="30" y="0"/>
                    </a:cubicBezTo>
                    <a:cubicBezTo>
                      <a:pt x="26" y="0"/>
                      <a:pt x="26" y="1"/>
                      <a:pt x="22" y="1"/>
                    </a:cubicBezTo>
                    <a:cubicBezTo>
                      <a:pt x="19" y="1"/>
                      <a:pt x="19" y="0"/>
                      <a:pt x="15" y="0"/>
                    </a:cubicBezTo>
                    <a:cubicBezTo>
                      <a:pt x="12" y="0"/>
                      <a:pt x="11" y="2"/>
                      <a:pt x="8" y="1"/>
                    </a:cubicBezTo>
                    <a:cubicBezTo>
                      <a:pt x="4" y="1"/>
                      <a:pt x="4" y="0"/>
                      <a:pt x="1" y="0"/>
                    </a:cubicBezTo>
                    <a:close/>
                  </a:path>
                </a:pathLst>
              </a:custGeom>
              <a:solidFill>
                <a:srgbClr val="614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4" name="Freeform 559"/>
              <p:cNvSpPr>
                <a:spLocks/>
              </p:cNvSpPr>
              <p:nvPr/>
            </p:nvSpPr>
            <p:spPr bwMode="auto">
              <a:xfrm>
                <a:off x="3079" y="1333"/>
                <a:ext cx="148" cy="10"/>
              </a:xfrm>
              <a:custGeom>
                <a:avLst/>
                <a:gdLst>
                  <a:gd name="T0" fmla="*/ 0 w 104"/>
                  <a:gd name="T1" fmla="*/ 1 h 7"/>
                  <a:gd name="T2" fmla="*/ 3 w 104"/>
                  <a:gd name="T3" fmla="*/ 5 h 7"/>
                  <a:gd name="T4" fmla="*/ 6 w 104"/>
                  <a:gd name="T5" fmla="*/ 5 h 7"/>
                  <a:gd name="T6" fmla="*/ 14 w 104"/>
                  <a:gd name="T7" fmla="*/ 6 h 7"/>
                  <a:gd name="T8" fmla="*/ 21 w 104"/>
                  <a:gd name="T9" fmla="*/ 6 h 7"/>
                  <a:gd name="T10" fmla="*/ 28 w 104"/>
                  <a:gd name="T11" fmla="*/ 6 h 7"/>
                  <a:gd name="T12" fmla="*/ 35 w 104"/>
                  <a:gd name="T13" fmla="*/ 6 h 7"/>
                  <a:gd name="T14" fmla="*/ 42 w 104"/>
                  <a:gd name="T15" fmla="*/ 6 h 7"/>
                  <a:gd name="T16" fmla="*/ 49 w 104"/>
                  <a:gd name="T17" fmla="*/ 6 h 7"/>
                  <a:gd name="T18" fmla="*/ 56 w 104"/>
                  <a:gd name="T19" fmla="*/ 6 h 7"/>
                  <a:gd name="T20" fmla="*/ 63 w 104"/>
                  <a:gd name="T21" fmla="*/ 6 h 7"/>
                  <a:gd name="T22" fmla="*/ 70 w 104"/>
                  <a:gd name="T23" fmla="*/ 6 h 7"/>
                  <a:gd name="T24" fmla="*/ 77 w 104"/>
                  <a:gd name="T25" fmla="*/ 6 h 7"/>
                  <a:gd name="T26" fmla="*/ 84 w 104"/>
                  <a:gd name="T27" fmla="*/ 6 h 7"/>
                  <a:gd name="T28" fmla="*/ 91 w 104"/>
                  <a:gd name="T29" fmla="*/ 6 h 7"/>
                  <a:gd name="T30" fmla="*/ 98 w 104"/>
                  <a:gd name="T31" fmla="*/ 6 h 7"/>
                  <a:gd name="T32" fmla="*/ 101 w 104"/>
                  <a:gd name="T33" fmla="*/ 5 h 7"/>
                  <a:gd name="T34" fmla="*/ 104 w 104"/>
                  <a:gd name="T35" fmla="*/ 2 h 7"/>
                  <a:gd name="T36" fmla="*/ 97 w 104"/>
                  <a:gd name="T37" fmla="*/ 2 h 7"/>
                  <a:gd name="T38" fmla="*/ 89 w 104"/>
                  <a:gd name="T39" fmla="*/ 2 h 7"/>
                  <a:gd name="T40" fmla="*/ 82 w 104"/>
                  <a:gd name="T41" fmla="*/ 2 h 7"/>
                  <a:gd name="T42" fmla="*/ 74 w 104"/>
                  <a:gd name="T43" fmla="*/ 2 h 7"/>
                  <a:gd name="T44" fmla="*/ 67 w 104"/>
                  <a:gd name="T45" fmla="*/ 1 h 7"/>
                  <a:gd name="T46" fmla="*/ 59 w 104"/>
                  <a:gd name="T47" fmla="*/ 1 h 7"/>
                  <a:gd name="T48" fmla="*/ 52 w 104"/>
                  <a:gd name="T49" fmla="*/ 1 h 7"/>
                  <a:gd name="T50" fmla="*/ 44 w 104"/>
                  <a:gd name="T51" fmla="*/ 1 h 7"/>
                  <a:gd name="T52" fmla="*/ 37 w 104"/>
                  <a:gd name="T53" fmla="*/ 2 h 7"/>
                  <a:gd name="T54" fmla="*/ 30 w 104"/>
                  <a:gd name="T55" fmla="*/ 2 h 7"/>
                  <a:gd name="T56" fmla="*/ 22 w 104"/>
                  <a:gd name="T57" fmla="*/ 2 h 7"/>
                  <a:gd name="T58" fmla="*/ 15 w 104"/>
                  <a:gd name="T59" fmla="*/ 2 h 7"/>
                  <a:gd name="T60" fmla="*/ 7 w 104"/>
                  <a:gd name="T61" fmla="*/ 2 h 7"/>
                  <a:gd name="T62" fmla="*/ 0 w 104"/>
                  <a:gd name="T6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7">
                    <a:moveTo>
                      <a:pt x="0" y="1"/>
                    </a:moveTo>
                    <a:cubicBezTo>
                      <a:pt x="2" y="2"/>
                      <a:pt x="0" y="4"/>
                      <a:pt x="3" y="5"/>
                    </a:cubicBezTo>
                    <a:cubicBezTo>
                      <a:pt x="5" y="7"/>
                      <a:pt x="5" y="6"/>
                      <a:pt x="6" y="5"/>
                    </a:cubicBezTo>
                    <a:cubicBezTo>
                      <a:pt x="10" y="5"/>
                      <a:pt x="10" y="6"/>
                      <a:pt x="14" y="6"/>
                    </a:cubicBezTo>
                    <a:cubicBezTo>
                      <a:pt x="17" y="6"/>
                      <a:pt x="17" y="6"/>
                      <a:pt x="21" y="6"/>
                    </a:cubicBezTo>
                    <a:cubicBezTo>
                      <a:pt x="24" y="6"/>
                      <a:pt x="24" y="6"/>
                      <a:pt x="28" y="6"/>
                    </a:cubicBezTo>
                    <a:cubicBezTo>
                      <a:pt x="31" y="6"/>
                      <a:pt x="31" y="6"/>
                      <a:pt x="35" y="6"/>
                    </a:cubicBezTo>
                    <a:cubicBezTo>
                      <a:pt x="38" y="6"/>
                      <a:pt x="38" y="6"/>
                      <a:pt x="42" y="6"/>
                    </a:cubicBezTo>
                    <a:cubicBezTo>
                      <a:pt x="45" y="6"/>
                      <a:pt x="45" y="6"/>
                      <a:pt x="49" y="6"/>
                    </a:cubicBezTo>
                    <a:cubicBezTo>
                      <a:pt x="52" y="6"/>
                      <a:pt x="52" y="6"/>
                      <a:pt x="56" y="6"/>
                    </a:cubicBezTo>
                    <a:cubicBezTo>
                      <a:pt x="59" y="6"/>
                      <a:pt x="59" y="6"/>
                      <a:pt x="63" y="6"/>
                    </a:cubicBezTo>
                    <a:cubicBezTo>
                      <a:pt x="66" y="6"/>
                      <a:pt x="66" y="6"/>
                      <a:pt x="70" y="6"/>
                    </a:cubicBezTo>
                    <a:cubicBezTo>
                      <a:pt x="73" y="6"/>
                      <a:pt x="73" y="6"/>
                      <a:pt x="77" y="6"/>
                    </a:cubicBezTo>
                    <a:cubicBezTo>
                      <a:pt x="80" y="6"/>
                      <a:pt x="80" y="6"/>
                      <a:pt x="84" y="6"/>
                    </a:cubicBezTo>
                    <a:cubicBezTo>
                      <a:pt x="87" y="6"/>
                      <a:pt x="87" y="6"/>
                      <a:pt x="91" y="6"/>
                    </a:cubicBezTo>
                    <a:cubicBezTo>
                      <a:pt x="94" y="6"/>
                      <a:pt x="94" y="6"/>
                      <a:pt x="98" y="6"/>
                    </a:cubicBezTo>
                    <a:cubicBezTo>
                      <a:pt x="100" y="6"/>
                      <a:pt x="99" y="6"/>
                      <a:pt x="101" y="5"/>
                    </a:cubicBezTo>
                    <a:cubicBezTo>
                      <a:pt x="104" y="4"/>
                      <a:pt x="102" y="3"/>
                      <a:pt x="104" y="2"/>
                    </a:cubicBezTo>
                    <a:cubicBezTo>
                      <a:pt x="101" y="1"/>
                      <a:pt x="101" y="2"/>
                      <a:pt x="97" y="2"/>
                    </a:cubicBezTo>
                    <a:cubicBezTo>
                      <a:pt x="93" y="2"/>
                      <a:pt x="93" y="2"/>
                      <a:pt x="89" y="2"/>
                    </a:cubicBezTo>
                    <a:cubicBezTo>
                      <a:pt x="86" y="2"/>
                      <a:pt x="86" y="2"/>
                      <a:pt x="82" y="2"/>
                    </a:cubicBezTo>
                    <a:cubicBezTo>
                      <a:pt x="78" y="2"/>
                      <a:pt x="78" y="2"/>
                      <a:pt x="74" y="2"/>
                    </a:cubicBezTo>
                    <a:cubicBezTo>
                      <a:pt x="71" y="2"/>
                      <a:pt x="71" y="1"/>
                      <a:pt x="67" y="1"/>
                    </a:cubicBezTo>
                    <a:cubicBezTo>
                      <a:pt x="63" y="1"/>
                      <a:pt x="63" y="1"/>
                      <a:pt x="59" y="1"/>
                    </a:cubicBezTo>
                    <a:cubicBezTo>
                      <a:pt x="56" y="1"/>
                      <a:pt x="56" y="1"/>
                      <a:pt x="52" y="1"/>
                    </a:cubicBezTo>
                    <a:cubicBezTo>
                      <a:pt x="48" y="1"/>
                      <a:pt x="48" y="1"/>
                      <a:pt x="44" y="1"/>
                    </a:cubicBezTo>
                    <a:cubicBezTo>
                      <a:pt x="41" y="1"/>
                      <a:pt x="41" y="2"/>
                      <a:pt x="37" y="2"/>
                    </a:cubicBezTo>
                    <a:cubicBezTo>
                      <a:pt x="33" y="2"/>
                      <a:pt x="33" y="2"/>
                      <a:pt x="30" y="2"/>
                    </a:cubicBezTo>
                    <a:cubicBezTo>
                      <a:pt x="26" y="2"/>
                      <a:pt x="26" y="2"/>
                      <a:pt x="22" y="2"/>
                    </a:cubicBezTo>
                    <a:cubicBezTo>
                      <a:pt x="18" y="2"/>
                      <a:pt x="18" y="2"/>
                      <a:pt x="15" y="2"/>
                    </a:cubicBezTo>
                    <a:cubicBezTo>
                      <a:pt x="11" y="2"/>
                      <a:pt x="11" y="2"/>
                      <a:pt x="7" y="2"/>
                    </a:cubicBezTo>
                    <a:cubicBezTo>
                      <a:pt x="4" y="1"/>
                      <a:pt x="3" y="0"/>
                      <a:pt x="0" y="1"/>
                    </a:cubicBezTo>
                    <a:close/>
                  </a:path>
                </a:pathLst>
              </a:custGeom>
              <a:solidFill>
                <a:srgbClr val="6C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5" name="Freeform 560"/>
              <p:cNvSpPr>
                <a:spLocks/>
              </p:cNvSpPr>
              <p:nvPr/>
            </p:nvSpPr>
            <p:spPr bwMode="auto">
              <a:xfrm>
                <a:off x="3037" y="1336"/>
                <a:ext cx="234" cy="25"/>
              </a:xfrm>
              <a:custGeom>
                <a:avLst/>
                <a:gdLst>
                  <a:gd name="T0" fmla="*/ 144 w 165"/>
                  <a:gd name="T1" fmla="*/ 5 h 18"/>
                  <a:gd name="T2" fmla="*/ 137 w 165"/>
                  <a:gd name="T3" fmla="*/ 2 h 18"/>
                  <a:gd name="T4" fmla="*/ 130 w 165"/>
                  <a:gd name="T5" fmla="*/ 2 h 18"/>
                  <a:gd name="T6" fmla="*/ 122 w 165"/>
                  <a:gd name="T7" fmla="*/ 2 h 18"/>
                  <a:gd name="T8" fmla="*/ 115 w 165"/>
                  <a:gd name="T9" fmla="*/ 2 h 18"/>
                  <a:gd name="T10" fmla="*/ 108 w 165"/>
                  <a:gd name="T11" fmla="*/ 3 h 18"/>
                  <a:gd name="T12" fmla="*/ 100 w 165"/>
                  <a:gd name="T13" fmla="*/ 3 h 18"/>
                  <a:gd name="T14" fmla="*/ 93 w 165"/>
                  <a:gd name="T15" fmla="*/ 2 h 18"/>
                  <a:gd name="T16" fmla="*/ 86 w 165"/>
                  <a:gd name="T17" fmla="*/ 3 h 18"/>
                  <a:gd name="T18" fmla="*/ 78 w 165"/>
                  <a:gd name="T19" fmla="*/ 3 h 18"/>
                  <a:gd name="T20" fmla="*/ 71 w 165"/>
                  <a:gd name="T21" fmla="*/ 3 h 18"/>
                  <a:gd name="T22" fmla="*/ 64 w 165"/>
                  <a:gd name="T23" fmla="*/ 2 h 18"/>
                  <a:gd name="T24" fmla="*/ 56 w 165"/>
                  <a:gd name="T25" fmla="*/ 3 h 18"/>
                  <a:gd name="T26" fmla="*/ 49 w 165"/>
                  <a:gd name="T27" fmla="*/ 3 h 18"/>
                  <a:gd name="T28" fmla="*/ 42 w 165"/>
                  <a:gd name="T29" fmla="*/ 2 h 18"/>
                  <a:gd name="T30" fmla="*/ 34 w 165"/>
                  <a:gd name="T31" fmla="*/ 2 h 18"/>
                  <a:gd name="T32" fmla="*/ 27 w 165"/>
                  <a:gd name="T33" fmla="*/ 2 h 18"/>
                  <a:gd name="T34" fmla="*/ 20 w 165"/>
                  <a:gd name="T35" fmla="*/ 5 h 18"/>
                  <a:gd name="T36" fmla="*/ 14 w 165"/>
                  <a:gd name="T37" fmla="*/ 5 h 18"/>
                  <a:gd name="T38" fmla="*/ 7 w 165"/>
                  <a:gd name="T39" fmla="*/ 3 h 18"/>
                  <a:gd name="T40" fmla="*/ 2 w 165"/>
                  <a:gd name="T41" fmla="*/ 3 h 18"/>
                  <a:gd name="T42" fmla="*/ 6 w 165"/>
                  <a:gd name="T43" fmla="*/ 8 h 18"/>
                  <a:gd name="T44" fmla="*/ 12 w 165"/>
                  <a:gd name="T45" fmla="*/ 11 h 18"/>
                  <a:gd name="T46" fmla="*/ 18 w 165"/>
                  <a:gd name="T47" fmla="*/ 13 h 18"/>
                  <a:gd name="T48" fmla="*/ 25 w 165"/>
                  <a:gd name="T49" fmla="*/ 15 h 18"/>
                  <a:gd name="T50" fmla="*/ 31 w 165"/>
                  <a:gd name="T51" fmla="*/ 16 h 18"/>
                  <a:gd name="T52" fmla="*/ 38 w 165"/>
                  <a:gd name="T53" fmla="*/ 17 h 18"/>
                  <a:gd name="T54" fmla="*/ 44 w 165"/>
                  <a:gd name="T55" fmla="*/ 18 h 18"/>
                  <a:gd name="T56" fmla="*/ 52 w 165"/>
                  <a:gd name="T57" fmla="*/ 17 h 18"/>
                  <a:gd name="T58" fmla="*/ 59 w 165"/>
                  <a:gd name="T59" fmla="*/ 17 h 18"/>
                  <a:gd name="T60" fmla="*/ 67 w 165"/>
                  <a:gd name="T61" fmla="*/ 17 h 18"/>
                  <a:gd name="T62" fmla="*/ 75 w 165"/>
                  <a:gd name="T63" fmla="*/ 17 h 18"/>
                  <a:gd name="T64" fmla="*/ 82 w 165"/>
                  <a:gd name="T65" fmla="*/ 18 h 18"/>
                  <a:gd name="T66" fmla="*/ 90 w 165"/>
                  <a:gd name="T67" fmla="*/ 17 h 18"/>
                  <a:gd name="T68" fmla="*/ 97 w 165"/>
                  <a:gd name="T69" fmla="*/ 18 h 18"/>
                  <a:gd name="T70" fmla="*/ 105 w 165"/>
                  <a:gd name="T71" fmla="*/ 17 h 18"/>
                  <a:gd name="T72" fmla="*/ 112 w 165"/>
                  <a:gd name="T73" fmla="*/ 17 h 18"/>
                  <a:gd name="T74" fmla="*/ 120 w 165"/>
                  <a:gd name="T75" fmla="*/ 17 h 18"/>
                  <a:gd name="T76" fmla="*/ 127 w 165"/>
                  <a:gd name="T77" fmla="*/ 18 h 18"/>
                  <a:gd name="T78" fmla="*/ 133 w 165"/>
                  <a:gd name="T79" fmla="*/ 17 h 18"/>
                  <a:gd name="T80" fmla="*/ 140 w 165"/>
                  <a:gd name="T81" fmla="*/ 16 h 18"/>
                  <a:gd name="T82" fmla="*/ 146 w 165"/>
                  <a:gd name="T83" fmla="*/ 14 h 18"/>
                  <a:gd name="T84" fmla="*/ 153 w 165"/>
                  <a:gd name="T85" fmla="*/ 11 h 18"/>
                  <a:gd name="T86" fmla="*/ 158 w 165"/>
                  <a:gd name="T87" fmla="*/ 7 h 18"/>
                  <a:gd name="T88" fmla="*/ 163 w 165"/>
                  <a:gd name="T89" fmla="*/ 3 h 18"/>
                  <a:gd name="T90" fmla="*/ 157 w 165"/>
                  <a:gd name="T91" fmla="*/ 4 h 18"/>
                  <a:gd name="T92" fmla="*/ 151 w 165"/>
                  <a:gd name="T93" fmla="*/ 5 h 18"/>
                  <a:gd name="T94" fmla="*/ 144 w 165"/>
                  <a:gd name="T9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18">
                    <a:moveTo>
                      <a:pt x="144" y="5"/>
                    </a:moveTo>
                    <a:cubicBezTo>
                      <a:pt x="139" y="4"/>
                      <a:pt x="141" y="3"/>
                      <a:pt x="137" y="2"/>
                    </a:cubicBezTo>
                    <a:cubicBezTo>
                      <a:pt x="134" y="1"/>
                      <a:pt x="133" y="2"/>
                      <a:pt x="130" y="2"/>
                    </a:cubicBezTo>
                    <a:cubicBezTo>
                      <a:pt x="126" y="2"/>
                      <a:pt x="126" y="2"/>
                      <a:pt x="122" y="2"/>
                    </a:cubicBezTo>
                    <a:cubicBezTo>
                      <a:pt x="119" y="2"/>
                      <a:pt x="119" y="2"/>
                      <a:pt x="115" y="2"/>
                    </a:cubicBezTo>
                    <a:cubicBezTo>
                      <a:pt x="111" y="2"/>
                      <a:pt x="111" y="3"/>
                      <a:pt x="108" y="3"/>
                    </a:cubicBezTo>
                    <a:cubicBezTo>
                      <a:pt x="104" y="3"/>
                      <a:pt x="104" y="3"/>
                      <a:pt x="100" y="3"/>
                    </a:cubicBezTo>
                    <a:cubicBezTo>
                      <a:pt x="97" y="3"/>
                      <a:pt x="97" y="2"/>
                      <a:pt x="93" y="2"/>
                    </a:cubicBezTo>
                    <a:cubicBezTo>
                      <a:pt x="89" y="2"/>
                      <a:pt x="89" y="3"/>
                      <a:pt x="86" y="3"/>
                    </a:cubicBezTo>
                    <a:cubicBezTo>
                      <a:pt x="82" y="3"/>
                      <a:pt x="82" y="3"/>
                      <a:pt x="78" y="3"/>
                    </a:cubicBezTo>
                    <a:cubicBezTo>
                      <a:pt x="75" y="3"/>
                      <a:pt x="75" y="3"/>
                      <a:pt x="71" y="3"/>
                    </a:cubicBezTo>
                    <a:cubicBezTo>
                      <a:pt x="67" y="3"/>
                      <a:pt x="67" y="2"/>
                      <a:pt x="64" y="2"/>
                    </a:cubicBezTo>
                    <a:cubicBezTo>
                      <a:pt x="60" y="2"/>
                      <a:pt x="60" y="3"/>
                      <a:pt x="56" y="3"/>
                    </a:cubicBezTo>
                    <a:cubicBezTo>
                      <a:pt x="53" y="3"/>
                      <a:pt x="53" y="3"/>
                      <a:pt x="49" y="3"/>
                    </a:cubicBezTo>
                    <a:cubicBezTo>
                      <a:pt x="45" y="3"/>
                      <a:pt x="45" y="2"/>
                      <a:pt x="42" y="2"/>
                    </a:cubicBezTo>
                    <a:cubicBezTo>
                      <a:pt x="38" y="2"/>
                      <a:pt x="38" y="2"/>
                      <a:pt x="34" y="2"/>
                    </a:cubicBezTo>
                    <a:cubicBezTo>
                      <a:pt x="31" y="2"/>
                      <a:pt x="31" y="1"/>
                      <a:pt x="27" y="2"/>
                    </a:cubicBezTo>
                    <a:cubicBezTo>
                      <a:pt x="23" y="3"/>
                      <a:pt x="25" y="4"/>
                      <a:pt x="20" y="5"/>
                    </a:cubicBezTo>
                    <a:cubicBezTo>
                      <a:pt x="18" y="5"/>
                      <a:pt x="16" y="5"/>
                      <a:pt x="14" y="5"/>
                    </a:cubicBezTo>
                    <a:cubicBezTo>
                      <a:pt x="11" y="5"/>
                      <a:pt x="9" y="3"/>
                      <a:pt x="7" y="3"/>
                    </a:cubicBezTo>
                    <a:cubicBezTo>
                      <a:pt x="4" y="3"/>
                      <a:pt x="4" y="1"/>
                      <a:pt x="2" y="3"/>
                    </a:cubicBezTo>
                    <a:cubicBezTo>
                      <a:pt x="0" y="6"/>
                      <a:pt x="2" y="5"/>
                      <a:pt x="6" y="8"/>
                    </a:cubicBezTo>
                    <a:cubicBezTo>
                      <a:pt x="7" y="9"/>
                      <a:pt x="9" y="10"/>
                      <a:pt x="12" y="11"/>
                    </a:cubicBezTo>
                    <a:cubicBezTo>
                      <a:pt x="13" y="12"/>
                      <a:pt x="16" y="12"/>
                      <a:pt x="18" y="13"/>
                    </a:cubicBezTo>
                    <a:cubicBezTo>
                      <a:pt x="20" y="14"/>
                      <a:pt x="22" y="14"/>
                      <a:pt x="25" y="15"/>
                    </a:cubicBezTo>
                    <a:cubicBezTo>
                      <a:pt x="27" y="15"/>
                      <a:pt x="29" y="16"/>
                      <a:pt x="31" y="16"/>
                    </a:cubicBezTo>
                    <a:cubicBezTo>
                      <a:pt x="33" y="16"/>
                      <a:pt x="35" y="17"/>
                      <a:pt x="38" y="17"/>
                    </a:cubicBezTo>
                    <a:cubicBezTo>
                      <a:pt x="40" y="17"/>
                      <a:pt x="42" y="18"/>
                      <a:pt x="44" y="18"/>
                    </a:cubicBezTo>
                    <a:cubicBezTo>
                      <a:pt x="47" y="18"/>
                      <a:pt x="49" y="17"/>
                      <a:pt x="52" y="17"/>
                    </a:cubicBezTo>
                    <a:cubicBezTo>
                      <a:pt x="54" y="17"/>
                      <a:pt x="57" y="17"/>
                      <a:pt x="59" y="17"/>
                    </a:cubicBezTo>
                    <a:cubicBezTo>
                      <a:pt x="62" y="17"/>
                      <a:pt x="65" y="17"/>
                      <a:pt x="67" y="17"/>
                    </a:cubicBezTo>
                    <a:cubicBezTo>
                      <a:pt x="70" y="17"/>
                      <a:pt x="72" y="17"/>
                      <a:pt x="75" y="17"/>
                    </a:cubicBezTo>
                    <a:cubicBezTo>
                      <a:pt x="77" y="17"/>
                      <a:pt x="80" y="18"/>
                      <a:pt x="82" y="18"/>
                    </a:cubicBezTo>
                    <a:cubicBezTo>
                      <a:pt x="85" y="18"/>
                      <a:pt x="87" y="17"/>
                      <a:pt x="90" y="17"/>
                    </a:cubicBezTo>
                    <a:cubicBezTo>
                      <a:pt x="92" y="17"/>
                      <a:pt x="95" y="18"/>
                      <a:pt x="97" y="18"/>
                    </a:cubicBezTo>
                    <a:cubicBezTo>
                      <a:pt x="100" y="18"/>
                      <a:pt x="102" y="17"/>
                      <a:pt x="105" y="17"/>
                    </a:cubicBezTo>
                    <a:cubicBezTo>
                      <a:pt x="107" y="17"/>
                      <a:pt x="110" y="17"/>
                      <a:pt x="112" y="17"/>
                    </a:cubicBezTo>
                    <a:cubicBezTo>
                      <a:pt x="115" y="17"/>
                      <a:pt x="117" y="17"/>
                      <a:pt x="120" y="17"/>
                    </a:cubicBezTo>
                    <a:cubicBezTo>
                      <a:pt x="122" y="17"/>
                      <a:pt x="125" y="18"/>
                      <a:pt x="127" y="18"/>
                    </a:cubicBezTo>
                    <a:cubicBezTo>
                      <a:pt x="129" y="18"/>
                      <a:pt x="131" y="17"/>
                      <a:pt x="133" y="17"/>
                    </a:cubicBezTo>
                    <a:cubicBezTo>
                      <a:pt x="136" y="16"/>
                      <a:pt x="138" y="16"/>
                      <a:pt x="140" y="16"/>
                    </a:cubicBezTo>
                    <a:cubicBezTo>
                      <a:pt x="142" y="15"/>
                      <a:pt x="144" y="14"/>
                      <a:pt x="146" y="14"/>
                    </a:cubicBezTo>
                    <a:cubicBezTo>
                      <a:pt x="149" y="13"/>
                      <a:pt x="151" y="12"/>
                      <a:pt x="153" y="11"/>
                    </a:cubicBezTo>
                    <a:cubicBezTo>
                      <a:pt x="155" y="10"/>
                      <a:pt x="156" y="8"/>
                      <a:pt x="158" y="7"/>
                    </a:cubicBezTo>
                    <a:cubicBezTo>
                      <a:pt x="161" y="4"/>
                      <a:pt x="165" y="5"/>
                      <a:pt x="163" y="3"/>
                    </a:cubicBezTo>
                    <a:cubicBezTo>
                      <a:pt x="161" y="0"/>
                      <a:pt x="160" y="3"/>
                      <a:pt x="157" y="4"/>
                    </a:cubicBezTo>
                    <a:cubicBezTo>
                      <a:pt x="155" y="4"/>
                      <a:pt x="153" y="5"/>
                      <a:pt x="151" y="5"/>
                    </a:cubicBezTo>
                    <a:cubicBezTo>
                      <a:pt x="148" y="5"/>
                      <a:pt x="146" y="5"/>
                      <a:pt x="144" y="5"/>
                    </a:cubicBezTo>
                    <a:close/>
                  </a:path>
                </a:pathLst>
              </a:custGeom>
              <a:solidFill>
                <a:srgbClr val="617C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6" name="Freeform 561"/>
              <p:cNvSpPr>
                <a:spLocks/>
              </p:cNvSpPr>
              <p:nvPr/>
            </p:nvSpPr>
            <p:spPr bwMode="auto">
              <a:xfrm>
                <a:off x="3084" y="1319"/>
                <a:ext cx="8" cy="8"/>
              </a:xfrm>
              <a:custGeom>
                <a:avLst/>
                <a:gdLst>
                  <a:gd name="T0" fmla="*/ 3 w 6"/>
                  <a:gd name="T1" fmla="*/ 1 h 6"/>
                  <a:gd name="T2" fmla="*/ 0 w 6"/>
                  <a:gd name="T3" fmla="*/ 1 h 6"/>
                  <a:gd name="T4" fmla="*/ 0 w 6"/>
                  <a:gd name="T5" fmla="*/ 2 h 6"/>
                  <a:gd name="T6" fmla="*/ 2 w 6"/>
                  <a:gd name="T7" fmla="*/ 5 h 6"/>
                  <a:gd name="T8" fmla="*/ 5 w 6"/>
                  <a:gd name="T9" fmla="*/ 5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2" y="0"/>
                      <a:pt x="1" y="1"/>
                      <a:pt x="0" y="1"/>
                    </a:cubicBezTo>
                    <a:cubicBezTo>
                      <a:pt x="0" y="1"/>
                      <a:pt x="0" y="2"/>
                      <a:pt x="0" y="2"/>
                    </a:cubicBezTo>
                    <a:cubicBezTo>
                      <a:pt x="1" y="3"/>
                      <a:pt x="0" y="4"/>
                      <a:pt x="2" y="5"/>
                    </a:cubicBezTo>
                    <a:cubicBezTo>
                      <a:pt x="3" y="6"/>
                      <a:pt x="4" y="6"/>
                      <a:pt x="5" y="5"/>
                    </a:cubicBezTo>
                    <a:cubicBezTo>
                      <a:pt x="6" y="4"/>
                      <a:pt x="5" y="3"/>
                      <a:pt x="3" y="1"/>
                    </a:cubicBezTo>
                    <a:close/>
                  </a:path>
                </a:pathLst>
              </a:custGeom>
              <a:solidFill>
                <a:srgbClr val="614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7" name="Freeform 562"/>
              <p:cNvSpPr>
                <a:spLocks/>
              </p:cNvSpPr>
              <p:nvPr/>
            </p:nvSpPr>
            <p:spPr bwMode="auto">
              <a:xfrm>
                <a:off x="3139" y="1320"/>
                <a:ext cx="7" cy="7"/>
              </a:xfrm>
              <a:custGeom>
                <a:avLst/>
                <a:gdLst>
                  <a:gd name="T0" fmla="*/ 1 w 5"/>
                  <a:gd name="T1" fmla="*/ 0 h 5"/>
                  <a:gd name="T2" fmla="*/ 1 w 5"/>
                  <a:gd name="T3" fmla="*/ 4 h 5"/>
                  <a:gd name="T4" fmla="*/ 4 w 5"/>
                  <a:gd name="T5" fmla="*/ 4 h 5"/>
                  <a:gd name="T6" fmla="*/ 4 w 5"/>
                  <a:gd name="T7" fmla="*/ 0 h 5"/>
                  <a:gd name="T8" fmla="*/ 4 w 5"/>
                  <a:gd name="T9" fmla="*/ 0 h 5"/>
                  <a:gd name="T10" fmla="*/ 1 w 5"/>
                  <a:gd name="T11" fmla="*/ 0 h 5"/>
                  <a:gd name="T12" fmla="*/ 1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0"/>
                    </a:moveTo>
                    <a:cubicBezTo>
                      <a:pt x="1" y="2"/>
                      <a:pt x="0" y="3"/>
                      <a:pt x="1" y="4"/>
                    </a:cubicBezTo>
                    <a:cubicBezTo>
                      <a:pt x="2" y="5"/>
                      <a:pt x="3" y="5"/>
                      <a:pt x="4" y="4"/>
                    </a:cubicBezTo>
                    <a:cubicBezTo>
                      <a:pt x="5" y="3"/>
                      <a:pt x="4" y="2"/>
                      <a:pt x="4" y="0"/>
                    </a:cubicBezTo>
                    <a:cubicBezTo>
                      <a:pt x="4" y="0"/>
                      <a:pt x="4" y="0"/>
                      <a:pt x="4" y="0"/>
                    </a:cubicBezTo>
                    <a:cubicBezTo>
                      <a:pt x="3" y="0"/>
                      <a:pt x="3" y="0"/>
                      <a:pt x="1" y="0"/>
                    </a:cubicBezTo>
                    <a:cubicBezTo>
                      <a:pt x="1" y="0"/>
                      <a:pt x="1" y="0"/>
                      <a:pt x="1" y="0"/>
                    </a:cubicBezTo>
                    <a:close/>
                  </a:path>
                </a:pathLst>
              </a:custGeom>
              <a:solidFill>
                <a:srgbClr val="614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8" name="Freeform 563"/>
              <p:cNvSpPr>
                <a:spLocks/>
              </p:cNvSpPr>
              <p:nvPr/>
            </p:nvSpPr>
            <p:spPr bwMode="auto">
              <a:xfrm>
                <a:off x="3067" y="1319"/>
                <a:ext cx="8" cy="8"/>
              </a:xfrm>
              <a:custGeom>
                <a:avLst/>
                <a:gdLst>
                  <a:gd name="T0" fmla="*/ 5 w 6"/>
                  <a:gd name="T1" fmla="*/ 5 h 6"/>
                  <a:gd name="T2" fmla="*/ 3 w 6"/>
                  <a:gd name="T3" fmla="*/ 1 h 6"/>
                  <a:gd name="T4" fmla="*/ 0 w 6"/>
                  <a:gd name="T5" fmla="*/ 1 h 6"/>
                  <a:gd name="T6" fmla="*/ 0 w 6"/>
                  <a:gd name="T7" fmla="*/ 2 h 6"/>
                  <a:gd name="T8" fmla="*/ 2 w 6"/>
                  <a:gd name="T9" fmla="*/ 5 h 6"/>
                  <a:gd name="T10" fmla="*/ 6 w 6"/>
                  <a:gd name="T11" fmla="*/ 5 h 6"/>
                  <a:gd name="T12" fmla="*/ 5 w 6"/>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5" y="5"/>
                    </a:moveTo>
                    <a:cubicBezTo>
                      <a:pt x="4" y="3"/>
                      <a:pt x="5" y="2"/>
                      <a:pt x="3" y="1"/>
                    </a:cubicBezTo>
                    <a:cubicBezTo>
                      <a:pt x="2" y="0"/>
                      <a:pt x="2" y="1"/>
                      <a:pt x="0" y="1"/>
                    </a:cubicBezTo>
                    <a:cubicBezTo>
                      <a:pt x="0" y="1"/>
                      <a:pt x="0" y="2"/>
                      <a:pt x="0" y="2"/>
                    </a:cubicBezTo>
                    <a:cubicBezTo>
                      <a:pt x="1" y="3"/>
                      <a:pt x="1" y="4"/>
                      <a:pt x="2" y="5"/>
                    </a:cubicBezTo>
                    <a:cubicBezTo>
                      <a:pt x="4" y="6"/>
                      <a:pt x="4" y="5"/>
                      <a:pt x="6" y="5"/>
                    </a:cubicBezTo>
                    <a:cubicBezTo>
                      <a:pt x="6" y="5"/>
                      <a:pt x="6" y="5"/>
                      <a:pt x="5" y="5"/>
                    </a:cubicBezTo>
                    <a:close/>
                  </a:path>
                </a:pathLst>
              </a:custGeom>
              <a:solidFill>
                <a:srgbClr val="614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9" name="Freeform 564"/>
              <p:cNvSpPr>
                <a:spLocks/>
              </p:cNvSpPr>
              <p:nvPr/>
            </p:nvSpPr>
            <p:spPr bwMode="auto">
              <a:xfrm>
                <a:off x="3104" y="1319"/>
                <a:ext cx="8" cy="8"/>
              </a:xfrm>
              <a:custGeom>
                <a:avLst/>
                <a:gdLst>
                  <a:gd name="T0" fmla="*/ 3 w 6"/>
                  <a:gd name="T1" fmla="*/ 1 h 6"/>
                  <a:gd name="T2" fmla="*/ 0 w 6"/>
                  <a:gd name="T3" fmla="*/ 1 h 6"/>
                  <a:gd name="T4" fmla="*/ 0 w 6"/>
                  <a:gd name="T5" fmla="*/ 2 h 6"/>
                  <a:gd name="T6" fmla="*/ 1 w 6"/>
                  <a:gd name="T7" fmla="*/ 5 h 6"/>
                  <a:gd name="T8" fmla="*/ 4 w 6"/>
                  <a:gd name="T9" fmla="*/ 5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2" y="0"/>
                      <a:pt x="2" y="1"/>
                      <a:pt x="0" y="1"/>
                    </a:cubicBezTo>
                    <a:cubicBezTo>
                      <a:pt x="0" y="1"/>
                      <a:pt x="0" y="1"/>
                      <a:pt x="0" y="2"/>
                    </a:cubicBezTo>
                    <a:cubicBezTo>
                      <a:pt x="1" y="3"/>
                      <a:pt x="0" y="4"/>
                      <a:pt x="1" y="5"/>
                    </a:cubicBezTo>
                    <a:cubicBezTo>
                      <a:pt x="3" y="6"/>
                      <a:pt x="3" y="6"/>
                      <a:pt x="4" y="5"/>
                    </a:cubicBezTo>
                    <a:cubicBezTo>
                      <a:pt x="6" y="4"/>
                      <a:pt x="5" y="3"/>
                      <a:pt x="3" y="1"/>
                    </a:cubicBezTo>
                    <a:close/>
                  </a:path>
                </a:pathLst>
              </a:custGeom>
              <a:solidFill>
                <a:srgbClr val="614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0" name="Freeform 565"/>
              <p:cNvSpPr>
                <a:spLocks/>
              </p:cNvSpPr>
              <p:nvPr/>
            </p:nvSpPr>
            <p:spPr bwMode="auto">
              <a:xfrm>
                <a:off x="3122" y="1320"/>
                <a:ext cx="8" cy="7"/>
              </a:xfrm>
              <a:custGeom>
                <a:avLst/>
                <a:gdLst>
                  <a:gd name="T0" fmla="*/ 4 w 6"/>
                  <a:gd name="T1" fmla="*/ 0 h 5"/>
                  <a:gd name="T2" fmla="*/ 4 w 6"/>
                  <a:gd name="T3" fmla="*/ 0 h 5"/>
                  <a:gd name="T4" fmla="*/ 1 w 6"/>
                  <a:gd name="T5" fmla="*/ 0 h 5"/>
                  <a:gd name="T6" fmla="*/ 1 w 6"/>
                  <a:gd name="T7" fmla="*/ 0 h 5"/>
                  <a:gd name="T8" fmla="*/ 1 w 6"/>
                  <a:gd name="T9" fmla="*/ 4 h 5"/>
                  <a:gd name="T10" fmla="*/ 4 w 6"/>
                  <a:gd name="T11" fmla="*/ 4 h 5"/>
                  <a:gd name="T12" fmla="*/ 4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4" y="0"/>
                    </a:moveTo>
                    <a:cubicBezTo>
                      <a:pt x="4" y="0"/>
                      <a:pt x="4" y="0"/>
                      <a:pt x="4" y="0"/>
                    </a:cubicBezTo>
                    <a:cubicBezTo>
                      <a:pt x="3" y="0"/>
                      <a:pt x="3" y="0"/>
                      <a:pt x="1" y="0"/>
                    </a:cubicBezTo>
                    <a:cubicBezTo>
                      <a:pt x="1" y="0"/>
                      <a:pt x="1" y="0"/>
                      <a:pt x="1" y="0"/>
                    </a:cubicBezTo>
                    <a:cubicBezTo>
                      <a:pt x="1" y="2"/>
                      <a:pt x="0" y="3"/>
                      <a:pt x="1" y="4"/>
                    </a:cubicBezTo>
                    <a:cubicBezTo>
                      <a:pt x="2" y="5"/>
                      <a:pt x="3" y="5"/>
                      <a:pt x="4" y="4"/>
                    </a:cubicBezTo>
                    <a:cubicBezTo>
                      <a:pt x="6" y="3"/>
                      <a:pt x="4" y="2"/>
                      <a:pt x="4" y="0"/>
                    </a:cubicBezTo>
                    <a:close/>
                  </a:path>
                </a:pathLst>
              </a:custGeom>
              <a:solidFill>
                <a:srgbClr val="614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1" name="Freeform 566"/>
              <p:cNvSpPr>
                <a:spLocks/>
              </p:cNvSpPr>
              <p:nvPr/>
            </p:nvSpPr>
            <p:spPr bwMode="auto">
              <a:xfrm>
                <a:off x="3111" y="1329"/>
                <a:ext cx="7" cy="6"/>
              </a:xfrm>
              <a:custGeom>
                <a:avLst/>
                <a:gdLst>
                  <a:gd name="T0" fmla="*/ 3 w 5"/>
                  <a:gd name="T1" fmla="*/ 1 h 4"/>
                  <a:gd name="T2" fmla="*/ 0 w 5"/>
                  <a:gd name="T3" fmla="*/ 1 h 4"/>
                  <a:gd name="T4" fmla="*/ 1 w 5"/>
                  <a:gd name="T5" fmla="*/ 3 h 4"/>
                  <a:gd name="T6" fmla="*/ 4 w 5"/>
                  <a:gd name="T7" fmla="*/ 3 h 4"/>
                  <a:gd name="T8" fmla="*/ 3 w 5"/>
                  <a:gd name="T9" fmla="*/ 1 h 4"/>
                </a:gdLst>
                <a:ahLst/>
                <a:cxnLst>
                  <a:cxn ang="0">
                    <a:pos x="T0" y="T1"/>
                  </a:cxn>
                  <a:cxn ang="0">
                    <a:pos x="T2" y="T3"/>
                  </a:cxn>
                  <a:cxn ang="0">
                    <a:pos x="T4" y="T5"/>
                  </a:cxn>
                  <a:cxn ang="0">
                    <a:pos x="T6" y="T7"/>
                  </a:cxn>
                  <a:cxn ang="0">
                    <a:pos x="T8" y="T9"/>
                  </a:cxn>
                </a:cxnLst>
                <a:rect l="0" t="0" r="r" b="b"/>
                <a:pathLst>
                  <a:path w="5" h="4">
                    <a:moveTo>
                      <a:pt x="3" y="1"/>
                    </a:moveTo>
                    <a:cubicBezTo>
                      <a:pt x="2" y="0"/>
                      <a:pt x="1" y="0"/>
                      <a:pt x="0" y="1"/>
                    </a:cubicBezTo>
                    <a:cubicBezTo>
                      <a:pt x="0" y="2"/>
                      <a:pt x="0" y="2"/>
                      <a:pt x="1" y="3"/>
                    </a:cubicBezTo>
                    <a:cubicBezTo>
                      <a:pt x="2" y="4"/>
                      <a:pt x="3" y="4"/>
                      <a:pt x="4" y="3"/>
                    </a:cubicBezTo>
                    <a:cubicBezTo>
                      <a:pt x="5" y="3"/>
                      <a:pt x="4" y="2"/>
                      <a:pt x="3" y="1"/>
                    </a:cubicBezTo>
                    <a:close/>
                  </a:path>
                </a:pathLst>
              </a:custGeom>
              <a:solidFill>
                <a:srgbClr val="6C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2" name="Freeform 567"/>
              <p:cNvSpPr>
                <a:spLocks/>
              </p:cNvSpPr>
              <p:nvPr/>
            </p:nvSpPr>
            <p:spPr bwMode="auto">
              <a:xfrm>
                <a:off x="3077" y="1329"/>
                <a:ext cx="7" cy="6"/>
              </a:xfrm>
              <a:custGeom>
                <a:avLst/>
                <a:gdLst>
                  <a:gd name="T0" fmla="*/ 4 w 5"/>
                  <a:gd name="T1" fmla="*/ 3 h 4"/>
                  <a:gd name="T2" fmla="*/ 3 w 5"/>
                  <a:gd name="T3" fmla="*/ 1 h 4"/>
                  <a:gd name="T4" fmla="*/ 0 w 5"/>
                  <a:gd name="T5" fmla="*/ 1 h 4"/>
                  <a:gd name="T6" fmla="*/ 0 w 5"/>
                  <a:gd name="T7" fmla="*/ 1 h 4"/>
                  <a:gd name="T8" fmla="*/ 2 w 5"/>
                  <a:gd name="T9" fmla="*/ 3 h 4"/>
                  <a:gd name="T10" fmla="*/ 5 w 5"/>
                  <a:gd name="T11" fmla="*/ 3 h 4"/>
                  <a:gd name="T12" fmla="*/ 4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3"/>
                    </a:moveTo>
                    <a:cubicBezTo>
                      <a:pt x="4" y="2"/>
                      <a:pt x="4" y="1"/>
                      <a:pt x="3" y="1"/>
                    </a:cubicBezTo>
                    <a:cubicBezTo>
                      <a:pt x="2" y="0"/>
                      <a:pt x="2" y="1"/>
                      <a:pt x="0" y="1"/>
                    </a:cubicBezTo>
                    <a:cubicBezTo>
                      <a:pt x="0" y="1"/>
                      <a:pt x="0" y="1"/>
                      <a:pt x="0" y="1"/>
                    </a:cubicBezTo>
                    <a:cubicBezTo>
                      <a:pt x="1" y="2"/>
                      <a:pt x="1" y="3"/>
                      <a:pt x="2" y="3"/>
                    </a:cubicBezTo>
                    <a:cubicBezTo>
                      <a:pt x="3" y="4"/>
                      <a:pt x="3" y="3"/>
                      <a:pt x="5" y="3"/>
                    </a:cubicBezTo>
                    <a:cubicBezTo>
                      <a:pt x="5" y="3"/>
                      <a:pt x="5" y="3"/>
                      <a:pt x="4" y="3"/>
                    </a:cubicBezTo>
                    <a:close/>
                  </a:path>
                </a:pathLst>
              </a:custGeom>
              <a:solidFill>
                <a:srgbClr val="6C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3" name="Freeform 568"/>
              <p:cNvSpPr>
                <a:spLocks/>
              </p:cNvSpPr>
              <p:nvPr/>
            </p:nvSpPr>
            <p:spPr bwMode="auto">
              <a:xfrm>
                <a:off x="3092" y="1327"/>
                <a:ext cx="7" cy="8"/>
              </a:xfrm>
              <a:custGeom>
                <a:avLst/>
                <a:gdLst>
                  <a:gd name="T0" fmla="*/ 3 w 5"/>
                  <a:gd name="T1" fmla="*/ 2 h 5"/>
                  <a:gd name="T2" fmla="*/ 0 w 5"/>
                  <a:gd name="T3" fmla="*/ 2 h 5"/>
                  <a:gd name="T4" fmla="*/ 1 w 5"/>
                  <a:gd name="T5" fmla="*/ 4 h 5"/>
                  <a:gd name="T6" fmla="*/ 4 w 5"/>
                  <a:gd name="T7" fmla="*/ 4 h 5"/>
                  <a:gd name="T8" fmla="*/ 3 w 5"/>
                  <a:gd name="T9" fmla="*/ 2 h 5"/>
                </a:gdLst>
                <a:ahLst/>
                <a:cxnLst>
                  <a:cxn ang="0">
                    <a:pos x="T0" y="T1"/>
                  </a:cxn>
                  <a:cxn ang="0">
                    <a:pos x="T2" y="T3"/>
                  </a:cxn>
                  <a:cxn ang="0">
                    <a:pos x="T4" y="T5"/>
                  </a:cxn>
                  <a:cxn ang="0">
                    <a:pos x="T6" y="T7"/>
                  </a:cxn>
                  <a:cxn ang="0">
                    <a:pos x="T8" y="T9"/>
                  </a:cxn>
                </a:cxnLst>
                <a:rect l="0" t="0" r="r" b="b"/>
                <a:pathLst>
                  <a:path w="5" h="5">
                    <a:moveTo>
                      <a:pt x="3" y="2"/>
                    </a:moveTo>
                    <a:cubicBezTo>
                      <a:pt x="2" y="1"/>
                      <a:pt x="1" y="0"/>
                      <a:pt x="0" y="2"/>
                    </a:cubicBezTo>
                    <a:cubicBezTo>
                      <a:pt x="0" y="3"/>
                      <a:pt x="0" y="3"/>
                      <a:pt x="1" y="4"/>
                    </a:cubicBezTo>
                    <a:cubicBezTo>
                      <a:pt x="3" y="5"/>
                      <a:pt x="3" y="5"/>
                      <a:pt x="4" y="4"/>
                    </a:cubicBezTo>
                    <a:cubicBezTo>
                      <a:pt x="5" y="3"/>
                      <a:pt x="4" y="2"/>
                      <a:pt x="3" y="2"/>
                    </a:cubicBezTo>
                    <a:close/>
                  </a:path>
                </a:pathLst>
              </a:custGeom>
              <a:solidFill>
                <a:srgbClr val="6C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4" name="Freeform 569"/>
              <p:cNvSpPr>
                <a:spLocks/>
              </p:cNvSpPr>
              <p:nvPr/>
            </p:nvSpPr>
            <p:spPr bwMode="auto">
              <a:xfrm>
                <a:off x="3143" y="1329"/>
                <a:ext cx="7" cy="6"/>
              </a:xfrm>
              <a:custGeom>
                <a:avLst/>
                <a:gdLst>
                  <a:gd name="T0" fmla="*/ 3 w 5"/>
                  <a:gd name="T1" fmla="*/ 1 h 4"/>
                  <a:gd name="T2" fmla="*/ 1 w 5"/>
                  <a:gd name="T3" fmla="*/ 1 h 4"/>
                  <a:gd name="T4" fmla="*/ 1 w 5"/>
                  <a:gd name="T5" fmla="*/ 3 h 4"/>
                  <a:gd name="T6" fmla="*/ 4 w 5"/>
                  <a:gd name="T7" fmla="*/ 3 h 4"/>
                  <a:gd name="T8" fmla="*/ 3 w 5"/>
                  <a:gd name="T9" fmla="*/ 1 h 4"/>
                </a:gdLst>
                <a:ahLst/>
                <a:cxnLst>
                  <a:cxn ang="0">
                    <a:pos x="T0" y="T1"/>
                  </a:cxn>
                  <a:cxn ang="0">
                    <a:pos x="T2" y="T3"/>
                  </a:cxn>
                  <a:cxn ang="0">
                    <a:pos x="T4" y="T5"/>
                  </a:cxn>
                  <a:cxn ang="0">
                    <a:pos x="T6" y="T7"/>
                  </a:cxn>
                  <a:cxn ang="0">
                    <a:pos x="T8" y="T9"/>
                  </a:cxn>
                </a:cxnLst>
                <a:rect l="0" t="0" r="r" b="b"/>
                <a:pathLst>
                  <a:path w="5" h="4">
                    <a:moveTo>
                      <a:pt x="3" y="1"/>
                    </a:moveTo>
                    <a:cubicBezTo>
                      <a:pt x="3" y="0"/>
                      <a:pt x="2" y="0"/>
                      <a:pt x="1" y="1"/>
                    </a:cubicBezTo>
                    <a:cubicBezTo>
                      <a:pt x="0" y="2"/>
                      <a:pt x="0" y="2"/>
                      <a:pt x="1" y="3"/>
                    </a:cubicBezTo>
                    <a:cubicBezTo>
                      <a:pt x="2" y="4"/>
                      <a:pt x="2" y="4"/>
                      <a:pt x="4" y="3"/>
                    </a:cubicBezTo>
                    <a:cubicBezTo>
                      <a:pt x="5" y="3"/>
                      <a:pt x="4" y="2"/>
                      <a:pt x="3" y="1"/>
                    </a:cubicBezTo>
                    <a:close/>
                  </a:path>
                </a:pathLst>
              </a:custGeom>
              <a:solidFill>
                <a:srgbClr val="6C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5" name="Freeform 570"/>
              <p:cNvSpPr>
                <a:spLocks/>
              </p:cNvSpPr>
              <p:nvPr/>
            </p:nvSpPr>
            <p:spPr bwMode="auto">
              <a:xfrm>
                <a:off x="3126" y="1329"/>
                <a:ext cx="7" cy="6"/>
              </a:xfrm>
              <a:custGeom>
                <a:avLst/>
                <a:gdLst>
                  <a:gd name="T0" fmla="*/ 4 w 5"/>
                  <a:gd name="T1" fmla="*/ 1 h 4"/>
                  <a:gd name="T2" fmla="*/ 1 w 5"/>
                  <a:gd name="T3" fmla="*/ 1 h 4"/>
                  <a:gd name="T4" fmla="*/ 1 w 5"/>
                  <a:gd name="T5" fmla="*/ 3 h 4"/>
                  <a:gd name="T6" fmla="*/ 4 w 5"/>
                  <a:gd name="T7" fmla="*/ 3 h 4"/>
                  <a:gd name="T8" fmla="*/ 4 w 5"/>
                  <a:gd name="T9" fmla="*/ 1 h 4"/>
                </a:gdLst>
                <a:ahLst/>
                <a:cxnLst>
                  <a:cxn ang="0">
                    <a:pos x="T0" y="T1"/>
                  </a:cxn>
                  <a:cxn ang="0">
                    <a:pos x="T2" y="T3"/>
                  </a:cxn>
                  <a:cxn ang="0">
                    <a:pos x="T4" y="T5"/>
                  </a:cxn>
                  <a:cxn ang="0">
                    <a:pos x="T6" y="T7"/>
                  </a:cxn>
                  <a:cxn ang="0">
                    <a:pos x="T8" y="T9"/>
                  </a:cxn>
                </a:cxnLst>
                <a:rect l="0" t="0" r="r" b="b"/>
                <a:pathLst>
                  <a:path w="5" h="4">
                    <a:moveTo>
                      <a:pt x="4" y="1"/>
                    </a:moveTo>
                    <a:cubicBezTo>
                      <a:pt x="3" y="0"/>
                      <a:pt x="2" y="0"/>
                      <a:pt x="1" y="1"/>
                    </a:cubicBezTo>
                    <a:cubicBezTo>
                      <a:pt x="0" y="2"/>
                      <a:pt x="0" y="2"/>
                      <a:pt x="1" y="3"/>
                    </a:cubicBezTo>
                    <a:cubicBezTo>
                      <a:pt x="2" y="4"/>
                      <a:pt x="3" y="4"/>
                      <a:pt x="4" y="3"/>
                    </a:cubicBezTo>
                    <a:cubicBezTo>
                      <a:pt x="5" y="3"/>
                      <a:pt x="4" y="2"/>
                      <a:pt x="4" y="1"/>
                    </a:cubicBezTo>
                    <a:close/>
                  </a:path>
                </a:pathLst>
              </a:custGeom>
              <a:solidFill>
                <a:srgbClr val="6C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6" name="Freeform 571"/>
              <p:cNvSpPr>
                <a:spLocks/>
              </p:cNvSpPr>
              <p:nvPr/>
            </p:nvSpPr>
            <p:spPr bwMode="auto">
              <a:xfrm>
                <a:off x="3085" y="1336"/>
                <a:ext cx="4" cy="3"/>
              </a:xfrm>
              <a:custGeom>
                <a:avLst/>
                <a:gdLst>
                  <a:gd name="T0" fmla="*/ 3 w 3"/>
                  <a:gd name="T1" fmla="*/ 2 h 2"/>
                  <a:gd name="T2" fmla="*/ 2 w 3"/>
                  <a:gd name="T3" fmla="*/ 0 h 2"/>
                  <a:gd name="T4" fmla="*/ 0 w 3"/>
                  <a:gd name="T5" fmla="*/ 0 h 2"/>
                  <a:gd name="T6" fmla="*/ 0 w 3"/>
                  <a:gd name="T7" fmla="*/ 0 h 2"/>
                  <a:gd name="T8" fmla="*/ 1 w 3"/>
                  <a:gd name="T9" fmla="*/ 2 h 2"/>
                  <a:gd name="T10" fmla="*/ 3 w 3"/>
                  <a:gd name="T11" fmla="*/ 2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2" y="1"/>
                      <a:pt x="3" y="0"/>
                      <a:pt x="2" y="0"/>
                    </a:cubicBezTo>
                    <a:cubicBezTo>
                      <a:pt x="1" y="0"/>
                      <a:pt x="1" y="0"/>
                      <a:pt x="0" y="0"/>
                    </a:cubicBezTo>
                    <a:cubicBezTo>
                      <a:pt x="0" y="0"/>
                      <a:pt x="0" y="0"/>
                      <a:pt x="0" y="0"/>
                    </a:cubicBezTo>
                    <a:cubicBezTo>
                      <a:pt x="1" y="1"/>
                      <a:pt x="0" y="1"/>
                      <a:pt x="1" y="2"/>
                    </a:cubicBezTo>
                    <a:cubicBezTo>
                      <a:pt x="2" y="2"/>
                      <a:pt x="2" y="2"/>
                      <a:pt x="3" y="2"/>
                    </a:cubicBezTo>
                    <a:cubicBezTo>
                      <a:pt x="3" y="2"/>
                      <a:pt x="3" y="2"/>
                      <a:pt x="3" y="2"/>
                    </a:cubicBezTo>
                    <a:close/>
                  </a:path>
                </a:pathLst>
              </a:custGeom>
              <a:solidFill>
                <a:srgbClr val="83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7" name="Freeform 572"/>
              <p:cNvSpPr>
                <a:spLocks/>
              </p:cNvSpPr>
              <p:nvPr/>
            </p:nvSpPr>
            <p:spPr bwMode="auto">
              <a:xfrm>
                <a:off x="3099" y="1336"/>
                <a:ext cx="5" cy="4"/>
              </a:xfrm>
              <a:custGeom>
                <a:avLst/>
                <a:gdLst>
                  <a:gd name="T0" fmla="*/ 3 w 3"/>
                  <a:gd name="T1" fmla="*/ 2 h 3"/>
                  <a:gd name="T2" fmla="*/ 2 w 3"/>
                  <a:gd name="T3" fmla="*/ 0 h 3"/>
                  <a:gd name="T4" fmla="*/ 0 w 3"/>
                  <a:gd name="T5" fmla="*/ 0 h 3"/>
                  <a:gd name="T6" fmla="*/ 0 w 3"/>
                  <a:gd name="T7" fmla="*/ 0 h 3"/>
                  <a:gd name="T8" fmla="*/ 1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3" y="1"/>
                      <a:pt x="2" y="0"/>
                    </a:cubicBezTo>
                    <a:cubicBezTo>
                      <a:pt x="1" y="0"/>
                      <a:pt x="1" y="0"/>
                      <a:pt x="0" y="0"/>
                    </a:cubicBezTo>
                    <a:cubicBezTo>
                      <a:pt x="0" y="0"/>
                      <a:pt x="0" y="0"/>
                      <a:pt x="0" y="0"/>
                    </a:cubicBezTo>
                    <a:cubicBezTo>
                      <a:pt x="1" y="1"/>
                      <a:pt x="0" y="1"/>
                      <a:pt x="1" y="2"/>
                    </a:cubicBezTo>
                    <a:cubicBezTo>
                      <a:pt x="2" y="3"/>
                      <a:pt x="2" y="2"/>
                      <a:pt x="3" y="2"/>
                    </a:cubicBezTo>
                    <a:cubicBezTo>
                      <a:pt x="3" y="2"/>
                      <a:pt x="3" y="2"/>
                      <a:pt x="3" y="2"/>
                    </a:cubicBezTo>
                    <a:close/>
                  </a:path>
                </a:pathLst>
              </a:custGeom>
              <a:solidFill>
                <a:srgbClr val="83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8" name="Freeform 573"/>
              <p:cNvSpPr>
                <a:spLocks/>
              </p:cNvSpPr>
              <p:nvPr/>
            </p:nvSpPr>
            <p:spPr bwMode="auto">
              <a:xfrm>
                <a:off x="3147" y="1335"/>
                <a:ext cx="5" cy="5"/>
              </a:xfrm>
              <a:custGeom>
                <a:avLst/>
                <a:gdLst>
                  <a:gd name="T0" fmla="*/ 3 w 3"/>
                  <a:gd name="T1" fmla="*/ 1 h 4"/>
                  <a:gd name="T2" fmla="*/ 1 w 3"/>
                  <a:gd name="T3" fmla="*/ 1 h 4"/>
                  <a:gd name="T4" fmla="*/ 1 w 3"/>
                  <a:gd name="T5" fmla="*/ 3 h 4"/>
                  <a:gd name="T6" fmla="*/ 3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0"/>
                      <a:pt x="1" y="0"/>
                      <a:pt x="1" y="1"/>
                    </a:cubicBezTo>
                    <a:cubicBezTo>
                      <a:pt x="0" y="2"/>
                      <a:pt x="0" y="2"/>
                      <a:pt x="1" y="3"/>
                    </a:cubicBezTo>
                    <a:cubicBezTo>
                      <a:pt x="1" y="4"/>
                      <a:pt x="2" y="3"/>
                      <a:pt x="3" y="3"/>
                    </a:cubicBezTo>
                    <a:cubicBezTo>
                      <a:pt x="3" y="3"/>
                      <a:pt x="3" y="2"/>
                      <a:pt x="3" y="1"/>
                    </a:cubicBezTo>
                    <a:close/>
                  </a:path>
                </a:pathLst>
              </a:custGeom>
              <a:solidFill>
                <a:srgbClr val="83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9" name="Freeform 574"/>
              <p:cNvSpPr>
                <a:spLocks/>
              </p:cNvSpPr>
              <p:nvPr/>
            </p:nvSpPr>
            <p:spPr bwMode="auto">
              <a:xfrm>
                <a:off x="3116" y="1335"/>
                <a:ext cx="6" cy="5"/>
              </a:xfrm>
              <a:custGeom>
                <a:avLst/>
                <a:gdLst>
                  <a:gd name="T0" fmla="*/ 2 w 4"/>
                  <a:gd name="T1" fmla="*/ 1 h 4"/>
                  <a:gd name="T2" fmla="*/ 1 w 4"/>
                  <a:gd name="T3" fmla="*/ 1 h 4"/>
                  <a:gd name="T4" fmla="*/ 1 w 4"/>
                  <a:gd name="T5" fmla="*/ 3 h 4"/>
                  <a:gd name="T6" fmla="*/ 3 w 4"/>
                  <a:gd name="T7" fmla="*/ 3 h 4"/>
                  <a:gd name="T8" fmla="*/ 2 w 4"/>
                  <a:gd name="T9" fmla="*/ 1 h 4"/>
                </a:gdLst>
                <a:ahLst/>
                <a:cxnLst>
                  <a:cxn ang="0">
                    <a:pos x="T0" y="T1"/>
                  </a:cxn>
                  <a:cxn ang="0">
                    <a:pos x="T2" y="T3"/>
                  </a:cxn>
                  <a:cxn ang="0">
                    <a:pos x="T4" y="T5"/>
                  </a:cxn>
                  <a:cxn ang="0">
                    <a:pos x="T6" y="T7"/>
                  </a:cxn>
                  <a:cxn ang="0">
                    <a:pos x="T8" y="T9"/>
                  </a:cxn>
                </a:cxnLst>
                <a:rect l="0" t="0" r="r" b="b"/>
                <a:pathLst>
                  <a:path w="4" h="4">
                    <a:moveTo>
                      <a:pt x="2" y="1"/>
                    </a:moveTo>
                    <a:cubicBezTo>
                      <a:pt x="2" y="0"/>
                      <a:pt x="1" y="0"/>
                      <a:pt x="1" y="1"/>
                    </a:cubicBezTo>
                    <a:cubicBezTo>
                      <a:pt x="0" y="2"/>
                      <a:pt x="1" y="2"/>
                      <a:pt x="1" y="3"/>
                    </a:cubicBezTo>
                    <a:cubicBezTo>
                      <a:pt x="2" y="4"/>
                      <a:pt x="2" y="3"/>
                      <a:pt x="3" y="3"/>
                    </a:cubicBezTo>
                    <a:cubicBezTo>
                      <a:pt x="4" y="2"/>
                      <a:pt x="3" y="2"/>
                      <a:pt x="2" y="1"/>
                    </a:cubicBezTo>
                    <a:close/>
                  </a:path>
                </a:pathLst>
              </a:custGeom>
              <a:solidFill>
                <a:srgbClr val="83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0" name="Freeform 575"/>
              <p:cNvSpPr>
                <a:spLocks/>
              </p:cNvSpPr>
              <p:nvPr/>
            </p:nvSpPr>
            <p:spPr bwMode="auto">
              <a:xfrm>
                <a:off x="3130" y="1335"/>
                <a:ext cx="6" cy="5"/>
              </a:xfrm>
              <a:custGeom>
                <a:avLst/>
                <a:gdLst>
                  <a:gd name="T0" fmla="*/ 3 w 4"/>
                  <a:gd name="T1" fmla="*/ 1 h 4"/>
                  <a:gd name="T2" fmla="*/ 1 w 4"/>
                  <a:gd name="T3" fmla="*/ 1 h 4"/>
                  <a:gd name="T4" fmla="*/ 1 w 4"/>
                  <a:gd name="T5" fmla="*/ 3 h 4"/>
                  <a:gd name="T6" fmla="*/ 3 w 4"/>
                  <a:gd name="T7" fmla="*/ 3 h 4"/>
                  <a:gd name="T8" fmla="*/ 3 w 4"/>
                  <a:gd name="T9" fmla="*/ 1 h 4"/>
                </a:gdLst>
                <a:ahLst/>
                <a:cxnLst>
                  <a:cxn ang="0">
                    <a:pos x="T0" y="T1"/>
                  </a:cxn>
                  <a:cxn ang="0">
                    <a:pos x="T2" y="T3"/>
                  </a:cxn>
                  <a:cxn ang="0">
                    <a:pos x="T4" y="T5"/>
                  </a:cxn>
                  <a:cxn ang="0">
                    <a:pos x="T6" y="T7"/>
                  </a:cxn>
                  <a:cxn ang="0">
                    <a:pos x="T8" y="T9"/>
                  </a:cxn>
                </a:cxnLst>
                <a:rect l="0" t="0" r="r" b="b"/>
                <a:pathLst>
                  <a:path w="4" h="4">
                    <a:moveTo>
                      <a:pt x="3" y="1"/>
                    </a:moveTo>
                    <a:cubicBezTo>
                      <a:pt x="2" y="0"/>
                      <a:pt x="1" y="0"/>
                      <a:pt x="1" y="1"/>
                    </a:cubicBezTo>
                    <a:cubicBezTo>
                      <a:pt x="0" y="2"/>
                      <a:pt x="0" y="2"/>
                      <a:pt x="1" y="3"/>
                    </a:cubicBezTo>
                    <a:cubicBezTo>
                      <a:pt x="2" y="4"/>
                      <a:pt x="2" y="3"/>
                      <a:pt x="3" y="3"/>
                    </a:cubicBezTo>
                    <a:cubicBezTo>
                      <a:pt x="4" y="3"/>
                      <a:pt x="3" y="2"/>
                      <a:pt x="3" y="1"/>
                    </a:cubicBezTo>
                    <a:close/>
                  </a:path>
                </a:pathLst>
              </a:custGeom>
              <a:solidFill>
                <a:srgbClr val="83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1" name="Freeform 576"/>
              <p:cNvSpPr>
                <a:spLocks/>
              </p:cNvSpPr>
              <p:nvPr/>
            </p:nvSpPr>
            <p:spPr bwMode="auto">
              <a:xfrm>
                <a:off x="3214" y="1319"/>
                <a:ext cx="9" cy="8"/>
              </a:xfrm>
              <a:custGeom>
                <a:avLst/>
                <a:gdLst>
                  <a:gd name="T0" fmla="*/ 3 w 6"/>
                  <a:gd name="T1" fmla="*/ 1 h 6"/>
                  <a:gd name="T2" fmla="*/ 6 w 6"/>
                  <a:gd name="T3" fmla="*/ 1 h 6"/>
                  <a:gd name="T4" fmla="*/ 6 w 6"/>
                  <a:gd name="T5" fmla="*/ 2 h 6"/>
                  <a:gd name="T6" fmla="*/ 5 w 6"/>
                  <a:gd name="T7" fmla="*/ 5 h 6"/>
                  <a:gd name="T8" fmla="*/ 1 w 6"/>
                  <a:gd name="T9" fmla="*/ 5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4" y="0"/>
                      <a:pt x="5" y="1"/>
                      <a:pt x="6" y="1"/>
                    </a:cubicBezTo>
                    <a:cubicBezTo>
                      <a:pt x="6" y="1"/>
                      <a:pt x="6" y="2"/>
                      <a:pt x="6" y="2"/>
                    </a:cubicBezTo>
                    <a:cubicBezTo>
                      <a:pt x="5" y="3"/>
                      <a:pt x="6" y="4"/>
                      <a:pt x="5" y="5"/>
                    </a:cubicBezTo>
                    <a:cubicBezTo>
                      <a:pt x="3" y="6"/>
                      <a:pt x="3" y="6"/>
                      <a:pt x="1" y="5"/>
                    </a:cubicBezTo>
                    <a:cubicBezTo>
                      <a:pt x="0" y="4"/>
                      <a:pt x="2" y="2"/>
                      <a:pt x="3" y="1"/>
                    </a:cubicBezTo>
                    <a:close/>
                  </a:path>
                </a:pathLst>
              </a:custGeom>
              <a:solidFill>
                <a:srgbClr val="614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2" name="Freeform 577"/>
              <p:cNvSpPr>
                <a:spLocks/>
              </p:cNvSpPr>
              <p:nvPr/>
            </p:nvSpPr>
            <p:spPr bwMode="auto">
              <a:xfrm>
                <a:off x="3160" y="1320"/>
                <a:ext cx="7" cy="7"/>
              </a:xfrm>
              <a:custGeom>
                <a:avLst/>
                <a:gdLst>
                  <a:gd name="T0" fmla="*/ 4 w 5"/>
                  <a:gd name="T1" fmla="*/ 0 h 5"/>
                  <a:gd name="T2" fmla="*/ 4 w 5"/>
                  <a:gd name="T3" fmla="*/ 4 h 5"/>
                  <a:gd name="T4" fmla="*/ 1 w 5"/>
                  <a:gd name="T5" fmla="*/ 4 h 5"/>
                  <a:gd name="T6" fmla="*/ 1 w 5"/>
                  <a:gd name="T7" fmla="*/ 0 h 5"/>
                  <a:gd name="T8" fmla="*/ 1 w 5"/>
                  <a:gd name="T9" fmla="*/ 0 h 5"/>
                  <a:gd name="T10" fmla="*/ 4 w 5"/>
                  <a:gd name="T11" fmla="*/ 0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4" y="2"/>
                      <a:pt x="5" y="3"/>
                      <a:pt x="4" y="4"/>
                    </a:cubicBezTo>
                    <a:cubicBezTo>
                      <a:pt x="3" y="5"/>
                      <a:pt x="2" y="5"/>
                      <a:pt x="1" y="4"/>
                    </a:cubicBezTo>
                    <a:cubicBezTo>
                      <a:pt x="0" y="3"/>
                      <a:pt x="1" y="2"/>
                      <a:pt x="1" y="0"/>
                    </a:cubicBezTo>
                    <a:cubicBezTo>
                      <a:pt x="1" y="0"/>
                      <a:pt x="1" y="0"/>
                      <a:pt x="1" y="0"/>
                    </a:cubicBezTo>
                    <a:cubicBezTo>
                      <a:pt x="3" y="0"/>
                      <a:pt x="3" y="0"/>
                      <a:pt x="4" y="0"/>
                    </a:cubicBezTo>
                    <a:cubicBezTo>
                      <a:pt x="4" y="0"/>
                      <a:pt x="4" y="0"/>
                      <a:pt x="4" y="0"/>
                    </a:cubicBezTo>
                    <a:close/>
                  </a:path>
                </a:pathLst>
              </a:custGeom>
              <a:solidFill>
                <a:srgbClr val="614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3" name="Freeform 578"/>
              <p:cNvSpPr>
                <a:spLocks/>
              </p:cNvSpPr>
              <p:nvPr/>
            </p:nvSpPr>
            <p:spPr bwMode="auto">
              <a:xfrm>
                <a:off x="3233" y="1319"/>
                <a:ext cx="7" cy="8"/>
              </a:xfrm>
              <a:custGeom>
                <a:avLst/>
                <a:gdLst>
                  <a:gd name="T0" fmla="*/ 0 w 5"/>
                  <a:gd name="T1" fmla="*/ 5 h 6"/>
                  <a:gd name="T2" fmla="*/ 2 w 5"/>
                  <a:gd name="T3" fmla="*/ 1 h 6"/>
                  <a:gd name="T4" fmla="*/ 5 w 5"/>
                  <a:gd name="T5" fmla="*/ 1 h 6"/>
                  <a:gd name="T6" fmla="*/ 5 w 5"/>
                  <a:gd name="T7" fmla="*/ 2 h 6"/>
                  <a:gd name="T8" fmla="*/ 3 w 5"/>
                  <a:gd name="T9" fmla="*/ 5 h 6"/>
                  <a:gd name="T10" fmla="*/ 0 w 5"/>
                  <a:gd name="T11" fmla="*/ 5 h 6"/>
                  <a:gd name="T12" fmla="*/ 0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5"/>
                    </a:moveTo>
                    <a:cubicBezTo>
                      <a:pt x="1" y="3"/>
                      <a:pt x="0" y="2"/>
                      <a:pt x="2" y="1"/>
                    </a:cubicBezTo>
                    <a:cubicBezTo>
                      <a:pt x="3" y="0"/>
                      <a:pt x="3" y="1"/>
                      <a:pt x="5" y="1"/>
                    </a:cubicBezTo>
                    <a:cubicBezTo>
                      <a:pt x="5" y="1"/>
                      <a:pt x="5" y="2"/>
                      <a:pt x="5" y="2"/>
                    </a:cubicBezTo>
                    <a:cubicBezTo>
                      <a:pt x="4" y="3"/>
                      <a:pt x="4" y="4"/>
                      <a:pt x="3" y="5"/>
                    </a:cubicBezTo>
                    <a:cubicBezTo>
                      <a:pt x="1" y="6"/>
                      <a:pt x="1" y="5"/>
                      <a:pt x="0" y="5"/>
                    </a:cubicBezTo>
                    <a:cubicBezTo>
                      <a:pt x="0" y="5"/>
                      <a:pt x="0" y="5"/>
                      <a:pt x="0" y="5"/>
                    </a:cubicBezTo>
                    <a:close/>
                  </a:path>
                </a:pathLst>
              </a:custGeom>
              <a:solidFill>
                <a:srgbClr val="614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4" name="Freeform 579"/>
              <p:cNvSpPr>
                <a:spLocks/>
              </p:cNvSpPr>
              <p:nvPr/>
            </p:nvSpPr>
            <p:spPr bwMode="auto">
              <a:xfrm>
                <a:off x="3194" y="1319"/>
                <a:ext cx="9" cy="8"/>
              </a:xfrm>
              <a:custGeom>
                <a:avLst/>
                <a:gdLst>
                  <a:gd name="T0" fmla="*/ 3 w 6"/>
                  <a:gd name="T1" fmla="*/ 1 h 6"/>
                  <a:gd name="T2" fmla="*/ 6 w 6"/>
                  <a:gd name="T3" fmla="*/ 1 h 6"/>
                  <a:gd name="T4" fmla="*/ 6 w 6"/>
                  <a:gd name="T5" fmla="*/ 2 h 6"/>
                  <a:gd name="T6" fmla="*/ 5 w 6"/>
                  <a:gd name="T7" fmla="*/ 5 h 6"/>
                  <a:gd name="T8" fmla="*/ 2 w 6"/>
                  <a:gd name="T9" fmla="*/ 5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4" y="0"/>
                      <a:pt x="4" y="1"/>
                      <a:pt x="6" y="1"/>
                    </a:cubicBezTo>
                    <a:cubicBezTo>
                      <a:pt x="6" y="1"/>
                      <a:pt x="6" y="1"/>
                      <a:pt x="6" y="2"/>
                    </a:cubicBezTo>
                    <a:cubicBezTo>
                      <a:pt x="5" y="3"/>
                      <a:pt x="6" y="4"/>
                      <a:pt x="5" y="5"/>
                    </a:cubicBezTo>
                    <a:cubicBezTo>
                      <a:pt x="4" y="6"/>
                      <a:pt x="3" y="6"/>
                      <a:pt x="2" y="5"/>
                    </a:cubicBezTo>
                    <a:cubicBezTo>
                      <a:pt x="0" y="4"/>
                      <a:pt x="1" y="3"/>
                      <a:pt x="3" y="1"/>
                    </a:cubicBezTo>
                    <a:close/>
                  </a:path>
                </a:pathLst>
              </a:custGeom>
              <a:solidFill>
                <a:srgbClr val="614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5" name="Freeform 580"/>
              <p:cNvSpPr>
                <a:spLocks/>
              </p:cNvSpPr>
              <p:nvPr/>
            </p:nvSpPr>
            <p:spPr bwMode="auto">
              <a:xfrm>
                <a:off x="3176" y="1320"/>
                <a:ext cx="8" cy="7"/>
              </a:xfrm>
              <a:custGeom>
                <a:avLst/>
                <a:gdLst>
                  <a:gd name="T0" fmla="*/ 2 w 6"/>
                  <a:gd name="T1" fmla="*/ 0 h 5"/>
                  <a:gd name="T2" fmla="*/ 2 w 6"/>
                  <a:gd name="T3" fmla="*/ 0 h 5"/>
                  <a:gd name="T4" fmla="*/ 5 w 6"/>
                  <a:gd name="T5" fmla="*/ 0 h 5"/>
                  <a:gd name="T6" fmla="*/ 5 w 6"/>
                  <a:gd name="T7" fmla="*/ 0 h 5"/>
                  <a:gd name="T8" fmla="*/ 5 w 6"/>
                  <a:gd name="T9" fmla="*/ 4 h 5"/>
                  <a:gd name="T10" fmla="*/ 2 w 6"/>
                  <a:gd name="T11" fmla="*/ 4 h 5"/>
                  <a:gd name="T12" fmla="*/ 2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2" y="0"/>
                    </a:moveTo>
                    <a:cubicBezTo>
                      <a:pt x="2" y="0"/>
                      <a:pt x="2" y="0"/>
                      <a:pt x="2" y="0"/>
                    </a:cubicBezTo>
                    <a:cubicBezTo>
                      <a:pt x="4" y="0"/>
                      <a:pt x="4" y="0"/>
                      <a:pt x="5" y="0"/>
                    </a:cubicBezTo>
                    <a:cubicBezTo>
                      <a:pt x="5" y="0"/>
                      <a:pt x="5" y="0"/>
                      <a:pt x="5" y="0"/>
                    </a:cubicBezTo>
                    <a:cubicBezTo>
                      <a:pt x="5" y="2"/>
                      <a:pt x="6" y="3"/>
                      <a:pt x="5" y="4"/>
                    </a:cubicBezTo>
                    <a:cubicBezTo>
                      <a:pt x="4" y="5"/>
                      <a:pt x="3" y="5"/>
                      <a:pt x="2" y="4"/>
                    </a:cubicBezTo>
                    <a:cubicBezTo>
                      <a:pt x="0" y="3"/>
                      <a:pt x="2" y="2"/>
                      <a:pt x="2" y="0"/>
                    </a:cubicBezTo>
                    <a:close/>
                  </a:path>
                </a:pathLst>
              </a:custGeom>
              <a:solidFill>
                <a:srgbClr val="614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6" name="Freeform 581"/>
              <p:cNvSpPr>
                <a:spLocks/>
              </p:cNvSpPr>
              <p:nvPr/>
            </p:nvSpPr>
            <p:spPr bwMode="auto">
              <a:xfrm>
                <a:off x="3189" y="1329"/>
                <a:ext cx="7" cy="6"/>
              </a:xfrm>
              <a:custGeom>
                <a:avLst/>
                <a:gdLst>
                  <a:gd name="T0" fmla="*/ 2 w 5"/>
                  <a:gd name="T1" fmla="*/ 1 h 4"/>
                  <a:gd name="T2" fmla="*/ 5 w 5"/>
                  <a:gd name="T3" fmla="*/ 1 h 4"/>
                  <a:gd name="T4" fmla="*/ 4 w 5"/>
                  <a:gd name="T5" fmla="*/ 3 h 4"/>
                  <a:gd name="T6" fmla="*/ 2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0"/>
                      <a:pt x="5" y="1"/>
                    </a:cubicBezTo>
                    <a:cubicBezTo>
                      <a:pt x="5" y="2"/>
                      <a:pt x="5" y="2"/>
                      <a:pt x="4" y="3"/>
                    </a:cubicBezTo>
                    <a:cubicBezTo>
                      <a:pt x="3" y="4"/>
                      <a:pt x="3" y="4"/>
                      <a:pt x="2" y="3"/>
                    </a:cubicBezTo>
                    <a:cubicBezTo>
                      <a:pt x="0" y="3"/>
                      <a:pt x="1" y="2"/>
                      <a:pt x="2" y="1"/>
                    </a:cubicBezTo>
                    <a:close/>
                  </a:path>
                </a:pathLst>
              </a:custGeom>
              <a:solidFill>
                <a:srgbClr val="6C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7" name="Freeform 582"/>
              <p:cNvSpPr>
                <a:spLocks/>
              </p:cNvSpPr>
              <p:nvPr/>
            </p:nvSpPr>
            <p:spPr bwMode="auto">
              <a:xfrm>
                <a:off x="3224" y="1329"/>
                <a:ext cx="6" cy="6"/>
              </a:xfrm>
              <a:custGeom>
                <a:avLst/>
                <a:gdLst>
                  <a:gd name="T0" fmla="*/ 0 w 4"/>
                  <a:gd name="T1" fmla="*/ 3 h 4"/>
                  <a:gd name="T2" fmla="*/ 1 w 4"/>
                  <a:gd name="T3" fmla="*/ 1 h 4"/>
                  <a:gd name="T4" fmla="*/ 4 w 4"/>
                  <a:gd name="T5" fmla="*/ 1 h 4"/>
                  <a:gd name="T6" fmla="*/ 4 w 4"/>
                  <a:gd name="T7" fmla="*/ 1 h 4"/>
                  <a:gd name="T8" fmla="*/ 2 w 4"/>
                  <a:gd name="T9" fmla="*/ 3 h 4"/>
                  <a:gd name="T10" fmla="*/ 0 w 4"/>
                  <a:gd name="T11" fmla="*/ 3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cubicBezTo>
                      <a:pt x="0" y="2"/>
                      <a:pt x="0" y="1"/>
                      <a:pt x="1" y="1"/>
                    </a:cubicBezTo>
                    <a:cubicBezTo>
                      <a:pt x="2" y="0"/>
                      <a:pt x="3" y="1"/>
                      <a:pt x="4" y="1"/>
                    </a:cubicBezTo>
                    <a:cubicBezTo>
                      <a:pt x="4" y="1"/>
                      <a:pt x="4" y="1"/>
                      <a:pt x="4" y="1"/>
                    </a:cubicBezTo>
                    <a:cubicBezTo>
                      <a:pt x="3" y="2"/>
                      <a:pt x="4" y="3"/>
                      <a:pt x="2" y="3"/>
                    </a:cubicBezTo>
                    <a:cubicBezTo>
                      <a:pt x="1" y="4"/>
                      <a:pt x="1" y="3"/>
                      <a:pt x="0" y="3"/>
                    </a:cubicBezTo>
                    <a:cubicBezTo>
                      <a:pt x="0" y="3"/>
                      <a:pt x="0" y="3"/>
                      <a:pt x="0" y="3"/>
                    </a:cubicBezTo>
                    <a:close/>
                  </a:path>
                </a:pathLst>
              </a:custGeom>
              <a:solidFill>
                <a:srgbClr val="6C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8" name="Freeform 583"/>
              <p:cNvSpPr>
                <a:spLocks/>
              </p:cNvSpPr>
              <p:nvPr/>
            </p:nvSpPr>
            <p:spPr bwMode="auto">
              <a:xfrm>
                <a:off x="3207" y="1329"/>
                <a:ext cx="9" cy="6"/>
              </a:xfrm>
              <a:custGeom>
                <a:avLst/>
                <a:gdLst>
                  <a:gd name="T0" fmla="*/ 2 w 6"/>
                  <a:gd name="T1" fmla="*/ 1 h 4"/>
                  <a:gd name="T2" fmla="*/ 5 w 6"/>
                  <a:gd name="T3" fmla="*/ 1 h 4"/>
                  <a:gd name="T4" fmla="*/ 4 w 6"/>
                  <a:gd name="T5" fmla="*/ 3 h 4"/>
                  <a:gd name="T6" fmla="*/ 1 w 6"/>
                  <a:gd name="T7" fmla="*/ 3 h 4"/>
                  <a:gd name="T8" fmla="*/ 2 w 6"/>
                  <a:gd name="T9" fmla="*/ 1 h 4"/>
                </a:gdLst>
                <a:ahLst/>
                <a:cxnLst>
                  <a:cxn ang="0">
                    <a:pos x="T0" y="T1"/>
                  </a:cxn>
                  <a:cxn ang="0">
                    <a:pos x="T2" y="T3"/>
                  </a:cxn>
                  <a:cxn ang="0">
                    <a:pos x="T4" y="T5"/>
                  </a:cxn>
                  <a:cxn ang="0">
                    <a:pos x="T6" y="T7"/>
                  </a:cxn>
                  <a:cxn ang="0">
                    <a:pos x="T8" y="T9"/>
                  </a:cxn>
                </a:cxnLst>
                <a:rect l="0" t="0" r="r" b="b"/>
                <a:pathLst>
                  <a:path w="6" h="4">
                    <a:moveTo>
                      <a:pt x="2" y="1"/>
                    </a:moveTo>
                    <a:cubicBezTo>
                      <a:pt x="3" y="0"/>
                      <a:pt x="4" y="0"/>
                      <a:pt x="5" y="1"/>
                    </a:cubicBezTo>
                    <a:cubicBezTo>
                      <a:pt x="6" y="2"/>
                      <a:pt x="5" y="2"/>
                      <a:pt x="4" y="3"/>
                    </a:cubicBezTo>
                    <a:cubicBezTo>
                      <a:pt x="3" y="4"/>
                      <a:pt x="2" y="4"/>
                      <a:pt x="1" y="3"/>
                    </a:cubicBezTo>
                    <a:cubicBezTo>
                      <a:pt x="0" y="2"/>
                      <a:pt x="1" y="1"/>
                      <a:pt x="2" y="1"/>
                    </a:cubicBezTo>
                    <a:close/>
                  </a:path>
                </a:pathLst>
              </a:custGeom>
              <a:solidFill>
                <a:srgbClr val="6C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9" name="Freeform 584"/>
              <p:cNvSpPr>
                <a:spLocks/>
              </p:cNvSpPr>
              <p:nvPr/>
            </p:nvSpPr>
            <p:spPr bwMode="auto">
              <a:xfrm>
                <a:off x="3156" y="1329"/>
                <a:ext cx="7" cy="6"/>
              </a:xfrm>
              <a:custGeom>
                <a:avLst/>
                <a:gdLst>
                  <a:gd name="T0" fmla="*/ 2 w 5"/>
                  <a:gd name="T1" fmla="*/ 1 h 4"/>
                  <a:gd name="T2" fmla="*/ 4 w 5"/>
                  <a:gd name="T3" fmla="*/ 1 h 4"/>
                  <a:gd name="T4" fmla="*/ 4 w 5"/>
                  <a:gd name="T5" fmla="*/ 3 h 4"/>
                  <a:gd name="T6" fmla="*/ 2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3" y="0"/>
                      <a:pt x="4" y="1"/>
                    </a:cubicBezTo>
                    <a:cubicBezTo>
                      <a:pt x="5" y="2"/>
                      <a:pt x="5" y="2"/>
                      <a:pt x="4" y="3"/>
                    </a:cubicBezTo>
                    <a:cubicBezTo>
                      <a:pt x="3" y="4"/>
                      <a:pt x="3" y="4"/>
                      <a:pt x="2" y="3"/>
                    </a:cubicBezTo>
                    <a:cubicBezTo>
                      <a:pt x="0" y="3"/>
                      <a:pt x="1" y="2"/>
                      <a:pt x="2" y="1"/>
                    </a:cubicBezTo>
                    <a:close/>
                  </a:path>
                </a:pathLst>
              </a:custGeom>
              <a:solidFill>
                <a:srgbClr val="6C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0" name="Freeform 585"/>
              <p:cNvSpPr>
                <a:spLocks/>
              </p:cNvSpPr>
              <p:nvPr/>
            </p:nvSpPr>
            <p:spPr bwMode="auto">
              <a:xfrm>
                <a:off x="3173" y="1329"/>
                <a:ext cx="7" cy="6"/>
              </a:xfrm>
              <a:custGeom>
                <a:avLst/>
                <a:gdLst>
                  <a:gd name="T0" fmla="*/ 2 w 5"/>
                  <a:gd name="T1" fmla="*/ 1 h 4"/>
                  <a:gd name="T2" fmla="*/ 4 w 5"/>
                  <a:gd name="T3" fmla="*/ 1 h 4"/>
                  <a:gd name="T4" fmla="*/ 4 w 5"/>
                  <a:gd name="T5" fmla="*/ 3 h 4"/>
                  <a:gd name="T6" fmla="*/ 2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3" y="0"/>
                      <a:pt x="4" y="1"/>
                    </a:cubicBezTo>
                    <a:cubicBezTo>
                      <a:pt x="5" y="2"/>
                      <a:pt x="5" y="2"/>
                      <a:pt x="4" y="3"/>
                    </a:cubicBezTo>
                    <a:cubicBezTo>
                      <a:pt x="3" y="4"/>
                      <a:pt x="3" y="4"/>
                      <a:pt x="2" y="3"/>
                    </a:cubicBezTo>
                    <a:cubicBezTo>
                      <a:pt x="0" y="3"/>
                      <a:pt x="1" y="2"/>
                      <a:pt x="2" y="1"/>
                    </a:cubicBezTo>
                    <a:close/>
                  </a:path>
                </a:pathLst>
              </a:custGeom>
              <a:solidFill>
                <a:srgbClr val="6C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1" name="Freeform 586"/>
              <p:cNvSpPr>
                <a:spLocks/>
              </p:cNvSpPr>
              <p:nvPr/>
            </p:nvSpPr>
            <p:spPr bwMode="auto">
              <a:xfrm>
                <a:off x="3217" y="1336"/>
                <a:ext cx="4" cy="3"/>
              </a:xfrm>
              <a:custGeom>
                <a:avLst/>
                <a:gdLst>
                  <a:gd name="T0" fmla="*/ 0 w 3"/>
                  <a:gd name="T1" fmla="*/ 2 h 2"/>
                  <a:gd name="T2" fmla="*/ 1 w 3"/>
                  <a:gd name="T3" fmla="*/ 0 h 2"/>
                  <a:gd name="T4" fmla="*/ 3 w 3"/>
                  <a:gd name="T5" fmla="*/ 0 h 2"/>
                  <a:gd name="T6" fmla="*/ 3 w 3"/>
                  <a:gd name="T7" fmla="*/ 0 h 2"/>
                  <a:gd name="T8" fmla="*/ 2 w 3"/>
                  <a:gd name="T9" fmla="*/ 2 h 2"/>
                  <a:gd name="T10" fmla="*/ 0 w 3"/>
                  <a:gd name="T11" fmla="*/ 2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1" y="1"/>
                      <a:pt x="0" y="0"/>
                      <a:pt x="1" y="0"/>
                    </a:cubicBezTo>
                    <a:cubicBezTo>
                      <a:pt x="2" y="0"/>
                      <a:pt x="2" y="0"/>
                      <a:pt x="3" y="0"/>
                    </a:cubicBezTo>
                    <a:cubicBezTo>
                      <a:pt x="3" y="0"/>
                      <a:pt x="3" y="0"/>
                      <a:pt x="3" y="0"/>
                    </a:cubicBezTo>
                    <a:cubicBezTo>
                      <a:pt x="3" y="1"/>
                      <a:pt x="3" y="1"/>
                      <a:pt x="2" y="2"/>
                    </a:cubicBezTo>
                    <a:cubicBezTo>
                      <a:pt x="1" y="2"/>
                      <a:pt x="1" y="2"/>
                      <a:pt x="0" y="2"/>
                    </a:cubicBezTo>
                    <a:cubicBezTo>
                      <a:pt x="0" y="2"/>
                      <a:pt x="0" y="2"/>
                      <a:pt x="0" y="2"/>
                    </a:cubicBezTo>
                    <a:close/>
                  </a:path>
                </a:pathLst>
              </a:custGeom>
              <a:solidFill>
                <a:srgbClr val="83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2" name="Freeform 587"/>
              <p:cNvSpPr>
                <a:spLocks/>
              </p:cNvSpPr>
              <p:nvPr/>
            </p:nvSpPr>
            <p:spPr bwMode="auto">
              <a:xfrm>
                <a:off x="3203" y="1336"/>
                <a:ext cx="4" cy="4"/>
              </a:xfrm>
              <a:custGeom>
                <a:avLst/>
                <a:gdLst>
                  <a:gd name="T0" fmla="*/ 0 w 3"/>
                  <a:gd name="T1" fmla="*/ 2 h 3"/>
                  <a:gd name="T2" fmla="*/ 1 w 3"/>
                  <a:gd name="T3" fmla="*/ 0 h 3"/>
                  <a:gd name="T4" fmla="*/ 3 w 3"/>
                  <a:gd name="T5" fmla="*/ 0 h 3"/>
                  <a:gd name="T6" fmla="*/ 3 w 3"/>
                  <a:gd name="T7" fmla="*/ 0 h 3"/>
                  <a:gd name="T8" fmla="*/ 2 w 3"/>
                  <a:gd name="T9" fmla="*/ 2 h 3"/>
                  <a:gd name="T10" fmla="*/ 0 w 3"/>
                  <a:gd name="T11" fmla="*/ 2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0" y="1"/>
                      <a:pt x="0" y="1"/>
                      <a:pt x="1" y="0"/>
                    </a:cubicBezTo>
                    <a:cubicBezTo>
                      <a:pt x="2" y="0"/>
                      <a:pt x="2" y="0"/>
                      <a:pt x="3" y="0"/>
                    </a:cubicBezTo>
                    <a:cubicBezTo>
                      <a:pt x="3" y="0"/>
                      <a:pt x="3" y="0"/>
                      <a:pt x="3" y="0"/>
                    </a:cubicBezTo>
                    <a:cubicBezTo>
                      <a:pt x="2" y="1"/>
                      <a:pt x="3" y="1"/>
                      <a:pt x="2" y="2"/>
                    </a:cubicBezTo>
                    <a:cubicBezTo>
                      <a:pt x="1" y="3"/>
                      <a:pt x="1" y="2"/>
                      <a:pt x="0" y="2"/>
                    </a:cubicBezTo>
                    <a:cubicBezTo>
                      <a:pt x="0" y="2"/>
                      <a:pt x="0" y="2"/>
                      <a:pt x="0" y="2"/>
                    </a:cubicBezTo>
                    <a:close/>
                  </a:path>
                </a:pathLst>
              </a:custGeom>
              <a:solidFill>
                <a:srgbClr val="83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3" name="Freeform 588"/>
              <p:cNvSpPr>
                <a:spLocks/>
              </p:cNvSpPr>
              <p:nvPr/>
            </p:nvSpPr>
            <p:spPr bwMode="auto">
              <a:xfrm>
                <a:off x="3155" y="1335"/>
                <a:ext cx="4" cy="5"/>
              </a:xfrm>
              <a:custGeom>
                <a:avLst/>
                <a:gdLst>
                  <a:gd name="T0" fmla="*/ 1 w 3"/>
                  <a:gd name="T1" fmla="*/ 1 h 4"/>
                  <a:gd name="T2" fmla="*/ 2 w 3"/>
                  <a:gd name="T3" fmla="*/ 1 h 4"/>
                  <a:gd name="T4" fmla="*/ 2 w 3"/>
                  <a:gd name="T5" fmla="*/ 3 h 4"/>
                  <a:gd name="T6" fmla="*/ 1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0"/>
                      <a:pt x="2" y="0"/>
                      <a:pt x="2" y="1"/>
                    </a:cubicBezTo>
                    <a:cubicBezTo>
                      <a:pt x="3" y="2"/>
                      <a:pt x="3" y="2"/>
                      <a:pt x="2" y="3"/>
                    </a:cubicBezTo>
                    <a:cubicBezTo>
                      <a:pt x="2" y="4"/>
                      <a:pt x="1" y="3"/>
                      <a:pt x="1" y="3"/>
                    </a:cubicBezTo>
                    <a:cubicBezTo>
                      <a:pt x="0" y="3"/>
                      <a:pt x="0" y="2"/>
                      <a:pt x="1" y="1"/>
                    </a:cubicBezTo>
                    <a:close/>
                  </a:path>
                </a:pathLst>
              </a:custGeom>
              <a:solidFill>
                <a:srgbClr val="83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4" name="Freeform 589"/>
              <p:cNvSpPr>
                <a:spLocks/>
              </p:cNvSpPr>
              <p:nvPr/>
            </p:nvSpPr>
            <p:spPr bwMode="auto">
              <a:xfrm>
                <a:off x="3184" y="1335"/>
                <a:ext cx="6" cy="5"/>
              </a:xfrm>
              <a:custGeom>
                <a:avLst/>
                <a:gdLst>
                  <a:gd name="T0" fmla="*/ 2 w 4"/>
                  <a:gd name="T1" fmla="*/ 1 h 4"/>
                  <a:gd name="T2" fmla="*/ 3 w 4"/>
                  <a:gd name="T3" fmla="*/ 1 h 4"/>
                  <a:gd name="T4" fmla="*/ 3 w 4"/>
                  <a:gd name="T5" fmla="*/ 3 h 4"/>
                  <a:gd name="T6" fmla="*/ 1 w 4"/>
                  <a:gd name="T7" fmla="*/ 3 h 4"/>
                  <a:gd name="T8" fmla="*/ 2 w 4"/>
                  <a:gd name="T9" fmla="*/ 1 h 4"/>
                </a:gdLst>
                <a:ahLst/>
                <a:cxnLst>
                  <a:cxn ang="0">
                    <a:pos x="T0" y="T1"/>
                  </a:cxn>
                  <a:cxn ang="0">
                    <a:pos x="T2" y="T3"/>
                  </a:cxn>
                  <a:cxn ang="0">
                    <a:pos x="T4" y="T5"/>
                  </a:cxn>
                  <a:cxn ang="0">
                    <a:pos x="T6" y="T7"/>
                  </a:cxn>
                  <a:cxn ang="0">
                    <a:pos x="T8" y="T9"/>
                  </a:cxn>
                </a:cxnLst>
                <a:rect l="0" t="0" r="r" b="b"/>
                <a:pathLst>
                  <a:path w="4" h="4">
                    <a:moveTo>
                      <a:pt x="2" y="1"/>
                    </a:moveTo>
                    <a:cubicBezTo>
                      <a:pt x="2" y="0"/>
                      <a:pt x="3" y="0"/>
                      <a:pt x="3" y="1"/>
                    </a:cubicBezTo>
                    <a:cubicBezTo>
                      <a:pt x="4" y="2"/>
                      <a:pt x="4" y="2"/>
                      <a:pt x="3" y="3"/>
                    </a:cubicBezTo>
                    <a:cubicBezTo>
                      <a:pt x="2" y="4"/>
                      <a:pt x="2" y="3"/>
                      <a:pt x="1" y="3"/>
                    </a:cubicBezTo>
                    <a:cubicBezTo>
                      <a:pt x="0" y="2"/>
                      <a:pt x="1" y="2"/>
                      <a:pt x="2" y="1"/>
                    </a:cubicBezTo>
                    <a:close/>
                  </a:path>
                </a:pathLst>
              </a:custGeom>
              <a:solidFill>
                <a:srgbClr val="83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5" name="Freeform 590"/>
              <p:cNvSpPr>
                <a:spLocks/>
              </p:cNvSpPr>
              <p:nvPr/>
            </p:nvSpPr>
            <p:spPr bwMode="auto">
              <a:xfrm>
                <a:off x="3172" y="1335"/>
                <a:ext cx="4" cy="5"/>
              </a:xfrm>
              <a:custGeom>
                <a:avLst/>
                <a:gdLst>
                  <a:gd name="T0" fmla="*/ 1 w 3"/>
                  <a:gd name="T1" fmla="*/ 1 h 4"/>
                  <a:gd name="T2" fmla="*/ 2 w 3"/>
                  <a:gd name="T3" fmla="*/ 1 h 4"/>
                  <a:gd name="T4" fmla="*/ 2 w 3"/>
                  <a:gd name="T5" fmla="*/ 3 h 4"/>
                  <a:gd name="T6" fmla="*/ 0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0"/>
                      <a:pt x="2" y="0"/>
                      <a:pt x="2" y="1"/>
                    </a:cubicBezTo>
                    <a:cubicBezTo>
                      <a:pt x="3" y="2"/>
                      <a:pt x="3" y="2"/>
                      <a:pt x="2" y="3"/>
                    </a:cubicBezTo>
                    <a:cubicBezTo>
                      <a:pt x="2" y="4"/>
                      <a:pt x="1" y="3"/>
                      <a:pt x="0" y="3"/>
                    </a:cubicBezTo>
                    <a:cubicBezTo>
                      <a:pt x="0" y="3"/>
                      <a:pt x="0" y="2"/>
                      <a:pt x="1" y="1"/>
                    </a:cubicBezTo>
                    <a:close/>
                  </a:path>
                </a:pathLst>
              </a:custGeom>
              <a:solidFill>
                <a:srgbClr val="83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1615" name="Picture 59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15" y="3214"/>
                <a:ext cx="366"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6" name="Freeform 592"/>
              <p:cNvSpPr>
                <a:spLocks/>
              </p:cNvSpPr>
              <p:nvPr/>
            </p:nvSpPr>
            <p:spPr bwMode="auto">
              <a:xfrm>
                <a:off x="2468" y="3079"/>
                <a:ext cx="98" cy="28"/>
              </a:xfrm>
              <a:custGeom>
                <a:avLst/>
                <a:gdLst>
                  <a:gd name="T0" fmla="*/ 0 w 98"/>
                  <a:gd name="T1" fmla="*/ 24 h 28"/>
                  <a:gd name="T2" fmla="*/ 3 w 98"/>
                  <a:gd name="T3" fmla="*/ 14 h 28"/>
                  <a:gd name="T4" fmla="*/ 6 w 98"/>
                  <a:gd name="T5" fmla="*/ 3 h 28"/>
                  <a:gd name="T6" fmla="*/ 17 w 98"/>
                  <a:gd name="T7" fmla="*/ 3 h 28"/>
                  <a:gd name="T8" fmla="*/ 29 w 98"/>
                  <a:gd name="T9" fmla="*/ 3 h 28"/>
                  <a:gd name="T10" fmla="*/ 38 w 98"/>
                  <a:gd name="T11" fmla="*/ 1 h 28"/>
                  <a:gd name="T12" fmla="*/ 50 w 98"/>
                  <a:gd name="T13" fmla="*/ 1 h 28"/>
                  <a:gd name="T14" fmla="*/ 61 w 98"/>
                  <a:gd name="T15" fmla="*/ 1 h 28"/>
                  <a:gd name="T16" fmla="*/ 73 w 98"/>
                  <a:gd name="T17" fmla="*/ 0 h 28"/>
                  <a:gd name="T18" fmla="*/ 82 w 98"/>
                  <a:gd name="T19" fmla="*/ 0 h 28"/>
                  <a:gd name="T20" fmla="*/ 88 w 98"/>
                  <a:gd name="T21" fmla="*/ 8 h 28"/>
                  <a:gd name="T22" fmla="*/ 92 w 98"/>
                  <a:gd name="T23" fmla="*/ 18 h 28"/>
                  <a:gd name="T24" fmla="*/ 98 w 98"/>
                  <a:gd name="T25" fmla="*/ 28 h 28"/>
                  <a:gd name="T26" fmla="*/ 87 w 98"/>
                  <a:gd name="T27" fmla="*/ 28 h 28"/>
                  <a:gd name="T28" fmla="*/ 75 w 98"/>
                  <a:gd name="T29" fmla="*/ 27 h 28"/>
                  <a:gd name="T30" fmla="*/ 65 w 98"/>
                  <a:gd name="T31" fmla="*/ 27 h 28"/>
                  <a:gd name="T32" fmla="*/ 54 w 98"/>
                  <a:gd name="T33" fmla="*/ 27 h 28"/>
                  <a:gd name="T34" fmla="*/ 43 w 98"/>
                  <a:gd name="T35" fmla="*/ 27 h 28"/>
                  <a:gd name="T36" fmla="*/ 33 w 98"/>
                  <a:gd name="T37" fmla="*/ 25 h 28"/>
                  <a:gd name="T38" fmla="*/ 21 w 98"/>
                  <a:gd name="T39" fmla="*/ 25 h 28"/>
                  <a:gd name="T40" fmla="*/ 12 w 98"/>
                  <a:gd name="T41" fmla="*/ 24 h 28"/>
                  <a:gd name="T42" fmla="*/ 0 w 98"/>
                  <a:gd name="T43"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28">
                    <a:moveTo>
                      <a:pt x="0" y="24"/>
                    </a:moveTo>
                    <a:lnTo>
                      <a:pt x="3" y="14"/>
                    </a:lnTo>
                    <a:lnTo>
                      <a:pt x="6" y="3"/>
                    </a:lnTo>
                    <a:lnTo>
                      <a:pt x="17" y="3"/>
                    </a:lnTo>
                    <a:lnTo>
                      <a:pt x="29" y="3"/>
                    </a:lnTo>
                    <a:lnTo>
                      <a:pt x="38" y="1"/>
                    </a:lnTo>
                    <a:lnTo>
                      <a:pt x="50" y="1"/>
                    </a:lnTo>
                    <a:lnTo>
                      <a:pt x="61" y="1"/>
                    </a:lnTo>
                    <a:lnTo>
                      <a:pt x="73" y="0"/>
                    </a:lnTo>
                    <a:lnTo>
                      <a:pt x="82" y="0"/>
                    </a:lnTo>
                    <a:lnTo>
                      <a:pt x="88" y="8"/>
                    </a:lnTo>
                    <a:lnTo>
                      <a:pt x="92" y="18"/>
                    </a:lnTo>
                    <a:lnTo>
                      <a:pt x="98" y="28"/>
                    </a:lnTo>
                    <a:lnTo>
                      <a:pt x="87" y="28"/>
                    </a:lnTo>
                    <a:lnTo>
                      <a:pt x="75" y="27"/>
                    </a:lnTo>
                    <a:lnTo>
                      <a:pt x="65" y="27"/>
                    </a:lnTo>
                    <a:lnTo>
                      <a:pt x="54" y="27"/>
                    </a:lnTo>
                    <a:lnTo>
                      <a:pt x="43" y="27"/>
                    </a:lnTo>
                    <a:lnTo>
                      <a:pt x="33" y="25"/>
                    </a:lnTo>
                    <a:lnTo>
                      <a:pt x="21" y="25"/>
                    </a:lnTo>
                    <a:lnTo>
                      <a:pt x="12" y="24"/>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7" name="Rectangle 593"/>
              <p:cNvSpPr>
                <a:spLocks noChangeArrowheads="1"/>
              </p:cNvSpPr>
              <p:nvPr/>
            </p:nvSpPr>
            <p:spPr bwMode="auto">
              <a:xfrm>
                <a:off x="2480" y="3095"/>
                <a:ext cx="17" cy="5"/>
              </a:xfrm>
              <a:prstGeom prst="rect">
                <a:avLst/>
              </a:prstGeom>
              <a:solidFill>
                <a:srgbClr val="C6C8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8" name="Rectangle 594"/>
              <p:cNvSpPr>
                <a:spLocks noChangeArrowheads="1"/>
              </p:cNvSpPr>
              <p:nvPr/>
            </p:nvSpPr>
            <p:spPr bwMode="auto">
              <a:xfrm>
                <a:off x="2505" y="3093"/>
                <a:ext cx="17" cy="7"/>
              </a:xfrm>
              <a:prstGeom prst="rect">
                <a:avLst/>
              </a:prstGeom>
              <a:solidFill>
                <a:srgbClr val="C6C8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9" name="Freeform 595"/>
              <p:cNvSpPr>
                <a:spLocks/>
              </p:cNvSpPr>
              <p:nvPr/>
            </p:nvSpPr>
            <p:spPr bwMode="auto">
              <a:xfrm>
                <a:off x="2533" y="3092"/>
                <a:ext cx="17" cy="7"/>
              </a:xfrm>
              <a:custGeom>
                <a:avLst/>
                <a:gdLst>
                  <a:gd name="T0" fmla="*/ 0 w 17"/>
                  <a:gd name="T1" fmla="*/ 7 h 7"/>
                  <a:gd name="T2" fmla="*/ 0 w 17"/>
                  <a:gd name="T3" fmla="*/ 1 h 7"/>
                  <a:gd name="T4" fmla="*/ 17 w 17"/>
                  <a:gd name="T5" fmla="*/ 0 h 7"/>
                  <a:gd name="T6" fmla="*/ 17 w 17"/>
                  <a:gd name="T7" fmla="*/ 7 h 7"/>
                  <a:gd name="T8" fmla="*/ 0 w 17"/>
                  <a:gd name="T9" fmla="*/ 7 h 7"/>
                </a:gdLst>
                <a:ahLst/>
                <a:cxnLst>
                  <a:cxn ang="0">
                    <a:pos x="T0" y="T1"/>
                  </a:cxn>
                  <a:cxn ang="0">
                    <a:pos x="T2" y="T3"/>
                  </a:cxn>
                  <a:cxn ang="0">
                    <a:pos x="T4" y="T5"/>
                  </a:cxn>
                  <a:cxn ang="0">
                    <a:pos x="T6" y="T7"/>
                  </a:cxn>
                  <a:cxn ang="0">
                    <a:pos x="T8" y="T9"/>
                  </a:cxn>
                </a:cxnLst>
                <a:rect l="0" t="0" r="r" b="b"/>
                <a:pathLst>
                  <a:path w="17" h="7">
                    <a:moveTo>
                      <a:pt x="0" y="7"/>
                    </a:moveTo>
                    <a:lnTo>
                      <a:pt x="0" y="1"/>
                    </a:lnTo>
                    <a:lnTo>
                      <a:pt x="17" y="0"/>
                    </a:lnTo>
                    <a:lnTo>
                      <a:pt x="17" y="7"/>
                    </a:lnTo>
                    <a:lnTo>
                      <a:pt x="0" y="7"/>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0" name="Freeform 596"/>
              <p:cNvSpPr>
                <a:spLocks/>
              </p:cNvSpPr>
              <p:nvPr/>
            </p:nvSpPr>
            <p:spPr bwMode="auto">
              <a:xfrm>
                <a:off x="2455" y="3097"/>
                <a:ext cx="121" cy="22"/>
              </a:xfrm>
              <a:custGeom>
                <a:avLst/>
                <a:gdLst>
                  <a:gd name="T0" fmla="*/ 5 w 121"/>
                  <a:gd name="T1" fmla="*/ 17 h 22"/>
                  <a:gd name="T2" fmla="*/ 0 w 121"/>
                  <a:gd name="T3" fmla="*/ 3 h 22"/>
                  <a:gd name="T4" fmla="*/ 12 w 121"/>
                  <a:gd name="T5" fmla="*/ 3 h 22"/>
                  <a:gd name="T6" fmla="*/ 22 w 121"/>
                  <a:gd name="T7" fmla="*/ 2 h 22"/>
                  <a:gd name="T8" fmla="*/ 33 w 121"/>
                  <a:gd name="T9" fmla="*/ 2 h 22"/>
                  <a:gd name="T10" fmla="*/ 43 w 121"/>
                  <a:gd name="T11" fmla="*/ 2 h 22"/>
                  <a:gd name="T12" fmla="*/ 54 w 121"/>
                  <a:gd name="T13" fmla="*/ 2 h 22"/>
                  <a:gd name="T14" fmla="*/ 64 w 121"/>
                  <a:gd name="T15" fmla="*/ 0 h 22"/>
                  <a:gd name="T16" fmla="*/ 76 w 121"/>
                  <a:gd name="T17" fmla="*/ 0 h 22"/>
                  <a:gd name="T18" fmla="*/ 87 w 121"/>
                  <a:gd name="T19" fmla="*/ 0 h 22"/>
                  <a:gd name="T20" fmla="*/ 97 w 121"/>
                  <a:gd name="T21" fmla="*/ 0 h 22"/>
                  <a:gd name="T22" fmla="*/ 108 w 121"/>
                  <a:gd name="T23" fmla="*/ 0 h 22"/>
                  <a:gd name="T24" fmla="*/ 118 w 121"/>
                  <a:gd name="T25" fmla="*/ 0 h 22"/>
                  <a:gd name="T26" fmla="*/ 120 w 121"/>
                  <a:gd name="T27" fmla="*/ 9 h 22"/>
                  <a:gd name="T28" fmla="*/ 121 w 121"/>
                  <a:gd name="T29" fmla="*/ 19 h 22"/>
                  <a:gd name="T30" fmla="*/ 110 w 121"/>
                  <a:gd name="T31" fmla="*/ 19 h 22"/>
                  <a:gd name="T32" fmla="*/ 100 w 121"/>
                  <a:gd name="T33" fmla="*/ 19 h 22"/>
                  <a:gd name="T34" fmla="*/ 90 w 121"/>
                  <a:gd name="T35" fmla="*/ 19 h 22"/>
                  <a:gd name="T36" fmla="*/ 78 w 121"/>
                  <a:gd name="T37" fmla="*/ 20 h 22"/>
                  <a:gd name="T38" fmla="*/ 68 w 121"/>
                  <a:gd name="T39" fmla="*/ 20 h 22"/>
                  <a:gd name="T40" fmla="*/ 59 w 121"/>
                  <a:gd name="T41" fmla="*/ 20 h 22"/>
                  <a:gd name="T42" fmla="*/ 49 w 121"/>
                  <a:gd name="T43" fmla="*/ 20 h 22"/>
                  <a:gd name="T44" fmla="*/ 37 w 121"/>
                  <a:gd name="T45" fmla="*/ 20 h 22"/>
                  <a:gd name="T46" fmla="*/ 27 w 121"/>
                  <a:gd name="T47" fmla="*/ 20 h 22"/>
                  <a:gd name="T48" fmla="*/ 17 w 121"/>
                  <a:gd name="T49" fmla="*/ 22 h 22"/>
                  <a:gd name="T50" fmla="*/ 8 w 121"/>
                  <a:gd name="T51" fmla="*/ 20 h 22"/>
                  <a:gd name="T52" fmla="*/ 5 w 121"/>
                  <a:gd name="T5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
                    <a:moveTo>
                      <a:pt x="5" y="17"/>
                    </a:moveTo>
                    <a:lnTo>
                      <a:pt x="0" y="3"/>
                    </a:lnTo>
                    <a:lnTo>
                      <a:pt x="12" y="3"/>
                    </a:lnTo>
                    <a:lnTo>
                      <a:pt x="22" y="2"/>
                    </a:lnTo>
                    <a:lnTo>
                      <a:pt x="33" y="2"/>
                    </a:lnTo>
                    <a:lnTo>
                      <a:pt x="43" y="2"/>
                    </a:lnTo>
                    <a:lnTo>
                      <a:pt x="54" y="2"/>
                    </a:lnTo>
                    <a:lnTo>
                      <a:pt x="64" y="0"/>
                    </a:lnTo>
                    <a:lnTo>
                      <a:pt x="76" y="0"/>
                    </a:lnTo>
                    <a:lnTo>
                      <a:pt x="87" y="0"/>
                    </a:lnTo>
                    <a:lnTo>
                      <a:pt x="97" y="0"/>
                    </a:lnTo>
                    <a:lnTo>
                      <a:pt x="108" y="0"/>
                    </a:lnTo>
                    <a:lnTo>
                      <a:pt x="118" y="0"/>
                    </a:lnTo>
                    <a:lnTo>
                      <a:pt x="120" y="9"/>
                    </a:lnTo>
                    <a:lnTo>
                      <a:pt x="121" y="19"/>
                    </a:lnTo>
                    <a:lnTo>
                      <a:pt x="110" y="19"/>
                    </a:lnTo>
                    <a:lnTo>
                      <a:pt x="100" y="19"/>
                    </a:lnTo>
                    <a:lnTo>
                      <a:pt x="90" y="19"/>
                    </a:lnTo>
                    <a:lnTo>
                      <a:pt x="78" y="20"/>
                    </a:lnTo>
                    <a:lnTo>
                      <a:pt x="68" y="20"/>
                    </a:lnTo>
                    <a:lnTo>
                      <a:pt x="59" y="20"/>
                    </a:lnTo>
                    <a:lnTo>
                      <a:pt x="49" y="20"/>
                    </a:lnTo>
                    <a:lnTo>
                      <a:pt x="37" y="20"/>
                    </a:lnTo>
                    <a:lnTo>
                      <a:pt x="27" y="20"/>
                    </a:lnTo>
                    <a:lnTo>
                      <a:pt x="17" y="22"/>
                    </a:lnTo>
                    <a:lnTo>
                      <a:pt x="8" y="20"/>
                    </a:lnTo>
                    <a:lnTo>
                      <a:pt x="5" y="17"/>
                    </a:lnTo>
                    <a:close/>
                  </a:path>
                </a:pathLst>
              </a:custGeom>
              <a:solidFill>
                <a:srgbClr val="D9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1" name="Freeform 597"/>
              <p:cNvSpPr>
                <a:spLocks/>
              </p:cNvSpPr>
              <p:nvPr/>
            </p:nvSpPr>
            <p:spPr bwMode="auto">
              <a:xfrm>
                <a:off x="2448" y="3124"/>
                <a:ext cx="138" cy="34"/>
              </a:xfrm>
              <a:custGeom>
                <a:avLst/>
                <a:gdLst>
                  <a:gd name="T0" fmla="*/ 2 w 138"/>
                  <a:gd name="T1" fmla="*/ 34 h 34"/>
                  <a:gd name="T2" fmla="*/ 2 w 138"/>
                  <a:gd name="T3" fmla="*/ 23 h 34"/>
                  <a:gd name="T4" fmla="*/ 0 w 138"/>
                  <a:gd name="T5" fmla="*/ 12 h 34"/>
                  <a:gd name="T6" fmla="*/ 0 w 138"/>
                  <a:gd name="T7" fmla="*/ 2 h 34"/>
                  <a:gd name="T8" fmla="*/ 10 w 138"/>
                  <a:gd name="T9" fmla="*/ 2 h 34"/>
                  <a:gd name="T10" fmla="*/ 22 w 138"/>
                  <a:gd name="T11" fmla="*/ 2 h 34"/>
                  <a:gd name="T12" fmla="*/ 32 w 138"/>
                  <a:gd name="T13" fmla="*/ 2 h 34"/>
                  <a:gd name="T14" fmla="*/ 43 w 138"/>
                  <a:gd name="T15" fmla="*/ 2 h 34"/>
                  <a:gd name="T16" fmla="*/ 53 w 138"/>
                  <a:gd name="T17" fmla="*/ 2 h 34"/>
                  <a:gd name="T18" fmla="*/ 64 w 138"/>
                  <a:gd name="T19" fmla="*/ 2 h 34"/>
                  <a:gd name="T20" fmla="*/ 74 w 138"/>
                  <a:gd name="T21" fmla="*/ 2 h 34"/>
                  <a:gd name="T22" fmla="*/ 85 w 138"/>
                  <a:gd name="T23" fmla="*/ 2 h 34"/>
                  <a:gd name="T24" fmla="*/ 95 w 138"/>
                  <a:gd name="T25" fmla="*/ 2 h 34"/>
                  <a:gd name="T26" fmla="*/ 105 w 138"/>
                  <a:gd name="T27" fmla="*/ 0 h 34"/>
                  <a:gd name="T28" fmla="*/ 117 w 138"/>
                  <a:gd name="T29" fmla="*/ 2 h 34"/>
                  <a:gd name="T30" fmla="*/ 127 w 138"/>
                  <a:gd name="T31" fmla="*/ 0 h 34"/>
                  <a:gd name="T32" fmla="*/ 138 w 138"/>
                  <a:gd name="T33" fmla="*/ 2 h 34"/>
                  <a:gd name="T34" fmla="*/ 136 w 138"/>
                  <a:gd name="T35" fmla="*/ 13 h 34"/>
                  <a:gd name="T36" fmla="*/ 135 w 138"/>
                  <a:gd name="T37" fmla="*/ 23 h 34"/>
                  <a:gd name="T38" fmla="*/ 134 w 138"/>
                  <a:gd name="T39" fmla="*/ 34 h 34"/>
                  <a:gd name="T40" fmla="*/ 124 w 138"/>
                  <a:gd name="T41" fmla="*/ 34 h 34"/>
                  <a:gd name="T42" fmla="*/ 114 w 138"/>
                  <a:gd name="T43" fmla="*/ 34 h 34"/>
                  <a:gd name="T44" fmla="*/ 104 w 138"/>
                  <a:gd name="T45" fmla="*/ 34 h 34"/>
                  <a:gd name="T46" fmla="*/ 93 w 138"/>
                  <a:gd name="T47" fmla="*/ 34 h 34"/>
                  <a:gd name="T48" fmla="*/ 83 w 138"/>
                  <a:gd name="T49" fmla="*/ 34 h 34"/>
                  <a:gd name="T50" fmla="*/ 73 w 138"/>
                  <a:gd name="T51" fmla="*/ 34 h 34"/>
                  <a:gd name="T52" fmla="*/ 63 w 138"/>
                  <a:gd name="T53" fmla="*/ 33 h 34"/>
                  <a:gd name="T54" fmla="*/ 53 w 138"/>
                  <a:gd name="T55" fmla="*/ 34 h 34"/>
                  <a:gd name="T56" fmla="*/ 43 w 138"/>
                  <a:gd name="T57" fmla="*/ 33 h 34"/>
                  <a:gd name="T58" fmla="*/ 32 w 138"/>
                  <a:gd name="T59" fmla="*/ 34 h 34"/>
                  <a:gd name="T60" fmla="*/ 22 w 138"/>
                  <a:gd name="T61" fmla="*/ 34 h 34"/>
                  <a:gd name="T62" fmla="*/ 12 w 138"/>
                  <a:gd name="T63" fmla="*/ 33 h 34"/>
                  <a:gd name="T64" fmla="*/ 2 w 138"/>
                  <a:gd name="T6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34">
                    <a:moveTo>
                      <a:pt x="2" y="34"/>
                    </a:moveTo>
                    <a:lnTo>
                      <a:pt x="2" y="23"/>
                    </a:lnTo>
                    <a:lnTo>
                      <a:pt x="0" y="12"/>
                    </a:lnTo>
                    <a:lnTo>
                      <a:pt x="0" y="2"/>
                    </a:lnTo>
                    <a:lnTo>
                      <a:pt x="10" y="2"/>
                    </a:lnTo>
                    <a:lnTo>
                      <a:pt x="22" y="2"/>
                    </a:lnTo>
                    <a:lnTo>
                      <a:pt x="32" y="2"/>
                    </a:lnTo>
                    <a:lnTo>
                      <a:pt x="43" y="2"/>
                    </a:lnTo>
                    <a:lnTo>
                      <a:pt x="53" y="2"/>
                    </a:lnTo>
                    <a:lnTo>
                      <a:pt x="64" y="2"/>
                    </a:lnTo>
                    <a:lnTo>
                      <a:pt x="74" y="2"/>
                    </a:lnTo>
                    <a:lnTo>
                      <a:pt x="85" y="2"/>
                    </a:lnTo>
                    <a:lnTo>
                      <a:pt x="95" y="2"/>
                    </a:lnTo>
                    <a:lnTo>
                      <a:pt x="105" y="0"/>
                    </a:lnTo>
                    <a:lnTo>
                      <a:pt x="117" y="2"/>
                    </a:lnTo>
                    <a:lnTo>
                      <a:pt x="127" y="0"/>
                    </a:lnTo>
                    <a:lnTo>
                      <a:pt x="138" y="2"/>
                    </a:lnTo>
                    <a:lnTo>
                      <a:pt x="136" y="13"/>
                    </a:lnTo>
                    <a:lnTo>
                      <a:pt x="135" y="23"/>
                    </a:lnTo>
                    <a:lnTo>
                      <a:pt x="134" y="34"/>
                    </a:lnTo>
                    <a:lnTo>
                      <a:pt x="124" y="34"/>
                    </a:lnTo>
                    <a:lnTo>
                      <a:pt x="114" y="34"/>
                    </a:lnTo>
                    <a:lnTo>
                      <a:pt x="104" y="34"/>
                    </a:lnTo>
                    <a:lnTo>
                      <a:pt x="93" y="34"/>
                    </a:lnTo>
                    <a:lnTo>
                      <a:pt x="83" y="34"/>
                    </a:lnTo>
                    <a:lnTo>
                      <a:pt x="73" y="34"/>
                    </a:lnTo>
                    <a:lnTo>
                      <a:pt x="63" y="33"/>
                    </a:lnTo>
                    <a:lnTo>
                      <a:pt x="53" y="34"/>
                    </a:lnTo>
                    <a:lnTo>
                      <a:pt x="43" y="33"/>
                    </a:lnTo>
                    <a:lnTo>
                      <a:pt x="32" y="34"/>
                    </a:lnTo>
                    <a:lnTo>
                      <a:pt x="22" y="34"/>
                    </a:lnTo>
                    <a:lnTo>
                      <a:pt x="12" y="33"/>
                    </a:lnTo>
                    <a:lnTo>
                      <a:pt x="2"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0" name="Freeform 598"/>
              <p:cNvSpPr>
                <a:spLocks/>
              </p:cNvSpPr>
              <p:nvPr/>
            </p:nvSpPr>
            <p:spPr bwMode="auto">
              <a:xfrm>
                <a:off x="2424" y="3165"/>
                <a:ext cx="182" cy="27"/>
              </a:xfrm>
              <a:custGeom>
                <a:avLst/>
                <a:gdLst>
                  <a:gd name="T0" fmla="*/ 9 w 182"/>
                  <a:gd name="T1" fmla="*/ 26 h 27"/>
                  <a:gd name="T2" fmla="*/ 4 w 182"/>
                  <a:gd name="T3" fmla="*/ 16 h 27"/>
                  <a:gd name="T4" fmla="*/ 0 w 182"/>
                  <a:gd name="T5" fmla="*/ 5 h 27"/>
                  <a:gd name="T6" fmla="*/ 12 w 182"/>
                  <a:gd name="T7" fmla="*/ 5 h 27"/>
                  <a:gd name="T8" fmla="*/ 21 w 182"/>
                  <a:gd name="T9" fmla="*/ 3 h 27"/>
                  <a:gd name="T10" fmla="*/ 31 w 182"/>
                  <a:gd name="T11" fmla="*/ 3 h 27"/>
                  <a:gd name="T12" fmla="*/ 41 w 182"/>
                  <a:gd name="T13" fmla="*/ 5 h 27"/>
                  <a:gd name="T14" fmla="*/ 53 w 182"/>
                  <a:gd name="T15" fmla="*/ 3 h 27"/>
                  <a:gd name="T16" fmla="*/ 63 w 182"/>
                  <a:gd name="T17" fmla="*/ 3 h 27"/>
                  <a:gd name="T18" fmla="*/ 73 w 182"/>
                  <a:gd name="T19" fmla="*/ 2 h 27"/>
                  <a:gd name="T20" fmla="*/ 82 w 182"/>
                  <a:gd name="T21" fmla="*/ 3 h 27"/>
                  <a:gd name="T22" fmla="*/ 94 w 182"/>
                  <a:gd name="T23" fmla="*/ 3 h 27"/>
                  <a:gd name="T24" fmla="*/ 104 w 182"/>
                  <a:gd name="T25" fmla="*/ 3 h 27"/>
                  <a:gd name="T26" fmla="*/ 114 w 182"/>
                  <a:gd name="T27" fmla="*/ 3 h 27"/>
                  <a:gd name="T28" fmla="*/ 124 w 182"/>
                  <a:gd name="T29" fmla="*/ 2 h 27"/>
                  <a:gd name="T30" fmla="*/ 135 w 182"/>
                  <a:gd name="T31" fmla="*/ 0 h 27"/>
                  <a:gd name="T32" fmla="*/ 145 w 182"/>
                  <a:gd name="T33" fmla="*/ 0 h 27"/>
                  <a:gd name="T34" fmla="*/ 155 w 182"/>
                  <a:gd name="T35" fmla="*/ 0 h 27"/>
                  <a:gd name="T36" fmla="*/ 165 w 182"/>
                  <a:gd name="T37" fmla="*/ 0 h 27"/>
                  <a:gd name="T38" fmla="*/ 175 w 182"/>
                  <a:gd name="T39" fmla="*/ 0 h 27"/>
                  <a:gd name="T40" fmla="*/ 177 w 182"/>
                  <a:gd name="T41" fmla="*/ 12 h 27"/>
                  <a:gd name="T42" fmla="*/ 182 w 182"/>
                  <a:gd name="T43" fmla="*/ 23 h 27"/>
                  <a:gd name="T44" fmla="*/ 172 w 182"/>
                  <a:gd name="T45" fmla="*/ 23 h 27"/>
                  <a:gd name="T46" fmla="*/ 162 w 182"/>
                  <a:gd name="T47" fmla="*/ 25 h 27"/>
                  <a:gd name="T48" fmla="*/ 152 w 182"/>
                  <a:gd name="T49" fmla="*/ 25 h 27"/>
                  <a:gd name="T50" fmla="*/ 141 w 182"/>
                  <a:gd name="T51" fmla="*/ 23 h 27"/>
                  <a:gd name="T52" fmla="*/ 131 w 182"/>
                  <a:gd name="T53" fmla="*/ 25 h 27"/>
                  <a:gd name="T54" fmla="*/ 121 w 182"/>
                  <a:gd name="T55" fmla="*/ 25 h 27"/>
                  <a:gd name="T56" fmla="*/ 111 w 182"/>
                  <a:gd name="T57" fmla="*/ 25 h 27"/>
                  <a:gd name="T58" fmla="*/ 101 w 182"/>
                  <a:gd name="T59" fmla="*/ 25 h 27"/>
                  <a:gd name="T60" fmla="*/ 91 w 182"/>
                  <a:gd name="T61" fmla="*/ 26 h 27"/>
                  <a:gd name="T62" fmla="*/ 80 w 182"/>
                  <a:gd name="T63" fmla="*/ 25 h 27"/>
                  <a:gd name="T64" fmla="*/ 70 w 182"/>
                  <a:gd name="T65" fmla="*/ 25 h 27"/>
                  <a:gd name="T66" fmla="*/ 60 w 182"/>
                  <a:gd name="T67" fmla="*/ 26 h 27"/>
                  <a:gd name="T68" fmla="*/ 50 w 182"/>
                  <a:gd name="T69" fmla="*/ 25 h 27"/>
                  <a:gd name="T70" fmla="*/ 40 w 182"/>
                  <a:gd name="T71" fmla="*/ 26 h 27"/>
                  <a:gd name="T72" fmla="*/ 29 w 182"/>
                  <a:gd name="T73" fmla="*/ 26 h 27"/>
                  <a:gd name="T74" fmla="*/ 19 w 182"/>
                  <a:gd name="T75" fmla="*/ 27 h 27"/>
                  <a:gd name="T76" fmla="*/ 9 w 182"/>
                  <a:gd name="T7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2" h="27">
                    <a:moveTo>
                      <a:pt x="9" y="26"/>
                    </a:moveTo>
                    <a:lnTo>
                      <a:pt x="4" y="16"/>
                    </a:lnTo>
                    <a:lnTo>
                      <a:pt x="0" y="5"/>
                    </a:lnTo>
                    <a:lnTo>
                      <a:pt x="12" y="5"/>
                    </a:lnTo>
                    <a:lnTo>
                      <a:pt x="21" y="3"/>
                    </a:lnTo>
                    <a:lnTo>
                      <a:pt x="31" y="3"/>
                    </a:lnTo>
                    <a:lnTo>
                      <a:pt x="41" y="5"/>
                    </a:lnTo>
                    <a:lnTo>
                      <a:pt x="53" y="3"/>
                    </a:lnTo>
                    <a:lnTo>
                      <a:pt x="63" y="3"/>
                    </a:lnTo>
                    <a:lnTo>
                      <a:pt x="73" y="2"/>
                    </a:lnTo>
                    <a:lnTo>
                      <a:pt x="82" y="3"/>
                    </a:lnTo>
                    <a:lnTo>
                      <a:pt x="94" y="3"/>
                    </a:lnTo>
                    <a:lnTo>
                      <a:pt x="104" y="3"/>
                    </a:lnTo>
                    <a:lnTo>
                      <a:pt x="114" y="3"/>
                    </a:lnTo>
                    <a:lnTo>
                      <a:pt x="124" y="2"/>
                    </a:lnTo>
                    <a:lnTo>
                      <a:pt x="135" y="0"/>
                    </a:lnTo>
                    <a:lnTo>
                      <a:pt x="145" y="0"/>
                    </a:lnTo>
                    <a:lnTo>
                      <a:pt x="155" y="0"/>
                    </a:lnTo>
                    <a:lnTo>
                      <a:pt x="165" y="0"/>
                    </a:lnTo>
                    <a:lnTo>
                      <a:pt x="175" y="0"/>
                    </a:lnTo>
                    <a:lnTo>
                      <a:pt x="177" y="12"/>
                    </a:lnTo>
                    <a:lnTo>
                      <a:pt x="182" y="23"/>
                    </a:lnTo>
                    <a:lnTo>
                      <a:pt x="172" y="23"/>
                    </a:lnTo>
                    <a:lnTo>
                      <a:pt x="162" y="25"/>
                    </a:lnTo>
                    <a:lnTo>
                      <a:pt x="152" y="25"/>
                    </a:lnTo>
                    <a:lnTo>
                      <a:pt x="141" y="23"/>
                    </a:lnTo>
                    <a:lnTo>
                      <a:pt x="131" y="25"/>
                    </a:lnTo>
                    <a:lnTo>
                      <a:pt x="121" y="25"/>
                    </a:lnTo>
                    <a:lnTo>
                      <a:pt x="111" y="25"/>
                    </a:lnTo>
                    <a:lnTo>
                      <a:pt x="101" y="25"/>
                    </a:lnTo>
                    <a:lnTo>
                      <a:pt x="91" y="26"/>
                    </a:lnTo>
                    <a:lnTo>
                      <a:pt x="80" y="25"/>
                    </a:lnTo>
                    <a:lnTo>
                      <a:pt x="70" y="25"/>
                    </a:lnTo>
                    <a:lnTo>
                      <a:pt x="60" y="26"/>
                    </a:lnTo>
                    <a:lnTo>
                      <a:pt x="50" y="25"/>
                    </a:lnTo>
                    <a:lnTo>
                      <a:pt x="40" y="26"/>
                    </a:lnTo>
                    <a:lnTo>
                      <a:pt x="29" y="26"/>
                    </a:lnTo>
                    <a:lnTo>
                      <a:pt x="19" y="27"/>
                    </a:lnTo>
                    <a:lnTo>
                      <a:pt x="9"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1" name="Freeform 599"/>
              <p:cNvSpPr>
                <a:spLocks/>
              </p:cNvSpPr>
              <p:nvPr/>
            </p:nvSpPr>
            <p:spPr bwMode="auto">
              <a:xfrm>
                <a:off x="2411" y="3214"/>
                <a:ext cx="212" cy="79"/>
              </a:xfrm>
              <a:custGeom>
                <a:avLst/>
                <a:gdLst>
                  <a:gd name="T0" fmla="*/ 0 w 212"/>
                  <a:gd name="T1" fmla="*/ 73 h 79"/>
                  <a:gd name="T2" fmla="*/ 3 w 212"/>
                  <a:gd name="T3" fmla="*/ 63 h 79"/>
                  <a:gd name="T4" fmla="*/ 6 w 212"/>
                  <a:gd name="T5" fmla="*/ 52 h 79"/>
                  <a:gd name="T6" fmla="*/ 10 w 212"/>
                  <a:gd name="T7" fmla="*/ 42 h 79"/>
                  <a:gd name="T8" fmla="*/ 12 w 212"/>
                  <a:gd name="T9" fmla="*/ 32 h 79"/>
                  <a:gd name="T10" fmla="*/ 16 w 212"/>
                  <a:gd name="T11" fmla="*/ 21 h 79"/>
                  <a:gd name="T12" fmla="*/ 16 w 212"/>
                  <a:gd name="T13" fmla="*/ 11 h 79"/>
                  <a:gd name="T14" fmla="*/ 16 w 212"/>
                  <a:gd name="T15" fmla="*/ 0 h 79"/>
                  <a:gd name="T16" fmla="*/ 27 w 212"/>
                  <a:gd name="T17" fmla="*/ 0 h 79"/>
                  <a:gd name="T18" fmla="*/ 37 w 212"/>
                  <a:gd name="T19" fmla="*/ 0 h 79"/>
                  <a:gd name="T20" fmla="*/ 47 w 212"/>
                  <a:gd name="T21" fmla="*/ 0 h 79"/>
                  <a:gd name="T22" fmla="*/ 57 w 212"/>
                  <a:gd name="T23" fmla="*/ 0 h 79"/>
                  <a:gd name="T24" fmla="*/ 67 w 212"/>
                  <a:gd name="T25" fmla="*/ 1 h 79"/>
                  <a:gd name="T26" fmla="*/ 77 w 212"/>
                  <a:gd name="T27" fmla="*/ 1 h 79"/>
                  <a:gd name="T28" fmla="*/ 88 w 212"/>
                  <a:gd name="T29" fmla="*/ 1 h 79"/>
                  <a:gd name="T30" fmla="*/ 98 w 212"/>
                  <a:gd name="T31" fmla="*/ 1 h 79"/>
                  <a:gd name="T32" fmla="*/ 108 w 212"/>
                  <a:gd name="T33" fmla="*/ 1 h 79"/>
                  <a:gd name="T34" fmla="*/ 118 w 212"/>
                  <a:gd name="T35" fmla="*/ 2 h 79"/>
                  <a:gd name="T36" fmla="*/ 128 w 212"/>
                  <a:gd name="T37" fmla="*/ 1 h 79"/>
                  <a:gd name="T38" fmla="*/ 139 w 212"/>
                  <a:gd name="T39" fmla="*/ 2 h 79"/>
                  <a:gd name="T40" fmla="*/ 149 w 212"/>
                  <a:gd name="T41" fmla="*/ 1 h 79"/>
                  <a:gd name="T42" fmla="*/ 159 w 212"/>
                  <a:gd name="T43" fmla="*/ 4 h 79"/>
                  <a:gd name="T44" fmla="*/ 169 w 212"/>
                  <a:gd name="T45" fmla="*/ 2 h 79"/>
                  <a:gd name="T46" fmla="*/ 179 w 212"/>
                  <a:gd name="T47" fmla="*/ 4 h 79"/>
                  <a:gd name="T48" fmla="*/ 189 w 212"/>
                  <a:gd name="T49" fmla="*/ 5 h 79"/>
                  <a:gd name="T50" fmla="*/ 190 w 212"/>
                  <a:gd name="T51" fmla="*/ 15 h 79"/>
                  <a:gd name="T52" fmla="*/ 192 w 212"/>
                  <a:gd name="T53" fmla="*/ 25 h 79"/>
                  <a:gd name="T54" fmla="*/ 195 w 212"/>
                  <a:gd name="T55" fmla="*/ 35 h 79"/>
                  <a:gd name="T56" fmla="*/ 199 w 212"/>
                  <a:gd name="T57" fmla="*/ 45 h 79"/>
                  <a:gd name="T58" fmla="*/ 200 w 212"/>
                  <a:gd name="T59" fmla="*/ 55 h 79"/>
                  <a:gd name="T60" fmla="*/ 206 w 212"/>
                  <a:gd name="T61" fmla="*/ 66 h 79"/>
                  <a:gd name="T62" fmla="*/ 212 w 212"/>
                  <a:gd name="T63" fmla="*/ 79 h 79"/>
                  <a:gd name="T64" fmla="*/ 202 w 212"/>
                  <a:gd name="T65" fmla="*/ 78 h 79"/>
                  <a:gd name="T66" fmla="*/ 192 w 212"/>
                  <a:gd name="T67" fmla="*/ 78 h 79"/>
                  <a:gd name="T68" fmla="*/ 182 w 212"/>
                  <a:gd name="T69" fmla="*/ 76 h 79"/>
                  <a:gd name="T70" fmla="*/ 171 w 212"/>
                  <a:gd name="T71" fmla="*/ 76 h 79"/>
                  <a:gd name="T72" fmla="*/ 161 w 212"/>
                  <a:gd name="T73" fmla="*/ 76 h 79"/>
                  <a:gd name="T74" fmla="*/ 151 w 212"/>
                  <a:gd name="T75" fmla="*/ 78 h 79"/>
                  <a:gd name="T76" fmla="*/ 141 w 212"/>
                  <a:gd name="T77" fmla="*/ 78 h 79"/>
                  <a:gd name="T78" fmla="*/ 131 w 212"/>
                  <a:gd name="T79" fmla="*/ 78 h 79"/>
                  <a:gd name="T80" fmla="*/ 121 w 212"/>
                  <a:gd name="T81" fmla="*/ 75 h 79"/>
                  <a:gd name="T82" fmla="*/ 111 w 212"/>
                  <a:gd name="T83" fmla="*/ 76 h 79"/>
                  <a:gd name="T84" fmla="*/ 101 w 212"/>
                  <a:gd name="T85" fmla="*/ 75 h 79"/>
                  <a:gd name="T86" fmla="*/ 90 w 212"/>
                  <a:gd name="T87" fmla="*/ 75 h 79"/>
                  <a:gd name="T88" fmla="*/ 80 w 212"/>
                  <a:gd name="T89" fmla="*/ 75 h 79"/>
                  <a:gd name="T90" fmla="*/ 70 w 212"/>
                  <a:gd name="T91" fmla="*/ 76 h 79"/>
                  <a:gd name="T92" fmla="*/ 60 w 212"/>
                  <a:gd name="T93" fmla="*/ 75 h 79"/>
                  <a:gd name="T94" fmla="*/ 50 w 212"/>
                  <a:gd name="T95" fmla="*/ 75 h 79"/>
                  <a:gd name="T96" fmla="*/ 40 w 212"/>
                  <a:gd name="T97" fmla="*/ 73 h 79"/>
                  <a:gd name="T98" fmla="*/ 30 w 212"/>
                  <a:gd name="T99" fmla="*/ 75 h 79"/>
                  <a:gd name="T100" fmla="*/ 20 w 212"/>
                  <a:gd name="T101" fmla="*/ 73 h 79"/>
                  <a:gd name="T102" fmla="*/ 10 w 212"/>
                  <a:gd name="T103" fmla="*/ 73 h 79"/>
                  <a:gd name="T104" fmla="*/ 0 w 212"/>
                  <a:gd name="T105"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79">
                    <a:moveTo>
                      <a:pt x="0" y="73"/>
                    </a:moveTo>
                    <a:lnTo>
                      <a:pt x="3" y="63"/>
                    </a:lnTo>
                    <a:lnTo>
                      <a:pt x="6" y="52"/>
                    </a:lnTo>
                    <a:lnTo>
                      <a:pt x="10" y="42"/>
                    </a:lnTo>
                    <a:lnTo>
                      <a:pt x="12" y="32"/>
                    </a:lnTo>
                    <a:lnTo>
                      <a:pt x="16" y="21"/>
                    </a:lnTo>
                    <a:lnTo>
                      <a:pt x="16" y="11"/>
                    </a:lnTo>
                    <a:lnTo>
                      <a:pt x="16" y="0"/>
                    </a:lnTo>
                    <a:lnTo>
                      <a:pt x="27" y="0"/>
                    </a:lnTo>
                    <a:lnTo>
                      <a:pt x="37" y="0"/>
                    </a:lnTo>
                    <a:lnTo>
                      <a:pt x="47" y="0"/>
                    </a:lnTo>
                    <a:lnTo>
                      <a:pt x="57" y="0"/>
                    </a:lnTo>
                    <a:lnTo>
                      <a:pt x="67" y="1"/>
                    </a:lnTo>
                    <a:lnTo>
                      <a:pt x="77" y="1"/>
                    </a:lnTo>
                    <a:lnTo>
                      <a:pt x="88" y="1"/>
                    </a:lnTo>
                    <a:lnTo>
                      <a:pt x="98" y="1"/>
                    </a:lnTo>
                    <a:lnTo>
                      <a:pt x="108" y="1"/>
                    </a:lnTo>
                    <a:lnTo>
                      <a:pt x="118" y="2"/>
                    </a:lnTo>
                    <a:lnTo>
                      <a:pt x="128" y="1"/>
                    </a:lnTo>
                    <a:lnTo>
                      <a:pt x="139" y="2"/>
                    </a:lnTo>
                    <a:lnTo>
                      <a:pt x="149" y="1"/>
                    </a:lnTo>
                    <a:lnTo>
                      <a:pt x="159" y="4"/>
                    </a:lnTo>
                    <a:lnTo>
                      <a:pt x="169" y="2"/>
                    </a:lnTo>
                    <a:lnTo>
                      <a:pt x="179" y="4"/>
                    </a:lnTo>
                    <a:lnTo>
                      <a:pt x="189" y="5"/>
                    </a:lnTo>
                    <a:lnTo>
                      <a:pt x="190" y="15"/>
                    </a:lnTo>
                    <a:lnTo>
                      <a:pt x="192" y="25"/>
                    </a:lnTo>
                    <a:lnTo>
                      <a:pt x="195" y="35"/>
                    </a:lnTo>
                    <a:lnTo>
                      <a:pt x="199" y="45"/>
                    </a:lnTo>
                    <a:lnTo>
                      <a:pt x="200" y="55"/>
                    </a:lnTo>
                    <a:lnTo>
                      <a:pt x="206" y="66"/>
                    </a:lnTo>
                    <a:lnTo>
                      <a:pt x="212" y="79"/>
                    </a:lnTo>
                    <a:lnTo>
                      <a:pt x="202" y="78"/>
                    </a:lnTo>
                    <a:lnTo>
                      <a:pt x="192" y="78"/>
                    </a:lnTo>
                    <a:lnTo>
                      <a:pt x="182" y="76"/>
                    </a:lnTo>
                    <a:lnTo>
                      <a:pt x="171" y="76"/>
                    </a:lnTo>
                    <a:lnTo>
                      <a:pt x="161" y="76"/>
                    </a:lnTo>
                    <a:lnTo>
                      <a:pt x="151" y="78"/>
                    </a:lnTo>
                    <a:lnTo>
                      <a:pt x="141" y="78"/>
                    </a:lnTo>
                    <a:lnTo>
                      <a:pt x="131" y="78"/>
                    </a:lnTo>
                    <a:lnTo>
                      <a:pt x="121" y="75"/>
                    </a:lnTo>
                    <a:lnTo>
                      <a:pt x="111" y="76"/>
                    </a:lnTo>
                    <a:lnTo>
                      <a:pt x="101" y="75"/>
                    </a:lnTo>
                    <a:lnTo>
                      <a:pt x="90" y="75"/>
                    </a:lnTo>
                    <a:lnTo>
                      <a:pt x="80" y="75"/>
                    </a:lnTo>
                    <a:lnTo>
                      <a:pt x="70" y="76"/>
                    </a:lnTo>
                    <a:lnTo>
                      <a:pt x="60" y="75"/>
                    </a:lnTo>
                    <a:lnTo>
                      <a:pt x="50" y="75"/>
                    </a:lnTo>
                    <a:lnTo>
                      <a:pt x="40" y="73"/>
                    </a:lnTo>
                    <a:lnTo>
                      <a:pt x="30" y="75"/>
                    </a:lnTo>
                    <a:lnTo>
                      <a:pt x="20" y="73"/>
                    </a:lnTo>
                    <a:lnTo>
                      <a:pt x="10" y="73"/>
                    </a:lnTo>
                    <a:lnTo>
                      <a:pt x="0" y="73"/>
                    </a:lnTo>
                    <a:close/>
                  </a:path>
                </a:pathLst>
              </a:custGeom>
              <a:solidFill>
                <a:srgbClr val="95A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2" name="Freeform 600"/>
              <p:cNvSpPr>
                <a:spLocks/>
              </p:cNvSpPr>
              <p:nvPr/>
            </p:nvSpPr>
            <p:spPr bwMode="auto">
              <a:xfrm>
                <a:off x="2420" y="3190"/>
                <a:ext cx="193" cy="29"/>
              </a:xfrm>
              <a:custGeom>
                <a:avLst/>
                <a:gdLst>
                  <a:gd name="T0" fmla="*/ 0 w 193"/>
                  <a:gd name="T1" fmla="*/ 0 h 29"/>
                  <a:gd name="T2" fmla="*/ 3 w 193"/>
                  <a:gd name="T3" fmla="*/ 9 h 29"/>
                  <a:gd name="T4" fmla="*/ 4 w 193"/>
                  <a:gd name="T5" fmla="*/ 18 h 29"/>
                  <a:gd name="T6" fmla="*/ 6 w 193"/>
                  <a:gd name="T7" fmla="*/ 26 h 29"/>
                  <a:gd name="T8" fmla="*/ 16 w 193"/>
                  <a:gd name="T9" fmla="*/ 26 h 29"/>
                  <a:gd name="T10" fmla="*/ 25 w 193"/>
                  <a:gd name="T11" fmla="*/ 26 h 29"/>
                  <a:gd name="T12" fmla="*/ 37 w 193"/>
                  <a:gd name="T13" fmla="*/ 26 h 29"/>
                  <a:gd name="T14" fmla="*/ 47 w 193"/>
                  <a:gd name="T15" fmla="*/ 28 h 29"/>
                  <a:gd name="T16" fmla="*/ 58 w 193"/>
                  <a:gd name="T17" fmla="*/ 26 h 29"/>
                  <a:gd name="T18" fmla="*/ 68 w 193"/>
                  <a:gd name="T19" fmla="*/ 26 h 29"/>
                  <a:gd name="T20" fmla="*/ 78 w 193"/>
                  <a:gd name="T21" fmla="*/ 26 h 29"/>
                  <a:gd name="T22" fmla="*/ 89 w 193"/>
                  <a:gd name="T23" fmla="*/ 28 h 29"/>
                  <a:gd name="T24" fmla="*/ 99 w 193"/>
                  <a:gd name="T25" fmla="*/ 28 h 29"/>
                  <a:gd name="T26" fmla="*/ 111 w 193"/>
                  <a:gd name="T27" fmla="*/ 28 h 29"/>
                  <a:gd name="T28" fmla="*/ 121 w 193"/>
                  <a:gd name="T29" fmla="*/ 28 h 29"/>
                  <a:gd name="T30" fmla="*/ 130 w 193"/>
                  <a:gd name="T31" fmla="*/ 28 h 29"/>
                  <a:gd name="T32" fmla="*/ 142 w 193"/>
                  <a:gd name="T33" fmla="*/ 29 h 29"/>
                  <a:gd name="T34" fmla="*/ 152 w 193"/>
                  <a:gd name="T35" fmla="*/ 29 h 29"/>
                  <a:gd name="T36" fmla="*/ 162 w 193"/>
                  <a:gd name="T37" fmla="*/ 28 h 29"/>
                  <a:gd name="T38" fmla="*/ 173 w 193"/>
                  <a:gd name="T39" fmla="*/ 29 h 29"/>
                  <a:gd name="T40" fmla="*/ 183 w 193"/>
                  <a:gd name="T41" fmla="*/ 29 h 29"/>
                  <a:gd name="T42" fmla="*/ 186 w 193"/>
                  <a:gd name="T43" fmla="*/ 19 h 29"/>
                  <a:gd name="T44" fmla="*/ 189 w 193"/>
                  <a:gd name="T45" fmla="*/ 11 h 29"/>
                  <a:gd name="T46" fmla="*/ 193 w 193"/>
                  <a:gd name="T47" fmla="*/ 1 h 29"/>
                  <a:gd name="T48" fmla="*/ 181 w 193"/>
                  <a:gd name="T49" fmla="*/ 2 h 29"/>
                  <a:gd name="T50" fmla="*/ 172 w 193"/>
                  <a:gd name="T51" fmla="*/ 1 h 29"/>
                  <a:gd name="T52" fmla="*/ 162 w 193"/>
                  <a:gd name="T53" fmla="*/ 1 h 29"/>
                  <a:gd name="T54" fmla="*/ 152 w 193"/>
                  <a:gd name="T55" fmla="*/ 1 h 29"/>
                  <a:gd name="T56" fmla="*/ 142 w 193"/>
                  <a:gd name="T57" fmla="*/ 1 h 29"/>
                  <a:gd name="T58" fmla="*/ 132 w 193"/>
                  <a:gd name="T59" fmla="*/ 0 h 29"/>
                  <a:gd name="T60" fmla="*/ 122 w 193"/>
                  <a:gd name="T61" fmla="*/ 1 h 29"/>
                  <a:gd name="T62" fmla="*/ 112 w 193"/>
                  <a:gd name="T63" fmla="*/ 0 h 29"/>
                  <a:gd name="T64" fmla="*/ 101 w 193"/>
                  <a:gd name="T65" fmla="*/ 0 h 29"/>
                  <a:gd name="T66" fmla="*/ 91 w 193"/>
                  <a:gd name="T67" fmla="*/ 0 h 29"/>
                  <a:gd name="T68" fmla="*/ 81 w 193"/>
                  <a:gd name="T69" fmla="*/ 1 h 29"/>
                  <a:gd name="T70" fmla="*/ 71 w 193"/>
                  <a:gd name="T71" fmla="*/ 0 h 29"/>
                  <a:gd name="T72" fmla="*/ 61 w 193"/>
                  <a:gd name="T73" fmla="*/ 0 h 29"/>
                  <a:gd name="T74" fmla="*/ 51 w 193"/>
                  <a:gd name="T75" fmla="*/ 0 h 29"/>
                  <a:gd name="T76" fmla="*/ 41 w 193"/>
                  <a:gd name="T77" fmla="*/ 0 h 29"/>
                  <a:gd name="T78" fmla="*/ 31 w 193"/>
                  <a:gd name="T79" fmla="*/ 1 h 29"/>
                  <a:gd name="T80" fmla="*/ 21 w 193"/>
                  <a:gd name="T81" fmla="*/ 0 h 29"/>
                  <a:gd name="T82" fmla="*/ 11 w 193"/>
                  <a:gd name="T83" fmla="*/ 0 h 29"/>
                  <a:gd name="T84" fmla="*/ 0 w 193"/>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9">
                    <a:moveTo>
                      <a:pt x="0" y="0"/>
                    </a:moveTo>
                    <a:lnTo>
                      <a:pt x="3" y="9"/>
                    </a:lnTo>
                    <a:lnTo>
                      <a:pt x="4" y="18"/>
                    </a:lnTo>
                    <a:lnTo>
                      <a:pt x="6" y="26"/>
                    </a:lnTo>
                    <a:lnTo>
                      <a:pt x="16" y="26"/>
                    </a:lnTo>
                    <a:lnTo>
                      <a:pt x="25" y="26"/>
                    </a:lnTo>
                    <a:lnTo>
                      <a:pt x="37" y="26"/>
                    </a:lnTo>
                    <a:lnTo>
                      <a:pt x="47" y="28"/>
                    </a:lnTo>
                    <a:lnTo>
                      <a:pt x="58" y="26"/>
                    </a:lnTo>
                    <a:lnTo>
                      <a:pt x="68" y="26"/>
                    </a:lnTo>
                    <a:lnTo>
                      <a:pt x="78" y="26"/>
                    </a:lnTo>
                    <a:lnTo>
                      <a:pt x="89" y="28"/>
                    </a:lnTo>
                    <a:lnTo>
                      <a:pt x="99" y="28"/>
                    </a:lnTo>
                    <a:lnTo>
                      <a:pt x="111" y="28"/>
                    </a:lnTo>
                    <a:lnTo>
                      <a:pt x="121" y="28"/>
                    </a:lnTo>
                    <a:lnTo>
                      <a:pt x="130" y="28"/>
                    </a:lnTo>
                    <a:lnTo>
                      <a:pt x="142" y="29"/>
                    </a:lnTo>
                    <a:lnTo>
                      <a:pt x="152" y="29"/>
                    </a:lnTo>
                    <a:lnTo>
                      <a:pt x="162" y="28"/>
                    </a:lnTo>
                    <a:lnTo>
                      <a:pt x="173" y="29"/>
                    </a:lnTo>
                    <a:lnTo>
                      <a:pt x="183" y="29"/>
                    </a:lnTo>
                    <a:lnTo>
                      <a:pt x="186" y="19"/>
                    </a:lnTo>
                    <a:lnTo>
                      <a:pt x="189" y="11"/>
                    </a:lnTo>
                    <a:lnTo>
                      <a:pt x="193" y="1"/>
                    </a:lnTo>
                    <a:lnTo>
                      <a:pt x="181" y="2"/>
                    </a:lnTo>
                    <a:lnTo>
                      <a:pt x="172" y="1"/>
                    </a:lnTo>
                    <a:lnTo>
                      <a:pt x="162" y="1"/>
                    </a:lnTo>
                    <a:lnTo>
                      <a:pt x="152" y="1"/>
                    </a:lnTo>
                    <a:lnTo>
                      <a:pt x="142" y="1"/>
                    </a:lnTo>
                    <a:lnTo>
                      <a:pt x="132" y="0"/>
                    </a:lnTo>
                    <a:lnTo>
                      <a:pt x="122" y="1"/>
                    </a:lnTo>
                    <a:lnTo>
                      <a:pt x="112" y="0"/>
                    </a:lnTo>
                    <a:lnTo>
                      <a:pt x="101" y="0"/>
                    </a:lnTo>
                    <a:lnTo>
                      <a:pt x="91" y="0"/>
                    </a:lnTo>
                    <a:lnTo>
                      <a:pt x="81" y="1"/>
                    </a:lnTo>
                    <a:lnTo>
                      <a:pt x="71" y="0"/>
                    </a:lnTo>
                    <a:lnTo>
                      <a:pt x="61" y="0"/>
                    </a:lnTo>
                    <a:lnTo>
                      <a:pt x="51" y="0"/>
                    </a:lnTo>
                    <a:lnTo>
                      <a:pt x="41" y="0"/>
                    </a:lnTo>
                    <a:lnTo>
                      <a:pt x="31" y="1"/>
                    </a:lnTo>
                    <a:lnTo>
                      <a:pt x="21" y="0"/>
                    </a:lnTo>
                    <a:lnTo>
                      <a:pt x="1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3" name="Freeform 601"/>
              <p:cNvSpPr>
                <a:spLocks/>
              </p:cNvSpPr>
              <p:nvPr/>
            </p:nvSpPr>
            <p:spPr bwMode="auto">
              <a:xfrm>
                <a:off x="2409" y="3156"/>
                <a:ext cx="217" cy="45"/>
              </a:xfrm>
              <a:custGeom>
                <a:avLst/>
                <a:gdLst>
                  <a:gd name="T0" fmla="*/ 0 w 217"/>
                  <a:gd name="T1" fmla="*/ 39 h 45"/>
                  <a:gd name="T2" fmla="*/ 11 w 217"/>
                  <a:gd name="T3" fmla="*/ 28 h 45"/>
                  <a:gd name="T4" fmla="*/ 8 w 217"/>
                  <a:gd name="T5" fmla="*/ 18 h 45"/>
                  <a:gd name="T6" fmla="*/ 8 w 217"/>
                  <a:gd name="T7" fmla="*/ 8 h 45"/>
                  <a:gd name="T8" fmla="*/ 15 w 217"/>
                  <a:gd name="T9" fmla="*/ 0 h 45"/>
                  <a:gd name="T10" fmla="*/ 18 w 217"/>
                  <a:gd name="T11" fmla="*/ 8 h 45"/>
                  <a:gd name="T12" fmla="*/ 21 w 217"/>
                  <a:gd name="T13" fmla="*/ 18 h 45"/>
                  <a:gd name="T14" fmla="*/ 21 w 217"/>
                  <a:gd name="T15" fmla="*/ 26 h 45"/>
                  <a:gd name="T16" fmla="*/ 24 w 217"/>
                  <a:gd name="T17" fmla="*/ 36 h 45"/>
                  <a:gd name="T18" fmla="*/ 34 w 217"/>
                  <a:gd name="T19" fmla="*/ 35 h 45"/>
                  <a:gd name="T20" fmla="*/ 42 w 217"/>
                  <a:gd name="T21" fmla="*/ 34 h 45"/>
                  <a:gd name="T22" fmla="*/ 51 w 217"/>
                  <a:gd name="T23" fmla="*/ 26 h 45"/>
                  <a:gd name="T24" fmla="*/ 59 w 217"/>
                  <a:gd name="T25" fmla="*/ 18 h 45"/>
                  <a:gd name="T26" fmla="*/ 69 w 217"/>
                  <a:gd name="T27" fmla="*/ 12 h 45"/>
                  <a:gd name="T28" fmla="*/ 76 w 217"/>
                  <a:gd name="T29" fmla="*/ 18 h 45"/>
                  <a:gd name="T30" fmla="*/ 83 w 217"/>
                  <a:gd name="T31" fmla="*/ 25 h 45"/>
                  <a:gd name="T32" fmla="*/ 90 w 217"/>
                  <a:gd name="T33" fmla="*/ 34 h 45"/>
                  <a:gd name="T34" fmla="*/ 100 w 217"/>
                  <a:gd name="T35" fmla="*/ 32 h 45"/>
                  <a:gd name="T36" fmla="*/ 109 w 217"/>
                  <a:gd name="T37" fmla="*/ 32 h 45"/>
                  <a:gd name="T38" fmla="*/ 119 w 217"/>
                  <a:gd name="T39" fmla="*/ 32 h 45"/>
                  <a:gd name="T40" fmla="*/ 129 w 217"/>
                  <a:gd name="T41" fmla="*/ 31 h 45"/>
                  <a:gd name="T42" fmla="*/ 137 w 217"/>
                  <a:gd name="T43" fmla="*/ 31 h 45"/>
                  <a:gd name="T44" fmla="*/ 146 w 217"/>
                  <a:gd name="T45" fmla="*/ 24 h 45"/>
                  <a:gd name="T46" fmla="*/ 151 w 217"/>
                  <a:gd name="T47" fmla="*/ 15 h 45"/>
                  <a:gd name="T48" fmla="*/ 158 w 217"/>
                  <a:gd name="T49" fmla="*/ 7 h 45"/>
                  <a:gd name="T50" fmla="*/ 163 w 217"/>
                  <a:gd name="T51" fmla="*/ 14 h 45"/>
                  <a:gd name="T52" fmla="*/ 170 w 217"/>
                  <a:gd name="T53" fmla="*/ 21 h 45"/>
                  <a:gd name="T54" fmla="*/ 174 w 217"/>
                  <a:gd name="T55" fmla="*/ 28 h 45"/>
                  <a:gd name="T56" fmla="*/ 184 w 217"/>
                  <a:gd name="T57" fmla="*/ 29 h 45"/>
                  <a:gd name="T58" fmla="*/ 192 w 217"/>
                  <a:gd name="T59" fmla="*/ 29 h 45"/>
                  <a:gd name="T60" fmla="*/ 202 w 217"/>
                  <a:gd name="T61" fmla="*/ 28 h 45"/>
                  <a:gd name="T62" fmla="*/ 211 w 217"/>
                  <a:gd name="T63" fmla="*/ 29 h 45"/>
                  <a:gd name="T64" fmla="*/ 217 w 217"/>
                  <a:gd name="T65" fmla="*/ 39 h 45"/>
                  <a:gd name="T66" fmla="*/ 207 w 217"/>
                  <a:gd name="T67" fmla="*/ 41 h 45"/>
                  <a:gd name="T68" fmla="*/ 195 w 217"/>
                  <a:gd name="T69" fmla="*/ 41 h 45"/>
                  <a:gd name="T70" fmla="*/ 185 w 217"/>
                  <a:gd name="T71" fmla="*/ 39 h 45"/>
                  <a:gd name="T72" fmla="*/ 175 w 217"/>
                  <a:gd name="T73" fmla="*/ 41 h 45"/>
                  <a:gd name="T74" fmla="*/ 166 w 217"/>
                  <a:gd name="T75" fmla="*/ 41 h 45"/>
                  <a:gd name="T76" fmla="*/ 156 w 217"/>
                  <a:gd name="T77" fmla="*/ 41 h 45"/>
                  <a:gd name="T78" fmla="*/ 144 w 217"/>
                  <a:gd name="T79" fmla="*/ 42 h 45"/>
                  <a:gd name="T80" fmla="*/ 134 w 217"/>
                  <a:gd name="T81" fmla="*/ 42 h 45"/>
                  <a:gd name="T82" fmla="*/ 124 w 217"/>
                  <a:gd name="T83" fmla="*/ 43 h 45"/>
                  <a:gd name="T84" fmla="*/ 114 w 217"/>
                  <a:gd name="T85" fmla="*/ 41 h 45"/>
                  <a:gd name="T86" fmla="*/ 105 w 217"/>
                  <a:gd name="T87" fmla="*/ 42 h 45"/>
                  <a:gd name="T88" fmla="*/ 93 w 217"/>
                  <a:gd name="T89" fmla="*/ 42 h 45"/>
                  <a:gd name="T90" fmla="*/ 83 w 217"/>
                  <a:gd name="T91" fmla="*/ 42 h 45"/>
                  <a:gd name="T92" fmla="*/ 73 w 217"/>
                  <a:gd name="T93" fmla="*/ 43 h 45"/>
                  <a:gd name="T94" fmla="*/ 63 w 217"/>
                  <a:gd name="T95" fmla="*/ 43 h 45"/>
                  <a:gd name="T96" fmla="*/ 52 w 217"/>
                  <a:gd name="T97" fmla="*/ 43 h 45"/>
                  <a:gd name="T98" fmla="*/ 42 w 217"/>
                  <a:gd name="T99" fmla="*/ 42 h 45"/>
                  <a:gd name="T100" fmla="*/ 32 w 217"/>
                  <a:gd name="T101" fmla="*/ 45 h 45"/>
                  <a:gd name="T102" fmla="*/ 22 w 217"/>
                  <a:gd name="T103" fmla="*/ 43 h 45"/>
                  <a:gd name="T104" fmla="*/ 12 w 217"/>
                  <a:gd name="T105" fmla="*/ 45 h 45"/>
                  <a:gd name="T106" fmla="*/ 0 w 217"/>
                  <a:gd name="T10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7" h="45">
                    <a:moveTo>
                      <a:pt x="0" y="39"/>
                    </a:moveTo>
                    <a:lnTo>
                      <a:pt x="11" y="28"/>
                    </a:lnTo>
                    <a:lnTo>
                      <a:pt x="8" y="18"/>
                    </a:lnTo>
                    <a:lnTo>
                      <a:pt x="8" y="8"/>
                    </a:lnTo>
                    <a:lnTo>
                      <a:pt x="15" y="0"/>
                    </a:lnTo>
                    <a:lnTo>
                      <a:pt x="18" y="8"/>
                    </a:lnTo>
                    <a:lnTo>
                      <a:pt x="21" y="18"/>
                    </a:lnTo>
                    <a:lnTo>
                      <a:pt x="21" y="26"/>
                    </a:lnTo>
                    <a:lnTo>
                      <a:pt x="24" y="36"/>
                    </a:lnTo>
                    <a:lnTo>
                      <a:pt x="34" y="35"/>
                    </a:lnTo>
                    <a:lnTo>
                      <a:pt x="42" y="34"/>
                    </a:lnTo>
                    <a:lnTo>
                      <a:pt x="51" y="26"/>
                    </a:lnTo>
                    <a:lnTo>
                      <a:pt x="59" y="18"/>
                    </a:lnTo>
                    <a:lnTo>
                      <a:pt x="69" y="12"/>
                    </a:lnTo>
                    <a:lnTo>
                      <a:pt x="76" y="18"/>
                    </a:lnTo>
                    <a:lnTo>
                      <a:pt x="83" y="25"/>
                    </a:lnTo>
                    <a:lnTo>
                      <a:pt x="90" y="34"/>
                    </a:lnTo>
                    <a:lnTo>
                      <a:pt x="100" y="32"/>
                    </a:lnTo>
                    <a:lnTo>
                      <a:pt x="109" y="32"/>
                    </a:lnTo>
                    <a:lnTo>
                      <a:pt x="119" y="32"/>
                    </a:lnTo>
                    <a:lnTo>
                      <a:pt x="129" y="31"/>
                    </a:lnTo>
                    <a:lnTo>
                      <a:pt x="137" y="31"/>
                    </a:lnTo>
                    <a:lnTo>
                      <a:pt x="146" y="24"/>
                    </a:lnTo>
                    <a:lnTo>
                      <a:pt x="151" y="15"/>
                    </a:lnTo>
                    <a:lnTo>
                      <a:pt x="158" y="7"/>
                    </a:lnTo>
                    <a:lnTo>
                      <a:pt x="163" y="14"/>
                    </a:lnTo>
                    <a:lnTo>
                      <a:pt x="170" y="21"/>
                    </a:lnTo>
                    <a:lnTo>
                      <a:pt x="174" y="28"/>
                    </a:lnTo>
                    <a:lnTo>
                      <a:pt x="184" y="29"/>
                    </a:lnTo>
                    <a:lnTo>
                      <a:pt x="192" y="29"/>
                    </a:lnTo>
                    <a:lnTo>
                      <a:pt x="202" y="28"/>
                    </a:lnTo>
                    <a:lnTo>
                      <a:pt x="211" y="29"/>
                    </a:lnTo>
                    <a:lnTo>
                      <a:pt x="217" y="39"/>
                    </a:lnTo>
                    <a:lnTo>
                      <a:pt x="207" y="41"/>
                    </a:lnTo>
                    <a:lnTo>
                      <a:pt x="195" y="41"/>
                    </a:lnTo>
                    <a:lnTo>
                      <a:pt x="185" y="39"/>
                    </a:lnTo>
                    <a:lnTo>
                      <a:pt x="175" y="41"/>
                    </a:lnTo>
                    <a:lnTo>
                      <a:pt x="166" y="41"/>
                    </a:lnTo>
                    <a:lnTo>
                      <a:pt x="156" y="41"/>
                    </a:lnTo>
                    <a:lnTo>
                      <a:pt x="144" y="42"/>
                    </a:lnTo>
                    <a:lnTo>
                      <a:pt x="134" y="42"/>
                    </a:lnTo>
                    <a:lnTo>
                      <a:pt x="124" y="43"/>
                    </a:lnTo>
                    <a:lnTo>
                      <a:pt x="114" y="41"/>
                    </a:lnTo>
                    <a:lnTo>
                      <a:pt x="105" y="42"/>
                    </a:lnTo>
                    <a:lnTo>
                      <a:pt x="93" y="42"/>
                    </a:lnTo>
                    <a:lnTo>
                      <a:pt x="83" y="42"/>
                    </a:lnTo>
                    <a:lnTo>
                      <a:pt x="73" y="43"/>
                    </a:lnTo>
                    <a:lnTo>
                      <a:pt x="63" y="43"/>
                    </a:lnTo>
                    <a:lnTo>
                      <a:pt x="52" y="43"/>
                    </a:lnTo>
                    <a:lnTo>
                      <a:pt x="42" y="42"/>
                    </a:lnTo>
                    <a:lnTo>
                      <a:pt x="32" y="45"/>
                    </a:lnTo>
                    <a:lnTo>
                      <a:pt x="22" y="43"/>
                    </a:lnTo>
                    <a:lnTo>
                      <a:pt x="12" y="45"/>
                    </a:lnTo>
                    <a:lnTo>
                      <a:pt x="0" y="39"/>
                    </a:lnTo>
                    <a:close/>
                  </a:path>
                </a:pathLst>
              </a:custGeom>
              <a:solidFill>
                <a:srgbClr val="00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4" name="Freeform 602"/>
              <p:cNvSpPr>
                <a:spLocks/>
              </p:cNvSpPr>
              <p:nvPr/>
            </p:nvSpPr>
            <p:spPr bwMode="auto">
              <a:xfrm>
                <a:off x="2464" y="3177"/>
                <a:ext cx="28" cy="14"/>
              </a:xfrm>
              <a:custGeom>
                <a:avLst/>
                <a:gdLst>
                  <a:gd name="T0" fmla="*/ 0 w 28"/>
                  <a:gd name="T1" fmla="*/ 14 h 14"/>
                  <a:gd name="T2" fmla="*/ 6 w 28"/>
                  <a:gd name="T3" fmla="*/ 7 h 14"/>
                  <a:gd name="T4" fmla="*/ 11 w 28"/>
                  <a:gd name="T5" fmla="*/ 0 h 14"/>
                  <a:gd name="T6" fmla="*/ 20 w 28"/>
                  <a:gd name="T7" fmla="*/ 7 h 14"/>
                  <a:gd name="T8" fmla="*/ 28 w 28"/>
                  <a:gd name="T9" fmla="*/ 13 h 14"/>
                  <a:gd name="T10" fmla="*/ 18 w 28"/>
                  <a:gd name="T11" fmla="*/ 13 h 14"/>
                  <a:gd name="T12" fmla="*/ 10 w 28"/>
                  <a:gd name="T13" fmla="*/ 14 h 14"/>
                  <a:gd name="T14" fmla="*/ 0 w 28"/>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4">
                    <a:moveTo>
                      <a:pt x="0" y="14"/>
                    </a:moveTo>
                    <a:lnTo>
                      <a:pt x="6" y="7"/>
                    </a:lnTo>
                    <a:lnTo>
                      <a:pt x="11" y="0"/>
                    </a:lnTo>
                    <a:lnTo>
                      <a:pt x="20" y="7"/>
                    </a:lnTo>
                    <a:lnTo>
                      <a:pt x="28" y="13"/>
                    </a:lnTo>
                    <a:lnTo>
                      <a:pt x="18" y="13"/>
                    </a:lnTo>
                    <a:lnTo>
                      <a:pt x="10" y="14"/>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5" name="Freeform 603"/>
              <p:cNvSpPr>
                <a:spLocks/>
              </p:cNvSpPr>
              <p:nvPr/>
            </p:nvSpPr>
            <p:spPr bwMode="auto">
              <a:xfrm>
                <a:off x="2555" y="3178"/>
                <a:ext cx="22" cy="12"/>
              </a:xfrm>
              <a:custGeom>
                <a:avLst/>
                <a:gdLst>
                  <a:gd name="T0" fmla="*/ 0 w 22"/>
                  <a:gd name="T1" fmla="*/ 12 h 12"/>
                  <a:gd name="T2" fmla="*/ 7 w 22"/>
                  <a:gd name="T3" fmla="*/ 0 h 12"/>
                  <a:gd name="T4" fmla="*/ 21 w 22"/>
                  <a:gd name="T5" fmla="*/ 4 h 12"/>
                  <a:gd name="T6" fmla="*/ 22 w 22"/>
                  <a:gd name="T7" fmla="*/ 12 h 12"/>
                  <a:gd name="T8" fmla="*/ 11 w 22"/>
                  <a:gd name="T9" fmla="*/ 12 h 12"/>
                  <a:gd name="T10" fmla="*/ 0 w 22"/>
                  <a:gd name="T11" fmla="*/ 12 h 12"/>
                </a:gdLst>
                <a:ahLst/>
                <a:cxnLst>
                  <a:cxn ang="0">
                    <a:pos x="T0" y="T1"/>
                  </a:cxn>
                  <a:cxn ang="0">
                    <a:pos x="T2" y="T3"/>
                  </a:cxn>
                  <a:cxn ang="0">
                    <a:pos x="T4" y="T5"/>
                  </a:cxn>
                  <a:cxn ang="0">
                    <a:pos x="T6" y="T7"/>
                  </a:cxn>
                  <a:cxn ang="0">
                    <a:pos x="T8" y="T9"/>
                  </a:cxn>
                  <a:cxn ang="0">
                    <a:pos x="T10" y="T11"/>
                  </a:cxn>
                </a:cxnLst>
                <a:rect l="0" t="0" r="r" b="b"/>
                <a:pathLst>
                  <a:path w="22" h="12">
                    <a:moveTo>
                      <a:pt x="0" y="12"/>
                    </a:moveTo>
                    <a:lnTo>
                      <a:pt x="7" y="0"/>
                    </a:lnTo>
                    <a:lnTo>
                      <a:pt x="21" y="4"/>
                    </a:lnTo>
                    <a:lnTo>
                      <a:pt x="22" y="12"/>
                    </a:lnTo>
                    <a:lnTo>
                      <a:pt x="11" y="12"/>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6" name="Freeform 604"/>
              <p:cNvSpPr>
                <a:spLocks/>
              </p:cNvSpPr>
              <p:nvPr/>
            </p:nvSpPr>
            <p:spPr bwMode="auto">
              <a:xfrm>
                <a:off x="2423" y="3129"/>
                <a:ext cx="188" cy="42"/>
              </a:xfrm>
              <a:custGeom>
                <a:avLst/>
                <a:gdLst>
                  <a:gd name="T0" fmla="*/ 0 w 188"/>
                  <a:gd name="T1" fmla="*/ 42 h 42"/>
                  <a:gd name="T2" fmla="*/ 10 w 188"/>
                  <a:gd name="T3" fmla="*/ 42 h 42"/>
                  <a:gd name="T4" fmla="*/ 20 w 188"/>
                  <a:gd name="T5" fmla="*/ 41 h 42"/>
                  <a:gd name="T6" fmla="*/ 31 w 188"/>
                  <a:gd name="T7" fmla="*/ 42 h 42"/>
                  <a:gd name="T8" fmla="*/ 41 w 188"/>
                  <a:gd name="T9" fmla="*/ 41 h 42"/>
                  <a:gd name="T10" fmla="*/ 52 w 188"/>
                  <a:gd name="T11" fmla="*/ 41 h 42"/>
                  <a:gd name="T12" fmla="*/ 62 w 188"/>
                  <a:gd name="T13" fmla="*/ 41 h 42"/>
                  <a:gd name="T14" fmla="*/ 74 w 188"/>
                  <a:gd name="T15" fmla="*/ 41 h 42"/>
                  <a:gd name="T16" fmla="*/ 83 w 188"/>
                  <a:gd name="T17" fmla="*/ 39 h 42"/>
                  <a:gd name="T18" fmla="*/ 93 w 188"/>
                  <a:gd name="T19" fmla="*/ 39 h 42"/>
                  <a:gd name="T20" fmla="*/ 105 w 188"/>
                  <a:gd name="T21" fmla="*/ 41 h 42"/>
                  <a:gd name="T22" fmla="*/ 115 w 188"/>
                  <a:gd name="T23" fmla="*/ 39 h 42"/>
                  <a:gd name="T24" fmla="*/ 126 w 188"/>
                  <a:gd name="T25" fmla="*/ 39 h 42"/>
                  <a:gd name="T26" fmla="*/ 136 w 188"/>
                  <a:gd name="T27" fmla="*/ 38 h 42"/>
                  <a:gd name="T28" fmla="*/ 147 w 188"/>
                  <a:gd name="T29" fmla="*/ 38 h 42"/>
                  <a:gd name="T30" fmla="*/ 157 w 188"/>
                  <a:gd name="T31" fmla="*/ 39 h 42"/>
                  <a:gd name="T32" fmla="*/ 167 w 188"/>
                  <a:gd name="T33" fmla="*/ 38 h 42"/>
                  <a:gd name="T34" fmla="*/ 178 w 188"/>
                  <a:gd name="T35" fmla="*/ 36 h 42"/>
                  <a:gd name="T36" fmla="*/ 188 w 188"/>
                  <a:gd name="T37" fmla="*/ 36 h 42"/>
                  <a:gd name="T38" fmla="*/ 181 w 188"/>
                  <a:gd name="T39" fmla="*/ 24 h 42"/>
                  <a:gd name="T40" fmla="*/ 171 w 188"/>
                  <a:gd name="T41" fmla="*/ 25 h 42"/>
                  <a:gd name="T42" fmla="*/ 160 w 188"/>
                  <a:gd name="T43" fmla="*/ 27 h 42"/>
                  <a:gd name="T44" fmla="*/ 150 w 188"/>
                  <a:gd name="T45" fmla="*/ 27 h 42"/>
                  <a:gd name="T46" fmla="*/ 140 w 188"/>
                  <a:gd name="T47" fmla="*/ 27 h 42"/>
                  <a:gd name="T48" fmla="*/ 130 w 188"/>
                  <a:gd name="T49" fmla="*/ 22 h 42"/>
                  <a:gd name="T50" fmla="*/ 123 w 188"/>
                  <a:gd name="T51" fmla="*/ 15 h 42"/>
                  <a:gd name="T52" fmla="*/ 113 w 188"/>
                  <a:gd name="T53" fmla="*/ 11 h 42"/>
                  <a:gd name="T54" fmla="*/ 105 w 188"/>
                  <a:gd name="T55" fmla="*/ 5 h 42"/>
                  <a:gd name="T56" fmla="*/ 96 w 188"/>
                  <a:gd name="T57" fmla="*/ 0 h 42"/>
                  <a:gd name="T58" fmla="*/ 88 w 188"/>
                  <a:gd name="T59" fmla="*/ 7 h 42"/>
                  <a:gd name="T60" fmla="*/ 78 w 188"/>
                  <a:gd name="T61" fmla="*/ 12 h 42"/>
                  <a:gd name="T62" fmla="*/ 69 w 188"/>
                  <a:gd name="T63" fmla="*/ 19 h 42"/>
                  <a:gd name="T64" fmla="*/ 61 w 188"/>
                  <a:gd name="T65" fmla="*/ 24 h 42"/>
                  <a:gd name="T66" fmla="*/ 51 w 188"/>
                  <a:gd name="T67" fmla="*/ 25 h 42"/>
                  <a:gd name="T68" fmla="*/ 41 w 188"/>
                  <a:gd name="T69" fmla="*/ 27 h 42"/>
                  <a:gd name="T70" fmla="*/ 31 w 188"/>
                  <a:gd name="T71" fmla="*/ 27 h 42"/>
                  <a:gd name="T72" fmla="*/ 21 w 188"/>
                  <a:gd name="T73" fmla="*/ 28 h 42"/>
                  <a:gd name="T74" fmla="*/ 11 w 188"/>
                  <a:gd name="T75" fmla="*/ 28 h 42"/>
                  <a:gd name="T76" fmla="*/ 1 w 188"/>
                  <a:gd name="T77" fmla="*/ 29 h 42"/>
                  <a:gd name="T78" fmla="*/ 0 w 188"/>
                  <a:gd name="T7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42">
                    <a:moveTo>
                      <a:pt x="0" y="42"/>
                    </a:moveTo>
                    <a:lnTo>
                      <a:pt x="10" y="42"/>
                    </a:lnTo>
                    <a:lnTo>
                      <a:pt x="20" y="41"/>
                    </a:lnTo>
                    <a:lnTo>
                      <a:pt x="31" y="42"/>
                    </a:lnTo>
                    <a:lnTo>
                      <a:pt x="41" y="41"/>
                    </a:lnTo>
                    <a:lnTo>
                      <a:pt x="52" y="41"/>
                    </a:lnTo>
                    <a:lnTo>
                      <a:pt x="62" y="41"/>
                    </a:lnTo>
                    <a:lnTo>
                      <a:pt x="74" y="41"/>
                    </a:lnTo>
                    <a:lnTo>
                      <a:pt x="83" y="39"/>
                    </a:lnTo>
                    <a:lnTo>
                      <a:pt x="93" y="39"/>
                    </a:lnTo>
                    <a:lnTo>
                      <a:pt x="105" y="41"/>
                    </a:lnTo>
                    <a:lnTo>
                      <a:pt x="115" y="39"/>
                    </a:lnTo>
                    <a:lnTo>
                      <a:pt x="126" y="39"/>
                    </a:lnTo>
                    <a:lnTo>
                      <a:pt x="136" y="38"/>
                    </a:lnTo>
                    <a:lnTo>
                      <a:pt x="147" y="38"/>
                    </a:lnTo>
                    <a:lnTo>
                      <a:pt x="157" y="39"/>
                    </a:lnTo>
                    <a:lnTo>
                      <a:pt x="167" y="38"/>
                    </a:lnTo>
                    <a:lnTo>
                      <a:pt x="178" y="36"/>
                    </a:lnTo>
                    <a:lnTo>
                      <a:pt x="188" y="36"/>
                    </a:lnTo>
                    <a:lnTo>
                      <a:pt x="181" y="24"/>
                    </a:lnTo>
                    <a:lnTo>
                      <a:pt x="171" y="25"/>
                    </a:lnTo>
                    <a:lnTo>
                      <a:pt x="160" y="27"/>
                    </a:lnTo>
                    <a:lnTo>
                      <a:pt x="150" y="27"/>
                    </a:lnTo>
                    <a:lnTo>
                      <a:pt x="140" y="27"/>
                    </a:lnTo>
                    <a:lnTo>
                      <a:pt x="130" y="22"/>
                    </a:lnTo>
                    <a:lnTo>
                      <a:pt x="123" y="15"/>
                    </a:lnTo>
                    <a:lnTo>
                      <a:pt x="113" y="11"/>
                    </a:lnTo>
                    <a:lnTo>
                      <a:pt x="105" y="5"/>
                    </a:lnTo>
                    <a:lnTo>
                      <a:pt x="96" y="0"/>
                    </a:lnTo>
                    <a:lnTo>
                      <a:pt x="88" y="7"/>
                    </a:lnTo>
                    <a:lnTo>
                      <a:pt x="78" y="12"/>
                    </a:lnTo>
                    <a:lnTo>
                      <a:pt x="69" y="19"/>
                    </a:lnTo>
                    <a:lnTo>
                      <a:pt x="61" y="24"/>
                    </a:lnTo>
                    <a:lnTo>
                      <a:pt x="51" y="25"/>
                    </a:lnTo>
                    <a:lnTo>
                      <a:pt x="41" y="27"/>
                    </a:lnTo>
                    <a:lnTo>
                      <a:pt x="31" y="27"/>
                    </a:lnTo>
                    <a:lnTo>
                      <a:pt x="21" y="28"/>
                    </a:lnTo>
                    <a:lnTo>
                      <a:pt x="11" y="28"/>
                    </a:lnTo>
                    <a:lnTo>
                      <a:pt x="1" y="29"/>
                    </a:lnTo>
                    <a:lnTo>
                      <a:pt x="0" y="42"/>
                    </a:lnTo>
                    <a:close/>
                  </a:path>
                </a:pathLst>
              </a:custGeom>
              <a:solidFill>
                <a:srgbClr val="00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7" name="Freeform 605"/>
              <p:cNvSpPr>
                <a:spLocks/>
              </p:cNvSpPr>
              <p:nvPr/>
            </p:nvSpPr>
            <p:spPr bwMode="auto">
              <a:xfrm>
                <a:off x="2498" y="3134"/>
                <a:ext cx="47" cy="19"/>
              </a:xfrm>
              <a:custGeom>
                <a:avLst/>
                <a:gdLst>
                  <a:gd name="T0" fmla="*/ 0 w 47"/>
                  <a:gd name="T1" fmla="*/ 19 h 19"/>
                  <a:gd name="T2" fmla="*/ 8 w 47"/>
                  <a:gd name="T3" fmla="*/ 12 h 19"/>
                  <a:gd name="T4" fmla="*/ 16 w 47"/>
                  <a:gd name="T5" fmla="*/ 6 h 19"/>
                  <a:gd name="T6" fmla="*/ 24 w 47"/>
                  <a:gd name="T7" fmla="*/ 0 h 19"/>
                  <a:gd name="T8" fmla="*/ 31 w 47"/>
                  <a:gd name="T9" fmla="*/ 6 h 19"/>
                  <a:gd name="T10" fmla="*/ 38 w 47"/>
                  <a:gd name="T11" fmla="*/ 13 h 19"/>
                  <a:gd name="T12" fmla="*/ 47 w 47"/>
                  <a:gd name="T13" fmla="*/ 19 h 19"/>
                  <a:gd name="T14" fmla="*/ 37 w 47"/>
                  <a:gd name="T15" fmla="*/ 19 h 19"/>
                  <a:gd name="T16" fmla="*/ 28 w 47"/>
                  <a:gd name="T17" fmla="*/ 19 h 19"/>
                  <a:gd name="T18" fmla="*/ 18 w 47"/>
                  <a:gd name="T19" fmla="*/ 19 h 19"/>
                  <a:gd name="T20" fmla="*/ 10 w 47"/>
                  <a:gd name="T21" fmla="*/ 19 h 19"/>
                  <a:gd name="T22" fmla="*/ 0 w 47"/>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19">
                    <a:moveTo>
                      <a:pt x="0" y="19"/>
                    </a:moveTo>
                    <a:lnTo>
                      <a:pt x="8" y="12"/>
                    </a:lnTo>
                    <a:lnTo>
                      <a:pt x="16" y="6"/>
                    </a:lnTo>
                    <a:lnTo>
                      <a:pt x="24" y="0"/>
                    </a:lnTo>
                    <a:lnTo>
                      <a:pt x="31" y="6"/>
                    </a:lnTo>
                    <a:lnTo>
                      <a:pt x="38" y="13"/>
                    </a:lnTo>
                    <a:lnTo>
                      <a:pt x="47" y="19"/>
                    </a:lnTo>
                    <a:lnTo>
                      <a:pt x="37" y="19"/>
                    </a:lnTo>
                    <a:lnTo>
                      <a:pt x="28" y="19"/>
                    </a:lnTo>
                    <a:lnTo>
                      <a:pt x="18" y="19"/>
                    </a:lnTo>
                    <a:lnTo>
                      <a:pt x="10" y="19"/>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8" name="Freeform 606"/>
              <p:cNvSpPr>
                <a:spLocks/>
              </p:cNvSpPr>
              <p:nvPr/>
            </p:nvSpPr>
            <p:spPr bwMode="auto">
              <a:xfrm>
                <a:off x="2434" y="3090"/>
                <a:ext cx="169" cy="40"/>
              </a:xfrm>
              <a:custGeom>
                <a:avLst/>
                <a:gdLst>
                  <a:gd name="T0" fmla="*/ 0 w 169"/>
                  <a:gd name="T1" fmla="*/ 37 h 40"/>
                  <a:gd name="T2" fmla="*/ 10 w 169"/>
                  <a:gd name="T3" fmla="*/ 39 h 40"/>
                  <a:gd name="T4" fmla="*/ 21 w 169"/>
                  <a:gd name="T5" fmla="*/ 37 h 40"/>
                  <a:gd name="T6" fmla="*/ 31 w 169"/>
                  <a:gd name="T7" fmla="*/ 39 h 40"/>
                  <a:gd name="T8" fmla="*/ 43 w 169"/>
                  <a:gd name="T9" fmla="*/ 39 h 40"/>
                  <a:gd name="T10" fmla="*/ 53 w 169"/>
                  <a:gd name="T11" fmla="*/ 37 h 40"/>
                  <a:gd name="T12" fmla="*/ 64 w 169"/>
                  <a:gd name="T13" fmla="*/ 39 h 40"/>
                  <a:gd name="T14" fmla="*/ 74 w 169"/>
                  <a:gd name="T15" fmla="*/ 37 h 40"/>
                  <a:gd name="T16" fmla="*/ 85 w 169"/>
                  <a:gd name="T17" fmla="*/ 39 h 40"/>
                  <a:gd name="T18" fmla="*/ 95 w 169"/>
                  <a:gd name="T19" fmla="*/ 39 h 40"/>
                  <a:gd name="T20" fmla="*/ 107 w 169"/>
                  <a:gd name="T21" fmla="*/ 40 h 40"/>
                  <a:gd name="T22" fmla="*/ 116 w 169"/>
                  <a:gd name="T23" fmla="*/ 40 h 40"/>
                  <a:gd name="T24" fmla="*/ 126 w 169"/>
                  <a:gd name="T25" fmla="*/ 39 h 40"/>
                  <a:gd name="T26" fmla="*/ 138 w 169"/>
                  <a:gd name="T27" fmla="*/ 40 h 40"/>
                  <a:gd name="T28" fmla="*/ 148 w 169"/>
                  <a:gd name="T29" fmla="*/ 40 h 40"/>
                  <a:gd name="T30" fmla="*/ 159 w 169"/>
                  <a:gd name="T31" fmla="*/ 39 h 40"/>
                  <a:gd name="T32" fmla="*/ 169 w 169"/>
                  <a:gd name="T33" fmla="*/ 40 h 40"/>
                  <a:gd name="T34" fmla="*/ 160 w 169"/>
                  <a:gd name="T35" fmla="*/ 34 h 40"/>
                  <a:gd name="T36" fmla="*/ 152 w 169"/>
                  <a:gd name="T37" fmla="*/ 27 h 40"/>
                  <a:gd name="T38" fmla="*/ 143 w 169"/>
                  <a:gd name="T39" fmla="*/ 22 h 40"/>
                  <a:gd name="T40" fmla="*/ 133 w 169"/>
                  <a:gd name="T41" fmla="*/ 23 h 40"/>
                  <a:gd name="T42" fmla="*/ 125 w 169"/>
                  <a:gd name="T43" fmla="*/ 26 h 40"/>
                  <a:gd name="T44" fmla="*/ 115 w 169"/>
                  <a:gd name="T45" fmla="*/ 24 h 40"/>
                  <a:gd name="T46" fmla="*/ 109 w 169"/>
                  <a:gd name="T47" fmla="*/ 20 h 40"/>
                  <a:gd name="T48" fmla="*/ 102 w 169"/>
                  <a:gd name="T49" fmla="*/ 13 h 40"/>
                  <a:gd name="T50" fmla="*/ 95 w 169"/>
                  <a:gd name="T51" fmla="*/ 6 h 40"/>
                  <a:gd name="T52" fmla="*/ 88 w 169"/>
                  <a:gd name="T53" fmla="*/ 0 h 40"/>
                  <a:gd name="T54" fmla="*/ 81 w 169"/>
                  <a:gd name="T55" fmla="*/ 6 h 40"/>
                  <a:gd name="T56" fmla="*/ 72 w 169"/>
                  <a:gd name="T57" fmla="*/ 13 h 40"/>
                  <a:gd name="T58" fmla="*/ 65 w 169"/>
                  <a:gd name="T59" fmla="*/ 19 h 40"/>
                  <a:gd name="T60" fmla="*/ 58 w 169"/>
                  <a:gd name="T61" fmla="*/ 26 h 40"/>
                  <a:gd name="T62" fmla="*/ 47 w 169"/>
                  <a:gd name="T63" fmla="*/ 26 h 40"/>
                  <a:gd name="T64" fmla="*/ 37 w 169"/>
                  <a:gd name="T65" fmla="*/ 26 h 40"/>
                  <a:gd name="T66" fmla="*/ 26 w 169"/>
                  <a:gd name="T67" fmla="*/ 23 h 40"/>
                  <a:gd name="T68" fmla="*/ 17 w 169"/>
                  <a:gd name="T69" fmla="*/ 29 h 40"/>
                  <a:gd name="T70" fmla="*/ 9 w 169"/>
                  <a:gd name="T71" fmla="*/ 31 h 40"/>
                  <a:gd name="T72" fmla="*/ 0 w 169"/>
                  <a:gd name="T7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9" h="40">
                    <a:moveTo>
                      <a:pt x="0" y="37"/>
                    </a:moveTo>
                    <a:lnTo>
                      <a:pt x="10" y="39"/>
                    </a:lnTo>
                    <a:lnTo>
                      <a:pt x="21" y="37"/>
                    </a:lnTo>
                    <a:lnTo>
                      <a:pt x="31" y="39"/>
                    </a:lnTo>
                    <a:lnTo>
                      <a:pt x="43" y="39"/>
                    </a:lnTo>
                    <a:lnTo>
                      <a:pt x="53" y="37"/>
                    </a:lnTo>
                    <a:lnTo>
                      <a:pt x="64" y="39"/>
                    </a:lnTo>
                    <a:lnTo>
                      <a:pt x="74" y="37"/>
                    </a:lnTo>
                    <a:lnTo>
                      <a:pt x="85" y="39"/>
                    </a:lnTo>
                    <a:lnTo>
                      <a:pt x="95" y="39"/>
                    </a:lnTo>
                    <a:lnTo>
                      <a:pt x="107" y="40"/>
                    </a:lnTo>
                    <a:lnTo>
                      <a:pt x="116" y="40"/>
                    </a:lnTo>
                    <a:lnTo>
                      <a:pt x="126" y="39"/>
                    </a:lnTo>
                    <a:lnTo>
                      <a:pt x="138" y="40"/>
                    </a:lnTo>
                    <a:lnTo>
                      <a:pt x="148" y="40"/>
                    </a:lnTo>
                    <a:lnTo>
                      <a:pt x="159" y="39"/>
                    </a:lnTo>
                    <a:lnTo>
                      <a:pt x="169" y="40"/>
                    </a:lnTo>
                    <a:lnTo>
                      <a:pt x="160" y="34"/>
                    </a:lnTo>
                    <a:lnTo>
                      <a:pt x="152" y="27"/>
                    </a:lnTo>
                    <a:lnTo>
                      <a:pt x="143" y="22"/>
                    </a:lnTo>
                    <a:lnTo>
                      <a:pt x="133" y="23"/>
                    </a:lnTo>
                    <a:lnTo>
                      <a:pt x="125" y="26"/>
                    </a:lnTo>
                    <a:lnTo>
                      <a:pt x="115" y="24"/>
                    </a:lnTo>
                    <a:lnTo>
                      <a:pt x="109" y="20"/>
                    </a:lnTo>
                    <a:lnTo>
                      <a:pt x="102" y="13"/>
                    </a:lnTo>
                    <a:lnTo>
                      <a:pt x="95" y="6"/>
                    </a:lnTo>
                    <a:lnTo>
                      <a:pt x="88" y="0"/>
                    </a:lnTo>
                    <a:lnTo>
                      <a:pt x="81" y="6"/>
                    </a:lnTo>
                    <a:lnTo>
                      <a:pt x="72" y="13"/>
                    </a:lnTo>
                    <a:lnTo>
                      <a:pt x="65" y="19"/>
                    </a:lnTo>
                    <a:lnTo>
                      <a:pt x="58" y="26"/>
                    </a:lnTo>
                    <a:lnTo>
                      <a:pt x="47" y="26"/>
                    </a:lnTo>
                    <a:lnTo>
                      <a:pt x="37" y="26"/>
                    </a:lnTo>
                    <a:lnTo>
                      <a:pt x="26" y="23"/>
                    </a:lnTo>
                    <a:lnTo>
                      <a:pt x="17" y="29"/>
                    </a:lnTo>
                    <a:lnTo>
                      <a:pt x="9" y="31"/>
                    </a:lnTo>
                    <a:lnTo>
                      <a:pt x="0" y="37"/>
                    </a:lnTo>
                    <a:close/>
                  </a:path>
                </a:pathLst>
              </a:custGeom>
              <a:solidFill>
                <a:srgbClr val="00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2" name="Group 808"/>
            <p:cNvGrpSpPr>
              <a:grpSpLocks/>
            </p:cNvGrpSpPr>
            <p:nvPr/>
          </p:nvGrpSpPr>
          <p:grpSpPr bwMode="auto">
            <a:xfrm>
              <a:off x="3492500" y="779463"/>
              <a:ext cx="5340350" cy="4984750"/>
              <a:chOff x="2200" y="491"/>
              <a:chExt cx="3364" cy="3140"/>
            </a:xfrm>
          </p:grpSpPr>
          <p:sp>
            <p:nvSpPr>
              <p:cNvPr id="117" name="Freeform 608"/>
              <p:cNvSpPr>
                <a:spLocks/>
              </p:cNvSpPr>
              <p:nvPr/>
            </p:nvSpPr>
            <p:spPr bwMode="auto">
              <a:xfrm>
                <a:off x="2504" y="3099"/>
                <a:ext cx="34" cy="15"/>
              </a:xfrm>
              <a:custGeom>
                <a:avLst/>
                <a:gdLst>
                  <a:gd name="T0" fmla="*/ 0 w 34"/>
                  <a:gd name="T1" fmla="*/ 15 h 15"/>
                  <a:gd name="T2" fmla="*/ 8 w 34"/>
                  <a:gd name="T3" fmla="*/ 7 h 15"/>
                  <a:gd name="T4" fmla="*/ 17 w 34"/>
                  <a:gd name="T5" fmla="*/ 0 h 15"/>
                  <a:gd name="T6" fmla="*/ 25 w 34"/>
                  <a:gd name="T7" fmla="*/ 7 h 15"/>
                  <a:gd name="T8" fmla="*/ 34 w 34"/>
                  <a:gd name="T9" fmla="*/ 15 h 15"/>
                  <a:gd name="T10" fmla="*/ 22 w 34"/>
                  <a:gd name="T11" fmla="*/ 15 h 15"/>
                  <a:gd name="T12" fmla="*/ 11 w 34"/>
                  <a:gd name="T13" fmla="*/ 15 h 15"/>
                  <a:gd name="T14" fmla="*/ 0 w 3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5">
                    <a:moveTo>
                      <a:pt x="0" y="15"/>
                    </a:moveTo>
                    <a:lnTo>
                      <a:pt x="8" y="7"/>
                    </a:lnTo>
                    <a:lnTo>
                      <a:pt x="17" y="0"/>
                    </a:lnTo>
                    <a:lnTo>
                      <a:pt x="25" y="7"/>
                    </a:lnTo>
                    <a:lnTo>
                      <a:pt x="34" y="15"/>
                    </a:lnTo>
                    <a:lnTo>
                      <a:pt x="22" y="15"/>
                    </a:lnTo>
                    <a:lnTo>
                      <a:pt x="11" y="15"/>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609"/>
              <p:cNvSpPr>
                <a:spLocks/>
              </p:cNvSpPr>
              <p:nvPr/>
            </p:nvSpPr>
            <p:spPr bwMode="auto">
              <a:xfrm>
                <a:off x="2454" y="3034"/>
                <a:ext cx="113" cy="56"/>
              </a:xfrm>
              <a:custGeom>
                <a:avLst/>
                <a:gdLst>
                  <a:gd name="T0" fmla="*/ 11 w 113"/>
                  <a:gd name="T1" fmla="*/ 56 h 56"/>
                  <a:gd name="T2" fmla="*/ 21 w 113"/>
                  <a:gd name="T3" fmla="*/ 56 h 56"/>
                  <a:gd name="T4" fmla="*/ 31 w 113"/>
                  <a:gd name="T5" fmla="*/ 56 h 56"/>
                  <a:gd name="T6" fmla="*/ 43 w 113"/>
                  <a:gd name="T7" fmla="*/ 56 h 56"/>
                  <a:gd name="T8" fmla="*/ 52 w 113"/>
                  <a:gd name="T9" fmla="*/ 55 h 56"/>
                  <a:gd name="T10" fmla="*/ 62 w 113"/>
                  <a:gd name="T11" fmla="*/ 55 h 56"/>
                  <a:gd name="T12" fmla="*/ 72 w 113"/>
                  <a:gd name="T13" fmla="*/ 55 h 56"/>
                  <a:gd name="T14" fmla="*/ 84 w 113"/>
                  <a:gd name="T15" fmla="*/ 55 h 56"/>
                  <a:gd name="T16" fmla="*/ 94 w 113"/>
                  <a:gd name="T17" fmla="*/ 55 h 56"/>
                  <a:gd name="T18" fmla="*/ 104 w 113"/>
                  <a:gd name="T19" fmla="*/ 53 h 56"/>
                  <a:gd name="T20" fmla="*/ 113 w 113"/>
                  <a:gd name="T21" fmla="*/ 55 h 56"/>
                  <a:gd name="T22" fmla="*/ 104 w 113"/>
                  <a:gd name="T23" fmla="*/ 45 h 56"/>
                  <a:gd name="T24" fmla="*/ 105 w 113"/>
                  <a:gd name="T25" fmla="*/ 34 h 56"/>
                  <a:gd name="T26" fmla="*/ 106 w 113"/>
                  <a:gd name="T27" fmla="*/ 22 h 56"/>
                  <a:gd name="T28" fmla="*/ 109 w 113"/>
                  <a:gd name="T29" fmla="*/ 11 h 56"/>
                  <a:gd name="T30" fmla="*/ 111 w 113"/>
                  <a:gd name="T31" fmla="*/ 1 h 56"/>
                  <a:gd name="T32" fmla="*/ 101 w 113"/>
                  <a:gd name="T33" fmla="*/ 0 h 56"/>
                  <a:gd name="T34" fmla="*/ 91 w 113"/>
                  <a:gd name="T35" fmla="*/ 0 h 56"/>
                  <a:gd name="T36" fmla="*/ 81 w 113"/>
                  <a:gd name="T37" fmla="*/ 0 h 56"/>
                  <a:gd name="T38" fmla="*/ 71 w 113"/>
                  <a:gd name="T39" fmla="*/ 0 h 56"/>
                  <a:gd name="T40" fmla="*/ 61 w 113"/>
                  <a:gd name="T41" fmla="*/ 1 h 56"/>
                  <a:gd name="T42" fmla="*/ 51 w 113"/>
                  <a:gd name="T43" fmla="*/ 0 h 56"/>
                  <a:gd name="T44" fmla="*/ 41 w 113"/>
                  <a:gd name="T45" fmla="*/ 0 h 56"/>
                  <a:gd name="T46" fmla="*/ 31 w 113"/>
                  <a:gd name="T47" fmla="*/ 1 h 56"/>
                  <a:gd name="T48" fmla="*/ 21 w 113"/>
                  <a:gd name="T49" fmla="*/ 1 h 56"/>
                  <a:gd name="T50" fmla="*/ 10 w 113"/>
                  <a:gd name="T51" fmla="*/ 1 h 56"/>
                  <a:gd name="T52" fmla="*/ 0 w 113"/>
                  <a:gd name="T53" fmla="*/ 1 h 56"/>
                  <a:gd name="T54" fmla="*/ 4 w 113"/>
                  <a:gd name="T55" fmla="*/ 9 h 56"/>
                  <a:gd name="T56" fmla="*/ 9 w 113"/>
                  <a:gd name="T57" fmla="*/ 19 h 56"/>
                  <a:gd name="T58" fmla="*/ 11 w 113"/>
                  <a:gd name="T59" fmla="*/ 29 h 56"/>
                  <a:gd name="T60" fmla="*/ 16 w 113"/>
                  <a:gd name="T61" fmla="*/ 38 h 56"/>
                  <a:gd name="T62" fmla="*/ 20 w 113"/>
                  <a:gd name="T63" fmla="*/ 48 h 56"/>
                  <a:gd name="T64" fmla="*/ 11 w 113"/>
                  <a:gd name="T65"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 h="56">
                    <a:moveTo>
                      <a:pt x="11" y="56"/>
                    </a:moveTo>
                    <a:lnTo>
                      <a:pt x="21" y="56"/>
                    </a:lnTo>
                    <a:lnTo>
                      <a:pt x="31" y="56"/>
                    </a:lnTo>
                    <a:lnTo>
                      <a:pt x="43" y="56"/>
                    </a:lnTo>
                    <a:lnTo>
                      <a:pt x="52" y="55"/>
                    </a:lnTo>
                    <a:lnTo>
                      <a:pt x="62" y="55"/>
                    </a:lnTo>
                    <a:lnTo>
                      <a:pt x="72" y="55"/>
                    </a:lnTo>
                    <a:lnTo>
                      <a:pt x="84" y="55"/>
                    </a:lnTo>
                    <a:lnTo>
                      <a:pt x="94" y="55"/>
                    </a:lnTo>
                    <a:lnTo>
                      <a:pt x="104" y="53"/>
                    </a:lnTo>
                    <a:lnTo>
                      <a:pt x="113" y="55"/>
                    </a:lnTo>
                    <a:lnTo>
                      <a:pt x="104" y="45"/>
                    </a:lnTo>
                    <a:lnTo>
                      <a:pt x="105" y="34"/>
                    </a:lnTo>
                    <a:lnTo>
                      <a:pt x="106" y="22"/>
                    </a:lnTo>
                    <a:lnTo>
                      <a:pt x="109" y="11"/>
                    </a:lnTo>
                    <a:lnTo>
                      <a:pt x="111" y="1"/>
                    </a:lnTo>
                    <a:lnTo>
                      <a:pt x="101" y="0"/>
                    </a:lnTo>
                    <a:lnTo>
                      <a:pt x="91" y="0"/>
                    </a:lnTo>
                    <a:lnTo>
                      <a:pt x="81" y="0"/>
                    </a:lnTo>
                    <a:lnTo>
                      <a:pt x="71" y="0"/>
                    </a:lnTo>
                    <a:lnTo>
                      <a:pt x="61" y="1"/>
                    </a:lnTo>
                    <a:lnTo>
                      <a:pt x="51" y="0"/>
                    </a:lnTo>
                    <a:lnTo>
                      <a:pt x="41" y="0"/>
                    </a:lnTo>
                    <a:lnTo>
                      <a:pt x="31" y="1"/>
                    </a:lnTo>
                    <a:lnTo>
                      <a:pt x="21" y="1"/>
                    </a:lnTo>
                    <a:lnTo>
                      <a:pt x="10" y="1"/>
                    </a:lnTo>
                    <a:lnTo>
                      <a:pt x="0" y="1"/>
                    </a:lnTo>
                    <a:lnTo>
                      <a:pt x="4" y="9"/>
                    </a:lnTo>
                    <a:lnTo>
                      <a:pt x="9" y="19"/>
                    </a:lnTo>
                    <a:lnTo>
                      <a:pt x="11" y="29"/>
                    </a:lnTo>
                    <a:lnTo>
                      <a:pt x="16" y="38"/>
                    </a:lnTo>
                    <a:lnTo>
                      <a:pt x="20" y="48"/>
                    </a:lnTo>
                    <a:lnTo>
                      <a:pt x="11" y="56"/>
                    </a:lnTo>
                    <a:close/>
                  </a:path>
                </a:pathLst>
              </a:custGeom>
              <a:solidFill>
                <a:srgbClr val="00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610"/>
              <p:cNvSpPr>
                <a:spLocks/>
              </p:cNvSpPr>
              <p:nvPr/>
            </p:nvSpPr>
            <p:spPr bwMode="auto">
              <a:xfrm>
                <a:off x="2438" y="3126"/>
                <a:ext cx="16" cy="34"/>
              </a:xfrm>
              <a:custGeom>
                <a:avLst/>
                <a:gdLst>
                  <a:gd name="T0" fmla="*/ 2 w 16"/>
                  <a:gd name="T1" fmla="*/ 32 h 34"/>
                  <a:gd name="T2" fmla="*/ 2 w 16"/>
                  <a:gd name="T3" fmla="*/ 22 h 34"/>
                  <a:gd name="T4" fmla="*/ 2 w 16"/>
                  <a:gd name="T5" fmla="*/ 11 h 34"/>
                  <a:gd name="T6" fmla="*/ 0 w 16"/>
                  <a:gd name="T7" fmla="*/ 0 h 34"/>
                  <a:gd name="T8" fmla="*/ 12 w 16"/>
                  <a:gd name="T9" fmla="*/ 1 h 34"/>
                  <a:gd name="T10" fmla="*/ 13 w 16"/>
                  <a:gd name="T11" fmla="*/ 12 h 34"/>
                  <a:gd name="T12" fmla="*/ 15 w 16"/>
                  <a:gd name="T13" fmla="*/ 24 h 34"/>
                  <a:gd name="T14" fmla="*/ 16 w 16"/>
                  <a:gd name="T15" fmla="*/ 34 h 34"/>
                  <a:gd name="T16" fmla="*/ 2 w 16"/>
                  <a:gd name="T1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4">
                    <a:moveTo>
                      <a:pt x="2" y="32"/>
                    </a:moveTo>
                    <a:lnTo>
                      <a:pt x="2" y="22"/>
                    </a:lnTo>
                    <a:lnTo>
                      <a:pt x="2" y="11"/>
                    </a:lnTo>
                    <a:lnTo>
                      <a:pt x="0" y="0"/>
                    </a:lnTo>
                    <a:lnTo>
                      <a:pt x="12" y="1"/>
                    </a:lnTo>
                    <a:lnTo>
                      <a:pt x="13" y="12"/>
                    </a:lnTo>
                    <a:lnTo>
                      <a:pt x="15" y="24"/>
                    </a:lnTo>
                    <a:lnTo>
                      <a:pt x="16" y="34"/>
                    </a:lnTo>
                    <a:lnTo>
                      <a:pt x="2" y="32"/>
                    </a:lnTo>
                    <a:close/>
                  </a:path>
                </a:pathLst>
              </a:custGeom>
              <a:solidFill>
                <a:srgbClr val="00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611"/>
              <p:cNvSpPr>
                <a:spLocks/>
              </p:cNvSpPr>
              <p:nvPr/>
            </p:nvSpPr>
            <p:spPr bwMode="auto">
              <a:xfrm>
                <a:off x="2577" y="3126"/>
                <a:ext cx="17" cy="34"/>
              </a:xfrm>
              <a:custGeom>
                <a:avLst/>
                <a:gdLst>
                  <a:gd name="T0" fmla="*/ 3 w 17"/>
                  <a:gd name="T1" fmla="*/ 31 h 34"/>
                  <a:gd name="T2" fmla="*/ 2 w 17"/>
                  <a:gd name="T3" fmla="*/ 21 h 34"/>
                  <a:gd name="T4" fmla="*/ 0 w 17"/>
                  <a:gd name="T5" fmla="*/ 10 h 34"/>
                  <a:gd name="T6" fmla="*/ 0 w 17"/>
                  <a:gd name="T7" fmla="*/ 0 h 34"/>
                  <a:gd name="T8" fmla="*/ 9 w 17"/>
                  <a:gd name="T9" fmla="*/ 1 h 34"/>
                  <a:gd name="T10" fmla="*/ 17 w 17"/>
                  <a:gd name="T11" fmla="*/ 1 h 34"/>
                  <a:gd name="T12" fmla="*/ 17 w 17"/>
                  <a:gd name="T13" fmla="*/ 12 h 34"/>
                  <a:gd name="T14" fmla="*/ 17 w 17"/>
                  <a:gd name="T15" fmla="*/ 22 h 34"/>
                  <a:gd name="T16" fmla="*/ 17 w 17"/>
                  <a:gd name="T17" fmla="*/ 34 h 34"/>
                  <a:gd name="T18" fmla="*/ 9 w 17"/>
                  <a:gd name="T19" fmla="*/ 32 h 34"/>
                  <a:gd name="T20" fmla="*/ 0 w 17"/>
                  <a:gd name="T21" fmla="*/ 30 h 34"/>
                  <a:gd name="T22" fmla="*/ 3 w 17"/>
                  <a:gd name="T23"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34">
                    <a:moveTo>
                      <a:pt x="3" y="31"/>
                    </a:moveTo>
                    <a:lnTo>
                      <a:pt x="2" y="21"/>
                    </a:lnTo>
                    <a:lnTo>
                      <a:pt x="0" y="10"/>
                    </a:lnTo>
                    <a:lnTo>
                      <a:pt x="0" y="0"/>
                    </a:lnTo>
                    <a:lnTo>
                      <a:pt x="9" y="1"/>
                    </a:lnTo>
                    <a:lnTo>
                      <a:pt x="17" y="1"/>
                    </a:lnTo>
                    <a:lnTo>
                      <a:pt x="17" y="12"/>
                    </a:lnTo>
                    <a:lnTo>
                      <a:pt x="17" y="22"/>
                    </a:lnTo>
                    <a:lnTo>
                      <a:pt x="17" y="34"/>
                    </a:lnTo>
                    <a:lnTo>
                      <a:pt x="9" y="32"/>
                    </a:lnTo>
                    <a:lnTo>
                      <a:pt x="0" y="30"/>
                    </a:lnTo>
                    <a:lnTo>
                      <a:pt x="3" y="31"/>
                    </a:lnTo>
                    <a:close/>
                  </a:path>
                </a:pathLst>
              </a:custGeom>
              <a:solidFill>
                <a:srgbClr val="00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612"/>
              <p:cNvSpPr>
                <a:spLocks/>
              </p:cNvSpPr>
              <p:nvPr/>
            </p:nvSpPr>
            <p:spPr bwMode="auto">
              <a:xfrm>
                <a:off x="2577" y="3126"/>
                <a:ext cx="17" cy="34"/>
              </a:xfrm>
              <a:custGeom>
                <a:avLst/>
                <a:gdLst>
                  <a:gd name="T0" fmla="*/ 3 w 17"/>
                  <a:gd name="T1" fmla="*/ 31 h 34"/>
                  <a:gd name="T2" fmla="*/ 2 w 17"/>
                  <a:gd name="T3" fmla="*/ 21 h 34"/>
                  <a:gd name="T4" fmla="*/ 0 w 17"/>
                  <a:gd name="T5" fmla="*/ 10 h 34"/>
                  <a:gd name="T6" fmla="*/ 0 w 17"/>
                  <a:gd name="T7" fmla="*/ 0 h 34"/>
                  <a:gd name="T8" fmla="*/ 9 w 17"/>
                  <a:gd name="T9" fmla="*/ 1 h 34"/>
                  <a:gd name="T10" fmla="*/ 17 w 17"/>
                  <a:gd name="T11" fmla="*/ 1 h 34"/>
                  <a:gd name="T12" fmla="*/ 17 w 17"/>
                  <a:gd name="T13" fmla="*/ 12 h 34"/>
                  <a:gd name="T14" fmla="*/ 17 w 17"/>
                  <a:gd name="T15" fmla="*/ 22 h 34"/>
                  <a:gd name="T16" fmla="*/ 17 w 17"/>
                  <a:gd name="T17" fmla="*/ 34 h 34"/>
                  <a:gd name="T18" fmla="*/ 9 w 17"/>
                  <a:gd name="T19" fmla="*/ 32 h 34"/>
                  <a:gd name="T20" fmla="*/ 0 w 17"/>
                  <a:gd name="T2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34">
                    <a:moveTo>
                      <a:pt x="3" y="31"/>
                    </a:moveTo>
                    <a:lnTo>
                      <a:pt x="2" y="21"/>
                    </a:lnTo>
                    <a:lnTo>
                      <a:pt x="0" y="10"/>
                    </a:lnTo>
                    <a:lnTo>
                      <a:pt x="0" y="0"/>
                    </a:lnTo>
                    <a:lnTo>
                      <a:pt x="9" y="1"/>
                    </a:lnTo>
                    <a:lnTo>
                      <a:pt x="17" y="1"/>
                    </a:lnTo>
                    <a:lnTo>
                      <a:pt x="17" y="12"/>
                    </a:lnTo>
                    <a:lnTo>
                      <a:pt x="17" y="22"/>
                    </a:lnTo>
                    <a:lnTo>
                      <a:pt x="17" y="34"/>
                    </a:lnTo>
                    <a:lnTo>
                      <a:pt x="9" y="32"/>
                    </a:lnTo>
                    <a:lnTo>
                      <a:pt x="0"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613"/>
              <p:cNvSpPr>
                <a:spLocks/>
              </p:cNvSpPr>
              <p:nvPr/>
            </p:nvSpPr>
            <p:spPr bwMode="auto">
              <a:xfrm>
                <a:off x="2440" y="3005"/>
                <a:ext cx="42" cy="36"/>
              </a:xfrm>
              <a:custGeom>
                <a:avLst/>
                <a:gdLst>
                  <a:gd name="T0" fmla="*/ 22 w 30"/>
                  <a:gd name="T1" fmla="*/ 24 h 25"/>
                  <a:gd name="T2" fmla="*/ 14 w 30"/>
                  <a:gd name="T3" fmla="*/ 23 h 25"/>
                  <a:gd name="T4" fmla="*/ 7 w 30"/>
                  <a:gd name="T5" fmla="*/ 12 h 25"/>
                  <a:gd name="T6" fmla="*/ 0 w 30"/>
                  <a:gd name="T7" fmla="*/ 7 h 25"/>
                  <a:gd name="T8" fmla="*/ 5 w 30"/>
                  <a:gd name="T9" fmla="*/ 2 h 25"/>
                  <a:gd name="T10" fmla="*/ 10 w 30"/>
                  <a:gd name="T11" fmla="*/ 4 h 25"/>
                  <a:gd name="T12" fmla="*/ 11 w 30"/>
                  <a:gd name="T13" fmla="*/ 9 h 25"/>
                  <a:gd name="T14" fmla="*/ 15 w 30"/>
                  <a:gd name="T15" fmla="*/ 15 h 25"/>
                  <a:gd name="T16" fmla="*/ 28 w 30"/>
                  <a:gd name="T17" fmla="*/ 16 h 25"/>
                  <a:gd name="T18" fmla="*/ 29 w 30"/>
                  <a:gd name="T19" fmla="*/ 22 h 25"/>
                  <a:gd name="T20" fmla="*/ 24 w 30"/>
                  <a:gd name="T21" fmla="*/ 24 h 25"/>
                  <a:gd name="T22" fmla="*/ 22 w 30"/>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5">
                    <a:moveTo>
                      <a:pt x="22" y="24"/>
                    </a:moveTo>
                    <a:cubicBezTo>
                      <a:pt x="22" y="24"/>
                      <a:pt x="17" y="25"/>
                      <a:pt x="14" y="23"/>
                    </a:cubicBezTo>
                    <a:cubicBezTo>
                      <a:pt x="10" y="22"/>
                      <a:pt x="7" y="14"/>
                      <a:pt x="7" y="12"/>
                    </a:cubicBezTo>
                    <a:cubicBezTo>
                      <a:pt x="7" y="10"/>
                      <a:pt x="0" y="9"/>
                      <a:pt x="0" y="7"/>
                    </a:cubicBezTo>
                    <a:cubicBezTo>
                      <a:pt x="1" y="5"/>
                      <a:pt x="4" y="0"/>
                      <a:pt x="5" y="2"/>
                    </a:cubicBezTo>
                    <a:cubicBezTo>
                      <a:pt x="7" y="4"/>
                      <a:pt x="10" y="3"/>
                      <a:pt x="10" y="4"/>
                    </a:cubicBezTo>
                    <a:cubicBezTo>
                      <a:pt x="11" y="5"/>
                      <a:pt x="10" y="8"/>
                      <a:pt x="11" y="9"/>
                    </a:cubicBezTo>
                    <a:cubicBezTo>
                      <a:pt x="11" y="10"/>
                      <a:pt x="13" y="14"/>
                      <a:pt x="15" y="15"/>
                    </a:cubicBezTo>
                    <a:cubicBezTo>
                      <a:pt x="16" y="16"/>
                      <a:pt x="25" y="12"/>
                      <a:pt x="28" y="16"/>
                    </a:cubicBezTo>
                    <a:cubicBezTo>
                      <a:pt x="30" y="21"/>
                      <a:pt x="30" y="21"/>
                      <a:pt x="29" y="22"/>
                    </a:cubicBezTo>
                    <a:cubicBezTo>
                      <a:pt x="28" y="23"/>
                      <a:pt x="24" y="24"/>
                      <a:pt x="24" y="24"/>
                    </a:cubicBezTo>
                    <a:lnTo>
                      <a:pt x="22" y="24"/>
                    </a:lnTo>
                    <a:close/>
                  </a:path>
                </a:pathLst>
              </a:custGeom>
              <a:solidFill>
                <a:srgbClr val="EDC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614"/>
              <p:cNvSpPr>
                <a:spLocks/>
              </p:cNvSpPr>
              <p:nvPr/>
            </p:nvSpPr>
            <p:spPr bwMode="auto">
              <a:xfrm>
                <a:off x="2458" y="3028"/>
                <a:ext cx="12" cy="10"/>
              </a:xfrm>
              <a:custGeom>
                <a:avLst/>
                <a:gdLst>
                  <a:gd name="T0" fmla="*/ 8 w 8"/>
                  <a:gd name="T1" fmla="*/ 4 h 7"/>
                  <a:gd name="T2" fmla="*/ 3 w 8"/>
                  <a:gd name="T3" fmla="*/ 1 h 7"/>
                  <a:gd name="T4" fmla="*/ 1 w 8"/>
                  <a:gd name="T5" fmla="*/ 5 h 7"/>
                  <a:gd name="T6" fmla="*/ 8 w 8"/>
                  <a:gd name="T7" fmla="*/ 6 h 7"/>
                  <a:gd name="T8" fmla="*/ 8 w 8"/>
                  <a:gd name="T9" fmla="*/ 4 h 7"/>
                </a:gdLst>
                <a:ahLst/>
                <a:cxnLst>
                  <a:cxn ang="0">
                    <a:pos x="T0" y="T1"/>
                  </a:cxn>
                  <a:cxn ang="0">
                    <a:pos x="T2" y="T3"/>
                  </a:cxn>
                  <a:cxn ang="0">
                    <a:pos x="T4" y="T5"/>
                  </a:cxn>
                  <a:cxn ang="0">
                    <a:pos x="T6" y="T7"/>
                  </a:cxn>
                  <a:cxn ang="0">
                    <a:pos x="T8" y="T9"/>
                  </a:cxn>
                </a:cxnLst>
                <a:rect l="0" t="0" r="r" b="b"/>
                <a:pathLst>
                  <a:path w="8" h="7">
                    <a:moveTo>
                      <a:pt x="8" y="4"/>
                    </a:moveTo>
                    <a:cubicBezTo>
                      <a:pt x="6" y="3"/>
                      <a:pt x="5" y="0"/>
                      <a:pt x="3" y="1"/>
                    </a:cubicBezTo>
                    <a:cubicBezTo>
                      <a:pt x="1" y="2"/>
                      <a:pt x="0" y="5"/>
                      <a:pt x="1" y="5"/>
                    </a:cubicBezTo>
                    <a:cubicBezTo>
                      <a:pt x="3" y="5"/>
                      <a:pt x="8" y="7"/>
                      <a:pt x="8" y="6"/>
                    </a:cubicBezTo>
                    <a:cubicBezTo>
                      <a:pt x="8" y="5"/>
                      <a:pt x="8" y="4"/>
                      <a:pt x="8" y="4"/>
                    </a:cubicBezTo>
                    <a:close/>
                  </a:path>
                </a:pathLst>
              </a:custGeom>
              <a:solidFill>
                <a:srgbClr val="B0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615"/>
              <p:cNvSpPr>
                <a:spLocks/>
              </p:cNvSpPr>
              <p:nvPr/>
            </p:nvSpPr>
            <p:spPr bwMode="auto">
              <a:xfrm>
                <a:off x="2536" y="3004"/>
                <a:ext cx="44" cy="35"/>
              </a:xfrm>
              <a:custGeom>
                <a:avLst/>
                <a:gdLst>
                  <a:gd name="T0" fmla="*/ 9 w 31"/>
                  <a:gd name="T1" fmla="*/ 24 h 25"/>
                  <a:gd name="T2" fmla="*/ 17 w 31"/>
                  <a:gd name="T3" fmla="*/ 23 h 25"/>
                  <a:gd name="T4" fmla="*/ 23 w 31"/>
                  <a:gd name="T5" fmla="*/ 12 h 25"/>
                  <a:gd name="T6" fmla="*/ 30 w 31"/>
                  <a:gd name="T7" fmla="*/ 6 h 25"/>
                  <a:gd name="T8" fmla="*/ 25 w 31"/>
                  <a:gd name="T9" fmla="*/ 2 h 25"/>
                  <a:gd name="T10" fmla="*/ 20 w 31"/>
                  <a:gd name="T11" fmla="*/ 4 h 25"/>
                  <a:gd name="T12" fmla="*/ 20 w 31"/>
                  <a:gd name="T13" fmla="*/ 9 h 25"/>
                  <a:gd name="T14" fmla="*/ 16 w 31"/>
                  <a:gd name="T15" fmla="*/ 15 h 25"/>
                  <a:gd name="T16" fmla="*/ 3 w 31"/>
                  <a:gd name="T17" fmla="*/ 16 h 25"/>
                  <a:gd name="T18" fmla="*/ 2 w 31"/>
                  <a:gd name="T19" fmla="*/ 22 h 25"/>
                  <a:gd name="T20" fmla="*/ 7 w 31"/>
                  <a:gd name="T21" fmla="*/ 23 h 25"/>
                  <a:gd name="T22" fmla="*/ 9 w 31"/>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5">
                    <a:moveTo>
                      <a:pt x="9" y="24"/>
                    </a:moveTo>
                    <a:cubicBezTo>
                      <a:pt x="9" y="24"/>
                      <a:pt x="14" y="25"/>
                      <a:pt x="17" y="23"/>
                    </a:cubicBezTo>
                    <a:cubicBezTo>
                      <a:pt x="20" y="22"/>
                      <a:pt x="23" y="14"/>
                      <a:pt x="23" y="12"/>
                    </a:cubicBezTo>
                    <a:cubicBezTo>
                      <a:pt x="23" y="10"/>
                      <a:pt x="31" y="8"/>
                      <a:pt x="30" y="6"/>
                    </a:cubicBezTo>
                    <a:cubicBezTo>
                      <a:pt x="30" y="4"/>
                      <a:pt x="27" y="0"/>
                      <a:pt x="25" y="2"/>
                    </a:cubicBezTo>
                    <a:cubicBezTo>
                      <a:pt x="24" y="4"/>
                      <a:pt x="20" y="3"/>
                      <a:pt x="20" y="4"/>
                    </a:cubicBezTo>
                    <a:cubicBezTo>
                      <a:pt x="20" y="5"/>
                      <a:pt x="20" y="8"/>
                      <a:pt x="20" y="9"/>
                    </a:cubicBezTo>
                    <a:cubicBezTo>
                      <a:pt x="19" y="10"/>
                      <a:pt x="17" y="14"/>
                      <a:pt x="16" y="15"/>
                    </a:cubicBezTo>
                    <a:cubicBezTo>
                      <a:pt x="14" y="16"/>
                      <a:pt x="5" y="12"/>
                      <a:pt x="3" y="16"/>
                    </a:cubicBezTo>
                    <a:cubicBezTo>
                      <a:pt x="0" y="20"/>
                      <a:pt x="1" y="21"/>
                      <a:pt x="2" y="22"/>
                    </a:cubicBezTo>
                    <a:cubicBezTo>
                      <a:pt x="3" y="23"/>
                      <a:pt x="7" y="23"/>
                      <a:pt x="7" y="23"/>
                    </a:cubicBezTo>
                    <a:lnTo>
                      <a:pt x="9" y="24"/>
                    </a:lnTo>
                    <a:close/>
                  </a:path>
                </a:pathLst>
              </a:custGeom>
              <a:solidFill>
                <a:srgbClr val="EDC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616"/>
              <p:cNvSpPr>
                <a:spLocks/>
              </p:cNvSpPr>
              <p:nvPr/>
            </p:nvSpPr>
            <p:spPr bwMode="auto">
              <a:xfrm>
                <a:off x="2549" y="3026"/>
                <a:ext cx="13" cy="10"/>
              </a:xfrm>
              <a:custGeom>
                <a:avLst/>
                <a:gdLst>
                  <a:gd name="T0" fmla="*/ 1 w 9"/>
                  <a:gd name="T1" fmla="*/ 4 h 7"/>
                  <a:gd name="T2" fmla="*/ 6 w 9"/>
                  <a:gd name="T3" fmla="*/ 1 h 7"/>
                  <a:gd name="T4" fmla="*/ 7 w 9"/>
                  <a:gd name="T5" fmla="*/ 5 h 7"/>
                  <a:gd name="T6" fmla="*/ 1 w 9"/>
                  <a:gd name="T7" fmla="*/ 6 h 7"/>
                  <a:gd name="T8" fmla="*/ 1 w 9"/>
                  <a:gd name="T9" fmla="*/ 4 h 7"/>
                </a:gdLst>
                <a:ahLst/>
                <a:cxnLst>
                  <a:cxn ang="0">
                    <a:pos x="T0" y="T1"/>
                  </a:cxn>
                  <a:cxn ang="0">
                    <a:pos x="T2" y="T3"/>
                  </a:cxn>
                  <a:cxn ang="0">
                    <a:pos x="T4" y="T5"/>
                  </a:cxn>
                  <a:cxn ang="0">
                    <a:pos x="T6" y="T7"/>
                  </a:cxn>
                  <a:cxn ang="0">
                    <a:pos x="T8" y="T9"/>
                  </a:cxn>
                </a:cxnLst>
                <a:rect l="0" t="0" r="r" b="b"/>
                <a:pathLst>
                  <a:path w="9" h="7">
                    <a:moveTo>
                      <a:pt x="1" y="4"/>
                    </a:moveTo>
                    <a:cubicBezTo>
                      <a:pt x="2" y="3"/>
                      <a:pt x="4" y="0"/>
                      <a:pt x="6" y="1"/>
                    </a:cubicBezTo>
                    <a:cubicBezTo>
                      <a:pt x="7" y="2"/>
                      <a:pt x="9" y="4"/>
                      <a:pt x="7" y="5"/>
                    </a:cubicBezTo>
                    <a:cubicBezTo>
                      <a:pt x="5" y="5"/>
                      <a:pt x="1" y="7"/>
                      <a:pt x="1" y="6"/>
                    </a:cubicBezTo>
                    <a:cubicBezTo>
                      <a:pt x="0" y="5"/>
                      <a:pt x="1" y="4"/>
                      <a:pt x="1" y="4"/>
                    </a:cubicBezTo>
                    <a:close/>
                  </a:path>
                </a:pathLst>
              </a:custGeom>
              <a:solidFill>
                <a:srgbClr val="B0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Rectangle 617"/>
              <p:cNvSpPr>
                <a:spLocks noChangeArrowheads="1"/>
              </p:cNvSpPr>
              <p:nvPr/>
            </p:nvSpPr>
            <p:spPr bwMode="auto">
              <a:xfrm>
                <a:off x="2518" y="3106"/>
                <a:ext cx="8" cy="7"/>
              </a:xfrm>
              <a:prstGeom prst="rect">
                <a:avLst/>
              </a:prstGeom>
              <a:solidFill>
                <a:srgbClr val="C6C8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Rectangle 618"/>
              <p:cNvSpPr>
                <a:spLocks noChangeArrowheads="1"/>
              </p:cNvSpPr>
              <p:nvPr/>
            </p:nvSpPr>
            <p:spPr bwMode="auto">
              <a:xfrm>
                <a:off x="2518" y="3141"/>
                <a:ext cx="8" cy="10"/>
              </a:xfrm>
              <a:prstGeom prst="rect">
                <a:avLst/>
              </a:prstGeom>
              <a:solidFill>
                <a:srgbClr val="C6C8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8" name="Freeform 619"/>
              <p:cNvSpPr>
                <a:spLocks/>
              </p:cNvSpPr>
              <p:nvPr/>
            </p:nvSpPr>
            <p:spPr bwMode="auto">
              <a:xfrm>
                <a:off x="2472" y="3181"/>
                <a:ext cx="9" cy="7"/>
              </a:xfrm>
              <a:custGeom>
                <a:avLst/>
                <a:gdLst>
                  <a:gd name="T0" fmla="*/ 0 w 9"/>
                  <a:gd name="T1" fmla="*/ 7 h 7"/>
                  <a:gd name="T2" fmla="*/ 0 w 9"/>
                  <a:gd name="T3" fmla="*/ 1 h 7"/>
                  <a:gd name="T4" fmla="*/ 9 w 9"/>
                  <a:gd name="T5" fmla="*/ 0 h 7"/>
                  <a:gd name="T6" fmla="*/ 9 w 9"/>
                  <a:gd name="T7" fmla="*/ 7 h 7"/>
                  <a:gd name="T8" fmla="*/ 0 w 9"/>
                  <a:gd name="T9" fmla="*/ 7 h 7"/>
                </a:gdLst>
                <a:ahLst/>
                <a:cxnLst>
                  <a:cxn ang="0">
                    <a:pos x="T0" y="T1"/>
                  </a:cxn>
                  <a:cxn ang="0">
                    <a:pos x="T2" y="T3"/>
                  </a:cxn>
                  <a:cxn ang="0">
                    <a:pos x="T4" y="T5"/>
                  </a:cxn>
                  <a:cxn ang="0">
                    <a:pos x="T6" y="T7"/>
                  </a:cxn>
                  <a:cxn ang="0">
                    <a:pos x="T8" y="T9"/>
                  </a:cxn>
                </a:cxnLst>
                <a:rect l="0" t="0" r="r" b="b"/>
                <a:pathLst>
                  <a:path w="9" h="7">
                    <a:moveTo>
                      <a:pt x="0" y="7"/>
                    </a:moveTo>
                    <a:lnTo>
                      <a:pt x="0" y="1"/>
                    </a:lnTo>
                    <a:lnTo>
                      <a:pt x="9" y="0"/>
                    </a:lnTo>
                    <a:lnTo>
                      <a:pt x="9" y="7"/>
                    </a:lnTo>
                    <a:lnTo>
                      <a:pt x="0" y="7"/>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9" name="Rectangle 620"/>
              <p:cNvSpPr>
                <a:spLocks noChangeArrowheads="1"/>
              </p:cNvSpPr>
              <p:nvPr/>
            </p:nvSpPr>
            <p:spPr bwMode="auto">
              <a:xfrm>
                <a:off x="2562" y="3181"/>
                <a:ext cx="8" cy="7"/>
              </a:xfrm>
              <a:prstGeom prst="rect">
                <a:avLst/>
              </a:prstGeom>
              <a:solidFill>
                <a:srgbClr val="C6C8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0" name="Freeform 621"/>
              <p:cNvSpPr>
                <a:spLocks/>
              </p:cNvSpPr>
              <p:nvPr/>
            </p:nvSpPr>
            <p:spPr bwMode="auto">
              <a:xfrm>
                <a:off x="2460" y="3134"/>
                <a:ext cx="11" cy="7"/>
              </a:xfrm>
              <a:custGeom>
                <a:avLst/>
                <a:gdLst>
                  <a:gd name="T0" fmla="*/ 0 w 11"/>
                  <a:gd name="T1" fmla="*/ 7 h 7"/>
                  <a:gd name="T2" fmla="*/ 0 w 11"/>
                  <a:gd name="T3" fmla="*/ 2 h 7"/>
                  <a:gd name="T4" fmla="*/ 11 w 11"/>
                  <a:gd name="T5" fmla="*/ 0 h 7"/>
                  <a:gd name="T6" fmla="*/ 11 w 11"/>
                  <a:gd name="T7" fmla="*/ 7 h 7"/>
                  <a:gd name="T8" fmla="*/ 0 w 11"/>
                  <a:gd name="T9" fmla="*/ 7 h 7"/>
                </a:gdLst>
                <a:ahLst/>
                <a:cxnLst>
                  <a:cxn ang="0">
                    <a:pos x="T0" y="T1"/>
                  </a:cxn>
                  <a:cxn ang="0">
                    <a:pos x="T2" y="T3"/>
                  </a:cxn>
                  <a:cxn ang="0">
                    <a:pos x="T4" y="T5"/>
                  </a:cxn>
                  <a:cxn ang="0">
                    <a:pos x="T6" y="T7"/>
                  </a:cxn>
                  <a:cxn ang="0">
                    <a:pos x="T8" y="T9"/>
                  </a:cxn>
                </a:cxnLst>
                <a:rect l="0" t="0" r="r" b="b"/>
                <a:pathLst>
                  <a:path w="11" h="7">
                    <a:moveTo>
                      <a:pt x="0" y="7"/>
                    </a:moveTo>
                    <a:lnTo>
                      <a:pt x="0" y="2"/>
                    </a:lnTo>
                    <a:lnTo>
                      <a:pt x="11" y="0"/>
                    </a:lnTo>
                    <a:lnTo>
                      <a:pt x="11" y="7"/>
                    </a:lnTo>
                    <a:lnTo>
                      <a:pt x="0" y="7"/>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1" name="Freeform 622"/>
              <p:cNvSpPr>
                <a:spLocks/>
              </p:cNvSpPr>
              <p:nvPr/>
            </p:nvSpPr>
            <p:spPr bwMode="auto">
              <a:xfrm>
                <a:off x="2559" y="3134"/>
                <a:ext cx="11" cy="7"/>
              </a:xfrm>
              <a:custGeom>
                <a:avLst/>
                <a:gdLst>
                  <a:gd name="T0" fmla="*/ 0 w 11"/>
                  <a:gd name="T1" fmla="*/ 7 h 7"/>
                  <a:gd name="T2" fmla="*/ 0 w 11"/>
                  <a:gd name="T3" fmla="*/ 2 h 7"/>
                  <a:gd name="T4" fmla="*/ 11 w 11"/>
                  <a:gd name="T5" fmla="*/ 0 h 7"/>
                  <a:gd name="T6" fmla="*/ 11 w 11"/>
                  <a:gd name="T7" fmla="*/ 7 h 7"/>
                  <a:gd name="T8" fmla="*/ 0 w 11"/>
                  <a:gd name="T9" fmla="*/ 7 h 7"/>
                </a:gdLst>
                <a:ahLst/>
                <a:cxnLst>
                  <a:cxn ang="0">
                    <a:pos x="T0" y="T1"/>
                  </a:cxn>
                  <a:cxn ang="0">
                    <a:pos x="T2" y="T3"/>
                  </a:cxn>
                  <a:cxn ang="0">
                    <a:pos x="T4" y="T5"/>
                  </a:cxn>
                  <a:cxn ang="0">
                    <a:pos x="T6" y="T7"/>
                  </a:cxn>
                  <a:cxn ang="0">
                    <a:pos x="T8" y="T9"/>
                  </a:cxn>
                </a:cxnLst>
                <a:rect l="0" t="0" r="r" b="b"/>
                <a:pathLst>
                  <a:path w="11" h="7">
                    <a:moveTo>
                      <a:pt x="0" y="7"/>
                    </a:moveTo>
                    <a:lnTo>
                      <a:pt x="0" y="2"/>
                    </a:lnTo>
                    <a:lnTo>
                      <a:pt x="11" y="0"/>
                    </a:lnTo>
                    <a:lnTo>
                      <a:pt x="11" y="7"/>
                    </a:lnTo>
                    <a:lnTo>
                      <a:pt x="0" y="7"/>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2" name="Rectangle 623"/>
              <p:cNvSpPr>
                <a:spLocks noChangeArrowheads="1"/>
              </p:cNvSpPr>
              <p:nvPr/>
            </p:nvSpPr>
            <p:spPr bwMode="auto">
              <a:xfrm>
                <a:off x="2441" y="3177"/>
                <a:ext cx="12" cy="7"/>
              </a:xfrm>
              <a:prstGeom prst="rect">
                <a:avLst/>
              </a:prstGeom>
              <a:solidFill>
                <a:srgbClr val="C6C8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3" name="Freeform 624"/>
              <p:cNvSpPr>
                <a:spLocks/>
              </p:cNvSpPr>
              <p:nvPr/>
            </p:nvSpPr>
            <p:spPr bwMode="auto">
              <a:xfrm>
                <a:off x="2518" y="3174"/>
                <a:ext cx="11" cy="7"/>
              </a:xfrm>
              <a:custGeom>
                <a:avLst/>
                <a:gdLst>
                  <a:gd name="T0" fmla="*/ 0 w 11"/>
                  <a:gd name="T1" fmla="*/ 7 h 7"/>
                  <a:gd name="T2" fmla="*/ 0 w 11"/>
                  <a:gd name="T3" fmla="*/ 1 h 7"/>
                  <a:gd name="T4" fmla="*/ 11 w 11"/>
                  <a:gd name="T5" fmla="*/ 0 h 7"/>
                  <a:gd name="T6" fmla="*/ 11 w 11"/>
                  <a:gd name="T7" fmla="*/ 7 h 7"/>
                  <a:gd name="T8" fmla="*/ 0 w 11"/>
                  <a:gd name="T9" fmla="*/ 7 h 7"/>
                </a:gdLst>
                <a:ahLst/>
                <a:cxnLst>
                  <a:cxn ang="0">
                    <a:pos x="T0" y="T1"/>
                  </a:cxn>
                  <a:cxn ang="0">
                    <a:pos x="T2" y="T3"/>
                  </a:cxn>
                  <a:cxn ang="0">
                    <a:pos x="T4" y="T5"/>
                  </a:cxn>
                  <a:cxn ang="0">
                    <a:pos x="T6" y="T7"/>
                  </a:cxn>
                  <a:cxn ang="0">
                    <a:pos x="T8" y="T9"/>
                  </a:cxn>
                </a:cxnLst>
                <a:rect l="0" t="0" r="r" b="b"/>
                <a:pathLst>
                  <a:path w="11" h="7">
                    <a:moveTo>
                      <a:pt x="0" y="7"/>
                    </a:moveTo>
                    <a:lnTo>
                      <a:pt x="0" y="1"/>
                    </a:lnTo>
                    <a:lnTo>
                      <a:pt x="11" y="0"/>
                    </a:lnTo>
                    <a:lnTo>
                      <a:pt x="11" y="7"/>
                    </a:lnTo>
                    <a:lnTo>
                      <a:pt x="0" y="7"/>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4" name="Rectangle 625"/>
              <p:cNvSpPr>
                <a:spLocks noChangeArrowheads="1"/>
              </p:cNvSpPr>
              <p:nvPr/>
            </p:nvSpPr>
            <p:spPr bwMode="auto">
              <a:xfrm>
                <a:off x="2589" y="3173"/>
                <a:ext cx="11" cy="7"/>
              </a:xfrm>
              <a:prstGeom prst="rect">
                <a:avLst/>
              </a:prstGeom>
              <a:solidFill>
                <a:srgbClr val="C6C8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5" name="Rectangle 626"/>
              <p:cNvSpPr>
                <a:spLocks noChangeArrowheads="1"/>
              </p:cNvSpPr>
              <p:nvPr/>
            </p:nvSpPr>
            <p:spPr bwMode="auto">
              <a:xfrm>
                <a:off x="2511" y="3207"/>
                <a:ext cx="11" cy="5"/>
              </a:xfrm>
              <a:prstGeom prst="rect">
                <a:avLst/>
              </a:prstGeom>
              <a:solidFill>
                <a:srgbClr val="C6C8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6" name="Rectangle 627"/>
              <p:cNvSpPr>
                <a:spLocks noChangeArrowheads="1"/>
              </p:cNvSpPr>
              <p:nvPr/>
            </p:nvSpPr>
            <p:spPr bwMode="auto">
              <a:xfrm>
                <a:off x="2584" y="3205"/>
                <a:ext cx="12" cy="7"/>
              </a:xfrm>
              <a:prstGeom prst="rect">
                <a:avLst/>
              </a:prstGeom>
              <a:solidFill>
                <a:srgbClr val="C6C8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7" name="Freeform 628"/>
              <p:cNvSpPr>
                <a:spLocks/>
              </p:cNvSpPr>
              <p:nvPr/>
            </p:nvSpPr>
            <p:spPr bwMode="auto">
              <a:xfrm>
                <a:off x="2443" y="3205"/>
                <a:ext cx="12" cy="7"/>
              </a:xfrm>
              <a:custGeom>
                <a:avLst/>
                <a:gdLst>
                  <a:gd name="T0" fmla="*/ 1 w 12"/>
                  <a:gd name="T1" fmla="*/ 6 h 7"/>
                  <a:gd name="T2" fmla="*/ 0 w 12"/>
                  <a:gd name="T3" fmla="*/ 0 h 7"/>
                  <a:gd name="T4" fmla="*/ 12 w 12"/>
                  <a:gd name="T5" fmla="*/ 0 h 7"/>
                  <a:gd name="T6" fmla="*/ 12 w 12"/>
                  <a:gd name="T7" fmla="*/ 7 h 7"/>
                  <a:gd name="T8" fmla="*/ 1 w 12"/>
                  <a:gd name="T9" fmla="*/ 6 h 7"/>
                </a:gdLst>
                <a:ahLst/>
                <a:cxnLst>
                  <a:cxn ang="0">
                    <a:pos x="T0" y="T1"/>
                  </a:cxn>
                  <a:cxn ang="0">
                    <a:pos x="T2" y="T3"/>
                  </a:cxn>
                  <a:cxn ang="0">
                    <a:pos x="T4" y="T5"/>
                  </a:cxn>
                  <a:cxn ang="0">
                    <a:pos x="T6" y="T7"/>
                  </a:cxn>
                  <a:cxn ang="0">
                    <a:pos x="T8" y="T9"/>
                  </a:cxn>
                </a:cxnLst>
                <a:rect l="0" t="0" r="r" b="b"/>
                <a:pathLst>
                  <a:path w="12" h="7">
                    <a:moveTo>
                      <a:pt x="1" y="6"/>
                    </a:moveTo>
                    <a:lnTo>
                      <a:pt x="0" y="0"/>
                    </a:lnTo>
                    <a:lnTo>
                      <a:pt x="12" y="0"/>
                    </a:lnTo>
                    <a:lnTo>
                      <a:pt x="12" y="7"/>
                    </a:lnTo>
                    <a:lnTo>
                      <a:pt x="1" y="6"/>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8" name="Freeform 629"/>
              <p:cNvSpPr>
                <a:spLocks/>
              </p:cNvSpPr>
              <p:nvPr/>
            </p:nvSpPr>
            <p:spPr bwMode="auto">
              <a:xfrm>
                <a:off x="2307" y="3429"/>
                <a:ext cx="42" cy="33"/>
              </a:xfrm>
              <a:custGeom>
                <a:avLst/>
                <a:gdLst>
                  <a:gd name="T0" fmla="*/ 39 w 42"/>
                  <a:gd name="T1" fmla="*/ 0 h 33"/>
                  <a:gd name="T2" fmla="*/ 26 w 42"/>
                  <a:gd name="T3" fmla="*/ 6 h 33"/>
                  <a:gd name="T4" fmla="*/ 12 w 42"/>
                  <a:gd name="T5" fmla="*/ 10 h 33"/>
                  <a:gd name="T6" fmla="*/ 0 w 42"/>
                  <a:gd name="T7" fmla="*/ 14 h 33"/>
                  <a:gd name="T8" fmla="*/ 14 w 42"/>
                  <a:gd name="T9" fmla="*/ 20 h 33"/>
                  <a:gd name="T10" fmla="*/ 28 w 42"/>
                  <a:gd name="T11" fmla="*/ 26 h 33"/>
                  <a:gd name="T12" fmla="*/ 41 w 42"/>
                  <a:gd name="T13" fmla="*/ 33 h 33"/>
                  <a:gd name="T14" fmla="*/ 39 w 42"/>
                  <a:gd name="T15" fmla="*/ 27 h 33"/>
                  <a:gd name="T16" fmla="*/ 25 w 42"/>
                  <a:gd name="T17" fmla="*/ 21 h 33"/>
                  <a:gd name="T18" fmla="*/ 12 w 42"/>
                  <a:gd name="T19" fmla="*/ 16 h 33"/>
                  <a:gd name="T20" fmla="*/ 28 w 42"/>
                  <a:gd name="T21" fmla="*/ 10 h 33"/>
                  <a:gd name="T22" fmla="*/ 42 w 42"/>
                  <a:gd name="T23" fmla="*/ 4 h 33"/>
                  <a:gd name="T24" fmla="*/ 39 w 42"/>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3">
                    <a:moveTo>
                      <a:pt x="39" y="0"/>
                    </a:moveTo>
                    <a:lnTo>
                      <a:pt x="26" y="6"/>
                    </a:lnTo>
                    <a:lnTo>
                      <a:pt x="12" y="10"/>
                    </a:lnTo>
                    <a:lnTo>
                      <a:pt x="0" y="14"/>
                    </a:lnTo>
                    <a:lnTo>
                      <a:pt x="14" y="20"/>
                    </a:lnTo>
                    <a:lnTo>
                      <a:pt x="28" y="26"/>
                    </a:lnTo>
                    <a:lnTo>
                      <a:pt x="41" y="33"/>
                    </a:lnTo>
                    <a:lnTo>
                      <a:pt x="39" y="27"/>
                    </a:lnTo>
                    <a:lnTo>
                      <a:pt x="25" y="21"/>
                    </a:lnTo>
                    <a:lnTo>
                      <a:pt x="12" y="16"/>
                    </a:lnTo>
                    <a:lnTo>
                      <a:pt x="28" y="10"/>
                    </a:lnTo>
                    <a:lnTo>
                      <a:pt x="42" y="4"/>
                    </a:lnTo>
                    <a:lnTo>
                      <a:pt x="39" y="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9" name="Freeform 630"/>
              <p:cNvSpPr>
                <a:spLocks/>
              </p:cNvSpPr>
              <p:nvPr/>
            </p:nvSpPr>
            <p:spPr bwMode="auto">
              <a:xfrm>
                <a:off x="2359" y="3429"/>
                <a:ext cx="43" cy="31"/>
              </a:xfrm>
              <a:custGeom>
                <a:avLst/>
                <a:gdLst>
                  <a:gd name="T0" fmla="*/ 4 w 43"/>
                  <a:gd name="T1" fmla="*/ 31 h 31"/>
                  <a:gd name="T2" fmla="*/ 17 w 43"/>
                  <a:gd name="T3" fmla="*/ 27 h 31"/>
                  <a:gd name="T4" fmla="*/ 30 w 43"/>
                  <a:gd name="T5" fmla="*/ 21 h 31"/>
                  <a:gd name="T6" fmla="*/ 43 w 43"/>
                  <a:gd name="T7" fmla="*/ 16 h 31"/>
                  <a:gd name="T8" fmla="*/ 28 w 43"/>
                  <a:gd name="T9" fmla="*/ 10 h 31"/>
                  <a:gd name="T10" fmla="*/ 14 w 43"/>
                  <a:gd name="T11" fmla="*/ 6 h 31"/>
                  <a:gd name="T12" fmla="*/ 0 w 43"/>
                  <a:gd name="T13" fmla="*/ 0 h 31"/>
                  <a:gd name="T14" fmla="*/ 1 w 43"/>
                  <a:gd name="T15" fmla="*/ 6 h 31"/>
                  <a:gd name="T16" fmla="*/ 17 w 43"/>
                  <a:gd name="T17" fmla="*/ 10 h 31"/>
                  <a:gd name="T18" fmla="*/ 30 w 43"/>
                  <a:gd name="T19" fmla="*/ 14 h 31"/>
                  <a:gd name="T20" fmla="*/ 16 w 43"/>
                  <a:gd name="T21" fmla="*/ 23 h 31"/>
                  <a:gd name="T22" fmla="*/ 1 w 43"/>
                  <a:gd name="T23" fmla="*/ 29 h 31"/>
                  <a:gd name="T24" fmla="*/ 4 w 43"/>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1">
                    <a:moveTo>
                      <a:pt x="4" y="31"/>
                    </a:moveTo>
                    <a:lnTo>
                      <a:pt x="17" y="27"/>
                    </a:lnTo>
                    <a:lnTo>
                      <a:pt x="30" y="21"/>
                    </a:lnTo>
                    <a:lnTo>
                      <a:pt x="43" y="16"/>
                    </a:lnTo>
                    <a:lnTo>
                      <a:pt x="28" y="10"/>
                    </a:lnTo>
                    <a:lnTo>
                      <a:pt x="14" y="6"/>
                    </a:lnTo>
                    <a:lnTo>
                      <a:pt x="0" y="0"/>
                    </a:lnTo>
                    <a:lnTo>
                      <a:pt x="1" y="6"/>
                    </a:lnTo>
                    <a:lnTo>
                      <a:pt x="17" y="10"/>
                    </a:lnTo>
                    <a:lnTo>
                      <a:pt x="30" y="14"/>
                    </a:lnTo>
                    <a:lnTo>
                      <a:pt x="16" y="23"/>
                    </a:lnTo>
                    <a:lnTo>
                      <a:pt x="1" y="29"/>
                    </a:lnTo>
                    <a:lnTo>
                      <a:pt x="4" y="3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0" name="Freeform 631"/>
              <p:cNvSpPr>
                <a:spLocks/>
              </p:cNvSpPr>
              <p:nvPr/>
            </p:nvSpPr>
            <p:spPr bwMode="auto">
              <a:xfrm>
                <a:off x="2315" y="3443"/>
                <a:ext cx="77" cy="3"/>
              </a:xfrm>
              <a:custGeom>
                <a:avLst/>
                <a:gdLst>
                  <a:gd name="T0" fmla="*/ 0 w 77"/>
                  <a:gd name="T1" fmla="*/ 0 h 3"/>
                  <a:gd name="T2" fmla="*/ 13 w 77"/>
                  <a:gd name="T3" fmla="*/ 0 h 3"/>
                  <a:gd name="T4" fmla="*/ 26 w 77"/>
                  <a:gd name="T5" fmla="*/ 0 h 3"/>
                  <a:gd name="T6" fmla="*/ 38 w 77"/>
                  <a:gd name="T7" fmla="*/ 0 h 3"/>
                  <a:gd name="T8" fmla="*/ 51 w 77"/>
                  <a:gd name="T9" fmla="*/ 0 h 3"/>
                  <a:gd name="T10" fmla="*/ 64 w 77"/>
                  <a:gd name="T11" fmla="*/ 0 h 3"/>
                  <a:gd name="T12" fmla="*/ 77 w 77"/>
                  <a:gd name="T13" fmla="*/ 0 h 3"/>
                  <a:gd name="T14" fmla="*/ 77 w 77"/>
                  <a:gd name="T15" fmla="*/ 3 h 3"/>
                  <a:gd name="T16" fmla="*/ 62 w 77"/>
                  <a:gd name="T17" fmla="*/ 3 h 3"/>
                  <a:gd name="T18" fmla="*/ 50 w 77"/>
                  <a:gd name="T19" fmla="*/ 3 h 3"/>
                  <a:gd name="T20" fmla="*/ 37 w 77"/>
                  <a:gd name="T21" fmla="*/ 2 h 3"/>
                  <a:gd name="T22" fmla="*/ 24 w 77"/>
                  <a:gd name="T23" fmla="*/ 2 h 3"/>
                  <a:gd name="T24" fmla="*/ 13 w 77"/>
                  <a:gd name="T25" fmla="*/ 2 h 3"/>
                  <a:gd name="T26" fmla="*/ 0 w 77"/>
                  <a:gd name="T27" fmla="*/ 0 h 3"/>
                  <a:gd name="T28" fmla="*/ 0 w 77"/>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3">
                    <a:moveTo>
                      <a:pt x="0" y="0"/>
                    </a:moveTo>
                    <a:lnTo>
                      <a:pt x="13" y="0"/>
                    </a:lnTo>
                    <a:lnTo>
                      <a:pt x="26" y="0"/>
                    </a:lnTo>
                    <a:lnTo>
                      <a:pt x="38" y="0"/>
                    </a:lnTo>
                    <a:lnTo>
                      <a:pt x="51" y="0"/>
                    </a:lnTo>
                    <a:lnTo>
                      <a:pt x="64" y="0"/>
                    </a:lnTo>
                    <a:lnTo>
                      <a:pt x="77" y="0"/>
                    </a:lnTo>
                    <a:lnTo>
                      <a:pt x="77" y="3"/>
                    </a:lnTo>
                    <a:lnTo>
                      <a:pt x="62" y="3"/>
                    </a:lnTo>
                    <a:lnTo>
                      <a:pt x="50" y="3"/>
                    </a:lnTo>
                    <a:lnTo>
                      <a:pt x="37" y="2"/>
                    </a:lnTo>
                    <a:lnTo>
                      <a:pt x="24" y="2"/>
                    </a:lnTo>
                    <a:lnTo>
                      <a:pt x="13" y="2"/>
                    </a:lnTo>
                    <a:lnTo>
                      <a:pt x="0" y="0"/>
                    </a:lnTo>
                    <a:lnTo>
                      <a:pt x="0" y="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1" name="Freeform 632"/>
              <p:cNvSpPr>
                <a:spLocks/>
              </p:cNvSpPr>
              <p:nvPr/>
            </p:nvSpPr>
            <p:spPr bwMode="auto">
              <a:xfrm>
                <a:off x="2318" y="3577"/>
                <a:ext cx="28" cy="54"/>
              </a:xfrm>
              <a:custGeom>
                <a:avLst/>
                <a:gdLst>
                  <a:gd name="T0" fmla="*/ 7 w 28"/>
                  <a:gd name="T1" fmla="*/ 0 h 54"/>
                  <a:gd name="T2" fmla="*/ 6 w 28"/>
                  <a:gd name="T3" fmla="*/ 14 h 54"/>
                  <a:gd name="T4" fmla="*/ 3 w 28"/>
                  <a:gd name="T5" fmla="*/ 27 h 54"/>
                  <a:gd name="T6" fmla="*/ 1 w 28"/>
                  <a:gd name="T7" fmla="*/ 39 h 54"/>
                  <a:gd name="T8" fmla="*/ 0 w 28"/>
                  <a:gd name="T9" fmla="*/ 54 h 54"/>
                  <a:gd name="T10" fmla="*/ 7 w 28"/>
                  <a:gd name="T11" fmla="*/ 41 h 54"/>
                  <a:gd name="T12" fmla="*/ 14 w 28"/>
                  <a:gd name="T13" fmla="*/ 28 h 54"/>
                  <a:gd name="T14" fmla="*/ 21 w 28"/>
                  <a:gd name="T15" fmla="*/ 17 h 54"/>
                  <a:gd name="T16" fmla="*/ 28 w 28"/>
                  <a:gd name="T17" fmla="*/ 4 h 54"/>
                  <a:gd name="T18" fmla="*/ 18 w 28"/>
                  <a:gd name="T19" fmla="*/ 1 h 54"/>
                  <a:gd name="T20" fmla="*/ 7 w 28"/>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54">
                    <a:moveTo>
                      <a:pt x="7" y="0"/>
                    </a:moveTo>
                    <a:lnTo>
                      <a:pt x="6" y="14"/>
                    </a:lnTo>
                    <a:lnTo>
                      <a:pt x="3" y="27"/>
                    </a:lnTo>
                    <a:lnTo>
                      <a:pt x="1" y="39"/>
                    </a:lnTo>
                    <a:lnTo>
                      <a:pt x="0" y="54"/>
                    </a:lnTo>
                    <a:lnTo>
                      <a:pt x="7" y="41"/>
                    </a:lnTo>
                    <a:lnTo>
                      <a:pt x="14" y="28"/>
                    </a:lnTo>
                    <a:lnTo>
                      <a:pt x="21" y="17"/>
                    </a:lnTo>
                    <a:lnTo>
                      <a:pt x="28" y="4"/>
                    </a:lnTo>
                    <a:lnTo>
                      <a:pt x="18" y="1"/>
                    </a:lnTo>
                    <a:lnTo>
                      <a:pt x="7" y="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2" name="Freeform 633"/>
              <p:cNvSpPr>
                <a:spLocks/>
              </p:cNvSpPr>
              <p:nvPr/>
            </p:nvSpPr>
            <p:spPr bwMode="auto">
              <a:xfrm>
                <a:off x="2367" y="3577"/>
                <a:ext cx="29" cy="54"/>
              </a:xfrm>
              <a:custGeom>
                <a:avLst/>
                <a:gdLst>
                  <a:gd name="T0" fmla="*/ 22 w 29"/>
                  <a:gd name="T1" fmla="*/ 0 h 54"/>
                  <a:gd name="T2" fmla="*/ 23 w 29"/>
                  <a:gd name="T3" fmla="*/ 14 h 54"/>
                  <a:gd name="T4" fmla="*/ 25 w 29"/>
                  <a:gd name="T5" fmla="*/ 27 h 54"/>
                  <a:gd name="T6" fmla="*/ 27 w 29"/>
                  <a:gd name="T7" fmla="*/ 39 h 54"/>
                  <a:gd name="T8" fmla="*/ 29 w 29"/>
                  <a:gd name="T9" fmla="*/ 54 h 54"/>
                  <a:gd name="T10" fmla="*/ 22 w 29"/>
                  <a:gd name="T11" fmla="*/ 41 h 54"/>
                  <a:gd name="T12" fmla="*/ 15 w 29"/>
                  <a:gd name="T13" fmla="*/ 28 h 54"/>
                  <a:gd name="T14" fmla="*/ 8 w 29"/>
                  <a:gd name="T15" fmla="*/ 17 h 54"/>
                  <a:gd name="T16" fmla="*/ 0 w 29"/>
                  <a:gd name="T17" fmla="*/ 4 h 54"/>
                  <a:gd name="T18" fmla="*/ 10 w 29"/>
                  <a:gd name="T19" fmla="*/ 3 h 54"/>
                  <a:gd name="T20" fmla="*/ 22 w 29"/>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54">
                    <a:moveTo>
                      <a:pt x="22" y="0"/>
                    </a:moveTo>
                    <a:lnTo>
                      <a:pt x="23" y="14"/>
                    </a:lnTo>
                    <a:lnTo>
                      <a:pt x="25" y="27"/>
                    </a:lnTo>
                    <a:lnTo>
                      <a:pt x="27" y="39"/>
                    </a:lnTo>
                    <a:lnTo>
                      <a:pt x="29" y="54"/>
                    </a:lnTo>
                    <a:lnTo>
                      <a:pt x="22" y="41"/>
                    </a:lnTo>
                    <a:lnTo>
                      <a:pt x="15" y="28"/>
                    </a:lnTo>
                    <a:lnTo>
                      <a:pt x="8" y="17"/>
                    </a:lnTo>
                    <a:lnTo>
                      <a:pt x="0" y="4"/>
                    </a:lnTo>
                    <a:lnTo>
                      <a:pt x="10" y="3"/>
                    </a:lnTo>
                    <a:lnTo>
                      <a:pt x="22" y="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3" name="Freeform 634"/>
              <p:cNvSpPr>
                <a:spLocks/>
              </p:cNvSpPr>
              <p:nvPr/>
            </p:nvSpPr>
            <p:spPr bwMode="auto">
              <a:xfrm>
                <a:off x="2341" y="3438"/>
                <a:ext cx="28" cy="119"/>
              </a:xfrm>
              <a:custGeom>
                <a:avLst/>
                <a:gdLst>
                  <a:gd name="T0" fmla="*/ 0 w 28"/>
                  <a:gd name="T1" fmla="*/ 115 h 119"/>
                  <a:gd name="T2" fmla="*/ 0 w 28"/>
                  <a:gd name="T3" fmla="*/ 99 h 119"/>
                  <a:gd name="T4" fmla="*/ 1 w 28"/>
                  <a:gd name="T5" fmla="*/ 85 h 119"/>
                  <a:gd name="T6" fmla="*/ 2 w 28"/>
                  <a:gd name="T7" fmla="*/ 71 h 119"/>
                  <a:gd name="T8" fmla="*/ 1 w 28"/>
                  <a:gd name="T9" fmla="*/ 56 h 119"/>
                  <a:gd name="T10" fmla="*/ 2 w 28"/>
                  <a:gd name="T11" fmla="*/ 42 h 119"/>
                  <a:gd name="T12" fmla="*/ 1 w 28"/>
                  <a:gd name="T13" fmla="*/ 28 h 119"/>
                  <a:gd name="T14" fmla="*/ 1 w 28"/>
                  <a:gd name="T15" fmla="*/ 14 h 119"/>
                  <a:gd name="T16" fmla="*/ 2 w 28"/>
                  <a:gd name="T17" fmla="*/ 0 h 119"/>
                  <a:gd name="T18" fmla="*/ 15 w 28"/>
                  <a:gd name="T19" fmla="*/ 0 h 119"/>
                  <a:gd name="T20" fmla="*/ 26 w 28"/>
                  <a:gd name="T21" fmla="*/ 0 h 119"/>
                  <a:gd name="T22" fmla="*/ 28 w 28"/>
                  <a:gd name="T23" fmla="*/ 12 h 119"/>
                  <a:gd name="T24" fmla="*/ 28 w 28"/>
                  <a:gd name="T25" fmla="*/ 25 h 119"/>
                  <a:gd name="T26" fmla="*/ 28 w 28"/>
                  <a:gd name="T27" fmla="*/ 39 h 119"/>
                  <a:gd name="T28" fmla="*/ 26 w 28"/>
                  <a:gd name="T29" fmla="*/ 52 h 119"/>
                  <a:gd name="T30" fmla="*/ 28 w 28"/>
                  <a:gd name="T31" fmla="*/ 65 h 119"/>
                  <a:gd name="T32" fmla="*/ 28 w 28"/>
                  <a:gd name="T33" fmla="*/ 79 h 119"/>
                  <a:gd name="T34" fmla="*/ 28 w 28"/>
                  <a:gd name="T35" fmla="*/ 92 h 119"/>
                  <a:gd name="T36" fmla="*/ 28 w 28"/>
                  <a:gd name="T37" fmla="*/ 105 h 119"/>
                  <a:gd name="T38" fmla="*/ 28 w 28"/>
                  <a:gd name="T39" fmla="*/ 119 h 119"/>
                  <a:gd name="T40" fmla="*/ 14 w 28"/>
                  <a:gd name="T41" fmla="*/ 115 h 119"/>
                  <a:gd name="T42" fmla="*/ 0 w 28"/>
                  <a:gd name="T43"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19">
                    <a:moveTo>
                      <a:pt x="0" y="115"/>
                    </a:moveTo>
                    <a:lnTo>
                      <a:pt x="0" y="99"/>
                    </a:lnTo>
                    <a:lnTo>
                      <a:pt x="1" y="85"/>
                    </a:lnTo>
                    <a:lnTo>
                      <a:pt x="2" y="71"/>
                    </a:lnTo>
                    <a:lnTo>
                      <a:pt x="1" y="56"/>
                    </a:lnTo>
                    <a:lnTo>
                      <a:pt x="2" y="42"/>
                    </a:lnTo>
                    <a:lnTo>
                      <a:pt x="1" y="28"/>
                    </a:lnTo>
                    <a:lnTo>
                      <a:pt x="1" y="14"/>
                    </a:lnTo>
                    <a:lnTo>
                      <a:pt x="2" y="0"/>
                    </a:lnTo>
                    <a:lnTo>
                      <a:pt x="15" y="0"/>
                    </a:lnTo>
                    <a:lnTo>
                      <a:pt x="26" y="0"/>
                    </a:lnTo>
                    <a:lnTo>
                      <a:pt x="28" y="12"/>
                    </a:lnTo>
                    <a:lnTo>
                      <a:pt x="28" y="25"/>
                    </a:lnTo>
                    <a:lnTo>
                      <a:pt x="28" y="39"/>
                    </a:lnTo>
                    <a:lnTo>
                      <a:pt x="26" y="52"/>
                    </a:lnTo>
                    <a:lnTo>
                      <a:pt x="28" y="65"/>
                    </a:lnTo>
                    <a:lnTo>
                      <a:pt x="28" y="79"/>
                    </a:lnTo>
                    <a:lnTo>
                      <a:pt x="28" y="92"/>
                    </a:lnTo>
                    <a:lnTo>
                      <a:pt x="28" y="105"/>
                    </a:lnTo>
                    <a:lnTo>
                      <a:pt x="28" y="119"/>
                    </a:lnTo>
                    <a:lnTo>
                      <a:pt x="14" y="115"/>
                    </a:lnTo>
                    <a:lnTo>
                      <a:pt x="0" y="1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4" name="Freeform 635"/>
              <p:cNvSpPr>
                <a:spLocks/>
              </p:cNvSpPr>
              <p:nvPr/>
            </p:nvSpPr>
            <p:spPr bwMode="auto">
              <a:xfrm>
                <a:off x="2329" y="3438"/>
                <a:ext cx="16" cy="119"/>
              </a:xfrm>
              <a:custGeom>
                <a:avLst/>
                <a:gdLst>
                  <a:gd name="T0" fmla="*/ 14 w 16"/>
                  <a:gd name="T1" fmla="*/ 0 h 119"/>
                  <a:gd name="T2" fmla="*/ 13 w 16"/>
                  <a:gd name="T3" fmla="*/ 14 h 119"/>
                  <a:gd name="T4" fmla="*/ 13 w 16"/>
                  <a:gd name="T5" fmla="*/ 27 h 119"/>
                  <a:gd name="T6" fmla="*/ 9 w 16"/>
                  <a:gd name="T7" fmla="*/ 39 h 119"/>
                  <a:gd name="T8" fmla="*/ 9 w 16"/>
                  <a:gd name="T9" fmla="*/ 54 h 119"/>
                  <a:gd name="T10" fmla="*/ 7 w 16"/>
                  <a:gd name="T11" fmla="*/ 66 h 119"/>
                  <a:gd name="T12" fmla="*/ 6 w 16"/>
                  <a:gd name="T13" fmla="*/ 79 h 119"/>
                  <a:gd name="T14" fmla="*/ 4 w 16"/>
                  <a:gd name="T15" fmla="*/ 92 h 119"/>
                  <a:gd name="T16" fmla="*/ 2 w 16"/>
                  <a:gd name="T17" fmla="*/ 105 h 119"/>
                  <a:gd name="T18" fmla="*/ 0 w 16"/>
                  <a:gd name="T19" fmla="*/ 117 h 119"/>
                  <a:gd name="T20" fmla="*/ 16 w 16"/>
                  <a:gd name="T21" fmla="*/ 119 h 119"/>
                  <a:gd name="T22" fmla="*/ 14 w 16"/>
                  <a:gd name="T23" fmla="*/ 105 h 119"/>
                  <a:gd name="T24" fmla="*/ 14 w 16"/>
                  <a:gd name="T25" fmla="*/ 92 h 119"/>
                  <a:gd name="T26" fmla="*/ 14 w 16"/>
                  <a:gd name="T27" fmla="*/ 79 h 119"/>
                  <a:gd name="T28" fmla="*/ 14 w 16"/>
                  <a:gd name="T29" fmla="*/ 66 h 119"/>
                  <a:gd name="T30" fmla="*/ 16 w 16"/>
                  <a:gd name="T31" fmla="*/ 52 h 119"/>
                  <a:gd name="T32" fmla="*/ 14 w 16"/>
                  <a:gd name="T33" fmla="*/ 39 h 119"/>
                  <a:gd name="T34" fmla="*/ 14 w 16"/>
                  <a:gd name="T35" fmla="*/ 27 h 119"/>
                  <a:gd name="T36" fmla="*/ 14 w 16"/>
                  <a:gd name="T37" fmla="*/ 14 h 119"/>
                  <a:gd name="T38" fmla="*/ 14 w 16"/>
                  <a:gd name="T3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19">
                    <a:moveTo>
                      <a:pt x="14" y="0"/>
                    </a:moveTo>
                    <a:lnTo>
                      <a:pt x="13" y="14"/>
                    </a:lnTo>
                    <a:lnTo>
                      <a:pt x="13" y="27"/>
                    </a:lnTo>
                    <a:lnTo>
                      <a:pt x="9" y="39"/>
                    </a:lnTo>
                    <a:lnTo>
                      <a:pt x="9" y="54"/>
                    </a:lnTo>
                    <a:lnTo>
                      <a:pt x="7" y="66"/>
                    </a:lnTo>
                    <a:lnTo>
                      <a:pt x="6" y="79"/>
                    </a:lnTo>
                    <a:lnTo>
                      <a:pt x="4" y="92"/>
                    </a:lnTo>
                    <a:lnTo>
                      <a:pt x="2" y="105"/>
                    </a:lnTo>
                    <a:lnTo>
                      <a:pt x="0" y="117"/>
                    </a:lnTo>
                    <a:lnTo>
                      <a:pt x="16" y="119"/>
                    </a:lnTo>
                    <a:lnTo>
                      <a:pt x="14" y="105"/>
                    </a:lnTo>
                    <a:lnTo>
                      <a:pt x="14" y="92"/>
                    </a:lnTo>
                    <a:lnTo>
                      <a:pt x="14" y="79"/>
                    </a:lnTo>
                    <a:lnTo>
                      <a:pt x="14" y="66"/>
                    </a:lnTo>
                    <a:lnTo>
                      <a:pt x="16" y="52"/>
                    </a:lnTo>
                    <a:lnTo>
                      <a:pt x="14" y="39"/>
                    </a:lnTo>
                    <a:lnTo>
                      <a:pt x="14" y="27"/>
                    </a:lnTo>
                    <a:lnTo>
                      <a:pt x="14" y="14"/>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5" name="Freeform 636"/>
              <p:cNvSpPr>
                <a:spLocks/>
              </p:cNvSpPr>
              <p:nvPr/>
            </p:nvSpPr>
            <p:spPr bwMode="auto">
              <a:xfrm>
                <a:off x="2365" y="3438"/>
                <a:ext cx="20" cy="125"/>
              </a:xfrm>
              <a:custGeom>
                <a:avLst/>
                <a:gdLst>
                  <a:gd name="T0" fmla="*/ 2 w 20"/>
                  <a:gd name="T1" fmla="*/ 0 h 125"/>
                  <a:gd name="T2" fmla="*/ 2 w 20"/>
                  <a:gd name="T3" fmla="*/ 12 h 125"/>
                  <a:gd name="T4" fmla="*/ 4 w 20"/>
                  <a:gd name="T5" fmla="*/ 27 h 125"/>
                  <a:gd name="T6" fmla="*/ 1 w 20"/>
                  <a:gd name="T7" fmla="*/ 41 h 125"/>
                  <a:gd name="T8" fmla="*/ 2 w 20"/>
                  <a:gd name="T9" fmla="*/ 54 h 125"/>
                  <a:gd name="T10" fmla="*/ 1 w 20"/>
                  <a:gd name="T11" fmla="*/ 68 h 125"/>
                  <a:gd name="T12" fmla="*/ 0 w 20"/>
                  <a:gd name="T13" fmla="*/ 82 h 125"/>
                  <a:gd name="T14" fmla="*/ 1 w 20"/>
                  <a:gd name="T15" fmla="*/ 95 h 125"/>
                  <a:gd name="T16" fmla="*/ 0 w 20"/>
                  <a:gd name="T17" fmla="*/ 109 h 125"/>
                  <a:gd name="T18" fmla="*/ 0 w 20"/>
                  <a:gd name="T19" fmla="*/ 123 h 125"/>
                  <a:gd name="T20" fmla="*/ 20 w 20"/>
                  <a:gd name="T21" fmla="*/ 125 h 125"/>
                  <a:gd name="T22" fmla="*/ 18 w 20"/>
                  <a:gd name="T23" fmla="*/ 109 h 125"/>
                  <a:gd name="T24" fmla="*/ 15 w 20"/>
                  <a:gd name="T25" fmla="*/ 95 h 125"/>
                  <a:gd name="T26" fmla="*/ 12 w 20"/>
                  <a:gd name="T27" fmla="*/ 82 h 125"/>
                  <a:gd name="T28" fmla="*/ 11 w 20"/>
                  <a:gd name="T29" fmla="*/ 68 h 125"/>
                  <a:gd name="T30" fmla="*/ 11 w 20"/>
                  <a:gd name="T31" fmla="*/ 54 h 125"/>
                  <a:gd name="T32" fmla="*/ 8 w 20"/>
                  <a:gd name="T33" fmla="*/ 41 h 125"/>
                  <a:gd name="T34" fmla="*/ 7 w 20"/>
                  <a:gd name="T35" fmla="*/ 27 h 125"/>
                  <a:gd name="T36" fmla="*/ 4 w 20"/>
                  <a:gd name="T37" fmla="*/ 12 h 125"/>
                  <a:gd name="T38" fmla="*/ 2 w 20"/>
                  <a:gd name="T3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25">
                    <a:moveTo>
                      <a:pt x="2" y="0"/>
                    </a:moveTo>
                    <a:lnTo>
                      <a:pt x="2" y="12"/>
                    </a:lnTo>
                    <a:lnTo>
                      <a:pt x="4" y="27"/>
                    </a:lnTo>
                    <a:lnTo>
                      <a:pt x="1" y="41"/>
                    </a:lnTo>
                    <a:lnTo>
                      <a:pt x="2" y="54"/>
                    </a:lnTo>
                    <a:lnTo>
                      <a:pt x="1" y="68"/>
                    </a:lnTo>
                    <a:lnTo>
                      <a:pt x="0" y="82"/>
                    </a:lnTo>
                    <a:lnTo>
                      <a:pt x="1" y="95"/>
                    </a:lnTo>
                    <a:lnTo>
                      <a:pt x="0" y="109"/>
                    </a:lnTo>
                    <a:lnTo>
                      <a:pt x="0" y="123"/>
                    </a:lnTo>
                    <a:lnTo>
                      <a:pt x="20" y="125"/>
                    </a:lnTo>
                    <a:lnTo>
                      <a:pt x="18" y="109"/>
                    </a:lnTo>
                    <a:lnTo>
                      <a:pt x="15" y="95"/>
                    </a:lnTo>
                    <a:lnTo>
                      <a:pt x="12" y="82"/>
                    </a:lnTo>
                    <a:lnTo>
                      <a:pt x="11" y="68"/>
                    </a:lnTo>
                    <a:lnTo>
                      <a:pt x="11" y="54"/>
                    </a:lnTo>
                    <a:lnTo>
                      <a:pt x="8" y="41"/>
                    </a:lnTo>
                    <a:lnTo>
                      <a:pt x="7" y="27"/>
                    </a:lnTo>
                    <a:lnTo>
                      <a:pt x="4" y="12"/>
                    </a:lnTo>
                    <a:lnTo>
                      <a:pt x="2" y="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6" name="Freeform 637"/>
              <p:cNvSpPr>
                <a:spLocks/>
              </p:cNvSpPr>
              <p:nvPr/>
            </p:nvSpPr>
            <p:spPr bwMode="auto">
              <a:xfrm>
                <a:off x="2321" y="3377"/>
                <a:ext cx="69" cy="59"/>
              </a:xfrm>
              <a:custGeom>
                <a:avLst/>
                <a:gdLst>
                  <a:gd name="T0" fmla="*/ 69 w 69"/>
                  <a:gd name="T1" fmla="*/ 8 h 59"/>
                  <a:gd name="T2" fmla="*/ 51 w 69"/>
                  <a:gd name="T3" fmla="*/ 0 h 59"/>
                  <a:gd name="T4" fmla="*/ 35 w 69"/>
                  <a:gd name="T5" fmla="*/ 1 h 59"/>
                  <a:gd name="T6" fmla="*/ 21 w 69"/>
                  <a:gd name="T7" fmla="*/ 0 h 59"/>
                  <a:gd name="T8" fmla="*/ 10 w 69"/>
                  <a:gd name="T9" fmla="*/ 4 h 59"/>
                  <a:gd name="T10" fmla="*/ 0 w 69"/>
                  <a:gd name="T11" fmla="*/ 5 h 59"/>
                  <a:gd name="T12" fmla="*/ 1 w 69"/>
                  <a:gd name="T13" fmla="*/ 20 h 59"/>
                  <a:gd name="T14" fmla="*/ 4 w 69"/>
                  <a:gd name="T15" fmla="*/ 32 h 59"/>
                  <a:gd name="T16" fmla="*/ 7 w 69"/>
                  <a:gd name="T17" fmla="*/ 45 h 59"/>
                  <a:gd name="T18" fmla="*/ 10 w 69"/>
                  <a:gd name="T19" fmla="*/ 45 h 59"/>
                  <a:gd name="T20" fmla="*/ 24 w 69"/>
                  <a:gd name="T21" fmla="*/ 59 h 59"/>
                  <a:gd name="T22" fmla="*/ 35 w 69"/>
                  <a:gd name="T23" fmla="*/ 59 h 59"/>
                  <a:gd name="T24" fmla="*/ 48 w 69"/>
                  <a:gd name="T25" fmla="*/ 59 h 59"/>
                  <a:gd name="T26" fmla="*/ 61 w 69"/>
                  <a:gd name="T27" fmla="*/ 45 h 59"/>
                  <a:gd name="T28" fmla="*/ 64 w 69"/>
                  <a:gd name="T29" fmla="*/ 45 h 59"/>
                  <a:gd name="T30" fmla="*/ 65 w 69"/>
                  <a:gd name="T31" fmla="*/ 32 h 59"/>
                  <a:gd name="T32" fmla="*/ 68 w 69"/>
                  <a:gd name="T33" fmla="*/ 21 h 59"/>
                  <a:gd name="T34" fmla="*/ 69 w 69"/>
                  <a:gd name="T35" fmla="*/ 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59">
                    <a:moveTo>
                      <a:pt x="69" y="8"/>
                    </a:moveTo>
                    <a:lnTo>
                      <a:pt x="51" y="0"/>
                    </a:lnTo>
                    <a:lnTo>
                      <a:pt x="35" y="1"/>
                    </a:lnTo>
                    <a:lnTo>
                      <a:pt x="21" y="0"/>
                    </a:lnTo>
                    <a:lnTo>
                      <a:pt x="10" y="4"/>
                    </a:lnTo>
                    <a:lnTo>
                      <a:pt x="0" y="5"/>
                    </a:lnTo>
                    <a:lnTo>
                      <a:pt x="1" y="20"/>
                    </a:lnTo>
                    <a:lnTo>
                      <a:pt x="4" y="32"/>
                    </a:lnTo>
                    <a:lnTo>
                      <a:pt x="7" y="45"/>
                    </a:lnTo>
                    <a:lnTo>
                      <a:pt x="10" y="45"/>
                    </a:lnTo>
                    <a:lnTo>
                      <a:pt x="24" y="59"/>
                    </a:lnTo>
                    <a:lnTo>
                      <a:pt x="35" y="59"/>
                    </a:lnTo>
                    <a:lnTo>
                      <a:pt x="48" y="59"/>
                    </a:lnTo>
                    <a:lnTo>
                      <a:pt x="61" y="45"/>
                    </a:lnTo>
                    <a:lnTo>
                      <a:pt x="64" y="45"/>
                    </a:lnTo>
                    <a:lnTo>
                      <a:pt x="65" y="32"/>
                    </a:lnTo>
                    <a:lnTo>
                      <a:pt x="68" y="21"/>
                    </a:lnTo>
                    <a:lnTo>
                      <a:pt x="69" y="8"/>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7" name="Freeform 638"/>
              <p:cNvSpPr>
                <a:spLocks/>
              </p:cNvSpPr>
              <p:nvPr/>
            </p:nvSpPr>
            <p:spPr bwMode="auto">
              <a:xfrm>
                <a:off x="2338" y="3344"/>
                <a:ext cx="39" cy="40"/>
              </a:xfrm>
              <a:custGeom>
                <a:avLst/>
                <a:gdLst>
                  <a:gd name="T0" fmla="*/ 0 w 39"/>
                  <a:gd name="T1" fmla="*/ 37 h 40"/>
                  <a:gd name="T2" fmla="*/ 0 w 39"/>
                  <a:gd name="T3" fmla="*/ 23 h 40"/>
                  <a:gd name="T4" fmla="*/ 1 w 39"/>
                  <a:gd name="T5" fmla="*/ 10 h 40"/>
                  <a:gd name="T6" fmla="*/ 10 w 39"/>
                  <a:gd name="T7" fmla="*/ 3 h 40"/>
                  <a:gd name="T8" fmla="*/ 21 w 39"/>
                  <a:gd name="T9" fmla="*/ 0 h 40"/>
                  <a:gd name="T10" fmla="*/ 32 w 39"/>
                  <a:gd name="T11" fmla="*/ 3 h 40"/>
                  <a:gd name="T12" fmla="*/ 39 w 39"/>
                  <a:gd name="T13" fmla="*/ 10 h 40"/>
                  <a:gd name="T14" fmla="*/ 39 w 39"/>
                  <a:gd name="T15" fmla="*/ 26 h 40"/>
                  <a:gd name="T16" fmla="*/ 39 w 39"/>
                  <a:gd name="T17" fmla="*/ 40 h 40"/>
                  <a:gd name="T18" fmla="*/ 27 w 39"/>
                  <a:gd name="T19" fmla="*/ 40 h 40"/>
                  <a:gd name="T20" fmla="*/ 12 w 39"/>
                  <a:gd name="T21" fmla="*/ 37 h 40"/>
                  <a:gd name="T22" fmla="*/ 0 w 39"/>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0">
                    <a:moveTo>
                      <a:pt x="0" y="37"/>
                    </a:moveTo>
                    <a:lnTo>
                      <a:pt x="0" y="23"/>
                    </a:lnTo>
                    <a:lnTo>
                      <a:pt x="1" y="10"/>
                    </a:lnTo>
                    <a:lnTo>
                      <a:pt x="10" y="3"/>
                    </a:lnTo>
                    <a:lnTo>
                      <a:pt x="21" y="0"/>
                    </a:lnTo>
                    <a:lnTo>
                      <a:pt x="32" y="3"/>
                    </a:lnTo>
                    <a:lnTo>
                      <a:pt x="39" y="10"/>
                    </a:lnTo>
                    <a:lnTo>
                      <a:pt x="39" y="26"/>
                    </a:lnTo>
                    <a:lnTo>
                      <a:pt x="39" y="40"/>
                    </a:lnTo>
                    <a:lnTo>
                      <a:pt x="27" y="40"/>
                    </a:lnTo>
                    <a:lnTo>
                      <a:pt x="12" y="37"/>
                    </a:lnTo>
                    <a:lnTo>
                      <a:pt x="0" y="37"/>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8" name="Freeform 639"/>
              <p:cNvSpPr>
                <a:spLocks/>
              </p:cNvSpPr>
              <p:nvPr/>
            </p:nvSpPr>
            <p:spPr bwMode="auto">
              <a:xfrm>
                <a:off x="2366" y="3377"/>
                <a:ext cx="24" cy="61"/>
              </a:xfrm>
              <a:custGeom>
                <a:avLst/>
                <a:gdLst>
                  <a:gd name="T0" fmla="*/ 3 w 24"/>
                  <a:gd name="T1" fmla="*/ 61 h 61"/>
                  <a:gd name="T2" fmla="*/ 16 w 24"/>
                  <a:gd name="T3" fmla="*/ 45 h 61"/>
                  <a:gd name="T4" fmla="*/ 19 w 24"/>
                  <a:gd name="T5" fmla="*/ 45 h 61"/>
                  <a:gd name="T6" fmla="*/ 21 w 24"/>
                  <a:gd name="T7" fmla="*/ 32 h 61"/>
                  <a:gd name="T8" fmla="*/ 23 w 24"/>
                  <a:gd name="T9" fmla="*/ 21 h 61"/>
                  <a:gd name="T10" fmla="*/ 24 w 24"/>
                  <a:gd name="T11" fmla="*/ 8 h 61"/>
                  <a:gd name="T12" fmla="*/ 6 w 24"/>
                  <a:gd name="T13" fmla="*/ 0 h 61"/>
                  <a:gd name="T14" fmla="*/ 4 w 24"/>
                  <a:gd name="T15" fmla="*/ 0 h 61"/>
                  <a:gd name="T16" fmla="*/ 3 w 24"/>
                  <a:gd name="T17" fmla="*/ 1 h 61"/>
                  <a:gd name="T18" fmla="*/ 4 w 24"/>
                  <a:gd name="T19" fmla="*/ 17 h 61"/>
                  <a:gd name="T20" fmla="*/ 3 w 24"/>
                  <a:gd name="T21" fmla="*/ 31 h 61"/>
                  <a:gd name="T22" fmla="*/ 1 w 24"/>
                  <a:gd name="T23" fmla="*/ 45 h 61"/>
                  <a:gd name="T24" fmla="*/ 0 w 24"/>
                  <a:gd name="T25" fmla="*/ 61 h 61"/>
                  <a:gd name="T26" fmla="*/ 0 w 24"/>
                  <a:gd name="T27" fmla="*/ 59 h 61"/>
                  <a:gd name="T28" fmla="*/ 3 w 24"/>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61">
                    <a:moveTo>
                      <a:pt x="3" y="61"/>
                    </a:moveTo>
                    <a:lnTo>
                      <a:pt x="16" y="45"/>
                    </a:lnTo>
                    <a:lnTo>
                      <a:pt x="19" y="45"/>
                    </a:lnTo>
                    <a:lnTo>
                      <a:pt x="21" y="32"/>
                    </a:lnTo>
                    <a:lnTo>
                      <a:pt x="23" y="21"/>
                    </a:lnTo>
                    <a:lnTo>
                      <a:pt x="24" y="8"/>
                    </a:lnTo>
                    <a:lnTo>
                      <a:pt x="6" y="0"/>
                    </a:lnTo>
                    <a:lnTo>
                      <a:pt x="4" y="0"/>
                    </a:lnTo>
                    <a:lnTo>
                      <a:pt x="3" y="1"/>
                    </a:lnTo>
                    <a:lnTo>
                      <a:pt x="4" y="17"/>
                    </a:lnTo>
                    <a:lnTo>
                      <a:pt x="3" y="31"/>
                    </a:lnTo>
                    <a:lnTo>
                      <a:pt x="1" y="45"/>
                    </a:lnTo>
                    <a:lnTo>
                      <a:pt x="0" y="61"/>
                    </a:lnTo>
                    <a:lnTo>
                      <a:pt x="0" y="59"/>
                    </a:lnTo>
                    <a:lnTo>
                      <a:pt x="3" y="6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9" name="Freeform 640"/>
              <p:cNvSpPr>
                <a:spLocks/>
              </p:cNvSpPr>
              <p:nvPr/>
            </p:nvSpPr>
            <p:spPr bwMode="auto">
              <a:xfrm>
                <a:off x="2338" y="3377"/>
                <a:ext cx="38" cy="62"/>
              </a:xfrm>
              <a:custGeom>
                <a:avLst/>
                <a:gdLst>
                  <a:gd name="T0" fmla="*/ 29 w 38"/>
                  <a:gd name="T1" fmla="*/ 61 h 62"/>
                  <a:gd name="T2" fmla="*/ 31 w 38"/>
                  <a:gd name="T3" fmla="*/ 59 h 62"/>
                  <a:gd name="T4" fmla="*/ 32 w 38"/>
                  <a:gd name="T5" fmla="*/ 45 h 62"/>
                  <a:gd name="T6" fmla="*/ 35 w 38"/>
                  <a:gd name="T7" fmla="*/ 31 h 62"/>
                  <a:gd name="T8" fmla="*/ 37 w 38"/>
                  <a:gd name="T9" fmla="*/ 17 h 62"/>
                  <a:gd name="T10" fmla="*/ 38 w 38"/>
                  <a:gd name="T11" fmla="*/ 3 h 62"/>
                  <a:gd name="T12" fmla="*/ 34 w 38"/>
                  <a:gd name="T13" fmla="*/ 0 h 62"/>
                  <a:gd name="T14" fmla="*/ 18 w 38"/>
                  <a:gd name="T15" fmla="*/ 1 h 62"/>
                  <a:gd name="T16" fmla="*/ 4 w 38"/>
                  <a:gd name="T17" fmla="*/ 0 h 62"/>
                  <a:gd name="T18" fmla="*/ 0 w 38"/>
                  <a:gd name="T19" fmla="*/ 1 h 62"/>
                  <a:gd name="T20" fmla="*/ 0 w 38"/>
                  <a:gd name="T21" fmla="*/ 1 h 62"/>
                  <a:gd name="T22" fmla="*/ 1 w 38"/>
                  <a:gd name="T23" fmla="*/ 15 h 62"/>
                  <a:gd name="T24" fmla="*/ 1 w 38"/>
                  <a:gd name="T25" fmla="*/ 30 h 62"/>
                  <a:gd name="T26" fmla="*/ 3 w 38"/>
                  <a:gd name="T27" fmla="*/ 42 h 62"/>
                  <a:gd name="T28" fmla="*/ 5 w 38"/>
                  <a:gd name="T29" fmla="*/ 61 h 62"/>
                  <a:gd name="T30" fmla="*/ 18 w 38"/>
                  <a:gd name="T31" fmla="*/ 62 h 62"/>
                  <a:gd name="T32" fmla="*/ 29 w 38"/>
                  <a:gd name="T3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62">
                    <a:moveTo>
                      <a:pt x="29" y="61"/>
                    </a:moveTo>
                    <a:lnTo>
                      <a:pt x="31" y="59"/>
                    </a:lnTo>
                    <a:lnTo>
                      <a:pt x="32" y="45"/>
                    </a:lnTo>
                    <a:lnTo>
                      <a:pt x="35" y="31"/>
                    </a:lnTo>
                    <a:lnTo>
                      <a:pt x="37" y="17"/>
                    </a:lnTo>
                    <a:lnTo>
                      <a:pt x="38" y="3"/>
                    </a:lnTo>
                    <a:lnTo>
                      <a:pt x="34" y="0"/>
                    </a:lnTo>
                    <a:lnTo>
                      <a:pt x="18" y="1"/>
                    </a:lnTo>
                    <a:lnTo>
                      <a:pt x="4" y="0"/>
                    </a:lnTo>
                    <a:lnTo>
                      <a:pt x="0" y="1"/>
                    </a:lnTo>
                    <a:lnTo>
                      <a:pt x="0" y="1"/>
                    </a:lnTo>
                    <a:lnTo>
                      <a:pt x="1" y="15"/>
                    </a:lnTo>
                    <a:lnTo>
                      <a:pt x="1" y="30"/>
                    </a:lnTo>
                    <a:lnTo>
                      <a:pt x="3" y="42"/>
                    </a:lnTo>
                    <a:lnTo>
                      <a:pt x="5" y="61"/>
                    </a:lnTo>
                    <a:lnTo>
                      <a:pt x="18" y="62"/>
                    </a:lnTo>
                    <a:lnTo>
                      <a:pt x="29" y="6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0" name="Freeform 641"/>
              <p:cNvSpPr>
                <a:spLocks/>
              </p:cNvSpPr>
              <p:nvPr/>
            </p:nvSpPr>
            <p:spPr bwMode="auto">
              <a:xfrm>
                <a:off x="2343" y="3439"/>
                <a:ext cx="10" cy="109"/>
              </a:xfrm>
              <a:custGeom>
                <a:avLst/>
                <a:gdLst>
                  <a:gd name="T0" fmla="*/ 6 w 10"/>
                  <a:gd name="T1" fmla="*/ 2 h 109"/>
                  <a:gd name="T2" fmla="*/ 6 w 10"/>
                  <a:gd name="T3" fmla="*/ 17 h 109"/>
                  <a:gd name="T4" fmla="*/ 3 w 10"/>
                  <a:gd name="T5" fmla="*/ 31 h 109"/>
                  <a:gd name="T6" fmla="*/ 3 w 10"/>
                  <a:gd name="T7" fmla="*/ 47 h 109"/>
                  <a:gd name="T8" fmla="*/ 3 w 10"/>
                  <a:gd name="T9" fmla="*/ 61 h 109"/>
                  <a:gd name="T10" fmla="*/ 2 w 10"/>
                  <a:gd name="T11" fmla="*/ 78 h 109"/>
                  <a:gd name="T12" fmla="*/ 3 w 10"/>
                  <a:gd name="T13" fmla="*/ 94 h 109"/>
                  <a:gd name="T14" fmla="*/ 0 w 10"/>
                  <a:gd name="T15" fmla="*/ 109 h 109"/>
                  <a:gd name="T16" fmla="*/ 3 w 10"/>
                  <a:gd name="T17" fmla="*/ 109 h 109"/>
                  <a:gd name="T18" fmla="*/ 2 w 10"/>
                  <a:gd name="T19" fmla="*/ 95 h 109"/>
                  <a:gd name="T20" fmla="*/ 3 w 10"/>
                  <a:gd name="T21" fmla="*/ 82 h 109"/>
                  <a:gd name="T22" fmla="*/ 5 w 10"/>
                  <a:gd name="T23" fmla="*/ 68 h 109"/>
                  <a:gd name="T24" fmla="*/ 5 w 10"/>
                  <a:gd name="T25" fmla="*/ 54 h 109"/>
                  <a:gd name="T26" fmla="*/ 6 w 10"/>
                  <a:gd name="T27" fmla="*/ 41 h 109"/>
                  <a:gd name="T28" fmla="*/ 7 w 10"/>
                  <a:gd name="T29" fmla="*/ 29 h 109"/>
                  <a:gd name="T30" fmla="*/ 9 w 10"/>
                  <a:gd name="T31" fmla="*/ 14 h 109"/>
                  <a:gd name="T32" fmla="*/ 10 w 10"/>
                  <a:gd name="T33" fmla="*/ 0 h 109"/>
                  <a:gd name="T34" fmla="*/ 6 w 10"/>
                  <a:gd name="T35"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9">
                    <a:moveTo>
                      <a:pt x="6" y="2"/>
                    </a:moveTo>
                    <a:lnTo>
                      <a:pt x="6" y="17"/>
                    </a:lnTo>
                    <a:lnTo>
                      <a:pt x="3" y="31"/>
                    </a:lnTo>
                    <a:lnTo>
                      <a:pt x="3" y="47"/>
                    </a:lnTo>
                    <a:lnTo>
                      <a:pt x="3" y="61"/>
                    </a:lnTo>
                    <a:lnTo>
                      <a:pt x="2" y="78"/>
                    </a:lnTo>
                    <a:lnTo>
                      <a:pt x="3" y="94"/>
                    </a:lnTo>
                    <a:lnTo>
                      <a:pt x="0" y="109"/>
                    </a:lnTo>
                    <a:lnTo>
                      <a:pt x="3" y="109"/>
                    </a:lnTo>
                    <a:lnTo>
                      <a:pt x="2" y="95"/>
                    </a:lnTo>
                    <a:lnTo>
                      <a:pt x="3" y="82"/>
                    </a:lnTo>
                    <a:lnTo>
                      <a:pt x="5" y="68"/>
                    </a:lnTo>
                    <a:lnTo>
                      <a:pt x="5" y="54"/>
                    </a:lnTo>
                    <a:lnTo>
                      <a:pt x="6" y="41"/>
                    </a:lnTo>
                    <a:lnTo>
                      <a:pt x="7" y="29"/>
                    </a:lnTo>
                    <a:lnTo>
                      <a:pt x="9" y="14"/>
                    </a:lnTo>
                    <a:lnTo>
                      <a:pt x="10" y="0"/>
                    </a:ln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3" name="Freeform 642"/>
              <p:cNvSpPr>
                <a:spLocks/>
              </p:cNvSpPr>
              <p:nvPr/>
            </p:nvSpPr>
            <p:spPr bwMode="auto">
              <a:xfrm>
                <a:off x="2345" y="3415"/>
                <a:ext cx="20" cy="17"/>
              </a:xfrm>
              <a:custGeom>
                <a:avLst/>
                <a:gdLst>
                  <a:gd name="T0" fmla="*/ 10 w 20"/>
                  <a:gd name="T1" fmla="*/ 0 h 17"/>
                  <a:gd name="T2" fmla="*/ 1 w 20"/>
                  <a:gd name="T3" fmla="*/ 1 h 17"/>
                  <a:gd name="T4" fmla="*/ 0 w 20"/>
                  <a:gd name="T5" fmla="*/ 6 h 17"/>
                  <a:gd name="T6" fmla="*/ 4 w 20"/>
                  <a:gd name="T7" fmla="*/ 14 h 17"/>
                  <a:gd name="T8" fmla="*/ 15 w 20"/>
                  <a:gd name="T9" fmla="*/ 17 h 17"/>
                  <a:gd name="T10" fmla="*/ 20 w 20"/>
                  <a:gd name="T11" fmla="*/ 9 h 17"/>
                  <a:gd name="T12" fmla="*/ 18 w 20"/>
                  <a:gd name="T13" fmla="*/ 0 h 17"/>
                  <a:gd name="T14" fmla="*/ 10 w 20"/>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7">
                    <a:moveTo>
                      <a:pt x="10" y="0"/>
                    </a:moveTo>
                    <a:lnTo>
                      <a:pt x="1" y="1"/>
                    </a:lnTo>
                    <a:lnTo>
                      <a:pt x="0" y="6"/>
                    </a:lnTo>
                    <a:lnTo>
                      <a:pt x="4" y="14"/>
                    </a:lnTo>
                    <a:lnTo>
                      <a:pt x="15" y="17"/>
                    </a:lnTo>
                    <a:lnTo>
                      <a:pt x="20" y="9"/>
                    </a:lnTo>
                    <a:lnTo>
                      <a:pt x="18"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4" name="Freeform 643"/>
              <p:cNvSpPr>
                <a:spLocks/>
              </p:cNvSpPr>
              <p:nvPr/>
            </p:nvSpPr>
            <p:spPr bwMode="auto">
              <a:xfrm>
                <a:off x="2322" y="3380"/>
                <a:ext cx="65" cy="18"/>
              </a:xfrm>
              <a:custGeom>
                <a:avLst/>
                <a:gdLst>
                  <a:gd name="T0" fmla="*/ 0 w 65"/>
                  <a:gd name="T1" fmla="*/ 7 h 18"/>
                  <a:gd name="T2" fmla="*/ 3 w 65"/>
                  <a:gd name="T3" fmla="*/ 15 h 18"/>
                  <a:gd name="T4" fmla="*/ 23 w 65"/>
                  <a:gd name="T5" fmla="*/ 11 h 18"/>
                  <a:gd name="T6" fmla="*/ 36 w 65"/>
                  <a:gd name="T7" fmla="*/ 11 h 18"/>
                  <a:gd name="T8" fmla="*/ 48 w 65"/>
                  <a:gd name="T9" fmla="*/ 11 h 18"/>
                  <a:gd name="T10" fmla="*/ 63 w 65"/>
                  <a:gd name="T11" fmla="*/ 18 h 18"/>
                  <a:gd name="T12" fmla="*/ 65 w 65"/>
                  <a:gd name="T13" fmla="*/ 8 h 18"/>
                  <a:gd name="T14" fmla="*/ 48 w 65"/>
                  <a:gd name="T15" fmla="*/ 0 h 18"/>
                  <a:gd name="T16" fmla="*/ 34 w 65"/>
                  <a:gd name="T17" fmla="*/ 1 h 18"/>
                  <a:gd name="T18" fmla="*/ 20 w 65"/>
                  <a:gd name="T19" fmla="*/ 2 h 18"/>
                  <a:gd name="T20" fmla="*/ 10 w 65"/>
                  <a:gd name="T21" fmla="*/ 4 h 18"/>
                  <a:gd name="T22" fmla="*/ 0 w 65"/>
                  <a:gd name="T2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18">
                    <a:moveTo>
                      <a:pt x="0" y="7"/>
                    </a:moveTo>
                    <a:lnTo>
                      <a:pt x="3" y="15"/>
                    </a:lnTo>
                    <a:lnTo>
                      <a:pt x="23" y="11"/>
                    </a:lnTo>
                    <a:lnTo>
                      <a:pt x="36" y="11"/>
                    </a:lnTo>
                    <a:lnTo>
                      <a:pt x="48" y="11"/>
                    </a:lnTo>
                    <a:lnTo>
                      <a:pt x="63" y="18"/>
                    </a:lnTo>
                    <a:lnTo>
                      <a:pt x="65" y="8"/>
                    </a:lnTo>
                    <a:lnTo>
                      <a:pt x="48" y="0"/>
                    </a:lnTo>
                    <a:lnTo>
                      <a:pt x="34" y="1"/>
                    </a:lnTo>
                    <a:lnTo>
                      <a:pt x="20" y="2"/>
                    </a:lnTo>
                    <a:lnTo>
                      <a:pt x="10" y="4"/>
                    </a:lnTo>
                    <a:lnTo>
                      <a:pt x="0" y="7"/>
                    </a:ln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5" name="Freeform 644"/>
              <p:cNvSpPr>
                <a:spLocks/>
              </p:cNvSpPr>
              <p:nvPr/>
            </p:nvSpPr>
            <p:spPr bwMode="auto">
              <a:xfrm>
                <a:off x="2326" y="3394"/>
                <a:ext cx="59" cy="21"/>
              </a:xfrm>
              <a:custGeom>
                <a:avLst/>
                <a:gdLst>
                  <a:gd name="T0" fmla="*/ 0 w 59"/>
                  <a:gd name="T1" fmla="*/ 7 h 21"/>
                  <a:gd name="T2" fmla="*/ 3 w 59"/>
                  <a:gd name="T3" fmla="*/ 18 h 21"/>
                  <a:gd name="T4" fmla="*/ 20 w 59"/>
                  <a:gd name="T5" fmla="*/ 14 h 21"/>
                  <a:gd name="T6" fmla="*/ 32 w 59"/>
                  <a:gd name="T7" fmla="*/ 14 h 21"/>
                  <a:gd name="T8" fmla="*/ 43 w 59"/>
                  <a:gd name="T9" fmla="*/ 14 h 21"/>
                  <a:gd name="T10" fmla="*/ 56 w 59"/>
                  <a:gd name="T11" fmla="*/ 21 h 21"/>
                  <a:gd name="T12" fmla="*/ 59 w 59"/>
                  <a:gd name="T13" fmla="*/ 8 h 21"/>
                  <a:gd name="T14" fmla="*/ 50 w 59"/>
                  <a:gd name="T15" fmla="*/ 4 h 21"/>
                  <a:gd name="T16" fmla="*/ 40 w 59"/>
                  <a:gd name="T17" fmla="*/ 0 h 21"/>
                  <a:gd name="T18" fmla="*/ 29 w 59"/>
                  <a:gd name="T19" fmla="*/ 0 h 21"/>
                  <a:gd name="T20" fmla="*/ 19 w 59"/>
                  <a:gd name="T21" fmla="*/ 1 h 21"/>
                  <a:gd name="T22" fmla="*/ 0 w 59"/>
                  <a:gd name="T2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21">
                    <a:moveTo>
                      <a:pt x="0" y="7"/>
                    </a:moveTo>
                    <a:lnTo>
                      <a:pt x="3" y="18"/>
                    </a:lnTo>
                    <a:lnTo>
                      <a:pt x="20" y="14"/>
                    </a:lnTo>
                    <a:lnTo>
                      <a:pt x="32" y="14"/>
                    </a:lnTo>
                    <a:lnTo>
                      <a:pt x="43" y="14"/>
                    </a:lnTo>
                    <a:lnTo>
                      <a:pt x="56" y="21"/>
                    </a:lnTo>
                    <a:lnTo>
                      <a:pt x="59" y="8"/>
                    </a:lnTo>
                    <a:lnTo>
                      <a:pt x="50" y="4"/>
                    </a:lnTo>
                    <a:lnTo>
                      <a:pt x="40" y="0"/>
                    </a:lnTo>
                    <a:lnTo>
                      <a:pt x="29" y="0"/>
                    </a:lnTo>
                    <a:lnTo>
                      <a:pt x="19" y="1"/>
                    </a:lnTo>
                    <a:lnTo>
                      <a:pt x="0" y="7"/>
                    </a:ln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6" name="Freeform 645"/>
              <p:cNvSpPr>
                <a:spLocks/>
              </p:cNvSpPr>
              <p:nvPr/>
            </p:nvSpPr>
            <p:spPr bwMode="auto">
              <a:xfrm>
                <a:off x="2338" y="3381"/>
                <a:ext cx="5" cy="30"/>
              </a:xfrm>
              <a:custGeom>
                <a:avLst/>
                <a:gdLst>
                  <a:gd name="T0" fmla="*/ 0 w 5"/>
                  <a:gd name="T1" fmla="*/ 0 h 30"/>
                  <a:gd name="T2" fmla="*/ 1 w 5"/>
                  <a:gd name="T3" fmla="*/ 16 h 30"/>
                  <a:gd name="T4" fmla="*/ 3 w 5"/>
                  <a:gd name="T5" fmla="*/ 30 h 30"/>
                  <a:gd name="T6" fmla="*/ 5 w 5"/>
                  <a:gd name="T7" fmla="*/ 30 h 30"/>
                  <a:gd name="T8" fmla="*/ 4 w 5"/>
                  <a:gd name="T9" fmla="*/ 14 h 30"/>
                  <a:gd name="T10" fmla="*/ 3 w 5"/>
                  <a:gd name="T11" fmla="*/ 0 h 30"/>
                  <a:gd name="T12" fmla="*/ 0 w 5"/>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 h="30">
                    <a:moveTo>
                      <a:pt x="0" y="0"/>
                    </a:moveTo>
                    <a:lnTo>
                      <a:pt x="1" y="16"/>
                    </a:lnTo>
                    <a:lnTo>
                      <a:pt x="3" y="30"/>
                    </a:lnTo>
                    <a:lnTo>
                      <a:pt x="5" y="30"/>
                    </a:lnTo>
                    <a:lnTo>
                      <a:pt x="4" y="14"/>
                    </a:lnTo>
                    <a:lnTo>
                      <a:pt x="3"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7" name="Freeform 646"/>
              <p:cNvSpPr>
                <a:spLocks/>
              </p:cNvSpPr>
              <p:nvPr/>
            </p:nvSpPr>
            <p:spPr bwMode="auto">
              <a:xfrm>
                <a:off x="2370" y="3380"/>
                <a:ext cx="7" cy="32"/>
              </a:xfrm>
              <a:custGeom>
                <a:avLst/>
                <a:gdLst>
                  <a:gd name="T0" fmla="*/ 3 w 7"/>
                  <a:gd name="T1" fmla="*/ 0 h 32"/>
                  <a:gd name="T2" fmla="*/ 3 w 7"/>
                  <a:gd name="T3" fmla="*/ 17 h 32"/>
                  <a:gd name="T4" fmla="*/ 0 w 7"/>
                  <a:gd name="T5" fmla="*/ 32 h 32"/>
                  <a:gd name="T6" fmla="*/ 3 w 7"/>
                  <a:gd name="T7" fmla="*/ 32 h 32"/>
                  <a:gd name="T8" fmla="*/ 5 w 7"/>
                  <a:gd name="T9" fmla="*/ 15 h 32"/>
                  <a:gd name="T10" fmla="*/ 7 w 7"/>
                  <a:gd name="T11" fmla="*/ 0 h 32"/>
                  <a:gd name="T12" fmla="*/ 3 w 7"/>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7" h="32">
                    <a:moveTo>
                      <a:pt x="3" y="0"/>
                    </a:moveTo>
                    <a:lnTo>
                      <a:pt x="3" y="17"/>
                    </a:lnTo>
                    <a:lnTo>
                      <a:pt x="0" y="32"/>
                    </a:lnTo>
                    <a:lnTo>
                      <a:pt x="3" y="32"/>
                    </a:lnTo>
                    <a:lnTo>
                      <a:pt x="5" y="15"/>
                    </a:lnTo>
                    <a:lnTo>
                      <a:pt x="7" y="0"/>
                    </a:lnTo>
                    <a:lnTo>
                      <a:pt x="3"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8" name="Freeform 647"/>
              <p:cNvSpPr>
                <a:spLocks/>
              </p:cNvSpPr>
              <p:nvPr/>
            </p:nvSpPr>
            <p:spPr bwMode="auto">
              <a:xfrm>
                <a:off x="2349" y="3418"/>
                <a:ext cx="14" cy="8"/>
              </a:xfrm>
              <a:custGeom>
                <a:avLst/>
                <a:gdLst>
                  <a:gd name="T0" fmla="*/ 0 w 14"/>
                  <a:gd name="T1" fmla="*/ 0 h 8"/>
                  <a:gd name="T2" fmla="*/ 6 w 14"/>
                  <a:gd name="T3" fmla="*/ 8 h 8"/>
                  <a:gd name="T4" fmla="*/ 14 w 14"/>
                  <a:gd name="T5" fmla="*/ 6 h 8"/>
                  <a:gd name="T6" fmla="*/ 13 w 14"/>
                  <a:gd name="T7" fmla="*/ 3 h 8"/>
                  <a:gd name="T8" fmla="*/ 7 w 14"/>
                  <a:gd name="T9" fmla="*/ 4 h 8"/>
                  <a:gd name="T10" fmla="*/ 3 w 14"/>
                  <a:gd name="T11" fmla="*/ 0 h 8"/>
                  <a:gd name="T12" fmla="*/ 0 w 1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0" y="0"/>
                    </a:moveTo>
                    <a:lnTo>
                      <a:pt x="6" y="8"/>
                    </a:lnTo>
                    <a:lnTo>
                      <a:pt x="14" y="6"/>
                    </a:lnTo>
                    <a:lnTo>
                      <a:pt x="13" y="3"/>
                    </a:lnTo>
                    <a:lnTo>
                      <a:pt x="7" y="4"/>
                    </a:lnTo>
                    <a:lnTo>
                      <a:pt x="3" y="0"/>
                    </a:lnTo>
                    <a:lnTo>
                      <a:pt x="0" y="0"/>
                    </a:lnTo>
                    <a:close/>
                  </a:path>
                </a:pathLst>
              </a:custGeom>
              <a:solidFill>
                <a:srgbClr val="C41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9" name="Freeform 648"/>
              <p:cNvSpPr>
                <a:spLocks/>
              </p:cNvSpPr>
              <p:nvPr/>
            </p:nvSpPr>
            <p:spPr bwMode="auto">
              <a:xfrm>
                <a:off x="2305" y="3550"/>
                <a:ext cx="98" cy="38"/>
              </a:xfrm>
              <a:custGeom>
                <a:avLst/>
                <a:gdLst>
                  <a:gd name="T0" fmla="*/ 0 w 98"/>
                  <a:gd name="T1" fmla="*/ 0 h 38"/>
                  <a:gd name="T2" fmla="*/ 0 w 98"/>
                  <a:gd name="T3" fmla="*/ 13 h 38"/>
                  <a:gd name="T4" fmla="*/ 3 w 98"/>
                  <a:gd name="T5" fmla="*/ 24 h 38"/>
                  <a:gd name="T6" fmla="*/ 3 w 98"/>
                  <a:gd name="T7" fmla="*/ 37 h 38"/>
                  <a:gd name="T8" fmla="*/ 17 w 98"/>
                  <a:gd name="T9" fmla="*/ 38 h 38"/>
                  <a:gd name="T10" fmla="*/ 33 w 98"/>
                  <a:gd name="T11" fmla="*/ 38 h 38"/>
                  <a:gd name="T12" fmla="*/ 47 w 98"/>
                  <a:gd name="T13" fmla="*/ 37 h 38"/>
                  <a:gd name="T14" fmla="*/ 62 w 98"/>
                  <a:gd name="T15" fmla="*/ 38 h 38"/>
                  <a:gd name="T16" fmla="*/ 77 w 98"/>
                  <a:gd name="T17" fmla="*/ 37 h 38"/>
                  <a:gd name="T18" fmla="*/ 91 w 98"/>
                  <a:gd name="T19" fmla="*/ 37 h 38"/>
                  <a:gd name="T20" fmla="*/ 94 w 98"/>
                  <a:gd name="T21" fmla="*/ 25 h 38"/>
                  <a:gd name="T22" fmla="*/ 97 w 98"/>
                  <a:gd name="T23" fmla="*/ 13 h 38"/>
                  <a:gd name="T24" fmla="*/ 98 w 98"/>
                  <a:gd name="T25" fmla="*/ 1 h 38"/>
                  <a:gd name="T26" fmla="*/ 84 w 98"/>
                  <a:gd name="T27" fmla="*/ 0 h 38"/>
                  <a:gd name="T28" fmla="*/ 70 w 98"/>
                  <a:gd name="T29" fmla="*/ 1 h 38"/>
                  <a:gd name="T30" fmla="*/ 55 w 98"/>
                  <a:gd name="T31" fmla="*/ 1 h 38"/>
                  <a:gd name="T32" fmla="*/ 41 w 98"/>
                  <a:gd name="T33" fmla="*/ 0 h 38"/>
                  <a:gd name="T34" fmla="*/ 28 w 98"/>
                  <a:gd name="T35" fmla="*/ 0 h 38"/>
                  <a:gd name="T36" fmla="*/ 14 w 98"/>
                  <a:gd name="T37" fmla="*/ 0 h 38"/>
                  <a:gd name="T38" fmla="*/ 0 w 98"/>
                  <a:gd name="T3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 h="38">
                    <a:moveTo>
                      <a:pt x="0" y="0"/>
                    </a:moveTo>
                    <a:lnTo>
                      <a:pt x="0" y="13"/>
                    </a:lnTo>
                    <a:lnTo>
                      <a:pt x="3" y="24"/>
                    </a:lnTo>
                    <a:lnTo>
                      <a:pt x="3" y="37"/>
                    </a:lnTo>
                    <a:lnTo>
                      <a:pt x="17" y="38"/>
                    </a:lnTo>
                    <a:lnTo>
                      <a:pt x="33" y="38"/>
                    </a:lnTo>
                    <a:lnTo>
                      <a:pt x="47" y="37"/>
                    </a:lnTo>
                    <a:lnTo>
                      <a:pt x="62" y="38"/>
                    </a:lnTo>
                    <a:lnTo>
                      <a:pt x="77" y="37"/>
                    </a:lnTo>
                    <a:lnTo>
                      <a:pt x="91" y="37"/>
                    </a:lnTo>
                    <a:lnTo>
                      <a:pt x="94" y="25"/>
                    </a:lnTo>
                    <a:lnTo>
                      <a:pt x="97" y="13"/>
                    </a:lnTo>
                    <a:lnTo>
                      <a:pt x="98" y="1"/>
                    </a:lnTo>
                    <a:lnTo>
                      <a:pt x="84" y="0"/>
                    </a:lnTo>
                    <a:lnTo>
                      <a:pt x="70" y="1"/>
                    </a:lnTo>
                    <a:lnTo>
                      <a:pt x="55" y="1"/>
                    </a:lnTo>
                    <a:lnTo>
                      <a:pt x="41" y="0"/>
                    </a:lnTo>
                    <a:lnTo>
                      <a:pt x="28" y="0"/>
                    </a:lnTo>
                    <a:lnTo>
                      <a:pt x="14"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0" name="Freeform 649"/>
              <p:cNvSpPr>
                <a:spLocks/>
              </p:cNvSpPr>
              <p:nvPr/>
            </p:nvSpPr>
            <p:spPr bwMode="auto">
              <a:xfrm>
                <a:off x="2308" y="3555"/>
                <a:ext cx="91" cy="15"/>
              </a:xfrm>
              <a:custGeom>
                <a:avLst/>
                <a:gdLst>
                  <a:gd name="T0" fmla="*/ 0 w 91"/>
                  <a:gd name="T1" fmla="*/ 0 h 15"/>
                  <a:gd name="T2" fmla="*/ 0 w 91"/>
                  <a:gd name="T3" fmla="*/ 13 h 15"/>
                  <a:gd name="T4" fmla="*/ 14 w 91"/>
                  <a:gd name="T5" fmla="*/ 13 h 15"/>
                  <a:gd name="T6" fmla="*/ 27 w 91"/>
                  <a:gd name="T7" fmla="*/ 13 h 15"/>
                  <a:gd name="T8" fmla="*/ 40 w 91"/>
                  <a:gd name="T9" fmla="*/ 15 h 15"/>
                  <a:gd name="T10" fmla="*/ 52 w 91"/>
                  <a:gd name="T11" fmla="*/ 13 h 15"/>
                  <a:gd name="T12" fmla="*/ 65 w 91"/>
                  <a:gd name="T13" fmla="*/ 15 h 15"/>
                  <a:gd name="T14" fmla="*/ 78 w 91"/>
                  <a:gd name="T15" fmla="*/ 13 h 15"/>
                  <a:gd name="T16" fmla="*/ 89 w 91"/>
                  <a:gd name="T17" fmla="*/ 15 h 15"/>
                  <a:gd name="T18" fmla="*/ 91 w 91"/>
                  <a:gd name="T19" fmla="*/ 2 h 15"/>
                  <a:gd name="T20" fmla="*/ 78 w 91"/>
                  <a:gd name="T21" fmla="*/ 2 h 15"/>
                  <a:gd name="T22" fmla="*/ 65 w 91"/>
                  <a:gd name="T23" fmla="*/ 0 h 15"/>
                  <a:gd name="T24" fmla="*/ 52 w 91"/>
                  <a:gd name="T25" fmla="*/ 0 h 15"/>
                  <a:gd name="T26" fmla="*/ 38 w 91"/>
                  <a:gd name="T27" fmla="*/ 2 h 15"/>
                  <a:gd name="T28" fmla="*/ 25 w 91"/>
                  <a:gd name="T29" fmla="*/ 0 h 15"/>
                  <a:gd name="T30" fmla="*/ 13 w 91"/>
                  <a:gd name="T31" fmla="*/ 0 h 15"/>
                  <a:gd name="T32" fmla="*/ 0 w 91"/>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15">
                    <a:moveTo>
                      <a:pt x="0" y="0"/>
                    </a:moveTo>
                    <a:lnTo>
                      <a:pt x="0" y="13"/>
                    </a:lnTo>
                    <a:lnTo>
                      <a:pt x="14" y="13"/>
                    </a:lnTo>
                    <a:lnTo>
                      <a:pt x="27" y="13"/>
                    </a:lnTo>
                    <a:lnTo>
                      <a:pt x="40" y="15"/>
                    </a:lnTo>
                    <a:lnTo>
                      <a:pt x="52" y="13"/>
                    </a:lnTo>
                    <a:lnTo>
                      <a:pt x="65" y="15"/>
                    </a:lnTo>
                    <a:lnTo>
                      <a:pt x="78" y="13"/>
                    </a:lnTo>
                    <a:lnTo>
                      <a:pt x="89" y="15"/>
                    </a:lnTo>
                    <a:lnTo>
                      <a:pt x="91" y="2"/>
                    </a:lnTo>
                    <a:lnTo>
                      <a:pt x="78" y="2"/>
                    </a:lnTo>
                    <a:lnTo>
                      <a:pt x="65" y="0"/>
                    </a:lnTo>
                    <a:lnTo>
                      <a:pt x="52" y="0"/>
                    </a:lnTo>
                    <a:lnTo>
                      <a:pt x="38" y="2"/>
                    </a:lnTo>
                    <a:lnTo>
                      <a:pt x="25" y="0"/>
                    </a:lnTo>
                    <a:lnTo>
                      <a:pt x="13" y="0"/>
                    </a:lnTo>
                    <a:lnTo>
                      <a:pt x="0" y="0"/>
                    </a:ln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1" name="Freeform 650"/>
              <p:cNvSpPr>
                <a:spLocks/>
              </p:cNvSpPr>
              <p:nvPr/>
            </p:nvSpPr>
            <p:spPr bwMode="auto">
              <a:xfrm>
                <a:off x="3675" y="1190"/>
                <a:ext cx="182" cy="74"/>
              </a:xfrm>
              <a:custGeom>
                <a:avLst/>
                <a:gdLst>
                  <a:gd name="T0" fmla="*/ 128 w 128"/>
                  <a:gd name="T1" fmla="*/ 37 h 52"/>
                  <a:gd name="T2" fmla="*/ 114 w 128"/>
                  <a:gd name="T3" fmla="*/ 31 h 52"/>
                  <a:gd name="T4" fmla="*/ 112 w 128"/>
                  <a:gd name="T5" fmla="*/ 31 h 52"/>
                  <a:gd name="T6" fmla="*/ 107 w 128"/>
                  <a:gd name="T7" fmla="*/ 28 h 52"/>
                  <a:gd name="T8" fmla="*/ 95 w 128"/>
                  <a:gd name="T9" fmla="*/ 19 h 52"/>
                  <a:gd name="T10" fmla="*/ 95 w 128"/>
                  <a:gd name="T11" fmla="*/ 17 h 52"/>
                  <a:gd name="T12" fmla="*/ 81 w 128"/>
                  <a:gd name="T13" fmla="*/ 7 h 52"/>
                  <a:gd name="T14" fmla="*/ 69 w 128"/>
                  <a:gd name="T15" fmla="*/ 4 h 52"/>
                  <a:gd name="T16" fmla="*/ 56 w 128"/>
                  <a:gd name="T17" fmla="*/ 2 h 52"/>
                  <a:gd name="T18" fmla="*/ 36 w 128"/>
                  <a:gd name="T19" fmla="*/ 7 h 52"/>
                  <a:gd name="T20" fmla="*/ 11 w 128"/>
                  <a:gd name="T21" fmla="*/ 13 h 52"/>
                  <a:gd name="T22" fmla="*/ 3 w 128"/>
                  <a:gd name="T23" fmla="*/ 13 h 52"/>
                  <a:gd name="T24" fmla="*/ 2 w 128"/>
                  <a:gd name="T25" fmla="*/ 15 h 52"/>
                  <a:gd name="T26" fmla="*/ 1 w 128"/>
                  <a:gd name="T27" fmla="*/ 23 h 52"/>
                  <a:gd name="T28" fmla="*/ 4 w 128"/>
                  <a:gd name="T29" fmla="*/ 22 h 52"/>
                  <a:gd name="T30" fmla="*/ 13 w 128"/>
                  <a:gd name="T31" fmla="*/ 25 h 52"/>
                  <a:gd name="T32" fmla="*/ 12 w 128"/>
                  <a:gd name="T33" fmla="*/ 29 h 52"/>
                  <a:gd name="T34" fmla="*/ 19 w 128"/>
                  <a:gd name="T35" fmla="*/ 32 h 52"/>
                  <a:gd name="T36" fmla="*/ 25 w 128"/>
                  <a:gd name="T37" fmla="*/ 23 h 52"/>
                  <a:gd name="T38" fmla="*/ 27 w 128"/>
                  <a:gd name="T39" fmla="*/ 24 h 52"/>
                  <a:gd name="T40" fmla="*/ 41 w 128"/>
                  <a:gd name="T41" fmla="*/ 21 h 52"/>
                  <a:gd name="T42" fmla="*/ 38 w 128"/>
                  <a:gd name="T43" fmla="*/ 34 h 52"/>
                  <a:gd name="T44" fmla="*/ 39 w 128"/>
                  <a:gd name="T45" fmla="*/ 35 h 52"/>
                  <a:gd name="T46" fmla="*/ 52 w 128"/>
                  <a:gd name="T47" fmla="*/ 35 h 52"/>
                  <a:gd name="T48" fmla="*/ 54 w 128"/>
                  <a:gd name="T49" fmla="*/ 27 h 52"/>
                  <a:gd name="T50" fmla="*/ 59 w 128"/>
                  <a:gd name="T51" fmla="*/ 17 h 52"/>
                  <a:gd name="T52" fmla="*/ 74 w 128"/>
                  <a:gd name="T53" fmla="*/ 20 h 52"/>
                  <a:gd name="T54" fmla="*/ 71 w 128"/>
                  <a:gd name="T55" fmla="*/ 36 h 52"/>
                  <a:gd name="T56" fmla="*/ 70 w 128"/>
                  <a:gd name="T57" fmla="*/ 41 h 52"/>
                  <a:gd name="T58" fmla="*/ 73 w 128"/>
                  <a:gd name="T59" fmla="*/ 43 h 52"/>
                  <a:gd name="T60" fmla="*/ 81 w 128"/>
                  <a:gd name="T61" fmla="*/ 43 h 52"/>
                  <a:gd name="T62" fmla="*/ 86 w 128"/>
                  <a:gd name="T63" fmla="*/ 29 h 52"/>
                  <a:gd name="T64" fmla="*/ 93 w 128"/>
                  <a:gd name="T65" fmla="*/ 35 h 52"/>
                  <a:gd name="T66" fmla="*/ 100 w 128"/>
                  <a:gd name="T67" fmla="*/ 39 h 52"/>
                  <a:gd name="T68" fmla="*/ 97 w 128"/>
                  <a:gd name="T69" fmla="*/ 45 h 52"/>
                  <a:gd name="T70" fmla="*/ 98 w 128"/>
                  <a:gd name="T71" fmla="*/ 48 h 52"/>
                  <a:gd name="T72" fmla="*/ 107 w 128"/>
                  <a:gd name="T73" fmla="*/ 52 h 52"/>
                  <a:gd name="T74" fmla="*/ 111 w 128"/>
                  <a:gd name="T75" fmla="*/ 44 h 52"/>
                  <a:gd name="T76" fmla="*/ 125 w 128"/>
                  <a:gd name="T77" fmla="*/ 44 h 52"/>
                  <a:gd name="T78" fmla="*/ 128 w 128"/>
                  <a:gd name="T79"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52">
                    <a:moveTo>
                      <a:pt x="128" y="37"/>
                    </a:moveTo>
                    <a:cubicBezTo>
                      <a:pt x="123" y="35"/>
                      <a:pt x="118" y="33"/>
                      <a:pt x="114" y="31"/>
                    </a:cubicBezTo>
                    <a:cubicBezTo>
                      <a:pt x="112" y="31"/>
                      <a:pt x="112" y="31"/>
                      <a:pt x="112" y="31"/>
                    </a:cubicBezTo>
                    <a:cubicBezTo>
                      <a:pt x="107" y="28"/>
                      <a:pt x="107" y="28"/>
                      <a:pt x="107" y="28"/>
                    </a:cubicBezTo>
                    <a:cubicBezTo>
                      <a:pt x="103" y="25"/>
                      <a:pt x="98" y="23"/>
                      <a:pt x="95" y="19"/>
                    </a:cubicBezTo>
                    <a:cubicBezTo>
                      <a:pt x="95" y="19"/>
                      <a:pt x="96" y="18"/>
                      <a:pt x="95" y="17"/>
                    </a:cubicBezTo>
                    <a:cubicBezTo>
                      <a:pt x="90" y="14"/>
                      <a:pt x="86" y="10"/>
                      <a:pt x="81" y="7"/>
                    </a:cubicBezTo>
                    <a:cubicBezTo>
                      <a:pt x="78" y="3"/>
                      <a:pt x="74" y="5"/>
                      <a:pt x="69" y="4"/>
                    </a:cubicBezTo>
                    <a:cubicBezTo>
                      <a:pt x="66" y="0"/>
                      <a:pt x="60" y="2"/>
                      <a:pt x="56" y="2"/>
                    </a:cubicBezTo>
                    <a:cubicBezTo>
                      <a:pt x="49" y="1"/>
                      <a:pt x="42" y="4"/>
                      <a:pt x="36" y="7"/>
                    </a:cubicBezTo>
                    <a:cubicBezTo>
                      <a:pt x="27" y="7"/>
                      <a:pt x="20" y="14"/>
                      <a:pt x="11" y="13"/>
                    </a:cubicBezTo>
                    <a:cubicBezTo>
                      <a:pt x="8" y="13"/>
                      <a:pt x="5" y="13"/>
                      <a:pt x="3" y="13"/>
                    </a:cubicBezTo>
                    <a:cubicBezTo>
                      <a:pt x="2" y="13"/>
                      <a:pt x="2" y="14"/>
                      <a:pt x="2" y="15"/>
                    </a:cubicBezTo>
                    <a:cubicBezTo>
                      <a:pt x="1" y="17"/>
                      <a:pt x="0" y="21"/>
                      <a:pt x="1" y="23"/>
                    </a:cubicBezTo>
                    <a:cubicBezTo>
                      <a:pt x="2" y="24"/>
                      <a:pt x="3" y="24"/>
                      <a:pt x="4" y="22"/>
                    </a:cubicBezTo>
                    <a:cubicBezTo>
                      <a:pt x="7" y="25"/>
                      <a:pt x="10" y="24"/>
                      <a:pt x="13" y="25"/>
                    </a:cubicBezTo>
                    <a:cubicBezTo>
                      <a:pt x="12" y="29"/>
                      <a:pt x="12" y="29"/>
                      <a:pt x="12" y="29"/>
                    </a:cubicBezTo>
                    <a:cubicBezTo>
                      <a:pt x="13" y="33"/>
                      <a:pt x="17" y="31"/>
                      <a:pt x="19" y="32"/>
                    </a:cubicBezTo>
                    <a:cubicBezTo>
                      <a:pt x="28" y="33"/>
                      <a:pt x="21" y="27"/>
                      <a:pt x="25" y="23"/>
                    </a:cubicBezTo>
                    <a:cubicBezTo>
                      <a:pt x="27" y="24"/>
                      <a:pt x="27" y="24"/>
                      <a:pt x="27" y="24"/>
                    </a:cubicBezTo>
                    <a:cubicBezTo>
                      <a:pt x="31" y="23"/>
                      <a:pt x="36" y="20"/>
                      <a:pt x="41" y="21"/>
                    </a:cubicBezTo>
                    <a:cubicBezTo>
                      <a:pt x="38" y="34"/>
                      <a:pt x="38" y="34"/>
                      <a:pt x="38" y="34"/>
                    </a:cubicBezTo>
                    <a:cubicBezTo>
                      <a:pt x="39" y="35"/>
                      <a:pt x="39" y="35"/>
                      <a:pt x="39" y="35"/>
                    </a:cubicBezTo>
                    <a:cubicBezTo>
                      <a:pt x="44" y="37"/>
                      <a:pt x="48" y="36"/>
                      <a:pt x="52" y="35"/>
                    </a:cubicBezTo>
                    <a:cubicBezTo>
                      <a:pt x="54" y="33"/>
                      <a:pt x="53" y="29"/>
                      <a:pt x="54" y="27"/>
                    </a:cubicBezTo>
                    <a:cubicBezTo>
                      <a:pt x="56" y="24"/>
                      <a:pt x="53" y="16"/>
                      <a:pt x="59" y="17"/>
                    </a:cubicBezTo>
                    <a:cubicBezTo>
                      <a:pt x="65" y="17"/>
                      <a:pt x="69" y="17"/>
                      <a:pt x="74" y="20"/>
                    </a:cubicBezTo>
                    <a:cubicBezTo>
                      <a:pt x="71" y="36"/>
                      <a:pt x="71" y="36"/>
                      <a:pt x="71" y="36"/>
                    </a:cubicBezTo>
                    <a:cubicBezTo>
                      <a:pt x="71" y="38"/>
                      <a:pt x="71" y="40"/>
                      <a:pt x="70" y="41"/>
                    </a:cubicBezTo>
                    <a:cubicBezTo>
                      <a:pt x="71" y="42"/>
                      <a:pt x="73" y="42"/>
                      <a:pt x="73" y="43"/>
                    </a:cubicBezTo>
                    <a:cubicBezTo>
                      <a:pt x="75" y="41"/>
                      <a:pt x="78" y="43"/>
                      <a:pt x="81" y="43"/>
                    </a:cubicBezTo>
                    <a:cubicBezTo>
                      <a:pt x="84" y="39"/>
                      <a:pt x="83" y="33"/>
                      <a:pt x="86" y="29"/>
                    </a:cubicBezTo>
                    <a:cubicBezTo>
                      <a:pt x="89" y="30"/>
                      <a:pt x="91" y="33"/>
                      <a:pt x="93" y="35"/>
                    </a:cubicBezTo>
                    <a:cubicBezTo>
                      <a:pt x="95" y="37"/>
                      <a:pt x="98" y="37"/>
                      <a:pt x="100" y="39"/>
                    </a:cubicBezTo>
                    <a:cubicBezTo>
                      <a:pt x="100" y="41"/>
                      <a:pt x="99" y="43"/>
                      <a:pt x="97" y="45"/>
                    </a:cubicBezTo>
                    <a:cubicBezTo>
                      <a:pt x="98" y="47"/>
                      <a:pt x="99" y="47"/>
                      <a:pt x="98" y="48"/>
                    </a:cubicBezTo>
                    <a:cubicBezTo>
                      <a:pt x="100" y="51"/>
                      <a:pt x="104" y="51"/>
                      <a:pt x="107" y="52"/>
                    </a:cubicBezTo>
                    <a:cubicBezTo>
                      <a:pt x="112" y="51"/>
                      <a:pt x="109" y="47"/>
                      <a:pt x="111" y="44"/>
                    </a:cubicBezTo>
                    <a:cubicBezTo>
                      <a:pt x="115" y="45"/>
                      <a:pt x="121" y="46"/>
                      <a:pt x="125" y="44"/>
                    </a:cubicBezTo>
                    <a:cubicBezTo>
                      <a:pt x="125" y="41"/>
                      <a:pt x="127" y="39"/>
                      <a:pt x="128" y="37"/>
                    </a:cubicBezTo>
                    <a:close/>
                  </a:path>
                </a:pathLst>
              </a:custGeom>
              <a:solidFill>
                <a:srgbClr val="B2B4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2" name="Freeform 651"/>
              <p:cNvSpPr>
                <a:spLocks/>
              </p:cNvSpPr>
              <p:nvPr/>
            </p:nvSpPr>
            <p:spPr bwMode="auto">
              <a:xfrm>
                <a:off x="3675" y="1181"/>
                <a:ext cx="184" cy="70"/>
              </a:xfrm>
              <a:custGeom>
                <a:avLst/>
                <a:gdLst>
                  <a:gd name="T0" fmla="*/ 130 w 130"/>
                  <a:gd name="T1" fmla="*/ 34 h 49"/>
                  <a:gd name="T2" fmla="*/ 123 w 130"/>
                  <a:gd name="T3" fmla="*/ 29 h 49"/>
                  <a:gd name="T4" fmla="*/ 119 w 130"/>
                  <a:gd name="T5" fmla="*/ 27 h 49"/>
                  <a:gd name="T6" fmla="*/ 100 w 130"/>
                  <a:gd name="T7" fmla="*/ 17 h 49"/>
                  <a:gd name="T8" fmla="*/ 82 w 130"/>
                  <a:gd name="T9" fmla="*/ 6 h 49"/>
                  <a:gd name="T10" fmla="*/ 75 w 130"/>
                  <a:gd name="T11" fmla="*/ 3 h 49"/>
                  <a:gd name="T12" fmla="*/ 47 w 130"/>
                  <a:gd name="T13" fmla="*/ 0 h 49"/>
                  <a:gd name="T14" fmla="*/ 30 w 130"/>
                  <a:gd name="T15" fmla="*/ 5 h 49"/>
                  <a:gd name="T16" fmla="*/ 22 w 130"/>
                  <a:gd name="T17" fmla="*/ 5 h 49"/>
                  <a:gd name="T18" fmla="*/ 5 w 130"/>
                  <a:gd name="T19" fmla="*/ 11 h 49"/>
                  <a:gd name="T20" fmla="*/ 3 w 130"/>
                  <a:gd name="T21" fmla="*/ 18 h 49"/>
                  <a:gd name="T22" fmla="*/ 2 w 130"/>
                  <a:gd name="T23" fmla="*/ 23 h 49"/>
                  <a:gd name="T24" fmla="*/ 28 w 130"/>
                  <a:gd name="T25" fmla="*/ 24 h 49"/>
                  <a:gd name="T26" fmla="*/ 48 w 130"/>
                  <a:gd name="T27" fmla="*/ 19 h 49"/>
                  <a:gd name="T28" fmla="*/ 50 w 130"/>
                  <a:gd name="T29" fmla="*/ 17 h 49"/>
                  <a:gd name="T30" fmla="*/ 61 w 130"/>
                  <a:gd name="T31" fmla="*/ 18 h 49"/>
                  <a:gd name="T32" fmla="*/ 69 w 130"/>
                  <a:gd name="T33" fmla="*/ 19 h 49"/>
                  <a:gd name="T34" fmla="*/ 76 w 130"/>
                  <a:gd name="T35" fmla="*/ 20 h 49"/>
                  <a:gd name="T36" fmla="*/ 106 w 130"/>
                  <a:gd name="T37" fmla="*/ 38 h 49"/>
                  <a:gd name="T38" fmla="*/ 122 w 130"/>
                  <a:gd name="T39" fmla="*/ 49 h 49"/>
                  <a:gd name="T40" fmla="*/ 126 w 130"/>
                  <a:gd name="T41" fmla="*/ 48 h 49"/>
                  <a:gd name="T42" fmla="*/ 130 w 130"/>
                  <a:gd name="T43"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49">
                    <a:moveTo>
                      <a:pt x="130" y="34"/>
                    </a:moveTo>
                    <a:cubicBezTo>
                      <a:pt x="129" y="31"/>
                      <a:pt x="125" y="30"/>
                      <a:pt x="123" y="29"/>
                    </a:cubicBezTo>
                    <a:cubicBezTo>
                      <a:pt x="122" y="27"/>
                      <a:pt x="120" y="27"/>
                      <a:pt x="119" y="27"/>
                    </a:cubicBezTo>
                    <a:cubicBezTo>
                      <a:pt x="114" y="21"/>
                      <a:pt x="105" y="23"/>
                      <a:pt x="100" y="17"/>
                    </a:cubicBezTo>
                    <a:cubicBezTo>
                      <a:pt x="96" y="11"/>
                      <a:pt x="87" y="10"/>
                      <a:pt x="82" y="6"/>
                    </a:cubicBezTo>
                    <a:cubicBezTo>
                      <a:pt x="80" y="4"/>
                      <a:pt x="76" y="5"/>
                      <a:pt x="75" y="3"/>
                    </a:cubicBezTo>
                    <a:cubicBezTo>
                      <a:pt x="66" y="0"/>
                      <a:pt x="56" y="3"/>
                      <a:pt x="47" y="0"/>
                    </a:cubicBezTo>
                    <a:cubicBezTo>
                      <a:pt x="42" y="2"/>
                      <a:pt x="36" y="3"/>
                      <a:pt x="30" y="5"/>
                    </a:cubicBezTo>
                    <a:cubicBezTo>
                      <a:pt x="22" y="5"/>
                      <a:pt x="22" y="5"/>
                      <a:pt x="22" y="5"/>
                    </a:cubicBezTo>
                    <a:cubicBezTo>
                      <a:pt x="16" y="6"/>
                      <a:pt x="10" y="8"/>
                      <a:pt x="5" y="11"/>
                    </a:cubicBezTo>
                    <a:cubicBezTo>
                      <a:pt x="4" y="14"/>
                      <a:pt x="2" y="16"/>
                      <a:pt x="3" y="18"/>
                    </a:cubicBezTo>
                    <a:cubicBezTo>
                      <a:pt x="2" y="18"/>
                      <a:pt x="0" y="26"/>
                      <a:pt x="2" y="23"/>
                    </a:cubicBezTo>
                    <a:cubicBezTo>
                      <a:pt x="9" y="33"/>
                      <a:pt x="19" y="21"/>
                      <a:pt x="28" y="24"/>
                    </a:cubicBezTo>
                    <a:cubicBezTo>
                      <a:pt x="34" y="21"/>
                      <a:pt x="41" y="20"/>
                      <a:pt x="48" y="19"/>
                    </a:cubicBezTo>
                    <a:cubicBezTo>
                      <a:pt x="49" y="18"/>
                      <a:pt x="49" y="17"/>
                      <a:pt x="50" y="17"/>
                    </a:cubicBezTo>
                    <a:cubicBezTo>
                      <a:pt x="54" y="18"/>
                      <a:pt x="57" y="18"/>
                      <a:pt x="61" y="18"/>
                    </a:cubicBezTo>
                    <a:cubicBezTo>
                      <a:pt x="63" y="17"/>
                      <a:pt x="67" y="17"/>
                      <a:pt x="69" y="19"/>
                    </a:cubicBezTo>
                    <a:cubicBezTo>
                      <a:pt x="71" y="19"/>
                      <a:pt x="74" y="24"/>
                      <a:pt x="76" y="20"/>
                    </a:cubicBezTo>
                    <a:cubicBezTo>
                      <a:pt x="85" y="27"/>
                      <a:pt x="96" y="32"/>
                      <a:pt x="106" y="38"/>
                    </a:cubicBezTo>
                    <a:cubicBezTo>
                      <a:pt x="112" y="41"/>
                      <a:pt x="117" y="45"/>
                      <a:pt x="122" y="49"/>
                    </a:cubicBezTo>
                    <a:cubicBezTo>
                      <a:pt x="123" y="49"/>
                      <a:pt x="125" y="49"/>
                      <a:pt x="126" y="48"/>
                    </a:cubicBezTo>
                    <a:cubicBezTo>
                      <a:pt x="128" y="43"/>
                      <a:pt x="126" y="38"/>
                      <a:pt x="130" y="34"/>
                    </a:cubicBezTo>
                    <a:close/>
                  </a:path>
                </a:pathLst>
              </a:cu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3" name="Freeform 652"/>
              <p:cNvSpPr>
                <a:spLocks/>
              </p:cNvSpPr>
              <p:nvPr/>
            </p:nvSpPr>
            <p:spPr bwMode="auto">
              <a:xfrm>
                <a:off x="2231" y="1510"/>
                <a:ext cx="304" cy="110"/>
              </a:xfrm>
              <a:custGeom>
                <a:avLst/>
                <a:gdLst>
                  <a:gd name="T0" fmla="*/ 3 w 214"/>
                  <a:gd name="T1" fmla="*/ 10 h 77"/>
                  <a:gd name="T2" fmla="*/ 68 w 214"/>
                  <a:gd name="T3" fmla="*/ 9 h 77"/>
                  <a:gd name="T4" fmla="*/ 99 w 214"/>
                  <a:gd name="T5" fmla="*/ 8 h 77"/>
                  <a:gd name="T6" fmla="*/ 132 w 214"/>
                  <a:gd name="T7" fmla="*/ 4 h 77"/>
                  <a:gd name="T8" fmla="*/ 205 w 214"/>
                  <a:gd name="T9" fmla="*/ 4 h 77"/>
                  <a:gd name="T10" fmla="*/ 205 w 214"/>
                  <a:gd name="T11" fmla="*/ 10 h 77"/>
                  <a:gd name="T12" fmla="*/ 212 w 214"/>
                  <a:gd name="T13" fmla="*/ 22 h 77"/>
                  <a:gd name="T14" fmla="*/ 208 w 214"/>
                  <a:gd name="T15" fmla="*/ 41 h 77"/>
                  <a:gd name="T16" fmla="*/ 187 w 214"/>
                  <a:gd name="T17" fmla="*/ 52 h 77"/>
                  <a:gd name="T18" fmla="*/ 171 w 214"/>
                  <a:gd name="T19" fmla="*/ 56 h 77"/>
                  <a:gd name="T20" fmla="*/ 125 w 214"/>
                  <a:gd name="T21" fmla="*/ 71 h 77"/>
                  <a:gd name="T22" fmla="*/ 98 w 214"/>
                  <a:gd name="T23" fmla="*/ 72 h 77"/>
                  <a:gd name="T24" fmla="*/ 72 w 214"/>
                  <a:gd name="T25" fmla="*/ 65 h 77"/>
                  <a:gd name="T26" fmla="*/ 49 w 214"/>
                  <a:gd name="T27" fmla="*/ 61 h 77"/>
                  <a:gd name="T28" fmla="*/ 12 w 214"/>
                  <a:gd name="T29" fmla="*/ 45 h 77"/>
                  <a:gd name="T30" fmla="*/ 3 w 214"/>
                  <a:gd name="T31" fmla="*/ 29 h 77"/>
                  <a:gd name="T32" fmla="*/ 3 w 214"/>
                  <a:gd name="T33"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77">
                    <a:moveTo>
                      <a:pt x="3" y="10"/>
                    </a:moveTo>
                    <a:cubicBezTo>
                      <a:pt x="68" y="9"/>
                      <a:pt x="68" y="9"/>
                      <a:pt x="68" y="9"/>
                    </a:cubicBezTo>
                    <a:cubicBezTo>
                      <a:pt x="78" y="6"/>
                      <a:pt x="89" y="7"/>
                      <a:pt x="99" y="8"/>
                    </a:cubicBezTo>
                    <a:cubicBezTo>
                      <a:pt x="110" y="6"/>
                      <a:pt x="124" y="11"/>
                      <a:pt x="132" y="4"/>
                    </a:cubicBezTo>
                    <a:cubicBezTo>
                      <a:pt x="156" y="6"/>
                      <a:pt x="180" y="0"/>
                      <a:pt x="205" y="4"/>
                    </a:cubicBezTo>
                    <a:cubicBezTo>
                      <a:pt x="208" y="5"/>
                      <a:pt x="206" y="8"/>
                      <a:pt x="205" y="10"/>
                    </a:cubicBezTo>
                    <a:cubicBezTo>
                      <a:pt x="209" y="13"/>
                      <a:pt x="210" y="18"/>
                      <a:pt x="212" y="22"/>
                    </a:cubicBezTo>
                    <a:cubicBezTo>
                      <a:pt x="214" y="29"/>
                      <a:pt x="207" y="35"/>
                      <a:pt x="208" y="41"/>
                    </a:cubicBezTo>
                    <a:cubicBezTo>
                      <a:pt x="202" y="46"/>
                      <a:pt x="195" y="51"/>
                      <a:pt x="187" y="52"/>
                    </a:cubicBezTo>
                    <a:cubicBezTo>
                      <a:pt x="182" y="54"/>
                      <a:pt x="173" y="49"/>
                      <a:pt x="171" y="56"/>
                    </a:cubicBezTo>
                    <a:cubicBezTo>
                      <a:pt x="153" y="56"/>
                      <a:pt x="143" y="74"/>
                      <a:pt x="125" y="71"/>
                    </a:cubicBezTo>
                    <a:cubicBezTo>
                      <a:pt x="116" y="77"/>
                      <a:pt x="107" y="68"/>
                      <a:pt x="98" y="72"/>
                    </a:cubicBezTo>
                    <a:cubicBezTo>
                      <a:pt x="90" y="68"/>
                      <a:pt x="81" y="65"/>
                      <a:pt x="72" y="65"/>
                    </a:cubicBezTo>
                    <a:cubicBezTo>
                      <a:pt x="67" y="57"/>
                      <a:pt x="56" y="63"/>
                      <a:pt x="49" y="61"/>
                    </a:cubicBezTo>
                    <a:cubicBezTo>
                      <a:pt x="33" y="69"/>
                      <a:pt x="23" y="53"/>
                      <a:pt x="12" y="45"/>
                    </a:cubicBezTo>
                    <a:cubicBezTo>
                      <a:pt x="10" y="39"/>
                      <a:pt x="7" y="33"/>
                      <a:pt x="3" y="29"/>
                    </a:cubicBezTo>
                    <a:cubicBezTo>
                      <a:pt x="0" y="22"/>
                      <a:pt x="1" y="16"/>
                      <a:pt x="3" y="10"/>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4" name="Freeform 653"/>
              <p:cNvSpPr>
                <a:spLocks/>
              </p:cNvSpPr>
              <p:nvPr/>
            </p:nvSpPr>
            <p:spPr bwMode="auto">
              <a:xfrm>
                <a:off x="2281" y="1569"/>
                <a:ext cx="28" cy="11"/>
              </a:xfrm>
              <a:custGeom>
                <a:avLst/>
                <a:gdLst>
                  <a:gd name="T0" fmla="*/ 14 w 20"/>
                  <a:gd name="T1" fmla="*/ 8 h 8"/>
                  <a:gd name="T2" fmla="*/ 20 w 20"/>
                  <a:gd name="T3" fmla="*/ 6 h 8"/>
                  <a:gd name="T4" fmla="*/ 6 w 20"/>
                  <a:gd name="T5" fmla="*/ 0 h 8"/>
                  <a:gd name="T6" fmla="*/ 14 w 20"/>
                  <a:gd name="T7" fmla="*/ 8 h 8"/>
                </a:gdLst>
                <a:ahLst/>
                <a:cxnLst>
                  <a:cxn ang="0">
                    <a:pos x="T0" y="T1"/>
                  </a:cxn>
                  <a:cxn ang="0">
                    <a:pos x="T2" y="T3"/>
                  </a:cxn>
                  <a:cxn ang="0">
                    <a:pos x="T4" y="T5"/>
                  </a:cxn>
                  <a:cxn ang="0">
                    <a:pos x="T6" y="T7"/>
                  </a:cxn>
                </a:cxnLst>
                <a:rect l="0" t="0" r="r" b="b"/>
                <a:pathLst>
                  <a:path w="20" h="8">
                    <a:moveTo>
                      <a:pt x="14" y="8"/>
                    </a:moveTo>
                    <a:cubicBezTo>
                      <a:pt x="16" y="8"/>
                      <a:pt x="18" y="8"/>
                      <a:pt x="20" y="6"/>
                    </a:cubicBezTo>
                    <a:cubicBezTo>
                      <a:pt x="19" y="0"/>
                      <a:pt x="11" y="2"/>
                      <a:pt x="6" y="0"/>
                    </a:cubicBezTo>
                    <a:cubicBezTo>
                      <a:pt x="0" y="7"/>
                      <a:pt x="11" y="6"/>
                      <a:pt x="14"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5" name="Freeform 654"/>
              <p:cNvSpPr>
                <a:spLocks/>
              </p:cNvSpPr>
              <p:nvPr/>
            </p:nvSpPr>
            <p:spPr bwMode="auto">
              <a:xfrm>
                <a:off x="2291" y="1549"/>
                <a:ext cx="30" cy="12"/>
              </a:xfrm>
              <a:custGeom>
                <a:avLst/>
                <a:gdLst>
                  <a:gd name="T0" fmla="*/ 8 w 21"/>
                  <a:gd name="T1" fmla="*/ 9 h 9"/>
                  <a:gd name="T2" fmla="*/ 21 w 21"/>
                  <a:gd name="T3" fmla="*/ 6 h 9"/>
                  <a:gd name="T4" fmla="*/ 4 w 21"/>
                  <a:gd name="T5" fmla="*/ 2 h 9"/>
                  <a:gd name="T6" fmla="*/ 8 w 21"/>
                  <a:gd name="T7" fmla="*/ 9 h 9"/>
                </a:gdLst>
                <a:ahLst/>
                <a:cxnLst>
                  <a:cxn ang="0">
                    <a:pos x="T0" y="T1"/>
                  </a:cxn>
                  <a:cxn ang="0">
                    <a:pos x="T2" y="T3"/>
                  </a:cxn>
                  <a:cxn ang="0">
                    <a:pos x="T4" y="T5"/>
                  </a:cxn>
                  <a:cxn ang="0">
                    <a:pos x="T6" y="T7"/>
                  </a:cxn>
                </a:cxnLst>
                <a:rect l="0" t="0" r="r" b="b"/>
                <a:pathLst>
                  <a:path w="21" h="9">
                    <a:moveTo>
                      <a:pt x="8" y="9"/>
                    </a:moveTo>
                    <a:cubicBezTo>
                      <a:pt x="13" y="9"/>
                      <a:pt x="18" y="9"/>
                      <a:pt x="21" y="6"/>
                    </a:cubicBezTo>
                    <a:cubicBezTo>
                      <a:pt x="18" y="0"/>
                      <a:pt x="9" y="4"/>
                      <a:pt x="4" y="2"/>
                    </a:cubicBezTo>
                    <a:cubicBezTo>
                      <a:pt x="0" y="5"/>
                      <a:pt x="6" y="8"/>
                      <a:pt x="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6" name="Freeform 655"/>
              <p:cNvSpPr>
                <a:spLocks/>
              </p:cNvSpPr>
              <p:nvPr/>
            </p:nvSpPr>
            <p:spPr bwMode="auto">
              <a:xfrm>
                <a:off x="2399" y="1566"/>
                <a:ext cx="25" cy="12"/>
              </a:xfrm>
              <a:custGeom>
                <a:avLst/>
                <a:gdLst>
                  <a:gd name="T0" fmla="*/ 2 w 18"/>
                  <a:gd name="T1" fmla="*/ 9 h 9"/>
                  <a:gd name="T2" fmla="*/ 18 w 18"/>
                  <a:gd name="T3" fmla="*/ 3 h 9"/>
                  <a:gd name="T4" fmla="*/ 14 w 18"/>
                  <a:gd name="T5" fmla="*/ 0 h 9"/>
                  <a:gd name="T6" fmla="*/ 0 w 18"/>
                  <a:gd name="T7" fmla="*/ 7 h 9"/>
                  <a:gd name="T8" fmla="*/ 2 w 18"/>
                  <a:gd name="T9" fmla="*/ 9 h 9"/>
                </a:gdLst>
                <a:ahLst/>
                <a:cxnLst>
                  <a:cxn ang="0">
                    <a:pos x="T0" y="T1"/>
                  </a:cxn>
                  <a:cxn ang="0">
                    <a:pos x="T2" y="T3"/>
                  </a:cxn>
                  <a:cxn ang="0">
                    <a:pos x="T4" y="T5"/>
                  </a:cxn>
                  <a:cxn ang="0">
                    <a:pos x="T6" y="T7"/>
                  </a:cxn>
                  <a:cxn ang="0">
                    <a:pos x="T8" y="T9"/>
                  </a:cxn>
                </a:cxnLst>
                <a:rect l="0" t="0" r="r" b="b"/>
                <a:pathLst>
                  <a:path w="18" h="9">
                    <a:moveTo>
                      <a:pt x="2" y="9"/>
                    </a:moveTo>
                    <a:cubicBezTo>
                      <a:pt x="8" y="9"/>
                      <a:pt x="13" y="6"/>
                      <a:pt x="18" y="3"/>
                    </a:cubicBezTo>
                    <a:cubicBezTo>
                      <a:pt x="18" y="1"/>
                      <a:pt x="16" y="0"/>
                      <a:pt x="14" y="0"/>
                    </a:cubicBezTo>
                    <a:cubicBezTo>
                      <a:pt x="9" y="1"/>
                      <a:pt x="2" y="1"/>
                      <a:pt x="0" y="7"/>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7" name="Freeform 656"/>
              <p:cNvSpPr>
                <a:spLocks/>
              </p:cNvSpPr>
              <p:nvPr/>
            </p:nvSpPr>
            <p:spPr bwMode="auto">
              <a:xfrm>
                <a:off x="2392" y="1580"/>
                <a:ext cx="35" cy="15"/>
              </a:xfrm>
              <a:custGeom>
                <a:avLst/>
                <a:gdLst>
                  <a:gd name="T0" fmla="*/ 11 w 25"/>
                  <a:gd name="T1" fmla="*/ 11 h 11"/>
                  <a:gd name="T2" fmla="*/ 25 w 25"/>
                  <a:gd name="T3" fmla="*/ 4 h 11"/>
                  <a:gd name="T4" fmla="*/ 20 w 25"/>
                  <a:gd name="T5" fmla="*/ 1 h 11"/>
                  <a:gd name="T6" fmla="*/ 11 w 25"/>
                  <a:gd name="T7" fmla="*/ 11 h 11"/>
                </a:gdLst>
                <a:ahLst/>
                <a:cxnLst>
                  <a:cxn ang="0">
                    <a:pos x="T0" y="T1"/>
                  </a:cxn>
                  <a:cxn ang="0">
                    <a:pos x="T2" y="T3"/>
                  </a:cxn>
                  <a:cxn ang="0">
                    <a:pos x="T4" y="T5"/>
                  </a:cxn>
                  <a:cxn ang="0">
                    <a:pos x="T6" y="T7"/>
                  </a:cxn>
                </a:cxnLst>
                <a:rect l="0" t="0" r="r" b="b"/>
                <a:pathLst>
                  <a:path w="25" h="11">
                    <a:moveTo>
                      <a:pt x="11" y="11"/>
                    </a:moveTo>
                    <a:cubicBezTo>
                      <a:pt x="16" y="9"/>
                      <a:pt x="22" y="10"/>
                      <a:pt x="25" y="4"/>
                    </a:cubicBezTo>
                    <a:cubicBezTo>
                      <a:pt x="25" y="2"/>
                      <a:pt x="23" y="0"/>
                      <a:pt x="20" y="1"/>
                    </a:cubicBezTo>
                    <a:cubicBezTo>
                      <a:pt x="17" y="5"/>
                      <a:pt x="0" y="4"/>
                      <a:pt x="1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8" name="Freeform 657"/>
              <p:cNvSpPr>
                <a:spLocks/>
              </p:cNvSpPr>
              <p:nvPr/>
            </p:nvSpPr>
            <p:spPr bwMode="auto">
              <a:xfrm>
                <a:off x="2437" y="1428"/>
                <a:ext cx="61" cy="70"/>
              </a:xfrm>
              <a:custGeom>
                <a:avLst/>
                <a:gdLst>
                  <a:gd name="T0" fmla="*/ 10 w 61"/>
                  <a:gd name="T1" fmla="*/ 63 h 70"/>
                  <a:gd name="T2" fmla="*/ 0 w 61"/>
                  <a:gd name="T3" fmla="*/ 33 h 70"/>
                  <a:gd name="T4" fmla="*/ 8 w 61"/>
                  <a:gd name="T5" fmla="*/ 0 h 70"/>
                  <a:gd name="T6" fmla="*/ 61 w 61"/>
                  <a:gd name="T7" fmla="*/ 0 h 70"/>
                  <a:gd name="T8" fmla="*/ 21 w 61"/>
                  <a:gd name="T9" fmla="*/ 70 h 70"/>
                  <a:gd name="T10" fmla="*/ 10 w 61"/>
                  <a:gd name="T11" fmla="*/ 63 h 70"/>
                </a:gdLst>
                <a:ahLst/>
                <a:cxnLst>
                  <a:cxn ang="0">
                    <a:pos x="T0" y="T1"/>
                  </a:cxn>
                  <a:cxn ang="0">
                    <a:pos x="T2" y="T3"/>
                  </a:cxn>
                  <a:cxn ang="0">
                    <a:pos x="T4" y="T5"/>
                  </a:cxn>
                  <a:cxn ang="0">
                    <a:pos x="T6" y="T7"/>
                  </a:cxn>
                  <a:cxn ang="0">
                    <a:pos x="T8" y="T9"/>
                  </a:cxn>
                  <a:cxn ang="0">
                    <a:pos x="T10" y="T11"/>
                  </a:cxn>
                </a:cxnLst>
                <a:rect l="0" t="0" r="r" b="b"/>
                <a:pathLst>
                  <a:path w="61" h="70">
                    <a:moveTo>
                      <a:pt x="10" y="63"/>
                    </a:moveTo>
                    <a:lnTo>
                      <a:pt x="0" y="33"/>
                    </a:lnTo>
                    <a:lnTo>
                      <a:pt x="8" y="0"/>
                    </a:lnTo>
                    <a:lnTo>
                      <a:pt x="61" y="0"/>
                    </a:lnTo>
                    <a:lnTo>
                      <a:pt x="21" y="70"/>
                    </a:lnTo>
                    <a:lnTo>
                      <a:pt x="10" y="63"/>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2" name="Freeform 658"/>
              <p:cNvSpPr>
                <a:spLocks/>
              </p:cNvSpPr>
              <p:nvPr/>
            </p:nvSpPr>
            <p:spPr bwMode="auto">
              <a:xfrm>
                <a:off x="2285" y="1428"/>
                <a:ext cx="65" cy="81"/>
              </a:xfrm>
              <a:custGeom>
                <a:avLst/>
                <a:gdLst>
                  <a:gd name="T0" fmla="*/ 44 w 65"/>
                  <a:gd name="T1" fmla="*/ 81 h 81"/>
                  <a:gd name="T2" fmla="*/ 30 w 65"/>
                  <a:gd name="T3" fmla="*/ 31 h 81"/>
                  <a:gd name="T4" fmla="*/ 0 w 65"/>
                  <a:gd name="T5" fmla="*/ 0 h 81"/>
                  <a:gd name="T6" fmla="*/ 58 w 65"/>
                  <a:gd name="T7" fmla="*/ 3 h 81"/>
                  <a:gd name="T8" fmla="*/ 65 w 65"/>
                  <a:gd name="T9" fmla="*/ 36 h 81"/>
                  <a:gd name="T10" fmla="*/ 44 w 65"/>
                  <a:gd name="T11" fmla="*/ 81 h 81"/>
                </a:gdLst>
                <a:ahLst/>
                <a:cxnLst>
                  <a:cxn ang="0">
                    <a:pos x="T0" y="T1"/>
                  </a:cxn>
                  <a:cxn ang="0">
                    <a:pos x="T2" y="T3"/>
                  </a:cxn>
                  <a:cxn ang="0">
                    <a:pos x="T4" y="T5"/>
                  </a:cxn>
                  <a:cxn ang="0">
                    <a:pos x="T6" y="T7"/>
                  </a:cxn>
                  <a:cxn ang="0">
                    <a:pos x="T8" y="T9"/>
                  </a:cxn>
                  <a:cxn ang="0">
                    <a:pos x="T10" y="T11"/>
                  </a:cxn>
                </a:cxnLst>
                <a:rect l="0" t="0" r="r" b="b"/>
                <a:pathLst>
                  <a:path w="65" h="81">
                    <a:moveTo>
                      <a:pt x="44" y="81"/>
                    </a:moveTo>
                    <a:lnTo>
                      <a:pt x="30" y="31"/>
                    </a:lnTo>
                    <a:lnTo>
                      <a:pt x="0" y="0"/>
                    </a:lnTo>
                    <a:lnTo>
                      <a:pt x="58" y="3"/>
                    </a:lnTo>
                    <a:lnTo>
                      <a:pt x="65" y="36"/>
                    </a:lnTo>
                    <a:lnTo>
                      <a:pt x="44" y="81"/>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3" name="Freeform 659"/>
              <p:cNvSpPr>
                <a:spLocks/>
              </p:cNvSpPr>
              <p:nvPr/>
            </p:nvSpPr>
            <p:spPr bwMode="auto">
              <a:xfrm>
                <a:off x="2342" y="1430"/>
                <a:ext cx="103" cy="35"/>
              </a:xfrm>
              <a:custGeom>
                <a:avLst/>
                <a:gdLst>
                  <a:gd name="T0" fmla="*/ 7 w 103"/>
                  <a:gd name="T1" fmla="*/ 1 h 35"/>
                  <a:gd name="T2" fmla="*/ 43 w 103"/>
                  <a:gd name="T3" fmla="*/ 1 h 35"/>
                  <a:gd name="T4" fmla="*/ 43 w 103"/>
                  <a:gd name="T5" fmla="*/ 7 h 35"/>
                  <a:gd name="T6" fmla="*/ 44 w 103"/>
                  <a:gd name="T7" fmla="*/ 11 h 35"/>
                  <a:gd name="T8" fmla="*/ 67 w 103"/>
                  <a:gd name="T9" fmla="*/ 11 h 35"/>
                  <a:gd name="T10" fmla="*/ 67 w 103"/>
                  <a:gd name="T11" fmla="*/ 1 h 35"/>
                  <a:gd name="T12" fmla="*/ 103 w 103"/>
                  <a:gd name="T13" fmla="*/ 0 h 35"/>
                  <a:gd name="T14" fmla="*/ 96 w 103"/>
                  <a:gd name="T15" fmla="*/ 32 h 35"/>
                  <a:gd name="T16" fmla="*/ 3 w 103"/>
                  <a:gd name="T17" fmla="*/ 35 h 35"/>
                  <a:gd name="T18" fmla="*/ 0 w 103"/>
                  <a:gd name="T19" fmla="*/ 5 h 35"/>
                  <a:gd name="T20" fmla="*/ 7 w 103"/>
                  <a:gd name="T2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35">
                    <a:moveTo>
                      <a:pt x="7" y="1"/>
                    </a:moveTo>
                    <a:lnTo>
                      <a:pt x="43" y="1"/>
                    </a:lnTo>
                    <a:lnTo>
                      <a:pt x="43" y="7"/>
                    </a:lnTo>
                    <a:lnTo>
                      <a:pt x="44" y="11"/>
                    </a:lnTo>
                    <a:lnTo>
                      <a:pt x="67" y="11"/>
                    </a:lnTo>
                    <a:lnTo>
                      <a:pt x="67" y="1"/>
                    </a:lnTo>
                    <a:lnTo>
                      <a:pt x="103" y="0"/>
                    </a:lnTo>
                    <a:lnTo>
                      <a:pt x="96" y="32"/>
                    </a:lnTo>
                    <a:lnTo>
                      <a:pt x="3" y="35"/>
                    </a:lnTo>
                    <a:lnTo>
                      <a:pt x="0" y="5"/>
                    </a:lnTo>
                    <a:lnTo>
                      <a:pt x="7" y="1"/>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4" name="Freeform 660"/>
              <p:cNvSpPr>
                <a:spLocks/>
              </p:cNvSpPr>
              <p:nvPr/>
            </p:nvSpPr>
            <p:spPr bwMode="auto">
              <a:xfrm>
                <a:off x="2319" y="1462"/>
                <a:ext cx="148" cy="70"/>
              </a:xfrm>
              <a:custGeom>
                <a:avLst/>
                <a:gdLst>
                  <a:gd name="T0" fmla="*/ 19 w 104"/>
                  <a:gd name="T1" fmla="*/ 1 h 49"/>
                  <a:gd name="T2" fmla="*/ 85 w 104"/>
                  <a:gd name="T3" fmla="*/ 0 h 49"/>
                  <a:gd name="T4" fmla="*/ 104 w 104"/>
                  <a:gd name="T5" fmla="*/ 37 h 49"/>
                  <a:gd name="T6" fmla="*/ 104 w 104"/>
                  <a:gd name="T7" fmla="*/ 43 h 49"/>
                  <a:gd name="T8" fmla="*/ 100 w 104"/>
                  <a:gd name="T9" fmla="*/ 49 h 49"/>
                  <a:gd name="T10" fmla="*/ 0 w 104"/>
                  <a:gd name="T11" fmla="*/ 48 h 49"/>
                  <a:gd name="T12" fmla="*/ 11 w 104"/>
                  <a:gd name="T13" fmla="*/ 12 h 49"/>
                  <a:gd name="T14" fmla="*/ 19 w 104"/>
                  <a:gd name="T15" fmla="*/ 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49">
                    <a:moveTo>
                      <a:pt x="19" y="1"/>
                    </a:moveTo>
                    <a:cubicBezTo>
                      <a:pt x="85" y="0"/>
                      <a:pt x="85" y="0"/>
                      <a:pt x="85" y="0"/>
                    </a:cubicBezTo>
                    <a:cubicBezTo>
                      <a:pt x="104" y="37"/>
                      <a:pt x="104" y="37"/>
                      <a:pt x="104" y="37"/>
                    </a:cubicBezTo>
                    <a:cubicBezTo>
                      <a:pt x="104" y="37"/>
                      <a:pt x="104" y="42"/>
                      <a:pt x="104" y="43"/>
                    </a:cubicBezTo>
                    <a:cubicBezTo>
                      <a:pt x="104" y="43"/>
                      <a:pt x="100" y="49"/>
                      <a:pt x="100" y="49"/>
                    </a:cubicBezTo>
                    <a:cubicBezTo>
                      <a:pt x="0" y="48"/>
                      <a:pt x="0" y="48"/>
                      <a:pt x="0" y="48"/>
                    </a:cubicBezTo>
                    <a:cubicBezTo>
                      <a:pt x="11" y="12"/>
                      <a:pt x="11" y="12"/>
                      <a:pt x="11" y="12"/>
                    </a:cubicBezTo>
                    <a:lnTo>
                      <a:pt x="19" y="1"/>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5" name="Freeform 661"/>
              <p:cNvSpPr>
                <a:spLocks/>
              </p:cNvSpPr>
              <p:nvPr/>
            </p:nvSpPr>
            <p:spPr bwMode="auto">
              <a:xfrm>
                <a:off x="2348" y="1462"/>
                <a:ext cx="28" cy="44"/>
              </a:xfrm>
              <a:custGeom>
                <a:avLst/>
                <a:gdLst>
                  <a:gd name="T0" fmla="*/ 9 w 20"/>
                  <a:gd name="T1" fmla="*/ 31 h 31"/>
                  <a:gd name="T2" fmla="*/ 20 w 20"/>
                  <a:gd name="T3" fmla="*/ 0 h 31"/>
                  <a:gd name="T4" fmla="*/ 14 w 20"/>
                  <a:gd name="T5" fmla="*/ 1 h 31"/>
                  <a:gd name="T6" fmla="*/ 0 w 20"/>
                  <a:gd name="T7" fmla="*/ 31 h 31"/>
                  <a:gd name="T8" fmla="*/ 9 w 20"/>
                  <a:gd name="T9" fmla="*/ 31 h 31"/>
                </a:gdLst>
                <a:ahLst/>
                <a:cxnLst>
                  <a:cxn ang="0">
                    <a:pos x="T0" y="T1"/>
                  </a:cxn>
                  <a:cxn ang="0">
                    <a:pos x="T2" y="T3"/>
                  </a:cxn>
                  <a:cxn ang="0">
                    <a:pos x="T4" y="T5"/>
                  </a:cxn>
                  <a:cxn ang="0">
                    <a:pos x="T6" y="T7"/>
                  </a:cxn>
                  <a:cxn ang="0">
                    <a:pos x="T8" y="T9"/>
                  </a:cxn>
                </a:cxnLst>
                <a:rect l="0" t="0" r="r" b="b"/>
                <a:pathLst>
                  <a:path w="20" h="31">
                    <a:moveTo>
                      <a:pt x="9" y="31"/>
                    </a:moveTo>
                    <a:cubicBezTo>
                      <a:pt x="9" y="30"/>
                      <a:pt x="20" y="0"/>
                      <a:pt x="20" y="0"/>
                    </a:cubicBezTo>
                    <a:cubicBezTo>
                      <a:pt x="14" y="1"/>
                      <a:pt x="14" y="1"/>
                      <a:pt x="14" y="1"/>
                    </a:cubicBezTo>
                    <a:cubicBezTo>
                      <a:pt x="0" y="31"/>
                      <a:pt x="0" y="31"/>
                      <a:pt x="0" y="31"/>
                    </a:cubicBezTo>
                    <a:lnTo>
                      <a:pt x="9" y="31"/>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6" name="Freeform 662"/>
              <p:cNvSpPr>
                <a:spLocks/>
              </p:cNvSpPr>
              <p:nvPr/>
            </p:nvSpPr>
            <p:spPr bwMode="auto">
              <a:xfrm>
                <a:off x="2411" y="1461"/>
                <a:ext cx="27" cy="45"/>
              </a:xfrm>
              <a:custGeom>
                <a:avLst/>
                <a:gdLst>
                  <a:gd name="T0" fmla="*/ 13 w 27"/>
                  <a:gd name="T1" fmla="*/ 45 h 45"/>
                  <a:gd name="T2" fmla="*/ 15 w 27"/>
                  <a:gd name="T3" fmla="*/ 45 h 45"/>
                  <a:gd name="T4" fmla="*/ 27 w 27"/>
                  <a:gd name="T5" fmla="*/ 44 h 45"/>
                  <a:gd name="T6" fmla="*/ 15 w 27"/>
                  <a:gd name="T7" fmla="*/ 21 h 45"/>
                  <a:gd name="T8" fmla="*/ 10 w 27"/>
                  <a:gd name="T9" fmla="*/ 3 h 45"/>
                  <a:gd name="T10" fmla="*/ 9 w 27"/>
                  <a:gd name="T11" fmla="*/ 0 h 45"/>
                  <a:gd name="T12" fmla="*/ 0 w 27"/>
                  <a:gd name="T13" fmla="*/ 1 h 45"/>
                  <a:gd name="T14" fmla="*/ 9 w 27"/>
                  <a:gd name="T15" fmla="*/ 28 h 45"/>
                  <a:gd name="T16" fmla="*/ 12 w 27"/>
                  <a:gd name="T17" fmla="*/ 34 h 45"/>
                  <a:gd name="T18" fmla="*/ 13 w 27"/>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5">
                    <a:moveTo>
                      <a:pt x="13" y="45"/>
                    </a:moveTo>
                    <a:lnTo>
                      <a:pt x="15" y="45"/>
                    </a:lnTo>
                    <a:lnTo>
                      <a:pt x="27" y="44"/>
                    </a:lnTo>
                    <a:lnTo>
                      <a:pt x="15" y="21"/>
                    </a:lnTo>
                    <a:lnTo>
                      <a:pt x="10" y="3"/>
                    </a:lnTo>
                    <a:lnTo>
                      <a:pt x="9" y="0"/>
                    </a:lnTo>
                    <a:lnTo>
                      <a:pt x="0" y="1"/>
                    </a:lnTo>
                    <a:lnTo>
                      <a:pt x="9" y="28"/>
                    </a:lnTo>
                    <a:lnTo>
                      <a:pt x="12" y="34"/>
                    </a:lnTo>
                    <a:lnTo>
                      <a:pt x="13" y="45"/>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7" name="Freeform 663"/>
              <p:cNvSpPr>
                <a:spLocks/>
              </p:cNvSpPr>
              <p:nvPr/>
            </p:nvSpPr>
            <p:spPr bwMode="auto">
              <a:xfrm>
                <a:off x="2377" y="1431"/>
                <a:ext cx="13" cy="24"/>
              </a:xfrm>
              <a:custGeom>
                <a:avLst/>
                <a:gdLst>
                  <a:gd name="T0" fmla="*/ 0 w 9"/>
                  <a:gd name="T1" fmla="*/ 0 h 17"/>
                  <a:gd name="T2" fmla="*/ 8 w 9"/>
                  <a:gd name="T3" fmla="*/ 0 h 17"/>
                  <a:gd name="T4" fmla="*/ 5 w 9"/>
                  <a:gd name="T5" fmla="*/ 17 h 17"/>
                  <a:gd name="T6" fmla="*/ 0 w 9"/>
                  <a:gd name="T7" fmla="*/ 16 h 17"/>
                  <a:gd name="T8" fmla="*/ 0 w 9"/>
                  <a:gd name="T9" fmla="*/ 0 h 17"/>
                </a:gdLst>
                <a:ahLst/>
                <a:cxnLst>
                  <a:cxn ang="0">
                    <a:pos x="T0" y="T1"/>
                  </a:cxn>
                  <a:cxn ang="0">
                    <a:pos x="T2" y="T3"/>
                  </a:cxn>
                  <a:cxn ang="0">
                    <a:pos x="T4" y="T5"/>
                  </a:cxn>
                  <a:cxn ang="0">
                    <a:pos x="T6" y="T7"/>
                  </a:cxn>
                  <a:cxn ang="0">
                    <a:pos x="T8" y="T9"/>
                  </a:cxn>
                </a:cxnLst>
                <a:rect l="0" t="0" r="r" b="b"/>
                <a:pathLst>
                  <a:path w="9" h="17">
                    <a:moveTo>
                      <a:pt x="0" y="0"/>
                    </a:moveTo>
                    <a:cubicBezTo>
                      <a:pt x="1" y="0"/>
                      <a:pt x="9" y="0"/>
                      <a:pt x="8" y="0"/>
                    </a:cubicBezTo>
                    <a:cubicBezTo>
                      <a:pt x="8" y="1"/>
                      <a:pt x="5" y="17"/>
                      <a:pt x="5" y="17"/>
                    </a:cubicBezTo>
                    <a:cubicBezTo>
                      <a:pt x="0" y="16"/>
                      <a:pt x="0" y="16"/>
                      <a:pt x="0" y="16"/>
                    </a:cubicBezTo>
                    <a:lnTo>
                      <a:pt x="0"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8" name="Freeform 664"/>
              <p:cNvSpPr>
                <a:spLocks/>
              </p:cNvSpPr>
              <p:nvPr/>
            </p:nvSpPr>
            <p:spPr bwMode="auto">
              <a:xfrm>
                <a:off x="2403" y="1431"/>
                <a:ext cx="11" cy="23"/>
              </a:xfrm>
              <a:custGeom>
                <a:avLst/>
                <a:gdLst>
                  <a:gd name="T0" fmla="*/ 4 w 11"/>
                  <a:gd name="T1" fmla="*/ 0 h 23"/>
                  <a:gd name="T2" fmla="*/ 11 w 11"/>
                  <a:gd name="T3" fmla="*/ 0 h 23"/>
                  <a:gd name="T4" fmla="*/ 11 w 11"/>
                  <a:gd name="T5" fmla="*/ 23 h 23"/>
                  <a:gd name="T6" fmla="*/ 3 w 11"/>
                  <a:gd name="T7" fmla="*/ 23 h 23"/>
                  <a:gd name="T8" fmla="*/ 0 w 11"/>
                  <a:gd name="T9" fmla="*/ 1 h 23"/>
                  <a:gd name="T10" fmla="*/ 4 w 11"/>
                  <a:gd name="T11" fmla="*/ 0 h 23"/>
                </a:gdLst>
                <a:ahLst/>
                <a:cxnLst>
                  <a:cxn ang="0">
                    <a:pos x="T0" y="T1"/>
                  </a:cxn>
                  <a:cxn ang="0">
                    <a:pos x="T2" y="T3"/>
                  </a:cxn>
                  <a:cxn ang="0">
                    <a:pos x="T4" y="T5"/>
                  </a:cxn>
                  <a:cxn ang="0">
                    <a:pos x="T6" y="T7"/>
                  </a:cxn>
                  <a:cxn ang="0">
                    <a:pos x="T8" y="T9"/>
                  </a:cxn>
                  <a:cxn ang="0">
                    <a:pos x="T10" y="T11"/>
                  </a:cxn>
                </a:cxnLst>
                <a:rect l="0" t="0" r="r" b="b"/>
                <a:pathLst>
                  <a:path w="11" h="23">
                    <a:moveTo>
                      <a:pt x="4" y="0"/>
                    </a:moveTo>
                    <a:lnTo>
                      <a:pt x="11" y="0"/>
                    </a:lnTo>
                    <a:lnTo>
                      <a:pt x="11" y="23"/>
                    </a:lnTo>
                    <a:lnTo>
                      <a:pt x="3" y="23"/>
                    </a:lnTo>
                    <a:lnTo>
                      <a:pt x="0" y="1"/>
                    </a:lnTo>
                    <a:lnTo>
                      <a:pt x="4"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9" name="Freeform 665"/>
              <p:cNvSpPr>
                <a:spLocks/>
              </p:cNvSpPr>
              <p:nvPr/>
            </p:nvSpPr>
            <p:spPr bwMode="auto">
              <a:xfrm>
                <a:off x="2336" y="1427"/>
                <a:ext cx="14" cy="37"/>
              </a:xfrm>
              <a:custGeom>
                <a:avLst/>
                <a:gdLst>
                  <a:gd name="T0" fmla="*/ 0 w 14"/>
                  <a:gd name="T1" fmla="*/ 0 h 37"/>
                  <a:gd name="T2" fmla="*/ 14 w 14"/>
                  <a:gd name="T3" fmla="*/ 0 h 37"/>
                  <a:gd name="T4" fmla="*/ 14 w 14"/>
                  <a:gd name="T5" fmla="*/ 37 h 37"/>
                  <a:gd name="T6" fmla="*/ 2 w 14"/>
                  <a:gd name="T7" fmla="*/ 37 h 37"/>
                  <a:gd name="T8" fmla="*/ 0 w 14"/>
                  <a:gd name="T9" fmla="*/ 0 h 37"/>
                </a:gdLst>
                <a:ahLst/>
                <a:cxnLst>
                  <a:cxn ang="0">
                    <a:pos x="T0" y="T1"/>
                  </a:cxn>
                  <a:cxn ang="0">
                    <a:pos x="T2" y="T3"/>
                  </a:cxn>
                  <a:cxn ang="0">
                    <a:pos x="T4" y="T5"/>
                  </a:cxn>
                  <a:cxn ang="0">
                    <a:pos x="T6" y="T7"/>
                  </a:cxn>
                  <a:cxn ang="0">
                    <a:pos x="T8" y="T9"/>
                  </a:cxn>
                </a:cxnLst>
                <a:rect l="0" t="0" r="r" b="b"/>
                <a:pathLst>
                  <a:path w="14" h="37">
                    <a:moveTo>
                      <a:pt x="0" y="0"/>
                    </a:moveTo>
                    <a:lnTo>
                      <a:pt x="14" y="0"/>
                    </a:lnTo>
                    <a:lnTo>
                      <a:pt x="14" y="37"/>
                    </a:lnTo>
                    <a:lnTo>
                      <a:pt x="2" y="37"/>
                    </a:lnTo>
                    <a:lnTo>
                      <a:pt x="0"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0" name="Freeform 666"/>
              <p:cNvSpPr>
                <a:spLocks/>
              </p:cNvSpPr>
              <p:nvPr/>
            </p:nvSpPr>
            <p:spPr bwMode="auto">
              <a:xfrm>
                <a:off x="2345" y="1428"/>
                <a:ext cx="100" cy="4"/>
              </a:xfrm>
              <a:custGeom>
                <a:avLst/>
                <a:gdLst>
                  <a:gd name="T0" fmla="*/ 0 w 100"/>
                  <a:gd name="T1" fmla="*/ 2 h 4"/>
                  <a:gd name="T2" fmla="*/ 92 w 100"/>
                  <a:gd name="T3" fmla="*/ 0 h 4"/>
                  <a:gd name="T4" fmla="*/ 100 w 100"/>
                  <a:gd name="T5" fmla="*/ 0 h 4"/>
                  <a:gd name="T6" fmla="*/ 100 w 100"/>
                  <a:gd name="T7" fmla="*/ 3 h 4"/>
                  <a:gd name="T8" fmla="*/ 0 w 100"/>
                  <a:gd name="T9" fmla="*/ 4 h 4"/>
                  <a:gd name="T10" fmla="*/ 0 w 100"/>
                  <a:gd name="T11" fmla="*/ 2 h 4"/>
                </a:gdLst>
                <a:ahLst/>
                <a:cxnLst>
                  <a:cxn ang="0">
                    <a:pos x="T0" y="T1"/>
                  </a:cxn>
                  <a:cxn ang="0">
                    <a:pos x="T2" y="T3"/>
                  </a:cxn>
                  <a:cxn ang="0">
                    <a:pos x="T4" y="T5"/>
                  </a:cxn>
                  <a:cxn ang="0">
                    <a:pos x="T6" y="T7"/>
                  </a:cxn>
                  <a:cxn ang="0">
                    <a:pos x="T8" y="T9"/>
                  </a:cxn>
                  <a:cxn ang="0">
                    <a:pos x="T10" y="T11"/>
                  </a:cxn>
                </a:cxnLst>
                <a:rect l="0" t="0" r="r" b="b"/>
                <a:pathLst>
                  <a:path w="100" h="4">
                    <a:moveTo>
                      <a:pt x="0" y="2"/>
                    </a:moveTo>
                    <a:lnTo>
                      <a:pt x="92" y="0"/>
                    </a:lnTo>
                    <a:lnTo>
                      <a:pt x="100" y="0"/>
                    </a:lnTo>
                    <a:lnTo>
                      <a:pt x="100" y="3"/>
                    </a:lnTo>
                    <a:lnTo>
                      <a:pt x="0" y="4"/>
                    </a:lnTo>
                    <a:lnTo>
                      <a:pt x="0" y="2"/>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1" name="Freeform 667"/>
              <p:cNvSpPr>
                <a:spLocks/>
              </p:cNvSpPr>
              <p:nvPr/>
            </p:nvSpPr>
            <p:spPr bwMode="auto">
              <a:xfrm>
                <a:off x="2414" y="1418"/>
                <a:ext cx="13" cy="30"/>
              </a:xfrm>
              <a:custGeom>
                <a:avLst/>
                <a:gdLst>
                  <a:gd name="T0" fmla="*/ 3 w 13"/>
                  <a:gd name="T1" fmla="*/ 0 h 30"/>
                  <a:gd name="T2" fmla="*/ 0 w 13"/>
                  <a:gd name="T3" fmla="*/ 21 h 30"/>
                  <a:gd name="T4" fmla="*/ 0 w 13"/>
                  <a:gd name="T5" fmla="*/ 30 h 30"/>
                  <a:gd name="T6" fmla="*/ 12 w 13"/>
                  <a:gd name="T7" fmla="*/ 30 h 30"/>
                  <a:gd name="T8" fmla="*/ 13 w 13"/>
                  <a:gd name="T9" fmla="*/ 4 h 30"/>
                  <a:gd name="T10" fmla="*/ 12 w 13"/>
                  <a:gd name="T11" fmla="*/ 0 h 30"/>
                  <a:gd name="T12" fmla="*/ 3 w 13"/>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3" h="30">
                    <a:moveTo>
                      <a:pt x="3" y="0"/>
                    </a:moveTo>
                    <a:lnTo>
                      <a:pt x="0" y="21"/>
                    </a:lnTo>
                    <a:lnTo>
                      <a:pt x="0" y="30"/>
                    </a:lnTo>
                    <a:lnTo>
                      <a:pt x="12" y="30"/>
                    </a:lnTo>
                    <a:lnTo>
                      <a:pt x="13" y="4"/>
                    </a:lnTo>
                    <a:lnTo>
                      <a:pt x="12" y="0"/>
                    </a:lnTo>
                    <a:lnTo>
                      <a:pt x="3" y="0"/>
                    </a:lnTo>
                    <a:close/>
                  </a:path>
                </a:pathLst>
              </a:custGeom>
              <a:solidFill>
                <a:srgbClr val="D4D5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2" name="Freeform 668"/>
              <p:cNvSpPr>
                <a:spLocks/>
              </p:cNvSpPr>
              <p:nvPr/>
            </p:nvSpPr>
            <p:spPr bwMode="auto">
              <a:xfrm>
                <a:off x="2363" y="1418"/>
                <a:ext cx="13" cy="29"/>
              </a:xfrm>
              <a:custGeom>
                <a:avLst/>
                <a:gdLst>
                  <a:gd name="T0" fmla="*/ 0 w 13"/>
                  <a:gd name="T1" fmla="*/ 0 h 29"/>
                  <a:gd name="T2" fmla="*/ 10 w 13"/>
                  <a:gd name="T3" fmla="*/ 0 h 29"/>
                  <a:gd name="T4" fmla="*/ 12 w 13"/>
                  <a:gd name="T5" fmla="*/ 3 h 29"/>
                  <a:gd name="T6" fmla="*/ 13 w 13"/>
                  <a:gd name="T7" fmla="*/ 27 h 29"/>
                  <a:gd name="T8" fmla="*/ 0 w 13"/>
                  <a:gd name="T9" fmla="*/ 29 h 29"/>
                  <a:gd name="T10" fmla="*/ 0 w 13"/>
                  <a:gd name="T11" fmla="*/ 0 h 29"/>
                </a:gdLst>
                <a:ahLst/>
                <a:cxnLst>
                  <a:cxn ang="0">
                    <a:pos x="T0" y="T1"/>
                  </a:cxn>
                  <a:cxn ang="0">
                    <a:pos x="T2" y="T3"/>
                  </a:cxn>
                  <a:cxn ang="0">
                    <a:pos x="T4" y="T5"/>
                  </a:cxn>
                  <a:cxn ang="0">
                    <a:pos x="T6" y="T7"/>
                  </a:cxn>
                  <a:cxn ang="0">
                    <a:pos x="T8" y="T9"/>
                  </a:cxn>
                  <a:cxn ang="0">
                    <a:pos x="T10" y="T11"/>
                  </a:cxn>
                </a:cxnLst>
                <a:rect l="0" t="0" r="r" b="b"/>
                <a:pathLst>
                  <a:path w="13" h="29">
                    <a:moveTo>
                      <a:pt x="0" y="0"/>
                    </a:moveTo>
                    <a:lnTo>
                      <a:pt x="10" y="0"/>
                    </a:lnTo>
                    <a:lnTo>
                      <a:pt x="12" y="3"/>
                    </a:lnTo>
                    <a:lnTo>
                      <a:pt x="13" y="27"/>
                    </a:lnTo>
                    <a:lnTo>
                      <a:pt x="0" y="29"/>
                    </a:lnTo>
                    <a:lnTo>
                      <a:pt x="0" y="0"/>
                    </a:lnTo>
                    <a:close/>
                  </a:path>
                </a:pathLst>
              </a:custGeom>
              <a:solidFill>
                <a:srgbClr val="D4D5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3" name="Freeform 669"/>
              <p:cNvSpPr>
                <a:spLocks/>
              </p:cNvSpPr>
              <p:nvPr/>
            </p:nvSpPr>
            <p:spPr bwMode="auto">
              <a:xfrm>
                <a:off x="2342" y="1505"/>
                <a:ext cx="20" cy="28"/>
              </a:xfrm>
              <a:custGeom>
                <a:avLst/>
                <a:gdLst>
                  <a:gd name="T0" fmla="*/ 0 w 20"/>
                  <a:gd name="T1" fmla="*/ 1 h 28"/>
                  <a:gd name="T2" fmla="*/ 17 w 20"/>
                  <a:gd name="T3" fmla="*/ 0 h 28"/>
                  <a:gd name="T4" fmla="*/ 20 w 20"/>
                  <a:gd name="T5" fmla="*/ 28 h 28"/>
                  <a:gd name="T6" fmla="*/ 3 w 20"/>
                  <a:gd name="T7" fmla="*/ 27 h 28"/>
                  <a:gd name="T8" fmla="*/ 0 w 20"/>
                  <a:gd name="T9" fmla="*/ 1 h 28"/>
                </a:gdLst>
                <a:ahLst/>
                <a:cxnLst>
                  <a:cxn ang="0">
                    <a:pos x="T0" y="T1"/>
                  </a:cxn>
                  <a:cxn ang="0">
                    <a:pos x="T2" y="T3"/>
                  </a:cxn>
                  <a:cxn ang="0">
                    <a:pos x="T4" y="T5"/>
                  </a:cxn>
                  <a:cxn ang="0">
                    <a:pos x="T6" y="T7"/>
                  </a:cxn>
                  <a:cxn ang="0">
                    <a:pos x="T8" y="T9"/>
                  </a:cxn>
                </a:cxnLst>
                <a:rect l="0" t="0" r="r" b="b"/>
                <a:pathLst>
                  <a:path w="20" h="28">
                    <a:moveTo>
                      <a:pt x="0" y="1"/>
                    </a:moveTo>
                    <a:lnTo>
                      <a:pt x="17" y="0"/>
                    </a:lnTo>
                    <a:lnTo>
                      <a:pt x="20" y="28"/>
                    </a:lnTo>
                    <a:lnTo>
                      <a:pt x="3" y="27"/>
                    </a:lnTo>
                    <a:lnTo>
                      <a:pt x="0" y="1"/>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4" name="Freeform 670"/>
              <p:cNvSpPr>
                <a:spLocks/>
              </p:cNvSpPr>
              <p:nvPr/>
            </p:nvSpPr>
            <p:spPr bwMode="auto">
              <a:xfrm>
                <a:off x="2342" y="1505"/>
                <a:ext cx="20" cy="28"/>
              </a:xfrm>
              <a:custGeom>
                <a:avLst/>
                <a:gdLst>
                  <a:gd name="T0" fmla="*/ 0 w 20"/>
                  <a:gd name="T1" fmla="*/ 1 h 28"/>
                  <a:gd name="T2" fmla="*/ 17 w 20"/>
                  <a:gd name="T3" fmla="*/ 0 h 28"/>
                  <a:gd name="T4" fmla="*/ 20 w 20"/>
                  <a:gd name="T5" fmla="*/ 28 h 28"/>
                  <a:gd name="T6" fmla="*/ 3 w 20"/>
                  <a:gd name="T7" fmla="*/ 27 h 28"/>
                  <a:gd name="T8" fmla="*/ 0 w 20"/>
                  <a:gd name="T9" fmla="*/ 1 h 28"/>
                </a:gdLst>
                <a:ahLst/>
                <a:cxnLst>
                  <a:cxn ang="0">
                    <a:pos x="T0" y="T1"/>
                  </a:cxn>
                  <a:cxn ang="0">
                    <a:pos x="T2" y="T3"/>
                  </a:cxn>
                  <a:cxn ang="0">
                    <a:pos x="T4" y="T5"/>
                  </a:cxn>
                  <a:cxn ang="0">
                    <a:pos x="T6" y="T7"/>
                  </a:cxn>
                  <a:cxn ang="0">
                    <a:pos x="T8" y="T9"/>
                  </a:cxn>
                </a:cxnLst>
                <a:rect l="0" t="0" r="r" b="b"/>
                <a:pathLst>
                  <a:path w="20" h="28">
                    <a:moveTo>
                      <a:pt x="0" y="1"/>
                    </a:moveTo>
                    <a:lnTo>
                      <a:pt x="17" y="0"/>
                    </a:lnTo>
                    <a:lnTo>
                      <a:pt x="20" y="28"/>
                    </a:lnTo>
                    <a:lnTo>
                      <a:pt x="3" y="27"/>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5" name="Freeform 671"/>
              <p:cNvSpPr>
                <a:spLocks/>
              </p:cNvSpPr>
              <p:nvPr/>
            </p:nvSpPr>
            <p:spPr bwMode="auto">
              <a:xfrm>
                <a:off x="2423" y="1502"/>
                <a:ext cx="20" cy="32"/>
              </a:xfrm>
              <a:custGeom>
                <a:avLst/>
                <a:gdLst>
                  <a:gd name="T0" fmla="*/ 1 w 20"/>
                  <a:gd name="T1" fmla="*/ 0 h 32"/>
                  <a:gd name="T2" fmla="*/ 18 w 20"/>
                  <a:gd name="T3" fmla="*/ 1 h 32"/>
                  <a:gd name="T4" fmla="*/ 20 w 20"/>
                  <a:gd name="T5" fmla="*/ 32 h 32"/>
                  <a:gd name="T6" fmla="*/ 0 w 20"/>
                  <a:gd name="T7" fmla="*/ 31 h 32"/>
                  <a:gd name="T8" fmla="*/ 1 w 20"/>
                  <a:gd name="T9" fmla="*/ 0 h 32"/>
                </a:gdLst>
                <a:ahLst/>
                <a:cxnLst>
                  <a:cxn ang="0">
                    <a:pos x="T0" y="T1"/>
                  </a:cxn>
                  <a:cxn ang="0">
                    <a:pos x="T2" y="T3"/>
                  </a:cxn>
                  <a:cxn ang="0">
                    <a:pos x="T4" y="T5"/>
                  </a:cxn>
                  <a:cxn ang="0">
                    <a:pos x="T6" y="T7"/>
                  </a:cxn>
                  <a:cxn ang="0">
                    <a:pos x="T8" y="T9"/>
                  </a:cxn>
                </a:cxnLst>
                <a:rect l="0" t="0" r="r" b="b"/>
                <a:pathLst>
                  <a:path w="20" h="32">
                    <a:moveTo>
                      <a:pt x="1" y="0"/>
                    </a:moveTo>
                    <a:lnTo>
                      <a:pt x="18" y="1"/>
                    </a:lnTo>
                    <a:lnTo>
                      <a:pt x="20" y="32"/>
                    </a:lnTo>
                    <a:lnTo>
                      <a:pt x="0" y="31"/>
                    </a:lnTo>
                    <a:lnTo>
                      <a:pt x="1"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6" name="Freeform 672"/>
              <p:cNvSpPr>
                <a:spLocks/>
              </p:cNvSpPr>
              <p:nvPr/>
            </p:nvSpPr>
            <p:spPr bwMode="auto">
              <a:xfrm>
                <a:off x="2200" y="1421"/>
                <a:ext cx="139" cy="123"/>
              </a:xfrm>
              <a:custGeom>
                <a:avLst/>
                <a:gdLst>
                  <a:gd name="T0" fmla="*/ 97 w 98"/>
                  <a:gd name="T1" fmla="*/ 76 h 87"/>
                  <a:gd name="T2" fmla="*/ 96 w 98"/>
                  <a:gd name="T3" fmla="*/ 67 h 87"/>
                  <a:gd name="T4" fmla="*/ 94 w 98"/>
                  <a:gd name="T5" fmla="*/ 59 h 87"/>
                  <a:gd name="T6" fmla="*/ 90 w 98"/>
                  <a:gd name="T7" fmla="*/ 47 h 87"/>
                  <a:gd name="T8" fmla="*/ 87 w 98"/>
                  <a:gd name="T9" fmla="*/ 32 h 87"/>
                  <a:gd name="T10" fmla="*/ 84 w 98"/>
                  <a:gd name="T11" fmla="*/ 23 h 87"/>
                  <a:gd name="T12" fmla="*/ 84 w 98"/>
                  <a:gd name="T13" fmla="*/ 14 h 87"/>
                  <a:gd name="T14" fmla="*/ 83 w 98"/>
                  <a:gd name="T15" fmla="*/ 9 h 87"/>
                  <a:gd name="T16" fmla="*/ 62 w 98"/>
                  <a:gd name="T17" fmla="*/ 2 h 87"/>
                  <a:gd name="T18" fmla="*/ 49 w 98"/>
                  <a:gd name="T19" fmla="*/ 0 h 87"/>
                  <a:gd name="T20" fmla="*/ 33 w 98"/>
                  <a:gd name="T21" fmla="*/ 0 h 87"/>
                  <a:gd name="T22" fmla="*/ 23 w 98"/>
                  <a:gd name="T23" fmla="*/ 10 h 87"/>
                  <a:gd name="T24" fmla="*/ 20 w 98"/>
                  <a:gd name="T25" fmla="*/ 27 h 87"/>
                  <a:gd name="T26" fmla="*/ 10 w 98"/>
                  <a:gd name="T27" fmla="*/ 40 h 87"/>
                  <a:gd name="T28" fmla="*/ 1 w 98"/>
                  <a:gd name="T29" fmla="*/ 58 h 87"/>
                  <a:gd name="T30" fmla="*/ 3 w 98"/>
                  <a:gd name="T31" fmla="*/ 67 h 87"/>
                  <a:gd name="T32" fmla="*/ 8 w 98"/>
                  <a:gd name="T33" fmla="*/ 73 h 87"/>
                  <a:gd name="T34" fmla="*/ 11 w 98"/>
                  <a:gd name="T35" fmla="*/ 80 h 87"/>
                  <a:gd name="T36" fmla="*/ 24 w 98"/>
                  <a:gd name="T37" fmla="*/ 85 h 87"/>
                  <a:gd name="T38" fmla="*/ 43 w 98"/>
                  <a:gd name="T39" fmla="*/ 85 h 87"/>
                  <a:gd name="T40" fmla="*/ 61 w 98"/>
                  <a:gd name="T41" fmla="*/ 80 h 87"/>
                  <a:gd name="T42" fmla="*/ 86 w 98"/>
                  <a:gd name="T43" fmla="*/ 81 h 87"/>
                  <a:gd name="T44" fmla="*/ 97 w 98"/>
                  <a:gd name="T45" fmla="*/ 7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87">
                    <a:moveTo>
                      <a:pt x="97" y="76"/>
                    </a:moveTo>
                    <a:cubicBezTo>
                      <a:pt x="97" y="76"/>
                      <a:pt x="98" y="71"/>
                      <a:pt x="96" y="67"/>
                    </a:cubicBezTo>
                    <a:cubicBezTo>
                      <a:pt x="94" y="63"/>
                      <a:pt x="93" y="63"/>
                      <a:pt x="94" y="59"/>
                    </a:cubicBezTo>
                    <a:cubicBezTo>
                      <a:pt x="94" y="55"/>
                      <a:pt x="91" y="51"/>
                      <a:pt x="90" y="47"/>
                    </a:cubicBezTo>
                    <a:cubicBezTo>
                      <a:pt x="89" y="43"/>
                      <a:pt x="91" y="35"/>
                      <a:pt x="87" y="32"/>
                    </a:cubicBezTo>
                    <a:cubicBezTo>
                      <a:pt x="82" y="29"/>
                      <a:pt x="84" y="24"/>
                      <a:pt x="84" y="23"/>
                    </a:cubicBezTo>
                    <a:cubicBezTo>
                      <a:pt x="84" y="22"/>
                      <a:pt x="84" y="14"/>
                      <a:pt x="84" y="14"/>
                    </a:cubicBezTo>
                    <a:cubicBezTo>
                      <a:pt x="84" y="14"/>
                      <a:pt x="85" y="13"/>
                      <a:pt x="83" y="9"/>
                    </a:cubicBezTo>
                    <a:cubicBezTo>
                      <a:pt x="80" y="6"/>
                      <a:pt x="65" y="2"/>
                      <a:pt x="62" y="2"/>
                    </a:cubicBezTo>
                    <a:cubicBezTo>
                      <a:pt x="59" y="2"/>
                      <a:pt x="51" y="0"/>
                      <a:pt x="49" y="0"/>
                    </a:cubicBezTo>
                    <a:cubicBezTo>
                      <a:pt x="47" y="0"/>
                      <a:pt x="33" y="0"/>
                      <a:pt x="33" y="0"/>
                    </a:cubicBezTo>
                    <a:cubicBezTo>
                      <a:pt x="33" y="0"/>
                      <a:pt x="25" y="0"/>
                      <a:pt x="23" y="10"/>
                    </a:cubicBezTo>
                    <a:cubicBezTo>
                      <a:pt x="21" y="21"/>
                      <a:pt x="26" y="25"/>
                      <a:pt x="20" y="27"/>
                    </a:cubicBezTo>
                    <a:cubicBezTo>
                      <a:pt x="15" y="29"/>
                      <a:pt x="8" y="31"/>
                      <a:pt x="10" y="40"/>
                    </a:cubicBezTo>
                    <a:cubicBezTo>
                      <a:pt x="11" y="49"/>
                      <a:pt x="1" y="53"/>
                      <a:pt x="1" y="58"/>
                    </a:cubicBezTo>
                    <a:cubicBezTo>
                      <a:pt x="0" y="63"/>
                      <a:pt x="3" y="67"/>
                      <a:pt x="3" y="67"/>
                    </a:cubicBezTo>
                    <a:cubicBezTo>
                      <a:pt x="8" y="73"/>
                      <a:pt x="8" y="73"/>
                      <a:pt x="8" y="73"/>
                    </a:cubicBezTo>
                    <a:cubicBezTo>
                      <a:pt x="8" y="73"/>
                      <a:pt x="8" y="79"/>
                      <a:pt x="11" y="80"/>
                    </a:cubicBezTo>
                    <a:cubicBezTo>
                      <a:pt x="15" y="82"/>
                      <a:pt x="22" y="85"/>
                      <a:pt x="24" y="85"/>
                    </a:cubicBezTo>
                    <a:cubicBezTo>
                      <a:pt x="25" y="85"/>
                      <a:pt x="38" y="87"/>
                      <a:pt x="43" y="85"/>
                    </a:cubicBezTo>
                    <a:cubicBezTo>
                      <a:pt x="48" y="83"/>
                      <a:pt x="59" y="80"/>
                      <a:pt x="61" y="80"/>
                    </a:cubicBezTo>
                    <a:cubicBezTo>
                      <a:pt x="63" y="80"/>
                      <a:pt x="80" y="83"/>
                      <a:pt x="86" y="81"/>
                    </a:cubicBezTo>
                    <a:cubicBezTo>
                      <a:pt x="92" y="79"/>
                      <a:pt x="97" y="76"/>
                      <a:pt x="97" y="76"/>
                    </a:cubicBez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7" name="Freeform 673"/>
              <p:cNvSpPr>
                <a:spLocks/>
              </p:cNvSpPr>
              <p:nvPr/>
            </p:nvSpPr>
            <p:spPr bwMode="auto">
              <a:xfrm>
                <a:off x="2445" y="1420"/>
                <a:ext cx="97" cy="126"/>
              </a:xfrm>
              <a:custGeom>
                <a:avLst/>
                <a:gdLst>
                  <a:gd name="T0" fmla="*/ 6 w 68"/>
                  <a:gd name="T1" fmla="*/ 76 h 89"/>
                  <a:gd name="T2" fmla="*/ 5 w 68"/>
                  <a:gd name="T3" fmla="*/ 69 h 89"/>
                  <a:gd name="T4" fmla="*/ 2 w 68"/>
                  <a:gd name="T5" fmla="*/ 56 h 89"/>
                  <a:gd name="T6" fmla="*/ 6 w 68"/>
                  <a:gd name="T7" fmla="*/ 44 h 89"/>
                  <a:gd name="T8" fmla="*/ 10 w 68"/>
                  <a:gd name="T9" fmla="*/ 34 h 89"/>
                  <a:gd name="T10" fmla="*/ 16 w 68"/>
                  <a:gd name="T11" fmla="*/ 20 h 89"/>
                  <a:gd name="T12" fmla="*/ 17 w 68"/>
                  <a:gd name="T13" fmla="*/ 12 h 89"/>
                  <a:gd name="T14" fmla="*/ 34 w 68"/>
                  <a:gd name="T15" fmla="*/ 3 h 89"/>
                  <a:gd name="T16" fmla="*/ 50 w 68"/>
                  <a:gd name="T17" fmla="*/ 11 h 89"/>
                  <a:gd name="T18" fmla="*/ 57 w 68"/>
                  <a:gd name="T19" fmla="*/ 32 h 89"/>
                  <a:gd name="T20" fmla="*/ 61 w 68"/>
                  <a:gd name="T21" fmla="*/ 51 h 89"/>
                  <a:gd name="T22" fmla="*/ 67 w 68"/>
                  <a:gd name="T23" fmla="*/ 59 h 89"/>
                  <a:gd name="T24" fmla="*/ 66 w 68"/>
                  <a:gd name="T25" fmla="*/ 72 h 89"/>
                  <a:gd name="T26" fmla="*/ 65 w 68"/>
                  <a:gd name="T27" fmla="*/ 83 h 89"/>
                  <a:gd name="T28" fmla="*/ 57 w 68"/>
                  <a:gd name="T29" fmla="*/ 88 h 89"/>
                  <a:gd name="T30" fmla="*/ 44 w 68"/>
                  <a:gd name="T31" fmla="*/ 87 h 89"/>
                  <a:gd name="T32" fmla="*/ 27 w 68"/>
                  <a:gd name="T33" fmla="*/ 87 h 89"/>
                  <a:gd name="T34" fmla="*/ 17 w 68"/>
                  <a:gd name="T35" fmla="*/ 83 h 89"/>
                  <a:gd name="T36" fmla="*/ 9 w 68"/>
                  <a:gd name="T37" fmla="*/ 79 h 89"/>
                  <a:gd name="T38" fmla="*/ 6 w 68"/>
                  <a:gd name="T39"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89">
                    <a:moveTo>
                      <a:pt x="6" y="76"/>
                    </a:moveTo>
                    <a:cubicBezTo>
                      <a:pt x="6" y="76"/>
                      <a:pt x="2" y="71"/>
                      <a:pt x="5" y="69"/>
                    </a:cubicBezTo>
                    <a:cubicBezTo>
                      <a:pt x="8" y="66"/>
                      <a:pt x="0" y="59"/>
                      <a:pt x="2" y="56"/>
                    </a:cubicBezTo>
                    <a:cubicBezTo>
                      <a:pt x="4" y="53"/>
                      <a:pt x="6" y="48"/>
                      <a:pt x="6" y="44"/>
                    </a:cubicBezTo>
                    <a:cubicBezTo>
                      <a:pt x="6" y="39"/>
                      <a:pt x="6" y="36"/>
                      <a:pt x="10" y="34"/>
                    </a:cubicBezTo>
                    <a:cubicBezTo>
                      <a:pt x="14" y="32"/>
                      <a:pt x="12" y="23"/>
                      <a:pt x="16" y="20"/>
                    </a:cubicBezTo>
                    <a:cubicBezTo>
                      <a:pt x="20" y="18"/>
                      <a:pt x="11" y="15"/>
                      <a:pt x="17" y="12"/>
                    </a:cubicBezTo>
                    <a:cubicBezTo>
                      <a:pt x="23" y="9"/>
                      <a:pt x="25" y="0"/>
                      <a:pt x="34" y="3"/>
                    </a:cubicBezTo>
                    <a:cubicBezTo>
                      <a:pt x="42" y="6"/>
                      <a:pt x="45" y="6"/>
                      <a:pt x="50" y="11"/>
                    </a:cubicBezTo>
                    <a:cubicBezTo>
                      <a:pt x="55" y="15"/>
                      <a:pt x="54" y="26"/>
                      <a:pt x="57" y="32"/>
                    </a:cubicBezTo>
                    <a:cubicBezTo>
                      <a:pt x="60" y="39"/>
                      <a:pt x="61" y="46"/>
                      <a:pt x="61" y="51"/>
                    </a:cubicBezTo>
                    <a:cubicBezTo>
                      <a:pt x="62" y="55"/>
                      <a:pt x="66" y="56"/>
                      <a:pt x="67" y="59"/>
                    </a:cubicBezTo>
                    <a:cubicBezTo>
                      <a:pt x="68" y="62"/>
                      <a:pt x="68" y="69"/>
                      <a:pt x="66" y="72"/>
                    </a:cubicBezTo>
                    <a:cubicBezTo>
                      <a:pt x="65" y="75"/>
                      <a:pt x="65" y="82"/>
                      <a:pt x="65" y="83"/>
                    </a:cubicBezTo>
                    <a:cubicBezTo>
                      <a:pt x="65" y="84"/>
                      <a:pt x="60" y="88"/>
                      <a:pt x="57" y="88"/>
                    </a:cubicBezTo>
                    <a:cubicBezTo>
                      <a:pt x="54" y="89"/>
                      <a:pt x="44" y="87"/>
                      <a:pt x="44" y="87"/>
                    </a:cubicBezTo>
                    <a:cubicBezTo>
                      <a:pt x="44" y="87"/>
                      <a:pt x="29" y="87"/>
                      <a:pt x="27" y="87"/>
                    </a:cubicBezTo>
                    <a:cubicBezTo>
                      <a:pt x="24" y="86"/>
                      <a:pt x="17" y="83"/>
                      <a:pt x="17" y="83"/>
                    </a:cubicBezTo>
                    <a:cubicBezTo>
                      <a:pt x="9" y="79"/>
                      <a:pt x="9" y="79"/>
                      <a:pt x="9" y="79"/>
                    </a:cubicBezTo>
                    <a:lnTo>
                      <a:pt x="6" y="76"/>
                    </a:ln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8" name="Freeform 674"/>
              <p:cNvSpPr>
                <a:spLocks/>
              </p:cNvSpPr>
              <p:nvPr/>
            </p:nvSpPr>
            <p:spPr bwMode="auto">
              <a:xfrm>
                <a:off x="3303" y="1984"/>
                <a:ext cx="210" cy="132"/>
              </a:xfrm>
              <a:custGeom>
                <a:avLst/>
                <a:gdLst>
                  <a:gd name="T0" fmla="*/ 17 w 148"/>
                  <a:gd name="T1" fmla="*/ 4 h 93"/>
                  <a:gd name="T2" fmla="*/ 73 w 148"/>
                  <a:gd name="T3" fmla="*/ 7 h 93"/>
                  <a:gd name="T4" fmla="*/ 123 w 148"/>
                  <a:gd name="T5" fmla="*/ 2 h 93"/>
                  <a:gd name="T6" fmla="*/ 137 w 148"/>
                  <a:gd name="T7" fmla="*/ 0 h 93"/>
                  <a:gd name="T8" fmla="*/ 148 w 148"/>
                  <a:gd name="T9" fmla="*/ 78 h 93"/>
                  <a:gd name="T10" fmla="*/ 131 w 148"/>
                  <a:gd name="T11" fmla="*/ 81 h 93"/>
                  <a:gd name="T12" fmla="*/ 123 w 148"/>
                  <a:gd name="T13" fmla="*/ 77 h 93"/>
                  <a:gd name="T14" fmla="*/ 119 w 148"/>
                  <a:gd name="T15" fmla="*/ 76 h 93"/>
                  <a:gd name="T16" fmla="*/ 115 w 148"/>
                  <a:gd name="T17" fmla="*/ 74 h 93"/>
                  <a:gd name="T18" fmla="*/ 113 w 148"/>
                  <a:gd name="T19" fmla="*/ 72 h 93"/>
                  <a:gd name="T20" fmla="*/ 111 w 148"/>
                  <a:gd name="T21" fmla="*/ 70 h 93"/>
                  <a:gd name="T22" fmla="*/ 46 w 148"/>
                  <a:gd name="T23" fmla="*/ 69 h 93"/>
                  <a:gd name="T24" fmla="*/ 40 w 148"/>
                  <a:gd name="T25" fmla="*/ 74 h 93"/>
                  <a:gd name="T26" fmla="*/ 39 w 148"/>
                  <a:gd name="T27" fmla="*/ 76 h 93"/>
                  <a:gd name="T28" fmla="*/ 32 w 148"/>
                  <a:gd name="T29" fmla="*/ 78 h 93"/>
                  <a:gd name="T30" fmla="*/ 27 w 148"/>
                  <a:gd name="T31" fmla="*/ 87 h 93"/>
                  <a:gd name="T32" fmla="*/ 21 w 148"/>
                  <a:gd name="T33" fmla="*/ 87 h 93"/>
                  <a:gd name="T34" fmla="*/ 1 w 148"/>
                  <a:gd name="T35" fmla="*/ 80 h 93"/>
                  <a:gd name="T36" fmla="*/ 0 w 148"/>
                  <a:gd name="T37" fmla="*/ 60 h 93"/>
                  <a:gd name="T38" fmla="*/ 15 w 148"/>
                  <a:gd name="T39" fmla="*/ 3 h 93"/>
                  <a:gd name="T40" fmla="*/ 17 w 148"/>
                  <a:gd name="T4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8" h="93">
                    <a:moveTo>
                      <a:pt x="17" y="4"/>
                    </a:moveTo>
                    <a:cubicBezTo>
                      <a:pt x="17" y="4"/>
                      <a:pt x="55" y="7"/>
                      <a:pt x="73" y="7"/>
                    </a:cubicBezTo>
                    <a:cubicBezTo>
                      <a:pt x="91" y="6"/>
                      <a:pt x="123" y="2"/>
                      <a:pt x="123" y="2"/>
                    </a:cubicBezTo>
                    <a:cubicBezTo>
                      <a:pt x="137" y="0"/>
                      <a:pt x="137" y="0"/>
                      <a:pt x="137" y="0"/>
                    </a:cubicBezTo>
                    <a:cubicBezTo>
                      <a:pt x="148" y="78"/>
                      <a:pt x="148" y="78"/>
                      <a:pt x="148" y="78"/>
                    </a:cubicBezTo>
                    <a:cubicBezTo>
                      <a:pt x="148" y="78"/>
                      <a:pt x="133" y="84"/>
                      <a:pt x="131" y="81"/>
                    </a:cubicBezTo>
                    <a:cubicBezTo>
                      <a:pt x="129" y="77"/>
                      <a:pt x="123" y="77"/>
                      <a:pt x="123" y="77"/>
                    </a:cubicBezTo>
                    <a:cubicBezTo>
                      <a:pt x="123" y="77"/>
                      <a:pt x="120" y="76"/>
                      <a:pt x="119" y="76"/>
                    </a:cubicBezTo>
                    <a:cubicBezTo>
                      <a:pt x="118" y="76"/>
                      <a:pt x="115" y="74"/>
                      <a:pt x="115" y="74"/>
                    </a:cubicBezTo>
                    <a:cubicBezTo>
                      <a:pt x="113" y="72"/>
                      <a:pt x="113" y="72"/>
                      <a:pt x="113" y="72"/>
                    </a:cubicBezTo>
                    <a:cubicBezTo>
                      <a:pt x="111" y="70"/>
                      <a:pt x="111" y="70"/>
                      <a:pt x="111" y="70"/>
                    </a:cubicBezTo>
                    <a:cubicBezTo>
                      <a:pt x="46" y="69"/>
                      <a:pt x="46" y="69"/>
                      <a:pt x="46" y="69"/>
                    </a:cubicBezTo>
                    <a:cubicBezTo>
                      <a:pt x="40" y="74"/>
                      <a:pt x="40" y="74"/>
                      <a:pt x="40" y="74"/>
                    </a:cubicBezTo>
                    <a:cubicBezTo>
                      <a:pt x="40" y="74"/>
                      <a:pt x="42" y="73"/>
                      <a:pt x="39" y="76"/>
                    </a:cubicBezTo>
                    <a:cubicBezTo>
                      <a:pt x="36" y="80"/>
                      <a:pt x="33" y="74"/>
                      <a:pt x="32" y="78"/>
                    </a:cubicBezTo>
                    <a:cubicBezTo>
                      <a:pt x="31" y="83"/>
                      <a:pt x="32" y="87"/>
                      <a:pt x="27" y="87"/>
                    </a:cubicBezTo>
                    <a:cubicBezTo>
                      <a:pt x="21" y="87"/>
                      <a:pt x="20" y="82"/>
                      <a:pt x="21" y="87"/>
                    </a:cubicBezTo>
                    <a:cubicBezTo>
                      <a:pt x="21" y="93"/>
                      <a:pt x="3" y="82"/>
                      <a:pt x="1" y="80"/>
                    </a:cubicBezTo>
                    <a:cubicBezTo>
                      <a:pt x="0" y="78"/>
                      <a:pt x="0" y="60"/>
                      <a:pt x="0" y="60"/>
                    </a:cubicBezTo>
                    <a:cubicBezTo>
                      <a:pt x="15" y="3"/>
                      <a:pt x="15" y="3"/>
                      <a:pt x="15" y="3"/>
                    </a:cubicBezTo>
                    <a:lnTo>
                      <a:pt x="17" y="4"/>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9" name="Freeform 675"/>
              <p:cNvSpPr>
                <a:spLocks/>
              </p:cNvSpPr>
              <p:nvPr/>
            </p:nvSpPr>
            <p:spPr bwMode="auto">
              <a:xfrm>
                <a:off x="3373" y="1991"/>
                <a:ext cx="79" cy="40"/>
              </a:xfrm>
              <a:custGeom>
                <a:avLst/>
                <a:gdLst>
                  <a:gd name="T0" fmla="*/ 0 w 79"/>
                  <a:gd name="T1" fmla="*/ 40 h 40"/>
                  <a:gd name="T2" fmla="*/ 4 w 79"/>
                  <a:gd name="T3" fmla="*/ 0 h 40"/>
                  <a:gd name="T4" fmla="*/ 74 w 79"/>
                  <a:gd name="T5" fmla="*/ 2 h 40"/>
                  <a:gd name="T6" fmla="*/ 79 w 79"/>
                  <a:gd name="T7" fmla="*/ 38 h 40"/>
                  <a:gd name="T8" fmla="*/ 0 w 79"/>
                  <a:gd name="T9" fmla="*/ 40 h 40"/>
                </a:gdLst>
                <a:ahLst/>
                <a:cxnLst>
                  <a:cxn ang="0">
                    <a:pos x="T0" y="T1"/>
                  </a:cxn>
                  <a:cxn ang="0">
                    <a:pos x="T2" y="T3"/>
                  </a:cxn>
                  <a:cxn ang="0">
                    <a:pos x="T4" y="T5"/>
                  </a:cxn>
                  <a:cxn ang="0">
                    <a:pos x="T6" y="T7"/>
                  </a:cxn>
                  <a:cxn ang="0">
                    <a:pos x="T8" y="T9"/>
                  </a:cxn>
                </a:cxnLst>
                <a:rect l="0" t="0" r="r" b="b"/>
                <a:pathLst>
                  <a:path w="79" h="40">
                    <a:moveTo>
                      <a:pt x="0" y="40"/>
                    </a:moveTo>
                    <a:lnTo>
                      <a:pt x="4" y="0"/>
                    </a:lnTo>
                    <a:lnTo>
                      <a:pt x="74" y="2"/>
                    </a:lnTo>
                    <a:lnTo>
                      <a:pt x="79" y="38"/>
                    </a:lnTo>
                    <a:lnTo>
                      <a:pt x="0" y="40"/>
                    </a:lnTo>
                    <a:close/>
                  </a:path>
                </a:pathLst>
              </a:custGeom>
              <a:solidFill>
                <a:srgbClr val="E1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0" name="Freeform 676"/>
              <p:cNvSpPr>
                <a:spLocks/>
              </p:cNvSpPr>
              <p:nvPr/>
            </p:nvSpPr>
            <p:spPr bwMode="auto">
              <a:xfrm>
                <a:off x="3370" y="2028"/>
                <a:ext cx="88" cy="51"/>
              </a:xfrm>
              <a:custGeom>
                <a:avLst/>
                <a:gdLst>
                  <a:gd name="T0" fmla="*/ 2 w 88"/>
                  <a:gd name="T1" fmla="*/ 1 h 51"/>
                  <a:gd name="T2" fmla="*/ 0 w 88"/>
                  <a:gd name="T3" fmla="*/ 34 h 51"/>
                  <a:gd name="T4" fmla="*/ 0 w 88"/>
                  <a:gd name="T5" fmla="*/ 51 h 51"/>
                  <a:gd name="T6" fmla="*/ 81 w 88"/>
                  <a:gd name="T7" fmla="*/ 51 h 51"/>
                  <a:gd name="T8" fmla="*/ 88 w 88"/>
                  <a:gd name="T9" fmla="*/ 50 h 51"/>
                  <a:gd name="T10" fmla="*/ 81 w 88"/>
                  <a:gd name="T11" fmla="*/ 0 h 51"/>
                  <a:gd name="T12" fmla="*/ 34 w 88"/>
                  <a:gd name="T13" fmla="*/ 1 h 51"/>
                  <a:gd name="T14" fmla="*/ 16 w 88"/>
                  <a:gd name="T15" fmla="*/ 0 h 51"/>
                  <a:gd name="T16" fmla="*/ 2 w 88"/>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51">
                    <a:moveTo>
                      <a:pt x="2" y="1"/>
                    </a:moveTo>
                    <a:lnTo>
                      <a:pt x="0" y="34"/>
                    </a:lnTo>
                    <a:lnTo>
                      <a:pt x="0" y="51"/>
                    </a:lnTo>
                    <a:lnTo>
                      <a:pt x="81" y="51"/>
                    </a:lnTo>
                    <a:lnTo>
                      <a:pt x="88" y="50"/>
                    </a:lnTo>
                    <a:lnTo>
                      <a:pt x="81" y="0"/>
                    </a:lnTo>
                    <a:lnTo>
                      <a:pt x="34" y="1"/>
                    </a:lnTo>
                    <a:lnTo>
                      <a:pt x="16" y="0"/>
                    </a:lnTo>
                    <a:lnTo>
                      <a:pt x="2" y="1"/>
                    </a:lnTo>
                    <a:close/>
                  </a:path>
                </a:pathLst>
              </a:custGeom>
              <a:solidFill>
                <a:srgbClr val="D4D5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1" name="Freeform 677"/>
              <p:cNvSpPr>
                <a:spLocks/>
              </p:cNvSpPr>
              <p:nvPr/>
            </p:nvSpPr>
            <p:spPr bwMode="auto">
              <a:xfrm>
                <a:off x="3252" y="2065"/>
                <a:ext cx="305" cy="109"/>
              </a:xfrm>
              <a:custGeom>
                <a:avLst/>
                <a:gdLst>
                  <a:gd name="T0" fmla="*/ 4 w 215"/>
                  <a:gd name="T1" fmla="*/ 9 h 77"/>
                  <a:gd name="T2" fmla="*/ 69 w 215"/>
                  <a:gd name="T3" fmla="*/ 9 h 77"/>
                  <a:gd name="T4" fmla="*/ 100 w 215"/>
                  <a:gd name="T5" fmla="*/ 8 h 77"/>
                  <a:gd name="T6" fmla="*/ 133 w 215"/>
                  <a:gd name="T7" fmla="*/ 3 h 77"/>
                  <a:gd name="T8" fmla="*/ 205 w 215"/>
                  <a:gd name="T9" fmla="*/ 3 h 77"/>
                  <a:gd name="T10" fmla="*/ 206 w 215"/>
                  <a:gd name="T11" fmla="*/ 9 h 77"/>
                  <a:gd name="T12" fmla="*/ 212 w 215"/>
                  <a:gd name="T13" fmla="*/ 22 h 77"/>
                  <a:gd name="T14" fmla="*/ 209 w 215"/>
                  <a:gd name="T15" fmla="*/ 41 h 77"/>
                  <a:gd name="T16" fmla="*/ 187 w 215"/>
                  <a:gd name="T17" fmla="*/ 52 h 77"/>
                  <a:gd name="T18" fmla="*/ 172 w 215"/>
                  <a:gd name="T19" fmla="*/ 56 h 77"/>
                  <a:gd name="T20" fmla="*/ 126 w 215"/>
                  <a:gd name="T21" fmla="*/ 70 h 77"/>
                  <a:gd name="T22" fmla="*/ 99 w 215"/>
                  <a:gd name="T23" fmla="*/ 71 h 77"/>
                  <a:gd name="T24" fmla="*/ 73 w 215"/>
                  <a:gd name="T25" fmla="*/ 64 h 77"/>
                  <a:gd name="T26" fmla="*/ 50 w 215"/>
                  <a:gd name="T27" fmla="*/ 61 h 77"/>
                  <a:gd name="T28" fmla="*/ 13 w 215"/>
                  <a:gd name="T29" fmla="*/ 45 h 77"/>
                  <a:gd name="T30" fmla="*/ 4 w 215"/>
                  <a:gd name="T31" fmla="*/ 28 h 77"/>
                  <a:gd name="T32" fmla="*/ 4 w 215"/>
                  <a:gd name="T33"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77">
                    <a:moveTo>
                      <a:pt x="4" y="9"/>
                    </a:moveTo>
                    <a:cubicBezTo>
                      <a:pt x="69" y="9"/>
                      <a:pt x="69" y="9"/>
                      <a:pt x="69" y="9"/>
                    </a:cubicBezTo>
                    <a:cubicBezTo>
                      <a:pt x="78" y="6"/>
                      <a:pt x="89" y="7"/>
                      <a:pt x="100" y="8"/>
                    </a:cubicBezTo>
                    <a:cubicBezTo>
                      <a:pt x="110" y="6"/>
                      <a:pt x="125" y="11"/>
                      <a:pt x="133" y="3"/>
                    </a:cubicBezTo>
                    <a:cubicBezTo>
                      <a:pt x="157" y="5"/>
                      <a:pt x="181" y="0"/>
                      <a:pt x="205" y="3"/>
                    </a:cubicBezTo>
                    <a:cubicBezTo>
                      <a:pt x="209" y="4"/>
                      <a:pt x="207" y="7"/>
                      <a:pt x="206" y="9"/>
                    </a:cubicBezTo>
                    <a:cubicBezTo>
                      <a:pt x="210" y="12"/>
                      <a:pt x="210" y="18"/>
                      <a:pt x="212" y="22"/>
                    </a:cubicBezTo>
                    <a:cubicBezTo>
                      <a:pt x="215" y="29"/>
                      <a:pt x="207" y="34"/>
                      <a:pt x="209" y="41"/>
                    </a:cubicBezTo>
                    <a:cubicBezTo>
                      <a:pt x="203" y="46"/>
                      <a:pt x="195" y="51"/>
                      <a:pt x="187" y="52"/>
                    </a:cubicBezTo>
                    <a:cubicBezTo>
                      <a:pt x="182" y="54"/>
                      <a:pt x="174" y="49"/>
                      <a:pt x="172" y="56"/>
                    </a:cubicBezTo>
                    <a:cubicBezTo>
                      <a:pt x="154" y="55"/>
                      <a:pt x="144" y="74"/>
                      <a:pt x="126" y="70"/>
                    </a:cubicBezTo>
                    <a:cubicBezTo>
                      <a:pt x="117" y="77"/>
                      <a:pt x="108" y="68"/>
                      <a:pt x="99" y="71"/>
                    </a:cubicBezTo>
                    <a:cubicBezTo>
                      <a:pt x="91" y="67"/>
                      <a:pt x="82" y="65"/>
                      <a:pt x="73" y="64"/>
                    </a:cubicBezTo>
                    <a:cubicBezTo>
                      <a:pt x="68" y="56"/>
                      <a:pt x="57" y="63"/>
                      <a:pt x="50" y="61"/>
                    </a:cubicBezTo>
                    <a:cubicBezTo>
                      <a:pt x="34" y="69"/>
                      <a:pt x="24" y="53"/>
                      <a:pt x="13" y="45"/>
                    </a:cubicBezTo>
                    <a:cubicBezTo>
                      <a:pt x="11" y="39"/>
                      <a:pt x="8" y="33"/>
                      <a:pt x="4" y="28"/>
                    </a:cubicBezTo>
                    <a:cubicBezTo>
                      <a:pt x="0" y="22"/>
                      <a:pt x="2" y="16"/>
                      <a:pt x="4" y="9"/>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2" name="Freeform 678"/>
              <p:cNvSpPr>
                <a:spLocks/>
              </p:cNvSpPr>
              <p:nvPr/>
            </p:nvSpPr>
            <p:spPr bwMode="auto">
              <a:xfrm>
                <a:off x="3303" y="2123"/>
                <a:ext cx="29" cy="11"/>
              </a:xfrm>
              <a:custGeom>
                <a:avLst/>
                <a:gdLst>
                  <a:gd name="T0" fmla="*/ 14 w 20"/>
                  <a:gd name="T1" fmla="*/ 8 h 8"/>
                  <a:gd name="T2" fmla="*/ 20 w 20"/>
                  <a:gd name="T3" fmla="*/ 6 h 8"/>
                  <a:gd name="T4" fmla="*/ 6 w 20"/>
                  <a:gd name="T5" fmla="*/ 0 h 8"/>
                  <a:gd name="T6" fmla="*/ 14 w 20"/>
                  <a:gd name="T7" fmla="*/ 8 h 8"/>
                </a:gdLst>
                <a:ahLst/>
                <a:cxnLst>
                  <a:cxn ang="0">
                    <a:pos x="T0" y="T1"/>
                  </a:cxn>
                  <a:cxn ang="0">
                    <a:pos x="T2" y="T3"/>
                  </a:cxn>
                  <a:cxn ang="0">
                    <a:pos x="T4" y="T5"/>
                  </a:cxn>
                  <a:cxn ang="0">
                    <a:pos x="T6" y="T7"/>
                  </a:cxn>
                </a:cxnLst>
                <a:rect l="0" t="0" r="r" b="b"/>
                <a:pathLst>
                  <a:path w="20" h="8">
                    <a:moveTo>
                      <a:pt x="14" y="8"/>
                    </a:moveTo>
                    <a:cubicBezTo>
                      <a:pt x="16" y="8"/>
                      <a:pt x="18" y="7"/>
                      <a:pt x="20" y="6"/>
                    </a:cubicBezTo>
                    <a:cubicBezTo>
                      <a:pt x="19" y="0"/>
                      <a:pt x="10" y="2"/>
                      <a:pt x="6" y="0"/>
                    </a:cubicBezTo>
                    <a:cubicBezTo>
                      <a:pt x="0" y="6"/>
                      <a:pt x="10" y="6"/>
                      <a:pt x="14"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3" name="Freeform 679"/>
              <p:cNvSpPr>
                <a:spLocks/>
              </p:cNvSpPr>
              <p:nvPr/>
            </p:nvSpPr>
            <p:spPr bwMode="auto">
              <a:xfrm>
                <a:off x="3312" y="2103"/>
                <a:ext cx="31" cy="13"/>
              </a:xfrm>
              <a:custGeom>
                <a:avLst/>
                <a:gdLst>
                  <a:gd name="T0" fmla="*/ 9 w 22"/>
                  <a:gd name="T1" fmla="*/ 8 h 9"/>
                  <a:gd name="T2" fmla="*/ 22 w 22"/>
                  <a:gd name="T3" fmla="*/ 6 h 9"/>
                  <a:gd name="T4" fmla="*/ 4 w 22"/>
                  <a:gd name="T5" fmla="*/ 2 h 9"/>
                  <a:gd name="T6" fmla="*/ 9 w 22"/>
                  <a:gd name="T7" fmla="*/ 8 h 9"/>
                </a:gdLst>
                <a:ahLst/>
                <a:cxnLst>
                  <a:cxn ang="0">
                    <a:pos x="T0" y="T1"/>
                  </a:cxn>
                  <a:cxn ang="0">
                    <a:pos x="T2" y="T3"/>
                  </a:cxn>
                  <a:cxn ang="0">
                    <a:pos x="T4" y="T5"/>
                  </a:cxn>
                  <a:cxn ang="0">
                    <a:pos x="T6" y="T7"/>
                  </a:cxn>
                </a:cxnLst>
                <a:rect l="0" t="0" r="r" b="b"/>
                <a:pathLst>
                  <a:path w="22" h="9">
                    <a:moveTo>
                      <a:pt x="9" y="8"/>
                    </a:moveTo>
                    <a:cubicBezTo>
                      <a:pt x="14" y="8"/>
                      <a:pt x="19" y="9"/>
                      <a:pt x="22" y="6"/>
                    </a:cubicBezTo>
                    <a:cubicBezTo>
                      <a:pt x="19" y="0"/>
                      <a:pt x="10" y="4"/>
                      <a:pt x="4" y="2"/>
                    </a:cubicBezTo>
                    <a:cubicBezTo>
                      <a:pt x="0" y="5"/>
                      <a:pt x="7" y="8"/>
                      <a:pt x="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4" name="Freeform 680"/>
              <p:cNvSpPr>
                <a:spLocks/>
              </p:cNvSpPr>
              <p:nvPr/>
            </p:nvSpPr>
            <p:spPr bwMode="auto">
              <a:xfrm>
                <a:off x="3421" y="2119"/>
                <a:ext cx="24" cy="14"/>
              </a:xfrm>
              <a:custGeom>
                <a:avLst/>
                <a:gdLst>
                  <a:gd name="T0" fmla="*/ 2 w 17"/>
                  <a:gd name="T1" fmla="*/ 10 h 10"/>
                  <a:gd name="T2" fmla="*/ 17 w 17"/>
                  <a:gd name="T3" fmla="*/ 3 h 10"/>
                  <a:gd name="T4" fmla="*/ 14 w 17"/>
                  <a:gd name="T5" fmla="*/ 0 h 10"/>
                  <a:gd name="T6" fmla="*/ 0 w 17"/>
                  <a:gd name="T7" fmla="*/ 8 h 10"/>
                  <a:gd name="T8" fmla="*/ 2 w 17"/>
                  <a:gd name="T9" fmla="*/ 10 h 10"/>
                </a:gdLst>
                <a:ahLst/>
                <a:cxnLst>
                  <a:cxn ang="0">
                    <a:pos x="T0" y="T1"/>
                  </a:cxn>
                  <a:cxn ang="0">
                    <a:pos x="T2" y="T3"/>
                  </a:cxn>
                  <a:cxn ang="0">
                    <a:pos x="T4" y="T5"/>
                  </a:cxn>
                  <a:cxn ang="0">
                    <a:pos x="T6" y="T7"/>
                  </a:cxn>
                  <a:cxn ang="0">
                    <a:pos x="T8" y="T9"/>
                  </a:cxn>
                </a:cxnLst>
                <a:rect l="0" t="0" r="r" b="b"/>
                <a:pathLst>
                  <a:path w="17" h="10">
                    <a:moveTo>
                      <a:pt x="2" y="10"/>
                    </a:moveTo>
                    <a:cubicBezTo>
                      <a:pt x="8" y="9"/>
                      <a:pt x="13" y="6"/>
                      <a:pt x="17" y="3"/>
                    </a:cubicBezTo>
                    <a:cubicBezTo>
                      <a:pt x="17" y="1"/>
                      <a:pt x="15" y="1"/>
                      <a:pt x="14" y="0"/>
                    </a:cubicBezTo>
                    <a:cubicBezTo>
                      <a:pt x="9" y="1"/>
                      <a:pt x="2" y="2"/>
                      <a:pt x="0" y="8"/>
                    </a:cubicBezTo>
                    <a:lnTo>
                      <a:pt x="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5" name="Freeform 681"/>
              <p:cNvSpPr>
                <a:spLocks/>
              </p:cNvSpPr>
              <p:nvPr/>
            </p:nvSpPr>
            <p:spPr bwMode="auto">
              <a:xfrm>
                <a:off x="3414" y="2134"/>
                <a:ext cx="36" cy="15"/>
              </a:xfrm>
              <a:custGeom>
                <a:avLst/>
                <a:gdLst>
                  <a:gd name="T0" fmla="*/ 11 w 25"/>
                  <a:gd name="T1" fmla="*/ 10 h 10"/>
                  <a:gd name="T2" fmla="*/ 25 w 25"/>
                  <a:gd name="T3" fmla="*/ 4 h 10"/>
                  <a:gd name="T4" fmla="*/ 20 w 25"/>
                  <a:gd name="T5" fmla="*/ 0 h 10"/>
                  <a:gd name="T6" fmla="*/ 11 w 25"/>
                  <a:gd name="T7" fmla="*/ 10 h 10"/>
                </a:gdLst>
                <a:ahLst/>
                <a:cxnLst>
                  <a:cxn ang="0">
                    <a:pos x="T0" y="T1"/>
                  </a:cxn>
                  <a:cxn ang="0">
                    <a:pos x="T2" y="T3"/>
                  </a:cxn>
                  <a:cxn ang="0">
                    <a:pos x="T4" y="T5"/>
                  </a:cxn>
                  <a:cxn ang="0">
                    <a:pos x="T6" y="T7"/>
                  </a:cxn>
                </a:cxnLst>
                <a:rect l="0" t="0" r="r" b="b"/>
                <a:pathLst>
                  <a:path w="25" h="10">
                    <a:moveTo>
                      <a:pt x="11" y="10"/>
                    </a:moveTo>
                    <a:cubicBezTo>
                      <a:pt x="16" y="9"/>
                      <a:pt x="22" y="10"/>
                      <a:pt x="25" y="4"/>
                    </a:cubicBezTo>
                    <a:cubicBezTo>
                      <a:pt x="25" y="1"/>
                      <a:pt x="23" y="0"/>
                      <a:pt x="20" y="0"/>
                    </a:cubicBezTo>
                    <a:cubicBezTo>
                      <a:pt x="17" y="4"/>
                      <a:pt x="0" y="4"/>
                      <a:pt x="11"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6" name="Freeform 682"/>
              <p:cNvSpPr>
                <a:spLocks/>
              </p:cNvSpPr>
              <p:nvPr/>
            </p:nvSpPr>
            <p:spPr bwMode="auto">
              <a:xfrm>
                <a:off x="3384" y="2038"/>
                <a:ext cx="17" cy="16"/>
              </a:xfrm>
              <a:custGeom>
                <a:avLst/>
                <a:gdLst>
                  <a:gd name="T0" fmla="*/ 0 w 17"/>
                  <a:gd name="T1" fmla="*/ 11 h 16"/>
                  <a:gd name="T2" fmla="*/ 0 w 17"/>
                  <a:gd name="T3" fmla="*/ 6 h 16"/>
                  <a:gd name="T4" fmla="*/ 5 w 17"/>
                  <a:gd name="T5" fmla="*/ 6 h 16"/>
                  <a:gd name="T6" fmla="*/ 6 w 17"/>
                  <a:gd name="T7" fmla="*/ 0 h 16"/>
                  <a:gd name="T8" fmla="*/ 13 w 17"/>
                  <a:gd name="T9" fmla="*/ 0 h 16"/>
                  <a:gd name="T10" fmla="*/ 13 w 17"/>
                  <a:gd name="T11" fmla="*/ 6 h 16"/>
                  <a:gd name="T12" fmla="*/ 16 w 17"/>
                  <a:gd name="T13" fmla="*/ 8 h 16"/>
                  <a:gd name="T14" fmla="*/ 17 w 17"/>
                  <a:gd name="T15" fmla="*/ 16 h 16"/>
                  <a:gd name="T16" fmla="*/ 0 w 17"/>
                  <a:gd name="T17" fmla="*/ 14 h 16"/>
                  <a:gd name="T18" fmla="*/ 0 w 17"/>
                  <a:gd name="T19"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0" y="11"/>
                    </a:moveTo>
                    <a:lnTo>
                      <a:pt x="0" y="6"/>
                    </a:lnTo>
                    <a:lnTo>
                      <a:pt x="5" y="6"/>
                    </a:lnTo>
                    <a:lnTo>
                      <a:pt x="6" y="0"/>
                    </a:lnTo>
                    <a:lnTo>
                      <a:pt x="13" y="0"/>
                    </a:lnTo>
                    <a:lnTo>
                      <a:pt x="13" y="6"/>
                    </a:lnTo>
                    <a:lnTo>
                      <a:pt x="16" y="8"/>
                    </a:lnTo>
                    <a:lnTo>
                      <a:pt x="17" y="16"/>
                    </a:lnTo>
                    <a:lnTo>
                      <a:pt x="0" y="14"/>
                    </a:lnTo>
                    <a:lnTo>
                      <a:pt x="0" y="11"/>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7" name="Freeform 683"/>
              <p:cNvSpPr>
                <a:spLocks/>
              </p:cNvSpPr>
              <p:nvPr/>
            </p:nvSpPr>
            <p:spPr bwMode="auto">
              <a:xfrm>
                <a:off x="3408" y="2041"/>
                <a:ext cx="12" cy="14"/>
              </a:xfrm>
              <a:custGeom>
                <a:avLst/>
                <a:gdLst>
                  <a:gd name="T0" fmla="*/ 0 w 12"/>
                  <a:gd name="T1" fmla="*/ 13 h 14"/>
                  <a:gd name="T2" fmla="*/ 0 w 12"/>
                  <a:gd name="T3" fmla="*/ 7 h 14"/>
                  <a:gd name="T4" fmla="*/ 2 w 12"/>
                  <a:gd name="T5" fmla="*/ 5 h 14"/>
                  <a:gd name="T6" fmla="*/ 3 w 12"/>
                  <a:gd name="T7" fmla="*/ 0 h 14"/>
                  <a:gd name="T8" fmla="*/ 10 w 12"/>
                  <a:gd name="T9" fmla="*/ 0 h 14"/>
                  <a:gd name="T10" fmla="*/ 10 w 12"/>
                  <a:gd name="T11" fmla="*/ 4 h 14"/>
                  <a:gd name="T12" fmla="*/ 12 w 12"/>
                  <a:gd name="T13" fmla="*/ 4 h 14"/>
                  <a:gd name="T14" fmla="*/ 12 w 12"/>
                  <a:gd name="T15" fmla="*/ 14 h 14"/>
                  <a:gd name="T16" fmla="*/ 0 w 12"/>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4">
                    <a:moveTo>
                      <a:pt x="0" y="13"/>
                    </a:moveTo>
                    <a:lnTo>
                      <a:pt x="0" y="7"/>
                    </a:lnTo>
                    <a:lnTo>
                      <a:pt x="2" y="5"/>
                    </a:lnTo>
                    <a:lnTo>
                      <a:pt x="3" y="0"/>
                    </a:lnTo>
                    <a:lnTo>
                      <a:pt x="10" y="0"/>
                    </a:lnTo>
                    <a:lnTo>
                      <a:pt x="10" y="4"/>
                    </a:lnTo>
                    <a:lnTo>
                      <a:pt x="12" y="4"/>
                    </a:lnTo>
                    <a:lnTo>
                      <a:pt x="12" y="14"/>
                    </a:lnTo>
                    <a:lnTo>
                      <a:pt x="0" y="13"/>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8" name="Freeform 684"/>
              <p:cNvSpPr>
                <a:spLocks/>
              </p:cNvSpPr>
              <p:nvPr/>
            </p:nvSpPr>
            <p:spPr bwMode="auto">
              <a:xfrm>
                <a:off x="3427" y="2039"/>
                <a:ext cx="14" cy="17"/>
              </a:xfrm>
              <a:custGeom>
                <a:avLst/>
                <a:gdLst>
                  <a:gd name="T0" fmla="*/ 0 w 10"/>
                  <a:gd name="T1" fmla="*/ 10 h 12"/>
                  <a:gd name="T2" fmla="*/ 0 w 10"/>
                  <a:gd name="T3" fmla="*/ 7 h 12"/>
                  <a:gd name="T4" fmla="*/ 3 w 10"/>
                  <a:gd name="T5" fmla="*/ 6 h 12"/>
                  <a:gd name="T6" fmla="*/ 4 w 10"/>
                  <a:gd name="T7" fmla="*/ 2 h 12"/>
                  <a:gd name="T8" fmla="*/ 7 w 10"/>
                  <a:gd name="T9" fmla="*/ 1 h 12"/>
                  <a:gd name="T10" fmla="*/ 8 w 10"/>
                  <a:gd name="T11" fmla="*/ 6 h 12"/>
                  <a:gd name="T12" fmla="*/ 10 w 10"/>
                  <a:gd name="T13" fmla="*/ 7 h 12"/>
                  <a:gd name="T14" fmla="*/ 9 w 10"/>
                  <a:gd name="T15" fmla="*/ 12 h 12"/>
                  <a:gd name="T16" fmla="*/ 0 w 10"/>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0" y="10"/>
                    </a:moveTo>
                    <a:cubicBezTo>
                      <a:pt x="0" y="7"/>
                      <a:pt x="0" y="7"/>
                      <a:pt x="0" y="7"/>
                    </a:cubicBezTo>
                    <a:cubicBezTo>
                      <a:pt x="3" y="6"/>
                      <a:pt x="3" y="6"/>
                      <a:pt x="3" y="6"/>
                    </a:cubicBezTo>
                    <a:cubicBezTo>
                      <a:pt x="4" y="2"/>
                      <a:pt x="4" y="2"/>
                      <a:pt x="4" y="2"/>
                    </a:cubicBezTo>
                    <a:cubicBezTo>
                      <a:pt x="4" y="2"/>
                      <a:pt x="7" y="0"/>
                      <a:pt x="7" y="1"/>
                    </a:cubicBezTo>
                    <a:cubicBezTo>
                      <a:pt x="8" y="3"/>
                      <a:pt x="8" y="6"/>
                      <a:pt x="8" y="6"/>
                    </a:cubicBezTo>
                    <a:cubicBezTo>
                      <a:pt x="10" y="7"/>
                      <a:pt x="10" y="7"/>
                      <a:pt x="10" y="7"/>
                    </a:cubicBezTo>
                    <a:cubicBezTo>
                      <a:pt x="9" y="12"/>
                      <a:pt x="9" y="12"/>
                      <a:pt x="9" y="12"/>
                    </a:cubicBezTo>
                    <a:lnTo>
                      <a:pt x="0" y="10"/>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9" name="Freeform 685"/>
              <p:cNvSpPr>
                <a:spLocks/>
              </p:cNvSpPr>
              <p:nvPr/>
            </p:nvSpPr>
            <p:spPr bwMode="auto">
              <a:xfrm>
                <a:off x="3384" y="2056"/>
                <a:ext cx="17" cy="15"/>
              </a:xfrm>
              <a:custGeom>
                <a:avLst/>
                <a:gdLst>
                  <a:gd name="T0" fmla="*/ 0 w 17"/>
                  <a:gd name="T1" fmla="*/ 0 h 15"/>
                  <a:gd name="T2" fmla="*/ 3 w 17"/>
                  <a:gd name="T3" fmla="*/ 13 h 15"/>
                  <a:gd name="T4" fmla="*/ 16 w 17"/>
                  <a:gd name="T5" fmla="*/ 15 h 15"/>
                  <a:gd name="T6" fmla="*/ 17 w 17"/>
                  <a:gd name="T7" fmla="*/ 2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lnTo>
                      <a:pt x="3" y="13"/>
                    </a:lnTo>
                    <a:lnTo>
                      <a:pt x="16" y="15"/>
                    </a:lnTo>
                    <a:lnTo>
                      <a:pt x="17" y="2"/>
                    </a:lnTo>
                    <a:lnTo>
                      <a:pt x="0" y="0"/>
                    </a:lnTo>
                    <a:close/>
                  </a:path>
                </a:pathLst>
              </a:custGeom>
              <a:solidFill>
                <a:srgbClr val="009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0" name="Freeform 686"/>
              <p:cNvSpPr>
                <a:spLocks/>
              </p:cNvSpPr>
              <p:nvPr/>
            </p:nvSpPr>
            <p:spPr bwMode="auto">
              <a:xfrm>
                <a:off x="3406" y="2058"/>
                <a:ext cx="14" cy="13"/>
              </a:xfrm>
              <a:custGeom>
                <a:avLst/>
                <a:gdLst>
                  <a:gd name="T0" fmla="*/ 0 w 14"/>
                  <a:gd name="T1" fmla="*/ 0 h 13"/>
                  <a:gd name="T2" fmla="*/ 10 w 14"/>
                  <a:gd name="T3" fmla="*/ 0 h 13"/>
                  <a:gd name="T4" fmla="*/ 12 w 14"/>
                  <a:gd name="T5" fmla="*/ 1 h 13"/>
                  <a:gd name="T6" fmla="*/ 14 w 14"/>
                  <a:gd name="T7" fmla="*/ 7 h 13"/>
                  <a:gd name="T8" fmla="*/ 10 w 14"/>
                  <a:gd name="T9" fmla="*/ 13 h 13"/>
                  <a:gd name="T10" fmla="*/ 2 w 14"/>
                  <a:gd name="T11" fmla="*/ 13 h 13"/>
                  <a:gd name="T12" fmla="*/ 1 w 14"/>
                  <a:gd name="T13" fmla="*/ 10 h 13"/>
                  <a:gd name="T14" fmla="*/ 0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0" y="0"/>
                    </a:moveTo>
                    <a:lnTo>
                      <a:pt x="10" y="0"/>
                    </a:lnTo>
                    <a:lnTo>
                      <a:pt x="12" y="1"/>
                    </a:lnTo>
                    <a:lnTo>
                      <a:pt x="14" y="7"/>
                    </a:lnTo>
                    <a:lnTo>
                      <a:pt x="10" y="13"/>
                    </a:lnTo>
                    <a:lnTo>
                      <a:pt x="2" y="13"/>
                    </a:lnTo>
                    <a:lnTo>
                      <a:pt x="1" y="10"/>
                    </a:lnTo>
                    <a:lnTo>
                      <a:pt x="0" y="0"/>
                    </a:lnTo>
                    <a:close/>
                  </a:path>
                </a:pathLst>
              </a:custGeom>
              <a:solidFill>
                <a:srgbClr val="009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1" name="Freeform 687"/>
              <p:cNvSpPr>
                <a:spLocks/>
              </p:cNvSpPr>
              <p:nvPr/>
            </p:nvSpPr>
            <p:spPr bwMode="auto">
              <a:xfrm>
                <a:off x="3425" y="2059"/>
                <a:ext cx="16" cy="12"/>
              </a:xfrm>
              <a:custGeom>
                <a:avLst/>
                <a:gdLst>
                  <a:gd name="T0" fmla="*/ 2 w 16"/>
                  <a:gd name="T1" fmla="*/ 0 h 12"/>
                  <a:gd name="T2" fmla="*/ 15 w 16"/>
                  <a:gd name="T3" fmla="*/ 0 h 12"/>
                  <a:gd name="T4" fmla="*/ 16 w 16"/>
                  <a:gd name="T5" fmla="*/ 12 h 12"/>
                  <a:gd name="T6" fmla="*/ 0 w 16"/>
                  <a:gd name="T7" fmla="*/ 12 h 12"/>
                  <a:gd name="T8" fmla="*/ 2 w 16"/>
                  <a:gd name="T9" fmla="*/ 0 h 12"/>
                </a:gdLst>
                <a:ahLst/>
                <a:cxnLst>
                  <a:cxn ang="0">
                    <a:pos x="T0" y="T1"/>
                  </a:cxn>
                  <a:cxn ang="0">
                    <a:pos x="T2" y="T3"/>
                  </a:cxn>
                  <a:cxn ang="0">
                    <a:pos x="T4" y="T5"/>
                  </a:cxn>
                  <a:cxn ang="0">
                    <a:pos x="T6" y="T7"/>
                  </a:cxn>
                  <a:cxn ang="0">
                    <a:pos x="T8" y="T9"/>
                  </a:cxn>
                </a:cxnLst>
                <a:rect l="0" t="0" r="r" b="b"/>
                <a:pathLst>
                  <a:path w="16" h="12">
                    <a:moveTo>
                      <a:pt x="2" y="0"/>
                    </a:moveTo>
                    <a:lnTo>
                      <a:pt x="15" y="0"/>
                    </a:lnTo>
                    <a:lnTo>
                      <a:pt x="16" y="12"/>
                    </a:lnTo>
                    <a:lnTo>
                      <a:pt x="0" y="12"/>
                    </a:lnTo>
                    <a:lnTo>
                      <a:pt x="2" y="0"/>
                    </a:lnTo>
                    <a:close/>
                  </a:path>
                </a:pathLst>
              </a:custGeom>
              <a:solidFill>
                <a:srgbClr val="009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2" name="Freeform 688"/>
              <p:cNvSpPr>
                <a:spLocks/>
              </p:cNvSpPr>
              <p:nvPr/>
            </p:nvSpPr>
            <p:spPr bwMode="auto">
              <a:xfrm>
                <a:off x="3380" y="1993"/>
                <a:ext cx="17" cy="12"/>
              </a:xfrm>
              <a:custGeom>
                <a:avLst/>
                <a:gdLst>
                  <a:gd name="T0" fmla="*/ 0 w 17"/>
                  <a:gd name="T1" fmla="*/ 0 h 12"/>
                  <a:gd name="T2" fmla="*/ 0 w 17"/>
                  <a:gd name="T3" fmla="*/ 12 h 12"/>
                  <a:gd name="T4" fmla="*/ 17 w 17"/>
                  <a:gd name="T5" fmla="*/ 12 h 12"/>
                  <a:gd name="T6" fmla="*/ 17 w 17"/>
                  <a:gd name="T7" fmla="*/ 2 h 12"/>
                  <a:gd name="T8" fmla="*/ 11 w 17"/>
                  <a:gd name="T9" fmla="*/ 2 h 12"/>
                  <a:gd name="T10" fmla="*/ 11 w 17"/>
                  <a:gd name="T11" fmla="*/ 7 h 12"/>
                  <a:gd name="T12" fmla="*/ 4 w 17"/>
                  <a:gd name="T13" fmla="*/ 7 h 12"/>
                  <a:gd name="T14" fmla="*/ 3 w 17"/>
                  <a:gd name="T15" fmla="*/ 1 h 12"/>
                  <a:gd name="T16" fmla="*/ 0 w 1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0" y="0"/>
                    </a:moveTo>
                    <a:lnTo>
                      <a:pt x="0" y="12"/>
                    </a:lnTo>
                    <a:lnTo>
                      <a:pt x="17" y="12"/>
                    </a:lnTo>
                    <a:lnTo>
                      <a:pt x="17" y="2"/>
                    </a:lnTo>
                    <a:lnTo>
                      <a:pt x="11" y="2"/>
                    </a:lnTo>
                    <a:lnTo>
                      <a:pt x="11" y="7"/>
                    </a:lnTo>
                    <a:lnTo>
                      <a:pt x="4" y="7"/>
                    </a:lnTo>
                    <a:lnTo>
                      <a:pt x="3" y="1"/>
                    </a:lnTo>
                    <a:lnTo>
                      <a:pt x="0" y="0"/>
                    </a:lnTo>
                    <a:close/>
                  </a:path>
                </a:pathLst>
              </a:custGeom>
              <a:solidFill>
                <a:srgbClr val="009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3" name="Freeform 689"/>
              <p:cNvSpPr>
                <a:spLocks/>
              </p:cNvSpPr>
              <p:nvPr/>
            </p:nvSpPr>
            <p:spPr bwMode="auto">
              <a:xfrm>
                <a:off x="3398" y="1995"/>
                <a:ext cx="18" cy="10"/>
              </a:xfrm>
              <a:custGeom>
                <a:avLst/>
                <a:gdLst>
                  <a:gd name="T0" fmla="*/ 0 w 18"/>
                  <a:gd name="T1" fmla="*/ 0 h 10"/>
                  <a:gd name="T2" fmla="*/ 2 w 18"/>
                  <a:gd name="T3" fmla="*/ 10 h 10"/>
                  <a:gd name="T4" fmla="*/ 18 w 18"/>
                  <a:gd name="T5" fmla="*/ 10 h 10"/>
                  <a:gd name="T6" fmla="*/ 16 w 18"/>
                  <a:gd name="T7" fmla="*/ 0 h 10"/>
                  <a:gd name="T8" fmla="*/ 13 w 18"/>
                  <a:gd name="T9" fmla="*/ 0 h 10"/>
                  <a:gd name="T10" fmla="*/ 13 w 18"/>
                  <a:gd name="T11" fmla="*/ 5 h 10"/>
                  <a:gd name="T12" fmla="*/ 5 w 18"/>
                  <a:gd name="T13" fmla="*/ 5 h 10"/>
                  <a:gd name="T14" fmla="*/ 5 w 18"/>
                  <a:gd name="T15" fmla="*/ 2 h 10"/>
                  <a:gd name="T16" fmla="*/ 0 w 1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0" y="0"/>
                    </a:moveTo>
                    <a:lnTo>
                      <a:pt x="2" y="10"/>
                    </a:lnTo>
                    <a:lnTo>
                      <a:pt x="18" y="10"/>
                    </a:lnTo>
                    <a:lnTo>
                      <a:pt x="16" y="0"/>
                    </a:lnTo>
                    <a:lnTo>
                      <a:pt x="13" y="0"/>
                    </a:lnTo>
                    <a:lnTo>
                      <a:pt x="13" y="5"/>
                    </a:lnTo>
                    <a:lnTo>
                      <a:pt x="5" y="5"/>
                    </a:lnTo>
                    <a:lnTo>
                      <a:pt x="5" y="2"/>
                    </a:lnTo>
                    <a:lnTo>
                      <a:pt x="0" y="0"/>
                    </a:lnTo>
                    <a:close/>
                  </a:path>
                </a:pathLst>
              </a:custGeom>
              <a:solidFill>
                <a:srgbClr val="009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4" name="Freeform 690"/>
              <p:cNvSpPr>
                <a:spLocks/>
              </p:cNvSpPr>
              <p:nvPr/>
            </p:nvSpPr>
            <p:spPr bwMode="auto">
              <a:xfrm>
                <a:off x="3416" y="1994"/>
                <a:ext cx="15" cy="11"/>
              </a:xfrm>
              <a:custGeom>
                <a:avLst/>
                <a:gdLst>
                  <a:gd name="T0" fmla="*/ 0 w 15"/>
                  <a:gd name="T1" fmla="*/ 1 h 11"/>
                  <a:gd name="T2" fmla="*/ 1 w 15"/>
                  <a:gd name="T3" fmla="*/ 11 h 11"/>
                  <a:gd name="T4" fmla="*/ 14 w 15"/>
                  <a:gd name="T5" fmla="*/ 11 h 11"/>
                  <a:gd name="T6" fmla="*/ 15 w 15"/>
                  <a:gd name="T7" fmla="*/ 0 h 11"/>
                  <a:gd name="T8" fmla="*/ 9 w 15"/>
                  <a:gd name="T9" fmla="*/ 1 h 11"/>
                  <a:gd name="T10" fmla="*/ 11 w 15"/>
                  <a:gd name="T11" fmla="*/ 6 h 11"/>
                  <a:gd name="T12" fmla="*/ 5 w 15"/>
                  <a:gd name="T13" fmla="*/ 6 h 11"/>
                  <a:gd name="T14" fmla="*/ 5 w 15"/>
                  <a:gd name="T15" fmla="*/ 0 h 11"/>
                  <a:gd name="T16" fmla="*/ 0 w 1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0" y="1"/>
                    </a:moveTo>
                    <a:lnTo>
                      <a:pt x="1" y="11"/>
                    </a:lnTo>
                    <a:lnTo>
                      <a:pt x="14" y="11"/>
                    </a:lnTo>
                    <a:lnTo>
                      <a:pt x="15" y="0"/>
                    </a:lnTo>
                    <a:lnTo>
                      <a:pt x="9" y="1"/>
                    </a:lnTo>
                    <a:lnTo>
                      <a:pt x="11" y="6"/>
                    </a:lnTo>
                    <a:lnTo>
                      <a:pt x="5" y="6"/>
                    </a:lnTo>
                    <a:lnTo>
                      <a:pt x="5" y="0"/>
                    </a:lnTo>
                    <a:lnTo>
                      <a:pt x="0" y="1"/>
                    </a:lnTo>
                    <a:close/>
                  </a:path>
                </a:pathLst>
              </a:custGeom>
              <a:solidFill>
                <a:srgbClr val="009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5" name="Freeform 691"/>
              <p:cNvSpPr>
                <a:spLocks/>
              </p:cNvSpPr>
              <p:nvPr/>
            </p:nvSpPr>
            <p:spPr bwMode="auto">
              <a:xfrm>
                <a:off x="3433" y="1993"/>
                <a:ext cx="12" cy="11"/>
              </a:xfrm>
              <a:custGeom>
                <a:avLst/>
                <a:gdLst>
                  <a:gd name="T0" fmla="*/ 0 w 12"/>
                  <a:gd name="T1" fmla="*/ 0 h 11"/>
                  <a:gd name="T2" fmla="*/ 0 w 12"/>
                  <a:gd name="T3" fmla="*/ 11 h 11"/>
                  <a:gd name="T4" fmla="*/ 12 w 12"/>
                  <a:gd name="T5" fmla="*/ 11 h 11"/>
                  <a:gd name="T6" fmla="*/ 9 w 12"/>
                  <a:gd name="T7" fmla="*/ 0 h 11"/>
                  <a:gd name="T8" fmla="*/ 7 w 12"/>
                  <a:gd name="T9" fmla="*/ 1 h 11"/>
                  <a:gd name="T10" fmla="*/ 5 w 12"/>
                  <a:gd name="T11" fmla="*/ 7 h 11"/>
                  <a:gd name="T12" fmla="*/ 2 w 12"/>
                  <a:gd name="T13" fmla="*/ 7 h 11"/>
                  <a:gd name="T14" fmla="*/ 4 w 12"/>
                  <a:gd name="T15" fmla="*/ 0 h 11"/>
                  <a:gd name="T16" fmla="*/ 0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0" y="0"/>
                    </a:moveTo>
                    <a:lnTo>
                      <a:pt x="0" y="11"/>
                    </a:lnTo>
                    <a:lnTo>
                      <a:pt x="12" y="11"/>
                    </a:lnTo>
                    <a:lnTo>
                      <a:pt x="9" y="0"/>
                    </a:lnTo>
                    <a:lnTo>
                      <a:pt x="7" y="1"/>
                    </a:lnTo>
                    <a:lnTo>
                      <a:pt x="5" y="7"/>
                    </a:lnTo>
                    <a:lnTo>
                      <a:pt x="2" y="7"/>
                    </a:lnTo>
                    <a:lnTo>
                      <a:pt x="4" y="0"/>
                    </a:lnTo>
                    <a:lnTo>
                      <a:pt x="0" y="0"/>
                    </a:lnTo>
                    <a:close/>
                  </a:path>
                </a:pathLst>
              </a:custGeom>
              <a:solidFill>
                <a:srgbClr val="009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6" name="Freeform 692"/>
              <p:cNvSpPr>
                <a:spLocks/>
              </p:cNvSpPr>
              <p:nvPr/>
            </p:nvSpPr>
            <p:spPr bwMode="auto">
              <a:xfrm>
                <a:off x="3325" y="1981"/>
                <a:ext cx="176" cy="17"/>
              </a:xfrm>
              <a:custGeom>
                <a:avLst/>
                <a:gdLst>
                  <a:gd name="T0" fmla="*/ 0 w 124"/>
                  <a:gd name="T1" fmla="*/ 3 h 12"/>
                  <a:gd name="T2" fmla="*/ 57 w 124"/>
                  <a:gd name="T3" fmla="*/ 8 h 12"/>
                  <a:gd name="T4" fmla="*/ 124 w 124"/>
                  <a:gd name="T5" fmla="*/ 0 h 12"/>
                  <a:gd name="T6" fmla="*/ 124 w 124"/>
                  <a:gd name="T7" fmla="*/ 3 h 12"/>
                  <a:gd name="T8" fmla="*/ 58 w 124"/>
                  <a:gd name="T9" fmla="*/ 11 h 12"/>
                  <a:gd name="T10" fmla="*/ 0 w 124"/>
                  <a:gd name="T11" fmla="*/ 7 h 12"/>
                  <a:gd name="T12" fmla="*/ 0 w 124"/>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124" h="12">
                    <a:moveTo>
                      <a:pt x="0" y="3"/>
                    </a:moveTo>
                    <a:cubicBezTo>
                      <a:pt x="0" y="3"/>
                      <a:pt x="35" y="8"/>
                      <a:pt x="57" y="8"/>
                    </a:cubicBezTo>
                    <a:cubicBezTo>
                      <a:pt x="79" y="8"/>
                      <a:pt x="124" y="0"/>
                      <a:pt x="124" y="0"/>
                    </a:cubicBezTo>
                    <a:cubicBezTo>
                      <a:pt x="124" y="3"/>
                      <a:pt x="124" y="3"/>
                      <a:pt x="124" y="3"/>
                    </a:cubicBezTo>
                    <a:cubicBezTo>
                      <a:pt x="124" y="3"/>
                      <a:pt x="83" y="12"/>
                      <a:pt x="58" y="11"/>
                    </a:cubicBezTo>
                    <a:cubicBezTo>
                      <a:pt x="33" y="10"/>
                      <a:pt x="0" y="7"/>
                      <a:pt x="0" y="7"/>
                    </a:cubicBezTo>
                    <a:lnTo>
                      <a:pt x="0" y="3"/>
                    </a:lnTo>
                    <a:close/>
                  </a:path>
                </a:pathLst>
              </a:custGeom>
              <a:solidFill>
                <a:srgbClr val="D4D5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7" name="Freeform 693"/>
              <p:cNvSpPr>
                <a:spLocks/>
              </p:cNvSpPr>
              <p:nvPr/>
            </p:nvSpPr>
            <p:spPr bwMode="auto">
              <a:xfrm>
                <a:off x="3362" y="2071"/>
                <a:ext cx="102" cy="17"/>
              </a:xfrm>
              <a:custGeom>
                <a:avLst/>
                <a:gdLst>
                  <a:gd name="T0" fmla="*/ 8 w 102"/>
                  <a:gd name="T1" fmla="*/ 1 h 17"/>
                  <a:gd name="T2" fmla="*/ 95 w 102"/>
                  <a:gd name="T3" fmla="*/ 0 h 17"/>
                  <a:gd name="T4" fmla="*/ 102 w 102"/>
                  <a:gd name="T5" fmla="*/ 14 h 17"/>
                  <a:gd name="T6" fmla="*/ 0 w 102"/>
                  <a:gd name="T7" fmla="*/ 17 h 17"/>
                  <a:gd name="T8" fmla="*/ 8 w 102"/>
                  <a:gd name="T9" fmla="*/ 1 h 17"/>
                </a:gdLst>
                <a:ahLst/>
                <a:cxnLst>
                  <a:cxn ang="0">
                    <a:pos x="T0" y="T1"/>
                  </a:cxn>
                  <a:cxn ang="0">
                    <a:pos x="T2" y="T3"/>
                  </a:cxn>
                  <a:cxn ang="0">
                    <a:pos x="T4" y="T5"/>
                  </a:cxn>
                  <a:cxn ang="0">
                    <a:pos x="T6" y="T7"/>
                  </a:cxn>
                  <a:cxn ang="0">
                    <a:pos x="T8" y="T9"/>
                  </a:cxn>
                </a:cxnLst>
                <a:rect l="0" t="0" r="r" b="b"/>
                <a:pathLst>
                  <a:path w="102" h="17">
                    <a:moveTo>
                      <a:pt x="8" y="1"/>
                    </a:moveTo>
                    <a:lnTo>
                      <a:pt x="95" y="0"/>
                    </a:lnTo>
                    <a:lnTo>
                      <a:pt x="102" y="14"/>
                    </a:lnTo>
                    <a:lnTo>
                      <a:pt x="0" y="17"/>
                    </a:lnTo>
                    <a:lnTo>
                      <a:pt x="8" y="1"/>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8" name="Freeform 694"/>
              <p:cNvSpPr>
                <a:spLocks/>
              </p:cNvSpPr>
              <p:nvPr/>
            </p:nvSpPr>
            <p:spPr bwMode="auto">
              <a:xfrm>
                <a:off x="3338" y="2031"/>
                <a:ext cx="158" cy="28"/>
              </a:xfrm>
              <a:custGeom>
                <a:avLst/>
                <a:gdLst>
                  <a:gd name="T0" fmla="*/ 4 w 158"/>
                  <a:gd name="T1" fmla="*/ 11 h 28"/>
                  <a:gd name="T2" fmla="*/ 38 w 158"/>
                  <a:gd name="T3" fmla="*/ 15 h 28"/>
                  <a:gd name="T4" fmla="*/ 49 w 158"/>
                  <a:gd name="T5" fmla="*/ 21 h 28"/>
                  <a:gd name="T6" fmla="*/ 99 w 158"/>
                  <a:gd name="T7" fmla="*/ 21 h 28"/>
                  <a:gd name="T8" fmla="*/ 116 w 158"/>
                  <a:gd name="T9" fmla="*/ 7 h 28"/>
                  <a:gd name="T10" fmla="*/ 158 w 158"/>
                  <a:gd name="T11" fmla="*/ 0 h 28"/>
                  <a:gd name="T12" fmla="*/ 158 w 158"/>
                  <a:gd name="T13" fmla="*/ 7 h 28"/>
                  <a:gd name="T14" fmla="*/ 114 w 158"/>
                  <a:gd name="T15" fmla="*/ 13 h 28"/>
                  <a:gd name="T16" fmla="*/ 102 w 158"/>
                  <a:gd name="T17" fmla="*/ 28 h 28"/>
                  <a:gd name="T18" fmla="*/ 48 w 158"/>
                  <a:gd name="T19" fmla="*/ 27 h 28"/>
                  <a:gd name="T20" fmla="*/ 34 w 158"/>
                  <a:gd name="T21" fmla="*/ 20 h 28"/>
                  <a:gd name="T22" fmla="*/ 0 w 158"/>
                  <a:gd name="T23" fmla="*/ 20 h 28"/>
                  <a:gd name="T24" fmla="*/ 4 w 158"/>
                  <a:gd name="T25"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28">
                    <a:moveTo>
                      <a:pt x="4" y="11"/>
                    </a:moveTo>
                    <a:lnTo>
                      <a:pt x="38" y="15"/>
                    </a:lnTo>
                    <a:lnTo>
                      <a:pt x="49" y="21"/>
                    </a:lnTo>
                    <a:lnTo>
                      <a:pt x="99" y="21"/>
                    </a:lnTo>
                    <a:lnTo>
                      <a:pt x="116" y="7"/>
                    </a:lnTo>
                    <a:lnTo>
                      <a:pt x="158" y="0"/>
                    </a:lnTo>
                    <a:lnTo>
                      <a:pt x="158" y="7"/>
                    </a:lnTo>
                    <a:lnTo>
                      <a:pt x="114" y="13"/>
                    </a:lnTo>
                    <a:lnTo>
                      <a:pt x="102" y="28"/>
                    </a:lnTo>
                    <a:lnTo>
                      <a:pt x="48" y="27"/>
                    </a:lnTo>
                    <a:lnTo>
                      <a:pt x="34" y="20"/>
                    </a:lnTo>
                    <a:lnTo>
                      <a:pt x="0" y="20"/>
                    </a:lnTo>
                    <a:lnTo>
                      <a:pt x="4" y="11"/>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9" name="Freeform 695"/>
              <p:cNvSpPr>
                <a:spLocks/>
              </p:cNvSpPr>
              <p:nvPr/>
            </p:nvSpPr>
            <p:spPr bwMode="auto">
              <a:xfrm>
                <a:off x="3223" y="1974"/>
                <a:ext cx="137" cy="125"/>
              </a:xfrm>
              <a:custGeom>
                <a:avLst/>
                <a:gdLst>
                  <a:gd name="T0" fmla="*/ 96 w 97"/>
                  <a:gd name="T1" fmla="*/ 77 h 88"/>
                  <a:gd name="T2" fmla="*/ 95 w 97"/>
                  <a:gd name="T3" fmla="*/ 68 h 88"/>
                  <a:gd name="T4" fmla="*/ 94 w 97"/>
                  <a:gd name="T5" fmla="*/ 60 h 88"/>
                  <a:gd name="T6" fmla="*/ 90 w 97"/>
                  <a:gd name="T7" fmla="*/ 48 h 88"/>
                  <a:gd name="T8" fmla="*/ 86 w 97"/>
                  <a:gd name="T9" fmla="*/ 33 h 88"/>
                  <a:gd name="T10" fmla="*/ 83 w 97"/>
                  <a:gd name="T11" fmla="*/ 24 h 88"/>
                  <a:gd name="T12" fmla="*/ 83 w 97"/>
                  <a:gd name="T13" fmla="*/ 15 h 88"/>
                  <a:gd name="T14" fmla="*/ 82 w 97"/>
                  <a:gd name="T15" fmla="*/ 10 h 88"/>
                  <a:gd name="T16" fmla="*/ 61 w 97"/>
                  <a:gd name="T17" fmla="*/ 3 h 88"/>
                  <a:gd name="T18" fmla="*/ 49 w 97"/>
                  <a:gd name="T19" fmla="*/ 0 h 88"/>
                  <a:gd name="T20" fmla="*/ 33 w 97"/>
                  <a:gd name="T21" fmla="*/ 0 h 88"/>
                  <a:gd name="T22" fmla="*/ 23 w 97"/>
                  <a:gd name="T23" fmla="*/ 11 h 88"/>
                  <a:gd name="T24" fmla="*/ 20 w 97"/>
                  <a:gd name="T25" fmla="*/ 28 h 88"/>
                  <a:gd name="T26" fmla="*/ 10 w 97"/>
                  <a:gd name="T27" fmla="*/ 41 h 88"/>
                  <a:gd name="T28" fmla="*/ 0 w 97"/>
                  <a:gd name="T29" fmla="*/ 59 h 88"/>
                  <a:gd name="T30" fmla="*/ 2 w 97"/>
                  <a:gd name="T31" fmla="*/ 68 h 88"/>
                  <a:gd name="T32" fmla="*/ 7 w 97"/>
                  <a:gd name="T33" fmla="*/ 73 h 88"/>
                  <a:gd name="T34" fmla="*/ 11 w 97"/>
                  <a:gd name="T35" fmla="*/ 81 h 88"/>
                  <a:gd name="T36" fmla="*/ 23 w 97"/>
                  <a:gd name="T37" fmla="*/ 85 h 88"/>
                  <a:gd name="T38" fmla="*/ 43 w 97"/>
                  <a:gd name="T39" fmla="*/ 86 h 88"/>
                  <a:gd name="T40" fmla="*/ 60 w 97"/>
                  <a:gd name="T41" fmla="*/ 81 h 88"/>
                  <a:gd name="T42" fmla="*/ 86 w 97"/>
                  <a:gd name="T43" fmla="*/ 82 h 88"/>
                  <a:gd name="T44" fmla="*/ 96 w 97"/>
                  <a:gd name="T45"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 h="88">
                    <a:moveTo>
                      <a:pt x="96" y="77"/>
                    </a:moveTo>
                    <a:cubicBezTo>
                      <a:pt x="96" y="77"/>
                      <a:pt x="97" y="72"/>
                      <a:pt x="95" y="68"/>
                    </a:cubicBezTo>
                    <a:cubicBezTo>
                      <a:pt x="94" y="64"/>
                      <a:pt x="93" y="63"/>
                      <a:pt x="94" y="60"/>
                    </a:cubicBezTo>
                    <a:cubicBezTo>
                      <a:pt x="94" y="56"/>
                      <a:pt x="91" y="51"/>
                      <a:pt x="90" y="48"/>
                    </a:cubicBezTo>
                    <a:cubicBezTo>
                      <a:pt x="89" y="44"/>
                      <a:pt x="91" y="36"/>
                      <a:pt x="86" y="33"/>
                    </a:cubicBezTo>
                    <a:cubicBezTo>
                      <a:pt x="82" y="30"/>
                      <a:pt x="83" y="25"/>
                      <a:pt x="83" y="24"/>
                    </a:cubicBezTo>
                    <a:cubicBezTo>
                      <a:pt x="83" y="23"/>
                      <a:pt x="83" y="15"/>
                      <a:pt x="83" y="15"/>
                    </a:cubicBezTo>
                    <a:cubicBezTo>
                      <a:pt x="83" y="15"/>
                      <a:pt x="85" y="14"/>
                      <a:pt x="82" y="10"/>
                    </a:cubicBezTo>
                    <a:cubicBezTo>
                      <a:pt x="80" y="6"/>
                      <a:pt x="64" y="3"/>
                      <a:pt x="61" y="3"/>
                    </a:cubicBezTo>
                    <a:cubicBezTo>
                      <a:pt x="58" y="3"/>
                      <a:pt x="51" y="0"/>
                      <a:pt x="49" y="0"/>
                    </a:cubicBezTo>
                    <a:cubicBezTo>
                      <a:pt x="47" y="0"/>
                      <a:pt x="33" y="0"/>
                      <a:pt x="33" y="0"/>
                    </a:cubicBezTo>
                    <a:cubicBezTo>
                      <a:pt x="33" y="0"/>
                      <a:pt x="25" y="0"/>
                      <a:pt x="23" y="11"/>
                    </a:cubicBezTo>
                    <a:cubicBezTo>
                      <a:pt x="21" y="21"/>
                      <a:pt x="26" y="26"/>
                      <a:pt x="20" y="28"/>
                    </a:cubicBezTo>
                    <a:cubicBezTo>
                      <a:pt x="15" y="29"/>
                      <a:pt x="8" y="32"/>
                      <a:pt x="10" y="41"/>
                    </a:cubicBezTo>
                    <a:cubicBezTo>
                      <a:pt x="11" y="50"/>
                      <a:pt x="1" y="54"/>
                      <a:pt x="0" y="59"/>
                    </a:cubicBezTo>
                    <a:cubicBezTo>
                      <a:pt x="0" y="63"/>
                      <a:pt x="2" y="68"/>
                      <a:pt x="2" y="68"/>
                    </a:cubicBezTo>
                    <a:cubicBezTo>
                      <a:pt x="7" y="73"/>
                      <a:pt x="7" y="73"/>
                      <a:pt x="7" y="73"/>
                    </a:cubicBezTo>
                    <a:cubicBezTo>
                      <a:pt x="7" y="73"/>
                      <a:pt x="7" y="80"/>
                      <a:pt x="11" y="81"/>
                    </a:cubicBezTo>
                    <a:cubicBezTo>
                      <a:pt x="15" y="82"/>
                      <a:pt x="22" y="85"/>
                      <a:pt x="23" y="85"/>
                    </a:cubicBezTo>
                    <a:cubicBezTo>
                      <a:pt x="25" y="85"/>
                      <a:pt x="37" y="88"/>
                      <a:pt x="43" y="86"/>
                    </a:cubicBezTo>
                    <a:cubicBezTo>
                      <a:pt x="48" y="84"/>
                      <a:pt x="58" y="81"/>
                      <a:pt x="60" y="81"/>
                    </a:cubicBezTo>
                    <a:cubicBezTo>
                      <a:pt x="62" y="81"/>
                      <a:pt x="79" y="84"/>
                      <a:pt x="86" y="82"/>
                    </a:cubicBezTo>
                    <a:cubicBezTo>
                      <a:pt x="92" y="79"/>
                      <a:pt x="96" y="77"/>
                      <a:pt x="96" y="77"/>
                    </a:cubicBez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0" name="Freeform 696"/>
              <p:cNvSpPr>
                <a:spLocks/>
              </p:cNvSpPr>
              <p:nvPr/>
            </p:nvSpPr>
            <p:spPr bwMode="auto">
              <a:xfrm>
                <a:off x="3467" y="1973"/>
                <a:ext cx="96" cy="127"/>
              </a:xfrm>
              <a:custGeom>
                <a:avLst/>
                <a:gdLst>
                  <a:gd name="T0" fmla="*/ 7 w 68"/>
                  <a:gd name="T1" fmla="*/ 77 h 90"/>
                  <a:gd name="T2" fmla="*/ 6 w 68"/>
                  <a:gd name="T3" fmla="*/ 69 h 90"/>
                  <a:gd name="T4" fmla="*/ 3 w 68"/>
                  <a:gd name="T5" fmla="*/ 57 h 90"/>
                  <a:gd name="T6" fmla="*/ 7 w 68"/>
                  <a:gd name="T7" fmla="*/ 44 h 90"/>
                  <a:gd name="T8" fmla="*/ 11 w 68"/>
                  <a:gd name="T9" fmla="*/ 35 h 90"/>
                  <a:gd name="T10" fmla="*/ 17 w 68"/>
                  <a:gd name="T11" fmla="*/ 21 h 90"/>
                  <a:gd name="T12" fmla="*/ 18 w 68"/>
                  <a:gd name="T13" fmla="*/ 13 h 90"/>
                  <a:gd name="T14" fmla="*/ 34 w 68"/>
                  <a:gd name="T15" fmla="*/ 3 h 90"/>
                  <a:gd name="T16" fmla="*/ 51 w 68"/>
                  <a:gd name="T17" fmla="*/ 11 h 90"/>
                  <a:gd name="T18" fmla="*/ 58 w 68"/>
                  <a:gd name="T19" fmla="*/ 33 h 90"/>
                  <a:gd name="T20" fmla="*/ 62 w 68"/>
                  <a:gd name="T21" fmla="*/ 52 h 90"/>
                  <a:gd name="T22" fmla="*/ 68 w 68"/>
                  <a:gd name="T23" fmla="*/ 60 h 90"/>
                  <a:gd name="T24" fmla="*/ 67 w 68"/>
                  <a:gd name="T25" fmla="*/ 73 h 90"/>
                  <a:gd name="T26" fmla="*/ 66 w 68"/>
                  <a:gd name="T27" fmla="*/ 84 h 90"/>
                  <a:gd name="T28" fmla="*/ 58 w 68"/>
                  <a:gd name="T29" fmla="*/ 89 h 90"/>
                  <a:gd name="T30" fmla="*/ 45 w 68"/>
                  <a:gd name="T31" fmla="*/ 88 h 90"/>
                  <a:gd name="T32" fmla="*/ 28 w 68"/>
                  <a:gd name="T33" fmla="*/ 87 h 90"/>
                  <a:gd name="T34" fmla="*/ 18 w 68"/>
                  <a:gd name="T35" fmla="*/ 84 h 90"/>
                  <a:gd name="T36" fmla="*/ 9 w 68"/>
                  <a:gd name="T37" fmla="*/ 79 h 90"/>
                  <a:gd name="T38" fmla="*/ 7 w 68"/>
                  <a:gd name="T39" fmla="*/ 7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90">
                    <a:moveTo>
                      <a:pt x="7" y="77"/>
                    </a:moveTo>
                    <a:cubicBezTo>
                      <a:pt x="7" y="77"/>
                      <a:pt x="3" y="72"/>
                      <a:pt x="6" y="69"/>
                    </a:cubicBezTo>
                    <a:cubicBezTo>
                      <a:pt x="9" y="67"/>
                      <a:pt x="0" y="60"/>
                      <a:pt x="3" y="57"/>
                    </a:cubicBezTo>
                    <a:cubicBezTo>
                      <a:pt x="5" y="54"/>
                      <a:pt x="7" y="49"/>
                      <a:pt x="7" y="44"/>
                    </a:cubicBezTo>
                    <a:cubicBezTo>
                      <a:pt x="7" y="40"/>
                      <a:pt x="7" y="37"/>
                      <a:pt x="11" y="35"/>
                    </a:cubicBezTo>
                    <a:cubicBezTo>
                      <a:pt x="15" y="33"/>
                      <a:pt x="13" y="23"/>
                      <a:pt x="17" y="21"/>
                    </a:cubicBezTo>
                    <a:cubicBezTo>
                      <a:pt x="21" y="19"/>
                      <a:pt x="11" y="16"/>
                      <a:pt x="18" y="13"/>
                    </a:cubicBezTo>
                    <a:cubicBezTo>
                      <a:pt x="24" y="9"/>
                      <a:pt x="26" y="0"/>
                      <a:pt x="34" y="3"/>
                    </a:cubicBezTo>
                    <a:cubicBezTo>
                      <a:pt x="43" y="6"/>
                      <a:pt x="46" y="7"/>
                      <a:pt x="51" y="11"/>
                    </a:cubicBezTo>
                    <a:cubicBezTo>
                      <a:pt x="56" y="16"/>
                      <a:pt x="55" y="26"/>
                      <a:pt x="58" y="33"/>
                    </a:cubicBezTo>
                    <a:cubicBezTo>
                      <a:pt x="61" y="39"/>
                      <a:pt x="62" y="47"/>
                      <a:pt x="62" y="52"/>
                    </a:cubicBezTo>
                    <a:cubicBezTo>
                      <a:pt x="63" y="56"/>
                      <a:pt x="67" y="56"/>
                      <a:pt x="68" y="60"/>
                    </a:cubicBezTo>
                    <a:cubicBezTo>
                      <a:pt x="68" y="63"/>
                      <a:pt x="68" y="70"/>
                      <a:pt x="67" y="73"/>
                    </a:cubicBezTo>
                    <a:cubicBezTo>
                      <a:pt x="66" y="75"/>
                      <a:pt x="66" y="82"/>
                      <a:pt x="66" y="84"/>
                    </a:cubicBezTo>
                    <a:cubicBezTo>
                      <a:pt x="66" y="85"/>
                      <a:pt x="60" y="88"/>
                      <a:pt x="58" y="89"/>
                    </a:cubicBezTo>
                    <a:cubicBezTo>
                      <a:pt x="55" y="90"/>
                      <a:pt x="45" y="88"/>
                      <a:pt x="45" y="88"/>
                    </a:cubicBezTo>
                    <a:cubicBezTo>
                      <a:pt x="45" y="88"/>
                      <a:pt x="30" y="88"/>
                      <a:pt x="28" y="87"/>
                    </a:cubicBezTo>
                    <a:cubicBezTo>
                      <a:pt x="25" y="87"/>
                      <a:pt x="18" y="84"/>
                      <a:pt x="18" y="84"/>
                    </a:cubicBezTo>
                    <a:cubicBezTo>
                      <a:pt x="9" y="79"/>
                      <a:pt x="9" y="79"/>
                      <a:pt x="9" y="79"/>
                    </a:cubicBezTo>
                    <a:lnTo>
                      <a:pt x="7" y="77"/>
                    </a:ln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1" name="Freeform 697"/>
              <p:cNvSpPr>
                <a:spLocks/>
              </p:cNvSpPr>
              <p:nvPr/>
            </p:nvSpPr>
            <p:spPr bwMode="auto">
              <a:xfrm>
                <a:off x="2756" y="505"/>
                <a:ext cx="240" cy="101"/>
              </a:xfrm>
              <a:custGeom>
                <a:avLst/>
                <a:gdLst>
                  <a:gd name="T0" fmla="*/ 0 w 240"/>
                  <a:gd name="T1" fmla="*/ 0 h 101"/>
                  <a:gd name="T2" fmla="*/ 240 w 240"/>
                  <a:gd name="T3" fmla="*/ 6 h 101"/>
                  <a:gd name="T4" fmla="*/ 226 w 240"/>
                  <a:gd name="T5" fmla="*/ 98 h 101"/>
                  <a:gd name="T6" fmla="*/ 37 w 240"/>
                  <a:gd name="T7" fmla="*/ 101 h 101"/>
                  <a:gd name="T8" fmla="*/ 0 w 240"/>
                  <a:gd name="T9" fmla="*/ 0 h 101"/>
                </a:gdLst>
                <a:ahLst/>
                <a:cxnLst>
                  <a:cxn ang="0">
                    <a:pos x="T0" y="T1"/>
                  </a:cxn>
                  <a:cxn ang="0">
                    <a:pos x="T2" y="T3"/>
                  </a:cxn>
                  <a:cxn ang="0">
                    <a:pos x="T4" y="T5"/>
                  </a:cxn>
                  <a:cxn ang="0">
                    <a:pos x="T6" y="T7"/>
                  </a:cxn>
                  <a:cxn ang="0">
                    <a:pos x="T8" y="T9"/>
                  </a:cxn>
                </a:cxnLst>
                <a:rect l="0" t="0" r="r" b="b"/>
                <a:pathLst>
                  <a:path w="240" h="101">
                    <a:moveTo>
                      <a:pt x="0" y="0"/>
                    </a:moveTo>
                    <a:lnTo>
                      <a:pt x="240" y="6"/>
                    </a:lnTo>
                    <a:lnTo>
                      <a:pt x="226" y="98"/>
                    </a:lnTo>
                    <a:lnTo>
                      <a:pt x="37" y="101"/>
                    </a:lnTo>
                    <a:lnTo>
                      <a:pt x="0"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2" name="Freeform 698"/>
              <p:cNvSpPr>
                <a:spLocks/>
              </p:cNvSpPr>
              <p:nvPr/>
            </p:nvSpPr>
            <p:spPr bwMode="auto">
              <a:xfrm>
                <a:off x="2719" y="581"/>
                <a:ext cx="305" cy="110"/>
              </a:xfrm>
              <a:custGeom>
                <a:avLst/>
                <a:gdLst>
                  <a:gd name="T0" fmla="*/ 4 w 215"/>
                  <a:gd name="T1" fmla="*/ 10 h 77"/>
                  <a:gd name="T2" fmla="*/ 68 w 215"/>
                  <a:gd name="T3" fmla="*/ 9 h 77"/>
                  <a:gd name="T4" fmla="*/ 99 w 215"/>
                  <a:gd name="T5" fmla="*/ 8 h 77"/>
                  <a:gd name="T6" fmla="*/ 132 w 215"/>
                  <a:gd name="T7" fmla="*/ 4 h 77"/>
                  <a:gd name="T8" fmla="*/ 205 w 215"/>
                  <a:gd name="T9" fmla="*/ 4 h 77"/>
                  <a:gd name="T10" fmla="*/ 206 w 215"/>
                  <a:gd name="T11" fmla="*/ 10 h 77"/>
                  <a:gd name="T12" fmla="*/ 212 w 215"/>
                  <a:gd name="T13" fmla="*/ 22 h 77"/>
                  <a:gd name="T14" fmla="*/ 208 w 215"/>
                  <a:gd name="T15" fmla="*/ 41 h 77"/>
                  <a:gd name="T16" fmla="*/ 187 w 215"/>
                  <a:gd name="T17" fmla="*/ 52 h 77"/>
                  <a:gd name="T18" fmla="*/ 171 w 215"/>
                  <a:gd name="T19" fmla="*/ 56 h 77"/>
                  <a:gd name="T20" fmla="*/ 125 w 215"/>
                  <a:gd name="T21" fmla="*/ 71 h 77"/>
                  <a:gd name="T22" fmla="*/ 98 w 215"/>
                  <a:gd name="T23" fmla="*/ 72 h 77"/>
                  <a:gd name="T24" fmla="*/ 72 w 215"/>
                  <a:gd name="T25" fmla="*/ 65 h 77"/>
                  <a:gd name="T26" fmla="*/ 49 w 215"/>
                  <a:gd name="T27" fmla="*/ 61 h 77"/>
                  <a:gd name="T28" fmla="*/ 12 w 215"/>
                  <a:gd name="T29" fmla="*/ 45 h 77"/>
                  <a:gd name="T30" fmla="*/ 3 w 215"/>
                  <a:gd name="T31" fmla="*/ 29 h 77"/>
                  <a:gd name="T32" fmla="*/ 4 w 215"/>
                  <a:gd name="T33"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77">
                    <a:moveTo>
                      <a:pt x="4" y="10"/>
                    </a:moveTo>
                    <a:cubicBezTo>
                      <a:pt x="68" y="9"/>
                      <a:pt x="68" y="9"/>
                      <a:pt x="68" y="9"/>
                    </a:cubicBezTo>
                    <a:cubicBezTo>
                      <a:pt x="78" y="6"/>
                      <a:pt x="89" y="7"/>
                      <a:pt x="99" y="8"/>
                    </a:cubicBezTo>
                    <a:cubicBezTo>
                      <a:pt x="110" y="6"/>
                      <a:pt x="125" y="11"/>
                      <a:pt x="132" y="4"/>
                    </a:cubicBezTo>
                    <a:cubicBezTo>
                      <a:pt x="157" y="6"/>
                      <a:pt x="181" y="0"/>
                      <a:pt x="205" y="4"/>
                    </a:cubicBezTo>
                    <a:cubicBezTo>
                      <a:pt x="209" y="5"/>
                      <a:pt x="206" y="8"/>
                      <a:pt x="206" y="10"/>
                    </a:cubicBezTo>
                    <a:cubicBezTo>
                      <a:pt x="210" y="13"/>
                      <a:pt x="210" y="18"/>
                      <a:pt x="212" y="22"/>
                    </a:cubicBezTo>
                    <a:cubicBezTo>
                      <a:pt x="215" y="29"/>
                      <a:pt x="207" y="35"/>
                      <a:pt x="208" y="41"/>
                    </a:cubicBezTo>
                    <a:cubicBezTo>
                      <a:pt x="202" y="46"/>
                      <a:pt x="195" y="51"/>
                      <a:pt x="187" y="52"/>
                    </a:cubicBezTo>
                    <a:cubicBezTo>
                      <a:pt x="182" y="54"/>
                      <a:pt x="174" y="49"/>
                      <a:pt x="171" y="56"/>
                    </a:cubicBezTo>
                    <a:cubicBezTo>
                      <a:pt x="154" y="56"/>
                      <a:pt x="143" y="74"/>
                      <a:pt x="125" y="71"/>
                    </a:cubicBezTo>
                    <a:cubicBezTo>
                      <a:pt x="117" y="77"/>
                      <a:pt x="108" y="68"/>
                      <a:pt x="98" y="72"/>
                    </a:cubicBezTo>
                    <a:cubicBezTo>
                      <a:pt x="90" y="68"/>
                      <a:pt x="81" y="65"/>
                      <a:pt x="72" y="65"/>
                    </a:cubicBezTo>
                    <a:cubicBezTo>
                      <a:pt x="67" y="57"/>
                      <a:pt x="57" y="63"/>
                      <a:pt x="49" y="61"/>
                    </a:cubicBezTo>
                    <a:cubicBezTo>
                      <a:pt x="33" y="69"/>
                      <a:pt x="23" y="53"/>
                      <a:pt x="12" y="45"/>
                    </a:cubicBezTo>
                    <a:cubicBezTo>
                      <a:pt x="10" y="39"/>
                      <a:pt x="7" y="33"/>
                      <a:pt x="3" y="29"/>
                    </a:cubicBezTo>
                    <a:cubicBezTo>
                      <a:pt x="0" y="22"/>
                      <a:pt x="2" y="16"/>
                      <a:pt x="4" y="10"/>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3" name="Freeform 699"/>
              <p:cNvSpPr>
                <a:spLocks/>
              </p:cNvSpPr>
              <p:nvPr/>
            </p:nvSpPr>
            <p:spPr bwMode="auto">
              <a:xfrm>
                <a:off x="2769" y="640"/>
                <a:ext cx="28" cy="11"/>
              </a:xfrm>
              <a:custGeom>
                <a:avLst/>
                <a:gdLst>
                  <a:gd name="T0" fmla="*/ 14 w 20"/>
                  <a:gd name="T1" fmla="*/ 8 h 8"/>
                  <a:gd name="T2" fmla="*/ 20 w 20"/>
                  <a:gd name="T3" fmla="*/ 6 h 8"/>
                  <a:gd name="T4" fmla="*/ 6 w 20"/>
                  <a:gd name="T5" fmla="*/ 0 h 8"/>
                  <a:gd name="T6" fmla="*/ 14 w 20"/>
                  <a:gd name="T7" fmla="*/ 8 h 8"/>
                </a:gdLst>
                <a:ahLst/>
                <a:cxnLst>
                  <a:cxn ang="0">
                    <a:pos x="T0" y="T1"/>
                  </a:cxn>
                  <a:cxn ang="0">
                    <a:pos x="T2" y="T3"/>
                  </a:cxn>
                  <a:cxn ang="0">
                    <a:pos x="T4" y="T5"/>
                  </a:cxn>
                  <a:cxn ang="0">
                    <a:pos x="T6" y="T7"/>
                  </a:cxn>
                </a:cxnLst>
                <a:rect l="0" t="0" r="r" b="b"/>
                <a:pathLst>
                  <a:path w="20" h="8">
                    <a:moveTo>
                      <a:pt x="14" y="8"/>
                    </a:moveTo>
                    <a:cubicBezTo>
                      <a:pt x="17" y="8"/>
                      <a:pt x="18" y="8"/>
                      <a:pt x="20" y="6"/>
                    </a:cubicBezTo>
                    <a:cubicBezTo>
                      <a:pt x="19" y="0"/>
                      <a:pt x="11" y="2"/>
                      <a:pt x="6" y="0"/>
                    </a:cubicBezTo>
                    <a:cubicBezTo>
                      <a:pt x="0" y="7"/>
                      <a:pt x="11" y="6"/>
                      <a:pt x="14"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4" name="Freeform 700"/>
              <p:cNvSpPr>
                <a:spLocks/>
              </p:cNvSpPr>
              <p:nvPr/>
            </p:nvSpPr>
            <p:spPr bwMode="auto">
              <a:xfrm>
                <a:off x="2779" y="620"/>
                <a:ext cx="30" cy="12"/>
              </a:xfrm>
              <a:custGeom>
                <a:avLst/>
                <a:gdLst>
                  <a:gd name="T0" fmla="*/ 8 w 21"/>
                  <a:gd name="T1" fmla="*/ 9 h 9"/>
                  <a:gd name="T2" fmla="*/ 21 w 21"/>
                  <a:gd name="T3" fmla="*/ 6 h 9"/>
                  <a:gd name="T4" fmla="*/ 4 w 21"/>
                  <a:gd name="T5" fmla="*/ 2 h 9"/>
                  <a:gd name="T6" fmla="*/ 8 w 21"/>
                  <a:gd name="T7" fmla="*/ 9 h 9"/>
                </a:gdLst>
                <a:ahLst/>
                <a:cxnLst>
                  <a:cxn ang="0">
                    <a:pos x="T0" y="T1"/>
                  </a:cxn>
                  <a:cxn ang="0">
                    <a:pos x="T2" y="T3"/>
                  </a:cxn>
                  <a:cxn ang="0">
                    <a:pos x="T4" y="T5"/>
                  </a:cxn>
                  <a:cxn ang="0">
                    <a:pos x="T6" y="T7"/>
                  </a:cxn>
                </a:cxnLst>
                <a:rect l="0" t="0" r="r" b="b"/>
                <a:pathLst>
                  <a:path w="21" h="9">
                    <a:moveTo>
                      <a:pt x="8" y="9"/>
                    </a:moveTo>
                    <a:cubicBezTo>
                      <a:pt x="13" y="9"/>
                      <a:pt x="19" y="9"/>
                      <a:pt x="21" y="6"/>
                    </a:cubicBezTo>
                    <a:cubicBezTo>
                      <a:pt x="19" y="0"/>
                      <a:pt x="9" y="4"/>
                      <a:pt x="4" y="2"/>
                    </a:cubicBezTo>
                    <a:cubicBezTo>
                      <a:pt x="0" y="5"/>
                      <a:pt x="6" y="8"/>
                      <a:pt x="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5" name="Freeform 701"/>
              <p:cNvSpPr>
                <a:spLocks/>
              </p:cNvSpPr>
              <p:nvPr/>
            </p:nvSpPr>
            <p:spPr bwMode="auto">
              <a:xfrm>
                <a:off x="2887" y="637"/>
                <a:ext cx="25" cy="13"/>
              </a:xfrm>
              <a:custGeom>
                <a:avLst/>
                <a:gdLst>
                  <a:gd name="T0" fmla="*/ 3 w 18"/>
                  <a:gd name="T1" fmla="*/ 9 h 9"/>
                  <a:gd name="T2" fmla="*/ 18 w 18"/>
                  <a:gd name="T3" fmla="*/ 3 h 9"/>
                  <a:gd name="T4" fmla="*/ 14 w 18"/>
                  <a:gd name="T5" fmla="*/ 0 h 9"/>
                  <a:gd name="T6" fmla="*/ 0 w 18"/>
                  <a:gd name="T7" fmla="*/ 7 h 9"/>
                  <a:gd name="T8" fmla="*/ 3 w 18"/>
                  <a:gd name="T9" fmla="*/ 9 h 9"/>
                </a:gdLst>
                <a:ahLst/>
                <a:cxnLst>
                  <a:cxn ang="0">
                    <a:pos x="T0" y="T1"/>
                  </a:cxn>
                  <a:cxn ang="0">
                    <a:pos x="T2" y="T3"/>
                  </a:cxn>
                  <a:cxn ang="0">
                    <a:pos x="T4" y="T5"/>
                  </a:cxn>
                  <a:cxn ang="0">
                    <a:pos x="T6" y="T7"/>
                  </a:cxn>
                  <a:cxn ang="0">
                    <a:pos x="T8" y="T9"/>
                  </a:cxn>
                </a:cxnLst>
                <a:rect l="0" t="0" r="r" b="b"/>
                <a:pathLst>
                  <a:path w="18" h="9">
                    <a:moveTo>
                      <a:pt x="3" y="9"/>
                    </a:moveTo>
                    <a:cubicBezTo>
                      <a:pt x="9" y="9"/>
                      <a:pt x="13" y="6"/>
                      <a:pt x="18" y="3"/>
                    </a:cubicBezTo>
                    <a:cubicBezTo>
                      <a:pt x="18" y="1"/>
                      <a:pt x="16" y="0"/>
                      <a:pt x="14" y="0"/>
                    </a:cubicBezTo>
                    <a:cubicBezTo>
                      <a:pt x="9" y="1"/>
                      <a:pt x="2" y="1"/>
                      <a:pt x="0" y="7"/>
                    </a:cubicBezTo>
                    <a:lnTo>
                      <a:pt x="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6" name="Freeform 702"/>
              <p:cNvSpPr>
                <a:spLocks/>
              </p:cNvSpPr>
              <p:nvPr/>
            </p:nvSpPr>
            <p:spPr bwMode="auto">
              <a:xfrm>
                <a:off x="2881" y="651"/>
                <a:ext cx="34" cy="16"/>
              </a:xfrm>
              <a:custGeom>
                <a:avLst/>
                <a:gdLst>
                  <a:gd name="T0" fmla="*/ 10 w 24"/>
                  <a:gd name="T1" fmla="*/ 11 h 11"/>
                  <a:gd name="T2" fmla="*/ 24 w 24"/>
                  <a:gd name="T3" fmla="*/ 4 h 11"/>
                  <a:gd name="T4" fmla="*/ 20 w 24"/>
                  <a:gd name="T5" fmla="*/ 1 h 11"/>
                  <a:gd name="T6" fmla="*/ 10 w 24"/>
                  <a:gd name="T7" fmla="*/ 11 h 11"/>
                </a:gdLst>
                <a:ahLst/>
                <a:cxnLst>
                  <a:cxn ang="0">
                    <a:pos x="T0" y="T1"/>
                  </a:cxn>
                  <a:cxn ang="0">
                    <a:pos x="T2" y="T3"/>
                  </a:cxn>
                  <a:cxn ang="0">
                    <a:pos x="T4" y="T5"/>
                  </a:cxn>
                  <a:cxn ang="0">
                    <a:pos x="T6" y="T7"/>
                  </a:cxn>
                </a:cxnLst>
                <a:rect l="0" t="0" r="r" b="b"/>
                <a:pathLst>
                  <a:path w="24" h="11">
                    <a:moveTo>
                      <a:pt x="10" y="11"/>
                    </a:moveTo>
                    <a:cubicBezTo>
                      <a:pt x="15" y="9"/>
                      <a:pt x="21" y="10"/>
                      <a:pt x="24" y="4"/>
                    </a:cubicBezTo>
                    <a:cubicBezTo>
                      <a:pt x="24" y="2"/>
                      <a:pt x="22" y="0"/>
                      <a:pt x="20" y="1"/>
                    </a:cubicBezTo>
                    <a:cubicBezTo>
                      <a:pt x="16" y="5"/>
                      <a:pt x="0" y="4"/>
                      <a:pt x="1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7" name="Freeform 703"/>
              <p:cNvSpPr>
                <a:spLocks/>
              </p:cNvSpPr>
              <p:nvPr/>
            </p:nvSpPr>
            <p:spPr bwMode="auto">
              <a:xfrm>
                <a:off x="2689" y="492"/>
                <a:ext cx="138" cy="123"/>
              </a:xfrm>
              <a:custGeom>
                <a:avLst/>
                <a:gdLst>
                  <a:gd name="T0" fmla="*/ 96 w 97"/>
                  <a:gd name="T1" fmla="*/ 76 h 87"/>
                  <a:gd name="T2" fmla="*/ 95 w 97"/>
                  <a:gd name="T3" fmla="*/ 67 h 87"/>
                  <a:gd name="T4" fmla="*/ 93 w 97"/>
                  <a:gd name="T5" fmla="*/ 59 h 87"/>
                  <a:gd name="T6" fmla="*/ 89 w 97"/>
                  <a:gd name="T7" fmla="*/ 47 h 87"/>
                  <a:gd name="T8" fmla="*/ 86 w 97"/>
                  <a:gd name="T9" fmla="*/ 32 h 87"/>
                  <a:gd name="T10" fmla="*/ 83 w 97"/>
                  <a:gd name="T11" fmla="*/ 23 h 87"/>
                  <a:gd name="T12" fmla="*/ 83 w 97"/>
                  <a:gd name="T13" fmla="*/ 14 h 87"/>
                  <a:gd name="T14" fmla="*/ 82 w 97"/>
                  <a:gd name="T15" fmla="*/ 9 h 87"/>
                  <a:gd name="T16" fmla="*/ 61 w 97"/>
                  <a:gd name="T17" fmla="*/ 2 h 87"/>
                  <a:gd name="T18" fmla="*/ 48 w 97"/>
                  <a:gd name="T19" fmla="*/ 0 h 87"/>
                  <a:gd name="T20" fmla="*/ 32 w 97"/>
                  <a:gd name="T21" fmla="*/ 0 h 87"/>
                  <a:gd name="T22" fmla="*/ 22 w 97"/>
                  <a:gd name="T23" fmla="*/ 10 h 87"/>
                  <a:gd name="T24" fmla="*/ 20 w 97"/>
                  <a:gd name="T25" fmla="*/ 27 h 87"/>
                  <a:gd name="T26" fmla="*/ 9 w 97"/>
                  <a:gd name="T27" fmla="*/ 40 h 87"/>
                  <a:gd name="T28" fmla="*/ 0 w 97"/>
                  <a:gd name="T29" fmla="*/ 58 h 87"/>
                  <a:gd name="T30" fmla="*/ 2 w 97"/>
                  <a:gd name="T31" fmla="*/ 67 h 87"/>
                  <a:gd name="T32" fmla="*/ 7 w 97"/>
                  <a:gd name="T33" fmla="*/ 73 h 87"/>
                  <a:gd name="T34" fmla="*/ 10 w 97"/>
                  <a:gd name="T35" fmla="*/ 80 h 87"/>
                  <a:gd name="T36" fmla="*/ 23 w 97"/>
                  <a:gd name="T37" fmla="*/ 85 h 87"/>
                  <a:gd name="T38" fmla="*/ 42 w 97"/>
                  <a:gd name="T39" fmla="*/ 85 h 87"/>
                  <a:gd name="T40" fmla="*/ 60 w 97"/>
                  <a:gd name="T41" fmla="*/ 80 h 87"/>
                  <a:gd name="T42" fmla="*/ 85 w 97"/>
                  <a:gd name="T43" fmla="*/ 81 h 87"/>
                  <a:gd name="T44" fmla="*/ 96 w 97"/>
                  <a:gd name="T45" fmla="*/ 7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 h="87">
                    <a:moveTo>
                      <a:pt x="96" y="76"/>
                    </a:moveTo>
                    <a:cubicBezTo>
                      <a:pt x="96" y="76"/>
                      <a:pt x="97" y="71"/>
                      <a:pt x="95" y="67"/>
                    </a:cubicBezTo>
                    <a:cubicBezTo>
                      <a:pt x="93" y="63"/>
                      <a:pt x="92" y="63"/>
                      <a:pt x="93" y="59"/>
                    </a:cubicBezTo>
                    <a:cubicBezTo>
                      <a:pt x="94" y="55"/>
                      <a:pt x="90" y="51"/>
                      <a:pt x="89" y="47"/>
                    </a:cubicBezTo>
                    <a:cubicBezTo>
                      <a:pt x="88" y="43"/>
                      <a:pt x="90" y="35"/>
                      <a:pt x="86" y="32"/>
                    </a:cubicBezTo>
                    <a:cubicBezTo>
                      <a:pt x="81" y="29"/>
                      <a:pt x="83" y="24"/>
                      <a:pt x="83" y="23"/>
                    </a:cubicBezTo>
                    <a:cubicBezTo>
                      <a:pt x="83" y="22"/>
                      <a:pt x="83" y="14"/>
                      <a:pt x="83" y="14"/>
                    </a:cubicBezTo>
                    <a:cubicBezTo>
                      <a:pt x="83" y="14"/>
                      <a:pt x="84" y="13"/>
                      <a:pt x="82" y="9"/>
                    </a:cubicBezTo>
                    <a:cubicBezTo>
                      <a:pt x="79" y="6"/>
                      <a:pt x="64" y="2"/>
                      <a:pt x="61" y="2"/>
                    </a:cubicBezTo>
                    <a:cubicBezTo>
                      <a:pt x="58" y="2"/>
                      <a:pt x="51" y="0"/>
                      <a:pt x="48" y="0"/>
                    </a:cubicBezTo>
                    <a:cubicBezTo>
                      <a:pt x="46" y="0"/>
                      <a:pt x="32" y="0"/>
                      <a:pt x="32" y="0"/>
                    </a:cubicBezTo>
                    <a:cubicBezTo>
                      <a:pt x="32" y="0"/>
                      <a:pt x="24" y="0"/>
                      <a:pt x="22" y="10"/>
                    </a:cubicBezTo>
                    <a:cubicBezTo>
                      <a:pt x="20" y="21"/>
                      <a:pt x="25" y="25"/>
                      <a:pt x="20" y="27"/>
                    </a:cubicBezTo>
                    <a:cubicBezTo>
                      <a:pt x="14" y="29"/>
                      <a:pt x="7" y="31"/>
                      <a:pt x="9" y="40"/>
                    </a:cubicBezTo>
                    <a:cubicBezTo>
                      <a:pt x="11" y="49"/>
                      <a:pt x="0" y="53"/>
                      <a:pt x="0" y="58"/>
                    </a:cubicBezTo>
                    <a:cubicBezTo>
                      <a:pt x="0" y="62"/>
                      <a:pt x="2" y="67"/>
                      <a:pt x="2" y="67"/>
                    </a:cubicBezTo>
                    <a:cubicBezTo>
                      <a:pt x="7" y="73"/>
                      <a:pt x="7" y="73"/>
                      <a:pt x="7" y="73"/>
                    </a:cubicBezTo>
                    <a:cubicBezTo>
                      <a:pt x="7" y="73"/>
                      <a:pt x="7" y="79"/>
                      <a:pt x="10" y="80"/>
                    </a:cubicBezTo>
                    <a:cubicBezTo>
                      <a:pt x="14" y="81"/>
                      <a:pt x="21" y="85"/>
                      <a:pt x="23" y="85"/>
                    </a:cubicBezTo>
                    <a:cubicBezTo>
                      <a:pt x="24" y="85"/>
                      <a:pt x="37" y="87"/>
                      <a:pt x="42" y="85"/>
                    </a:cubicBezTo>
                    <a:cubicBezTo>
                      <a:pt x="47" y="83"/>
                      <a:pt x="58" y="80"/>
                      <a:pt x="60" y="80"/>
                    </a:cubicBezTo>
                    <a:cubicBezTo>
                      <a:pt x="62" y="80"/>
                      <a:pt x="79" y="83"/>
                      <a:pt x="85" y="81"/>
                    </a:cubicBezTo>
                    <a:cubicBezTo>
                      <a:pt x="91" y="79"/>
                      <a:pt x="96" y="76"/>
                      <a:pt x="96" y="76"/>
                    </a:cubicBez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8" name="Freeform 704"/>
              <p:cNvSpPr>
                <a:spLocks/>
              </p:cNvSpPr>
              <p:nvPr/>
            </p:nvSpPr>
            <p:spPr bwMode="auto">
              <a:xfrm>
                <a:off x="2933" y="491"/>
                <a:ext cx="97" cy="126"/>
              </a:xfrm>
              <a:custGeom>
                <a:avLst/>
                <a:gdLst>
                  <a:gd name="T0" fmla="*/ 7 w 68"/>
                  <a:gd name="T1" fmla="*/ 76 h 89"/>
                  <a:gd name="T2" fmla="*/ 5 w 68"/>
                  <a:gd name="T3" fmla="*/ 69 h 89"/>
                  <a:gd name="T4" fmla="*/ 2 w 68"/>
                  <a:gd name="T5" fmla="*/ 56 h 89"/>
                  <a:gd name="T6" fmla="*/ 6 w 68"/>
                  <a:gd name="T7" fmla="*/ 44 h 89"/>
                  <a:gd name="T8" fmla="*/ 10 w 68"/>
                  <a:gd name="T9" fmla="*/ 34 h 89"/>
                  <a:gd name="T10" fmla="*/ 17 w 68"/>
                  <a:gd name="T11" fmla="*/ 20 h 89"/>
                  <a:gd name="T12" fmla="*/ 17 w 68"/>
                  <a:gd name="T13" fmla="*/ 12 h 89"/>
                  <a:gd name="T14" fmla="*/ 34 w 68"/>
                  <a:gd name="T15" fmla="*/ 3 h 89"/>
                  <a:gd name="T16" fmla="*/ 50 w 68"/>
                  <a:gd name="T17" fmla="*/ 11 h 89"/>
                  <a:gd name="T18" fmla="*/ 57 w 68"/>
                  <a:gd name="T19" fmla="*/ 32 h 89"/>
                  <a:gd name="T20" fmla="*/ 62 w 68"/>
                  <a:gd name="T21" fmla="*/ 51 h 89"/>
                  <a:gd name="T22" fmla="*/ 67 w 68"/>
                  <a:gd name="T23" fmla="*/ 59 h 89"/>
                  <a:gd name="T24" fmla="*/ 67 w 68"/>
                  <a:gd name="T25" fmla="*/ 72 h 89"/>
                  <a:gd name="T26" fmla="*/ 65 w 68"/>
                  <a:gd name="T27" fmla="*/ 83 h 89"/>
                  <a:gd name="T28" fmla="*/ 57 w 68"/>
                  <a:gd name="T29" fmla="*/ 88 h 89"/>
                  <a:gd name="T30" fmla="*/ 44 w 68"/>
                  <a:gd name="T31" fmla="*/ 87 h 89"/>
                  <a:gd name="T32" fmla="*/ 27 w 68"/>
                  <a:gd name="T33" fmla="*/ 87 h 89"/>
                  <a:gd name="T34" fmla="*/ 17 w 68"/>
                  <a:gd name="T35" fmla="*/ 83 h 89"/>
                  <a:gd name="T36" fmla="*/ 9 w 68"/>
                  <a:gd name="T37" fmla="*/ 79 h 89"/>
                  <a:gd name="T38" fmla="*/ 7 w 68"/>
                  <a:gd name="T39"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89">
                    <a:moveTo>
                      <a:pt x="7" y="76"/>
                    </a:moveTo>
                    <a:cubicBezTo>
                      <a:pt x="7" y="76"/>
                      <a:pt x="2" y="71"/>
                      <a:pt x="5" y="69"/>
                    </a:cubicBezTo>
                    <a:cubicBezTo>
                      <a:pt x="8" y="66"/>
                      <a:pt x="0" y="59"/>
                      <a:pt x="2" y="56"/>
                    </a:cubicBezTo>
                    <a:cubicBezTo>
                      <a:pt x="4" y="53"/>
                      <a:pt x="6" y="48"/>
                      <a:pt x="6" y="44"/>
                    </a:cubicBezTo>
                    <a:cubicBezTo>
                      <a:pt x="6" y="39"/>
                      <a:pt x="6" y="36"/>
                      <a:pt x="10" y="34"/>
                    </a:cubicBezTo>
                    <a:cubicBezTo>
                      <a:pt x="14" y="32"/>
                      <a:pt x="13" y="23"/>
                      <a:pt x="17" y="20"/>
                    </a:cubicBezTo>
                    <a:cubicBezTo>
                      <a:pt x="20" y="18"/>
                      <a:pt x="11" y="15"/>
                      <a:pt x="17" y="12"/>
                    </a:cubicBezTo>
                    <a:cubicBezTo>
                      <a:pt x="23" y="9"/>
                      <a:pt x="25" y="0"/>
                      <a:pt x="34" y="3"/>
                    </a:cubicBezTo>
                    <a:cubicBezTo>
                      <a:pt x="43" y="6"/>
                      <a:pt x="45" y="6"/>
                      <a:pt x="50" y="11"/>
                    </a:cubicBezTo>
                    <a:cubicBezTo>
                      <a:pt x="56" y="15"/>
                      <a:pt x="54" y="26"/>
                      <a:pt x="57" y="32"/>
                    </a:cubicBezTo>
                    <a:cubicBezTo>
                      <a:pt x="61" y="39"/>
                      <a:pt x="61" y="46"/>
                      <a:pt x="62" y="51"/>
                    </a:cubicBezTo>
                    <a:cubicBezTo>
                      <a:pt x="62" y="55"/>
                      <a:pt x="67" y="56"/>
                      <a:pt x="67" y="59"/>
                    </a:cubicBezTo>
                    <a:cubicBezTo>
                      <a:pt x="68" y="62"/>
                      <a:pt x="68" y="69"/>
                      <a:pt x="67" y="72"/>
                    </a:cubicBezTo>
                    <a:cubicBezTo>
                      <a:pt x="65" y="75"/>
                      <a:pt x="66" y="82"/>
                      <a:pt x="65" y="83"/>
                    </a:cubicBezTo>
                    <a:cubicBezTo>
                      <a:pt x="65" y="84"/>
                      <a:pt x="60" y="88"/>
                      <a:pt x="57" y="88"/>
                    </a:cubicBezTo>
                    <a:cubicBezTo>
                      <a:pt x="55" y="89"/>
                      <a:pt x="44" y="87"/>
                      <a:pt x="44" y="87"/>
                    </a:cubicBezTo>
                    <a:cubicBezTo>
                      <a:pt x="44" y="87"/>
                      <a:pt x="30" y="87"/>
                      <a:pt x="27" y="87"/>
                    </a:cubicBezTo>
                    <a:cubicBezTo>
                      <a:pt x="24" y="86"/>
                      <a:pt x="17" y="83"/>
                      <a:pt x="17" y="83"/>
                    </a:cubicBezTo>
                    <a:cubicBezTo>
                      <a:pt x="9" y="79"/>
                      <a:pt x="9" y="79"/>
                      <a:pt x="9" y="79"/>
                    </a:cubicBezTo>
                    <a:lnTo>
                      <a:pt x="7" y="76"/>
                    </a:ln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9" name="Freeform 705"/>
              <p:cNvSpPr>
                <a:spLocks/>
              </p:cNvSpPr>
              <p:nvPr/>
            </p:nvSpPr>
            <p:spPr bwMode="auto">
              <a:xfrm>
                <a:off x="2830" y="496"/>
                <a:ext cx="23" cy="40"/>
              </a:xfrm>
              <a:custGeom>
                <a:avLst/>
                <a:gdLst>
                  <a:gd name="T0" fmla="*/ 0 w 23"/>
                  <a:gd name="T1" fmla="*/ 2 h 40"/>
                  <a:gd name="T2" fmla="*/ 3 w 23"/>
                  <a:gd name="T3" fmla="*/ 40 h 40"/>
                  <a:gd name="T4" fmla="*/ 15 w 23"/>
                  <a:gd name="T5" fmla="*/ 40 h 40"/>
                  <a:gd name="T6" fmla="*/ 23 w 23"/>
                  <a:gd name="T7" fmla="*/ 0 h 40"/>
                  <a:gd name="T8" fmla="*/ 0 w 23"/>
                  <a:gd name="T9" fmla="*/ 2 h 40"/>
                </a:gdLst>
                <a:ahLst/>
                <a:cxnLst>
                  <a:cxn ang="0">
                    <a:pos x="T0" y="T1"/>
                  </a:cxn>
                  <a:cxn ang="0">
                    <a:pos x="T2" y="T3"/>
                  </a:cxn>
                  <a:cxn ang="0">
                    <a:pos x="T4" y="T5"/>
                  </a:cxn>
                  <a:cxn ang="0">
                    <a:pos x="T6" y="T7"/>
                  </a:cxn>
                  <a:cxn ang="0">
                    <a:pos x="T8" y="T9"/>
                  </a:cxn>
                </a:cxnLst>
                <a:rect l="0" t="0" r="r" b="b"/>
                <a:pathLst>
                  <a:path w="23" h="40">
                    <a:moveTo>
                      <a:pt x="0" y="2"/>
                    </a:moveTo>
                    <a:lnTo>
                      <a:pt x="3" y="40"/>
                    </a:lnTo>
                    <a:lnTo>
                      <a:pt x="15" y="40"/>
                    </a:lnTo>
                    <a:lnTo>
                      <a:pt x="23" y="0"/>
                    </a:lnTo>
                    <a:lnTo>
                      <a:pt x="0" y="2"/>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0" name="Freeform 706"/>
              <p:cNvSpPr>
                <a:spLocks/>
              </p:cNvSpPr>
              <p:nvPr/>
            </p:nvSpPr>
            <p:spPr bwMode="auto">
              <a:xfrm>
                <a:off x="2906" y="495"/>
                <a:ext cx="20" cy="44"/>
              </a:xfrm>
              <a:custGeom>
                <a:avLst/>
                <a:gdLst>
                  <a:gd name="T0" fmla="*/ 2 w 20"/>
                  <a:gd name="T1" fmla="*/ 0 h 44"/>
                  <a:gd name="T2" fmla="*/ 20 w 20"/>
                  <a:gd name="T3" fmla="*/ 1 h 44"/>
                  <a:gd name="T4" fmla="*/ 20 w 20"/>
                  <a:gd name="T5" fmla="*/ 44 h 44"/>
                  <a:gd name="T6" fmla="*/ 0 w 20"/>
                  <a:gd name="T7" fmla="*/ 42 h 44"/>
                  <a:gd name="T8" fmla="*/ 2 w 20"/>
                  <a:gd name="T9" fmla="*/ 0 h 44"/>
                </a:gdLst>
                <a:ahLst/>
                <a:cxnLst>
                  <a:cxn ang="0">
                    <a:pos x="T0" y="T1"/>
                  </a:cxn>
                  <a:cxn ang="0">
                    <a:pos x="T2" y="T3"/>
                  </a:cxn>
                  <a:cxn ang="0">
                    <a:pos x="T4" y="T5"/>
                  </a:cxn>
                  <a:cxn ang="0">
                    <a:pos x="T6" y="T7"/>
                  </a:cxn>
                  <a:cxn ang="0">
                    <a:pos x="T8" y="T9"/>
                  </a:cxn>
                </a:cxnLst>
                <a:rect l="0" t="0" r="r" b="b"/>
                <a:pathLst>
                  <a:path w="20" h="44">
                    <a:moveTo>
                      <a:pt x="2" y="0"/>
                    </a:moveTo>
                    <a:lnTo>
                      <a:pt x="20" y="1"/>
                    </a:lnTo>
                    <a:lnTo>
                      <a:pt x="20" y="44"/>
                    </a:lnTo>
                    <a:lnTo>
                      <a:pt x="0" y="42"/>
                    </a:lnTo>
                    <a:lnTo>
                      <a:pt x="2"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1" name="Freeform 707"/>
              <p:cNvSpPr>
                <a:spLocks/>
              </p:cNvSpPr>
              <p:nvPr/>
            </p:nvSpPr>
            <p:spPr bwMode="auto">
              <a:xfrm>
                <a:off x="2851" y="501"/>
                <a:ext cx="19" cy="34"/>
              </a:xfrm>
              <a:custGeom>
                <a:avLst/>
                <a:gdLst>
                  <a:gd name="T0" fmla="*/ 6 w 19"/>
                  <a:gd name="T1" fmla="*/ 0 h 34"/>
                  <a:gd name="T2" fmla="*/ 19 w 19"/>
                  <a:gd name="T3" fmla="*/ 1 h 34"/>
                  <a:gd name="T4" fmla="*/ 16 w 19"/>
                  <a:gd name="T5" fmla="*/ 34 h 34"/>
                  <a:gd name="T6" fmla="*/ 0 w 19"/>
                  <a:gd name="T7" fmla="*/ 32 h 34"/>
                  <a:gd name="T8" fmla="*/ 6 w 19"/>
                  <a:gd name="T9" fmla="*/ 0 h 34"/>
                </a:gdLst>
                <a:ahLst/>
                <a:cxnLst>
                  <a:cxn ang="0">
                    <a:pos x="T0" y="T1"/>
                  </a:cxn>
                  <a:cxn ang="0">
                    <a:pos x="T2" y="T3"/>
                  </a:cxn>
                  <a:cxn ang="0">
                    <a:pos x="T4" y="T5"/>
                  </a:cxn>
                  <a:cxn ang="0">
                    <a:pos x="T6" y="T7"/>
                  </a:cxn>
                  <a:cxn ang="0">
                    <a:pos x="T8" y="T9"/>
                  </a:cxn>
                </a:cxnLst>
                <a:rect l="0" t="0" r="r" b="b"/>
                <a:pathLst>
                  <a:path w="19" h="34">
                    <a:moveTo>
                      <a:pt x="6" y="0"/>
                    </a:moveTo>
                    <a:lnTo>
                      <a:pt x="19" y="1"/>
                    </a:lnTo>
                    <a:lnTo>
                      <a:pt x="16" y="34"/>
                    </a:lnTo>
                    <a:lnTo>
                      <a:pt x="0" y="32"/>
                    </a:lnTo>
                    <a:lnTo>
                      <a:pt x="6"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2" name="Freeform 708"/>
              <p:cNvSpPr>
                <a:spLocks/>
              </p:cNvSpPr>
              <p:nvPr/>
            </p:nvSpPr>
            <p:spPr bwMode="auto">
              <a:xfrm>
                <a:off x="2875" y="502"/>
                <a:ext cx="12" cy="30"/>
              </a:xfrm>
              <a:custGeom>
                <a:avLst/>
                <a:gdLst>
                  <a:gd name="T0" fmla="*/ 0 w 12"/>
                  <a:gd name="T1" fmla="*/ 0 h 30"/>
                  <a:gd name="T2" fmla="*/ 12 w 12"/>
                  <a:gd name="T3" fmla="*/ 1 h 30"/>
                  <a:gd name="T4" fmla="*/ 10 w 12"/>
                  <a:gd name="T5" fmla="*/ 30 h 30"/>
                  <a:gd name="T6" fmla="*/ 0 w 12"/>
                  <a:gd name="T7" fmla="*/ 30 h 30"/>
                  <a:gd name="T8" fmla="*/ 0 w 12"/>
                  <a:gd name="T9" fmla="*/ 0 h 30"/>
                </a:gdLst>
                <a:ahLst/>
                <a:cxnLst>
                  <a:cxn ang="0">
                    <a:pos x="T0" y="T1"/>
                  </a:cxn>
                  <a:cxn ang="0">
                    <a:pos x="T2" y="T3"/>
                  </a:cxn>
                  <a:cxn ang="0">
                    <a:pos x="T4" y="T5"/>
                  </a:cxn>
                  <a:cxn ang="0">
                    <a:pos x="T6" y="T7"/>
                  </a:cxn>
                  <a:cxn ang="0">
                    <a:pos x="T8" y="T9"/>
                  </a:cxn>
                </a:cxnLst>
                <a:rect l="0" t="0" r="r" b="b"/>
                <a:pathLst>
                  <a:path w="12" h="30">
                    <a:moveTo>
                      <a:pt x="0" y="0"/>
                    </a:moveTo>
                    <a:lnTo>
                      <a:pt x="12" y="1"/>
                    </a:lnTo>
                    <a:lnTo>
                      <a:pt x="10" y="30"/>
                    </a:lnTo>
                    <a:lnTo>
                      <a:pt x="0" y="30"/>
                    </a:lnTo>
                    <a:lnTo>
                      <a:pt x="0"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3" name="Freeform 709"/>
              <p:cNvSpPr>
                <a:spLocks/>
              </p:cNvSpPr>
              <p:nvPr/>
            </p:nvSpPr>
            <p:spPr bwMode="auto">
              <a:xfrm>
                <a:off x="2892" y="502"/>
                <a:ext cx="10" cy="31"/>
              </a:xfrm>
              <a:custGeom>
                <a:avLst/>
                <a:gdLst>
                  <a:gd name="T0" fmla="*/ 0 w 10"/>
                  <a:gd name="T1" fmla="*/ 1 h 31"/>
                  <a:gd name="T2" fmla="*/ 10 w 10"/>
                  <a:gd name="T3" fmla="*/ 0 h 31"/>
                  <a:gd name="T4" fmla="*/ 10 w 10"/>
                  <a:gd name="T5" fmla="*/ 31 h 31"/>
                  <a:gd name="T6" fmla="*/ 0 w 10"/>
                  <a:gd name="T7" fmla="*/ 31 h 31"/>
                  <a:gd name="T8" fmla="*/ 0 w 10"/>
                  <a:gd name="T9" fmla="*/ 1 h 31"/>
                </a:gdLst>
                <a:ahLst/>
                <a:cxnLst>
                  <a:cxn ang="0">
                    <a:pos x="T0" y="T1"/>
                  </a:cxn>
                  <a:cxn ang="0">
                    <a:pos x="T2" y="T3"/>
                  </a:cxn>
                  <a:cxn ang="0">
                    <a:pos x="T4" y="T5"/>
                  </a:cxn>
                  <a:cxn ang="0">
                    <a:pos x="T6" y="T7"/>
                  </a:cxn>
                  <a:cxn ang="0">
                    <a:pos x="T8" y="T9"/>
                  </a:cxn>
                </a:cxnLst>
                <a:rect l="0" t="0" r="r" b="b"/>
                <a:pathLst>
                  <a:path w="10" h="31">
                    <a:moveTo>
                      <a:pt x="0" y="1"/>
                    </a:moveTo>
                    <a:lnTo>
                      <a:pt x="10" y="0"/>
                    </a:lnTo>
                    <a:lnTo>
                      <a:pt x="10" y="31"/>
                    </a:lnTo>
                    <a:lnTo>
                      <a:pt x="0" y="31"/>
                    </a:lnTo>
                    <a:lnTo>
                      <a:pt x="0" y="1"/>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4" name="Freeform 710"/>
              <p:cNvSpPr>
                <a:spLocks/>
              </p:cNvSpPr>
              <p:nvPr/>
            </p:nvSpPr>
            <p:spPr bwMode="auto">
              <a:xfrm>
                <a:off x="2824" y="523"/>
                <a:ext cx="23" cy="75"/>
              </a:xfrm>
              <a:custGeom>
                <a:avLst/>
                <a:gdLst>
                  <a:gd name="T0" fmla="*/ 19 w 23"/>
                  <a:gd name="T1" fmla="*/ 0 h 75"/>
                  <a:gd name="T2" fmla="*/ 23 w 23"/>
                  <a:gd name="T3" fmla="*/ 3 h 75"/>
                  <a:gd name="T4" fmla="*/ 11 w 23"/>
                  <a:gd name="T5" fmla="*/ 68 h 75"/>
                  <a:gd name="T6" fmla="*/ 7 w 23"/>
                  <a:gd name="T7" fmla="*/ 71 h 75"/>
                  <a:gd name="T8" fmla="*/ 0 w 23"/>
                  <a:gd name="T9" fmla="*/ 75 h 75"/>
                  <a:gd name="T10" fmla="*/ 3 w 23"/>
                  <a:gd name="T11" fmla="*/ 63 h 75"/>
                  <a:gd name="T12" fmla="*/ 6 w 23"/>
                  <a:gd name="T13" fmla="*/ 58 h 75"/>
                  <a:gd name="T14" fmla="*/ 19 w 23"/>
                  <a:gd name="T15" fmla="*/ 0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5">
                    <a:moveTo>
                      <a:pt x="19" y="0"/>
                    </a:moveTo>
                    <a:lnTo>
                      <a:pt x="23" y="3"/>
                    </a:lnTo>
                    <a:lnTo>
                      <a:pt x="11" y="68"/>
                    </a:lnTo>
                    <a:lnTo>
                      <a:pt x="7" y="71"/>
                    </a:lnTo>
                    <a:lnTo>
                      <a:pt x="0" y="75"/>
                    </a:lnTo>
                    <a:lnTo>
                      <a:pt x="3" y="63"/>
                    </a:lnTo>
                    <a:lnTo>
                      <a:pt x="6" y="58"/>
                    </a:lnTo>
                    <a:lnTo>
                      <a:pt x="19"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5" name="Freeform 711"/>
              <p:cNvSpPr>
                <a:spLocks/>
              </p:cNvSpPr>
              <p:nvPr/>
            </p:nvSpPr>
            <p:spPr bwMode="auto">
              <a:xfrm>
                <a:off x="2909" y="522"/>
                <a:ext cx="24" cy="68"/>
              </a:xfrm>
              <a:custGeom>
                <a:avLst/>
                <a:gdLst>
                  <a:gd name="T0" fmla="*/ 0 w 17"/>
                  <a:gd name="T1" fmla="*/ 0 h 48"/>
                  <a:gd name="T2" fmla="*/ 1 w 17"/>
                  <a:gd name="T3" fmla="*/ 0 h 48"/>
                  <a:gd name="T4" fmla="*/ 5 w 17"/>
                  <a:gd name="T5" fmla="*/ 23 h 48"/>
                  <a:gd name="T6" fmla="*/ 14 w 17"/>
                  <a:gd name="T7" fmla="*/ 40 h 48"/>
                  <a:gd name="T8" fmla="*/ 17 w 17"/>
                  <a:gd name="T9" fmla="*/ 48 h 48"/>
                  <a:gd name="T10" fmla="*/ 10 w 17"/>
                  <a:gd name="T11" fmla="*/ 47 h 48"/>
                  <a:gd name="T12" fmla="*/ 3 w 17"/>
                  <a:gd name="T13" fmla="*/ 30 h 48"/>
                  <a:gd name="T14" fmla="*/ 0 w 17"/>
                  <a:gd name="T15" fmla="*/ 19 h 48"/>
                  <a:gd name="T16" fmla="*/ 0 w 17"/>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8">
                    <a:moveTo>
                      <a:pt x="0" y="0"/>
                    </a:moveTo>
                    <a:cubicBezTo>
                      <a:pt x="1" y="0"/>
                      <a:pt x="1" y="0"/>
                      <a:pt x="1" y="0"/>
                    </a:cubicBezTo>
                    <a:cubicBezTo>
                      <a:pt x="5" y="23"/>
                      <a:pt x="5" y="23"/>
                      <a:pt x="5" y="23"/>
                    </a:cubicBezTo>
                    <a:cubicBezTo>
                      <a:pt x="5" y="23"/>
                      <a:pt x="14" y="39"/>
                      <a:pt x="14" y="40"/>
                    </a:cubicBezTo>
                    <a:cubicBezTo>
                      <a:pt x="14" y="42"/>
                      <a:pt x="17" y="48"/>
                      <a:pt x="17" y="48"/>
                    </a:cubicBezTo>
                    <a:cubicBezTo>
                      <a:pt x="10" y="47"/>
                      <a:pt x="10" y="47"/>
                      <a:pt x="10" y="47"/>
                    </a:cubicBezTo>
                    <a:cubicBezTo>
                      <a:pt x="3" y="30"/>
                      <a:pt x="3" y="30"/>
                      <a:pt x="3" y="30"/>
                    </a:cubicBezTo>
                    <a:cubicBezTo>
                      <a:pt x="0" y="19"/>
                      <a:pt x="0" y="19"/>
                      <a:pt x="0" y="19"/>
                    </a:cubicBezTo>
                    <a:lnTo>
                      <a:pt x="0"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6" name="Freeform 712"/>
              <p:cNvSpPr>
                <a:spLocks/>
              </p:cNvSpPr>
              <p:nvPr/>
            </p:nvSpPr>
            <p:spPr bwMode="auto">
              <a:xfrm>
                <a:off x="2831" y="503"/>
                <a:ext cx="19" cy="10"/>
              </a:xfrm>
              <a:custGeom>
                <a:avLst/>
                <a:gdLst>
                  <a:gd name="T0" fmla="*/ 2 w 19"/>
                  <a:gd name="T1" fmla="*/ 0 h 10"/>
                  <a:gd name="T2" fmla="*/ 19 w 19"/>
                  <a:gd name="T3" fmla="*/ 2 h 10"/>
                  <a:gd name="T4" fmla="*/ 14 w 19"/>
                  <a:gd name="T5" fmla="*/ 9 h 10"/>
                  <a:gd name="T6" fmla="*/ 0 w 19"/>
                  <a:gd name="T7" fmla="*/ 10 h 10"/>
                  <a:gd name="T8" fmla="*/ 2 w 19"/>
                  <a:gd name="T9" fmla="*/ 0 h 10"/>
                </a:gdLst>
                <a:ahLst/>
                <a:cxnLst>
                  <a:cxn ang="0">
                    <a:pos x="T0" y="T1"/>
                  </a:cxn>
                  <a:cxn ang="0">
                    <a:pos x="T2" y="T3"/>
                  </a:cxn>
                  <a:cxn ang="0">
                    <a:pos x="T4" y="T5"/>
                  </a:cxn>
                  <a:cxn ang="0">
                    <a:pos x="T6" y="T7"/>
                  </a:cxn>
                  <a:cxn ang="0">
                    <a:pos x="T8" y="T9"/>
                  </a:cxn>
                </a:cxnLst>
                <a:rect l="0" t="0" r="r" b="b"/>
                <a:pathLst>
                  <a:path w="19" h="10">
                    <a:moveTo>
                      <a:pt x="2" y="0"/>
                    </a:moveTo>
                    <a:lnTo>
                      <a:pt x="19" y="2"/>
                    </a:lnTo>
                    <a:lnTo>
                      <a:pt x="14" y="9"/>
                    </a:lnTo>
                    <a:lnTo>
                      <a:pt x="0" y="10"/>
                    </a:lnTo>
                    <a:lnTo>
                      <a:pt x="2" y="0"/>
                    </a:lnTo>
                    <a:close/>
                  </a:path>
                </a:pathLst>
              </a:custGeom>
              <a:solidFill>
                <a:srgbClr val="A4CC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7" name="Freeform 713"/>
              <p:cNvSpPr>
                <a:spLocks/>
              </p:cNvSpPr>
              <p:nvPr/>
            </p:nvSpPr>
            <p:spPr bwMode="auto">
              <a:xfrm>
                <a:off x="2908" y="505"/>
                <a:ext cx="20" cy="6"/>
              </a:xfrm>
              <a:custGeom>
                <a:avLst/>
                <a:gdLst>
                  <a:gd name="T0" fmla="*/ 1 w 20"/>
                  <a:gd name="T1" fmla="*/ 0 h 6"/>
                  <a:gd name="T2" fmla="*/ 0 w 20"/>
                  <a:gd name="T3" fmla="*/ 4 h 6"/>
                  <a:gd name="T4" fmla="*/ 18 w 20"/>
                  <a:gd name="T5" fmla="*/ 6 h 6"/>
                  <a:gd name="T6" fmla="*/ 20 w 20"/>
                  <a:gd name="T7" fmla="*/ 0 h 6"/>
                  <a:gd name="T8" fmla="*/ 1 w 20"/>
                  <a:gd name="T9" fmla="*/ 0 h 6"/>
                </a:gdLst>
                <a:ahLst/>
                <a:cxnLst>
                  <a:cxn ang="0">
                    <a:pos x="T0" y="T1"/>
                  </a:cxn>
                  <a:cxn ang="0">
                    <a:pos x="T2" y="T3"/>
                  </a:cxn>
                  <a:cxn ang="0">
                    <a:pos x="T4" y="T5"/>
                  </a:cxn>
                  <a:cxn ang="0">
                    <a:pos x="T6" y="T7"/>
                  </a:cxn>
                  <a:cxn ang="0">
                    <a:pos x="T8" y="T9"/>
                  </a:cxn>
                </a:cxnLst>
                <a:rect l="0" t="0" r="r" b="b"/>
                <a:pathLst>
                  <a:path w="20" h="6">
                    <a:moveTo>
                      <a:pt x="1" y="0"/>
                    </a:moveTo>
                    <a:lnTo>
                      <a:pt x="0" y="4"/>
                    </a:lnTo>
                    <a:lnTo>
                      <a:pt x="18" y="6"/>
                    </a:lnTo>
                    <a:lnTo>
                      <a:pt x="20" y="0"/>
                    </a:lnTo>
                    <a:lnTo>
                      <a:pt x="1" y="0"/>
                    </a:lnTo>
                    <a:close/>
                  </a:path>
                </a:pathLst>
              </a:custGeom>
              <a:solidFill>
                <a:srgbClr val="A4CC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8" name="Freeform 714"/>
              <p:cNvSpPr>
                <a:spLocks/>
              </p:cNvSpPr>
              <p:nvPr/>
            </p:nvSpPr>
            <p:spPr bwMode="auto">
              <a:xfrm>
                <a:off x="2931" y="564"/>
                <a:ext cx="45" cy="39"/>
              </a:xfrm>
              <a:custGeom>
                <a:avLst/>
                <a:gdLst>
                  <a:gd name="T0" fmla="*/ 0 w 45"/>
                  <a:gd name="T1" fmla="*/ 25 h 39"/>
                  <a:gd name="T2" fmla="*/ 0 w 45"/>
                  <a:gd name="T3" fmla="*/ 0 h 39"/>
                  <a:gd name="T4" fmla="*/ 29 w 45"/>
                  <a:gd name="T5" fmla="*/ 0 h 39"/>
                  <a:gd name="T6" fmla="*/ 32 w 45"/>
                  <a:gd name="T7" fmla="*/ 19 h 39"/>
                  <a:gd name="T8" fmla="*/ 42 w 45"/>
                  <a:gd name="T9" fmla="*/ 22 h 39"/>
                  <a:gd name="T10" fmla="*/ 45 w 45"/>
                  <a:gd name="T11" fmla="*/ 39 h 39"/>
                  <a:gd name="T12" fmla="*/ 9 w 45"/>
                  <a:gd name="T13" fmla="*/ 37 h 39"/>
                  <a:gd name="T14" fmla="*/ 0 w 45"/>
                  <a:gd name="T15" fmla="*/ 25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9">
                    <a:moveTo>
                      <a:pt x="0" y="25"/>
                    </a:moveTo>
                    <a:lnTo>
                      <a:pt x="0" y="0"/>
                    </a:lnTo>
                    <a:lnTo>
                      <a:pt x="29" y="0"/>
                    </a:lnTo>
                    <a:lnTo>
                      <a:pt x="32" y="19"/>
                    </a:lnTo>
                    <a:lnTo>
                      <a:pt x="42" y="22"/>
                    </a:lnTo>
                    <a:lnTo>
                      <a:pt x="45" y="39"/>
                    </a:lnTo>
                    <a:lnTo>
                      <a:pt x="9" y="37"/>
                    </a:lnTo>
                    <a:lnTo>
                      <a:pt x="0" y="25"/>
                    </a:lnTo>
                    <a:close/>
                  </a:path>
                </a:pathLst>
              </a:custGeom>
              <a:solidFill>
                <a:srgbClr val="7A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9" name="Freeform 715"/>
              <p:cNvSpPr>
                <a:spLocks/>
              </p:cNvSpPr>
              <p:nvPr/>
            </p:nvSpPr>
            <p:spPr bwMode="auto">
              <a:xfrm>
                <a:off x="4624" y="3358"/>
                <a:ext cx="203" cy="19"/>
              </a:xfrm>
              <a:custGeom>
                <a:avLst/>
                <a:gdLst>
                  <a:gd name="T0" fmla="*/ 0 w 203"/>
                  <a:gd name="T1" fmla="*/ 0 h 19"/>
                  <a:gd name="T2" fmla="*/ 1 w 203"/>
                  <a:gd name="T3" fmla="*/ 13 h 19"/>
                  <a:gd name="T4" fmla="*/ 203 w 203"/>
                  <a:gd name="T5" fmla="*/ 19 h 19"/>
                  <a:gd name="T6" fmla="*/ 197 w 203"/>
                  <a:gd name="T7" fmla="*/ 2 h 19"/>
                  <a:gd name="T8" fmla="*/ 0 w 203"/>
                  <a:gd name="T9" fmla="*/ 0 h 19"/>
                </a:gdLst>
                <a:ahLst/>
                <a:cxnLst>
                  <a:cxn ang="0">
                    <a:pos x="T0" y="T1"/>
                  </a:cxn>
                  <a:cxn ang="0">
                    <a:pos x="T2" y="T3"/>
                  </a:cxn>
                  <a:cxn ang="0">
                    <a:pos x="T4" y="T5"/>
                  </a:cxn>
                  <a:cxn ang="0">
                    <a:pos x="T6" y="T7"/>
                  </a:cxn>
                  <a:cxn ang="0">
                    <a:pos x="T8" y="T9"/>
                  </a:cxn>
                </a:cxnLst>
                <a:rect l="0" t="0" r="r" b="b"/>
                <a:pathLst>
                  <a:path w="203" h="19">
                    <a:moveTo>
                      <a:pt x="0" y="0"/>
                    </a:moveTo>
                    <a:lnTo>
                      <a:pt x="1" y="13"/>
                    </a:lnTo>
                    <a:lnTo>
                      <a:pt x="203" y="19"/>
                    </a:lnTo>
                    <a:lnTo>
                      <a:pt x="197" y="2"/>
                    </a:lnTo>
                    <a:lnTo>
                      <a:pt x="0" y="0"/>
                    </a:lnTo>
                    <a:close/>
                  </a:path>
                </a:pathLst>
              </a:custGeom>
              <a:solidFill>
                <a:srgbClr val="E1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0" name="Freeform 716"/>
              <p:cNvSpPr>
                <a:spLocks/>
              </p:cNvSpPr>
              <p:nvPr/>
            </p:nvSpPr>
            <p:spPr bwMode="auto">
              <a:xfrm>
                <a:off x="4605" y="3370"/>
                <a:ext cx="229" cy="85"/>
              </a:xfrm>
              <a:custGeom>
                <a:avLst/>
                <a:gdLst>
                  <a:gd name="T0" fmla="*/ 0 w 229"/>
                  <a:gd name="T1" fmla="*/ 0 h 85"/>
                  <a:gd name="T2" fmla="*/ 229 w 229"/>
                  <a:gd name="T3" fmla="*/ 1 h 85"/>
                  <a:gd name="T4" fmla="*/ 223 w 229"/>
                  <a:gd name="T5" fmla="*/ 78 h 85"/>
                  <a:gd name="T6" fmla="*/ 9 w 229"/>
                  <a:gd name="T7" fmla="*/ 85 h 85"/>
                  <a:gd name="T8" fmla="*/ 0 w 229"/>
                  <a:gd name="T9" fmla="*/ 0 h 85"/>
                </a:gdLst>
                <a:ahLst/>
                <a:cxnLst>
                  <a:cxn ang="0">
                    <a:pos x="T0" y="T1"/>
                  </a:cxn>
                  <a:cxn ang="0">
                    <a:pos x="T2" y="T3"/>
                  </a:cxn>
                  <a:cxn ang="0">
                    <a:pos x="T4" y="T5"/>
                  </a:cxn>
                  <a:cxn ang="0">
                    <a:pos x="T6" y="T7"/>
                  </a:cxn>
                  <a:cxn ang="0">
                    <a:pos x="T8" y="T9"/>
                  </a:cxn>
                </a:cxnLst>
                <a:rect l="0" t="0" r="r" b="b"/>
                <a:pathLst>
                  <a:path w="229" h="85">
                    <a:moveTo>
                      <a:pt x="0" y="0"/>
                    </a:moveTo>
                    <a:lnTo>
                      <a:pt x="229" y="1"/>
                    </a:lnTo>
                    <a:lnTo>
                      <a:pt x="223" y="78"/>
                    </a:lnTo>
                    <a:lnTo>
                      <a:pt x="9" y="85"/>
                    </a:lnTo>
                    <a:lnTo>
                      <a:pt x="0"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1" name="Freeform 717"/>
              <p:cNvSpPr>
                <a:spLocks/>
              </p:cNvSpPr>
              <p:nvPr/>
            </p:nvSpPr>
            <p:spPr bwMode="auto">
              <a:xfrm>
                <a:off x="4573" y="3432"/>
                <a:ext cx="303" cy="109"/>
              </a:xfrm>
              <a:custGeom>
                <a:avLst/>
                <a:gdLst>
                  <a:gd name="T0" fmla="*/ 4 w 214"/>
                  <a:gd name="T1" fmla="*/ 10 h 77"/>
                  <a:gd name="T2" fmla="*/ 68 w 214"/>
                  <a:gd name="T3" fmla="*/ 9 h 77"/>
                  <a:gd name="T4" fmla="*/ 99 w 214"/>
                  <a:gd name="T5" fmla="*/ 9 h 77"/>
                  <a:gd name="T6" fmla="*/ 132 w 214"/>
                  <a:gd name="T7" fmla="*/ 4 h 77"/>
                  <a:gd name="T8" fmla="*/ 205 w 214"/>
                  <a:gd name="T9" fmla="*/ 4 h 77"/>
                  <a:gd name="T10" fmla="*/ 205 w 214"/>
                  <a:gd name="T11" fmla="*/ 10 h 77"/>
                  <a:gd name="T12" fmla="*/ 212 w 214"/>
                  <a:gd name="T13" fmla="*/ 22 h 77"/>
                  <a:gd name="T14" fmla="*/ 208 w 214"/>
                  <a:gd name="T15" fmla="*/ 41 h 77"/>
                  <a:gd name="T16" fmla="*/ 187 w 214"/>
                  <a:gd name="T17" fmla="*/ 52 h 77"/>
                  <a:gd name="T18" fmla="*/ 171 w 214"/>
                  <a:gd name="T19" fmla="*/ 56 h 77"/>
                  <a:gd name="T20" fmla="*/ 125 w 214"/>
                  <a:gd name="T21" fmla="*/ 71 h 77"/>
                  <a:gd name="T22" fmla="*/ 98 w 214"/>
                  <a:gd name="T23" fmla="*/ 72 h 77"/>
                  <a:gd name="T24" fmla="*/ 72 w 214"/>
                  <a:gd name="T25" fmla="*/ 65 h 77"/>
                  <a:gd name="T26" fmla="*/ 49 w 214"/>
                  <a:gd name="T27" fmla="*/ 61 h 77"/>
                  <a:gd name="T28" fmla="*/ 12 w 214"/>
                  <a:gd name="T29" fmla="*/ 45 h 77"/>
                  <a:gd name="T30" fmla="*/ 3 w 214"/>
                  <a:gd name="T31" fmla="*/ 29 h 77"/>
                  <a:gd name="T32" fmla="*/ 4 w 214"/>
                  <a:gd name="T33"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77">
                    <a:moveTo>
                      <a:pt x="4" y="10"/>
                    </a:moveTo>
                    <a:cubicBezTo>
                      <a:pt x="68" y="9"/>
                      <a:pt x="68" y="9"/>
                      <a:pt x="68" y="9"/>
                    </a:cubicBezTo>
                    <a:cubicBezTo>
                      <a:pt x="78" y="6"/>
                      <a:pt x="89" y="7"/>
                      <a:pt x="99" y="9"/>
                    </a:cubicBezTo>
                    <a:cubicBezTo>
                      <a:pt x="110" y="6"/>
                      <a:pt x="125" y="11"/>
                      <a:pt x="132" y="4"/>
                    </a:cubicBezTo>
                    <a:cubicBezTo>
                      <a:pt x="157" y="6"/>
                      <a:pt x="181" y="0"/>
                      <a:pt x="205" y="4"/>
                    </a:cubicBezTo>
                    <a:cubicBezTo>
                      <a:pt x="209" y="5"/>
                      <a:pt x="206" y="8"/>
                      <a:pt x="205" y="10"/>
                    </a:cubicBezTo>
                    <a:cubicBezTo>
                      <a:pt x="209" y="13"/>
                      <a:pt x="210" y="18"/>
                      <a:pt x="212" y="22"/>
                    </a:cubicBezTo>
                    <a:cubicBezTo>
                      <a:pt x="214" y="29"/>
                      <a:pt x="207" y="35"/>
                      <a:pt x="208" y="41"/>
                    </a:cubicBezTo>
                    <a:cubicBezTo>
                      <a:pt x="202" y="46"/>
                      <a:pt x="195" y="51"/>
                      <a:pt x="187" y="52"/>
                    </a:cubicBezTo>
                    <a:cubicBezTo>
                      <a:pt x="182" y="54"/>
                      <a:pt x="174" y="50"/>
                      <a:pt x="171" y="56"/>
                    </a:cubicBezTo>
                    <a:cubicBezTo>
                      <a:pt x="154" y="56"/>
                      <a:pt x="143" y="74"/>
                      <a:pt x="125" y="71"/>
                    </a:cubicBezTo>
                    <a:cubicBezTo>
                      <a:pt x="116" y="77"/>
                      <a:pt x="107" y="68"/>
                      <a:pt x="98" y="72"/>
                    </a:cubicBezTo>
                    <a:cubicBezTo>
                      <a:pt x="90" y="68"/>
                      <a:pt x="81" y="65"/>
                      <a:pt x="72" y="65"/>
                    </a:cubicBezTo>
                    <a:cubicBezTo>
                      <a:pt x="67" y="57"/>
                      <a:pt x="56" y="63"/>
                      <a:pt x="49" y="61"/>
                    </a:cubicBezTo>
                    <a:cubicBezTo>
                      <a:pt x="33" y="69"/>
                      <a:pt x="23" y="54"/>
                      <a:pt x="12" y="45"/>
                    </a:cubicBezTo>
                    <a:cubicBezTo>
                      <a:pt x="10" y="39"/>
                      <a:pt x="7" y="34"/>
                      <a:pt x="3" y="29"/>
                    </a:cubicBezTo>
                    <a:cubicBezTo>
                      <a:pt x="0" y="22"/>
                      <a:pt x="1" y="16"/>
                      <a:pt x="4" y="10"/>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2" name="Freeform 718"/>
              <p:cNvSpPr>
                <a:spLocks/>
              </p:cNvSpPr>
              <p:nvPr/>
            </p:nvSpPr>
            <p:spPr bwMode="auto">
              <a:xfrm>
                <a:off x="4717" y="3509"/>
                <a:ext cx="29" cy="11"/>
              </a:xfrm>
              <a:custGeom>
                <a:avLst/>
                <a:gdLst>
                  <a:gd name="T0" fmla="*/ 14 w 20"/>
                  <a:gd name="T1" fmla="*/ 8 h 8"/>
                  <a:gd name="T2" fmla="*/ 20 w 20"/>
                  <a:gd name="T3" fmla="*/ 6 h 8"/>
                  <a:gd name="T4" fmla="*/ 6 w 20"/>
                  <a:gd name="T5" fmla="*/ 0 h 8"/>
                  <a:gd name="T6" fmla="*/ 14 w 20"/>
                  <a:gd name="T7" fmla="*/ 8 h 8"/>
                </a:gdLst>
                <a:ahLst/>
                <a:cxnLst>
                  <a:cxn ang="0">
                    <a:pos x="T0" y="T1"/>
                  </a:cxn>
                  <a:cxn ang="0">
                    <a:pos x="T2" y="T3"/>
                  </a:cxn>
                  <a:cxn ang="0">
                    <a:pos x="T4" y="T5"/>
                  </a:cxn>
                  <a:cxn ang="0">
                    <a:pos x="T6" y="T7"/>
                  </a:cxn>
                </a:cxnLst>
                <a:rect l="0" t="0" r="r" b="b"/>
                <a:pathLst>
                  <a:path w="20" h="8">
                    <a:moveTo>
                      <a:pt x="14" y="8"/>
                    </a:moveTo>
                    <a:cubicBezTo>
                      <a:pt x="16" y="8"/>
                      <a:pt x="18" y="8"/>
                      <a:pt x="20" y="6"/>
                    </a:cubicBezTo>
                    <a:cubicBezTo>
                      <a:pt x="19" y="0"/>
                      <a:pt x="11" y="2"/>
                      <a:pt x="6" y="0"/>
                    </a:cubicBezTo>
                    <a:cubicBezTo>
                      <a:pt x="0" y="7"/>
                      <a:pt x="11" y="6"/>
                      <a:pt x="14"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3" name="Freeform 719"/>
              <p:cNvSpPr>
                <a:spLocks/>
              </p:cNvSpPr>
              <p:nvPr/>
            </p:nvSpPr>
            <p:spPr bwMode="auto">
              <a:xfrm>
                <a:off x="4727" y="3489"/>
                <a:ext cx="30" cy="13"/>
              </a:xfrm>
              <a:custGeom>
                <a:avLst/>
                <a:gdLst>
                  <a:gd name="T0" fmla="*/ 8 w 21"/>
                  <a:gd name="T1" fmla="*/ 9 h 9"/>
                  <a:gd name="T2" fmla="*/ 21 w 21"/>
                  <a:gd name="T3" fmla="*/ 6 h 9"/>
                  <a:gd name="T4" fmla="*/ 4 w 21"/>
                  <a:gd name="T5" fmla="*/ 2 h 9"/>
                  <a:gd name="T6" fmla="*/ 8 w 21"/>
                  <a:gd name="T7" fmla="*/ 9 h 9"/>
                </a:gdLst>
                <a:ahLst/>
                <a:cxnLst>
                  <a:cxn ang="0">
                    <a:pos x="T0" y="T1"/>
                  </a:cxn>
                  <a:cxn ang="0">
                    <a:pos x="T2" y="T3"/>
                  </a:cxn>
                  <a:cxn ang="0">
                    <a:pos x="T4" y="T5"/>
                  </a:cxn>
                  <a:cxn ang="0">
                    <a:pos x="T6" y="T7"/>
                  </a:cxn>
                </a:cxnLst>
                <a:rect l="0" t="0" r="r" b="b"/>
                <a:pathLst>
                  <a:path w="21" h="9">
                    <a:moveTo>
                      <a:pt x="8" y="9"/>
                    </a:moveTo>
                    <a:cubicBezTo>
                      <a:pt x="13" y="9"/>
                      <a:pt x="18" y="9"/>
                      <a:pt x="21" y="6"/>
                    </a:cubicBezTo>
                    <a:cubicBezTo>
                      <a:pt x="18" y="0"/>
                      <a:pt x="9" y="4"/>
                      <a:pt x="4" y="2"/>
                    </a:cubicBezTo>
                    <a:cubicBezTo>
                      <a:pt x="0" y="5"/>
                      <a:pt x="6" y="8"/>
                      <a:pt x="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4" name="Freeform 720"/>
              <p:cNvSpPr>
                <a:spLocks/>
              </p:cNvSpPr>
              <p:nvPr/>
            </p:nvSpPr>
            <p:spPr bwMode="auto">
              <a:xfrm>
                <a:off x="4778" y="3469"/>
                <a:ext cx="24" cy="13"/>
              </a:xfrm>
              <a:custGeom>
                <a:avLst/>
                <a:gdLst>
                  <a:gd name="T0" fmla="*/ 2 w 17"/>
                  <a:gd name="T1" fmla="*/ 9 h 9"/>
                  <a:gd name="T2" fmla="*/ 17 w 17"/>
                  <a:gd name="T3" fmla="*/ 3 h 9"/>
                  <a:gd name="T4" fmla="*/ 14 w 17"/>
                  <a:gd name="T5" fmla="*/ 0 h 9"/>
                  <a:gd name="T6" fmla="*/ 0 w 17"/>
                  <a:gd name="T7" fmla="*/ 8 h 9"/>
                  <a:gd name="T8" fmla="*/ 2 w 17"/>
                  <a:gd name="T9" fmla="*/ 9 h 9"/>
                </a:gdLst>
                <a:ahLst/>
                <a:cxnLst>
                  <a:cxn ang="0">
                    <a:pos x="T0" y="T1"/>
                  </a:cxn>
                  <a:cxn ang="0">
                    <a:pos x="T2" y="T3"/>
                  </a:cxn>
                  <a:cxn ang="0">
                    <a:pos x="T4" y="T5"/>
                  </a:cxn>
                  <a:cxn ang="0">
                    <a:pos x="T6" y="T7"/>
                  </a:cxn>
                  <a:cxn ang="0">
                    <a:pos x="T8" y="T9"/>
                  </a:cxn>
                </a:cxnLst>
                <a:rect l="0" t="0" r="r" b="b"/>
                <a:pathLst>
                  <a:path w="17" h="9">
                    <a:moveTo>
                      <a:pt x="2" y="9"/>
                    </a:moveTo>
                    <a:cubicBezTo>
                      <a:pt x="8" y="9"/>
                      <a:pt x="13" y="6"/>
                      <a:pt x="17" y="3"/>
                    </a:cubicBezTo>
                    <a:cubicBezTo>
                      <a:pt x="17" y="1"/>
                      <a:pt x="15" y="0"/>
                      <a:pt x="14" y="0"/>
                    </a:cubicBezTo>
                    <a:cubicBezTo>
                      <a:pt x="9" y="1"/>
                      <a:pt x="2" y="1"/>
                      <a:pt x="0" y="8"/>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5" name="Freeform 721"/>
              <p:cNvSpPr>
                <a:spLocks/>
              </p:cNvSpPr>
              <p:nvPr/>
            </p:nvSpPr>
            <p:spPr bwMode="auto">
              <a:xfrm>
                <a:off x="4771" y="3483"/>
                <a:ext cx="36" cy="16"/>
              </a:xfrm>
              <a:custGeom>
                <a:avLst/>
                <a:gdLst>
                  <a:gd name="T0" fmla="*/ 11 w 25"/>
                  <a:gd name="T1" fmla="*/ 11 h 11"/>
                  <a:gd name="T2" fmla="*/ 25 w 25"/>
                  <a:gd name="T3" fmla="*/ 5 h 11"/>
                  <a:gd name="T4" fmla="*/ 20 w 25"/>
                  <a:gd name="T5" fmla="*/ 1 h 11"/>
                  <a:gd name="T6" fmla="*/ 11 w 25"/>
                  <a:gd name="T7" fmla="*/ 11 h 11"/>
                </a:gdLst>
                <a:ahLst/>
                <a:cxnLst>
                  <a:cxn ang="0">
                    <a:pos x="T0" y="T1"/>
                  </a:cxn>
                  <a:cxn ang="0">
                    <a:pos x="T2" y="T3"/>
                  </a:cxn>
                  <a:cxn ang="0">
                    <a:pos x="T4" y="T5"/>
                  </a:cxn>
                  <a:cxn ang="0">
                    <a:pos x="T6" y="T7"/>
                  </a:cxn>
                </a:cxnLst>
                <a:rect l="0" t="0" r="r" b="b"/>
                <a:pathLst>
                  <a:path w="25" h="11">
                    <a:moveTo>
                      <a:pt x="11" y="11"/>
                    </a:moveTo>
                    <a:cubicBezTo>
                      <a:pt x="16" y="9"/>
                      <a:pt x="21" y="10"/>
                      <a:pt x="25" y="5"/>
                    </a:cubicBezTo>
                    <a:cubicBezTo>
                      <a:pt x="25" y="2"/>
                      <a:pt x="23" y="0"/>
                      <a:pt x="20" y="1"/>
                    </a:cubicBezTo>
                    <a:cubicBezTo>
                      <a:pt x="17" y="5"/>
                      <a:pt x="0" y="4"/>
                      <a:pt x="1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6" name="Freeform 722"/>
              <p:cNvSpPr>
                <a:spLocks/>
              </p:cNvSpPr>
              <p:nvPr/>
            </p:nvSpPr>
            <p:spPr bwMode="auto">
              <a:xfrm>
                <a:off x="4627" y="3355"/>
                <a:ext cx="201" cy="6"/>
              </a:xfrm>
              <a:custGeom>
                <a:avLst/>
                <a:gdLst>
                  <a:gd name="T0" fmla="*/ 0 w 201"/>
                  <a:gd name="T1" fmla="*/ 0 h 6"/>
                  <a:gd name="T2" fmla="*/ 201 w 201"/>
                  <a:gd name="T3" fmla="*/ 2 h 6"/>
                  <a:gd name="T4" fmla="*/ 197 w 201"/>
                  <a:gd name="T5" fmla="*/ 6 h 6"/>
                  <a:gd name="T6" fmla="*/ 1 w 201"/>
                  <a:gd name="T7" fmla="*/ 3 h 6"/>
                  <a:gd name="T8" fmla="*/ 0 w 201"/>
                  <a:gd name="T9" fmla="*/ 0 h 6"/>
                </a:gdLst>
                <a:ahLst/>
                <a:cxnLst>
                  <a:cxn ang="0">
                    <a:pos x="T0" y="T1"/>
                  </a:cxn>
                  <a:cxn ang="0">
                    <a:pos x="T2" y="T3"/>
                  </a:cxn>
                  <a:cxn ang="0">
                    <a:pos x="T4" y="T5"/>
                  </a:cxn>
                  <a:cxn ang="0">
                    <a:pos x="T6" y="T7"/>
                  </a:cxn>
                  <a:cxn ang="0">
                    <a:pos x="T8" y="T9"/>
                  </a:cxn>
                </a:cxnLst>
                <a:rect l="0" t="0" r="r" b="b"/>
                <a:pathLst>
                  <a:path w="201" h="6">
                    <a:moveTo>
                      <a:pt x="0" y="0"/>
                    </a:moveTo>
                    <a:lnTo>
                      <a:pt x="201" y="2"/>
                    </a:lnTo>
                    <a:lnTo>
                      <a:pt x="197" y="6"/>
                    </a:lnTo>
                    <a:lnTo>
                      <a:pt x="1" y="3"/>
                    </a:lnTo>
                    <a:lnTo>
                      <a:pt x="0"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7" name="Freeform 723"/>
              <p:cNvSpPr>
                <a:spLocks/>
              </p:cNvSpPr>
              <p:nvPr/>
            </p:nvSpPr>
            <p:spPr bwMode="auto">
              <a:xfrm>
                <a:off x="4685" y="3358"/>
                <a:ext cx="79" cy="36"/>
              </a:xfrm>
              <a:custGeom>
                <a:avLst/>
                <a:gdLst>
                  <a:gd name="T0" fmla="*/ 1 w 79"/>
                  <a:gd name="T1" fmla="*/ 0 h 36"/>
                  <a:gd name="T2" fmla="*/ 0 w 79"/>
                  <a:gd name="T3" fmla="*/ 36 h 36"/>
                  <a:gd name="T4" fmla="*/ 79 w 79"/>
                  <a:gd name="T5" fmla="*/ 36 h 36"/>
                  <a:gd name="T6" fmla="*/ 76 w 79"/>
                  <a:gd name="T7" fmla="*/ 2 h 36"/>
                  <a:gd name="T8" fmla="*/ 1 w 79"/>
                  <a:gd name="T9" fmla="*/ 0 h 36"/>
                </a:gdLst>
                <a:ahLst/>
                <a:cxnLst>
                  <a:cxn ang="0">
                    <a:pos x="T0" y="T1"/>
                  </a:cxn>
                  <a:cxn ang="0">
                    <a:pos x="T2" y="T3"/>
                  </a:cxn>
                  <a:cxn ang="0">
                    <a:pos x="T4" y="T5"/>
                  </a:cxn>
                  <a:cxn ang="0">
                    <a:pos x="T6" y="T7"/>
                  </a:cxn>
                  <a:cxn ang="0">
                    <a:pos x="T8" y="T9"/>
                  </a:cxn>
                </a:cxnLst>
                <a:rect l="0" t="0" r="r" b="b"/>
                <a:pathLst>
                  <a:path w="79" h="36">
                    <a:moveTo>
                      <a:pt x="1" y="0"/>
                    </a:moveTo>
                    <a:lnTo>
                      <a:pt x="0" y="36"/>
                    </a:lnTo>
                    <a:lnTo>
                      <a:pt x="79" y="36"/>
                    </a:lnTo>
                    <a:lnTo>
                      <a:pt x="76" y="2"/>
                    </a:lnTo>
                    <a:lnTo>
                      <a:pt x="1" y="0"/>
                    </a:lnTo>
                    <a:close/>
                  </a:path>
                </a:pathLst>
              </a:custGeom>
              <a:solidFill>
                <a:srgbClr val="A32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8" name="Freeform 724"/>
              <p:cNvSpPr>
                <a:spLocks/>
              </p:cNvSpPr>
              <p:nvPr/>
            </p:nvSpPr>
            <p:spPr bwMode="auto">
              <a:xfrm>
                <a:off x="4683" y="3353"/>
                <a:ext cx="16" cy="32"/>
              </a:xfrm>
              <a:custGeom>
                <a:avLst/>
                <a:gdLst>
                  <a:gd name="T0" fmla="*/ 0 w 16"/>
                  <a:gd name="T1" fmla="*/ 28 h 32"/>
                  <a:gd name="T2" fmla="*/ 2 w 16"/>
                  <a:gd name="T3" fmla="*/ 0 h 32"/>
                  <a:gd name="T4" fmla="*/ 13 w 16"/>
                  <a:gd name="T5" fmla="*/ 0 h 32"/>
                  <a:gd name="T6" fmla="*/ 16 w 16"/>
                  <a:gd name="T7" fmla="*/ 32 h 32"/>
                  <a:gd name="T8" fmla="*/ 0 w 16"/>
                  <a:gd name="T9" fmla="*/ 32 h 32"/>
                  <a:gd name="T10" fmla="*/ 0 w 16"/>
                  <a:gd name="T11" fmla="*/ 28 h 32"/>
                </a:gdLst>
                <a:ahLst/>
                <a:cxnLst>
                  <a:cxn ang="0">
                    <a:pos x="T0" y="T1"/>
                  </a:cxn>
                  <a:cxn ang="0">
                    <a:pos x="T2" y="T3"/>
                  </a:cxn>
                  <a:cxn ang="0">
                    <a:pos x="T4" y="T5"/>
                  </a:cxn>
                  <a:cxn ang="0">
                    <a:pos x="T6" y="T7"/>
                  </a:cxn>
                  <a:cxn ang="0">
                    <a:pos x="T8" y="T9"/>
                  </a:cxn>
                  <a:cxn ang="0">
                    <a:pos x="T10" y="T11"/>
                  </a:cxn>
                </a:cxnLst>
                <a:rect l="0" t="0" r="r" b="b"/>
                <a:pathLst>
                  <a:path w="16" h="32">
                    <a:moveTo>
                      <a:pt x="0" y="28"/>
                    </a:moveTo>
                    <a:lnTo>
                      <a:pt x="2" y="0"/>
                    </a:lnTo>
                    <a:lnTo>
                      <a:pt x="13" y="0"/>
                    </a:lnTo>
                    <a:lnTo>
                      <a:pt x="16" y="32"/>
                    </a:lnTo>
                    <a:lnTo>
                      <a:pt x="0" y="32"/>
                    </a:lnTo>
                    <a:lnTo>
                      <a:pt x="0" y="28"/>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9" name="Freeform 725"/>
              <p:cNvSpPr>
                <a:spLocks/>
              </p:cNvSpPr>
              <p:nvPr/>
            </p:nvSpPr>
            <p:spPr bwMode="auto">
              <a:xfrm>
                <a:off x="4712" y="3351"/>
                <a:ext cx="11" cy="31"/>
              </a:xfrm>
              <a:custGeom>
                <a:avLst/>
                <a:gdLst>
                  <a:gd name="T0" fmla="*/ 1 w 11"/>
                  <a:gd name="T1" fmla="*/ 0 h 31"/>
                  <a:gd name="T2" fmla="*/ 0 w 11"/>
                  <a:gd name="T3" fmla="*/ 31 h 31"/>
                  <a:gd name="T4" fmla="*/ 10 w 11"/>
                  <a:gd name="T5" fmla="*/ 31 h 31"/>
                  <a:gd name="T6" fmla="*/ 11 w 11"/>
                  <a:gd name="T7" fmla="*/ 0 h 31"/>
                  <a:gd name="T8" fmla="*/ 1 w 11"/>
                  <a:gd name="T9" fmla="*/ 0 h 31"/>
                </a:gdLst>
                <a:ahLst/>
                <a:cxnLst>
                  <a:cxn ang="0">
                    <a:pos x="T0" y="T1"/>
                  </a:cxn>
                  <a:cxn ang="0">
                    <a:pos x="T2" y="T3"/>
                  </a:cxn>
                  <a:cxn ang="0">
                    <a:pos x="T4" y="T5"/>
                  </a:cxn>
                  <a:cxn ang="0">
                    <a:pos x="T6" y="T7"/>
                  </a:cxn>
                  <a:cxn ang="0">
                    <a:pos x="T8" y="T9"/>
                  </a:cxn>
                </a:cxnLst>
                <a:rect l="0" t="0" r="r" b="b"/>
                <a:pathLst>
                  <a:path w="11" h="31">
                    <a:moveTo>
                      <a:pt x="1" y="0"/>
                    </a:moveTo>
                    <a:lnTo>
                      <a:pt x="0" y="31"/>
                    </a:lnTo>
                    <a:lnTo>
                      <a:pt x="10" y="31"/>
                    </a:lnTo>
                    <a:lnTo>
                      <a:pt x="11" y="0"/>
                    </a:lnTo>
                    <a:lnTo>
                      <a:pt x="1"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0" name="Freeform 726"/>
              <p:cNvSpPr>
                <a:spLocks/>
              </p:cNvSpPr>
              <p:nvPr/>
            </p:nvSpPr>
            <p:spPr bwMode="auto">
              <a:xfrm>
                <a:off x="4732" y="3351"/>
                <a:ext cx="12" cy="33"/>
              </a:xfrm>
              <a:custGeom>
                <a:avLst/>
                <a:gdLst>
                  <a:gd name="T0" fmla="*/ 2 w 12"/>
                  <a:gd name="T1" fmla="*/ 0 h 33"/>
                  <a:gd name="T2" fmla="*/ 9 w 12"/>
                  <a:gd name="T3" fmla="*/ 0 h 33"/>
                  <a:gd name="T4" fmla="*/ 12 w 12"/>
                  <a:gd name="T5" fmla="*/ 31 h 33"/>
                  <a:gd name="T6" fmla="*/ 0 w 12"/>
                  <a:gd name="T7" fmla="*/ 33 h 33"/>
                  <a:gd name="T8" fmla="*/ 2 w 12"/>
                  <a:gd name="T9" fmla="*/ 0 h 33"/>
                </a:gdLst>
                <a:ahLst/>
                <a:cxnLst>
                  <a:cxn ang="0">
                    <a:pos x="T0" y="T1"/>
                  </a:cxn>
                  <a:cxn ang="0">
                    <a:pos x="T2" y="T3"/>
                  </a:cxn>
                  <a:cxn ang="0">
                    <a:pos x="T4" y="T5"/>
                  </a:cxn>
                  <a:cxn ang="0">
                    <a:pos x="T6" y="T7"/>
                  </a:cxn>
                  <a:cxn ang="0">
                    <a:pos x="T8" y="T9"/>
                  </a:cxn>
                </a:cxnLst>
                <a:rect l="0" t="0" r="r" b="b"/>
                <a:pathLst>
                  <a:path w="12" h="33">
                    <a:moveTo>
                      <a:pt x="2" y="0"/>
                    </a:moveTo>
                    <a:lnTo>
                      <a:pt x="9" y="0"/>
                    </a:lnTo>
                    <a:lnTo>
                      <a:pt x="12" y="31"/>
                    </a:lnTo>
                    <a:lnTo>
                      <a:pt x="0" y="33"/>
                    </a:lnTo>
                    <a:lnTo>
                      <a:pt x="2"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1" name="Freeform 727"/>
              <p:cNvSpPr>
                <a:spLocks/>
              </p:cNvSpPr>
              <p:nvPr/>
            </p:nvSpPr>
            <p:spPr bwMode="auto">
              <a:xfrm>
                <a:off x="4754" y="3354"/>
                <a:ext cx="12" cy="33"/>
              </a:xfrm>
              <a:custGeom>
                <a:avLst/>
                <a:gdLst>
                  <a:gd name="T0" fmla="*/ 0 w 12"/>
                  <a:gd name="T1" fmla="*/ 0 h 33"/>
                  <a:gd name="T2" fmla="*/ 9 w 12"/>
                  <a:gd name="T3" fmla="*/ 0 h 33"/>
                  <a:gd name="T4" fmla="*/ 12 w 12"/>
                  <a:gd name="T5" fmla="*/ 33 h 33"/>
                  <a:gd name="T6" fmla="*/ 0 w 12"/>
                  <a:gd name="T7" fmla="*/ 33 h 33"/>
                  <a:gd name="T8" fmla="*/ 0 w 12"/>
                  <a:gd name="T9" fmla="*/ 0 h 33"/>
                </a:gdLst>
                <a:ahLst/>
                <a:cxnLst>
                  <a:cxn ang="0">
                    <a:pos x="T0" y="T1"/>
                  </a:cxn>
                  <a:cxn ang="0">
                    <a:pos x="T2" y="T3"/>
                  </a:cxn>
                  <a:cxn ang="0">
                    <a:pos x="T4" y="T5"/>
                  </a:cxn>
                  <a:cxn ang="0">
                    <a:pos x="T6" y="T7"/>
                  </a:cxn>
                  <a:cxn ang="0">
                    <a:pos x="T8" y="T9"/>
                  </a:cxn>
                </a:cxnLst>
                <a:rect l="0" t="0" r="r" b="b"/>
                <a:pathLst>
                  <a:path w="12" h="33">
                    <a:moveTo>
                      <a:pt x="0" y="0"/>
                    </a:moveTo>
                    <a:lnTo>
                      <a:pt x="9" y="0"/>
                    </a:lnTo>
                    <a:lnTo>
                      <a:pt x="12" y="33"/>
                    </a:lnTo>
                    <a:lnTo>
                      <a:pt x="0" y="33"/>
                    </a:lnTo>
                    <a:lnTo>
                      <a:pt x="0"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2" name="Freeform 728"/>
              <p:cNvSpPr>
                <a:spLocks/>
              </p:cNvSpPr>
              <p:nvPr/>
            </p:nvSpPr>
            <p:spPr bwMode="auto">
              <a:xfrm>
                <a:off x="4683" y="3378"/>
                <a:ext cx="17" cy="41"/>
              </a:xfrm>
              <a:custGeom>
                <a:avLst/>
                <a:gdLst>
                  <a:gd name="T0" fmla="*/ 0 w 17"/>
                  <a:gd name="T1" fmla="*/ 0 h 41"/>
                  <a:gd name="T2" fmla="*/ 17 w 17"/>
                  <a:gd name="T3" fmla="*/ 3 h 41"/>
                  <a:gd name="T4" fmla="*/ 17 w 17"/>
                  <a:gd name="T5" fmla="*/ 41 h 41"/>
                  <a:gd name="T6" fmla="*/ 0 w 17"/>
                  <a:gd name="T7" fmla="*/ 38 h 41"/>
                  <a:gd name="T8" fmla="*/ 0 w 17"/>
                  <a:gd name="T9" fmla="*/ 0 h 41"/>
                </a:gdLst>
                <a:ahLst/>
                <a:cxnLst>
                  <a:cxn ang="0">
                    <a:pos x="T0" y="T1"/>
                  </a:cxn>
                  <a:cxn ang="0">
                    <a:pos x="T2" y="T3"/>
                  </a:cxn>
                  <a:cxn ang="0">
                    <a:pos x="T4" y="T5"/>
                  </a:cxn>
                  <a:cxn ang="0">
                    <a:pos x="T6" y="T7"/>
                  </a:cxn>
                  <a:cxn ang="0">
                    <a:pos x="T8" y="T9"/>
                  </a:cxn>
                </a:cxnLst>
                <a:rect l="0" t="0" r="r" b="b"/>
                <a:pathLst>
                  <a:path w="17" h="41">
                    <a:moveTo>
                      <a:pt x="0" y="0"/>
                    </a:moveTo>
                    <a:lnTo>
                      <a:pt x="17" y="3"/>
                    </a:lnTo>
                    <a:lnTo>
                      <a:pt x="17" y="41"/>
                    </a:lnTo>
                    <a:lnTo>
                      <a:pt x="0" y="38"/>
                    </a:lnTo>
                    <a:lnTo>
                      <a:pt x="0" y="0"/>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3" name="Freeform 729"/>
              <p:cNvSpPr>
                <a:spLocks/>
              </p:cNvSpPr>
              <p:nvPr/>
            </p:nvSpPr>
            <p:spPr bwMode="auto">
              <a:xfrm>
                <a:off x="4709" y="3380"/>
                <a:ext cx="15" cy="41"/>
              </a:xfrm>
              <a:custGeom>
                <a:avLst/>
                <a:gdLst>
                  <a:gd name="T0" fmla="*/ 3 w 15"/>
                  <a:gd name="T1" fmla="*/ 0 h 41"/>
                  <a:gd name="T2" fmla="*/ 13 w 15"/>
                  <a:gd name="T3" fmla="*/ 0 h 41"/>
                  <a:gd name="T4" fmla="*/ 15 w 15"/>
                  <a:gd name="T5" fmla="*/ 39 h 41"/>
                  <a:gd name="T6" fmla="*/ 0 w 15"/>
                  <a:gd name="T7" fmla="*/ 41 h 41"/>
                  <a:gd name="T8" fmla="*/ 3 w 15"/>
                  <a:gd name="T9" fmla="*/ 0 h 41"/>
                </a:gdLst>
                <a:ahLst/>
                <a:cxnLst>
                  <a:cxn ang="0">
                    <a:pos x="T0" y="T1"/>
                  </a:cxn>
                  <a:cxn ang="0">
                    <a:pos x="T2" y="T3"/>
                  </a:cxn>
                  <a:cxn ang="0">
                    <a:pos x="T4" y="T5"/>
                  </a:cxn>
                  <a:cxn ang="0">
                    <a:pos x="T6" y="T7"/>
                  </a:cxn>
                  <a:cxn ang="0">
                    <a:pos x="T8" y="T9"/>
                  </a:cxn>
                </a:cxnLst>
                <a:rect l="0" t="0" r="r" b="b"/>
                <a:pathLst>
                  <a:path w="15" h="41">
                    <a:moveTo>
                      <a:pt x="3" y="0"/>
                    </a:moveTo>
                    <a:lnTo>
                      <a:pt x="13" y="0"/>
                    </a:lnTo>
                    <a:lnTo>
                      <a:pt x="15" y="39"/>
                    </a:lnTo>
                    <a:lnTo>
                      <a:pt x="0" y="41"/>
                    </a:lnTo>
                    <a:lnTo>
                      <a:pt x="3"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4" name="Freeform 730"/>
              <p:cNvSpPr>
                <a:spLocks/>
              </p:cNvSpPr>
              <p:nvPr/>
            </p:nvSpPr>
            <p:spPr bwMode="auto">
              <a:xfrm>
                <a:off x="4732" y="3380"/>
                <a:ext cx="12" cy="39"/>
              </a:xfrm>
              <a:custGeom>
                <a:avLst/>
                <a:gdLst>
                  <a:gd name="T0" fmla="*/ 0 w 12"/>
                  <a:gd name="T1" fmla="*/ 0 h 39"/>
                  <a:gd name="T2" fmla="*/ 12 w 12"/>
                  <a:gd name="T3" fmla="*/ 0 h 39"/>
                  <a:gd name="T4" fmla="*/ 12 w 12"/>
                  <a:gd name="T5" fmla="*/ 38 h 39"/>
                  <a:gd name="T6" fmla="*/ 2 w 12"/>
                  <a:gd name="T7" fmla="*/ 39 h 39"/>
                  <a:gd name="T8" fmla="*/ 0 w 12"/>
                  <a:gd name="T9" fmla="*/ 0 h 39"/>
                </a:gdLst>
                <a:ahLst/>
                <a:cxnLst>
                  <a:cxn ang="0">
                    <a:pos x="T0" y="T1"/>
                  </a:cxn>
                  <a:cxn ang="0">
                    <a:pos x="T2" y="T3"/>
                  </a:cxn>
                  <a:cxn ang="0">
                    <a:pos x="T4" y="T5"/>
                  </a:cxn>
                  <a:cxn ang="0">
                    <a:pos x="T6" y="T7"/>
                  </a:cxn>
                  <a:cxn ang="0">
                    <a:pos x="T8" y="T9"/>
                  </a:cxn>
                </a:cxnLst>
                <a:rect l="0" t="0" r="r" b="b"/>
                <a:pathLst>
                  <a:path w="12" h="39">
                    <a:moveTo>
                      <a:pt x="0" y="0"/>
                    </a:moveTo>
                    <a:lnTo>
                      <a:pt x="12" y="0"/>
                    </a:lnTo>
                    <a:lnTo>
                      <a:pt x="12" y="38"/>
                    </a:lnTo>
                    <a:lnTo>
                      <a:pt x="2" y="39"/>
                    </a:lnTo>
                    <a:lnTo>
                      <a:pt x="0"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5" name="Freeform 731"/>
              <p:cNvSpPr>
                <a:spLocks/>
              </p:cNvSpPr>
              <p:nvPr/>
            </p:nvSpPr>
            <p:spPr bwMode="auto">
              <a:xfrm>
                <a:off x="4754" y="3381"/>
                <a:ext cx="13" cy="34"/>
              </a:xfrm>
              <a:custGeom>
                <a:avLst/>
                <a:gdLst>
                  <a:gd name="T0" fmla="*/ 0 w 13"/>
                  <a:gd name="T1" fmla="*/ 0 h 34"/>
                  <a:gd name="T2" fmla="*/ 12 w 13"/>
                  <a:gd name="T3" fmla="*/ 0 h 34"/>
                  <a:gd name="T4" fmla="*/ 13 w 13"/>
                  <a:gd name="T5" fmla="*/ 34 h 34"/>
                  <a:gd name="T6" fmla="*/ 2 w 13"/>
                  <a:gd name="T7" fmla="*/ 34 h 34"/>
                  <a:gd name="T8" fmla="*/ 0 w 13"/>
                  <a:gd name="T9" fmla="*/ 0 h 34"/>
                </a:gdLst>
                <a:ahLst/>
                <a:cxnLst>
                  <a:cxn ang="0">
                    <a:pos x="T0" y="T1"/>
                  </a:cxn>
                  <a:cxn ang="0">
                    <a:pos x="T2" y="T3"/>
                  </a:cxn>
                  <a:cxn ang="0">
                    <a:pos x="T4" y="T5"/>
                  </a:cxn>
                  <a:cxn ang="0">
                    <a:pos x="T6" y="T7"/>
                  </a:cxn>
                  <a:cxn ang="0">
                    <a:pos x="T8" y="T9"/>
                  </a:cxn>
                </a:cxnLst>
                <a:rect l="0" t="0" r="r" b="b"/>
                <a:pathLst>
                  <a:path w="13" h="34">
                    <a:moveTo>
                      <a:pt x="0" y="0"/>
                    </a:moveTo>
                    <a:lnTo>
                      <a:pt x="12" y="0"/>
                    </a:lnTo>
                    <a:lnTo>
                      <a:pt x="13" y="34"/>
                    </a:lnTo>
                    <a:lnTo>
                      <a:pt x="2" y="34"/>
                    </a:lnTo>
                    <a:lnTo>
                      <a:pt x="0"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6" name="Freeform 732"/>
              <p:cNvSpPr>
                <a:spLocks/>
              </p:cNvSpPr>
              <p:nvPr/>
            </p:nvSpPr>
            <p:spPr bwMode="auto">
              <a:xfrm>
                <a:off x="4678" y="3377"/>
                <a:ext cx="24" cy="8"/>
              </a:xfrm>
              <a:custGeom>
                <a:avLst/>
                <a:gdLst>
                  <a:gd name="T0" fmla="*/ 0 w 24"/>
                  <a:gd name="T1" fmla="*/ 0 h 8"/>
                  <a:gd name="T2" fmla="*/ 1 w 24"/>
                  <a:gd name="T3" fmla="*/ 8 h 8"/>
                  <a:gd name="T4" fmla="*/ 24 w 24"/>
                  <a:gd name="T5" fmla="*/ 8 h 8"/>
                  <a:gd name="T6" fmla="*/ 22 w 24"/>
                  <a:gd name="T7" fmla="*/ 0 h 8"/>
                  <a:gd name="T8" fmla="*/ 0 w 24"/>
                  <a:gd name="T9" fmla="*/ 0 h 8"/>
                </a:gdLst>
                <a:ahLst/>
                <a:cxnLst>
                  <a:cxn ang="0">
                    <a:pos x="T0" y="T1"/>
                  </a:cxn>
                  <a:cxn ang="0">
                    <a:pos x="T2" y="T3"/>
                  </a:cxn>
                  <a:cxn ang="0">
                    <a:pos x="T4" y="T5"/>
                  </a:cxn>
                  <a:cxn ang="0">
                    <a:pos x="T6" y="T7"/>
                  </a:cxn>
                  <a:cxn ang="0">
                    <a:pos x="T8" y="T9"/>
                  </a:cxn>
                </a:cxnLst>
                <a:rect l="0" t="0" r="r" b="b"/>
                <a:pathLst>
                  <a:path w="24" h="8">
                    <a:moveTo>
                      <a:pt x="0" y="0"/>
                    </a:moveTo>
                    <a:lnTo>
                      <a:pt x="1" y="8"/>
                    </a:lnTo>
                    <a:lnTo>
                      <a:pt x="24" y="8"/>
                    </a:lnTo>
                    <a:lnTo>
                      <a:pt x="22" y="0"/>
                    </a:lnTo>
                    <a:lnTo>
                      <a:pt x="0" y="0"/>
                    </a:lnTo>
                    <a:close/>
                  </a:path>
                </a:pathLst>
              </a:custGeom>
              <a:solidFill>
                <a:srgbClr val="A54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7" name="Freeform 733"/>
              <p:cNvSpPr>
                <a:spLocks/>
              </p:cNvSpPr>
              <p:nvPr/>
            </p:nvSpPr>
            <p:spPr bwMode="auto">
              <a:xfrm>
                <a:off x="4709" y="3378"/>
                <a:ext cx="14" cy="10"/>
              </a:xfrm>
              <a:custGeom>
                <a:avLst/>
                <a:gdLst>
                  <a:gd name="T0" fmla="*/ 1 w 14"/>
                  <a:gd name="T1" fmla="*/ 0 h 10"/>
                  <a:gd name="T2" fmla="*/ 0 w 14"/>
                  <a:gd name="T3" fmla="*/ 10 h 10"/>
                  <a:gd name="T4" fmla="*/ 14 w 14"/>
                  <a:gd name="T5" fmla="*/ 9 h 10"/>
                  <a:gd name="T6" fmla="*/ 14 w 14"/>
                  <a:gd name="T7" fmla="*/ 0 h 10"/>
                  <a:gd name="T8" fmla="*/ 1 w 14"/>
                  <a:gd name="T9" fmla="*/ 0 h 10"/>
                </a:gdLst>
                <a:ahLst/>
                <a:cxnLst>
                  <a:cxn ang="0">
                    <a:pos x="T0" y="T1"/>
                  </a:cxn>
                  <a:cxn ang="0">
                    <a:pos x="T2" y="T3"/>
                  </a:cxn>
                  <a:cxn ang="0">
                    <a:pos x="T4" y="T5"/>
                  </a:cxn>
                  <a:cxn ang="0">
                    <a:pos x="T6" y="T7"/>
                  </a:cxn>
                  <a:cxn ang="0">
                    <a:pos x="T8" y="T9"/>
                  </a:cxn>
                </a:cxnLst>
                <a:rect l="0" t="0" r="r" b="b"/>
                <a:pathLst>
                  <a:path w="14" h="10">
                    <a:moveTo>
                      <a:pt x="1" y="0"/>
                    </a:moveTo>
                    <a:lnTo>
                      <a:pt x="0" y="10"/>
                    </a:lnTo>
                    <a:lnTo>
                      <a:pt x="14" y="9"/>
                    </a:lnTo>
                    <a:lnTo>
                      <a:pt x="14" y="0"/>
                    </a:lnTo>
                    <a:lnTo>
                      <a:pt x="1" y="0"/>
                    </a:lnTo>
                    <a:close/>
                  </a:path>
                </a:pathLst>
              </a:custGeom>
              <a:solidFill>
                <a:srgbClr val="A54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8" name="Freeform 734"/>
              <p:cNvSpPr>
                <a:spLocks/>
              </p:cNvSpPr>
              <p:nvPr/>
            </p:nvSpPr>
            <p:spPr bwMode="auto">
              <a:xfrm>
                <a:off x="4730" y="3378"/>
                <a:ext cx="16" cy="9"/>
              </a:xfrm>
              <a:custGeom>
                <a:avLst/>
                <a:gdLst>
                  <a:gd name="T0" fmla="*/ 2 w 16"/>
                  <a:gd name="T1" fmla="*/ 0 h 9"/>
                  <a:gd name="T2" fmla="*/ 0 w 16"/>
                  <a:gd name="T3" fmla="*/ 9 h 9"/>
                  <a:gd name="T4" fmla="*/ 16 w 16"/>
                  <a:gd name="T5" fmla="*/ 9 h 9"/>
                  <a:gd name="T6" fmla="*/ 14 w 16"/>
                  <a:gd name="T7" fmla="*/ 0 h 9"/>
                  <a:gd name="T8" fmla="*/ 2 w 16"/>
                  <a:gd name="T9" fmla="*/ 0 h 9"/>
                </a:gdLst>
                <a:ahLst/>
                <a:cxnLst>
                  <a:cxn ang="0">
                    <a:pos x="T0" y="T1"/>
                  </a:cxn>
                  <a:cxn ang="0">
                    <a:pos x="T2" y="T3"/>
                  </a:cxn>
                  <a:cxn ang="0">
                    <a:pos x="T4" y="T5"/>
                  </a:cxn>
                  <a:cxn ang="0">
                    <a:pos x="T6" y="T7"/>
                  </a:cxn>
                  <a:cxn ang="0">
                    <a:pos x="T8" y="T9"/>
                  </a:cxn>
                </a:cxnLst>
                <a:rect l="0" t="0" r="r" b="b"/>
                <a:pathLst>
                  <a:path w="16" h="9">
                    <a:moveTo>
                      <a:pt x="2" y="0"/>
                    </a:moveTo>
                    <a:lnTo>
                      <a:pt x="0" y="9"/>
                    </a:lnTo>
                    <a:lnTo>
                      <a:pt x="16" y="9"/>
                    </a:lnTo>
                    <a:lnTo>
                      <a:pt x="14" y="0"/>
                    </a:lnTo>
                    <a:lnTo>
                      <a:pt x="2" y="0"/>
                    </a:lnTo>
                    <a:close/>
                  </a:path>
                </a:pathLst>
              </a:custGeom>
              <a:solidFill>
                <a:srgbClr val="A54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9" name="Freeform 735"/>
              <p:cNvSpPr>
                <a:spLocks/>
              </p:cNvSpPr>
              <p:nvPr/>
            </p:nvSpPr>
            <p:spPr bwMode="auto">
              <a:xfrm>
                <a:off x="4753" y="3378"/>
                <a:ext cx="17" cy="10"/>
              </a:xfrm>
              <a:custGeom>
                <a:avLst/>
                <a:gdLst>
                  <a:gd name="T0" fmla="*/ 0 w 17"/>
                  <a:gd name="T1" fmla="*/ 0 h 10"/>
                  <a:gd name="T2" fmla="*/ 0 w 17"/>
                  <a:gd name="T3" fmla="*/ 10 h 10"/>
                  <a:gd name="T4" fmla="*/ 17 w 17"/>
                  <a:gd name="T5" fmla="*/ 9 h 10"/>
                  <a:gd name="T6" fmla="*/ 14 w 17"/>
                  <a:gd name="T7" fmla="*/ 0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0" y="10"/>
                    </a:lnTo>
                    <a:lnTo>
                      <a:pt x="17" y="9"/>
                    </a:lnTo>
                    <a:lnTo>
                      <a:pt x="14" y="0"/>
                    </a:lnTo>
                    <a:lnTo>
                      <a:pt x="0" y="0"/>
                    </a:lnTo>
                    <a:close/>
                  </a:path>
                </a:pathLst>
              </a:custGeom>
              <a:solidFill>
                <a:srgbClr val="A54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0" name="Freeform 736"/>
              <p:cNvSpPr>
                <a:spLocks/>
              </p:cNvSpPr>
              <p:nvPr/>
            </p:nvSpPr>
            <p:spPr bwMode="auto">
              <a:xfrm>
                <a:off x="4543" y="3343"/>
                <a:ext cx="106" cy="125"/>
              </a:xfrm>
              <a:custGeom>
                <a:avLst/>
                <a:gdLst>
                  <a:gd name="T0" fmla="*/ 74 w 75"/>
                  <a:gd name="T1" fmla="*/ 76 h 88"/>
                  <a:gd name="T2" fmla="*/ 73 w 75"/>
                  <a:gd name="T3" fmla="*/ 67 h 88"/>
                  <a:gd name="T4" fmla="*/ 72 w 75"/>
                  <a:gd name="T5" fmla="*/ 59 h 88"/>
                  <a:gd name="T6" fmla="*/ 69 w 75"/>
                  <a:gd name="T7" fmla="*/ 47 h 88"/>
                  <a:gd name="T8" fmla="*/ 66 w 75"/>
                  <a:gd name="T9" fmla="*/ 32 h 88"/>
                  <a:gd name="T10" fmla="*/ 64 w 75"/>
                  <a:gd name="T11" fmla="*/ 23 h 88"/>
                  <a:gd name="T12" fmla="*/ 64 w 75"/>
                  <a:gd name="T13" fmla="*/ 14 h 88"/>
                  <a:gd name="T14" fmla="*/ 63 w 75"/>
                  <a:gd name="T15" fmla="*/ 10 h 88"/>
                  <a:gd name="T16" fmla="*/ 47 w 75"/>
                  <a:gd name="T17" fmla="*/ 2 h 88"/>
                  <a:gd name="T18" fmla="*/ 38 w 75"/>
                  <a:gd name="T19" fmla="*/ 0 h 88"/>
                  <a:gd name="T20" fmla="*/ 25 w 75"/>
                  <a:gd name="T21" fmla="*/ 0 h 88"/>
                  <a:gd name="T22" fmla="*/ 17 w 75"/>
                  <a:gd name="T23" fmla="*/ 10 h 88"/>
                  <a:gd name="T24" fmla="*/ 15 w 75"/>
                  <a:gd name="T25" fmla="*/ 27 h 88"/>
                  <a:gd name="T26" fmla="*/ 7 w 75"/>
                  <a:gd name="T27" fmla="*/ 40 h 88"/>
                  <a:gd name="T28" fmla="*/ 0 w 75"/>
                  <a:gd name="T29" fmla="*/ 58 h 88"/>
                  <a:gd name="T30" fmla="*/ 2 w 75"/>
                  <a:gd name="T31" fmla="*/ 68 h 88"/>
                  <a:gd name="T32" fmla="*/ 6 w 75"/>
                  <a:gd name="T33" fmla="*/ 73 h 88"/>
                  <a:gd name="T34" fmla="*/ 8 w 75"/>
                  <a:gd name="T35" fmla="*/ 80 h 88"/>
                  <a:gd name="T36" fmla="*/ 18 w 75"/>
                  <a:gd name="T37" fmla="*/ 85 h 88"/>
                  <a:gd name="T38" fmla="*/ 33 w 75"/>
                  <a:gd name="T39" fmla="*/ 86 h 88"/>
                  <a:gd name="T40" fmla="*/ 46 w 75"/>
                  <a:gd name="T41" fmla="*/ 80 h 88"/>
                  <a:gd name="T42" fmla="*/ 66 w 75"/>
                  <a:gd name="T43" fmla="*/ 81 h 88"/>
                  <a:gd name="T44" fmla="*/ 74 w 75"/>
                  <a:gd name="T45"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88">
                    <a:moveTo>
                      <a:pt x="74" y="76"/>
                    </a:moveTo>
                    <a:cubicBezTo>
                      <a:pt x="74" y="76"/>
                      <a:pt x="75" y="71"/>
                      <a:pt x="73" y="67"/>
                    </a:cubicBezTo>
                    <a:cubicBezTo>
                      <a:pt x="72" y="63"/>
                      <a:pt x="71" y="63"/>
                      <a:pt x="72" y="59"/>
                    </a:cubicBezTo>
                    <a:cubicBezTo>
                      <a:pt x="72" y="55"/>
                      <a:pt x="70" y="51"/>
                      <a:pt x="69" y="47"/>
                    </a:cubicBezTo>
                    <a:cubicBezTo>
                      <a:pt x="68" y="44"/>
                      <a:pt x="70" y="35"/>
                      <a:pt x="66" y="32"/>
                    </a:cubicBezTo>
                    <a:cubicBezTo>
                      <a:pt x="63" y="29"/>
                      <a:pt x="64" y="24"/>
                      <a:pt x="64" y="23"/>
                    </a:cubicBezTo>
                    <a:cubicBezTo>
                      <a:pt x="64" y="22"/>
                      <a:pt x="64" y="14"/>
                      <a:pt x="64" y="14"/>
                    </a:cubicBezTo>
                    <a:cubicBezTo>
                      <a:pt x="64" y="14"/>
                      <a:pt x="65" y="13"/>
                      <a:pt x="63" y="10"/>
                    </a:cubicBezTo>
                    <a:cubicBezTo>
                      <a:pt x="61" y="6"/>
                      <a:pt x="49" y="2"/>
                      <a:pt x="47" y="2"/>
                    </a:cubicBezTo>
                    <a:cubicBezTo>
                      <a:pt x="45" y="2"/>
                      <a:pt x="39" y="0"/>
                      <a:pt x="38" y="0"/>
                    </a:cubicBezTo>
                    <a:cubicBezTo>
                      <a:pt x="36" y="0"/>
                      <a:pt x="25" y="0"/>
                      <a:pt x="25" y="0"/>
                    </a:cubicBezTo>
                    <a:cubicBezTo>
                      <a:pt x="25" y="0"/>
                      <a:pt x="19" y="0"/>
                      <a:pt x="17" y="10"/>
                    </a:cubicBezTo>
                    <a:cubicBezTo>
                      <a:pt x="16" y="21"/>
                      <a:pt x="20" y="26"/>
                      <a:pt x="15" y="27"/>
                    </a:cubicBezTo>
                    <a:cubicBezTo>
                      <a:pt x="11" y="29"/>
                      <a:pt x="6" y="31"/>
                      <a:pt x="7" y="40"/>
                    </a:cubicBezTo>
                    <a:cubicBezTo>
                      <a:pt x="9" y="49"/>
                      <a:pt x="0" y="53"/>
                      <a:pt x="0" y="58"/>
                    </a:cubicBezTo>
                    <a:cubicBezTo>
                      <a:pt x="0" y="63"/>
                      <a:pt x="2" y="68"/>
                      <a:pt x="2" y="68"/>
                    </a:cubicBezTo>
                    <a:cubicBezTo>
                      <a:pt x="6" y="73"/>
                      <a:pt x="6" y="73"/>
                      <a:pt x="6" y="73"/>
                    </a:cubicBezTo>
                    <a:cubicBezTo>
                      <a:pt x="6" y="73"/>
                      <a:pt x="6" y="79"/>
                      <a:pt x="8" y="80"/>
                    </a:cubicBezTo>
                    <a:cubicBezTo>
                      <a:pt x="11" y="82"/>
                      <a:pt x="17" y="85"/>
                      <a:pt x="18" y="85"/>
                    </a:cubicBezTo>
                    <a:cubicBezTo>
                      <a:pt x="19" y="85"/>
                      <a:pt x="29" y="88"/>
                      <a:pt x="33" y="86"/>
                    </a:cubicBezTo>
                    <a:cubicBezTo>
                      <a:pt x="37" y="84"/>
                      <a:pt x="45" y="80"/>
                      <a:pt x="46" y="80"/>
                    </a:cubicBezTo>
                    <a:cubicBezTo>
                      <a:pt x="48" y="80"/>
                      <a:pt x="61" y="83"/>
                      <a:pt x="66" y="81"/>
                    </a:cubicBezTo>
                    <a:cubicBezTo>
                      <a:pt x="71" y="79"/>
                      <a:pt x="74" y="76"/>
                      <a:pt x="74" y="76"/>
                    </a:cubicBez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1" name="Freeform 737"/>
              <p:cNvSpPr>
                <a:spLocks/>
              </p:cNvSpPr>
              <p:nvPr/>
            </p:nvSpPr>
            <p:spPr bwMode="auto">
              <a:xfrm>
                <a:off x="4787" y="3341"/>
                <a:ext cx="96" cy="127"/>
              </a:xfrm>
              <a:custGeom>
                <a:avLst/>
                <a:gdLst>
                  <a:gd name="T0" fmla="*/ 7 w 68"/>
                  <a:gd name="T1" fmla="*/ 77 h 89"/>
                  <a:gd name="T2" fmla="*/ 5 w 68"/>
                  <a:gd name="T3" fmla="*/ 69 h 89"/>
                  <a:gd name="T4" fmla="*/ 2 w 68"/>
                  <a:gd name="T5" fmla="*/ 56 h 89"/>
                  <a:gd name="T6" fmla="*/ 6 w 68"/>
                  <a:gd name="T7" fmla="*/ 44 h 89"/>
                  <a:gd name="T8" fmla="*/ 10 w 68"/>
                  <a:gd name="T9" fmla="*/ 34 h 89"/>
                  <a:gd name="T10" fmla="*/ 16 w 68"/>
                  <a:gd name="T11" fmla="*/ 21 h 89"/>
                  <a:gd name="T12" fmla="*/ 17 w 68"/>
                  <a:gd name="T13" fmla="*/ 12 h 89"/>
                  <a:gd name="T14" fmla="*/ 34 w 68"/>
                  <a:gd name="T15" fmla="*/ 3 h 89"/>
                  <a:gd name="T16" fmla="*/ 50 w 68"/>
                  <a:gd name="T17" fmla="*/ 11 h 89"/>
                  <a:gd name="T18" fmla="*/ 57 w 68"/>
                  <a:gd name="T19" fmla="*/ 32 h 89"/>
                  <a:gd name="T20" fmla="*/ 62 w 68"/>
                  <a:gd name="T21" fmla="*/ 51 h 89"/>
                  <a:gd name="T22" fmla="*/ 67 w 68"/>
                  <a:gd name="T23" fmla="*/ 59 h 89"/>
                  <a:gd name="T24" fmla="*/ 67 w 68"/>
                  <a:gd name="T25" fmla="*/ 72 h 89"/>
                  <a:gd name="T26" fmla="*/ 65 w 68"/>
                  <a:gd name="T27" fmla="*/ 83 h 89"/>
                  <a:gd name="T28" fmla="*/ 57 w 68"/>
                  <a:gd name="T29" fmla="*/ 88 h 89"/>
                  <a:gd name="T30" fmla="*/ 44 w 68"/>
                  <a:gd name="T31" fmla="*/ 87 h 89"/>
                  <a:gd name="T32" fmla="*/ 27 w 68"/>
                  <a:gd name="T33" fmla="*/ 87 h 89"/>
                  <a:gd name="T34" fmla="*/ 17 w 68"/>
                  <a:gd name="T35" fmla="*/ 83 h 89"/>
                  <a:gd name="T36" fmla="*/ 9 w 68"/>
                  <a:gd name="T37" fmla="*/ 79 h 89"/>
                  <a:gd name="T38" fmla="*/ 7 w 68"/>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89">
                    <a:moveTo>
                      <a:pt x="7" y="77"/>
                    </a:moveTo>
                    <a:cubicBezTo>
                      <a:pt x="7" y="77"/>
                      <a:pt x="2" y="71"/>
                      <a:pt x="5" y="69"/>
                    </a:cubicBezTo>
                    <a:cubicBezTo>
                      <a:pt x="8" y="66"/>
                      <a:pt x="0" y="59"/>
                      <a:pt x="2" y="56"/>
                    </a:cubicBezTo>
                    <a:cubicBezTo>
                      <a:pt x="4" y="53"/>
                      <a:pt x="6" y="48"/>
                      <a:pt x="6" y="44"/>
                    </a:cubicBezTo>
                    <a:cubicBezTo>
                      <a:pt x="6" y="40"/>
                      <a:pt x="6" y="36"/>
                      <a:pt x="10" y="34"/>
                    </a:cubicBezTo>
                    <a:cubicBezTo>
                      <a:pt x="14" y="32"/>
                      <a:pt x="12" y="23"/>
                      <a:pt x="16" y="21"/>
                    </a:cubicBezTo>
                    <a:cubicBezTo>
                      <a:pt x="20" y="18"/>
                      <a:pt x="11" y="15"/>
                      <a:pt x="17" y="12"/>
                    </a:cubicBezTo>
                    <a:cubicBezTo>
                      <a:pt x="23" y="9"/>
                      <a:pt x="25" y="0"/>
                      <a:pt x="34" y="3"/>
                    </a:cubicBezTo>
                    <a:cubicBezTo>
                      <a:pt x="43" y="6"/>
                      <a:pt x="45" y="6"/>
                      <a:pt x="50" y="11"/>
                    </a:cubicBezTo>
                    <a:cubicBezTo>
                      <a:pt x="55" y="15"/>
                      <a:pt x="54" y="26"/>
                      <a:pt x="57" y="32"/>
                    </a:cubicBezTo>
                    <a:cubicBezTo>
                      <a:pt x="61" y="39"/>
                      <a:pt x="61" y="46"/>
                      <a:pt x="62" y="51"/>
                    </a:cubicBezTo>
                    <a:cubicBezTo>
                      <a:pt x="62" y="56"/>
                      <a:pt x="67" y="56"/>
                      <a:pt x="67" y="59"/>
                    </a:cubicBezTo>
                    <a:cubicBezTo>
                      <a:pt x="68" y="62"/>
                      <a:pt x="68" y="69"/>
                      <a:pt x="67" y="72"/>
                    </a:cubicBezTo>
                    <a:cubicBezTo>
                      <a:pt x="65" y="75"/>
                      <a:pt x="66" y="82"/>
                      <a:pt x="65" y="83"/>
                    </a:cubicBezTo>
                    <a:cubicBezTo>
                      <a:pt x="65" y="84"/>
                      <a:pt x="60" y="88"/>
                      <a:pt x="57" y="88"/>
                    </a:cubicBezTo>
                    <a:cubicBezTo>
                      <a:pt x="54" y="89"/>
                      <a:pt x="44" y="87"/>
                      <a:pt x="44" y="87"/>
                    </a:cubicBezTo>
                    <a:cubicBezTo>
                      <a:pt x="44" y="87"/>
                      <a:pt x="30" y="87"/>
                      <a:pt x="27" y="87"/>
                    </a:cubicBezTo>
                    <a:cubicBezTo>
                      <a:pt x="24" y="86"/>
                      <a:pt x="17" y="83"/>
                      <a:pt x="17" y="83"/>
                    </a:cubicBezTo>
                    <a:cubicBezTo>
                      <a:pt x="9" y="79"/>
                      <a:pt x="9" y="79"/>
                      <a:pt x="9" y="79"/>
                    </a:cubicBezTo>
                    <a:lnTo>
                      <a:pt x="7" y="77"/>
                    </a:ln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2" name="Freeform 738"/>
              <p:cNvSpPr>
                <a:spLocks/>
              </p:cNvSpPr>
              <p:nvPr/>
            </p:nvSpPr>
            <p:spPr bwMode="auto">
              <a:xfrm>
                <a:off x="4082" y="2760"/>
                <a:ext cx="17" cy="24"/>
              </a:xfrm>
              <a:custGeom>
                <a:avLst/>
                <a:gdLst>
                  <a:gd name="T0" fmla="*/ 3 w 17"/>
                  <a:gd name="T1" fmla="*/ 0 h 24"/>
                  <a:gd name="T2" fmla="*/ 0 w 17"/>
                  <a:gd name="T3" fmla="*/ 24 h 24"/>
                  <a:gd name="T4" fmla="*/ 17 w 17"/>
                  <a:gd name="T5" fmla="*/ 24 h 24"/>
                  <a:gd name="T6" fmla="*/ 9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lnTo>
                      <a:pt x="0" y="24"/>
                    </a:lnTo>
                    <a:lnTo>
                      <a:pt x="17" y="24"/>
                    </a:lnTo>
                    <a:lnTo>
                      <a:pt x="9" y="3"/>
                    </a:lnTo>
                    <a:lnTo>
                      <a:pt x="3"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3" name="Freeform 739"/>
              <p:cNvSpPr>
                <a:spLocks/>
              </p:cNvSpPr>
              <p:nvPr/>
            </p:nvSpPr>
            <p:spPr bwMode="auto">
              <a:xfrm>
                <a:off x="4153" y="2770"/>
                <a:ext cx="113" cy="18"/>
              </a:xfrm>
              <a:custGeom>
                <a:avLst/>
                <a:gdLst>
                  <a:gd name="T0" fmla="*/ 0 w 113"/>
                  <a:gd name="T1" fmla="*/ 0 h 18"/>
                  <a:gd name="T2" fmla="*/ 1 w 113"/>
                  <a:gd name="T3" fmla="*/ 11 h 18"/>
                  <a:gd name="T4" fmla="*/ 113 w 113"/>
                  <a:gd name="T5" fmla="*/ 18 h 18"/>
                  <a:gd name="T6" fmla="*/ 109 w 113"/>
                  <a:gd name="T7" fmla="*/ 1 h 18"/>
                  <a:gd name="T8" fmla="*/ 0 w 113"/>
                  <a:gd name="T9" fmla="*/ 0 h 18"/>
                </a:gdLst>
                <a:ahLst/>
                <a:cxnLst>
                  <a:cxn ang="0">
                    <a:pos x="T0" y="T1"/>
                  </a:cxn>
                  <a:cxn ang="0">
                    <a:pos x="T2" y="T3"/>
                  </a:cxn>
                  <a:cxn ang="0">
                    <a:pos x="T4" y="T5"/>
                  </a:cxn>
                  <a:cxn ang="0">
                    <a:pos x="T6" y="T7"/>
                  </a:cxn>
                  <a:cxn ang="0">
                    <a:pos x="T8" y="T9"/>
                  </a:cxn>
                </a:cxnLst>
                <a:rect l="0" t="0" r="r" b="b"/>
                <a:pathLst>
                  <a:path w="113" h="18">
                    <a:moveTo>
                      <a:pt x="0" y="0"/>
                    </a:moveTo>
                    <a:lnTo>
                      <a:pt x="1" y="11"/>
                    </a:lnTo>
                    <a:lnTo>
                      <a:pt x="113" y="18"/>
                    </a:lnTo>
                    <a:lnTo>
                      <a:pt x="109" y="1"/>
                    </a:lnTo>
                    <a:lnTo>
                      <a:pt x="0" y="0"/>
                    </a:lnTo>
                    <a:close/>
                  </a:path>
                </a:pathLst>
              </a:custGeom>
              <a:solidFill>
                <a:srgbClr val="E1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4" name="Freeform 740"/>
              <p:cNvSpPr>
                <a:spLocks/>
              </p:cNvSpPr>
              <p:nvPr/>
            </p:nvSpPr>
            <p:spPr bwMode="auto">
              <a:xfrm>
                <a:off x="4044" y="2780"/>
                <a:ext cx="228" cy="85"/>
              </a:xfrm>
              <a:custGeom>
                <a:avLst/>
                <a:gdLst>
                  <a:gd name="T0" fmla="*/ 0 w 228"/>
                  <a:gd name="T1" fmla="*/ 0 h 85"/>
                  <a:gd name="T2" fmla="*/ 228 w 228"/>
                  <a:gd name="T3" fmla="*/ 3 h 85"/>
                  <a:gd name="T4" fmla="*/ 222 w 228"/>
                  <a:gd name="T5" fmla="*/ 79 h 85"/>
                  <a:gd name="T6" fmla="*/ 8 w 228"/>
                  <a:gd name="T7" fmla="*/ 85 h 85"/>
                  <a:gd name="T8" fmla="*/ 0 w 228"/>
                  <a:gd name="T9" fmla="*/ 0 h 85"/>
                </a:gdLst>
                <a:ahLst/>
                <a:cxnLst>
                  <a:cxn ang="0">
                    <a:pos x="T0" y="T1"/>
                  </a:cxn>
                  <a:cxn ang="0">
                    <a:pos x="T2" y="T3"/>
                  </a:cxn>
                  <a:cxn ang="0">
                    <a:pos x="T4" y="T5"/>
                  </a:cxn>
                  <a:cxn ang="0">
                    <a:pos x="T6" y="T7"/>
                  </a:cxn>
                  <a:cxn ang="0">
                    <a:pos x="T8" y="T9"/>
                  </a:cxn>
                </a:cxnLst>
                <a:rect l="0" t="0" r="r" b="b"/>
                <a:pathLst>
                  <a:path w="228" h="85">
                    <a:moveTo>
                      <a:pt x="0" y="0"/>
                    </a:moveTo>
                    <a:lnTo>
                      <a:pt x="228" y="3"/>
                    </a:lnTo>
                    <a:lnTo>
                      <a:pt x="222" y="79"/>
                    </a:lnTo>
                    <a:lnTo>
                      <a:pt x="8" y="85"/>
                    </a:lnTo>
                    <a:lnTo>
                      <a:pt x="0"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5" name="Freeform 741"/>
              <p:cNvSpPr>
                <a:spLocks/>
              </p:cNvSpPr>
              <p:nvPr/>
            </p:nvSpPr>
            <p:spPr bwMode="auto">
              <a:xfrm>
                <a:off x="3944" y="2848"/>
                <a:ext cx="371" cy="105"/>
              </a:xfrm>
              <a:custGeom>
                <a:avLst/>
                <a:gdLst>
                  <a:gd name="T0" fmla="*/ 256 w 261"/>
                  <a:gd name="T1" fmla="*/ 3 h 74"/>
                  <a:gd name="T2" fmla="*/ 178 w 261"/>
                  <a:gd name="T3" fmla="*/ 5 h 74"/>
                  <a:gd name="T4" fmla="*/ 140 w 261"/>
                  <a:gd name="T5" fmla="*/ 5 h 74"/>
                  <a:gd name="T6" fmla="*/ 99 w 261"/>
                  <a:gd name="T7" fmla="*/ 2 h 74"/>
                  <a:gd name="T8" fmla="*/ 10 w 261"/>
                  <a:gd name="T9" fmla="*/ 4 h 74"/>
                  <a:gd name="T10" fmla="*/ 10 w 261"/>
                  <a:gd name="T11" fmla="*/ 10 h 74"/>
                  <a:gd name="T12" fmla="*/ 3 w 261"/>
                  <a:gd name="T13" fmla="*/ 23 h 74"/>
                  <a:gd name="T14" fmla="*/ 8 w 261"/>
                  <a:gd name="T15" fmla="*/ 41 h 74"/>
                  <a:gd name="T16" fmla="*/ 34 w 261"/>
                  <a:gd name="T17" fmla="*/ 51 h 74"/>
                  <a:gd name="T18" fmla="*/ 54 w 261"/>
                  <a:gd name="T19" fmla="*/ 55 h 74"/>
                  <a:gd name="T20" fmla="*/ 110 w 261"/>
                  <a:gd name="T21" fmla="*/ 68 h 74"/>
                  <a:gd name="T22" fmla="*/ 143 w 261"/>
                  <a:gd name="T23" fmla="*/ 68 h 74"/>
                  <a:gd name="T24" fmla="*/ 175 w 261"/>
                  <a:gd name="T25" fmla="*/ 61 h 74"/>
                  <a:gd name="T26" fmla="*/ 202 w 261"/>
                  <a:gd name="T27" fmla="*/ 56 h 74"/>
                  <a:gd name="T28" fmla="*/ 247 w 261"/>
                  <a:gd name="T29" fmla="*/ 39 h 74"/>
                  <a:gd name="T30" fmla="*/ 257 w 261"/>
                  <a:gd name="T31" fmla="*/ 22 h 74"/>
                  <a:gd name="T32" fmla="*/ 256 w 261"/>
                  <a:gd name="T33"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74">
                    <a:moveTo>
                      <a:pt x="256" y="3"/>
                    </a:moveTo>
                    <a:cubicBezTo>
                      <a:pt x="178" y="5"/>
                      <a:pt x="178" y="5"/>
                      <a:pt x="178" y="5"/>
                    </a:cubicBezTo>
                    <a:cubicBezTo>
                      <a:pt x="165" y="2"/>
                      <a:pt x="152" y="3"/>
                      <a:pt x="140" y="5"/>
                    </a:cubicBezTo>
                    <a:cubicBezTo>
                      <a:pt x="126" y="3"/>
                      <a:pt x="108" y="9"/>
                      <a:pt x="99" y="2"/>
                    </a:cubicBezTo>
                    <a:cubicBezTo>
                      <a:pt x="69" y="4"/>
                      <a:pt x="40" y="0"/>
                      <a:pt x="10" y="4"/>
                    </a:cubicBezTo>
                    <a:cubicBezTo>
                      <a:pt x="6" y="5"/>
                      <a:pt x="9" y="8"/>
                      <a:pt x="10" y="10"/>
                    </a:cubicBezTo>
                    <a:cubicBezTo>
                      <a:pt x="5" y="13"/>
                      <a:pt x="5" y="18"/>
                      <a:pt x="3" y="23"/>
                    </a:cubicBezTo>
                    <a:cubicBezTo>
                      <a:pt x="0" y="30"/>
                      <a:pt x="9" y="35"/>
                      <a:pt x="8" y="41"/>
                    </a:cubicBezTo>
                    <a:cubicBezTo>
                      <a:pt x="15" y="46"/>
                      <a:pt x="24" y="51"/>
                      <a:pt x="34" y="51"/>
                    </a:cubicBezTo>
                    <a:cubicBezTo>
                      <a:pt x="41" y="54"/>
                      <a:pt x="50" y="48"/>
                      <a:pt x="54" y="55"/>
                    </a:cubicBezTo>
                    <a:cubicBezTo>
                      <a:pt x="75" y="54"/>
                      <a:pt x="88" y="72"/>
                      <a:pt x="110" y="68"/>
                    </a:cubicBezTo>
                    <a:cubicBezTo>
                      <a:pt x="121" y="74"/>
                      <a:pt x="132" y="65"/>
                      <a:pt x="143" y="68"/>
                    </a:cubicBezTo>
                    <a:cubicBezTo>
                      <a:pt x="153" y="64"/>
                      <a:pt x="163" y="61"/>
                      <a:pt x="175" y="61"/>
                    </a:cubicBezTo>
                    <a:cubicBezTo>
                      <a:pt x="180" y="52"/>
                      <a:pt x="194" y="59"/>
                      <a:pt x="202" y="56"/>
                    </a:cubicBezTo>
                    <a:cubicBezTo>
                      <a:pt x="222" y="64"/>
                      <a:pt x="234" y="48"/>
                      <a:pt x="247" y="39"/>
                    </a:cubicBezTo>
                    <a:cubicBezTo>
                      <a:pt x="249" y="33"/>
                      <a:pt x="253" y="27"/>
                      <a:pt x="257" y="22"/>
                    </a:cubicBezTo>
                    <a:cubicBezTo>
                      <a:pt x="261" y="16"/>
                      <a:pt x="259" y="10"/>
                      <a:pt x="256" y="3"/>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6" name="Freeform 742"/>
              <p:cNvSpPr>
                <a:spLocks/>
              </p:cNvSpPr>
              <p:nvPr/>
            </p:nvSpPr>
            <p:spPr bwMode="auto">
              <a:xfrm>
                <a:off x="4156" y="2920"/>
                <a:ext cx="28" cy="11"/>
              </a:xfrm>
              <a:custGeom>
                <a:avLst/>
                <a:gdLst>
                  <a:gd name="T0" fmla="*/ 14 w 20"/>
                  <a:gd name="T1" fmla="*/ 8 h 8"/>
                  <a:gd name="T2" fmla="*/ 20 w 20"/>
                  <a:gd name="T3" fmla="*/ 6 h 8"/>
                  <a:gd name="T4" fmla="*/ 6 w 20"/>
                  <a:gd name="T5" fmla="*/ 0 h 8"/>
                  <a:gd name="T6" fmla="*/ 14 w 20"/>
                  <a:gd name="T7" fmla="*/ 8 h 8"/>
                </a:gdLst>
                <a:ahLst/>
                <a:cxnLst>
                  <a:cxn ang="0">
                    <a:pos x="T0" y="T1"/>
                  </a:cxn>
                  <a:cxn ang="0">
                    <a:pos x="T2" y="T3"/>
                  </a:cxn>
                  <a:cxn ang="0">
                    <a:pos x="T4" y="T5"/>
                  </a:cxn>
                  <a:cxn ang="0">
                    <a:pos x="T6" y="T7"/>
                  </a:cxn>
                </a:cxnLst>
                <a:rect l="0" t="0" r="r" b="b"/>
                <a:pathLst>
                  <a:path w="20" h="8">
                    <a:moveTo>
                      <a:pt x="14" y="8"/>
                    </a:moveTo>
                    <a:cubicBezTo>
                      <a:pt x="17" y="8"/>
                      <a:pt x="18" y="8"/>
                      <a:pt x="20" y="6"/>
                    </a:cubicBezTo>
                    <a:cubicBezTo>
                      <a:pt x="19" y="0"/>
                      <a:pt x="11" y="2"/>
                      <a:pt x="6" y="0"/>
                    </a:cubicBezTo>
                    <a:cubicBezTo>
                      <a:pt x="0" y="6"/>
                      <a:pt x="11" y="6"/>
                      <a:pt x="14"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7" name="Freeform 743"/>
              <p:cNvSpPr>
                <a:spLocks/>
              </p:cNvSpPr>
              <p:nvPr/>
            </p:nvSpPr>
            <p:spPr bwMode="auto">
              <a:xfrm>
                <a:off x="4166" y="2900"/>
                <a:ext cx="29" cy="13"/>
              </a:xfrm>
              <a:custGeom>
                <a:avLst/>
                <a:gdLst>
                  <a:gd name="T0" fmla="*/ 8 w 21"/>
                  <a:gd name="T1" fmla="*/ 8 h 9"/>
                  <a:gd name="T2" fmla="*/ 21 w 21"/>
                  <a:gd name="T3" fmla="*/ 6 h 9"/>
                  <a:gd name="T4" fmla="*/ 4 w 21"/>
                  <a:gd name="T5" fmla="*/ 2 h 9"/>
                  <a:gd name="T6" fmla="*/ 8 w 21"/>
                  <a:gd name="T7" fmla="*/ 8 h 9"/>
                </a:gdLst>
                <a:ahLst/>
                <a:cxnLst>
                  <a:cxn ang="0">
                    <a:pos x="T0" y="T1"/>
                  </a:cxn>
                  <a:cxn ang="0">
                    <a:pos x="T2" y="T3"/>
                  </a:cxn>
                  <a:cxn ang="0">
                    <a:pos x="T4" y="T5"/>
                  </a:cxn>
                  <a:cxn ang="0">
                    <a:pos x="T6" y="T7"/>
                  </a:cxn>
                </a:cxnLst>
                <a:rect l="0" t="0" r="r" b="b"/>
                <a:pathLst>
                  <a:path w="21" h="9">
                    <a:moveTo>
                      <a:pt x="8" y="8"/>
                    </a:moveTo>
                    <a:cubicBezTo>
                      <a:pt x="13" y="8"/>
                      <a:pt x="19" y="9"/>
                      <a:pt x="21" y="6"/>
                    </a:cubicBezTo>
                    <a:cubicBezTo>
                      <a:pt x="19" y="0"/>
                      <a:pt x="9" y="4"/>
                      <a:pt x="4" y="2"/>
                    </a:cubicBezTo>
                    <a:cubicBezTo>
                      <a:pt x="0" y="5"/>
                      <a:pt x="6" y="8"/>
                      <a:pt x="8"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8" name="Freeform 744"/>
              <p:cNvSpPr>
                <a:spLocks/>
              </p:cNvSpPr>
              <p:nvPr/>
            </p:nvSpPr>
            <p:spPr bwMode="auto">
              <a:xfrm>
                <a:off x="4217" y="2880"/>
                <a:ext cx="25" cy="13"/>
              </a:xfrm>
              <a:custGeom>
                <a:avLst/>
                <a:gdLst>
                  <a:gd name="T0" fmla="*/ 2 w 18"/>
                  <a:gd name="T1" fmla="*/ 9 h 9"/>
                  <a:gd name="T2" fmla="*/ 18 w 18"/>
                  <a:gd name="T3" fmla="*/ 3 h 9"/>
                  <a:gd name="T4" fmla="*/ 14 w 18"/>
                  <a:gd name="T5" fmla="*/ 0 h 9"/>
                  <a:gd name="T6" fmla="*/ 0 w 18"/>
                  <a:gd name="T7" fmla="*/ 7 h 9"/>
                  <a:gd name="T8" fmla="*/ 2 w 18"/>
                  <a:gd name="T9" fmla="*/ 9 h 9"/>
                </a:gdLst>
                <a:ahLst/>
                <a:cxnLst>
                  <a:cxn ang="0">
                    <a:pos x="T0" y="T1"/>
                  </a:cxn>
                  <a:cxn ang="0">
                    <a:pos x="T2" y="T3"/>
                  </a:cxn>
                  <a:cxn ang="0">
                    <a:pos x="T4" y="T5"/>
                  </a:cxn>
                  <a:cxn ang="0">
                    <a:pos x="T6" y="T7"/>
                  </a:cxn>
                  <a:cxn ang="0">
                    <a:pos x="T8" y="T9"/>
                  </a:cxn>
                </a:cxnLst>
                <a:rect l="0" t="0" r="r" b="b"/>
                <a:pathLst>
                  <a:path w="18" h="9">
                    <a:moveTo>
                      <a:pt x="2" y="9"/>
                    </a:moveTo>
                    <a:cubicBezTo>
                      <a:pt x="8" y="9"/>
                      <a:pt x="13" y="6"/>
                      <a:pt x="18" y="3"/>
                    </a:cubicBezTo>
                    <a:cubicBezTo>
                      <a:pt x="18" y="1"/>
                      <a:pt x="16" y="0"/>
                      <a:pt x="14" y="0"/>
                    </a:cubicBezTo>
                    <a:cubicBezTo>
                      <a:pt x="9" y="1"/>
                      <a:pt x="2" y="1"/>
                      <a:pt x="0" y="7"/>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9" name="Freeform 745"/>
              <p:cNvSpPr>
                <a:spLocks/>
              </p:cNvSpPr>
              <p:nvPr/>
            </p:nvSpPr>
            <p:spPr bwMode="auto">
              <a:xfrm>
                <a:off x="4210" y="2895"/>
                <a:ext cx="35" cy="15"/>
              </a:xfrm>
              <a:custGeom>
                <a:avLst/>
                <a:gdLst>
                  <a:gd name="T0" fmla="*/ 11 w 25"/>
                  <a:gd name="T1" fmla="*/ 11 h 11"/>
                  <a:gd name="T2" fmla="*/ 25 w 25"/>
                  <a:gd name="T3" fmla="*/ 4 h 11"/>
                  <a:gd name="T4" fmla="*/ 20 w 25"/>
                  <a:gd name="T5" fmla="*/ 1 h 11"/>
                  <a:gd name="T6" fmla="*/ 11 w 25"/>
                  <a:gd name="T7" fmla="*/ 11 h 11"/>
                </a:gdLst>
                <a:ahLst/>
                <a:cxnLst>
                  <a:cxn ang="0">
                    <a:pos x="T0" y="T1"/>
                  </a:cxn>
                  <a:cxn ang="0">
                    <a:pos x="T2" y="T3"/>
                  </a:cxn>
                  <a:cxn ang="0">
                    <a:pos x="T4" y="T5"/>
                  </a:cxn>
                  <a:cxn ang="0">
                    <a:pos x="T6" y="T7"/>
                  </a:cxn>
                </a:cxnLst>
                <a:rect l="0" t="0" r="r" b="b"/>
                <a:pathLst>
                  <a:path w="25" h="11">
                    <a:moveTo>
                      <a:pt x="11" y="11"/>
                    </a:moveTo>
                    <a:cubicBezTo>
                      <a:pt x="16" y="9"/>
                      <a:pt x="22" y="10"/>
                      <a:pt x="25" y="4"/>
                    </a:cubicBezTo>
                    <a:cubicBezTo>
                      <a:pt x="25" y="2"/>
                      <a:pt x="23" y="0"/>
                      <a:pt x="20" y="1"/>
                    </a:cubicBezTo>
                    <a:cubicBezTo>
                      <a:pt x="17" y="5"/>
                      <a:pt x="0" y="4"/>
                      <a:pt x="1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0" name="Freeform 746"/>
              <p:cNvSpPr>
                <a:spLocks/>
              </p:cNvSpPr>
              <p:nvPr/>
            </p:nvSpPr>
            <p:spPr bwMode="auto">
              <a:xfrm>
                <a:off x="4152" y="2767"/>
                <a:ext cx="113" cy="4"/>
              </a:xfrm>
              <a:custGeom>
                <a:avLst/>
                <a:gdLst>
                  <a:gd name="T0" fmla="*/ 0 w 113"/>
                  <a:gd name="T1" fmla="*/ 0 h 4"/>
                  <a:gd name="T2" fmla="*/ 1 w 113"/>
                  <a:gd name="T3" fmla="*/ 0 h 4"/>
                  <a:gd name="T4" fmla="*/ 113 w 113"/>
                  <a:gd name="T5" fmla="*/ 1 h 4"/>
                  <a:gd name="T6" fmla="*/ 110 w 113"/>
                  <a:gd name="T7" fmla="*/ 4 h 4"/>
                  <a:gd name="T8" fmla="*/ 0 w 113"/>
                  <a:gd name="T9" fmla="*/ 3 h 4"/>
                  <a:gd name="T10" fmla="*/ 0 w 113"/>
                  <a:gd name="T11" fmla="*/ 0 h 4"/>
                </a:gdLst>
                <a:ahLst/>
                <a:cxnLst>
                  <a:cxn ang="0">
                    <a:pos x="T0" y="T1"/>
                  </a:cxn>
                  <a:cxn ang="0">
                    <a:pos x="T2" y="T3"/>
                  </a:cxn>
                  <a:cxn ang="0">
                    <a:pos x="T4" y="T5"/>
                  </a:cxn>
                  <a:cxn ang="0">
                    <a:pos x="T6" y="T7"/>
                  </a:cxn>
                  <a:cxn ang="0">
                    <a:pos x="T8" y="T9"/>
                  </a:cxn>
                  <a:cxn ang="0">
                    <a:pos x="T10" y="T11"/>
                  </a:cxn>
                </a:cxnLst>
                <a:rect l="0" t="0" r="r" b="b"/>
                <a:pathLst>
                  <a:path w="113" h="4">
                    <a:moveTo>
                      <a:pt x="0" y="0"/>
                    </a:moveTo>
                    <a:lnTo>
                      <a:pt x="1" y="0"/>
                    </a:lnTo>
                    <a:lnTo>
                      <a:pt x="113" y="1"/>
                    </a:lnTo>
                    <a:lnTo>
                      <a:pt x="110" y="4"/>
                    </a:lnTo>
                    <a:lnTo>
                      <a:pt x="0" y="3"/>
                    </a:lnTo>
                    <a:lnTo>
                      <a:pt x="0"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1" name="Line 747"/>
              <p:cNvSpPr>
                <a:spLocks noChangeShapeType="1"/>
              </p:cNvSpPr>
              <p:nvPr/>
            </p:nvSpPr>
            <p:spPr bwMode="auto">
              <a:xfrm>
                <a:off x="4102" y="278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2" name="Line 748"/>
              <p:cNvSpPr>
                <a:spLocks noChangeShapeType="1"/>
              </p:cNvSpPr>
              <p:nvPr/>
            </p:nvSpPr>
            <p:spPr bwMode="auto">
              <a:xfrm>
                <a:off x="4102" y="278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3" name="Freeform 749"/>
              <p:cNvSpPr>
                <a:spLocks/>
              </p:cNvSpPr>
              <p:nvPr/>
            </p:nvSpPr>
            <p:spPr bwMode="auto">
              <a:xfrm>
                <a:off x="4088" y="2775"/>
                <a:ext cx="68" cy="81"/>
              </a:xfrm>
              <a:custGeom>
                <a:avLst/>
                <a:gdLst>
                  <a:gd name="T0" fmla="*/ 68 w 68"/>
                  <a:gd name="T1" fmla="*/ 8 h 81"/>
                  <a:gd name="T2" fmla="*/ 0 w 68"/>
                  <a:gd name="T3" fmla="*/ 0 h 81"/>
                  <a:gd name="T4" fmla="*/ 28 w 68"/>
                  <a:gd name="T5" fmla="*/ 80 h 81"/>
                  <a:gd name="T6" fmla="*/ 61 w 68"/>
                  <a:gd name="T7" fmla="*/ 81 h 81"/>
                  <a:gd name="T8" fmla="*/ 68 w 68"/>
                  <a:gd name="T9" fmla="*/ 8 h 81"/>
                </a:gdLst>
                <a:ahLst/>
                <a:cxnLst>
                  <a:cxn ang="0">
                    <a:pos x="T0" y="T1"/>
                  </a:cxn>
                  <a:cxn ang="0">
                    <a:pos x="T2" y="T3"/>
                  </a:cxn>
                  <a:cxn ang="0">
                    <a:pos x="T4" y="T5"/>
                  </a:cxn>
                  <a:cxn ang="0">
                    <a:pos x="T6" y="T7"/>
                  </a:cxn>
                  <a:cxn ang="0">
                    <a:pos x="T8" y="T9"/>
                  </a:cxn>
                </a:cxnLst>
                <a:rect l="0" t="0" r="r" b="b"/>
                <a:pathLst>
                  <a:path w="68" h="81">
                    <a:moveTo>
                      <a:pt x="68" y="8"/>
                    </a:moveTo>
                    <a:lnTo>
                      <a:pt x="0" y="0"/>
                    </a:lnTo>
                    <a:lnTo>
                      <a:pt x="28" y="80"/>
                    </a:lnTo>
                    <a:lnTo>
                      <a:pt x="61" y="81"/>
                    </a:lnTo>
                    <a:lnTo>
                      <a:pt x="68" y="8"/>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4" name="Freeform 750"/>
              <p:cNvSpPr>
                <a:spLocks/>
              </p:cNvSpPr>
              <p:nvPr/>
            </p:nvSpPr>
            <p:spPr bwMode="auto">
              <a:xfrm>
                <a:off x="4085" y="2760"/>
                <a:ext cx="69" cy="11"/>
              </a:xfrm>
              <a:custGeom>
                <a:avLst/>
                <a:gdLst>
                  <a:gd name="T0" fmla="*/ 69 w 69"/>
                  <a:gd name="T1" fmla="*/ 8 h 11"/>
                  <a:gd name="T2" fmla="*/ 0 w 69"/>
                  <a:gd name="T3" fmla="*/ 0 h 11"/>
                  <a:gd name="T4" fmla="*/ 4 w 69"/>
                  <a:gd name="T5" fmla="*/ 5 h 11"/>
                  <a:gd name="T6" fmla="*/ 69 w 69"/>
                  <a:gd name="T7" fmla="*/ 11 h 11"/>
                  <a:gd name="T8" fmla="*/ 69 w 69"/>
                  <a:gd name="T9" fmla="*/ 8 h 11"/>
                </a:gdLst>
                <a:ahLst/>
                <a:cxnLst>
                  <a:cxn ang="0">
                    <a:pos x="T0" y="T1"/>
                  </a:cxn>
                  <a:cxn ang="0">
                    <a:pos x="T2" y="T3"/>
                  </a:cxn>
                  <a:cxn ang="0">
                    <a:pos x="T4" y="T5"/>
                  </a:cxn>
                  <a:cxn ang="0">
                    <a:pos x="T6" y="T7"/>
                  </a:cxn>
                  <a:cxn ang="0">
                    <a:pos x="T8" y="T9"/>
                  </a:cxn>
                </a:cxnLst>
                <a:rect l="0" t="0" r="r" b="b"/>
                <a:pathLst>
                  <a:path w="69" h="11">
                    <a:moveTo>
                      <a:pt x="69" y="8"/>
                    </a:moveTo>
                    <a:lnTo>
                      <a:pt x="0" y="0"/>
                    </a:lnTo>
                    <a:lnTo>
                      <a:pt x="4" y="5"/>
                    </a:lnTo>
                    <a:lnTo>
                      <a:pt x="69" y="11"/>
                    </a:lnTo>
                    <a:lnTo>
                      <a:pt x="69" y="8"/>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5" name="Freeform 751"/>
              <p:cNvSpPr>
                <a:spLocks/>
              </p:cNvSpPr>
              <p:nvPr/>
            </p:nvSpPr>
            <p:spPr bwMode="auto">
              <a:xfrm>
                <a:off x="4089" y="2764"/>
                <a:ext cx="68" cy="19"/>
              </a:xfrm>
              <a:custGeom>
                <a:avLst/>
                <a:gdLst>
                  <a:gd name="T0" fmla="*/ 68 w 68"/>
                  <a:gd name="T1" fmla="*/ 9 h 19"/>
                  <a:gd name="T2" fmla="*/ 0 w 68"/>
                  <a:gd name="T3" fmla="*/ 0 h 19"/>
                  <a:gd name="T4" fmla="*/ 2 w 68"/>
                  <a:gd name="T5" fmla="*/ 13 h 19"/>
                  <a:gd name="T6" fmla="*/ 67 w 68"/>
                  <a:gd name="T7" fmla="*/ 19 h 19"/>
                  <a:gd name="T8" fmla="*/ 68 w 68"/>
                  <a:gd name="T9" fmla="*/ 9 h 19"/>
                </a:gdLst>
                <a:ahLst/>
                <a:cxnLst>
                  <a:cxn ang="0">
                    <a:pos x="T0" y="T1"/>
                  </a:cxn>
                  <a:cxn ang="0">
                    <a:pos x="T2" y="T3"/>
                  </a:cxn>
                  <a:cxn ang="0">
                    <a:pos x="T4" y="T5"/>
                  </a:cxn>
                  <a:cxn ang="0">
                    <a:pos x="T6" y="T7"/>
                  </a:cxn>
                  <a:cxn ang="0">
                    <a:pos x="T8" y="T9"/>
                  </a:cxn>
                </a:cxnLst>
                <a:rect l="0" t="0" r="r" b="b"/>
                <a:pathLst>
                  <a:path w="68" h="19">
                    <a:moveTo>
                      <a:pt x="68" y="9"/>
                    </a:moveTo>
                    <a:lnTo>
                      <a:pt x="0" y="0"/>
                    </a:lnTo>
                    <a:lnTo>
                      <a:pt x="2" y="13"/>
                    </a:lnTo>
                    <a:lnTo>
                      <a:pt x="67" y="19"/>
                    </a:lnTo>
                    <a:lnTo>
                      <a:pt x="68" y="9"/>
                    </a:lnTo>
                    <a:close/>
                  </a:path>
                </a:pathLst>
              </a:custGeom>
              <a:solidFill>
                <a:srgbClr val="E1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6" name="Freeform 752"/>
              <p:cNvSpPr>
                <a:spLocks/>
              </p:cNvSpPr>
              <p:nvPr/>
            </p:nvSpPr>
            <p:spPr bwMode="auto">
              <a:xfrm>
                <a:off x="4186" y="2763"/>
                <a:ext cx="19" cy="32"/>
              </a:xfrm>
              <a:custGeom>
                <a:avLst/>
                <a:gdLst>
                  <a:gd name="T0" fmla="*/ 0 w 19"/>
                  <a:gd name="T1" fmla="*/ 0 h 32"/>
                  <a:gd name="T2" fmla="*/ 0 w 19"/>
                  <a:gd name="T3" fmla="*/ 32 h 32"/>
                  <a:gd name="T4" fmla="*/ 19 w 19"/>
                  <a:gd name="T5" fmla="*/ 32 h 32"/>
                  <a:gd name="T6" fmla="*/ 18 w 19"/>
                  <a:gd name="T7" fmla="*/ 1 h 32"/>
                  <a:gd name="T8" fmla="*/ 0 w 19"/>
                  <a:gd name="T9" fmla="*/ 0 h 32"/>
                </a:gdLst>
                <a:ahLst/>
                <a:cxnLst>
                  <a:cxn ang="0">
                    <a:pos x="T0" y="T1"/>
                  </a:cxn>
                  <a:cxn ang="0">
                    <a:pos x="T2" y="T3"/>
                  </a:cxn>
                  <a:cxn ang="0">
                    <a:pos x="T4" y="T5"/>
                  </a:cxn>
                  <a:cxn ang="0">
                    <a:pos x="T6" y="T7"/>
                  </a:cxn>
                  <a:cxn ang="0">
                    <a:pos x="T8" y="T9"/>
                  </a:cxn>
                </a:cxnLst>
                <a:rect l="0" t="0" r="r" b="b"/>
                <a:pathLst>
                  <a:path w="19" h="32">
                    <a:moveTo>
                      <a:pt x="0" y="0"/>
                    </a:moveTo>
                    <a:lnTo>
                      <a:pt x="0" y="32"/>
                    </a:lnTo>
                    <a:lnTo>
                      <a:pt x="19" y="32"/>
                    </a:lnTo>
                    <a:lnTo>
                      <a:pt x="18" y="1"/>
                    </a:lnTo>
                    <a:lnTo>
                      <a:pt x="0"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7" name="Freeform 753"/>
              <p:cNvSpPr>
                <a:spLocks/>
              </p:cNvSpPr>
              <p:nvPr/>
            </p:nvSpPr>
            <p:spPr bwMode="auto">
              <a:xfrm>
                <a:off x="4211" y="2754"/>
                <a:ext cx="11" cy="33"/>
              </a:xfrm>
              <a:custGeom>
                <a:avLst/>
                <a:gdLst>
                  <a:gd name="T0" fmla="*/ 0 w 11"/>
                  <a:gd name="T1" fmla="*/ 2 h 33"/>
                  <a:gd name="T2" fmla="*/ 0 w 11"/>
                  <a:gd name="T3" fmla="*/ 33 h 33"/>
                  <a:gd name="T4" fmla="*/ 11 w 11"/>
                  <a:gd name="T5" fmla="*/ 31 h 33"/>
                  <a:gd name="T6" fmla="*/ 11 w 11"/>
                  <a:gd name="T7" fmla="*/ 0 h 33"/>
                  <a:gd name="T8" fmla="*/ 0 w 11"/>
                  <a:gd name="T9" fmla="*/ 2 h 33"/>
                </a:gdLst>
                <a:ahLst/>
                <a:cxnLst>
                  <a:cxn ang="0">
                    <a:pos x="T0" y="T1"/>
                  </a:cxn>
                  <a:cxn ang="0">
                    <a:pos x="T2" y="T3"/>
                  </a:cxn>
                  <a:cxn ang="0">
                    <a:pos x="T4" y="T5"/>
                  </a:cxn>
                  <a:cxn ang="0">
                    <a:pos x="T6" y="T7"/>
                  </a:cxn>
                  <a:cxn ang="0">
                    <a:pos x="T8" y="T9"/>
                  </a:cxn>
                </a:cxnLst>
                <a:rect l="0" t="0" r="r" b="b"/>
                <a:pathLst>
                  <a:path w="11" h="33">
                    <a:moveTo>
                      <a:pt x="0" y="2"/>
                    </a:moveTo>
                    <a:lnTo>
                      <a:pt x="0" y="33"/>
                    </a:lnTo>
                    <a:lnTo>
                      <a:pt x="11" y="31"/>
                    </a:lnTo>
                    <a:lnTo>
                      <a:pt x="11" y="0"/>
                    </a:lnTo>
                    <a:lnTo>
                      <a:pt x="0" y="2"/>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8" name="Freeform 754"/>
              <p:cNvSpPr>
                <a:spLocks/>
              </p:cNvSpPr>
              <p:nvPr/>
            </p:nvSpPr>
            <p:spPr bwMode="auto">
              <a:xfrm>
                <a:off x="4190" y="2760"/>
                <a:ext cx="123" cy="106"/>
              </a:xfrm>
              <a:custGeom>
                <a:avLst/>
                <a:gdLst>
                  <a:gd name="T0" fmla="*/ 2 w 87"/>
                  <a:gd name="T1" fmla="*/ 67 h 75"/>
                  <a:gd name="T2" fmla="*/ 16 w 87"/>
                  <a:gd name="T3" fmla="*/ 63 h 75"/>
                  <a:gd name="T4" fmla="*/ 29 w 87"/>
                  <a:gd name="T5" fmla="*/ 56 h 75"/>
                  <a:gd name="T6" fmla="*/ 35 w 87"/>
                  <a:gd name="T7" fmla="*/ 37 h 75"/>
                  <a:gd name="T8" fmla="*/ 45 w 87"/>
                  <a:gd name="T9" fmla="*/ 18 h 75"/>
                  <a:gd name="T10" fmla="*/ 49 w 87"/>
                  <a:gd name="T11" fmla="*/ 12 h 75"/>
                  <a:gd name="T12" fmla="*/ 71 w 87"/>
                  <a:gd name="T13" fmla="*/ 3 h 75"/>
                  <a:gd name="T14" fmla="*/ 78 w 87"/>
                  <a:gd name="T15" fmla="*/ 1 h 75"/>
                  <a:gd name="T16" fmla="*/ 82 w 87"/>
                  <a:gd name="T17" fmla="*/ 31 h 75"/>
                  <a:gd name="T18" fmla="*/ 85 w 87"/>
                  <a:gd name="T19" fmla="*/ 44 h 75"/>
                  <a:gd name="T20" fmla="*/ 86 w 87"/>
                  <a:gd name="T21" fmla="*/ 60 h 75"/>
                  <a:gd name="T22" fmla="*/ 84 w 87"/>
                  <a:gd name="T23" fmla="*/ 65 h 75"/>
                  <a:gd name="T24" fmla="*/ 83 w 87"/>
                  <a:gd name="T25" fmla="*/ 65 h 75"/>
                  <a:gd name="T26" fmla="*/ 55 w 87"/>
                  <a:gd name="T27" fmla="*/ 73 h 75"/>
                  <a:gd name="T28" fmla="*/ 41 w 87"/>
                  <a:gd name="T29" fmla="*/ 70 h 75"/>
                  <a:gd name="T30" fmla="*/ 26 w 87"/>
                  <a:gd name="T31" fmla="*/ 72 h 75"/>
                  <a:gd name="T32" fmla="*/ 15 w 87"/>
                  <a:gd name="T33" fmla="*/ 68 h 75"/>
                  <a:gd name="T34" fmla="*/ 2 w 87"/>
                  <a:gd name="T35" fmla="*/ 70 h 75"/>
                  <a:gd name="T36" fmla="*/ 2 w 87"/>
                  <a:gd name="T37"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75">
                    <a:moveTo>
                      <a:pt x="2" y="67"/>
                    </a:moveTo>
                    <a:cubicBezTo>
                      <a:pt x="2" y="67"/>
                      <a:pt x="11" y="65"/>
                      <a:pt x="16" y="63"/>
                    </a:cubicBezTo>
                    <a:cubicBezTo>
                      <a:pt x="20" y="62"/>
                      <a:pt x="28" y="58"/>
                      <a:pt x="29" y="56"/>
                    </a:cubicBezTo>
                    <a:cubicBezTo>
                      <a:pt x="31" y="54"/>
                      <a:pt x="32" y="42"/>
                      <a:pt x="35" y="37"/>
                    </a:cubicBezTo>
                    <a:cubicBezTo>
                      <a:pt x="38" y="31"/>
                      <a:pt x="45" y="21"/>
                      <a:pt x="45" y="18"/>
                    </a:cubicBezTo>
                    <a:cubicBezTo>
                      <a:pt x="46" y="16"/>
                      <a:pt x="43" y="14"/>
                      <a:pt x="49" y="12"/>
                    </a:cubicBezTo>
                    <a:cubicBezTo>
                      <a:pt x="55" y="9"/>
                      <a:pt x="71" y="3"/>
                      <a:pt x="71" y="3"/>
                    </a:cubicBezTo>
                    <a:cubicBezTo>
                      <a:pt x="71" y="3"/>
                      <a:pt x="73" y="0"/>
                      <a:pt x="78" y="1"/>
                    </a:cubicBezTo>
                    <a:cubicBezTo>
                      <a:pt x="83" y="1"/>
                      <a:pt x="82" y="19"/>
                      <a:pt x="82" y="31"/>
                    </a:cubicBezTo>
                    <a:cubicBezTo>
                      <a:pt x="83" y="42"/>
                      <a:pt x="84" y="35"/>
                      <a:pt x="85" y="44"/>
                    </a:cubicBezTo>
                    <a:cubicBezTo>
                      <a:pt x="87" y="52"/>
                      <a:pt x="86" y="60"/>
                      <a:pt x="86" y="60"/>
                    </a:cubicBezTo>
                    <a:cubicBezTo>
                      <a:pt x="84" y="65"/>
                      <a:pt x="84" y="65"/>
                      <a:pt x="84" y="65"/>
                    </a:cubicBezTo>
                    <a:cubicBezTo>
                      <a:pt x="83" y="65"/>
                      <a:pt x="83" y="65"/>
                      <a:pt x="83" y="65"/>
                    </a:cubicBezTo>
                    <a:cubicBezTo>
                      <a:pt x="83" y="65"/>
                      <a:pt x="61" y="75"/>
                      <a:pt x="55" y="73"/>
                    </a:cubicBezTo>
                    <a:cubicBezTo>
                      <a:pt x="48" y="70"/>
                      <a:pt x="44" y="70"/>
                      <a:pt x="41" y="70"/>
                    </a:cubicBezTo>
                    <a:cubicBezTo>
                      <a:pt x="37" y="70"/>
                      <a:pt x="34" y="75"/>
                      <a:pt x="26" y="72"/>
                    </a:cubicBezTo>
                    <a:cubicBezTo>
                      <a:pt x="18" y="69"/>
                      <a:pt x="15" y="68"/>
                      <a:pt x="15" y="68"/>
                    </a:cubicBezTo>
                    <a:cubicBezTo>
                      <a:pt x="15" y="68"/>
                      <a:pt x="5" y="72"/>
                      <a:pt x="2" y="70"/>
                    </a:cubicBezTo>
                    <a:cubicBezTo>
                      <a:pt x="0" y="68"/>
                      <a:pt x="2" y="67"/>
                      <a:pt x="2" y="67"/>
                    </a:cubicBez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9" name="Freeform 755"/>
              <p:cNvSpPr>
                <a:spLocks/>
              </p:cNvSpPr>
              <p:nvPr/>
            </p:nvSpPr>
            <p:spPr bwMode="auto">
              <a:xfrm>
                <a:off x="4193" y="2774"/>
                <a:ext cx="66" cy="79"/>
              </a:xfrm>
              <a:custGeom>
                <a:avLst/>
                <a:gdLst>
                  <a:gd name="T0" fmla="*/ 37 w 47"/>
                  <a:gd name="T1" fmla="*/ 0 h 56"/>
                  <a:gd name="T2" fmla="*/ 47 w 47"/>
                  <a:gd name="T3" fmla="*/ 2 h 56"/>
                  <a:gd name="T4" fmla="*/ 32 w 47"/>
                  <a:gd name="T5" fmla="*/ 46 h 56"/>
                  <a:gd name="T6" fmla="*/ 23 w 47"/>
                  <a:gd name="T7" fmla="*/ 55 h 56"/>
                  <a:gd name="T8" fmla="*/ 12 w 47"/>
                  <a:gd name="T9" fmla="*/ 56 h 56"/>
                  <a:gd name="T10" fmla="*/ 8 w 47"/>
                  <a:gd name="T11" fmla="*/ 56 h 56"/>
                  <a:gd name="T12" fmla="*/ 0 w 47"/>
                  <a:gd name="T13" fmla="*/ 55 h 56"/>
                  <a:gd name="T14" fmla="*/ 14 w 47"/>
                  <a:gd name="T15" fmla="*/ 49 h 56"/>
                  <a:gd name="T16" fmla="*/ 27 w 47"/>
                  <a:gd name="T17" fmla="*/ 36 h 56"/>
                  <a:gd name="T18" fmla="*/ 37 w 47"/>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56">
                    <a:moveTo>
                      <a:pt x="37" y="0"/>
                    </a:moveTo>
                    <a:cubicBezTo>
                      <a:pt x="47" y="2"/>
                      <a:pt x="47" y="2"/>
                      <a:pt x="47" y="2"/>
                    </a:cubicBezTo>
                    <a:cubicBezTo>
                      <a:pt x="47" y="2"/>
                      <a:pt x="35" y="43"/>
                      <a:pt x="32" y="46"/>
                    </a:cubicBezTo>
                    <a:cubicBezTo>
                      <a:pt x="30" y="50"/>
                      <a:pt x="23" y="55"/>
                      <a:pt x="23" y="55"/>
                    </a:cubicBezTo>
                    <a:cubicBezTo>
                      <a:pt x="12" y="56"/>
                      <a:pt x="12" y="56"/>
                      <a:pt x="12" y="56"/>
                    </a:cubicBezTo>
                    <a:cubicBezTo>
                      <a:pt x="8" y="56"/>
                      <a:pt x="8" y="56"/>
                      <a:pt x="8" y="56"/>
                    </a:cubicBezTo>
                    <a:cubicBezTo>
                      <a:pt x="0" y="55"/>
                      <a:pt x="0" y="55"/>
                      <a:pt x="0" y="55"/>
                    </a:cubicBezTo>
                    <a:cubicBezTo>
                      <a:pt x="0" y="55"/>
                      <a:pt x="6" y="51"/>
                      <a:pt x="14" y="49"/>
                    </a:cubicBezTo>
                    <a:cubicBezTo>
                      <a:pt x="22" y="46"/>
                      <a:pt x="23" y="46"/>
                      <a:pt x="27" y="36"/>
                    </a:cubicBezTo>
                    <a:cubicBezTo>
                      <a:pt x="31" y="26"/>
                      <a:pt x="37" y="0"/>
                      <a:pt x="37" y="0"/>
                    </a:cubicBezTo>
                    <a:close/>
                  </a:path>
                </a:pathLst>
              </a:custGeom>
              <a:solidFill>
                <a:srgbClr val="7C7E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0" name="Freeform 756"/>
              <p:cNvSpPr>
                <a:spLocks/>
              </p:cNvSpPr>
              <p:nvPr/>
            </p:nvSpPr>
            <p:spPr bwMode="auto">
              <a:xfrm>
                <a:off x="4244" y="2761"/>
                <a:ext cx="56" cy="23"/>
              </a:xfrm>
              <a:custGeom>
                <a:avLst/>
                <a:gdLst>
                  <a:gd name="T0" fmla="*/ 1 w 56"/>
                  <a:gd name="T1" fmla="*/ 13 h 23"/>
                  <a:gd name="T2" fmla="*/ 52 w 56"/>
                  <a:gd name="T3" fmla="*/ 0 h 23"/>
                  <a:gd name="T4" fmla="*/ 56 w 56"/>
                  <a:gd name="T5" fmla="*/ 22 h 23"/>
                  <a:gd name="T6" fmla="*/ 0 w 56"/>
                  <a:gd name="T7" fmla="*/ 23 h 23"/>
                  <a:gd name="T8" fmla="*/ 1 w 56"/>
                  <a:gd name="T9" fmla="*/ 13 h 23"/>
                </a:gdLst>
                <a:ahLst/>
                <a:cxnLst>
                  <a:cxn ang="0">
                    <a:pos x="T0" y="T1"/>
                  </a:cxn>
                  <a:cxn ang="0">
                    <a:pos x="T2" y="T3"/>
                  </a:cxn>
                  <a:cxn ang="0">
                    <a:pos x="T4" y="T5"/>
                  </a:cxn>
                  <a:cxn ang="0">
                    <a:pos x="T6" y="T7"/>
                  </a:cxn>
                  <a:cxn ang="0">
                    <a:pos x="T8" y="T9"/>
                  </a:cxn>
                </a:cxnLst>
                <a:rect l="0" t="0" r="r" b="b"/>
                <a:pathLst>
                  <a:path w="56" h="23">
                    <a:moveTo>
                      <a:pt x="1" y="13"/>
                    </a:moveTo>
                    <a:lnTo>
                      <a:pt x="52" y="0"/>
                    </a:lnTo>
                    <a:lnTo>
                      <a:pt x="56" y="22"/>
                    </a:lnTo>
                    <a:lnTo>
                      <a:pt x="0" y="23"/>
                    </a:lnTo>
                    <a:lnTo>
                      <a:pt x="1" y="13"/>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1" name="Freeform 757"/>
              <p:cNvSpPr>
                <a:spLocks/>
              </p:cNvSpPr>
              <p:nvPr/>
            </p:nvSpPr>
            <p:spPr bwMode="auto">
              <a:xfrm>
                <a:off x="4007" y="2771"/>
                <a:ext cx="95" cy="30"/>
              </a:xfrm>
              <a:custGeom>
                <a:avLst/>
                <a:gdLst>
                  <a:gd name="T0" fmla="*/ 0 w 95"/>
                  <a:gd name="T1" fmla="*/ 0 h 30"/>
                  <a:gd name="T2" fmla="*/ 88 w 95"/>
                  <a:gd name="T3" fmla="*/ 6 h 30"/>
                  <a:gd name="T4" fmla="*/ 95 w 95"/>
                  <a:gd name="T5" fmla="*/ 30 h 30"/>
                  <a:gd name="T6" fmla="*/ 15 w 95"/>
                  <a:gd name="T7" fmla="*/ 27 h 30"/>
                  <a:gd name="T8" fmla="*/ 0 w 95"/>
                  <a:gd name="T9" fmla="*/ 0 h 30"/>
                </a:gdLst>
                <a:ahLst/>
                <a:cxnLst>
                  <a:cxn ang="0">
                    <a:pos x="T0" y="T1"/>
                  </a:cxn>
                  <a:cxn ang="0">
                    <a:pos x="T2" y="T3"/>
                  </a:cxn>
                  <a:cxn ang="0">
                    <a:pos x="T4" y="T5"/>
                  </a:cxn>
                  <a:cxn ang="0">
                    <a:pos x="T6" y="T7"/>
                  </a:cxn>
                  <a:cxn ang="0">
                    <a:pos x="T8" y="T9"/>
                  </a:cxn>
                </a:cxnLst>
                <a:rect l="0" t="0" r="r" b="b"/>
                <a:pathLst>
                  <a:path w="95" h="30">
                    <a:moveTo>
                      <a:pt x="0" y="0"/>
                    </a:moveTo>
                    <a:lnTo>
                      <a:pt x="88" y="6"/>
                    </a:lnTo>
                    <a:lnTo>
                      <a:pt x="95" y="30"/>
                    </a:lnTo>
                    <a:lnTo>
                      <a:pt x="15" y="27"/>
                    </a:lnTo>
                    <a:lnTo>
                      <a:pt x="0" y="0"/>
                    </a:lnTo>
                    <a:close/>
                  </a:path>
                </a:pathLst>
              </a:custGeom>
              <a:solidFill>
                <a:srgbClr val="64BE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2" name="Freeform 758"/>
              <p:cNvSpPr>
                <a:spLocks/>
              </p:cNvSpPr>
              <p:nvPr/>
            </p:nvSpPr>
            <p:spPr bwMode="auto">
              <a:xfrm>
                <a:off x="4010" y="2788"/>
                <a:ext cx="106" cy="81"/>
              </a:xfrm>
              <a:custGeom>
                <a:avLst/>
                <a:gdLst>
                  <a:gd name="T0" fmla="*/ 1 w 75"/>
                  <a:gd name="T1" fmla="*/ 1 h 57"/>
                  <a:gd name="T2" fmla="*/ 60 w 75"/>
                  <a:gd name="T3" fmla="*/ 5 h 57"/>
                  <a:gd name="T4" fmla="*/ 63 w 75"/>
                  <a:gd name="T5" fmla="*/ 7 h 57"/>
                  <a:gd name="T6" fmla="*/ 65 w 75"/>
                  <a:gd name="T7" fmla="*/ 11 h 57"/>
                  <a:gd name="T8" fmla="*/ 69 w 75"/>
                  <a:gd name="T9" fmla="*/ 20 h 57"/>
                  <a:gd name="T10" fmla="*/ 71 w 75"/>
                  <a:gd name="T11" fmla="*/ 36 h 57"/>
                  <a:gd name="T12" fmla="*/ 75 w 75"/>
                  <a:gd name="T13" fmla="*/ 47 h 57"/>
                  <a:gd name="T14" fmla="*/ 38 w 75"/>
                  <a:gd name="T15" fmla="*/ 51 h 57"/>
                  <a:gd name="T16" fmla="*/ 13 w 75"/>
                  <a:gd name="T17" fmla="*/ 55 h 57"/>
                  <a:gd name="T18" fmla="*/ 0 w 75"/>
                  <a:gd name="T19" fmla="*/ 57 h 57"/>
                  <a:gd name="T20" fmla="*/ 1 w 75"/>
                  <a:gd name="T21"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57">
                    <a:moveTo>
                      <a:pt x="1" y="1"/>
                    </a:moveTo>
                    <a:cubicBezTo>
                      <a:pt x="3" y="0"/>
                      <a:pt x="60" y="5"/>
                      <a:pt x="60" y="5"/>
                    </a:cubicBezTo>
                    <a:cubicBezTo>
                      <a:pt x="63" y="7"/>
                      <a:pt x="63" y="7"/>
                      <a:pt x="63" y="7"/>
                    </a:cubicBezTo>
                    <a:cubicBezTo>
                      <a:pt x="63" y="7"/>
                      <a:pt x="64" y="10"/>
                      <a:pt x="65" y="11"/>
                    </a:cubicBezTo>
                    <a:cubicBezTo>
                      <a:pt x="66" y="12"/>
                      <a:pt x="65" y="14"/>
                      <a:pt x="69" y="20"/>
                    </a:cubicBezTo>
                    <a:cubicBezTo>
                      <a:pt x="72" y="25"/>
                      <a:pt x="71" y="36"/>
                      <a:pt x="71" y="36"/>
                    </a:cubicBezTo>
                    <a:cubicBezTo>
                      <a:pt x="75" y="47"/>
                      <a:pt x="75" y="47"/>
                      <a:pt x="75" y="47"/>
                    </a:cubicBezTo>
                    <a:cubicBezTo>
                      <a:pt x="75" y="47"/>
                      <a:pt x="41" y="50"/>
                      <a:pt x="38" y="51"/>
                    </a:cubicBezTo>
                    <a:cubicBezTo>
                      <a:pt x="35" y="51"/>
                      <a:pt x="13" y="55"/>
                      <a:pt x="13" y="55"/>
                    </a:cubicBezTo>
                    <a:cubicBezTo>
                      <a:pt x="0" y="57"/>
                      <a:pt x="0" y="57"/>
                      <a:pt x="0" y="57"/>
                    </a:cubicBezTo>
                    <a:lnTo>
                      <a:pt x="1" y="1"/>
                    </a:lnTo>
                    <a:close/>
                  </a:path>
                </a:pathLst>
              </a:custGeom>
              <a:solidFill>
                <a:srgbClr val="64BE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3" name="Freeform 759"/>
              <p:cNvSpPr>
                <a:spLocks/>
              </p:cNvSpPr>
              <p:nvPr/>
            </p:nvSpPr>
            <p:spPr bwMode="auto">
              <a:xfrm>
                <a:off x="3940" y="2753"/>
                <a:ext cx="107" cy="125"/>
              </a:xfrm>
              <a:custGeom>
                <a:avLst/>
                <a:gdLst>
                  <a:gd name="T0" fmla="*/ 74 w 75"/>
                  <a:gd name="T1" fmla="*/ 77 h 88"/>
                  <a:gd name="T2" fmla="*/ 73 w 75"/>
                  <a:gd name="T3" fmla="*/ 68 h 88"/>
                  <a:gd name="T4" fmla="*/ 72 w 75"/>
                  <a:gd name="T5" fmla="*/ 60 h 88"/>
                  <a:gd name="T6" fmla="*/ 69 w 75"/>
                  <a:gd name="T7" fmla="*/ 48 h 88"/>
                  <a:gd name="T8" fmla="*/ 66 w 75"/>
                  <a:gd name="T9" fmla="*/ 33 h 88"/>
                  <a:gd name="T10" fmla="*/ 64 w 75"/>
                  <a:gd name="T11" fmla="*/ 24 h 88"/>
                  <a:gd name="T12" fmla="*/ 64 w 75"/>
                  <a:gd name="T13" fmla="*/ 15 h 88"/>
                  <a:gd name="T14" fmla="*/ 63 w 75"/>
                  <a:gd name="T15" fmla="*/ 10 h 88"/>
                  <a:gd name="T16" fmla="*/ 47 w 75"/>
                  <a:gd name="T17" fmla="*/ 3 h 88"/>
                  <a:gd name="T18" fmla="*/ 38 w 75"/>
                  <a:gd name="T19" fmla="*/ 0 h 88"/>
                  <a:gd name="T20" fmla="*/ 25 w 75"/>
                  <a:gd name="T21" fmla="*/ 0 h 88"/>
                  <a:gd name="T22" fmla="*/ 17 w 75"/>
                  <a:gd name="T23" fmla="*/ 11 h 88"/>
                  <a:gd name="T24" fmla="*/ 15 w 75"/>
                  <a:gd name="T25" fmla="*/ 28 h 88"/>
                  <a:gd name="T26" fmla="*/ 7 w 75"/>
                  <a:gd name="T27" fmla="*/ 41 h 88"/>
                  <a:gd name="T28" fmla="*/ 0 w 75"/>
                  <a:gd name="T29" fmla="*/ 59 h 88"/>
                  <a:gd name="T30" fmla="*/ 2 w 75"/>
                  <a:gd name="T31" fmla="*/ 68 h 88"/>
                  <a:gd name="T32" fmla="*/ 6 w 75"/>
                  <a:gd name="T33" fmla="*/ 74 h 88"/>
                  <a:gd name="T34" fmla="*/ 8 w 75"/>
                  <a:gd name="T35" fmla="*/ 81 h 88"/>
                  <a:gd name="T36" fmla="*/ 18 w 75"/>
                  <a:gd name="T37" fmla="*/ 86 h 88"/>
                  <a:gd name="T38" fmla="*/ 33 w 75"/>
                  <a:gd name="T39" fmla="*/ 86 h 88"/>
                  <a:gd name="T40" fmla="*/ 46 w 75"/>
                  <a:gd name="T41" fmla="*/ 81 h 88"/>
                  <a:gd name="T42" fmla="*/ 66 w 75"/>
                  <a:gd name="T43" fmla="*/ 82 h 88"/>
                  <a:gd name="T44" fmla="*/ 74 w 75"/>
                  <a:gd name="T45"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88">
                    <a:moveTo>
                      <a:pt x="74" y="77"/>
                    </a:moveTo>
                    <a:cubicBezTo>
                      <a:pt x="74" y="77"/>
                      <a:pt x="75" y="72"/>
                      <a:pt x="73" y="68"/>
                    </a:cubicBezTo>
                    <a:cubicBezTo>
                      <a:pt x="72" y="64"/>
                      <a:pt x="71" y="64"/>
                      <a:pt x="72" y="60"/>
                    </a:cubicBezTo>
                    <a:cubicBezTo>
                      <a:pt x="72" y="56"/>
                      <a:pt x="70" y="52"/>
                      <a:pt x="69" y="48"/>
                    </a:cubicBezTo>
                    <a:cubicBezTo>
                      <a:pt x="68" y="44"/>
                      <a:pt x="70" y="36"/>
                      <a:pt x="66" y="33"/>
                    </a:cubicBezTo>
                    <a:cubicBezTo>
                      <a:pt x="63" y="30"/>
                      <a:pt x="64" y="25"/>
                      <a:pt x="64" y="24"/>
                    </a:cubicBezTo>
                    <a:cubicBezTo>
                      <a:pt x="64" y="23"/>
                      <a:pt x="64" y="15"/>
                      <a:pt x="64" y="15"/>
                    </a:cubicBezTo>
                    <a:cubicBezTo>
                      <a:pt x="64" y="15"/>
                      <a:pt x="65" y="14"/>
                      <a:pt x="63" y="10"/>
                    </a:cubicBezTo>
                    <a:cubicBezTo>
                      <a:pt x="61" y="7"/>
                      <a:pt x="49" y="3"/>
                      <a:pt x="47" y="3"/>
                    </a:cubicBezTo>
                    <a:cubicBezTo>
                      <a:pt x="45" y="3"/>
                      <a:pt x="39" y="0"/>
                      <a:pt x="38" y="0"/>
                    </a:cubicBezTo>
                    <a:cubicBezTo>
                      <a:pt x="36" y="0"/>
                      <a:pt x="25" y="0"/>
                      <a:pt x="25" y="0"/>
                    </a:cubicBezTo>
                    <a:cubicBezTo>
                      <a:pt x="25" y="0"/>
                      <a:pt x="19" y="0"/>
                      <a:pt x="17" y="11"/>
                    </a:cubicBezTo>
                    <a:cubicBezTo>
                      <a:pt x="16" y="21"/>
                      <a:pt x="20" y="26"/>
                      <a:pt x="15" y="28"/>
                    </a:cubicBezTo>
                    <a:cubicBezTo>
                      <a:pt x="11" y="30"/>
                      <a:pt x="6" y="32"/>
                      <a:pt x="7" y="41"/>
                    </a:cubicBezTo>
                    <a:cubicBezTo>
                      <a:pt x="9" y="50"/>
                      <a:pt x="1" y="54"/>
                      <a:pt x="0" y="59"/>
                    </a:cubicBezTo>
                    <a:cubicBezTo>
                      <a:pt x="0" y="63"/>
                      <a:pt x="2" y="68"/>
                      <a:pt x="2" y="68"/>
                    </a:cubicBezTo>
                    <a:cubicBezTo>
                      <a:pt x="6" y="74"/>
                      <a:pt x="6" y="74"/>
                      <a:pt x="6" y="74"/>
                    </a:cubicBezTo>
                    <a:cubicBezTo>
                      <a:pt x="6" y="74"/>
                      <a:pt x="6" y="80"/>
                      <a:pt x="8" y="81"/>
                    </a:cubicBezTo>
                    <a:cubicBezTo>
                      <a:pt x="11" y="82"/>
                      <a:pt x="17" y="86"/>
                      <a:pt x="18" y="86"/>
                    </a:cubicBezTo>
                    <a:cubicBezTo>
                      <a:pt x="19" y="86"/>
                      <a:pt x="29" y="88"/>
                      <a:pt x="33" y="86"/>
                    </a:cubicBezTo>
                    <a:cubicBezTo>
                      <a:pt x="37" y="84"/>
                      <a:pt x="45" y="81"/>
                      <a:pt x="46" y="81"/>
                    </a:cubicBezTo>
                    <a:cubicBezTo>
                      <a:pt x="48" y="81"/>
                      <a:pt x="61" y="84"/>
                      <a:pt x="66" y="82"/>
                    </a:cubicBezTo>
                    <a:cubicBezTo>
                      <a:pt x="71" y="79"/>
                      <a:pt x="74" y="77"/>
                      <a:pt x="74" y="77"/>
                    </a:cubicBez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4" name="Freeform 760"/>
              <p:cNvSpPr>
                <a:spLocks/>
              </p:cNvSpPr>
              <p:nvPr/>
            </p:nvSpPr>
            <p:spPr bwMode="auto">
              <a:xfrm>
                <a:off x="3998" y="2787"/>
                <a:ext cx="68" cy="89"/>
              </a:xfrm>
              <a:custGeom>
                <a:avLst/>
                <a:gdLst>
                  <a:gd name="T0" fmla="*/ 5 w 48"/>
                  <a:gd name="T1" fmla="*/ 54 h 63"/>
                  <a:gd name="T2" fmla="*/ 4 w 48"/>
                  <a:gd name="T3" fmla="*/ 49 h 63"/>
                  <a:gd name="T4" fmla="*/ 2 w 48"/>
                  <a:gd name="T5" fmla="*/ 40 h 63"/>
                  <a:gd name="T6" fmla="*/ 5 w 48"/>
                  <a:gd name="T7" fmla="*/ 31 h 63"/>
                  <a:gd name="T8" fmla="*/ 8 w 48"/>
                  <a:gd name="T9" fmla="*/ 25 h 63"/>
                  <a:gd name="T10" fmla="*/ 12 w 48"/>
                  <a:gd name="T11" fmla="*/ 15 h 63"/>
                  <a:gd name="T12" fmla="*/ 13 w 48"/>
                  <a:gd name="T13" fmla="*/ 9 h 63"/>
                  <a:gd name="T14" fmla="*/ 24 w 48"/>
                  <a:gd name="T15" fmla="*/ 2 h 63"/>
                  <a:gd name="T16" fmla="*/ 36 w 48"/>
                  <a:gd name="T17" fmla="*/ 8 h 63"/>
                  <a:gd name="T18" fmla="*/ 41 w 48"/>
                  <a:gd name="T19" fmla="*/ 23 h 63"/>
                  <a:gd name="T20" fmla="*/ 44 w 48"/>
                  <a:gd name="T21" fmla="*/ 36 h 63"/>
                  <a:gd name="T22" fmla="*/ 48 w 48"/>
                  <a:gd name="T23" fmla="*/ 42 h 63"/>
                  <a:gd name="T24" fmla="*/ 48 w 48"/>
                  <a:gd name="T25" fmla="*/ 51 h 63"/>
                  <a:gd name="T26" fmla="*/ 47 w 48"/>
                  <a:gd name="T27" fmla="*/ 59 h 63"/>
                  <a:gd name="T28" fmla="*/ 41 w 48"/>
                  <a:gd name="T29" fmla="*/ 63 h 63"/>
                  <a:gd name="T30" fmla="*/ 32 w 48"/>
                  <a:gd name="T31" fmla="*/ 62 h 63"/>
                  <a:gd name="T32" fmla="*/ 20 w 48"/>
                  <a:gd name="T33" fmla="*/ 62 h 63"/>
                  <a:gd name="T34" fmla="*/ 13 w 48"/>
                  <a:gd name="T35" fmla="*/ 59 h 63"/>
                  <a:gd name="T36" fmla="*/ 7 w 48"/>
                  <a:gd name="T37" fmla="*/ 56 h 63"/>
                  <a:gd name="T38" fmla="*/ 5 w 48"/>
                  <a:gd name="T39"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63">
                    <a:moveTo>
                      <a:pt x="5" y="54"/>
                    </a:moveTo>
                    <a:cubicBezTo>
                      <a:pt x="5" y="54"/>
                      <a:pt x="2" y="51"/>
                      <a:pt x="4" y="49"/>
                    </a:cubicBezTo>
                    <a:cubicBezTo>
                      <a:pt x="6" y="47"/>
                      <a:pt x="0" y="42"/>
                      <a:pt x="2" y="40"/>
                    </a:cubicBezTo>
                    <a:cubicBezTo>
                      <a:pt x="4" y="38"/>
                      <a:pt x="5" y="34"/>
                      <a:pt x="5" y="31"/>
                    </a:cubicBezTo>
                    <a:cubicBezTo>
                      <a:pt x="5" y="28"/>
                      <a:pt x="5" y="26"/>
                      <a:pt x="8" y="25"/>
                    </a:cubicBezTo>
                    <a:cubicBezTo>
                      <a:pt x="11" y="23"/>
                      <a:pt x="9" y="16"/>
                      <a:pt x="12" y="15"/>
                    </a:cubicBezTo>
                    <a:cubicBezTo>
                      <a:pt x="15" y="13"/>
                      <a:pt x="8" y="11"/>
                      <a:pt x="13" y="9"/>
                    </a:cubicBezTo>
                    <a:cubicBezTo>
                      <a:pt x="17" y="7"/>
                      <a:pt x="18" y="0"/>
                      <a:pt x="24" y="2"/>
                    </a:cubicBezTo>
                    <a:cubicBezTo>
                      <a:pt x="31" y="4"/>
                      <a:pt x="32" y="5"/>
                      <a:pt x="36" y="8"/>
                    </a:cubicBezTo>
                    <a:cubicBezTo>
                      <a:pt x="40" y="11"/>
                      <a:pt x="39" y="19"/>
                      <a:pt x="41" y="23"/>
                    </a:cubicBezTo>
                    <a:cubicBezTo>
                      <a:pt x="43" y="28"/>
                      <a:pt x="44" y="33"/>
                      <a:pt x="44" y="36"/>
                    </a:cubicBezTo>
                    <a:cubicBezTo>
                      <a:pt x="45" y="40"/>
                      <a:pt x="48" y="40"/>
                      <a:pt x="48" y="42"/>
                    </a:cubicBezTo>
                    <a:cubicBezTo>
                      <a:pt x="48" y="44"/>
                      <a:pt x="48" y="49"/>
                      <a:pt x="48" y="51"/>
                    </a:cubicBezTo>
                    <a:cubicBezTo>
                      <a:pt x="47" y="53"/>
                      <a:pt x="47" y="58"/>
                      <a:pt x="47" y="59"/>
                    </a:cubicBezTo>
                    <a:cubicBezTo>
                      <a:pt x="46" y="60"/>
                      <a:pt x="43" y="62"/>
                      <a:pt x="41" y="63"/>
                    </a:cubicBezTo>
                    <a:cubicBezTo>
                      <a:pt x="39" y="63"/>
                      <a:pt x="32" y="62"/>
                      <a:pt x="32" y="62"/>
                    </a:cubicBezTo>
                    <a:cubicBezTo>
                      <a:pt x="32" y="62"/>
                      <a:pt x="21" y="62"/>
                      <a:pt x="20" y="62"/>
                    </a:cubicBezTo>
                    <a:cubicBezTo>
                      <a:pt x="18" y="61"/>
                      <a:pt x="13" y="59"/>
                      <a:pt x="13" y="59"/>
                    </a:cubicBezTo>
                    <a:cubicBezTo>
                      <a:pt x="7" y="56"/>
                      <a:pt x="7" y="56"/>
                      <a:pt x="7" y="56"/>
                    </a:cubicBezTo>
                    <a:lnTo>
                      <a:pt x="5" y="54"/>
                    </a:ln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5" name="Freeform 761"/>
              <p:cNvSpPr>
                <a:spLocks/>
              </p:cNvSpPr>
              <p:nvPr/>
            </p:nvSpPr>
            <p:spPr bwMode="auto">
              <a:xfrm>
                <a:off x="4161" y="2770"/>
                <a:ext cx="9" cy="13"/>
              </a:xfrm>
              <a:custGeom>
                <a:avLst/>
                <a:gdLst>
                  <a:gd name="T0" fmla="*/ 0 w 9"/>
                  <a:gd name="T1" fmla="*/ 0 h 13"/>
                  <a:gd name="T2" fmla="*/ 2 w 9"/>
                  <a:gd name="T3" fmla="*/ 13 h 13"/>
                  <a:gd name="T4" fmla="*/ 9 w 9"/>
                  <a:gd name="T5" fmla="*/ 11 h 13"/>
                  <a:gd name="T6" fmla="*/ 6 w 9"/>
                  <a:gd name="T7" fmla="*/ 0 h 13"/>
                  <a:gd name="T8" fmla="*/ 0 w 9"/>
                  <a:gd name="T9" fmla="*/ 0 h 13"/>
                </a:gdLst>
                <a:ahLst/>
                <a:cxnLst>
                  <a:cxn ang="0">
                    <a:pos x="T0" y="T1"/>
                  </a:cxn>
                  <a:cxn ang="0">
                    <a:pos x="T2" y="T3"/>
                  </a:cxn>
                  <a:cxn ang="0">
                    <a:pos x="T4" y="T5"/>
                  </a:cxn>
                  <a:cxn ang="0">
                    <a:pos x="T6" y="T7"/>
                  </a:cxn>
                  <a:cxn ang="0">
                    <a:pos x="T8" y="T9"/>
                  </a:cxn>
                </a:cxnLst>
                <a:rect l="0" t="0" r="r" b="b"/>
                <a:pathLst>
                  <a:path w="9" h="13">
                    <a:moveTo>
                      <a:pt x="0" y="0"/>
                    </a:moveTo>
                    <a:lnTo>
                      <a:pt x="2" y="13"/>
                    </a:lnTo>
                    <a:lnTo>
                      <a:pt x="9" y="11"/>
                    </a:lnTo>
                    <a:lnTo>
                      <a:pt x="6" y="0"/>
                    </a:lnTo>
                    <a:lnTo>
                      <a:pt x="0" y="0"/>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6" name="Freeform 762"/>
              <p:cNvSpPr>
                <a:spLocks/>
              </p:cNvSpPr>
              <p:nvPr/>
            </p:nvSpPr>
            <p:spPr bwMode="auto">
              <a:xfrm>
                <a:off x="4178" y="2770"/>
                <a:ext cx="6" cy="13"/>
              </a:xfrm>
              <a:custGeom>
                <a:avLst/>
                <a:gdLst>
                  <a:gd name="T0" fmla="*/ 0 w 6"/>
                  <a:gd name="T1" fmla="*/ 0 h 13"/>
                  <a:gd name="T2" fmla="*/ 3 w 6"/>
                  <a:gd name="T3" fmla="*/ 13 h 13"/>
                  <a:gd name="T4" fmla="*/ 5 w 6"/>
                  <a:gd name="T5" fmla="*/ 13 h 13"/>
                  <a:gd name="T6" fmla="*/ 6 w 6"/>
                  <a:gd name="T7" fmla="*/ 1 h 13"/>
                  <a:gd name="T8" fmla="*/ 0 w 6"/>
                  <a:gd name="T9" fmla="*/ 0 h 13"/>
                </a:gdLst>
                <a:ahLst/>
                <a:cxnLst>
                  <a:cxn ang="0">
                    <a:pos x="T0" y="T1"/>
                  </a:cxn>
                  <a:cxn ang="0">
                    <a:pos x="T2" y="T3"/>
                  </a:cxn>
                  <a:cxn ang="0">
                    <a:pos x="T4" y="T5"/>
                  </a:cxn>
                  <a:cxn ang="0">
                    <a:pos x="T6" y="T7"/>
                  </a:cxn>
                  <a:cxn ang="0">
                    <a:pos x="T8" y="T9"/>
                  </a:cxn>
                </a:cxnLst>
                <a:rect l="0" t="0" r="r" b="b"/>
                <a:pathLst>
                  <a:path w="6" h="13">
                    <a:moveTo>
                      <a:pt x="0" y="0"/>
                    </a:moveTo>
                    <a:lnTo>
                      <a:pt x="3" y="13"/>
                    </a:lnTo>
                    <a:lnTo>
                      <a:pt x="5" y="13"/>
                    </a:lnTo>
                    <a:lnTo>
                      <a:pt x="6" y="1"/>
                    </a:lnTo>
                    <a:lnTo>
                      <a:pt x="0" y="0"/>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7" name="Freeform 763"/>
              <p:cNvSpPr>
                <a:spLocks/>
              </p:cNvSpPr>
              <p:nvPr/>
            </p:nvSpPr>
            <p:spPr bwMode="auto">
              <a:xfrm>
                <a:off x="4227" y="2771"/>
                <a:ext cx="7" cy="12"/>
              </a:xfrm>
              <a:custGeom>
                <a:avLst/>
                <a:gdLst>
                  <a:gd name="T0" fmla="*/ 0 w 7"/>
                  <a:gd name="T1" fmla="*/ 0 h 12"/>
                  <a:gd name="T2" fmla="*/ 0 w 7"/>
                  <a:gd name="T3" fmla="*/ 2 h 12"/>
                  <a:gd name="T4" fmla="*/ 1 w 7"/>
                  <a:gd name="T5" fmla="*/ 12 h 12"/>
                  <a:gd name="T6" fmla="*/ 7 w 7"/>
                  <a:gd name="T7" fmla="*/ 12 h 12"/>
                  <a:gd name="T8" fmla="*/ 5 w 7"/>
                  <a:gd name="T9" fmla="*/ 0 h 12"/>
                  <a:gd name="T10" fmla="*/ 0 w 7"/>
                  <a:gd name="T11" fmla="*/ 0 h 12"/>
                </a:gdLst>
                <a:ahLst/>
                <a:cxnLst>
                  <a:cxn ang="0">
                    <a:pos x="T0" y="T1"/>
                  </a:cxn>
                  <a:cxn ang="0">
                    <a:pos x="T2" y="T3"/>
                  </a:cxn>
                  <a:cxn ang="0">
                    <a:pos x="T4" y="T5"/>
                  </a:cxn>
                  <a:cxn ang="0">
                    <a:pos x="T6" y="T7"/>
                  </a:cxn>
                  <a:cxn ang="0">
                    <a:pos x="T8" y="T9"/>
                  </a:cxn>
                  <a:cxn ang="0">
                    <a:pos x="T10" y="T11"/>
                  </a:cxn>
                </a:cxnLst>
                <a:rect l="0" t="0" r="r" b="b"/>
                <a:pathLst>
                  <a:path w="7" h="12">
                    <a:moveTo>
                      <a:pt x="0" y="0"/>
                    </a:moveTo>
                    <a:lnTo>
                      <a:pt x="0" y="2"/>
                    </a:lnTo>
                    <a:lnTo>
                      <a:pt x="1" y="12"/>
                    </a:lnTo>
                    <a:lnTo>
                      <a:pt x="7" y="12"/>
                    </a:lnTo>
                    <a:lnTo>
                      <a:pt x="5" y="0"/>
                    </a:lnTo>
                    <a:lnTo>
                      <a:pt x="0" y="0"/>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8" name="Freeform 764"/>
              <p:cNvSpPr>
                <a:spLocks/>
              </p:cNvSpPr>
              <p:nvPr/>
            </p:nvSpPr>
            <p:spPr bwMode="auto">
              <a:xfrm>
                <a:off x="4227" y="2771"/>
                <a:ext cx="7" cy="12"/>
              </a:xfrm>
              <a:custGeom>
                <a:avLst/>
                <a:gdLst>
                  <a:gd name="T0" fmla="*/ 0 w 7"/>
                  <a:gd name="T1" fmla="*/ 0 h 12"/>
                  <a:gd name="T2" fmla="*/ 0 w 7"/>
                  <a:gd name="T3" fmla="*/ 2 h 12"/>
                  <a:gd name="T4" fmla="*/ 1 w 7"/>
                  <a:gd name="T5" fmla="*/ 12 h 12"/>
                  <a:gd name="T6" fmla="*/ 7 w 7"/>
                  <a:gd name="T7" fmla="*/ 12 h 12"/>
                  <a:gd name="T8" fmla="*/ 5 w 7"/>
                  <a:gd name="T9" fmla="*/ 0 h 12"/>
                </a:gdLst>
                <a:ahLst/>
                <a:cxnLst>
                  <a:cxn ang="0">
                    <a:pos x="T0" y="T1"/>
                  </a:cxn>
                  <a:cxn ang="0">
                    <a:pos x="T2" y="T3"/>
                  </a:cxn>
                  <a:cxn ang="0">
                    <a:pos x="T4" y="T5"/>
                  </a:cxn>
                  <a:cxn ang="0">
                    <a:pos x="T6" y="T7"/>
                  </a:cxn>
                  <a:cxn ang="0">
                    <a:pos x="T8" y="T9"/>
                  </a:cxn>
                </a:cxnLst>
                <a:rect l="0" t="0" r="r" b="b"/>
                <a:pathLst>
                  <a:path w="7" h="12">
                    <a:moveTo>
                      <a:pt x="0" y="0"/>
                    </a:moveTo>
                    <a:lnTo>
                      <a:pt x="0" y="2"/>
                    </a:lnTo>
                    <a:lnTo>
                      <a:pt x="1" y="12"/>
                    </a:lnTo>
                    <a:lnTo>
                      <a:pt x="7" y="12"/>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9" name="Freeform 765"/>
              <p:cNvSpPr>
                <a:spLocks/>
              </p:cNvSpPr>
              <p:nvPr/>
            </p:nvSpPr>
            <p:spPr bwMode="auto">
              <a:xfrm>
                <a:off x="4237" y="2770"/>
                <a:ext cx="4" cy="13"/>
              </a:xfrm>
              <a:custGeom>
                <a:avLst/>
                <a:gdLst>
                  <a:gd name="T0" fmla="*/ 0 w 4"/>
                  <a:gd name="T1" fmla="*/ 0 h 13"/>
                  <a:gd name="T2" fmla="*/ 2 w 4"/>
                  <a:gd name="T3" fmla="*/ 0 h 13"/>
                  <a:gd name="T4" fmla="*/ 4 w 4"/>
                  <a:gd name="T5" fmla="*/ 13 h 13"/>
                  <a:gd name="T6" fmla="*/ 1 w 4"/>
                  <a:gd name="T7" fmla="*/ 13 h 13"/>
                  <a:gd name="T8" fmla="*/ 0 w 4"/>
                  <a:gd name="T9" fmla="*/ 0 h 13"/>
                </a:gdLst>
                <a:ahLst/>
                <a:cxnLst>
                  <a:cxn ang="0">
                    <a:pos x="T0" y="T1"/>
                  </a:cxn>
                  <a:cxn ang="0">
                    <a:pos x="T2" y="T3"/>
                  </a:cxn>
                  <a:cxn ang="0">
                    <a:pos x="T4" y="T5"/>
                  </a:cxn>
                  <a:cxn ang="0">
                    <a:pos x="T6" y="T7"/>
                  </a:cxn>
                  <a:cxn ang="0">
                    <a:pos x="T8" y="T9"/>
                  </a:cxn>
                </a:cxnLst>
                <a:rect l="0" t="0" r="r" b="b"/>
                <a:pathLst>
                  <a:path w="4" h="13">
                    <a:moveTo>
                      <a:pt x="0" y="0"/>
                    </a:moveTo>
                    <a:lnTo>
                      <a:pt x="2" y="0"/>
                    </a:lnTo>
                    <a:lnTo>
                      <a:pt x="4" y="13"/>
                    </a:lnTo>
                    <a:lnTo>
                      <a:pt x="1" y="13"/>
                    </a:lnTo>
                    <a:lnTo>
                      <a:pt x="0" y="0"/>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0" name="Freeform 766"/>
              <p:cNvSpPr>
                <a:spLocks/>
              </p:cNvSpPr>
              <p:nvPr/>
            </p:nvSpPr>
            <p:spPr bwMode="auto">
              <a:xfrm>
                <a:off x="5290" y="2904"/>
                <a:ext cx="240" cy="101"/>
              </a:xfrm>
              <a:custGeom>
                <a:avLst/>
                <a:gdLst>
                  <a:gd name="T0" fmla="*/ 0 w 240"/>
                  <a:gd name="T1" fmla="*/ 0 h 101"/>
                  <a:gd name="T2" fmla="*/ 240 w 240"/>
                  <a:gd name="T3" fmla="*/ 6 h 101"/>
                  <a:gd name="T4" fmla="*/ 227 w 240"/>
                  <a:gd name="T5" fmla="*/ 98 h 101"/>
                  <a:gd name="T6" fmla="*/ 39 w 240"/>
                  <a:gd name="T7" fmla="*/ 101 h 101"/>
                  <a:gd name="T8" fmla="*/ 0 w 240"/>
                  <a:gd name="T9" fmla="*/ 0 h 101"/>
                </a:gdLst>
                <a:ahLst/>
                <a:cxnLst>
                  <a:cxn ang="0">
                    <a:pos x="T0" y="T1"/>
                  </a:cxn>
                  <a:cxn ang="0">
                    <a:pos x="T2" y="T3"/>
                  </a:cxn>
                  <a:cxn ang="0">
                    <a:pos x="T4" y="T5"/>
                  </a:cxn>
                  <a:cxn ang="0">
                    <a:pos x="T6" y="T7"/>
                  </a:cxn>
                  <a:cxn ang="0">
                    <a:pos x="T8" y="T9"/>
                  </a:cxn>
                </a:cxnLst>
                <a:rect l="0" t="0" r="r" b="b"/>
                <a:pathLst>
                  <a:path w="240" h="101">
                    <a:moveTo>
                      <a:pt x="0" y="0"/>
                    </a:moveTo>
                    <a:lnTo>
                      <a:pt x="240" y="6"/>
                    </a:lnTo>
                    <a:lnTo>
                      <a:pt x="227" y="98"/>
                    </a:lnTo>
                    <a:lnTo>
                      <a:pt x="39" y="101"/>
                    </a:lnTo>
                    <a:lnTo>
                      <a:pt x="0"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1" name="Freeform 767"/>
              <p:cNvSpPr>
                <a:spLocks/>
              </p:cNvSpPr>
              <p:nvPr/>
            </p:nvSpPr>
            <p:spPr bwMode="auto">
              <a:xfrm>
                <a:off x="5463" y="2907"/>
                <a:ext cx="5" cy="20"/>
              </a:xfrm>
              <a:custGeom>
                <a:avLst/>
                <a:gdLst>
                  <a:gd name="T0" fmla="*/ 0 w 5"/>
                  <a:gd name="T1" fmla="*/ 0 h 20"/>
                  <a:gd name="T2" fmla="*/ 5 w 5"/>
                  <a:gd name="T3" fmla="*/ 0 h 20"/>
                  <a:gd name="T4" fmla="*/ 3 w 5"/>
                  <a:gd name="T5" fmla="*/ 20 h 20"/>
                  <a:gd name="T6" fmla="*/ 0 w 5"/>
                  <a:gd name="T7" fmla="*/ 19 h 20"/>
                  <a:gd name="T8" fmla="*/ 0 w 5"/>
                  <a:gd name="T9" fmla="*/ 0 h 20"/>
                </a:gdLst>
                <a:ahLst/>
                <a:cxnLst>
                  <a:cxn ang="0">
                    <a:pos x="T0" y="T1"/>
                  </a:cxn>
                  <a:cxn ang="0">
                    <a:pos x="T2" y="T3"/>
                  </a:cxn>
                  <a:cxn ang="0">
                    <a:pos x="T4" y="T5"/>
                  </a:cxn>
                  <a:cxn ang="0">
                    <a:pos x="T6" y="T7"/>
                  </a:cxn>
                  <a:cxn ang="0">
                    <a:pos x="T8" y="T9"/>
                  </a:cxn>
                </a:cxnLst>
                <a:rect l="0" t="0" r="r" b="b"/>
                <a:pathLst>
                  <a:path w="5" h="20">
                    <a:moveTo>
                      <a:pt x="0" y="0"/>
                    </a:moveTo>
                    <a:lnTo>
                      <a:pt x="5" y="0"/>
                    </a:lnTo>
                    <a:lnTo>
                      <a:pt x="3" y="20"/>
                    </a:lnTo>
                    <a:lnTo>
                      <a:pt x="0" y="19"/>
                    </a:lnTo>
                    <a:lnTo>
                      <a:pt x="0" y="0"/>
                    </a:lnTo>
                    <a:close/>
                  </a:path>
                </a:pathLst>
              </a:custGeom>
              <a:solidFill>
                <a:srgbClr val="D1D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2" name="Freeform 768"/>
              <p:cNvSpPr>
                <a:spLocks/>
              </p:cNvSpPr>
              <p:nvPr/>
            </p:nvSpPr>
            <p:spPr bwMode="auto">
              <a:xfrm>
                <a:off x="5390" y="2912"/>
                <a:ext cx="49" cy="11"/>
              </a:xfrm>
              <a:custGeom>
                <a:avLst/>
                <a:gdLst>
                  <a:gd name="T0" fmla="*/ 0 w 49"/>
                  <a:gd name="T1" fmla="*/ 0 h 11"/>
                  <a:gd name="T2" fmla="*/ 49 w 49"/>
                  <a:gd name="T3" fmla="*/ 2 h 11"/>
                  <a:gd name="T4" fmla="*/ 45 w 49"/>
                  <a:gd name="T5" fmla="*/ 11 h 11"/>
                  <a:gd name="T6" fmla="*/ 2 w 49"/>
                  <a:gd name="T7" fmla="*/ 9 h 11"/>
                  <a:gd name="T8" fmla="*/ 0 w 49"/>
                  <a:gd name="T9" fmla="*/ 0 h 11"/>
                </a:gdLst>
                <a:ahLst/>
                <a:cxnLst>
                  <a:cxn ang="0">
                    <a:pos x="T0" y="T1"/>
                  </a:cxn>
                  <a:cxn ang="0">
                    <a:pos x="T2" y="T3"/>
                  </a:cxn>
                  <a:cxn ang="0">
                    <a:pos x="T4" y="T5"/>
                  </a:cxn>
                  <a:cxn ang="0">
                    <a:pos x="T6" y="T7"/>
                  </a:cxn>
                  <a:cxn ang="0">
                    <a:pos x="T8" y="T9"/>
                  </a:cxn>
                </a:cxnLst>
                <a:rect l="0" t="0" r="r" b="b"/>
                <a:pathLst>
                  <a:path w="49" h="11">
                    <a:moveTo>
                      <a:pt x="0" y="0"/>
                    </a:moveTo>
                    <a:lnTo>
                      <a:pt x="49" y="2"/>
                    </a:lnTo>
                    <a:lnTo>
                      <a:pt x="45" y="11"/>
                    </a:lnTo>
                    <a:lnTo>
                      <a:pt x="2" y="9"/>
                    </a:lnTo>
                    <a:lnTo>
                      <a:pt x="0"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3" name="Freeform 769"/>
              <p:cNvSpPr>
                <a:spLocks/>
              </p:cNvSpPr>
              <p:nvPr/>
            </p:nvSpPr>
            <p:spPr bwMode="auto">
              <a:xfrm>
                <a:off x="5356" y="2904"/>
                <a:ext cx="5" cy="16"/>
              </a:xfrm>
              <a:custGeom>
                <a:avLst/>
                <a:gdLst>
                  <a:gd name="T0" fmla="*/ 0 w 5"/>
                  <a:gd name="T1" fmla="*/ 0 h 16"/>
                  <a:gd name="T2" fmla="*/ 2 w 5"/>
                  <a:gd name="T3" fmla="*/ 16 h 16"/>
                  <a:gd name="T4" fmla="*/ 5 w 5"/>
                  <a:gd name="T5" fmla="*/ 16 h 16"/>
                  <a:gd name="T6" fmla="*/ 5 w 5"/>
                  <a:gd name="T7" fmla="*/ 0 h 16"/>
                  <a:gd name="T8" fmla="*/ 0 w 5"/>
                  <a:gd name="T9" fmla="*/ 0 h 16"/>
                </a:gdLst>
                <a:ahLst/>
                <a:cxnLst>
                  <a:cxn ang="0">
                    <a:pos x="T0" y="T1"/>
                  </a:cxn>
                  <a:cxn ang="0">
                    <a:pos x="T2" y="T3"/>
                  </a:cxn>
                  <a:cxn ang="0">
                    <a:pos x="T4" y="T5"/>
                  </a:cxn>
                  <a:cxn ang="0">
                    <a:pos x="T6" y="T7"/>
                  </a:cxn>
                  <a:cxn ang="0">
                    <a:pos x="T8" y="T9"/>
                  </a:cxn>
                </a:cxnLst>
                <a:rect l="0" t="0" r="r" b="b"/>
                <a:pathLst>
                  <a:path w="5" h="16">
                    <a:moveTo>
                      <a:pt x="0" y="0"/>
                    </a:moveTo>
                    <a:lnTo>
                      <a:pt x="2" y="16"/>
                    </a:lnTo>
                    <a:lnTo>
                      <a:pt x="5" y="16"/>
                    </a:lnTo>
                    <a:lnTo>
                      <a:pt x="5" y="0"/>
                    </a:lnTo>
                    <a:lnTo>
                      <a:pt x="0" y="0"/>
                    </a:lnTo>
                    <a:close/>
                  </a:path>
                </a:pathLst>
              </a:custGeom>
              <a:solidFill>
                <a:srgbClr val="D1D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4" name="Freeform 770"/>
              <p:cNvSpPr>
                <a:spLocks/>
              </p:cNvSpPr>
              <p:nvPr/>
            </p:nvSpPr>
            <p:spPr bwMode="auto">
              <a:xfrm>
                <a:off x="5400" y="2910"/>
                <a:ext cx="5" cy="16"/>
              </a:xfrm>
              <a:custGeom>
                <a:avLst/>
                <a:gdLst>
                  <a:gd name="T0" fmla="*/ 0 w 5"/>
                  <a:gd name="T1" fmla="*/ 0 h 16"/>
                  <a:gd name="T2" fmla="*/ 2 w 5"/>
                  <a:gd name="T3" fmla="*/ 16 h 16"/>
                  <a:gd name="T4" fmla="*/ 5 w 5"/>
                  <a:gd name="T5" fmla="*/ 16 h 16"/>
                  <a:gd name="T6" fmla="*/ 5 w 5"/>
                  <a:gd name="T7" fmla="*/ 0 h 16"/>
                  <a:gd name="T8" fmla="*/ 0 w 5"/>
                  <a:gd name="T9" fmla="*/ 0 h 16"/>
                </a:gdLst>
                <a:ahLst/>
                <a:cxnLst>
                  <a:cxn ang="0">
                    <a:pos x="T0" y="T1"/>
                  </a:cxn>
                  <a:cxn ang="0">
                    <a:pos x="T2" y="T3"/>
                  </a:cxn>
                  <a:cxn ang="0">
                    <a:pos x="T4" y="T5"/>
                  </a:cxn>
                  <a:cxn ang="0">
                    <a:pos x="T6" y="T7"/>
                  </a:cxn>
                  <a:cxn ang="0">
                    <a:pos x="T8" y="T9"/>
                  </a:cxn>
                </a:cxnLst>
                <a:rect l="0" t="0" r="r" b="b"/>
                <a:pathLst>
                  <a:path w="5" h="16">
                    <a:moveTo>
                      <a:pt x="0" y="0"/>
                    </a:moveTo>
                    <a:lnTo>
                      <a:pt x="2" y="16"/>
                    </a:lnTo>
                    <a:lnTo>
                      <a:pt x="5" y="16"/>
                    </a:lnTo>
                    <a:lnTo>
                      <a:pt x="5" y="0"/>
                    </a:lnTo>
                    <a:lnTo>
                      <a:pt x="0" y="0"/>
                    </a:lnTo>
                    <a:close/>
                  </a:path>
                </a:pathLst>
              </a:custGeom>
              <a:solidFill>
                <a:srgbClr val="D1D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5" name="Freeform 771"/>
              <p:cNvSpPr>
                <a:spLocks/>
              </p:cNvSpPr>
              <p:nvPr/>
            </p:nvSpPr>
            <p:spPr bwMode="auto">
              <a:xfrm>
                <a:off x="5417" y="2909"/>
                <a:ext cx="5" cy="17"/>
              </a:xfrm>
              <a:custGeom>
                <a:avLst/>
                <a:gdLst>
                  <a:gd name="T0" fmla="*/ 0 w 5"/>
                  <a:gd name="T1" fmla="*/ 0 h 17"/>
                  <a:gd name="T2" fmla="*/ 1 w 5"/>
                  <a:gd name="T3" fmla="*/ 17 h 17"/>
                  <a:gd name="T4" fmla="*/ 4 w 5"/>
                  <a:gd name="T5" fmla="*/ 17 h 17"/>
                  <a:gd name="T6" fmla="*/ 5 w 5"/>
                  <a:gd name="T7" fmla="*/ 1 h 17"/>
                  <a:gd name="T8" fmla="*/ 0 w 5"/>
                  <a:gd name="T9" fmla="*/ 0 h 17"/>
                </a:gdLst>
                <a:ahLst/>
                <a:cxnLst>
                  <a:cxn ang="0">
                    <a:pos x="T0" y="T1"/>
                  </a:cxn>
                  <a:cxn ang="0">
                    <a:pos x="T2" y="T3"/>
                  </a:cxn>
                  <a:cxn ang="0">
                    <a:pos x="T4" y="T5"/>
                  </a:cxn>
                  <a:cxn ang="0">
                    <a:pos x="T6" y="T7"/>
                  </a:cxn>
                  <a:cxn ang="0">
                    <a:pos x="T8" y="T9"/>
                  </a:cxn>
                </a:cxnLst>
                <a:rect l="0" t="0" r="r" b="b"/>
                <a:pathLst>
                  <a:path w="5" h="17">
                    <a:moveTo>
                      <a:pt x="0" y="0"/>
                    </a:moveTo>
                    <a:lnTo>
                      <a:pt x="1" y="17"/>
                    </a:lnTo>
                    <a:lnTo>
                      <a:pt x="4" y="17"/>
                    </a:lnTo>
                    <a:lnTo>
                      <a:pt x="5" y="1"/>
                    </a:lnTo>
                    <a:lnTo>
                      <a:pt x="0" y="0"/>
                    </a:lnTo>
                    <a:close/>
                  </a:path>
                </a:pathLst>
              </a:custGeom>
              <a:solidFill>
                <a:srgbClr val="D1D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6" name="Freeform 772"/>
              <p:cNvSpPr>
                <a:spLocks/>
              </p:cNvSpPr>
              <p:nvPr/>
            </p:nvSpPr>
            <p:spPr bwMode="auto">
              <a:xfrm>
                <a:off x="5385" y="2926"/>
                <a:ext cx="7" cy="68"/>
              </a:xfrm>
              <a:custGeom>
                <a:avLst/>
                <a:gdLst>
                  <a:gd name="T0" fmla="*/ 7 w 7"/>
                  <a:gd name="T1" fmla="*/ 0 h 68"/>
                  <a:gd name="T2" fmla="*/ 6 w 7"/>
                  <a:gd name="T3" fmla="*/ 68 h 68"/>
                  <a:gd name="T4" fmla="*/ 0 w 7"/>
                  <a:gd name="T5" fmla="*/ 68 h 68"/>
                  <a:gd name="T6" fmla="*/ 2 w 7"/>
                  <a:gd name="T7" fmla="*/ 0 h 68"/>
                  <a:gd name="T8" fmla="*/ 7 w 7"/>
                  <a:gd name="T9" fmla="*/ 0 h 68"/>
                </a:gdLst>
                <a:ahLst/>
                <a:cxnLst>
                  <a:cxn ang="0">
                    <a:pos x="T0" y="T1"/>
                  </a:cxn>
                  <a:cxn ang="0">
                    <a:pos x="T2" y="T3"/>
                  </a:cxn>
                  <a:cxn ang="0">
                    <a:pos x="T4" y="T5"/>
                  </a:cxn>
                  <a:cxn ang="0">
                    <a:pos x="T6" y="T7"/>
                  </a:cxn>
                  <a:cxn ang="0">
                    <a:pos x="T8" y="T9"/>
                  </a:cxn>
                </a:cxnLst>
                <a:rect l="0" t="0" r="r" b="b"/>
                <a:pathLst>
                  <a:path w="7" h="68">
                    <a:moveTo>
                      <a:pt x="7" y="0"/>
                    </a:moveTo>
                    <a:lnTo>
                      <a:pt x="6" y="68"/>
                    </a:lnTo>
                    <a:lnTo>
                      <a:pt x="0" y="68"/>
                    </a:lnTo>
                    <a:lnTo>
                      <a:pt x="2" y="0"/>
                    </a:lnTo>
                    <a:lnTo>
                      <a:pt x="7"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7" name="Freeform 773"/>
              <p:cNvSpPr>
                <a:spLocks/>
              </p:cNvSpPr>
              <p:nvPr/>
            </p:nvSpPr>
            <p:spPr bwMode="auto">
              <a:xfrm>
                <a:off x="5432" y="2927"/>
                <a:ext cx="11" cy="72"/>
              </a:xfrm>
              <a:custGeom>
                <a:avLst/>
                <a:gdLst>
                  <a:gd name="T0" fmla="*/ 0 w 8"/>
                  <a:gd name="T1" fmla="*/ 0 h 51"/>
                  <a:gd name="T2" fmla="*/ 4 w 8"/>
                  <a:gd name="T3" fmla="*/ 51 h 51"/>
                  <a:gd name="T4" fmla="*/ 8 w 8"/>
                  <a:gd name="T5" fmla="*/ 49 h 51"/>
                  <a:gd name="T6" fmla="*/ 1 w 8"/>
                  <a:gd name="T7" fmla="*/ 1 h 51"/>
                  <a:gd name="T8" fmla="*/ 0 w 8"/>
                  <a:gd name="T9" fmla="*/ 0 h 51"/>
                </a:gdLst>
                <a:ahLst/>
                <a:cxnLst>
                  <a:cxn ang="0">
                    <a:pos x="T0" y="T1"/>
                  </a:cxn>
                  <a:cxn ang="0">
                    <a:pos x="T2" y="T3"/>
                  </a:cxn>
                  <a:cxn ang="0">
                    <a:pos x="T4" y="T5"/>
                  </a:cxn>
                  <a:cxn ang="0">
                    <a:pos x="T6" y="T7"/>
                  </a:cxn>
                  <a:cxn ang="0">
                    <a:pos x="T8" y="T9"/>
                  </a:cxn>
                </a:cxnLst>
                <a:rect l="0" t="0" r="r" b="b"/>
                <a:pathLst>
                  <a:path w="8" h="51">
                    <a:moveTo>
                      <a:pt x="0" y="0"/>
                    </a:moveTo>
                    <a:cubicBezTo>
                      <a:pt x="4" y="51"/>
                      <a:pt x="4" y="51"/>
                      <a:pt x="4" y="51"/>
                    </a:cubicBezTo>
                    <a:cubicBezTo>
                      <a:pt x="4" y="51"/>
                      <a:pt x="8" y="50"/>
                      <a:pt x="8" y="49"/>
                    </a:cubicBezTo>
                    <a:cubicBezTo>
                      <a:pt x="8" y="47"/>
                      <a:pt x="1" y="1"/>
                      <a:pt x="1" y="1"/>
                    </a:cubicBezTo>
                    <a:lnTo>
                      <a:pt x="0" y="0"/>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8" name="Freeform 774"/>
              <p:cNvSpPr>
                <a:spLocks/>
              </p:cNvSpPr>
              <p:nvPr/>
            </p:nvSpPr>
            <p:spPr bwMode="auto">
              <a:xfrm>
                <a:off x="5381" y="2892"/>
                <a:ext cx="13" cy="38"/>
              </a:xfrm>
              <a:custGeom>
                <a:avLst/>
                <a:gdLst>
                  <a:gd name="T0" fmla="*/ 0 w 13"/>
                  <a:gd name="T1" fmla="*/ 0 h 38"/>
                  <a:gd name="T2" fmla="*/ 3 w 13"/>
                  <a:gd name="T3" fmla="*/ 38 h 38"/>
                  <a:gd name="T4" fmla="*/ 10 w 13"/>
                  <a:gd name="T5" fmla="*/ 37 h 38"/>
                  <a:gd name="T6" fmla="*/ 13 w 13"/>
                  <a:gd name="T7" fmla="*/ 1 h 38"/>
                  <a:gd name="T8" fmla="*/ 0 w 13"/>
                  <a:gd name="T9" fmla="*/ 0 h 38"/>
                </a:gdLst>
                <a:ahLst/>
                <a:cxnLst>
                  <a:cxn ang="0">
                    <a:pos x="T0" y="T1"/>
                  </a:cxn>
                  <a:cxn ang="0">
                    <a:pos x="T2" y="T3"/>
                  </a:cxn>
                  <a:cxn ang="0">
                    <a:pos x="T4" y="T5"/>
                  </a:cxn>
                  <a:cxn ang="0">
                    <a:pos x="T6" y="T7"/>
                  </a:cxn>
                  <a:cxn ang="0">
                    <a:pos x="T8" y="T9"/>
                  </a:cxn>
                </a:cxnLst>
                <a:rect l="0" t="0" r="r" b="b"/>
                <a:pathLst>
                  <a:path w="13" h="38">
                    <a:moveTo>
                      <a:pt x="0" y="0"/>
                    </a:moveTo>
                    <a:lnTo>
                      <a:pt x="3" y="38"/>
                    </a:lnTo>
                    <a:lnTo>
                      <a:pt x="10" y="37"/>
                    </a:lnTo>
                    <a:lnTo>
                      <a:pt x="13" y="1"/>
                    </a:lnTo>
                    <a:lnTo>
                      <a:pt x="0" y="0"/>
                    </a:lnTo>
                    <a:close/>
                  </a:path>
                </a:pathLst>
              </a:custGeom>
              <a:solidFill>
                <a:srgbClr val="D1D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9" name="Freeform 775"/>
              <p:cNvSpPr>
                <a:spLocks/>
              </p:cNvSpPr>
              <p:nvPr/>
            </p:nvSpPr>
            <p:spPr bwMode="auto">
              <a:xfrm>
                <a:off x="5432" y="2893"/>
                <a:ext cx="10" cy="44"/>
              </a:xfrm>
              <a:custGeom>
                <a:avLst/>
                <a:gdLst>
                  <a:gd name="T0" fmla="*/ 0 w 10"/>
                  <a:gd name="T1" fmla="*/ 0 h 44"/>
                  <a:gd name="T2" fmla="*/ 10 w 10"/>
                  <a:gd name="T3" fmla="*/ 0 h 44"/>
                  <a:gd name="T4" fmla="*/ 9 w 10"/>
                  <a:gd name="T5" fmla="*/ 44 h 44"/>
                  <a:gd name="T6" fmla="*/ 0 w 10"/>
                  <a:gd name="T7" fmla="*/ 40 h 44"/>
                  <a:gd name="T8" fmla="*/ 0 w 10"/>
                  <a:gd name="T9" fmla="*/ 0 h 44"/>
                </a:gdLst>
                <a:ahLst/>
                <a:cxnLst>
                  <a:cxn ang="0">
                    <a:pos x="T0" y="T1"/>
                  </a:cxn>
                  <a:cxn ang="0">
                    <a:pos x="T2" y="T3"/>
                  </a:cxn>
                  <a:cxn ang="0">
                    <a:pos x="T4" y="T5"/>
                  </a:cxn>
                  <a:cxn ang="0">
                    <a:pos x="T6" y="T7"/>
                  </a:cxn>
                  <a:cxn ang="0">
                    <a:pos x="T8" y="T9"/>
                  </a:cxn>
                </a:cxnLst>
                <a:rect l="0" t="0" r="r" b="b"/>
                <a:pathLst>
                  <a:path w="10" h="44">
                    <a:moveTo>
                      <a:pt x="0" y="0"/>
                    </a:moveTo>
                    <a:lnTo>
                      <a:pt x="10" y="0"/>
                    </a:lnTo>
                    <a:lnTo>
                      <a:pt x="9" y="44"/>
                    </a:lnTo>
                    <a:lnTo>
                      <a:pt x="0" y="40"/>
                    </a:lnTo>
                    <a:lnTo>
                      <a:pt x="0" y="0"/>
                    </a:lnTo>
                    <a:close/>
                  </a:path>
                </a:pathLst>
              </a:custGeom>
              <a:solidFill>
                <a:srgbClr val="D1D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0" name="Freeform 776"/>
              <p:cNvSpPr>
                <a:spLocks/>
              </p:cNvSpPr>
              <p:nvPr/>
            </p:nvSpPr>
            <p:spPr bwMode="auto">
              <a:xfrm>
                <a:off x="5253" y="2982"/>
                <a:ext cx="305" cy="108"/>
              </a:xfrm>
              <a:custGeom>
                <a:avLst/>
                <a:gdLst>
                  <a:gd name="T0" fmla="*/ 4 w 215"/>
                  <a:gd name="T1" fmla="*/ 9 h 76"/>
                  <a:gd name="T2" fmla="*/ 68 w 215"/>
                  <a:gd name="T3" fmla="*/ 8 h 76"/>
                  <a:gd name="T4" fmla="*/ 99 w 215"/>
                  <a:gd name="T5" fmla="*/ 8 h 76"/>
                  <a:gd name="T6" fmla="*/ 133 w 215"/>
                  <a:gd name="T7" fmla="*/ 3 h 76"/>
                  <a:gd name="T8" fmla="*/ 205 w 215"/>
                  <a:gd name="T9" fmla="*/ 3 h 76"/>
                  <a:gd name="T10" fmla="*/ 206 w 215"/>
                  <a:gd name="T11" fmla="*/ 9 h 76"/>
                  <a:gd name="T12" fmla="*/ 212 w 215"/>
                  <a:gd name="T13" fmla="*/ 22 h 76"/>
                  <a:gd name="T14" fmla="*/ 209 w 215"/>
                  <a:gd name="T15" fmla="*/ 40 h 76"/>
                  <a:gd name="T16" fmla="*/ 187 w 215"/>
                  <a:gd name="T17" fmla="*/ 51 h 76"/>
                  <a:gd name="T18" fmla="*/ 171 w 215"/>
                  <a:gd name="T19" fmla="*/ 55 h 76"/>
                  <a:gd name="T20" fmla="*/ 126 w 215"/>
                  <a:gd name="T21" fmla="*/ 70 h 76"/>
                  <a:gd name="T22" fmla="*/ 99 w 215"/>
                  <a:gd name="T23" fmla="*/ 71 h 76"/>
                  <a:gd name="T24" fmla="*/ 72 w 215"/>
                  <a:gd name="T25" fmla="*/ 64 h 76"/>
                  <a:gd name="T26" fmla="*/ 50 w 215"/>
                  <a:gd name="T27" fmla="*/ 61 h 76"/>
                  <a:gd name="T28" fmla="*/ 13 w 215"/>
                  <a:gd name="T29" fmla="*/ 44 h 76"/>
                  <a:gd name="T30" fmla="*/ 3 w 215"/>
                  <a:gd name="T31" fmla="*/ 28 h 76"/>
                  <a:gd name="T32" fmla="*/ 4 w 215"/>
                  <a:gd name="T33" fmla="*/ 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76">
                    <a:moveTo>
                      <a:pt x="4" y="9"/>
                    </a:moveTo>
                    <a:cubicBezTo>
                      <a:pt x="68" y="8"/>
                      <a:pt x="68" y="8"/>
                      <a:pt x="68" y="8"/>
                    </a:cubicBezTo>
                    <a:cubicBezTo>
                      <a:pt x="78" y="5"/>
                      <a:pt x="89" y="6"/>
                      <a:pt x="99" y="8"/>
                    </a:cubicBezTo>
                    <a:cubicBezTo>
                      <a:pt x="110" y="5"/>
                      <a:pt x="125" y="11"/>
                      <a:pt x="133" y="3"/>
                    </a:cubicBezTo>
                    <a:cubicBezTo>
                      <a:pt x="157" y="5"/>
                      <a:pt x="181" y="0"/>
                      <a:pt x="205" y="3"/>
                    </a:cubicBezTo>
                    <a:cubicBezTo>
                      <a:pt x="209" y="4"/>
                      <a:pt x="206" y="7"/>
                      <a:pt x="206" y="9"/>
                    </a:cubicBezTo>
                    <a:cubicBezTo>
                      <a:pt x="210" y="12"/>
                      <a:pt x="210" y="17"/>
                      <a:pt x="212" y="22"/>
                    </a:cubicBezTo>
                    <a:cubicBezTo>
                      <a:pt x="215" y="29"/>
                      <a:pt x="207" y="34"/>
                      <a:pt x="209" y="40"/>
                    </a:cubicBezTo>
                    <a:cubicBezTo>
                      <a:pt x="203" y="45"/>
                      <a:pt x="195" y="50"/>
                      <a:pt x="187" y="51"/>
                    </a:cubicBezTo>
                    <a:cubicBezTo>
                      <a:pt x="182" y="54"/>
                      <a:pt x="174" y="49"/>
                      <a:pt x="171" y="55"/>
                    </a:cubicBezTo>
                    <a:cubicBezTo>
                      <a:pt x="154" y="55"/>
                      <a:pt x="143" y="73"/>
                      <a:pt x="126" y="70"/>
                    </a:cubicBezTo>
                    <a:cubicBezTo>
                      <a:pt x="117" y="76"/>
                      <a:pt x="108" y="67"/>
                      <a:pt x="99" y="71"/>
                    </a:cubicBezTo>
                    <a:cubicBezTo>
                      <a:pt x="90" y="67"/>
                      <a:pt x="82" y="65"/>
                      <a:pt x="72" y="64"/>
                    </a:cubicBezTo>
                    <a:cubicBezTo>
                      <a:pt x="67" y="56"/>
                      <a:pt x="57" y="63"/>
                      <a:pt x="50" y="61"/>
                    </a:cubicBezTo>
                    <a:cubicBezTo>
                      <a:pt x="34" y="68"/>
                      <a:pt x="23" y="53"/>
                      <a:pt x="13" y="44"/>
                    </a:cubicBezTo>
                    <a:cubicBezTo>
                      <a:pt x="11" y="38"/>
                      <a:pt x="7" y="33"/>
                      <a:pt x="3" y="28"/>
                    </a:cubicBezTo>
                    <a:cubicBezTo>
                      <a:pt x="0" y="22"/>
                      <a:pt x="2" y="15"/>
                      <a:pt x="4" y="9"/>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1" name="Freeform 777"/>
              <p:cNvSpPr>
                <a:spLocks/>
              </p:cNvSpPr>
              <p:nvPr/>
            </p:nvSpPr>
            <p:spPr bwMode="auto">
              <a:xfrm>
                <a:off x="5303" y="3039"/>
                <a:ext cx="28" cy="13"/>
              </a:xfrm>
              <a:custGeom>
                <a:avLst/>
                <a:gdLst>
                  <a:gd name="T0" fmla="*/ 15 w 20"/>
                  <a:gd name="T1" fmla="*/ 8 h 9"/>
                  <a:gd name="T2" fmla="*/ 20 w 20"/>
                  <a:gd name="T3" fmla="*/ 7 h 9"/>
                  <a:gd name="T4" fmla="*/ 6 w 20"/>
                  <a:gd name="T5" fmla="*/ 0 h 9"/>
                  <a:gd name="T6" fmla="*/ 15 w 20"/>
                  <a:gd name="T7" fmla="*/ 8 h 9"/>
                </a:gdLst>
                <a:ahLst/>
                <a:cxnLst>
                  <a:cxn ang="0">
                    <a:pos x="T0" y="T1"/>
                  </a:cxn>
                  <a:cxn ang="0">
                    <a:pos x="T2" y="T3"/>
                  </a:cxn>
                  <a:cxn ang="0">
                    <a:pos x="T4" y="T5"/>
                  </a:cxn>
                  <a:cxn ang="0">
                    <a:pos x="T6" y="T7"/>
                  </a:cxn>
                </a:cxnLst>
                <a:rect l="0" t="0" r="r" b="b"/>
                <a:pathLst>
                  <a:path w="20" h="9">
                    <a:moveTo>
                      <a:pt x="15" y="8"/>
                    </a:moveTo>
                    <a:cubicBezTo>
                      <a:pt x="17" y="9"/>
                      <a:pt x="19" y="8"/>
                      <a:pt x="20" y="7"/>
                    </a:cubicBezTo>
                    <a:cubicBezTo>
                      <a:pt x="20" y="0"/>
                      <a:pt x="11" y="2"/>
                      <a:pt x="6" y="0"/>
                    </a:cubicBezTo>
                    <a:cubicBezTo>
                      <a:pt x="0" y="7"/>
                      <a:pt x="11" y="7"/>
                      <a:pt x="15"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2" name="Freeform 778"/>
              <p:cNvSpPr>
                <a:spLocks/>
              </p:cNvSpPr>
              <p:nvPr/>
            </p:nvSpPr>
            <p:spPr bwMode="auto">
              <a:xfrm>
                <a:off x="5313" y="3021"/>
                <a:ext cx="31" cy="13"/>
              </a:xfrm>
              <a:custGeom>
                <a:avLst/>
                <a:gdLst>
                  <a:gd name="T0" fmla="*/ 9 w 22"/>
                  <a:gd name="T1" fmla="*/ 8 h 9"/>
                  <a:gd name="T2" fmla="*/ 22 w 22"/>
                  <a:gd name="T3" fmla="*/ 5 h 9"/>
                  <a:gd name="T4" fmla="*/ 4 w 22"/>
                  <a:gd name="T5" fmla="*/ 2 h 9"/>
                  <a:gd name="T6" fmla="*/ 9 w 22"/>
                  <a:gd name="T7" fmla="*/ 8 h 9"/>
                </a:gdLst>
                <a:ahLst/>
                <a:cxnLst>
                  <a:cxn ang="0">
                    <a:pos x="T0" y="T1"/>
                  </a:cxn>
                  <a:cxn ang="0">
                    <a:pos x="T2" y="T3"/>
                  </a:cxn>
                  <a:cxn ang="0">
                    <a:pos x="T4" y="T5"/>
                  </a:cxn>
                  <a:cxn ang="0">
                    <a:pos x="T6" y="T7"/>
                  </a:cxn>
                </a:cxnLst>
                <a:rect l="0" t="0" r="r" b="b"/>
                <a:pathLst>
                  <a:path w="22" h="9">
                    <a:moveTo>
                      <a:pt x="9" y="8"/>
                    </a:moveTo>
                    <a:cubicBezTo>
                      <a:pt x="13" y="8"/>
                      <a:pt x="19" y="9"/>
                      <a:pt x="22" y="5"/>
                    </a:cubicBezTo>
                    <a:cubicBezTo>
                      <a:pt x="19" y="0"/>
                      <a:pt x="10" y="4"/>
                      <a:pt x="4" y="2"/>
                    </a:cubicBezTo>
                    <a:cubicBezTo>
                      <a:pt x="0" y="5"/>
                      <a:pt x="6" y="7"/>
                      <a:pt x="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3" name="Freeform 779"/>
              <p:cNvSpPr>
                <a:spLocks/>
              </p:cNvSpPr>
              <p:nvPr/>
            </p:nvSpPr>
            <p:spPr bwMode="auto">
              <a:xfrm>
                <a:off x="5422" y="3036"/>
                <a:ext cx="24" cy="13"/>
              </a:xfrm>
              <a:custGeom>
                <a:avLst/>
                <a:gdLst>
                  <a:gd name="T0" fmla="*/ 2 w 17"/>
                  <a:gd name="T1" fmla="*/ 9 h 9"/>
                  <a:gd name="T2" fmla="*/ 17 w 17"/>
                  <a:gd name="T3" fmla="*/ 3 h 9"/>
                  <a:gd name="T4" fmla="*/ 14 w 17"/>
                  <a:gd name="T5" fmla="*/ 0 h 9"/>
                  <a:gd name="T6" fmla="*/ 0 w 17"/>
                  <a:gd name="T7" fmla="*/ 7 h 9"/>
                  <a:gd name="T8" fmla="*/ 2 w 17"/>
                  <a:gd name="T9" fmla="*/ 9 h 9"/>
                </a:gdLst>
                <a:ahLst/>
                <a:cxnLst>
                  <a:cxn ang="0">
                    <a:pos x="T0" y="T1"/>
                  </a:cxn>
                  <a:cxn ang="0">
                    <a:pos x="T2" y="T3"/>
                  </a:cxn>
                  <a:cxn ang="0">
                    <a:pos x="T4" y="T5"/>
                  </a:cxn>
                  <a:cxn ang="0">
                    <a:pos x="T6" y="T7"/>
                  </a:cxn>
                  <a:cxn ang="0">
                    <a:pos x="T8" y="T9"/>
                  </a:cxn>
                </a:cxnLst>
                <a:rect l="0" t="0" r="r" b="b"/>
                <a:pathLst>
                  <a:path w="17" h="9">
                    <a:moveTo>
                      <a:pt x="2" y="9"/>
                    </a:moveTo>
                    <a:cubicBezTo>
                      <a:pt x="8" y="9"/>
                      <a:pt x="12" y="6"/>
                      <a:pt x="17" y="3"/>
                    </a:cubicBezTo>
                    <a:cubicBezTo>
                      <a:pt x="17" y="1"/>
                      <a:pt x="15" y="0"/>
                      <a:pt x="14" y="0"/>
                    </a:cubicBezTo>
                    <a:cubicBezTo>
                      <a:pt x="8" y="1"/>
                      <a:pt x="1" y="1"/>
                      <a:pt x="0" y="7"/>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4" name="Freeform 780"/>
              <p:cNvSpPr>
                <a:spLocks/>
              </p:cNvSpPr>
              <p:nvPr/>
            </p:nvSpPr>
            <p:spPr bwMode="auto">
              <a:xfrm>
                <a:off x="5415" y="3051"/>
                <a:ext cx="34" cy="15"/>
              </a:xfrm>
              <a:custGeom>
                <a:avLst/>
                <a:gdLst>
                  <a:gd name="T0" fmla="*/ 10 w 24"/>
                  <a:gd name="T1" fmla="*/ 11 h 11"/>
                  <a:gd name="T2" fmla="*/ 24 w 24"/>
                  <a:gd name="T3" fmla="*/ 4 h 11"/>
                  <a:gd name="T4" fmla="*/ 20 w 24"/>
                  <a:gd name="T5" fmla="*/ 1 h 11"/>
                  <a:gd name="T6" fmla="*/ 10 w 24"/>
                  <a:gd name="T7" fmla="*/ 11 h 11"/>
                </a:gdLst>
                <a:ahLst/>
                <a:cxnLst>
                  <a:cxn ang="0">
                    <a:pos x="T0" y="T1"/>
                  </a:cxn>
                  <a:cxn ang="0">
                    <a:pos x="T2" y="T3"/>
                  </a:cxn>
                  <a:cxn ang="0">
                    <a:pos x="T4" y="T5"/>
                  </a:cxn>
                  <a:cxn ang="0">
                    <a:pos x="T6" y="T7"/>
                  </a:cxn>
                </a:cxnLst>
                <a:rect l="0" t="0" r="r" b="b"/>
                <a:pathLst>
                  <a:path w="24" h="11">
                    <a:moveTo>
                      <a:pt x="10" y="11"/>
                    </a:moveTo>
                    <a:cubicBezTo>
                      <a:pt x="15" y="9"/>
                      <a:pt x="21" y="10"/>
                      <a:pt x="24" y="4"/>
                    </a:cubicBezTo>
                    <a:cubicBezTo>
                      <a:pt x="24" y="2"/>
                      <a:pt x="23" y="0"/>
                      <a:pt x="20" y="1"/>
                    </a:cubicBezTo>
                    <a:cubicBezTo>
                      <a:pt x="17" y="5"/>
                      <a:pt x="0" y="4"/>
                      <a:pt x="1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5" name="Freeform 781"/>
              <p:cNvSpPr>
                <a:spLocks/>
              </p:cNvSpPr>
              <p:nvPr/>
            </p:nvSpPr>
            <p:spPr bwMode="auto">
              <a:xfrm>
                <a:off x="5224" y="2892"/>
                <a:ext cx="137" cy="125"/>
              </a:xfrm>
              <a:custGeom>
                <a:avLst/>
                <a:gdLst>
                  <a:gd name="T0" fmla="*/ 96 w 97"/>
                  <a:gd name="T1" fmla="*/ 77 h 88"/>
                  <a:gd name="T2" fmla="*/ 95 w 97"/>
                  <a:gd name="T3" fmla="*/ 67 h 88"/>
                  <a:gd name="T4" fmla="*/ 93 w 97"/>
                  <a:gd name="T5" fmla="*/ 59 h 88"/>
                  <a:gd name="T6" fmla="*/ 89 w 97"/>
                  <a:gd name="T7" fmla="*/ 47 h 88"/>
                  <a:gd name="T8" fmla="*/ 86 w 97"/>
                  <a:gd name="T9" fmla="*/ 32 h 88"/>
                  <a:gd name="T10" fmla="*/ 83 w 97"/>
                  <a:gd name="T11" fmla="*/ 23 h 88"/>
                  <a:gd name="T12" fmla="*/ 83 w 97"/>
                  <a:gd name="T13" fmla="*/ 14 h 88"/>
                  <a:gd name="T14" fmla="*/ 82 w 97"/>
                  <a:gd name="T15" fmla="*/ 10 h 88"/>
                  <a:gd name="T16" fmla="*/ 61 w 97"/>
                  <a:gd name="T17" fmla="*/ 2 h 88"/>
                  <a:gd name="T18" fmla="*/ 49 w 97"/>
                  <a:gd name="T19" fmla="*/ 0 h 88"/>
                  <a:gd name="T20" fmla="*/ 32 w 97"/>
                  <a:gd name="T21" fmla="*/ 0 h 88"/>
                  <a:gd name="T22" fmla="*/ 22 w 97"/>
                  <a:gd name="T23" fmla="*/ 10 h 88"/>
                  <a:gd name="T24" fmla="*/ 20 w 97"/>
                  <a:gd name="T25" fmla="*/ 27 h 88"/>
                  <a:gd name="T26" fmla="*/ 9 w 97"/>
                  <a:gd name="T27" fmla="*/ 40 h 88"/>
                  <a:gd name="T28" fmla="*/ 0 w 97"/>
                  <a:gd name="T29" fmla="*/ 58 h 88"/>
                  <a:gd name="T30" fmla="*/ 2 w 97"/>
                  <a:gd name="T31" fmla="*/ 68 h 88"/>
                  <a:gd name="T32" fmla="*/ 7 w 97"/>
                  <a:gd name="T33" fmla="*/ 73 h 88"/>
                  <a:gd name="T34" fmla="*/ 11 w 97"/>
                  <a:gd name="T35" fmla="*/ 80 h 88"/>
                  <a:gd name="T36" fmla="*/ 23 w 97"/>
                  <a:gd name="T37" fmla="*/ 85 h 88"/>
                  <a:gd name="T38" fmla="*/ 42 w 97"/>
                  <a:gd name="T39" fmla="*/ 86 h 88"/>
                  <a:gd name="T40" fmla="*/ 60 w 97"/>
                  <a:gd name="T41" fmla="*/ 80 h 88"/>
                  <a:gd name="T42" fmla="*/ 85 w 97"/>
                  <a:gd name="T43" fmla="*/ 81 h 88"/>
                  <a:gd name="T44" fmla="*/ 96 w 97"/>
                  <a:gd name="T45"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 h="88">
                    <a:moveTo>
                      <a:pt x="96" y="77"/>
                    </a:moveTo>
                    <a:cubicBezTo>
                      <a:pt x="96" y="77"/>
                      <a:pt x="97" y="71"/>
                      <a:pt x="95" y="67"/>
                    </a:cubicBezTo>
                    <a:cubicBezTo>
                      <a:pt x="93" y="63"/>
                      <a:pt x="93" y="63"/>
                      <a:pt x="93" y="59"/>
                    </a:cubicBezTo>
                    <a:cubicBezTo>
                      <a:pt x="94" y="55"/>
                      <a:pt x="90" y="51"/>
                      <a:pt x="89" y="47"/>
                    </a:cubicBezTo>
                    <a:cubicBezTo>
                      <a:pt x="88" y="44"/>
                      <a:pt x="91" y="35"/>
                      <a:pt x="86" y="32"/>
                    </a:cubicBezTo>
                    <a:cubicBezTo>
                      <a:pt x="81" y="29"/>
                      <a:pt x="83" y="24"/>
                      <a:pt x="83" y="23"/>
                    </a:cubicBezTo>
                    <a:cubicBezTo>
                      <a:pt x="83" y="22"/>
                      <a:pt x="83" y="14"/>
                      <a:pt x="83" y="14"/>
                    </a:cubicBezTo>
                    <a:cubicBezTo>
                      <a:pt x="83" y="14"/>
                      <a:pt x="85" y="13"/>
                      <a:pt x="82" y="10"/>
                    </a:cubicBezTo>
                    <a:cubicBezTo>
                      <a:pt x="79" y="6"/>
                      <a:pt x="64" y="2"/>
                      <a:pt x="61" y="2"/>
                    </a:cubicBezTo>
                    <a:cubicBezTo>
                      <a:pt x="58" y="2"/>
                      <a:pt x="51" y="0"/>
                      <a:pt x="49" y="0"/>
                    </a:cubicBezTo>
                    <a:cubicBezTo>
                      <a:pt x="46" y="0"/>
                      <a:pt x="32" y="0"/>
                      <a:pt x="32" y="0"/>
                    </a:cubicBezTo>
                    <a:cubicBezTo>
                      <a:pt x="32" y="0"/>
                      <a:pt x="24" y="0"/>
                      <a:pt x="22" y="10"/>
                    </a:cubicBezTo>
                    <a:cubicBezTo>
                      <a:pt x="20" y="21"/>
                      <a:pt x="25" y="26"/>
                      <a:pt x="20" y="27"/>
                    </a:cubicBezTo>
                    <a:cubicBezTo>
                      <a:pt x="14" y="29"/>
                      <a:pt x="8" y="31"/>
                      <a:pt x="9" y="40"/>
                    </a:cubicBezTo>
                    <a:cubicBezTo>
                      <a:pt x="11" y="50"/>
                      <a:pt x="0" y="54"/>
                      <a:pt x="0" y="58"/>
                    </a:cubicBezTo>
                    <a:cubicBezTo>
                      <a:pt x="0" y="63"/>
                      <a:pt x="2" y="68"/>
                      <a:pt x="2" y="68"/>
                    </a:cubicBezTo>
                    <a:cubicBezTo>
                      <a:pt x="7" y="73"/>
                      <a:pt x="7" y="73"/>
                      <a:pt x="7" y="73"/>
                    </a:cubicBezTo>
                    <a:cubicBezTo>
                      <a:pt x="7" y="73"/>
                      <a:pt x="7" y="79"/>
                      <a:pt x="11" y="80"/>
                    </a:cubicBezTo>
                    <a:cubicBezTo>
                      <a:pt x="14" y="82"/>
                      <a:pt x="21" y="85"/>
                      <a:pt x="23" y="85"/>
                    </a:cubicBezTo>
                    <a:cubicBezTo>
                      <a:pt x="25" y="85"/>
                      <a:pt x="37" y="88"/>
                      <a:pt x="42" y="86"/>
                    </a:cubicBezTo>
                    <a:cubicBezTo>
                      <a:pt x="48" y="84"/>
                      <a:pt x="58" y="80"/>
                      <a:pt x="60" y="80"/>
                    </a:cubicBezTo>
                    <a:cubicBezTo>
                      <a:pt x="62" y="80"/>
                      <a:pt x="79" y="83"/>
                      <a:pt x="85" y="81"/>
                    </a:cubicBezTo>
                    <a:cubicBezTo>
                      <a:pt x="92" y="79"/>
                      <a:pt x="96" y="77"/>
                      <a:pt x="96" y="77"/>
                    </a:cubicBez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6" name="Freeform 782"/>
              <p:cNvSpPr>
                <a:spLocks/>
              </p:cNvSpPr>
              <p:nvPr/>
            </p:nvSpPr>
            <p:spPr bwMode="auto">
              <a:xfrm>
                <a:off x="5468" y="2890"/>
                <a:ext cx="96" cy="127"/>
              </a:xfrm>
              <a:custGeom>
                <a:avLst/>
                <a:gdLst>
                  <a:gd name="T0" fmla="*/ 7 w 68"/>
                  <a:gd name="T1" fmla="*/ 77 h 89"/>
                  <a:gd name="T2" fmla="*/ 5 w 68"/>
                  <a:gd name="T3" fmla="*/ 69 h 89"/>
                  <a:gd name="T4" fmla="*/ 2 w 68"/>
                  <a:gd name="T5" fmla="*/ 56 h 89"/>
                  <a:gd name="T6" fmla="*/ 6 w 68"/>
                  <a:gd name="T7" fmla="*/ 44 h 89"/>
                  <a:gd name="T8" fmla="*/ 11 w 68"/>
                  <a:gd name="T9" fmla="*/ 34 h 89"/>
                  <a:gd name="T10" fmla="*/ 17 w 68"/>
                  <a:gd name="T11" fmla="*/ 21 h 89"/>
                  <a:gd name="T12" fmla="*/ 17 w 68"/>
                  <a:gd name="T13" fmla="*/ 12 h 89"/>
                  <a:gd name="T14" fmla="*/ 34 w 68"/>
                  <a:gd name="T15" fmla="*/ 3 h 89"/>
                  <a:gd name="T16" fmla="*/ 51 w 68"/>
                  <a:gd name="T17" fmla="*/ 11 h 89"/>
                  <a:gd name="T18" fmla="*/ 58 w 68"/>
                  <a:gd name="T19" fmla="*/ 32 h 89"/>
                  <a:gd name="T20" fmla="*/ 62 w 68"/>
                  <a:gd name="T21" fmla="*/ 51 h 89"/>
                  <a:gd name="T22" fmla="*/ 68 w 68"/>
                  <a:gd name="T23" fmla="*/ 59 h 89"/>
                  <a:gd name="T24" fmla="*/ 67 w 68"/>
                  <a:gd name="T25" fmla="*/ 72 h 89"/>
                  <a:gd name="T26" fmla="*/ 66 w 68"/>
                  <a:gd name="T27" fmla="*/ 83 h 89"/>
                  <a:gd name="T28" fmla="*/ 57 w 68"/>
                  <a:gd name="T29" fmla="*/ 88 h 89"/>
                  <a:gd name="T30" fmla="*/ 45 w 68"/>
                  <a:gd name="T31" fmla="*/ 87 h 89"/>
                  <a:gd name="T32" fmla="*/ 27 w 68"/>
                  <a:gd name="T33" fmla="*/ 87 h 89"/>
                  <a:gd name="T34" fmla="*/ 17 w 68"/>
                  <a:gd name="T35" fmla="*/ 84 h 89"/>
                  <a:gd name="T36" fmla="*/ 9 w 68"/>
                  <a:gd name="T37" fmla="*/ 79 h 89"/>
                  <a:gd name="T38" fmla="*/ 7 w 68"/>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89">
                    <a:moveTo>
                      <a:pt x="7" y="77"/>
                    </a:moveTo>
                    <a:cubicBezTo>
                      <a:pt x="7" y="77"/>
                      <a:pt x="2" y="71"/>
                      <a:pt x="5" y="69"/>
                    </a:cubicBezTo>
                    <a:cubicBezTo>
                      <a:pt x="8" y="66"/>
                      <a:pt x="0" y="59"/>
                      <a:pt x="2" y="56"/>
                    </a:cubicBezTo>
                    <a:cubicBezTo>
                      <a:pt x="5" y="53"/>
                      <a:pt x="6" y="48"/>
                      <a:pt x="6" y="44"/>
                    </a:cubicBezTo>
                    <a:cubicBezTo>
                      <a:pt x="6" y="40"/>
                      <a:pt x="7" y="36"/>
                      <a:pt x="11" y="34"/>
                    </a:cubicBezTo>
                    <a:cubicBezTo>
                      <a:pt x="14" y="32"/>
                      <a:pt x="13" y="23"/>
                      <a:pt x="17" y="21"/>
                    </a:cubicBezTo>
                    <a:cubicBezTo>
                      <a:pt x="21" y="18"/>
                      <a:pt x="11" y="15"/>
                      <a:pt x="17" y="12"/>
                    </a:cubicBezTo>
                    <a:cubicBezTo>
                      <a:pt x="24" y="9"/>
                      <a:pt x="25" y="0"/>
                      <a:pt x="34" y="3"/>
                    </a:cubicBezTo>
                    <a:cubicBezTo>
                      <a:pt x="43" y="6"/>
                      <a:pt x="45" y="6"/>
                      <a:pt x="51" y="11"/>
                    </a:cubicBezTo>
                    <a:cubicBezTo>
                      <a:pt x="56" y="15"/>
                      <a:pt x="54" y="26"/>
                      <a:pt x="58" y="32"/>
                    </a:cubicBezTo>
                    <a:cubicBezTo>
                      <a:pt x="61" y="39"/>
                      <a:pt x="61" y="47"/>
                      <a:pt x="62" y="51"/>
                    </a:cubicBezTo>
                    <a:cubicBezTo>
                      <a:pt x="63" y="56"/>
                      <a:pt x="67" y="56"/>
                      <a:pt x="68" y="59"/>
                    </a:cubicBezTo>
                    <a:cubicBezTo>
                      <a:pt x="68" y="63"/>
                      <a:pt x="68" y="69"/>
                      <a:pt x="67" y="72"/>
                    </a:cubicBezTo>
                    <a:cubicBezTo>
                      <a:pt x="66" y="75"/>
                      <a:pt x="66" y="82"/>
                      <a:pt x="66" y="83"/>
                    </a:cubicBezTo>
                    <a:cubicBezTo>
                      <a:pt x="65" y="85"/>
                      <a:pt x="60" y="88"/>
                      <a:pt x="57" y="88"/>
                    </a:cubicBezTo>
                    <a:cubicBezTo>
                      <a:pt x="55" y="89"/>
                      <a:pt x="45" y="87"/>
                      <a:pt x="45" y="87"/>
                    </a:cubicBezTo>
                    <a:cubicBezTo>
                      <a:pt x="45" y="87"/>
                      <a:pt x="30" y="87"/>
                      <a:pt x="27" y="87"/>
                    </a:cubicBezTo>
                    <a:cubicBezTo>
                      <a:pt x="25" y="87"/>
                      <a:pt x="17" y="84"/>
                      <a:pt x="17" y="84"/>
                    </a:cubicBezTo>
                    <a:cubicBezTo>
                      <a:pt x="9" y="79"/>
                      <a:pt x="9" y="79"/>
                      <a:pt x="9" y="79"/>
                    </a:cubicBezTo>
                    <a:lnTo>
                      <a:pt x="7" y="77"/>
                    </a:ln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7" name="Freeform 783"/>
              <p:cNvSpPr>
                <a:spLocks/>
              </p:cNvSpPr>
              <p:nvPr/>
            </p:nvSpPr>
            <p:spPr bwMode="auto">
              <a:xfrm>
                <a:off x="5072" y="3191"/>
                <a:ext cx="101" cy="20"/>
              </a:xfrm>
              <a:custGeom>
                <a:avLst/>
                <a:gdLst>
                  <a:gd name="T0" fmla="*/ 0 w 71"/>
                  <a:gd name="T1" fmla="*/ 8 h 14"/>
                  <a:gd name="T2" fmla="*/ 6 w 71"/>
                  <a:gd name="T3" fmla="*/ 0 h 14"/>
                  <a:gd name="T4" fmla="*/ 40 w 71"/>
                  <a:gd name="T5" fmla="*/ 0 h 14"/>
                  <a:gd name="T6" fmla="*/ 58 w 71"/>
                  <a:gd name="T7" fmla="*/ 0 h 14"/>
                  <a:gd name="T8" fmla="*/ 71 w 71"/>
                  <a:gd name="T9" fmla="*/ 5 h 14"/>
                  <a:gd name="T10" fmla="*/ 71 w 71"/>
                  <a:gd name="T11" fmla="*/ 14 h 14"/>
                  <a:gd name="T12" fmla="*/ 0 w 71"/>
                  <a:gd name="T13" fmla="*/ 12 h 14"/>
                  <a:gd name="T14" fmla="*/ 0 w 71"/>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4">
                    <a:moveTo>
                      <a:pt x="0" y="8"/>
                    </a:moveTo>
                    <a:cubicBezTo>
                      <a:pt x="6" y="0"/>
                      <a:pt x="6" y="0"/>
                      <a:pt x="6" y="0"/>
                    </a:cubicBezTo>
                    <a:cubicBezTo>
                      <a:pt x="6" y="0"/>
                      <a:pt x="21" y="0"/>
                      <a:pt x="40" y="0"/>
                    </a:cubicBezTo>
                    <a:cubicBezTo>
                      <a:pt x="58" y="0"/>
                      <a:pt x="58" y="0"/>
                      <a:pt x="58" y="0"/>
                    </a:cubicBezTo>
                    <a:cubicBezTo>
                      <a:pt x="71" y="5"/>
                      <a:pt x="71" y="5"/>
                      <a:pt x="71" y="5"/>
                    </a:cubicBezTo>
                    <a:cubicBezTo>
                      <a:pt x="71" y="14"/>
                      <a:pt x="71" y="14"/>
                      <a:pt x="71" y="14"/>
                    </a:cubicBezTo>
                    <a:cubicBezTo>
                      <a:pt x="0" y="12"/>
                      <a:pt x="0" y="12"/>
                      <a:pt x="0" y="12"/>
                    </a:cubicBezTo>
                    <a:lnTo>
                      <a:pt x="0" y="8"/>
                    </a:lnTo>
                    <a:close/>
                  </a:path>
                </a:pathLst>
              </a:custGeom>
              <a:solidFill>
                <a:srgbClr val="7A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8" name="Freeform 784"/>
              <p:cNvSpPr>
                <a:spLocks/>
              </p:cNvSpPr>
              <p:nvPr/>
            </p:nvSpPr>
            <p:spPr bwMode="auto">
              <a:xfrm>
                <a:off x="4981" y="3188"/>
                <a:ext cx="294" cy="95"/>
              </a:xfrm>
              <a:custGeom>
                <a:avLst/>
                <a:gdLst>
                  <a:gd name="T0" fmla="*/ 0 w 207"/>
                  <a:gd name="T1" fmla="*/ 1 h 67"/>
                  <a:gd name="T2" fmla="*/ 111 w 207"/>
                  <a:gd name="T3" fmla="*/ 10 h 67"/>
                  <a:gd name="T4" fmla="*/ 207 w 207"/>
                  <a:gd name="T5" fmla="*/ 0 h 67"/>
                  <a:gd name="T6" fmla="*/ 198 w 207"/>
                  <a:gd name="T7" fmla="*/ 67 h 67"/>
                  <a:gd name="T8" fmla="*/ 23 w 207"/>
                  <a:gd name="T9" fmla="*/ 67 h 67"/>
                  <a:gd name="T10" fmla="*/ 0 w 207"/>
                  <a:gd name="T11" fmla="*/ 1 h 67"/>
                </a:gdLst>
                <a:ahLst/>
                <a:cxnLst>
                  <a:cxn ang="0">
                    <a:pos x="T0" y="T1"/>
                  </a:cxn>
                  <a:cxn ang="0">
                    <a:pos x="T2" y="T3"/>
                  </a:cxn>
                  <a:cxn ang="0">
                    <a:pos x="T4" y="T5"/>
                  </a:cxn>
                  <a:cxn ang="0">
                    <a:pos x="T6" y="T7"/>
                  </a:cxn>
                  <a:cxn ang="0">
                    <a:pos x="T8" y="T9"/>
                  </a:cxn>
                  <a:cxn ang="0">
                    <a:pos x="T10" y="T11"/>
                  </a:cxn>
                </a:cxnLst>
                <a:rect l="0" t="0" r="r" b="b"/>
                <a:pathLst>
                  <a:path w="207" h="67">
                    <a:moveTo>
                      <a:pt x="0" y="1"/>
                    </a:moveTo>
                    <a:cubicBezTo>
                      <a:pt x="0" y="1"/>
                      <a:pt x="55" y="11"/>
                      <a:pt x="111" y="10"/>
                    </a:cubicBezTo>
                    <a:cubicBezTo>
                      <a:pt x="166" y="9"/>
                      <a:pt x="207" y="0"/>
                      <a:pt x="207" y="0"/>
                    </a:cubicBezTo>
                    <a:cubicBezTo>
                      <a:pt x="198" y="67"/>
                      <a:pt x="198" y="67"/>
                      <a:pt x="198" y="67"/>
                    </a:cubicBezTo>
                    <a:cubicBezTo>
                      <a:pt x="23" y="67"/>
                      <a:pt x="23" y="67"/>
                      <a:pt x="23" y="67"/>
                    </a:cubicBezTo>
                    <a:lnTo>
                      <a:pt x="0" y="1"/>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9" name="Freeform 785"/>
              <p:cNvSpPr>
                <a:spLocks/>
              </p:cNvSpPr>
              <p:nvPr/>
            </p:nvSpPr>
            <p:spPr bwMode="auto">
              <a:xfrm>
                <a:off x="4929" y="3270"/>
                <a:ext cx="390" cy="110"/>
              </a:xfrm>
              <a:custGeom>
                <a:avLst/>
                <a:gdLst>
                  <a:gd name="T0" fmla="*/ 5 w 275"/>
                  <a:gd name="T1" fmla="*/ 9 h 77"/>
                  <a:gd name="T2" fmla="*/ 88 w 275"/>
                  <a:gd name="T3" fmla="*/ 9 h 77"/>
                  <a:gd name="T4" fmla="*/ 127 w 275"/>
                  <a:gd name="T5" fmla="*/ 8 h 77"/>
                  <a:gd name="T6" fmla="*/ 170 w 275"/>
                  <a:gd name="T7" fmla="*/ 3 h 77"/>
                  <a:gd name="T8" fmla="*/ 263 w 275"/>
                  <a:gd name="T9" fmla="*/ 3 h 77"/>
                  <a:gd name="T10" fmla="*/ 264 w 275"/>
                  <a:gd name="T11" fmla="*/ 9 h 77"/>
                  <a:gd name="T12" fmla="*/ 272 w 275"/>
                  <a:gd name="T13" fmla="*/ 22 h 77"/>
                  <a:gd name="T14" fmla="*/ 268 w 275"/>
                  <a:gd name="T15" fmla="*/ 41 h 77"/>
                  <a:gd name="T16" fmla="*/ 240 w 275"/>
                  <a:gd name="T17" fmla="*/ 52 h 77"/>
                  <a:gd name="T18" fmla="*/ 220 w 275"/>
                  <a:gd name="T19" fmla="*/ 56 h 77"/>
                  <a:gd name="T20" fmla="*/ 161 w 275"/>
                  <a:gd name="T21" fmla="*/ 70 h 77"/>
                  <a:gd name="T22" fmla="*/ 127 w 275"/>
                  <a:gd name="T23" fmla="*/ 71 h 77"/>
                  <a:gd name="T24" fmla="*/ 93 w 275"/>
                  <a:gd name="T25" fmla="*/ 64 h 77"/>
                  <a:gd name="T26" fmla="*/ 64 w 275"/>
                  <a:gd name="T27" fmla="*/ 61 h 77"/>
                  <a:gd name="T28" fmla="*/ 17 w 275"/>
                  <a:gd name="T29" fmla="*/ 45 h 77"/>
                  <a:gd name="T30" fmla="*/ 5 w 275"/>
                  <a:gd name="T31" fmla="*/ 28 h 77"/>
                  <a:gd name="T32" fmla="*/ 5 w 275"/>
                  <a:gd name="T33"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7">
                    <a:moveTo>
                      <a:pt x="5" y="9"/>
                    </a:moveTo>
                    <a:cubicBezTo>
                      <a:pt x="88" y="9"/>
                      <a:pt x="88" y="9"/>
                      <a:pt x="88" y="9"/>
                    </a:cubicBezTo>
                    <a:cubicBezTo>
                      <a:pt x="100" y="6"/>
                      <a:pt x="114" y="7"/>
                      <a:pt x="127" y="8"/>
                    </a:cubicBezTo>
                    <a:cubicBezTo>
                      <a:pt x="141" y="6"/>
                      <a:pt x="160" y="11"/>
                      <a:pt x="170" y="3"/>
                    </a:cubicBezTo>
                    <a:cubicBezTo>
                      <a:pt x="201" y="5"/>
                      <a:pt x="232" y="0"/>
                      <a:pt x="263" y="3"/>
                    </a:cubicBezTo>
                    <a:cubicBezTo>
                      <a:pt x="268" y="4"/>
                      <a:pt x="265" y="7"/>
                      <a:pt x="264" y="9"/>
                    </a:cubicBezTo>
                    <a:cubicBezTo>
                      <a:pt x="269" y="12"/>
                      <a:pt x="270" y="18"/>
                      <a:pt x="272" y="22"/>
                    </a:cubicBezTo>
                    <a:cubicBezTo>
                      <a:pt x="275" y="29"/>
                      <a:pt x="266" y="34"/>
                      <a:pt x="268" y="41"/>
                    </a:cubicBezTo>
                    <a:cubicBezTo>
                      <a:pt x="260" y="45"/>
                      <a:pt x="250" y="50"/>
                      <a:pt x="240" y="52"/>
                    </a:cubicBezTo>
                    <a:cubicBezTo>
                      <a:pt x="234" y="54"/>
                      <a:pt x="223" y="49"/>
                      <a:pt x="220" y="56"/>
                    </a:cubicBezTo>
                    <a:cubicBezTo>
                      <a:pt x="198" y="55"/>
                      <a:pt x="184" y="74"/>
                      <a:pt x="161" y="70"/>
                    </a:cubicBezTo>
                    <a:cubicBezTo>
                      <a:pt x="150" y="77"/>
                      <a:pt x="138" y="68"/>
                      <a:pt x="127" y="71"/>
                    </a:cubicBezTo>
                    <a:cubicBezTo>
                      <a:pt x="116" y="67"/>
                      <a:pt x="105" y="65"/>
                      <a:pt x="93" y="64"/>
                    </a:cubicBezTo>
                    <a:cubicBezTo>
                      <a:pt x="87" y="56"/>
                      <a:pt x="73" y="63"/>
                      <a:pt x="64" y="61"/>
                    </a:cubicBezTo>
                    <a:cubicBezTo>
                      <a:pt x="44" y="69"/>
                      <a:pt x="30" y="53"/>
                      <a:pt x="17" y="45"/>
                    </a:cubicBezTo>
                    <a:cubicBezTo>
                      <a:pt x="14" y="39"/>
                      <a:pt x="10" y="33"/>
                      <a:pt x="5" y="28"/>
                    </a:cubicBezTo>
                    <a:cubicBezTo>
                      <a:pt x="0" y="22"/>
                      <a:pt x="3" y="16"/>
                      <a:pt x="5" y="9"/>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0" name="Freeform 786"/>
              <p:cNvSpPr>
                <a:spLocks/>
              </p:cNvSpPr>
              <p:nvPr/>
            </p:nvSpPr>
            <p:spPr bwMode="auto">
              <a:xfrm>
                <a:off x="4980" y="3329"/>
                <a:ext cx="28" cy="11"/>
              </a:xfrm>
              <a:custGeom>
                <a:avLst/>
                <a:gdLst>
                  <a:gd name="T0" fmla="*/ 14 w 20"/>
                  <a:gd name="T1" fmla="*/ 8 h 8"/>
                  <a:gd name="T2" fmla="*/ 20 w 20"/>
                  <a:gd name="T3" fmla="*/ 6 h 8"/>
                  <a:gd name="T4" fmla="*/ 6 w 20"/>
                  <a:gd name="T5" fmla="*/ 0 h 8"/>
                  <a:gd name="T6" fmla="*/ 14 w 20"/>
                  <a:gd name="T7" fmla="*/ 8 h 8"/>
                </a:gdLst>
                <a:ahLst/>
                <a:cxnLst>
                  <a:cxn ang="0">
                    <a:pos x="T0" y="T1"/>
                  </a:cxn>
                  <a:cxn ang="0">
                    <a:pos x="T2" y="T3"/>
                  </a:cxn>
                  <a:cxn ang="0">
                    <a:pos x="T4" y="T5"/>
                  </a:cxn>
                  <a:cxn ang="0">
                    <a:pos x="T6" y="T7"/>
                  </a:cxn>
                </a:cxnLst>
                <a:rect l="0" t="0" r="r" b="b"/>
                <a:pathLst>
                  <a:path w="20" h="8">
                    <a:moveTo>
                      <a:pt x="14" y="8"/>
                    </a:moveTo>
                    <a:cubicBezTo>
                      <a:pt x="17" y="8"/>
                      <a:pt x="18" y="7"/>
                      <a:pt x="20" y="6"/>
                    </a:cubicBezTo>
                    <a:cubicBezTo>
                      <a:pt x="19" y="0"/>
                      <a:pt x="11" y="2"/>
                      <a:pt x="6" y="0"/>
                    </a:cubicBezTo>
                    <a:cubicBezTo>
                      <a:pt x="0" y="6"/>
                      <a:pt x="11" y="6"/>
                      <a:pt x="14"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1" name="Freeform 787"/>
              <p:cNvSpPr>
                <a:spLocks/>
              </p:cNvSpPr>
              <p:nvPr/>
            </p:nvSpPr>
            <p:spPr bwMode="auto">
              <a:xfrm>
                <a:off x="4990" y="3309"/>
                <a:ext cx="29" cy="12"/>
              </a:xfrm>
              <a:custGeom>
                <a:avLst/>
                <a:gdLst>
                  <a:gd name="T0" fmla="*/ 8 w 21"/>
                  <a:gd name="T1" fmla="*/ 8 h 9"/>
                  <a:gd name="T2" fmla="*/ 21 w 21"/>
                  <a:gd name="T3" fmla="*/ 5 h 9"/>
                  <a:gd name="T4" fmla="*/ 4 w 21"/>
                  <a:gd name="T5" fmla="*/ 2 h 9"/>
                  <a:gd name="T6" fmla="*/ 8 w 21"/>
                  <a:gd name="T7" fmla="*/ 8 h 9"/>
                </a:gdLst>
                <a:ahLst/>
                <a:cxnLst>
                  <a:cxn ang="0">
                    <a:pos x="T0" y="T1"/>
                  </a:cxn>
                  <a:cxn ang="0">
                    <a:pos x="T2" y="T3"/>
                  </a:cxn>
                  <a:cxn ang="0">
                    <a:pos x="T4" y="T5"/>
                  </a:cxn>
                  <a:cxn ang="0">
                    <a:pos x="T6" y="T7"/>
                  </a:cxn>
                </a:cxnLst>
                <a:rect l="0" t="0" r="r" b="b"/>
                <a:pathLst>
                  <a:path w="21" h="9">
                    <a:moveTo>
                      <a:pt x="8" y="8"/>
                    </a:moveTo>
                    <a:cubicBezTo>
                      <a:pt x="13" y="8"/>
                      <a:pt x="19" y="9"/>
                      <a:pt x="21" y="5"/>
                    </a:cubicBezTo>
                    <a:cubicBezTo>
                      <a:pt x="19" y="0"/>
                      <a:pt x="9" y="4"/>
                      <a:pt x="4" y="2"/>
                    </a:cubicBezTo>
                    <a:cubicBezTo>
                      <a:pt x="0" y="5"/>
                      <a:pt x="6" y="7"/>
                      <a:pt x="8"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2" name="Freeform 788"/>
              <p:cNvSpPr>
                <a:spLocks/>
              </p:cNvSpPr>
              <p:nvPr/>
            </p:nvSpPr>
            <p:spPr bwMode="auto">
              <a:xfrm>
                <a:off x="5097" y="3324"/>
                <a:ext cx="26" cy="13"/>
              </a:xfrm>
              <a:custGeom>
                <a:avLst/>
                <a:gdLst>
                  <a:gd name="T0" fmla="*/ 3 w 18"/>
                  <a:gd name="T1" fmla="*/ 9 h 9"/>
                  <a:gd name="T2" fmla="*/ 18 w 18"/>
                  <a:gd name="T3" fmla="*/ 3 h 9"/>
                  <a:gd name="T4" fmla="*/ 14 w 18"/>
                  <a:gd name="T5" fmla="*/ 0 h 9"/>
                  <a:gd name="T6" fmla="*/ 0 w 18"/>
                  <a:gd name="T7" fmla="*/ 8 h 9"/>
                  <a:gd name="T8" fmla="*/ 3 w 18"/>
                  <a:gd name="T9" fmla="*/ 9 h 9"/>
                </a:gdLst>
                <a:ahLst/>
                <a:cxnLst>
                  <a:cxn ang="0">
                    <a:pos x="T0" y="T1"/>
                  </a:cxn>
                  <a:cxn ang="0">
                    <a:pos x="T2" y="T3"/>
                  </a:cxn>
                  <a:cxn ang="0">
                    <a:pos x="T4" y="T5"/>
                  </a:cxn>
                  <a:cxn ang="0">
                    <a:pos x="T6" y="T7"/>
                  </a:cxn>
                  <a:cxn ang="0">
                    <a:pos x="T8" y="T9"/>
                  </a:cxn>
                </a:cxnLst>
                <a:rect l="0" t="0" r="r" b="b"/>
                <a:pathLst>
                  <a:path w="18" h="9">
                    <a:moveTo>
                      <a:pt x="3" y="9"/>
                    </a:moveTo>
                    <a:cubicBezTo>
                      <a:pt x="8" y="9"/>
                      <a:pt x="13" y="6"/>
                      <a:pt x="18" y="3"/>
                    </a:cubicBezTo>
                    <a:cubicBezTo>
                      <a:pt x="18" y="1"/>
                      <a:pt x="16" y="0"/>
                      <a:pt x="14" y="0"/>
                    </a:cubicBezTo>
                    <a:cubicBezTo>
                      <a:pt x="9" y="1"/>
                      <a:pt x="2" y="2"/>
                      <a:pt x="0" y="8"/>
                    </a:cubicBezTo>
                    <a:lnTo>
                      <a:pt x="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3" name="Freeform 789"/>
              <p:cNvSpPr>
                <a:spLocks/>
              </p:cNvSpPr>
              <p:nvPr/>
            </p:nvSpPr>
            <p:spPr bwMode="auto">
              <a:xfrm>
                <a:off x="5092" y="3340"/>
                <a:ext cx="34" cy="14"/>
              </a:xfrm>
              <a:custGeom>
                <a:avLst/>
                <a:gdLst>
                  <a:gd name="T0" fmla="*/ 10 w 24"/>
                  <a:gd name="T1" fmla="*/ 10 h 10"/>
                  <a:gd name="T2" fmla="*/ 24 w 24"/>
                  <a:gd name="T3" fmla="*/ 4 h 10"/>
                  <a:gd name="T4" fmla="*/ 19 w 24"/>
                  <a:gd name="T5" fmla="*/ 0 h 10"/>
                  <a:gd name="T6" fmla="*/ 10 w 24"/>
                  <a:gd name="T7" fmla="*/ 10 h 10"/>
                </a:gdLst>
                <a:ahLst/>
                <a:cxnLst>
                  <a:cxn ang="0">
                    <a:pos x="T0" y="T1"/>
                  </a:cxn>
                  <a:cxn ang="0">
                    <a:pos x="T2" y="T3"/>
                  </a:cxn>
                  <a:cxn ang="0">
                    <a:pos x="T4" y="T5"/>
                  </a:cxn>
                  <a:cxn ang="0">
                    <a:pos x="T6" y="T7"/>
                  </a:cxn>
                </a:cxnLst>
                <a:rect l="0" t="0" r="r" b="b"/>
                <a:pathLst>
                  <a:path w="24" h="10">
                    <a:moveTo>
                      <a:pt x="10" y="10"/>
                    </a:moveTo>
                    <a:cubicBezTo>
                      <a:pt x="15" y="9"/>
                      <a:pt x="21" y="10"/>
                      <a:pt x="24" y="4"/>
                    </a:cubicBezTo>
                    <a:cubicBezTo>
                      <a:pt x="24" y="1"/>
                      <a:pt x="22" y="0"/>
                      <a:pt x="19" y="0"/>
                    </a:cubicBezTo>
                    <a:cubicBezTo>
                      <a:pt x="16" y="4"/>
                      <a:pt x="0" y="3"/>
                      <a:pt x="10"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4" name="Freeform 790"/>
              <p:cNvSpPr>
                <a:spLocks/>
              </p:cNvSpPr>
              <p:nvPr/>
            </p:nvSpPr>
            <p:spPr bwMode="auto">
              <a:xfrm>
                <a:off x="5085" y="3201"/>
                <a:ext cx="81" cy="17"/>
              </a:xfrm>
              <a:custGeom>
                <a:avLst/>
                <a:gdLst>
                  <a:gd name="T0" fmla="*/ 0 w 81"/>
                  <a:gd name="T1" fmla="*/ 1 h 17"/>
                  <a:gd name="T2" fmla="*/ 1 w 81"/>
                  <a:gd name="T3" fmla="*/ 17 h 17"/>
                  <a:gd name="T4" fmla="*/ 79 w 81"/>
                  <a:gd name="T5" fmla="*/ 17 h 17"/>
                  <a:gd name="T6" fmla="*/ 81 w 81"/>
                  <a:gd name="T7" fmla="*/ 0 h 17"/>
                  <a:gd name="T8" fmla="*/ 0 w 81"/>
                  <a:gd name="T9" fmla="*/ 1 h 17"/>
                </a:gdLst>
                <a:ahLst/>
                <a:cxnLst>
                  <a:cxn ang="0">
                    <a:pos x="T0" y="T1"/>
                  </a:cxn>
                  <a:cxn ang="0">
                    <a:pos x="T2" y="T3"/>
                  </a:cxn>
                  <a:cxn ang="0">
                    <a:pos x="T4" y="T5"/>
                  </a:cxn>
                  <a:cxn ang="0">
                    <a:pos x="T6" y="T7"/>
                  </a:cxn>
                  <a:cxn ang="0">
                    <a:pos x="T8" y="T9"/>
                  </a:cxn>
                </a:cxnLst>
                <a:rect l="0" t="0" r="r" b="b"/>
                <a:pathLst>
                  <a:path w="81" h="17">
                    <a:moveTo>
                      <a:pt x="0" y="1"/>
                    </a:moveTo>
                    <a:lnTo>
                      <a:pt x="1" y="17"/>
                    </a:lnTo>
                    <a:lnTo>
                      <a:pt x="79" y="17"/>
                    </a:lnTo>
                    <a:lnTo>
                      <a:pt x="81" y="0"/>
                    </a:lnTo>
                    <a:lnTo>
                      <a:pt x="0" y="1"/>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5" name="Freeform 791"/>
              <p:cNvSpPr>
                <a:spLocks/>
              </p:cNvSpPr>
              <p:nvPr/>
            </p:nvSpPr>
            <p:spPr bwMode="auto">
              <a:xfrm>
                <a:off x="5106" y="3202"/>
                <a:ext cx="10" cy="16"/>
              </a:xfrm>
              <a:custGeom>
                <a:avLst/>
                <a:gdLst>
                  <a:gd name="T0" fmla="*/ 0 w 10"/>
                  <a:gd name="T1" fmla="*/ 0 h 16"/>
                  <a:gd name="T2" fmla="*/ 7 w 10"/>
                  <a:gd name="T3" fmla="*/ 0 h 16"/>
                  <a:gd name="T4" fmla="*/ 10 w 10"/>
                  <a:gd name="T5" fmla="*/ 16 h 16"/>
                  <a:gd name="T6" fmla="*/ 4 w 10"/>
                  <a:gd name="T7" fmla="*/ 16 h 16"/>
                  <a:gd name="T8" fmla="*/ 0 w 10"/>
                  <a:gd name="T9" fmla="*/ 0 h 16"/>
                </a:gdLst>
                <a:ahLst/>
                <a:cxnLst>
                  <a:cxn ang="0">
                    <a:pos x="T0" y="T1"/>
                  </a:cxn>
                  <a:cxn ang="0">
                    <a:pos x="T2" y="T3"/>
                  </a:cxn>
                  <a:cxn ang="0">
                    <a:pos x="T4" y="T5"/>
                  </a:cxn>
                  <a:cxn ang="0">
                    <a:pos x="T6" y="T7"/>
                  </a:cxn>
                  <a:cxn ang="0">
                    <a:pos x="T8" y="T9"/>
                  </a:cxn>
                </a:cxnLst>
                <a:rect l="0" t="0" r="r" b="b"/>
                <a:pathLst>
                  <a:path w="10" h="16">
                    <a:moveTo>
                      <a:pt x="0" y="0"/>
                    </a:moveTo>
                    <a:lnTo>
                      <a:pt x="7" y="0"/>
                    </a:lnTo>
                    <a:lnTo>
                      <a:pt x="10" y="16"/>
                    </a:lnTo>
                    <a:lnTo>
                      <a:pt x="4" y="16"/>
                    </a:lnTo>
                    <a:lnTo>
                      <a:pt x="0"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6" name="Freeform 792"/>
              <p:cNvSpPr>
                <a:spLocks/>
              </p:cNvSpPr>
              <p:nvPr/>
            </p:nvSpPr>
            <p:spPr bwMode="auto">
              <a:xfrm>
                <a:off x="5133" y="3202"/>
                <a:ext cx="13" cy="17"/>
              </a:xfrm>
              <a:custGeom>
                <a:avLst/>
                <a:gdLst>
                  <a:gd name="T0" fmla="*/ 6 w 13"/>
                  <a:gd name="T1" fmla="*/ 0 h 17"/>
                  <a:gd name="T2" fmla="*/ 13 w 13"/>
                  <a:gd name="T3" fmla="*/ 0 h 17"/>
                  <a:gd name="T4" fmla="*/ 11 w 13"/>
                  <a:gd name="T5" fmla="*/ 17 h 17"/>
                  <a:gd name="T6" fmla="*/ 0 w 13"/>
                  <a:gd name="T7" fmla="*/ 17 h 17"/>
                  <a:gd name="T8" fmla="*/ 6 w 13"/>
                  <a:gd name="T9" fmla="*/ 0 h 17"/>
                </a:gdLst>
                <a:ahLst/>
                <a:cxnLst>
                  <a:cxn ang="0">
                    <a:pos x="T0" y="T1"/>
                  </a:cxn>
                  <a:cxn ang="0">
                    <a:pos x="T2" y="T3"/>
                  </a:cxn>
                  <a:cxn ang="0">
                    <a:pos x="T4" y="T5"/>
                  </a:cxn>
                  <a:cxn ang="0">
                    <a:pos x="T6" y="T7"/>
                  </a:cxn>
                  <a:cxn ang="0">
                    <a:pos x="T8" y="T9"/>
                  </a:cxn>
                </a:cxnLst>
                <a:rect l="0" t="0" r="r" b="b"/>
                <a:pathLst>
                  <a:path w="13" h="17">
                    <a:moveTo>
                      <a:pt x="6" y="0"/>
                    </a:moveTo>
                    <a:lnTo>
                      <a:pt x="13" y="0"/>
                    </a:lnTo>
                    <a:lnTo>
                      <a:pt x="11" y="17"/>
                    </a:lnTo>
                    <a:lnTo>
                      <a:pt x="0" y="17"/>
                    </a:lnTo>
                    <a:lnTo>
                      <a:pt x="6" y="0"/>
                    </a:lnTo>
                    <a:close/>
                  </a:path>
                </a:pathLst>
              </a:custGeom>
              <a:solidFill>
                <a:srgbClr val="C6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7" name="Freeform 793"/>
              <p:cNvSpPr>
                <a:spLocks/>
              </p:cNvSpPr>
              <p:nvPr/>
            </p:nvSpPr>
            <p:spPr bwMode="auto">
              <a:xfrm>
                <a:off x="5005" y="3199"/>
                <a:ext cx="251" cy="29"/>
              </a:xfrm>
              <a:custGeom>
                <a:avLst/>
                <a:gdLst>
                  <a:gd name="T0" fmla="*/ 4 w 177"/>
                  <a:gd name="T1" fmla="*/ 2 h 20"/>
                  <a:gd name="T2" fmla="*/ 31 w 177"/>
                  <a:gd name="T3" fmla="*/ 5 h 20"/>
                  <a:gd name="T4" fmla="*/ 50 w 177"/>
                  <a:gd name="T5" fmla="*/ 9 h 20"/>
                  <a:gd name="T6" fmla="*/ 56 w 177"/>
                  <a:gd name="T7" fmla="*/ 13 h 20"/>
                  <a:gd name="T8" fmla="*/ 112 w 177"/>
                  <a:gd name="T9" fmla="*/ 13 h 20"/>
                  <a:gd name="T10" fmla="*/ 118 w 177"/>
                  <a:gd name="T11" fmla="*/ 9 h 20"/>
                  <a:gd name="T12" fmla="*/ 161 w 177"/>
                  <a:gd name="T13" fmla="*/ 3 h 20"/>
                  <a:gd name="T14" fmla="*/ 174 w 177"/>
                  <a:gd name="T15" fmla="*/ 0 h 20"/>
                  <a:gd name="T16" fmla="*/ 177 w 177"/>
                  <a:gd name="T17" fmla="*/ 2 h 20"/>
                  <a:gd name="T18" fmla="*/ 136 w 177"/>
                  <a:gd name="T19" fmla="*/ 11 h 20"/>
                  <a:gd name="T20" fmla="*/ 122 w 177"/>
                  <a:gd name="T21" fmla="*/ 12 h 20"/>
                  <a:gd name="T22" fmla="*/ 112 w 177"/>
                  <a:gd name="T23" fmla="*/ 19 h 20"/>
                  <a:gd name="T24" fmla="*/ 50 w 177"/>
                  <a:gd name="T25" fmla="*/ 20 h 20"/>
                  <a:gd name="T26" fmla="*/ 46 w 177"/>
                  <a:gd name="T27" fmla="*/ 9 h 20"/>
                  <a:gd name="T28" fmla="*/ 0 w 177"/>
                  <a:gd name="T29" fmla="*/ 4 h 20"/>
                  <a:gd name="T30" fmla="*/ 4 w 177"/>
                  <a:gd name="T3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20">
                    <a:moveTo>
                      <a:pt x="4" y="2"/>
                    </a:moveTo>
                    <a:cubicBezTo>
                      <a:pt x="4" y="2"/>
                      <a:pt x="24" y="5"/>
                      <a:pt x="31" y="5"/>
                    </a:cubicBezTo>
                    <a:cubicBezTo>
                      <a:pt x="38" y="5"/>
                      <a:pt x="50" y="9"/>
                      <a:pt x="50" y="9"/>
                    </a:cubicBezTo>
                    <a:cubicBezTo>
                      <a:pt x="56" y="13"/>
                      <a:pt x="56" y="13"/>
                      <a:pt x="56" y="13"/>
                    </a:cubicBezTo>
                    <a:cubicBezTo>
                      <a:pt x="112" y="13"/>
                      <a:pt x="112" y="13"/>
                      <a:pt x="112" y="13"/>
                    </a:cubicBezTo>
                    <a:cubicBezTo>
                      <a:pt x="118" y="9"/>
                      <a:pt x="118" y="9"/>
                      <a:pt x="118" y="9"/>
                    </a:cubicBezTo>
                    <a:cubicBezTo>
                      <a:pt x="118" y="9"/>
                      <a:pt x="153" y="5"/>
                      <a:pt x="161" y="3"/>
                    </a:cubicBezTo>
                    <a:cubicBezTo>
                      <a:pt x="169" y="1"/>
                      <a:pt x="174" y="0"/>
                      <a:pt x="174" y="0"/>
                    </a:cubicBezTo>
                    <a:cubicBezTo>
                      <a:pt x="177" y="2"/>
                      <a:pt x="177" y="2"/>
                      <a:pt x="177" y="2"/>
                    </a:cubicBezTo>
                    <a:cubicBezTo>
                      <a:pt x="136" y="11"/>
                      <a:pt x="136" y="11"/>
                      <a:pt x="136" y="11"/>
                    </a:cubicBezTo>
                    <a:cubicBezTo>
                      <a:pt x="122" y="12"/>
                      <a:pt x="122" y="12"/>
                      <a:pt x="122" y="12"/>
                    </a:cubicBezTo>
                    <a:cubicBezTo>
                      <a:pt x="112" y="19"/>
                      <a:pt x="112" y="19"/>
                      <a:pt x="112" y="19"/>
                    </a:cubicBezTo>
                    <a:cubicBezTo>
                      <a:pt x="50" y="20"/>
                      <a:pt x="50" y="20"/>
                      <a:pt x="50" y="20"/>
                    </a:cubicBezTo>
                    <a:cubicBezTo>
                      <a:pt x="46" y="9"/>
                      <a:pt x="46" y="9"/>
                      <a:pt x="46" y="9"/>
                    </a:cubicBezTo>
                    <a:cubicBezTo>
                      <a:pt x="0" y="4"/>
                      <a:pt x="0" y="4"/>
                      <a:pt x="0" y="4"/>
                    </a:cubicBezTo>
                    <a:lnTo>
                      <a:pt x="4" y="2"/>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8" name="Freeform 794"/>
              <p:cNvSpPr>
                <a:spLocks/>
              </p:cNvSpPr>
              <p:nvPr/>
            </p:nvSpPr>
            <p:spPr bwMode="auto">
              <a:xfrm>
                <a:off x="4998" y="3228"/>
                <a:ext cx="258" cy="31"/>
              </a:xfrm>
              <a:custGeom>
                <a:avLst/>
                <a:gdLst>
                  <a:gd name="T0" fmla="*/ 11 w 182"/>
                  <a:gd name="T1" fmla="*/ 3 h 22"/>
                  <a:gd name="T2" fmla="*/ 53 w 182"/>
                  <a:gd name="T3" fmla="*/ 10 h 22"/>
                  <a:gd name="T4" fmla="*/ 66 w 182"/>
                  <a:gd name="T5" fmla="*/ 17 h 22"/>
                  <a:gd name="T6" fmla="*/ 110 w 182"/>
                  <a:gd name="T7" fmla="*/ 16 h 22"/>
                  <a:gd name="T8" fmla="*/ 117 w 182"/>
                  <a:gd name="T9" fmla="*/ 10 h 22"/>
                  <a:gd name="T10" fmla="*/ 152 w 182"/>
                  <a:gd name="T11" fmla="*/ 3 h 22"/>
                  <a:gd name="T12" fmla="*/ 179 w 182"/>
                  <a:gd name="T13" fmla="*/ 2 h 22"/>
                  <a:gd name="T14" fmla="*/ 182 w 182"/>
                  <a:gd name="T15" fmla="*/ 6 h 22"/>
                  <a:gd name="T16" fmla="*/ 150 w 182"/>
                  <a:gd name="T17" fmla="*/ 9 h 22"/>
                  <a:gd name="T18" fmla="*/ 122 w 182"/>
                  <a:gd name="T19" fmla="*/ 17 h 22"/>
                  <a:gd name="T20" fmla="*/ 116 w 182"/>
                  <a:gd name="T21" fmla="*/ 18 h 22"/>
                  <a:gd name="T22" fmla="*/ 105 w 182"/>
                  <a:gd name="T23" fmla="*/ 21 h 22"/>
                  <a:gd name="T24" fmla="*/ 60 w 182"/>
                  <a:gd name="T25" fmla="*/ 22 h 22"/>
                  <a:gd name="T26" fmla="*/ 51 w 182"/>
                  <a:gd name="T27" fmla="*/ 13 h 22"/>
                  <a:gd name="T28" fmla="*/ 0 w 182"/>
                  <a:gd name="T29" fmla="*/ 10 h 22"/>
                  <a:gd name="T30" fmla="*/ 11 w 182"/>
                  <a:gd name="T3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 h="22">
                    <a:moveTo>
                      <a:pt x="11" y="3"/>
                    </a:moveTo>
                    <a:cubicBezTo>
                      <a:pt x="53" y="10"/>
                      <a:pt x="53" y="10"/>
                      <a:pt x="53" y="10"/>
                    </a:cubicBezTo>
                    <a:cubicBezTo>
                      <a:pt x="66" y="17"/>
                      <a:pt x="66" y="17"/>
                      <a:pt x="66" y="17"/>
                    </a:cubicBezTo>
                    <a:cubicBezTo>
                      <a:pt x="110" y="16"/>
                      <a:pt x="110" y="16"/>
                      <a:pt x="110" y="16"/>
                    </a:cubicBezTo>
                    <a:cubicBezTo>
                      <a:pt x="117" y="10"/>
                      <a:pt x="117" y="10"/>
                      <a:pt x="117" y="10"/>
                    </a:cubicBezTo>
                    <a:cubicBezTo>
                      <a:pt x="152" y="3"/>
                      <a:pt x="152" y="3"/>
                      <a:pt x="152" y="3"/>
                    </a:cubicBezTo>
                    <a:cubicBezTo>
                      <a:pt x="152" y="3"/>
                      <a:pt x="177" y="3"/>
                      <a:pt x="179" y="2"/>
                    </a:cubicBezTo>
                    <a:cubicBezTo>
                      <a:pt x="180" y="0"/>
                      <a:pt x="182" y="6"/>
                      <a:pt x="182" y="6"/>
                    </a:cubicBezTo>
                    <a:cubicBezTo>
                      <a:pt x="150" y="9"/>
                      <a:pt x="150" y="9"/>
                      <a:pt x="150" y="9"/>
                    </a:cubicBezTo>
                    <a:cubicBezTo>
                      <a:pt x="122" y="17"/>
                      <a:pt x="122" y="17"/>
                      <a:pt x="122" y="17"/>
                    </a:cubicBezTo>
                    <a:cubicBezTo>
                      <a:pt x="116" y="18"/>
                      <a:pt x="116" y="18"/>
                      <a:pt x="116" y="18"/>
                    </a:cubicBezTo>
                    <a:cubicBezTo>
                      <a:pt x="105" y="21"/>
                      <a:pt x="105" y="21"/>
                      <a:pt x="105" y="21"/>
                    </a:cubicBezTo>
                    <a:cubicBezTo>
                      <a:pt x="60" y="22"/>
                      <a:pt x="60" y="22"/>
                      <a:pt x="60" y="22"/>
                    </a:cubicBezTo>
                    <a:cubicBezTo>
                      <a:pt x="51" y="13"/>
                      <a:pt x="51" y="13"/>
                      <a:pt x="51" y="13"/>
                    </a:cubicBezTo>
                    <a:cubicBezTo>
                      <a:pt x="0" y="10"/>
                      <a:pt x="0" y="10"/>
                      <a:pt x="0" y="10"/>
                    </a:cubicBezTo>
                    <a:lnTo>
                      <a:pt x="11" y="3"/>
                    </a:lnTo>
                    <a:close/>
                  </a:path>
                </a:pathLst>
              </a:custGeom>
              <a:solidFill>
                <a:srgbClr val="9F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9" name="Freeform 795"/>
              <p:cNvSpPr>
                <a:spLocks/>
              </p:cNvSpPr>
              <p:nvPr/>
            </p:nvSpPr>
            <p:spPr bwMode="auto">
              <a:xfrm>
                <a:off x="5092" y="3239"/>
                <a:ext cx="18" cy="24"/>
              </a:xfrm>
              <a:custGeom>
                <a:avLst/>
                <a:gdLst>
                  <a:gd name="T0" fmla="*/ 0 w 18"/>
                  <a:gd name="T1" fmla="*/ 0 h 24"/>
                  <a:gd name="T2" fmla="*/ 3 w 18"/>
                  <a:gd name="T3" fmla="*/ 24 h 24"/>
                  <a:gd name="T4" fmla="*/ 18 w 18"/>
                  <a:gd name="T5" fmla="*/ 24 h 24"/>
                  <a:gd name="T6" fmla="*/ 17 w 18"/>
                  <a:gd name="T7" fmla="*/ 0 h 24"/>
                  <a:gd name="T8" fmla="*/ 0 w 18"/>
                  <a:gd name="T9" fmla="*/ 0 h 24"/>
                </a:gdLst>
                <a:ahLst/>
                <a:cxnLst>
                  <a:cxn ang="0">
                    <a:pos x="T0" y="T1"/>
                  </a:cxn>
                  <a:cxn ang="0">
                    <a:pos x="T2" y="T3"/>
                  </a:cxn>
                  <a:cxn ang="0">
                    <a:pos x="T4" y="T5"/>
                  </a:cxn>
                  <a:cxn ang="0">
                    <a:pos x="T6" y="T7"/>
                  </a:cxn>
                  <a:cxn ang="0">
                    <a:pos x="T8" y="T9"/>
                  </a:cxn>
                </a:cxnLst>
                <a:rect l="0" t="0" r="r" b="b"/>
                <a:pathLst>
                  <a:path w="18" h="24">
                    <a:moveTo>
                      <a:pt x="0" y="0"/>
                    </a:moveTo>
                    <a:lnTo>
                      <a:pt x="3" y="24"/>
                    </a:lnTo>
                    <a:lnTo>
                      <a:pt x="18" y="24"/>
                    </a:lnTo>
                    <a:lnTo>
                      <a:pt x="17" y="0"/>
                    </a:lnTo>
                    <a:lnTo>
                      <a:pt x="0" y="0"/>
                    </a:lnTo>
                    <a:close/>
                  </a:path>
                </a:pathLst>
              </a:custGeom>
              <a:solidFill>
                <a:srgbClr val="7A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0" name="Freeform 796"/>
              <p:cNvSpPr>
                <a:spLocks/>
              </p:cNvSpPr>
              <p:nvPr/>
            </p:nvSpPr>
            <p:spPr bwMode="auto">
              <a:xfrm>
                <a:off x="5141" y="3241"/>
                <a:ext cx="17" cy="19"/>
              </a:xfrm>
              <a:custGeom>
                <a:avLst/>
                <a:gdLst>
                  <a:gd name="T0" fmla="*/ 0 w 17"/>
                  <a:gd name="T1" fmla="*/ 0 h 19"/>
                  <a:gd name="T2" fmla="*/ 17 w 17"/>
                  <a:gd name="T3" fmla="*/ 0 h 19"/>
                  <a:gd name="T4" fmla="*/ 15 w 17"/>
                  <a:gd name="T5" fmla="*/ 18 h 19"/>
                  <a:gd name="T6" fmla="*/ 2 w 17"/>
                  <a:gd name="T7" fmla="*/ 19 h 19"/>
                  <a:gd name="T8" fmla="*/ 0 w 17"/>
                  <a:gd name="T9" fmla="*/ 0 h 19"/>
                </a:gdLst>
                <a:ahLst/>
                <a:cxnLst>
                  <a:cxn ang="0">
                    <a:pos x="T0" y="T1"/>
                  </a:cxn>
                  <a:cxn ang="0">
                    <a:pos x="T2" y="T3"/>
                  </a:cxn>
                  <a:cxn ang="0">
                    <a:pos x="T4" y="T5"/>
                  </a:cxn>
                  <a:cxn ang="0">
                    <a:pos x="T6" y="T7"/>
                  </a:cxn>
                  <a:cxn ang="0">
                    <a:pos x="T8" y="T9"/>
                  </a:cxn>
                </a:cxnLst>
                <a:rect l="0" t="0" r="r" b="b"/>
                <a:pathLst>
                  <a:path w="17" h="19">
                    <a:moveTo>
                      <a:pt x="0" y="0"/>
                    </a:moveTo>
                    <a:lnTo>
                      <a:pt x="17" y="0"/>
                    </a:lnTo>
                    <a:lnTo>
                      <a:pt x="15" y="18"/>
                    </a:lnTo>
                    <a:lnTo>
                      <a:pt x="2" y="19"/>
                    </a:lnTo>
                    <a:lnTo>
                      <a:pt x="0" y="0"/>
                    </a:lnTo>
                    <a:close/>
                  </a:path>
                </a:pathLst>
              </a:custGeom>
              <a:solidFill>
                <a:srgbClr val="7A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1" name="Freeform 797"/>
              <p:cNvSpPr>
                <a:spLocks/>
              </p:cNvSpPr>
              <p:nvPr/>
            </p:nvSpPr>
            <p:spPr bwMode="auto">
              <a:xfrm>
                <a:off x="5004" y="3185"/>
                <a:ext cx="264" cy="17"/>
              </a:xfrm>
              <a:custGeom>
                <a:avLst/>
                <a:gdLst>
                  <a:gd name="T0" fmla="*/ 1 w 186"/>
                  <a:gd name="T1" fmla="*/ 2 h 12"/>
                  <a:gd name="T2" fmla="*/ 69 w 186"/>
                  <a:gd name="T3" fmla="*/ 9 h 12"/>
                  <a:gd name="T4" fmla="*/ 123 w 186"/>
                  <a:gd name="T5" fmla="*/ 9 h 12"/>
                  <a:gd name="T6" fmla="*/ 147 w 186"/>
                  <a:gd name="T7" fmla="*/ 5 h 12"/>
                  <a:gd name="T8" fmla="*/ 186 w 186"/>
                  <a:gd name="T9" fmla="*/ 0 h 12"/>
                  <a:gd name="T10" fmla="*/ 186 w 186"/>
                  <a:gd name="T11" fmla="*/ 7 h 12"/>
                  <a:gd name="T12" fmla="*/ 120 w 186"/>
                  <a:gd name="T13" fmla="*/ 11 h 12"/>
                  <a:gd name="T14" fmla="*/ 72 w 186"/>
                  <a:gd name="T15" fmla="*/ 12 h 12"/>
                  <a:gd name="T16" fmla="*/ 48 w 186"/>
                  <a:gd name="T17" fmla="*/ 11 h 12"/>
                  <a:gd name="T18" fmla="*/ 11 w 186"/>
                  <a:gd name="T19" fmla="*/ 9 h 12"/>
                  <a:gd name="T20" fmla="*/ 0 w 186"/>
                  <a:gd name="T21" fmla="*/ 7 h 12"/>
                  <a:gd name="T22" fmla="*/ 1 w 186"/>
                  <a:gd name="T2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6" h="12">
                    <a:moveTo>
                      <a:pt x="1" y="2"/>
                    </a:moveTo>
                    <a:cubicBezTo>
                      <a:pt x="1" y="2"/>
                      <a:pt x="46" y="9"/>
                      <a:pt x="69" y="9"/>
                    </a:cubicBezTo>
                    <a:cubicBezTo>
                      <a:pt x="92" y="9"/>
                      <a:pt x="123" y="9"/>
                      <a:pt x="123" y="9"/>
                    </a:cubicBezTo>
                    <a:cubicBezTo>
                      <a:pt x="147" y="5"/>
                      <a:pt x="147" y="5"/>
                      <a:pt x="147" y="5"/>
                    </a:cubicBezTo>
                    <a:cubicBezTo>
                      <a:pt x="186" y="0"/>
                      <a:pt x="186" y="0"/>
                      <a:pt x="186" y="0"/>
                    </a:cubicBezTo>
                    <a:cubicBezTo>
                      <a:pt x="186" y="7"/>
                      <a:pt x="186" y="7"/>
                      <a:pt x="186" y="7"/>
                    </a:cubicBezTo>
                    <a:cubicBezTo>
                      <a:pt x="120" y="11"/>
                      <a:pt x="120" y="11"/>
                      <a:pt x="120" y="11"/>
                    </a:cubicBezTo>
                    <a:cubicBezTo>
                      <a:pt x="72" y="12"/>
                      <a:pt x="72" y="12"/>
                      <a:pt x="72" y="12"/>
                    </a:cubicBezTo>
                    <a:cubicBezTo>
                      <a:pt x="48" y="11"/>
                      <a:pt x="48" y="11"/>
                      <a:pt x="48" y="11"/>
                    </a:cubicBezTo>
                    <a:cubicBezTo>
                      <a:pt x="11" y="9"/>
                      <a:pt x="11" y="9"/>
                      <a:pt x="11" y="9"/>
                    </a:cubicBezTo>
                    <a:cubicBezTo>
                      <a:pt x="0" y="7"/>
                      <a:pt x="0" y="7"/>
                      <a:pt x="0" y="7"/>
                    </a:cubicBezTo>
                    <a:lnTo>
                      <a:pt x="1" y="2"/>
                    </a:lnTo>
                    <a:close/>
                  </a:path>
                </a:pathLst>
              </a:custGeom>
              <a:solidFill>
                <a:srgbClr val="E1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2" name="Freeform 798"/>
              <p:cNvSpPr>
                <a:spLocks/>
              </p:cNvSpPr>
              <p:nvPr/>
            </p:nvSpPr>
            <p:spPr bwMode="auto">
              <a:xfrm>
                <a:off x="4900" y="3180"/>
                <a:ext cx="138" cy="124"/>
              </a:xfrm>
              <a:custGeom>
                <a:avLst/>
                <a:gdLst>
                  <a:gd name="T0" fmla="*/ 96 w 97"/>
                  <a:gd name="T1" fmla="*/ 77 h 88"/>
                  <a:gd name="T2" fmla="*/ 95 w 97"/>
                  <a:gd name="T3" fmla="*/ 68 h 88"/>
                  <a:gd name="T4" fmla="*/ 93 w 97"/>
                  <a:gd name="T5" fmla="*/ 59 h 88"/>
                  <a:gd name="T6" fmla="*/ 89 w 97"/>
                  <a:gd name="T7" fmla="*/ 48 h 88"/>
                  <a:gd name="T8" fmla="*/ 86 w 97"/>
                  <a:gd name="T9" fmla="*/ 33 h 88"/>
                  <a:gd name="T10" fmla="*/ 83 w 97"/>
                  <a:gd name="T11" fmla="*/ 24 h 88"/>
                  <a:gd name="T12" fmla="*/ 83 w 97"/>
                  <a:gd name="T13" fmla="*/ 15 h 88"/>
                  <a:gd name="T14" fmla="*/ 82 w 97"/>
                  <a:gd name="T15" fmla="*/ 10 h 88"/>
                  <a:gd name="T16" fmla="*/ 61 w 97"/>
                  <a:gd name="T17" fmla="*/ 3 h 88"/>
                  <a:gd name="T18" fmla="*/ 48 w 97"/>
                  <a:gd name="T19" fmla="*/ 0 h 88"/>
                  <a:gd name="T20" fmla="*/ 32 w 97"/>
                  <a:gd name="T21" fmla="*/ 0 h 88"/>
                  <a:gd name="T22" fmla="*/ 22 w 97"/>
                  <a:gd name="T23" fmla="*/ 11 h 88"/>
                  <a:gd name="T24" fmla="*/ 20 w 97"/>
                  <a:gd name="T25" fmla="*/ 28 h 88"/>
                  <a:gd name="T26" fmla="*/ 9 w 97"/>
                  <a:gd name="T27" fmla="*/ 41 h 88"/>
                  <a:gd name="T28" fmla="*/ 0 w 97"/>
                  <a:gd name="T29" fmla="*/ 58 h 88"/>
                  <a:gd name="T30" fmla="*/ 2 w 97"/>
                  <a:gd name="T31" fmla="*/ 68 h 88"/>
                  <a:gd name="T32" fmla="*/ 7 w 97"/>
                  <a:gd name="T33" fmla="*/ 73 h 88"/>
                  <a:gd name="T34" fmla="*/ 10 w 97"/>
                  <a:gd name="T35" fmla="*/ 81 h 88"/>
                  <a:gd name="T36" fmla="*/ 23 w 97"/>
                  <a:gd name="T37" fmla="*/ 85 h 88"/>
                  <a:gd name="T38" fmla="*/ 42 w 97"/>
                  <a:gd name="T39" fmla="*/ 86 h 88"/>
                  <a:gd name="T40" fmla="*/ 60 w 97"/>
                  <a:gd name="T41" fmla="*/ 81 h 88"/>
                  <a:gd name="T42" fmla="*/ 85 w 97"/>
                  <a:gd name="T43" fmla="*/ 81 h 88"/>
                  <a:gd name="T44" fmla="*/ 96 w 97"/>
                  <a:gd name="T45"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 h="88">
                    <a:moveTo>
                      <a:pt x="96" y="77"/>
                    </a:moveTo>
                    <a:cubicBezTo>
                      <a:pt x="96" y="77"/>
                      <a:pt x="97" y="72"/>
                      <a:pt x="95" y="68"/>
                    </a:cubicBezTo>
                    <a:cubicBezTo>
                      <a:pt x="93" y="64"/>
                      <a:pt x="92" y="63"/>
                      <a:pt x="93" y="59"/>
                    </a:cubicBezTo>
                    <a:cubicBezTo>
                      <a:pt x="94" y="55"/>
                      <a:pt x="90" y="51"/>
                      <a:pt x="89" y="48"/>
                    </a:cubicBezTo>
                    <a:cubicBezTo>
                      <a:pt x="88" y="44"/>
                      <a:pt x="90" y="35"/>
                      <a:pt x="86" y="33"/>
                    </a:cubicBezTo>
                    <a:cubicBezTo>
                      <a:pt x="81" y="30"/>
                      <a:pt x="83" y="25"/>
                      <a:pt x="83" y="24"/>
                    </a:cubicBezTo>
                    <a:cubicBezTo>
                      <a:pt x="83" y="23"/>
                      <a:pt x="83" y="15"/>
                      <a:pt x="83" y="15"/>
                    </a:cubicBezTo>
                    <a:cubicBezTo>
                      <a:pt x="83" y="15"/>
                      <a:pt x="84" y="14"/>
                      <a:pt x="82" y="10"/>
                    </a:cubicBezTo>
                    <a:cubicBezTo>
                      <a:pt x="79" y="6"/>
                      <a:pt x="64" y="3"/>
                      <a:pt x="61" y="3"/>
                    </a:cubicBezTo>
                    <a:cubicBezTo>
                      <a:pt x="58" y="3"/>
                      <a:pt x="51" y="0"/>
                      <a:pt x="48" y="0"/>
                    </a:cubicBezTo>
                    <a:cubicBezTo>
                      <a:pt x="46" y="0"/>
                      <a:pt x="32" y="0"/>
                      <a:pt x="32" y="0"/>
                    </a:cubicBezTo>
                    <a:cubicBezTo>
                      <a:pt x="32" y="0"/>
                      <a:pt x="24" y="0"/>
                      <a:pt x="22" y="11"/>
                    </a:cubicBezTo>
                    <a:cubicBezTo>
                      <a:pt x="20" y="21"/>
                      <a:pt x="25" y="26"/>
                      <a:pt x="20" y="28"/>
                    </a:cubicBezTo>
                    <a:cubicBezTo>
                      <a:pt x="14" y="29"/>
                      <a:pt x="7" y="32"/>
                      <a:pt x="9" y="41"/>
                    </a:cubicBezTo>
                    <a:cubicBezTo>
                      <a:pt x="11" y="50"/>
                      <a:pt x="0" y="54"/>
                      <a:pt x="0" y="58"/>
                    </a:cubicBezTo>
                    <a:cubicBezTo>
                      <a:pt x="0" y="63"/>
                      <a:pt x="2" y="68"/>
                      <a:pt x="2" y="68"/>
                    </a:cubicBezTo>
                    <a:cubicBezTo>
                      <a:pt x="7" y="73"/>
                      <a:pt x="7" y="73"/>
                      <a:pt x="7" y="73"/>
                    </a:cubicBezTo>
                    <a:cubicBezTo>
                      <a:pt x="7" y="73"/>
                      <a:pt x="7" y="79"/>
                      <a:pt x="10" y="81"/>
                    </a:cubicBezTo>
                    <a:cubicBezTo>
                      <a:pt x="14" y="82"/>
                      <a:pt x="21" y="85"/>
                      <a:pt x="23" y="85"/>
                    </a:cubicBezTo>
                    <a:cubicBezTo>
                      <a:pt x="24" y="85"/>
                      <a:pt x="37" y="88"/>
                      <a:pt x="42" y="86"/>
                    </a:cubicBezTo>
                    <a:cubicBezTo>
                      <a:pt x="47" y="84"/>
                      <a:pt x="58" y="81"/>
                      <a:pt x="60" y="81"/>
                    </a:cubicBezTo>
                    <a:cubicBezTo>
                      <a:pt x="62" y="81"/>
                      <a:pt x="79" y="84"/>
                      <a:pt x="85" y="81"/>
                    </a:cubicBezTo>
                    <a:cubicBezTo>
                      <a:pt x="91" y="79"/>
                      <a:pt x="96" y="77"/>
                      <a:pt x="96" y="77"/>
                    </a:cubicBez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3" name="Freeform 799"/>
              <p:cNvSpPr>
                <a:spLocks/>
              </p:cNvSpPr>
              <p:nvPr/>
            </p:nvSpPr>
            <p:spPr bwMode="auto">
              <a:xfrm>
                <a:off x="5226" y="3178"/>
                <a:ext cx="97" cy="126"/>
              </a:xfrm>
              <a:custGeom>
                <a:avLst/>
                <a:gdLst>
                  <a:gd name="T0" fmla="*/ 7 w 68"/>
                  <a:gd name="T1" fmla="*/ 77 h 89"/>
                  <a:gd name="T2" fmla="*/ 5 w 68"/>
                  <a:gd name="T3" fmla="*/ 69 h 89"/>
                  <a:gd name="T4" fmla="*/ 2 w 68"/>
                  <a:gd name="T5" fmla="*/ 57 h 89"/>
                  <a:gd name="T6" fmla="*/ 6 w 68"/>
                  <a:gd name="T7" fmla="*/ 44 h 89"/>
                  <a:gd name="T8" fmla="*/ 10 w 68"/>
                  <a:gd name="T9" fmla="*/ 35 h 89"/>
                  <a:gd name="T10" fmla="*/ 17 w 68"/>
                  <a:gd name="T11" fmla="*/ 21 h 89"/>
                  <a:gd name="T12" fmla="*/ 17 w 68"/>
                  <a:gd name="T13" fmla="*/ 12 h 89"/>
                  <a:gd name="T14" fmla="*/ 34 w 68"/>
                  <a:gd name="T15" fmla="*/ 3 h 89"/>
                  <a:gd name="T16" fmla="*/ 50 w 68"/>
                  <a:gd name="T17" fmla="*/ 11 h 89"/>
                  <a:gd name="T18" fmla="*/ 58 w 68"/>
                  <a:gd name="T19" fmla="*/ 33 h 89"/>
                  <a:gd name="T20" fmla="*/ 62 w 68"/>
                  <a:gd name="T21" fmla="*/ 51 h 89"/>
                  <a:gd name="T22" fmla="*/ 67 w 68"/>
                  <a:gd name="T23" fmla="*/ 60 h 89"/>
                  <a:gd name="T24" fmla="*/ 67 w 68"/>
                  <a:gd name="T25" fmla="*/ 72 h 89"/>
                  <a:gd name="T26" fmla="*/ 65 w 68"/>
                  <a:gd name="T27" fmla="*/ 84 h 89"/>
                  <a:gd name="T28" fmla="*/ 57 w 68"/>
                  <a:gd name="T29" fmla="*/ 89 h 89"/>
                  <a:gd name="T30" fmla="*/ 44 w 68"/>
                  <a:gd name="T31" fmla="*/ 88 h 89"/>
                  <a:gd name="T32" fmla="*/ 27 w 68"/>
                  <a:gd name="T33" fmla="*/ 87 h 89"/>
                  <a:gd name="T34" fmla="*/ 17 w 68"/>
                  <a:gd name="T35" fmla="*/ 84 h 89"/>
                  <a:gd name="T36" fmla="*/ 9 w 68"/>
                  <a:gd name="T37" fmla="*/ 79 h 89"/>
                  <a:gd name="T38" fmla="*/ 7 w 68"/>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89">
                    <a:moveTo>
                      <a:pt x="7" y="77"/>
                    </a:moveTo>
                    <a:cubicBezTo>
                      <a:pt x="7" y="77"/>
                      <a:pt x="2" y="72"/>
                      <a:pt x="5" y="69"/>
                    </a:cubicBezTo>
                    <a:cubicBezTo>
                      <a:pt x="8" y="66"/>
                      <a:pt x="0" y="60"/>
                      <a:pt x="2" y="57"/>
                    </a:cubicBezTo>
                    <a:cubicBezTo>
                      <a:pt x="4" y="54"/>
                      <a:pt x="6" y="48"/>
                      <a:pt x="6" y="44"/>
                    </a:cubicBezTo>
                    <a:cubicBezTo>
                      <a:pt x="6" y="40"/>
                      <a:pt x="6" y="37"/>
                      <a:pt x="10" y="35"/>
                    </a:cubicBezTo>
                    <a:cubicBezTo>
                      <a:pt x="14" y="33"/>
                      <a:pt x="13" y="23"/>
                      <a:pt x="17" y="21"/>
                    </a:cubicBezTo>
                    <a:cubicBezTo>
                      <a:pt x="21" y="19"/>
                      <a:pt x="11" y="16"/>
                      <a:pt x="17" y="12"/>
                    </a:cubicBezTo>
                    <a:cubicBezTo>
                      <a:pt x="23" y="9"/>
                      <a:pt x="25" y="0"/>
                      <a:pt x="34" y="3"/>
                    </a:cubicBezTo>
                    <a:cubicBezTo>
                      <a:pt x="43" y="6"/>
                      <a:pt x="45" y="7"/>
                      <a:pt x="50" y="11"/>
                    </a:cubicBezTo>
                    <a:cubicBezTo>
                      <a:pt x="56" y="16"/>
                      <a:pt x="54" y="26"/>
                      <a:pt x="58" y="33"/>
                    </a:cubicBezTo>
                    <a:cubicBezTo>
                      <a:pt x="61" y="39"/>
                      <a:pt x="61" y="47"/>
                      <a:pt x="62" y="51"/>
                    </a:cubicBezTo>
                    <a:cubicBezTo>
                      <a:pt x="62" y="56"/>
                      <a:pt x="67" y="56"/>
                      <a:pt x="67" y="60"/>
                    </a:cubicBezTo>
                    <a:cubicBezTo>
                      <a:pt x="68" y="63"/>
                      <a:pt x="68" y="69"/>
                      <a:pt x="67" y="72"/>
                    </a:cubicBezTo>
                    <a:cubicBezTo>
                      <a:pt x="65" y="75"/>
                      <a:pt x="66" y="82"/>
                      <a:pt x="65" y="84"/>
                    </a:cubicBezTo>
                    <a:cubicBezTo>
                      <a:pt x="65" y="85"/>
                      <a:pt x="60" y="88"/>
                      <a:pt x="57" y="89"/>
                    </a:cubicBezTo>
                    <a:cubicBezTo>
                      <a:pt x="55" y="89"/>
                      <a:pt x="44" y="88"/>
                      <a:pt x="44" y="88"/>
                    </a:cubicBezTo>
                    <a:cubicBezTo>
                      <a:pt x="44" y="88"/>
                      <a:pt x="30" y="87"/>
                      <a:pt x="27" y="87"/>
                    </a:cubicBezTo>
                    <a:cubicBezTo>
                      <a:pt x="24" y="87"/>
                      <a:pt x="17" y="84"/>
                      <a:pt x="17" y="84"/>
                    </a:cubicBezTo>
                    <a:cubicBezTo>
                      <a:pt x="9" y="79"/>
                      <a:pt x="9" y="79"/>
                      <a:pt x="9" y="79"/>
                    </a:cubicBezTo>
                    <a:lnTo>
                      <a:pt x="7" y="77"/>
                    </a:ln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4" name="Freeform 800"/>
              <p:cNvSpPr>
                <a:spLocks/>
              </p:cNvSpPr>
              <p:nvPr/>
            </p:nvSpPr>
            <p:spPr bwMode="auto">
              <a:xfrm>
                <a:off x="4319" y="2584"/>
                <a:ext cx="255" cy="95"/>
              </a:xfrm>
              <a:custGeom>
                <a:avLst/>
                <a:gdLst>
                  <a:gd name="T0" fmla="*/ 0 w 180"/>
                  <a:gd name="T1" fmla="*/ 1 h 67"/>
                  <a:gd name="T2" fmla="*/ 96 w 180"/>
                  <a:gd name="T3" fmla="*/ 10 h 67"/>
                  <a:gd name="T4" fmla="*/ 180 w 180"/>
                  <a:gd name="T5" fmla="*/ 0 h 67"/>
                  <a:gd name="T6" fmla="*/ 172 w 180"/>
                  <a:gd name="T7" fmla="*/ 67 h 67"/>
                  <a:gd name="T8" fmla="*/ 20 w 180"/>
                  <a:gd name="T9" fmla="*/ 67 h 67"/>
                  <a:gd name="T10" fmla="*/ 0 w 180"/>
                  <a:gd name="T11" fmla="*/ 1 h 67"/>
                </a:gdLst>
                <a:ahLst/>
                <a:cxnLst>
                  <a:cxn ang="0">
                    <a:pos x="T0" y="T1"/>
                  </a:cxn>
                  <a:cxn ang="0">
                    <a:pos x="T2" y="T3"/>
                  </a:cxn>
                  <a:cxn ang="0">
                    <a:pos x="T4" y="T5"/>
                  </a:cxn>
                  <a:cxn ang="0">
                    <a:pos x="T6" y="T7"/>
                  </a:cxn>
                  <a:cxn ang="0">
                    <a:pos x="T8" y="T9"/>
                  </a:cxn>
                  <a:cxn ang="0">
                    <a:pos x="T10" y="T11"/>
                  </a:cxn>
                </a:cxnLst>
                <a:rect l="0" t="0" r="r" b="b"/>
                <a:pathLst>
                  <a:path w="180" h="67">
                    <a:moveTo>
                      <a:pt x="0" y="1"/>
                    </a:moveTo>
                    <a:cubicBezTo>
                      <a:pt x="0" y="1"/>
                      <a:pt x="48" y="11"/>
                      <a:pt x="96" y="10"/>
                    </a:cubicBezTo>
                    <a:cubicBezTo>
                      <a:pt x="145" y="9"/>
                      <a:pt x="180" y="0"/>
                      <a:pt x="180" y="0"/>
                    </a:cubicBezTo>
                    <a:cubicBezTo>
                      <a:pt x="172" y="67"/>
                      <a:pt x="172" y="67"/>
                      <a:pt x="172" y="67"/>
                    </a:cubicBezTo>
                    <a:cubicBezTo>
                      <a:pt x="20" y="67"/>
                      <a:pt x="20" y="67"/>
                      <a:pt x="20" y="67"/>
                    </a:cubicBezTo>
                    <a:lnTo>
                      <a:pt x="0" y="1"/>
                    </a:lnTo>
                    <a:close/>
                  </a:path>
                </a:pathLst>
              </a:custGeom>
              <a:solidFill>
                <a:srgbClr val="A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5" name="Freeform 801"/>
              <p:cNvSpPr>
                <a:spLocks/>
              </p:cNvSpPr>
              <p:nvPr/>
            </p:nvSpPr>
            <p:spPr bwMode="auto">
              <a:xfrm>
                <a:off x="4273" y="2666"/>
                <a:ext cx="341" cy="109"/>
              </a:xfrm>
              <a:custGeom>
                <a:avLst/>
                <a:gdLst>
                  <a:gd name="T0" fmla="*/ 4 w 240"/>
                  <a:gd name="T1" fmla="*/ 9 h 77"/>
                  <a:gd name="T2" fmla="*/ 76 w 240"/>
                  <a:gd name="T3" fmla="*/ 9 h 77"/>
                  <a:gd name="T4" fmla="*/ 111 w 240"/>
                  <a:gd name="T5" fmla="*/ 8 h 77"/>
                  <a:gd name="T6" fmla="*/ 148 w 240"/>
                  <a:gd name="T7" fmla="*/ 3 h 77"/>
                  <a:gd name="T8" fmla="*/ 229 w 240"/>
                  <a:gd name="T9" fmla="*/ 3 h 77"/>
                  <a:gd name="T10" fmla="*/ 230 w 240"/>
                  <a:gd name="T11" fmla="*/ 9 h 77"/>
                  <a:gd name="T12" fmla="*/ 237 w 240"/>
                  <a:gd name="T13" fmla="*/ 22 h 77"/>
                  <a:gd name="T14" fmla="*/ 233 w 240"/>
                  <a:gd name="T15" fmla="*/ 41 h 77"/>
                  <a:gd name="T16" fmla="*/ 209 w 240"/>
                  <a:gd name="T17" fmla="*/ 52 h 77"/>
                  <a:gd name="T18" fmla="*/ 191 w 240"/>
                  <a:gd name="T19" fmla="*/ 56 h 77"/>
                  <a:gd name="T20" fmla="*/ 140 w 240"/>
                  <a:gd name="T21" fmla="*/ 70 h 77"/>
                  <a:gd name="T22" fmla="*/ 110 w 240"/>
                  <a:gd name="T23" fmla="*/ 71 h 77"/>
                  <a:gd name="T24" fmla="*/ 81 w 240"/>
                  <a:gd name="T25" fmla="*/ 64 h 77"/>
                  <a:gd name="T26" fmla="*/ 55 w 240"/>
                  <a:gd name="T27" fmla="*/ 61 h 77"/>
                  <a:gd name="T28" fmla="*/ 14 w 240"/>
                  <a:gd name="T29" fmla="*/ 45 h 77"/>
                  <a:gd name="T30" fmla="*/ 4 w 240"/>
                  <a:gd name="T31" fmla="*/ 28 h 77"/>
                  <a:gd name="T32" fmla="*/ 4 w 240"/>
                  <a:gd name="T33"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77">
                    <a:moveTo>
                      <a:pt x="4" y="9"/>
                    </a:moveTo>
                    <a:cubicBezTo>
                      <a:pt x="76" y="9"/>
                      <a:pt x="76" y="9"/>
                      <a:pt x="76" y="9"/>
                    </a:cubicBezTo>
                    <a:cubicBezTo>
                      <a:pt x="87" y="6"/>
                      <a:pt x="99" y="7"/>
                      <a:pt x="111" y="8"/>
                    </a:cubicBezTo>
                    <a:cubicBezTo>
                      <a:pt x="123" y="6"/>
                      <a:pt x="139" y="11"/>
                      <a:pt x="148" y="3"/>
                    </a:cubicBezTo>
                    <a:cubicBezTo>
                      <a:pt x="175" y="5"/>
                      <a:pt x="202" y="0"/>
                      <a:pt x="229" y="3"/>
                    </a:cubicBezTo>
                    <a:cubicBezTo>
                      <a:pt x="233" y="4"/>
                      <a:pt x="230" y="7"/>
                      <a:pt x="230" y="9"/>
                    </a:cubicBezTo>
                    <a:cubicBezTo>
                      <a:pt x="234" y="12"/>
                      <a:pt x="234" y="18"/>
                      <a:pt x="237" y="22"/>
                    </a:cubicBezTo>
                    <a:cubicBezTo>
                      <a:pt x="240" y="29"/>
                      <a:pt x="231" y="34"/>
                      <a:pt x="233" y="41"/>
                    </a:cubicBezTo>
                    <a:cubicBezTo>
                      <a:pt x="226" y="45"/>
                      <a:pt x="218" y="50"/>
                      <a:pt x="209" y="52"/>
                    </a:cubicBezTo>
                    <a:cubicBezTo>
                      <a:pt x="203" y="54"/>
                      <a:pt x="194" y="49"/>
                      <a:pt x="191" y="56"/>
                    </a:cubicBezTo>
                    <a:cubicBezTo>
                      <a:pt x="172" y="55"/>
                      <a:pt x="160" y="74"/>
                      <a:pt x="140" y="70"/>
                    </a:cubicBezTo>
                    <a:cubicBezTo>
                      <a:pt x="130" y="77"/>
                      <a:pt x="120" y="68"/>
                      <a:pt x="110" y="71"/>
                    </a:cubicBezTo>
                    <a:cubicBezTo>
                      <a:pt x="101" y="67"/>
                      <a:pt x="91" y="65"/>
                      <a:pt x="81" y="64"/>
                    </a:cubicBezTo>
                    <a:cubicBezTo>
                      <a:pt x="75" y="56"/>
                      <a:pt x="63" y="63"/>
                      <a:pt x="55" y="61"/>
                    </a:cubicBezTo>
                    <a:cubicBezTo>
                      <a:pt x="38" y="69"/>
                      <a:pt x="26" y="53"/>
                      <a:pt x="14" y="45"/>
                    </a:cubicBezTo>
                    <a:cubicBezTo>
                      <a:pt x="12" y="39"/>
                      <a:pt x="8" y="33"/>
                      <a:pt x="4" y="28"/>
                    </a:cubicBezTo>
                    <a:cubicBezTo>
                      <a:pt x="0" y="22"/>
                      <a:pt x="2" y="16"/>
                      <a:pt x="4" y="9"/>
                    </a:cubicBezTo>
                    <a:close/>
                  </a:path>
                </a:pathLst>
              </a:custGeom>
              <a:solidFill>
                <a:srgbClr val="44C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6" name="Freeform 802"/>
              <p:cNvSpPr>
                <a:spLocks/>
              </p:cNvSpPr>
              <p:nvPr/>
            </p:nvSpPr>
            <p:spPr bwMode="auto">
              <a:xfrm>
                <a:off x="4317" y="2724"/>
                <a:ext cx="26" cy="12"/>
              </a:xfrm>
              <a:custGeom>
                <a:avLst/>
                <a:gdLst>
                  <a:gd name="T0" fmla="*/ 13 w 18"/>
                  <a:gd name="T1" fmla="*/ 8 h 8"/>
                  <a:gd name="T2" fmla="*/ 18 w 18"/>
                  <a:gd name="T3" fmla="*/ 6 h 8"/>
                  <a:gd name="T4" fmla="*/ 5 w 18"/>
                  <a:gd name="T5" fmla="*/ 0 h 8"/>
                  <a:gd name="T6" fmla="*/ 13 w 18"/>
                  <a:gd name="T7" fmla="*/ 8 h 8"/>
                </a:gdLst>
                <a:ahLst/>
                <a:cxnLst>
                  <a:cxn ang="0">
                    <a:pos x="T0" y="T1"/>
                  </a:cxn>
                  <a:cxn ang="0">
                    <a:pos x="T2" y="T3"/>
                  </a:cxn>
                  <a:cxn ang="0">
                    <a:pos x="T4" y="T5"/>
                  </a:cxn>
                  <a:cxn ang="0">
                    <a:pos x="T6" y="T7"/>
                  </a:cxn>
                </a:cxnLst>
                <a:rect l="0" t="0" r="r" b="b"/>
                <a:pathLst>
                  <a:path w="18" h="8">
                    <a:moveTo>
                      <a:pt x="13" y="8"/>
                    </a:moveTo>
                    <a:cubicBezTo>
                      <a:pt x="15" y="8"/>
                      <a:pt x="16" y="7"/>
                      <a:pt x="18" y="6"/>
                    </a:cubicBezTo>
                    <a:cubicBezTo>
                      <a:pt x="17" y="0"/>
                      <a:pt x="9" y="2"/>
                      <a:pt x="5" y="0"/>
                    </a:cubicBezTo>
                    <a:cubicBezTo>
                      <a:pt x="0" y="6"/>
                      <a:pt x="9" y="6"/>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7" name="Freeform 803"/>
              <p:cNvSpPr>
                <a:spLocks/>
              </p:cNvSpPr>
              <p:nvPr/>
            </p:nvSpPr>
            <p:spPr bwMode="auto">
              <a:xfrm>
                <a:off x="4326" y="2705"/>
                <a:ext cx="27" cy="12"/>
              </a:xfrm>
              <a:custGeom>
                <a:avLst/>
                <a:gdLst>
                  <a:gd name="T0" fmla="*/ 8 w 19"/>
                  <a:gd name="T1" fmla="*/ 8 h 9"/>
                  <a:gd name="T2" fmla="*/ 19 w 19"/>
                  <a:gd name="T3" fmla="*/ 5 h 9"/>
                  <a:gd name="T4" fmla="*/ 3 w 19"/>
                  <a:gd name="T5" fmla="*/ 2 h 9"/>
                  <a:gd name="T6" fmla="*/ 8 w 19"/>
                  <a:gd name="T7" fmla="*/ 8 h 9"/>
                </a:gdLst>
                <a:ahLst/>
                <a:cxnLst>
                  <a:cxn ang="0">
                    <a:pos x="T0" y="T1"/>
                  </a:cxn>
                  <a:cxn ang="0">
                    <a:pos x="T2" y="T3"/>
                  </a:cxn>
                  <a:cxn ang="0">
                    <a:pos x="T4" y="T5"/>
                  </a:cxn>
                  <a:cxn ang="0">
                    <a:pos x="T6" y="T7"/>
                  </a:cxn>
                </a:cxnLst>
                <a:rect l="0" t="0" r="r" b="b"/>
                <a:pathLst>
                  <a:path w="19" h="9">
                    <a:moveTo>
                      <a:pt x="8" y="8"/>
                    </a:moveTo>
                    <a:cubicBezTo>
                      <a:pt x="12" y="8"/>
                      <a:pt x="16" y="9"/>
                      <a:pt x="19" y="5"/>
                    </a:cubicBezTo>
                    <a:cubicBezTo>
                      <a:pt x="16" y="0"/>
                      <a:pt x="8" y="4"/>
                      <a:pt x="3" y="2"/>
                    </a:cubicBezTo>
                    <a:cubicBezTo>
                      <a:pt x="0" y="5"/>
                      <a:pt x="6" y="7"/>
                      <a:pt x="8"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8" name="Freeform 804"/>
              <p:cNvSpPr>
                <a:spLocks/>
              </p:cNvSpPr>
              <p:nvPr/>
            </p:nvSpPr>
            <p:spPr bwMode="auto">
              <a:xfrm>
                <a:off x="4421" y="2720"/>
                <a:ext cx="21" cy="14"/>
              </a:xfrm>
              <a:custGeom>
                <a:avLst/>
                <a:gdLst>
                  <a:gd name="T0" fmla="*/ 2 w 15"/>
                  <a:gd name="T1" fmla="*/ 10 h 10"/>
                  <a:gd name="T2" fmla="*/ 15 w 15"/>
                  <a:gd name="T3" fmla="*/ 3 h 10"/>
                  <a:gd name="T4" fmla="*/ 12 w 15"/>
                  <a:gd name="T5" fmla="*/ 0 h 10"/>
                  <a:gd name="T6" fmla="*/ 0 w 15"/>
                  <a:gd name="T7" fmla="*/ 8 h 10"/>
                  <a:gd name="T8" fmla="*/ 2 w 15"/>
                  <a:gd name="T9" fmla="*/ 10 h 10"/>
                </a:gdLst>
                <a:ahLst/>
                <a:cxnLst>
                  <a:cxn ang="0">
                    <a:pos x="T0" y="T1"/>
                  </a:cxn>
                  <a:cxn ang="0">
                    <a:pos x="T2" y="T3"/>
                  </a:cxn>
                  <a:cxn ang="0">
                    <a:pos x="T4" y="T5"/>
                  </a:cxn>
                  <a:cxn ang="0">
                    <a:pos x="T6" y="T7"/>
                  </a:cxn>
                  <a:cxn ang="0">
                    <a:pos x="T8" y="T9"/>
                  </a:cxn>
                </a:cxnLst>
                <a:rect l="0" t="0" r="r" b="b"/>
                <a:pathLst>
                  <a:path w="15" h="10">
                    <a:moveTo>
                      <a:pt x="2" y="10"/>
                    </a:moveTo>
                    <a:cubicBezTo>
                      <a:pt x="7" y="9"/>
                      <a:pt x="11" y="6"/>
                      <a:pt x="15" y="3"/>
                    </a:cubicBezTo>
                    <a:cubicBezTo>
                      <a:pt x="15" y="1"/>
                      <a:pt x="13" y="1"/>
                      <a:pt x="12" y="0"/>
                    </a:cubicBezTo>
                    <a:cubicBezTo>
                      <a:pt x="7" y="1"/>
                      <a:pt x="1" y="2"/>
                      <a:pt x="0" y="8"/>
                    </a:cubicBezTo>
                    <a:lnTo>
                      <a:pt x="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9" name="Freeform 805"/>
              <p:cNvSpPr>
                <a:spLocks/>
              </p:cNvSpPr>
              <p:nvPr/>
            </p:nvSpPr>
            <p:spPr bwMode="auto">
              <a:xfrm>
                <a:off x="4415" y="2736"/>
                <a:ext cx="30" cy="14"/>
              </a:xfrm>
              <a:custGeom>
                <a:avLst/>
                <a:gdLst>
                  <a:gd name="T0" fmla="*/ 9 w 21"/>
                  <a:gd name="T1" fmla="*/ 10 h 10"/>
                  <a:gd name="T2" fmla="*/ 21 w 21"/>
                  <a:gd name="T3" fmla="*/ 4 h 10"/>
                  <a:gd name="T4" fmla="*/ 17 w 21"/>
                  <a:gd name="T5" fmla="*/ 0 h 10"/>
                  <a:gd name="T6" fmla="*/ 9 w 21"/>
                  <a:gd name="T7" fmla="*/ 10 h 10"/>
                </a:gdLst>
                <a:ahLst/>
                <a:cxnLst>
                  <a:cxn ang="0">
                    <a:pos x="T0" y="T1"/>
                  </a:cxn>
                  <a:cxn ang="0">
                    <a:pos x="T2" y="T3"/>
                  </a:cxn>
                  <a:cxn ang="0">
                    <a:pos x="T4" y="T5"/>
                  </a:cxn>
                  <a:cxn ang="0">
                    <a:pos x="T6" y="T7"/>
                  </a:cxn>
                </a:cxnLst>
                <a:rect l="0" t="0" r="r" b="b"/>
                <a:pathLst>
                  <a:path w="21" h="10">
                    <a:moveTo>
                      <a:pt x="9" y="10"/>
                    </a:moveTo>
                    <a:cubicBezTo>
                      <a:pt x="13" y="9"/>
                      <a:pt x="18" y="10"/>
                      <a:pt x="21" y="4"/>
                    </a:cubicBezTo>
                    <a:cubicBezTo>
                      <a:pt x="21" y="1"/>
                      <a:pt x="19" y="0"/>
                      <a:pt x="17" y="0"/>
                    </a:cubicBezTo>
                    <a:cubicBezTo>
                      <a:pt x="14" y="4"/>
                      <a:pt x="0" y="3"/>
                      <a:pt x="9"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0" name="Freeform 806"/>
              <p:cNvSpPr>
                <a:spLocks/>
              </p:cNvSpPr>
              <p:nvPr/>
            </p:nvSpPr>
            <p:spPr bwMode="auto">
              <a:xfrm>
                <a:off x="4248" y="2575"/>
                <a:ext cx="121" cy="125"/>
              </a:xfrm>
              <a:custGeom>
                <a:avLst/>
                <a:gdLst>
                  <a:gd name="T0" fmla="*/ 84 w 85"/>
                  <a:gd name="T1" fmla="*/ 77 h 88"/>
                  <a:gd name="T2" fmla="*/ 83 w 85"/>
                  <a:gd name="T3" fmla="*/ 68 h 88"/>
                  <a:gd name="T4" fmla="*/ 81 w 85"/>
                  <a:gd name="T5" fmla="*/ 59 h 88"/>
                  <a:gd name="T6" fmla="*/ 78 w 85"/>
                  <a:gd name="T7" fmla="*/ 48 h 88"/>
                  <a:gd name="T8" fmla="*/ 75 w 85"/>
                  <a:gd name="T9" fmla="*/ 33 h 88"/>
                  <a:gd name="T10" fmla="*/ 72 w 85"/>
                  <a:gd name="T11" fmla="*/ 24 h 88"/>
                  <a:gd name="T12" fmla="*/ 72 w 85"/>
                  <a:gd name="T13" fmla="*/ 15 h 88"/>
                  <a:gd name="T14" fmla="*/ 72 w 85"/>
                  <a:gd name="T15" fmla="*/ 10 h 88"/>
                  <a:gd name="T16" fmla="*/ 53 w 85"/>
                  <a:gd name="T17" fmla="*/ 3 h 88"/>
                  <a:gd name="T18" fmla="*/ 42 w 85"/>
                  <a:gd name="T19" fmla="*/ 0 h 88"/>
                  <a:gd name="T20" fmla="*/ 28 w 85"/>
                  <a:gd name="T21" fmla="*/ 0 h 88"/>
                  <a:gd name="T22" fmla="*/ 20 w 85"/>
                  <a:gd name="T23" fmla="*/ 11 h 88"/>
                  <a:gd name="T24" fmla="*/ 17 w 85"/>
                  <a:gd name="T25" fmla="*/ 28 h 88"/>
                  <a:gd name="T26" fmla="*/ 8 w 85"/>
                  <a:gd name="T27" fmla="*/ 41 h 88"/>
                  <a:gd name="T28" fmla="*/ 0 w 85"/>
                  <a:gd name="T29" fmla="*/ 58 h 88"/>
                  <a:gd name="T30" fmla="*/ 2 w 85"/>
                  <a:gd name="T31" fmla="*/ 68 h 88"/>
                  <a:gd name="T32" fmla="*/ 6 w 85"/>
                  <a:gd name="T33" fmla="*/ 73 h 88"/>
                  <a:gd name="T34" fmla="*/ 9 w 85"/>
                  <a:gd name="T35" fmla="*/ 81 h 88"/>
                  <a:gd name="T36" fmla="*/ 20 w 85"/>
                  <a:gd name="T37" fmla="*/ 85 h 88"/>
                  <a:gd name="T38" fmla="*/ 37 w 85"/>
                  <a:gd name="T39" fmla="*/ 86 h 88"/>
                  <a:gd name="T40" fmla="*/ 52 w 85"/>
                  <a:gd name="T41" fmla="*/ 81 h 88"/>
                  <a:gd name="T42" fmla="*/ 74 w 85"/>
                  <a:gd name="T43" fmla="*/ 81 h 88"/>
                  <a:gd name="T44" fmla="*/ 84 w 85"/>
                  <a:gd name="T45"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 h="88">
                    <a:moveTo>
                      <a:pt x="84" y="77"/>
                    </a:moveTo>
                    <a:cubicBezTo>
                      <a:pt x="84" y="77"/>
                      <a:pt x="85" y="72"/>
                      <a:pt x="83" y="68"/>
                    </a:cubicBezTo>
                    <a:cubicBezTo>
                      <a:pt x="81" y="64"/>
                      <a:pt x="81" y="63"/>
                      <a:pt x="81" y="59"/>
                    </a:cubicBezTo>
                    <a:cubicBezTo>
                      <a:pt x="82" y="56"/>
                      <a:pt x="79" y="51"/>
                      <a:pt x="78" y="48"/>
                    </a:cubicBezTo>
                    <a:cubicBezTo>
                      <a:pt x="77" y="44"/>
                      <a:pt x="79" y="36"/>
                      <a:pt x="75" y="33"/>
                    </a:cubicBezTo>
                    <a:cubicBezTo>
                      <a:pt x="71" y="30"/>
                      <a:pt x="72" y="25"/>
                      <a:pt x="72" y="24"/>
                    </a:cubicBezTo>
                    <a:cubicBezTo>
                      <a:pt x="72" y="23"/>
                      <a:pt x="72" y="15"/>
                      <a:pt x="72" y="15"/>
                    </a:cubicBezTo>
                    <a:cubicBezTo>
                      <a:pt x="72" y="15"/>
                      <a:pt x="74" y="14"/>
                      <a:pt x="72" y="10"/>
                    </a:cubicBezTo>
                    <a:cubicBezTo>
                      <a:pt x="69" y="6"/>
                      <a:pt x="56" y="3"/>
                      <a:pt x="53" y="3"/>
                    </a:cubicBezTo>
                    <a:cubicBezTo>
                      <a:pt x="51" y="3"/>
                      <a:pt x="44" y="0"/>
                      <a:pt x="42" y="0"/>
                    </a:cubicBezTo>
                    <a:cubicBezTo>
                      <a:pt x="40" y="0"/>
                      <a:pt x="28" y="0"/>
                      <a:pt x="28" y="0"/>
                    </a:cubicBezTo>
                    <a:cubicBezTo>
                      <a:pt x="28" y="0"/>
                      <a:pt x="21" y="0"/>
                      <a:pt x="20" y="11"/>
                    </a:cubicBezTo>
                    <a:cubicBezTo>
                      <a:pt x="18" y="21"/>
                      <a:pt x="22" y="26"/>
                      <a:pt x="17" y="28"/>
                    </a:cubicBezTo>
                    <a:cubicBezTo>
                      <a:pt x="13" y="29"/>
                      <a:pt x="7" y="32"/>
                      <a:pt x="8" y="41"/>
                    </a:cubicBezTo>
                    <a:cubicBezTo>
                      <a:pt x="10" y="50"/>
                      <a:pt x="1" y="54"/>
                      <a:pt x="0" y="58"/>
                    </a:cubicBezTo>
                    <a:cubicBezTo>
                      <a:pt x="0" y="63"/>
                      <a:pt x="2" y="68"/>
                      <a:pt x="2" y="68"/>
                    </a:cubicBezTo>
                    <a:cubicBezTo>
                      <a:pt x="6" y="73"/>
                      <a:pt x="6" y="73"/>
                      <a:pt x="6" y="73"/>
                    </a:cubicBezTo>
                    <a:cubicBezTo>
                      <a:pt x="6" y="73"/>
                      <a:pt x="6" y="79"/>
                      <a:pt x="9" y="81"/>
                    </a:cubicBezTo>
                    <a:cubicBezTo>
                      <a:pt x="13" y="82"/>
                      <a:pt x="19" y="85"/>
                      <a:pt x="20" y="85"/>
                    </a:cubicBezTo>
                    <a:cubicBezTo>
                      <a:pt x="22" y="85"/>
                      <a:pt x="32" y="88"/>
                      <a:pt x="37" y="86"/>
                    </a:cubicBezTo>
                    <a:cubicBezTo>
                      <a:pt x="42" y="84"/>
                      <a:pt x="51" y="81"/>
                      <a:pt x="52" y="81"/>
                    </a:cubicBezTo>
                    <a:cubicBezTo>
                      <a:pt x="54" y="81"/>
                      <a:pt x="69" y="84"/>
                      <a:pt x="74" y="81"/>
                    </a:cubicBezTo>
                    <a:cubicBezTo>
                      <a:pt x="80" y="79"/>
                      <a:pt x="84" y="77"/>
                      <a:pt x="84" y="77"/>
                    </a:cubicBez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1" name="Freeform 807"/>
              <p:cNvSpPr>
                <a:spLocks/>
              </p:cNvSpPr>
              <p:nvPr/>
            </p:nvSpPr>
            <p:spPr bwMode="auto">
              <a:xfrm>
                <a:off x="4533" y="2574"/>
                <a:ext cx="84" cy="126"/>
              </a:xfrm>
              <a:custGeom>
                <a:avLst/>
                <a:gdLst>
                  <a:gd name="T0" fmla="*/ 5 w 59"/>
                  <a:gd name="T1" fmla="*/ 77 h 89"/>
                  <a:gd name="T2" fmla="*/ 4 w 59"/>
                  <a:gd name="T3" fmla="*/ 69 h 89"/>
                  <a:gd name="T4" fmla="*/ 2 w 59"/>
                  <a:gd name="T5" fmla="*/ 57 h 89"/>
                  <a:gd name="T6" fmla="*/ 5 w 59"/>
                  <a:gd name="T7" fmla="*/ 44 h 89"/>
                  <a:gd name="T8" fmla="*/ 9 w 59"/>
                  <a:gd name="T9" fmla="*/ 35 h 89"/>
                  <a:gd name="T10" fmla="*/ 14 w 59"/>
                  <a:gd name="T11" fmla="*/ 21 h 89"/>
                  <a:gd name="T12" fmla="*/ 15 w 59"/>
                  <a:gd name="T13" fmla="*/ 12 h 89"/>
                  <a:gd name="T14" fmla="*/ 29 w 59"/>
                  <a:gd name="T15" fmla="*/ 3 h 89"/>
                  <a:gd name="T16" fmla="*/ 43 w 59"/>
                  <a:gd name="T17" fmla="*/ 11 h 89"/>
                  <a:gd name="T18" fmla="*/ 50 w 59"/>
                  <a:gd name="T19" fmla="*/ 33 h 89"/>
                  <a:gd name="T20" fmla="*/ 53 w 59"/>
                  <a:gd name="T21" fmla="*/ 51 h 89"/>
                  <a:gd name="T22" fmla="*/ 58 w 59"/>
                  <a:gd name="T23" fmla="*/ 60 h 89"/>
                  <a:gd name="T24" fmla="*/ 58 w 59"/>
                  <a:gd name="T25" fmla="*/ 72 h 89"/>
                  <a:gd name="T26" fmla="*/ 57 w 59"/>
                  <a:gd name="T27" fmla="*/ 84 h 89"/>
                  <a:gd name="T28" fmla="*/ 49 w 59"/>
                  <a:gd name="T29" fmla="*/ 89 h 89"/>
                  <a:gd name="T30" fmla="*/ 38 w 59"/>
                  <a:gd name="T31" fmla="*/ 88 h 89"/>
                  <a:gd name="T32" fmla="*/ 23 w 59"/>
                  <a:gd name="T33" fmla="*/ 87 h 89"/>
                  <a:gd name="T34" fmla="*/ 15 w 59"/>
                  <a:gd name="T35" fmla="*/ 84 h 89"/>
                  <a:gd name="T36" fmla="*/ 8 w 59"/>
                  <a:gd name="T37" fmla="*/ 79 h 89"/>
                  <a:gd name="T38" fmla="*/ 5 w 59"/>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89">
                    <a:moveTo>
                      <a:pt x="5" y="77"/>
                    </a:moveTo>
                    <a:cubicBezTo>
                      <a:pt x="5" y="77"/>
                      <a:pt x="2" y="72"/>
                      <a:pt x="4" y="69"/>
                    </a:cubicBezTo>
                    <a:cubicBezTo>
                      <a:pt x="7" y="67"/>
                      <a:pt x="0" y="60"/>
                      <a:pt x="2" y="57"/>
                    </a:cubicBezTo>
                    <a:cubicBezTo>
                      <a:pt x="4" y="54"/>
                      <a:pt x="5" y="48"/>
                      <a:pt x="5" y="44"/>
                    </a:cubicBezTo>
                    <a:cubicBezTo>
                      <a:pt x="5" y="40"/>
                      <a:pt x="5" y="37"/>
                      <a:pt x="9" y="35"/>
                    </a:cubicBezTo>
                    <a:cubicBezTo>
                      <a:pt x="12" y="33"/>
                      <a:pt x="11" y="23"/>
                      <a:pt x="14" y="21"/>
                    </a:cubicBezTo>
                    <a:cubicBezTo>
                      <a:pt x="17" y="19"/>
                      <a:pt x="9" y="16"/>
                      <a:pt x="15" y="12"/>
                    </a:cubicBezTo>
                    <a:cubicBezTo>
                      <a:pt x="20" y="9"/>
                      <a:pt x="21" y="0"/>
                      <a:pt x="29" y="3"/>
                    </a:cubicBezTo>
                    <a:cubicBezTo>
                      <a:pt x="37" y="6"/>
                      <a:pt x="39" y="7"/>
                      <a:pt x="43" y="11"/>
                    </a:cubicBezTo>
                    <a:cubicBezTo>
                      <a:pt x="48" y="16"/>
                      <a:pt x="47" y="26"/>
                      <a:pt x="50" y="33"/>
                    </a:cubicBezTo>
                    <a:cubicBezTo>
                      <a:pt x="53" y="39"/>
                      <a:pt x="53" y="47"/>
                      <a:pt x="53" y="51"/>
                    </a:cubicBezTo>
                    <a:cubicBezTo>
                      <a:pt x="54" y="56"/>
                      <a:pt x="58" y="56"/>
                      <a:pt x="58" y="60"/>
                    </a:cubicBezTo>
                    <a:cubicBezTo>
                      <a:pt x="59" y="63"/>
                      <a:pt x="59" y="69"/>
                      <a:pt x="58" y="72"/>
                    </a:cubicBezTo>
                    <a:cubicBezTo>
                      <a:pt x="57" y="75"/>
                      <a:pt x="57" y="82"/>
                      <a:pt x="57" y="84"/>
                    </a:cubicBezTo>
                    <a:cubicBezTo>
                      <a:pt x="56" y="85"/>
                      <a:pt x="52" y="88"/>
                      <a:pt x="49" y="89"/>
                    </a:cubicBezTo>
                    <a:cubicBezTo>
                      <a:pt x="47" y="89"/>
                      <a:pt x="38" y="88"/>
                      <a:pt x="38" y="88"/>
                    </a:cubicBezTo>
                    <a:cubicBezTo>
                      <a:pt x="38" y="88"/>
                      <a:pt x="25" y="88"/>
                      <a:pt x="23" y="87"/>
                    </a:cubicBezTo>
                    <a:cubicBezTo>
                      <a:pt x="21" y="87"/>
                      <a:pt x="15" y="84"/>
                      <a:pt x="15" y="84"/>
                    </a:cubicBezTo>
                    <a:cubicBezTo>
                      <a:pt x="8" y="79"/>
                      <a:pt x="8" y="79"/>
                      <a:pt x="8" y="79"/>
                    </a:cubicBezTo>
                    <a:lnTo>
                      <a:pt x="5" y="77"/>
                    </a:ln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3" name="Freeform 809"/>
            <p:cNvSpPr>
              <a:spLocks/>
            </p:cNvSpPr>
            <p:nvPr/>
          </p:nvSpPr>
          <p:spPr bwMode="auto">
            <a:xfrm>
              <a:off x="6946900" y="4122738"/>
              <a:ext cx="215900" cy="38100"/>
            </a:xfrm>
            <a:custGeom>
              <a:avLst/>
              <a:gdLst>
                <a:gd name="T0" fmla="*/ 0 w 96"/>
                <a:gd name="T1" fmla="*/ 2 h 17"/>
                <a:gd name="T2" fmla="*/ 1 w 96"/>
                <a:gd name="T3" fmla="*/ 17 h 17"/>
                <a:gd name="T4" fmla="*/ 56 w 96"/>
                <a:gd name="T5" fmla="*/ 17 h 17"/>
                <a:gd name="T6" fmla="*/ 96 w 96"/>
                <a:gd name="T7" fmla="*/ 14 h 17"/>
                <a:gd name="T8" fmla="*/ 95 w 96"/>
                <a:gd name="T9" fmla="*/ 0 h 17"/>
                <a:gd name="T10" fmla="*/ 52 w 96"/>
                <a:gd name="T11" fmla="*/ 5 h 17"/>
                <a:gd name="T12" fmla="*/ 11 w 96"/>
                <a:gd name="T13" fmla="*/ 2 h 17"/>
                <a:gd name="T14" fmla="*/ 0 w 96"/>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7">
                  <a:moveTo>
                    <a:pt x="0" y="2"/>
                  </a:moveTo>
                  <a:cubicBezTo>
                    <a:pt x="1" y="17"/>
                    <a:pt x="1" y="17"/>
                    <a:pt x="1" y="17"/>
                  </a:cubicBezTo>
                  <a:cubicBezTo>
                    <a:pt x="1" y="17"/>
                    <a:pt x="39" y="17"/>
                    <a:pt x="56" y="17"/>
                  </a:cubicBezTo>
                  <a:cubicBezTo>
                    <a:pt x="73" y="17"/>
                    <a:pt x="96" y="14"/>
                    <a:pt x="96" y="14"/>
                  </a:cubicBezTo>
                  <a:cubicBezTo>
                    <a:pt x="95" y="0"/>
                    <a:pt x="95" y="0"/>
                    <a:pt x="95" y="0"/>
                  </a:cubicBezTo>
                  <a:cubicBezTo>
                    <a:pt x="95" y="0"/>
                    <a:pt x="66" y="5"/>
                    <a:pt x="52" y="5"/>
                  </a:cubicBezTo>
                  <a:cubicBezTo>
                    <a:pt x="37" y="5"/>
                    <a:pt x="11" y="2"/>
                    <a:pt x="11" y="2"/>
                  </a:cubicBezTo>
                  <a:lnTo>
                    <a:pt x="0" y="2"/>
                  </a:lnTo>
                  <a:close/>
                </a:path>
              </a:pathLst>
            </a:custGeom>
            <a:solidFill>
              <a:srgbClr val="A8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810"/>
            <p:cNvSpPr>
              <a:spLocks/>
            </p:cNvSpPr>
            <p:nvPr/>
          </p:nvSpPr>
          <p:spPr bwMode="auto">
            <a:xfrm>
              <a:off x="6969125" y="4124325"/>
              <a:ext cx="7938" cy="47625"/>
            </a:xfrm>
            <a:custGeom>
              <a:avLst/>
              <a:gdLst>
                <a:gd name="T0" fmla="*/ 0 w 5"/>
                <a:gd name="T1" fmla="*/ 0 h 30"/>
                <a:gd name="T2" fmla="*/ 0 w 5"/>
                <a:gd name="T3" fmla="*/ 30 h 30"/>
                <a:gd name="T4" fmla="*/ 5 w 5"/>
                <a:gd name="T5" fmla="*/ 30 h 30"/>
                <a:gd name="T6" fmla="*/ 4 w 5"/>
                <a:gd name="T7" fmla="*/ 2 h 30"/>
                <a:gd name="T8" fmla="*/ 0 w 5"/>
                <a:gd name="T9" fmla="*/ 0 h 30"/>
              </a:gdLst>
              <a:ahLst/>
              <a:cxnLst>
                <a:cxn ang="0">
                  <a:pos x="T0" y="T1"/>
                </a:cxn>
                <a:cxn ang="0">
                  <a:pos x="T2" y="T3"/>
                </a:cxn>
                <a:cxn ang="0">
                  <a:pos x="T4" y="T5"/>
                </a:cxn>
                <a:cxn ang="0">
                  <a:pos x="T6" y="T7"/>
                </a:cxn>
                <a:cxn ang="0">
                  <a:pos x="T8" y="T9"/>
                </a:cxn>
              </a:cxnLst>
              <a:rect l="0" t="0" r="r" b="b"/>
              <a:pathLst>
                <a:path w="5" h="30">
                  <a:moveTo>
                    <a:pt x="0" y="0"/>
                  </a:moveTo>
                  <a:lnTo>
                    <a:pt x="0" y="30"/>
                  </a:lnTo>
                  <a:lnTo>
                    <a:pt x="5" y="30"/>
                  </a:lnTo>
                  <a:lnTo>
                    <a:pt x="4" y="2"/>
                  </a:lnTo>
                  <a:lnTo>
                    <a:pt x="0" y="0"/>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811"/>
            <p:cNvSpPr>
              <a:spLocks/>
            </p:cNvSpPr>
            <p:nvPr/>
          </p:nvSpPr>
          <p:spPr bwMode="auto">
            <a:xfrm>
              <a:off x="7043738" y="4133850"/>
              <a:ext cx="15875" cy="39688"/>
            </a:xfrm>
            <a:custGeom>
              <a:avLst/>
              <a:gdLst>
                <a:gd name="T0" fmla="*/ 0 w 10"/>
                <a:gd name="T1" fmla="*/ 0 h 25"/>
                <a:gd name="T2" fmla="*/ 10 w 10"/>
                <a:gd name="T3" fmla="*/ 0 h 25"/>
                <a:gd name="T4" fmla="*/ 7 w 10"/>
                <a:gd name="T5" fmla="*/ 25 h 25"/>
                <a:gd name="T6" fmla="*/ 2 w 10"/>
                <a:gd name="T7" fmla="*/ 23 h 25"/>
                <a:gd name="T8" fmla="*/ 0 w 10"/>
                <a:gd name="T9" fmla="*/ 0 h 25"/>
              </a:gdLst>
              <a:ahLst/>
              <a:cxnLst>
                <a:cxn ang="0">
                  <a:pos x="T0" y="T1"/>
                </a:cxn>
                <a:cxn ang="0">
                  <a:pos x="T2" y="T3"/>
                </a:cxn>
                <a:cxn ang="0">
                  <a:pos x="T4" y="T5"/>
                </a:cxn>
                <a:cxn ang="0">
                  <a:pos x="T6" y="T7"/>
                </a:cxn>
                <a:cxn ang="0">
                  <a:pos x="T8" y="T9"/>
                </a:cxn>
              </a:cxnLst>
              <a:rect l="0" t="0" r="r" b="b"/>
              <a:pathLst>
                <a:path w="10" h="25">
                  <a:moveTo>
                    <a:pt x="0" y="0"/>
                  </a:moveTo>
                  <a:lnTo>
                    <a:pt x="10" y="0"/>
                  </a:lnTo>
                  <a:lnTo>
                    <a:pt x="7" y="25"/>
                  </a:lnTo>
                  <a:lnTo>
                    <a:pt x="2" y="23"/>
                  </a:lnTo>
                  <a:lnTo>
                    <a:pt x="0" y="0"/>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812"/>
            <p:cNvSpPr>
              <a:spLocks/>
            </p:cNvSpPr>
            <p:nvPr/>
          </p:nvSpPr>
          <p:spPr bwMode="auto">
            <a:xfrm>
              <a:off x="7132638" y="4127500"/>
              <a:ext cx="9525" cy="38100"/>
            </a:xfrm>
            <a:custGeom>
              <a:avLst/>
              <a:gdLst>
                <a:gd name="T0" fmla="*/ 2 w 6"/>
                <a:gd name="T1" fmla="*/ 0 h 24"/>
                <a:gd name="T2" fmla="*/ 6 w 6"/>
                <a:gd name="T3" fmla="*/ 0 h 24"/>
                <a:gd name="T4" fmla="*/ 3 w 6"/>
                <a:gd name="T5" fmla="*/ 22 h 24"/>
                <a:gd name="T6" fmla="*/ 0 w 6"/>
                <a:gd name="T7" fmla="*/ 24 h 24"/>
                <a:gd name="T8" fmla="*/ 2 w 6"/>
                <a:gd name="T9" fmla="*/ 0 h 24"/>
              </a:gdLst>
              <a:ahLst/>
              <a:cxnLst>
                <a:cxn ang="0">
                  <a:pos x="T0" y="T1"/>
                </a:cxn>
                <a:cxn ang="0">
                  <a:pos x="T2" y="T3"/>
                </a:cxn>
                <a:cxn ang="0">
                  <a:pos x="T4" y="T5"/>
                </a:cxn>
                <a:cxn ang="0">
                  <a:pos x="T6" y="T7"/>
                </a:cxn>
                <a:cxn ang="0">
                  <a:pos x="T8" y="T9"/>
                </a:cxn>
              </a:cxnLst>
              <a:rect l="0" t="0" r="r" b="b"/>
              <a:pathLst>
                <a:path w="6" h="24">
                  <a:moveTo>
                    <a:pt x="2" y="0"/>
                  </a:moveTo>
                  <a:lnTo>
                    <a:pt x="6" y="0"/>
                  </a:lnTo>
                  <a:lnTo>
                    <a:pt x="3" y="22"/>
                  </a:lnTo>
                  <a:lnTo>
                    <a:pt x="0" y="24"/>
                  </a:lnTo>
                  <a:lnTo>
                    <a:pt x="2" y="0"/>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813"/>
            <p:cNvSpPr>
              <a:spLocks/>
            </p:cNvSpPr>
            <p:nvPr/>
          </p:nvSpPr>
          <p:spPr bwMode="auto">
            <a:xfrm>
              <a:off x="6996113" y="4129088"/>
              <a:ext cx="38100" cy="90488"/>
            </a:xfrm>
            <a:custGeom>
              <a:avLst/>
              <a:gdLst>
                <a:gd name="T0" fmla="*/ 24 w 24"/>
                <a:gd name="T1" fmla="*/ 57 h 57"/>
                <a:gd name="T2" fmla="*/ 18 w 24"/>
                <a:gd name="T3" fmla="*/ 1 h 57"/>
                <a:gd name="T4" fmla="*/ 0 w 24"/>
                <a:gd name="T5" fmla="*/ 0 h 57"/>
                <a:gd name="T6" fmla="*/ 5 w 24"/>
                <a:gd name="T7" fmla="*/ 57 h 57"/>
                <a:gd name="T8" fmla="*/ 24 w 24"/>
                <a:gd name="T9" fmla="*/ 57 h 57"/>
              </a:gdLst>
              <a:ahLst/>
              <a:cxnLst>
                <a:cxn ang="0">
                  <a:pos x="T0" y="T1"/>
                </a:cxn>
                <a:cxn ang="0">
                  <a:pos x="T2" y="T3"/>
                </a:cxn>
                <a:cxn ang="0">
                  <a:pos x="T4" y="T5"/>
                </a:cxn>
                <a:cxn ang="0">
                  <a:pos x="T6" y="T7"/>
                </a:cxn>
                <a:cxn ang="0">
                  <a:pos x="T8" y="T9"/>
                </a:cxn>
              </a:cxnLst>
              <a:rect l="0" t="0" r="r" b="b"/>
              <a:pathLst>
                <a:path w="24" h="57">
                  <a:moveTo>
                    <a:pt x="24" y="57"/>
                  </a:moveTo>
                  <a:lnTo>
                    <a:pt x="18" y="1"/>
                  </a:lnTo>
                  <a:lnTo>
                    <a:pt x="0" y="0"/>
                  </a:lnTo>
                  <a:lnTo>
                    <a:pt x="5" y="57"/>
                  </a:lnTo>
                  <a:lnTo>
                    <a:pt x="24" y="57"/>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814"/>
            <p:cNvSpPr>
              <a:spLocks/>
            </p:cNvSpPr>
            <p:nvPr/>
          </p:nvSpPr>
          <p:spPr bwMode="auto">
            <a:xfrm>
              <a:off x="7083425" y="4130675"/>
              <a:ext cx="36513" cy="85725"/>
            </a:xfrm>
            <a:custGeom>
              <a:avLst/>
              <a:gdLst>
                <a:gd name="T0" fmla="*/ 0 w 23"/>
                <a:gd name="T1" fmla="*/ 54 h 54"/>
                <a:gd name="T2" fmla="*/ 9 w 23"/>
                <a:gd name="T3" fmla="*/ 2 h 54"/>
                <a:gd name="T4" fmla="*/ 23 w 23"/>
                <a:gd name="T5" fmla="*/ 0 h 54"/>
                <a:gd name="T6" fmla="*/ 20 w 23"/>
                <a:gd name="T7" fmla="*/ 53 h 54"/>
                <a:gd name="T8" fmla="*/ 0 w 23"/>
                <a:gd name="T9" fmla="*/ 54 h 54"/>
              </a:gdLst>
              <a:ahLst/>
              <a:cxnLst>
                <a:cxn ang="0">
                  <a:pos x="T0" y="T1"/>
                </a:cxn>
                <a:cxn ang="0">
                  <a:pos x="T2" y="T3"/>
                </a:cxn>
                <a:cxn ang="0">
                  <a:pos x="T4" y="T5"/>
                </a:cxn>
                <a:cxn ang="0">
                  <a:pos x="T6" y="T7"/>
                </a:cxn>
                <a:cxn ang="0">
                  <a:pos x="T8" y="T9"/>
                </a:cxn>
              </a:cxnLst>
              <a:rect l="0" t="0" r="r" b="b"/>
              <a:pathLst>
                <a:path w="23" h="54">
                  <a:moveTo>
                    <a:pt x="0" y="54"/>
                  </a:moveTo>
                  <a:lnTo>
                    <a:pt x="9" y="2"/>
                  </a:lnTo>
                  <a:lnTo>
                    <a:pt x="23" y="0"/>
                  </a:lnTo>
                  <a:lnTo>
                    <a:pt x="20" y="53"/>
                  </a:lnTo>
                  <a:lnTo>
                    <a:pt x="0" y="54"/>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815"/>
            <p:cNvSpPr>
              <a:spLocks/>
            </p:cNvSpPr>
            <p:nvPr/>
          </p:nvSpPr>
          <p:spPr bwMode="auto">
            <a:xfrm>
              <a:off x="6937375" y="4124325"/>
              <a:ext cx="26988" cy="90488"/>
            </a:xfrm>
            <a:custGeom>
              <a:avLst/>
              <a:gdLst>
                <a:gd name="T0" fmla="*/ 12 w 12"/>
                <a:gd name="T1" fmla="*/ 38 h 40"/>
                <a:gd name="T2" fmla="*/ 12 w 12"/>
                <a:gd name="T3" fmla="*/ 37 h 40"/>
                <a:gd name="T4" fmla="*/ 5 w 12"/>
                <a:gd name="T5" fmla="*/ 1 h 40"/>
                <a:gd name="T6" fmla="*/ 0 w 12"/>
                <a:gd name="T7" fmla="*/ 0 h 40"/>
                <a:gd name="T8" fmla="*/ 7 w 12"/>
                <a:gd name="T9" fmla="*/ 39 h 40"/>
                <a:gd name="T10" fmla="*/ 12 w 12"/>
                <a:gd name="T11" fmla="*/ 40 h 40"/>
                <a:gd name="T12" fmla="*/ 12 w 12"/>
                <a:gd name="T13" fmla="*/ 38 h 40"/>
              </a:gdLst>
              <a:ahLst/>
              <a:cxnLst>
                <a:cxn ang="0">
                  <a:pos x="T0" y="T1"/>
                </a:cxn>
                <a:cxn ang="0">
                  <a:pos x="T2" y="T3"/>
                </a:cxn>
                <a:cxn ang="0">
                  <a:pos x="T4" y="T5"/>
                </a:cxn>
                <a:cxn ang="0">
                  <a:pos x="T6" y="T7"/>
                </a:cxn>
                <a:cxn ang="0">
                  <a:pos x="T8" y="T9"/>
                </a:cxn>
                <a:cxn ang="0">
                  <a:pos x="T10" y="T11"/>
                </a:cxn>
                <a:cxn ang="0">
                  <a:pos x="T12" y="T13"/>
                </a:cxn>
              </a:cxnLst>
              <a:rect l="0" t="0" r="r" b="b"/>
              <a:pathLst>
                <a:path w="12" h="40">
                  <a:moveTo>
                    <a:pt x="12" y="38"/>
                  </a:moveTo>
                  <a:cubicBezTo>
                    <a:pt x="12" y="38"/>
                    <a:pt x="12" y="38"/>
                    <a:pt x="12" y="37"/>
                  </a:cubicBezTo>
                  <a:cubicBezTo>
                    <a:pt x="11" y="31"/>
                    <a:pt x="5" y="1"/>
                    <a:pt x="5" y="1"/>
                  </a:cubicBezTo>
                  <a:cubicBezTo>
                    <a:pt x="0" y="0"/>
                    <a:pt x="0" y="0"/>
                    <a:pt x="0" y="0"/>
                  </a:cubicBezTo>
                  <a:cubicBezTo>
                    <a:pt x="7" y="39"/>
                    <a:pt x="7" y="39"/>
                    <a:pt x="7" y="39"/>
                  </a:cubicBezTo>
                  <a:cubicBezTo>
                    <a:pt x="12" y="40"/>
                    <a:pt x="12" y="40"/>
                    <a:pt x="12" y="40"/>
                  </a:cubicBezTo>
                  <a:lnTo>
                    <a:pt x="12" y="38"/>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816"/>
            <p:cNvSpPr>
              <a:spLocks/>
            </p:cNvSpPr>
            <p:nvPr/>
          </p:nvSpPr>
          <p:spPr bwMode="auto">
            <a:xfrm>
              <a:off x="7154863" y="4127500"/>
              <a:ext cx="9525" cy="76200"/>
            </a:xfrm>
            <a:custGeom>
              <a:avLst/>
              <a:gdLst>
                <a:gd name="T0" fmla="*/ 0 w 6"/>
                <a:gd name="T1" fmla="*/ 48 h 48"/>
                <a:gd name="T2" fmla="*/ 3 w 6"/>
                <a:gd name="T3" fmla="*/ 0 h 48"/>
                <a:gd name="T4" fmla="*/ 6 w 6"/>
                <a:gd name="T5" fmla="*/ 0 h 48"/>
                <a:gd name="T6" fmla="*/ 5 w 6"/>
                <a:gd name="T7" fmla="*/ 48 h 48"/>
                <a:gd name="T8" fmla="*/ 0 w 6"/>
                <a:gd name="T9" fmla="*/ 48 h 48"/>
              </a:gdLst>
              <a:ahLst/>
              <a:cxnLst>
                <a:cxn ang="0">
                  <a:pos x="T0" y="T1"/>
                </a:cxn>
                <a:cxn ang="0">
                  <a:pos x="T2" y="T3"/>
                </a:cxn>
                <a:cxn ang="0">
                  <a:pos x="T4" y="T5"/>
                </a:cxn>
                <a:cxn ang="0">
                  <a:pos x="T6" y="T7"/>
                </a:cxn>
                <a:cxn ang="0">
                  <a:pos x="T8" y="T9"/>
                </a:cxn>
              </a:cxnLst>
              <a:rect l="0" t="0" r="r" b="b"/>
              <a:pathLst>
                <a:path w="6" h="48">
                  <a:moveTo>
                    <a:pt x="0" y="48"/>
                  </a:moveTo>
                  <a:lnTo>
                    <a:pt x="3" y="0"/>
                  </a:lnTo>
                  <a:lnTo>
                    <a:pt x="6" y="0"/>
                  </a:lnTo>
                  <a:lnTo>
                    <a:pt x="5" y="48"/>
                  </a:lnTo>
                  <a:lnTo>
                    <a:pt x="0" y="48"/>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817"/>
            <p:cNvSpPr>
              <a:spLocks/>
            </p:cNvSpPr>
            <p:nvPr/>
          </p:nvSpPr>
          <p:spPr bwMode="auto">
            <a:xfrm>
              <a:off x="7002463" y="4203700"/>
              <a:ext cx="33338" cy="50800"/>
            </a:xfrm>
            <a:custGeom>
              <a:avLst/>
              <a:gdLst>
                <a:gd name="T0" fmla="*/ 0 w 21"/>
                <a:gd name="T1" fmla="*/ 31 h 32"/>
                <a:gd name="T2" fmla="*/ 0 w 21"/>
                <a:gd name="T3" fmla="*/ 3 h 32"/>
                <a:gd name="T4" fmla="*/ 20 w 21"/>
                <a:gd name="T5" fmla="*/ 0 h 32"/>
                <a:gd name="T6" fmla="*/ 21 w 21"/>
                <a:gd name="T7" fmla="*/ 32 h 32"/>
                <a:gd name="T8" fmla="*/ 0 w 21"/>
                <a:gd name="T9" fmla="*/ 31 h 32"/>
              </a:gdLst>
              <a:ahLst/>
              <a:cxnLst>
                <a:cxn ang="0">
                  <a:pos x="T0" y="T1"/>
                </a:cxn>
                <a:cxn ang="0">
                  <a:pos x="T2" y="T3"/>
                </a:cxn>
                <a:cxn ang="0">
                  <a:pos x="T4" y="T5"/>
                </a:cxn>
                <a:cxn ang="0">
                  <a:pos x="T6" y="T7"/>
                </a:cxn>
                <a:cxn ang="0">
                  <a:pos x="T8" y="T9"/>
                </a:cxn>
              </a:cxnLst>
              <a:rect l="0" t="0" r="r" b="b"/>
              <a:pathLst>
                <a:path w="21" h="32">
                  <a:moveTo>
                    <a:pt x="0" y="31"/>
                  </a:moveTo>
                  <a:lnTo>
                    <a:pt x="0" y="3"/>
                  </a:lnTo>
                  <a:lnTo>
                    <a:pt x="20" y="0"/>
                  </a:lnTo>
                  <a:lnTo>
                    <a:pt x="21" y="32"/>
                  </a:lnTo>
                  <a:lnTo>
                    <a:pt x="0" y="31"/>
                  </a:lnTo>
                  <a:close/>
                </a:path>
              </a:pathLst>
            </a:custGeom>
            <a:solidFill>
              <a:srgbClr val="D4D5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818"/>
            <p:cNvSpPr>
              <a:spLocks/>
            </p:cNvSpPr>
            <p:nvPr/>
          </p:nvSpPr>
          <p:spPr bwMode="auto">
            <a:xfrm>
              <a:off x="7081838" y="4200525"/>
              <a:ext cx="34925" cy="53975"/>
            </a:xfrm>
            <a:custGeom>
              <a:avLst/>
              <a:gdLst>
                <a:gd name="T0" fmla="*/ 1 w 22"/>
                <a:gd name="T1" fmla="*/ 32 h 34"/>
                <a:gd name="T2" fmla="*/ 0 w 22"/>
                <a:gd name="T3" fmla="*/ 2 h 34"/>
                <a:gd name="T4" fmla="*/ 21 w 22"/>
                <a:gd name="T5" fmla="*/ 0 h 34"/>
                <a:gd name="T6" fmla="*/ 22 w 22"/>
                <a:gd name="T7" fmla="*/ 34 h 34"/>
                <a:gd name="T8" fmla="*/ 1 w 22"/>
                <a:gd name="T9" fmla="*/ 32 h 34"/>
              </a:gdLst>
              <a:ahLst/>
              <a:cxnLst>
                <a:cxn ang="0">
                  <a:pos x="T0" y="T1"/>
                </a:cxn>
                <a:cxn ang="0">
                  <a:pos x="T2" y="T3"/>
                </a:cxn>
                <a:cxn ang="0">
                  <a:pos x="T4" y="T5"/>
                </a:cxn>
                <a:cxn ang="0">
                  <a:pos x="T6" y="T7"/>
                </a:cxn>
                <a:cxn ang="0">
                  <a:pos x="T8" y="T9"/>
                </a:cxn>
              </a:cxnLst>
              <a:rect l="0" t="0" r="r" b="b"/>
              <a:pathLst>
                <a:path w="22" h="34">
                  <a:moveTo>
                    <a:pt x="1" y="32"/>
                  </a:moveTo>
                  <a:lnTo>
                    <a:pt x="0" y="2"/>
                  </a:lnTo>
                  <a:lnTo>
                    <a:pt x="21" y="0"/>
                  </a:lnTo>
                  <a:lnTo>
                    <a:pt x="22" y="34"/>
                  </a:lnTo>
                  <a:lnTo>
                    <a:pt x="1" y="32"/>
                  </a:lnTo>
                  <a:close/>
                </a:path>
              </a:pathLst>
            </a:custGeom>
            <a:solidFill>
              <a:srgbClr val="D4D5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819"/>
            <p:cNvSpPr>
              <a:spLocks/>
            </p:cNvSpPr>
            <p:nvPr/>
          </p:nvSpPr>
          <p:spPr bwMode="auto">
            <a:xfrm>
              <a:off x="7154863" y="4189413"/>
              <a:ext cx="30163" cy="61913"/>
            </a:xfrm>
            <a:custGeom>
              <a:avLst/>
              <a:gdLst>
                <a:gd name="T0" fmla="*/ 2 w 19"/>
                <a:gd name="T1" fmla="*/ 37 h 39"/>
                <a:gd name="T2" fmla="*/ 0 w 19"/>
                <a:gd name="T3" fmla="*/ 6 h 39"/>
                <a:gd name="T4" fmla="*/ 19 w 19"/>
                <a:gd name="T5" fmla="*/ 0 h 39"/>
                <a:gd name="T6" fmla="*/ 19 w 19"/>
                <a:gd name="T7" fmla="*/ 39 h 39"/>
                <a:gd name="T8" fmla="*/ 2 w 19"/>
                <a:gd name="T9" fmla="*/ 37 h 39"/>
              </a:gdLst>
              <a:ahLst/>
              <a:cxnLst>
                <a:cxn ang="0">
                  <a:pos x="T0" y="T1"/>
                </a:cxn>
                <a:cxn ang="0">
                  <a:pos x="T2" y="T3"/>
                </a:cxn>
                <a:cxn ang="0">
                  <a:pos x="T4" y="T5"/>
                </a:cxn>
                <a:cxn ang="0">
                  <a:pos x="T6" y="T7"/>
                </a:cxn>
                <a:cxn ang="0">
                  <a:pos x="T8" y="T9"/>
                </a:cxn>
              </a:cxnLst>
              <a:rect l="0" t="0" r="r" b="b"/>
              <a:pathLst>
                <a:path w="19" h="39">
                  <a:moveTo>
                    <a:pt x="2" y="37"/>
                  </a:moveTo>
                  <a:lnTo>
                    <a:pt x="0" y="6"/>
                  </a:lnTo>
                  <a:lnTo>
                    <a:pt x="19" y="0"/>
                  </a:lnTo>
                  <a:lnTo>
                    <a:pt x="19" y="39"/>
                  </a:lnTo>
                  <a:lnTo>
                    <a:pt x="2" y="37"/>
                  </a:lnTo>
                  <a:close/>
                </a:path>
              </a:pathLst>
            </a:custGeom>
            <a:solidFill>
              <a:srgbClr val="D4D5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820"/>
            <p:cNvSpPr>
              <a:spLocks/>
            </p:cNvSpPr>
            <p:nvPr/>
          </p:nvSpPr>
          <p:spPr bwMode="auto">
            <a:xfrm>
              <a:off x="6927850" y="4194175"/>
              <a:ext cx="38100" cy="65088"/>
            </a:xfrm>
            <a:custGeom>
              <a:avLst/>
              <a:gdLst>
                <a:gd name="T0" fmla="*/ 22 w 24"/>
                <a:gd name="T1" fmla="*/ 38 h 41"/>
                <a:gd name="T2" fmla="*/ 24 w 24"/>
                <a:gd name="T3" fmla="*/ 11 h 41"/>
                <a:gd name="T4" fmla="*/ 0 w 24"/>
                <a:gd name="T5" fmla="*/ 0 h 41"/>
                <a:gd name="T6" fmla="*/ 9 w 24"/>
                <a:gd name="T7" fmla="*/ 41 h 41"/>
                <a:gd name="T8" fmla="*/ 22 w 24"/>
                <a:gd name="T9" fmla="*/ 38 h 41"/>
              </a:gdLst>
              <a:ahLst/>
              <a:cxnLst>
                <a:cxn ang="0">
                  <a:pos x="T0" y="T1"/>
                </a:cxn>
                <a:cxn ang="0">
                  <a:pos x="T2" y="T3"/>
                </a:cxn>
                <a:cxn ang="0">
                  <a:pos x="T4" y="T5"/>
                </a:cxn>
                <a:cxn ang="0">
                  <a:pos x="T6" y="T7"/>
                </a:cxn>
                <a:cxn ang="0">
                  <a:pos x="T8" y="T9"/>
                </a:cxn>
              </a:cxnLst>
              <a:rect l="0" t="0" r="r" b="b"/>
              <a:pathLst>
                <a:path w="24" h="41">
                  <a:moveTo>
                    <a:pt x="22" y="38"/>
                  </a:moveTo>
                  <a:lnTo>
                    <a:pt x="24" y="11"/>
                  </a:lnTo>
                  <a:lnTo>
                    <a:pt x="0" y="0"/>
                  </a:lnTo>
                  <a:lnTo>
                    <a:pt x="9" y="41"/>
                  </a:lnTo>
                  <a:lnTo>
                    <a:pt x="22" y="38"/>
                  </a:lnTo>
                  <a:close/>
                </a:path>
              </a:pathLst>
            </a:custGeom>
            <a:solidFill>
              <a:srgbClr val="D4D5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821"/>
            <p:cNvSpPr>
              <a:spLocks/>
            </p:cNvSpPr>
            <p:nvPr/>
          </p:nvSpPr>
          <p:spPr bwMode="auto">
            <a:xfrm>
              <a:off x="6950075" y="4227513"/>
              <a:ext cx="12700" cy="30163"/>
            </a:xfrm>
            <a:custGeom>
              <a:avLst/>
              <a:gdLst>
                <a:gd name="T0" fmla="*/ 0 w 8"/>
                <a:gd name="T1" fmla="*/ 19 h 19"/>
                <a:gd name="T2" fmla="*/ 0 w 8"/>
                <a:gd name="T3" fmla="*/ 0 h 19"/>
                <a:gd name="T4" fmla="*/ 8 w 8"/>
                <a:gd name="T5" fmla="*/ 2 h 19"/>
                <a:gd name="T6" fmla="*/ 6 w 8"/>
                <a:gd name="T7" fmla="*/ 17 h 19"/>
                <a:gd name="T8" fmla="*/ 0 w 8"/>
                <a:gd name="T9" fmla="*/ 19 h 19"/>
              </a:gdLst>
              <a:ahLst/>
              <a:cxnLst>
                <a:cxn ang="0">
                  <a:pos x="T0" y="T1"/>
                </a:cxn>
                <a:cxn ang="0">
                  <a:pos x="T2" y="T3"/>
                </a:cxn>
                <a:cxn ang="0">
                  <a:pos x="T4" y="T5"/>
                </a:cxn>
                <a:cxn ang="0">
                  <a:pos x="T6" y="T7"/>
                </a:cxn>
                <a:cxn ang="0">
                  <a:pos x="T8" y="T9"/>
                </a:cxn>
              </a:cxnLst>
              <a:rect l="0" t="0" r="r" b="b"/>
              <a:pathLst>
                <a:path w="8" h="19">
                  <a:moveTo>
                    <a:pt x="0" y="19"/>
                  </a:moveTo>
                  <a:lnTo>
                    <a:pt x="0" y="0"/>
                  </a:lnTo>
                  <a:lnTo>
                    <a:pt x="8" y="2"/>
                  </a:lnTo>
                  <a:lnTo>
                    <a:pt x="6" y="17"/>
                  </a:lnTo>
                  <a:lnTo>
                    <a:pt x="0" y="19"/>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822"/>
            <p:cNvSpPr>
              <a:spLocks/>
            </p:cNvSpPr>
            <p:nvPr/>
          </p:nvSpPr>
          <p:spPr bwMode="auto">
            <a:xfrm>
              <a:off x="7008813" y="4230688"/>
              <a:ext cx="15875" cy="23813"/>
            </a:xfrm>
            <a:custGeom>
              <a:avLst/>
              <a:gdLst>
                <a:gd name="T0" fmla="*/ 0 w 10"/>
                <a:gd name="T1" fmla="*/ 14 h 15"/>
                <a:gd name="T2" fmla="*/ 2 w 10"/>
                <a:gd name="T3" fmla="*/ 0 h 15"/>
                <a:gd name="T4" fmla="*/ 9 w 10"/>
                <a:gd name="T5" fmla="*/ 0 h 15"/>
                <a:gd name="T6" fmla="*/ 10 w 10"/>
                <a:gd name="T7" fmla="*/ 15 h 15"/>
                <a:gd name="T8" fmla="*/ 0 w 10"/>
                <a:gd name="T9" fmla="*/ 14 h 15"/>
              </a:gdLst>
              <a:ahLst/>
              <a:cxnLst>
                <a:cxn ang="0">
                  <a:pos x="T0" y="T1"/>
                </a:cxn>
                <a:cxn ang="0">
                  <a:pos x="T2" y="T3"/>
                </a:cxn>
                <a:cxn ang="0">
                  <a:pos x="T4" y="T5"/>
                </a:cxn>
                <a:cxn ang="0">
                  <a:pos x="T6" y="T7"/>
                </a:cxn>
                <a:cxn ang="0">
                  <a:pos x="T8" y="T9"/>
                </a:cxn>
              </a:cxnLst>
              <a:rect l="0" t="0" r="r" b="b"/>
              <a:pathLst>
                <a:path w="10" h="15">
                  <a:moveTo>
                    <a:pt x="0" y="14"/>
                  </a:moveTo>
                  <a:lnTo>
                    <a:pt x="2" y="0"/>
                  </a:lnTo>
                  <a:lnTo>
                    <a:pt x="9" y="0"/>
                  </a:lnTo>
                  <a:lnTo>
                    <a:pt x="10" y="15"/>
                  </a:lnTo>
                  <a:lnTo>
                    <a:pt x="0" y="14"/>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823"/>
            <p:cNvSpPr>
              <a:spLocks/>
            </p:cNvSpPr>
            <p:nvPr/>
          </p:nvSpPr>
          <p:spPr bwMode="auto">
            <a:xfrm>
              <a:off x="7092950" y="4224338"/>
              <a:ext cx="17463" cy="30163"/>
            </a:xfrm>
            <a:custGeom>
              <a:avLst/>
              <a:gdLst>
                <a:gd name="T0" fmla="*/ 1 w 11"/>
                <a:gd name="T1" fmla="*/ 17 h 19"/>
                <a:gd name="T2" fmla="*/ 0 w 11"/>
                <a:gd name="T3" fmla="*/ 2 h 19"/>
                <a:gd name="T4" fmla="*/ 10 w 11"/>
                <a:gd name="T5" fmla="*/ 0 h 19"/>
                <a:gd name="T6" fmla="*/ 11 w 11"/>
                <a:gd name="T7" fmla="*/ 19 h 19"/>
                <a:gd name="T8" fmla="*/ 1 w 11"/>
                <a:gd name="T9" fmla="*/ 17 h 19"/>
              </a:gdLst>
              <a:ahLst/>
              <a:cxnLst>
                <a:cxn ang="0">
                  <a:pos x="T0" y="T1"/>
                </a:cxn>
                <a:cxn ang="0">
                  <a:pos x="T2" y="T3"/>
                </a:cxn>
                <a:cxn ang="0">
                  <a:pos x="T4" y="T5"/>
                </a:cxn>
                <a:cxn ang="0">
                  <a:pos x="T6" y="T7"/>
                </a:cxn>
                <a:cxn ang="0">
                  <a:pos x="T8" y="T9"/>
                </a:cxn>
              </a:cxnLst>
              <a:rect l="0" t="0" r="r" b="b"/>
              <a:pathLst>
                <a:path w="11" h="19">
                  <a:moveTo>
                    <a:pt x="1" y="17"/>
                  </a:moveTo>
                  <a:lnTo>
                    <a:pt x="0" y="2"/>
                  </a:lnTo>
                  <a:lnTo>
                    <a:pt x="10" y="0"/>
                  </a:lnTo>
                  <a:lnTo>
                    <a:pt x="11" y="19"/>
                  </a:lnTo>
                  <a:lnTo>
                    <a:pt x="1" y="17"/>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824"/>
            <p:cNvSpPr>
              <a:spLocks/>
            </p:cNvSpPr>
            <p:nvPr/>
          </p:nvSpPr>
          <p:spPr bwMode="auto">
            <a:xfrm>
              <a:off x="7162800" y="4221163"/>
              <a:ext cx="17463" cy="30163"/>
            </a:xfrm>
            <a:custGeom>
              <a:avLst/>
              <a:gdLst>
                <a:gd name="T0" fmla="*/ 1 w 11"/>
                <a:gd name="T1" fmla="*/ 17 h 19"/>
                <a:gd name="T2" fmla="*/ 0 w 11"/>
                <a:gd name="T3" fmla="*/ 4 h 19"/>
                <a:gd name="T4" fmla="*/ 7 w 11"/>
                <a:gd name="T5" fmla="*/ 0 h 19"/>
                <a:gd name="T6" fmla="*/ 11 w 11"/>
                <a:gd name="T7" fmla="*/ 19 h 19"/>
                <a:gd name="T8" fmla="*/ 1 w 11"/>
                <a:gd name="T9" fmla="*/ 17 h 19"/>
              </a:gdLst>
              <a:ahLst/>
              <a:cxnLst>
                <a:cxn ang="0">
                  <a:pos x="T0" y="T1"/>
                </a:cxn>
                <a:cxn ang="0">
                  <a:pos x="T2" y="T3"/>
                </a:cxn>
                <a:cxn ang="0">
                  <a:pos x="T4" y="T5"/>
                </a:cxn>
                <a:cxn ang="0">
                  <a:pos x="T6" y="T7"/>
                </a:cxn>
                <a:cxn ang="0">
                  <a:pos x="T8" y="T9"/>
                </a:cxn>
              </a:cxnLst>
              <a:rect l="0" t="0" r="r" b="b"/>
              <a:pathLst>
                <a:path w="11" h="19">
                  <a:moveTo>
                    <a:pt x="1" y="17"/>
                  </a:moveTo>
                  <a:lnTo>
                    <a:pt x="0" y="4"/>
                  </a:lnTo>
                  <a:lnTo>
                    <a:pt x="7" y="0"/>
                  </a:lnTo>
                  <a:lnTo>
                    <a:pt x="11" y="19"/>
                  </a:lnTo>
                  <a:lnTo>
                    <a:pt x="1" y="17"/>
                  </a:lnTo>
                  <a:close/>
                </a:path>
              </a:pathLst>
            </a:custGeom>
            <a:solidFill>
              <a:srgbClr val="88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825"/>
            <p:cNvSpPr>
              <a:spLocks/>
            </p:cNvSpPr>
            <p:nvPr/>
          </p:nvSpPr>
          <p:spPr bwMode="auto">
            <a:xfrm>
              <a:off x="6910388" y="4092575"/>
              <a:ext cx="12700" cy="47625"/>
            </a:xfrm>
            <a:custGeom>
              <a:avLst/>
              <a:gdLst>
                <a:gd name="T0" fmla="*/ 6 w 8"/>
                <a:gd name="T1" fmla="*/ 30 h 30"/>
                <a:gd name="T2" fmla="*/ 8 w 8"/>
                <a:gd name="T3" fmla="*/ 0 h 30"/>
                <a:gd name="T4" fmla="*/ 3 w 8"/>
                <a:gd name="T5" fmla="*/ 0 h 30"/>
                <a:gd name="T6" fmla="*/ 0 w 8"/>
                <a:gd name="T7" fmla="*/ 29 h 30"/>
                <a:gd name="T8" fmla="*/ 6 w 8"/>
                <a:gd name="T9" fmla="*/ 30 h 30"/>
              </a:gdLst>
              <a:ahLst/>
              <a:cxnLst>
                <a:cxn ang="0">
                  <a:pos x="T0" y="T1"/>
                </a:cxn>
                <a:cxn ang="0">
                  <a:pos x="T2" y="T3"/>
                </a:cxn>
                <a:cxn ang="0">
                  <a:pos x="T4" y="T5"/>
                </a:cxn>
                <a:cxn ang="0">
                  <a:pos x="T6" y="T7"/>
                </a:cxn>
                <a:cxn ang="0">
                  <a:pos x="T8" y="T9"/>
                </a:cxn>
              </a:cxnLst>
              <a:rect l="0" t="0" r="r" b="b"/>
              <a:pathLst>
                <a:path w="8" h="30">
                  <a:moveTo>
                    <a:pt x="6" y="30"/>
                  </a:moveTo>
                  <a:lnTo>
                    <a:pt x="8" y="0"/>
                  </a:lnTo>
                  <a:lnTo>
                    <a:pt x="3" y="0"/>
                  </a:lnTo>
                  <a:lnTo>
                    <a:pt x="0" y="29"/>
                  </a:lnTo>
                  <a:lnTo>
                    <a:pt x="6" y="30"/>
                  </a:lnTo>
                  <a:close/>
                </a:path>
              </a:pathLst>
            </a:custGeom>
            <a:solidFill>
              <a:srgbClr val="E1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Line 827"/>
            <p:cNvSpPr>
              <a:spLocks noChangeShapeType="1"/>
            </p:cNvSpPr>
            <p:nvPr/>
          </p:nvSpPr>
          <p:spPr bwMode="auto">
            <a:xfrm>
              <a:off x="1266825" y="5656263"/>
              <a:ext cx="0" cy="0"/>
            </a:xfrm>
            <a:prstGeom prst="line">
              <a:avLst/>
            </a:prstGeom>
            <a:noFill/>
            <a:ln w="476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838"/>
            <p:cNvSpPr>
              <a:spLocks noEditPoints="1"/>
            </p:cNvSpPr>
            <p:nvPr/>
          </p:nvSpPr>
          <p:spPr bwMode="auto">
            <a:xfrm>
              <a:off x="7788275" y="814388"/>
              <a:ext cx="82550" cy="80963"/>
            </a:xfrm>
            <a:custGeom>
              <a:avLst/>
              <a:gdLst>
                <a:gd name="T0" fmla="*/ 26 w 37"/>
                <a:gd name="T1" fmla="*/ 32 h 36"/>
                <a:gd name="T2" fmla="*/ 33 w 37"/>
                <a:gd name="T3" fmla="*/ 29 h 36"/>
                <a:gd name="T4" fmla="*/ 37 w 37"/>
                <a:gd name="T5" fmla="*/ 28 h 36"/>
                <a:gd name="T6" fmla="*/ 32 w 37"/>
                <a:gd name="T7" fmla="*/ 36 h 36"/>
                <a:gd name="T8" fmla="*/ 21 w 37"/>
                <a:gd name="T9" fmla="*/ 32 h 36"/>
                <a:gd name="T10" fmla="*/ 24 w 37"/>
                <a:gd name="T11" fmla="*/ 18 h 36"/>
                <a:gd name="T12" fmla="*/ 35 w 37"/>
                <a:gd name="T13" fmla="*/ 18 h 36"/>
                <a:gd name="T14" fmla="*/ 24 w 37"/>
                <a:gd name="T15" fmla="*/ 26 h 36"/>
                <a:gd name="T16" fmla="*/ 8 w 37"/>
                <a:gd name="T17" fmla="*/ 31 h 36"/>
                <a:gd name="T18" fmla="*/ 18 w 37"/>
                <a:gd name="T19" fmla="*/ 33 h 36"/>
                <a:gd name="T20" fmla="*/ 0 w 37"/>
                <a:gd name="T21" fmla="*/ 32 h 36"/>
                <a:gd name="T22" fmla="*/ 4 w 37"/>
                <a:gd name="T23" fmla="*/ 18 h 36"/>
                <a:gd name="T24" fmla="*/ 8 w 37"/>
                <a:gd name="T25" fmla="*/ 21 h 36"/>
                <a:gd name="T26" fmla="*/ 18 w 37"/>
                <a:gd name="T27" fmla="*/ 25 h 36"/>
                <a:gd name="T28" fmla="*/ 8 w 37"/>
                <a:gd name="T29" fmla="*/ 31 h 36"/>
                <a:gd name="T30" fmla="*/ 16 w 37"/>
                <a:gd name="T31" fmla="*/ 13 h 36"/>
                <a:gd name="T32" fmla="*/ 1 w 37"/>
                <a:gd name="T33" fmla="*/ 17 h 36"/>
                <a:gd name="T34" fmla="*/ 7 w 37"/>
                <a:gd name="T35" fmla="*/ 13 h 36"/>
                <a:gd name="T36" fmla="*/ 2 w 37"/>
                <a:gd name="T37" fmla="*/ 9 h 36"/>
                <a:gd name="T38" fmla="*/ 7 w 37"/>
                <a:gd name="T39" fmla="*/ 6 h 36"/>
                <a:gd name="T40" fmla="*/ 1 w 37"/>
                <a:gd name="T41" fmla="*/ 3 h 36"/>
                <a:gd name="T42" fmla="*/ 17 w 37"/>
                <a:gd name="T43" fmla="*/ 0 h 36"/>
                <a:gd name="T44" fmla="*/ 11 w 37"/>
                <a:gd name="T45" fmla="*/ 3 h 36"/>
                <a:gd name="T46" fmla="*/ 16 w 37"/>
                <a:gd name="T47" fmla="*/ 6 h 36"/>
                <a:gd name="T48" fmla="*/ 11 w 37"/>
                <a:gd name="T49" fmla="*/ 9 h 36"/>
                <a:gd name="T50" fmla="*/ 30 w 37"/>
                <a:gd name="T51" fmla="*/ 6 h 36"/>
                <a:gd name="T52" fmla="*/ 35 w 37"/>
                <a:gd name="T53" fmla="*/ 9 h 36"/>
                <a:gd name="T54" fmla="*/ 30 w 37"/>
                <a:gd name="T55" fmla="*/ 13 h 36"/>
                <a:gd name="T56" fmla="*/ 37 w 37"/>
                <a:gd name="T57" fmla="*/ 16 h 36"/>
                <a:gd name="T58" fmla="*/ 18 w 37"/>
                <a:gd name="T59" fmla="*/ 13 h 36"/>
                <a:gd name="T60" fmla="*/ 26 w 37"/>
                <a:gd name="T61" fmla="*/ 9 h 36"/>
                <a:gd name="T62" fmla="*/ 20 w 37"/>
                <a:gd name="T63" fmla="*/ 6 h 36"/>
                <a:gd name="T64" fmla="*/ 26 w 37"/>
                <a:gd name="T65" fmla="*/ 3 h 36"/>
                <a:gd name="T66" fmla="*/ 19 w 37"/>
                <a:gd name="T67" fmla="*/ 0 h 36"/>
                <a:gd name="T68" fmla="*/ 37 w 37"/>
                <a:gd name="T69" fmla="*/ 3 h 36"/>
                <a:gd name="T70" fmla="*/ 30 w 37"/>
                <a:gd name="T7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6">
                  <a:moveTo>
                    <a:pt x="24" y="30"/>
                  </a:moveTo>
                  <a:cubicBezTo>
                    <a:pt x="24" y="32"/>
                    <a:pt x="25" y="32"/>
                    <a:pt x="26" y="32"/>
                  </a:cubicBezTo>
                  <a:cubicBezTo>
                    <a:pt x="31" y="32"/>
                    <a:pt x="31" y="32"/>
                    <a:pt x="31" y="32"/>
                  </a:cubicBezTo>
                  <a:cubicBezTo>
                    <a:pt x="33" y="32"/>
                    <a:pt x="33" y="32"/>
                    <a:pt x="33" y="29"/>
                  </a:cubicBezTo>
                  <a:cubicBezTo>
                    <a:pt x="33" y="26"/>
                    <a:pt x="33" y="26"/>
                    <a:pt x="33" y="26"/>
                  </a:cubicBezTo>
                  <a:cubicBezTo>
                    <a:pt x="37" y="28"/>
                    <a:pt x="37" y="28"/>
                    <a:pt x="37" y="28"/>
                  </a:cubicBezTo>
                  <a:cubicBezTo>
                    <a:pt x="37" y="32"/>
                    <a:pt x="37" y="32"/>
                    <a:pt x="37" y="32"/>
                  </a:cubicBezTo>
                  <a:cubicBezTo>
                    <a:pt x="37" y="35"/>
                    <a:pt x="36" y="36"/>
                    <a:pt x="32" y="36"/>
                  </a:cubicBezTo>
                  <a:cubicBezTo>
                    <a:pt x="25" y="36"/>
                    <a:pt x="25" y="36"/>
                    <a:pt x="25" y="36"/>
                  </a:cubicBezTo>
                  <a:cubicBezTo>
                    <a:pt x="22" y="36"/>
                    <a:pt x="21" y="35"/>
                    <a:pt x="21" y="32"/>
                  </a:cubicBezTo>
                  <a:cubicBezTo>
                    <a:pt x="21" y="18"/>
                    <a:pt x="21" y="18"/>
                    <a:pt x="21" y="18"/>
                  </a:cubicBezTo>
                  <a:cubicBezTo>
                    <a:pt x="24" y="18"/>
                    <a:pt x="24" y="18"/>
                    <a:pt x="24" y="18"/>
                  </a:cubicBezTo>
                  <a:cubicBezTo>
                    <a:pt x="24" y="23"/>
                    <a:pt x="24" y="23"/>
                    <a:pt x="24" y="23"/>
                  </a:cubicBezTo>
                  <a:cubicBezTo>
                    <a:pt x="29" y="22"/>
                    <a:pt x="32" y="21"/>
                    <a:pt x="35" y="18"/>
                  </a:cubicBezTo>
                  <a:cubicBezTo>
                    <a:pt x="37" y="21"/>
                    <a:pt x="37" y="21"/>
                    <a:pt x="37" y="21"/>
                  </a:cubicBezTo>
                  <a:cubicBezTo>
                    <a:pt x="33" y="24"/>
                    <a:pt x="29" y="25"/>
                    <a:pt x="24" y="26"/>
                  </a:cubicBezTo>
                  <a:lnTo>
                    <a:pt x="24" y="30"/>
                  </a:lnTo>
                  <a:close/>
                  <a:moveTo>
                    <a:pt x="8" y="31"/>
                  </a:moveTo>
                  <a:cubicBezTo>
                    <a:pt x="13" y="30"/>
                    <a:pt x="15" y="30"/>
                    <a:pt x="18" y="29"/>
                  </a:cubicBezTo>
                  <a:cubicBezTo>
                    <a:pt x="18" y="33"/>
                    <a:pt x="18" y="33"/>
                    <a:pt x="18" y="33"/>
                  </a:cubicBezTo>
                  <a:cubicBezTo>
                    <a:pt x="13" y="34"/>
                    <a:pt x="12" y="35"/>
                    <a:pt x="1" y="36"/>
                  </a:cubicBezTo>
                  <a:cubicBezTo>
                    <a:pt x="0" y="32"/>
                    <a:pt x="0" y="32"/>
                    <a:pt x="0" y="32"/>
                  </a:cubicBezTo>
                  <a:cubicBezTo>
                    <a:pt x="2" y="32"/>
                    <a:pt x="2" y="32"/>
                    <a:pt x="4" y="32"/>
                  </a:cubicBezTo>
                  <a:cubicBezTo>
                    <a:pt x="4" y="18"/>
                    <a:pt x="4" y="18"/>
                    <a:pt x="4" y="18"/>
                  </a:cubicBezTo>
                  <a:cubicBezTo>
                    <a:pt x="8" y="18"/>
                    <a:pt x="8" y="18"/>
                    <a:pt x="8" y="18"/>
                  </a:cubicBezTo>
                  <a:cubicBezTo>
                    <a:pt x="8" y="21"/>
                    <a:pt x="8" y="21"/>
                    <a:pt x="8" y="21"/>
                  </a:cubicBezTo>
                  <a:cubicBezTo>
                    <a:pt x="18" y="21"/>
                    <a:pt x="18" y="21"/>
                    <a:pt x="18" y="21"/>
                  </a:cubicBezTo>
                  <a:cubicBezTo>
                    <a:pt x="18" y="25"/>
                    <a:pt x="18" y="25"/>
                    <a:pt x="18" y="25"/>
                  </a:cubicBezTo>
                  <a:cubicBezTo>
                    <a:pt x="8" y="25"/>
                    <a:pt x="8" y="25"/>
                    <a:pt x="8" y="25"/>
                  </a:cubicBezTo>
                  <a:lnTo>
                    <a:pt x="8" y="31"/>
                  </a:lnTo>
                  <a:close/>
                  <a:moveTo>
                    <a:pt x="11" y="13"/>
                  </a:moveTo>
                  <a:cubicBezTo>
                    <a:pt x="14" y="13"/>
                    <a:pt x="14" y="13"/>
                    <a:pt x="16" y="13"/>
                  </a:cubicBezTo>
                  <a:cubicBezTo>
                    <a:pt x="16" y="16"/>
                    <a:pt x="16" y="16"/>
                    <a:pt x="16" y="16"/>
                  </a:cubicBezTo>
                  <a:cubicBezTo>
                    <a:pt x="9" y="16"/>
                    <a:pt x="8" y="17"/>
                    <a:pt x="1" y="17"/>
                  </a:cubicBezTo>
                  <a:cubicBezTo>
                    <a:pt x="1" y="14"/>
                    <a:pt x="1" y="14"/>
                    <a:pt x="1" y="14"/>
                  </a:cubicBezTo>
                  <a:cubicBezTo>
                    <a:pt x="3" y="13"/>
                    <a:pt x="4" y="13"/>
                    <a:pt x="7" y="13"/>
                  </a:cubicBezTo>
                  <a:cubicBezTo>
                    <a:pt x="7" y="9"/>
                    <a:pt x="7" y="9"/>
                    <a:pt x="7" y="9"/>
                  </a:cubicBezTo>
                  <a:cubicBezTo>
                    <a:pt x="2" y="9"/>
                    <a:pt x="2" y="9"/>
                    <a:pt x="2" y="9"/>
                  </a:cubicBezTo>
                  <a:cubicBezTo>
                    <a:pt x="2" y="6"/>
                    <a:pt x="2" y="6"/>
                    <a:pt x="2" y="6"/>
                  </a:cubicBezTo>
                  <a:cubicBezTo>
                    <a:pt x="7" y="6"/>
                    <a:pt x="7" y="6"/>
                    <a:pt x="7" y="6"/>
                  </a:cubicBezTo>
                  <a:cubicBezTo>
                    <a:pt x="7" y="3"/>
                    <a:pt x="7" y="3"/>
                    <a:pt x="7" y="3"/>
                  </a:cubicBezTo>
                  <a:cubicBezTo>
                    <a:pt x="1" y="3"/>
                    <a:pt x="1" y="3"/>
                    <a:pt x="1" y="3"/>
                  </a:cubicBezTo>
                  <a:cubicBezTo>
                    <a:pt x="1" y="0"/>
                    <a:pt x="1" y="0"/>
                    <a:pt x="1" y="0"/>
                  </a:cubicBezTo>
                  <a:cubicBezTo>
                    <a:pt x="17" y="0"/>
                    <a:pt x="17" y="0"/>
                    <a:pt x="17" y="0"/>
                  </a:cubicBezTo>
                  <a:cubicBezTo>
                    <a:pt x="17" y="3"/>
                    <a:pt x="17" y="3"/>
                    <a:pt x="17" y="3"/>
                  </a:cubicBezTo>
                  <a:cubicBezTo>
                    <a:pt x="11" y="3"/>
                    <a:pt x="11" y="3"/>
                    <a:pt x="11" y="3"/>
                  </a:cubicBezTo>
                  <a:cubicBezTo>
                    <a:pt x="11" y="6"/>
                    <a:pt x="11" y="6"/>
                    <a:pt x="11" y="6"/>
                  </a:cubicBezTo>
                  <a:cubicBezTo>
                    <a:pt x="16" y="6"/>
                    <a:pt x="16" y="6"/>
                    <a:pt x="16" y="6"/>
                  </a:cubicBezTo>
                  <a:cubicBezTo>
                    <a:pt x="16" y="9"/>
                    <a:pt x="16" y="9"/>
                    <a:pt x="16" y="9"/>
                  </a:cubicBezTo>
                  <a:cubicBezTo>
                    <a:pt x="11" y="9"/>
                    <a:pt x="11" y="9"/>
                    <a:pt x="11" y="9"/>
                  </a:cubicBezTo>
                  <a:lnTo>
                    <a:pt x="11" y="13"/>
                  </a:lnTo>
                  <a:close/>
                  <a:moveTo>
                    <a:pt x="30" y="6"/>
                  </a:moveTo>
                  <a:cubicBezTo>
                    <a:pt x="35" y="6"/>
                    <a:pt x="35" y="6"/>
                    <a:pt x="35" y="6"/>
                  </a:cubicBezTo>
                  <a:cubicBezTo>
                    <a:pt x="35" y="9"/>
                    <a:pt x="35" y="9"/>
                    <a:pt x="35" y="9"/>
                  </a:cubicBezTo>
                  <a:cubicBezTo>
                    <a:pt x="30" y="9"/>
                    <a:pt x="30" y="9"/>
                    <a:pt x="30" y="9"/>
                  </a:cubicBezTo>
                  <a:cubicBezTo>
                    <a:pt x="30" y="13"/>
                    <a:pt x="30" y="13"/>
                    <a:pt x="30" y="13"/>
                  </a:cubicBezTo>
                  <a:cubicBezTo>
                    <a:pt x="37" y="13"/>
                    <a:pt x="37" y="13"/>
                    <a:pt x="37" y="13"/>
                  </a:cubicBezTo>
                  <a:cubicBezTo>
                    <a:pt x="37" y="16"/>
                    <a:pt x="37" y="16"/>
                    <a:pt x="37" y="16"/>
                  </a:cubicBezTo>
                  <a:cubicBezTo>
                    <a:pt x="18" y="16"/>
                    <a:pt x="18" y="16"/>
                    <a:pt x="18" y="16"/>
                  </a:cubicBezTo>
                  <a:cubicBezTo>
                    <a:pt x="18" y="13"/>
                    <a:pt x="18" y="13"/>
                    <a:pt x="18" y="13"/>
                  </a:cubicBezTo>
                  <a:cubicBezTo>
                    <a:pt x="26" y="13"/>
                    <a:pt x="26" y="13"/>
                    <a:pt x="26" y="13"/>
                  </a:cubicBezTo>
                  <a:cubicBezTo>
                    <a:pt x="26" y="9"/>
                    <a:pt x="26" y="9"/>
                    <a:pt x="26" y="9"/>
                  </a:cubicBezTo>
                  <a:cubicBezTo>
                    <a:pt x="20" y="9"/>
                    <a:pt x="20" y="9"/>
                    <a:pt x="20" y="9"/>
                  </a:cubicBezTo>
                  <a:cubicBezTo>
                    <a:pt x="20" y="6"/>
                    <a:pt x="20" y="6"/>
                    <a:pt x="20" y="6"/>
                  </a:cubicBezTo>
                  <a:cubicBezTo>
                    <a:pt x="26" y="6"/>
                    <a:pt x="26" y="6"/>
                    <a:pt x="26" y="6"/>
                  </a:cubicBezTo>
                  <a:cubicBezTo>
                    <a:pt x="26" y="3"/>
                    <a:pt x="26" y="3"/>
                    <a:pt x="26" y="3"/>
                  </a:cubicBezTo>
                  <a:cubicBezTo>
                    <a:pt x="19" y="3"/>
                    <a:pt x="19" y="3"/>
                    <a:pt x="19" y="3"/>
                  </a:cubicBezTo>
                  <a:cubicBezTo>
                    <a:pt x="19" y="0"/>
                    <a:pt x="19" y="0"/>
                    <a:pt x="19" y="0"/>
                  </a:cubicBezTo>
                  <a:cubicBezTo>
                    <a:pt x="37" y="0"/>
                    <a:pt x="37" y="0"/>
                    <a:pt x="37" y="0"/>
                  </a:cubicBezTo>
                  <a:cubicBezTo>
                    <a:pt x="37" y="3"/>
                    <a:pt x="37" y="3"/>
                    <a:pt x="37" y="3"/>
                  </a:cubicBezTo>
                  <a:cubicBezTo>
                    <a:pt x="30" y="3"/>
                    <a:pt x="30" y="3"/>
                    <a:pt x="30" y="3"/>
                  </a:cubicBezTo>
                  <a:lnTo>
                    <a:pt x="30"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 name="Freeform 839"/>
            <p:cNvSpPr>
              <a:spLocks noEditPoints="1"/>
            </p:cNvSpPr>
            <p:nvPr/>
          </p:nvSpPr>
          <p:spPr bwMode="auto">
            <a:xfrm>
              <a:off x="7880350" y="814388"/>
              <a:ext cx="85725" cy="80963"/>
            </a:xfrm>
            <a:custGeom>
              <a:avLst/>
              <a:gdLst>
                <a:gd name="T0" fmla="*/ 7 w 38"/>
                <a:gd name="T1" fmla="*/ 20 h 36"/>
                <a:gd name="T2" fmla="*/ 17 w 38"/>
                <a:gd name="T3" fmla="*/ 24 h 36"/>
                <a:gd name="T4" fmla="*/ 35 w 38"/>
                <a:gd name="T5" fmla="*/ 17 h 36"/>
                <a:gd name="T6" fmla="*/ 3 w 38"/>
                <a:gd name="T7" fmla="*/ 31 h 36"/>
                <a:gd name="T8" fmla="*/ 30 w 38"/>
                <a:gd name="T9" fmla="*/ 36 h 36"/>
                <a:gd name="T10" fmla="*/ 38 w 38"/>
                <a:gd name="T11" fmla="*/ 29 h 36"/>
                <a:gd name="T12" fmla="*/ 33 w 38"/>
                <a:gd name="T13" fmla="*/ 30 h 36"/>
                <a:gd name="T14" fmla="*/ 11 w 38"/>
                <a:gd name="T15" fmla="*/ 32 h 36"/>
                <a:gd name="T16" fmla="*/ 7 w 38"/>
                <a:gd name="T17" fmla="*/ 27 h 36"/>
                <a:gd name="T18" fmla="*/ 35 w 38"/>
                <a:gd name="T19" fmla="*/ 17 h 36"/>
                <a:gd name="T20" fmla="*/ 31 w 38"/>
                <a:gd name="T21" fmla="*/ 20 h 36"/>
                <a:gd name="T22" fmla="*/ 21 w 38"/>
                <a:gd name="T23" fmla="*/ 24 h 36"/>
                <a:gd name="T24" fmla="*/ 12 w 38"/>
                <a:gd name="T25" fmla="*/ 12 h 36"/>
                <a:gd name="T26" fmla="*/ 17 w 38"/>
                <a:gd name="T27" fmla="*/ 9 h 36"/>
                <a:gd name="T28" fmla="*/ 12 w 38"/>
                <a:gd name="T29" fmla="*/ 6 h 36"/>
                <a:gd name="T30" fmla="*/ 17 w 38"/>
                <a:gd name="T31" fmla="*/ 3 h 36"/>
                <a:gd name="T32" fmla="*/ 1 w 38"/>
                <a:gd name="T33" fmla="*/ 0 h 36"/>
                <a:gd name="T34" fmla="*/ 8 w 38"/>
                <a:gd name="T35" fmla="*/ 3 h 36"/>
                <a:gd name="T36" fmla="*/ 2 w 38"/>
                <a:gd name="T37" fmla="*/ 6 h 36"/>
                <a:gd name="T38" fmla="*/ 8 w 38"/>
                <a:gd name="T39" fmla="*/ 9 h 36"/>
                <a:gd name="T40" fmla="*/ 0 w 38"/>
                <a:gd name="T41" fmla="*/ 12 h 36"/>
                <a:gd name="T42" fmla="*/ 18 w 38"/>
                <a:gd name="T43" fmla="*/ 14 h 36"/>
                <a:gd name="T44" fmla="*/ 12 w 38"/>
                <a:gd name="T45" fmla="*/ 12 h 36"/>
                <a:gd name="T46" fmla="*/ 30 w 38"/>
                <a:gd name="T47" fmla="*/ 3 h 36"/>
                <a:gd name="T48" fmla="*/ 37 w 38"/>
                <a:gd name="T49" fmla="*/ 0 h 36"/>
                <a:gd name="T50" fmla="*/ 19 w 38"/>
                <a:gd name="T51" fmla="*/ 3 h 36"/>
                <a:gd name="T52" fmla="*/ 27 w 38"/>
                <a:gd name="T53" fmla="*/ 6 h 36"/>
                <a:gd name="T54" fmla="*/ 21 w 38"/>
                <a:gd name="T55" fmla="*/ 9 h 36"/>
                <a:gd name="T56" fmla="*/ 27 w 38"/>
                <a:gd name="T57" fmla="*/ 12 h 36"/>
                <a:gd name="T58" fmla="*/ 19 w 38"/>
                <a:gd name="T59" fmla="*/ 14 h 36"/>
                <a:gd name="T60" fmla="*/ 37 w 38"/>
                <a:gd name="T61" fmla="*/ 12 h 36"/>
                <a:gd name="T62" fmla="*/ 30 w 38"/>
                <a:gd name="T63" fmla="*/ 9 h 36"/>
                <a:gd name="T64" fmla="*/ 36 w 38"/>
                <a:gd name="T6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6">
                  <a:moveTo>
                    <a:pt x="7" y="24"/>
                  </a:moveTo>
                  <a:cubicBezTo>
                    <a:pt x="7" y="20"/>
                    <a:pt x="7" y="20"/>
                    <a:pt x="7" y="20"/>
                  </a:cubicBezTo>
                  <a:cubicBezTo>
                    <a:pt x="17" y="20"/>
                    <a:pt x="17" y="20"/>
                    <a:pt x="17" y="20"/>
                  </a:cubicBezTo>
                  <a:cubicBezTo>
                    <a:pt x="17" y="24"/>
                    <a:pt x="17" y="24"/>
                    <a:pt x="17" y="24"/>
                  </a:cubicBezTo>
                  <a:lnTo>
                    <a:pt x="7" y="24"/>
                  </a:lnTo>
                  <a:close/>
                  <a:moveTo>
                    <a:pt x="35" y="17"/>
                  </a:moveTo>
                  <a:cubicBezTo>
                    <a:pt x="3" y="17"/>
                    <a:pt x="3" y="17"/>
                    <a:pt x="3" y="17"/>
                  </a:cubicBezTo>
                  <a:cubicBezTo>
                    <a:pt x="3" y="31"/>
                    <a:pt x="3" y="31"/>
                    <a:pt x="3" y="31"/>
                  </a:cubicBezTo>
                  <a:cubicBezTo>
                    <a:pt x="3" y="35"/>
                    <a:pt x="5" y="36"/>
                    <a:pt x="11" y="36"/>
                  </a:cubicBezTo>
                  <a:cubicBezTo>
                    <a:pt x="30" y="36"/>
                    <a:pt x="30" y="36"/>
                    <a:pt x="30" y="36"/>
                  </a:cubicBezTo>
                  <a:cubicBezTo>
                    <a:pt x="36" y="36"/>
                    <a:pt x="36" y="35"/>
                    <a:pt x="37" y="31"/>
                  </a:cubicBezTo>
                  <a:cubicBezTo>
                    <a:pt x="38" y="29"/>
                    <a:pt x="38" y="29"/>
                    <a:pt x="38" y="29"/>
                  </a:cubicBezTo>
                  <a:cubicBezTo>
                    <a:pt x="33" y="28"/>
                    <a:pt x="33" y="28"/>
                    <a:pt x="33" y="28"/>
                  </a:cubicBezTo>
                  <a:cubicBezTo>
                    <a:pt x="33" y="30"/>
                    <a:pt x="33" y="30"/>
                    <a:pt x="33" y="30"/>
                  </a:cubicBezTo>
                  <a:cubicBezTo>
                    <a:pt x="33" y="32"/>
                    <a:pt x="33" y="32"/>
                    <a:pt x="30" y="32"/>
                  </a:cubicBezTo>
                  <a:cubicBezTo>
                    <a:pt x="11" y="32"/>
                    <a:pt x="11" y="32"/>
                    <a:pt x="11" y="32"/>
                  </a:cubicBezTo>
                  <a:cubicBezTo>
                    <a:pt x="8" y="32"/>
                    <a:pt x="7" y="32"/>
                    <a:pt x="7" y="30"/>
                  </a:cubicBezTo>
                  <a:cubicBezTo>
                    <a:pt x="7" y="27"/>
                    <a:pt x="7" y="27"/>
                    <a:pt x="7" y="27"/>
                  </a:cubicBezTo>
                  <a:cubicBezTo>
                    <a:pt x="35" y="27"/>
                    <a:pt x="35" y="27"/>
                    <a:pt x="35" y="27"/>
                  </a:cubicBezTo>
                  <a:lnTo>
                    <a:pt x="35" y="17"/>
                  </a:lnTo>
                  <a:close/>
                  <a:moveTo>
                    <a:pt x="21" y="20"/>
                  </a:moveTo>
                  <a:cubicBezTo>
                    <a:pt x="31" y="20"/>
                    <a:pt x="31" y="20"/>
                    <a:pt x="31" y="20"/>
                  </a:cubicBezTo>
                  <a:cubicBezTo>
                    <a:pt x="31" y="24"/>
                    <a:pt x="31" y="24"/>
                    <a:pt x="31" y="24"/>
                  </a:cubicBezTo>
                  <a:cubicBezTo>
                    <a:pt x="21" y="24"/>
                    <a:pt x="21" y="24"/>
                    <a:pt x="21" y="24"/>
                  </a:cubicBezTo>
                  <a:lnTo>
                    <a:pt x="21" y="20"/>
                  </a:lnTo>
                  <a:close/>
                  <a:moveTo>
                    <a:pt x="12" y="12"/>
                  </a:moveTo>
                  <a:cubicBezTo>
                    <a:pt x="12" y="9"/>
                    <a:pt x="12" y="9"/>
                    <a:pt x="12" y="9"/>
                  </a:cubicBezTo>
                  <a:cubicBezTo>
                    <a:pt x="17" y="9"/>
                    <a:pt x="17" y="9"/>
                    <a:pt x="17" y="9"/>
                  </a:cubicBezTo>
                  <a:cubicBezTo>
                    <a:pt x="17" y="6"/>
                    <a:pt x="17" y="6"/>
                    <a:pt x="17" y="6"/>
                  </a:cubicBezTo>
                  <a:cubicBezTo>
                    <a:pt x="12" y="6"/>
                    <a:pt x="12" y="6"/>
                    <a:pt x="12" y="6"/>
                  </a:cubicBezTo>
                  <a:cubicBezTo>
                    <a:pt x="12" y="3"/>
                    <a:pt x="12" y="3"/>
                    <a:pt x="12" y="3"/>
                  </a:cubicBezTo>
                  <a:cubicBezTo>
                    <a:pt x="17" y="3"/>
                    <a:pt x="17" y="3"/>
                    <a:pt x="17" y="3"/>
                  </a:cubicBezTo>
                  <a:cubicBezTo>
                    <a:pt x="17" y="0"/>
                    <a:pt x="17" y="0"/>
                    <a:pt x="17" y="0"/>
                  </a:cubicBezTo>
                  <a:cubicBezTo>
                    <a:pt x="1" y="0"/>
                    <a:pt x="1" y="0"/>
                    <a:pt x="1" y="0"/>
                  </a:cubicBezTo>
                  <a:cubicBezTo>
                    <a:pt x="1" y="3"/>
                    <a:pt x="1" y="3"/>
                    <a:pt x="1" y="3"/>
                  </a:cubicBezTo>
                  <a:cubicBezTo>
                    <a:pt x="8" y="3"/>
                    <a:pt x="8" y="3"/>
                    <a:pt x="8" y="3"/>
                  </a:cubicBezTo>
                  <a:cubicBezTo>
                    <a:pt x="8" y="6"/>
                    <a:pt x="8" y="6"/>
                    <a:pt x="8" y="6"/>
                  </a:cubicBezTo>
                  <a:cubicBezTo>
                    <a:pt x="2" y="6"/>
                    <a:pt x="2" y="6"/>
                    <a:pt x="2" y="6"/>
                  </a:cubicBezTo>
                  <a:cubicBezTo>
                    <a:pt x="2" y="9"/>
                    <a:pt x="2" y="9"/>
                    <a:pt x="2" y="9"/>
                  </a:cubicBezTo>
                  <a:cubicBezTo>
                    <a:pt x="8" y="9"/>
                    <a:pt x="8" y="9"/>
                    <a:pt x="8" y="9"/>
                  </a:cubicBezTo>
                  <a:cubicBezTo>
                    <a:pt x="8" y="12"/>
                    <a:pt x="8" y="12"/>
                    <a:pt x="8" y="12"/>
                  </a:cubicBezTo>
                  <a:cubicBezTo>
                    <a:pt x="0" y="12"/>
                    <a:pt x="0" y="12"/>
                    <a:pt x="0" y="12"/>
                  </a:cubicBezTo>
                  <a:cubicBezTo>
                    <a:pt x="1" y="15"/>
                    <a:pt x="1" y="15"/>
                    <a:pt x="1" y="15"/>
                  </a:cubicBezTo>
                  <a:cubicBezTo>
                    <a:pt x="8" y="15"/>
                    <a:pt x="12" y="15"/>
                    <a:pt x="18" y="14"/>
                  </a:cubicBezTo>
                  <a:cubicBezTo>
                    <a:pt x="18" y="11"/>
                    <a:pt x="18" y="11"/>
                    <a:pt x="18" y="11"/>
                  </a:cubicBezTo>
                  <a:lnTo>
                    <a:pt x="12" y="12"/>
                  </a:lnTo>
                  <a:close/>
                  <a:moveTo>
                    <a:pt x="30" y="6"/>
                  </a:moveTo>
                  <a:cubicBezTo>
                    <a:pt x="30" y="3"/>
                    <a:pt x="30" y="3"/>
                    <a:pt x="30" y="3"/>
                  </a:cubicBezTo>
                  <a:cubicBezTo>
                    <a:pt x="37" y="3"/>
                    <a:pt x="37" y="3"/>
                    <a:pt x="37" y="3"/>
                  </a:cubicBezTo>
                  <a:cubicBezTo>
                    <a:pt x="37" y="0"/>
                    <a:pt x="37" y="0"/>
                    <a:pt x="37" y="0"/>
                  </a:cubicBezTo>
                  <a:cubicBezTo>
                    <a:pt x="19" y="0"/>
                    <a:pt x="19" y="0"/>
                    <a:pt x="19" y="0"/>
                  </a:cubicBezTo>
                  <a:cubicBezTo>
                    <a:pt x="19" y="3"/>
                    <a:pt x="19" y="3"/>
                    <a:pt x="19" y="3"/>
                  </a:cubicBezTo>
                  <a:cubicBezTo>
                    <a:pt x="27" y="3"/>
                    <a:pt x="27" y="3"/>
                    <a:pt x="27" y="3"/>
                  </a:cubicBezTo>
                  <a:cubicBezTo>
                    <a:pt x="27" y="6"/>
                    <a:pt x="27" y="6"/>
                    <a:pt x="27" y="6"/>
                  </a:cubicBezTo>
                  <a:cubicBezTo>
                    <a:pt x="21" y="6"/>
                    <a:pt x="21" y="6"/>
                    <a:pt x="21" y="6"/>
                  </a:cubicBezTo>
                  <a:cubicBezTo>
                    <a:pt x="21" y="9"/>
                    <a:pt x="21" y="9"/>
                    <a:pt x="21" y="9"/>
                  </a:cubicBezTo>
                  <a:cubicBezTo>
                    <a:pt x="27" y="9"/>
                    <a:pt x="27" y="9"/>
                    <a:pt x="27" y="9"/>
                  </a:cubicBezTo>
                  <a:cubicBezTo>
                    <a:pt x="27" y="12"/>
                    <a:pt x="27" y="12"/>
                    <a:pt x="27" y="12"/>
                  </a:cubicBezTo>
                  <a:cubicBezTo>
                    <a:pt x="19" y="12"/>
                    <a:pt x="19" y="12"/>
                    <a:pt x="19" y="12"/>
                  </a:cubicBezTo>
                  <a:cubicBezTo>
                    <a:pt x="19" y="14"/>
                    <a:pt x="19" y="14"/>
                    <a:pt x="19" y="14"/>
                  </a:cubicBezTo>
                  <a:cubicBezTo>
                    <a:pt x="37" y="14"/>
                    <a:pt x="37" y="14"/>
                    <a:pt x="37" y="14"/>
                  </a:cubicBezTo>
                  <a:cubicBezTo>
                    <a:pt x="37" y="12"/>
                    <a:pt x="37" y="12"/>
                    <a:pt x="37" y="12"/>
                  </a:cubicBezTo>
                  <a:cubicBezTo>
                    <a:pt x="30" y="12"/>
                    <a:pt x="30" y="12"/>
                    <a:pt x="30" y="12"/>
                  </a:cubicBezTo>
                  <a:cubicBezTo>
                    <a:pt x="30" y="9"/>
                    <a:pt x="30" y="9"/>
                    <a:pt x="30" y="9"/>
                  </a:cubicBezTo>
                  <a:cubicBezTo>
                    <a:pt x="36" y="9"/>
                    <a:pt x="36" y="9"/>
                    <a:pt x="36" y="9"/>
                  </a:cubicBezTo>
                  <a:cubicBezTo>
                    <a:pt x="36" y="6"/>
                    <a:pt x="36" y="6"/>
                    <a:pt x="36" y="6"/>
                  </a:cubicBezTo>
                  <a:lnTo>
                    <a:pt x="30"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 name="Freeform 840"/>
            <p:cNvSpPr>
              <a:spLocks noEditPoints="1"/>
            </p:cNvSpPr>
            <p:nvPr/>
          </p:nvSpPr>
          <p:spPr bwMode="auto">
            <a:xfrm>
              <a:off x="7972425" y="812800"/>
              <a:ext cx="84138" cy="82550"/>
            </a:xfrm>
            <a:custGeom>
              <a:avLst/>
              <a:gdLst>
                <a:gd name="T0" fmla="*/ 18 w 37"/>
                <a:gd name="T1" fmla="*/ 20 h 37"/>
                <a:gd name="T2" fmla="*/ 18 w 37"/>
                <a:gd name="T3" fmla="*/ 31 h 37"/>
                <a:gd name="T4" fmla="*/ 13 w 37"/>
                <a:gd name="T5" fmla="*/ 31 h 37"/>
                <a:gd name="T6" fmla="*/ 13 w 37"/>
                <a:gd name="T7" fmla="*/ 20 h 37"/>
                <a:gd name="T8" fmla="*/ 18 w 37"/>
                <a:gd name="T9" fmla="*/ 20 h 37"/>
                <a:gd name="T10" fmla="*/ 22 w 37"/>
                <a:gd name="T11" fmla="*/ 17 h 37"/>
                <a:gd name="T12" fmla="*/ 18 w 37"/>
                <a:gd name="T13" fmla="*/ 17 h 37"/>
                <a:gd name="T14" fmla="*/ 18 w 37"/>
                <a:gd name="T15" fmla="*/ 10 h 37"/>
                <a:gd name="T16" fmla="*/ 23 w 37"/>
                <a:gd name="T17" fmla="*/ 10 h 37"/>
                <a:gd name="T18" fmla="*/ 23 w 37"/>
                <a:gd name="T19" fmla="*/ 7 h 37"/>
                <a:gd name="T20" fmla="*/ 18 w 37"/>
                <a:gd name="T21" fmla="*/ 7 h 37"/>
                <a:gd name="T22" fmla="*/ 18 w 37"/>
                <a:gd name="T23" fmla="*/ 0 h 37"/>
                <a:gd name="T24" fmla="*/ 14 w 37"/>
                <a:gd name="T25" fmla="*/ 0 h 37"/>
                <a:gd name="T26" fmla="*/ 14 w 37"/>
                <a:gd name="T27" fmla="*/ 7 h 37"/>
                <a:gd name="T28" fmla="*/ 9 w 37"/>
                <a:gd name="T29" fmla="*/ 7 h 37"/>
                <a:gd name="T30" fmla="*/ 9 w 37"/>
                <a:gd name="T31" fmla="*/ 10 h 37"/>
                <a:gd name="T32" fmla="*/ 14 w 37"/>
                <a:gd name="T33" fmla="*/ 10 h 37"/>
                <a:gd name="T34" fmla="*/ 14 w 37"/>
                <a:gd name="T35" fmla="*/ 17 h 37"/>
                <a:gd name="T36" fmla="*/ 10 w 37"/>
                <a:gd name="T37" fmla="*/ 17 h 37"/>
                <a:gd name="T38" fmla="*/ 10 w 37"/>
                <a:gd name="T39" fmla="*/ 34 h 37"/>
                <a:gd name="T40" fmla="*/ 22 w 37"/>
                <a:gd name="T41" fmla="*/ 34 h 37"/>
                <a:gd name="T42" fmla="*/ 21 w 37"/>
                <a:gd name="T43" fmla="*/ 36 h 37"/>
                <a:gd name="T44" fmla="*/ 24 w 37"/>
                <a:gd name="T45" fmla="*/ 37 h 37"/>
                <a:gd name="T46" fmla="*/ 28 w 37"/>
                <a:gd name="T47" fmla="*/ 24 h 37"/>
                <a:gd name="T48" fmla="*/ 33 w 37"/>
                <a:gd name="T49" fmla="*/ 24 h 37"/>
                <a:gd name="T50" fmla="*/ 33 w 37"/>
                <a:gd name="T51" fmla="*/ 32 h 37"/>
                <a:gd name="T52" fmla="*/ 31 w 37"/>
                <a:gd name="T53" fmla="*/ 33 h 37"/>
                <a:gd name="T54" fmla="*/ 30 w 37"/>
                <a:gd name="T55" fmla="*/ 33 h 37"/>
                <a:gd name="T56" fmla="*/ 29 w 37"/>
                <a:gd name="T57" fmla="*/ 33 h 37"/>
                <a:gd name="T58" fmla="*/ 30 w 37"/>
                <a:gd name="T59" fmla="*/ 37 h 37"/>
                <a:gd name="T60" fmla="*/ 32 w 37"/>
                <a:gd name="T61" fmla="*/ 37 h 37"/>
                <a:gd name="T62" fmla="*/ 37 w 37"/>
                <a:gd name="T63" fmla="*/ 33 h 37"/>
                <a:gd name="T64" fmla="*/ 37 w 37"/>
                <a:gd name="T65" fmla="*/ 1 h 37"/>
                <a:gd name="T66" fmla="*/ 25 w 37"/>
                <a:gd name="T67" fmla="*/ 1 h 37"/>
                <a:gd name="T68" fmla="*/ 25 w 37"/>
                <a:gd name="T69" fmla="*/ 19 h 37"/>
                <a:gd name="T70" fmla="*/ 22 w 37"/>
                <a:gd name="T71" fmla="*/ 34 h 37"/>
                <a:gd name="T72" fmla="*/ 22 w 37"/>
                <a:gd name="T73" fmla="*/ 17 h 37"/>
                <a:gd name="T74" fmla="*/ 33 w 37"/>
                <a:gd name="T75" fmla="*/ 14 h 37"/>
                <a:gd name="T76" fmla="*/ 33 w 37"/>
                <a:gd name="T77" fmla="*/ 20 h 37"/>
                <a:gd name="T78" fmla="*/ 28 w 37"/>
                <a:gd name="T79" fmla="*/ 20 h 37"/>
                <a:gd name="T80" fmla="*/ 28 w 37"/>
                <a:gd name="T81" fmla="*/ 14 h 37"/>
                <a:gd name="T82" fmla="*/ 33 w 37"/>
                <a:gd name="T83" fmla="*/ 14 h 37"/>
                <a:gd name="T84" fmla="*/ 33 w 37"/>
                <a:gd name="T85" fmla="*/ 5 h 37"/>
                <a:gd name="T86" fmla="*/ 33 w 37"/>
                <a:gd name="T87" fmla="*/ 11 h 37"/>
                <a:gd name="T88" fmla="*/ 28 w 37"/>
                <a:gd name="T89" fmla="*/ 11 h 37"/>
                <a:gd name="T90" fmla="*/ 28 w 37"/>
                <a:gd name="T91" fmla="*/ 5 h 37"/>
                <a:gd name="T92" fmla="*/ 33 w 37"/>
                <a:gd name="T93" fmla="*/ 5 h 37"/>
                <a:gd name="T94" fmla="*/ 9 w 37"/>
                <a:gd name="T95" fmla="*/ 5 h 37"/>
                <a:gd name="T96" fmla="*/ 4 w 37"/>
                <a:gd name="T97" fmla="*/ 1 h 37"/>
                <a:gd name="T98" fmla="*/ 1 w 37"/>
                <a:gd name="T99" fmla="*/ 4 h 37"/>
                <a:gd name="T100" fmla="*/ 6 w 37"/>
                <a:gd name="T101" fmla="*/ 8 h 37"/>
                <a:gd name="T102" fmla="*/ 9 w 37"/>
                <a:gd name="T103" fmla="*/ 5 h 37"/>
                <a:gd name="T104" fmla="*/ 0 w 37"/>
                <a:gd name="T105" fmla="*/ 14 h 37"/>
                <a:gd name="T106" fmla="*/ 5 w 37"/>
                <a:gd name="T107" fmla="*/ 18 h 37"/>
                <a:gd name="T108" fmla="*/ 8 w 37"/>
                <a:gd name="T109" fmla="*/ 15 h 37"/>
                <a:gd name="T110" fmla="*/ 3 w 37"/>
                <a:gd name="T111" fmla="*/ 11 h 37"/>
                <a:gd name="T112" fmla="*/ 0 w 37"/>
                <a:gd name="T113" fmla="*/ 14 h 37"/>
                <a:gd name="T114" fmla="*/ 4 w 37"/>
                <a:gd name="T115" fmla="*/ 20 h 37"/>
                <a:gd name="T116" fmla="*/ 0 w 37"/>
                <a:gd name="T117" fmla="*/ 35 h 37"/>
                <a:gd name="T118" fmla="*/ 4 w 37"/>
                <a:gd name="T119" fmla="*/ 37 h 37"/>
                <a:gd name="T120" fmla="*/ 8 w 37"/>
                <a:gd name="T121" fmla="*/ 23 h 37"/>
                <a:gd name="T122" fmla="*/ 4 w 37"/>
                <a:gd name="T123"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37">
                  <a:moveTo>
                    <a:pt x="18" y="20"/>
                  </a:moveTo>
                  <a:cubicBezTo>
                    <a:pt x="18" y="31"/>
                    <a:pt x="18" y="31"/>
                    <a:pt x="18" y="31"/>
                  </a:cubicBezTo>
                  <a:cubicBezTo>
                    <a:pt x="13" y="31"/>
                    <a:pt x="13" y="31"/>
                    <a:pt x="13" y="31"/>
                  </a:cubicBezTo>
                  <a:cubicBezTo>
                    <a:pt x="13" y="20"/>
                    <a:pt x="13" y="20"/>
                    <a:pt x="13" y="20"/>
                  </a:cubicBezTo>
                  <a:lnTo>
                    <a:pt x="18" y="20"/>
                  </a:lnTo>
                  <a:close/>
                  <a:moveTo>
                    <a:pt x="22" y="17"/>
                  </a:moveTo>
                  <a:cubicBezTo>
                    <a:pt x="18" y="17"/>
                    <a:pt x="18" y="17"/>
                    <a:pt x="18" y="17"/>
                  </a:cubicBezTo>
                  <a:cubicBezTo>
                    <a:pt x="18" y="10"/>
                    <a:pt x="18" y="10"/>
                    <a:pt x="18" y="10"/>
                  </a:cubicBezTo>
                  <a:cubicBezTo>
                    <a:pt x="23" y="10"/>
                    <a:pt x="23" y="10"/>
                    <a:pt x="23" y="10"/>
                  </a:cubicBezTo>
                  <a:cubicBezTo>
                    <a:pt x="23" y="7"/>
                    <a:pt x="23" y="7"/>
                    <a:pt x="23" y="7"/>
                  </a:cubicBezTo>
                  <a:cubicBezTo>
                    <a:pt x="18" y="7"/>
                    <a:pt x="18" y="7"/>
                    <a:pt x="18" y="7"/>
                  </a:cubicBezTo>
                  <a:cubicBezTo>
                    <a:pt x="18" y="0"/>
                    <a:pt x="18" y="0"/>
                    <a:pt x="18" y="0"/>
                  </a:cubicBezTo>
                  <a:cubicBezTo>
                    <a:pt x="14" y="0"/>
                    <a:pt x="14" y="0"/>
                    <a:pt x="14" y="0"/>
                  </a:cubicBezTo>
                  <a:cubicBezTo>
                    <a:pt x="14" y="7"/>
                    <a:pt x="14" y="7"/>
                    <a:pt x="14" y="7"/>
                  </a:cubicBezTo>
                  <a:cubicBezTo>
                    <a:pt x="9" y="7"/>
                    <a:pt x="9" y="7"/>
                    <a:pt x="9" y="7"/>
                  </a:cubicBezTo>
                  <a:cubicBezTo>
                    <a:pt x="9" y="10"/>
                    <a:pt x="9" y="10"/>
                    <a:pt x="9" y="10"/>
                  </a:cubicBezTo>
                  <a:cubicBezTo>
                    <a:pt x="14" y="10"/>
                    <a:pt x="14" y="10"/>
                    <a:pt x="14" y="10"/>
                  </a:cubicBezTo>
                  <a:cubicBezTo>
                    <a:pt x="14" y="17"/>
                    <a:pt x="14" y="17"/>
                    <a:pt x="14" y="17"/>
                  </a:cubicBezTo>
                  <a:cubicBezTo>
                    <a:pt x="10" y="17"/>
                    <a:pt x="10" y="17"/>
                    <a:pt x="10" y="17"/>
                  </a:cubicBezTo>
                  <a:cubicBezTo>
                    <a:pt x="10" y="34"/>
                    <a:pt x="10" y="34"/>
                    <a:pt x="10" y="34"/>
                  </a:cubicBezTo>
                  <a:cubicBezTo>
                    <a:pt x="22" y="34"/>
                    <a:pt x="22" y="34"/>
                    <a:pt x="22" y="34"/>
                  </a:cubicBezTo>
                  <a:cubicBezTo>
                    <a:pt x="21" y="36"/>
                    <a:pt x="21" y="36"/>
                    <a:pt x="21" y="36"/>
                  </a:cubicBezTo>
                  <a:cubicBezTo>
                    <a:pt x="24" y="37"/>
                    <a:pt x="24" y="37"/>
                    <a:pt x="24" y="37"/>
                  </a:cubicBezTo>
                  <a:cubicBezTo>
                    <a:pt x="27" y="33"/>
                    <a:pt x="28" y="30"/>
                    <a:pt x="28" y="24"/>
                  </a:cubicBezTo>
                  <a:cubicBezTo>
                    <a:pt x="33" y="24"/>
                    <a:pt x="33" y="24"/>
                    <a:pt x="33" y="24"/>
                  </a:cubicBezTo>
                  <a:cubicBezTo>
                    <a:pt x="33" y="32"/>
                    <a:pt x="33" y="32"/>
                    <a:pt x="33" y="32"/>
                  </a:cubicBezTo>
                  <a:cubicBezTo>
                    <a:pt x="33" y="33"/>
                    <a:pt x="32" y="33"/>
                    <a:pt x="31" y="33"/>
                  </a:cubicBezTo>
                  <a:cubicBezTo>
                    <a:pt x="30" y="33"/>
                    <a:pt x="30" y="33"/>
                    <a:pt x="30" y="33"/>
                  </a:cubicBezTo>
                  <a:cubicBezTo>
                    <a:pt x="29" y="33"/>
                    <a:pt x="29" y="33"/>
                    <a:pt x="29" y="33"/>
                  </a:cubicBezTo>
                  <a:cubicBezTo>
                    <a:pt x="30" y="37"/>
                    <a:pt x="30" y="37"/>
                    <a:pt x="30" y="37"/>
                  </a:cubicBezTo>
                  <a:cubicBezTo>
                    <a:pt x="32" y="37"/>
                    <a:pt x="32" y="37"/>
                    <a:pt x="32" y="37"/>
                  </a:cubicBezTo>
                  <a:cubicBezTo>
                    <a:pt x="35" y="37"/>
                    <a:pt x="37" y="36"/>
                    <a:pt x="37" y="33"/>
                  </a:cubicBezTo>
                  <a:cubicBezTo>
                    <a:pt x="37" y="1"/>
                    <a:pt x="37" y="1"/>
                    <a:pt x="37" y="1"/>
                  </a:cubicBezTo>
                  <a:cubicBezTo>
                    <a:pt x="25" y="1"/>
                    <a:pt x="25" y="1"/>
                    <a:pt x="25" y="1"/>
                  </a:cubicBezTo>
                  <a:cubicBezTo>
                    <a:pt x="25" y="19"/>
                    <a:pt x="25" y="19"/>
                    <a:pt x="25" y="19"/>
                  </a:cubicBezTo>
                  <a:cubicBezTo>
                    <a:pt x="24" y="26"/>
                    <a:pt x="24" y="31"/>
                    <a:pt x="22" y="34"/>
                  </a:cubicBezTo>
                  <a:lnTo>
                    <a:pt x="22" y="17"/>
                  </a:lnTo>
                  <a:close/>
                  <a:moveTo>
                    <a:pt x="33" y="14"/>
                  </a:moveTo>
                  <a:cubicBezTo>
                    <a:pt x="33" y="20"/>
                    <a:pt x="33" y="20"/>
                    <a:pt x="33" y="20"/>
                  </a:cubicBezTo>
                  <a:cubicBezTo>
                    <a:pt x="28" y="20"/>
                    <a:pt x="28" y="20"/>
                    <a:pt x="28" y="20"/>
                  </a:cubicBezTo>
                  <a:cubicBezTo>
                    <a:pt x="28" y="14"/>
                    <a:pt x="28" y="14"/>
                    <a:pt x="28" y="14"/>
                  </a:cubicBezTo>
                  <a:lnTo>
                    <a:pt x="33" y="14"/>
                  </a:lnTo>
                  <a:close/>
                  <a:moveTo>
                    <a:pt x="33" y="5"/>
                  </a:moveTo>
                  <a:cubicBezTo>
                    <a:pt x="33" y="11"/>
                    <a:pt x="33" y="11"/>
                    <a:pt x="33" y="11"/>
                  </a:cubicBezTo>
                  <a:cubicBezTo>
                    <a:pt x="28" y="11"/>
                    <a:pt x="28" y="11"/>
                    <a:pt x="28" y="11"/>
                  </a:cubicBezTo>
                  <a:cubicBezTo>
                    <a:pt x="28" y="5"/>
                    <a:pt x="28" y="5"/>
                    <a:pt x="28" y="5"/>
                  </a:cubicBezTo>
                  <a:lnTo>
                    <a:pt x="33" y="5"/>
                  </a:lnTo>
                  <a:close/>
                  <a:moveTo>
                    <a:pt x="9" y="5"/>
                  </a:moveTo>
                  <a:cubicBezTo>
                    <a:pt x="7" y="3"/>
                    <a:pt x="6" y="2"/>
                    <a:pt x="4" y="1"/>
                  </a:cubicBezTo>
                  <a:cubicBezTo>
                    <a:pt x="1" y="4"/>
                    <a:pt x="1" y="4"/>
                    <a:pt x="1" y="4"/>
                  </a:cubicBezTo>
                  <a:cubicBezTo>
                    <a:pt x="3" y="5"/>
                    <a:pt x="4" y="6"/>
                    <a:pt x="6" y="8"/>
                  </a:cubicBezTo>
                  <a:lnTo>
                    <a:pt x="9" y="5"/>
                  </a:lnTo>
                  <a:close/>
                  <a:moveTo>
                    <a:pt x="0" y="14"/>
                  </a:moveTo>
                  <a:cubicBezTo>
                    <a:pt x="3" y="15"/>
                    <a:pt x="3" y="16"/>
                    <a:pt x="5" y="18"/>
                  </a:cubicBezTo>
                  <a:cubicBezTo>
                    <a:pt x="8" y="15"/>
                    <a:pt x="8" y="15"/>
                    <a:pt x="8" y="15"/>
                  </a:cubicBezTo>
                  <a:cubicBezTo>
                    <a:pt x="6" y="13"/>
                    <a:pt x="5" y="12"/>
                    <a:pt x="3" y="11"/>
                  </a:cubicBezTo>
                  <a:lnTo>
                    <a:pt x="0" y="14"/>
                  </a:lnTo>
                  <a:close/>
                  <a:moveTo>
                    <a:pt x="4" y="20"/>
                  </a:moveTo>
                  <a:cubicBezTo>
                    <a:pt x="3" y="28"/>
                    <a:pt x="2" y="31"/>
                    <a:pt x="0" y="35"/>
                  </a:cubicBezTo>
                  <a:cubicBezTo>
                    <a:pt x="4" y="37"/>
                    <a:pt x="4" y="37"/>
                    <a:pt x="4" y="37"/>
                  </a:cubicBezTo>
                  <a:cubicBezTo>
                    <a:pt x="6" y="32"/>
                    <a:pt x="7" y="29"/>
                    <a:pt x="8" y="23"/>
                  </a:cubicBezTo>
                  <a:lnTo>
                    <a:pt x="4"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 name="Freeform 841"/>
            <p:cNvSpPr>
              <a:spLocks noEditPoints="1"/>
            </p:cNvSpPr>
            <p:nvPr/>
          </p:nvSpPr>
          <p:spPr bwMode="auto">
            <a:xfrm>
              <a:off x="8069263" y="814388"/>
              <a:ext cx="79375" cy="80963"/>
            </a:xfrm>
            <a:custGeom>
              <a:avLst/>
              <a:gdLst>
                <a:gd name="T0" fmla="*/ 22 w 35"/>
                <a:gd name="T1" fmla="*/ 3 h 36"/>
                <a:gd name="T2" fmla="*/ 31 w 35"/>
                <a:gd name="T3" fmla="*/ 6 h 36"/>
                <a:gd name="T4" fmla="*/ 31 w 35"/>
                <a:gd name="T5" fmla="*/ 14 h 36"/>
                <a:gd name="T6" fmla="*/ 29 w 35"/>
                <a:gd name="T7" fmla="*/ 32 h 36"/>
                <a:gd name="T8" fmla="*/ 26 w 35"/>
                <a:gd name="T9" fmla="*/ 32 h 36"/>
                <a:gd name="T10" fmla="*/ 30 w 35"/>
                <a:gd name="T11" fmla="*/ 36 h 36"/>
                <a:gd name="T12" fmla="*/ 35 w 35"/>
                <a:gd name="T13" fmla="*/ 0 h 36"/>
                <a:gd name="T14" fmla="*/ 19 w 35"/>
                <a:gd name="T15" fmla="*/ 14 h 36"/>
                <a:gd name="T16" fmla="*/ 22 w 35"/>
                <a:gd name="T17" fmla="*/ 11 h 36"/>
                <a:gd name="T18" fmla="*/ 31 w 35"/>
                <a:gd name="T19" fmla="*/ 9 h 36"/>
                <a:gd name="T20" fmla="*/ 22 w 35"/>
                <a:gd name="T21" fmla="*/ 11 h 36"/>
                <a:gd name="T22" fmla="*/ 15 w 35"/>
                <a:gd name="T23" fmla="*/ 26 h 36"/>
                <a:gd name="T24" fmla="*/ 20 w 35"/>
                <a:gd name="T25" fmla="*/ 36 h 36"/>
                <a:gd name="T26" fmla="*/ 24 w 35"/>
                <a:gd name="T27" fmla="*/ 26 h 36"/>
                <a:gd name="T28" fmla="*/ 29 w 35"/>
                <a:gd name="T29" fmla="*/ 23 h 36"/>
                <a:gd name="T30" fmla="*/ 24 w 35"/>
                <a:gd name="T31" fmla="*/ 19 h 36"/>
                <a:gd name="T32" fmla="*/ 28 w 35"/>
                <a:gd name="T33" fmla="*/ 16 h 36"/>
                <a:gd name="T34" fmla="*/ 7 w 35"/>
                <a:gd name="T35" fmla="*/ 19 h 36"/>
                <a:gd name="T36" fmla="*/ 11 w 35"/>
                <a:gd name="T37" fmla="*/ 23 h 36"/>
                <a:gd name="T38" fmla="*/ 6 w 35"/>
                <a:gd name="T39" fmla="*/ 26 h 36"/>
                <a:gd name="T40" fmla="*/ 6 w 35"/>
                <a:gd name="T41" fmla="*/ 33 h 36"/>
                <a:gd name="T42" fmla="*/ 15 w 35"/>
                <a:gd name="T43" fmla="*/ 23 h 36"/>
                <a:gd name="T44" fmla="*/ 20 w 35"/>
                <a:gd name="T45" fmla="*/ 19 h 36"/>
                <a:gd name="T46" fmla="*/ 15 w 35"/>
                <a:gd name="T47" fmla="*/ 23 h 36"/>
                <a:gd name="T48" fmla="*/ 15 w 35"/>
                <a:gd name="T49" fmla="*/ 0 h 36"/>
                <a:gd name="T50" fmla="*/ 0 w 35"/>
                <a:gd name="T51" fmla="*/ 36 h 36"/>
                <a:gd name="T52" fmla="*/ 4 w 35"/>
                <a:gd name="T53" fmla="*/ 14 h 36"/>
                <a:gd name="T54" fmla="*/ 4 w 35"/>
                <a:gd name="T55" fmla="*/ 11 h 36"/>
                <a:gd name="T56" fmla="*/ 12 w 35"/>
                <a:gd name="T57" fmla="*/ 9 h 36"/>
                <a:gd name="T58" fmla="*/ 4 w 35"/>
                <a:gd name="T59" fmla="*/ 11 h 36"/>
                <a:gd name="T60" fmla="*/ 4 w 35"/>
                <a:gd name="T61" fmla="*/ 3 h 36"/>
                <a:gd name="T62" fmla="*/ 12 w 35"/>
                <a:gd name="T63"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36">
                  <a:moveTo>
                    <a:pt x="22" y="6"/>
                  </a:moveTo>
                  <a:cubicBezTo>
                    <a:pt x="22" y="3"/>
                    <a:pt x="22" y="3"/>
                    <a:pt x="22" y="3"/>
                  </a:cubicBezTo>
                  <a:cubicBezTo>
                    <a:pt x="31" y="3"/>
                    <a:pt x="31" y="3"/>
                    <a:pt x="31" y="3"/>
                  </a:cubicBezTo>
                  <a:cubicBezTo>
                    <a:pt x="31" y="6"/>
                    <a:pt x="31" y="6"/>
                    <a:pt x="31" y="6"/>
                  </a:cubicBezTo>
                  <a:lnTo>
                    <a:pt x="22" y="6"/>
                  </a:lnTo>
                  <a:close/>
                  <a:moveTo>
                    <a:pt x="31" y="14"/>
                  </a:moveTo>
                  <a:cubicBezTo>
                    <a:pt x="31" y="30"/>
                    <a:pt x="31" y="30"/>
                    <a:pt x="31" y="30"/>
                  </a:cubicBezTo>
                  <a:cubicBezTo>
                    <a:pt x="31" y="32"/>
                    <a:pt x="30" y="32"/>
                    <a:pt x="29" y="32"/>
                  </a:cubicBezTo>
                  <a:cubicBezTo>
                    <a:pt x="28" y="32"/>
                    <a:pt x="28" y="32"/>
                    <a:pt x="28" y="32"/>
                  </a:cubicBezTo>
                  <a:cubicBezTo>
                    <a:pt x="26" y="32"/>
                    <a:pt x="26" y="32"/>
                    <a:pt x="26" y="32"/>
                  </a:cubicBezTo>
                  <a:cubicBezTo>
                    <a:pt x="27" y="36"/>
                    <a:pt x="27" y="36"/>
                    <a:pt x="27" y="36"/>
                  </a:cubicBezTo>
                  <a:cubicBezTo>
                    <a:pt x="30" y="36"/>
                    <a:pt x="30" y="36"/>
                    <a:pt x="30" y="36"/>
                  </a:cubicBezTo>
                  <a:cubicBezTo>
                    <a:pt x="34" y="36"/>
                    <a:pt x="35" y="35"/>
                    <a:pt x="35" y="31"/>
                  </a:cubicBezTo>
                  <a:cubicBezTo>
                    <a:pt x="35" y="0"/>
                    <a:pt x="35" y="0"/>
                    <a:pt x="35" y="0"/>
                  </a:cubicBezTo>
                  <a:cubicBezTo>
                    <a:pt x="19" y="0"/>
                    <a:pt x="19" y="0"/>
                    <a:pt x="19" y="0"/>
                  </a:cubicBezTo>
                  <a:cubicBezTo>
                    <a:pt x="19" y="14"/>
                    <a:pt x="19" y="14"/>
                    <a:pt x="19" y="14"/>
                  </a:cubicBezTo>
                  <a:lnTo>
                    <a:pt x="31" y="14"/>
                  </a:lnTo>
                  <a:close/>
                  <a:moveTo>
                    <a:pt x="22" y="11"/>
                  </a:moveTo>
                  <a:cubicBezTo>
                    <a:pt x="22" y="9"/>
                    <a:pt x="22" y="9"/>
                    <a:pt x="22" y="9"/>
                  </a:cubicBezTo>
                  <a:cubicBezTo>
                    <a:pt x="31" y="9"/>
                    <a:pt x="31" y="9"/>
                    <a:pt x="31" y="9"/>
                  </a:cubicBezTo>
                  <a:cubicBezTo>
                    <a:pt x="31" y="11"/>
                    <a:pt x="31" y="11"/>
                    <a:pt x="31" y="11"/>
                  </a:cubicBezTo>
                  <a:lnTo>
                    <a:pt x="22" y="11"/>
                  </a:lnTo>
                  <a:close/>
                  <a:moveTo>
                    <a:pt x="9" y="36"/>
                  </a:moveTo>
                  <a:cubicBezTo>
                    <a:pt x="13" y="33"/>
                    <a:pt x="14" y="31"/>
                    <a:pt x="15" y="26"/>
                  </a:cubicBezTo>
                  <a:cubicBezTo>
                    <a:pt x="20" y="26"/>
                    <a:pt x="20" y="26"/>
                    <a:pt x="20" y="26"/>
                  </a:cubicBezTo>
                  <a:cubicBezTo>
                    <a:pt x="20" y="36"/>
                    <a:pt x="20" y="36"/>
                    <a:pt x="20" y="36"/>
                  </a:cubicBezTo>
                  <a:cubicBezTo>
                    <a:pt x="24" y="36"/>
                    <a:pt x="24" y="36"/>
                    <a:pt x="24" y="36"/>
                  </a:cubicBezTo>
                  <a:cubicBezTo>
                    <a:pt x="24" y="26"/>
                    <a:pt x="24" y="26"/>
                    <a:pt x="24" y="26"/>
                  </a:cubicBezTo>
                  <a:cubicBezTo>
                    <a:pt x="29" y="26"/>
                    <a:pt x="29" y="26"/>
                    <a:pt x="29" y="26"/>
                  </a:cubicBezTo>
                  <a:cubicBezTo>
                    <a:pt x="29" y="23"/>
                    <a:pt x="29" y="23"/>
                    <a:pt x="29" y="23"/>
                  </a:cubicBezTo>
                  <a:cubicBezTo>
                    <a:pt x="24" y="23"/>
                    <a:pt x="24" y="23"/>
                    <a:pt x="24" y="23"/>
                  </a:cubicBezTo>
                  <a:cubicBezTo>
                    <a:pt x="24" y="19"/>
                    <a:pt x="24" y="19"/>
                    <a:pt x="24" y="19"/>
                  </a:cubicBezTo>
                  <a:cubicBezTo>
                    <a:pt x="28" y="19"/>
                    <a:pt x="28" y="19"/>
                    <a:pt x="28" y="19"/>
                  </a:cubicBezTo>
                  <a:cubicBezTo>
                    <a:pt x="28" y="16"/>
                    <a:pt x="28" y="16"/>
                    <a:pt x="28" y="16"/>
                  </a:cubicBezTo>
                  <a:cubicBezTo>
                    <a:pt x="7" y="16"/>
                    <a:pt x="7" y="16"/>
                    <a:pt x="7" y="16"/>
                  </a:cubicBezTo>
                  <a:cubicBezTo>
                    <a:pt x="7" y="19"/>
                    <a:pt x="7" y="19"/>
                    <a:pt x="7" y="19"/>
                  </a:cubicBezTo>
                  <a:cubicBezTo>
                    <a:pt x="11" y="19"/>
                    <a:pt x="11" y="19"/>
                    <a:pt x="11" y="19"/>
                  </a:cubicBezTo>
                  <a:cubicBezTo>
                    <a:pt x="11" y="23"/>
                    <a:pt x="11" y="23"/>
                    <a:pt x="11" y="23"/>
                  </a:cubicBezTo>
                  <a:cubicBezTo>
                    <a:pt x="6" y="23"/>
                    <a:pt x="6" y="23"/>
                    <a:pt x="6" y="23"/>
                  </a:cubicBezTo>
                  <a:cubicBezTo>
                    <a:pt x="6" y="26"/>
                    <a:pt x="6" y="26"/>
                    <a:pt x="6" y="26"/>
                  </a:cubicBezTo>
                  <a:cubicBezTo>
                    <a:pt x="11" y="26"/>
                    <a:pt x="11" y="26"/>
                    <a:pt x="11" y="26"/>
                  </a:cubicBezTo>
                  <a:cubicBezTo>
                    <a:pt x="11" y="29"/>
                    <a:pt x="9" y="31"/>
                    <a:pt x="6" y="33"/>
                  </a:cubicBezTo>
                  <a:lnTo>
                    <a:pt x="9" y="36"/>
                  </a:lnTo>
                  <a:close/>
                  <a:moveTo>
                    <a:pt x="15" y="23"/>
                  </a:moveTo>
                  <a:cubicBezTo>
                    <a:pt x="15" y="19"/>
                    <a:pt x="15" y="19"/>
                    <a:pt x="15" y="19"/>
                  </a:cubicBezTo>
                  <a:cubicBezTo>
                    <a:pt x="20" y="19"/>
                    <a:pt x="20" y="19"/>
                    <a:pt x="20" y="19"/>
                  </a:cubicBezTo>
                  <a:cubicBezTo>
                    <a:pt x="20" y="23"/>
                    <a:pt x="20" y="23"/>
                    <a:pt x="20" y="23"/>
                  </a:cubicBezTo>
                  <a:lnTo>
                    <a:pt x="15" y="23"/>
                  </a:lnTo>
                  <a:close/>
                  <a:moveTo>
                    <a:pt x="15" y="14"/>
                  </a:moveTo>
                  <a:cubicBezTo>
                    <a:pt x="15" y="0"/>
                    <a:pt x="15" y="0"/>
                    <a:pt x="15" y="0"/>
                  </a:cubicBezTo>
                  <a:cubicBezTo>
                    <a:pt x="0" y="0"/>
                    <a:pt x="0" y="0"/>
                    <a:pt x="0" y="0"/>
                  </a:cubicBezTo>
                  <a:cubicBezTo>
                    <a:pt x="0" y="36"/>
                    <a:pt x="0" y="36"/>
                    <a:pt x="0" y="36"/>
                  </a:cubicBezTo>
                  <a:cubicBezTo>
                    <a:pt x="4" y="36"/>
                    <a:pt x="4" y="36"/>
                    <a:pt x="4" y="36"/>
                  </a:cubicBezTo>
                  <a:cubicBezTo>
                    <a:pt x="4" y="14"/>
                    <a:pt x="4" y="14"/>
                    <a:pt x="4" y="14"/>
                  </a:cubicBezTo>
                  <a:lnTo>
                    <a:pt x="15" y="14"/>
                  </a:lnTo>
                  <a:close/>
                  <a:moveTo>
                    <a:pt x="4" y="11"/>
                  </a:moveTo>
                  <a:cubicBezTo>
                    <a:pt x="4" y="9"/>
                    <a:pt x="4" y="9"/>
                    <a:pt x="4" y="9"/>
                  </a:cubicBezTo>
                  <a:cubicBezTo>
                    <a:pt x="12" y="9"/>
                    <a:pt x="12" y="9"/>
                    <a:pt x="12" y="9"/>
                  </a:cubicBezTo>
                  <a:cubicBezTo>
                    <a:pt x="12" y="11"/>
                    <a:pt x="12" y="11"/>
                    <a:pt x="12" y="11"/>
                  </a:cubicBezTo>
                  <a:lnTo>
                    <a:pt x="4" y="11"/>
                  </a:lnTo>
                  <a:close/>
                  <a:moveTo>
                    <a:pt x="4" y="6"/>
                  </a:moveTo>
                  <a:cubicBezTo>
                    <a:pt x="4" y="3"/>
                    <a:pt x="4" y="3"/>
                    <a:pt x="4" y="3"/>
                  </a:cubicBezTo>
                  <a:cubicBezTo>
                    <a:pt x="12" y="3"/>
                    <a:pt x="12" y="3"/>
                    <a:pt x="12" y="3"/>
                  </a:cubicBezTo>
                  <a:cubicBezTo>
                    <a:pt x="12" y="6"/>
                    <a:pt x="12" y="6"/>
                    <a:pt x="12" y="6"/>
                  </a:cubicBezTo>
                  <a:lnTo>
                    <a:pt x="4"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 name="Freeform 842"/>
            <p:cNvSpPr>
              <a:spLocks noEditPoints="1"/>
            </p:cNvSpPr>
            <p:nvPr/>
          </p:nvSpPr>
          <p:spPr bwMode="auto">
            <a:xfrm>
              <a:off x="8158163" y="812800"/>
              <a:ext cx="84138" cy="82550"/>
            </a:xfrm>
            <a:custGeom>
              <a:avLst/>
              <a:gdLst>
                <a:gd name="T0" fmla="*/ 15 w 38"/>
                <a:gd name="T1" fmla="*/ 22 h 37"/>
                <a:gd name="T2" fmla="*/ 15 w 38"/>
                <a:gd name="T3" fmla="*/ 17 h 37"/>
                <a:gd name="T4" fmla="*/ 22 w 38"/>
                <a:gd name="T5" fmla="*/ 17 h 37"/>
                <a:gd name="T6" fmla="*/ 22 w 38"/>
                <a:gd name="T7" fmla="*/ 22 h 37"/>
                <a:gd name="T8" fmla="*/ 15 w 38"/>
                <a:gd name="T9" fmla="*/ 22 h 37"/>
                <a:gd name="T10" fmla="*/ 12 w 38"/>
                <a:gd name="T11" fmla="*/ 13 h 37"/>
                <a:gd name="T12" fmla="*/ 19 w 38"/>
                <a:gd name="T13" fmla="*/ 5 h 37"/>
                <a:gd name="T14" fmla="*/ 19 w 38"/>
                <a:gd name="T15" fmla="*/ 1 h 37"/>
                <a:gd name="T16" fmla="*/ 7 w 38"/>
                <a:gd name="T17" fmla="*/ 1 h 37"/>
                <a:gd name="T18" fmla="*/ 7 w 38"/>
                <a:gd name="T19" fmla="*/ 5 h 37"/>
                <a:gd name="T20" fmla="*/ 15 w 38"/>
                <a:gd name="T21" fmla="*/ 5 h 37"/>
                <a:gd name="T22" fmla="*/ 11 w 38"/>
                <a:gd name="T23" fmla="*/ 9 h 37"/>
                <a:gd name="T24" fmla="*/ 4 w 38"/>
                <a:gd name="T25" fmla="*/ 5 h 37"/>
                <a:gd name="T26" fmla="*/ 2 w 38"/>
                <a:gd name="T27" fmla="*/ 7 h 37"/>
                <a:gd name="T28" fmla="*/ 8 w 38"/>
                <a:gd name="T29" fmla="*/ 12 h 37"/>
                <a:gd name="T30" fmla="*/ 0 w 38"/>
                <a:gd name="T31" fmla="*/ 15 h 37"/>
                <a:gd name="T32" fmla="*/ 3 w 38"/>
                <a:gd name="T33" fmla="*/ 19 h 37"/>
                <a:gd name="T34" fmla="*/ 9 w 38"/>
                <a:gd name="T35" fmla="*/ 16 h 37"/>
                <a:gd name="T36" fmla="*/ 9 w 38"/>
                <a:gd name="T37" fmla="*/ 17 h 37"/>
                <a:gd name="T38" fmla="*/ 11 w 38"/>
                <a:gd name="T39" fmla="*/ 17 h 37"/>
                <a:gd name="T40" fmla="*/ 11 w 38"/>
                <a:gd name="T41" fmla="*/ 22 h 37"/>
                <a:gd name="T42" fmla="*/ 2 w 38"/>
                <a:gd name="T43" fmla="*/ 22 h 37"/>
                <a:gd name="T44" fmla="*/ 2 w 38"/>
                <a:gd name="T45" fmla="*/ 25 h 37"/>
                <a:gd name="T46" fmla="*/ 11 w 38"/>
                <a:gd name="T47" fmla="*/ 25 h 37"/>
                <a:gd name="T48" fmla="*/ 2 w 38"/>
                <a:gd name="T49" fmla="*/ 33 h 37"/>
                <a:gd name="T50" fmla="*/ 5 w 38"/>
                <a:gd name="T51" fmla="*/ 37 h 37"/>
                <a:gd name="T52" fmla="*/ 15 w 38"/>
                <a:gd name="T53" fmla="*/ 25 h 37"/>
                <a:gd name="T54" fmla="*/ 22 w 38"/>
                <a:gd name="T55" fmla="*/ 25 h 37"/>
                <a:gd name="T56" fmla="*/ 22 w 38"/>
                <a:gd name="T57" fmla="*/ 33 h 37"/>
                <a:gd name="T58" fmla="*/ 26 w 38"/>
                <a:gd name="T59" fmla="*/ 37 h 37"/>
                <a:gd name="T60" fmla="*/ 32 w 38"/>
                <a:gd name="T61" fmla="*/ 37 h 37"/>
                <a:gd name="T62" fmla="*/ 37 w 38"/>
                <a:gd name="T63" fmla="*/ 32 h 37"/>
                <a:gd name="T64" fmla="*/ 37 w 38"/>
                <a:gd name="T65" fmla="*/ 29 h 37"/>
                <a:gd name="T66" fmla="*/ 33 w 38"/>
                <a:gd name="T67" fmla="*/ 28 h 37"/>
                <a:gd name="T68" fmla="*/ 33 w 38"/>
                <a:gd name="T69" fmla="*/ 30 h 37"/>
                <a:gd name="T70" fmla="*/ 31 w 38"/>
                <a:gd name="T71" fmla="*/ 33 h 37"/>
                <a:gd name="T72" fmla="*/ 28 w 38"/>
                <a:gd name="T73" fmla="*/ 33 h 37"/>
                <a:gd name="T74" fmla="*/ 26 w 38"/>
                <a:gd name="T75" fmla="*/ 32 h 37"/>
                <a:gd name="T76" fmla="*/ 26 w 38"/>
                <a:gd name="T77" fmla="*/ 25 h 37"/>
                <a:gd name="T78" fmla="*/ 37 w 38"/>
                <a:gd name="T79" fmla="*/ 25 h 37"/>
                <a:gd name="T80" fmla="*/ 37 w 38"/>
                <a:gd name="T81" fmla="*/ 22 h 37"/>
                <a:gd name="T82" fmla="*/ 26 w 38"/>
                <a:gd name="T83" fmla="*/ 22 h 37"/>
                <a:gd name="T84" fmla="*/ 26 w 38"/>
                <a:gd name="T85" fmla="*/ 17 h 37"/>
                <a:gd name="T86" fmla="*/ 30 w 38"/>
                <a:gd name="T87" fmla="*/ 17 h 37"/>
                <a:gd name="T88" fmla="*/ 30 w 38"/>
                <a:gd name="T89" fmla="*/ 15 h 37"/>
                <a:gd name="T90" fmla="*/ 36 w 38"/>
                <a:gd name="T91" fmla="*/ 19 h 37"/>
                <a:gd name="T92" fmla="*/ 38 w 38"/>
                <a:gd name="T93" fmla="*/ 15 h 37"/>
                <a:gd name="T94" fmla="*/ 32 w 38"/>
                <a:gd name="T95" fmla="*/ 12 h 37"/>
                <a:gd name="T96" fmla="*/ 37 w 38"/>
                <a:gd name="T97" fmla="*/ 7 h 37"/>
                <a:gd name="T98" fmla="*/ 35 w 38"/>
                <a:gd name="T99" fmla="*/ 5 h 37"/>
                <a:gd name="T100" fmla="*/ 29 w 38"/>
                <a:gd name="T101" fmla="*/ 9 h 37"/>
                <a:gd name="T102" fmla="*/ 27 w 38"/>
                <a:gd name="T103" fmla="*/ 7 h 37"/>
                <a:gd name="T104" fmla="*/ 32 w 38"/>
                <a:gd name="T105" fmla="*/ 3 h 37"/>
                <a:gd name="T106" fmla="*/ 29 w 38"/>
                <a:gd name="T107" fmla="*/ 0 h 37"/>
                <a:gd name="T108" fmla="*/ 25 w 38"/>
                <a:gd name="T109" fmla="*/ 4 h 37"/>
                <a:gd name="T110" fmla="*/ 23 w 38"/>
                <a:gd name="T111" fmla="*/ 1 h 37"/>
                <a:gd name="T112" fmla="*/ 20 w 38"/>
                <a:gd name="T113" fmla="*/ 3 h 37"/>
                <a:gd name="T114" fmla="*/ 28 w 38"/>
                <a:gd name="T115" fmla="*/ 13 h 37"/>
                <a:gd name="T116" fmla="*/ 12 w 38"/>
                <a:gd name="T117"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 h="37">
                  <a:moveTo>
                    <a:pt x="15" y="22"/>
                  </a:moveTo>
                  <a:cubicBezTo>
                    <a:pt x="15" y="17"/>
                    <a:pt x="15" y="17"/>
                    <a:pt x="15" y="17"/>
                  </a:cubicBezTo>
                  <a:cubicBezTo>
                    <a:pt x="22" y="17"/>
                    <a:pt x="22" y="17"/>
                    <a:pt x="22" y="17"/>
                  </a:cubicBezTo>
                  <a:cubicBezTo>
                    <a:pt x="22" y="22"/>
                    <a:pt x="22" y="22"/>
                    <a:pt x="22" y="22"/>
                  </a:cubicBezTo>
                  <a:lnTo>
                    <a:pt x="15" y="22"/>
                  </a:lnTo>
                  <a:close/>
                  <a:moveTo>
                    <a:pt x="12" y="13"/>
                  </a:moveTo>
                  <a:cubicBezTo>
                    <a:pt x="16" y="11"/>
                    <a:pt x="18" y="8"/>
                    <a:pt x="19" y="5"/>
                  </a:cubicBezTo>
                  <a:cubicBezTo>
                    <a:pt x="19" y="1"/>
                    <a:pt x="19" y="1"/>
                    <a:pt x="19" y="1"/>
                  </a:cubicBezTo>
                  <a:cubicBezTo>
                    <a:pt x="7" y="1"/>
                    <a:pt x="7" y="1"/>
                    <a:pt x="7" y="1"/>
                  </a:cubicBezTo>
                  <a:cubicBezTo>
                    <a:pt x="7" y="5"/>
                    <a:pt x="7" y="5"/>
                    <a:pt x="7" y="5"/>
                  </a:cubicBezTo>
                  <a:cubicBezTo>
                    <a:pt x="15" y="5"/>
                    <a:pt x="15" y="5"/>
                    <a:pt x="15" y="5"/>
                  </a:cubicBezTo>
                  <a:cubicBezTo>
                    <a:pt x="13" y="7"/>
                    <a:pt x="13" y="8"/>
                    <a:pt x="11" y="9"/>
                  </a:cubicBezTo>
                  <a:cubicBezTo>
                    <a:pt x="9" y="8"/>
                    <a:pt x="7" y="7"/>
                    <a:pt x="4" y="5"/>
                  </a:cubicBezTo>
                  <a:cubicBezTo>
                    <a:pt x="2" y="7"/>
                    <a:pt x="2" y="7"/>
                    <a:pt x="2" y="7"/>
                  </a:cubicBezTo>
                  <a:cubicBezTo>
                    <a:pt x="5" y="9"/>
                    <a:pt x="6" y="10"/>
                    <a:pt x="8" y="12"/>
                  </a:cubicBezTo>
                  <a:cubicBezTo>
                    <a:pt x="5" y="14"/>
                    <a:pt x="4" y="14"/>
                    <a:pt x="0" y="15"/>
                  </a:cubicBezTo>
                  <a:cubicBezTo>
                    <a:pt x="3" y="19"/>
                    <a:pt x="3" y="19"/>
                    <a:pt x="3" y="19"/>
                  </a:cubicBezTo>
                  <a:cubicBezTo>
                    <a:pt x="6" y="18"/>
                    <a:pt x="6" y="17"/>
                    <a:pt x="9" y="16"/>
                  </a:cubicBezTo>
                  <a:cubicBezTo>
                    <a:pt x="9" y="17"/>
                    <a:pt x="9" y="17"/>
                    <a:pt x="9" y="17"/>
                  </a:cubicBezTo>
                  <a:cubicBezTo>
                    <a:pt x="11" y="17"/>
                    <a:pt x="11" y="17"/>
                    <a:pt x="11" y="17"/>
                  </a:cubicBezTo>
                  <a:cubicBezTo>
                    <a:pt x="11" y="22"/>
                    <a:pt x="11" y="22"/>
                    <a:pt x="11" y="22"/>
                  </a:cubicBezTo>
                  <a:cubicBezTo>
                    <a:pt x="2" y="22"/>
                    <a:pt x="2" y="22"/>
                    <a:pt x="2" y="22"/>
                  </a:cubicBezTo>
                  <a:cubicBezTo>
                    <a:pt x="2" y="25"/>
                    <a:pt x="2" y="25"/>
                    <a:pt x="2" y="25"/>
                  </a:cubicBezTo>
                  <a:cubicBezTo>
                    <a:pt x="11" y="25"/>
                    <a:pt x="11" y="25"/>
                    <a:pt x="11" y="25"/>
                  </a:cubicBezTo>
                  <a:cubicBezTo>
                    <a:pt x="10" y="29"/>
                    <a:pt x="8" y="31"/>
                    <a:pt x="2" y="33"/>
                  </a:cubicBezTo>
                  <a:cubicBezTo>
                    <a:pt x="5" y="37"/>
                    <a:pt x="5" y="37"/>
                    <a:pt x="5" y="37"/>
                  </a:cubicBezTo>
                  <a:cubicBezTo>
                    <a:pt x="11" y="34"/>
                    <a:pt x="14" y="31"/>
                    <a:pt x="15" y="25"/>
                  </a:cubicBezTo>
                  <a:cubicBezTo>
                    <a:pt x="22" y="25"/>
                    <a:pt x="22" y="25"/>
                    <a:pt x="22" y="25"/>
                  </a:cubicBezTo>
                  <a:cubicBezTo>
                    <a:pt x="22" y="33"/>
                    <a:pt x="22" y="33"/>
                    <a:pt x="22" y="33"/>
                  </a:cubicBezTo>
                  <a:cubicBezTo>
                    <a:pt x="22" y="36"/>
                    <a:pt x="23" y="37"/>
                    <a:pt x="26" y="37"/>
                  </a:cubicBezTo>
                  <a:cubicBezTo>
                    <a:pt x="32" y="37"/>
                    <a:pt x="32" y="37"/>
                    <a:pt x="32" y="37"/>
                  </a:cubicBezTo>
                  <a:cubicBezTo>
                    <a:pt x="35" y="37"/>
                    <a:pt x="36" y="36"/>
                    <a:pt x="37" y="32"/>
                  </a:cubicBezTo>
                  <a:cubicBezTo>
                    <a:pt x="37" y="29"/>
                    <a:pt x="37" y="29"/>
                    <a:pt x="37" y="29"/>
                  </a:cubicBezTo>
                  <a:cubicBezTo>
                    <a:pt x="33" y="28"/>
                    <a:pt x="33" y="28"/>
                    <a:pt x="33" y="28"/>
                  </a:cubicBezTo>
                  <a:cubicBezTo>
                    <a:pt x="33" y="30"/>
                    <a:pt x="33" y="30"/>
                    <a:pt x="33" y="30"/>
                  </a:cubicBezTo>
                  <a:cubicBezTo>
                    <a:pt x="32" y="33"/>
                    <a:pt x="32" y="33"/>
                    <a:pt x="31" y="33"/>
                  </a:cubicBezTo>
                  <a:cubicBezTo>
                    <a:pt x="28" y="33"/>
                    <a:pt x="28" y="33"/>
                    <a:pt x="28" y="33"/>
                  </a:cubicBezTo>
                  <a:cubicBezTo>
                    <a:pt x="27" y="33"/>
                    <a:pt x="26" y="33"/>
                    <a:pt x="26" y="32"/>
                  </a:cubicBezTo>
                  <a:cubicBezTo>
                    <a:pt x="26" y="25"/>
                    <a:pt x="26" y="25"/>
                    <a:pt x="26" y="25"/>
                  </a:cubicBezTo>
                  <a:cubicBezTo>
                    <a:pt x="37" y="25"/>
                    <a:pt x="37" y="25"/>
                    <a:pt x="37" y="25"/>
                  </a:cubicBezTo>
                  <a:cubicBezTo>
                    <a:pt x="37" y="22"/>
                    <a:pt x="37" y="22"/>
                    <a:pt x="37" y="22"/>
                  </a:cubicBezTo>
                  <a:cubicBezTo>
                    <a:pt x="26" y="22"/>
                    <a:pt x="26" y="22"/>
                    <a:pt x="26" y="22"/>
                  </a:cubicBezTo>
                  <a:cubicBezTo>
                    <a:pt x="26" y="17"/>
                    <a:pt x="26" y="17"/>
                    <a:pt x="26" y="17"/>
                  </a:cubicBezTo>
                  <a:cubicBezTo>
                    <a:pt x="30" y="17"/>
                    <a:pt x="30" y="17"/>
                    <a:pt x="30" y="17"/>
                  </a:cubicBezTo>
                  <a:cubicBezTo>
                    <a:pt x="30" y="15"/>
                    <a:pt x="30" y="15"/>
                    <a:pt x="30" y="15"/>
                  </a:cubicBezTo>
                  <a:cubicBezTo>
                    <a:pt x="32" y="17"/>
                    <a:pt x="32" y="17"/>
                    <a:pt x="36" y="19"/>
                  </a:cubicBezTo>
                  <a:cubicBezTo>
                    <a:pt x="38" y="15"/>
                    <a:pt x="38" y="15"/>
                    <a:pt x="38" y="15"/>
                  </a:cubicBezTo>
                  <a:cubicBezTo>
                    <a:pt x="35" y="14"/>
                    <a:pt x="34" y="13"/>
                    <a:pt x="32" y="12"/>
                  </a:cubicBezTo>
                  <a:cubicBezTo>
                    <a:pt x="34" y="10"/>
                    <a:pt x="34" y="9"/>
                    <a:pt x="37" y="7"/>
                  </a:cubicBezTo>
                  <a:cubicBezTo>
                    <a:pt x="35" y="5"/>
                    <a:pt x="35" y="5"/>
                    <a:pt x="35" y="5"/>
                  </a:cubicBezTo>
                  <a:cubicBezTo>
                    <a:pt x="32" y="7"/>
                    <a:pt x="32" y="7"/>
                    <a:pt x="29" y="9"/>
                  </a:cubicBezTo>
                  <a:cubicBezTo>
                    <a:pt x="28" y="8"/>
                    <a:pt x="28" y="8"/>
                    <a:pt x="27" y="7"/>
                  </a:cubicBezTo>
                  <a:cubicBezTo>
                    <a:pt x="30" y="5"/>
                    <a:pt x="30" y="5"/>
                    <a:pt x="32" y="3"/>
                  </a:cubicBezTo>
                  <a:cubicBezTo>
                    <a:pt x="29" y="0"/>
                    <a:pt x="29" y="0"/>
                    <a:pt x="29" y="0"/>
                  </a:cubicBezTo>
                  <a:cubicBezTo>
                    <a:pt x="27" y="2"/>
                    <a:pt x="27" y="3"/>
                    <a:pt x="25" y="4"/>
                  </a:cubicBezTo>
                  <a:cubicBezTo>
                    <a:pt x="24" y="3"/>
                    <a:pt x="24" y="3"/>
                    <a:pt x="23" y="1"/>
                  </a:cubicBezTo>
                  <a:cubicBezTo>
                    <a:pt x="20" y="3"/>
                    <a:pt x="20" y="3"/>
                    <a:pt x="20" y="3"/>
                  </a:cubicBezTo>
                  <a:cubicBezTo>
                    <a:pt x="23" y="8"/>
                    <a:pt x="24" y="10"/>
                    <a:pt x="28" y="13"/>
                  </a:cubicBezTo>
                  <a:lnTo>
                    <a:pt x="12" y="1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 name="Freeform 844"/>
            <p:cNvSpPr>
              <a:spLocks noEditPoints="1"/>
            </p:cNvSpPr>
            <p:nvPr/>
          </p:nvSpPr>
          <p:spPr bwMode="auto">
            <a:xfrm>
              <a:off x="7162800" y="4349750"/>
              <a:ext cx="82550" cy="82550"/>
            </a:xfrm>
            <a:custGeom>
              <a:avLst/>
              <a:gdLst>
                <a:gd name="T0" fmla="*/ 28 w 37"/>
                <a:gd name="T1" fmla="*/ 11 h 37"/>
                <a:gd name="T2" fmla="*/ 28 w 37"/>
                <a:gd name="T3" fmla="*/ 14 h 37"/>
                <a:gd name="T4" fmla="*/ 9 w 37"/>
                <a:gd name="T5" fmla="*/ 14 h 37"/>
                <a:gd name="T6" fmla="*/ 9 w 37"/>
                <a:gd name="T7" fmla="*/ 11 h 37"/>
                <a:gd name="T8" fmla="*/ 28 w 37"/>
                <a:gd name="T9" fmla="*/ 11 h 37"/>
                <a:gd name="T10" fmla="*/ 32 w 37"/>
                <a:gd name="T11" fmla="*/ 17 h 37"/>
                <a:gd name="T12" fmla="*/ 32 w 37"/>
                <a:gd name="T13" fmla="*/ 8 h 37"/>
                <a:gd name="T14" fmla="*/ 5 w 37"/>
                <a:gd name="T15" fmla="*/ 8 h 37"/>
                <a:gd name="T16" fmla="*/ 5 w 37"/>
                <a:gd name="T17" fmla="*/ 17 h 37"/>
                <a:gd name="T18" fmla="*/ 32 w 37"/>
                <a:gd name="T19" fmla="*/ 17 h 37"/>
                <a:gd name="T20" fmla="*/ 5 w 37"/>
                <a:gd name="T21" fmla="*/ 23 h 37"/>
                <a:gd name="T22" fmla="*/ 31 w 37"/>
                <a:gd name="T23" fmla="*/ 23 h 37"/>
                <a:gd name="T24" fmla="*/ 31 w 37"/>
                <a:gd name="T25" fmla="*/ 31 h 37"/>
                <a:gd name="T26" fmla="*/ 29 w 37"/>
                <a:gd name="T27" fmla="*/ 33 h 37"/>
                <a:gd name="T28" fmla="*/ 29 w 37"/>
                <a:gd name="T29" fmla="*/ 33 h 37"/>
                <a:gd name="T30" fmla="*/ 27 w 37"/>
                <a:gd name="T31" fmla="*/ 33 h 37"/>
                <a:gd name="T32" fmla="*/ 27 w 37"/>
                <a:gd name="T33" fmla="*/ 25 h 37"/>
                <a:gd name="T34" fmla="*/ 9 w 37"/>
                <a:gd name="T35" fmla="*/ 25 h 37"/>
                <a:gd name="T36" fmla="*/ 9 w 37"/>
                <a:gd name="T37" fmla="*/ 35 h 37"/>
                <a:gd name="T38" fmla="*/ 26 w 37"/>
                <a:gd name="T39" fmla="*/ 35 h 37"/>
                <a:gd name="T40" fmla="*/ 28 w 37"/>
                <a:gd name="T41" fmla="*/ 37 h 37"/>
                <a:gd name="T42" fmla="*/ 30 w 37"/>
                <a:gd name="T43" fmla="*/ 37 h 37"/>
                <a:gd name="T44" fmla="*/ 35 w 37"/>
                <a:gd name="T45" fmla="*/ 33 h 37"/>
                <a:gd name="T46" fmla="*/ 35 w 37"/>
                <a:gd name="T47" fmla="*/ 20 h 37"/>
                <a:gd name="T48" fmla="*/ 1 w 37"/>
                <a:gd name="T49" fmla="*/ 20 h 37"/>
                <a:gd name="T50" fmla="*/ 1 w 37"/>
                <a:gd name="T51" fmla="*/ 37 h 37"/>
                <a:gd name="T52" fmla="*/ 5 w 37"/>
                <a:gd name="T53" fmla="*/ 37 h 37"/>
                <a:gd name="T54" fmla="*/ 5 w 37"/>
                <a:gd name="T55" fmla="*/ 23 h 37"/>
                <a:gd name="T56" fmla="*/ 13 w 37"/>
                <a:gd name="T57" fmla="*/ 32 h 37"/>
                <a:gd name="T58" fmla="*/ 13 w 37"/>
                <a:gd name="T59" fmla="*/ 29 h 37"/>
                <a:gd name="T60" fmla="*/ 23 w 37"/>
                <a:gd name="T61" fmla="*/ 29 h 37"/>
                <a:gd name="T62" fmla="*/ 23 w 37"/>
                <a:gd name="T63" fmla="*/ 32 h 37"/>
                <a:gd name="T64" fmla="*/ 13 w 37"/>
                <a:gd name="T65" fmla="*/ 32 h 37"/>
                <a:gd name="T66" fmla="*/ 20 w 37"/>
                <a:gd name="T67" fmla="*/ 3 h 37"/>
                <a:gd name="T68" fmla="*/ 20 w 37"/>
                <a:gd name="T69" fmla="*/ 0 h 37"/>
                <a:gd name="T70" fmla="*/ 16 w 37"/>
                <a:gd name="T71" fmla="*/ 0 h 37"/>
                <a:gd name="T72" fmla="*/ 16 w 37"/>
                <a:gd name="T73" fmla="*/ 3 h 37"/>
                <a:gd name="T74" fmla="*/ 0 w 37"/>
                <a:gd name="T75" fmla="*/ 3 h 37"/>
                <a:gd name="T76" fmla="*/ 0 w 37"/>
                <a:gd name="T77" fmla="*/ 6 h 37"/>
                <a:gd name="T78" fmla="*/ 37 w 37"/>
                <a:gd name="T79" fmla="*/ 6 h 37"/>
                <a:gd name="T80" fmla="*/ 37 w 37"/>
                <a:gd name="T81" fmla="*/ 3 h 37"/>
                <a:gd name="T82" fmla="*/ 20 w 37"/>
                <a:gd name="T83"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37">
                  <a:moveTo>
                    <a:pt x="28" y="11"/>
                  </a:moveTo>
                  <a:cubicBezTo>
                    <a:pt x="28" y="14"/>
                    <a:pt x="28" y="14"/>
                    <a:pt x="28" y="14"/>
                  </a:cubicBezTo>
                  <a:cubicBezTo>
                    <a:pt x="9" y="14"/>
                    <a:pt x="9" y="14"/>
                    <a:pt x="9" y="14"/>
                  </a:cubicBezTo>
                  <a:cubicBezTo>
                    <a:pt x="9" y="11"/>
                    <a:pt x="9" y="11"/>
                    <a:pt x="9" y="11"/>
                  </a:cubicBezTo>
                  <a:lnTo>
                    <a:pt x="28" y="11"/>
                  </a:lnTo>
                  <a:close/>
                  <a:moveTo>
                    <a:pt x="32" y="17"/>
                  </a:moveTo>
                  <a:cubicBezTo>
                    <a:pt x="32" y="8"/>
                    <a:pt x="32" y="8"/>
                    <a:pt x="32" y="8"/>
                  </a:cubicBezTo>
                  <a:cubicBezTo>
                    <a:pt x="5" y="8"/>
                    <a:pt x="5" y="8"/>
                    <a:pt x="5" y="8"/>
                  </a:cubicBezTo>
                  <a:cubicBezTo>
                    <a:pt x="5" y="17"/>
                    <a:pt x="5" y="17"/>
                    <a:pt x="5" y="17"/>
                  </a:cubicBezTo>
                  <a:lnTo>
                    <a:pt x="32" y="17"/>
                  </a:lnTo>
                  <a:close/>
                  <a:moveTo>
                    <a:pt x="5" y="23"/>
                  </a:moveTo>
                  <a:cubicBezTo>
                    <a:pt x="31" y="23"/>
                    <a:pt x="31" y="23"/>
                    <a:pt x="31" y="23"/>
                  </a:cubicBezTo>
                  <a:cubicBezTo>
                    <a:pt x="31" y="31"/>
                    <a:pt x="31" y="31"/>
                    <a:pt x="31" y="31"/>
                  </a:cubicBezTo>
                  <a:cubicBezTo>
                    <a:pt x="31" y="33"/>
                    <a:pt x="31" y="33"/>
                    <a:pt x="29" y="33"/>
                  </a:cubicBezTo>
                  <a:cubicBezTo>
                    <a:pt x="29" y="33"/>
                    <a:pt x="29" y="33"/>
                    <a:pt x="29" y="33"/>
                  </a:cubicBezTo>
                  <a:cubicBezTo>
                    <a:pt x="27" y="33"/>
                    <a:pt x="27" y="33"/>
                    <a:pt x="27" y="33"/>
                  </a:cubicBezTo>
                  <a:cubicBezTo>
                    <a:pt x="27" y="25"/>
                    <a:pt x="27" y="25"/>
                    <a:pt x="27" y="25"/>
                  </a:cubicBezTo>
                  <a:cubicBezTo>
                    <a:pt x="9" y="25"/>
                    <a:pt x="9" y="25"/>
                    <a:pt x="9" y="25"/>
                  </a:cubicBezTo>
                  <a:cubicBezTo>
                    <a:pt x="9" y="35"/>
                    <a:pt x="9" y="35"/>
                    <a:pt x="9" y="35"/>
                  </a:cubicBezTo>
                  <a:cubicBezTo>
                    <a:pt x="26" y="35"/>
                    <a:pt x="26" y="35"/>
                    <a:pt x="26" y="35"/>
                  </a:cubicBezTo>
                  <a:cubicBezTo>
                    <a:pt x="28" y="37"/>
                    <a:pt x="28" y="37"/>
                    <a:pt x="28" y="37"/>
                  </a:cubicBezTo>
                  <a:cubicBezTo>
                    <a:pt x="30" y="37"/>
                    <a:pt x="30" y="37"/>
                    <a:pt x="30" y="37"/>
                  </a:cubicBezTo>
                  <a:cubicBezTo>
                    <a:pt x="34" y="37"/>
                    <a:pt x="35" y="36"/>
                    <a:pt x="35" y="33"/>
                  </a:cubicBezTo>
                  <a:cubicBezTo>
                    <a:pt x="35" y="20"/>
                    <a:pt x="35" y="20"/>
                    <a:pt x="35" y="20"/>
                  </a:cubicBezTo>
                  <a:cubicBezTo>
                    <a:pt x="1" y="20"/>
                    <a:pt x="1" y="20"/>
                    <a:pt x="1" y="20"/>
                  </a:cubicBezTo>
                  <a:cubicBezTo>
                    <a:pt x="1" y="37"/>
                    <a:pt x="1" y="37"/>
                    <a:pt x="1" y="37"/>
                  </a:cubicBezTo>
                  <a:cubicBezTo>
                    <a:pt x="5" y="37"/>
                    <a:pt x="5" y="37"/>
                    <a:pt x="5" y="37"/>
                  </a:cubicBezTo>
                  <a:lnTo>
                    <a:pt x="5" y="23"/>
                  </a:lnTo>
                  <a:close/>
                  <a:moveTo>
                    <a:pt x="13" y="32"/>
                  </a:moveTo>
                  <a:cubicBezTo>
                    <a:pt x="13" y="29"/>
                    <a:pt x="13" y="29"/>
                    <a:pt x="13" y="29"/>
                  </a:cubicBezTo>
                  <a:cubicBezTo>
                    <a:pt x="23" y="29"/>
                    <a:pt x="23" y="29"/>
                    <a:pt x="23" y="29"/>
                  </a:cubicBezTo>
                  <a:cubicBezTo>
                    <a:pt x="23" y="32"/>
                    <a:pt x="23" y="32"/>
                    <a:pt x="23" y="32"/>
                  </a:cubicBezTo>
                  <a:lnTo>
                    <a:pt x="13" y="32"/>
                  </a:lnTo>
                  <a:close/>
                  <a:moveTo>
                    <a:pt x="20" y="3"/>
                  </a:moveTo>
                  <a:cubicBezTo>
                    <a:pt x="20" y="0"/>
                    <a:pt x="20" y="0"/>
                    <a:pt x="20" y="0"/>
                  </a:cubicBezTo>
                  <a:cubicBezTo>
                    <a:pt x="16" y="0"/>
                    <a:pt x="16" y="0"/>
                    <a:pt x="16" y="0"/>
                  </a:cubicBezTo>
                  <a:cubicBezTo>
                    <a:pt x="16" y="3"/>
                    <a:pt x="16" y="3"/>
                    <a:pt x="16" y="3"/>
                  </a:cubicBezTo>
                  <a:cubicBezTo>
                    <a:pt x="0" y="3"/>
                    <a:pt x="0" y="3"/>
                    <a:pt x="0" y="3"/>
                  </a:cubicBezTo>
                  <a:cubicBezTo>
                    <a:pt x="0" y="6"/>
                    <a:pt x="0" y="6"/>
                    <a:pt x="0" y="6"/>
                  </a:cubicBezTo>
                  <a:cubicBezTo>
                    <a:pt x="37" y="6"/>
                    <a:pt x="37" y="6"/>
                    <a:pt x="37" y="6"/>
                  </a:cubicBezTo>
                  <a:cubicBezTo>
                    <a:pt x="37" y="3"/>
                    <a:pt x="37" y="3"/>
                    <a:pt x="37" y="3"/>
                  </a:cubicBezTo>
                  <a:lnTo>
                    <a:pt x="2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845"/>
            <p:cNvSpPr>
              <a:spLocks/>
            </p:cNvSpPr>
            <p:nvPr/>
          </p:nvSpPr>
          <p:spPr bwMode="auto">
            <a:xfrm>
              <a:off x="7256463" y="4349750"/>
              <a:ext cx="77788" cy="82550"/>
            </a:xfrm>
            <a:custGeom>
              <a:avLst/>
              <a:gdLst>
                <a:gd name="T0" fmla="*/ 22 w 49"/>
                <a:gd name="T1" fmla="*/ 47 h 52"/>
                <a:gd name="T2" fmla="*/ 22 w 49"/>
                <a:gd name="T3" fmla="*/ 0 h 52"/>
                <a:gd name="T4" fmla="*/ 27 w 49"/>
                <a:gd name="T5" fmla="*/ 0 h 52"/>
                <a:gd name="T6" fmla="*/ 27 w 49"/>
                <a:gd name="T7" fmla="*/ 47 h 52"/>
                <a:gd name="T8" fmla="*/ 43 w 49"/>
                <a:gd name="T9" fmla="*/ 47 h 52"/>
                <a:gd name="T10" fmla="*/ 43 w 49"/>
                <a:gd name="T11" fmla="*/ 8 h 52"/>
                <a:gd name="T12" fmla="*/ 49 w 49"/>
                <a:gd name="T13" fmla="*/ 8 h 52"/>
                <a:gd name="T14" fmla="*/ 49 w 49"/>
                <a:gd name="T15" fmla="*/ 52 h 52"/>
                <a:gd name="T16" fmla="*/ 0 w 49"/>
                <a:gd name="T17" fmla="*/ 52 h 52"/>
                <a:gd name="T18" fmla="*/ 0 w 49"/>
                <a:gd name="T19" fmla="*/ 8 h 52"/>
                <a:gd name="T20" fmla="*/ 6 w 49"/>
                <a:gd name="T21" fmla="*/ 8 h 52"/>
                <a:gd name="T22" fmla="*/ 6 w 49"/>
                <a:gd name="T23" fmla="*/ 47 h 52"/>
                <a:gd name="T24" fmla="*/ 22 w 49"/>
                <a:gd name="T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2">
                  <a:moveTo>
                    <a:pt x="22" y="47"/>
                  </a:moveTo>
                  <a:lnTo>
                    <a:pt x="22" y="0"/>
                  </a:lnTo>
                  <a:lnTo>
                    <a:pt x="27" y="0"/>
                  </a:lnTo>
                  <a:lnTo>
                    <a:pt x="27" y="47"/>
                  </a:lnTo>
                  <a:lnTo>
                    <a:pt x="43" y="47"/>
                  </a:lnTo>
                  <a:lnTo>
                    <a:pt x="43" y="8"/>
                  </a:lnTo>
                  <a:lnTo>
                    <a:pt x="49" y="8"/>
                  </a:lnTo>
                  <a:lnTo>
                    <a:pt x="49" y="52"/>
                  </a:lnTo>
                  <a:lnTo>
                    <a:pt x="0" y="52"/>
                  </a:lnTo>
                  <a:lnTo>
                    <a:pt x="0" y="8"/>
                  </a:lnTo>
                  <a:lnTo>
                    <a:pt x="6" y="8"/>
                  </a:lnTo>
                  <a:lnTo>
                    <a:pt x="6" y="47"/>
                  </a:lnTo>
                  <a:lnTo>
                    <a:pt x="22"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846"/>
            <p:cNvSpPr>
              <a:spLocks noEditPoints="1"/>
            </p:cNvSpPr>
            <p:nvPr/>
          </p:nvSpPr>
          <p:spPr bwMode="auto">
            <a:xfrm>
              <a:off x="7340600" y="4348163"/>
              <a:ext cx="87313" cy="84138"/>
            </a:xfrm>
            <a:custGeom>
              <a:avLst/>
              <a:gdLst>
                <a:gd name="T0" fmla="*/ 28 w 39"/>
                <a:gd name="T1" fmla="*/ 9 h 38"/>
                <a:gd name="T2" fmla="*/ 23 w 39"/>
                <a:gd name="T3" fmla="*/ 23 h 38"/>
                <a:gd name="T4" fmla="*/ 11 w 39"/>
                <a:gd name="T5" fmla="*/ 14 h 38"/>
                <a:gd name="T6" fmla="*/ 13 w 39"/>
                <a:gd name="T7" fmla="*/ 9 h 38"/>
                <a:gd name="T8" fmla="*/ 28 w 39"/>
                <a:gd name="T9" fmla="*/ 9 h 38"/>
                <a:gd name="T10" fmla="*/ 39 w 39"/>
                <a:gd name="T11" fmla="*/ 5 h 38"/>
                <a:gd name="T12" fmla="*/ 34 w 39"/>
                <a:gd name="T13" fmla="*/ 0 h 38"/>
                <a:gd name="T14" fmla="*/ 33 w 39"/>
                <a:gd name="T15" fmla="*/ 1 h 38"/>
                <a:gd name="T16" fmla="*/ 37 w 39"/>
                <a:gd name="T17" fmla="*/ 7 h 38"/>
                <a:gd name="T18" fmla="*/ 39 w 39"/>
                <a:gd name="T19" fmla="*/ 5 h 38"/>
                <a:gd name="T20" fmla="*/ 33 w 39"/>
                <a:gd name="T21" fmla="*/ 5 h 38"/>
                <a:gd name="T22" fmla="*/ 28 w 39"/>
                <a:gd name="T23" fmla="*/ 0 h 38"/>
                <a:gd name="T24" fmla="*/ 27 w 39"/>
                <a:gd name="T25" fmla="*/ 2 h 38"/>
                <a:gd name="T26" fmla="*/ 32 w 39"/>
                <a:gd name="T27" fmla="*/ 7 h 38"/>
                <a:gd name="T28" fmla="*/ 33 w 39"/>
                <a:gd name="T29" fmla="*/ 5 h 38"/>
                <a:gd name="T30" fmla="*/ 5 w 39"/>
                <a:gd name="T31" fmla="*/ 38 h 38"/>
                <a:gd name="T32" fmla="*/ 26 w 39"/>
                <a:gd name="T33" fmla="*/ 26 h 38"/>
                <a:gd name="T34" fmla="*/ 32 w 39"/>
                <a:gd name="T35" fmla="*/ 10 h 38"/>
                <a:gd name="T36" fmla="*/ 28 w 39"/>
                <a:gd name="T37" fmla="*/ 5 h 38"/>
                <a:gd name="T38" fmla="*/ 14 w 39"/>
                <a:gd name="T39" fmla="*/ 5 h 38"/>
                <a:gd name="T40" fmla="*/ 10 w 39"/>
                <a:gd name="T41" fmla="*/ 4 h 38"/>
                <a:gd name="T42" fmla="*/ 0 w 39"/>
                <a:gd name="T43" fmla="*/ 20 h 38"/>
                <a:gd name="T44" fmla="*/ 3 w 39"/>
                <a:gd name="T45" fmla="*/ 23 h 38"/>
                <a:gd name="T46" fmla="*/ 8 w 39"/>
                <a:gd name="T47" fmla="*/ 17 h 38"/>
                <a:gd name="T48" fmla="*/ 20 w 39"/>
                <a:gd name="T49" fmla="*/ 26 h 38"/>
                <a:gd name="T50" fmla="*/ 3 w 39"/>
                <a:gd name="T51" fmla="*/ 34 h 38"/>
                <a:gd name="T52" fmla="*/ 5 w 39"/>
                <a:gd name="T5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38">
                  <a:moveTo>
                    <a:pt x="28" y="9"/>
                  </a:moveTo>
                  <a:cubicBezTo>
                    <a:pt x="28" y="14"/>
                    <a:pt x="26" y="19"/>
                    <a:pt x="23" y="23"/>
                  </a:cubicBezTo>
                  <a:cubicBezTo>
                    <a:pt x="19" y="19"/>
                    <a:pt x="17" y="18"/>
                    <a:pt x="11" y="14"/>
                  </a:cubicBezTo>
                  <a:cubicBezTo>
                    <a:pt x="12" y="12"/>
                    <a:pt x="12" y="11"/>
                    <a:pt x="13" y="9"/>
                  </a:cubicBezTo>
                  <a:lnTo>
                    <a:pt x="28" y="9"/>
                  </a:lnTo>
                  <a:close/>
                  <a:moveTo>
                    <a:pt x="39" y="5"/>
                  </a:moveTo>
                  <a:cubicBezTo>
                    <a:pt x="37" y="3"/>
                    <a:pt x="36" y="2"/>
                    <a:pt x="34" y="0"/>
                  </a:cubicBezTo>
                  <a:cubicBezTo>
                    <a:pt x="33" y="1"/>
                    <a:pt x="33" y="1"/>
                    <a:pt x="33" y="1"/>
                  </a:cubicBezTo>
                  <a:cubicBezTo>
                    <a:pt x="35" y="3"/>
                    <a:pt x="35" y="4"/>
                    <a:pt x="37" y="7"/>
                  </a:cubicBezTo>
                  <a:lnTo>
                    <a:pt x="39" y="5"/>
                  </a:lnTo>
                  <a:close/>
                  <a:moveTo>
                    <a:pt x="33" y="5"/>
                  </a:moveTo>
                  <a:cubicBezTo>
                    <a:pt x="31" y="3"/>
                    <a:pt x="30" y="2"/>
                    <a:pt x="28" y="0"/>
                  </a:cubicBezTo>
                  <a:cubicBezTo>
                    <a:pt x="27" y="2"/>
                    <a:pt x="27" y="2"/>
                    <a:pt x="27" y="2"/>
                  </a:cubicBezTo>
                  <a:cubicBezTo>
                    <a:pt x="29" y="4"/>
                    <a:pt x="30" y="5"/>
                    <a:pt x="32" y="7"/>
                  </a:cubicBezTo>
                  <a:lnTo>
                    <a:pt x="33" y="5"/>
                  </a:lnTo>
                  <a:close/>
                  <a:moveTo>
                    <a:pt x="5" y="38"/>
                  </a:moveTo>
                  <a:cubicBezTo>
                    <a:pt x="16" y="35"/>
                    <a:pt x="21" y="32"/>
                    <a:pt x="26" y="26"/>
                  </a:cubicBezTo>
                  <a:cubicBezTo>
                    <a:pt x="29" y="22"/>
                    <a:pt x="32" y="16"/>
                    <a:pt x="32" y="10"/>
                  </a:cubicBezTo>
                  <a:cubicBezTo>
                    <a:pt x="28" y="5"/>
                    <a:pt x="28" y="5"/>
                    <a:pt x="28" y="5"/>
                  </a:cubicBezTo>
                  <a:cubicBezTo>
                    <a:pt x="14" y="5"/>
                    <a:pt x="14" y="5"/>
                    <a:pt x="14" y="5"/>
                  </a:cubicBezTo>
                  <a:cubicBezTo>
                    <a:pt x="10" y="4"/>
                    <a:pt x="10" y="4"/>
                    <a:pt x="10" y="4"/>
                  </a:cubicBezTo>
                  <a:cubicBezTo>
                    <a:pt x="9" y="10"/>
                    <a:pt x="5" y="16"/>
                    <a:pt x="0" y="20"/>
                  </a:cubicBezTo>
                  <a:cubicBezTo>
                    <a:pt x="3" y="23"/>
                    <a:pt x="3" y="23"/>
                    <a:pt x="3" y="23"/>
                  </a:cubicBezTo>
                  <a:cubicBezTo>
                    <a:pt x="6" y="20"/>
                    <a:pt x="6" y="20"/>
                    <a:pt x="8" y="17"/>
                  </a:cubicBezTo>
                  <a:cubicBezTo>
                    <a:pt x="14" y="21"/>
                    <a:pt x="16" y="22"/>
                    <a:pt x="20" y="26"/>
                  </a:cubicBezTo>
                  <a:cubicBezTo>
                    <a:pt x="16" y="30"/>
                    <a:pt x="12" y="32"/>
                    <a:pt x="3" y="34"/>
                  </a:cubicBezTo>
                  <a:lnTo>
                    <a:pt x="5"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847"/>
            <p:cNvSpPr>
              <a:spLocks/>
            </p:cNvSpPr>
            <p:nvPr/>
          </p:nvSpPr>
          <p:spPr bwMode="auto">
            <a:xfrm>
              <a:off x="7432675" y="4354513"/>
              <a:ext cx="79375" cy="76200"/>
            </a:xfrm>
            <a:custGeom>
              <a:avLst/>
              <a:gdLst>
                <a:gd name="T0" fmla="*/ 30 w 35"/>
                <a:gd name="T1" fmla="*/ 34 h 34"/>
                <a:gd name="T2" fmla="*/ 29 w 35"/>
                <a:gd name="T3" fmla="*/ 29 h 34"/>
                <a:gd name="T4" fmla="*/ 1 w 35"/>
                <a:gd name="T5" fmla="*/ 32 h 34"/>
                <a:gd name="T6" fmla="*/ 0 w 35"/>
                <a:gd name="T7" fmla="*/ 28 h 34"/>
                <a:gd name="T8" fmla="*/ 4 w 35"/>
                <a:gd name="T9" fmla="*/ 27 h 34"/>
                <a:gd name="T10" fmla="*/ 14 w 35"/>
                <a:gd name="T11" fmla="*/ 0 h 34"/>
                <a:gd name="T12" fmla="*/ 18 w 35"/>
                <a:gd name="T13" fmla="*/ 2 h 34"/>
                <a:gd name="T14" fmla="*/ 8 w 35"/>
                <a:gd name="T15" fmla="*/ 27 h 34"/>
                <a:gd name="T16" fmla="*/ 27 w 35"/>
                <a:gd name="T17" fmla="*/ 25 h 34"/>
                <a:gd name="T18" fmla="*/ 22 w 35"/>
                <a:gd name="T19" fmla="*/ 15 h 34"/>
                <a:gd name="T20" fmla="*/ 26 w 35"/>
                <a:gd name="T21" fmla="*/ 13 h 34"/>
                <a:gd name="T22" fmla="*/ 35 w 35"/>
                <a:gd name="T23" fmla="*/ 32 h 34"/>
                <a:gd name="T24" fmla="*/ 30 w 35"/>
                <a:gd name="T2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4">
                  <a:moveTo>
                    <a:pt x="30" y="34"/>
                  </a:moveTo>
                  <a:cubicBezTo>
                    <a:pt x="30" y="31"/>
                    <a:pt x="29" y="31"/>
                    <a:pt x="29" y="29"/>
                  </a:cubicBezTo>
                  <a:cubicBezTo>
                    <a:pt x="18" y="31"/>
                    <a:pt x="11" y="31"/>
                    <a:pt x="1" y="32"/>
                  </a:cubicBezTo>
                  <a:cubicBezTo>
                    <a:pt x="0" y="28"/>
                    <a:pt x="0" y="28"/>
                    <a:pt x="0" y="28"/>
                  </a:cubicBezTo>
                  <a:cubicBezTo>
                    <a:pt x="4" y="27"/>
                    <a:pt x="4" y="27"/>
                    <a:pt x="4" y="27"/>
                  </a:cubicBezTo>
                  <a:cubicBezTo>
                    <a:pt x="8" y="17"/>
                    <a:pt x="11" y="11"/>
                    <a:pt x="14" y="0"/>
                  </a:cubicBezTo>
                  <a:cubicBezTo>
                    <a:pt x="18" y="2"/>
                    <a:pt x="18" y="2"/>
                    <a:pt x="18" y="2"/>
                  </a:cubicBezTo>
                  <a:cubicBezTo>
                    <a:pt x="14" y="14"/>
                    <a:pt x="12" y="18"/>
                    <a:pt x="8" y="27"/>
                  </a:cubicBezTo>
                  <a:cubicBezTo>
                    <a:pt x="17" y="27"/>
                    <a:pt x="20" y="26"/>
                    <a:pt x="27" y="25"/>
                  </a:cubicBezTo>
                  <a:cubicBezTo>
                    <a:pt x="25" y="20"/>
                    <a:pt x="24" y="19"/>
                    <a:pt x="22" y="15"/>
                  </a:cubicBezTo>
                  <a:cubicBezTo>
                    <a:pt x="26" y="13"/>
                    <a:pt x="26" y="13"/>
                    <a:pt x="26" y="13"/>
                  </a:cubicBezTo>
                  <a:cubicBezTo>
                    <a:pt x="30" y="21"/>
                    <a:pt x="32" y="26"/>
                    <a:pt x="35" y="32"/>
                  </a:cubicBezTo>
                  <a:lnTo>
                    <a:pt x="3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srgbClr val="00B0F0"/>
                </a:solidFill>
              </a:endParaRPr>
            </a:p>
          </p:txBody>
        </p:sp>
        <p:sp>
          <p:nvSpPr>
            <p:cNvPr id="63" name="Freeform 849"/>
            <p:cNvSpPr>
              <a:spLocks noEditPoints="1"/>
            </p:cNvSpPr>
            <p:nvPr/>
          </p:nvSpPr>
          <p:spPr bwMode="auto">
            <a:xfrm>
              <a:off x="8347075" y="5281613"/>
              <a:ext cx="82550" cy="84138"/>
            </a:xfrm>
            <a:custGeom>
              <a:avLst/>
              <a:gdLst>
                <a:gd name="T0" fmla="*/ 8 w 37"/>
                <a:gd name="T1" fmla="*/ 22 h 37"/>
                <a:gd name="T2" fmla="*/ 8 w 37"/>
                <a:gd name="T3" fmla="*/ 20 h 37"/>
                <a:gd name="T4" fmla="*/ 29 w 37"/>
                <a:gd name="T5" fmla="*/ 20 h 37"/>
                <a:gd name="T6" fmla="*/ 29 w 37"/>
                <a:gd name="T7" fmla="*/ 22 h 37"/>
                <a:gd name="T8" fmla="*/ 8 w 37"/>
                <a:gd name="T9" fmla="*/ 22 h 37"/>
                <a:gd name="T10" fmla="*/ 21 w 37"/>
                <a:gd name="T11" fmla="*/ 5 h 37"/>
                <a:gd name="T12" fmla="*/ 36 w 37"/>
                <a:gd name="T13" fmla="*/ 5 h 37"/>
                <a:gd name="T14" fmla="*/ 36 w 37"/>
                <a:gd name="T15" fmla="*/ 2 h 37"/>
                <a:gd name="T16" fmla="*/ 21 w 37"/>
                <a:gd name="T17" fmla="*/ 2 h 37"/>
                <a:gd name="T18" fmla="*/ 21 w 37"/>
                <a:gd name="T19" fmla="*/ 0 h 37"/>
                <a:gd name="T20" fmla="*/ 17 w 37"/>
                <a:gd name="T21" fmla="*/ 0 h 37"/>
                <a:gd name="T22" fmla="*/ 17 w 37"/>
                <a:gd name="T23" fmla="*/ 2 h 37"/>
                <a:gd name="T24" fmla="*/ 1 w 37"/>
                <a:gd name="T25" fmla="*/ 2 h 37"/>
                <a:gd name="T26" fmla="*/ 1 w 37"/>
                <a:gd name="T27" fmla="*/ 5 h 37"/>
                <a:gd name="T28" fmla="*/ 17 w 37"/>
                <a:gd name="T29" fmla="*/ 5 h 37"/>
                <a:gd name="T30" fmla="*/ 17 w 37"/>
                <a:gd name="T31" fmla="*/ 7 h 37"/>
                <a:gd name="T32" fmla="*/ 3 w 37"/>
                <a:gd name="T33" fmla="*/ 7 h 37"/>
                <a:gd name="T34" fmla="*/ 3 w 37"/>
                <a:gd name="T35" fmla="*/ 10 h 37"/>
                <a:gd name="T36" fmla="*/ 17 w 37"/>
                <a:gd name="T37" fmla="*/ 10 h 37"/>
                <a:gd name="T38" fmla="*/ 17 w 37"/>
                <a:gd name="T39" fmla="*/ 12 h 37"/>
                <a:gd name="T40" fmla="*/ 0 w 37"/>
                <a:gd name="T41" fmla="*/ 12 h 37"/>
                <a:gd name="T42" fmla="*/ 0 w 37"/>
                <a:gd name="T43" fmla="*/ 15 h 37"/>
                <a:gd name="T44" fmla="*/ 37 w 37"/>
                <a:gd name="T45" fmla="*/ 15 h 37"/>
                <a:gd name="T46" fmla="*/ 37 w 37"/>
                <a:gd name="T47" fmla="*/ 12 h 37"/>
                <a:gd name="T48" fmla="*/ 21 w 37"/>
                <a:gd name="T49" fmla="*/ 12 h 37"/>
                <a:gd name="T50" fmla="*/ 21 w 37"/>
                <a:gd name="T51" fmla="*/ 10 h 37"/>
                <a:gd name="T52" fmla="*/ 35 w 37"/>
                <a:gd name="T53" fmla="*/ 10 h 37"/>
                <a:gd name="T54" fmla="*/ 35 w 37"/>
                <a:gd name="T55" fmla="*/ 7 h 37"/>
                <a:gd name="T56" fmla="*/ 21 w 37"/>
                <a:gd name="T57" fmla="*/ 7 h 37"/>
                <a:gd name="T58" fmla="*/ 21 w 37"/>
                <a:gd name="T59" fmla="*/ 5 h 37"/>
                <a:gd name="T60" fmla="*/ 24 w 37"/>
                <a:gd name="T61" fmla="*/ 37 h 37"/>
                <a:gd name="T62" fmla="*/ 29 w 37"/>
                <a:gd name="T63" fmla="*/ 37 h 37"/>
                <a:gd name="T64" fmla="*/ 33 w 37"/>
                <a:gd name="T65" fmla="*/ 33 h 37"/>
                <a:gd name="T66" fmla="*/ 33 w 37"/>
                <a:gd name="T67" fmla="*/ 17 h 37"/>
                <a:gd name="T68" fmla="*/ 4 w 37"/>
                <a:gd name="T69" fmla="*/ 17 h 37"/>
                <a:gd name="T70" fmla="*/ 4 w 37"/>
                <a:gd name="T71" fmla="*/ 36 h 37"/>
                <a:gd name="T72" fmla="*/ 8 w 37"/>
                <a:gd name="T73" fmla="*/ 36 h 37"/>
                <a:gd name="T74" fmla="*/ 8 w 37"/>
                <a:gd name="T75" fmla="*/ 30 h 37"/>
                <a:gd name="T76" fmla="*/ 29 w 37"/>
                <a:gd name="T77" fmla="*/ 30 h 37"/>
                <a:gd name="T78" fmla="*/ 29 w 37"/>
                <a:gd name="T79" fmla="*/ 32 h 37"/>
                <a:gd name="T80" fmla="*/ 27 w 37"/>
                <a:gd name="T81" fmla="*/ 33 h 37"/>
                <a:gd name="T82" fmla="*/ 26 w 37"/>
                <a:gd name="T83" fmla="*/ 33 h 37"/>
                <a:gd name="T84" fmla="*/ 22 w 37"/>
                <a:gd name="T85" fmla="*/ 33 h 37"/>
                <a:gd name="T86" fmla="*/ 24 w 37"/>
                <a:gd name="T87" fmla="*/ 37 h 37"/>
                <a:gd name="T88" fmla="*/ 8 w 37"/>
                <a:gd name="T89" fmla="*/ 27 h 37"/>
                <a:gd name="T90" fmla="*/ 8 w 37"/>
                <a:gd name="T91" fmla="*/ 25 h 37"/>
                <a:gd name="T92" fmla="*/ 29 w 37"/>
                <a:gd name="T93" fmla="*/ 25 h 37"/>
                <a:gd name="T94" fmla="*/ 29 w 37"/>
                <a:gd name="T95" fmla="*/ 27 h 37"/>
                <a:gd name="T96" fmla="*/ 8 w 37"/>
                <a:gd name="T97"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37">
                  <a:moveTo>
                    <a:pt x="8" y="22"/>
                  </a:moveTo>
                  <a:cubicBezTo>
                    <a:pt x="8" y="20"/>
                    <a:pt x="8" y="20"/>
                    <a:pt x="8" y="20"/>
                  </a:cubicBezTo>
                  <a:cubicBezTo>
                    <a:pt x="29" y="20"/>
                    <a:pt x="29" y="20"/>
                    <a:pt x="29" y="20"/>
                  </a:cubicBezTo>
                  <a:cubicBezTo>
                    <a:pt x="29" y="22"/>
                    <a:pt x="29" y="22"/>
                    <a:pt x="29" y="22"/>
                  </a:cubicBezTo>
                  <a:lnTo>
                    <a:pt x="8" y="22"/>
                  </a:lnTo>
                  <a:close/>
                  <a:moveTo>
                    <a:pt x="21" y="5"/>
                  </a:moveTo>
                  <a:cubicBezTo>
                    <a:pt x="36" y="5"/>
                    <a:pt x="36" y="5"/>
                    <a:pt x="36" y="5"/>
                  </a:cubicBezTo>
                  <a:cubicBezTo>
                    <a:pt x="36" y="2"/>
                    <a:pt x="36" y="2"/>
                    <a:pt x="36" y="2"/>
                  </a:cubicBezTo>
                  <a:cubicBezTo>
                    <a:pt x="21" y="2"/>
                    <a:pt x="21" y="2"/>
                    <a:pt x="21" y="2"/>
                  </a:cubicBezTo>
                  <a:cubicBezTo>
                    <a:pt x="21" y="0"/>
                    <a:pt x="21" y="0"/>
                    <a:pt x="21" y="0"/>
                  </a:cubicBezTo>
                  <a:cubicBezTo>
                    <a:pt x="17" y="0"/>
                    <a:pt x="17" y="0"/>
                    <a:pt x="17" y="0"/>
                  </a:cubicBezTo>
                  <a:cubicBezTo>
                    <a:pt x="17" y="2"/>
                    <a:pt x="17" y="2"/>
                    <a:pt x="17" y="2"/>
                  </a:cubicBezTo>
                  <a:cubicBezTo>
                    <a:pt x="1" y="2"/>
                    <a:pt x="1" y="2"/>
                    <a:pt x="1" y="2"/>
                  </a:cubicBezTo>
                  <a:cubicBezTo>
                    <a:pt x="1" y="5"/>
                    <a:pt x="1" y="5"/>
                    <a:pt x="1" y="5"/>
                  </a:cubicBezTo>
                  <a:cubicBezTo>
                    <a:pt x="17" y="5"/>
                    <a:pt x="17" y="5"/>
                    <a:pt x="17" y="5"/>
                  </a:cubicBezTo>
                  <a:cubicBezTo>
                    <a:pt x="17" y="7"/>
                    <a:pt x="17" y="7"/>
                    <a:pt x="17" y="7"/>
                  </a:cubicBezTo>
                  <a:cubicBezTo>
                    <a:pt x="3" y="7"/>
                    <a:pt x="3" y="7"/>
                    <a:pt x="3" y="7"/>
                  </a:cubicBezTo>
                  <a:cubicBezTo>
                    <a:pt x="3" y="10"/>
                    <a:pt x="3" y="10"/>
                    <a:pt x="3" y="10"/>
                  </a:cubicBezTo>
                  <a:cubicBezTo>
                    <a:pt x="17" y="10"/>
                    <a:pt x="17" y="10"/>
                    <a:pt x="17" y="10"/>
                  </a:cubicBezTo>
                  <a:cubicBezTo>
                    <a:pt x="17" y="12"/>
                    <a:pt x="17" y="12"/>
                    <a:pt x="17" y="12"/>
                  </a:cubicBezTo>
                  <a:cubicBezTo>
                    <a:pt x="0" y="12"/>
                    <a:pt x="0" y="12"/>
                    <a:pt x="0" y="12"/>
                  </a:cubicBezTo>
                  <a:cubicBezTo>
                    <a:pt x="0" y="15"/>
                    <a:pt x="0" y="15"/>
                    <a:pt x="0" y="15"/>
                  </a:cubicBezTo>
                  <a:cubicBezTo>
                    <a:pt x="37" y="15"/>
                    <a:pt x="37" y="15"/>
                    <a:pt x="37" y="15"/>
                  </a:cubicBezTo>
                  <a:cubicBezTo>
                    <a:pt x="37" y="12"/>
                    <a:pt x="37" y="12"/>
                    <a:pt x="37" y="12"/>
                  </a:cubicBezTo>
                  <a:cubicBezTo>
                    <a:pt x="21" y="12"/>
                    <a:pt x="21" y="12"/>
                    <a:pt x="21" y="12"/>
                  </a:cubicBezTo>
                  <a:cubicBezTo>
                    <a:pt x="21" y="10"/>
                    <a:pt x="21" y="10"/>
                    <a:pt x="21" y="10"/>
                  </a:cubicBezTo>
                  <a:cubicBezTo>
                    <a:pt x="35" y="10"/>
                    <a:pt x="35" y="10"/>
                    <a:pt x="35" y="10"/>
                  </a:cubicBezTo>
                  <a:cubicBezTo>
                    <a:pt x="35" y="7"/>
                    <a:pt x="35" y="7"/>
                    <a:pt x="35" y="7"/>
                  </a:cubicBezTo>
                  <a:cubicBezTo>
                    <a:pt x="21" y="7"/>
                    <a:pt x="21" y="7"/>
                    <a:pt x="21" y="7"/>
                  </a:cubicBezTo>
                  <a:lnTo>
                    <a:pt x="21" y="5"/>
                  </a:lnTo>
                  <a:close/>
                  <a:moveTo>
                    <a:pt x="24" y="37"/>
                  </a:moveTo>
                  <a:cubicBezTo>
                    <a:pt x="29" y="37"/>
                    <a:pt x="29" y="37"/>
                    <a:pt x="29" y="37"/>
                  </a:cubicBezTo>
                  <a:cubicBezTo>
                    <a:pt x="32" y="37"/>
                    <a:pt x="33" y="36"/>
                    <a:pt x="33" y="33"/>
                  </a:cubicBezTo>
                  <a:cubicBezTo>
                    <a:pt x="33" y="17"/>
                    <a:pt x="33" y="17"/>
                    <a:pt x="33" y="17"/>
                  </a:cubicBezTo>
                  <a:cubicBezTo>
                    <a:pt x="4" y="17"/>
                    <a:pt x="4" y="17"/>
                    <a:pt x="4" y="17"/>
                  </a:cubicBezTo>
                  <a:cubicBezTo>
                    <a:pt x="4" y="36"/>
                    <a:pt x="4" y="36"/>
                    <a:pt x="4" y="36"/>
                  </a:cubicBezTo>
                  <a:cubicBezTo>
                    <a:pt x="8" y="36"/>
                    <a:pt x="8" y="36"/>
                    <a:pt x="8" y="36"/>
                  </a:cubicBezTo>
                  <a:cubicBezTo>
                    <a:pt x="8" y="30"/>
                    <a:pt x="8" y="30"/>
                    <a:pt x="8" y="30"/>
                  </a:cubicBezTo>
                  <a:cubicBezTo>
                    <a:pt x="29" y="30"/>
                    <a:pt x="29" y="30"/>
                    <a:pt x="29" y="30"/>
                  </a:cubicBezTo>
                  <a:cubicBezTo>
                    <a:pt x="29" y="32"/>
                    <a:pt x="29" y="32"/>
                    <a:pt x="29" y="32"/>
                  </a:cubicBezTo>
                  <a:cubicBezTo>
                    <a:pt x="29" y="33"/>
                    <a:pt x="29" y="33"/>
                    <a:pt x="27" y="33"/>
                  </a:cubicBezTo>
                  <a:cubicBezTo>
                    <a:pt x="26" y="33"/>
                    <a:pt x="26" y="33"/>
                    <a:pt x="26" y="33"/>
                  </a:cubicBezTo>
                  <a:cubicBezTo>
                    <a:pt x="22" y="33"/>
                    <a:pt x="22" y="33"/>
                    <a:pt x="22" y="33"/>
                  </a:cubicBezTo>
                  <a:lnTo>
                    <a:pt x="24" y="37"/>
                  </a:lnTo>
                  <a:close/>
                  <a:moveTo>
                    <a:pt x="8" y="27"/>
                  </a:moveTo>
                  <a:cubicBezTo>
                    <a:pt x="8" y="25"/>
                    <a:pt x="8" y="25"/>
                    <a:pt x="8" y="25"/>
                  </a:cubicBezTo>
                  <a:cubicBezTo>
                    <a:pt x="29" y="25"/>
                    <a:pt x="29" y="25"/>
                    <a:pt x="29" y="25"/>
                  </a:cubicBezTo>
                  <a:cubicBezTo>
                    <a:pt x="29" y="27"/>
                    <a:pt x="29" y="27"/>
                    <a:pt x="29" y="27"/>
                  </a:cubicBezTo>
                  <a:lnTo>
                    <a:pt x="8"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850"/>
            <p:cNvSpPr>
              <a:spLocks noEditPoints="1"/>
            </p:cNvSpPr>
            <p:nvPr/>
          </p:nvSpPr>
          <p:spPr bwMode="auto">
            <a:xfrm>
              <a:off x="8439150" y="5281613"/>
              <a:ext cx="85725" cy="84138"/>
            </a:xfrm>
            <a:custGeom>
              <a:avLst/>
              <a:gdLst>
                <a:gd name="T0" fmla="*/ 25 w 38"/>
                <a:gd name="T1" fmla="*/ 23 h 37"/>
                <a:gd name="T2" fmla="*/ 32 w 38"/>
                <a:gd name="T3" fmla="*/ 20 h 37"/>
                <a:gd name="T4" fmla="*/ 25 w 38"/>
                <a:gd name="T5" fmla="*/ 33 h 37"/>
                <a:gd name="T6" fmla="*/ 37 w 38"/>
                <a:gd name="T7" fmla="*/ 30 h 37"/>
                <a:gd name="T8" fmla="*/ 25 w 38"/>
                <a:gd name="T9" fmla="*/ 27 h 37"/>
                <a:gd name="T10" fmla="*/ 35 w 38"/>
                <a:gd name="T11" fmla="*/ 25 h 37"/>
                <a:gd name="T12" fmla="*/ 25 w 38"/>
                <a:gd name="T13" fmla="*/ 14 h 37"/>
                <a:gd name="T14" fmla="*/ 36 w 38"/>
                <a:gd name="T15" fmla="*/ 12 h 37"/>
                <a:gd name="T16" fmla="*/ 25 w 38"/>
                <a:gd name="T17" fmla="*/ 9 h 37"/>
                <a:gd name="T18" fmla="*/ 28 w 38"/>
                <a:gd name="T19" fmla="*/ 7 h 37"/>
                <a:gd name="T20" fmla="*/ 37 w 38"/>
                <a:gd name="T21" fmla="*/ 5 h 37"/>
                <a:gd name="T22" fmla="*/ 28 w 38"/>
                <a:gd name="T23" fmla="*/ 1 h 37"/>
                <a:gd name="T24" fmla="*/ 24 w 38"/>
                <a:gd name="T25" fmla="*/ 0 h 37"/>
                <a:gd name="T26" fmla="*/ 14 w 38"/>
                <a:gd name="T27" fmla="*/ 1 h 37"/>
                <a:gd name="T28" fmla="*/ 10 w 38"/>
                <a:gd name="T29" fmla="*/ 0 h 37"/>
                <a:gd name="T30" fmla="*/ 0 w 38"/>
                <a:gd name="T31" fmla="*/ 1 h 37"/>
                <a:gd name="T32" fmla="*/ 10 w 38"/>
                <a:gd name="T33" fmla="*/ 5 h 37"/>
                <a:gd name="T34" fmla="*/ 14 w 38"/>
                <a:gd name="T35" fmla="*/ 8 h 37"/>
                <a:gd name="T36" fmla="*/ 24 w 38"/>
                <a:gd name="T37" fmla="*/ 5 h 37"/>
                <a:gd name="T38" fmla="*/ 22 w 38"/>
                <a:gd name="T39" fmla="*/ 7 h 37"/>
                <a:gd name="T40" fmla="*/ 10 w 38"/>
                <a:gd name="T41" fmla="*/ 9 h 37"/>
                <a:gd name="T42" fmla="*/ 22 w 38"/>
                <a:gd name="T43" fmla="*/ 12 h 37"/>
                <a:gd name="T44" fmla="*/ 11 w 38"/>
                <a:gd name="T45" fmla="*/ 14 h 37"/>
                <a:gd name="T46" fmla="*/ 22 w 38"/>
                <a:gd name="T47" fmla="*/ 25 h 37"/>
                <a:gd name="T48" fmla="*/ 10 w 38"/>
                <a:gd name="T49" fmla="*/ 27 h 37"/>
                <a:gd name="T50" fmla="*/ 22 w 38"/>
                <a:gd name="T51" fmla="*/ 30 h 37"/>
                <a:gd name="T52" fmla="*/ 20 w 38"/>
                <a:gd name="T53" fmla="*/ 33 h 37"/>
                <a:gd name="T54" fmla="*/ 8 w 38"/>
                <a:gd name="T55" fmla="*/ 19 h 37"/>
                <a:gd name="T56" fmla="*/ 0 w 38"/>
                <a:gd name="T57" fmla="*/ 22 h 37"/>
                <a:gd name="T58" fmla="*/ 4 w 38"/>
                <a:gd name="T59" fmla="*/ 30 h 37"/>
                <a:gd name="T60" fmla="*/ 2 w 38"/>
                <a:gd name="T61" fmla="*/ 37 h 37"/>
                <a:gd name="T62" fmla="*/ 20 w 38"/>
                <a:gd name="T63" fmla="*/ 37 h 37"/>
                <a:gd name="T64" fmla="*/ 37 w 38"/>
                <a:gd name="T65" fmla="*/ 37 h 37"/>
                <a:gd name="T66" fmla="*/ 29 w 38"/>
                <a:gd name="T67" fmla="*/ 33 h 37"/>
                <a:gd name="T68" fmla="*/ 32 w 38"/>
                <a:gd name="T69" fmla="*/ 18 h 37"/>
                <a:gd name="T70" fmla="*/ 25 w 38"/>
                <a:gd name="T71" fmla="*/ 16 h 37"/>
                <a:gd name="T72" fmla="*/ 32 w 38"/>
                <a:gd name="T73" fmla="*/ 18 h 37"/>
                <a:gd name="T74" fmla="*/ 15 w 38"/>
                <a:gd name="T75" fmla="*/ 18 h 37"/>
                <a:gd name="T76" fmla="*/ 22 w 38"/>
                <a:gd name="T77" fmla="*/ 16 h 37"/>
                <a:gd name="T78" fmla="*/ 22 w 38"/>
                <a:gd name="T79" fmla="*/ 23 h 37"/>
                <a:gd name="T80" fmla="*/ 15 w 38"/>
                <a:gd name="T81" fmla="*/ 20 h 37"/>
                <a:gd name="T82" fmla="*/ 22 w 38"/>
                <a:gd name="T83" fmla="*/ 23 h 37"/>
                <a:gd name="T84" fmla="*/ 6 w 38"/>
                <a:gd name="T85" fmla="*/ 16 h 37"/>
                <a:gd name="T86" fmla="*/ 4 w 38"/>
                <a:gd name="T8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37">
                  <a:moveTo>
                    <a:pt x="32" y="23"/>
                  </a:moveTo>
                  <a:cubicBezTo>
                    <a:pt x="25" y="23"/>
                    <a:pt x="25" y="23"/>
                    <a:pt x="25" y="23"/>
                  </a:cubicBezTo>
                  <a:cubicBezTo>
                    <a:pt x="25" y="20"/>
                    <a:pt x="25" y="20"/>
                    <a:pt x="25" y="20"/>
                  </a:cubicBezTo>
                  <a:cubicBezTo>
                    <a:pt x="32" y="20"/>
                    <a:pt x="32" y="20"/>
                    <a:pt x="32" y="20"/>
                  </a:cubicBezTo>
                  <a:lnTo>
                    <a:pt x="32" y="23"/>
                  </a:lnTo>
                  <a:close/>
                  <a:moveTo>
                    <a:pt x="25" y="33"/>
                  </a:moveTo>
                  <a:cubicBezTo>
                    <a:pt x="25" y="30"/>
                    <a:pt x="25" y="30"/>
                    <a:pt x="25" y="30"/>
                  </a:cubicBezTo>
                  <a:cubicBezTo>
                    <a:pt x="37" y="30"/>
                    <a:pt x="37" y="30"/>
                    <a:pt x="37" y="30"/>
                  </a:cubicBezTo>
                  <a:cubicBezTo>
                    <a:pt x="37" y="27"/>
                    <a:pt x="37" y="27"/>
                    <a:pt x="37" y="27"/>
                  </a:cubicBezTo>
                  <a:cubicBezTo>
                    <a:pt x="25" y="27"/>
                    <a:pt x="25" y="27"/>
                    <a:pt x="25" y="27"/>
                  </a:cubicBezTo>
                  <a:cubicBezTo>
                    <a:pt x="25" y="25"/>
                    <a:pt x="25" y="25"/>
                    <a:pt x="25" y="25"/>
                  </a:cubicBezTo>
                  <a:cubicBezTo>
                    <a:pt x="35" y="25"/>
                    <a:pt x="35" y="25"/>
                    <a:pt x="35" y="25"/>
                  </a:cubicBezTo>
                  <a:cubicBezTo>
                    <a:pt x="35" y="14"/>
                    <a:pt x="35" y="14"/>
                    <a:pt x="35" y="14"/>
                  </a:cubicBezTo>
                  <a:cubicBezTo>
                    <a:pt x="25" y="14"/>
                    <a:pt x="25" y="14"/>
                    <a:pt x="25" y="14"/>
                  </a:cubicBezTo>
                  <a:cubicBezTo>
                    <a:pt x="25" y="12"/>
                    <a:pt x="25" y="12"/>
                    <a:pt x="25" y="12"/>
                  </a:cubicBezTo>
                  <a:cubicBezTo>
                    <a:pt x="36" y="12"/>
                    <a:pt x="36" y="12"/>
                    <a:pt x="36" y="12"/>
                  </a:cubicBezTo>
                  <a:cubicBezTo>
                    <a:pt x="36" y="9"/>
                    <a:pt x="36" y="9"/>
                    <a:pt x="36" y="9"/>
                  </a:cubicBezTo>
                  <a:cubicBezTo>
                    <a:pt x="25" y="9"/>
                    <a:pt x="25" y="9"/>
                    <a:pt x="25" y="9"/>
                  </a:cubicBezTo>
                  <a:cubicBezTo>
                    <a:pt x="25" y="7"/>
                    <a:pt x="25" y="7"/>
                    <a:pt x="25" y="7"/>
                  </a:cubicBezTo>
                  <a:cubicBezTo>
                    <a:pt x="28" y="7"/>
                    <a:pt x="28" y="7"/>
                    <a:pt x="28" y="7"/>
                  </a:cubicBezTo>
                  <a:cubicBezTo>
                    <a:pt x="28" y="5"/>
                    <a:pt x="28" y="5"/>
                    <a:pt x="28" y="5"/>
                  </a:cubicBezTo>
                  <a:cubicBezTo>
                    <a:pt x="37" y="5"/>
                    <a:pt x="37" y="5"/>
                    <a:pt x="37" y="5"/>
                  </a:cubicBezTo>
                  <a:cubicBezTo>
                    <a:pt x="37" y="1"/>
                    <a:pt x="37" y="1"/>
                    <a:pt x="37" y="1"/>
                  </a:cubicBezTo>
                  <a:cubicBezTo>
                    <a:pt x="28" y="1"/>
                    <a:pt x="28" y="1"/>
                    <a:pt x="28" y="1"/>
                  </a:cubicBezTo>
                  <a:cubicBezTo>
                    <a:pt x="28" y="0"/>
                    <a:pt x="28" y="0"/>
                    <a:pt x="28" y="0"/>
                  </a:cubicBezTo>
                  <a:cubicBezTo>
                    <a:pt x="24" y="0"/>
                    <a:pt x="24" y="0"/>
                    <a:pt x="24" y="0"/>
                  </a:cubicBezTo>
                  <a:cubicBezTo>
                    <a:pt x="24" y="1"/>
                    <a:pt x="24" y="1"/>
                    <a:pt x="24" y="1"/>
                  </a:cubicBezTo>
                  <a:cubicBezTo>
                    <a:pt x="14" y="1"/>
                    <a:pt x="14" y="1"/>
                    <a:pt x="14" y="1"/>
                  </a:cubicBezTo>
                  <a:cubicBezTo>
                    <a:pt x="14" y="0"/>
                    <a:pt x="14" y="0"/>
                    <a:pt x="14" y="0"/>
                  </a:cubicBezTo>
                  <a:cubicBezTo>
                    <a:pt x="10" y="0"/>
                    <a:pt x="10" y="0"/>
                    <a:pt x="10" y="0"/>
                  </a:cubicBezTo>
                  <a:cubicBezTo>
                    <a:pt x="10" y="1"/>
                    <a:pt x="10" y="1"/>
                    <a:pt x="10" y="1"/>
                  </a:cubicBezTo>
                  <a:cubicBezTo>
                    <a:pt x="0" y="1"/>
                    <a:pt x="0" y="1"/>
                    <a:pt x="0" y="1"/>
                  </a:cubicBezTo>
                  <a:cubicBezTo>
                    <a:pt x="0" y="5"/>
                    <a:pt x="0" y="5"/>
                    <a:pt x="0" y="5"/>
                  </a:cubicBezTo>
                  <a:cubicBezTo>
                    <a:pt x="10" y="5"/>
                    <a:pt x="10" y="5"/>
                    <a:pt x="10" y="5"/>
                  </a:cubicBezTo>
                  <a:cubicBezTo>
                    <a:pt x="10" y="8"/>
                    <a:pt x="10" y="8"/>
                    <a:pt x="10" y="8"/>
                  </a:cubicBezTo>
                  <a:cubicBezTo>
                    <a:pt x="14" y="8"/>
                    <a:pt x="14" y="8"/>
                    <a:pt x="14" y="8"/>
                  </a:cubicBezTo>
                  <a:cubicBezTo>
                    <a:pt x="14" y="5"/>
                    <a:pt x="14" y="5"/>
                    <a:pt x="14" y="5"/>
                  </a:cubicBezTo>
                  <a:cubicBezTo>
                    <a:pt x="24" y="5"/>
                    <a:pt x="24" y="5"/>
                    <a:pt x="24" y="5"/>
                  </a:cubicBezTo>
                  <a:cubicBezTo>
                    <a:pt x="24" y="7"/>
                    <a:pt x="24" y="7"/>
                    <a:pt x="24" y="7"/>
                  </a:cubicBezTo>
                  <a:cubicBezTo>
                    <a:pt x="22" y="7"/>
                    <a:pt x="22" y="7"/>
                    <a:pt x="22" y="7"/>
                  </a:cubicBezTo>
                  <a:cubicBezTo>
                    <a:pt x="22" y="9"/>
                    <a:pt x="22" y="9"/>
                    <a:pt x="22" y="9"/>
                  </a:cubicBezTo>
                  <a:cubicBezTo>
                    <a:pt x="10" y="9"/>
                    <a:pt x="10" y="9"/>
                    <a:pt x="10" y="9"/>
                  </a:cubicBezTo>
                  <a:cubicBezTo>
                    <a:pt x="10" y="12"/>
                    <a:pt x="10" y="12"/>
                    <a:pt x="10" y="12"/>
                  </a:cubicBezTo>
                  <a:cubicBezTo>
                    <a:pt x="22" y="12"/>
                    <a:pt x="22" y="12"/>
                    <a:pt x="22" y="12"/>
                  </a:cubicBezTo>
                  <a:cubicBezTo>
                    <a:pt x="22" y="14"/>
                    <a:pt x="22" y="14"/>
                    <a:pt x="22" y="14"/>
                  </a:cubicBezTo>
                  <a:cubicBezTo>
                    <a:pt x="11" y="14"/>
                    <a:pt x="11" y="14"/>
                    <a:pt x="11" y="14"/>
                  </a:cubicBezTo>
                  <a:cubicBezTo>
                    <a:pt x="11" y="25"/>
                    <a:pt x="11" y="25"/>
                    <a:pt x="11" y="25"/>
                  </a:cubicBezTo>
                  <a:cubicBezTo>
                    <a:pt x="22" y="25"/>
                    <a:pt x="22" y="25"/>
                    <a:pt x="22" y="25"/>
                  </a:cubicBezTo>
                  <a:cubicBezTo>
                    <a:pt x="22" y="27"/>
                    <a:pt x="22" y="27"/>
                    <a:pt x="22" y="27"/>
                  </a:cubicBezTo>
                  <a:cubicBezTo>
                    <a:pt x="10" y="27"/>
                    <a:pt x="10" y="27"/>
                    <a:pt x="10" y="27"/>
                  </a:cubicBezTo>
                  <a:cubicBezTo>
                    <a:pt x="10" y="30"/>
                    <a:pt x="10" y="30"/>
                    <a:pt x="10" y="30"/>
                  </a:cubicBezTo>
                  <a:cubicBezTo>
                    <a:pt x="22" y="30"/>
                    <a:pt x="22" y="30"/>
                    <a:pt x="22" y="30"/>
                  </a:cubicBezTo>
                  <a:cubicBezTo>
                    <a:pt x="22" y="33"/>
                    <a:pt x="22" y="33"/>
                    <a:pt x="22" y="33"/>
                  </a:cubicBezTo>
                  <a:cubicBezTo>
                    <a:pt x="20" y="33"/>
                    <a:pt x="20" y="33"/>
                    <a:pt x="20" y="33"/>
                  </a:cubicBezTo>
                  <a:cubicBezTo>
                    <a:pt x="13" y="33"/>
                    <a:pt x="8" y="31"/>
                    <a:pt x="8" y="28"/>
                  </a:cubicBezTo>
                  <a:cubicBezTo>
                    <a:pt x="8" y="19"/>
                    <a:pt x="8" y="19"/>
                    <a:pt x="8" y="19"/>
                  </a:cubicBezTo>
                  <a:cubicBezTo>
                    <a:pt x="0" y="19"/>
                    <a:pt x="0" y="19"/>
                    <a:pt x="0" y="19"/>
                  </a:cubicBezTo>
                  <a:cubicBezTo>
                    <a:pt x="0" y="22"/>
                    <a:pt x="0" y="22"/>
                    <a:pt x="0" y="22"/>
                  </a:cubicBezTo>
                  <a:cubicBezTo>
                    <a:pt x="4" y="22"/>
                    <a:pt x="4" y="22"/>
                    <a:pt x="4" y="22"/>
                  </a:cubicBezTo>
                  <a:cubicBezTo>
                    <a:pt x="4" y="30"/>
                    <a:pt x="4" y="30"/>
                    <a:pt x="4" y="30"/>
                  </a:cubicBezTo>
                  <a:cubicBezTo>
                    <a:pt x="2" y="31"/>
                    <a:pt x="2" y="32"/>
                    <a:pt x="0" y="33"/>
                  </a:cubicBezTo>
                  <a:cubicBezTo>
                    <a:pt x="2" y="37"/>
                    <a:pt x="2" y="37"/>
                    <a:pt x="2" y="37"/>
                  </a:cubicBezTo>
                  <a:cubicBezTo>
                    <a:pt x="4" y="35"/>
                    <a:pt x="4" y="35"/>
                    <a:pt x="7" y="33"/>
                  </a:cubicBezTo>
                  <a:cubicBezTo>
                    <a:pt x="9" y="36"/>
                    <a:pt x="13" y="37"/>
                    <a:pt x="20" y="37"/>
                  </a:cubicBezTo>
                  <a:cubicBezTo>
                    <a:pt x="28" y="37"/>
                    <a:pt x="28" y="37"/>
                    <a:pt x="28" y="37"/>
                  </a:cubicBezTo>
                  <a:cubicBezTo>
                    <a:pt x="32" y="37"/>
                    <a:pt x="33" y="37"/>
                    <a:pt x="37" y="37"/>
                  </a:cubicBezTo>
                  <a:cubicBezTo>
                    <a:pt x="38" y="33"/>
                    <a:pt x="38" y="33"/>
                    <a:pt x="38" y="33"/>
                  </a:cubicBezTo>
                  <a:cubicBezTo>
                    <a:pt x="34" y="33"/>
                    <a:pt x="32" y="33"/>
                    <a:pt x="29" y="33"/>
                  </a:cubicBezTo>
                  <a:lnTo>
                    <a:pt x="25" y="33"/>
                  </a:lnTo>
                  <a:close/>
                  <a:moveTo>
                    <a:pt x="32" y="18"/>
                  </a:moveTo>
                  <a:cubicBezTo>
                    <a:pt x="25" y="18"/>
                    <a:pt x="25" y="18"/>
                    <a:pt x="25" y="18"/>
                  </a:cubicBezTo>
                  <a:cubicBezTo>
                    <a:pt x="25" y="16"/>
                    <a:pt x="25" y="16"/>
                    <a:pt x="25" y="16"/>
                  </a:cubicBezTo>
                  <a:cubicBezTo>
                    <a:pt x="32" y="16"/>
                    <a:pt x="32" y="16"/>
                    <a:pt x="32" y="16"/>
                  </a:cubicBezTo>
                  <a:lnTo>
                    <a:pt x="32" y="18"/>
                  </a:lnTo>
                  <a:close/>
                  <a:moveTo>
                    <a:pt x="22" y="18"/>
                  </a:moveTo>
                  <a:cubicBezTo>
                    <a:pt x="15" y="18"/>
                    <a:pt x="15" y="18"/>
                    <a:pt x="15" y="18"/>
                  </a:cubicBezTo>
                  <a:cubicBezTo>
                    <a:pt x="15" y="16"/>
                    <a:pt x="15" y="16"/>
                    <a:pt x="15" y="16"/>
                  </a:cubicBezTo>
                  <a:cubicBezTo>
                    <a:pt x="22" y="16"/>
                    <a:pt x="22" y="16"/>
                    <a:pt x="22" y="16"/>
                  </a:cubicBezTo>
                  <a:lnTo>
                    <a:pt x="22" y="18"/>
                  </a:lnTo>
                  <a:close/>
                  <a:moveTo>
                    <a:pt x="22" y="23"/>
                  </a:moveTo>
                  <a:cubicBezTo>
                    <a:pt x="15" y="23"/>
                    <a:pt x="15" y="23"/>
                    <a:pt x="15" y="23"/>
                  </a:cubicBezTo>
                  <a:cubicBezTo>
                    <a:pt x="15" y="20"/>
                    <a:pt x="15" y="20"/>
                    <a:pt x="15" y="20"/>
                  </a:cubicBezTo>
                  <a:cubicBezTo>
                    <a:pt x="22" y="20"/>
                    <a:pt x="22" y="20"/>
                    <a:pt x="22" y="20"/>
                  </a:cubicBezTo>
                  <a:lnTo>
                    <a:pt x="22" y="23"/>
                  </a:lnTo>
                  <a:close/>
                  <a:moveTo>
                    <a:pt x="1" y="10"/>
                  </a:moveTo>
                  <a:cubicBezTo>
                    <a:pt x="4" y="12"/>
                    <a:pt x="4" y="13"/>
                    <a:pt x="6" y="16"/>
                  </a:cubicBezTo>
                  <a:cubicBezTo>
                    <a:pt x="9" y="13"/>
                    <a:pt x="9" y="13"/>
                    <a:pt x="9" y="13"/>
                  </a:cubicBezTo>
                  <a:cubicBezTo>
                    <a:pt x="7" y="10"/>
                    <a:pt x="6" y="10"/>
                    <a:pt x="4" y="8"/>
                  </a:cubicBezTo>
                  <a:lnTo>
                    <a:pt x="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851"/>
            <p:cNvSpPr>
              <a:spLocks noEditPoints="1"/>
            </p:cNvSpPr>
            <p:nvPr/>
          </p:nvSpPr>
          <p:spPr bwMode="auto">
            <a:xfrm>
              <a:off x="8532813" y="5281613"/>
              <a:ext cx="79375" cy="84138"/>
            </a:xfrm>
            <a:custGeom>
              <a:avLst/>
              <a:gdLst>
                <a:gd name="T0" fmla="*/ 5 w 35"/>
                <a:gd name="T1" fmla="*/ 27 h 37"/>
                <a:gd name="T2" fmla="*/ 11 w 35"/>
                <a:gd name="T3" fmla="*/ 34 h 37"/>
                <a:gd name="T4" fmla="*/ 14 w 35"/>
                <a:gd name="T5" fmla="*/ 31 h 37"/>
                <a:gd name="T6" fmla="*/ 8 w 35"/>
                <a:gd name="T7" fmla="*/ 25 h 37"/>
                <a:gd name="T8" fmla="*/ 5 w 35"/>
                <a:gd name="T9" fmla="*/ 27 h 37"/>
                <a:gd name="T10" fmla="*/ 24 w 35"/>
                <a:gd name="T11" fmla="*/ 24 h 37"/>
                <a:gd name="T12" fmla="*/ 24 w 35"/>
                <a:gd name="T13" fmla="*/ 31 h 37"/>
                <a:gd name="T14" fmla="*/ 22 w 35"/>
                <a:gd name="T15" fmla="*/ 33 h 37"/>
                <a:gd name="T16" fmla="*/ 19 w 35"/>
                <a:gd name="T17" fmla="*/ 33 h 37"/>
                <a:gd name="T18" fmla="*/ 16 w 35"/>
                <a:gd name="T19" fmla="*/ 33 h 37"/>
                <a:gd name="T20" fmla="*/ 17 w 35"/>
                <a:gd name="T21" fmla="*/ 37 h 37"/>
                <a:gd name="T22" fmla="*/ 22 w 35"/>
                <a:gd name="T23" fmla="*/ 37 h 37"/>
                <a:gd name="T24" fmla="*/ 28 w 35"/>
                <a:gd name="T25" fmla="*/ 32 h 37"/>
                <a:gd name="T26" fmla="*/ 28 w 35"/>
                <a:gd name="T27" fmla="*/ 24 h 37"/>
                <a:gd name="T28" fmla="*/ 35 w 35"/>
                <a:gd name="T29" fmla="*/ 24 h 37"/>
                <a:gd name="T30" fmla="*/ 35 w 35"/>
                <a:gd name="T31" fmla="*/ 20 h 37"/>
                <a:gd name="T32" fmla="*/ 28 w 35"/>
                <a:gd name="T33" fmla="*/ 20 h 37"/>
                <a:gd name="T34" fmla="*/ 28 w 35"/>
                <a:gd name="T35" fmla="*/ 16 h 37"/>
                <a:gd name="T36" fmla="*/ 35 w 35"/>
                <a:gd name="T37" fmla="*/ 16 h 37"/>
                <a:gd name="T38" fmla="*/ 35 w 35"/>
                <a:gd name="T39" fmla="*/ 12 h 37"/>
                <a:gd name="T40" fmla="*/ 20 w 35"/>
                <a:gd name="T41" fmla="*/ 12 h 37"/>
                <a:gd name="T42" fmla="*/ 20 w 35"/>
                <a:gd name="T43" fmla="*/ 7 h 37"/>
                <a:gd name="T44" fmla="*/ 33 w 35"/>
                <a:gd name="T45" fmla="*/ 7 h 37"/>
                <a:gd name="T46" fmla="*/ 33 w 35"/>
                <a:gd name="T47" fmla="*/ 3 h 37"/>
                <a:gd name="T48" fmla="*/ 20 w 35"/>
                <a:gd name="T49" fmla="*/ 3 h 37"/>
                <a:gd name="T50" fmla="*/ 20 w 35"/>
                <a:gd name="T51" fmla="*/ 0 h 37"/>
                <a:gd name="T52" fmla="*/ 16 w 35"/>
                <a:gd name="T53" fmla="*/ 0 h 37"/>
                <a:gd name="T54" fmla="*/ 16 w 35"/>
                <a:gd name="T55" fmla="*/ 3 h 37"/>
                <a:gd name="T56" fmla="*/ 3 w 35"/>
                <a:gd name="T57" fmla="*/ 3 h 37"/>
                <a:gd name="T58" fmla="*/ 3 w 35"/>
                <a:gd name="T59" fmla="*/ 7 h 37"/>
                <a:gd name="T60" fmla="*/ 16 w 35"/>
                <a:gd name="T61" fmla="*/ 7 h 37"/>
                <a:gd name="T62" fmla="*/ 16 w 35"/>
                <a:gd name="T63" fmla="*/ 12 h 37"/>
                <a:gd name="T64" fmla="*/ 0 w 35"/>
                <a:gd name="T65" fmla="*/ 12 h 37"/>
                <a:gd name="T66" fmla="*/ 0 w 35"/>
                <a:gd name="T67" fmla="*/ 16 h 37"/>
                <a:gd name="T68" fmla="*/ 24 w 35"/>
                <a:gd name="T69" fmla="*/ 16 h 37"/>
                <a:gd name="T70" fmla="*/ 24 w 35"/>
                <a:gd name="T71" fmla="*/ 20 h 37"/>
                <a:gd name="T72" fmla="*/ 1 w 35"/>
                <a:gd name="T73" fmla="*/ 20 h 37"/>
                <a:gd name="T74" fmla="*/ 1 w 35"/>
                <a:gd name="T75" fmla="*/ 24 h 37"/>
                <a:gd name="T76" fmla="*/ 24 w 35"/>
                <a:gd name="T7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37">
                  <a:moveTo>
                    <a:pt x="5" y="27"/>
                  </a:moveTo>
                  <a:cubicBezTo>
                    <a:pt x="8" y="30"/>
                    <a:pt x="9" y="31"/>
                    <a:pt x="11" y="34"/>
                  </a:cubicBezTo>
                  <a:cubicBezTo>
                    <a:pt x="14" y="31"/>
                    <a:pt x="14" y="31"/>
                    <a:pt x="14" y="31"/>
                  </a:cubicBezTo>
                  <a:cubicBezTo>
                    <a:pt x="12" y="28"/>
                    <a:pt x="11" y="27"/>
                    <a:pt x="8" y="25"/>
                  </a:cubicBezTo>
                  <a:lnTo>
                    <a:pt x="5" y="27"/>
                  </a:lnTo>
                  <a:close/>
                  <a:moveTo>
                    <a:pt x="24" y="24"/>
                  </a:moveTo>
                  <a:cubicBezTo>
                    <a:pt x="24" y="31"/>
                    <a:pt x="24" y="31"/>
                    <a:pt x="24" y="31"/>
                  </a:cubicBezTo>
                  <a:cubicBezTo>
                    <a:pt x="24" y="33"/>
                    <a:pt x="24" y="33"/>
                    <a:pt x="22" y="33"/>
                  </a:cubicBezTo>
                  <a:cubicBezTo>
                    <a:pt x="21" y="33"/>
                    <a:pt x="20" y="33"/>
                    <a:pt x="19" y="33"/>
                  </a:cubicBezTo>
                  <a:cubicBezTo>
                    <a:pt x="16" y="33"/>
                    <a:pt x="16" y="33"/>
                    <a:pt x="16" y="33"/>
                  </a:cubicBezTo>
                  <a:cubicBezTo>
                    <a:pt x="17" y="37"/>
                    <a:pt x="17" y="37"/>
                    <a:pt x="17" y="37"/>
                  </a:cubicBezTo>
                  <a:cubicBezTo>
                    <a:pt x="22" y="37"/>
                    <a:pt x="22" y="37"/>
                    <a:pt x="22" y="37"/>
                  </a:cubicBezTo>
                  <a:cubicBezTo>
                    <a:pt x="27" y="37"/>
                    <a:pt x="28" y="35"/>
                    <a:pt x="28" y="32"/>
                  </a:cubicBezTo>
                  <a:cubicBezTo>
                    <a:pt x="28" y="24"/>
                    <a:pt x="28" y="24"/>
                    <a:pt x="28" y="24"/>
                  </a:cubicBezTo>
                  <a:cubicBezTo>
                    <a:pt x="35" y="24"/>
                    <a:pt x="35" y="24"/>
                    <a:pt x="35" y="24"/>
                  </a:cubicBezTo>
                  <a:cubicBezTo>
                    <a:pt x="35" y="20"/>
                    <a:pt x="35" y="20"/>
                    <a:pt x="35" y="20"/>
                  </a:cubicBezTo>
                  <a:cubicBezTo>
                    <a:pt x="28" y="20"/>
                    <a:pt x="28" y="20"/>
                    <a:pt x="28" y="20"/>
                  </a:cubicBezTo>
                  <a:cubicBezTo>
                    <a:pt x="28" y="16"/>
                    <a:pt x="28" y="16"/>
                    <a:pt x="28" y="16"/>
                  </a:cubicBezTo>
                  <a:cubicBezTo>
                    <a:pt x="35" y="16"/>
                    <a:pt x="35" y="16"/>
                    <a:pt x="35" y="16"/>
                  </a:cubicBezTo>
                  <a:cubicBezTo>
                    <a:pt x="35" y="12"/>
                    <a:pt x="35" y="12"/>
                    <a:pt x="35" y="12"/>
                  </a:cubicBezTo>
                  <a:cubicBezTo>
                    <a:pt x="20" y="12"/>
                    <a:pt x="20" y="12"/>
                    <a:pt x="20" y="12"/>
                  </a:cubicBezTo>
                  <a:cubicBezTo>
                    <a:pt x="20" y="7"/>
                    <a:pt x="20" y="7"/>
                    <a:pt x="20" y="7"/>
                  </a:cubicBezTo>
                  <a:cubicBezTo>
                    <a:pt x="33" y="7"/>
                    <a:pt x="33" y="7"/>
                    <a:pt x="33" y="7"/>
                  </a:cubicBezTo>
                  <a:cubicBezTo>
                    <a:pt x="33" y="3"/>
                    <a:pt x="33" y="3"/>
                    <a:pt x="33" y="3"/>
                  </a:cubicBezTo>
                  <a:cubicBezTo>
                    <a:pt x="20" y="3"/>
                    <a:pt x="20" y="3"/>
                    <a:pt x="20" y="3"/>
                  </a:cubicBezTo>
                  <a:cubicBezTo>
                    <a:pt x="20" y="0"/>
                    <a:pt x="20" y="0"/>
                    <a:pt x="20" y="0"/>
                  </a:cubicBezTo>
                  <a:cubicBezTo>
                    <a:pt x="16" y="0"/>
                    <a:pt x="16" y="0"/>
                    <a:pt x="16" y="0"/>
                  </a:cubicBezTo>
                  <a:cubicBezTo>
                    <a:pt x="16" y="3"/>
                    <a:pt x="16" y="3"/>
                    <a:pt x="16" y="3"/>
                  </a:cubicBezTo>
                  <a:cubicBezTo>
                    <a:pt x="3" y="3"/>
                    <a:pt x="3" y="3"/>
                    <a:pt x="3" y="3"/>
                  </a:cubicBezTo>
                  <a:cubicBezTo>
                    <a:pt x="3" y="7"/>
                    <a:pt x="3" y="7"/>
                    <a:pt x="3" y="7"/>
                  </a:cubicBezTo>
                  <a:cubicBezTo>
                    <a:pt x="16" y="7"/>
                    <a:pt x="16" y="7"/>
                    <a:pt x="16" y="7"/>
                  </a:cubicBezTo>
                  <a:cubicBezTo>
                    <a:pt x="16" y="12"/>
                    <a:pt x="16" y="12"/>
                    <a:pt x="16" y="12"/>
                  </a:cubicBezTo>
                  <a:cubicBezTo>
                    <a:pt x="0" y="12"/>
                    <a:pt x="0" y="12"/>
                    <a:pt x="0" y="12"/>
                  </a:cubicBezTo>
                  <a:cubicBezTo>
                    <a:pt x="0" y="16"/>
                    <a:pt x="0" y="16"/>
                    <a:pt x="0" y="16"/>
                  </a:cubicBezTo>
                  <a:cubicBezTo>
                    <a:pt x="24" y="16"/>
                    <a:pt x="24" y="16"/>
                    <a:pt x="24" y="16"/>
                  </a:cubicBezTo>
                  <a:cubicBezTo>
                    <a:pt x="24" y="20"/>
                    <a:pt x="24" y="20"/>
                    <a:pt x="24" y="20"/>
                  </a:cubicBezTo>
                  <a:cubicBezTo>
                    <a:pt x="1" y="20"/>
                    <a:pt x="1" y="20"/>
                    <a:pt x="1" y="20"/>
                  </a:cubicBezTo>
                  <a:cubicBezTo>
                    <a:pt x="1" y="24"/>
                    <a:pt x="1" y="24"/>
                    <a:pt x="1" y="24"/>
                  </a:cubicBezTo>
                  <a:lnTo>
                    <a:pt x="24"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852"/>
            <p:cNvSpPr>
              <a:spLocks noEditPoints="1"/>
            </p:cNvSpPr>
            <p:nvPr/>
          </p:nvSpPr>
          <p:spPr bwMode="auto">
            <a:xfrm>
              <a:off x="8618538" y="5276850"/>
              <a:ext cx="85725" cy="85725"/>
            </a:xfrm>
            <a:custGeom>
              <a:avLst/>
              <a:gdLst>
                <a:gd name="T0" fmla="*/ 38 w 38"/>
                <a:gd name="T1" fmla="*/ 5 h 38"/>
                <a:gd name="T2" fmla="*/ 34 w 38"/>
                <a:gd name="T3" fmla="*/ 0 h 38"/>
                <a:gd name="T4" fmla="*/ 32 w 38"/>
                <a:gd name="T5" fmla="*/ 2 h 38"/>
                <a:gd name="T6" fmla="*/ 37 w 38"/>
                <a:gd name="T7" fmla="*/ 7 h 38"/>
                <a:gd name="T8" fmla="*/ 38 w 38"/>
                <a:gd name="T9" fmla="*/ 5 h 38"/>
                <a:gd name="T10" fmla="*/ 33 w 38"/>
                <a:gd name="T11" fmla="*/ 6 h 38"/>
                <a:gd name="T12" fmla="*/ 28 w 38"/>
                <a:gd name="T13" fmla="*/ 1 h 38"/>
                <a:gd name="T14" fmla="*/ 26 w 38"/>
                <a:gd name="T15" fmla="*/ 2 h 38"/>
                <a:gd name="T16" fmla="*/ 31 w 38"/>
                <a:gd name="T17" fmla="*/ 7 h 38"/>
                <a:gd name="T18" fmla="*/ 33 w 38"/>
                <a:gd name="T19" fmla="*/ 6 h 38"/>
                <a:gd name="T20" fmla="*/ 5 w 38"/>
                <a:gd name="T21" fmla="*/ 38 h 38"/>
                <a:gd name="T22" fmla="*/ 25 w 38"/>
                <a:gd name="T23" fmla="*/ 27 h 38"/>
                <a:gd name="T24" fmla="*/ 32 w 38"/>
                <a:gd name="T25" fmla="*/ 10 h 38"/>
                <a:gd name="T26" fmla="*/ 27 w 38"/>
                <a:gd name="T27" fmla="*/ 6 h 38"/>
                <a:gd name="T28" fmla="*/ 14 w 38"/>
                <a:gd name="T29" fmla="*/ 6 h 38"/>
                <a:gd name="T30" fmla="*/ 10 w 38"/>
                <a:gd name="T31" fmla="*/ 5 h 38"/>
                <a:gd name="T32" fmla="*/ 0 w 38"/>
                <a:gd name="T33" fmla="*/ 20 h 38"/>
                <a:gd name="T34" fmla="*/ 3 w 38"/>
                <a:gd name="T35" fmla="*/ 23 h 38"/>
                <a:gd name="T36" fmla="*/ 8 w 38"/>
                <a:gd name="T37" fmla="*/ 18 h 38"/>
                <a:gd name="T38" fmla="*/ 20 w 38"/>
                <a:gd name="T39" fmla="*/ 26 h 38"/>
                <a:gd name="T40" fmla="*/ 2 w 38"/>
                <a:gd name="T41" fmla="*/ 35 h 38"/>
                <a:gd name="T42" fmla="*/ 5 w 38"/>
                <a:gd name="T43" fmla="*/ 38 h 38"/>
                <a:gd name="T44" fmla="*/ 28 w 38"/>
                <a:gd name="T45" fmla="*/ 10 h 38"/>
                <a:gd name="T46" fmla="*/ 23 w 38"/>
                <a:gd name="T47" fmla="*/ 23 h 38"/>
                <a:gd name="T48" fmla="*/ 10 w 38"/>
                <a:gd name="T49" fmla="*/ 14 h 38"/>
                <a:gd name="T50" fmla="*/ 13 w 38"/>
                <a:gd name="T51" fmla="*/ 10 h 38"/>
                <a:gd name="T52" fmla="*/ 28 w 38"/>
                <a:gd name="T53"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38" y="5"/>
                  </a:moveTo>
                  <a:cubicBezTo>
                    <a:pt x="36" y="3"/>
                    <a:pt x="36" y="2"/>
                    <a:pt x="34" y="0"/>
                  </a:cubicBezTo>
                  <a:cubicBezTo>
                    <a:pt x="32" y="2"/>
                    <a:pt x="32" y="2"/>
                    <a:pt x="32" y="2"/>
                  </a:cubicBezTo>
                  <a:cubicBezTo>
                    <a:pt x="34" y="3"/>
                    <a:pt x="35" y="4"/>
                    <a:pt x="37" y="7"/>
                  </a:cubicBezTo>
                  <a:lnTo>
                    <a:pt x="38" y="5"/>
                  </a:lnTo>
                  <a:close/>
                  <a:moveTo>
                    <a:pt x="33" y="6"/>
                  </a:moveTo>
                  <a:cubicBezTo>
                    <a:pt x="31" y="3"/>
                    <a:pt x="30" y="2"/>
                    <a:pt x="28" y="1"/>
                  </a:cubicBezTo>
                  <a:cubicBezTo>
                    <a:pt x="26" y="2"/>
                    <a:pt x="26" y="2"/>
                    <a:pt x="26" y="2"/>
                  </a:cubicBezTo>
                  <a:cubicBezTo>
                    <a:pt x="28" y="4"/>
                    <a:pt x="29" y="5"/>
                    <a:pt x="31" y="7"/>
                  </a:cubicBezTo>
                  <a:lnTo>
                    <a:pt x="33" y="6"/>
                  </a:lnTo>
                  <a:close/>
                  <a:moveTo>
                    <a:pt x="5" y="38"/>
                  </a:moveTo>
                  <a:cubicBezTo>
                    <a:pt x="15" y="36"/>
                    <a:pt x="21" y="33"/>
                    <a:pt x="25" y="27"/>
                  </a:cubicBezTo>
                  <a:cubicBezTo>
                    <a:pt x="29" y="22"/>
                    <a:pt x="31" y="16"/>
                    <a:pt x="32" y="10"/>
                  </a:cubicBezTo>
                  <a:cubicBezTo>
                    <a:pt x="27" y="6"/>
                    <a:pt x="27" y="6"/>
                    <a:pt x="27" y="6"/>
                  </a:cubicBezTo>
                  <a:cubicBezTo>
                    <a:pt x="14" y="6"/>
                    <a:pt x="14" y="6"/>
                    <a:pt x="14" y="6"/>
                  </a:cubicBezTo>
                  <a:cubicBezTo>
                    <a:pt x="10" y="5"/>
                    <a:pt x="10" y="5"/>
                    <a:pt x="10" y="5"/>
                  </a:cubicBezTo>
                  <a:cubicBezTo>
                    <a:pt x="8" y="10"/>
                    <a:pt x="4" y="16"/>
                    <a:pt x="0" y="20"/>
                  </a:cubicBezTo>
                  <a:cubicBezTo>
                    <a:pt x="3" y="23"/>
                    <a:pt x="3" y="23"/>
                    <a:pt x="3" y="23"/>
                  </a:cubicBezTo>
                  <a:cubicBezTo>
                    <a:pt x="5" y="20"/>
                    <a:pt x="6" y="20"/>
                    <a:pt x="8" y="18"/>
                  </a:cubicBezTo>
                  <a:cubicBezTo>
                    <a:pt x="13" y="21"/>
                    <a:pt x="16" y="23"/>
                    <a:pt x="20" y="26"/>
                  </a:cubicBezTo>
                  <a:cubicBezTo>
                    <a:pt x="16" y="31"/>
                    <a:pt x="11" y="33"/>
                    <a:pt x="2" y="35"/>
                  </a:cubicBezTo>
                  <a:lnTo>
                    <a:pt x="5" y="38"/>
                  </a:lnTo>
                  <a:close/>
                  <a:moveTo>
                    <a:pt x="28" y="10"/>
                  </a:moveTo>
                  <a:cubicBezTo>
                    <a:pt x="27" y="14"/>
                    <a:pt x="25" y="19"/>
                    <a:pt x="23" y="23"/>
                  </a:cubicBezTo>
                  <a:cubicBezTo>
                    <a:pt x="18" y="20"/>
                    <a:pt x="16" y="18"/>
                    <a:pt x="10" y="14"/>
                  </a:cubicBezTo>
                  <a:cubicBezTo>
                    <a:pt x="11" y="12"/>
                    <a:pt x="12" y="12"/>
                    <a:pt x="13" y="10"/>
                  </a:cubicBezTo>
                  <a:lnTo>
                    <a:pt x="2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853"/>
            <p:cNvSpPr>
              <a:spLocks/>
            </p:cNvSpPr>
            <p:nvPr/>
          </p:nvSpPr>
          <p:spPr bwMode="auto">
            <a:xfrm>
              <a:off x="8710613" y="5286375"/>
              <a:ext cx="77788" cy="74613"/>
            </a:xfrm>
            <a:custGeom>
              <a:avLst/>
              <a:gdLst>
                <a:gd name="T0" fmla="*/ 30 w 34"/>
                <a:gd name="T1" fmla="*/ 33 h 33"/>
                <a:gd name="T2" fmla="*/ 28 w 34"/>
                <a:gd name="T3" fmla="*/ 28 h 33"/>
                <a:gd name="T4" fmla="*/ 0 w 34"/>
                <a:gd name="T5" fmla="*/ 31 h 33"/>
                <a:gd name="T6" fmla="*/ 0 w 34"/>
                <a:gd name="T7" fmla="*/ 27 h 33"/>
                <a:gd name="T8" fmla="*/ 3 w 34"/>
                <a:gd name="T9" fmla="*/ 27 h 33"/>
                <a:gd name="T10" fmla="*/ 13 w 34"/>
                <a:gd name="T11" fmla="*/ 0 h 33"/>
                <a:gd name="T12" fmla="*/ 18 w 34"/>
                <a:gd name="T13" fmla="*/ 1 h 33"/>
                <a:gd name="T14" fmla="*/ 7 w 34"/>
                <a:gd name="T15" fmla="*/ 27 h 33"/>
                <a:gd name="T16" fmla="*/ 27 w 34"/>
                <a:gd name="T17" fmla="*/ 24 h 33"/>
                <a:gd name="T18" fmla="*/ 21 w 34"/>
                <a:gd name="T19" fmla="*/ 14 h 33"/>
                <a:gd name="T20" fmla="*/ 25 w 34"/>
                <a:gd name="T21" fmla="*/ 12 h 33"/>
                <a:gd name="T22" fmla="*/ 34 w 34"/>
                <a:gd name="T23" fmla="*/ 31 h 33"/>
                <a:gd name="T24" fmla="*/ 30 w 34"/>
                <a:gd name="T2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30" y="33"/>
                  </a:moveTo>
                  <a:cubicBezTo>
                    <a:pt x="29" y="31"/>
                    <a:pt x="29" y="30"/>
                    <a:pt x="28" y="28"/>
                  </a:cubicBezTo>
                  <a:cubicBezTo>
                    <a:pt x="17" y="30"/>
                    <a:pt x="11" y="31"/>
                    <a:pt x="0" y="31"/>
                  </a:cubicBezTo>
                  <a:cubicBezTo>
                    <a:pt x="0" y="27"/>
                    <a:pt x="0" y="27"/>
                    <a:pt x="0" y="27"/>
                  </a:cubicBezTo>
                  <a:cubicBezTo>
                    <a:pt x="3" y="27"/>
                    <a:pt x="3" y="27"/>
                    <a:pt x="3" y="27"/>
                  </a:cubicBezTo>
                  <a:cubicBezTo>
                    <a:pt x="8" y="17"/>
                    <a:pt x="10" y="11"/>
                    <a:pt x="13" y="0"/>
                  </a:cubicBezTo>
                  <a:cubicBezTo>
                    <a:pt x="18" y="1"/>
                    <a:pt x="18" y="1"/>
                    <a:pt x="18" y="1"/>
                  </a:cubicBezTo>
                  <a:cubicBezTo>
                    <a:pt x="13" y="13"/>
                    <a:pt x="12" y="18"/>
                    <a:pt x="7" y="27"/>
                  </a:cubicBezTo>
                  <a:cubicBezTo>
                    <a:pt x="16" y="26"/>
                    <a:pt x="19" y="26"/>
                    <a:pt x="27" y="24"/>
                  </a:cubicBezTo>
                  <a:cubicBezTo>
                    <a:pt x="24" y="20"/>
                    <a:pt x="24" y="19"/>
                    <a:pt x="21" y="14"/>
                  </a:cubicBezTo>
                  <a:cubicBezTo>
                    <a:pt x="25" y="12"/>
                    <a:pt x="25" y="12"/>
                    <a:pt x="25" y="12"/>
                  </a:cubicBezTo>
                  <a:cubicBezTo>
                    <a:pt x="30" y="20"/>
                    <a:pt x="32" y="25"/>
                    <a:pt x="34" y="31"/>
                  </a:cubicBezTo>
                  <a:lnTo>
                    <a:pt x="3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855"/>
            <p:cNvSpPr>
              <a:spLocks noEditPoints="1"/>
            </p:cNvSpPr>
            <p:nvPr/>
          </p:nvSpPr>
          <p:spPr bwMode="auto">
            <a:xfrm>
              <a:off x="3568700" y="4451350"/>
              <a:ext cx="84138" cy="82550"/>
            </a:xfrm>
            <a:custGeom>
              <a:avLst/>
              <a:gdLst>
                <a:gd name="T0" fmla="*/ 14 w 37"/>
                <a:gd name="T1" fmla="*/ 11 h 37"/>
                <a:gd name="T2" fmla="*/ 10 w 37"/>
                <a:gd name="T3" fmla="*/ 11 h 37"/>
                <a:gd name="T4" fmla="*/ 10 w 37"/>
                <a:gd name="T5" fmla="*/ 4 h 37"/>
                <a:gd name="T6" fmla="*/ 21 w 37"/>
                <a:gd name="T7" fmla="*/ 4 h 37"/>
                <a:gd name="T8" fmla="*/ 21 w 37"/>
                <a:gd name="T9" fmla="*/ 0 h 37"/>
                <a:gd name="T10" fmla="*/ 25 w 37"/>
                <a:gd name="T11" fmla="*/ 0 h 37"/>
                <a:gd name="T12" fmla="*/ 25 w 37"/>
                <a:gd name="T13" fmla="*/ 4 h 37"/>
                <a:gd name="T14" fmla="*/ 36 w 37"/>
                <a:gd name="T15" fmla="*/ 4 h 37"/>
                <a:gd name="T16" fmla="*/ 36 w 37"/>
                <a:gd name="T17" fmla="*/ 11 h 37"/>
                <a:gd name="T18" fmla="*/ 32 w 37"/>
                <a:gd name="T19" fmla="*/ 11 h 37"/>
                <a:gd name="T20" fmla="*/ 32 w 37"/>
                <a:gd name="T21" fmla="*/ 7 h 37"/>
                <a:gd name="T22" fmla="*/ 14 w 37"/>
                <a:gd name="T23" fmla="*/ 7 h 37"/>
                <a:gd name="T24" fmla="*/ 14 w 37"/>
                <a:gd name="T25" fmla="*/ 11 h 37"/>
                <a:gd name="T26" fmla="*/ 11 w 37"/>
                <a:gd name="T27" fmla="*/ 12 h 37"/>
                <a:gd name="T28" fmla="*/ 35 w 37"/>
                <a:gd name="T29" fmla="*/ 12 h 37"/>
                <a:gd name="T30" fmla="*/ 35 w 37"/>
                <a:gd name="T31" fmla="*/ 15 h 37"/>
                <a:gd name="T32" fmla="*/ 26 w 37"/>
                <a:gd name="T33" fmla="*/ 15 h 37"/>
                <a:gd name="T34" fmla="*/ 26 w 37"/>
                <a:gd name="T35" fmla="*/ 21 h 37"/>
                <a:gd name="T36" fmla="*/ 35 w 37"/>
                <a:gd name="T37" fmla="*/ 21 h 37"/>
                <a:gd name="T38" fmla="*/ 35 w 37"/>
                <a:gd name="T39" fmla="*/ 25 h 37"/>
                <a:gd name="T40" fmla="*/ 26 w 37"/>
                <a:gd name="T41" fmla="*/ 25 h 37"/>
                <a:gd name="T42" fmla="*/ 26 w 37"/>
                <a:gd name="T43" fmla="*/ 32 h 37"/>
                <a:gd name="T44" fmla="*/ 31 w 37"/>
                <a:gd name="T45" fmla="*/ 32 h 37"/>
                <a:gd name="T46" fmla="*/ 34 w 37"/>
                <a:gd name="T47" fmla="*/ 32 h 37"/>
                <a:gd name="T48" fmla="*/ 37 w 37"/>
                <a:gd name="T49" fmla="*/ 32 h 37"/>
                <a:gd name="T50" fmla="*/ 36 w 37"/>
                <a:gd name="T51" fmla="*/ 36 h 37"/>
                <a:gd name="T52" fmla="*/ 29 w 37"/>
                <a:gd name="T53" fmla="*/ 36 h 37"/>
                <a:gd name="T54" fmla="*/ 15 w 37"/>
                <a:gd name="T55" fmla="*/ 30 h 37"/>
                <a:gd name="T56" fmla="*/ 11 w 37"/>
                <a:gd name="T57" fmla="*/ 37 h 37"/>
                <a:gd name="T58" fmla="*/ 7 w 37"/>
                <a:gd name="T59" fmla="*/ 34 h 37"/>
                <a:gd name="T60" fmla="*/ 13 w 37"/>
                <a:gd name="T61" fmla="*/ 17 h 37"/>
                <a:gd name="T62" fmla="*/ 17 w 37"/>
                <a:gd name="T63" fmla="*/ 18 h 37"/>
                <a:gd name="T64" fmla="*/ 16 w 37"/>
                <a:gd name="T65" fmla="*/ 25 h 37"/>
                <a:gd name="T66" fmla="*/ 22 w 37"/>
                <a:gd name="T67" fmla="*/ 31 h 37"/>
                <a:gd name="T68" fmla="*/ 22 w 37"/>
                <a:gd name="T69" fmla="*/ 15 h 37"/>
                <a:gd name="T70" fmla="*/ 11 w 37"/>
                <a:gd name="T71" fmla="*/ 15 h 37"/>
                <a:gd name="T72" fmla="*/ 11 w 37"/>
                <a:gd name="T73" fmla="*/ 12 h 37"/>
                <a:gd name="T74" fmla="*/ 0 w 37"/>
                <a:gd name="T75" fmla="*/ 34 h 37"/>
                <a:gd name="T76" fmla="*/ 5 w 37"/>
                <a:gd name="T77" fmla="*/ 20 h 37"/>
                <a:gd name="T78" fmla="*/ 9 w 37"/>
                <a:gd name="T79" fmla="*/ 22 h 37"/>
                <a:gd name="T80" fmla="*/ 4 w 37"/>
                <a:gd name="T81" fmla="*/ 37 h 37"/>
                <a:gd name="T82" fmla="*/ 0 w 37"/>
                <a:gd name="T83" fmla="*/ 34 h 37"/>
                <a:gd name="T84" fmla="*/ 3 w 37"/>
                <a:gd name="T85" fmla="*/ 10 h 37"/>
                <a:gd name="T86" fmla="*/ 8 w 37"/>
                <a:gd name="T87" fmla="*/ 14 h 37"/>
                <a:gd name="T88" fmla="*/ 6 w 37"/>
                <a:gd name="T89" fmla="*/ 18 h 37"/>
                <a:gd name="T90" fmla="*/ 0 w 37"/>
                <a:gd name="T91" fmla="*/ 13 h 37"/>
                <a:gd name="T92" fmla="*/ 3 w 37"/>
                <a:gd name="T93" fmla="*/ 10 h 37"/>
                <a:gd name="T94" fmla="*/ 7 w 37"/>
                <a:gd name="T95" fmla="*/ 8 h 37"/>
                <a:gd name="T96" fmla="*/ 1 w 37"/>
                <a:gd name="T97" fmla="*/ 3 h 37"/>
                <a:gd name="T98" fmla="*/ 3 w 37"/>
                <a:gd name="T99" fmla="*/ 0 h 37"/>
                <a:gd name="T100" fmla="*/ 9 w 37"/>
                <a:gd name="T101" fmla="*/ 5 h 37"/>
                <a:gd name="T102" fmla="*/ 7 w 37"/>
                <a:gd name="T10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 h="37">
                  <a:moveTo>
                    <a:pt x="14" y="11"/>
                  </a:moveTo>
                  <a:cubicBezTo>
                    <a:pt x="10" y="11"/>
                    <a:pt x="10" y="11"/>
                    <a:pt x="10" y="11"/>
                  </a:cubicBezTo>
                  <a:cubicBezTo>
                    <a:pt x="10" y="4"/>
                    <a:pt x="10" y="4"/>
                    <a:pt x="10" y="4"/>
                  </a:cubicBezTo>
                  <a:cubicBezTo>
                    <a:pt x="21" y="4"/>
                    <a:pt x="21" y="4"/>
                    <a:pt x="21" y="4"/>
                  </a:cubicBezTo>
                  <a:cubicBezTo>
                    <a:pt x="21" y="0"/>
                    <a:pt x="21" y="0"/>
                    <a:pt x="21" y="0"/>
                  </a:cubicBezTo>
                  <a:cubicBezTo>
                    <a:pt x="25" y="0"/>
                    <a:pt x="25" y="0"/>
                    <a:pt x="25" y="0"/>
                  </a:cubicBezTo>
                  <a:cubicBezTo>
                    <a:pt x="25" y="4"/>
                    <a:pt x="25" y="4"/>
                    <a:pt x="25" y="4"/>
                  </a:cubicBezTo>
                  <a:cubicBezTo>
                    <a:pt x="36" y="4"/>
                    <a:pt x="36" y="4"/>
                    <a:pt x="36" y="4"/>
                  </a:cubicBezTo>
                  <a:cubicBezTo>
                    <a:pt x="36" y="11"/>
                    <a:pt x="36" y="11"/>
                    <a:pt x="36" y="11"/>
                  </a:cubicBezTo>
                  <a:cubicBezTo>
                    <a:pt x="32" y="11"/>
                    <a:pt x="32" y="11"/>
                    <a:pt x="32" y="11"/>
                  </a:cubicBezTo>
                  <a:cubicBezTo>
                    <a:pt x="32" y="7"/>
                    <a:pt x="32" y="7"/>
                    <a:pt x="32" y="7"/>
                  </a:cubicBezTo>
                  <a:cubicBezTo>
                    <a:pt x="14" y="7"/>
                    <a:pt x="14" y="7"/>
                    <a:pt x="14" y="7"/>
                  </a:cubicBezTo>
                  <a:lnTo>
                    <a:pt x="14" y="11"/>
                  </a:lnTo>
                  <a:close/>
                  <a:moveTo>
                    <a:pt x="11" y="12"/>
                  </a:moveTo>
                  <a:cubicBezTo>
                    <a:pt x="35" y="12"/>
                    <a:pt x="35" y="12"/>
                    <a:pt x="35" y="12"/>
                  </a:cubicBezTo>
                  <a:cubicBezTo>
                    <a:pt x="35" y="15"/>
                    <a:pt x="35" y="15"/>
                    <a:pt x="35" y="15"/>
                  </a:cubicBezTo>
                  <a:cubicBezTo>
                    <a:pt x="26" y="15"/>
                    <a:pt x="26" y="15"/>
                    <a:pt x="26" y="15"/>
                  </a:cubicBezTo>
                  <a:cubicBezTo>
                    <a:pt x="26" y="21"/>
                    <a:pt x="26" y="21"/>
                    <a:pt x="26" y="21"/>
                  </a:cubicBezTo>
                  <a:cubicBezTo>
                    <a:pt x="35" y="21"/>
                    <a:pt x="35" y="21"/>
                    <a:pt x="35" y="21"/>
                  </a:cubicBezTo>
                  <a:cubicBezTo>
                    <a:pt x="35" y="25"/>
                    <a:pt x="35" y="25"/>
                    <a:pt x="35" y="25"/>
                  </a:cubicBezTo>
                  <a:cubicBezTo>
                    <a:pt x="26" y="25"/>
                    <a:pt x="26" y="25"/>
                    <a:pt x="26" y="25"/>
                  </a:cubicBezTo>
                  <a:cubicBezTo>
                    <a:pt x="26" y="32"/>
                    <a:pt x="26" y="32"/>
                    <a:pt x="26" y="32"/>
                  </a:cubicBezTo>
                  <a:cubicBezTo>
                    <a:pt x="27" y="32"/>
                    <a:pt x="27" y="32"/>
                    <a:pt x="31" y="32"/>
                  </a:cubicBezTo>
                  <a:cubicBezTo>
                    <a:pt x="34" y="32"/>
                    <a:pt x="34" y="32"/>
                    <a:pt x="34" y="32"/>
                  </a:cubicBezTo>
                  <a:cubicBezTo>
                    <a:pt x="36" y="32"/>
                    <a:pt x="36" y="32"/>
                    <a:pt x="37" y="32"/>
                  </a:cubicBezTo>
                  <a:cubicBezTo>
                    <a:pt x="36" y="36"/>
                    <a:pt x="36" y="36"/>
                    <a:pt x="36" y="36"/>
                  </a:cubicBezTo>
                  <a:cubicBezTo>
                    <a:pt x="29" y="36"/>
                    <a:pt x="29" y="36"/>
                    <a:pt x="29" y="36"/>
                  </a:cubicBezTo>
                  <a:cubicBezTo>
                    <a:pt x="22" y="36"/>
                    <a:pt x="19" y="35"/>
                    <a:pt x="15" y="30"/>
                  </a:cubicBezTo>
                  <a:cubicBezTo>
                    <a:pt x="13" y="33"/>
                    <a:pt x="13" y="34"/>
                    <a:pt x="11" y="37"/>
                  </a:cubicBezTo>
                  <a:cubicBezTo>
                    <a:pt x="7" y="34"/>
                    <a:pt x="7" y="34"/>
                    <a:pt x="7" y="34"/>
                  </a:cubicBezTo>
                  <a:cubicBezTo>
                    <a:pt x="11" y="30"/>
                    <a:pt x="12" y="25"/>
                    <a:pt x="13" y="17"/>
                  </a:cubicBezTo>
                  <a:cubicBezTo>
                    <a:pt x="17" y="18"/>
                    <a:pt x="17" y="18"/>
                    <a:pt x="17" y="18"/>
                  </a:cubicBezTo>
                  <a:cubicBezTo>
                    <a:pt x="17" y="22"/>
                    <a:pt x="17" y="22"/>
                    <a:pt x="16" y="25"/>
                  </a:cubicBezTo>
                  <a:cubicBezTo>
                    <a:pt x="18" y="29"/>
                    <a:pt x="19" y="30"/>
                    <a:pt x="22" y="31"/>
                  </a:cubicBezTo>
                  <a:cubicBezTo>
                    <a:pt x="22" y="15"/>
                    <a:pt x="22" y="15"/>
                    <a:pt x="22" y="15"/>
                  </a:cubicBezTo>
                  <a:cubicBezTo>
                    <a:pt x="11" y="15"/>
                    <a:pt x="11" y="15"/>
                    <a:pt x="11" y="15"/>
                  </a:cubicBezTo>
                  <a:lnTo>
                    <a:pt x="11" y="12"/>
                  </a:lnTo>
                  <a:close/>
                  <a:moveTo>
                    <a:pt x="0" y="34"/>
                  </a:moveTo>
                  <a:cubicBezTo>
                    <a:pt x="2" y="30"/>
                    <a:pt x="4" y="26"/>
                    <a:pt x="5" y="20"/>
                  </a:cubicBezTo>
                  <a:cubicBezTo>
                    <a:pt x="9" y="22"/>
                    <a:pt x="9" y="22"/>
                    <a:pt x="9" y="22"/>
                  </a:cubicBezTo>
                  <a:cubicBezTo>
                    <a:pt x="7" y="29"/>
                    <a:pt x="6" y="33"/>
                    <a:pt x="4" y="37"/>
                  </a:cubicBezTo>
                  <a:lnTo>
                    <a:pt x="0" y="34"/>
                  </a:lnTo>
                  <a:close/>
                  <a:moveTo>
                    <a:pt x="3" y="10"/>
                  </a:moveTo>
                  <a:cubicBezTo>
                    <a:pt x="6" y="12"/>
                    <a:pt x="7" y="12"/>
                    <a:pt x="8" y="14"/>
                  </a:cubicBezTo>
                  <a:cubicBezTo>
                    <a:pt x="6" y="18"/>
                    <a:pt x="6" y="18"/>
                    <a:pt x="6" y="18"/>
                  </a:cubicBezTo>
                  <a:cubicBezTo>
                    <a:pt x="3" y="15"/>
                    <a:pt x="2" y="14"/>
                    <a:pt x="0" y="13"/>
                  </a:cubicBezTo>
                  <a:lnTo>
                    <a:pt x="3" y="10"/>
                  </a:lnTo>
                  <a:close/>
                  <a:moveTo>
                    <a:pt x="7" y="8"/>
                  </a:moveTo>
                  <a:cubicBezTo>
                    <a:pt x="5" y="6"/>
                    <a:pt x="4" y="5"/>
                    <a:pt x="1" y="3"/>
                  </a:cubicBezTo>
                  <a:cubicBezTo>
                    <a:pt x="3" y="0"/>
                    <a:pt x="3" y="0"/>
                    <a:pt x="3" y="0"/>
                  </a:cubicBezTo>
                  <a:cubicBezTo>
                    <a:pt x="7" y="2"/>
                    <a:pt x="7" y="3"/>
                    <a:pt x="9" y="5"/>
                  </a:cubicBezTo>
                  <a:lnTo>
                    <a:pt x="7" y="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 name="Freeform 856"/>
            <p:cNvSpPr>
              <a:spLocks noEditPoints="1"/>
            </p:cNvSpPr>
            <p:nvPr/>
          </p:nvSpPr>
          <p:spPr bwMode="auto">
            <a:xfrm>
              <a:off x="3662363" y="4451350"/>
              <a:ext cx="77788" cy="82550"/>
            </a:xfrm>
            <a:custGeom>
              <a:avLst/>
              <a:gdLst>
                <a:gd name="T0" fmla="*/ 22 w 35"/>
                <a:gd name="T1" fmla="*/ 32 h 37"/>
                <a:gd name="T2" fmla="*/ 18 w 35"/>
                <a:gd name="T3" fmla="*/ 32 h 37"/>
                <a:gd name="T4" fmla="*/ 18 w 35"/>
                <a:gd name="T5" fmla="*/ 2 h 37"/>
                <a:gd name="T6" fmla="*/ 22 w 35"/>
                <a:gd name="T7" fmla="*/ 2 h 37"/>
                <a:gd name="T8" fmla="*/ 22 w 35"/>
                <a:gd name="T9" fmla="*/ 32 h 37"/>
                <a:gd name="T10" fmla="*/ 35 w 35"/>
                <a:gd name="T11" fmla="*/ 37 h 37"/>
                <a:gd name="T12" fmla="*/ 31 w 35"/>
                <a:gd name="T13" fmla="*/ 37 h 37"/>
                <a:gd name="T14" fmla="*/ 31 w 35"/>
                <a:gd name="T15" fmla="*/ 0 h 37"/>
                <a:gd name="T16" fmla="*/ 35 w 35"/>
                <a:gd name="T17" fmla="*/ 0 h 37"/>
                <a:gd name="T18" fmla="*/ 35 w 35"/>
                <a:gd name="T19" fmla="*/ 37 h 37"/>
                <a:gd name="T20" fmla="*/ 8 w 35"/>
                <a:gd name="T21" fmla="*/ 16 h 37"/>
                <a:gd name="T22" fmla="*/ 3 w 35"/>
                <a:gd name="T23" fmla="*/ 37 h 37"/>
                <a:gd name="T24" fmla="*/ 0 w 35"/>
                <a:gd name="T25" fmla="*/ 35 h 37"/>
                <a:gd name="T26" fmla="*/ 4 w 35"/>
                <a:gd name="T27" fmla="*/ 16 h 37"/>
                <a:gd name="T28" fmla="*/ 4 w 35"/>
                <a:gd name="T29" fmla="*/ 1 h 37"/>
                <a:gd name="T30" fmla="*/ 8 w 35"/>
                <a:gd name="T31" fmla="*/ 1 h 37"/>
                <a:gd name="T32" fmla="*/ 8 w 35"/>
                <a:gd name="T33"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7">
                  <a:moveTo>
                    <a:pt x="22" y="32"/>
                  </a:moveTo>
                  <a:cubicBezTo>
                    <a:pt x="18" y="32"/>
                    <a:pt x="18" y="32"/>
                    <a:pt x="18" y="32"/>
                  </a:cubicBezTo>
                  <a:cubicBezTo>
                    <a:pt x="18" y="2"/>
                    <a:pt x="18" y="2"/>
                    <a:pt x="18" y="2"/>
                  </a:cubicBezTo>
                  <a:cubicBezTo>
                    <a:pt x="22" y="2"/>
                    <a:pt x="22" y="2"/>
                    <a:pt x="22" y="2"/>
                  </a:cubicBezTo>
                  <a:lnTo>
                    <a:pt x="22" y="32"/>
                  </a:lnTo>
                  <a:close/>
                  <a:moveTo>
                    <a:pt x="35" y="37"/>
                  </a:moveTo>
                  <a:cubicBezTo>
                    <a:pt x="31" y="37"/>
                    <a:pt x="31" y="37"/>
                    <a:pt x="31" y="37"/>
                  </a:cubicBezTo>
                  <a:cubicBezTo>
                    <a:pt x="31" y="0"/>
                    <a:pt x="31" y="0"/>
                    <a:pt x="31" y="0"/>
                  </a:cubicBezTo>
                  <a:cubicBezTo>
                    <a:pt x="35" y="0"/>
                    <a:pt x="35" y="0"/>
                    <a:pt x="35" y="0"/>
                  </a:cubicBezTo>
                  <a:lnTo>
                    <a:pt x="35" y="37"/>
                  </a:lnTo>
                  <a:close/>
                  <a:moveTo>
                    <a:pt x="8" y="16"/>
                  </a:moveTo>
                  <a:cubicBezTo>
                    <a:pt x="8" y="27"/>
                    <a:pt x="7" y="32"/>
                    <a:pt x="3" y="37"/>
                  </a:cubicBezTo>
                  <a:cubicBezTo>
                    <a:pt x="0" y="35"/>
                    <a:pt x="0" y="35"/>
                    <a:pt x="0" y="35"/>
                  </a:cubicBezTo>
                  <a:cubicBezTo>
                    <a:pt x="3" y="30"/>
                    <a:pt x="5" y="25"/>
                    <a:pt x="4" y="16"/>
                  </a:cubicBezTo>
                  <a:cubicBezTo>
                    <a:pt x="4" y="1"/>
                    <a:pt x="4" y="1"/>
                    <a:pt x="4" y="1"/>
                  </a:cubicBezTo>
                  <a:cubicBezTo>
                    <a:pt x="8" y="1"/>
                    <a:pt x="8" y="1"/>
                    <a:pt x="8" y="1"/>
                  </a:cubicBezTo>
                  <a:lnTo>
                    <a:pt x="8" y="1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 name="Freeform 857"/>
            <p:cNvSpPr>
              <a:spLocks/>
            </p:cNvSpPr>
            <p:nvPr/>
          </p:nvSpPr>
          <p:spPr bwMode="auto">
            <a:xfrm>
              <a:off x="3754438" y="4451350"/>
              <a:ext cx="82550" cy="82550"/>
            </a:xfrm>
            <a:custGeom>
              <a:avLst/>
              <a:gdLst>
                <a:gd name="T0" fmla="*/ 0 w 37"/>
                <a:gd name="T1" fmla="*/ 33 h 37"/>
                <a:gd name="T2" fmla="*/ 16 w 37"/>
                <a:gd name="T3" fmla="*/ 13 h 37"/>
                <a:gd name="T4" fmla="*/ 0 w 37"/>
                <a:gd name="T5" fmla="*/ 13 h 37"/>
                <a:gd name="T6" fmla="*/ 0 w 37"/>
                <a:gd name="T7" fmla="*/ 9 h 37"/>
                <a:gd name="T8" fmla="*/ 16 w 37"/>
                <a:gd name="T9" fmla="*/ 9 h 37"/>
                <a:gd name="T10" fmla="*/ 16 w 37"/>
                <a:gd name="T11" fmla="*/ 2 h 37"/>
                <a:gd name="T12" fmla="*/ 16 w 37"/>
                <a:gd name="T13" fmla="*/ 0 h 37"/>
                <a:gd name="T14" fmla="*/ 20 w 37"/>
                <a:gd name="T15" fmla="*/ 0 h 37"/>
                <a:gd name="T16" fmla="*/ 20 w 37"/>
                <a:gd name="T17" fmla="*/ 2 h 37"/>
                <a:gd name="T18" fmla="*/ 20 w 37"/>
                <a:gd name="T19" fmla="*/ 9 h 37"/>
                <a:gd name="T20" fmla="*/ 37 w 37"/>
                <a:gd name="T21" fmla="*/ 9 h 37"/>
                <a:gd name="T22" fmla="*/ 37 w 37"/>
                <a:gd name="T23" fmla="*/ 13 h 37"/>
                <a:gd name="T24" fmla="*/ 21 w 37"/>
                <a:gd name="T25" fmla="*/ 13 h 37"/>
                <a:gd name="T26" fmla="*/ 37 w 37"/>
                <a:gd name="T27" fmla="*/ 34 h 37"/>
                <a:gd name="T28" fmla="*/ 34 w 37"/>
                <a:gd name="T29" fmla="*/ 37 h 37"/>
                <a:gd name="T30" fmla="*/ 18 w 37"/>
                <a:gd name="T31" fmla="*/ 16 h 37"/>
                <a:gd name="T32" fmla="*/ 3 w 37"/>
                <a:gd name="T33" fmla="*/ 37 h 37"/>
                <a:gd name="T34" fmla="*/ 0 w 37"/>
                <a:gd name="T35"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7">
                  <a:moveTo>
                    <a:pt x="0" y="33"/>
                  </a:moveTo>
                  <a:cubicBezTo>
                    <a:pt x="9" y="29"/>
                    <a:pt x="13" y="22"/>
                    <a:pt x="16" y="13"/>
                  </a:cubicBezTo>
                  <a:cubicBezTo>
                    <a:pt x="0" y="13"/>
                    <a:pt x="0" y="13"/>
                    <a:pt x="0" y="13"/>
                  </a:cubicBezTo>
                  <a:cubicBezTo>
                    <a:pt x="0" y="9"/>
                    <a:pt x="0" y="9"/>
                    <a:pt x="0" y="9"/>
                  </a:cubicBezTo>
                  <a:cubicBezTo>
                    <a:pt x="16" y="9"/>
                    <a:pt x="16" y="9"/>
                    <a:pt x="16" y="9"/>
                  </a:cubicBezTo>
                  <a:cubicBezTo>
                    <a:pt x="16" y="6"/>
                    <a:pt x="16" y="4"/>
                    <a:pt x="16" y="2"/>
                  </a:cubicBezTo>
                  <a:cubicBezTo>
                    <a:pt x="16" y="0"/>
                    <a:pt x="16" y="0"/>
                    <a:pt x="16" y="0"/>
                  </a:cubicBezTo>
                  <a:cubicBezTo>
                    <a:pt x="20" y="0"/>
                    <a:pt x="20" y="0"/>
                    <a:pt x="20" y="0"/>
                  </a:cubicBezTo>
                  <a:cubicBezTo>
                    <a:pt x="20" y="2"/>
                    <a:pt x="20" y="2"/>
                    <a:pt x="20" y="2"/>
                  </a:cubicBezTo>
                  <a:cubicBezTo>
                    <a:pt x="20" y="4"/>
                    <a:pt x="20" y="6"/>
                    <a:pt x="20" y="9"/>
                  </a:cubicBezTo>
                  <a:cubicBezTo>
                    <a:pt x="37" y="9"/>
                    <a:pt x="37" y="9"/>
                    <a:pt x="37" y="9"/>
                  </a:cubicBezTo>
                  <a:cubicBezTo>
                    <a:pt x="37" y="13"/>
                    <a:pt x="37" y="13"/>
                    <a:pt x="37" y="13"/>
                  </a:cubicBezTo>
                  <a:cubicBezTo>
                    <a:pt x="21" y="13"/>
                    <a:pt x="21" y="13"/>
                    <a:pt x="21" y="13"/>
                  </a:cubicBezTo>
                  <a:cubicBezTo>
                    <a:pt x="24" y="22"/>
                    <a:pt x="29" y="28"/>
                    <a:pt x="37" y="34"/>
                  </a:cubicBezTo>
                  <a:cubicBezTo>
                    <a:pt x="34" y="37"/>
                    <a:pt x="34" y="37"/>
                    <a:pt x="34" y="37"/>
                  </a:cubicBezTo>
                  <a:cubicBezTo>
                    <a:pt x="27" y="31"/>
                    <a:pt x="22" y="25"/>
                    <a:pt x="18" y="16"/>
                  </a:cubicBezTo>
                  <a:cubicBezTo>
                    <a:pt x="16" y="25"/>
                    <a:pt x="11" y="31"/>
                    <a:pt x="3" y="37"/>
                  </a:cubicBezTo>
                  <a:lnTo>
                    <a:pt x="0" y="3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 name="Freeform 858"/>
            <p:cNvSpPr>
              <a:spLocks noEditPoints="1"/>
            </p:cNvSpPr>
            <p:nvPr/>
          </p:nvSpPr>
          <p:spPr bwMode="auto">
            <a:xfrm>
              <a:off x="3846513" y="4451350"/>
              <a:ext cx="82550" cy="80963"/>
            </a:xfrm>
            <a:custGeom>
              <a:avLst/>
              <a:gdLst>
                <a:gd name="T0" fmla="*/ 31 w 37"/>
                <a:gd name="T1" fmla="*/ 11 h 36"/>
                <a:gd name="T2" fmla="*/ 22 w 37"/>
                <a:gd name="T3" fmla="*/ 9 h 36"/>
                <a:gd name="T4" fmla="*/ 21 w 37"/>
                <a:gd name="T5" fmla="*/ 22 h 36"/>
                <a:gd name="T6" fmla="*/ 25 w 37"/>
                <a:gd name="T7" fmla="*/ 27 h 36"/>
                <a:gd name="T8" fmla="*/ 18 w 37"/>
                <a:gd name="T9" fmla="*/ 31 h 36"/>
                <a:gd name="T10" fmla="*/ 34 w 37"/>
                <a:gd name="T11" fmla="*/ 32 h 36"/>
                <a:gd name="T12" fmla="*/ 30 w 37"/>
                <a:gd name="T13" fmla="*/ 27 h 36"/>
                <a:gd name="T14" fmla="*/ 37 w 37"/>
                <a:gd name="T15" fmla="*/ 22 h 36"/>
                <a:gd name="T16" fmla="*/ 25 w 37"/>
                <a:gd name="T17" fmla="*/ 20 h 36"/>
                <a:gd name="T18" fmla="*/ 35 w 37"/>
                <a:gd name="T19" fmla="*/ 17 h 36"/>
                <a:gd name="T20" fmla="*/ 18 w 37"/>
                <a:gd name="T21" fmla="*/ 6 h 36"/>
                <a:gd name="T22" fmla="*/ 23 w 37"/>
                <a:gd name="T23" fmla="*/ 17 h 36"/>
                <a:gd name="T24" fmla="*/ 16 w 37"/>
                <a:gd name="T25" fmla="*/ 20 h 36"/>
                <a:gd name="T26" fmla="*/ 21 w 37"/>
                <a:gd name="T27" fmla="*/ 22 h 36"/>
                <a:gd name="T28" fmla="*/ 30 w 37"/>
                <a:gd name="T29" fmla="*/ 22 h 36"/>
                <a:gd name="T30" fmla="*/ 23 w 37"/>
                <a:gd name="T31" fmla="*/ 24 h 36"/>
                <a:gd name="T32" fmla="*/ 31 w 37"/>
                <a:gd name="T33" fmla="*/ 13 h 36"/>
                <a:gd name="T34" fmla="*/ 22 w 37"/>
                <a:gd name="T35" fmla="*/ 15 h 36"/>
                <a:gd name="T36" fmla="*/ 31 w 37"/>
                <a:gd name="T37" fmla="*/ 13 h 36"/>
                <a:gd name="T38" fmla="*/ 37 w 37"/>
                <a:gd name="T39" fmla="*/ 4 h 36"/>
                <a:gd name="T40" fmla="*/ 12 w 37"/>
                <a:gd name="T41" fmla="*/ 1 h 36"/>
                <a:gd name="T42" fmla="*/ 37 w 37"/>
                <a:gd name="T43" fmla="*/ 36 h 36"/>
                <a:gd name="T44" fmla="*/ 15 w 37"/>
                <a:gd name="T45" fmla="*/ 33 h 36"/>
                <a:gd name="T46" fmla="*/ 10 w 37"/>
                <a:gd name="T47" fmla="*/ 26 h 36"/>
                <a:gd name="T48" fmla="*/ 7 w 37"/>
                <a:gd name="T49" fmla="*/ 14 h 36"/>
                <a:gd name="T50" fmla="*/ 10 w 37"/>
                <a:gd name="T51" fmla="*/ 10 h 36"/>
                <a:gd name="T52" fmla="*/ 7 w 37"/>
                <a:gd name="T53" fmla="*/ 0 h 36"/>
                <a:gd name="T54" fmla="*/ 3 w 37"/>
                <a:gd name="T55" fmla="*/ 10 h 36"/>
                <a:gd name="T56" fmla="*/ 0 w 37"/>
                <a:gd name="T57" fmla="*/ 14 h 36"/>
                <a:gd name="T58" fmla="*/ 3 w 37"/>
                <a:gd name="T59" fmla="*/ 28 h 36"/>
                <a:gd name="T60" fmla="*/ 1 w 37"/>
                <a:gd name="T61" fmla="*/ 33 h 36"/>
                <a:gd name="T62" fmla="*/ 10 w 3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6">
                  <a:moveTo>
                    <a:pt x="31" y="9"/>
                  </a:moveTo>
                  <a:cubicBezTo>
                    <a:pt x="31" y="11"/>
                    <a:pt x="31" y="11"/>
                    <a:pt x="31" y="11"/>
                  </a:cubicBezTo>
                  <a:cubicBezTo>
                    <a:pt x="22" y="11"/>
                    <a:pt x="22" y="11"/>
                    <a:pt x="22" y="11"/>
                  </a:cubicBezTo>
                  <a:cubicBezTo>
                    <a:pt x="22" y="9"/>
                    <a:pt x="22" y="9"/>
                    <a:pt x="22" y="9"/>
                  </a:cubicBezTo>
                  <a:lnTo>
                    <a:pt x="31" y="9"/>
                  </a:lnTo>
                  <a:close/>
                  <a:moveTo>
                    <a:pt x="21" y="22"/>
                  </a:moveTo>
                  <a:cubicBezTo>
                    <a:pt x="19" y="25"/>
                    <a:pt x="19" y="25"/>
                    <a:pt x="19" y="25"/>
                  </a:cubicBezTo>
                  <a:cubicBezTo>
                    <a:pt x="21" y="26"/>
                    <a:pt x="22" y="26"/>
                    <a:pt x="25" y="27"/>
                  </a:cubicBezTo>
                  <a:cubicBezTo>
                    <a:pt x="22" y="28"/>
                    <a:pt x="20" y="28"/>
                    <a:pt x="17" y="29"/>
                  </a:cubicBezTo>
                  <a:cubicBezTo>
                    <a:pt x="18" y="31"/>
                    <a:pt x="18" y="31"/>
                    <a:pt x="18" y="31"/>
                  </a:cubicBezTo>
                  <a:cubicBezTo>
                    <a:pt x="22" y="31"/>
                    <a:pt x="25" y="30"/>
                    <a:pt x="28" y="29"/>
                  </a:cubicBezTo>
                  <a:cubicBezTo>
                    <a:pt x="31" y="30"/>
                    <a:pt x="32" y="30"/>
                    <a:pt x="34" y="32"/>
                  </a:cubicBezTo>
                  <a:cubicBezTo>
                    <a:pt x="36" y="29"/>
                    <a:pt x="36" y="29"/>
                    <a:pt x="36" y="29"/>
                  </a:cubicBezTo>
                  <a:cubicBezTo>
                    <a:pt x="34" y="28"/>
                    <a:pt x="33" y="28"/>
                    <a:pt x="30" y="27"/>
                  </a:cubicBezTo>
                  <a:cubicBezTo>
                    <a:pt x="32" y="25"/>
                    <a:pt x="32" y="25"/>
                    <a:pt x="33" y="22"/>
                  </a:cubicBezTo>
                  <a:cubicBezTo>
                    <a:pt x="37" y="22"/>
                    <a:pt x="37" y="22"/>
                    <a:pt x="37" y="22"/>
                  </a:cubicBezTo>
                  <a:cubicBezTo>
                    <a:pt x="37" y="20"/>
                    <a:pt x="37" y="20"/>
                    <a:pt x="37" y="20"/>
                  </a:cubicBezTo>
                  <a:cubicBezTo>
                    <a:pt x="25" y="20"/>
                    <a:pt x="25" y="20"/>
                    <a:pt x="25" y="20"/>
                  </a:cubicBezTo>
                  <a:cubicBezTo>
                    <a:pt x="27" y="17"/>
                    <a:pt x="27" y="17"/>
                    <a:pt x="27" y="17"/>
                  </a:cubicBezTo>
                  <a:cubicBezTo>
                    <a:pt x="35" y="17"/>
                    <a:pt x="35" y="17"/>
                    <a:pt x="35" y="17"/>
                  </a:cubicBezTo>
                  <a:cubicBezTo>
                    <a:pt x="35" y="6"/>
                    <a:pt x="35" y="6"/>
                    <a:pt x="35" y="6"/>
                  </a:cubicBezTo>
                  <a:cubicBezTo>
                    <a:pt x="18" y="6"/>
                    <a:pt x="18" y="6"/>
                    <a:pt x="18" y="6"/>
                  </a:cubicBezTo>
                  <a:cubicBezTo>
                    <a:pt x="18" y="17"/>
                    <a:pt x="18" y="17"/>
                    <a:pt x="18" y="17"/>
                  </a:cubicBezTo>
                  <a:cubicBezTo>
                    <a:pt x="23" y="17"/>
                    <a:pt x="23" y="17"/>
                    <a:pt x="23" y="17"/>
                  </a:cubicBezTo>
                  <a:cubicBezTo>
                    <a:pt x="22" y="20"/>
                    <a:pt x="22" y="20"/>
                    <a:pt x="22" y="20"/>
                  </a:cubicBezTo>
                  <a:cubicBezTo>
                    <a:pt x="16" y="20"/>
                    <a:pt x="16" y="20"/>
                    <a:pt x="16" y="20"/>
                  </a:cubicBezTo>
                  <a:cubicBezTo>
                    <a:pt x="16" y="22"/>
                    <a:pt x="16" y="22"/>
                    <a:pt x="16" y="22"/>
                  </a:cubicBezTo>
                  <a:lnTo>
                    <a:pt x="21" y="22"/>
                  </a:lnTo>
                  <a:close/>
                  <a:moveTo>
                    <a:pt x="24" y="22"/>
                  </a:moveTo>
                  <a:cubicBezTo>
                    <a:pt x="30" y="22"/>
                    <a:pt x="30" y="22"/>
                    <a:pt x="30" y="22"/>
                  </a:cubicBezTo>
                  <a:cubicBezTo>
                    <a:pt x="29" y="24"/>
                    <a:pt x="28" y="24"/>
                    <a:pt x="27" y="25"/>
                  </a:cubicBezTo>
                  <a:cubicBezTo>
                    <a:pt x="25" y="25"/>
                    <a:pt x="25" y="25"/>
                    <a:pt x="23" y="24"/>
                  </a:cubicBezTo>
                  <a:lnTo>
                    <a:pt x="24" y="22"/>
                  </a:lnTo>
                  <a:close/>
                  <a:moveTo>
                    <a:pt x="31" y="13"/>
                  </a:moveTo>
                  <a:cubicBezTo>
                    <a:pt x="31" y="15"/>
                    <a:pt x="31" y="15"/>
                    <a:pt x="31" y="15"/>
                  </a:cubicBezTo>
                  <a:cubicBezTo>
                    <a:pt x="22" y="15"/>
                    <a:pt x="22" y="15"/>
                    <a:pt x="22" y="15"/>
                  </a:cubicBezTo>
                  <a:cubicBezTo>
                    <a:pt x="22" y="13"/>
                    <a:pt x="22" y="13"/>
                    <a:pt x="22" y="13"/>
                  </a:cubicBezTo>
                  <a:lnTo>
                    <a:pt x="31" y="13"/>
                  </a:lnTo>
                  <a:close/>
                  <a:moveTo>
                    <a:pt x="15" y="4"/>
                  </a:moveTo>
                  <a:cubicBezTo>
                    <a:pt x="37" y="4"/>
                    <a:pt x="37" y="4"/>
                    <a:pt x="37" y="4"/>
                  </a:cubicBezTo>
                  <a:cubicBezTo>
                    <a:pt x="37" y="1"/>
                    <a:pt x="37" y="1"/>
                    <a:pt x="37" y="1"/>
                  </a:cubicBezTo>
                  <a:cubicBezTo>
                    <a:pt x="12" y="1"/>
                    <a:pt x="12" y="1"/>
                    <a:pt x="12" y="1"/>
                  </a:cubicBezTo>
                  <a:cubicBezTo>
                    <a:pt x="12" y="36"/>
                    <a:pt x="12" y="36"/>
                    <a:pt x="12" y="36"/>
                  </a:cubicBezTo>
                  <a:cubicBezTo>
                    <a:pt x="37" y="36"/>
                    <a:pt x="37" y="36"/>
                    <a:pt x="37" y="36"/>
                  </a:cubicBezTo>
                  <a:cubicBezTo>
                    <a:pt x="37" y="33"/>
                    <a:pt x="37" y="33"/>
                    <a:pt x="37" y="33"/>
                  </a:cubicBezTo>
                  <a:cubicBezTo>
                    <a:pt x="15" y="33"/>
                    <a:pt x="15" y="33"/>
                    <a:pt x="15" y="33"/>
                  </a:cubicBezTo>
                  <a:lnTo>
                    <a:pt x="15" y="4"/>
                  </a:lnTo>
                  <a:close/>
                  <a:moveTo>
                    <a:pt x="10" y="26"/>
                  </a:moveTo>
                  <a:cubicBezTo>
                    <a:pt x="7" y="27"/>
                    <a:pt x="7" y="27"/>
                    <a:pt x="7" y="27"/>
                  </a:cubicBezTo>
                  <a:cubicBezTo>
                    <a:pt x="7" y="14"/>
                    <a:pt x="7" y="14"/>
                    <a:pt x="7" y="14"/>
                  </a:cubicBezTo>
                  <a:cubicBezTo>
                    <a:pt x="10" y="14"/>
                    <a:pt x="10" y="14"/>
                    <a:pt x="10" y="14"/>
                  </a:cubicBezTo>
                  <a:cubicBezTo>
                    <a:pt x="10" y="10"/>
                    <a:pt x="10" y="10"/>
                    <a:pt x="10" y="10"/>
                  </a:cubicBezTo>
                  <a:cubicBezTo>
                    <a:pt x="7" y="10"/>
                    <a:pt x="7" y="10"/>
                    <a:pt x="7" y="10"/>
                  </a:cubicBezTo>
                  <a:cubicBezTo>
                    <a:pt x="7" y="0"/>
                    <a:pt x="7" y="0"/>
                    <a:pt x="7" y="0"/>
                  </a:cubicBezTo>
                  <a:cubicBezTo>
                    <a:pt x="3" y="0"/>
                    <a:pt x="3" y="0"/>
                    <a:pt x="3" y="0"/>
                  </a:cubicBezTo>
                  <a:cubicBezTo>
                    <a:pt x="3" y="10"/>
                    <a:pt x="3" y="10"/>
                    <a:pt x="3" y="10"/>
                  </a:cubicBezTo>
                  <a:cubicBezTo>
                    <a:pt x="0" y="10"/>
                    <a:pt x="0" y="10"/>
                    <a:pt x="0" y="10"/>
                  </a:cubicBezTo>
                  <a:cubicBezTo>
                    <a:pt x="0" y="14"/>
                    <a:pt x="0" y="14"/>
                    <a:pt x="0" y="14"/>
                  </a:cubicBezTo>
                  <a:cubicBezTo>
                    <a:pt x="3" y="14"/>
                    <a:pt x="3" y="14"/>
                    <a:pt x="3" y="14"/>
                  </a:cubicBezTo>
                  <a:cubicBezTo>
                    <a:pt x="3" y="28"/>
                    <a:pt x="3" y="28"/>
                    <a:pt x="3" y="28"/>
                  </a:cubicBezTo>
                  <a:cubicBezTo>
                    <a:pt x="0" y="29"/>
                    <a:pt x="0" y="29"/>
                    <a:pt x="0" y="29"/>
                  </a:cubicBezTo>
                  <a:cubicBezTo>
                    <a:pt x="1" y="33"/>
                    <a:pt x="1" y="33"/>
                    <a:pt x="1" y="33"/>
                  </a:cubicBezTo>
                  <a:cubicBezTo>
                    <a:pt x="5" y="32"/>
                    <a:pt x="6" y="32"/>
                    <a:pt x="10" y="30"/>
                  </a:cubicBezTo>
                  <a:lnTo>
                    <a:pt x="10" y="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 name="Freeform 859"/>
            <p:cNvSpPr>
              <a:spLocks/>
            </p:cNvSpPr>
            <p:nvPr/>
          </p:nvSpPr>
          <p:spPr bwMode="auto">
            <a:xfrm>
              <a:off x="3567113" y="4552950"/>
              <a:ext cx="12700" cy="50800"/>
            </a:xfrm>
            <a:custGeom>
              <a:avLst/>
              <a:gdLst>
                <a:gd name="T0" fmla="*/ 6 w 6"/>
                <a:gd name="T1" fmla="*/ 21 h 23"/>
                <a:gd name="T2" fmla="*/ 4 w 6"/>
                <a:gd name="T3" fmla="*/ 19 h 23"/>
                <a:gd name="T4" fmla="*/ 2 w 6"/>
                <a:gd name="T5" fmla="*/ 12 h 23"/>
                <a:gd name="T6" fmla="*/ 3 w 6"/>
                <a:gd name="T7" fmla="*/ 5 h 23"/>
                <a:gd name="T8" fmla="*/ 6 w 6"/>
                <a:gd name="T9" fmla="*/ 2 h 23"/>
                <a:gd name="T10" fmla="*/ 5 w 6"/>
                <a:gd name="T11" fmla="*/ 0 h 23"/>
                <a:gd name="T12" fmla="*/ 0 w 6"/>
                <a:gd name="T13" fmla="*/ 12 h 23"/>
                <a:gd name="T14" fmla="*/ 5 w 6"/>
                <a:gd name="T15" fmla="*/ 23 h 23"/>
                <a:gd name="T16" fmla="*/ 6 w 6"/>
                <a:gd name="T1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6" y="21"/>
                  </a:moveTo>
                  <a:cubicBezTo>
                    <a:pt x="5" y="20"/>
                    <a:pt x="5" y="20"/>
                    <a:pt x="4" y="19"/>
                  </a:cubicBezTo>
                  <a:cubicBezTo>
                    <a:pt x="2" y="17"/>
                    <a:pt x="2" y="14"/>
                    <a:pt x="2" y="12"/>
                  </a:cubicBezTo>
                  <a:cubicBezTo>
                    <a:pt x="2" y="9"/>
                    <a:pt x="2" y="7"/>
                    <a:pt x="3" y="5"/>
                  </a:cubicBezTo>
                  <a:cubicBezTo>
                    <a:pt x="4" y="4"/>
                    <a:pt x="5" y="3"/>
                    <a:pt x="6" y="2"/>
                  </a:cubicBezTo>
                  <a:cubicBezTo>
                    <a:pt x="5" y="0"/>
                    <a:pt x="5" y="0"/>
                    <a:pt x="5" y="0"/>
                  </a:cubicBezTo>
                  <a:cubicBezTo>
                    <a:pt x="1" y="4"/>
                    <a:pt x="0" y="7"/>
                    <a:pt x="0" y="12"/>
                  </a:cubicBezTo>
                  <a:cubicBezTo>
                    <a:pt x="0" y="16"/>
                    <a:pt x="1" y="20"/>
                    <a:pt x="5" y="23"/>
                  </a:cubicBezTo>
                  <a:lnTo>
                    <a:pt x="6" y="2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 name="Freeform 860"/>
            <p:cNvSpPr>
              <a:spLocks noEditPoints="1"/>
            </p:cNvSpPr>
            <p:nvPr/>
          </p:nvSpPr>
          <p:spPr bwMode="auto">
            <a:xfrm>
              <a:off x="3587750" y="4554538"/>
              <a:ext cx="46038" cy="49213"/>
            </a:xfrm>
            <a:custGeom>
              <a:avLst/>
              <a:gdLst>
                <a:gd name="T0" fmla="*/ 25 w 29"/>
                <a:gd name="T1" fmla="*/ 3 h 31"/>
                <a:gd name="T2" fmla="*/ 25 w 29"/>
                <a:gd name="T3" fmla="*/ 13 h 31"/>
                <a:gd name="T4" fmla="*/ 12 w 29"/>
                <a:gd name="T5" fmla="*/ 13 h 31"/>
                <a:gd name="T6" fmla="*/ 12 w 29"/>
                <a:gd name="T7" fmla="*/ 3 h 31"/>
                <a:gd name="T8" fmla="*/ 25 w 29"/>
                <a:gd name="T9" fmla="*/ 3 h 31"/>
                <a:gd name="T10" fmla="*/ 4 w 29"/>
                <a:gd name="T11" fmla="*/ 0 h 31"/>
                <a:gd name="T12" fmla="*/ 0 w 29"/>
                <a:gd name="T13" fmla="*/ 0 h 31"/>
                <a:gd name="T14" fmla="*/ 0 w 29"/>
                <a:gd name="T15" fmla="*/ 31 h 31"/>
                <a:gd name="T16" fmla="*/ 4 w 29"/>
                <a:gd name="T17" fmla="*/ 31 h 31"/>
                <a:gd name="T18" fmla="*/ 4 w 29"/>
                <a:gd name="T19" fmla="*/ 0 h 31"/>
                <a:gd name="T20" fmla="*/ 29 w 29"/>
                <a:gd name="T21" fmla="*/ 30 h 31"/>
                <a:gd name="T22" fmla="*/ 29 w 29"/>
                <a:gd name="T23" fmla="*/ 0 h 31"/>
                <a:gd name="T24" fmla="*/ 8 w 29"/>
                <a:gd name="T25" fmla="*/ 0 h 31"/>
                <a:gd name="T26" fmla="*/ 8 w 29"/>
                <a:gd name="T27" fmla="*/ 30 h 31"/>
                <a:gd name="T28" fmla="*/ 29 w 29"/>
                <a:gd name="T29" fmla="*/ 30 h 31"/>
                <a:gd name="T30" fmla="*/ 25 w 29"/>
                <a:gd name="T31" fmla="*/ 17 h 31"/>
                <a:gd name="T32" fmla="*/ 25 w 29"/>
                <a:gd name="T33" fmla="*/ 27 h 31"/>
                <a:gd name="T34" fmla="*/ 12 w 29"/>
                <a:gd name="T35" fmla="*/ 27 h 31"/>
                <a:gd name="T36" fmla="*/ 12 w 29"/>
                <a:gd name="T37" fmla="*/ 17 h 31"/>
                <a:gd name="T38" fmla="*/ 25 w 29"/>
                <a:gd name="T39"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31">
                  <a:moveTo>
                    <a:pt x="25" y="3"/>
                  </a:moveTo>
                  <a:lnTo>
                    <a:pt x="25" y="13"/>
                  </a:lnTo>
                  <a:lnTo>
                    <a:pt x="12" y="13"/>
                  </a:lnTo>
                  <a:lnTo>
                    <a:pt x="12" y="3"/>
                  </a:lnTo>
                  <a:lnTo>
                    <a:pt x="25" y="3"/>
                  </a:lnTo>
                  <a:close/>
                  <a:moveTo>
                    <a:pt x="4" y="0"/>
                  </a:moveTo>
                  <a:lnTo>
                    <a:pt x="0" y="0"/>
                  </a:lnTo>
                  <a:lnTo>
                    <a:pt x="0" y="31"/>
                  </a:lnTo>
                  <a:lnTo>
                    <a:pt x="4" y="31"/>
                  </a:lnTo>
                  <a:lnTo>
                    <a:pt x="4" y="0"/>
                  </a:lnTo>
                  <a:close/>
                  <a:moveTo>
                    <a:pt x="29" y="30"/>
                  </a:moveTo>
                  <a:lnTo>
                    <a:pt x="29" y="0"/>
                  </a:lnTo>
                  <a:lnTo>
                    <a:pt x="8" y="0"/>
                  </a:lnTo>
                  <a:lnTo>
                    <a:pt x="8" y="30"/>
                  </a:lnTo>
                  <a:lnTo>
                    <a:pt x="29" y="30"/>
                  </a:lnTo>
                  <a:close/>
                  <a:moveTo>
                    <a:pt x="25" y="17"/>
                  </a:moveTo>
                  <a:lnTo>
                    <a:pt x="25" y="27"/>
                  </a:lnTo>
                  <a:lnTo>
                    <a:pt x="12" y="27"/>
                  </a:lnTo>
                  <a:lnTo>
                    <a:pt x="12" y="17"/>
                  </a:lnTo>
                  <a:lnTo>
                    <a:pt x="25" y="1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 name="Freeform 861"/>
            <p:cNvSpPr>
              <a:spLocks/>
            </p:cNvSpPr>
            <p:nvPr/>
          </p:nvSpPr>
          <p:spPr bwMode="auto">
            <a:xfrm>
              <a:off x="3641725" y="4554538"/>
              <a:ext cx="49213" cy="49213"/>
            </a:xfrm>
            <a:custGeom>
              <a:avLst/>
              <a:gdLst>
                <a:gd name="T0" fmla="*/ 12 w 22"/>
                <a:gd name="T1" fmla="*/ 13 h 22"/>
                <a:gd name="T2" fmla="*/ 15 w 22"/>
                <a:gd name="T3" fmla="*/ 16 h 22"/>
                <a:gd name="T4" fmla="*/ 18 w 22"/>
                <a:gd name="T5" fmla="*/ 13 h 22"/>
                <a:gd name="T6" fmla="*/ 20 w 22"/>
                <a:gd name="T7" fmla="*/ 15 h 22"/>
                <a:gd name="T8" fmla="*/ 17 w 22"/>
                <a:gd name="T9" fmla="*/ 18 h 22"/>
                <a:gd name="T10" fmla="*/ 22 w 22"/>
                <a:gd name="T11" fmla="*/ 19 h 22"/>
                <a:gd name="T12" fmla="*/ 21 w 22"/>
                <a:gd name="T13" fmla="*/ 22 h 22"/>
                <a:gd name="T14" fmla="*/ 9 w 22"/>
                <a:gd name="T15" fmla="*/ 13 h 22"/>
                <a:gd name="T16" fmla="*/ 5 w 22"/>
                <a:gd name="T17" fmla="*/ 13 h 22"/>
                <a:gd name="T18" fmla="*/ 5 w 22"/>
                <a:gd name="T19" fmla="*/ 19 h 22"/>
                <a:gd name="T20" fmla="*/ 12 w 22"/>
                <a:gd name="T21" fmla="*/ 18 h 22"/>
                <a:gd name="T22" fmla="*/ 12 w 22"/>
                <a:gd name="T23" fmla="*/ 20 h 22"/>
                <a:gd name="T24" fmla="*/ 1 w 22"/>
                <a:gd name="T25" fmla="*/ 22 h 22"/>
                <a:gd name="T26" fmla="*/ 0 w 22"/>
                <a:gd name="T27" fmla="*/ 19 h 22"/>
                <a:gd name="T28" fmla="*/ 3 w 22"/>
                <a:gd name="T29" fmla="*/ 19 h 22"/>
                <a:gd name="T30" fmla="*/ 3 w 22"/>
                <a:gd name="T31" fmla="*/ 13 h 22"/>
                <a:gd name="T32" fmla="*/ 0 w 22"/>
                <a:gd name="T33" fmla="*/ 13 h 22"/>
                <a:gd name="T34" fmla="*/ 0 w 22"/>
                <a:gd name="T35" fmla="*/ 11 h 22"/>
                <a:gd name="T36" fmla="*/ 3 w 22"/>
                <a:gd name="T37" fmla="*/ 11 h 22"/>
                <a:gd name="T38" fmla="*/ 3 w 22"/>
                <a:gd name="T39" fmla="*/ 0 h 22"/>
                <a:gd name="T40" fmla="*/ 20 w 22"/>
                <a:gd name="T41" fmla="*/ 0 h 22"/>
                <a:gd name="T42" fmla="*/ 20 w 22"/>
                <a:gd name="T43" fmla="*/ 2 h 22"/>
                <a:gd name="T44" fmla="*/ 5 w 22"/>
                <a:gd name="T45" fmla="*/ 2 h 22"/>
                <a:gd name="T46" fmla="*/ 5 w 22"/>
                <a:gd name="T47" fmla="*/ 4 h 22"/>
                <a:gd name="T48" fmla="*/ 19 w 22"/>
                <a:gd name="T49" fmla="*/ 4 h 22"/>
                <a:gd name="T50" fmla="*/ 19 w 22"/>
                <a:gd name="T51" fmla="*/ 6 h 22"/>
                <a:gd name="T52" fmla="*/ 5 w 22"/>
                <a:gd name="T53" fmla="*/ 6 h 22"/>
                <a:gd name="T54" fmla="*/ 5 w 22"/>
                <a:gd name="T55" fmla="*/ 7 h 22"/>
                <a:gd name="T56" fmla="*/ 19 w 22"/>
                <a:gd name="T57" fmla="*/ 7 h 22"/>
                <a:gd name="T58" fmla="*/ 19 w 22"/>
                <a:gd name="T59" fmla="*/ 9 h 22"/>
                <a:gd name="T60" fmla="*/ 5 w 22"/>
                <a:gd name="T61" fmla="*/ 9 h 22"/>
                <a:gd name="T62" fmla="*/ 5 w 22"/>
                <a:gd name="T63" fmla="*/ 11 h 22"/>
                <a:gd name="T64" fmla="*/ 22 w 22"/>
                <a:gd name="T65" fmla="*/ 11 h 22"/>
                <a:gd name="T66" fmla="*/ 22 w 22"/>
                <a:gd name="T67" fmla="*/ 13 h 22"/>
                <a:gd name="T68" fmla="*/ 12 w 22"/>
                <a:gd name="T6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2">
                  <a:moveTo>
                    <a:pt x="12" y="13"/>
                  </a:moveTo>
                  <a:cubicBezTo>
                    <a:pt x="13" y="15"/>
                    <a:pt x="13" y="15"/>
                    <a:pt x="15" y="16"/>
                  </a:cubicBezTo>
                  <a:cubicBezTo>
                    <a:pt x="17" y="15"/>
                    <a:pt x="17" y="15"/>
                    <a:pt x="18" y="13"/>
                  </a:cubicBezTo>
                  <a:cubicBezTo>
                    <a:pt x="20" y="15"/>
                    <a:pt x="20" y="15"/>
                    <a:pt x="20" y="15"/>
                  </a:cubicBezTo>
                  <a:cubicBezTo>
                    <a:pt x="19" y="16"/>
                    <a:pt x="18" y="17"/>
                    <a:pt x="17" y="18"/>
                  </a:cubicBezTo>
                  <a:cubicBezTo>
                    <a:pt x="19" y="19"/>
                    <a:pt x="20" y="19"/>
                    <a:pt x="22" y="19"/>
                  </a:cubicBezTo>
                  <a:cubicBezTo>
                    <a:pt x="21" y="22"/>
                    <a:pt x="21" y="22"/>
                    <a:pt x="21" y="22"/>
                  </a:cubicBezTo>
                  <a:cubicBezTo>
                    <a:pt x="15" y="21"/>
                    <a:pt x="12" y="18"/>
                    <a:pt x="9" y="13"/>
                  </a:cubicBezTo>
                  <a:cubicBezTo>
                    <a:pt x="5" y="13"/>
                    <a:pt x="5" y="13"/>
                    <a:pt x="5" y="13"/>
                  </a:cubicBezTo>
                  <a:cubicBezTo>
                    <a:pt x="5" y="19"/>
                    <a:pt x="5" y="19"/>
                    <a:pt x="5" y="19"/>
                  </a:cubicBezTo>
                  <a:cubicBezTo>
                    <a:pt x="8" y="18"/>
                    <a:pt x="9" y="18"/>
                    <a:pt x="12" y="18"/>
                  </a:cubicBezTo>
                  <a:cubicBezTo>
                    <a:pt x="12" y="20"/>
                    <a:pt x="12" y="20"/>
                    <a:pt x="12" y="20"/>
                  </a:cubicBezTo>
                  <a:cubicBezTo>
                    <a:pt x="7" y="21"/>
                    <a:pt x="5" y="21"/>
                    <a:pt x="1" y="22"/>
                  </a:cubicBezTo>
                  <a:cubicBezTo>
                    <a:pt x="0" y="19"/>
                    <a:pt x="0" y="19"/>
                    <a:pt x="0" y="19"/>
                  </a:cubicBezTo>
                  <a:cubicBezTo>
                    <a:pt x="3" y="19"/>
                    <a:pt x="3" y="19"/>
                    <a:pt x="3" y="19"/>
                  </a:cubicBezTo>
                  <a:cubicBezTo>
                    <a:pt x="3" y="13"/>
                    <a:pt x="3" y="13"/>
                    <a:pt x="3" y="13"/>
                  </a:cubicBezTo>
                  <a:cubicBezTo>
                    <a:pt x="0" y="13"/>
                    <a:pt x="0" y="13"/>
                    <a:pt x="0" y="13"/>
                  </a:cubicBezTo>
                  <a:cubicBezTo>
                    <a:pt x="0" y="11"/>
                    <a:pt x="0" y="11"/>
                    <a:pt x="0" y="11"/>
                  </a:cubicBezTo>
                  <a:cubicBezTo>
                    <a:pt x="3" y="11"/>
                    <a:pt x="3" y="11"/>
                    <a:pt x="3" y="11"/>
                  </a:cubicBezTo>
                  <a:cubicBezTo>
                    <a:pt x="3" y="0"/>
                    <a:pt x="3" y="0"/>
                    <a:pt x="3" y="0"/>
                  </a:cubicBezTo>
                  <a:cubicBezTo>
                    <a:pt x="20" y="0"/>
                    <a:pt x="20" y="0"/>
                    <a:pt x="20" y="0"/>
                  </a:cubicBezTo>
                  <a:cubicBezTo>
                    <a:pt x="20" y="2"/>
                    <a:pt x="20" y="2"/>
                    <a:pt x="20" y="2"/>
                  </a:cubicBezTo>
                  <a:cubicBezTo>
                    <a:pt x="5" y="2"/>
                    <a:pt x="5" y="2"/>
                    <a:pt x="5" y="2"/>
                  </a:cubicBezTo>
                  <a:cubicBezTo>
                    <a:pt x="5" y="4"/>
                    <a:pt x="5" y="4"/>
                    <a:pt x="5" y="4"/>
                  </a:cubicBezTo>
                  <a:cubicBezTo>
                    <a:pt x="19" y="4"/>
                    <a:pt x="19" y="4"/>
                    <a:pt x="19" y="4"/>
                  </a:cubicBezTo>
                  <a:cubicBezTo>
                    <a:pt x="19" y="6"/>
                    <a:pt x="19" y="6"/>
                    <a:pt x="19" y="6"/>
                  </a:cubicBezTo>
                  <a:cubicBezTo>
                    <a:pt x="5" y="6"/>
                    <a:pt x="5" y="6"/>
                    <a:pt x="5" y="6"/>
                  </a:cubicBezTo>
                  <a:cubicBezTo>
                    <a:pt x="5" y="7"/>
                    <a:pt x="5" y="7"/>
                    <a:pt x="5" y="7"/>
                  </a:cubicBezTo>
                  <a:cubicBezTo>
                    <a:pt x="19" y="7"/>
                    <a:pt x="19" y="7"/>
                    <a:pt x="19" y="7"/>
                  </a:cubicBezTo>
                  <a:cubicBezTo>
                    <a:pt x="19" y="9"/>
                    <a:pt x="19" y="9"/>
                    <a:pt x="19" y="9"/>
                  </a:cubicBezTo>
                  <a:cubicBezTo>
                    <a:pt x="5" y="9"/>
                    <a:pt x="5" y="9"/>
                    <a:pt x="5" y="9"/>
                  </a:cubicBezTo>
                  <a:cubicBezTo>
                    <a:pt x="5" y="11"/>
                    <a:pt x="5" y="11"/>
                    <a:pt x="5" y="11"/>
                  </a:cubicBezTo>
                  <a:cubicBezTo>
                    <a:pt x="22" y="11"/>
                    <a:pt x="22" y="11"/>
                    <a:pt x="22" y="11"/>
                  </a:cubicBezTo>
                  <a:cubicBezTo>
                    <a:pt x="22" y="13"/>
                    <a:pt x="22" y="13"/>
                    <a:pt x="22" y="13"/>
                  </a:cubicBezTo>
                  <a:lnTo>
                    <a:pt x="12" y="1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 name="Freeform 862"/>
            <p:cNvSpPr>
              <a:spLocks noEditPoints="1"/>
            </p:cNvSpPr>
            <p:nvPr/>
          </p:nvSpPr>
          <p:spPr bwMode="auto">
            <a:xfrm>
              <a:off x="3695700" y="4554538"/>
              <a:ext cx="50800" cy="49213"/>
            </a:xfrm>
            <a:custGeom>
              <a:avLst/>
              <a:gdLst>
                <a:gd name="T0" fmla="*/ 11 w 23"/>
                <a:gd name="T1" fmla="*/ 8 h 22"/>
                <a:gd name="T2" fmla="*/ 14 w 23"/>
                <a:gd name="T3" fmla="*/ 8 h 22"/>
                <a:gd name="T4" fmla="*/ 11 w 23"/>
                <a:gd name="T5" fmla="*/ 15 h 22"/>
                <a:gd name="T6" fmla="*/ 11 w 23"/>
                <a:gd name="T7" fmla="*/ 8 h 22"/>
                <a:gd name="T8" fmla="*/ 8 w 23"/>
                <a:gd name="T9" fmla="*/ 5 h 22"/>
                <a:gd name="T10" fmla="*/ 8 w 23"/>
                <a:gd name="T11" fmla="*/ 22 h 22"/>
                <a:gd name="T12" fmla="*/ 11 w 23"/>
                <a:gd name="T13" fmla="*/ 22 h 22"/>
                <a:gd name="T14" fmla="*/ 11 w 23"/>
                <a:gd name="T15" fmla="*/ 15 h 22"/>
                <a:gd name="T16" fmla="*/ 12 w 23"/>
                <a:gd name="T17" fmla="*/ 17 h 22"/>
                <a:gd name="T18" fmla="*/ 16 w 23"/>
                <a:gd name="T19" fmla="*/ 11 h 22"/>
                <a:gd name="T20" fmla="*/ 18 w 23"/>
                <a:gd name="T21" fmla="*/ 16 h 22"/>
                <a:gd name="T22" fmla="*/ 20 w 23"/>
                <a:gd name="T23" fmla="*/ 15 h 22"/>
                <a:gd name="T24" fmla="*/ 20 w 23"/>
                <a:gd name="T25" fmla="*/ 18 h 22"/>
                <a:gd name="T26" fmla="*/ 19 w 23"/>
                <a:gd name="T27" fmla="*/ 20 h 22"/>
                <a:gd name="T28" fmla="*/ 18 w 23"/>
                <a:gd name="T29" fmla="*/ 19 h 22"/>
                <a:gd name="T30" fmla="*/ 17 w 23"/>
                <a:gd name="T31" fmla="*/ 19 h 22"/>
                <a:gd name="T32" fmla="*/ 18 w 23"/>
                <a:gd name="T33" fmla="*/ 22 h 22"/>
                <a:gd name="T34" fmla="*/ 19 w 23"/>
                <a:gd name="T35" fmla="*/ 22 h 22"/>
                <a:gd name="T36" fmla="*/ 22 w 23"/>
                <a:gd name="T37" fmla="*/ 19 h 22"/>
                <a:gd name="T38" fmla="*/ 22 w 23"/>
                <a:gd name="T39" fmla="*/ 5 h 22"/>
                <a:gd name="T40" fmla="*/ 16 w 23"/>
                <a:gd name="T41" fmla="*/ 5 h 22"/>
                <a:gd name="T42" fmla="*/ 16 w 23"/>
                <a:gd name="T43" fmla="*/ 2 h 22"/>
                <a:gd name="T44" fmla="*/ 23 w 23"/>
                <a:gd name="T45" fmla="*/ 2 h 22"/>
                <a:gd name="T46" fmla="*/ 23 w 23"/>
                <a:gd name="T47" fmla="*/ 0 h 22"/>
                <a:gd name="T48" fmla="*/ 8 w 23"/>
                <a:gd name="T49" fmla="*/ 0 h 22"/>
                <a:gd name="T50" fmla="*/ 8 w 23"/>
                <a:gd name="T51" fmla="*/ 2 h 22"/>
                <a:gd name="T52" fmla="*/ 14 w 23"/>
                <a:gd name="T53" fmla="*/ 2 h 22"/>
                <a:gd name="T54" fmla="*/ 14 w 23"/>
                <a:gd name="T55" fmla="*/ 5 h 22"/>
                <a:gd name="T56" fmla="*/ 8 w 23"/>
                <a:gd name="T57" fmla="*/ 5 h 22"/>
                <a:gd name="T58" fmla="*/ 20 w 23"/>
                <a:gd name="T59" fmla="*/ 14 h 22"/>
                <a:gd name="T60" fmla="*/ 16 w 23"/>
                <a:gd name="T61" fmla="*/ 8 h 22"/>
                <a:gd name="T62" fmla="*/ 16 w 23"/>
                <a:gd name="T63" fmla="*/ 8 h 22"/>
                <a:gd name="T64" fmla="*/ 20 w 23"/>
                <a:gd name="T65" fmla="*/ 8 h 22"/>
                <a:gd name="T66" fmla="*/ 20 w 23"/>
                <a:gd name="T67" fmla="*/ 14 h 22"/>
                <a:gd name="T68" fmla="*/ 8 w 23"/>
                <a:gd name="T69" fmla="*/ 11 h 22"/>
                <a:gd name="T70" fmla="*/ 5 w 23"/>
                <a:gd name="T71" fmla="*/ 7 h 22"/>
                <a:gd name="T72" fmla="*/ 8 w 23"/>
                <a:gd name="T73" fmla="*/ 7 h 22"/>
                <a:gd name="T74" fmla="*/ 8 w 23"/>
                <a:gd name="T75" fmla="*/ 4 h 22"/>
                <a:gd name="T76" fmla="*/ 5 w 23"/>
                <a:gd name="T77" fmla="*/ 4 h 22"/>
                <a:gd name="T78" fmla="*/ 5 w 23"/>
                <a:gd name="T79" fmla="*/ 0 h 22"/>
                <a:gd name="T80" fmla="*/ 3 w 23"/>
                <a:gd name="T81" fmla="*/ 0 h 22"/>
                <a:gd name="T82" fmla="*/ 3 w 23"/>
                <a:gd name="T83" fmla="*/ 4 h 22"/>
                <a:gd name="T84" fmla="*/ 1 w 23"/>
                <a:gd name="T85" fmla="*/ 4 h 22"/>
                <a:gd name="T86" fmla="*/ 1 w 23"/>
                <a:gd name="T87" fmla="*/ 7 h 22"/>
                <a:gd name="T88" fmla="*/ 3 w 23"/>
                <a:gd name="T89" fmla="*/ 7 h 22"/>
                <a:gd name="T90" fmla="*/ 0 w 23"/>
                <a:gd name="T91" fmla="*/ 13 h 22"/>
                <a:gd name="T92" fmla="*/ 1 w 23"/>
                <a:gd name="T93" fmla="*/ 16 h 22"/>
                <a:gd name="T94" fmla="*/ 3 w 23"/>
                <a:gd name="T95" fmla="*/ 12 h 22"/>
                <a:gd name="T96" fmla="*/ 3 w 23"/>
                <a:gd name="T97" fmla="*/ 22 h 22"/>
                <a:gd name="T98" fmla="*/ 5 w 23"/>
                <a:gd name="T99" fmla="*/ 22 h 22"/>
                <a:gd name="T100" fmla="*/ 5 w 23"/>
                <a:gd name="T101" fmla="*/ 10 h 22"/>
                <a:gd name="T102" fmla="*/ 7 w 23"/>
                <a:gd name="T103" fmla="*/ 13 h 22"/>
                <a:gd name="T104" fmla="*/ 8 w 23"/>
                <a:gd name="T10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22">
                  <a:moveTo>
                    <a:pt x="11" y="8"/>
                  </a:moveTo>
                  <a:cubicBezTo>
                    <a:pt x="14" y="8"/>
                    <a:pt x="14" y="8"/>
                    <a:pt x="14" y="8"/>
                  </a:cubicBezTo>
                  <a:cubicBezTo>
                    <a:pt x="14" y="11"/>
                    <a:pt x="13" y="13"/>
                    <a:pt x="11" y="15"/>
                  </a:cubicBezTo>
                  <a:lnTo>
                    <a:pt x="11" y="8"/>
                  </a:lnTo>
                  <a:close/>
                  <a:moveTo>
                    <a:pt x="8" y="5"/>
                  </a:moveTo>
                  <a:cubicBezTo>
                    <a:pt x="8" y="22"/>
                    <a:pt x="8" y="22"/>
                    <a:pt x="8" y="22"/>
                  </a:cubicBezTo>
                  <a:cubicBezTo>
                    <a:pt x="11" y="22"/>
                    <a:pt x="11" y="22"/>
                    <a:pt x="11" y="22"/>
                  </a:cubicBezTo>
                  <a:cubicBezTo>
                    <a:pt x="11" y="15"/>
                    <a:pt x="11" y="15"/>
                    <a:pt x="11" y="15"/>
                  </a:cubicBezTo>
                  <a:cubicBezTo>
                    <a:pt x="12" y="17"/>
                    <a:pt x="12" y="17"/>
                    <a:pt x="12" y="17"/>
                  </a:cubicBezTo>
                  <a:cubicBezTo>
                    <a:pt x="14" y="15"/>
                    <a:pt x="15" y="13"/>
                    <a:pt x="16" y="11"/>
                  </a:cubicBezTo>
                  <a:cubicBezTo>
                    <a:pt x="17" y="12"/>
                    <a:pt x="17" y="13"/>
                    <a:pt x="18" y="16"/>
                  </a:cubicBezTo>
                  <a:cubicBezTo>
                    <a:pt x="20" y="15"/>
                    <a:pt x="20" y="15"/>
                    <a:pt x="20" y="15"/>
                  </a:cubicBezTo>
                  <a:cubicBezTo>
                    <a:pt x="20" y="18"/>
                    <a:pt x="20" y="18"/>
                    <a:pt x="20" y="18"/>
                  </a:cubicBezTo>
                  <a:cubicBezTo>
                    <a:pt x="20" y="19"/>
                    <a:pt x="20" y="20"/>
                    <a:pt x="19" y="20"/>
                  </a:cubicBezTo>
                  <a:cubicBezTo>
                    <a:pt x="19" y="20"/>
                    <a:pt x="18" y="19"/>
                    <a:pt x="18" y="19"/>
                  </a:cubicBezTo>
                  <a:cubicBezTo>
                    <a:pt x="17" y="19"/>
                    <a:pt x="17" y="19"/>
                    <a:pt x="17" y="19"/>
                  </a:cubicBezTo>
                  <a:cubicBezTo>
                    <a:pt x="18" y="22"/>
                    <a:pt x="18" y="22"/>
                    <a:pt x="18" y="22"/>
                  </a:cubicBezTo>
                  <a:cubicBezTo>
                    <a:pt x="19" y="22"/>
                    <a:pt x="19" y="22"/>
                    <a:pt x="19" y="22"/>
                  </a:cubicBezTo>
                  <a:cubicBezTo>
                    <a:pt x="22" y="22"/>
                    <a:pt x="22" y="21"/>
                    <a:pt x="22" y="19"/>
                  </a:cubicBezTo>
                  <a:cubicBezTo>
                    <a:pt x="22" y="5"/>
                    <a:pt x="22" y="5"/>
                    <a:pt x="22" y="5"/>
                  </a:cubicBezTo>
                  <a:cubicBezTo>
                    <a:pt x="16" y="5"/>
                    <a:pt x="16" y="5"/>
                    <a:pt x="16" y="5"/>
                  </a:cubicBezTo>
                  <a:cubicBezTo>
                    <a:pt x="16" y="2"/>
                    <a:pt x="16" y="2"/>
                    <a:pt x="16" y="2"/>
                  </a:cubicBezTo>
                  <a:cubicBezTo>
                    <a:pt x="23" y="2"/>
                    <a:pt x="23" y="2"/>
                    <a:pt x="23" y="2"/>
                  </a:cubicBezTo>
                  <a:cubicBezTo>
                    <a:pt x="23" y="0"/>
                    <a:pt x="23" y="0"/>
                    <a:pt x="23" y="0"/>
                  </a:cubicBezTo>
                  <a:cubicBezTo>
                    <a:pt x="8" y="0"/>
                    <a:pt x="8" y="0"/>
                    <a:pt x="8" y="0"/>
                  </a:cubicBezTo>
                  <a:cubicBezTo>
                    <a:pt x="8" y="2"/>
                    <a:pt x="8" y="2"/>
                    <a:pt x="8" y="2"/>
                  </a:cubicBezTo>
                  <a:cubicBezTo>
                    <a:pt x="14" y="2"/>
                    <a:pt x="14" y="2"/>
                    <a:pt x="14" y="2"/>
                  </a:cubicBezTo>
                  <a:cubicBezTo>
                    <a:pt x="14" y="5"/>
                    <a:pt x="14" y="5"/>
                    <a:pt x="14" y="5"/>
                  </a:cubicBezTo>
                  <a:lnTo>
                    <a:pt x="8" y="5"/>
                  </a:lnTo>
                  <a:close/>
                  <a:moveTo>
                    <a:pt x="20" y="14"/>
                  </a:moveTo>
                  <a:cubicBezTo>
                    <a:pt x="19" y="12"/>
                    <a:pt x="18" y="12"/>
                    <a:pt x="16" y="8"/>
                  </a:cubicBezTo>
                  <a:cubicBezTo>
                    <a:pt x="16" y="8"/>
                    <a:pt x="16" y="8"/>
                    <a:pt x="16" y="8"/>
                  </a:cubicBezTo>
                  <a:cubicBezTo>
                    <a:pt x="20" y="8"/>
                    <a:pt x="20" y="8"/>
                    <a:pt x="20" y="8"/>
                  </a:cubicBezTo>
                  <a:lnTo>
                    <a:pt x="20" y="14"/>
                  </a:lnTo>
                  <a:close/>
                  <a:moveTo>
                    <a:pt x="8" y="11"/>
                  </a:moveTo>
                  <a:cubicBezTo>
                    <a:pt x="7" y="9"/>
                    <a:pt x="6" y="8"/>
                    <a:pt x="5" y="7"/>
                  </a:cubicBezTo>
                  <a:cubicBezTo>
                    <a:pt x="8" y="7"/>
                    <a:pt x="8" y="7"/>
                    <a:pt x="8" y="7"/>
                  </a:cubicBezTo>
                  <a:cubicBezTo>
                    <a:pt x="8" y="4"/>
                    <a:pt x="8" y="4"/>
                    <a:pt x="8" y="4"/>
                  </a:cubicBezTo>
                  <a:cubicBezTo>
                    <a:pt x="5" y="4"/>
                    <a:pt x="5" y="4"/>
                    <a:pt x="5" y="4"/>
                  </a:cubicBezTo>
                  <a:cubicBezTo>
                    <a:pt x="5" y="0"/>
                    <a:pt x="5" y="0"/>
                    <a:pt x="5" y="0"/>
                  </a:cubicBezTo>
                  <a:cubicBezTo>
                    <a:pt x="3" y="0"/>
                    <a:pt x="3" y="0"/>
                    <a:pt x="3" y="0"/>
                  </a:cubicBezTo>
                  <a:cubicBezTo>
                    <a:pt x="3" y="4"/>
                    <a:pt x="3" y="4"/>
                    <a:pt x="3" y="4"/>
                  </a:cubicBezTo>
                  <a:cubicBezTo>
                    <a:pt x="1" y="4"/>
                    <a:pt x="1" y="4"/>
                    <a:pt x="1" y="4"/>
                  </a:cubicBezTo>
                  <a:cubicBezTo>
                    <a:pt x="1" y="7"/>
                    <a:pt x="1" y="7"/>
                    <a:pt x="1" y="7"/>
                  </a:cubicBezTo>
                  <a:cubicBezTo>
                    <a:pt x="3" y="7"/>
                    <a:pt x="3" y="7"/>
                    <a:pt x="3" y="7"/>
                  </a:cubicBezTo>
                  <a:cubicBezTo>
                    <a:pt x="2" y="10"/>
                    <a:pt x="2" y="11"/>
                    <a:pt x="0" y="13"/>
                  </a:cubicBezTo>
                  <a:cubicBezTo>
                    <a:pt x="1" y="16"/>
                    <a:pt x="1" y="16"/>
                    <a:pt x="1" y="16"/>
                  </a:cubicBezTo>
                  <a:cubicBezTo>
                    <a:pt x="2" y="14"/>
                    <a:pt x="2" y="14"/>
                    <a:pt x="3" y="12"/>
                  </a:cubicBezTo>
                  <a:cubicBezTo>
                    <a:pt x="3" y="22"/>
                    <a:pt x="3" y="22"/>
                    <a:pt x="3" y="22"/>
                  </a:cubicBezTo>
                  <a:cubicBezTo>
                    <a:pt x="5" y="22"/>
                    <a:pt x="5" y="22"/>
                    <a:pt x="5" y="22"/>
                  </a:cubicBezTo>
                  <a:cubicBezTo>
                    <a:pt x="5" y="10"/>
                    <a:pt x="5" y="10"/>
                    <a:pt x="5" y="10"/>
                  </a:cubicBezTo>
                  <a:cubicBezTo>
                    <a:pt x="6" y="12"/>
                    <a:pt x="6" y="12"/>
                    <a:pt x="7" y="13"/>
                  </a:cubicBezTo>
                  <a:lnTo>
                    <a:pt x="8" y="1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 name="Freeform 863"/>
            <p:cNvSpPr>
              <a:spLocks noEditPoints="1"/>
            </p:cNvSpPr>
            <p:nvPr/>
          </p:nvSpPr>
          <p:spPr bwMode="auto">
            <a:xfrm>
              <a:off x="3751263" y="4554538"/>
              <a:ext cx="49213" cy="49213"/>
            </a:xfrm>
            <a:custGeom>
              <a:avLst/>
              <a:gdLst>
                <a:gd name="T0" fmla="*/ 11 w 22"/>
                <a:gd name="T1" fmla="*/ 8 h 22"/>
                <a:gd name="T2" fmla="*/ 11 w 22"/>
                <a:gd name="T3" fmla="*/ 14 h 22"/>
                <a:gd name="T4" fmla="*/ 5 w 22"/>
                <a:gd name="T5" fmla="*/ 14 h 22"/>
                <a:gd name="T6" fmla="*/ 5 w 22"/>
                <a:gd name="T7" fmla="*/ 8 h 22"/>
                <a:gd name="T8" fmla="*/ 11 w 22"/>
                <a:gd name="T9" fmla="*/ 8 h 22"/>
                <a:gd name="T10" fmla="*/ 13 w 22"/>
                <a:gd name="T11" fmla="*/ 22 h 22"/>
                <a:gd name="T12" fmla="*/ 15 w 22"/>
                <a:gd name="T13" fmla="*/ 22 h 22"/>
                <a:gd name="T14" fmla="*/ 20 w 22"/>
                <a:gd name="T15" fmla="*/ 18 h 22"/>
                <a:gd name="T16" fmla="*/ 20 w 22"/>
                <a:gd name="T17" fmla="*/ 3 h 22"/>
                <a:gd name="T18" fmla="*/ 22 w 22"/>
                <a:gd name="T19" fmla="*/ 3 h 22"/>
                <a:gd name="T20" fmla="*/ 22 w 22"/>
                <a:gd name="T21" fmla="*/ 0 h 22"/>
                <a:gd name="T22" fmla="*/ 0 w 22"/>
                <a:gd name="T23" fmla="*/ 0 h 22"/>
                <a:gd name="T24" fmla="*/ 0 w 22"/>
                <a:gd name="T25" fmla="*/ 3 h 22"/>
                <a:gd name="T26" fmla="*/ 18 w 22"/>
                <a:gd name="T27" fmla="*/ 3 h 22"/>
                <a:gd name="T28" fmla="*/ 18 w 22"/>
                <a:gd name="T29" fmla="*/ 17 h 22"/>
                <a:gd name="T30" fmla="*/ 15 w 22"/>
                <a:gd name="T31" fmla="*/ 19 h 22"/>
                <a:gd name="T32" fmla="*/ 14 w 22"/>
                <a:gd name="T33" fmla="*/ 19 h 22"/>
                <a:gd name="T34" fmla="*/ 12 w 22"/>
                <a:gd name="T35" fmla="*/ 19 h 22"/>
                <a:gd name="T36" fmla="*/ 13 w 22"/>
                <a:gd name="T37" fmla="*/ 22 h 22"/>
                <a:gd name="T38" fmla="*/ 14 w 22"/>
                <a:gd name="T39" fmla="*/ 16 h 22"/>
                <a:gd name="T40" fmla="*/ 14 w 22"/>
                <a:gd name="T41" fmla="*/ 5 h 22"/>
                <a:gd name="T42" fmla="*/ 2 w 22"/>
                <a:gd name="T43" fmla="*/ 5 h 22"/>
                <a:gd name="T44" fmla="*/ 2 w 22"/>
                <a:gd name="T45" fmla="*/ 16 h 22"/>
                <a:gd name="T46" fmla="*/ 14 w 22"/>
                <a:gd name="T4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22">
                  <a:moveTo>
                    <a:pt x="11" y="8"/>
                  </a:moveTo>
                  <a:cubicBezTo>
                    <a:pt x="11" y="14"/>
                    <a:pt x="11" y="14"/>
                    <a:pt x="11" y="14"/>
                  </a:cubicBezTo>
                  <a:cubicBezTo>
                    <a:pt x="5" y="14"/>
                    <a:pt x="5" y="14"/>
                    <a:pt x="5" y="14"/>
                  </a:cubicBezTo>
                  <a:cubicBezTo>
                    <a:pt x="5" y="8"/>
                    <a:pt x="5" y="8"/>
                    <a:pt x="5" y="8"/>
                  </a:cubicBezTo>
                  <a:lnTo>
                    <a:pt x="11" y="8"/>
                  </a:lnTo>
                  <a:close/>
                  <a:moveTo>
                    <a:pt x="13" y="22"/>
                  </a:moveTo>
                  <a:cubicBezTo>
                    <a:pt x="15" y="22"/>
                    <a:pt x="15" y="22"/>
                    <a:pt x="15" y="22"/>
                  </a:cubicBezTo>
                  <a:cubicBezTo>
                    <a:pt x="19" y="22"/>
                    <a:pt x="20" y="21"/>
                    <a:pt x="20" y="18"/>
                  </a:cubicBezTo>
                  <a:cubicBezTo>
                    <a:pt x="20" y="3"/>
                    <a:pt x="20" y="3"/>
                    <a:pt x="20" y="3"/>
                  </a:cubicBezTo>
                  <a:cubicBezTo>
                    <a:pt x="22" y="3"/>
                    <a:pt x="22" y="3"/>
                    <a:pt x="22" y="3"/>
                  </a:cubicBezTo>
                  <a:cubicBezTo>
                    <a:pt x="22" y="0"/>
                    <a:pt x="22" y="0"/>
                    <a:pt x="22" y="0"/>
                  </a:cubicBezTo>
                  <a:cubicBezTo>
                    <a:pt x="0" y="0"/>
                    <a:pt x="0" y="0"/>
                    <a:pt x="0" y="0"/>
                  </a:cubicBezTo>
                  <a:cubicBezTo>
                    <a:pt x="0" y="3"/>
                    <a:pt x="0" y="3"/>
                    <a:pt x="0" y="3"/>
                  </a:cubicBezTo>
                  <a:cubicBezTo>
                    <a:pt x="18" y="3"/>
                    <a:pt x="18" y="3"/>
                    <a:pt x="18" y="3"/>
                  </a:cubicBezTo>
                  <a:cubicBezTo>
                    <a:pt x="18" y="17"/>
                    <a:pt x="18" y="17"/>
                    <a:pt x="18" y="17"/>
                  </a:cubicBezTo>
                  <a:cubicBezTo>
                    <a:pt x="18" y="19"/>
                    <a:pt x="17" y="19"/>
                    <a:pt x="15" y="19"/>
                  </a:cubicBezTo>
                  <a:cubicBezTo>
                    <a:pt x="15" y="19"/>
                    <a:pt x="14" y="19"/>
                    <a:pt x="14" y="19"/>
                  </a:cubicBezTo>
                  <a:cubicBezTo>
                    <a:pt x="12" y="19"/>
                    <a:pt x="12" y="19"/>
                    <a:pt x="12" y="19"/>
                  </a:cubicBezTo>
                  <a:lnTo>
                    <a:pt x="13" y="22"/>
                  </a:lnTo>
                  <a:close/>
                  <a:moveTo>
                    <a:pt x="14" y="16"/>
                  </a:moveTo>
                  <a:cubicBezTo>
                    <a:pt x="14" y="5"/>
                    <a:pt x="14" y="5"/>
                    <a:pt x="14" y="5"/>
                  </a:cubicBezTo>
                  <a:cubicBezTo>
                    <a:pt x="2" y="5"/>
                    <a:pt x="2" y="5"/>
                    <a:pt x="2" y="5"/>
                  </a:cubicBezTo>
                  <a:cubicBezTo>
                    <a:pt x="2" y="16"/>
                    <a:pt x="2" y="16"/>
                    <a:pt x="2" y="16"/>
                  </a:cubicBezTo>
                  <a:lnTo>
                    <a:pt x="14" y="1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 name="Freeform 864"/>
            <p:cNvSpPr>
              <a:spLocks noEditPoints="1"/>
            </p:cNvSpPr>
            <p:nvPr/>
          </p:nvSpPr>
          <p:spPr bwMode="auto">
            <a:xfrm>
              <a:off x="3808413" y="4552950"/>
              <a:ext cx="46038" cy="50800"/>
            </a:xfrm>
            <a:custGeom>
              <a:avLst/>
              <a:gdLst>
                <a:gd name="T0" fmla="*/ 5 w 21"/>
                <a:gd name="T1" fmla="*/ 9 h 23"/>
                <a:gd name="T2" fmla="*/ 2 w 21"/>
                <a:gd name="T3" fmla="*/ 10 h 23"/>
                <a:gd name="T4" fmla="*/ 11 w 21"/>
                <a:gd name="T5" fmla="*/ 19 h 23"/>
                <a:gd name="T6" fmla="*/ 7 w 21"/>
                <a:gd name="T7" fmla="*/ 18 h 23"/>
                <a:gd name="T8" fmla="*/ 11 w 21"/>
                <a:gd name="T9" fmla="*/ 16 h 23"/>
                <a:gd name="T10" fmla="*/ 7 w 21"/>
                <a:gd name="T11" fmla="*/ 15 h 23"/>
                <a:gd name="T12" fmla="*/ 11 w 21"/>
                <a:gd name="T13" fmla="*/ 7 h 23"/>
                <a:gd name="T14" fmla="*/ 7 w 21"/>
                <a:gd name="T15" fmla="*/ 6 h 23"/>
                <a:gd name="T16" fmla="*/ 11 w 21"/>
                <a:gd name="T17" fmla="*/ 4 h 23"/>
                <a:gd name="T18" fmla="*/ 7 w 21"/>
                <a:gd name="T19" fmla="*/ 3 h 23"/>
                <a:gd name="T20" fmla="*/ 10 w 21"/>
                <a:gd name="T21" fmla="*/ 0 h 23"/>
                <a:gd name="T22" fmla="*/ 1 w 21"/>
                <a:gd name="T23" fmla="*/ 3 h 23"/>
                <a:gd name="T24" fmla="*/ 5 w 21"/>
                <a:gd name="T25" fmla="*/ 4 h 23"/>
                <a:gd name="T26" fmla="*/ 0 w 21"/>
                <a:gd name="T27" fmla="*/ 6 h 23"/>
                <a:gd name="T28" fmla="*/ 5 w 21"/>
                <a:gd name="T29" fmla="*/ 7 h 23"/>
                <a:gd name="T30" fmla="*/ 0 w 21"/>
                <a:gd name="T31" fmla="*/ 15 h 23"/>
                <a:gd name="T32" fmla="*/ 5 w 21"/>
                <a:gd name="T33" fmla="*/ 16 h 23"/>
                <a:gd name="T34" fmla="*/ 1 w 21"/>
                <a:gd name="T35" fmla="*/ 18 h 23"/>
                <a:gd name="T36" fmla="*/ 5 w 21"/>
                <a:gd name="T37" fmla="*/ 20 h 23"/>
                <a:gd name="T38" fmla="*/ 0 w 21"/>
                <a:gd name="T39" fmla="*/ 22 h 23"/>
                <a:gd name="T40" fmla="*/ 11 w 21"/>
                <a:gd name="T41" fmla="*/ 19 h 23"/>
                <a:gd name="T42" fmla="*/ 9 w 21"/>
                <a:gd name="T43" fmla="*/ 9 h 23"/>
                <a:gd name="T44" fmla="*/ 7 w 21"/>
                <a:gd name="T45" fmla="*/ 10 h 23"/>
                <a:gd name="T46" fmla="*/ 2 w 21"/>
                <a:gd name="T47" fmla="*/ 12 h 23"/>
                <a:gd name="T48" fmla="*/ 5 w 21"/>
                <a:gd name="T49" fmla="*/ 13 h 23"/>
                <a:gd name="T50" fmla="*/ 2 w 21"/>
                <a:gd name="T51" fmla="*/ 12 h 23"/>
                <a:gd name="T52" fmla="*/ 9 w 21"/>
                <a:gd name="T53" fmla="*/ 12 h 23"/>
                <a:gd name="T54" fmla="*/ 7 w 21"/>
                <a:gd name="T55" fmla="*/ 13 h 23"/>
                <a:gd name="T56" fmla="*/ 14 w 21"/>
                <a:gd name="T57" fmla="*/ 5 h 23"/>
                <a:gd name="T58" fmla="*/ 12 w 21"/>
                <a:gd name="T59" fmla="*/ 7 h 23"/>
                <a:gd name="T60" fmla="*/ 11 w 21"/>
                <a:gd name="T61" fmla="*/ 21 h 23"/>
                <a:gd name="T62" fmla="*/ 16 w 21"/>
                <a:gd name="T63" fmla="*/ 7 h 23"/>
                <a:gd name="T64" fmla="*/ 19 w 21"/>
                <a:gd name="T65" fmla="*/ 10 h 23"/>
                <a:gd name="T66" fmla="*/ 18 w 21"/>
                <a:gd name="T67" fmla="*/ 20 h 23"/>
                <a:gd name="T68" fmla="*/ 16 w 21"/>
                <a:gd name="T69" fmla="*/ 20 h 23"/>
                <a:gd name="T70" fmla="*/ 16 w 21"/>
                <a:gd name="T71" fmla="*/ 23 h 23"/>
                <a:gd name="T72" fmla="*/ 21 w 21"/>
                <a:gd name="T73" fmla="*/ 10 h 23"/>
                <a:gd name="T74" fmla="*/ 16 w 21"/>
                <a:gd name="T75" fmla="*/ 5 h 23"/>
                <a:gd name="T76" fmla="*/ 14 w 21"/>
                <a:gd name="T7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23">
                  <a:moveTo>
                    <a:pt x="2" y="9"/>
                  </a:moveTo>
                  <a:cubicBezTo>
                    <a:pt x="5" y="9"/>
                    <a:pt x="5" y="9"/>
                    <a:pt x="5" y="9"/>
                  </a:cubicBezTo>
                  <a:cubicBezTo>
                    <a:pt x="5" y="10"/>
                    <a:pt x="5" y="10"/>
                    <a:pt x="5" y="10"/>
                  </a:cubicBezTo>
                  <a:cubicBezTo>
                    <a:pt x="2" y="10"/>
                    <a:pt x="2" y="10"/>
                    <a:pt x="2" y="10"/>
                  </a:cubicBezTo>
                  <a:lnTo>
                    <a:pt x="2" y="9"/>
                  </a:lnTo>
                  <a:close/>
                  <a:moveTo>
                    <a:pt x="11" y="19"/>
                  </a:moveTo>
                  <a:cubicBezTo>
                    <a:pt x="9" y="20"/>
                    <a:pt x="9" y="20"/>
                    <a:pt x="7" y="20"/>
                  </a:cubicBezTo>
                  <a:cubicBezTo>
                    <a:pt x="7" y="18"/>
                    <a:pt x="7" y="18"/>
                    <a:pt x="7" y="18"/>
                  </a:cubicBezTo>
                  <a:cubicBezTo>
                    <a:pt x="11" y="18"/>
                    <a:pt x="11" y="18"/>
                    <a:pt x="11" y="18"/>
                  </a:cubicBezTo>
                  <a:cubicBezTo>
                    <a:pt x="11" y="16"/>
                    <a:pt x="11" y="16"/>
                    <a:pt x="11" y="16"/>
                  </a:cubicBezTo>
                  <a:cubicBezTo>
                    <a:pt x="7" y="16"/>
                    <a:pt x="7" y="16"/>
                    <a:pt x="7" y="16"/>
                  </a:cubicBezTo>
                  <a:cubicBezTo>
                    <a:pt x="7" y="15"/>
                    <a:pt x="7" y="15"/>
                    <a:pt x="7" y="15"/>
                  </a:cubicBezTo>
                  <a:cubicBezTo>
                    <a:pt x="11" y="15"/>
                    <a:pt x="11" y="15"/>
                    <a:pt x="11" y="15"/>
                  </a:cubicBezTo>
                  <a:cubicBezTo>
                    <a:pt x="11" y="7"/>
                    <a:pt x="11" y="7"/>
                    <a:pt x="11" y="7"/>
                  </a:cubicBezTo>
                  <a:cubicBezTo>
                    <a:pt x="7" y="7"/>
                    <a:pt x="7" y="7"/>
                    <a:pt x="7" y="7"/>
                  </a:cubicBezTo>
                  <a:cubicBezTo>
                    <a:pt x="7" y="6"/>
                    <a:pt x="7" y="6"/>
                    <a:pt x="7" y="6"/>
                  </a:cubicBezTo>
                  <a:cubicBezTo>
                    <a:pt x="11" y="6"/>
                    <a:pt x="11" y="6"/>
                    <a:pt x="11" y="6"/>
                  </a:cubicBezTo>
                  <a:cubicBezTo>
                    <a:pt x="11" y="4"/>
                    <a:pt x="11" y="4"/>
                    <a:pt x="11" y="4"/>
                  </a:cubicBezTo>
                  <a:cubicBezTo>
                    <a:pt x="7" y="4"/>
                    <a:pt x="7" y="4"/>
                    <a:pt x="7" y="4"/>
                  </a:cubicBezTo>
                  <a:cubicBezTo>
                    <a:pt x="7" y="3"/>
                    <a:pt x="7" y="3"/>
                    <a:pt x="7" y="3"/>
                  </a:cubicBezTo>
                  <a:cubicBezTo>
                    <a:pt x="9" y="2"/>
                    <a:pt x="9" y="2"/>
                    <a:pt x="11" y="2"/>
                  </a:cubicBezTo>
                  <a:cubicBezTo>
                    <a:pt x="10" y="0"/>
                    <a:pt x="10" y="0"/>
                    <a:pt x="10" y="0"/>
                  </a:cubicBezTo>
                  <a:cubicBezTo>
                    <a:pt x="7" y="1"/>
                    <a:pt x="5" y="1"/>
                    <a:pt x="0" y="1"/>
                  </a:cubicBezTo>
                  <a:cubicBezTo>
                    <a:pt x="1" y="3"/>
                    <a:pt x="1" y="3"/>
                    <a:pt x="1" y="3"/>
                  </a:cubicBezTo>
                  <a:cubicBezTo>
                    <a:pt x="3" y="3"/>
                    <a:pt x="3" y="3"/>
                    <a:pt x="5" y="3"/>
                  </a:cubicBezTo>
                  <a:cubicBezTo>
                    <a:pt x="5" y="4"/>
                    <a:pt x="5" y="4"/>
                    <a:pt x="5" y="4"/>
                  </a:cubicBezTo>
                  <a:cubicBezTo>
                    <a:pt x="0" y="4"/>
                    <a:pt x="0" y="4"/>
                    <a:pt x="0" y="4"/>
                  </a:cubicBezTo>
                  <a:cubicBezTo>
                    <a:pt x="0" y="6"/>
                    <a:pt x="0" y="6"/>
                    <a:pt x="0" y="6"/>
                  </a:cubicBezTo>
                  <a:cubicBezTo>
                    <a:pt x="5" y="6"/>
                    <a:pt x="5" y="6"/>
                    <a:pt x="5" y="6"/>
                  </a:cubicBezTo>
                  <a:cubicBezTo>
                    <a:pt x="5" y="7"/>
                    <a:pt x="5" y="7"/>
                    <a:pt x="5" y="7"/>
                  </a:cubicBezTo>
                  <a:cubicBezTo>
                    <a:pt x="0" y="7"/>
                    <a:pt x="0" y="7"/>
                    <a:pt x="0" y="7"/>
                  </a:cubicBezTo>
                  <a:cubicBezTo>
                    <a:pt x="0" y="15"/>
                    <a:pt x="0" y="15"/>
                    <a:pt x="0" y="15"/>
                  </a:cubicBezTo>
                  <a:cubicBezTo>
                    <a:pt x="5" y="15"/>
                    <a:pt x="5" y="15"/>
                    <a:pt x="5" y="15"/>
                  </a:cubicBezTo>
                  <a:cubicBezTo>
                    <a:pt x="5" y="16"/>
                    <a:pt x="5" y="16"/>
                    <a:pt x="5" y="16"/>
                  </a:cubicBezTo>
                  <a:cubicBezTo>
                    <a:pt x="1" y="16"/>
                    <a:pt x="1" y="16"/>
                    <a:pt x="1" y="16"/>
                  </a:cubicBezTo>
                  <a:cubicBezTo>
                    <a:pt x="1" y="18"/>
                    <a:pt x="1" y="18"/>
                    <a:pt x="1" y="18"/>
                  </a:cubicBezTo>
                  <a:cubicBezTo>
                    <a:pt x="5" y="18"/>
                    <a:pt x="5" y="18"/>
                    <a:pt x="5" y="18"/>
                  </a:cubicBezTo>
                  <a:cubicBezTo>
                    <a:pt x="5" y="20"/>
                    <a:pt x="5" y="20"/>
                    <a:pt x="5" y="20"/>
                  </a:cubicBezTo>
                  <a:cubicBezTo>
                    <a:pt x="2" y="20"/>
                    <a:pt x="2" y="20"/>
                    <a:pt x="0" y="20"/>
                  </a:cubicBezTo>
                  <a:cubicBezTo>
                    <a:pt x="0" y="22"/>
                    <a:pt x="0" y="22"/>
                    <a:pt x="0" y="22"/>
                  </a:cubicBezTo>
                  <a:cubicBezTo>
                    <a:pt x="5" y="22"/>
                    <a:pt x="7" y="22"/>
                    <a:pt x="10" y="21"/>
                  </a:cubicBezTo>
                  <a:lnTo>
                    <a:pt x="11" y="19"/>
                  </a:lnTo>
                  <a:close/>
                  <a:moveTo>
                    <a:pt x="7" y="9"/>
                  </a:moveTo>
                  <a:cubicBezTo>
                    <a:pt x="9" y="9"/>
                    <a:pt x="9" y="9"/>
                    <a:pt x="9" y="9"/>
                  </a:cubicBezTo>
                  <a:cubicBezTo>
                    <a:pt x="9" y="10"/>
                    <a:pt x="9" y="10"/>
                    <a:pt x="9" y="10"/>
                  </a:cubicBezTo>
                  <a:cubicBezTo>
                    <a:pt x="7" y="10"/>
                    <a:pt x="7" y="10"/>
                    <a:pt x="7" y="10"/>
                  </a:cubicBezTo>
                  <a:lnTo>
                    <a:pt x="7" y="9"/>
                  </a:lnTo>
                  <a:close/>
                  <a:moveTo>
                    <a:pt x="2" y="12"/>
                  </a:moveTo>
                  <a:cubicBezTo>
                    <a:pt x="5" y="12"/>
                    <a:pt x="5" y="12"/>
                    <a:pt x="5" y="12"/>
                  </a:cubicBezTo>
                  <a:cubicBezTo>
                    <a:pt x="5" y="13"/>
                    <a:pt x="5" y="13"/>
                    <a:pt x="5" y="13"/>
                  </a:cubicBezTo>
                  <a:cubicBezTo>
                    <a:pt x="2" y="13"/>
                    <a:pt x="2" y="13"/>
                    <a:pt x="2" y="13"/>
                  </a:cubicBezTo>
                  <a:lnTo>
                    <a:pt x="2" y="12"/>
                  </a:lnTo>
                  <a:close/>
                  <a:moveTo>
                    <a:pt x="7" y="12"/>
                  </a:moveTo>
                  <a:cubicBezTo>
                    <a:pt x="9" y="12"/>
                    <a:pt x="9" y="12"/>
                    <a:pt x="9" y="12"/>
                  </a:cubicBezTo>
                  <a:cubicBezTo>
                    <a:pt x="9" y="13"/>
                    <a:pt x="9" y="13"/>
                    <a:pt x="9" y="13"/>
                  </a:cubicBezTo>
                  <a:cubicBezTo>
                    <a:pt x="7" y="13"/>
                    <a:pt x="7" y="13"/>
                    <a:pt x="7" y="13"/>
                  </a:cubicBezTo>
                  <a:lnTo>
                    <a:pt x="7" y="12"/>
                  </a:lnTo>
                  <a:close/>
                  <a:moveTo>
                    <a:pt x="14" y="5"/>
                  </a:moveTo>
                  <a:cubicBezTo>
                    <a:pt x="12" y="5"/>
                    <a:pt x="12" y="5"/>
                    <a:pt x="12" y="5"/>
                  </a:cubicBezTo>
                  <a:cubicBezTo>
                    <a:pt x="12" y="7"/>
                    <a:pt x="12" y="7"/>
                    <a:pt x="12" y="7"/>
                  </a:cubicBezTo>
                  <a:cubicBezTo>
                    <a:pt x="14" y="7"/>
                    <a:pt x="14" y="7"/>
                    <a:pt x="14" y="7"/>
                  </a:cubicBezTo>
                  <a:cubicBezTo>
                    <a:pt x="14" y="15"/>
                    <a:pt x="13" y="18"/>
                    <a:pt x="11" y="21"/>
                  </a:cubicBezTo>
                  <a:cubicBezTo>
                    <a:pt x="13" y="22"/>
                    <a:pt x="13" y="22"/>
                    <a:pt x="13" y="22"/>
                  </a:cubicBezTo>
                  <a:cubicBezTo>
                    <a:pt x="15" y="19"/>
                    <a:pt x="16" y="15"/>
                    <a:pt x="16" y="7"/>
                  </a:cubicBezTo>
                  <a:cubicBezTo>
                    <a:pt x="19" y="7"/>
                    <a:pt x="19" y="7"/>
                    <a:pt x="19" y="7"/>
                  </a:cubicBezTo>
                  <a:cubicBezTo>
                    <a:pt x="19" y="10"/>
                    <a:pt x="19" y="10"/>
                    <a:pt x="19" y="10"/>
                  </a:cubicBezTo>
                  <a:cubicBezTo>
                    <a:pt x="19" y="13"/>
                    <a:pt x="19" y="16"/>
                    <a:pt x="19" y="18"/>
                  </a:cubicBezTo>
                  <a:cubicBezTo>
                    <a:pt x="19" y="19"/>
                    <a:pt x="18" y="20"/>
                    <a:pt x="18" y="20"/>
                  </a:cubicBezTo>
                  <a:cubicBezTo>
                    <a:pt x="18" y="20"/>
                    <a:pt x="18" y="20"/>
                    <a:pt x="16" y="20"/>
                  </a:cubicBezTo>
                  <a:cubicBezTo>
                    <a:pt x="16" y="20"/>
                    <a:pt x="16" y="20"/>
                    <a:pt x="16" y="20"/>
                  </a:cubicBezTo>
                  <a:cubicBezTo>
                    <a:pt x="15" y="20"/>
                    <a:pt x="15" y="20"/>
                    <a:pt x="15" y="20"/>
                  </a:cubicBezTo>
                  <a:cubicBezTo>
                    <a:pt x="16" y="23"/>
                    <a:pt x="16" y="23"/>
                    <a:pt x="16" y="23"/>
                  </a:cubicBezTo>
                  <a:cubicBezTo>
                    <a:pt x="17" y="23"/>
                    <a:pt x="17" y="23"/>
                    <a:pt x="17" y="23"/>
                  </a:cubicBezTo>
                  <a:cubicBezTo>
                    <a:pt x="21" y="23"/>
                    <a:pt x="21" y="22"/>
                    <a:pt x="21" y="10"/>
                  </a:cubicBezTo>
                  <a:cubicBezTo>
                    <a:pt x="21" y="5"/>
                    <a:pt x="21" y="5"/>
                    <a:pt x="21" y="5"/>
                  </a:cubicBezTo>
                  <a:cubicBezTo>
                    <a:pt x="16" y="5"/>
                    <a:pt x="16" y="5"/>
                    <a:pt x="16" y="5"/>
                  </a:cubicBezTo>
                  <a:cubicBezTo>
                    <a:pt x="16" y="1"/>
                    <a:pt x="16" y="1"/>
                    <a:pt x="16" y="1"/>
                  </a:cubicBezTo>
                  <a:cubicBezTo>
                    <a:pt x="14" y="1"/>
                    <a:pt x="14" y="1"/>
                    <a:pt x="14" y="1"/>
                  </a:cubicBezTo>
                  <a:lnTo>
                    <a:pt x="14" y="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 name="Freeform 865"/>
            <p:cNvSpPr>
              <a:spLocks noEditPoints="1"/>
            </p:cNvSpPr>
            <p:nvPr/>
          </p:nvSpPr>
          <p:spPr bwMode="auto">
            <a:xfrm>
              <a:off x="3862388" y="4554538"/>
              <a:ext cx="50800" cy="47625"/>
            </a:xfrm>
            <a:custGeom>
              <a:avLst/>
              <a:gdLst>
                <a:gd name="T0" fmla="*/ 19 w 23"/>
                <a:gd name="T1" fmla="*/ 8 h 21"/>
                <a:gd name="T2" fmla="*/ 13 w 23"/>
                <a:gd name="T3" fmla="*/ 7 h 21"/>
                <a:gd name="T4" fmla="*/ 13 w 23"/>
                <a:gd name="T5" fmla="*/ 13 h 21"/>
                <a:gd name="T6" fmla="*/ 15 w 23"/>
                <a:gd name="T7" fmla="*/ 16 h 21"/>
                <a:gd name="T8" fmla="*/ 11 w 23"/>
                <a:gd name="T9" fmla="*/ 18 h 21"/>
                <a:gd name="T10" fmla="*/ 21 w 23"/>
                <a:gd name="T11" fmla="*/ 19 h 21"/>
                <a:gd name="T12" fmla="*/ 19 w 23"/>
                <a:gd name="T13" fmla="*/ 15 h 21"/>
                <a:gd name="T14" fmla="*/ 22 w 23"/>
                <a:gd name="T15" fmla="*/ 13 h 21"/>
                <a:gd name="T16" fmla="*/ 16 w 23"/>
                <a:gd name="T17" fmla="*/ 11 h 21"/>
                <a:gd name="T18" fmla="*/ 21 w 23"/>
                <a:gd name="T19" fmla="*/ 10 h 21"/>
                <a:gd name="T20" fmla="*/ 11 w 23"/>
                <a:gd name="T21" fmla="*/ 3 h 21"/>
                <a:gd name="T22" fmla="*/ 14 w 23"/>
                <a:gd name="T23" fmla="*/ 10 h 21"/>
                <a:gd name="T24" fmla="*/ 10 w 23"/>
                <a:gd name="T25" fmla="*/ 11 h 21"/>
                <a:gd name="T26" fmla="*/ 13 w 23"/>
                <a:gd name="T27" fmla="*/ 13 h 21"/>
                <a:gd name="T28" fmla="*/ 18 w 23"/>
                <a:gd name="T29" fmla="*/ 13 h 21"/>
                <a:gd name="T30" fmla="*/ 14 w 23"/>
                <a:gd name="T31" fmla="*/ 14 h 21"/>
                <a:gd name="T32" fmla="*/ 19 w 23"/>
                <a:gd name="T33" fmla="*/ 5 h 21"/>
                <a:gd name="T34" fmla="*/ 13 w 23"/>
                <a:gd name="T35" fmla="*/ 6 h 21"/>
                <a:gd name="T36" fmla="*/ 19 w 23"/>
                <a:gd name="T37" fmla="*/ 5 h 21"/>
                <a:gd name="T38" fmla="*/ 22 w 23"/>
                <a:gd name="T39" fmla="*/ 2 h 21"/>
                <a:gd name="T40" fmla="*/ 7 w 23"/>
                <a:gd name="T41" fmla="*/ 0 h 21"/>
                <a:gd name="T42" fmla="*/ 23 w 23"/>
                <a:gd name="T43" fmla="*/ 21 h 21"/>
                <a:gd name="T44" fmla="*/ 10 w 23"/>
                <a:gd name="T45" fmla="*/ 19 h 21"/>
                <a:gd name="T46" fmla="*/ 7 w 23"/>
                <a:gd name="T47" fmla="*/ 15 h 21"/>
                <a:gd name="T48" fmla="*/ 5 w 23"/>
                <a:gd name="T49" fmla="*/ 8 h 21"/>
                <a:gd name="T50" fmla="*/ 6 w 23"/>
                <a:gd name="T51" fmla="*/ 6 h 21"/>
                <a:gd name="T52" fmla="*/ 5 w 23"/>
                <a:gd name="T53" fmla="*/ 0 h 21"/>
                <a:gd name="T54" fmla="*/ 2 w 23"/>
                <a:gd name="T55" fmla="*/ 6 h 21"/>
                <a:gd name="T56" fmla="*/ 0 w 23"/>
                <a:gd name="T57" fmla="*/ 8 h 21"/>
                <a:gd name="T58" fmla="*/ 2 w 23"/>
                <a:gd name="T59" fmla="*/ 16 h 21"/>
                <a:gd name="T60" fmla="*/ 1 w 23"/>
                <a:gd name="T61" fmla="*/ 19 h 21"/>
                <a:gd name="T62" fmla="*/ 7 w 23"/>
                <a:gd name="T6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21">
                  <a:moveTo>
                    <a:pt x="19" y="7"/>
                  </a:moveTo>
                  <a:cubicBezTo>
                    <a:pt x="19" y="8"/>
                    <a:pt x="19" y="8"/>
                    <a:pt x="19" y="8"/>
                  </a:cubicBezTo>
                  <a:cubicBezTo>
                    <a:pt x="13" y="8"/>
                    <a:pt x="13" y="8"/>
                    <a:pt x="13" y="8"/>
                  </a:cubicBezTo>
                  <a:cubicBezTo>
                    <a:pt x="13" y="7"/>
                    <a:pt x="13" y="7"/>
                    <a:pt x="13" y="7"/>
                  </a:cubicBezTo>
                  <a:lnTo>
                    <a:pt x="19" y="7"/>
                  </a:lnTo>
                  <a:close/>
                  <a:moveTo>
                    <a:pt x="13" y="13"/>
                  </a:moveTo>
                  <a:cubicBezTo>
                    <a:pt x="12" y="15"/>
                    <a:pt x="12" y="15"/>
                    <a:pt x="12" y="15"/>
                  </a:cubicBezTo>
                  <a:cubicBezTo>
                    <a:pt x="13" y="15"/>
                    <a:pt x="14" y="15"/>
                    <a:pt x="15" y="16"/>
                  </a:cubicBezTo>
                  <a:cubicBezTo>
                    <a:pt x="14" y="16"/>
                    <a:pt x="13" y="17"/>
                    <a:pt x="10" y="17"/>
                  </a:cubicBezTo>
                  <a:cubicBezTo>
                    <a:pt x="11" y="18"/>
                    <a:pt x="11" y="18"/>
                    <a:pt x="11" y="18"/>
                  </a:cubicBezTo>
                  <a:cubicBezTo>
                    <a:pt x="14" y="18"/>
                    <a:pt x="15" y="18"/>
                    <a:pt x="17" y="17"/>
                  </a:cubicBezTo>
                  <a:cubicBezTo>
                    <a:pt x="19" y="18"/>
                    <a:pt x="19" y="18"/>
                    <a:pt x="21" y="19"/>
                  </a:cubicBezTo>
                  <a:cubicBezTo>
                    <a:pt x="22" y="17"/>
                    <a:pt x="22" y="17"/>
                    <a:pt x="22" y="17"/>
                  </a:cubicBezTo>
                  <a:cubicBezTo>
                    <a:pt x="20" y="16"/>
                    <a:pt x="20" y="16"/>
                    <a:pt x="19" y="15"/>
                  </a:cubicBezTo>
                  <a:cubicBezTo>
                    <a:pt x="19" y="15"/>
                    <a:pt x="20" y="14"/>
                    <a:pt x="20" y="13"/>
                  </a:cubicBezTo>
                  <a:cubicBezTo>
                    <a:pt x="22" y="13"/>
                    <a:pt x="22" y="13"/>
                    <a:pt x="22" y="13"/>
                  </a:cubicBezTo>
                  <a:cubicBezTo>
                    <a:pt x="22" y="11"/>
                    <a:pt x="22" y="11"/>
                    <a:pt x="22" y="11"/>
                  </a:cubicBezTo>
                  <a:cubicBezTo>
                    <a:pt x="16" y="11"/>
                    <a:pt x="16" y="11"/>
                    <a:pt x="16" y="11"/>
                  </a:cubicBezTo>
                  <a:cubicBezTo>
                    <a:pt x="16" y="10"/>
                    <a:pt x="16" y="10"/>
                    <a:pt x="16" y="10"/>
                  </a:cubicBezTo>
                  <a:cubicBezTo>
                    <a:pt x="21" y="10"/>
                    <a:pt x="21" y="10"/>
                    <a:pt x="21" y="10"/>
                  </a:cubicBezTo>
                  <a:cubicBezTo>
                    <a:pt x="21" y="3"/>
                    <a:pt x="21" y="3"/>
                    <a:pt x="21" y="3"/>
                  </a:cubicBezTo>
                  <a:cubicBezTo>
                    <a:pt x="11" y="3"/>
                    <a:pt x="11" y="3"/>
                    <a:pt x="11" y="3"/>
                  </a:cubicBezTo>
                  <a:cubicBezTo>
                    <a:pt x="11" y="10"/>
                    <a:pt x="11" y="10"/>
                    <a:pt x="11" y="10"/>
                  </a:cubicBezTo>
                  <a:cubicBezTo>
                    <a:pt x="14" y="10"/>
                    <a:pt x="14" y="10"/>
                    <a:pt x="14" y="10"/>
                  </a:cubicBezTo>
                  <a:cubicBezTo>
                    <a:pt x="13" y="11"/>
                    <a:pt x="13" y="11"/>
                    <a:pt x="13" y="11"/>
                  </a:cubicBezTo>
                  <a:cubicBezTo>
                    <a:pt x="10" y="11"/>
                    <a:pt x="10" y="11"/>
                    <a:pt x="10" y="11"/>
                  </a:cubicBezTo>
                  <a:cubicBezTo>
                    <a:pt x="10" y="13"/>
                    <a:pt x="10" y="13"/>
                    <a:pt x="10" y="13"/>
                  </a:cubicBezTo>
                  <a:lnTo>
                    <a:pt x="13" y="13"/>
                  </a:lnTo>
                  <a:close/>
                  <a:moveTo>
                    <a:pt x="15" y="13"/>
                  </a:moveTo>
                  <a:cubicBezTo>
                    <a:pt x="18" y="13"/>
                    <a:pt x="18" y="13"/>
                    <a:pt x="18" y="13"/>
                  </a:cubicBezTo>
                  <a:cubicBezTo>
                    <a:pt x="18" y="14"/>
                    <a:pt x="17" y="14"/>
                    <a:pt x="17" y="15"/>
                  </a:cubicBezTo>
                  <a:cubicBezTo>
                    <a:pt x="16" y="14"/>
                    <a:pt x="15" y="14"/>
                    <a:pt x="14" y="14"/>
                  </a:cubicBezTo>
                  <a:lnTo>
                    <a:pt x="15" y="13"/>
                  </a:lnTo>
                  <a:close/>
                  <a:moveTo>
                    <a:pt x="19" y="5"/>
                  </a:moveTo>
                  <a:cubicBezTo>
                    <a:pt x="19" y="6"/>
                    <a:pt x="19" y="6"/>
                    <a:pt x="19" y="6"/>
                  </a:cubicBezTo>
                  <a:cubicBezTo>
                    <a:pt x="13" y="6"/>
                    <a:pt x="13" y="6"/>
                    <a:pt x="13" y="6"/>
                  </a:cubicBezTo>
                  <a:cubicBezTo>
                    <a:pt x="13" y="5"/>
                    <a:pt x="13" y="5"/>
                    <a:pt x="13" y="5"/>
                  </a:cubicBezTo>
                  <a:lnTo>
                    <a:pt x="19" y="5"/>
                  </a:lnTo>
                  <a:close/>
                  <a:moveTo>
                    <a:pt x="10" y="2"/>
                  </a:moveTo>
                  <a:cubicBezTo>
                    <a:pt x="22" y="2"/>
                    <a:pt x="22" y="2"/>
                    <a:pt x="22" y="2"/>
                  </a:cubicBezTo>
                  <a:cubicBezTo>
                    <a:pt x="22" y="0"/>
                    <a:pt x="22" y="0"/>
                    <a:pt x="22" y="0"/>
                  </a:cubicBezTo>
                  <a:cubicBezTo>
                    <a:pt x="7" y="0"/>
                    <a:pt x="7" y="0"/>
                    <a:pt x="7" y="0"/>
                  </a:cubicBezTo>
                  <a:cubicBezTo>
                    <a:pt x="7" y="21"/>
                    <a:pt x="7" y="21"/>
                    <a:pt x="7" y="21"/>
                  </a:cubicBezTo>
                  <a:cubicBezTo>
                    <a:pt x="23" y="21"/>
                    <a:pt x="23" y="21"/>
                    <a:pt x="23" y="21"/>
                  </a:cubicBezTo>
                  <a:cubicBezTo>
                    <a:pt x="23" y="19"/>
                    <a:pt x="23" y="19"/>
                    <a:pt x="23" y="19"/>
                  </a:cubicBezTo>
                  <a:cubicBezTo>
                    <a:pt x="10" y="19"/>
                    <a:pt x="10" y="19"/>
                    <a:pt x="10" y="19"/>
                  </a:cubicBezTo>
                  <a:lnTo>
                    <a:pt x="10" y="2"/>
                  </a:lnTo>
                  <a:close/>
                  <a:moveTo>
                    <a:pt x="7" y="15"/>
                  </a:moveTo>
                  <a:cubicBezTo>
                    <a:pt x="5" y="16"/>
                    <a:pt x="5" y="16"/>
                    <a:pt x="5" y="16"/>
                  </a:cubicBezTo>
                  <a:cubicBezTo>
                    <a:pt x="5" y="8"/>
                    <a:pt x="5" y="8"/>
                    <a:pt x="5" y="8"/>
                  </a:cubicBezTo>
                  <a:cubicBezTo>
                    <a:pt x="6" y="8"/>
                    <a:pt x="6" y="8"/>
                    <a:pt x="6" y="8"/>
                  </a:cubicBezTo>
                  <a:cubicBezTo>
                    <a:pt x="6" y="6"/>
                    <a:pt x="6" y="6"/>
                    <a:pt x="6" y="6"/>
                  </a:cubicBezTo>
                  <a:cubicBezTo>
                    <a:pt x="5" y="6"/>
                    <a:pt x="5" y="6"/>
                    <a:pt x="5" y="6"/>
                  </a:cubicBezTo>
                  <a:cubicBezTo>
                    <a:pt x="5" y="0"/>
                    <a:pt x="5" y="0"/>
                    <a:pt x="5" y="0"/>
                  </a:cubicBezTo>
                  <a:cubicBezTo>
                    <a:pt x="2" y="0"/>
                    <a:pt x="2" y="0"/>
                    <a:pt x="2" y="0"/>
                  </a:cubicBezTo>
                  <a:cubicBezTo>
                    <a:pt x="2" y="6"/>
                    <a:pt x="2" y="6"/>
                    <a:pt x="2" y="6"/>
                  </a:cubicBezTo>
                  <a:cubicBezTo>
                    <a:pt x="0" y="6"/>
                    <a:pt x="0" y="6"/>
                    <a:pt x="0" y="6"/>
                  </a:cubicBezTo>
                  <a:cubicBezTo>
                    <a:pt x="0" y="8"/>
                    <a:pt x="0" y="8"/>
                    <a:pt x="0" y="8"/>
                  </a:cubicBezTo>
                  <a:cubicBezTo>
                    <a:pt x="2" y="8"/>
                    <a:pt x="2" y="8"/>
                    <a:pt x="2" y="8"/>
                  </a:cubicBezTo>
                  <a:cubicBezTo>
                    <a:pt x="2" y="16"/>
                    <a:pt x="2" y="16"/>
                    <a:pt x="2" y="16"/>
                  </a:cubicBezTo>
                  <a:cubicBezTo>
                    <a:pt x="0" y="17"/>
                    <a:pt x="0" y="17"/>
                    <a:pt x="0" y="17"/>
                  </a:cubicBezTo>
                  <a:cubicBezTo>
                    <a:pt x="1" y="19"/>
                    <a:pt x="1" y="19"/>
                    <a:pt x="1" y="19"/>
                  </a:cubicBezTo>
                  <a:cubicBezTo>
                    <a:pt x="3" y="19"/>
                    <a:pt x="4" y="19"/>
                    <a:pt x="6" y="18"/>
                  </a:cubicBezTo>
                  <a:lnTo>
                    <a:pt x="7" y="1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 name="Freeform 866"/>
            <p:cNvSpPr>
              <a:spLocks/>
            </p:cNvSpPr>
            <p:nvPr/>
          </p:nvSpPr>
          <p:spPr bwMode="auto">
            <a:xfrm>
              <a:off x="3917950" y="4552950"/>
              <a:ext cx="14288" cy="50800"/>
            </a:xfrm>
            <a:custGeom>
              <a:avLst/>
              <a:gdLst>
                <a:gd name="T0" fmla="*/ 0 w 6"/>
                <a:gd name="T1" fmla="*/ 21 h 23"/>
                <a:gd name="T2" fmla="*/ 3 w 6"/>
                <a:gd name="T3" fmla="*/ 18 h 23"/>
                <a:gd name="T4" fmla="*/ 4 w 6"/>
                <a:gd name="T5" fmla="*/ 12 h 23"/>
                <a:gd name="T6" fmla="*/ 2 w 6"/>
                <a:gd name="T7" fmla="*/ 4 h 23"/>
                <a:gd name="T8" fmla="*/ 0 w 6"/>
                <a:gd name="T9" fmla="*/ 2 h 23"/>
                <a:gd name="T10" fmla="*/ 1 w 6"/>
                <a:gd name="T11" fmla="*/ 0 h 23"/>
                <a:gd name="T12" fmla="*/ 6 w 6"/>
                <a:gd name="T13" fmla="*/ 12 h 23"/>
                <a:gd name="T14" fmla="*/ 1 w 6"/>
                <a:gd name="T15" fmla="*/ 23 h 23"/>
                <a:gd name="T16" fmla="*/ 0 w 6"/>
                <a:gd name="T1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21"/>
                  </a:moveTo>
                  <a:cubicBezTo>
                    <a:pt x="1" y="20"/>
                    <a:pt x="2" y="19"/>
                    <a:pt x="3" y="18"/>
                  </a:cubicBezTo>
                  <a:cubicBezTo>
                    <a:pt x="4" y="16"/>
                    <a:pt x="4" y="14"/>
                    <a:pt x="4" y="12"/>
                  </a:cubicBezTo>
                  <a:cubicBezTo>
                    <a:pt x="4" y="9"/>
                    <a:pt x="4" y="7"/>
                    <a:pt x="2" y="4"/>
                  </a:cubicBezTo>
                  <a:cubicBezTo>
                    <a:pt x="1" y="4"/>
                    <a:pt x="1" y="3"/>
                    <a:pt x="0" y="2"/>
                  </a:cubicBezTo>
                  <a:cubicBezTo>
                    <a:pt x="1" y="0"/>
                    <a:pt x="1" y="0"/>
                    <a:pt x="1" y="0"/>
                  </a:cubicBezTo>
                  <a:cubicBezTo>
                    <a:pt x="5" y="4"/>
                    <a:pt x="6" y="7"/>
                    <a:pt x="6" y="12"/>
                  </a:cubicBezTo>
                  <a:cubicBezTo>
                    <a:pt x="6" y="16"/>
                    <a:pt x="5" y="20"/>
                    <a:pt x="1" y="23"/>
                  </a:cubicBezTo>
                  <a:lnTo>
                    <a:pt x="0" y="2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18" name="テキスト ボックス 2617"/>
            <p:cNvSpPr txBox="1"/>
            <p:nvPr/>
          </p:nvSpPr>
          <p:spPr>
            <a:xfrm>
              <a:off x="7245350" y="4203700"/>
              <a:ext cx="574196" cy="215444"/>
            </a:xfrm>
            <a:prstGeom prst="rect">
              <a:avLst/>
            </a:prstGeom>
            <a:noFill/>
          </p:spPr>
          <p:txBody>
            <a:bodyPr wrap="none" rtlCol="0">
              <a:spAutoFit/>
            </a:bodyPr>
            <a:lstStyle/>
            <a:p>
              <a:r>
                <a:rPr kumimoji="1" lang="ja-JP" altLang="en-US" sz="800" dirty="0" smtClean="0">
                  <a:latin typeface="HGPｺﾞｼｯｸM" panose="020B0600000000000000" pitchFamily="50" charset="-128"/>
                  <a:ea typeface="HGPｺﾞｼｯｸM" panose="020B0600000000000000" pitchFamily="50" charset="-128"/>
                </a:rPr>
                <a:t>高山ダム</a:t>
              </a:r>
              <a:endParaRPr kumimoji="1" lang="ja-JP" altLang="en-US" sz="800" dirty="0">
                <a:latin typeface="HGPｺﾞｼｯｸM" panose="020B0600000000000000" pitchFamily="50" charset="-128"/>
                <a:ea typeface="HGPｺﾞｼｯｸM" panose="020B0600000000000000" pitchFamily="50" charset="-128"/>
              </a:endParaRPr>
            </a:p>
          </p:txBody>
        </p:sp>
        <p:sp>
          <p:nvSpPr>
            <p:cNvPr id="923" name="テキスト ボックス 922"/>
            <p:cNvSpPr txBox="1"/>
            <p:nvPr/>
          </p:nvSpPr>
          <p:spPr>
            <a:xfrm>
              <a:off x="2901038" y="4723836"/>
              <a:ext cx="800219" cy="215444"/>
            </a:xfrm>
            <a:prstGeom prst="rect">
              <a:avLst/>
            </a:prstGeom>
            <a:noFill/>
          </p:spPr>
          <p:txBody>
            <a:bodyPr wrap="none" rtlCol="0">
              <a:spAutoFit/>
            </a:bodyPr>
            <a:lstStyle/>
            <a:p>
              <a:r>
                <a:rPr lang="ja-JP" altLang="en-US" sz="800" dirty="0" smtClean="0">
                  <a:latin typeface="HGPｺﾞｼｯｸM" panose="020B0600000000000000" pitchFamily="50" charset="-128"/>
                  <a:ea typeface="HGPｺﾞｼｯｸM" panose="020B0600000000000000" pitchFamily="50" charset="-128"/>
                </a:rPr>
                <a:t>正連寺川利水</a:t>
              </a:r>
              <a:endParaRPr kumimoji="1" lang="ja-JP" altLang="en-US" sz="800" dirty="0">
                <a:latin typeface="HGPｺﾞｼｯｸM" panose="020B0600000000000000" pitchFamily="50" charset="-128"/>
                <a:ea typeface="HGPｺﾞｼｯｸM" panose="020B0600000000000000" pitchFamily="50" charset="-128"/>
              </a:endParaRPr>
            </a:p>
          </p:txBody>
        </p:sp>
        <p:sp>
          <p:nvSpPr>
            <p:cNvPr id="924" name="テキスト ボックス 923"/>
            <p:cNvSpPr txBox="1"/>
            <p:nvPr/>
          </p:nvSpPr>
          <p:spPr>
            <a:xfrm>
              <a:off x="6267450" y="4665891"/>
              <a:ext cx="574196" cy="215444"/>
            </a:xfrm>
            <a:prstGeom prst="rect">
              <a:avLst/>
            </a:prstGeom>
            <a:noFill/>
          </p:spPr>
          <p:txBody>
            <a:bodyPr wrap="none" rtlCol="0">
              <a:spAutoFit/>
            </a:bodyPr>
            <a:lstStyle/>
            <a:p>
              <a:r>
                <a:rPr lang="ja-JP" altLang="en-US" sz="800" dirty="0" smtClean="0">
                  <a:latin typeface="HGPｺﾞｼｯｸM" panose="020B0600000000000000" pitchFamily="50" charset="-128"/>
                  <a:ea typeface="HGPｺﾞｼｯｸM" panose="020B0600000000000000" pitchFamily="50" charset="-128"/>
                </a:rPr>
                <a:t>布目ダム</a:t>
              </a:r>
              <a:endParaRPr kumimoji="1" lang="ja-JP" altLang="en-US" sz="800" dirty="0">
                <a:latin typeface="HGPｺﾞｼｯｸM" panose="020B0600000000000000" pitchFamily="50" charset="-128"/>
                <a:ea typeface="HGPｺﾞｼｯｸM" panose="020B0600000000000000" pitchFamily="50" charset="-128"/>
              </a:endParaRPr>
            </a:p>
          </p:txBody>
        </p:sp>
        <p:sp>
          <p:nvSpPr>
            <p:cNvPr id="926" name="テキスト ボックス 925"/>
            <p:cNvSpPr txBox="1"/>
            <p:nvPr/>
          </p:nvSpPr>
          <p:spPr>
            <a:xfrm>
              <a:off x="7975443" y="5329694"/>
              <a:ext cx="676788" cy="215444"/>
            </a:xfrm>
            <a:prstGeom prst="rect">
              <a:avLst/>
            </a:prstGeom>
            <a:noFill/>
          </p:spPr>
          <p:txBody>
            <a:bodyPr wrap="none" rtlCol="0">
              <a:spAutoFit/>
            </a:bodyPr>
            <a:lstStyle/>
            <a:p>
              <a:r>
                <a:rPr lang="ja-JP" altLang="en-US" sz="800" dirty="0">
                  <a:latin typeface="HGPｺﾞｼｯｸM" panose="020B0600000000000000" pitchFamily="50" charset="-128"/>
                  <a:ea typeface="HGPｺﾞｼｯｸM" panose="020B0600000000000000" pitchFamily="50" charset="-128"/>
                </a:rPr>
                <a:t>青蓮寺</a:t>
              </a:r>
              <a:r>
                <a:rPr kumimoji="1" lang="ja-JP" altLang="en-US" sz="800" dirty="0" smtClean="0">
                  <a:latin typeface="HGPｺﾞｼｯｸM" panose="020B0600000000000000" pitchFamily="50" charset="-128"/>
                  <a:ea typeface="HGPｺﾞｼｯｸM" panose="020B0600000000000000" pitchFamily="50" charset="-128"/>
                </a:rPr>
                <a:t>ダム</a:t>
              </a:r>
              <a:endParaRPr kumimoji="1" lang="ja-JP" altLang="en-US" sz="800" dirty="0">
                <a:latin typeface="HGPｺﾞｼｯｸM" panose="020B0600000000000000" pitchFamily="50" charset="-128"/>
                <a:ea typeface="HGPｺﾞｼｯｸM" panose="020B0600000000000000" pitchFamily="50" charset="-128"/>
              </a:endParaRPr>
            </a:p>
          </p:txBody>
        </p:sp>
        <p:sp>
          <p:nvSpPr>
            <p:cNvPr id="2" name="テキスト ボックス 1"/>
            <p:cNvSpPr txBox="1"/>
            <p:nvPr/>
          </p:nvSpPr>
          <p:spPr>
            <a:xfrm>
              <a:off x="4186237" y="3725069"/>
              <a:ext cx="595035" cy="338554"/>
            </a:xfrm>
            <a:prstGeom prst="rect">
              <a:avLst/>
            </a:prstGeom>
            <a:noFill/>
          </p:spPr>
          <p:txBody>
            <a:bodyPr wrap="none" rtlCol="0">
              <a:spAutoFit/>
            </a:bodyPr>
            <a:lstStyle/>
            <a:p>
              <a:r>
                <a:rPr kumimoji="1" lang="ja-JP" altLang="en-US" sz="1600" dirty="0" smtClean="0">
                  <a:solidFill>
                    <a:srgbClr val="FF0000"/>
                  </a:solidFill>
                  <a:latin typeface="HGPｺﾞｼｯｸE" panose="020B0900000000000000" pitchFamily="50" charset="-128"/>
                  <a:ea typeface="HGPｺﾞｼｯｸE" panose="020B0900000000000000" pitchFamily="50" charset="-128"/>
                </a:rPr>
                <a:t>淀川</a:t>
              </a:r>
              <a:endParaRPr kumimoji="1" lang="ja-JP" altLang="en-US" sz="1600" dirty="0">
                <a:solidFill>
                  <a:srgbClr val="FF0000"/>
                </a:solidFill>
                <a:latin typeface="HGPｺﾞｼｯｸE" panose="020B0900000000000000" pitchFamily="50" charset="-128"/>
                <a:ea typeface="HGPｺﾞｼｯｸE" panose="020B0900000000000000" pitchFamily="50" charset="-128"/>
              </a:endParaRPr>
            </a:p>
          </p:txBody>
        </p:sp>
        <p:sp>
          <p:nvSpPr>
            <p:cNvPr id="868" name="テキスト ボックス 867"/>
            <p:cNvSpPr txBox="1"/>
            <p:nvPr/>
          </p:nvSpPr>
          <p:spPr>
            <a:xfrm>
              <a:off x="5121214" y="3725069"/>
              <a:ext cx="800219" cy="338554"/>
            </a:xfrm>
            <a:prstGeom prst="rect">
              <a:avLst/>
            </a:prstGeom>
            <a:noFill/>
          </p:spPr>
          <p:txBody>
            <a:bodyPr wrap="none" rtlCol="0">
              <a:spAutoFit/>
            </a:bodyPr>
            <a:lstStyle/>
            <a:p>
              <a:r>
                <a:rPr lang="ja-JP" altLang="en-US" sz="1600" dirty="0">
                  <a:solidFill>
                    <a:srgbClr val="FF0000"/>
                  </a:solidFill>
                  <a:latin typeface="HGPｺﾞｼｯｸE" panose="020B0900000000000000" pitchFamily="50" charset="-128"/>
                  <a:ea typeface="HGPｺﾞｼｯｸE" panose="020B0900000000000000" pitchFamily="50" charset="-128"/>
                </a:rPr>
                <a:t>木津</a:t>
              </a:r>
              <a:r>
                <a:rPr kumimoji="1" lang="ja-JP" altLang="en-US" sz="1600" dirty="0" smtClean="0">
                  <a:solidFill>
                    <a:srgbClr val="FF0000"/>
                  </a:solidFill>
                  <a:latin typeface="HGPｺﾞｼｯｸE" panose="020B0900000000000000" pitchFamily="50" charset="-128"/>
                  <a:ea typeface="HGPｺﾞｼｯｸE" panose="020B0900000000000000" pitchFamily="50" charset="-128"/>
                </a:rPr>
                <a:t>川</a:t>
              </a:r>
              <a:endParaRPr kumimoji="1" lang="ja-JP" altLang="en-US" sz="1600" dirty="0">
                <a:solidFill>
                  <a:srgbClr val="FF0000"/>
                </a:solidFill>
                <a:latin typeface="HGPｺﾞｼｯｸE" panose="020B0900000000000000" pitchFamily="50" charset="-128"/>
                <a:ea typeface="HGPｺﾞｼｯｸE" panose="020B0900000000000000" pitchFamily="50" charset="-128"/>
              </a:endParaRPr>
            </a:p>
          </p:txBody>
        </p:sp>
        <p:sp>
          <p:nvSpPr>
            <p:cNvPr id="869" name="テキスト ボックス 868"/>
            <p:cNvSpPr txBox="1"/>
            <p:nvPr/>
          </p:nvSpPr>
          <p:spPr>
            <a:xfrm>
              <a:off x="4104756" y="1657727"/>
              <a:ext cx="595035" cy="338554"/>
            </a:xfrm>
            <a:prstGeom prst="rect">
              <a:avLst/>
            </a:prstGeom>
            <a:noFill/>
          </p:spPr>
          <p:txBody>
            <a:bodyPr wrap="none" rtlCol="0">
              <a:spAutoFit/>
            </a:bodyPr>
            <a:lstStyle/>
            <a:p>
              <a:r>
                <a:rPr lang="ja-JP" altLang="en-US" sz="1600" dirty="0">
                  <a:solidFill>
                    <a:srgbClr val="FF0000"/>
                  </a:solidFill>
                  <a:latin typeface="HGPｺﾞｼｯｸE" panose="020B0900000000000000" pitchFamily="50" charset="-128"/>
                  <a:ea typeface="HGPｺﾞｼｯｸE" panose="020B0900000000000000" pitchFamily="50" charset="-128"/>
                </a:rPr>
                <a:t>桂</a:t>
              </a:r>
              <a:r>
                <a:rPr kumimoji="1" lang="ja-JP" altLang="en-US" sz="1600" dirty="0" smtClean="0">
                  <a:solidFill>
                    <a:srgbClr val="FF0000"/>
                  </a:solidFill>
                  <a:latin typeface="HGPｺﾞｼｯｸE" panose="020B0900000000000000" pitchFamily="50" charset="-128"/>
                  <a:ea typeface="HGPｺﾞｼｯｸE" panose="020B0900000000000000" pitchFamily="50" charset="-128"/>
                </a:rPr>
                <a:t>川</a:t>
              </a:r>
              <a:endParaRPr kumimoji="1" lang="ja-JP" altLang="en-US" sz="1600" dirty="0">
                <a:solidFill>
                  <a:srgbClr val="FF0000"/>
                </a:solidFill>
                <a:latin typeface="HGPｺﾞｼｯｸE" panose="020B0900000000000000" pitchFamily="50" charset="-128"/>
                <a:ea typeface="HGPｺﾞｼｯｸE" panose="020B0900000000000000" pitchFamily="50" charset="-128"/>
              </a:endParaRPr>
            </a:p>
          </p:txBody>
        </p:sp>
        <p:sp>
          <p:nvSpPr>
            <p:cNvPr id="870" name="テキスト ボックス 869"/>
            <p:cNvSpPr txBox="1"/>
            <p:nvPr/>
          </p:nvSpPr>
          <p:spPr>
            <a:xfrm>
              <a:off x="4757744" y="2896771"/>
              <a:ext cx="800219" cy="338554"/>
            </a:xfrm>
            <a:prstGeom prst="rect">
              <a:avLst/>
            </a:prstGeom>
            <a:noFill/>
          </p:spPr>
          <p:txBody>
            <a:bodyPr wrap="none" rtlCol="0">
              <a:spAutoFit/>
            </a:bodyPr>
            <a:lstStyle/>
            <a:p>
              <a:r>
                <a:rPr lang="ja-JP" altLang="en-US" sz="1600" dirty="0">
                  <a:solidFill>
                    <a:srgbClr val="FF0000"/>
                  </a:solidFill>
                  <a:latin typeface="HGPｺﾞｼｯｸE" panose="020B0900000000000000" pitchFamily="50" charset="-128"/>
                  <a:ea typeface="HGPｺﾞｼｯｸE" panose="020B0900000000000000" pitchFamily="50" charset="-128"/>
                </a:rPr>
                <a:t>宇治</a:t>
              </a:r>
              <a:r>
                <a:rPr kumimoji="1" lang="ja-JP" altLang="en-US" sz="1600" dirty="0" smtClean="0">
                  <a:solidFill>
                    <a:srgbClr val="FF0000"/>
                  </a:solidFill>
                  <a:latin typeface="HGPｺﾞｼｯｸE" panose="020B0900000000000000" pitchFamily="50" charset="-128"/>
                  <a:ea typeface="HGPｺﾞｼｯｸE" panose="020B0900000000000000" pitchFamily="50" charset="-128"/>
                </a:rPr>
                <a:t>川</a:t>
              </a:r>
              <a:endParaRPr kumimoji="1" lang="ja-JP" altLang="en-US" sz="1600" dirty="0">
                <a:solidFill>
                  <a:srgbClr val="FF0000"/>
                </a:solidFill>
                <a:latin typeface="HGPｺﾞｼｯｸE" panose="020B0900000000000000" pitchFamily="50" charset="-128"/>
                <a:ea typeface="HGPｺﾞｼｯｸE" panose="020B0900000000000000" pitchFamily="50" charset="-128"/>
              </a:endParaRPr>
            </a:p>
          </p:txBody>
        </p:sp>
        <p:sp>
          <p:nvSpPr>
            <p:cNvPr id="871" name="テキスト ボックス 870"/>
            <p:cNvSpPr txBox="1"/>
            <p:nvPr/>
          </p:nvSpPr>
          <p:spPr>
            <a:xfrm>
              <a:off x="7614384" y="360710"/>
              <a:ext cx="800219" cy="338554"/>
            </a:xfrm>
            <a:prstGeom prst="rect">
              <a:avLst/>
            </a:prstGeom>
            <a:noFill/>
          </p:spPr>
          <p:txBody>
            <a:bodyPr wrap="none" rtlCol="0">
              <a:spAutoFit/>
            </a:bodyPr>
            <a:lstStyle/>
            <a:p>
              <a:r>
                <a:rPr lang="ja-JP" altLang="en-US" sz="1600" dirty="0">
                  <a:solidFill>
                    <a:srgbClr val="FF0000"/>
                  </a:solidFill>
                  <a:latin typeface="HGPｺﾞｼｯｸE" panose="020B0900000000000000" pitchFamily="50" charset="-128"/>
                  <a:ea typeface="HGPｺﾞｼｯｸE" panose="020B0900000000000000" pitchFamily="50" charset="-128"/>
                </a:rPr>
                <a:t>琵琶湖</a:t>
              </a:r>
              <a:endParaRPr kumimoji="1" lang="ja-JP" altLang="en-US" sz="1600" dirty="0">
                <a:solidFill>
                  <a:srgbClr val="FF0000"/>
                </a:solidFill>
                <a:latin typeface="HGPｺﾞｼｯｸE" panose="020B0900000000000000" pitchFamily="50" charset="-128"/>
                <a:ea typeface="HGPｺﾞｼｯｸE" panose="020B0900000000000000" pitchFamily="50" charset="-128"/>
              </a:endParaRPr>
            </a:p>
          </p:txBody>
        </p:sp>
        <p:sp>
          <p:nvSpPr>
            <p:cNvPr id="872" name="テキスト ボックス 871"/>
            <p:cNvSpPr txBox="1"/>
            <p:nvPr/>
          </p:nvSpPr>
          <p:spPr>
            <a:xfrm>
              <a:off x="1492130" y="5432425"/>
              <a:ext cx="800219" cy="338554"/>
            </a:xfrm>
            <a:prstGeom prst="rect">
              <a:avLst/>
            </a:prstGeom>
            <a:noFill/>
          </p:spPr>
          <p:txBody>
            <a:bodyPr wrap="none" rtlCol="0">
              <a:spAutoFit/>
            </a:bodyPr>
            <a:lstStyle/>
            <a:p>
              <a:r>
                <a:rPr kumimoji="1" lang="ja-JP" altLang="en-US" sz="1600" dirty="0" smtClean="0">
                  <a:solidFill>
                    <a:srgbClr val="FF0000"/>
                  </a:solidFill>
                  <a:latin typeface="HGPｺﾞｼｯｸE" panose="020B0900000000000000" pitchFamily="50" charset="-128"/>
                  <a:ea typeface="HGPｺﾞｼｯｸE" panose="020B0900000000000000" pitchFamily="50" charset="-128"/>
                </a:rPr>
                <a:t>大阪湾</a:t>
              </a:r>
              <a:endParaRPr kumimoji="1" lang="ja-JP" altLang="en-US" sz="1600" dirty="0">
                <a:solidFill>
                  <a:srgbClr val="FF0000"/>
                </a:solidFill>
                <a:latin typeface="HGPｺﾞｼｯｸE" panose="020B0900000000000000" pitchFamily="50" charset="-128"/>
                <a:ea typeface="HGPｺﾞｼｯｸE" panose="020B0900000000000000" pitchFamily="50" charset="-128"/>
              </a:endParaRPr>
            </a:p>
          </p:txBody>
        </p:sp>
        <p:sp>
          <p:nvSpPr>
            <p:cNvPr id="877" name="Freeform 25"/>
            <p:cNvSpPr>
              <a:spLocks/>
            </p:cNvSpPr>
            <p:nvPr/>
          </p:nvSpPr>
          <p:spPr bwMode="auto">
            <a:xfrm>
              <a:off x="2411413" y="4894262"/>
              <a:ext cx="301625" cy="182563"/>
            </a:xfrm>
            <a:custGeom>
              <a:avLst/>
              <a:gdLst>
                <a:gd name="T0" fmla="*/ 190 w 190"/>
                <a:gd name="T1" fmla="*/ 50 h 115"/>
                <a:gd name="T2" fmla="*/ 181 w 190"/>
                <a:gd name="T3" fmla="*/ 115 h 115"/>
                <a:gd name="T4" fmla="*/ 181 w 190"/>
                <a:gd name="T5" fmla="*/ 115 h 115"/>
                <a:gd name="T6" fmla="*/ 6 w 190"/>
                <a:gd name="T7" fmla="*/ 88 h 115"/>
                <a:gd name="T8" fmla="*/ 6 w 190"/>
                <a:gd name="T9" fmla="*/ 88 h 115"/>
                <a:gd name="T10" fmla="*/ 0 w 190"/>
                <a:gd name="T11" fmla="*/ 50 h 115"/>
                <a:gd name="T12" fmla="*/ 0 w 190"/>
                <a:gd name="T13" fmla="*/ 50 h 115"/>
                <a:gd name="T14" fmla="*/ 159 w 190"/>
                <a:gd name="T15" fmla="*/ 0 h 115"/>
                <a:gd name="T16" fmla="*/ 159 w 190"/>
                <a:gd name="T17" fmla="*/ 0 h 115"/>
                <a:gd name="T18" fmla="*/ 190 w 190"/>
                <a:gd name="T19" fmla="*/ 5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15">
                  <a:moveTo>
                    <a:pt x="190" y="50"/>
                  </a:moveTo>
                  <a:lnTo>
                    <a:pt x="181" y="115"/>
                  </a:lnTo>
                  <a:lnTo>
                    <a:pt x="181" y="115"/>
                  </a:lnTo>
                  <a:lnTo>
                    <a:pt x="6" y="88"/>
                  </a:lnTo>
                  <a:lnTo>
                    <a:pt x="6" y="88"/>
                  </a:lnTo>
                  <a:lnTo>
                    <a:pt x="0" y="50"/>
                  </a:lnTo>
                  <a:lnTo>
                    <a:pt x="0" y="50"/>
                  </a:lnTo>
                  <a:lnTo>
                    <a:pt x="159" y="0"/>
                  </a:lnTo>
                  <a:lnTo>
                    <a:pt x="159" y="0"/>
                  </a:lnTo>
                  <a:lnTo>
                    <a:pt x="190" y="50"/>
                  </a:lnTo>
                  <a:close/>
                </a:path>
              </a:pathLst>
            </a:custGeom>
            <a:solidFill>
              <a:srgbClr val="54B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8" name="Freeform 26"/>
            <p:cNvSpPr>
              <a:spLocks/>
            </p:cNvSpPr>
            <p:nvPr/>
          </p:nvSpPr>
          <p:spPr bwMode="auto">
            <a:xfrm>
              <a:off x="2292350" y="5067300"/>
              <a:ext cx="323850" cy="220663"/>
            </a:xfrm>
            <a:custGeom>
              <a:avLst/>
              <a:gdLst>
                <a:gd name="T0" fmla="*/ 7 w 204"/>
                <a:gd name="T1" fmla="*/ 42 h 139"/>
                <a:gd name="T2" fmla="*/ 0 w 204"/>
                <a:gd name="T3" fmla="*/ 67 h 139"/>
                <a:gd name="T4" fmla="*/ 0 w 204"/>
                <a:gd name="T5" fmla="*/ 67 h 139"/>
                <a:gd name="T6" fmla="*/ 70 w 204"/>
                <a:gd name="T7" fmla="*/ 125 h 139"/>
                <a:gd name="T8" fmla="*/ 70 w 204"/>
                <a:gd name="T9" fmla="*/ 125 h 139"/>
                <a:gd name="T10" fmla="*/ 128 w 204"/>
                <a:gd name="T11" fmla="*/ 139 h 139"/>
                <a:gd name="T12" fmla="*/ 128 w 204"/>
                <a:gd name="T13" fmla="*/ 139 h 139"/>
                <a:gd name="T14" fmla="*/ 146 w 204"/>
                <a:gd name="T15" fmla="*/ 94 h 139"/>
                <a:gd name="T16" fmla="*/ 146 w 204"/>
                <a:gd name="T17" fmla="*/ 94 h 139"/>
                <a:gd name="T18" fmla="*/ 196 w 204"/>
                <a:gd name="T19" fmla="*/ 73 h 139"/>
                <a:gd name="T20" fmla="*/ 196 w 204"/>
                <a:gd name="T21" fmla="*/ 73 h 139"/>
                <a:gd name="T22" fmla="*/ 204 w 204"/>
                <a:gd name="T23" fmla="*/ 26 h 139"/>
                <a:gd name="T24" fmla="*/ 204 w 204"/>
                <a:gd name="T25" fmla="*/ 26 h 139"/>
                <a:gd name="T26" fmla="*/ 57 w 204"/>
                <a:gd name="T27" fmla="*/ 0 h 139"/>
                <a:gd name="T28" fmla="*/ 57 w 204"/>
                <a:gd name="T29" fmla="*/ 0 h 139"/>
                <a:gd name="T30" fmla="*/ 7 w 204"/>
                <a:gd name="T31"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4" h="139">
                  <a:moveTo>
                    <a:pt x="7" y="42"/>
                  </a:moveTo>
                  <a:lnTo>
                    <a:pt x="0" y="67"/>
                  </a:lnTo>
                  <a:lnTo>
                    <a:pt x="0" y="67"/>
                  </a:lnTo>
                  <a:lnTo>
                    <a:pt x="70" y="125"/>
                  </a:lnTo>
                  <a:lnTo>
                    <a:pt x="70" y="125"/>
                  </a:lnTo>
                  <a:lnTo>
                    <a:pt x="128" y="139"/>
                  </a:lnTo>
                  <a:lnTo>
                    <a:pt x="128" y="139"/>
                  </a:lnTo>
                  <a:lnTo>
                    <a:pt x="146" y="94"/>
                  </a:lnTo>
                  <a:lnTo>
                    <a:pt x="146" y="94"/>
                  </a:lnTo>
                  <a:lnTo>
                    <a:pt x="196" y="73"/>
                  </a:lnTo>
                  <a:lnTo>
                    <a:pt x="196" y="73"/>
                  </a:lnTo>
                  <a:lnTo>
                    <a:pt x="204" y="26"/>
                  </a:lnTo>
                  <a:lnTo>
                    <a:pt x="204" y="26"/>
                  </a:lnTo>
                  <a:lnTo>
                    <a:pt x="57" y="0"/>
                  </a:lnTo>
                  <a:lnTo>
                    <a:pt x="57" y="0"/>
                  </a:lnTo>
                  <a:lnTo>
                    <a:pt x="7" y="42"/>
                  </a:lnTo>
                  <a:close/>
                </a:path>
              </a:pathLst>
            </a:custGeom>
            <a:solidFill>
              <a:srgbClr val="54B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9" name="Freeform 27"/>
            <p:cNvSpPr>
              <a:spLocks/>
            </p:cNvSpPr>
            <p:nvPr/>
          </p:nvSpPr>
          <p:spPr bwMode="auto">
            <a:xfrm>
              <a:off x="2578100" y="5245100"/>
              <a:ext cx="476250" cy="300038"/>
            </a:xfrm>
            <a:custGeom>
              <a:avLst/>
              <a:gdLst>
                <a:gd name="T0" fmla="*/ 104 w 300"/>
                <a:gd name="T1" fmla="*/ 0 h 189"/>
                <a:gd name="T2" fmla="*/ 0 w 300"/>
                <a:gd name="T3" fmla="*/ 61 h 189"/>
                <a:gd name="T4" fmla="*/ 0 w 300"/>
                <a:gd name="T5" fmla="*/ 61 h 189"/>
                <a:gd name="T6" fmla="*/ 3 w 300"/>
                <a:gd name="T7" fmla="*/ 114 h 189"/>
                <a:gd name="T8" fmla="*/ 3 w 300"/>
                <a:gd name="T9" fmla="*/ 114 h 189"/>
                <a:gd name="T10" fmla="*/ 54 w 300"/>
                <a:gd name="T11" fmla="*/ 105 h 189"/>
                <a:gd name="T12" fmla="*/ 54 w 300"/>
                <a:gd name="T13" fmla="*/ 105 h 189"/>
                <a:gd name="T14" fmla="*/ 84 w 300"/>
                <a:gd name="T15" fmla="*/ 73 h 189"/>
                <a:gd name="T16" fmla="*/ 84 w 300"/>
                <a:gd name="T17" fmla="*/ 73 h 189"/>
                <a:gd name="T18" fmla="*/ 118 w 300"/>
                <a:gd name="T19" fmla="*/ 71 h 189"/>
                <a:gd name="T20" fmla="*/ 118 w 300"/>
                <a:gd name="T21" fmla="*/ 71 h 189"/>
                <a:gd name="T22" fmla="*/ 81 w 300"/>
                <a:gd name="T23" fmla="*/ 134 h 189"/>
                <a:gd name="T24" fmla="*/ 81 w 300"/>
                <a:gd name="T25" fmla="*/ 134 h 189"/>
                <a:gd name="T26" fmla="*/ 169 w 300"/>
                <a:gd name="T27" fmla="*/ 189 h 189"/>
                <a:gd name="T28" fmla="*/ 169 w 300"/>
                <a:gd name="T29" fmla="*/ 189 h 189"/>
                <a:gd name="T30" fmla="*/ 253 w 300"/>
                <a:gd name="T31" fmla="*/ 134 h 189"/>
                <a:gd name="T32" fmla="*/ 253 w 300"/>
                <a:gd name="T33" fmla="*/ 134 h 189"/>
                <a:gd name="T34" fmla="*/ 300 w 300"/>
                <a:gd name="T35" fmla="*/ 118 h 189"/>
                <a:gd name="T36" fmla="*/ 300 w 300"/>
                <a:gd name="T37" fmla="*/ 118 h 189"/>
                <a:gd name="T38" fmla="*/ 288 w 300"/>
                <a:gd name="T39" fmla="*/ 20 h 189"/>
                <a:gd name="T40" fmla="*/ 288 w 300"/>
                <a:gd name="T41" fmla="*/ 20 h 189"/>
                <a:gd name="T42" fmla="*/ 104 w 300"/>
                <a:gd name="T43"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0" h="189">
                  <a:moveTo>
                    <a:pt x="104" y="0"/>
                  </a:moveTo>
                  <a:lnTo>
                    <a:pt x="0" y="61"/>
                  </a:lnTo>
                  <a:lnTo>
                    <a:pt x="0" y="61"/>
                  </a:lnTo>
                  <a:lnTo>
                    <a:pt x="3" y="114"/>
                  </a:lnTo>
                  <a:lnTo>
                    <a:pt x="3" y="114"/>
                  </a:lnTo>
                  <a:lnTo>
                    <a:pt x="54" y="105"/>
                  </a:lnTo>
                  <a:lnTo>
                    <a:pt x="54" y="105"/>
                  </a:lnTo>
                  <a:lnTo>
                    <a:pt x="84" y="73"/>
                  </a:lnTo>
                  <a:lnTo>
                    <a:pt x="84" y="73"/>
                  </a:lnTo>
                  <a:lnTo>
                    <a:pt x="118" y="71"/>
                  </a:lnTo>
                  <a:lnTo>
                    <a:pt x="118" y="71"/>
                  </a:lnTo>
                  <a:lnTo>
                    <a:pt x="81" y="134"/>
                  </a:lnTo>
                  <a:lnTo>
                    <a:pt x="81" y="134"/>
                  </a:lnTo>
                  <a:lnTo>
                    <a:pt x="169" y="189"/>
                  </a:lnTo>
                  <a:lnTo>
                    <a:pt x="169" y="189"/>
                  </a:lnTo>
                  <a:lnTo>
                    <a:pt x="253" y="134"/>
                  </a:lnTo>
                  <a:lnTo>
                    <a:pt x="253" y="134"/>
                  </a:lnTo>
                  <a:lnTo>
                    <a:pt x="300" y="118"/>
                  </a:lnTo>
                  <a:lnTo>
                    <a:pt x="300" y="118"/>
                  </a:lnTo>
                  <a:lnTo>
                    <a:pt x="288" y="20"/>
                  </a:lnTo>
                  <a:lnTo>
                    <a:pt x="288" y="20"/>
                  </a:lnTo>
                  <a:lnTo>
                    <a:pt x="104" y="0"/>
                  </a:lnTo>
                  <a:close/>
                </a:path>
              </a:pathLst>
            </a:custGeom>
            <a:solidFill>
              <a:srgbClr val="54B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0" name="Freeform 28"/>
            <p:cNvSpPr>
              <a:spLocks/>
            </p:cNvSpPr>
            <p:nvPr/>
          </p:nvSpPr>
          <p:spPr bwMode="auto">
            <a:xfrm>
              <a:off x="2616200" y="5565775"/>
              <a:ext cx="233363" cy="109538"/>
            </a:xfrm>
            <a:custGeom>
              <a:avLst/>
              <a:gdLst>
                <a:gd name="T0" fmla="*/ 0 w 103"/>
                <a:gd name="T1" fmla="*/ 0 h 49"/>
                <a:gd name="T2" fmla="*/ 9 w 103"/>
                <a:gd name="T3" fmla="*/ 27 h 49"/>
                <a:gd name="T4" fmla="*/ 9 w 103"/>
                <a:gd name="T5" fmla="*/ 27 h 49"/>
                <a:gd name="T6" fmla="*/ 74 w 103"/>
                <a:gd name="T7" fmla="*/ 28 h 49"/>
                <a:gd name="T8" fmla="*/ 74 w 103"/>
                <a:gd name="T9" fmla="*/ 28 h 49"/>
                <a:gd name="T10" fmla="*/ 82 w 103"/>
                <a:gd name="T11" fmla="*/ 45 h 49"/>
                <a:gd name="T12" fmla="*/ 82 w 103"/>
                <a:gd name="T13" fmla="*/ 45 h 49"/>
                <a:gd name="T14" fmla="*/ 103 w 103"/>
                <a:gd name="T15" fmla="*/ 49 h 49"/>
                <a:gd name="T16" fmla="*/ 103 w 103"/>
                <a:gd name="T17" fmla="*/ 49 h 49"/>
                <a:gd name="T18" fmla="*/ 96 w 103"/>
                <a:gd name="T19" fmla="*/ 3 h 49"/>
                <a:gd name="T20" fmla="*/ 96 w 103"/>
                <a:gd name="T21" fmla="*/ 3 h 49"/>
                <a:gd name="T22" fmla="*/ 10 w 103"/>
                <a:gd name="T23" fmla="*/ 0 h 49"/>
                <a:gd name="T24" fmla="*/ 10 w 103"/>
                <a:gd name="T25" fmla="*/ 0 h 49"/>
                <a:gd name="T26" fmla="*/ 0 w 103"/>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49">
                  <a:moveTo>
                    <a:pt x="0" y="0"/>
                  </a:moveTo>
                  <a:cubicBezTo>
                    <a:pt x="9" y="27"/>
                    <a:pt x="9" y="27"/>
                    <a:pt x="9" y="27"/>
                  </a:cubicBezTo>
                  <a:cubicBezTo>
                    <a:pt x="9" y="27"/>
                    <a:pt x="9" y="27"/>
                    <a:pt x="9" y="27"/>
                  </a:cubicBezTo>
                  <a:cubicBezTo>
                    <a:pt x="9" y="27"/>
                    <a:pt x="61" y="29"/>
                    <a:pt x="74" y="28"/>
                  </a:cubicBezTo>
                  <a:cubicBezTo>
                    <a:pt x="74" y="28"/>
                    <a:pt x="74" y="28"/>
                    <a:pt x="74" y="28"/>
                  </a:cubicBezTo>
                  <a:cubicBezTo>
                    <a:pt x="86" y="27"/>
                    <a:pt x="82" y="45"/>
                    <a:pt x="82" y="45"/>
                  </a:cubicBezTo>
                  <a:cubicBezTo>
                    <a:pt x="82" y="45"/>
                    <a:pt x="82" y="45"/>
                    <a:pt x="82" y="45"/>
                  </a:cubicBezTo>
                  <a:cubicBezTo>
                    <a:pt x="103" y="49"/>
                    <a:pt x="103" y="49"/>
                    <a:pt x="103" y="49"/>
                  </a:cubicBezTo>
                  <a:cubicBezTo>
                    <a:pt x="103" y="49"/>
                    <a:pt x="103" y="49"/>
                    <a:pt x="103" y="49"/>
                  </a:cubicBezTo>
                  <a:cubicBezTo>
                    <a:pt x="96" y="3"/>
                    <a:pt x="96" y="3"/>
                    <a:pt x="96" y="3"/>
                  </a:cubicBezTo>
                  <a:cubicBezTo>
                    <a:pt x="96" y="3"/>
                    <a:pt x="96" y="3"/>
                    <a:pt x="96" y="3"/>
                  </a:cubicBezTo>
                  <a:cubicBezTo>
                    <a:pt x="10" y="0"/>
                    <a:pt x="10" y="0"/>
                    <a:pt x="10" y="0"/>
                  </a:cubicBezTo>
                  <a:cubicBezTo>
                    <a:pt x="10" y="0"/>
                    <a:pt x="10" y="0"/>
                    <a:pt x="10" y="0"/>
                  </a:cubicBezTo>
                  <a:lnTo>
                    <a:pt x="0" y="0"/>
                  </a:lnTo>
                  <a:close/>
                </a:path>
              </a:pathLst>
            </a:custGeom>
            <a:solidFill>
              <a:srgbClr val="54B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1" name="テキスト ボックス 880"/>
            <p:cNvSpPr txBox="1"/>
            <p:nvPr/>
          </p:nvSpPr>
          <p:spPr>
            <a:xfrm>
              <a:off x="6865658" y="6378258"/>
              <a:ext cx="1883849" cy="246221"/>
            </a:xfrm>
            <a:prstGeom prst="rect">
              <a:avLst/>
            </a:prstGeom>
            <a:noFill/>
          </p:spPr>
          <p:txBody>
            <a:bodyPr wrap="none" rtlCol="0">
              <a:spAutoFit/>
            </a:bodyPr>
            <a:lstStyle/>
            <a:p>
              <a:r>
                <a:rPr lang="en-US" altLang="ja-JP" sz="1000" dirty="0">
                  <a:latin typeface="HGPｺﾞｼｯｸM" panose="020B0600000000000000" pitchFamily="50" charset="-128"/>
                  <a:ea typeface="HGPｺﾞｼｯｸM" panose="020B0600000000000000" pitchFamily="50" charset="-128"/>
                </a:rPr>
                <a:t>※</a:t>
              </a:r>
              <a:r>
                <a:rPr kumimoji="1" lang="ja-JP" altLang="en-US" sz="1000" dirty="0" smtClean="0">
                  <a:latin typeface="HGPｺﾞｼｯｸM" panose="020B0600000000000000" pitchFamily="50" charset="-128"/>
                  <a:ea typeface="HGPｺﾞｼｯｸM" panose="020B0600000000000000" pitchFamily="50" charset="-128"/>
                </a:rPr>
                <a:t>図は大阪市パンフレットを参照</a:t>
              </a:r>
              <a:endParaRPr kumimoji="1" lang="ja-JP" altLang="en-US" sz="1000" dirty="0">
                <a:latin typeface="HGPｺﾞｼｯｸM" panose="020B0600000000000000" pitchFamily="50" charset="-128"/>
                <a:ea typeface="HGPｺﾞｼｯｸM" panose="020B0600000000000000" pitchFamily="50" charset="-128"/>
              </a:endParaRPr>
            </a:p>
          </p:txBody>
        </p:sp>
      </p:grpSp>
      <p:sp>
        <p:nvSpPr>
          <p:cNvPr id="882" name="テキスト ボックス 881"/>
          <p:cNvSpPr txBox="1"/>
          <p:nvPr/>
        </p:nvSpPr>
        <p:spPr>
          <a:xfrm>
            <a:off x="252000" y="263394"/>
            <a:ext cx="8640000" cy="461665"/>
          </a:xfrm>
          <a:prstGeom prst="rect">
            <a:avLst/>
          </a:prstGeom>
          <a:noFill/>
        </p:spPr>
        <p:txBody>
          <a:bodyPr wrap="square" rtlCol="0">
            <a:spAutoFit/>
          </a:bodyPr>
          <a:lstStyle/>
          <a:p>
            <a:r>
              <a:rPr lang="ja-JP" altLang="en-US" sz="2400" b="1" dirty="0">
                <a:latin typeface="メイリオ" panose="020B0604030504040204" pitchFamily="50" charset="-128"/>
                <a:ea typeface="メイリオ" panose="020B0604030504040204" pitchFamily="50" charset="-128"/>
                <a:cs typeface="メイリオ" panose="020B0604030504040204" pitchFamily="50" charset="-128"/>
              </a:rPr>
              <a:t>第</a:t>
            </a:r>
            <a:r>
              <a:rPr lang="en-US" altLang="ja-JP" sz="2400" b="1" dirty="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章－前提①　大阪府域の水源について</a:t>
            </a:r>
            <a:endParaRPr lang="ja-JP" altLang="en-US" sz="24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3" name="正方形/長方形 882"/>
          <p:cNvSpPr/>
          <p:nvPr/>
        </p:nvSpPr>
        <p:spPr>
          <a:xfrm>
            <a:off x="323529" y="1030084"/>
            <a:ext cx="3955772" cy="3046988"/>
          </a:xfrm>
          <a:prstGeom prst="rect">
            <a:avLst/>
          </a:prstGeom>
        </p:spPr>
        <p:txBody>
          <a:bodyPr wrap="square">
            <a:spAutoFit/>
          </a:bodyPr>
          <a:lstStyle/>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rPr>
              <a:t>琵琶湖・宇治川、桂川、木津川の三川が合流</a:t>
            </a:r>
            <a:r>
              <a:rPr lang="ja-JP" altLang="en-US" sz="1600" dirty="0">
                <a:latin typeface="メイリオ" panose="020B0604030504040204" pitchFamily="50" charset="-128"/>
                <a:ea typeface="メイリオ" panose="020B0604030504040204" pitchFamily="50" charset="-128"/>
              </a:rPr>
              <a:t>し</a:t>
            </a:r>
            <a:r>
              <a:rPr lang="ja-JP" altLang="en-US" sz="1600" dirty="0" smtClean="0">
                <a:latin typeface="メイリオ" panose="020B0604030504040204" pitchFamily="50" charset="-128"/>
                <a:ea typeface="メイリオ" panose="020B0604030504040204" pitchFamily="50" charset="-128"/>
              </a:rPr>
              <a:t>、府域に流れ込む河川が淀川である</a:t>
            </a:r>
            <a:endParaRPr lang="en-US" altLang="ja-JP" sz="1600" dirty="0" smtClean="0">
              <a:latin typeface="メイリオ" panose="020B0604030504040204" pitchFamily="50" charset="-128"/>
              <a:ea typeface="メイリオ" panose="020B0604030504040204" pitchFamily="50" charset="-128"/>
            </a:endParaRPr>
          </a:p>
          <a:p>
            <a:pPr marL="285750" indent="-285750">
              <a:buFont typeface="Arial" panose="020B0604020202020204" pitchFamily="34" charset="0"/>
              <a:buChar char="•"/>
            </a:pPr>
            <a:endParaRPr lang="en-US" altLang="ja-JP" sz="1600" dirty="0" smtClean="0">
              <a:latin typeface="メイリオ" panose="020B0604030504040204" pitchFamily="50" charset="-128"/>
              <a:ea typeface="メイリオ" panose="020B0604030504040204" pitchFamily="50" charset="-128"/>
            </a:endParaRPr>
          </a:p>
          <a:p>
            <a:pPr marL="285750" indent="-285750">
              <a:buFont typeface="Arial" panose="020B0604020202020204" pitchFamily="34" charset="0"/>
              <a:buChar char="•"/>
            </a:pPr>
            <a:r>
              <a:rPr lang="ja-JP" altLang="ja-JP" sz="1600" dirty="0">
                <a:latin typeface="メイリオ" panose="020B0604030504040204" pitchFamily="50" charset="-128"/>
                <a:ea typeface="メイリオ" panose="020B0604030504040204" pitchFamily="50" charset="-128"/>
              </a:rPr>
              <a:t>上流の琵琶湖において琵琶湖開発事業</a:t>
            </a:r>
            <a:r>
              <a:rPr lang="ja-JP" altLang="ja-JP" sz="1600" dirty="0" smtClean="0">
                <a:latin typeface="メイリオ" panose="020B0604030504040204" pitchFamily="50" charset="-128"/>
                <a:ea typeface="メイリオ" panose="020B0604030504040204" pitchFamily="50" charset="-128"/>
              </a:rPr>
              <a:t>が</a:t>
            </a:r>
            <a:r>
              <a:rPr lang="en-US" altLang="ja-JP" sz="1600" dirty="0">
                <a:latin typeface="メイリオ" panose="020B0604030504040204" pitchFamily="50" charset="-128"/>
                <a:ea typeface="メイリオ" panose="020B0604030504040204" pitchFamily="50" charset="-128"/>
              </a:rPr>
              <a:t>1991</a:t>
            </a:r>
            <a:r>
              <a:rPr lang="ja-JP" altLang="ja-JP" sz="1600" dirty="0" smtClean="0">
                <a:latin typeface="メイリオ" panose="020B0604030504040204" pitchFamily="50" charset="-128"/>
                <a:ea typeface="メイリオ" panose="020B0604030504040204" pitchFamily="50" charset="-128"/>
              </a:rPr>
              <a:t>年度</a:t>
            </a:r>
            <a:r>
              <a:rPr lang="ja-JP" altLang="ja-JP" sz="1600" dirty="0">
                <a:latin typeface="メイリオ" panose="020B0604030504040204" pitchFamily="50" charset="-128"/>
                <a:ea typeface="メイリオ" panose="020B0604030504040204" pitchFamily="50" charset="-128"/>
              </a:rPr>
              <a:t>に完成したことにより、渇水リスクが軽減され、安定した都市用水を確保して</a:t>
            </a:r>
            <a:r>
              <a:rPr lang="ja-JP" altLang="ja-JP" sz="1600" dirty="0" smtClean="0">
                <a:latin typeface="メイリオ" panose="020B0604030504040204" pitchFamily="50" charset="-128"/>
                <a:ea typeface="メイリオ" panose="020B0604030504040204" pitchFamily="50" charset="-128"/>
              </a:rPr>
              <a:t>いる</a:t>
            </a:r>
            <a:endParaRPr lang="ja-JP" altLang="ja-JP" sz="1600" dirty="0">
              <a:latin typeface="メイリオ" panose="020B0604030504040204" pitchFamily="50" charset="-128"/>
              <a:ea typeface="メイリオ" panose="020B0604030504040204" pitchFamily="50" charset="-128"/>
            </a:endParaRPr>
          </a:p>
          <a:p>
            <a:pPr marL="285750" indent="-285750">
              <a:buFont typeface="Arial" panose="020B0604020202020204" pitchFamily="34" charset="0"/>
              <a:buChar char="•"/>
            </a:pPr>
            <a:endParaRPr lang="en-US" altLang="ja-JP" sz="1600" dirty="0" smtClean="0">
              <a:latin typeface="メイリオ" panose="020B0604030504040204" pitchFamily="50" charset="-128"/>
              <a:ea typeface="メイリオ" panose="020B0604030504040204" pitchFamily="50" charset="-128"/>
            </a:endParaRPr>
          </a:p>
          <a:p>
            <a:pPr marL="285750" indent="-285750">
              <a:buFont typeface="Arial" panose="020B0604020202020204" pitchFamily="34" charset="0"/>
              <a:buChar char="•"/>
            </a:pPr>
            <a:r>
              <a:rPr lang="ja-JP" altLang="ja-JP" sz="1600" dirty="0" smtClean="0">
                <a:latin typeface="メイリオ" panose="020B0604030504040204" pitchFamily="50" charset="-128"/>
                <a:ea typeface="メイリオ" panose="020B0604030504040204" pitchFamily="50" charset="-128"/>
              </a:rPr>
              <a:t>淀川</a:t>
            </a:r>
            <a:r>
              <a:rPr lang="ja-JP" altLang="en-US" sz="1600" dirty="0" smtClean="0">
                <a:latin typeface="メイリオ" panose="020B0604030504040204" pitchFamily="50" charset="-128"/>
                <a:ea typeface="メイリオ" panose="020B0604030504040204" pitchFamily="50" charset="-128"/>
              </a:rPr>
              <a:t>以外に、猪名川などの河川や地下水が水源となるが水量は多くない</a:t>
            </a:r>
            <a:endParaRPr lang="ja-JP" altLang="ja-JP" sz="1600" dirty="0">
              <a:latin typeface="メイリオ" panose="020B0604030504040204" pitchFamily="50" charset="-128"/>
              <a:ea typeface="メイリオ" panose="020B0604030504040204" pitchFamily="50" charset="-128"/>
            </a:endParaRPr>
          </a:p>
          <a:p>
            <a:pPr marL="285750" indent="-285750">
              <a:buFont typeface="Arial" panose="020B0604020202020204" pitchFamily="34" charset="0"/>
              <a:buChar char="•"/>
            </a:pPr>
            <a:endParaRPr lang="en-US" altLang="ja-JP" sz="1600" dirty="0" smtClean="0">
              <a:latin typeface="メイリオ" panose="020B0604030504040204" pitchFamily="50" charset="-128"/>
              <a:ea typeface="メイリオ" panose="020B0604030504040204" pitchFamily="50" charset="-128"/>
            </a:endParaRPr>
          </a:p>
        </p:txBody>
      </p:sp>
      <p:sp>
        <p:nvSpPr>
          <p:cNvPr id="814" name="スライド番号プレースホルダー 2"/>
          <p:cNvSpPr>
            <a:spLocks noGrp="1"/>
          </p:cNvSpPr>
          <p:nvPr>
            <p:ph type="sldNum" sz="quarter" idx="12"/>
          </p:nvPr>
        </p:nvSpPr>
        <p:spPr>
          <a:xfrm>
            <a:off x="7010400" y="6316296"/>
            <a:ext cx="2133600" cy="365125"/>
          </a:xfrm>
        </p:spPr>
        <p:txBody>
          <a:bodyPr/>
          <a:lstStyle/>
          <a:p>
            <a:fld id="{026B3D98-A60D-4F83-A925-9FA9AF0DAB1E}" type="slidenum">
              <a:rPr kumimoji="1" lang="ja-JP" altLang="en-US" smtClean="0"/>
              <a:t>46</a:t>
            </a:fld>
            <a:endParaRPr kumimoji="1" lang="ja-JP" altLang="en-US" dirty="0"/>
          </a:p>
        </p:txBody>
      </p:sp>
    </p:spTree>
    <p:extLst>
      <p:ext uri="{BB962C8B-B14F-4D97-AF65-F5344CB8AC3E}">
        <p14:creationId xmlns:p14="http://schemas.microsoft.com/office/powerpoint/2010/main" val="31212752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グラフ 16"/>
          <p:cNvGraphicFramePr/>
          <p:nvPr>
            <p:extLst>
              <p:ext uri="{D42A27DB-BD31-4B8C-83A1-F6EECF244321}">
                <p14:modId xmlns:p14="http://schemas.microsoft.com/office/powerpoint/2010/main" val="715032124"/>
              </p:ext>
            </p:extLst>
          </p:nvPr>
        </p:nvGraphicFramePr>
        <p:xfrm>
          <a:off x="4355976" y="2996862"/>
          <a:ext cx="3331405" cy="367163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グラフ 3"/>
          <p:cNvGraphicFramePr/>
          <p:nvPr>
            <p:extLst>
              <p:ext uri="{D42A27DB-BD31-4B8C-83A1-F6EECF244321}">
                <p14:modId xmlns:p14="http://schemas.microsoft.com/office/powerpoint/2010/main" val="924961390"/>
              </p:ext>
            </p:extLst>
          </p:nvPr>
        </p:nvGraphicFramePr>
        <p:xfrm>
          <a:off x="553371" y="2927197"/>
          <a:ext cx="3331405" cy="3671639"/>
        </p:xfrm>
        <a:graphic>
          <a:graphicData uri="http://schemas.openxmlformats.org/drawingml/2006/chart">
            <c:chart xmlns:c="http://schemas.openxmlformats.org/drawingml/2006/chart" xmlns:r="http://schemas.openxmlformats.org/officeDocument/2006/relationships" r:id="rId3"/>
          </a:graphicData>
        </a:graphic>
      </p:graphicFrame>
      <p:sp>
        <p:nvSpPr>
          <p:cNvPr id="5" name="正方形/長方形 4"/>
          <p:cNvSpPr/>
          <p:nvPr/>
        </p:nvSpPr>
        <p:spPr>
          <a:xfrm>
            <a:off x="2622149" y="5192441"/>
            <a:ext cx="648072" cy="303791"/>
          </a:xfrm>
          <a:prstGeom prst="rect">
            <a:avLst/>
          </a:prstGeom>
        </p:spPr>
        <p:style>
          <a:lnRef idx="2">
            <a:schemeClr val="accent6"/>
          </a:lnRef>
          <a:fillRef idx="1">
            <a:schemeClr val="lt1"/>
          </a:fillRef>
          <a:effectRef idx="0">
            <a:schemeClr val="accent6"/>
          </a:effectRef>
          <a:fontRef idx="minor">
            <a:schemeClr val="dk1"/>
          </a:fontRef>
        </p:style>
        <p:txBody>
          <a:bodyPr lIns="0" rIns="0" rtlCol="0" anchor="ctr"/>
          <a:lstStyle/>
          <a:p>
            <a:pPr algn="ctr"/>
            <a:r>
              <a:rPr lang="en-US" altLang="ja-JP"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浄水場</a:t>
            </a:r>
            <a:endPar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正方形/長方形 5"/>
          <p:cNvSpPr/>
          <p:nvPr/>
        </p:nvSpPr>
        <p:spPr>
          <a:xfrm>
            <a:off x="1547664" y="5371946"/>
            <a:ext cx="648072" cy="303791"/>
          </a:xfrm>
          <a:prstGeom prst="rect">
            <a:avLst/>
          </a:prstGeom>
        </p:spPr>
        <p:style>
          <a:lnRef idx="2">
            <a:schemeClr val="accent6"/>
          </a:lnRef>
          <a:fillRef idx="1">
            <a:schemeClr val="lt1"/>
          </a:fillRef>
          <a:effectRef idx="0">
            <a:schemeClr val="accent6"/>
          </a:effectRef>
          <a:fontRef idx="minor">
            <a:schemeClr val="dk1"/>
          </a:fontRef>
        </p:style>
        <p:txBody>
          <a:bodyPr lIns="0" rIns="0" rtlCol="0" anchor="ctr"/>
          <a:lstStyle/>
          <a:p>
            <a:pPr algn="ctr"/>
            <a:r>
              <a:rPr lang="en-US" altLang="ja-JP"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浄水場</a:t>
            </a:r>
            <a:endPar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正方形/長方形 6"/>
          <p:cNvSpPr/>
          <p:nvPr/>
        </p:nvSpPr>
        <p:spPr>
          <a:xfrm>
            <a:off x="1688723" y="4093516"/>
            <a:ext cx="648072" cy="303791"/>
          </a:xfrm>
          <a:prstGeom prst="rect">
            <a:avLst/>
          </a:prstGeom>
          <a:ln>
            <a:solidFill>
              <a:schemeClr val="bg1">
                <a:lumMod val="75000"/>
              </a:schemeClr>
            </a:solidFill>
          </a:ln>
        </p:spPr>
        <p:style>
          <a:lnRef idx="2">
            <a:schemeClr val="accent4"/>
          </a:lnRef>
          <a:fillRef idx="1">
            <a:schemeClr val="lt1"/>
          </a:fillRef>
          <a:effectRef idx="0">
            <a:schemeClr val="accent4"/>
          </a:effectRef>
          <a:fontRef idx="minor">
            <a:schemeClr val="dk1"/>
          </a:fontRef>
        </p:style>
        <p:txBody>
          <a:bodyPr lIns="0" rIns="0" rtlCol="0" anchor="ctr"/>
          <a:lstStyle/>
          <a:p>
            <a:pPr algn="ctr"/>
            <a:r>
              <a:rPr lang="en-US" altLang="ja-JP"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4</a:t>
            </a:r>
            <a:r>
              <a:rPr lang="en-US" altLang="ja-JP" sz="1100" dirty="0" smtClean="0">
                <a:solidFill>
                  <a:srgbClr val="1F497D"/>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浄水場</a:t>
            </a:r>
            <a:endPar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1253997" y="6474530"/>
            <a:ext cx="2736304" cy="261610"/>
          </a:xfrm>
          <a:prstGeom prst="rect">
            <a:avLst/>
          </a:prstGeom>
          <a:noFill/>
        </p:spPr>
        <p:txBody>
          <a:bodyPr wrap="square" lIns="36000" rIns="36000" rtlCol="0">
            <a:spAutoFit/>
          </a:bodyPr>
          <a:lstStyle>
            <a:defPPr>
              <a:defRPr lang="ja-JP"/>
            </a:defPPr>
            <a:lvl1pPr>
              <a:defRPr sz="1050">
                <a:latin typeface="Meiryo UI" panose="020B0604030504040204" pitchFamily="50" charset="-128"/>
                <a:ea typeface="Meiryo UI" panose="020B0604030504040204" pitchFamily="50" charset="-128"/>
                <a:cs typeface="Meiryo UI" panose="020B0604030504040204" pitchFamily="50" charset="-128"/>
              </a:defRPr>
            </a:lvl1pPr>
          </a:lstStyle>
          <a:p>
            <a:r>
              <a:rPr lang="ja-JP" altLang="en-US" dirty="0">
                <a:solidFill>
                  <a:prstClr val="black"/>
                </a:solidFill>
              </a:rPr>
              <a:t>給水量＝一日最大給水量</a:t>
            </a:r>
          </a:p>
        </p:txBody>
      </p:sp>
      <p:sp>
        <p:nvSpPr>
          <p:cNvPr id="9" name="テキスト ボックス 1"/>
          <p:cNvSpPr txBox="1"/>
          <p:nvPr/>
        </p:nvSpPr>
        <p:spPr>
          <a:xfrm>
            <a:off x="478039" y="2420888"/>
            <a:ext cx="3717513" cy="353690"/>
          </a:xfrm>
          <a:prstGeom prst="rect">
            <a:avLst/>
          </a:prstGeom>
        </p:spPr>
        <p:txBody>
          <a:bodyPr wrap="square" lIns="36000" rIns="36000"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③事業体別の給水量の構成比</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316631" y="678015"/>
            <a:ext cx="8287817" cy="1323439"/>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浄水場から各家庭等に送られている給水量で比較すると、③のように事業体別では、</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大阪市以外の市町村に供給する大阪広域水道企業団</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の３浄水場と、大阪市の</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３</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浄水場が府域の給水量の</a:t>
            </a:r>
            <a:r>
              <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83</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％を占めている</a:t>
            </a:r>
            <a:endPar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また、④のように水源別に比較すると、淀川を水源とする浄水場が９か所で、府域給水量の</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90</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％を占め、残り約</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１</a:t>
            </a:r>
            <a:r>
              <a:rPr lang="ja-JP" altLang="en-US"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割が他の河川や地下水となっている</a:t>
            </a:r>
            <a:endParaRPr lang="en-US" altLang="ja-JP" sz="16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 name="テキスト ボックス 1"/>
          <p:cNvSpPr txBox="1"/>
          <p:nvPr/>
        </p:nvSpPr>
        <p:spPr>
          <a:xfrm>
            <a:off x="4644008" y="2406936"/>
            <a:ext cx="3717513" cy="353690"/>
          </a:xfrm>
          <a:prstGeom prst="rect">
            <a:avLst/>
          </a:prstGeom>
        </p:spPr>
        <p:txBody>
          <a:bodyPr wrap="square" lIns="36000" rIns="36000"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④</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水源別の給水量の構成比</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6530158" y="4832682"/>
            <a:ext cx="648072" cy="303791"/>
          </a:xfrm>
          <a:prstGeom prst="rect">
            <a:avLst/>
          </a:prstGeom>
        </p:spPr>
        <p:style>
          <a:lnRef idx="2">
            <a:schemeClr val="accent6"/>
          </a:lnRef>
          <a:fillRef idx="1">
            <a:schemeClr val="lt1"/>
          </a:fillRef>
          <a:effectRef idx="0">
            <a:schemeClr val="accent6"/>
          </a:effectRef>
          <a:fontRef idx="minor">
            <a:schemeClr val="dk1"/>
          </a:fontRef>
        </p:style>
        <p:txBody>
          <a:bodyPr lIns="0" rIns="0" rtlCol="0" anchor="ctr"/>
          <a:lstStyle/>
          <a:p>
            <a:pPr algn="ct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９</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浄水場</a:t>
            </a:r>
            <a:endPar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テキスト ボックス 19"/>
          <p:cNvSpPr txBox="1"/>
          <p:nvPr/>
        </p:nvSpPr>
        <p:spPr>
          <a:xfrm>
            <a:off x="252000" y="188640"/>
            <a:ext cx="6712094" cy="461665"/>
          </a:xfrm>
          <a:prstGeom prst="rect">
            <a:avLst/>
          </a:prstGeom>
          <a:noFill/>
        </p:spPr>
        <p:txBody>
          <a:bodyPr wrap="none" rtlCol="0">
            <a:spAutoFit/>
          </a:bodyPr>
          <a:lstStyle>
            <a:defPPr>
              <a:defRPr lang="ja-JP"/>
            </a:defPPr>
            <a:lvl1pPr>
              <a:defRPr sz="2400" b="1">
                <a:latin typeface="Meiryo UI" panose="020B0604030504040204" pitchFamily="50" charset="-128"/>
                <a:ea typeface="Meiryo UI" panose="020B0604030504040204" pitchFamily="50" charset="-128"/>
              </a:defRPr>
            </a:lvl1pPr>
          </a:lstStyle>
          <a:p>
            <a:r>
              <a:rPr lang="ja-JP" altLang="en-US" dirty="0" smtClean="0">
                <a:solidFill>
                  <a:prstClr val="black"/>
                </a:solidFill>
              </a:rPr>
              <a:t>第</a:t>
            </a:r>
            <a:r>
              <a:rPr lang="en-US" altLang="ja-JP" dirty="0">
                <a:solidFill>
                  <a:prstClr val="black"/>
                </a:solidFill>
              </a:rPr>
              <a:t>2</a:t>
            </a:r>
            <a:r>
              <a:rPr lang="ja-JP" altLang="en-US" dirty="0" smtClean="0">
                <a:solidFill>
                  <a:prstClr val="black"/>
                </a:solidFill>
              </a:rPr>
              <a:t>章－前提②</a:t>
            </a:r>
            <a:r>
              <a:rPr lang="ja-JP" altLang="en-US" dirty="0">
                <a:solidFill>
                  <a:prstClr val="black"/>
                </a:solidFill>
              </a:rPr>
              <a:t>　</a:t>
            </a:r>
            <a:r>
              <a:rPr lang="ja-JP" altLang="en-US" dirty="0" smtClean="0">
                <a:solidFill>
                  <a:prstClr val="black"/>
                </a:solidFill>
              </a:rPr>
              <a:t>府域</a:t>
            </a:r>
            <a:r>
              <a:rPr lang="ja-JP" altLang="en-US" dirty="0">
                <a:solidFill>
                  <a:prstClr val="black"/>
                </a:solidFill>
              </a:rPr>
              <a:t>浄水場</a:t>
            </a:r>
            <a:r>
              <a:rPr lang="ja-JP" altLang="en-US" dirty="0" smtClean="0">
                <a:solidFill>
                  <a:prstClr val="black"/>
                </a:solidFill>
              </a:rPr>
              <a:t>の所有主体及び水源</a:t>
            </a:r>
            <a:endParaRPr lang="ja-JP" altLang="en-US" dirty="0">
              <a:solidFill>
                <a:prstClr val="black"/>
              </a:solidFill>
            </a:endParaRPr>
          </a:p>
        </p:txBody>
      </p:sp>
      <p:sp>
        <p:nvSpPr>
          <p:cNvPr id="21" name="テキスト ボックス 20"/>
          <p:cNvSpPr txBox="1"/>
          <p:nvPr/>
        </p:nvSpPr>
        <p:spPr>
          <a:xfrm>
            <a:off x="7452320" y="4344582"/>
            <a:ext cx="1440160" cy="1384995"/>
          </a:xfrm>
          <a:prstGeom prst="rect">
            <a:avLst/>
          </a:prstGeom>
          <a:noFill/>
        </p:spPr>
        <p:txBody>
          <a:bodyPr wrap="square" rtlCol="0">
            <a:spAutoFit/>
          </a:bodyPr>
          <a:lstStyle/>
          <a:p>
            <a:r>
              <a:rPr lang="ja-JP" altLang="en-US" sz="1400" dirty="0" smtClean="0">
                <a:solidFill>
                  <a:prstClr val="black"/>
                </a:solidFill>
                <a:latin typeface="HGPｺﾞｼｯｸM" panose="020B0600000000000000" pitchFamily="50" charset="-128"/>
                <a:ea typeface="HGPｺﾞｼｯｸM" panose="020B0600000000000000" pitchFamily="50" charset="-128"/>
              </a:rPr>
              <a:t>大阪広域水道</a:t>
            </a:r>
            <a:r>
              <a:rPr lang="ja-JP" altLang="en-US" sz="1400" dirty="0">
                <a:solidFill>
                  <a:prstClr val="black"/>
                </a:solidFill>
                <a:latin typeface="HGPｺﾞｼｯｸM" panose="020B0600000000000000" pitchFamily="50" charset="-128"/>
                <a:ea typeface="HGPｺﾞｼｯｸM" panose="020B0600000000000000" pitchFamily="50" charset="-128"/>
              </a:rPr>
              <a:t>企業団（３</a:t>
            </a:r>
            <a:r>
              <a:rPr lang="ja-JP" altLang="en-US" sz="1400" dirty="0" smtClean="0">
                <a:solidFill>
                  <a:prstClr val="black"/>
                </a:solidFill>
                <a:latin typeface="HGPｺﾞｼｯｸM" panose="020B0600000000000000" pitchFamily="50" charset="-128"/>
                <a:ea typeface="HGPｺﾞｼｯｸM" panose="020B0600000000000000" pitchFamily="50" charset="-128"/>
              </a:rPr>
              <a:t>）</a:t>
            </a:r>
            <a:endParaRPr lang="en-US" altLang="ja-JP" sz="1400" dirty="0" smtClean="0">
              <a:solidFill>
                <a:prstClr val="black"/>
              </a:solidFill>
              <a:latin typeface="HGPｺﾞｼｯｸM" panose="020B0600000000000000" pitchFamily="50" charset="-128"/>
              <a:ea typeface="HGPｺﾞｼｯｸM" panose="020B0600000000000000" pitchFamily="50" charset="-128"/>
            </a:endParaRPr>
          </a:p>
          <a:p>
            <a:r>
              <a:rPr lang="ja-JP" altLang="en-US" sz="1400" dirty="0" smtClean="0">
                <a:solidFill>
                  <a:prstClr val="black"/>
                </a:solidFill>
                <a:latin typeface="HGPｺﾞｼｯｸM" panose="020B0600000000000000" pitchFamily="50" charset="-128"/>
                <a:ea typeface="HGPｺﾞｼｯｸM" panose="020B0600000000000000" pitchFamily="50" charset="-128"/>
              </a:rPr>
              <a:t>大阪市</a:t>
            </a:r>
            <a:r>
              <a:rPr lang="ja-JP" altLang="en-US" sz="1400" dirty="0">
                <a:solidFill>
                  <a:prstClr val="black"/>
                </a:solidFill>
                <a:latin typeface="HGPｺﾞｼｯｸM" panose="020B0600000000000000" pitchFamily="50" charset="-128"/>
                <a:ea typeface="HGPｺﾞｼｯｸM" panose="020B0600000000000000" pitchFamily="50" charset="-128"/>
              </a:rPr>
              <a:t>（３</a:t>
            </a:r>
            <a:r>
              <a:rPr lang="ja-JP" altLang="en-US" sz="1400" dirty="0" smtClean="0">
                <a:solidFill>
                  <a:prstClr val="black"/>
                </a:solidFill>
                <a:latin typeface="HGPｺﾞｼｯｸM" panose="020B0600000000000000" pitchFamily="50" charset="-128"/>
                <a:ea typeface="HGPｺﾞｼｯｸM" panose="020B0600000000000000" pitchFamily="50" charset="-128"/>
              </a:rPr>
              <a:t>）</a:t>
            </a:r>
            <a:endParaRPr lang="en-US" altLang="ja-JP" sz="1400" dirty="0" smtClean="0">
              <a:solidFill>
                <a:prstClr val="black"/>
              </a:solidFill>
              <a:latin typeface="HGPｺﾞｼｯｸM" panose="020B0600000000000000" pitchFamily="50" charset="-128"/>
              <a:ea typeface="HGPｺﾞｼｯｸM" panose="020B0600000000000000" pitchFamily="50" charset="-128"/>
            </a:endParaRPr>
          </a:p>
          <a:p>
            <a:r>
              <a:rPr lang="ja-JP" altLang="en-US" sz="1400" dirty="0" smtClean="0">
                <a:solidFill>
                  <a:prstClr val="black"/>
                </a:solidFill>
                <a:latin typeface="HGPｺﾞｼｯｸM" panose="020B0600000000000000" pitchFamily="50" charset="-128"/>
                <a:ea typeface="HGPｺﾞｼｯｸM" panose="020B0600000000000000" pitchFamily="50" charset="-128"/>
              </a:rPr>
              <a:t>吹田市</a:t>
            </a:r>
            <a:r>
              <a:rPr lang="ja-JP" altLang="en-US" sz="1400" dirty="0">
                <a:solidFill>
                  <a:prstClr val="black"/>
                </a:solidFill>
                <a:latin typeface="HGPｺﾞｼｯｸM" panose="020B0600000000000000" pitchFamily="50" charset="-128"/>
                <a:ea typeface="HGPｺﾞｼｯｸM" panose="020B0600000000000000" pitchFamily="50" charset="-128"/>
              </a:rPr>
              <a:t>（１</a:t>
            </a:r>
            <a:r>
              <a:rPr lang="ja-JP" altLang="en-US" sz="1400" dirty="0" smtClean="0">
                <a:solidFill>
                  <a:prstClr val="black"/>
                </a:solidFill>
                <a:latin typeface="HGPｺﾞｼｯｸM" panose="020B0600000000000000" pitchFamily="50" charset="-128"/>
                <a:ea typeface="HGPｺﾞｼｯｸM" panose="020B0600000000000000" pitchFamily="50" charset="-128"/>
              </a:rPr>
              <a:t>）</a:t>
            </a:r>
            <a:endParaRPr lang="en-US" altLang="ja-JP" sz="1400" dirty="0" smtClean="0">
              <a:solidFill>
                <a:prstClr val="black"/>
              </a:solidFill>
              <a:latin typeface="HGPｺﾞｼｯｸM" panose="020B0600000000000000" pitchFamily="50" charset="-128"/>
              <a:ea typeface="HGPｺﾞｼｯｸM" panose="020B0600000000000000" pitchFamily="50" charset="-128"/>
            </a:endParaRPr>
          </a:p>
          <a:p>
            <a:r>
              <a:rPr lang="ja-JP" altLang="en-US" sz="1400" dirty="0" smtClean="0">
                <a:solidFill>
                  <a:prstClr val="black"/>
                </a:solidFill>
                <a:latin typeface="HGPｺﾞｼｯｸM" panose="020B0600000000000000" pitchFamily="50" charset="-128"/>
                <a:ea typeface="HGPｺﾞｼｯｸM" panose="020B0600000000000000" pitchFamily="50" charset="-128"/>
              </a:rPr>
              <a:t>枚方市</a:t>
            </a:r>
            <a:r>
              <a:rPr lang="ja-JP" altLang="en-US" sz="1400" dirty="0">
                <a:solidFill>
                  <a:prstClr val="black"/>
                </a:solidFill>
                <a:latin typeface="HGPｺﾞｼｯｸM" panose="020B0600000000000000" pitchFamily="50" charset="-128"/>
                <a:ea typeface="HGPｺﾞｼｯｸM" panose="020B0600000000000000" pitchFamily="50" charset="-128"/>
              </a:rPr>
              <a:t>（１</a:t>
            </a:r>
            <a:r>
              <a:rPr lang="ja-JP" altLang="en-US" sz="1400" dirty="0" smtClean="0">
                <a:solidFill>
                  <a:prstClr val="black"/>
                </a:solidFill>
                <a:latin typeface="HGPｺﾞｼｯｸM" panose="020B0600000000000000" pitchFamily="50" charset="-128"/>
                <a:ea typeface="HGPｺﾞｼｯｸM" panose="020B0600000000000000" pitchFamily="50" charset="-128"/>
              </a:rPr>
              <a:t>）</a:t>
            </a:r>
            <a:endParaRPr lang="en-US" altLang="ja-JP" sz="1400" dirty="0" smtClean="0">
              <a:solidFill>
                <a:prstClr val="black"/>
              </a:solidFill>
              <a:latin typeface="HGPｺﾞｼｯｸM" panose="020B0600000000000000" pitchFamily="50" charset="-128"/>
              <a:ea typeface="HGPｺﾞｼｯｸM" panose="020B0600000000000000" pitchFamily="50" charset="-128"/>
            </a:endParaRPr>
          </a:p>
          <a:p>
            <a:r>
              <a:rPr lang="ja-JP" altLang="en-US" sz="1400" dirty="0" smtClean="0">
                <a:solidFill>
                  <a:prstClr val="black"/>
                </a:solidFill>
                <a:latin typeface="HGPｺﾞｼｯｸM" panose="020B0600000000000000" pitchFamily="50" charset="-128"/>
                <a:ea typeface="HGPｺﾞｼｯｸM" panose="020B0600000000000000" pitchFamily="50" charset="-128"/>
              </a:rPr>
              <a:t>守口市</a:t>
            </a:r>
            <a:r>
              <a:rPr lang="ja-JP" altLang="en-US" sz="1400" dirty="0">
                <a:solidFill>
                  <a:prstClr val="black"/>
                </a:solidFill>
                <a:latin typeface="HGPｺﾞｼｯｸM" panose="020B0600000000000000" pitchFamily="50" charset="-128"/>
                <a:ea typeface="HGPｺﾞｼｯｸM" panose="020B0600000000000000" pitchFamily="50" charset="-128"/>
              </a:rPr>
              <a:t>（１）</a:t>
            </a:r>
            <a:endParaRPr lang="ja-JP" altLang="en-US" sz="1400" dirty="0">
              <a:solidFill>
                <a:prstClr val="black"/>
              </a:solidFill>
            </a:endParaRPr>
          </a:p>
        </p:txBody>
      </p:sp>
      <p:sp>
        <p:nvSpPr>
          <p:cNvPr id="23" name="スライド番号プレースホルダー 2"/>
          <p:cNvSpPr>
            <a:spLocks noGrp="1"/>
          </p:cNvSpPr>
          <p:nvPr>
            <p:ph type="sldNum" sz="quarter" idx="12"/>
          </p:nvPr>
        </p:nvSpPr>
        <p:spPr>
          <a:xfrm>
            <a:off x="7010400" y="6465143"/>
            <a:ext cx="2133600" cy="365125"/>
          </a:xfrm>
        </p:spPr>
        <p:txBody>
          <a:bodyPr/>
          <a:lstStyle/>
          <a:p>
            <a:fld id="{026B3D98-A60D-4F83-A925-9FA9AF0DAB1E}" type="slidenum">
              <a:rPr lang="ja-JP" altLang="en-US" smtClean="0">
                <a:solidFill>
                  <a:prstClr val="white">
                    <a:lumMod val="50000"/>
                  </a:prstClr>
                </a:solidFill>
              </a:rPr>
              <a:pPr/>
              <a:t>47</a:t>
            </a:fld>
            <a:endParaRPr lang="ja-JP" altLang="en-US" dirty="0">
              <a:solidFill>
                <a:prstClr val="white">
                  <a:lumMod val="50000"/>
                </a:prstClr>
              </a:solidFill>
            </a:endParaRPr>
          </a:p>
        </p:txBody>
      </p:sp>
      <p:sp>
        <p:nvSpPr>
          <p:cNvPr id="2" name="左中かっこ 1"/>
          <p:cNvSpPr/>
          <p:nvPr/>
        </p:nvSpPr>
        <p:spPr>
          <a:xfrm>
            <a:off x="7308304" y="4365104"/>
            <a:ext cx="307069" cy="128836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25" name="テキスト ボックス 24"/>
          <p:cNvSpPr txBox="1"/>
          <p:nvPr/>
        </p:nvSpPr>
        <p:spPr>
          <a:xfrm>
            <a:off x="3823448" y="6506826"/>
            <a:ext cx="4538073" cy="253916"/>
          </a:xfrm>
          <a:prstGeom prst="rect">
            <a:avLst/>
          </a:prstGeom>
          <a:noFill/>
        </p:spPr>
        <p:txBody>
          <a:bodyPr wrap="square" lIns="36000" rIns="36000" rtlCol="0">
            <a:spAutoFit/>
          </a:bodyPr>
          <a:lstStyle/>
          <a:p>
            <a:r>
              <a:rPr lang="ja-JP" altLang="en-US"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出典：大阪府の水道の現況（</a:t>
            </a:r>
            <a:r>
              <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2016</a:t>
            </a:r>
            <a:r>
              <a:rPr lang="en-US"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2534848" y="3151932"/>
            <a:ext cx="576000" cy="252000"/>
          </a:xfrm>
          <a:prstGeom prst="rect">
            <a:avLst/>
          </a:prstGeom>
          <a:ln>
            <a:solidFill>
              <a:srgbClr val="CCFF99"/>
            </a:solidFill>
          </a:ln>
        </p:spPr>
        <p:style>
          <a:lnRef idx="2">
            <a:schemeClr val="accent4"/>
          </a:lnRef>
          <a:fillRef idx="1">
            <a:schemeClr val="lt1"/>
          </a:fillRef>
          <a:effectRef idx="0">
            <a:schemeClr val="accent4"/>
          </a:effectRef>
          <a:fontRef idx="minor">
            <a:schemeClr val="dk1"/>
          </a:fontRef>
        </p:style>
        <p:txBody>
          <a:bodyPr lIns="0" rIns="0" rtlCol="0" anchor="ctr"/>
          <a:lstStyle/>
          <a:p>
            <a:pPr algn="ctr"/>
            <a:r>
              <a:rPr lang="en-US" altLang="ja-JP"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9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浄水場</a:t>
            </a:r>
            <a:endPar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56914649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2000" y="188639"/>
            <a:ext cx="6508513" cy="461665"/>
          </a:xfrm>
          <a:prstGeom prst="rect">
            <a:avLst/>
          </a:prstGeom>
          <a:noFill/>
        </p:spPr>
        <p:txBody>
          <a:bodyPr wrap="none" rtlCol="0">
            <a:spAutoFit/>
          </a:bodyPr>
          <a:lstStyle>
            <a:defPPr>
              <a:defRPr lang="ja-JP"/>
            </a:defPPr>
            <a:lvl1pPr>
              <a:defRPr sz="2400" b="1">
                <a:solidFill>
                  <a:schemeClr val="tx1"/>
                </a:solidFill>
                <a:latin typeface="Meiryo UI" panose="020B0604030504040204" pitchFamily="50" charset="-128"/>
                <a:ea typeface="Meiryo UI" panose="020B0604030504040204" pitchFamily="50" charset="-128"/>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ja-JP" altLang="en-US" dirty="0"/>
              <a:t>第</a:t>
            </a:r>
            <a:r>
              <a:rPr lang="en-US" altLang="ja-JP" dirty="0"/>
              <a:t>2</a:t>
            </a:r>
            <a:r>
              <a:rPr lang="ja-JP" altLang="en-US" dirty="0" smtClean="0"/>
              <a:t>章－前提③　浄水場、送水管のコストについて</a:t>
            </a:r>
            <a:endParaRPr lang="en-US" altLang="ja-JP" dirty="0"/>
          </a:p>
        </p:txBody>
      </p:sp>
      <p:sp>
        <p:nvSpPr>
          <p:cNvPr id="3" name="AutoShape 98"/>
          <p:cNvSpPr>
            <a:spLocks noChangeArrowheads="1"/>
          </p:cNvSpPr>
          <p:nvPr/>
        </p:nvSpPr>
        <p:spPr bwMode="auto">
          <a:xfrm rot="19899141" flipV="1">
            <a:off x="6397965" y="3887118"/>
            <a:ext cx="840600" cy="45719"/>
          </a:xfrm>
          <a:prstGeom prst="parallelogram">
            <a:avLst>
              <a:gd name="adj" fmla="val 8102"/>
            </a:avLst>
          </a:prstGeom>
          <a:solidFill>
            <a:srgbClr val="00FFFF"/>
          </a:solidFill>
          <a:ln w="9525">
            <a:noFill/>
            <a:miter lim="800000"/>
            <a:headEnd/>
            <a:tailEnd/>
          </a:ln>
        </p:spPr>
        <p:txBody>
          <a:bodyPr wrap="none" anchor="ctr"/>
          <a:lstStyle/>
          <a:p>
            <a:pPr defTabSz="914400">
              <a:defRPr/>
            </a:pPr>
            <a:endParaRPr lang="ja-JP" altLang="en-US" kern="0">
              <a:solidFill>
                <a:sysClr val="windowText" lastClr="000000"/>
              </a:solidFill>
              <a:latin typeface="Arial" charset="0"/>
            </a:endParaRPr>
          </a:p>
        </p:txBody>
      </p:sp>
      <p:sp>
        <p:nvSpPr>
          <p:cNvPr id="4" name="AutoShape 98"/>
          <p:cNvSpPr>
            <a:spLocks noChangeArrowheads="1"/>
          </p:cNvSpPr>
          <p:nvPr/>
        </p:nvSpPr>
        <p:spPr bwMode="auto">
          <a:xfrm>
            <a:off x="7032426" y="6058813"/>
            <a:ext cx="491902" cy="69863"/>
          </a:xfrm>
          <a:prstGeom prst="parallelogram">
            <a:avLst>
              <a:gd name="adj" fmla="val 8102"/>
            </a:avLst>
          </a:prstGeom>
          <a:solidFill>
            <a:srgbClr val="00FFFF"/>
          </a:solidFill>
          <a:ln w="9525">
            <a:noFill/>
            <a:miter lim="800000"/>
            <a:headEnd/>
            <a:tailEnd/>
          </a:ln>
        </p:spPr>
        <p:txBody>
          <a:bodyPr wrap="none" anchor="ctr"/>
          <a:lstStyle/>
          <a:p>
            <a:pPr defTabSz="914400">
              <a:defRPr/>
            </a:pPr>
            <a:endParaRPr lang="ja-JP" altLang="en-US" kern="0">
              <a:solidFill>
                <a:sysClr val="windowText" lastClr="000000"/>
              </a:solidFill>
              <a:latin typeface="Arial" charset="0"/>
            </a:endParaRPr>
          </a:p>
        </p:txBody>
      </p:sp>
      <p:sp>
        <p:nvSpPr>
          <p:cNvPr id="5" name="AutoShape 81"/>
          <p:cNvSpPr>
            <a:spLocks noChangeArrowheads="1"/>
          </p:cNvSpPr>
          <p:nvPr/>
        </p:nvSpPr>
        <p:spPr bwMode="auto">
          <a:xfrm rot="4066426" flipV="1">
            <a:off x="7481531" y="5253625"/>
            <a:ext cx="986067" cy="88995"/>
          </a:xfrm>
          <a:prstGeom prst="parallelogram">
            <a:avLst>
              <a:gd name="adj" fmla="val 10795"/>
            </a:avLst>
          </a:prstGeom>
          <a:solidFill>
            <a:srgbClr val="00FFFF"/>
          </a:solidFill>
          <a:ln w="9525">
            <a:noFill/>
            <a:miter lim="800000"/>
            <a:headEnd/>
            <a:tailEnd/>
          </a:ln>
        </p:spPr>
        <p:txBody>
          <a:bodyPr wrap="none" anchor="ctr"/>
          <a:lstStyle/>
          <a:p>
            <a:pPr defTabSz="914400">
              <a:defRPr/>
            </a:pPr>
            <a:endParaRPr lang="ja-JP" altLang="en-US" kern="0">
              <a:solidFill>
                <a:sysClr val="windowText" lastClr="000000"/>
              </a:solidFill>
              <a:latin typeface="Arial" charset="0"/>
            </a:endParaRPr>
          </a:p>
        </p:txBody>
      </p:sp>
      <p:pic>
        <p:nvPicPr>
          <p:cNvPr id="6" name="Picture 85"/>
          <p:cNvPicPr>
            <a:picLocks noChangeAspect="1" noChangeArrowheads="1"/>
          </p:cNvPicPr>
          <p:nvPr/>
        </p:nvPicPr>
        <p:blipFill>
          <a:blip r:embed="rId2" cstate="print"/>
          <a:srcRect/>
          <a:stretch>
            <a:fillRect/>
          </a:stretch>
        </p:blipFill>
        <p:spPr bwMode="auto">
          <a:xfrm>
            <a:off x="5580112" y="3202159"/>
            <a:ext cx="1135373" cy="307683"/>
          </a:xfrm>
          <a:prstGeom prst="rect">
            <a:avLst/>
          </a:prstGeom>
          <a:noFill/>
          <a:ln w="9525" algn="ctr">
            <a:noFill/>
            <a:miter lim="800000"/>
            <a:headEnd/>
            <a:tailEnd/>
          </a:ln>
        </p:spPr>
      </p:pic>
      <p:sp>
        <p:nvSpPr>
          <p:cNvPr id="7" name="AutoShape 90"/>
          <p:cNvSpPr>
            <a:spLocks noChangeArrowheads="1"/>
          </p:cNvSpPr>
          <p:nvPr/>
        </p:nvSpPr>
        <p:spPr bwMode="auto">
          <a:xfrm rot="19606804">
            <a:off x="5961551" y="3511876"/>
            <a:ext cx="387827" cy="555132"/>
          </a:xfrm>
          <a:prstGeom prst="parallelogram">
            <a:avLst>
              <a:gd name="adj" fmla="val 68917"/>
            </a:avLst>
          </a:prstGeom>
          <a:solidFill>
            <a:srgbClr val="00FFFF"/>
          </a:solidFill>
          <a:ln w="9525">
            <a:noFill/>
            <a:miter lim="800000"/>
            <a:headEnd/>
            <a:tailEnd/>
          </a:ln>
        </p:spPr>
        <p:txBody>
          <a:bodyPr wrap="none" anchor="ctr"/>
          <a:lstStyle/>
          <a:p>
            <a:pPr defTabSz="914400">
              <a:defRPr/>
            </a:pPr>
            <a:endParaRPr lang="ja-JP" altLang="en-US" kern="0">
              <a:solidFill>
                <a:sysClr val="windowText" lastClr="000000"/>
              </a:solidFill>
              <a:latin typeface="Arial" charset="0"/>
            </a:endParaRPr>
          </a:p>
        </p:txBody>
      </p:sp>
      <p:sp>
        <p:nvSpPr>
          <p:cNvPr id="8" name="AutoShape 91"/>
          <p:cNvSpPr>
            <a:spLocks noChangeArrowheads="1"/>
          </p:cNvSpPr>
          <p:nvPr/>
        </p:nvSpPr>
        <p:spPr bwMode="auto">
          <a:xfrm>
            <a:off x="6119507" y="4062464"/>
            <a:ext cx="351753" cy="49025"/>
          </a:xfrm>
          <a:prstGeom prst="parallelogram">
            <a:avLst>
              <a:gd name="adj" fmla="val 10795"/>
            </a:avLst>
          </a:prstGeom>
          <a:solidFill>
            <a:srgbClr val="00FFFF"/>
          </a:solidFill>
          <a:ln w="9525">
            <a:noFill/>
            <a:miter lim="800000"/>
            <a:headEnd/>
            <a:tailEnd/>
          </a:ln>
        </p:spPr>
        <p:txBody>
          <a:bodyPr wrap="none" anchor="ctr"/>
          <a:lstStyle/>
          <a:p>
            <a:pPr defTabSz="914400">
              <a:defRPr/>
            </a:pPr>
            <a:endParaRPr lang="ja-JP" altLang="en-US" kern="0">
              <a:solidFill>
                <a:sysClr val="windowText" lastClr="000000"/>
              </a:solidFill>
              <a:latin typeface="Arial" charset="0"/>
            </a:endParaRPr>
          </a:p>
        </p:txBody>
      </p:sp>
      <p:pic>
        <p:nvPicPr>
          <p:cNvPr id="9" name="Picture 94"/>
          <p:cNvPicPr>
            <a:picLocks noChangeAspect="1" noChangeArrowheads="1"/>
          </p:cNvPicPr>
          <p:nvPr/>
        </p:nvPicPr>
        <p:blipFill>
          <a:blip r:embed="rId3" cstate="print"/>
          <a:srcRect/>
          <a:stretch>
            <a:fillRect/>
          </a:stretch>
        </p:blipFill>
        <p:spPr bwMode="auto">
          <a:xfrm>
            <a:off x="7071931" y="4602387"/>
            <a:ext cx="885621" cy="458334"/>
          </a:xfrm>
          <a:prstGeom prst="rect">
            <a:avLst/>
          </a:prstGeom>
          <a:noFill/>
          <a:ln w="9525">
            <a:noFill/>
            <a:miter lim="800000"/>
            <a:headEnd/>
            <a:tailEnd/>
          </a:ln>
        </p:spPr>
      </p:pic>
      <p:sp>
        <p:nvSpPr>
          <p:cNvPr id="11" name="AutoShape 98"/>
          <p:cNvSpPr>
            <a:spLocks noChangeArrowheads="1"/>
          </p:cNvSpPr>
          <p:nvPr/>
        </p:nvSpPr>
        <p:spPr bwMode="auto">
          <a:xfrm rot="2478512">
            <a:off x="6321507" y="4425327"/>
            <a:ext cx="855899" cy="63190"/>
          </a:xfrm>
          <a:prstGeom prst="parallelogram">
            <a:avLst>
              <a:gd name="adj" fmla="val 8102"/>
            </a:avLst>
          </a:prstGeom>
          <a:solidFill>
            <a:srgbClr val="00FFFF"/>
          </a:solidFill>
          <a:ln w="9525">
            <a:noFill/>
            <a:miter lim="800000"/>
            <a:headEnd/>
            <a:tailEnd/>
          </a:ln>
        </p:spPr>
        <p:txBody>
          <a:bodyPr wrap="none" anchor="ctr"/>
          <a:lstStyle/>
          <a:p>
            <a:pPr defTabSz="914400">
              <a:defRPr/>
            </a:pPr>
            <a:endParaRPr lang="ja-JP" altLang="en-US" kern="0">
              <a:solidFill>
                <a:sysClr val="windowText" lastClr="000000"/>
              </a:solidFill>
              <a:latin typeface="Arial" charset="0"/>
            </a:endParaRPr>
          </a:p>
        </p:txBody>
      </p:sp>
      <p:sp>
        <p:nvSpPr>
          <p:cNvPr id="12" name="AutoShape 105" descr="市松模様 (大)"/>
          <p:cNvSpPr>
            <a:spLocks noChangeArrowheads="1"/>
          </p:cNvSpPr>
          <p:nvPr/>
        </p:nvSpPr>
        <p:spPr bwMode="auto">
          <a:xfrm rot="10800000">
            <a:off x="6885333" y="5959766"/>
            <a:ext cx="147093" cy="120009"/>
          </a:xfrm>
          <a:custGeom>
            <a:avLst/>
            <a:gdLst>
              <a:gd name="T0" fmla="*/ 330459115 w 21600"/>
              <a:gd name="T1" fmla="*/ 169967565 h 21600"/>
              <a:gd name="T2" fmla="*/ 188833753 w 21600"/>
              <a:gd name="T3" fmla="*/ 339932844 h 21600"/>
              <a:gd name="T4" fmla="*/ 47208341 w 21600"/>
              <a:gd name="T5" fmla="*/ 169967565 h 21600"/>
              <a:gd name="T6" fmla="*/ 188833753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pattFill prst="lgCheck">
            <a:fgClr>
              <a:srgbClr val="996633"/>
            </a:fgClr>
            <a:bgClr>
              <a:srgbClr val="FFFFFF"/>
            </a:bgClr>
          </a:pattFill>
          <a:ln w="9525">
            <a:solidFill>
              <a:srgbClr val="4D4D4D"/>
            </a:solidFill>
            <a:miter lim="800000"/>
            <a:headEnd/>
            <a:tailEnd/>
          </a:ln>
          <a:effectLst>
            <a:outerShdw dist="35921" dir="18900000" algn="ctr" rotWithShape="0">
              <a:srgbClr val="808080">
                <a:alpha val="50000"/>
              </a:srgbClr>
            </a:outerShdw>
          </a:effectLst>
        </p:spPr>
        <p:txBody>
          <a:bodyPr wrap="none" anchor="ctr"/>
          <a:lstStyle/>
          <a:p>
            <a:pPr defTabSz="914400">
              <a:defRPr/>
            </a:pPr>
            <a:endParaRPr lang="ja-JP" altLang="en-US" kern="0">
              <a:solidFill>
                <a:sysClr val="windowText" lastClr="000000"/>
              </a:solidFill>
              <a:latin typeface="Arial" charset="0"/>
            </a:endParaRPr>
          </a:p>
        </p:txBody>
      </p:sp>
      <p:sp>
        <p:nvSpPr>
          <p:cNvPr id="13" name="Text Box 72"/>
          <p:cNvSpPr txBox="1">
            <a:spLocks noChangeArrowheads="1"/>
          </p:cNvSpPr>
          <p:nvPr/>
        </p:nvSpPr>
        <p:spPr bwMode="auto">
          <a:xfrm>
            <a:off x="7786746" y="5298122"/>
            <a:ext cx="733685" cy="276989"/>
          </a:xfrm>
          <a:prstGeom prst="rect">
            <a:avLst/>
          </a:prstGeom>
          <a:noFill/>
          <a:ln w="9525">
            <a:noFill/>
            <a:miter lim="800000"/>
            <a:headEnd/>
            <a:tailEnd/>
          </a:ln>
        </p:spPr>
        <p:txBody>
          <a:bodyPr wrap="square" lIns="91429" tIns="45715" rIns="91429" bIns="45715">
            <a:spAutoFit/>
          </a:bodyPr>
          <a:lstStyle/>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送水管</a:t>
            </a:r>
            <a:endParaRPr lang="ja-JP" altLang="en-US" sz="1200" kern="0"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5" name="Picture 94"/>
          <p:cNvPicPr>
            <a:picLocks noChangeAspect="1" noChangeArrowheads="1"/>
          </p:cNvPicPr>
          <p:nvPr/>
        </p:nvPicPr>
        <p:blipFill>
          <a:blip r:embed="rId3" cstate="print"/>
          <a:srcRect/>
          <a:stretch>
            <a:fillRect/>
          </a:stretch>
        </p:blipFill>
        <p:spPr bwMode="auto">
          <a:xfrm>
            <a:off x="7509200" y="5996881"/>
            <a:ext cx="456770" cy="236391"/>
          </a:xfrm>
          <a:prstGeom prst="rect">
            <a:avLst/>
          </a:prstGeom>
          <a:noFill/>
          <a:ln w="9525">
            <a:noFill/>
            <a:miter lim="800000"/>
            <a:headEnd/>
            <a:tailEnd/>
          </a:ln>
        </p:spPr>
      </p:pic>
      <p:sp>
        <p:nvSpPr>
          <p:cNvPr id="16" name="Text Box 95"/>
          <p:cNvSpPr txBox="1">
            <a:spLocks noChangeArrowheads="1"/>
          </p:cNvSpPr>
          <p:nvPr/>
        </p:nvSpPr>
        <p:spPr bwMode="auto">
          <a:xfrm>
            <a:off x="7237583" y="5564833"/>
            <a:ext cx="646785" cy="371271"/>
          </a:xfrm>
          <a:prstGeom prst="rect">
            <a:avLst/>
          </a:prstGeom>
          <a:noFill/>
          <a:ln w="9525">
            <a:noFill/>
            <a:miter lim="800000"/>
            <a:headEnd/>
            <a:tailEnd/>
          </a:ln>
        </p:spPr>
        <p:txBody>
          <a:bodyPr wrap="square" lIns="91429" tIns="45715" rIns="91429" bIns="45715">
            <a:spAutoFit/>
          </a:bodyPr>
          <a:lstStyle/>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市町村浄水場</a:t>
            </a:r>
            <a:endParaRPr lang="ja-JP" altLang="en-US" sz="1200" kern="0"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AutoShape 105" descr="市松模様 (大)"/>
          <p:cNvSpPr>
            <a:spLocks noChangeArrowheads="1"/>
          </p:cNvSpPr>
          <p:nvPr/>
        </p:nvSpPr>
        <p:spPr bwMode="auto">
          <a:xfrm rot="10800000">
            <a:off x="6385554" y="3964425"/>
            <a:ext cx="147093" cy="120009"/>
          </a:xfrm>
          <a:custGeom>
            <a:avLst/>
            <a:gdLst>
              <a:gd name="T0" fmla="*/ 330459115 w 21600"/>
              <a:gd name="T1" fmla="*/ 169967565 h 21600"/>
              <a:gd name="T2" fmla="*/ 188833753 w 21600"/>
              <a:gd name="T3" fmla="*/ 339932844 h 21600"/>
              <a:gd name="T4" fmla="*/ 47208341 w 21600"/>
              <a:gd name="T5" fmla="*/ 169967565 h 21600"/>
              <a:gd name="T6" fmla="*/ 188833753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pattFill prst="lgCheck">
            <a:fgClr>
              <a:srgbClr val="996633"/>
            </a:fgClr>
            <a:bgClr>
              <a:srgbClr val="FFFFFF"/>
            </a:bgClr>
          </a:pattFill>
          <a:ln w="9525">
            <a:solidFill>
              <a:srgbClr val="4D4D4D"/>
            </a:solidFill>
            <a:miter lim="800000"/>
            <a:headEnd/>
            <a:tailEnd/>
          </a:ln>
          <a:effectLst>
            <a:outerShdw dist="35921" dir="18900000" algn="ctr" rotWithShape="0">
              <a:srgbClr val="808080">
                <a:alpha val="50000"/>
              </a:srgbClr>
            </a:outerShdw>
          </a:effectLst>
        </p:spPr>
        <p:txBody>
          <a:bodyPr wrap="none" anchor="ctr"/>
          <a:lstStyle/>
          <a:p>
            <a:pPr defTabSz="914400">
              <a:defRPr/>
            </a:pPr>
            <a:endParaRPr lang="ja-JP" altLang="en-US" kern="0">
              <a:solidFill>
                <a:sysClr val="windowText" lastClr="000000"/>
              </a:solidFill>
              <a:latin typeface="Arial" charset="0"/>
            </a:endParaRPr>
          </a:p>
        </p:txBody>
      </p:sp>
      <p:sp>
        <p:nvSpPr>
          <p:cNvPr id="18" name="AutoShape 81"/>
          <p:cNvSpPr>
            <a:spLocks noChangeArrowheads="1"/>
          </p:cNvSpPr>
          <p:nvPr/>
        </p:nvSpPr>
        <p:spPr bwMode="auto">
          <a:xfrm>
            <a:off x="8086465" y="5578169"/>
            <a:ext cx="90740" cy="571704"/>
          </a:xfrm>
          <a:prstGeom prst="parallelogram">
            <a:avLst>
              <a:gd name="adj" fmla="val 10795"/>
            </a:avLst>
          </a:prstGeom>
          <a:solidFill>
            <a:srgbClr val="00FFFF"/>
          </a:solidFill>
          <a:ln w="9525">
            <a:noFill/>
            <a:miter lim="800000"/>
            <a:headEnd/>
            <a:tailEnd/>
          </a:ln>
        </p:spPr>
        <p:txBody>
          <a:bodyPr wrap="none" anchor="ctr"/>
          <a:lstStyle/>
          <a:p>
            <a:pPr defTabSz="914400">
              <a:defRPr/>
            </a:pPr>
            <a:endParaRPr lang="ja-JP" altLang="en-US" kern="0">
              <a:solidFill>
                <a:sysClr val="windowText" lastClr="000000"/>
              </a:solidFill>
              <a:latin typeface="Arial" charset="0"/>
            </a:endParaRPr>
          </a:p>
        </p:txBody>
      </p:sp>
      <p:sp>
        <p:nvSpPr>
          <p:cNvPr id="19" name="円/楕円 18"/>
          <p:cNvSpPr/>
          <p:nvPr/>
        </p:nvSpPr>
        <p:spPr>
          <a:xfrm>
            <a:off x="6304714" y="5934194"/>
            <a:ext cx="581964" cy="177801"/>
          </a:xfrm>
          <a:prstGeom prst="ellipse">
            <a:avLst/>
          </a:prstGeom>
          <a:solidFill>
            <a:srgbClr val="00FFFF"/>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Text Box 96"/>
          <p:cNvSpPr txBox="1">
            <a:spLocks noChangeArrowheads="1"/>
          </p:cNvSpPr>
          <p:nvPr/>
        </p:nvSpPr>
        <p:spPr bwMode="auto">
          <a:xfrm>
            <a:off x="6108504" y="5301929"/>
            <a:ext cx="800197" cy="646321"/>
          </a:xfrm>
          <a:prstGeom prst="rect">
            <a:avLst/>
          </a:prstGeom>
          <a:noFill/>
          <a:ln w="9525">
            <a:noFill/>
            <a:miter lim="800000"/>
            <a:headEnd/>
            <a:tailEnd/>
          </a:ln>
        </p:spPr>
        <p:txBody>
          <a:bodyPr wrap="none" lIns="91429" tIns="45715" rIns="91429" bIns="45715">
            <a:spAutoFit/>
          </a:bodyPr>
          <a:lstStyle/>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淀川以外</a:t>
            </a:r>
            <a:endParaRPr lang="en-US" altLang="ja-JP"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の河川、</a:t>
            </a:r>
            <a:endParaRPr lang="en-US" altLang="ja-JP"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地下水</a:t>
            </a:r>
            <a:endParaRPr lang="ja-JP" altLang="en-US" sz="1200" kern="0"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Text Box 96"/>
          <p:cNvSpPr txBox="1">
            <a:spLocks noChangeArrowheads="1"/>
          </p:cNvSpPr>
          <p:nvPr/>
        </p:nvSpPr>
        <p:spPr bwMode="auto">
          <a:xfrm>
            <a:off x="5768217" y="3256214"/>
            <a:ext cx="646309" cy="276989"/>
          </a:xfrm>
          <a:prstGeom prst="rect">
            <a:avLst/>
          </a:prstGeom>
          <a:noFill/>
          <a:ln w="9525">
            <a:noFill/>
            <a:miter lim="800000"/>
            <a:headEnd/>
            <a:tailEnd/>
          </a:ln>
        </p:spPr>
        <p:txBody>
          <a:bodyPr wrap="none" lIns="91429" tIns="45715" rIns="91429" bIns="45715">
            <a:spAutoFit/>
          </a:bodyPr>
          <a:lstStyle/>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琵琶湖</a:t>
            </a:r>
            <a:endParaRPr lang="ja-JP" altLang="en-US" sz="1200" kern="0"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2" name="Picture 94"/>
          <p:cNvPicPr>
            <a:picLocks noChangeAspect="1" noChangeArrowheads="1"/>
          </p:cNvPicPr>
          <p:nvPr/>
        </p:nvPicPr>
        <p:blipFill>
          <a:blip r:embed="rId3" cstate="print"/>
          <a:srcRect/>
          <a:stretch>
            <a:fillRect/>
          </a:stretch>
        </p:blipFill>
        <p:spPr bwMode="auto">
          <a:xfrm>
            <a:off x="6990590" y="3611592"/>
            <a:ext cx="885621" cy="458334"/>
          </a:xfrm>
          <a:prstGeom prst="rect">
            <a:avLst/>
          </a:prstGeom>
          <a:noFill/>
          <a:ln w="9525">
            <a:noFill/>
            <a:miter lim="800000"/>
            <a:headEnd/>
            <a:tailEnd/>
          </a:ln>
        </p:spPr>
      </p:pic>
      <p:sp>
        <p:nvSpPr>
          <p:cNvPr id="23" name="Text Box 95"/>
          <p:cNvSpPr txBox="1">
            <a:spLocks noChangeArrowheads="1"/>
          </p:cNvSpPr>
          <p:nvPr/>
        </p:nvSpPr>
        <p:spPr bwMode="auto">
          <a:xfrm>
            <a:off x="7022828" y="3406078"/>
            <a:ext cx="1107387" cy="276989"/>
          </a:xfrm>
          <a:prstGeom prst="rect">
            <a:avLst/>
          </a:prstGeom>
          <a:noFill/>
          <a:ln w="9525">
            <a:noFill/>
            <a:miter lim="800000"/>
            <a:headEnd/>
            <a:tailEnd/>
          </a:ln>
        </p:spPr>
        <p:txBody>
          <a:bodyPr wrap="square" lIns="91429" tIns="45715" rIns="91429" bIns="45715">
            <a:spAutoFit/>
          </a:bodyPr>
          <a:lstStyle/>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大阪市浄水場</a:t>
            </a:r>
            <a:endParaRPr lang="ja-JP" altLang="en-US" sz="1200" kern="0"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AutoShape 105" descr="市松模様 (大)"/>
          <p:cNvSpPr>
            <a:spLocks noChangeArrowheads="1"/>
          </p:cNvSpPr>
          <p:nvPr/>
        </p:nvSpPr>
        <p:spPr bwMode="auto">
          <a:xfrm rot="10800000">
            <a:off x="6325964" y="4116195"/>
            <a:ext cx="147093" cy="120009"/>
          </a:xfrm>
          <a:custGeom>
            <a:avLst/>
            <a:gdLst>
              <a:gd name="T0" fmla="*/ 330459115 w 21600"/>
              <a:gd name="T1" fmla="*/ 169967565 h 21600"/>
              <a:gd name="T2" fmla="*/ 188833753 w 21600"/>
              <a:gd name="T3" fmla="*/ 339932844 h 21600"/>
              <a:gd name="T4" fmla="*/ 47208341 w 21600"/>
              <a:gd name="T5" fmla="*/ 169967565 h 21600"/>
              <a:gd name="T6" fmla="*/ 188833753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pattFill prst="lgCheck">
            <a:fgClr>
              <a:srgbClr val="996633"/>
            </a:fgClr>
            <a:bgClr>
              <a:srgbClr val="FFFFFF"/>
            </a:bgClr>
          </a:pattFill>
          <a:ln w="9525">
            <a:solidFill>
              <a:srgbClr val="4D4D4D"/>
            </a:solidFill>
            <a:miter lim="800000"/>
            <a:headEnd/>
            <a:tailEnd/>
          </a:ln>
          <a:effectLst>
            <a:outerShdw dist="35921" dir="18900000" algn="ctr" rotWithShape="0">
              <a:srgbClr val="808080">
                <a:alpha val="50000"/>
              </a:srgbClr>
            </a:outerShdw>
          </a:effectLst>
        </p:spPr>
        <p:txBody>
          <a:bodyPr wrap="none" anchor="ctr"/>
          <a:lstStyle/>
          <a:p>
            <a:pPr defTabSz="914400">
              <a:defRPr/>
            </a:pPr>
            <a:endParaRPr lang="ja-JP" altLang="en-US" kern="0">
              <a:solidFill>
                <a:sysClr val="windowText" lastClr="000000"/>
              </a:solidFill>
              <a:latin typeface="Arial" charset="0"/>
            </a:endParaRPr>
          </a:p>
        </p:txBody>
      </p:sp>
      <p:sp>
        <p:nvSpPr>
          <p:cNvPr id="25" name="Text Box 95"/>
          <p:cNvSpPr txBox="1">
            <a:spLocks noChangeArrowheads="1"/>
          </p:cNvSpPr>
          <p:nvPr/>
        </p:nvSpPr>
        <p:spPr bwMode="auto">
          <a:xfrm>
            <a:off x="7029646" y="4396462"/>
            <a:ext cx="934636" cy="184666"/>
          </a:xfrm>
          <a:prstGeom prst="rect">
            <a:avLst/>
          </a:prstGeom>
          <a:solidFill>
            <a:schemeClr val="bg1"/>
          </a:solidFill>
          <a:ln w="9525">
            <a:noFill/>
            <a:miter lim="800000"/>
            <a:headEnd/>
            <a:tailEnd/>
          </a:ln>
        </p:spPr>
        <p:txBody>
          <a:bodyPr wrap="square" lIns="0" tIns="0" rIns="0" bIns="0">
            <a:spAutoFit/>
          </a:bodyPr>
          <a:lstStyle/>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企業団浄水場</a:t>
            </a:r>
            <a:endParaRPr lang="ja-JP" altLang="en-US" sz="1200" kern="0"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AutoShape 81"/>
          <p:cNvSpPr>
            <a:spLocks noChangeArrowheads="1"/>
          </p:cNvSpPr>
          <p:nvPr/>
        </p:nvSpPr>
        <p:spPr bwMode="auto">
          <a:xfrm flipV="1">
            <a:off x="8144143" y="5642202"/>
            <a:ext cx="735865" cy="45719"/>
          </a:xfrm>
          <a:prstGeom prst="parallelogram">
            <a:avLst>
              <a:gd name="adj" fmla="val 10795"/>
            </a:avLst>
          </a:prstGeom>
          <a:solidFill>
            <a:srgbClr val="00FFFF"/>
          </a:solidFill>
          <a:ln w="9525">
            <a:noFill/>
            <a:miter lim="800000"/>
            <a:headEnd/>
            <a:tailEnd/>
          </a:ln>
        </p:spPr>
        <p:txBody>
          <a:bodyPr wrap="none" anchor="ctr"/>
          <a:lstStyle/>
          <a:p>
            <a:pPr defTabSz="914400">
              <a:defRPr/>
            </a:pPr>
            <a:endParaRPr lang="ja-JP" altLang="en-US" kern="0">
              <a:solidFill>
                <a:sysClr val="windowText" lastClr="000000"/>
              </a:solidFill>
              <a:latin typeface="Arial" charset="0"/>
            </a:endParaRPr>
          </a:p>
        </p:txBody>
      </p:sp>
      <p:sp>
        <p:nvSpPr>
          <p:cNvPr id="30" name="Text Box 72"/>
          <p:cNvSpPr txBox="1">
            <a:spLocks noChangeArrowheads="1"/>
          </p:cNvSpPr>
          <p:nvPr/>
        </p:nvSpPr>
        <p:spPr bwMode="auto">
          <a:xfrm>
            <a:off x="7782678" y="3919692"/>
            <a:ext cx="737753" cy="276989"/>
          </a:xfrm>
          <a:prstGeom prst="rect">
            <a:avLst/>
          </a:prstGeom>
          <a:noFill/>
          <a:ln w="9525">
            <a:noFill/>
            <a:miter lim="800000"/>
            <a:headEnd/>
            <a:tailEnd/>
          </a:ln>
        </p:spPr>
        <p:txBody>
          <a:bodyPr wrap="square" lIns="91429" tIns="45715" rIns="91429" bIns="45715">
            <a:spAutoFit/>
          </a:bodyPr>
          <a:lstStyle/>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送水管</a:t>
            </a:r>
            <a:endParaRPr lang="ja-JP" altLang="en-US" sz="1200" kern="0"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AutoShape 81"/>
          <p:cNvSpPr>
            <a:spLocks noChangeArrowheads="1"/>
          </p:cNvSpPr>
          <p:nvPr/>
        </p:nvSpPr>
        <p:spPr bwMode="auto">
          <a:xfrm>
            <a:off x="7862395" y="3840759"/>
            <a:ext cx="502222" cy="56714"/>
          </a:xfrm>
          <a:prstGeom prst="parallelogram">
            <a:avLst>
              <a:gd name="adj" fmla="val 10795"/>
            </a:avLst>
          </a:prstGeom>
          <a:solidFill>
            <a:srgbClr val="00FFFF"/>
          </a:solidFill>
          <a:ln w="9525">
            <a:noFill/>
            <a:miter lim="800000"/>
            <a:headEnd/>
            <a:tailEnd/>
          </a:ln>
        </p:spPr>
        <p:txBody>
          <a:bodyPr wrap="none" anchor="ctr"/>
          <a:lstStyle/>
          <a:p>
            <a:pPr defTabSz="914400">
              <a:defRPr/>
            </a:pPr>
            <a:endParaRPr lang="ja-JP" altLang="en-US" kern="0">
              <a:solidFill>
                <a:sysClr val="windowText" lastClr="000000"/>
              </a:solidFill>
              <a:latin typeface="Arial" charset="0"/>
            </a:endParaRPr>
          </a:p>
        </p:txBody>
      </p:sp>
      <p:sp>
        <p:nvSpPr>
          <p:cNvPr id="32" name="Text Box 72"/>
          <p:cNvSpPr txBox="1">
            <a:spLocks noChangeArrowheads="1"/>
          </p:cNvSpPr>
          <p:nvPr/>
        </p:nvSpPr>
        <p:spPr bwMode="auto">
          <a:xfrm>
            <a:off x="6585633" y="3959051"/>
            <a:ext cx="737753" cy="276989"/>
          </a:xfrm>
          <a:prstGeom prst="rect">
            <a:avLst/>
          </a:prstGeom>
          <a:noFill/>
          <a:ln w="9525">
            <a:noFill/>
            <a:miter lim="800000"/>
            <a:headEnd/>
            <a:tailEnd/>
          </a:ln>
        </p:spPr>
        <p:txBody>
          <a:bodyPr wrap="square" lIns="91429" tIns="45715" rIns="91429" bIns="45715">
            <a:spAutoFit/>
          </a:bodyPr>
          <a:lstStyle/>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導水管</a:t>
            </a:r>
            <a:endParaRPr lang="ja-JP" altLang="en-US" sz="1200" kern="0"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AutoShape 81"/>
          <p:cNvSpPr>
            <a:spLocks noChangeArrowheads="1"/>
          </p:cNvSpPr>
          <p:nvPr/>
        </p:nvSpPr>
        <p:spPr bwMode="auto">
          <a:xfrm>
            <a:off x="7957552" y="5070906"/>
            <a:ext cx="922455" cy="56372"/>
          </a:xfrm>
          <a:prstGeom prst="parallelogram">
            <a:avLst>
              <a:gd name="adj" fmla="val 10795"/>
            </a:avLst>
          </a:prstGeom>
          <a:solidFill>
            <a:srgbClr val="00FFFF"/>
          </a:solidFill>
          <a:ln w="9525">
            <a:noFill/>
            <a:miter lim="800000"/>
            <a:headEnd/>
            <a:tailEnd/>
          </a:ln>
        </p:spPr>
        <p:txBody>
          <a:bodyPr wrap="none" anchor="ctr"/>
          <a:lstStyle/>
          <a:p>
            <a:pPr defTabSz="914400">
              <a:defRPr/>
            </a:pPr>
            <a:endParaRPr lang="ja-JP" altLang="en-US" kern="0">
              <a:solidFill>
                <a:sysClr val="windowText" lastClr="000000"/>
              </a:solidFill>
              <a:latin typeface="Arial" charset="0"/>
            </a:endParaRPr>
          </a:p>
        </p:txBody>
      </p:sp>
      <p:sp>
        <p:nvSpPr>
          <p:cNvPr id="43" name="Text Box 96"/>
          <p:cNvSpPr txBox="1">
            <a:spLocks noChangeArrowheads="1"/>
          </p:cNvSpPr>
          <p:nvPr/>
        </p:nvSpPr>
        <p:spPr bwMode="auto">
          <a:xfrm>
            <a:off x="5841175" y="3650355"/>
            <a:ext cx="492420" cy="276989"/>
          </a:xfrm>
          <a:prstGeom prst="rect">
            <a:avLst/>
          </a:prstGeom>
          <a:noFill/>
          <a:ln w="9525">
            <a:noFill/>
            <a:miter lim="800000"/>
            <a:headEnd/>
            <a:tailEnd/>
          </a:ln>
        </p:spPr>
        <p:txBody>
          <a:bodyPr wrap="none" lIns="91429" tIns="45715" rIns="91429" bIns="45715">
            <a:spAutoFit/>
          </a:bodyPr>
          <a:lstStyle/>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淀川</a:t>
            </a:r>
            <a:endParaRPr lang="ja-JP" altLang="en-US" sz="1200" kern="0"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44" name="表 43"/>
          <p:cNvGraphicFramePr>
            <a:graphicFrameLocks noGrp="1"/>
          </p:cNvGraphicFramePr>
          <p:nvPr>
            <p:extLst>
              <p:ext uri="{D42A27DB-BD31-4B8C-83A1-F6EECF244321}">
                <p14:modId xmlns:p14="http://schemas.microsoft.com/office/powerpoint/2010/main" val="3872178838"/>
              </p:ext>
            </p:extLst>
          </p:nvPr>
        </p:nvGraphicFramePr>
        <p:xfrm>
          <a:off x="5768217" y="2721587"/>
          <a:ext cx="3248442" cy="411480"/>
        </p:xfrm>
        <a:graphic>
          <a:graphicData uri="http://schemas.openxmlformats.org/drawingml/2006/table">
            <a:tbl>
              <a:tblPr firstRow="1" bandRow="1">
                <a:tableStyleId>{5C22544A-7EE6-4342-B048-85BDC9FD1C3A}</a:tableStyleId>
              </a:tblPr>
              <a:tblGrid>
                <a:gridCol w="720000"/>
                <a:gridCol w="1188000"/>
                <a:gridCol w="692370"/>
                <a:gridCol w="648072"/>
              </a:tblGrid>
              <a:tr h="367626">
                <a:tc>
                  <a:txBody>
                    <a:bodyPr/>
                    <a:lstStyle/>
                    <a:p>
                      <a:pPr algn="ctr"/>
                      <a:endParaRPr kumimoji="1" lang="ja-JP" altLang="en-US" sz="105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noFill/>
                  </a:tcPr>
                </a:tc>
                <a:tc>
                  <a:txBody>
                    <a:bodyPr/>
                    <a:lstStyle/>
                    <a:p>
                      <a:pPr algn="ctr"/>
                      <a:r>
                        <a:rPr kumimoji="1" lang="ja-JP" altLang="en-US" sz="1050" dirty="0" smtClean="0"/>
                        <a:t>取水～浄水</a:t>
                      </a:r>
                      <a:endParaRPr kumimoji="1" lang="ja-JP" altLang="en-US" sz="105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sz="1050" u="none" strike="noStrike" kern="1200" cap="none" spc="0" normalizeH="0" baseline="0" noProof="0" dirty="0" smtClean="0">
                          <a:ln>
                            <a:noFill/>
                          </a:ln>
                          <a:effectLst/>
                          <a:uLnTx/>
                          <a:uFillTx/>
                        </a:rPr>
                        <a:t>送水</a:t>
                      </a:r>
                      <a:endParaRPr kumimoji="1" lang="ja-JP" altLang="en-US" sz="1050" b="1" i="0" u="none" strike="noStrike" kern="1200" cap="none" spc="0" normalizeH="0" baseline="0" noProof="0" dirty="0" smtClean="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sz="1050" dirty="0" smtClean="0">
                          <a:solidFill>
                            <a:schemeClr val="bg1">
                              <a:lumMod val="65000"/>
                            </a:schemeClr>
                          </a:solidFill>
                        </a:rPr>
                        <a:t>配水・給水</a:t>
                      </a:r>
                      <a:endParaRPr kumimoji="1" lang="ja-JP" altLang="en-US" sz="1050" dirty="0">
                        <a:solidFill>
                          <a:schemeClr val="bg1">
                            <a:lumMod val="65000"/>
                          </a:schemeClr>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r>
            </a:tbl>
          </a:graphicData>
        </a:graphic>
      </p:graphicFrame>
      <p:sp>
        <p:nvSpPr>
          <p:cNvPr id="45" name="角丸四角形 44"/>
          <p:cNvSpPr/>
          <p:nvPr/>
        </p:nvSpPr>
        <p:spPr>
          <a:xfrm>
            <a:off x="8380625" y="3544573"/>
            <a:ext cx="623455" cy="525354"/>
          </a:xfrm>
          <a:prstGeom prst="roundRect">
            <a:avLst/>
          </a:prstGeom>
          <a:solidFill>
            <a:srgbClr val="CCECFF"/>
          </a:solidFill>
          <a:ln>
            <a:noFill/>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大阪市域</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角丸四角形 45"/>
          <p:cNvSpPr/>
          <p:nvPr/>
        </p:nvSpPr>
        <p:spPr>
          <a:xfrm>
            <a:off x="8498220" y="4897442"/>
            <a:ext cx="623455" cy="403299"/>
          </a:xfrm>
          <a:prstGeom prst="roundRect">
            <a:avLst/>
          </a:prstGeom>
          <a:solidFill>
            <a:srgbClr val="CCECFF"/>
          </a:solidFill>
          <a:ln>
            <a:noFill/>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○○市域</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角丸四角形 46"/>
          <p:cNvSpPr/>
          <p:nvPr/>
        </p:nvSpPr>
        <p:spPr>
          <a:xfrm>
            <a:off x="8498220" y="5376519"/>
            <a:ext cx="623455" cy="403299"/>
          </a:xfrm>
          <a:prstGeom prst="roundRect">
            <a:avLst/>
          </a:prstGeom>
          <a:solidFill>
            <a:srgbClr val="CCECFF"/>
          </a:solidFill>
          <a:ln>
            <a:noFill/>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○○市域</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角丸四角形 47"/>
          <p:cNvSpPr/>
          <p:nvPr/>
        </p:nvSpPr>
        <p:spPr>
          <a:xfrm>
            <a:off x="8498220" y="5881614"/>
            <a:ext cx="623455" cy="403299"/>
          </a:xfrm>
          <a:prstGeom prst="roundRect">
            <a:avLst/>
          </a:prstGeom>
          <a:solidFill>
            <a:srgbClr val="CCECFF"/>
          </a:solidFill>
          <a:ln>
            <a:noFill/>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○○町域</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p:cNvSpPr/>
          <p:nvPr/>
        </p:nvSpPr>
        <p:spPr>
          <a:xfrm>
            <a:off x="179512" y="980728"/>
            <a:ext cx="267887" cy="1296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現状</a:t>
            </a:r>
            <a:endParaRPr kumimoji="1"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正方形/長方形 49"/>
          <p:cNvSpPr/>
          <p:nvPr/>
        </p:nvSpPr>
        <p:spPr>
          <a:xfrm>
            <a:off x="467543" y="980728"/>
            <a:ext cx="8412465" cy="1296000"/>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285750" indent="-285750">
              <a:buFont typeface="Arial" panose="020B0604020202020204" pitchFamily="34" charset="0"/>
              <a:buChar cha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水源で取水した水は、導水管を通じ、浄水場で処理を行い水道水となり、送水管を通じて各市町村の配水場へ運ばれる</a:t>
            </a:r>
            <a:endParaRPr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これら施設等は、整備・更新後に平均</a:t>
            </a:r>
            <a:r>
              <a:rPr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40</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年以上かけて使用し、かつ水道料金で費用を回収する</a:t>
            </a:r>
            <a:endParaRPr kumimoji="1" lang="ja-JP" altLang="en-US" sz="1600" dirty="0">
              <a:solidFill>
                <a:schemeClr val="tx1"/>
              </a:solidFill>
            </a:endParaRPr>
          </a:p>
        </p:txBody>
      </p:sp>
      <p:graphicFrame>
        <p:nvGraphicFramePr>
          <p:cNvPr id="51" name="表 50"/>
          <p:cNvGraphicFramePr>
            <a:graphicFrameLocks noGrp="1"/>
          </p:cNvGraphicFramePr>
          <p:nvPr>
            <p:extLst>
              <p:ext uri="{D42A27DB-BD31-4B8C-83A1-F6EECF244321}">
                <p14:modId xmlns:p14="http://schemas.microsoft.com/office/powerpoint/2010/main" val="511242261"/>
              </p:ext>
            </p:extLst>
          </p:nvPr>
        </p:nvGraphicFramePr>
        <p:xfrm>
          <a:off x="188026" y="2734854"/>
          <a:ext cx="5536102" cy="3261360"/>
        </p:xfrm>
        <a:graphic>
          <a:graphicData uri="http://schemas.openxmlformats.org/drawingml/2006/table">
            <a:tbl>
              <a:tblPr firstRow="1" bandRow="1">
                <a:tableStyleId>{5C22544A-7EE6-4342-B048-85BDC9FD1C3A}</a:tableStyleId>
              </a:tblPr>
              <a:tblGrid>
                <a:gridCol w="1071606"/>
                <a:gridCol w="2664296"/>
                <a:gridCol w="1800200"/>
              </a:tblGrid>
              <a:tr h="370840">
                <a:tc>
                  <a:txBody>
                    <a:bodyPr/>
                    <a:lstStyle/>
                    <a:p>
                      <a:pPr algn="ct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構成要素</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取水～浄水場</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送水</a:t>
                      </a:r>
                      <a:endPar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企業団等→市町村</a:t>
                      </a:r>
                      <a:endParaRPr kumimoji="1" lang="en-US" altLang="ja-JP" sz="1400" b="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370840">
                <a:tc>
                  <a:txBody>
                    <a:bodyPr/>
                    <a:lstStyle/>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施設等</a:t>
                      </a:r>
                      <a:endPar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ハード</a:t>
                      </a:r>
                      <a:r>
                        <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600" b="1"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下記施設等の整備・更新にかかる減価償却費や整備等資金の借入利息</a:t>
                      </a:r>
                      <a:endPar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・沈澱池など土木構造物</a:t>
                      </a:r>
                      <a:endPar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・水処理のための機械設備</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下記施設等の左と同様の費用</a:t>
                      </a:r>
                      <a:endPar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endPar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・送水管</a:t>
                      </a:r>
                      <a:endPar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・送水ポンプ等</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370840">
                <a:tc>
                  <a:txBody>
                    <a:bodyPr/>
                    <a:lstStyle/>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維持管理等</a:t>
                      </a:r>
                      <a:endPar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ソフト</a:t>
                      </a:r>
                      <a:r>
                        <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600" b="1"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gridSpan="2">
                  <a:txBody>
                    <a:bodyPr/>
                    <a:lstStyle/>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施設の運転、メンテナンス等にかかる、人件費、委託料、修繕費、動力・薬品費等</a:t>
                      </a:r>
                      <a:endParaRPr kumimoji="1"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hMerge="1">
                  <a:txBody>
                    <a:bodyPr/>
                    <a:lstStyle/>
                    <a:p>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370840">
                <a:tc>
                  <a:txBody>
                    <a:bodyPr/>
                    <a:lstStyle/>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コスト比率</a:t>
                      </a:r>
                      <a:r>
                        <a:rPr kumimoji="1" lang="en-US" altLang="ja-JP" sz="1600" baseline="300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600" b="1" baseline="300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6</a:t>
                      </a: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割</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割</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bl>
          </a:graphicData>
        </a:graphic>
      </p:graphicFrame>
      <p:sp>
        <p:nvSpPr>
          <p:cNvPr id="52" name="テキスト ボックス 51"/>
          <p:cNvSpPr txBox="1"/>
          <p:nvPr/>
        </p:nvSpPr>
        <p:spPr>
          <a:xfrm>
            <a:off x="313455" y="2372295"/>
            <a:ext cx="2448217" cy="338554"/>
          </a:xfrm>
          <a:prstGeom prst="rect">
            <a:avLst/>
          </a:prstGeom>
          <a:noFill/>
        </p:spPr>
        <p:txBody>
          <a:bodyPr wrap="square" rtlCol="0">
            <a:spAutoFit/>
          </a:bodyPr>
          <a:lstStyle/>
          <a:p>
            <a:r>
              <a:rPr kumimoji="1" lang="ja-JP" altLang="en-US" sz="1600" b="1" dirty="0" smtClean="0">
                <a:latin typeface="メイリオ" panose="020B0604030504040204" pitchFamily="50" charset="-128"/>
                <a:ea typeface="メイリオ" panose="020B0604030504040204" pitchFamily="50" charset="-128"/>
                <a:cs typeface="メイリオ" panose="020B0604030504040204" pitchFamily="50" charset="-128"/>
              </a:rPr>
              <a:t>■コストの構成要素</a:t>
            </a:r>
            <a:endParaRPr kumimoji="1" lang="ja-JP" altLang="en-US" sz="16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テキスト ボックス 52"/>
          <p:cNvSpPr txBox="1"/>
          <p:nvPr/>
        </p:nvSpPr>
        <p:spPr>
          <a:xfrm>
            <a:off x="271317" y="6403567"/>
            <a:ext cx="5454762" cy="276999"/>
          </a:xfrm>
          <a:prstGeom prst="rect">
            <a:avLst/>
          </a:prstGeom>
          <a:noFill/>
        </p:spPr>
        <p:txBody>
          <a:bodyPr wrap="square" rtlCol="0">
            <a:spAutoFit/>
          </a:bodyPr>
          <a:lstStyle/>
          <a:p>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：大阪広域水道企業団における原価の構成比率。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Text Box 96"/>
          <p:cNvSpPr txBox="1">
            <a:spLocks noChangeArrowheads="1"/>
          </p:cNvSpPr>
          <p:nvPr/>
        </p:nvSpPr>
        <p:spPr bwMode="auto">
          <a:xfrm>
            <a:off x="6119507" y="4241727"/>
            <a:ext cx="623802" cy="222759"/>
          </a:xfrm>
          <a:prstGeom prst="rect">
            <a:avLst/>
          </a:prstGeom>
          <a:noFill/>
          <a:ln w="9525">
            <a:noFill/>
            <a:miter lim="800000"/>
            <a:headEnd/>
            <a:tailEnd/>
          </a:ln>
        </p:spPr>
        <p:txBody>
          <a:bodyPr wrap="none" lIns="91429" tIns="45715" rIns="91429" bIns="45715">
            <a:spAutoFit/>
          </a:bodyPr>
          <a:lstStyle/>
          <a:p>
            <a:pPr defTabSz="914400">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取水場</a:t>
            </a:r>
            <a:endParaRPr lang="ja-JP" altLang="en-US" sz="1200" kern="0"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AutoShape 98"/>
          <p:cNvSpPr>
            <a:spLocks noChangeArrowheads="1"/>
          </p:cNvSpPr>
          <p:nvPr/>
        </p:nvSpPr>
        <p:spPr bwMode="auto">
          <a:xfrm>
            <a:off x="7951941" y="6082744"/>
            <a:ext cx="581861" cy="69863"/>
          </a:xfrm>
          <a:prstGeom prst="parallelogram">
            <a:avLst>
              <a:gd name="adj" fmla="val 8102"/>
            </a:avLst>
          </a:prstGeom>
          <a:solidFill>
            <a:srgbClr val="00FFFF"/>
          </a:solidFill>
          <a:ln w="9525">
            <a:noFill/>
            <a:miter lim="800000"/>
            <a:headEnd/>
            <a:tailEnd/>
          </a:ln>
        </p:spPr>
        <p:txBody>
          <a:bodyPr wrap="none" anchor="ctr"/>
          <a:lstStyle/>
          <a:p>
            <a:pPr defTabSz="914400">
              <a:defRPr/>
            </a:pPr>
            <a:endParaRPr lang="ja-JP" altLang="en-US" kern="0">
              <a:solidFill>
                <a:sysClr val="windowText" lastClr="000000"/>
              </a:solidFill>
              <a:latin typeface="Arial" charset="0"/>
            </a:endParaRPr>
          </a:p>
        </p:txBody>
      </p:sp>
      <p:sp>
        <p:nvSpPr>
          <p:cNvPr id="56" name="スライド番号プレースホルダー 12"/>
          <p:cNvSpPr>
            <a:spLocks noGrp="1"/>
          </p:cNvSpPr>
          <p:nvPr>
            <p:ph type="sldNum" sz="quarter" idx="12"/>
          </p:nvPr>
        </p:nvSpPr>
        <p:spPr>
          <a:xfrm>
            <a:off x="7010400" y="6465143"/>
            <a:ext cx="2133600" cy="365125"/>
          </a:xfrm>
        </p:spPr>
        <p:txBody>
          <a:bodyPr/>
          <a:lstStyle/>
          <a:p>
            <a:fld id="{881ECAC4-7C32-4B8E-A6D5-D49269119A2C}" type="slidenum">
              <a:rPr kumimoji="1" lang="ja-JP" altLang="en-US" smtClean="0"/>
              <a:t>48</a:t>
            </a:fld>
            <a:endParaRPr kumimoji="1" lang="ja-JP" altLang="en-US" dirty="0"/>
          </a:p>
        </p:txBody>
      </p:sp>
    </p:spTree>
    <p:extLst>
      <p:ext uri="{BB962C8B-B14F-4D97-AF65-F5344CB8AC3E}">
        <p14:creationId xmlns:p14="http://schemas.microsoft.com/office/powerpoint/2010/main" val="123233890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Rectangle 384"/>
          <p:cNvSpPr>
            <a:spLocks noChangeArrowheads="1"/>
          </p:cNvSpPr>
          <p:nvPr/>
        </p:nvSpPr>
        <p:spPr bwMode="auto">
          <a:xfrm>
            <a:off x="5920309" y="2891036"/>
            <a:ext cx="918000" cy="1218838"/>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2" name="テキスト ボックス 1"/>
          <p:cNvSpPr txBox="1"/>
          <p:nvPr/>
        </p:nvSpPr>
        <p:spPr>
          <a:xfrm>
            <a:off x="252000" y="162136"/>
            <a:ext cx="8640000" cy="461665"/>
          </a:xfrm>
          <a:prstGeom prst="rect">
            <a:avLst/>
          </a:prstGeom>
          <a:noFill/>
        </p:spPr>
        <p:txBody>
          <a:bodyPr wrap="square" rtlCol="0">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第</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400" b="1" dirty="0" smtClean="0">
                <a:latin typeface="Meiryo UI" panose="020B0604030504040204" pitchFamily="50" charset="-128"/>
                <a:ea typeface="Meiryo UI" panose="020B0604030504040204" pitchFamily="50" charset="-128"/>
                <a:cs typeface="Meiryo UI" panose="020B0604030504040204" pitchFamily="50" charset="-128"/>
              </a:rPr>
              <a:t>章－前提④</a:t>
            </a:r>
            <a:r>
              <a:rPr kumimoji="1" lang="ja-JP" altLang="en-US" sz="2400" b="1" dirty="0" smtClean="0">
                <a:latin typeface="Meiryo UI" panose="020B0604030504040204" pitchFamily="50" charset="-128"/>
                <a:ea typeface="Meiryo UI" panose="020B0604030504040204" pitchFamily="50" charset="-128"/>
                <a:cs typeface="Meiryo UI" panose="020B0604030504040204" pitchFamily="50" charset="-128"/>
              </a:rPr>
              <a:t>　浄水場別のコスト比較（原水</a:t>
            </a:r>
            <a:r>
              <a:rPr kumimoji="1" lang="en-US" altLang="ja-JP" sz="2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2400" b="1" dirty="0" smtClean="0">
                <a:latin typeface="Meiryo UI" panose="020B0604030504040204" pitchFamily="50" charset="-128"/>
                <a:ea typeface="Meiryo UI" panose="020B0604030504040204" pitchFamily="50" charset="-128"/>
                <a:cs typeface="Meiryo UI" panose="020B0604030504040204" pitchFamily="50" charset="-128"/>
              </a:rPr>
              <a:t>浄水のコスト）</a:t>
            </a:r>
            <a:endParaRPr kumimoji="1" lang="ja-JP" altLang="en-US" sz="2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3"/>
          <p:cNvSpPr txBox="1"/>
          <p:nvPr/>
        </p:nvSpPr>
        <p:spPr>
          <a:xfrm>
            <a:off x="238077" y="1168683"/>
            <a:ext cx="5090716" cy="1815882"/>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公表</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資料の数値</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を使った按分等により、</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各市町村の給水原価のうち、自己水</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の浄水場</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の</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コストを抜き出した（</a:t>
            </a:r>
            <a:r>
              <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年度）</a:t>
            </a:r>
            <a:r>
              <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rPr>
              <a:t/>
            </a:r>
            <a:br>
              <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rPr>
            </a:b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大阪市</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以外</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は大阪広域水道企業団から一部または全部の受水を受けており、受水単価</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で</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ある</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72</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円</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で線引き</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し</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、右図のように色分けた</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p:cNvSpPr/>
          <p:nvPr/>
        </p:nvSpPr>
        <p:spPr>
          <a:xfrm>
            <a:off x="334756" y="3711420"/>
            <a:ext cx="2448680" cy="1157740"/>
          </a:xfrm>
          <a:prstGeom prst="rect">
            <a:avLst/>
          </a:prstGeom>
          <a:noFill/>
          <a:ln w="12700">
            <a:solidFill>
              <a:schemeClr val="tx1"/>
            </a:solidFill>
            <a:prstDash val="sysDash"/>
          </a:ln>
        </p:spPr>
        <p:style>
          <a:lnRef idx="2">
            <a:schemeClr val="dk1"/>
          </a:lnRef>
          <a:fillRef idx="1">
            <a:schemeClr val="lt1"/>
          </a:fillRef>
          <a:effectRef idx="0">
            <a:schemeClr val="dk1"/>
          </a:effectRef>
          <a:fontRef idx="minor">
            <a:schemeClr val="dk1"/>
          </a:fontRef>
        </p:style>
        <p:txBody>
          <a:bodyPr rtlCol="0" anchor="ctr"/>
          <a:lstStyle/>
          <a:p>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自己水コスト</a:t>
            </a: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72</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円未満</a:t>
            </a:r>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自己</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水</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コスト</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72</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円以上</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　　 自己水なし</a:t>
            </a: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or10</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％以下</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正方形/長方形 5"/>
          <p:cNvSpPr/>
          <p:nvPr/>
        </p:nvSpPr>
        <p:spPr>
          <a:xfrm>
            <a:off x="406763" y="3784082"/>
            <a:ext cx="288032" cy="267097"/>
          </a:xfrm>
          <a:prstGeom prst="rect">
            <a:avLst/>
          </a:prstGeom>
          <a:solidFill>
            <a:srgbClr val="99FFC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正方形/長方形 100"/>
          <p:cNvSpPr/>
          <p:nvPr/>
        </p:nvSpPr>
        <p:spPr>
          <a:xfrm>
            <a:off x="406763" y="4160795"/>
            <a:ext cx="288032" cy="267097"/>
          </a:xfrm>
          <a:prstGeom prst="rect">
            <a:avLst/>
          </a:prstGeom>
          <a:solidFill>
            <a:srgbClr val="FF0000">
              <a:tint val="66000"/>
              <a:satMod val="16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正方形/長方形 101"/>
          <p:cNvSpPr/>
          <p:nvPr/>
        </p:nvSpPr>
        <p:spPr>
          <a:xfrm>
            <a:off x="406763" y="4555801"/>
            <a:ext cx="288032" cy="26709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6846515" y="604972"/>
            <a:ext cx="2184143" cy="738664"/>
          </a:xfrm>
          <a:prstGeom prst="rect">
            <a:avLst/>
          </a:prstGeom>
          <a:noFill/>
        </p:spPr>
        <p:txBody>
          <a:bodyPr wrap="square" lIns="36000" rIns="36000" rtlCol="0">
            <a:spAutoFit/>
          </a:bodyPr>
          <a:lstStyle/>
          <a:p>
            <a:pPr marL="171450" indent="-171450">
              <a:buFont typeface="Arial" panose="020B0604020202020204" pitchFamily="34" charset="0"/>
              <a:buChar char="•"/>
            </a:pP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市町村名の</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下の数値</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は浄水場のコスト</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送水の維持管理費を含む）（単位は円</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Arial" panose="020B0604020202020204" pitchFamily="34" charset="0"/>
              <a:buChar char="•"/>
            </a:pP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カッコ書きは企業団の用水単価。</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WordArt 211"/>
          <p:cNvSpPr>
            <a:spLocks noChangeArrowheads="1" noChangeShapeType="1" noTextEdit="1"/>
          </p:cNvSpPr>
          <p:nvPr/>
        </p:nvSpPr>
        <p:spPr bwMode="auto">
          <a:xfrm>
            <a:off x="5710688" y="868473"/>
            <a:ext cx="338105" cy="211662"/>
          </a:xfrm>
          <a:prstGeom prst="rect">
            <a:avLst/>
          </a:prstGeom>
          <a:noFill/>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能勢町</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0" name="スライド番号プレースホルダー 9"/>
          <p:cNvSpPr>
            <a:spLocks noGrp="1"/>
          </p:cNvSpPr>
          <p:nvPr>
            <p:ph type="sldNum" sz="quarter" idx="12"/>
          </p:nvPr>
        </p:nvSpPr>
        <p:spPr/>
        <p:txBody>
          <a:bodyPr/>
          <a:lstStyle/>
          <a:p>
            <a:fld id="{026B3D98-A60D-4F83-A925-9FA9AF0DAB1E}" type="slidenum">
              <a:rPr kumimoji="1" lang="ja-JP" altLang="en-US" smtClean="0"/>
              <a:t>49</a:t>
            </a:fld>
            <a:endParaRPr kumimoji="1" lang="ja-JP" altLang="en-US"/>
          </a:p>
        </p:txBody>
      </p:sp>
      <p:cxnSp>
        <p:nvCxnSpPr>
          <p:cNvPr id="13" name="直線矢印コネクタ 12"/>
          <p:cNvCxnSpPr>
            <a:endCxn id="193" idx="3"/>
          </p:cNvCxnSpPr>
          <p:nvPr/>
        </p:nvCxnSpPr>
        <p:spPr>
          <a:xfrm flipH="1" flipV="1">
            <a:off x="8007190" y="2354932"/>
            <a:ext cx="478650" cy="431131"/>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8007190" y="2794226"/>
            <a:ext cx="1136809" cy="1181398"/>
          </a:xfrm>
          <a:prstGeom prst="roundRect">
            <a:avLst/>
          </a:prstGeom>
          <a:solidFill>
            <a:srgbClr val="99FFCC"/>
          </a:solid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安い自己水活用がコストメリット</a:t>
            </a:r>
            <a:endParaRPr kumimoji="1" lang="ja-JP" altLang="en-US" sz="1600" dirty="0"/>
          </a:p>
        </p:txBody>
      </p:sp>
      <p:cxnSp>
        <p:nvCxnSpPr>
          <p:cNvPr id="109" name="直線矢印コネクタ 108"/>
          <p:cNvCxnSpPr/>
          <p:nvPr/>
        </p:nvCxnSpPr>
        <p:spPr>
          <a:xfrm flipH="1">
            <a:off x="7632766" y="4086735"/>
            <a:ext cx="611643" cy="578552"/>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flipV="1">
            <a:off x="5200630" y="2654176"/>
            <a:ext cx="549649" cy="539085"/>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16" name="直線矢印コネクタ 115"/>
          <p:cNvCxnSpPr/>
          <p:nvPr/>
        </p:nvCxnSpPr>
        <p:spPr>
          <a:xfrm flipV="1">
            <a:off x="4772521" y="4843576"/>
            <a:ext cx="879599" cy="128702"/>
          </a:xfrm>
          <a:prstGeom prst="straightConnector1">
            <a:avLst/>
          </a:prstGeom>
          <a:ln w="38100">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120" name="テキスト ボックス 119"/>
          <p:cNvSpPr txBox="1"/>
          <p:nvPr/>
        </p:nvSpPr>
        <p:spPr>
          <a:xfrm>
            <a:off x="2967757" y="4553257"/>
            <a:ext cx="1884899" cy="919401"/>
          </a:xfrm>
          <a:prstGeom prst="roundRect">
            <a:avLst/>
          </a:prstGeom>
          <a:ln>
            <a:solidFill>
              <a:schemeClr val="bg1">
                <a:lumMod val="75000"/>
              </a:schemeClr>
            </a:solid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白は全量もしくは</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90%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以上を企業団から受水</a:t>
            </a:r>
            <a:endParaRPr kumimoji="1" lang="ja-JP" altLang="en-US" sz="1600" dirty="0"/>
          </a:p>
        </p:txBody>
      </p:sp>
      <p:cxnSp>
        <p:nvCxnSpPr>
          <p:cNvPr id="125" name="直線矢印コネクタ 124"/>
          <p:cNvCxnSpPr/>
          <p:nvPr/>
        </p:nvCxnSpPr>
        <p:spPr>
          <a:xfrm>
            <a:off x="3994616" y="5535348"/>
            <a:ext cx="777905" cy="337269"/>
          </a:xfrm>
          <a:prstGeom prst="straightConnector1">
            <a:avLst/>
          </a:prstGeom>
          <a:ln w="38100">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grpSp>
        <p:nvGrpSpPr>
          <p:cNvPr id="111" name="グループ化 110"/>
          <p:cNvGrpSpPr/>
          <p:nvPr/>
        </p:nvGrpSpPr>
        <p:grpSpPr>
          <a:xfrm>
            <a:off x="3577486" y="598714"/>
            <a:ext cx="4429705" cy="6174242"/>
            <a:chOff x="4283968" y="213179"/>
            <a:chExt cx="4371295" cy="6559777"/>
          </a:xfrm>
        </p:grpSpPr>
        <p:sp>
          <p:nvSpPr>
            <p:cNvPr id="112" name="Rectangle 436"/>
            <p:cNvSpPr>
              <a:spLocks noChangeArrowheads="1"/>
            </p:cNvSpPr>
            <p:nvPr/>
          </p:nvSpPr>
          <p:spPr bwMode="auto">
            <a:xfrm>
              <a:off x="6598316" y="1500188"/>
              <a:ext cx="514804" cy="642937"/>
            </a:xfrm>
            <a:prstGeom prst="rect">
              <a:avLst/>
            </a:prstGeom>
            <a:solidFill>
              <a:srgbClr val="FF0000">
                <a:tint val="66000"/>
                <a:satMod val="160000"/>
              </a:srgbClr>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14" name="Rectangle 179"/>
            <p:cNvSpPr>
              <a:spLocks noChangeArrowheads="1"/>
            </p:cNvSpPr>
            <p:nvPr/>
          </p:nvSpPr>
          <p:spPr bwMode="auto">
            <a:xfrm>
              <a:off x="6082379" y="213179"/>
              <a:ext cx="899205" cy="771071"/>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15" name="Rectangle 181"/>
            <p:cNvSpPr>
              <a:spLocks noChangeArrowheads="1"/>
            </p:cNvSpPr>
            <p:nvPr/>
          </p:nvSpPr>
          <p:spPr bwMode="auto">
            <a:xfrm>
              <a:off x="6598316" y="985384"/>
              <a:ext cx="514804" cy="514804"/>
            </a:xfrm>
            <a:prstGeom prst="rect">
              <a:avLst/>
            </a:prstGeom>
            <a:solidFill>
              <a:srgbClr val="FF0000">
                <a:tint val="66000"/>
                <a:satMod val="160000"/>
              </a:srgbClr>
            </a:solidFill>
            <a:ln w="12700">
              <a:solidFill>
                <a:schemeClr val="tx1">
                  <a:lumMod val="65000"/>
                  <a:lumOff val="35000"/>
                </a:schemeClr>
              </a:solidFill>
              <a:headEnd/>
              <a:tailEnd/>
            </a:ln>
            <a:extLst/>
          </p:spPr>
          <p:style>
            <a:lnRef idx="2">
              <a:schemeClr val="accent2"/>
            </a:lnRef>
            <a:fillRef idx="1">
              <a:schemeClr val="lt1"/>
            </a:fillRef>
            <a:effectRef idx="0">
              <a:schemeClr val="accent2"/>
            </a:effectRef>
            <a:fontRef idx="minor">
              <a:schemeClr val="dk1"/>
            </a:fontRef>
          </p:style>
          <p:txBody>
            <a:bodyPr wrap="none" lIns="65306" tIns="32653" rIns="65306" bIns="32653" anchor="ctr"/>
            <a:lstStyle/>
            <a:p>
              <a:endParaRPr lang="ja-JP" altLang="en-US"/>
            </a:p>
          </p:txBody>
        </p:sp>
        <p:sp>
          <p:nvSpPr>
            <p:cNvPr id="117" name="Rectangle 182"/>
            <p:cNvSpPr>
              <a:spLocks noChangeArrowheads="1"/>
            </p:cNvSpPr>
            <p:nvPr/>
          </p:nvSpPr>
          <p:spPr bwMode="auto">
            <a:xfrm>
              <a:off x="6598316" y="2143125"/>
              <a:ext cx="514804" cy="514804"/>
            </a:xfrm>
            <a:prstGeom prst="rect">
              <a:avLst/>
            </a:prstGeom>
            <a:solidFill>
              <a:srgbClr val="FF0000">
                <a:tint val="66000"/>
                <a:satMod val="160000"/>
              </a:srgbClr>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18" name="Rectangle 183"/>
            <p:cNvSpPr>
              <a:spLocks noChangeArrowheads="1"/>
            </p:cNvSpPr>
            <p:nvPr/>
          </p:nvSpPr>
          <p:spPr bwMode="auto">
            <a:xfrm>
              <a:off x="6340915" y="1500188"/>
              <a:ext cx="257401" cy="771071"/>
            </a:xfrm>
            <a:prstGeom prst="rect">
              <a:avLst/>
            </a:prstGeom>
            <a:solidFill>
              <a:srgbClr val="FF0000">
                <a:tint val="66000"/>
                <a:satMod val="160000"/>
              </a:srgbClr>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19" name="Rectangle 184"/>
            <p:cNvSpPr>
              <a:spLocks noChangeArrowheads="1"/>
            </p:cNvSpPr>
            <p:nvPr/>
          </p:nvSpPr>
          <p:spPr bwMode="auto">
            <a:xfrm>
              <a:off x="6598316" y="3943804"/>
              <a:ext cx="771071" cy="1285875"/>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21" name="Rectangle 186"/>
            <p:cNvSpPr>
              <a:spLocks noChangeArrowheads="1"/>
            </p:cNvSpPr>
            <p:nvPr/>
          </p:nvSpPr>
          <p:spPr bwMode="auto">
            <a:xfrm>
              <a:off x="7626790" y="3943804"/>
              <a:ext cx="257401" cy="513670"/>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22" name="Rectangle 188"/>
            <p:cNvSpPr>
              <a:spLocks noChangeArrowheads="1"/>
            </p:cNvSpPr>
            <p:nvPr/>
          </p:nvSpPr>
          <p:spPr bwMode="auto">
            <a:xfrm>
              <a:off x="7369388" y="3943804"/>
              <a:ext cx="257402" cy="513670"/>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26" name="Rectangle 190"/>
            <p:cNvSpPr>
              <a:spLocks noChangeArrowheads="1"/>
            </p:cNvSpPr>
            <p:nvPr/>
          </p:nvSpPr>
          <p:spPr bwMode="auto">
            <a:xfrm>
              <a:off x="7884202" y="3945648"/>
              <a:ext cx="385536" cy="513670"/>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27" name="Rectangle 191"/>
            <p:cNvSpPr>
              <a:spLocks noChangeArrowheads="1"/>
            </p:cNvSpPr>
            <p:nvPr/>
          </p:nvSpPr>
          <p:spPr bwMode="auto">
            <a:xfrm>
              <a:off x="7369388" y="4457474"/>
              <a:ext cx="900339" cy="257401"/>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28" name="Rectangle 192"/>
            <p:cNvSpPr>
              <a:spLocks noChangeArrowheads="1"/>
            </p:cNvSpPr>
            <p:nvPr/>
          </p:nvSpPr>
          <p:spPr bwMode="auto">
            <a:xfrm>
              <a:off x="7498655" y="4714875"/>
              <a:ext cx="385536" cy="514804"/>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29" name="Rectangle 193"/>
            <p:cNvSpPr>
              <a:spLocks noChangeArrowheads="1"/>
            </p:cNvSpPr>
            <p:nvPr/>
          </p:nvSpPr>
          <p:spPr bwMode="auto">
            <a:xfrm>
              <a:off x="7369388" y="4714875"/>
              <a:ext cx="129268" cy="514804"/>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30" name="Rectangle 195"/>
            <p:cNvSpPr>
              <a:spLocks noChangeArrowheads="1"/>
            </p:cNvSpPr>
            <p:nvPr/>
          </p:nvSpPr>
          <p:spPr bwMode="auto">
            <a:xfrm>
              <a:off x="7241254" y="5229679"/>
              <a:ext cx="642937" cy="642938"/>
            </a:xfrm>
            <a:prstGeom prst="rect">
              <a:avLst/>
            </a:prstGeom>
            <a:solidFill>
              <a:srgbClr val="99FFCC"/>
            </a:solidFill>
            <a:ln>
              <a:solidFill>
                <a:schemeClr val="bg2">
                  <a:lumMod val="25000"/>
                </a:schemeClr>
              </a:solidFill>
              <a:headEnd/>
              <a:tailEnd/>
            </a:ln>
            <a:extLst/>
          </p:spPr>
          <p:style>
            <a:lnRef idx="1">
              <a:schemeClr val="accent1"/>
            </a:lnRef>
            <a:fillRef idx="2">
              <a:schemeClr val="accent1"/>
            </a:fillRef>
            <a:effectRef idx="1">
              <a:schemeClr val="accent1"/>
            </a:effectRef>
            <a:fontRef idx="minor">
              <a:schemeClr val="dk1"/>
            </a:fontRef>
          </p:style>
          <p:txBody>
            <a:bodyPr wrap="none" lIns="65306" tIns="32653" rIns="65306" bIns="32653" anchor="ctr"/>
            <a:lstStyle/>
            <a:p>
              <a:endParaRPr lang="ja-JP" altLang="en-US"/>
            </a:p>
          </p:txBody>
        </p:sp>
        <p:sp>
          <p:nvSpPr>
            <p:cNvPr id="131" name="Rectangle 196"/>
            <p:cNvSpPr>
              <a:spLocks noChangeArrowheads="1"/>
            </p:cNvSpPr>
            <p:nvPr/>
          </p:nvSpPr>
          <p:spPr bwMode="auto">
            <a:xfrm>
              <a:off x="7884191" y="4714875"/>
              <a:ext cx="514804" cy="257402"/>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32" name="Rectangle 197"/>
            <p:cNvSpPr>
              <a:spLocks noChangeArrowheads="1"/>
            </p:cNvSpPr>
            <p:nvPr/>
          </p:nvSpPr>
          <p:spPr bwMode="auto">
            <a:xfrm>
              <a:off x="7884191" y="4972277"/>
              <a:ext cx="514804" cy="385536"/>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33" name="Rectangle 198"/>
            <p:cNvSpPr>
              <a:spLocks noChangeArrowheads="1"/>
            </p:cNvSpPr>
            <p:nvPr/>
          </p:nvSpPr>
          <p:spPr bwMode="auto">
            <a:xfrm>
              <a:off x="7884191" y="5357813"/>
              <a:ext cx="514804" cy="385536"/>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38" name="Rectangle 200"/>
            <p:cNvSpPr>
              <a:spLocks noChangeArrowheads="1"/>
            </p:cNvSpPr>
            <p:nvPr/>
          </p:nvSpPr>
          <p:spPr bwMode="auto">
            <a:xfrm>
              <a:off x="7498656" y="3171598"/>
              <a:ext cx="771071" cy="385536"/>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39" name="Rectangle 201"/>
            <p:cNvSpPr>
              <a:spLocks noChangeArrowheads="1"/>
            </p:cNvSpPr>
            <p:nvPr/>
          </p:nvSpPr>
          <p:spPr bwMode="auto">
            <a:xfrm>
              <a:off x="7498656" y="3557134"/>
              <a:ext cx="771071" cy="385536"/>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solidFill>
                  <a:srgbClr val="FFFF00"/>
                </a:solidFill>
              </a:endParaRPr>
            </a:p>
          </p:txBody>
        </p:sp>
        <p:sp>
          <p:nvSpPr>
            <p:cNvPr id="140" name="Rectangle 202"/>
            <p:cNvSpPr>
              <a:spLocks noChangeArrowheads="1"/>
            </p:cNvSpPr>
            <p:nvPr/>
          </p:nvSpPr>
          <p:spPr bwMode="auto">
            <a:xfrm>
              <a:off x="7503833" y="2914787"/>
              <a:ext cx="257402" cy="257402"/>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solidFill>
                  <a:srgbClr val="FFFF00"/>
                </a:solidFill>
              </a:endParaRPr>
            </a:p>
          </p:txBody>
        </p:sp>
        <p:sp>
          <p:nvSpPr>
            <p:cNvPr id="141" name="Rectangle 203"/>
            <p:cNvSpPr>
              <a:spLocks noChangeArrowheads="1"/>
            </p:cNvSpPr>
            <p:nvPr/>
          </p:nvSpPr>
          <p:spPr bwMode="auto">
            <a:xfrm>
              <a:off x="7756058" y="2914197"/>
              <a:ext cx="513669" cy="257402"/>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42" name="WordArt 214"/>
            <p:cNvSpPr>
              <a:spLocks noChangeArrowheads="1" noChangeShapeType="1" noTextEdit="1"/>
            </p:cNvSpPr>
            <p:nvPr/>
          </p:nvSpPr>
          <p:spPr bwMode="auto">
            <a:xfrm>
              <a:off x="6836441" y="4390998"/>
              <a:ext cx="290286" cy="195743"/>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堺市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43" name="WordArt 217"/>
            <p:cNvSpPr>
              <a:spLocks noChangeArrowheads="1" noChangeShapeType="1" noTextEdit="1"/>
            </p:cNvSpPr>
            <p:nvPr/>
          </p:nvSpPr>
          <p:spPr bwMode="auto">
            <a:xfrm>
              <a:off x="6855718" y="3086780"/>
              <a:ext cx="349207" cy="306159"/>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大阪市</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35</a:t>
              </a:r>
              <a:endParaRPr lang="ja-JP" altLang="en-US" sz="2600" b="1" kern="10" dirty="0">
                <a:solidFill>
                  <a:srgbClr val="333333"/>
                </a:solidFill>
                <a:latin typeface="メイリオ"/>
                <a:ea typeface="メイリオ"/>
                <a:cs typeface="メイリオ"/>
              </a:endParaRPr>
            </a:p>
          </p:txBody>
        </p:sp>
        <p:sp>
          <p:nvSpPr>
            <p:cNvPr id="144" name="WordArt 220"/>
            <p:cNvSpPr>
              <a:spLocks noChangeArrowheads="1" noChangeShapeType="1" noTextEdit="1"/>
            </p:cNvSpPr>
            <p:nvPr/>
          </p:nvSpPr>
          <p:spPr bwMode="auto">
            <a:xfrm>
              <a:off x="7287040" y="4765561"/>
              <a:ext cx="290286" cy="172974"/>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大阪狭山市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45" name="WordArt 223"/>
            <p:cNvSpPr>
              <a:spLocks noChangeArrowheads="1" noChangeShapeType="1" noTextEdit="1"/>
            </p:cNvSpPr>
            <p:nvPr/>
          </p:nvSpPr>
          <p:spPr bwMode="auto">
            <a:xfrm>
              <a:off x="7950405" y="5466897"/>
              <a:ext cx="401810" cy="180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千早赤阪村</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36</a:t>
              </a:r>
              <a:endParaRPr lang="ja-JP" altLang="en-US" sz="2600" b="1" kern="10" dirty="0">
                <a:solidFill>
                  <a:srgbClr val="333333"/>
                </a:solidFill>
                <a:latin typeface="メイリオ"/>
                <a:ea typeface="メイリオ"/>
                <a:cs typeface="メイリオ"/>
              </a:endParaRPr>
            </a:p>
          </p:txBody>
        </p:sp>
        <p:sp>
          <p:nvSpPr>
            <p:cNvPr id="146" name="WordArt 226"/>
            <p:cNvSpPr>
              <a:spLocks noChangeArrowheads="1" noChangeShapeType="1" noTextEdit="1"/>
            </p:cNvSpPr>
            <p:nvPr/>
          </p:nvSpPr>
          <p:spPr bwMode="auto">
            <a:xfrm>
              <a:off x="7999077" y="5068483"/>
              <a:ext cx="289152" cy="193124"/>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河南町</a:t>
              </a:r>
            </a:p>
            <a:p>
              <a:pPr algn="ctr"/>
              <a:r>
                <a:rPr lang="en-US" altLang="ja-JP" sz="2600" b="1" kern="10" dirty="0" smtClean="0">
                  <a:solidFill>
                    <a:srgbClr val="333333"/>
                  </a:solidFill>
                  <a:latin typeface="メイリオ"/>
                  <a:ea typeface="メイリオ"/>
                  <a:cs typeface="メイリオ"/>
                </a:rPr>
                <a:t>(72)</a:t>
              </a:r>
              <a:endParaRPr lang="ja-JP" altLang="en-US" sz="2600" b="1" kern="10" dirty="0">
                <a:solidFill>
                  <a:srgbClr val="333333"/>
                </a:solidFill>
                <a:latin typeface="メイリオ"/>
                <a:ea typeface="メイリオ"/>
                <a:cs typeface="メイリオ"/>
              </a:endParaRPr>
            </a:p>
          </p:txBody>
        </p:sp>
        <p:sp>
          <p:nvSpPr>
            <p:cNvPr id="147" name="WordArt 229"/>
            <p:cNvSpPr>
              <a:spLocks noChangeArrowheads="1" noChangeShapeType="1" noTextEdit="1"/>
            </p:cNvSpPr>
            <p:nvPr/>
          </p:nvSpPr>
          <p:spPr bwMode="auto">
            <a:xfrm>
              <a:off x="8019585" y="4765561"/>
              <a:ext cx="290286" cy="142082"/>
            </a:xfrm>
            <a:prstGeom prst="rect">
              <a:avLst/>
            </a:prstGeom>
            <a:noFill/>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太子町</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47</a:t>
              </a:r>
              <a:endParaRPr lang="ja-JP" altLang="en-US" sz="2600" b="1" kern="10" dirty="0">
                <a:solidFill>
                  <a:srgbClr val="333333"/>
                </a:solidFill>
                <a:latin typeface="メイリオ"/>
                <a:ea typeface="メイリオ"/>
                <a:cs typeface="メイリオ"/>
              </a:endParaRPr>
            </a:p>
          </p:txBody>
        </p:sp>
        <p:sp>
          <p:nvSpPr>
            <p:cNvPr id="148" name="WordArt 232"/>
            <p:cNvSpPr>
              <a:spLocks noChangeArrowheads="1" noChangeShapeType="1" noTextEdit="1"/>
            </p:cNvSpPr>
            <p:nvPr/>
          </p:nvSpPr>
          <p:spPr bwMode="auto">
            <a:xfrm>
              <a:off x="7418146" y="5439613"/>
              <a:ext cx="320902" cy="230262"/>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河内長野市</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70</a:t>
              </a:r>
              <a:endParaRPr lang="ja-JP" altLang="en-US" sz="2600" b="1" kern="10" dirty="0">
                <a:solidFill>
                  <a:srgbClr val="333333"/>
                </a:solidFill>
                <a:latin typeface="メイリオ"/>
                <a:ea typeface="メイリオ"/>
                <a:cs typeface="メイリオ"/>
              </a:endParaRPr>
            </a:p>
          </p:txBody>
        </p:sp>
        <p:sp>
          <p:nvSpPr>
            <p:cNvPr id="149" name="WordArt 235"/>
            <p:cNvSpPr>
              <a:spLocks noChangeArrowheads="1" noChangeShapeType="1" noTextEdit="1"/>
            </p:cNvSpPr>
            <p:nvPr/>
          </p:nvSpPr>
          <p:spPr bwMode="auto">
            <a:xfrm>
              <a:off x="7945764" y="4086735"/>
              <a:ext cx="290286" cy="227808"/>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柏原市</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53</a:t>
              </a:r>
              <a:endParaRPr lang="ja-JP" altLang="en-US" sz="2600" b="1" kern="10" dirty="0">
                <a:solidFill>
                  <a:srgbClr val="333333"/>
                </a:solidFill>
                <a:latin typeface="メイリオ"/>
                <a:ea typeface="メイリオ"/>
                <a:cs typeface="メイリオ"/>
              </a:endParaRPr>
            </a:p>
          </p:txBody>
        </p:sp>
        <p:sp>
          <p:nvSpPr>
            <p:cNvPr id="150" name="WordArt 271"/>
            <p:cNvSpPr>
              <a:spLocks noChangeArrowheads="1" noChangeShapeType="1" noTextEdit="1"/>
            </p:cNvSpPr>
            <p:nvPr/>
          </p:nvSpPr>
          <p:spPr bwMode="auto">
            <a:xfrm>
              <a:off x="7344278" y="4077088"/>
              <a:ext cx="278176" cy="144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松原市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51" name="WordArt 273"/>
            <p:cNvSpPr>
              <a:spLocks noChangeArrowheads="1" noChangeShapeType="1" noTextEdit="1"/>
            </p:cNvSpPr>
            <p:nvPr/>
          </p:nvSpPr>
          <p:spPr bwMode="auto">
            <a:xfrm>
              <a:off x="7739048" y="3686402"/>
              <a:ext cx="290286" cy="96384"/>
            </a:xfrm>
            <a:prstGeom prst="rect">
              <a:avLst/>
            </a:prstGeom>
            <a:ln w="12700">
              <a:noFill/>
            </a:ln>
          </p:spPr>
          <p:txBody>
            <a:bodyPr wrap="none" lIns="65306" tIns="32653" rIns="65306" bIns="32653" fromWordArt="1">
              <a:prstTxWarp prst="textPlain">
                <a:avLst>
                  <a:gd name="adj" fmla="val 50000"/>
                </a:avLst>
              </a:prstTxWarp>
            </a:bodyPr>
            <a:lstStyle/>
            <a:p>
              <a:pPr algn="ctr"/>
              <a:r>
                <a:rPr lang="ja-JP" altLang="en-US" sz="2600" b="1" kern="10">
                  <a:ln w="38100">
                    <a:solidFill>
                      <a:schemeClr val="bg1"/>
                    </a:solidFill>
                    <a:round/>
                    <a:headEnd/>
                    <a:tailEnd/>
                  </a:ln>
                  <a:solidFill>
                    <a:schemeClr val="bg1"/>
                  </a:solidFill>
                  <a:latin typeface="メイリオ"/>
                  <a:ea typeface="メイリオ"/>
                  <a:cs typeface="メイリオ"/>
                </a:rPr>
                <a:t>八尾市</a:t>
              </a:r>
            </a:p>
          </p:txBody>
        </p:sp>
        <p:sp>
          <p:nvSpPr>
            <p:cNvPr id="152" name="WordArt 274"/>
            <p:cNvSpPr>
              <a:spLocks noChangeArrowheads="1" noChangeShapeType="1" noTextEdit="1"/>
            </p:cNvSpPr>
            <p:nvPr/>
          </p:nvSpPr>
          <p:spPr bwMode="auto">
            <a:xfrm>
              <a:off x="7739048" y="3645024"/>
              <a:ext cx="290286" cy="144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八尾市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53" name="WordArt 277"/>
            <p:cNvSpPr>
              <a:spLocks noChangeArrowheads="1" noChangeShapeType="1" noTextEdit="1"/>
            </p:cNvSpPr>
            <p:nvPr/>
          </p:nvSpPr>
          <p:spPr bwMode="auto">
            <a:xfrm>
              <a:off x="7728636" y="3265260"/>
              <a:ext cx="290286" cy="196052"/>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東大阪市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en-US" altLang="ja-JP" sz="2600" b="1" kern="10" dirty="0">
                <a:solidFill>
                  <a:srgbClr val="333333"/>
                </a:solidFill>
                <a:latin typeface="メイリオ"/>
                <a:ea typeface="メイリオ"/>
                <a:cs typeface="メイリオ"/>
              </a:endParaRPr>
            </a:p>
          </p:txBody>
        </p:sp>
        <p:sp>
          <p:nvSpPr>
            <p:cNvPr id="154" name="WordArt 280"/>
            <p:cNvSpPr>
              <a:spLocks noChangeArrowheads="1" noChangeShapeType="1" noTextEdit="1"/>
            </p:cNvSpPr>
            <p:nvPr/>
          </p:nvSpPr>
          <p:spPr bwMode="auto">
            <a:xfrm>
              <a:off x="7868316" y="2963044"/>
              <a:ext cx="290286" cy="144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大東市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55" name="WordArt 282"/>
            <p:cNvSpPr>
              <a:spLocks noChangeArrowheads="1" noChangeShapeType="1" noTextEdit="1"/>
            </p:cNvSpPr>
            <p:nvPr/>
          </p:nvSpPr>
          <p:spPr bwMode="auto">
            <a:xfrm>
              <a:off x="7498655" y="2994706"/>
              <a:ext cx="290286" cy="96384"/>
            </a:xfrm>
            <a:prstGeom prst="rect">
              <a:avLst/>
            </a:prstGeom>
            <a:ln w="12700">
              <a:noFill/>
            </a:ln>
          </p:spPr>
          <p:txBody>
            <a:bodyPr wrap="none" lIns="65306" tIns="32653" rIns="65306" bIns="32653" fromWordArt="1">
              <a:prstTxWarp prst="textPlain">
                <a:avLst>
                  <a:gd name="adj" fmla="val 50000"/>
                </a:avLst>
              </a:prstTxWarp>
            </a:bodyPr>
            <a:lstStyle/>
            <a:p>
              <a:pPr algn="ctr"/>
              <a:r>
                <a:rPr lang="ja-JP" altLang="en-US" sz="2600" b="1" kern="10" dirty="0">
                  <a:ln w="38100">
                    <a:solidFill>
                      <a:schemeClr val="bg1"/>
                    </a:solidFill>
                    <a:round/>
                    <a:headEnd/>
                    <a:tailEnd/>
                  </a:ln>
                  <a:solidFill>
                    <a:schemeClr val="bg1"/>
                  </a:solidFill>
                  <a:latin typeface="メイリオ"/>
                  <a:ea typeface="メイリオ"/>
                  <a:cs typeface="メイリオ"/>
                </a:rPr>
                <a:t>門真市</a:t>
              </a:r>
            </a:p>
          </p:txBody>
        </p:sp>
        <p:sp>
          <p:nvSpPr>
            <p:cNvPr id="156" name="WordArt 283"/>
            <p:cNvSpPr>
              <a:spLocks noChangeArrowheads="1" noChangeShapeType="1" noTextEdit="1"/>
            </p:cNvSpPr>
            <p:nvPr/>
          </p:nvSpPr>
          <p:spPr bwMode="auto">
            <a:xfrm>
              <a:off x="7498655" y="2963044"/>
              <a:ext cx="278176" cy="144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門真市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57" name="WordArt 292"/>
            <p:cNvSpPr>
              <a:spLocks noChangeArrowheads="1" noChangeShapeType="1" noTextEdit="1"/>
            </p:cNvSpPr>
            <p:nvPr/>
          </p:nvSpPr>
          <p:spPr bwMode="auto">
            <a:xfrm>
              <a:off x="6726904" y="2331461"/>
              <a:ext cx="290286" cy="176326"/>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a:solidFill>
                    <a:srgbClr val="333333"/>
                  </a:solidFill>
                  <a:latin typeface="メイリオ"/>
                  <a:ea typeface="メイリオ"/>
                  <a:cs typeface="メイリオ"/>
                </a:rPr>
                <a:t>豊中市</a:t>
              </a:r>
              <a:endParaRPr lang="en-US" altLang="ja-JP" sz="2600" b="1" kern="10" dirty="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85</a:t>
              </a:r>
              <a:endParaRPr lang="ja-JP" altLang="en-US" sz="2600" b="1" kern="10" dirty="0">
                <a:solidFill>
                  <a:srgbClr val="333333"/>
                </a:solidFill>
                <a:latin typeface="メイリオ"/>
                <a:ea typeface="メイリオ"/>
                <a:cs typeface="メイリオ"/>
              </a:endParaRPr>
            </a:p>
          </p:txBody>
        </p:sp>
        <p:sp>
          <p:nvSpPr>
            <p:cNvPr id="158" name="WordArt 298"/>
            <p:cNvSpPr>
              <a:spLocks noChangeArrowheads="1" noChangeShapeType="1" noTextEdit="1"/>
            </p:cNvSpPr>
            <p:nvPr/>
          </p:nvSpPr>
          <p:spPr bwMode="auto">
            <a:xfrm>
              <a:off x="6710575" y="1693522"/>
              <a:ext cx="290286" cy="198154"/>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a:solidFill>
                    <a:srgbClr val="333333"/>
                  </a:solidFill>
                  <a:latin typeface="メイリオ"/>
                  <a:ea typeface="メイリオ"/>
                  <a:cs typeface="メイリオ"/>
                </a:rPr>
                <a:t>箕面市</a:t>
              </a:r>
              <a:endParaRPr lang="en-US" altLang="ja-JP" sz="2600" b="1" kern="10" dirty="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209</a:t>
              </a:r>
              <a:endParaRPr lang="ja-JP" altLang="en-US" sz="2600" b="1" kern="10" dirty="0">
                <a:solidFill>
                  <a:srgbClr val="333333"/>
                </a:solidFill>
                <a:latin typeface="メイリオ"/>
                <a:ea typeface="メイリオ"/>
                <a:cs typeface="メイリオ"/>
              </a:endParaRPr>
            </a:p>
          </p:txBody>
        </p:sp>
        <p:sp>
          <p:nvSpPr>
            <p:cNvPr id="159" name="WordArt 301"/>
            <p:cNvSpPr>
              <a:spLocks noChangeArrowheads="1" noChangeShapeType="1" noTextEdit="1"/>
            </p:cNvSpPr>
            <p:nvPr/>
          </p:nvSpPr>
          <p:spPr bwMode="auto">
            <a:xfrm>
              <a:off x="6308030" y="1687853"/>
              <a:ext cx="290286" cy="197871"/>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a:solidFill>
                    <a:srgbClr val="333333"/>
                  </a:solidFill>
                  <a:latin typeface="メイリオ"/>
                  <a:ea typeface="メイリオ"/>
                  <a:cs typeface="メイリオ"/>
                </a:rPr>
                <a:t>池田市</a:t>
              </a:r>
              <a:endParaRPr lang="en-US" altLang="ja-JP" sz="2600" b="1" kern="10" dirty="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79</a:t>
              </a:r>
              <a:endParaRPr lang="ja-JP" altLang="en-US" sz="2600" b="1" kern="10" dirty="0">
                <a:solidFill>
                  <a:srgbClr val="333333"/>
                </a:solidFill>
                <a:latin typeface="メイリオ"/>
                <a:ea typeface="メイリオ"/>
                <a:cs typeface="メイリオ"/>
              </a:endParaRPr>
            </a:p>
          </p:txBody>
        </p:sp>
        <p:sp>
          <p:nvSpPr>
            <p:cNvPr id="160" name="WordArt 319"/>
            <p:cNvSpPr>
              <a:spLocks noChangeArrowheads="1" noChangeShapeType="1" noTextEdit="1"/>
            </p:cNvSpPr>
            <p:nvPr/>
          </p:nvSpPr>
          <p:spPr bwMode="auto">
            <a:xfrm>
              <a:off x="7508276" y="4938794"/>
              <a:ext cx="360040" cy="180294"/>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富田林市</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55</a:t>
              </a:r>
              <a:endParaRPr lang="ja-JP" altLang="en-US" sz="2600" b="1" kern="10" dirty="0">
                <a:solidFill>
                  <a:srgbClr val="333333"/>
                </a:solidFill>
                <a:latin typeface="メイリオ"/>
                <a:ea typeface="メイリオ"/>
                <a:cs typeface="メイリオ"/>
              </a:endParaRPr>
            </a:p>
          </p:txBody>
        </p:sp>
        <p:sp>
          <p:nvSpPr>
            <p:cNvPr id="161" name="WordArt 322"/>
            <p:cNvSpPr>
              <a:spLocks noChangeArrowheads="1" noChangeShapeType="1" noTextEdit="1"/>
            </p:cNvSpPr>
            <p:nvPr/>
          </p:nvSpPr>
          <p:spPr bwMode="auto">
            <a:xfrm>
              <a:off x="7667974" y="4497727"/>
              <a:ext cx="353972" cy="176893"/>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羽曳野市</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47</a:t>
              </a:r>
              <a:endParaRPr lang="ja-JP" altLang="en-US" sz="2600" b="1" kern="10" dirty="0">
                <a:solidFill>
                  <a:srgbClr val="333333"/>
                </a:solidFill>
                <a:latin typeface="メイリオ"/>
                <a:ea typeface="メイリオ"/>
                <a:cs typeface="メイリオ"/>
              </a:endParaRPr>
            </a:p>
          </p:txBody>
        </p:sp>
        <p:sp>
          <p:nvSpPr>
            <p:cNvPr id="162" name="Rectangle 335"/>
            <p:cNvSpPr>
              <a:spLocks noChangeArrowheads="1"/>
            </p:cNvSpPr>
            <p:nvPr/>
          </p:nvSpPr>
          <p:spPr bwMode="auto">
            <a:xfrm>
              <a:off x="6726450" y="5229678"/>
              <a:ext cx="514804" cy="899206"/>
            </a:xfrm>
            <a:prstGeom prst="rect">
              <a:avLst/>
            </a:prstGeom>
            <a:solidFill>
              <a:srgbClr val="FF0000">
                <a:tint val="66000"/>
                <a:satMod val="160000"/>
              </a:srgbClr>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63" name="Rectangle 336"/>
            <p:cNvSpPr>
              <a:spLocks noChangeArrowheads="1"/>
            </p:cNvSpPr>
            <p:nvPr/>
          </p:nvSpPr>
          <p:spPr bwMode="auto">
            <a:xfrm>
              <a:off x="6212780" y="4457474"/>
              <a:ext cx="385536" cy="257401"/>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64" name="Rectangle 337"/>
            <p:cNvSpPr>
              <a:spLocks noChangeArrowheads="1"/>
            </p:cNvSpPr>
            <p:nvPr/>
          </p:nvSpPr>
          <p:spPr bwMode="auto">
            <a:xfrm>
              <a:off x="6212780" y="4714875"/>
              <a:ext cx="385536" cy="257402"/>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65" name="Rectangle 338"/>
            <p:cNvSpPr>
              <a:spLocks noChangeArrowheads="1"/>
            </p:cNvSpPr>
            <p:nvPr/>
          </p:nvSpPr>
          <p:spPr bwMode="auto">
            <a:xfrm>
              <a:off x="6212780" y="4972277"/>
              <a:ext cx="385536" cy="257401"/>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66" name="Rectangle 339"/>
            <p:cNvSpPr>
              <a:spLocks noChangeArrowheads="1"/>
            </p:cNvSpPr>
            <p:nvPr/>
          </p:nvSpPr>
          <p:spPr bwMode="auto">
            <a:xfrm>
              <a:off x="6340914" y="5228546"/>
              <a:ext cx="385536" cy="900339"/>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67" name="Rectangle 340"/>
            <p:cNvSpPr>
              <a:spLocks noChangeArrowheads="1"/>
            </p:cNvSpPr>
            <p:nvPr/>
          </p:nvSpPr>
          <p:spPr bwMode="auto">
            <a:xfrm>
              <a:off x="6083513" y="5229679"/>
              <a:ext cx="257402" cy="900339"/>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68" name="Rectangle 341"/>
            <p:cNvSpPr>
              <a:spLocks noChangeArrowheads="1"/>
            </p:cNvSpPr>
            <p:nvPr/>
          </p:nvSpPr>
          <p:spPr bwMode="auto">
            <a:xfrm>
              <a:off x="5827245" y="5357813"/>
              <a:ext cx="257402" cy="257401"/>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69" name="Rectangle 342"/>
            <p:cNvSpPr>
              <a:spLocks noChangeArrowheads="1"/>
            </p:cNvSpPr>
            <p:nvPr/>
          </p:nvSpPr>
          <p:spPr bwMode="auto">
            <a:xfrm>
              <a:off x="5827245" y="5615215"/>
              <a:ext cx="257402" cy="771071"/>
            </a:xfrm>
            <a:prstGeom prst="rect">
              <a:avLst/>
            </a:prstGeom>
            <a:solidFill>
              <a:srgbClr val="FF0000">
                <a:tint val="66000"/>
                <a:satMod val="160000"/>
              </a:srgbClr>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70" name="Rectangle 343"/>
            <p:cNvSpPr>
              <a:spLocks noChangeArrowheads="1"/>
            </p:cNvSpPr>
            <p:nvPr/>
          </p:nvSpPr>
          <p:spPr bwMode="auto">
            <a:xfrm>
              <a:off x="5569843" y="5743349"/>
              <a:ext cx="257401" cy="771071"/>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71" name="Rectangle 344"/>
            <p:cNvSpPr>
              <a:spLocks noChangeArrowheads="1"/>
            </p:cNvSpPr>
            <p:nvPr/>
          </p:nvSpPr>
          <p:spPr bwMode="auto">
            <a:xfrm>
              <a:off x="5569843" y="5485947"/>
              <a:ext cx="257401" cy="257402"/>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72" name="Rectangle 345"/>
            <p:cNvSpPr>
              <a:spLocks noChangeArrowheads="1"/>
            </p:cNvSpPr>
            <p:nvPr/>
          </p:nvSpPr>
          <p:spPr bwMode="auto">
            <a:xfrm>
              <a:off x="5055040" y="6000750"/>
              <a:ext cx="514804" cy="514804"/>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73" name="Rectangle 346"/>
            <p:cNvSpPr>
              <a:spLocks noChangeArrowheads="1"/>
            </p:cNvSpPr>
            <p:nvPr/>
          </p:nvSpPr>
          <p:spPr bwMode="auto">
            <a:xfrm>
              <a:off x="4283968" y="6258152"/>
              <a:ext cx="771071" cy="514804"/>
            </a:xfrm>
            <a:prstGeom prst="rect">
              <a:avLst/>
            </a:prstGeom>
            <a:solidFill>
              <a:srgbClr val="FF0000">
                <a:tint val="66000"/>
                <a:satMod val="160000"/>
              </a:srgbClr>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74" name="WordArt 349"/>
            <p:cNvSpPr>
              <a:spLocks noChangeArrowheads="1" noChangeShapeType="1" noTextEdit="1"/>
            </p:cNvSpPr>
            <p:nvPr/>
          </p:nvSpPr>
          <p:spPr bwMode="auto">
            <a:xfrm>
              <a:off x="4563975" y="6453336"/>
              <a:ext cx="201151" cy="161018"/>
            </a:xfrm>
            <a:prstGeom prst="rect">
              <a:avLst/>
            </a:prstGeom>
            <a:ln w="9525">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岬町</a:t>
              </a:r>
              <a:endParaRPr lang="en-US" altLang="ja-JP" sz="2600" b="1" kern="10" dirty="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126</a:t>
              </a:r>
              <a:endParaRPr lang="ja-JP" altLang="en-US" sz="2600" b="1" kern="10" dirty="0">
                <a:solidFill>
                  <a:srgbClr val="333333"/>
                </a:solidFill>
                <a:latin typeface="メイリオ"/>
                <a:ea typeface="メイリオ"/>
                <a:cs typeface="メイリオ"/>
              </a:endParaRPr>
            </a:p>
          </p:txBody>
        </p:sp>
        <p:sp>
          <p:nvSpPr>
            <p:cNvPr id="175" name="WordArt 352"/>
            <p:cNvSpPr>
              <a:spLocks noChangeArrowheads="1" noChangeShapeType="1" noTextEdit="1"/>
            </p:cNvSpPr>
            <p:nvPr/>
          </p:nvSpPr>
          <p:spPr bwMode="auto">
            <a:xfrm>
              <a:off x="5167298" y="6209393"/>
              <a:ext cx="290286" cy="144000"/>
            </a:xfrm>
            <a:prstGeom prst="rect">
              <a:avLst/>
            </a:prstGeom>
            <a:ln w="9525">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阪南市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76" name="WordArt 355"/>
            <p:cNvSpPr>
              <a:spLocks noChangeArrowheads="1" noChangeShapeType="1" noTextEdit="1"/>
            </p:cNvSpPr>
            <p:nvPr/>
          </p:nvSpPr>
          <p:spPr bwMode="auto">
            <a:xfrm>
              <a:off x="5552873" y="6056884"/>
              <a:ext cx="290286" cy="144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泉南市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77" name="WordArt 358"/>
            <p:cNvSpPr>
              <a:spLocks noChangeArrowheads="1" noChangeShapeType="1" noTextEdit="1"/>
            </p:cNvSpPr>
            <p:nvPr/>
          </p:nvSpPr>
          <p:spPr bwMode="auto">
            <a:xfrm>
              <a:off x="5810802" y="5861845"/>
              <a:ext cx="290286" cy="241526"/>
            </a:xfrm>
            <a:prstGeom prst="rect">
              <a:avLst/>
            </a:prstGeom>
            <a:noFill/>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a:solidFill>
                    <a:srgbClr val="333333"/>
                  </a:solidFill>
                  <a:latin typeface="メイリオ"/>
                  <a:ea typeface="メイリオ"/>
                  <a:cs typeface="メイリオ"/>
                </a:rPr>
                <a:t>泉佐野市</a:t>
              </a:r>
              <a:endParaRPr lang="en-US" altLang="ja-JP" sz="2600" b="1" kern="10" dirty="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130</a:t>
              </a:r>
              <a:endParaRPr lang="ja-JP" altLang="en-US" sz="2600" b="1" kern="10" dirty="0">
                <a:solidFill>
                  <a:srgbClr val="333333"/>
                </a:solidFill>
                <a:latin typeface="メイリオ"/>
                <a:ea typeface="メイリオ"/>
                <a:cs typeface="メイリオ"/>
              </a:endParaRPr>
            </a:p>
          </p:txBody>
        </p:sp>
        <p:sp>
          <p:nvSpPr>
            <p:cNvPr id="178" name="WordArt 361"/>
            <p:cNvSpPr>
              <a:spLocks noChangeArrowheads="1" noChangeShapeType="1" noTextEdit="1"/>
            </p:cNvSpPr>
            <p:nvPr/>
          </p:nvSpPr>
          <p:spPr bwMode="auto">
            <a:xfrm>
              <a:off x="5542324" y="5554323"/>
              <a:ext cx="290286" cy="144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田尻町</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79" name="WordArt 364"/>
            <p:cNvSpPr>
              <a:spLocks noChangeArrowheads="1" noChangeShapeType="1" noTextEdit="1"/>
            </p:cNvSpPr>
            <p:nvPr/>
          </p:nvSpPr>
          <p:spPr bwMode="auto">
            <a:xfrm>
              <a:off x="5810803" y="5386069"/>
              <a:ext cx="290286" cy="144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熊取町</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80" name="WordArt 367"/>
            <p:cNvSpPr>
              <a:spLocks noChangeArrowheads="1" noChangeShapeType="1" noTextEdit="1"/>
            </p:cNvSpPr>
            <p:nvPr/>
          </p:nvSpPr>
          <p:spPr bwMode="auto">
            <a:xfrm>
              <a:off x="6065119" y="5639937"/>
              <a:ext cx="290286" cy="130968"/>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貝塚市</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71</a:t>
              </a:r>
              <a:endParaRPr lang="ja-JP" altLang="en-US" sz="2600" b="1" kern="10" dirty="0">
                <a:solidFill>
                  <a:srgbClr val="333333"/>
                </a:solidFill>
                <a:latin typeface="メイリオ"/>
                <a:ea typeface="メイリオ"/>
                <a:cs typeface="メイリオ"/>
              </a:endParaRPr>
            </a:p>
          </p:txBody>
        </p:sp>
        <p:sp>
          <p:nvSpPr>
            <p:cNvPr id="181" name="WordArt 369"/>
            <p:cNvSpPr>
              <a:spLocks noChangeArrowheads="1" noChangeShapeType="1" noTextEdit="1"/>
            </p:cNvSpPr>
            <p:nvPr/>
          </p:nvSpPr>
          <p:spPr bwMode="auto">
            <a:xfrm>
              <a:off x="6260405" y="5052786"/>
              <a:ext cx="290286" cy="96384"/>
            </a:xfrm>
            <a:prstGeom prst="rect">
              <a:avLst/>
            </a:prstGeom>
            <a:gradFill>
              <a:gsLst>
                <a:gs pos="0">
                  <a:srgbClr val="FFFF00"/>
                </a:gs>
                <a:gs pos="45000">
                  <a:srgbClr val="FFFFA7"/>
                </a:gs>
                <a:gs pos="23000">
                  <a:srgbClr val="FFFF00">
                    <a:shade val="67500"/>
                    <a:satMod val="115000"/>
                    <a:lumMod val="24000"/>
                    <a:lumOff val="76000"/>
                  </a:srgbClr>
                </a:gs>
                <a:gs pos="94000">
                  <a:srgbClr val="FFFF00">
                    <a:shade val="100000"/>
                    <a:satMod val="115000"/>
                  </a:srgbClr>
                </a:gs>
              </a:gsLst>
            </a:gradFill>
            <a:ln w="12700">
              <a:noFill/>
            </a:ln>
          </p:spPr>
          <p:txBody>
            <a:bodyPr wrap="none" lIns="65306" tIns="32653" rIns="65306" bIns="32653" fromWordArt="1">
              <a:prstTxWarp prst="textPlain">
                <a:avLst>
                  <a:gd name="adj" fmla="val 50000"/>
                </a:avLst>
              </a:prstTxWarp>
            </a:bodyPr>
            <a:lstStyle/>
            <a:p>
              <a:pPr algn="ctr"/>
              <a:r>
                <a:rPr lang="ja-JP" altLang="en-US" sz="2600" b="1" kern="10">
                  <a:ln w="38100">
                    <a:solidFill>
                      <a:schemeClr val="bg1"/>
                    </a:solidFill>
                    <a:round/>
                    <a:headEnd/>
                    <a:tailEnd/>
                  </a:ln>
                  <a:solidFill>
                    <a:schemeClr val="bg1"/>
                  </a:solidFill>
                  <a:latin typeface="メイリオ"/>
                  <a:ea typeface="メイリオ"/>
                  <a:cs typeface="メイリオ"/>
                </a:rPr>
                <a:t>忠岡町</a:t>
              </a:r>
            </a:p>
          </p:txBody>
        </p:sp>
        <p:sp>
          <p:nvSpPr>
            <p:cNvPr id="182" name="WordArt 370"/>
            <p:cNvSpPr>
              <a:spLocks noChangeArrowheads="1" noChangeShapeType="1" noTextEdit="1"/>
            </p:cNvSpPr>
            <p:nvPr/>
          </p:nvSpPr>
          <p:spPr bwMode="auto">
            <a:xfrm>
              <a:off x="6260405" y="5033736"/>
              <a:ext cx="290286" cy="144000"/>
            </a:xfrm>
            <a:prstGeom prst="rect">
              <a:avLst/>
            </a:prstGeom>
            <a:noFill/>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忠岡町</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83" name="WordArt 373"/>
            <p:cNvSpPr>
              <a:spLocks noChangeArrowheads="1" noChangeShapeType="1" noTextEdit="1"/>
            </p:cNvSpPr>
            <p:nvPr/>
          </p:nvSpPr>
          <p:spPr bwMode="auto">
            <a:xfrm>
              <a:off x="6265579" y="4782060"/>
              <a:ext cx="290286" cy="144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泉大津市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84" name="WordArt 376"/>
            <p:cNvSpPr>
              <a:spLocks noChangeArrowheads="1" noChangeShapeType="1" noTextEdit="1"/>
            </p:cNvSpPr>
            <p:nvPr/>
          </p:nvSpPr>
          <p:spPr bwMode="auto">
            <a:xfrm>
              <a:off x="6263774" y="4521287"/>
              <a:ext cx="290286" cy="144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高石市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185" name="Rectangle 377"/>
            <p:cNvSpPr>
              <a:spLocks noChangeArrowheads="1"/>
            </p:cNvSpPr>
            <p:nvPr/>
          </p:nvSpPr>
          <p:spPr bwMode="auto">
            <a:xfrm>
              <a:off x="7498655" y="2657929"/>
              <a:ext cx="385536" cy="256268"/>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86" name="Rectangle 378"/>
            <p:cNvSpPr>
              <a:spLocks noChangeArrowheads="1"/>
            </p:cNvSpPr>
            <p:nvPr/>
          </p:nvSpPr>
          <p:spPr bwMode="auto">
            <a:xfrm>
              <a:off x="7113119" y="1242786"/>
              <a:ext cx="385536" cy="900339"/>
            </a:xfrm>
            <a:prstGeom prst="rect">
              <a:avLst/>
            </a:prstGeom>
            <a:solidFill>
              <a:srgbClr val="FF0000">
                <a:tint val="66000"/>
                <a:satMod val="160000"/>
              </a:srgbClr>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87" name="Rectangle 379"/>
            <p:cNvSpPr>
              <a:spLocks noChangeArrowheads="1"/>
            </p:cNvSpPr>
            <p:nvPr/>
          </p:nvSpPr>
          <p:spPr bwMode="auto">
            <a:xfrm>
              <a:off x="7113119" y="2143125"/>
              <a:ext cx="385536" cy="514804"/>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88" name="Rectangle 380"/>
            <p:cNvSpPr>
              <a:spLocks noChangeArrowheads="1"/>
            </p:cNvSpPr>
            <p:nvPr/>
          </p:nvSpPr>
          <p:spPr bwMode="auto">
            <a:xfrm>
              <a:off x="7884191" y="2657929"/>
              <a:ext cx="642938" cy="256268"/>
            </a:xfrm>
            <a:prstGeom prst="rect">
              <a:avLst/>
            </a:prstGeom>
            <a:no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89" name="Rectangle 381"/>
            <p:cNvSpPr>
              <a:spLocks noChangeArrowheads="1"/>
            </p:cNvSpPr>
            <p:nvPr/>
          </p:nvSpPr>
          <p:spPr bwMode="auto">
            <a:xfrm>
              <a:off x="7498655" y="2400527"/>
              <a:ext cx="385536" cy="256268"/>
            </a:xfrm>
            <a:prstGeom prst="rect">
              <a:avLst/>
            </a:prstGeom>
            <a:solidFill>
              <a:srgbClr val="FF0000">
                <a:tint val="66000"/>
                <a:satMod val="160000"/>
              </a:srgbClr>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90" name="Rectangle 382"/>
            <p:cNvSpPr>
              <a:spLocks noChangeArrowheads="1"/>
            </p:cNvSpPr>
            <p:nvPr/>
          </p:nvSpPr>
          <p:spPr bwMode="auto">
            <a:xfrm>
              <a:off x="7884191" y="2400527"/>
              <a:ext cx="385536" cy="256268"/>
            </a:xfrm>
            <a:prstGeom prst="rect">
              <a:avLst/>
            </a:prstGeom>
            <a:noFill/>
            <a:ln w="12700">
              <a:solidFill>
                <a:schemeClr val="tx1">
                  <a:lumMod val="65000"/>
                  <a:lumOff val="35000"/>
                </a:schemeClr>
              </a:solidFill>
              <a:headEnd/>
              <a:tailEnd/>
            </a:ln>
            <a:extLst/>
          </p:spPr>
          <p:style>
            <a:lnRef idx="2">
              <a:schemeClr val="accent2"/>
            </a:lnRef>
            <a:fillRef idx="1">
              <a:schemeClr val="lt1"/>
            </a:fillRef>
            <a:effectRef idx="0">
              <a:schemeClr val="accent2"/>
            </a:effectRef>
            <a:fontRef idx="minor">
              <a:schemeClr val="dk1"/>
            </a:fontRef>
          </p:style>
          <p:txBody>
            <a:bodyPr wrap="none" lIns="65306" tIns="32653" rIns="65306" bIns="32653" anchor="ctr"/>
            <a:lstStyle/>
            <a:p>
              <a:endParaRPr lang="ja-JP" altLang="en-US"/>
            </a:p>
          </p:txBody>
        </p:sp>
        <p:sp>
          <p:nvSpPr>
            <p:cNvPr id="191" name="Rectangle 383"/>
            <p:cNvSpPr>
              <a:spLocks noChangeArrowheads="1"/>
            </p:cNvSpPr>
            <p:nvPr/>
          </p:nvSpPr>
          <p:spPr bwMode="auto">
            <a:xfrm>
              <a:off x="8269727" y="2400527"/>
              <a:ext cx="385536" cy="256268"/>
            </a:xfrm>
            <a:prstGeom prst="rect">
              <a:avLst/>
            </a:prstGeom>
            <a:solidFill>
              <a:srgbClr val="FF0000">
                <a:tint val="66000"/>
                <a:satMod val="160000"/>
              </a:srgbClr>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92" name="Rectangle 384"/>
            <p:cNvSpPr>
              <a:spLocks noChangeArrowheads="1"/>
            </p:cNvSpPr>
            <p:nvPr/>
          </p:nvSpPr>
          <p:spPr bwMode="auto">
            <a:xfrm>
              <a:off x="7498655" y="1242786"/>
              <a:ext cx="513670" cy="1157741"/>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93" name="Rectangle 385"/>
            <p:cNvSpPr>
              <a:spLocks noChangeArrowheads="1"/>
            </p:cNvSpPr>
            <p:nvPr/>
          </p:nvSpPr>
          <p:spPr bwMode="auto">
            <a:xfrm>
              <a:off x="8012325" y="1757590"/>
              <a:ext cx="642937" cy="642938"/>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p>
          </p:txBody>
        </p:sp>
        <p:sp>
          <p:nvSpPr>
            <p:cNvPr id="194" name="Rectangle 386"/>
            <p:cNvSpPr>
              <a:spLocks noChangeArrowheads="1"/>
            </p:cNvSpPr>
            <p:nvPr/>
          </p:nvSpPr>
          <p:spPr bwMode="auto">
            <a:xfrm>
              <a:off x="8012326" y="1242786"/>
              <a:ext cx="386669" cy="514804"/>
            </a:xfrm>
            <a:prstGeom prst="rect">
              <a:avLst/>
            </a:prstGeom>
            <a:solidFill>
              <a:srgbClr val="99FFCC"/>
            </a:solidFill>
            <a:ln w="12700">
              <a:solidFill>
                <a:schemeClr val="tx1">
                  <a:lumMod val="65000"/>
                  <a:lumOff val="35000"/>
                </a:schemeClr>
              </a:solidFill>
              <a:miter lim="800000"/>
              <a:headEnd/>
              <a:tailEnd/>
            </a:ln>
            <a:effectLst/>
            <a:extLst/>
          </p:spPr>
          <p:txBody>
            <a:bodyPr wrap="none" lIns="65306" tIns="32653" rIns="65306" bIns="32653" anchor="ctr"/>
            <a:lstStyle/>
            <a:p>
              <a:endParaRPr lang="ja-JP" altLang="en-US">
                <a:solidFill>
                  <a:schemeClr val="accent1">
                    <a:lumMod val="60000"/>
                    <a:lumOff val="40000"/>
                  </a:schemeClr>
                </a:solidFill>
              </a:endParaRPr>
            </a:p>
          </p:txBody>
        </p:sp>
        <p:sp>
          <p:nvSpPr>
            <p:cNvPr id="195" name="WordArt 402"/>
            <p:cNvSpPr>
              <a:spLocks noChangeArrowheads="1" noChangeShapeType="1" noTextEdit="1"/>
            </p:cNvSpPr>
            <p:nvPr/>
          </p:nvSpPr>
          <p:spPr bwMode="auto">
            <a:xfrm>
              <a:off x="8172209" y="1957783"/>
              <a:ext cx="290286" cy="216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枚方市</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48</a:t>
              </a:r>
              <a:endParaRPr lang="ja-JP" altLang="en-US" sz="2600" b="1" kern="10" dirty="0">
                <a:solidFill>
                  <a:srgbClr val="333333"/>
                </a:solidFill>
                <a:latin typeface="メイリオ"/>
                <a:ea typeface="メイリオ"/>
                <a:cs typeface="メイリオ"/>
              </a:endParaRPr>
            </a:p>
          </p:txBody>
        </p:sp>
        <p:sp>
          <p:nvSpPr>
            <p:cNvPr id="196" name="WordArt 405"/>
            <p:cNvSpPr>
              <a:spLocks noChangeArrowheads="1" noChangeShapeType="1" noTextEdit="1"/>
            </p:cNvSpPr>
            <p:nvPr/>
          </p:nvSpPr>
          <p:spPr bwMode="auto">
            <a:xfrm>
              <a:off x="8076959" y="1410935"/>
              <a:ext cx="290286" cy="178505"/>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島本町</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70</a:t>
              </a:r>
              <a:endParaRPr lang="ja-JP" altLang="en-US" sz="2600" b="1" kern="10" dirty="0">
                <a:solidFill>
                  <a:srgbClr val="333333"/>
                </a:solidFill>
                <a:latin typeface="メイリオ"/>
                <a:ea typeface="メイリオ"/>
                <a:cs typeface="メイリオ"/>
              </a:endParaRPr>
            </a:p>
          </p:txBody>
        </p:sp>
        <p:sp>
          <p:nvSpPr>
            <p:cNvPr id="197" name="WordArt 408"/>
            <p:cNvSpPr>
              <a:spLocks noChangeArrowheads="1" noChangeShapeType="1" noTextEdit="1"/>
            </p:cNvSpPr>
            <p:nvPr/>
          </p:nvSpPr>
          <p:spPr bwMode="auto">
            <a:xfrm>
              <a:off x="7143735" y="1675843"/>
              <a:ext cx="290286" cy="205345"/>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a:solidFill>
                    <a:srgbClr val="333333"/>
                  </a:solidFill>
                  <a:latin typeface="メイリオ"/>
                  <a:ea typeface="メイリオ"/>
                  <a:cs typeface="メイリオ"/>
                </a:rPr>
                <a:t>茨木市</a:t>
              </a:r>
              <a:endParaRPr lang="en-US" altLang="ja-JP" sz="2600" b="1" kern="10" dirty="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83</a:t>
              </a:r>
              <a:endParaRPr lang="ja-JP" altLang="en-US" sz="2600" b="1" kern="10" dirty="0">
                <a:solidFill>
                  <a:srgbClr val="333333"/>
                </a:solidFill>
                <a:latin typeface="メイリオ"/>
                <a:ea typeface="メイリオ"/>
                <a:cs typeface="メイリオ"/>
              </a:endParaRPr>
            </a:p>
          </p:txBody>
        </p:sp>
        <p:sp>
          <p:nvSpPr>
            <p:cNvPr id="198" name="WordArt 411"/>
            <p:cNvSpPr>
              <a:spLocks noChangeArrowheads="1" noChangeShapeType="1" noTextEdit="1"/>
            </p:cNvSpPr>
            <p:nvPr/>
          </p:nvSpPr>
          <p:spPr bwMode="auto">
            <a:xfrm>
              <a:off x="7602428" y="1693522"/>
              <a:ext cx="290286" cy="2160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高槻市</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58</a:t>
              </a:r>
              <a:endParaRPr lang="ja-JP" altLang="en-US" sz="2600" b="1" kern="10" dirty="0">
                <a:solidFill>
                  <a:srgbClr val="333333"/>
                </a:solidFill>
                <a:latin typeface="メイリオ"/>
                <a:ea typeface="メイリオ"/>
                <a:cs typeface="メイリオ"/>
              </a:endParaRPr>
            </a:p>
          </p:txBody>
        </p:sp>
        <p:sp>
          <p:nvSpPr>
            <p:cNvPr id="199" name="WordArt 414"/>
            <p:cNvSpPr>
              <a:spLocks noChangeArrowheads="1" noChangeShapeType="1" noTextEdit="1"/>
            </p:cNvSpPr>
            <p:nvPr/>
          </p:nvSpPr>
          <p:spPr bwMode="auto">
            <a:xfrm>
              <a:off x="8055221" y="2713717"/>
              <a:ext cx="290286" cy="161018"/>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a:solidFill>
                    <a:srgbClr val="333333"/>
                  </a:solidFill>
                  <a:latin typeface="メイリオ"/>
                  <a:ea typeface="メイリオ"/>
                  <a:cs typeface="メイリオ"/>
                </a:rPr>
                <a:t>四條畷</a:t>
              </a:r>
              <a:r>
                <a:rPr lang="ja-JP" altLang="en-US" sz="2600" b="1" kern="10" dirty="0" smtClean="0">
                  <a:solidFill>
                    <a:srgbClr val="333333"/>
                  </a:solidFill>
                  <a:latin typeface="メイリオ"/>
                  <a:ea typeface="メイリオ"/>
                  <a:cs typeface="メイリオ"/>
                </a:rPr>
                <a:t>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en-US" altLang="ja-JP" sz="2600" b="1" kern="10" dirty="0">
                <a:solidFill>
                  <a:srgbClr val="333333"/>
                </a:solidFill>
                <a:latin typeface="メイリオ"/>
                <a:ea typeface="メイリオ"/>
                <a:cs typeface="メイリオ"/>
              </a:endParaRPr>
            </a:p>
          </p:txBody>
        </p:sp>
        <p:sp>
          <p:nvSpPr>
            <p:cNvPr id="200" name="WordArt 420"/>
            <p:cNvSpPr>
              <a:spLocks noChangeArrowheads="1" noChangeShapeType="1" noTextEdit="1"/>
            </p:cNvSpPr>
            <p:nvPr/>
          </p:nvSpPr>
          <p:spPr bwMode="auto">
            <a:xfrm>
              <a:off x="7925872" y="2435113"/>
              <a:ext cx="290286" cy="195932"/>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寝屋川市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ja-JP" altLang="en-US" sz="2600" b="1" kern="10" dirty="0">
                <a:solidFill>
                  <a:srgbClr val="333333"/>
                </a:solidFill>
                <a:latin typeface="メイリオ"/>
                <a:ea typeface="メイリオ"/>
                <a:cs typeface="メイリオ"/>
              </a:endParaRPr>
            </a:p>
          </p:txBody>
        </p:sp>
        <p:sp>
          <p:nvSpPr>
            <p:cNvPr id="201" name="WordArt 423"/>
            <p:cNvSpPr>
              <a:spLocks noChangeArrowheads="1" noChangeShapeType="1" noTextEdit="1"/>
            </p:cNvSpPr>
            <p:nvPr/>
          </p:nvSpPr>
          <p:spPr bwMode="auto">
            <a:xfrm>
              <a:off x="7152511" y="2333050"/>
              <a:ext cx="290286" cy="19220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吹田市</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71</a:t>
              </a:r>
              <a:endParaRPr lang="ja-JP" altLang="en-US" sz="2600" b="1" kern="10" dirty="0">
                <a:solidFill>
                  <a:srgbClr val="333333"/>
                </a:solidFill>
                <a:latin typeface="メイリオ"/>
                <a:ea typeface="メイリオ"/>
                <a:cs typeface="メイリオ"/>
              </a:endParaRPr>
            </a:p>
          </p:txBody>
        </p:sp>
        <p:sp>
          <p:nvSpPr>
            <p:cNvPr id="202" name="WordArt 426"/>
            <p:cNvSpPr>
              <a:spLocks noChangeArrowheads="1" noChangeShapeType="1" noTextEdit="1"/>
            </p:cNvSpPr>
            <p:nvPr/>
          </p:nvSpPr>
          <p:spPr bwMode="auto">
            <a:xfrm>
              <a:off x="7610915" y="2431711"/>
              <a:ext cx="225651" cy="199334"/>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a:solidFill>
                    <a:srgbClr val="333333"/>
                  </a:solidFill>
                  <a:latin typeface="メイリオ"/>
                  <a:ea typeface="メイリオ"/>
                  <a:cs typeface="メイリオ"/>
                </a:rPr>
                <a:t>摂津市</a:t>
              </a:r>
              <a:endParaRPr lang="en-US" altLang="ja-JP" sz="2600" b="1" kern="10" dirty="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136</a:t>
              </a:r>
              <a:endParaRPr lang="ja-JP" altLang="en-US" sz="2600" b="1" kern="10" dirty="0">
                <a:solidFill>
                  <a:srgbClr val="333333"/>
                </a:solidFill>
                <a:latin typeface="メイリオ"/>
                <a:ea typeface="メイリオ"/>
                <a:cs typeface="メイリオ"/>
              </a:endParaRPr>
            </a:p>
          </p:txBody>
        </p:sp>
        <p:sp>
          <p:nvSpPr>
            <p:cNvPr id="203" name="WordArt 429"/>
            <p:cNvSpPr>
              <a:spLocks noChangeArrowheads="1" noChangeShapeType="1" noTextEdit="1"/>
            </p:cNvSpPr>
            <p:nvPr/>
          </p:nvSpPr>
          <p:spPr bwMode="auto">
            <a:xfrm>
              <a:off x="7562722" y="2713717"/>
              <a:ext cx="290286" cy="161018"/>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守口市</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55</a:t>
              </a:r>
              <a:endParaRPr lang="ja-JP" altLang="en-US" sz="2600" b="1" kern="10" dirty="0">
                <a:solidFill>
                  <a:srgbClr val="333333"/>
                </a:solidFill>
                <a:latin typeface="メイリオ"/>
                <a:ea typeface="メイリオ"/>
                <a:cs typeface="メイリオ"/>
              </a:endParaRPr>
            </a:p>
          </p:txBody>
        </p:sp>
        <p:sp>
          <p:nvSpPr>
            <p:cNvPr id="204" name="WordArt 432"/>
            <p:cNvSpPr>
              <a:spLocks noChangeArrowheads="1" noChangeShapeType="1" noTextEdit="1"/>
            </p:cNvSpPr>
            <p:nvPr/>
          </p:nvSpPr>
          <p:spPr bwMode="auto">
            <a:xfrm>
              <a:off x="6386838" y="5512275"/>
              <a:ext cx="290286" cy="211118"/>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岸和田市</a:t>
              </a:r>
              <a:endParaRPr lang="en-US" altLang="ja-JP" sz="2600" b="1" kern="10" dirty="0" smtClean="0">
                <a:solidFill>
                  <a:srgbClr val="333333"/>
                </a:solidFill>
                <a:latin typeface="メイリオ"/>
                <a:ea typeface="メイリオ"/>
                <a:cs typeface="メイリオ"/>
              </a:endParaRPr>
            </a:p>
            <a:p>
              <a:pPr algn="ctr"/>
              <a:r>
                <a:rPr lang="ja-JP" altLang="en-US" sz="2600" b="1" kern="10" dirty="0" smtClean="0">
                  <a:solidFill>
                    <a:srgbClr val="333333"/>
                  </a:solidFill>
                  <a:latin typeface="メイリオ"/>
                  <a:ea typeface="メイリオ"/>
                  <a:cs typeface="メイリオ"/>
                </a:rPr>
                <a:t>（</a:t>
              </a:r>
              <a:r>
                <a:rPr lang="en-US" altLang="ja-JP" sz="2600" b="1" kern="10" dirty="0" smtClean="0">
                  <a:solidFill>
                    <a:srgbClr val="333333"/>
                  </a:solidFill>
                  <a:latin typeface="メイリオ"/>
                  <a:ea typeface="メイリオ"/>
                  <a:cs typeface="メイリオ"/>
                </a:rPr>
                <a:t>72</a:t>
              </a:r>
              <a:r>
                <a:rPr lang="ja-JP" altLang="en-US" sz="2600" b="1" kern="10" dirty="0" smtClean="0">
                  <a:solidFill>
                    <a:srgbClr val="333333"/>
                  </a:solidFill>
                  <a:latin typeface="メイリオ"/>
                  <a:ea typeface="メイリオ"/>
                  <a:cs typeface="メイリオ"/>
                </a:rPr>
                <a:t>）</a:t>
              </a:r>
              <a:endParaRPr lang="en-US" altLang="ja-JP" sz="2600" b="1" kern="10" dirty="0">
                <a:solidFill>
                  <a:srgbClr val="333333"/>
                </a:solidFill>
                <a:latin typeface="メイリオ"/>
                <a:ea typeface="メイリオ"/>
                <a:cs typeface="メイリオ"/>
              </a:endParaRPr>
            </a:p>
          </p:txBody>
        </p:sp>
        <p:sp>
          <p:nvSpPr>
            <p:cNvPr id="205" name="WordArt 211"/>
            <p:cNvSpPr>
              <a:spLocks noChangeArrowheads="1" noChangeShapeType="1" noTextEdit="1"/>
            </p:cNvSpPr>
            <p:nvPr/>
          </p:nvSpPr>
          <p:spPr bwMode="auto">
            <a:xfrm>
              <a:off x="6707591" y="1135312"/>
              <a:ext cx="290286" cy="226310"/>
            </a:xfrm>
            <a:prstGeom prst="rect">
              <a:avLst/>
            </a:prstGeom>
            <a:noFill/>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a:solidFill>
                    <a:srgbClr val="333333"/>
                  </a:solidFill>
                  <a:latin typeface="メイリオ"/>
                  <a:ea typeface="メイリオ"/>
                  <a:cs typeface="メイリオ"/>
                </a:rPr>
                <a:t>豊能町</a:t>
              </a:r>
              <a:endParaRPr lang="en-US" altLang="ja-JP" sz="2600" b="1" kern="10" dirty="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142</a:t>
              </a:r>
              <a:endParaRPr lang="ja-JP" altLang="en-US" sz="2600" b="1" kern="10" dirty="0">
                <a:solidFill>
                  <a:srgbClr val="333333"/>
                </a:solidFill>
                <a:latin typeface="メイリオ"/>
                <a:ea typeface="メイリオ"/>
                <a:cs typeface="メイリオ"/>
              </a:endParaRPr>
            </a:p>
          </p:txBody>
        </p:sp>
        <p:sp>
          <p:nvSpPr>
            <p:cNvPr id="206" name="WordArt 426"/>
            <p:cNvSpPr>
              <a:spLocks noChangeArrowheads="1" noChangeShapeType="1" noTextEdit="1"/>
            </p:cNvSpPr>
            <p:nvPr/>
          </p:nvSpPr>
          <p:spPr bwMode="auto">
            <a:xfrm>
              <a:off x="6856524" y="5559659"/>
              <a:ext cx="256146" cy="220430"/>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a:solidFill>
                    <a:srgbClr val="333333"/>
                  </a:solidFill>
                  <a:latin typeface="メイリオ"/>
                  <a:ea typeface="メイリオ"/>
                  <a:cs typeface="メイリオ"/>
                </a:rPr>
                <a:t>和泉市</a:t>
              </a:r>
              <a:endParaRPr lang="en-US" altLang="ja-JP" sz="2600" b="1" kern="10" dirty="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107</a:t>
              </a:r>
              <a:endParaRPr lang="ja-JP" altLang="en-US" sz="2600" b="1" kern="10" dirty="0">
                <a:solidFill>
                  <a:srgbClr val="333333"/>
                </a:solidFill>
                <a:latin typeface="メイリオ"/>
                <a:ea typeface="メイリオ"/>
                <a:cs typeface="メイリオ"/>
              </a:endParaRPr>
            </a:p>
          </p:txBody>
        </p:sp>
        <p:sp>
          <p:nvSpPr>
            <p:cNvPr id="207" name="WordArt 426"/>
            <p:cNvSpPr>
              <a:spLocks noChangeArrowheads="1" noChangeShapeType="1" noTextEdit="1"/>
            </p:cNvSpPr>
            <p:nvPr/>
          </p:nvSpPr>
          <p:spPr bwMode="auto">
            <a:xfrm>
              <a:off x="8334361" y="2435112"/>
              <a:ext cx="225651" cy="199334"/>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a:solidFill>
                    <a:srgbClr val="333333"/>
                  </a:solidFill>
                  <a:latin typeface="メイリオ"/>
                  <a:ea typeface="メイリオ"/>
                  <a:cs typeface="メイリオ"/>
                </a:rPr>
                <a:t>交野市</a:t>
              </a:r>
              <a:endParaRPr lang="en-US" altLang="ja-JP" sz="2600" b="1" kern="10" dirty="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90</a:t>
              </a:r>
              <a:endParaRPr lang="ja-JP" altLang="en-US" sz="2600" b="1" kern="10" dirty="0">
                <a:solidFill>
                  <a:srgbClr val="333333"/>
                </a:solidFill>
                <a:latin typeface="メイリオ"/>
                <a:ea typeface="メイリオ"/>
                <a:cs typeface="メイリオ"/>
              </a:endParaRPr>
            </a:p>
          </p:txBody>
        </p:sp>
        <p:sp>
          <p:nvSpPr>
            <p:cNvPr id="208" name="WordArt 268"/>
            <p:cNvSpPr>
              <a:spLocks noChangeArrowheads="1" noChangeShapeType="1" noTextEdit="1"/>
            </p:cNvSpPr>
            <p:nvPr/>
          </p:nvSpPr>
          <p:spPr bwMode="auto">
            <a:xfrm>
              <a:off x="7626562" y="4149080"/>
              <a:ext cx="274412" cy="214501"/>
            </a:xfrm>
            <a:prstGeom prst="rect">
              <a:avLst/>
            </a:prstGeom>
            <a:ln w="12700">
              <a:noFill/>
              <a:round/>
              <a:headEnd/>
              <a:tailEnd/>
            </a:ln>
            <a:extLst/>
          </p:spPr>
          <p:txBody>
            <a:bodyPr wrap="none" lIns="65306" tIns="32653" rIns="65306" bIns="32653" fromWordArt="1">
              <a:prstTxWarp prst="textPlain">
                <a:avLst>
                  <a:gd name="adj" fmla="val 50000"/>
                </a:avLst>
              </a:prstTxWarp>
            </a:bodyPr>
            <a:lstStyle/>
            <a:p>
              <a:pPr algn="ctr"/>
              <a:r>
                <a:rPr lang="ja-JP" altLang="en-US" sz="2600" b="1" kern="10" dirty="0" smtClean="0">
                  <a:solidFill>
                    <a:srgbClr val="333333"/>
                  </a:solidFill>
                  <a:latin typeface="メイリオ"/>
                  <a:ea typeface="メイリオ"/>
                  <a:cs typeface="メイリオ"/>
                </a:rPr>
                <a:t>藤井寺市</a:t>
              </a:r>
              <a:endParaRPr lang="en-US" altLang="ja-JP" sz="2600" b="1" kern="10" dirty="0" smtClean="0">
                <a:solidFill>
                  <a:srgbClr val="333333"/>
                </a:solidFill>
                <a:latin typeface="メイリオ"/>
                <a:ea typeface="メイリオ"/>
                <a:cs typeface="メイリオ"/>
              </a:endParaRPr>
            </a:p>
            <a:p>
              <a:pPr algn="ctr"/>
              <a:r>
                <a:rPr lang="en-US" altLang="ja-JP" sz="2600" b="1" kern="10" dirty="0" smtClean="0">
                  <a:solidFill>
                    <a:srgbClr val="333333"/>
                  </a:solidFill>
                  <a:latin typeface="メイリオ"/>
                  <a:ea typeface="メイリオ"/>
                  <a:cs typeface="メイリオ"/>
                </a:rPr>
                <a:t>62</a:t>
              </a:r>
              <a:endParaRPr lang="ja-JP" altLang="en-US" sz="2600" b="1" kern="10" dirty="0">
                <a:solidFill>
                  <a:srgbClr val="333333"/>
                </a:solidFill>
                <a:latin typeface="メイリオ"/>
                <a:ea typeface="メイリオ"/>
                <a:cs typeface="メイリオ"/>
              </a:endParaRPr>
            </a:p>
          </p:txBody>
        </p:sp>
      </p:grpSp>
      <p:sp>
        <p:nvSpPr>
          <p:cNvPr id="110" name="テキスト ボックス 109"/>
          <p:cNvSpPr txBox="1"/>
          <p:nvPr/>
        </p:nvSpPr>
        <p:spPr>
          <a:xfrm>
            <a:off x="687415" y="1917687"/>
            <a:ext cx="4538073" cy="253916"/>
          </a:xfrm>
          <a:prstGeom prst="rect">
            <a:avLst/>
          </a:prstGeom>
          <a:noFill/>
        </p:spPr>
        <p:txBody>
          <a:bodyPr wrap="square" lIns="36000" rIns="36000" rtlCol="0">
            <a:spAutoFit/>
          </a:bodyPr>
          <a:lstStyle/>
          <a:p>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zh-TW" altLang="en-US" sz="1050" dirty="0">
                <a:latin typeface="Meiryo UI" panose="020B0604030504040204" pitchFamily="50" charset="-128"/>
                <a:ea typeface="Meiryo UI" panose="020B0604030504040204" pitchFamily="50" charset="-128"/>
                <a:cs typeface="Meiryo UI" panose="020B0604030504040204" pitchFamily="50" charset="-128"/>
              </a:rPr>
              <a:t>決算状況調査</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2016</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等</a:t>
            </a:r>
            <a:endParaRPr kumimoji="1" lang="ja-JP" altLang="en-US" sz="1050" strike="sngStrike"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正方形/長方形 133"/>
          <p:cNvSpPr/>
          <p:nvPr/>
        </p:nvSpPr>
        <p:spPr>
          <a:xfrm>
            <a:off x="2967757" y="3913166"/>
            <a:ext cx="2782522" cy="728817"/>
          </a:xfrm>
          <a:prstGeom prst="rect">
            <a:avLst/>
          </a:prstGeom>
          <a:noFill/>
          <a:ln w="12700">
            <a:noFill/>
            <a:prstDash val="sysDash"/>
          </a:ln>
        </p:spPr>
        <p:style>
          <a:lnRef idx="2">
            <a:schemeClr val="dk1"/>
          </a:lnRef>
          <a:fillRef idx="1">
            <a:schemeClr val="lt1"/>
          </a:fillRef>
          <a:effectRef idx="0">
            <a:schemeClr val="dk1"/>
          </a:effectRef>
          <a:fontRef idx="minor">
            <a:schemeClr val="dk1"/>
          </a:fontRef>
        </p:style>
        <p:txBody>
          <a:bodyPr lIns="36000" tIns="36000" rIns="36000" bIns="36000" rtlCol="0" anchor="ctr"/>
          <a:lstStyle/>
          <a:p>
            <a:r>
              <a:rPr lang="ja-JP" altLang="en-US" sz="11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用水供給事業者の浄水場コスト</a:t>
            </a:r>
            <a:endParaRPr lang="en-US" altLang="ja-JP" sz="11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1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大阪広域水道企業団：</a:t>
            </a:r>
            <a:r>
              <a:rPr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33</a:t>
            </a:r>
            <a:r>
              <a:rPr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r>
              <a:rPr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/m</a:t>
            </a:r>
            <a:r>
              <a:rPr lang="en-US" altLang="ja-JP" sz="1100" baseline="30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a:t>
            </a:r>
          </a:p>
          <a:p>
            <a:r>
              <a:rPr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泉北水道企業団　　：</a:t>
            </a:r>
            <a:r>
              <a:rPr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14</a:t>
            </a:r>
            <a:r>
              <a:rPr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r>
              <a:rPr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/m</a:t>
            </a:r>
            <a:r>
              <a:rPr lang="en-US" altLang="ja-JP" sz="1100" baseline="30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baseline="30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 name="テキスト ボックス 135"/>
          <p:cNvSpPr txBox="1"/>
          <p:nvPr/>
        </p:nvSpPr>
        <p:spPr>
          <a:xfrm>
            <a:off x="3161878" y="3137667"/>
            <a:ext cx="2466716" cy="374571"/>
          </a:xfrm>
          <a:prstGeom prst="roundRect">
            <a:avLst/>
          </a:prstGeom>
          <a:solidFill>
            <a:schemeClr val="accent2">
              <a:lumMod val="40000"/>
              <a:lumOff val="60000"/>
            </a:schemeClr>
          </a:solidFill>
        </p:spPr>
        <p:txBody>
          <a:bodyPr wrap="square" rtlCol="0">
            <a:spAutoFit/>
          </a:bodyPr>
          <a:lstStyle/>
          <a:p>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企業団受水より高コスト</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テキスト ボックス 4"/>
          <p:cNvSpPr txBox="1"/>
          <p:nvPr/>
        </p:nvSpPr>
        <p:spPr>
          <a:xfrm>
            <a:off x="550779" y="3186962"/>
            <a:ext cx="2457494" cy="246221"/>
          </a:xfrm>
          <a:prstGeom prst="rect">
            <a:avLst/>
          </a:prstGeom>
          <a:noFill/>
        </p:spPr>
        <p:txBody>
          <a:bodyPr wrap="square" rtlCol="0">
            <a:spAutoFit/>
          </a:bodyPr>
          <a:lstStyle/>
          <a:p>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※2018</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年度から</a:t>
            </a:r>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72</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円（以前は</a:t>
            </a:r>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75</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84663295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AutoShape 87"/>
          <p:cNvSpPr>
            <a:spLocks noChangeArrowheads="1"/>
          </p:cNvSpPr>
          <p:nvPr/>
        </p:nvSpPr>
        <p:spPr bwMode="auto">
          <a:xfrm>
            <a:off x="2246299" y="5557733"/>
            <a:ext cx="2538000" cy="366680"/>
          </a:xfrm>
          <a:prstGeom prst="rect">
            <a:avLst/>
          </a:prstGeom>
          <a:solidFill>
            <a:schemeClr val="bg1"/>
          </a:solidFill>
          <a:ln>
            <a:solidFill>
              <a:srgbClr val="7030A0"/>
            </a:solidFill>
            <a:prstDash val="lgDash"/>
            <a:headEnd/>
            <a:tailEnd/>
          </a:ln>
          <a:effectLst/>
          <a:scene3d>
            <a:camera prst="orthographicFront">
              <a:rot lat="0" lon="0" rev="0"/>
            </a:camera>
            <a:lightRig rig="threePt" dir="t">
              <a:rot lat="0" lon="0" rev="1200000"/>
            </a:lightRig>
          </a:scene3d>
          <a:sp3d/>
        </p:spPr>
        <p:style>
          <a:lnRef idx="0">
            <a:schemeClr val="accent4"/>
          </a:lnRef>
          <a:fillRef idx="3">
            <a:schemeClr val="accent4"/>
          </a:fillRef>
          <a:effectRef idx="3">
            <a:schemeClr val="accent4"/>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smtClean="0">
                <a:solidFill>
                  <a:schemeClr val="bg1"/>
                </a:solidFill>
                <a:latin typeface="HG丸ｺﾞｼｯｸM-PRO" panose="020F0600000000000000" pitchFamily="50" charset="-128"/>
                <a:ea typeface="HG丸ｺﾞｼｯｸM-PRO" panose="020F0600000000000000" pitchFamily="50" charset="-128"/>
              </a:rPr>
              <a:t>原水～浄水</a:t>
            </a:r>
            <a:endParaRPr kumimoji="0" lang="ja-JP" altLang="en-US" sz="1400" kern="0" dirty="0">
              <a:solidFill>
                <a:schemeClr val="bg1"/>
              </a:solidFill>
              <a:latin typeface="HG丸ｺﾞｼｯｸM-PRO" panose="020F0600000000000000" pitchFamily="50" charset="-128"/>
              <a:ea typeface="HG丸ｺﾞｼｯｸM-PRO" panose="020F0600000000000000" pitchFamily="50" charset="-128"/>
            </a:endParaRPr>
          </a:p>
        </p:txBody>
      </p:sp>
      <p:sp>
        <p:nvSpPr>
          <p:cNvPr id="91" name="Line 100"/>
          <p:cNvSpPr>
            <a:spLocks noChangeShapeType="1"/>
          </p:cNvSpPr>
          <p:nvPr/>
        </p:nvSpPr>
        <p:spPr bwMode="auto">
          <a:xfrm>
            <a:off x="4818391" y="2486944"/>
            <a:ext cx="0" cy="3960000"/>
          </a:xfrm>
          <a:prstGeom prst="line">
            <a:avLst/>
          </a:prstGeom>
          <a:noFill/>
          <a:ln w="19050">
            <a:solidFill>
              <a:schemeClr val="bg1">
                <a:lumMod val="50000"/>
              </a:schemeClr>
            </a:solidFill>
            <a:prstDash val="sysDash"/>
            <a:round/>
            <a:headEnd/>
            <a:tailEnd/>
          </a:ln>
        </p:spPr>
        <p:txBody>
          <a:bodyPr/>
          <a:lstStyle/>
          <a:p>
            <a:pPr fontAlgn="auto">
              <a:spcBef>
                <a:spcPts val="0"/>
              </a:spcBef>
              <a:spcAft>
                <a:spcPts val="0"/>
              </a:spcAft>
              <a:defRPr/>
            </a:pPr>
            <a:endParaRPr kumimoji="0" lang="ja-JP" altLang="en-US" kern="0" dirty="0">
              <a:solidFill>
                <a:sysClr val="windowText" lastClr="000000"/>
              </a:solidFill>
              <a:latin typeface="Arial" charset="0"/>
              <a:ea typeface="ＭＳ Ｐゴシック" charset="-128"/>
            </a:endParaRPr>
          </a:p>
        </p:txBody>
      </p:sp>
      <p:cxnSp>
        <p:nvCxnSpPr>
          <p:cNvPr id="6" name="直線コネクタ 5"/>
          <p:cNvCxnSpPr/>
          <p:nvPr/>
        </p:nvCxnSpPr>
        <p:spPr>
          <a:xfrm>
            <a:off x="1721930" y="3069679"/>
            <a:ext cx="5760000" cy="0"/>
          </a:xfrm>
          <a:prstGeom prst="line">
            <a:avLst/>
          </a:prstGeom>
          <a:ln w="57150">
            <a:solidFill>
              <a:srgbClr val="00FFFF"/>
            </a:solidFill>
          </a:ln>
        </p:spPr>
        <p:style>
          <a:lnRef idx="1">
            <a:schemeClr val="accent1"/>
          </a:lnRef>
          <a:fillRef idx="0">
            <a:schemeClr val="accent1"/>
          </a:fillRef>
          <a:effectRef idx="0">
            <a:schemeClr val="accent1"/>
          </a:effectRef>
          <a:fontRef idx="minor">
            <a:schemeClr val="tx1"/>
          </a:fontRef>
        </p:style>
      </p:cxnSp>
      <p:sp>
        <p:nvSpPr>
          <p:cNvPr id="64" name="Text Box 63"/>
          <p:cNvSpPr txBox="1">
            <a:spLocks noChangeArrowheads="1"/>
          </p:cNvSpPr>
          <p:nvPr/>
        </p:nvSpPr>
        <p:spPr bwMode="auto">
          <a:xfrm>
            <a:off x="374065" y="3577680"/>
            <a:ext cx="1800000" cy="540000"/>
          </a:xfrm>
          <a:prstGeom prst="rect">
            <a:avLst/>
          </a:prstGeom>
          <a:noFill/>
          <a:ln>
            <a:solidFill>
              <a:srgbClr val="FF66FF"/>
            </a:solidFill>
            <a:headEnd/>
            <a:tailEnd/>
          </a:ln>
          <a:effectLst/>
        </p:spPr>
        <p:style>
          <a:lnRef idx="1">
            <a:schemeClr val="accent2"/>
          </a:lnRef>
          <a:fillRef idx="3">
            <a:schemeClr val="accent2"/>
          </a:fillRef>
          <a:effectRef idx="2">
            <a:schemeClr val="accent2"/>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smtClean="0">
                <a:solidFill>
                  <a:schemeClr val="tx1"/>
                </a:solidFill>
                <a:latin typeface="HG丸ｺﾞｼｯｸM-PRO" panose="020F0600000000000000" pitchFamily="50" charset="-128"/>
                <a:ea typeface="HG丸ｺﾞｼｯｸM-PRO" panose="020F0600000000000000" pitchFamily="50" charset="-128"/>
              </a:rPr>
              <a:t>大阪市</a:t>
            </a:r>
            <a:endParaRPr kumimoji="0" lang="en-US" altLang="ja-JP" sz="1400" kern="0" dirty="0" smtClean="0">
              <a:solidFill>
                <a:schemeClr val="tx1"/>
              </a:solidFill>
              <a:latin typeface="HG丸ｺﾞｼｯｸM-PRO" panose="020F0600000000000000" pitchFamily="50" charset="-128"/>
              <a:ea typeface="HG丸ｺﾞｼｯｸM-PRO" panose="020F0600000000000000" pitchFamily="50" charset="-128"/>
            </a:endParaRPr>
          </a:p>
          <a:p>
            <a:pPr algn="ctr" fontAlgn="auto">
              <a:spcBef>
                <a:spcPts val="0"/>
              </a:spcBef>
              <a:spcAft>
                <a:spcPts val="0"/>
              </a:spcAft>
              <a:defRPr/>
            </a:pPr>
            <a:r>
              <a:rPr kumimoji="0" lang="ja-JP" altLang="en-US" sz="1400" kern="0" dirty="0" smtClean="0">
                <a:solidFill>
                  <a:schemeClr val="tx1"/>
                </a:solidFill>
                <a:latin typeface="HG丸ｺﾞｼｯｸM-PRO" panose="020F0600000000000000" pitchFamily="50" charset="-128"/>
                <a:ea typeface="HG丸ｺﾞｼｯｸM-PRO" panose="020F0600000000000000" pitchFamily="50" charset="-128"/>
              </a:rPr>
              <a:t>＜水道事業＞</a:t>
            </a:r>
            <a:endParaRPr kumimoji="0" lang="ja-JP" altLang="en-US" sz="1400" kern="0" dirty="0">
              <a:solidFill>
                <a:schemeClr val="tx1"/>
              </a:solidFill>
              <a:latin typeface="HG丸ｺﾞｼｯｸM-PRO" panose="020F0600000000000000" pitchFamily="50" charset="-128"/>
              <a:ea typeface="HG丸ｺﾞｼｯｸM-PRO" panose="020F0600000000000000" pitchFamily="50" charset="-128"/>
            </a:endParaRPr>
          </a:p>
        </p:txBody>
      </p:sp>
      <p:sp>
        <p:nvSpPr>
          <p:cNvPr id="65" name="AutoShape 65"/>
          <p:cNvSpPr>
            <a:spLocks noChangeArrowheads="1"/>
          </p:cNvSpPr>
          <p:nvPr/>
        </p:nvSpPr>
        <p:spPr bwMode="auto">
          <a:xfrm>
            <a:off x="7053138" y="3577680"/>
            <a:ext cx="636587" cy="540000"/>
          </a:xfrm>
          <a:prstGeom prst="rect">
            <a:avLst/>
          </a:prstGeom>
          <a:solidFill>
            <a:schemeClr val="accent2">
              <a:lumMod val="60000"/>
              <a:lumOff val="40000"/>
            </a:schemeClr>
          </a:solidFill>
          <a:ln>
            <a:headEnd/>
            <a:tailEnd/>
          </a:ln>
          <a:effectLst>
            <a:outerShdw blurRad="50800" dist="38100" dir="5400000" algn="t" rotWithShape="0">
              <a:prstClr val="black">
                <a:alpha val="40000"/>
              </a:prstClr>
            </a:outerShdw>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smtClean="0">
                <a:solidFill>
                  <a:schemeClr val="bg1"/>
                </a:solidFill>
                <a:latin typeface="HG丸ｺﾞｼｯｸM-PRO" panose="020F0600000000000000" pitchFamily="50" charset="-128"/>
                <a:ea typeface="HG丸ｺﾞｼｯｸM-PRO" panose="020F0600000000000000" pitchFamily="50" charset="-128"/>
              </a:rPr>
              <a:t>給水</a:t>
            </a:r>
            <a:endParaRPr kumimoji="0" lang="ja-JP" altLang="en-US" sz="1400" kern="0" dirty="0">
              <a:solidFill>
                <a:schemeClr val="bg1"/>
              </a:solidFill>
              <a:latin typeface="HG丸ｺﾞｼｯｸM-PRO" panose="020F0600000000000000" pitchFamily="50" charset="-128"/>
              <a:ea typeface="HG丸ｺﾞｼｯｸM-PRO" panose="020F0600000000000000" pitchFamily="50" charset="-128"/>
            </a:endParaRPr>
          </a:p>
        </p:txBody>
      </p:sp>
      <p:pic>
        <p:nvPicPr>
          <p:cNvPr id="66" name="Picture 66"/>
          <p:cNvPicPr>
            <a:picLocks noChangeAspect="1" noChangeArrowheads="1"/>
          </p:cNvPicPr>
          <p:nvPr/>
        </p:nvPicPr>
        <p:blipFill>
          <a:blip r:embed="rId2" cstate="print"/>
          <a:srcRect/>
          <a:stretch>
            <a:fillRect/>
          </a:stretch>
        </p:blipFill>
        <p:spPr bwMode="auto">
          <a:xfrm>
            <a:off x="6698286" y="2164779"/>
            <a:ext cx="1728000" cy="1061403"/>
          </a:xfrm>
          <a:prstGeom prst="rect">
            <a:avLst/>
          </a:prstGeom>
          <a:noFill/>
          <a:ln w="9525" algn="ctr">
            <a:noFill/>
            <a:miter lim="800000"/>
            <a:headEnd/>
            <a:tailEnd/>
          </a:ln>
        </p:spPr>
      </p:pic>
      <p:sp>
        <p:nvSpPr>
          <p:cNvPr id="67" name="Text Box 67"/>
          <p:cNvSpPr txBox="1">
            <a:spLocks noChangeArrowheads="1"/>
          </p:cNvSpPr>
          <p:nvPr/>
        </p:nvSpPr>
        <p:spPr bwMode="auto">
          <a:xfrm>
            <a:off x="6907914" y="2137048"/>
            <a:ext cx="928983" cy="340508"/>
          </a:xfrm>
          <a:prstGeom prst="flowChartAlternateProcess">
            <a:avLst/>
          </a:prstGeom>
          <a:noFill/>
          <a:ln w="9525">
            <a:noFill/>
            <a:miter lim="800000"/>
            <a:headEnd/>
            <a:tailEnd/>
          </a:ln>
        </p:spPr>
        <p:txBody>
          <a:bodyPr wrap="none" lIns="91429" tIns="45715" rIns="91429" bIns="45715">
            <a:spAutoFit/>
          </a:bodyPr>
          <a:lstStyle/>
          <a:p>
            <a:pPr algn="ctr" fontAlgn="auto">
              <a:spcBef>
                <a:spcPts val="0"/>
              </a:spcBef>
              <a:spcAft>
                <a:spcPts val="0"/>
              </a:spcAft>
              <a:defRPr/>
            </a:pPr>
            <a:r>
              <a:rPr kumimoji="0" lang="ja-JP" altLang="en-US" sz="1400" kern="0" dirty="0">
                <a:solidFill>
                  <a:sysClr val="windowText" lastClr="000000"/>
                </a:solidFill>
                <a:latin typeface="HG丸ｺﾞｼｯｸM-PRO" panose="020F0600000000000000" pitchFamily="50" charset="-128"/>
                <a:ea typeface="HG丸ｺﾞｼｯｸM-PRO" panose="020F0600000000000000" pitchFamily="50" charset="-128"/>
              </a:rPr>
              <a:t>お客さま</a:t>
            </a:r>
          </a:p>
        </p:txBody>
      </p:sp>
      <p:sp>
        <p:nvSpPr>
          <p:cNvPr id="68" name="Text Box 68"/>
          <p:cNvSpPr txBox="1">
            <a:spLocks noChangeArrowheads="1"/>
          </p:cNvSpPr>
          <p:nvPr/>
        </p:nvSpPr>
        <p:spPr bwMode="auto">
          <a:xfrm>
            <a:off x="6935985" y="3248474"/>
            <a:ext cx="900000" cy="288000"/>
          </a:xfrm>
          <a:prstGeom prst="rect">
            <a:avLst/>
          </a:prstGeom>
          <a:noFill/>
          <a:ln w="9525">
            <a:noFill/>
            <a:miter lim="800000"/>
            <a:headEnd/>
            <a:tailEnd/>
          </a:ln>
        </p:spPr>
        <p:txBody>
          <a:bodyPr lIns="91429" tIns="45715" rIns="91429" bIns="45715">
            <a:spAutoFit/>
          </a:bodyPr>
          <a:lstStyle/>
          <a:p>
            <a:pPr algn="ctr" fontAlgn="auto">
              <a:spcBef>
                <a:spcPts val="0"/>
              </a:spcBef>
              <a:spcAft>
                <a:spcPts val="0"/>
              </a:spcAft>
              <a:defRPr/>
            </a:pPr>
            <a:r>
              <a:rPr kumimoji="0" lang="ja-JP" altLang="en-US" sz="1400" kern="0" dirty="0">
                <a:solidFill>
                  <a:sysClr val="windowText" lastClr="000000"/>
                </a:solidFill>
                <a:latin typeface="HG丸ｺﾞｼｯｸM-PRO" panose="020F0600000000000000" pitchFamily="50" charset="-128"/>
                <a:ea typeface="HG丸ｺﾞｼｯｸM-PRO" panose="020F0600000000000000" pitchFamily="50" charset="-128"/>
              </a:rPr>
              <a:t>給水管</a:t>
            </a:r>
          </a:p>
        </p:txBody>
      </p:sp>
      <p:sp>
        <p:nvSpPr>
          <p:cNvPr id="69" name="AutoShape 70"/>
          <p:cNvSpPr>
            <a:spLocks noChangeArrowheads="1"/>
          </p:cNvSpPr>
          <p:nvPr/>
        </p:nvSpPr>
        <p:spPr bwMode="auto">
          <a:xfrm>
            <a:off x="4843004" y="3577680"/>
            <a:ext cx="2160000" cy="540000"/>
          </a:xfrm>
          <a:prstGeom prst="rect">
            <a:avLst/>
          </a:prstGeom>
          <a:solidFill>
            <a:schemeClr val="accent2">
              <a:lumMod val="60000"/>
              <a:lumOff val="40000"/>
            </a:schemeClr>
          </a:solidFill>
          <a:ln>
            <a:headEnd/>
            <a:tailEnd/>
          </a:ln>
          <a:effectLst>
            <a:outerShdw blurRad="50800" dist="38100" dir="5400000" algn="t" rotWithShape="0">
              <a:prstClr val="black">
                <a:alpha val="40000"/>
              </a:prstClr>
            </a:outerShdw>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a:solidFill>
                  <a:schemeClr val="bg1"/>
                </a:solidFill>
                <a:latin typeface="HG丸ｺﾞｼｯｸM-PRO" panose="020F0600000000000000" pitchFamily="50" charset="-128"/>
                <a:ea typeface="HG丸ｺﾞｼｯｸM-PRO" panose="020F0600000000000000" pitchFamily="50" charset="-128"/>
              </a:rPr>
              <a:t>配　水</a:t>
            </a:r>
          </a:p>
        </p:txBody>
      </p:sp>
      <p:sp>
        <p:nvSpPr>
          <p:cNvPr id="70" name="Text Box 71"/>
          <p:cNvSpPr txBox="1">
            <a:spLocks noChangeArrowheads="1"/>
          </p:cNvSpPr>
          <p:nvPr/>
        </p:nvSpPr>
        <p:spPr bwMode="auto">
          <a:xfrm>
            <a:off x="4681925" y="3248474"/>
            <a:ext cx="935038" cy="288000"/>
          </a:xfrm>
          <a:prstGeom prst="rect">
            <a:avLst/>
          </a:prstGeom>
          <a:noFill/>
          <a:ln w="9525">
            <a:noFill/>
            <a:miter lim="800000"/>
            <a:headEnd/>
            <a:tailEnd/>
          </a:ln>
        </p:spPr>
        <p:txBody>
          <a:bodyPr lIns="91429" tIns="45715" rIns="91429" bIns="45715">
            <a:spAutoFit/>
          </a:bodyPr>
          <a:lstStyle/>
          <a:p>
            <a:pPr algn="ctr" fontAlgn="auto">
              <a:spcBef>
                <a:spcPts val="0"/>
              </a:spcBef>
              <a:spcAft>
                <a:spcPts val="0"/>
              </a:spcAft>
              <a:defRPr/>
            </a:pPr>
            <a:r>
              <a:rPr kumimoji="0" lang="ja-JP" altLang="en-US" sz="1400" kern="0" dirty="0">
                <a:solidFill>
                  <a:sysClr val="windowText" lastClr="000000"/>
                </a:solidFill>
                <a:latin typeface="HG丸ｺﾞｼｯｸM-PRO" panose="020F0600000000000000" pitchFamily="50" charset="-128"/>
                <a:ea typeface="HG丸ｺﾞｼｯｸM-PRO" panose="020F0600000000000000" pitchFamily="50" charset="-128"/>
              </a:rPr>
              <a:t>配水場</a:t>
            </a:r>
          </a:p>
        </p:txBody>
      </p:sp>
      <p:sp>
        <p:nvSpPr>
          <p:cNvPr id="71" name="Text Box 72"/>
          <p:cNvSpPr txBox="1">
            <a:spLocks noChangeArrowheads="1"/>
          </p:cNvSpPr>
          <p:nvPr/>
        </p:nvSpPr>
        <p:spPr bwMode="auto">
          <a:xfrm>
            <a:off x="5649093" y="3248474"/>
            <a:ext cx="900000" cy="288000"/>
          </a:xfrm>
          <a:prstGeom prst="rect">
            <a:avLst/>
          </a:prstGeom>
          <a:noFill/>
          <a:ln w="9525">
            <a:noFill/>
            <a:miter lim="800000"/>
            <a:headEnd/>
            <a:tailEnd/>
          </a:ln>
        </p:spPr>
        <p:txBody>
          <a:bodyPr lIns="91429" tIns="45715" rIns="91429" bIns="45715">
            <a:spAutoFit/>
          </a:bodyPr>
          <a:lstStyle/>
          <a:p>
            <a:pPr algn="ctr" fontAlgn="auto">
              <a:spcBef>
                <a:spcPts val="0"/>
              </a:spcBef>
              <a:spcAft>
                <a:spcPts val="0"/>
              </a:spcAft>
              <a:defRPr/>
            </a:pPr>
            <a:r>
              <a:rPr kumimoji="0" lang="ja-JP" altLang="en-US" sz="1400" kern="0" dirty="0">
                <a:solidFill>
                  <a:sysClr val="windowText" lastClr="000000"/>
                </a:solidFill>
                <a:latin typeface="HG丸ｺﾞｼｯｸM-PRO" panose="020F0600000000000000" pitchFamily="50" charset="-128"/>
                <a:ea typeface="HG丸ｺﾞｼｯｸM-PRO" panose="020F0600000000000000" pitchFamily="50" charset="-128"/>
              </a:rPr>
              <a:t>配水管</a:t>
            </a:r>
          </a:p>
        </p:txBody>
      </p:sp>
      <p:sp>
        <p:nvSpPr>
          <p:cNvPr id="73" name="Line 74"/>
          <p:cNvSpPr>
            <a:spLocks noChangeShapeType="1"/>
          </p:cNvSpPr>
          <p:nvPr/>
        </p:nvSpPr>
        <p:spPr bwMode="auto">
          <a:xfrm flipH="1">
            <a:off x="6037053" y="2503127"/>
            <a:ext cx="739080" cy="540097"/>
          </a:xfrm>
          <a:prstGeom prst="line">
            <a:avLst/>
          </a:prstGeom>
          <a:noFill/>
          <a:ln w="63500">
            <a:solidFill>
              <a:srgbClr val="00FFFF"/>
            </a:solidFill>
            <a:round/>
            <a:headEnd/>
            <a:tailEnd/>
          </a:ln>
        </p:spPr>
        <p:txBody>
          <a:bodyPr wrap="square">
            <a:spAutoFit/>
          </a:bodyPr>
          <a:lstStyle/>
          <a:p>
            <a:pPr fontAlgn="auto">
              <a:spcBef>
                <a:spcPts val="0"/>
              </a:spcBef>
              <a:spcAft>
                <a:spcPts val="0"/>
              </a:spcAft>
              <a:defRPr/>
            </a:pPr>
            <a:endParaRPr kumimoji="0" lang="ja-JP" altLang="en-US" kern="0" dirty="0">
              <a:solidFill>
                <a:sysClr val="windowText" lastClr="000000"/>
              </a:solidFill>
              <a:latin typeface="Arial" charset="0"/>
              <a:ea typeface="ＭＳ Ｐゴシック" charset="-128"/>
            </a:endParaRPr>
          </a:p>
        </p:txBody>
      </p:sp>
      <p:sp>
        <p:nvSpPr>
          <p:cNvPr id="74" name="Line 76"/>
          <p:cNvSpPr>
            <a:spLocks noChangeShapeType="1"/>
          </p:cNvSpPr>
          <p:nvPr/>
        </p:nvSpPr>
        <p:spPr bwMode="auto">
          <a:xfrm flipH="1">
            <a:off x="6114809" y="2656681"/>
            <a:ext cx="805236" cy="0"/>
          </a:xfrm>
          <a:prstGeom prst="line">
            <a:avLst/>
          </a:prstGeom>
          <a:noFill/>
          <a:ln w="63500">
            <a:solidFill>
              <a:srgbClr val="00FFFF"/>
            </a:solidFill>
            <a:round/>
            <a:headEnd/>
            <a:tailEnd/>
          </a:ln>
        </p:spPr>
        <p:txBody>
          <a:bodyPr wrap="square">
            <a:spAutoFit/>
          </a:bodyPr>
          <a:lstStyle/>
          <a:p>
            <a:pPr fontAlgn="auto">
              <a:spcBef>
                <a:spcPts val="0"/>
              </a:spcBef>
              <a:spcAft>
                <a:spcPts val="0"/>
              </a:spcAft>
              <a:defRPr/>
            </a:pPr>
            <a:endParaRPr kumimoji="0" lang="ja-JP" altLang="en-US" kern="0" dirty="0">
              <a:solidFill>
                <a:sysClr val="windowText" lastClr="000000"/>
              </a:solidFill>
              <a:latin typeface="Arial" charset="0"/>
              <a:ea typeface="ＭＳ Ｐゴシック" charset="-128"/>
            </a:endParaRPr>
          </a:p>
        </p:txBody>
      </p:sp>
      <p:sp>
        <p:nvSpPr>
          <p:cNvPr id="75" name="Line 77"/>
          <p:cNvSpPr>
            <a:spLocks noChangeShapeType="1"/>
          </p:cNvSpPr>
          <p:nvPr/>
        </p:nvSpPr>
        <p:spPr bwMode="auto">
          <a:xfrm flipH="1" flipV="1">
            <a:off x="5826777" y="2863180"/>
            <a:ext cx="877348" cy="0"/>
          </a:xfrm>
          <a:prstGeom prst="line">
            <a:avLst/>
          </a:prstGeom>
          <a:noFill/>
          <a:ln w="63500">
            <a:solidFill>
              <a:srgbClr val="00FFFF"/>
            </a:solidFill>
            <a:round/>
            <a:headEnd/>
            <a:tailEnd/>
          </a:ln>
        </p:spPr>
        <p:txBody>
          <a:bodyPr wrap="square">
            <a:spAutoFit/>
          </a:bodyPr>
          <a:lstStyle/>
          <a:p>
            <a:pPr fontAlgn="auto">
              <a:spcBef>
                <a:spcPts val="0"/>
              </a:spcBef>
              <a:spcAft>
                <a:spcPts val="0"/>
              </a:spcAft>
              <a:defRPr/>
            </a:pPr>
            <a:endParaRPr kumimoji="0" lang="ja-JP" altLang="en-US" kern="0" dirty="0">
              <a:solidFill>
                <a:sysClr val="windowText" lastClr="000000"/>
              </a:solidFill>
              <a:latin typeface="Arial" charset="0"/>
              <a:ea typeface="ＭＳ Ｐゴシック" charset="-128"/>
            </a:endParaRPr>
          </a:p>
        </p:txBody>
      </p:sp>
      <p:pic>
        <p:nvPicPr>
          <p:cNvPr id="77" name="Picture 79"/>
          <p:cNvPicPr>
            <a:picLocks noChangeAspect="1" noChangeArrowheads="1"/>
          </p:cNvPicPr>
          <p:nvPr/>
        </p:nvPicPr>
        <p:blipFill>
          <a:blip r:embed="rId3" cstate="print"/>
          <a:srcRect/>
          <a:stretch>
            <a:fillRect/>
          </a:stretch>
        </p:blipFill>
        <p:spPr bwMode="auto">
          <a:xfrm>
            <a:off x="4907475" y="2863803"/>
            <a:ext cx="473075" cy="361950"/>
          </a:xfrm>
          <a:prstGeom prst="rect">
            <a:avLst/>
          </a:prstGeom>
          <a:noFill/>
          <a:ln w="76200" algn="ctr">
            <a:noFill/>
            <a:miter lim="800000"/>
            <a:headEnd/>
            <a:tailEnd/>
          </a:ln>
        </p:spPr>
      </p:pic>
      <p:sp>
        <p:nvSpPr>
          <p:cNvPr id="79" name="AutoShape 84"/>
          <p:cNvSpPr>
            <a:spLocks noChangeArrowheads="1"/>
          </p:cNvSpPr>
          <p:nvPr/>
        </p:nvSpPr>
        <p:spPr bwMode="auto">
          <a:xfrm>
            <a:off x="4253120" y="3577680"/>
            <a:ext cx="539750" cy="540000"/>
          </a:xfrm>
          <a:prstGeom prst="rect">
            <a:avLst/>
          </a:prstGeom>
          <a:solidFill>
            <a:schemeClr val="accent2">
              <a:lumMod val="60000"/>
              <a:lumOff val="40000"/>
            </a:schemeClr>
          </a:solidFill>
          <a:ln>
            <a:headEnd/>
            <a:tailEnd/>
          </a:ln>
          <a:effectLst>
            <a:outerShdw blurRad="50800" dist="38100" dir="5400000" algn="t" rotWithShape="0">
              <a:prstClr val="black">
                <a:alpha val="40000"/>
              </a:prstClr>
            </a:outerShdw>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a:solidFill>
                  <a:schemeClr val="bg1"/>
                </a:solidFill>
                <a:latin typeface="HG丸ｺﾞｼｯｸM-PRO" panose="020F0600000000000000" pitchFamily="50" charset="-128"/>
                <a:ea typeface="HG丸ｺﾞｼｯｸM-PRO" panose="020F0600000000000000" pitchFamily="50" charset="-128"/>
              </a:rPr>
              <a:t>送水</a:t>
            </a:r>
          </a:p>
        </p:txBody>
      </p:sp>
      <p:pic>
        <p:nvPicPr>
          <p:cNvPr id="80" name="Picture 85"/>
          <p:cNvPicPr>
            <a:picLocks noChangeAspect="1" noChangeArrowheads="1"/>
          </p:cNvPicPr>
          <p:nvPr/>
        </p:nvPicPr>
        <p:blipFill>
          <a:blip r:embed="rId4" cstate="print"/>
          <a:srcRect/>
          <a:stretch>
            <a:fillRect/>
          </a:stretch>
        </p:blipFill>
        <p:spPr bwMode="auto">
          <a:xfrm>
            <a:off x="912091" y="2461298"/>
            <a:ext cx="1176338" cy="382587"/>
          </a:xfrm>
          <a:prstGeom prst="rect">
            <a:avLst/>
          </a:prstGeom>
          <a:noFill/>
          <a:ln w="9525" algn="ctr">
            <a:noFill/>
            <a:miter lim="800000"/>
            <a:headEnd/>
            <a:tailEnd/>
          </a:ln>
        </p:spPr>
      </p:pic>
      <p:sp>
        <p:nvSpPr>
          <p:cNvPr id="81" name="AutoShape 87"/>
          <p:cNvSpPr>
            <a:spLocks noChangeArrowheads="1"/>
          </p:cNvSpPr>
          <p:nvPr/>
        </p:nvSpPr>
        <p:spPr bwMode="auto">
          <a:xfrm>
            <a:off x="2234590" y="3577680"/>
            <a:ext cx="1980000" cy="540000"/>
          </a:xfrm>
          <a:prstGeom prst="rect">
            <a:avLst/>
          </a:prstGeom>
          <a:solidFill>
            <a:schemeClr val="accent2">
              <a:lumMod val="60000"/>
              <a:lumOff val="40000"/>
            </a:schemeClr>
          </a:solidFill>
          <a:ln>
            <a:headEnd/>
            <a:tailEnd/>
          </a:ln>
          <a:effectLst>
            <a:outerShdw blurRad="50800" dist="38100" dir="5400000" algn="t" rotWithShape="0">
              <a:prstClr val="black">
                <a:alpha val="40000"/>
              </a:prstClr>
            </a:outerShdw>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smtClean="0">
                <a:solidFill>
                  <a:schemeClr val="bg1"/>
                </a:solidFill>
                <a:latin typeface="HG丸ｺﾞｼｯｸM-PRO" panose="020F0600000000000000" pitchFamily="50" charset="-128"/>
                <a:ea typeface="HG丸ｺﾞｼｯｸM-PRO" panose="020F0600000000000000" pitchFamily="50" charset="-128"/>
              </a:rPr>
              <a:t>原水～浄水</a:t>
            </a:r>
            <a:endParaRPr kumimoji="0" lang="ja-JP" altLang="en-US" sz="1400" kern="0" dirty="0">
              <a:solidFill>
                <a:schemeClr val="bg1"/>
              </a:solidFill>
              <a:latin typeface="HG丸ｺﾞｼｯｸM-PRO" panose="020F0600000000000000" pitchFamily="50" charset="-128"/>
              <a:ea typeface="HG丸ｺﾞｼｯｸM-PRO" panose="020F0600000000000000" pitchFamily="50" charset="-128"/>
            </a:endParaRPr>
          </a:p>
        </p:txBody>
      </p:sp>
      <p:sp>
        <p:nvSpPr>
          <p:cNvPr id="82" name="Text Box 88"/>
          <p:cNvSpPr txBox="1">
            <a:spLocks noChangeArrowheads="1"/>
          </p:cNvSpPr>
          <p:nvPr/>
        </p:nvSpPr>
        <p:spPr bwMode="auto">
          <a:xfrm>
            <a:off x="1138634" y="2190725"/>
            <a:ext cx="723253" cy="307766"/>
          </a:xfrm>
          <a:prstGeom prst="rect">
            <a:avLst/>
          </a:prstGeom>
          <a:noFill/>
          <a:ln w="9525">
            <a:noFill/>
            <a:miter lim="800000"/>
            <a:headEnd/>
            <a:tailEnd/>
          </a:ln>
        </p:spPr>
        <p:txBody>
          <a:bodyPr wrap="none" lIns="91429" tIns="45715" rIns="91429" bIns="45715">
            <a:spAutoFit/>
          </a:bodyPr>
          <a:lstStyle/>
          <a:p>
            <a:pPr fontAlgn="auto">
              <a:spcBef>
                <a:spcPts val="0"/>
              </a:spcBef>
              <a:spcAft>
                <a:spcPts val="0"/>
              </a:spcAft>
              <a:defRPr/>
            </a:pPr>
            <a:r>
              <a:rPr kumimoji="0" lang="ja-JP" altLang="en-US" sz="1400" kern="0" dirty="0">
                <a:solidFill>
                  <a:sysClr val="windowText" lastClr="000000"/>
                </a:solidFill>
                <a:latin typeface="HG丸ｺﾞｼｯｸM-PRO" panose="020F0600000000000000" pitchFamily="50" charset="-128"/>
                <a:ea typeface="HG丸ｺﾞｼｯｸM-PRO" panose="020F0600000000000000" pitchFamily="50" charset="-128"/>
              </a:rPr>
              <a:t>琵琶湖</a:t>
            </a:r>
          </a:p>
        </p:txBody>
      </p:sp>
      <p:sp>
        <p:nvSpPr>
          <p:cNvPr id="83" name="Text Box 89"/>
          <p:cNvSpPr txBox="1">
            <a:spLocks noChangeArrowheads="1"/>
          </p:cNvSpPr>
          <p:nvPr/>
        </p:nvSpPr>
        <p:spPr bwMode="auto">
          <a:xfrm>
            <a:off x="1778934" y="2745679"/>
            <a:ext cx="543716" cy="324000"/>
          </a:xfrm>
          <a:prstGeom prst="rect">
            <a:avLst/>
          </a:prstGeom>
          <a:noFill/>
          <a:ln w="9525">
            <a:noFill/>
            <a:miter lim="800000"/>
            <a:headEnd/>
            <a:tailEnd/>
          </a:ln>
        </p:spPr>
        <p:txBody>
          <a:bodyPr wrap="none" lIns="91429" tIns="45715" rIns="91429" bIns="45715">
            <a:spAutoFit/>
          </a:bodyPr>
          <a:lstStyle/>
          <a:p>
            <a:pPr algn="ctr" fontAlgn="auto">
              <a:spcBef>
                <a:spcPts val="0"/>
              </a:spcBef>
              <a:spcAft>
                <a:spcPts val="0"/>
              </a:spcAft>
              <a:defRPr/>
            </a:pPr>
            <a:r>
              <a:rPr kumimoji="0" lang="ja-JP" altLang="en-US" sz="1400" kern="0" dirty="0">
                <a:solidFill>
                  <a:sysClr val="windowText" lastClr="000000"/>
                </a:solidFill>
                <a:latin typeface="HG丸ｺﾞｼｯｸM-PRO" panose="020F0600000000000000" pitchFamily="50" charset="-128"/>
                <a:ea typeface="HG丸ｺﾞｼｯｸM-PRO" panose="020F0600000000000000" pitchFamily="50" charset="-128"/>
              </a:rPr>
              <a:t>淀川</a:t>
            </a:r>
          </a:p>
        </p:txBody>
      </p:sp>
      <p:pic>
        <p:nvPicPr>
          <p:cNvPr id="87" name="Picture 94"/>
          <p:cNvPicPr>
            <a:picLocks noChangeAspect="1" noChangeArrowheads="1"/>
          </p:cNvPicPr>
          <p:nvPr/>
        </p:nvPicPr>
        <p:blipFill>
          <a:blip r:embed="rId5" cstate="print"/>
          <a:srcRect/>
          <a:stretch>
            <a:fillRect/>
          </a:stretch>
        </p:blipFill>
        <p:spPr bwMode="auto">
          <a:xfrm>
            <a:off x="3256189" y="2712152"/>
            <a:ext cx="917575" cy="569913"/>
          </a:xfrm>
          <a:prstGeom prst="rect">
            <a:avLst/>
          </a:prstGeom>
          <a:noFill/>
          <a:ln w="9525">
            <a:noFill/>
            <a:miter lim="800000"/>
            <a:headEnd/>
            <a:tailEnd/>
          </a:ln>
        </p:spPr>
      </p:pic>
      <p:sp>
        <p:nvSpPr>
          <p:cNvPr id="88" name="Text Box 95"/>
          <p:cNvSpPr txBox="1">
            <a:spLocks noChangeArrowheads="1"/>
          </p:cNvSpPr>
          <p:nvPr/>
        </p:nvSpPr>
        <p:spPr bwMode="auto">
          <a:xfrm>
            <a:off x="3248128" y="3248474"/>
            <a:ext cx="864000" cy="288000"/>
          </a:xfrm>
          <a:prstGeom prst="rect">
            <a:avLst/>
          </a:prstGeom>
          <a:noFill/>
          <a:ln w="9525">
            <a:noFill/>
            <a:miter lim="800000"/>
            <a:headEnd/>
            <a:tailEnd/>
          </a:ln>
        </p:spPr>
        <p:txBody>
          <a:bodyPr lIns="91429" tIns="45715" rIns="91429" bIns="45715">
            <a:spAutoFit/>
          </a:bodyPr>
          <a:lstStyle/>
          <a:p>
            <a:pPr algn="ctr" fontAlgn="auto">
              <a:spcBef>
                <a:spcPts val="0"/>
              </a:spcBef>
              <a:spcAft>
                <a:spcPts val="0"/>
              </a:spcAft>
              <a:defRPr/>
            </a:pPr>
            <a:r>
              <a:rPr kumimoji="0" lang="ja-JP" altLang="en-US" sz="1400" kern="0" dirty="0">
                <a:solidFill>
                  <a:sysClr val="windowText" lastClr="000000"/>
                </a:solidFill>
                <a:latin typeface="HG丸ｺﾞｼｯｸM-PRO" panose="020F0600000000000000" pitchFamily="50" charset="-128"/>
                <a:ea typeface="HG丸ｺﾞｼｯｸM-PRO" panose="020F0600000000000000" pitchFamily="50" charset="-128"/>
              </a:rPr>
              <a:t>浄水場</a:t>
            </a:r>
          </a:p>
        </p:txBody>
      </p:sp>
      <p:sp>
        <p:nvSpPr>
          <p:cNvPr id="89" name="Text Box 96"/>
          <p:cNvSpPr txBox="1">
            <a:spLocks noChangeArrowheads="1"/>
          </p:cNvSpPr>
          <p:nvPr/>
        </p:nvSpPr>
        <p:spPr bwMode="auto">
          <a:xfrm>
            <a:off x="2252864" y="3248474"/>
            <a:ext cx="902789" cy="288000"/>
          </a:xfrm>
          <a:prstGeom prst="rect">
            <a:avLst/>
          </a:prstGeom>
          <a:noFill/>
          <a:ln w="9525">
            <a:noFill/>
            <a:miter lim="800000"/>
            <a:headEnd/>
            <a:tailEnd/>
          </a:ln>
        </p:spPr>
        <p:txBody>
          <a:bodyPr wrap="none" lIns="91429" tIns="45715" rIns="91429" bIns="45715">
            <a:spAutoFit/>
          </a:bodyPr>
          <a:lstStyle/>
          <a:p>
            <a:pPr algn="ctr" fontAlgn="auto">
              <a:spcBef>
                <a:spcPts val="0"/>
              </a:spcBef>
              <a:spcAft>
                <a:spcPts val="0"/>
              </a:spcAft>
              <a:defRPr/>
            </a:pPr>
            <a:r>
              <a:rPr kumimoji="0" lang="ja-JP" altLang="en-US" sz="1400" kern="0" dirty="0">
                <a:solidFill>
                  <a:sysClr val="windowText" lastClr="000000"/>
                </a:solidFill>
                <a:latin typeface="HG丸ｺﾞｼｯｸM-PRO" panose="020F0600000000000000" pitchFamily="50" charset="-128"/>
                <a:ea typeface="HG丸ｺﾞｼｯｸM-PRO" panose="020F0600000000000000" pitchFamily="50" charset="-128"/>
              </a:rPr>
              <a:t>取水施設</a:t>
            </a:r>
          </a:p>
        </p:txBody>
      </p:sp>
      <p:sp>
        <p:nvSpPr>
          <p:cNvPr id="92" name="AutoShape 105" descr="市松模様 (大)"/>
          <p:cNvSpPr>
            <a:spLocks noChangeArrowheads="1"/>
          </p:cNvSpPr>
          <p:nvPr/>
        </p:nvSpPr>
        <p:spPr bwMode="auto">
          <a:xfrm rot="10800000">
            <a:off x="2600452" y="2936728"/>
            <a:ext cx="216000" cy="216000"/>
          </a:xfrm>
          <a:custGeom>
            <a:avLst/>
            <a:gdLst>
              <a:gd name="T0" fmla="*/ 330459115 w 21600"/>
              <a:gd name="T1" fmla="*/ 169967565 h 21600"/>
              <a:gd name="T2" fmla="*/ 188833753 w 21600"/>
              <a:gd name="T3" fmla="*/ 339932844 h 21600"/>
              <a:gd name="T4" fmla="*/ 47208341 w 21600"/>
              <a:gd name="T5" fmla="*/ 169967565 h 21600"/>
              <a:gd name="T6" fmla="*/ 188833753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pattFill prst="lgCheck">
            <a:fgClr>
              <a:srgbClr val="996633"/>
            </a:fgClr>
            <a:bgClr>
              <a:srgbClr val="FFFFFF"/>
            </a:bgClr>
          </a:pattFill>
          <a:ln w="9525">
            <a:solidFill>
              <a:srgbClr val="4D4D4D"/>
            </a:solidFill>
            <a:miter lim="800000"/>
            <a:headEnd/>
            <a:tailEnd/>
          </a:ln>
          <a:effectLst>
            <a:outerShdw dist="35921" dir="18900000" algn="ctr" rotWithShape="0">
              <a:srgbClr val="808080">
                <a:alpha val="50000"/>
              </a:srgbClr>
            </a:outerShdw>
          </a:effectLst>
        </p:spPr>
        <p:txBody>
          <a:bodyPr wrap="none" anchor="ctr"/>
          <a:lstStyle/>
          <a:p>
            <a:pPr fontAlgn="auto">
              <a:spcBef>
                <a:spcPts val="0"/>
              </a:spcBef>
              <a:spcAft>
                <a:spcPts val="0"/>
              </a:spcAft>
              <a:defRPr/>
            </a:pPr>
            <a:endParaRPr kumimoji="0" lang="ja-JP" altLang="en-US" kern="0" dirty="0">
              <a:solidFill>
                <a:sysClr val="windowText" lastClr="000000"/>
              </a:solidFill>
              <a:latin typeface="Arial" charset="0"/>
              <a:ea typeface="ＭＳ Ｐゴシック" charset="-128"/>
            </a:endParaRPr>
          </a:p>
        </p:txBody>
      </p:sp>
      <p:sp>
        <p:nvSpPr>
          <p:cNvPr id="94" name="Text Box 120"/>
          <p:cNvSpPr txBox="1">
            <a:spLocks noChangeArrowheads="1"/>
          </p:cNvSpPr>
          <p:nvPr/>
        </p:nvSpPr>
        <p:spPr bwMode="auto">
          <a:xfrm>
            <a:off x="374065" y="4449547"/>
            <a:ext cx="1800000" cy="756000"/>
          </a:xfrm>
          <a:prstGeom prst="rect">
            <a:avLst/>
          </a:prstGeom>
          <a:noFill/>
          <a:ln>
            <a:solidFill>
              <a:srgbClr val="002060"/>
            </a:solidFill>
            <a:headEnd/>
            <a:tailEnd/>
          </a:ln>
          <a:effectLst/>
        </p:spPr>
        <p:style>
          <a:lnRef idx="1">
            <a:schemeClr val="accent1"/>
          </a:lnRef>
          <a:fillRef idx="3">
            <a:schemeClr val="accent1"/>
          </a:fillRef>
          <a:effectRef idx="2">
            <a:schemeClr val="accent1"/>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smtClean="0">
                <a:solidFill>
                  <a:schemeClr val="tx1"/>
                </a:solidFill>
                <a:latin typeface="HG丸ｺﾞｼｯｸM-PRO" panose="020F0600000000000000" pitchFamily="50" charset="-128"/>
                <a:ea typeface="HG丸ｺﾞｼｯｸM-PRO" panose="020F0600000000000000" pitchFamily="50" charset="-128"/>
              </a:rPr>
              <a:t>大阪広域水道企業団</a:t>
            </a:r>
            <a:endParaRPr kumimoji="0" lang="en-US" altLang="ja-JP" sz="1400" kern="0" dirty="0" smtClean="0">
              <a:solidFill>
                <a:schemeClr val="tx1"/>
              </a:solidFill>
              <a:latin typeface="HG丸ｺﾞｼｯｸM-PRO" panose="020F0600000000000000" pitchFamily="50" charset="-128"/>
              <a:ea typeface="HG丸ｺﾞｼｯｸM-PRO" panose="020F0600000000000000" pitchFamily="50" charset="-128"/>
            </a:endParaRPr>
          </a:p>
          <a:p>
            <a:pPr algn="ctr" fontAlgn="auto">
              <a:spcBef>
                <a:spcPts val="0"/>
              </a:spcBef>
              <a:spcAft>
                <a:spcPts val="0"/>
              </a:spcAft>
              <a:defRPr/>
            </a:pPr>
            <a:r>
              <a:rPr kumimoji="0" lang="ja-JP" altLang="en-US" sz="1400" kern="0" dirty="0">
                <a:solidFill>
                  <a:schemeClr val="tx1"/>
                </a:solidFill>
                <a:latin typeface="HG丸ｺﾞｼｯｸM-PRO" panose="020F0600000000000000" pitchFamily="50" charset="-128"/>
                <a:ea typeface="HG丸ｺﾞｼｯｸM-PRO" panose="020F0600000000000000" pitchFamily="50" charset="-128"/>
              </a:rPr>
              <a:t>泉北水道企業団</a:t>
            </a:r>
            <a:endParaRPr kumimoji="0" lang="en-US" altLang="ja-JP" sz="1400" kern="0" dirty="0" smtClean="0">
              <a:solidFill>
                <a:schemeClr val="tx1"/>
              </a:solidFill>
              <a:latin typeface="HG丸ｺﾞｼｯｸM-PRO" panose="020F0600000000000000" pitchFamily="50" charset="-128"/>
              <a:ea typeface="HG丸ｺﾞｼｯｸM-PRO" panose="020F0600000000000000" pitchFamily="50" charset="-128"/>
            </a:endParaRPr>
          </a:p>
          <a:p>
            <a:pPr algn="ctr" fontAlgn="auto">
              <a:spcBef>
                <a:spcPts val="0"/>
              </a:spcBef>
              <a:spcAft>
                <a:spcPts val="0"/>
              </a:spcAft>
              <a:defRPr/>
            </a:pPr>
            <a:r>
              <a:rPr kumimoji="0" lang="ja-JP" altLang="en-US" sz="1400" kern="0" dirty="0" smtClean="0">
                <a:solidFill>
                  <a:schemeClr val="tx1"/>
                </a:solidFill>
                <a:latin typeface="HG丸ｺﾞｼｯｸM-PRO" panose="020F0600000000000000" pitchFamily="50" charset="-128"/>
                <a:ea typeface="HG丸ｺﾞｼｯｸM-PRO" panose="020F0600000000000000" pitchFamily="50" charset="-128"/>
              </a:rPr>
              <a:t>＜用水供給事業＞</a:t>
            </a:r>
            <a:endParaRPr kumimoji="0" lang="ja-JP" altLang="en-US" sz="1400" kern="0" dirty="0">
              <a:solidFill>
                <a:schemeClr val="tx1"/>
              </a:solidFill>
              <a:latin typeface="HG丸ｺﾞｼｯｸM-PRO" panose="020F0600000000000000" pitchFamily="50" charset="-128"/>
              <a:ea typeface="HG丸ｺﾞｼｯｸM-PRO" panose="020F0600000000000000" pitchFamily="50" charset="-128"/>
            </a:endParaRPr>
          </a:p>
        </p:txBody>
      </p:sp>
      <p:sp>
        <p:nvSpPr>
          <p:cNvPr id="95" name="AutoShape 123"/>
          <p:cNvSpPr>
            <a:spLocks noChangeArrowheads="1"/>
          </p:cNvSpPr>
          <p:nvPr/>
        </p:nvSpPr>
        <p:spPr bwMode="auto">
          <a:xfrm>
            <a:off x="4253120" y="4557547"/>
            <a:ext cx="539750" cy="540000"/>
          </a:xfrm>
          <a:prstGeom prst="rect">
            <a:avLst/>
          </a:prstGeom>
          <a:solidFill>
            <a:schemeClr val="accent5">
              <a:lumMod val="75000"/>
            </a:schemeClr>
          </a:solidFill>
          <a:ln>
            <a:headEnd/>
            <a:tailEnd/>
          </a:ln>
          <a:effectLst>
            <a:outerShdw blurRad="50800" dist="38100" dir="5400000" algn="t" rotWithShape="0">
              <a:prstClr val="black">
                <a:alpha val="40000"/>
              </a:prstClr>
            </a:outerShdw>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a:solidFill>
                  <a:schemeClr val="bg1"/>
                </a:solidFill>
                <a:latin typeface="HG丸ｺﾞｼｯｸM-PRO" panose="020F0600000000000000" pitchFamily="50" charset="-128"/>
                <a:ea typeface="HG丸ｺﾞｼｯｸM-PRO" panose="020F0600000000000000" pitchFamily="50" charset="-128"/>
              </a:rPr>
              <a:t>送水</a:t>
            </a:r>
          </a:p>
        </p:txBody>
      </p:sp>
      <p:sp>
        <p:nvSpPr>
          <p:cNvPr id="96" name="AutoShape 124"/>
          <p:cNvSpPr>
            <a:spLocks noChangeArrowheads="1"/>
          </p:cNvSpPr>
          <p:nvPr/>
        </p:nvSpPr>
        <p:spPr bwMode="auto">
          <a:xfrm>
            <a:off x="2234590" y="4557547"/>
            <a:ext cx="1980000" cy="540000"/>
          </a:xfrm>
          <a:prstGeom prst="rect">
            <a:avLst/>
          </a:prstGeom>
          <a:solidFill>
            <a:schemeClr val="accent5">
              <a:lumMod val="75000"/>
            </a:schemeClr>
          </a:solidFill>
          <a:ln>
            <a:headEnd/>
            <a:tailEnd/>
          </a:ln>
          <a:effectLst>
            <a:outerShdw blurRad="50800" dist="38100" dir="5400000" algn="t" rotWithShape="0">
              <a:prstClr val="black">
                <a:alpha val="40000"/>
              </a:prstClr>
            </a:outerShdw>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smtClean="0">
                <a:solidFill>
                  <a:schemeClr val="bg1"/>
                </a:solidFill>
                <a:latin typeface="HG丸ｺﾞｼｯｸM-PRO" panose="020F0600000000000000" pitchFamily="50" charset="-128"/>
                <a:ea typeface="HG丸ｺﾞｼｯｸM-PRO" panose="020F0600000000000000" pitchFamily="50" charset="-128"/>
              </a:rPr>
              <a:t>原水～浄水</a:t>
            </a:r>
            <a:endParaRPr kumimoji="0" lang="ja-JP" altLang="en-US" sz="1400" kern="0" dirty="0">
              <a:solidFill>
                <a:schemeClr val="bg1"/>
              </a:solidFill>
              <a:latin typeface="HG丸ｺﾞｼｯｸM-PRO" panose="020F0600000000000000" pitchFamily="50" charset="-128"/>
              <a:ea typeface="HG丸ｺﾞｼｯｸM-PRO" panose="020F0600000000000000" pitchFamily="50" charset="-128"/>
            </a:endParaRPr>
          </a:p>
        </p:txBody>
      </p:sp>
      <p:sp>
        <p:nvSpPr>
          <p:cNvPr id="99" name="Text Box 130"/>
          <p:cNvSpPr txBox="1">
            <a:spLocks noChangeArrowheads="1"/>
          </p:cNvSpPr>
          <p:nvPr/>
        </p:nvSpPr>
        <p:spPr bwMode="auto">
          <a:xfrm>
            <a:off x="374065" y="5537413"/>
            <a:ext cx="1800000" cy="540000"/>
          </a:xfrm>
          <a:prstGeom prst="rect">
            <a:avLst/>
          </a:prstGeom>
          <a:noFill/>
          <a:ln>
            <a:solidFill>
              <a:schemeClr val="accent3">
                <a:lumMod val="50000"/>
              </a:schemeClr>
            </a:solidFill>
            <a:headEnd/>
            <a:tailEnd/>
          </a:ln>
          <a:effectLst/>
        </p:spPr>
        <p:style>
          <a:lnRef idx="1">
            <a:schemeClr val="accent4"/>
          </a:lnRef>
          <a:fillRef idx="3">
            <a:schemeClr val="accent4"/>
          </a:fillRef>
          <a:effectRef idx="2">
            <a:schemeClr val="accent4"/>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smtClean="0">
                <a:solidFill>
                  <a:schemeClr val="tx1"/>
                </a:solidFill>
                <a:latin typeface="HG丸ｺﾞｼｯｸM-PRO" panose="020F0600000000000000" pitchFamily="50" charset="-128"/>
                <a:ea typeface="HG丸ｺﾞｼｯｸM-PRO" panose="020F0600000000000000" pitchFamily="50" charset="-128"/>
              </a:rPr>
              <a:t>４２市町村</a:t>
            </a:r>
            <a:endParaRPr kumimoji="0" lang="en-US" altLang="ja-JP" sz="1400" kern="0" dirty="0" smtClean="0">
              <a:solidFill>
                <a:schemeClr val="tx1"/>
              </a:solidFill>
              <a:latin typeface="HG丸ｺﾞｼｯｸM-PRO" panose="020F0600000000000000" pitchFamily="50" charset="-128"/>
              <a:ea typeface="HG丸ｺﾞｼｯｸM-PRO" panose="020F0600000000000000" pitchFamily="50" charset="-128"/>
            </a:endParaRPr>
          </a:p>
          <a:p>
            <a:pPr algn="ctr" fontAlgn="auto">
              <a:spcBef>
                <a:spcPts val="0"/>
              </a:spcBef>
              <a:spcAft>
                <a:spcPts val="0"/>
              </a:spcAft>
              <a:defRPr/>
            </a:pPr>
            <a:r>
              <a:rPr kumimoji="0" lang="ja-JP" altLang="en-US" sz="1400" kern="0" dirty="0" smtClean="0">
                <a:solidFill>
                  <a:schemeClr val="tx1"/>
                </a:solidFill>
                <a:latin typeface="HG丸ｺﾞｼｯｸM-PRO" panose="020F0600000000000000" pitchFamily="50" charset="-128"/>
                <a:ea typeface="HG丸ｺﾞｼｯｸM-PRO" panose="020F0600000000000000" pitchFamily="50" charset="-128"/>
              </a:rPr>
              <a:t>＜４２の水道事業＞</a:t>
            </a:r>
            <a:endParaRPr kumimoji="0" lang="en-US" altLang="ja-JP" sz="1400" kern="0" dirty="0" smtClean="0">
              <a:solidFill>
                <a:schemeClr val="tx1"/>
              </a:solidFill>
              <a:latin typeface="HG丸ｺﾞｼｯｸM-PRO" panose="020F0600000000000000" pitchFamily="50" charset="-128"/>
              <a:ea typeface="HG丸ｺﾞｼｯｸM-PRO" panose="020F0600000000000000" pitchFamily="50" charset="-128"/>
            </a:endParaRPr>
          </a:p>
        </p:txBody>
      </p:sp>
      <p:sp>
        <p:nvSpPr>
          <p:cNvPr id="100" name="AutoShape 84"/>
          <p:cNvSpPr>
            <a:spLocks noChangeArrowheads="1"/>
          </p:cNvSpPr>
          <p:nvPr/>
        </p:nvSpPr>
        <p:spPr bwMode="auto">
          <a:xfrm>
            <a:off x="4256879" y="5924413"/>
            <a:ext cx="539750" cy="153000"/>
          </a:xfrm>
          <a:prstGeom prst="rect">
            <a:avLst/>
          </a:prstGeom>
          <a:solidFill>
            <a:schemeClr val="accent3">
              <a:lumMod val="75000"/>
            </a:schemeClr>
          </a:solidFill>
          <a:ln>
            <a:headEnd/>
            <a:tailEnd/>
          </a:ln>
          <a:effectLst>
            <a:outerShdw blurRad="50800" dist="38100" dir="5400000" algn="t" rotWithShape="0">
              <a:prstClr val="black">
                <a:alpha val="40000"/>
              </a:prstClr>
            </a:outerShdw>
          </a:effectLst>
          <a:scene3d>
            <a:camera prst="orthographicFront">
              <a:rot lat="0" lon="0" rev="0"/>
            </a:camera>
            <a:lightRig rig="threePt" dir="t">
              <a:rot lat="0" lon="0" rev="1200000"/>
            </a:lightRig>
          </a:scene3d>
          <a:sp3d/>
        </p:spPr>
        <p:style>
          <a:lnRef idx="0">
            <a:schemeClr val="accent4"/>
          </a:lnRef>
          <a:fillRef idx="3">
            <a:schemeClr val="accent4"/>
          </a:fillRef>
          <a:effectRef idx="3">
            <a:schemeClr val="accent4"/>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a:solidFill>
                  <a:schemeClr val="bg1"/>
                </a:solidFill>
                <a:latin typeface="HG丸ｺﾞｼｯｸM-PRO" panose="020F0600000000000000" pitchFamily="50" charset="-128"/>
                <a:ea typeface="HG丸ｺﾞｼｯｸM-PRO" panose="020F0600000000000000" pitchFamily="50" charset="-128"/>
              </a:rPr>
              <a:t>送水</a:t>
            </a:r>
          </a:p>
        </p:txBody>
      </p:sp>
      <p:sp>
        <p:nvSpPr>
          <p:cNvPr id="101" name="AutoShape 87"/>
          <p:cNvSpPr>
            <a:spLocks noChangeArrowheads="1"/>
          </p:cNvSpPr>
          <p:nvPr/>
        </p:nvSpPr>
        <p:spPr bwMode="auto">
          <a:xfrm>
            <a:off x="2234589" y="5924413"/>
            <a:ext cx="1980000" cy="153000"/>
          </a:xfrm>
          <a:prstGeom prst="rect">
            <a:avLst/>
          </a:prstGeom>
          <a:solidFill>
            <a:schemeClr val="accent3">
              <a:lumMod val="75000"/>
            </a:schemeClr>
          </a:solidFill>
          <a:ln>
            <a:headEnd/>
            <a:tailEnd/>
          </a:ln>
          <a:effectLst>
            <a:outerShdw blurRad="50800" dist="38100" dir="5400000" algn="t" rotWithShape="0">
              <a:prstClr val="black">
                <a:alpha val="40000"/>
              </a:prstClr>
            </a:outerShdw>
          </a:effectLst>
          <a:scene3d>
            <a:camera prst="orthographicFront">
              <a:rot lat="0" lon="0" rev="0"/>
            </a:camera>
            <a:lightRig rig="threePt" dir="t">
              <a:rot lat="0" lon="0" rev="1200000"/>
            </a:lightRig>
          </a:scene3d>
          <a:sp3d/>
        </p:spPr>
        <p:style>
          <a:lnRef idx="0">
            <a:schemeClr val="accent4"/>
          </a:lnRef>
          <a:fillRef idx="3">
            <a:schemeClr val="accent4"/>
          </a:fillRef>
          <a:effectRef idx="3">
            <a:schemeClr val="accent4"/>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smtClean="0">
                <a:solidFill>
                  <a:schemeClr val="bg1"/>
                </a:solidFill>
                <a:latin typeface="HG丸ｺﾞｼｯｸM-PRO" panose="020F0600000000000000" pitchFamily="50" charset="-128"/>
                <a:ea typeface="HG丸ｺﾞｼｯｸM-PRO" panose="020F0600000000000000" pitchFamily="50" charset="-128"/>
              </a:rPr>
              <a:t>原水～浄水</a:t>
            </a:r>
            <a:endParaRPr kumimoji="0" lang="ja-JP" altLang="en-US" sz="1400" kern="0" dirty="0">
              <a:solidFill>
                <a:schemeClr val="bg1"/>
              </a:solidFill>
              <a:latin typeface="HG丸ｺﾞｼｯｸM-PRO" panose="020F0600000000000000" pitchFamily="50" charset="-128"/>
              <a:ea typeface="HG丸ｺﾞｼｯｸM-PRO" panose="020F0600000000000000" pitchFamily="50" charset="-128"/>
            </a:endParaRPr>
          </a:p>
        </p:txBody>
      </p:sp>
      <p:sp>
        <p:nvSpPr>
          <p:cNvPr id="104" name="AutoShape 65"/>
          <p:cNvSpPr>
            <a:spLocks noChangeArrowheads="1"/>
          </p:cNvSpPr>
          <p:nvPr/>
        </p:nvSpPr>
        <p:spPr bwMode="auto">
          <a:xfrm>
            <a:off x="7064417" y="5537413"/>
            <a:ext cx="625308" cy="540000"/>
          </a:xfrm>
          <a:prstGeom prst="rect">
            <a:avLst/>
          </a:prstGeom>
          <a:solidFill>
            <a:schemeClr val="accent3">
              <a:lumMod val="75000"/>
            </a:schemeClr>
          </a:solidFill>
          <a:ln>
            <a:headEnd/>
            <a:tailEnd/>
          </a:ln>
          <a:effectLst>
            <a:outerShdw blurRad="50800" dist="38100" dir="5400000" algn="t" rotWithShape="0">
              <a:prstClr val="black">
                <a:alpha val="40000"/>
              </a:prstClr>
            </a:outerShdw>
          </a:effectLst>
          <a:scene3d>
            <a:camera prst="orthographicFront">
              <a:rot lat="0" lon="0" rev="0"/>
            </a:camera>
            <a:lightRig rig="threePt" dir="t">
              <a:rot lat="0" lon="0" rev="1200000"/>
            </a:lightRig>
          </a:scene3d>
          <a:sp3d/>
        </p:spPr>
        <p:style>
          <a:lnRef idx="0">
            <a:schemeClr val="accent4"/>
          </a:lnRef>
          <a:fillRef idx="3">
            <a:schemeClr val="accent4"/>
          </a:fillRef>
          <a:effectRef idx="3">
            <a:schemeClr val="accent4"/>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smtClean="0">
                <a:solidFill>
                  <a:schemeClr val="bg1"/>
                </a:solidFill>
                <a:latin typeface="HG丸ｺﾞｼｯｸM-PRO" panose="020F0600000000000000" pitchFamily="50" charset="-128"/>
                <a:ea typeface="HG丸ｺﾞｼｯｸM-PRO" panose="020F0600000000000000" pitchFamily="50" charset="-128"/>
              </a:rPr>
              <a:t>給水</a:t>
            </a:r>
            <a:endParaRPr kumimoji="0" lang="ja-JP" altLang="en-US" sz="1400" kern="0" dirty="0">
              <a:solidFill>
                <a:schemeClr val="bg1"/>
              </a:solidFill>
              <a:latin typeface="HG丸ｺﾞｼｯｸM-PRO" panose="020F0600000000000000" pitchFamily="50" charset="-128"/>
              <a:ea typeface="HG丸ｺﾞｼｯｸM-PRO" panose="020F0600000000000000" pitchFamily="50" charset="-128"/>
            </a:endParaRPr>
          </a:p>
        </p:txBody>
      </p:sp>
      <p:sp>
        <p:nvSpPr>
          <p:cNvPr id="105" name="AutoShape 70"/>
          <p:cNvSpPr>
            <a:spLocks noChangeArrowheads="1"/>
          </p:cNvSpPr>
          <p:nvPr/>
        </p:nvSpPr>
        <p:spPr bwMode="auto">
          <a:xfrm>
            <a:off x="4850523" y="5537413"/>
            <a:ext cx="2160000" cy="540000"/>
          </a:xfrm>
          <a:prstGeom prst="rect">
            <a:avLst/>
          </a:prstGeom>
          <a:solidFill>
            <a:schemeClr val="accent3">
              <a:lumMod val="75000"/>
            </a:schemeClr>
          </a:solidFill>
          <a:ln>
            <a:headEnd/>
            <a:tailEnd/>
          </a:ln>
          <a:effectLst>
            <a:outerShdw blurRad="50800" dist="38100" dir="5400000" algn="t" rotWithShape="0">
              <a:prstClr val="black">
                <a:alpha val="40000"/>
              </a:prstClr>
            </a:outerShdw>
          </a:effectLst>
          <a:scene3d>
            <a:camera prst="orthographicFront">
              <a:rot lat="0" lon="0" rev="0"/>
            </a:camera>
            <a:lightRig rig="threePt" dir="t">
              <a:rot lat="0" lon="0" rev="1200000"/>
            </a:lightRig>
          </a:scene3d>
          <a:sp3d/>
        </p:spPr>
        <p:style>
          <a:lnRef idx="0">
            <a:schemeClr val="accent4"/>
          </a:lnRef>
          <a:fillRef idx="3">
            <a:schemeClr val="accent4"/>
          </a:fillRef>
          <a:effectRef idx="3">
            <a:schemeClr val="accent4"/>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a:solidFill>
                  <a:schemeClr val="bg1"/>
                </a:solidFill>
                <a:latin typeface="HG丸ｺﾞｼｯｸM-PRO" panose="020F0600000000000000" pitchFamily="50" charset="-128"/>
                <a:ea typeface="HG丸ｺﾞｼｯｸM-PRO" panose="020F0600000000000000" pitchFamily="50" charset="-128"/>
              </a:rPr>
              <a:t>配　水</a:t>
            </a:r>
          </a:p>
        </p:txBody>
      </p:sp>
      <p:sp>
        <p:nvSpPr>
          <p:cNvPr id="106" name="Text Box 63"/>
          <p:cNvSpPr>
            <a:spLocks noChangeArrowheads="1"/>
          </p:cNvSpPr>
          <p:nvPr/>
        </p:nvSpPr>
        <p:spPr bwMode="auto">
          <a:xfrm>
            <a:off x="7742333" y="3487680"/>
            <a:ext cx="1152000" cy="720000"/>
          </a:xfrm>
          <a:prstGeom prst="ellipse">
            <a:avLst/>
          </a:prstGeom>
          <a:solidFill>
            <a:schemeClr val="bg1"/>
          </a:solidFill>
          <a:ln w="38100" cmpd="dbl">
            <a:solidFill>
              <a:srgbClr val="FF0000"/>
            </a:solidFill>
            <a:headEnd/>
            <a:tailEnd/>
          </a:ln>
          <a:effectLst/>
        </p:spPr>
        <p:style>
          <a:lnRef idx="1">
            <a:schemeClr val="accent2"/>
          </a:lnRef>
          <a:fillRef idx="3">
            <a:schemeClr val="accent2"/>
          </a:fillRef>
          <a:effectRef idx="2">
            <a:schemeClr val="accent2"/>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a:solidFill>
                  <a:schemeClr val="tx1"/>
                </a:solidFill>
                <a:latin typeface="HG丸ｺﾞｼｯｸM-PRO" panose="020F0600000000000000" pitchFamily="50" charset="-128"/>
                <a:ea typeface="HG丸ｺﾞｼｯｸM-PRO" panose="020F0600000000000000" pitchFamily="50" charset="-128"/>
              </a:rPr>
              <a:t>大阪</a:t>
            </a:r>
            <a:r>
              <a:rPr kumimoji="0" lang="ja-JP" altLang="en-US" sz="1400" kern="0" dirty="0" smtClean="0">
                <a:solidFill>
                  <a:schemeClr val="tx1"/>
                </a:solidFill>
                <a:latin typeface="HG丸ｺﾞｼｯｸM-PRO" panose="020F0600000000000000" pitchFamily="50" charset="-128"/>
                <a:ea typeface="HG丸ｺﾞｼｯｸM-PRO" panose="020F0600000000000000" pitchFamily="50" charset="-128"/>
              </a:rPr>
              <a:t>市域</a:t>
            </a:r>
            <a:endParaRPr kumimoji="0" lang="en-US" altLang="ja-JP" sz="1400" kern="0" dirty="0" smtClean="0">
              <a:solidFill>
                <a:schemeClr val="tx1"/>
              </a:solidFill>
              <a:latin typeface="HG丸ｺﾞｼｯｸM-PRO" panose="020F0600000000000000" pitchFamily="50" charset="-128"/>
              <a:ea typeface="HG丸ｺﾞｼｯｸM-PRO" panose="020F0600000000000000" pitchFamily="50" charset="-128"/>
            </a:endParaRPr>
          </a:p>
        </p:txBody>
      </p:sp>
      <p:sp>
        <p:nvSpPr>
          <p:cNvPr id="107" name="Text Box 130"/>
          <p:cNvSpPr>
            <a:spLocks noChangeArrowheads="1"/>
          </p:cNvSpPr>
          <p:nvPr/>
        </p:nvSpPr>
        <p:spPr bwMode="auto">
          <a:xfrm>
            <a:off x="7742333" y="5447413"/>
            <a:ext cx="1152000" cy="720000"/>
          </a:xfrm>
          <a:prstGeom prst="ellipse">
            <a:avLst/>
          </a:prstGeom>
          <a:solidFill>
            <a:schemeClr val="bg1"/>
          </a:solidFill>
          <a:ln w="38100" cmpd="dbl">
            <a:solidFill>
              <a:schemeClr val="accent3">
                <a:lumMod val="50000"/>
              </a:schemeClr>
            </a:solidFill>
            <a:headEnd/>
            <a:tailEnd/>
          </a:ln>
          <a:effectLst/>
        </p:spPr>
        <p:style>
          <a:lnRef idx="1">
            <a:schemeClr val="accent4"/>
          </a:lnRef>
          <a:fillRef idx="3">
            <a:schemeClr val="accent4"/>
          </a:fillRef>
          <a:effectRef idx="2">
            <a:schemeClr val="accent4"/>
          </a:effectRef>
          <a:fontRef idx="minor">
            <a:schemeClr val="lt1"/>
          </a:fontRef>
        </p:style>
        <p:txBody>
          <a:bodyPr wrap="none" lIns="91429" tIns="45715" rIns="91429" bIns="45715" anchor="ctr"/>
          <a:lstStyle/>
          <a:p>
            <a:pPr algn="ctr" fontAlgn="auto">
              <a:spcBef>
                <a:spcPts val="0"/>
              </a:spcBef>
              <a:spcAft>
                <a:spcPts val="0"/>
              </a:spcAft>
              <a:defRPr/>
            </a:pPr>
            <a:r>
              <a:rPr kumimoji="0" lang="ja-JP" altLang="en-US" sz="1400" kern="0" dirty="0" smtClean="0">
                <a:solidFill>
                  <a:schemeClr val="tx1"/>
                </a:solidFill>
                <a:latin typeface="HG丸ｺﾞｼｯｸM-PRO" panose="020F0600000000000000" pitchFamily="50" charset="-128"/>
                <a:ea typeface="HG丸ｺﾞｼｯｸM-PRO" panose="020F0600000000000000" pitchFamily="50" charset="-128"/>
              </a:rPr>
              <a:t>それぞれの</a:t>
            </a:r>
            <a:endParaRPr kumimoji="0" lang="en-US" altLang="ja-JP" sz="1400" kern="0" dirty="0" smtClean="0">
              <a:solidFill>
                <a:schemeClr val="tx1"/>
              </a:solidFill>
              <a:latin typeface="HG丸ｺﾞｼｯｸM-PRO" panose="020F0600000000000000" pitchFamily="50" charset="-128"/>
              <a:ea typeface="HG丸ｺﾞｼｯｸM-PRO" panose="020F0600000000000000" pitchFamily="50" charset="-128"/>
            </a:endParaRPr>
          </a:p>
          <a:p>
            <a:pPr algn="ctr" fontAlgn="auto">
              <a:spcBef>
                <a:spcPts val="0"/>
              </a:spcBef>
              <a:spcAft>
                <a:spcPts val="0"/>
              </a:spcAft>
              <a:defRPr/>
            </a:pPr>
            <a:r>
              <a:rPr kumimoji="0" lang="ja-JP" altLang="en-US" sz="1400" kern="0" dirty="0">
                <a:solidFill>
                  <a:schemeClr val="tx1"/>
                </a:solidFill>
                <a:latin typeface="HG丸ｺﾞｼｯｸM-PRO" panose="020F0600000000000000" pitchFamily="50" charset="-128"/>
                <a:ea typeface="HG丸ｺﾞｼｯｸM-PRO" panose="020F0600000000000000" pitchFamily="50" charset="-128"/>
              </a:rPr>
              <a:t>市町村</a:t>
            </a:r>
            <a:r>
              <a:rPr kumimoji="0" lang="ja-JP" altLang="en-US" sz="1400" kern="0" dirty="0" smtClean="0">
                <a:solidFill>
                  <a:schemeClr val="tx1"/>
                </a:solidFill>
                <a:latin typeface="HG丸ｺﾞｼｯｸM-PRO" panose="020F0600000000000000" pitchFamily="50" charset="-128"/>
                <a:ea typeface="HG丸ｺﾞｼｯｸM-PRO" panose="020F0600000000000000" pitchFamily="50" charset="-128"/>
              </a:rPr>
              <a:t>域</a:t>
            </a:r>
            <a:endParaRPr kumimoji="0" lang="en-US" altLang="ja-JP" sz="1400" kern="0" dirty="0" smtClean="0">
              <a:solidFill>
                <a:schemeClr val="tx1"/>
              </a:solidFill>
              <a:latin typeface="HG丸ｺﾞｼｯｸM-PRO" panose="020F0600000000000000" pitchFamily="50" charset="-128"/>
              <a:ea typeface="HG丸ｺﾞｼｯｸM-PRO" panose="020F0600000000000000" pitchFamily="50" charset="-128"/>
            </a:endParaRPr>
          </a:p>
        </p:txBody>
      </p:sp>
      <p:sp>
        <p:nvSpPr>
          <p:cNvPr id="5" name="テキスト ボックス 4"/>
          <p:cNvSpPr txBox="1"/>
          <p:nvPr/>
        </p:nvSpPr>
        <p:spPr>
          <a:xfrm>
            <a:off x="4818391" y="4731277"/>
            <a:ext cx="1872000" cy="523220"/>
          </a:xfrm>
          <a:prstGeom prst="rect">
            <a:avLst/>
          </a:prstGeom>
          <a:noFill/>
        </p:spPr>
        <p:txBody>
          <a:bodyPr wrap="square" rtlCol="0">
            <a:spAutoFit/>
          </a:bodyPr>
          <a:lstStyle/>
          <a:p>
            <a:pPr algn="ctr"/>
            <a:r>
              <a:rPr kumimoji="1" lang="ja-JP" altLang="en-US" sz="1400" dirty="0" smtClean="0">
                <a:latin typeface="HG丸ｺﾞｼｯｸM-PRO" panose="020F0600000000000000" pitchFamily="50" charset="-128"/>
                <a:ea typeface="HG丸ｺﾞｼｯｸM-PRO" panose="020F0600000000000000" pitchFamily="50" charset="-128"/>
              </a:rPr>
              <a:t>卸売り（用水供給）</a:t>
            </a:r>
            <a:endParaRPr kumimoji="1" lang="en-US" altLang="ja-JP" sz="1400" dirty="0" smtClean="0">
              <a:latin typeface="HG丸ｺﾞｼｯｸM-PRO" panose="020F0600000000000000" pitchFamily="50" charset="-128"/>
              <a:ea typeface="HG丸ｺﾞｼｯｸM-PRO" panose="020F0600000000000000" pitchFamily="50" charset="-128"/>
            </a:endParaRPr>
          </a:p>
          <a:p>
            <a:pPr algn="ctr"/>
            <a:r>
              <a:rPr lang="ja-JP" altLang="en-US" sz="1400" dirty="0" smtClean="0">
                <a:latin typeface="HG丸ｺﾞｼｯｸM-PRO" panose="020F0600000000000000" pitchFamily="50" charset="-128"/>
                <a:ea typeface="HG丸ｺﾞｼｯｸM-PRO" panose="020F0600000000000000" pitchFamily="50" charset="-128"/>
              </a:rPr>
              <a:t>約</a:t>
            </a:r>
            <a:r>
              <a:rPr lang="en-US" altLang="ja-JP" sz="1400" dirty="0" smtClean="0">
                <a:latin typeface="HG丸ｺﾞｼｯｸM-PRO" panose="020F0600000000000000" pitchFamily="50" charset="-128"/>
                <a:ea typeface="HG丸ｺﾞｼｯｸM-PRO" panose="020F0600000000000000" pitchFamily="50" charset="-128"/>
              </a:rPr>
              <a:t>75</a:t>
            </a:r>
            <a:r>
              <a:rPr lang="ja-JP" altLang="en-US" sz="1400" dirty="0" smtClean="0">
                <a:latin typeface="HG丸ｺﾞｼｯｸM-PRO" panose="020F0600000000000000" pitchFamily="50" charset="-128"/>
                <a:ea typeface="HG丸ｺﾞｼｯｸM-PRO" panose="020F0600000000000000" pitchFamily="50" charset="-128"/>
              </a:rPr>
              <a:t>％</a:t>
            </a:r>
            <a:r>
              <a:rPr lang="ja-JP" altLang="en-US" sz="1400" dirty="0">
                <a:latin typeface="HG丸ｺﾞｼｯｸM-PRO" panose="020F0600000000000000" pitchFamily="50" charset="-128"/>
                <a:ea typeface="HG丸ｺﾞｼｯｸM-PRO" panose="020F0600000000000000" pitchFamily="50" charset="-128"/>
              </a:rPr>
              <a:t>の水を</a:t>
            </a:r>
            <a:r>
              <a:rPr lang="ja-JP" altLang="en-US" sz="1400" dirty="0" smtClean="0">
                <a:latin typeface="HG丸ｺﾞｼｯｸM-PRO" panose="020F0600000000000000" pitchFamily="50" charset="-128"/>
                <a:ea typeface="HG丸ｺﾞｼｯｸM-PRO" panose="020F0600000000000000" pitchFamily="50" charset="-128"/>
              </a:rPr>
              <a:t>賄う</a:t>
            </a:r>
            <a:endParaRPr lang="ja-JP" altLang="en-US" sz="1400" dirty="0">
              <a:latin typeface="HG丸ｺﾞｼｯｸM-PRO" panose="020F0600000000000000" pitchFamily="50" charset="-128"/>
              <a:ea typeface="HG丸ｺﾞｼｯｸM-PRO" panose="020F0600000000000000" pitchFamily="50" charset="-128"/>
            </a:endParaRPr>
          </a:p>
        </p:txBody>
      </p:sp>
      <p:sp>
        <p:nvSpPr>
          <p:cNvPr id="2051" name="テキスト ボックス 2050"/>
          <p:cNvSpPr txBox="1"/>
          <p:nvPr/>
        </p:nvSpPr>
        <p:spPr>
          <a:xfrm>
            <a:off x="2078985" y="6106765"/>
            <a:ext cx="2160000" cy="307777"/>
          </a:xfrm>
          <a:prstGeom prst="rect">
            <a:avLst/>
          </a:prstGeom>
          <a:noFill/>
        </p:spPr>
        <p:txBody>
          <a:bodyPr wrap="square" rtlCol="0">
            <a:spAutoFit/>
          </a:bodyPr>
          <a:lstStyle/>
          <a:p>
            <a:pPr algn="ctr"/>
            <a:r>
              <a:rPr lang="ja-JP" altLang="en-US" sz="1400" dirty="0" smtClean="0">
                <a:latin typeface="HG丸ｺﾞｼｯｸM-PRO" panose="020F0600000000000000" pitchFamily="50" charset="-128"/>
                <a:ea typeface="HG丸ｺﾞｼｯｸM-PRO" panose="020F0600000000000000" pitchFamily="50" charset="-128"/>
              </a:rPr>
              <a:t>約</a:t>
            </a:r>
            <a:r>
              <a:rPr lang="en-US" altLang="ja-JP" sz="1400" dirty="0" smtClean="0">
                <a:latin typeface="HG丸ｺﾞｼｯｸM-PRO" panose="020F0600000000000000" pitchFamily="50" charset="-128"/>
                <a:ea typeface="HG丸ｺﾞｼｯｸM-PRO" panose="020F0600000000000000" pitchFamily="50" charset="-128"/>
              </a:rPr>
              <a:t>25</a:t>
            </a:r>
            <a:r>
              <a:rPr kumimoji="1" lang="ja-JP" altLang="en-US" sz="1400" dirty="0" smtClean="0">
                <a:latin typeface="HG丸ｺﾞｼｯｸM-PRO" panose="020F0600000000000000" pitchFamily="50" charset="-128"/>
                <a:ea typeface="HG丸ｺﾞｼｯｸM-PRO" panose="020F0600000000000000" pitchFamily="50" charset="-128"/>
              </a:rPr>
              <a:t>％</a:t>
            </a:r>
            <a:r>
              <a:rPr lang="ja-JP" altLang="en-US" sz="1400" dirty="0" smtClean="0">
                <a:latin typeface="HG丸ｺﾞｼｯｸM-PRO" panose="020F0600000000000000" pitchFamily="50" charset="-128"/>
                <a:ea typeface="HG丸ｺﾞｼｯｸM-PRO" panose="020F0600000000000000" pitchFamily="50" charset="-128"/>
              </a:rPr>
              <a:t>の水は自ら製造</a:t>
            </a:r>
            <a:endParaRPr kumimoji="1" lang="ja-JP" altLang="en-US" sz="1400" dirty="0">
              <a:latin typeface="HG丸ｺﾞｼｯｸM-PRO" panose="020F0600000000000000" pitchFamily="50" charset="-128"/>
              <a:ea typeface="HG丸ｺﾞｼｯｸM-PRO" panose="020F0600000000000000" pitchFamily="50" charset="-128"/>
            </a:endParaRPr>
          </a:p>
        </p:txBody>
      </p:sp>
      <p:cxnSp>
        <p:nvCxnSpPr>
          <p:cNvPr id="9" name="直線コネクタ 8"/>
          <p:cNvCxnSpPr/>
          <p:nvPr/>
        </p:nvCxnSpPr>
        <p:spPr>
          <a:xfrm>
            <a:off x="1462156" y="2795934"/>
            <a:ext cx="288000" cy="288000"/>
          </a:xfrm>
          <a:prstGeom prst="line">
            <a:avLst/>
          </a:prstGeom>
          <a:ln w="57150">
            <a:solidFill>
              <a:srgbClr val="00FFFF"/>
            </a:solidFill>
          </a:ln>
        </p:spPr>
        <p:style>
          <a:lnRef idx="1">
            <a:schemeClr val="accent1"/>
          </a:lnRef>
          <a:fillRef idx="0">
            <a:schemeClr val="accent1"/>
          </a:fillRef>
          <a:effectRef idx="0">
            <a:schemeClr val="accent1"/>
          </a:effectRef>
          <a:fontRef idx="minor">
            <a:schemeClr val="tx1"/>
          </a:fontRef>
        </p:style>
      </p:cxnSp>
      <p:sp>
        <p:nvSpPr>
          <p:cNvPr id="108" name="Line 74"/>
          <p:cNvSpPr>
            <a:spLocks noChangeShapeType="1"/>
          </p:cNvSpPr>
          <p:nvPr/>
        </p:nvSpPr>
        <p:spPr bwMode="auto">
          <a:xfrm flipH="1">
            <a:off x="5551997" y="2631939"/>
            <a:ext cx="562812" cy="411286"/>
          </a:xfrm>
          <a:prstGeom prst="line">
            <a:avLst/>
          </a:prstGeom>
          <a:noFill/>
          <a:ln w="63500">
            <a:solidFill>
              <a:srgbClr val="00FFFF"/>
            </a:solidFill>
            <a:round/>
            <a:headEnd/>
            <a:tailEnd/>
          </a:ln>
        </p:spPr>
        <p:txBody>
          <a:bodyPr wrap="square">
            <a:spAutoFit/>
          </a:bodyPr>
          <a:lstStyle/>
          <a:p>
            <a:pPr fontAlgn="auto">
              <a:spcBef>
                <a:spcPts val="0"/>
              </a:spcBef>
              <a:spcAft>
                <a:spcPts val="0"/>
              </a:spcAft>
              <a:defRPr/>
            </a:pPr>
            <a:endParaRPr kumimoji="0" lang="ja-JP" altLang="en-US" kern="0" dirty="0">
              <a:solidFill>
                <a:sysClr val="windowText" lastClr="000000"/>
              </a:solidFill>
              <a:latin typeface="Arial" charset="0"/>
              <a:ea typeface="ＭＳ Ｐゴシック" charset="-128"/>
            </a:endParaRPr>
          </a:p>
        </p:txBody>
      </p:sp>
      <p:sp>
        <p:nvSpPr>
          <p:cNvPr id="109" name="Text Box 72"/>
          <p:cNvSpPr txBox="1">
            <a:spLocks noChangeArrowheads="1"/>
          </p:cNvSpPr>
          <p:nvPr/>
        </p:nvSpPr>
        <p:spPr bwMode="auto">
          <a:xfrm>
            <a:off x="4066405" y="3248474"/>
            <a:ext cx="900000" cy="288000"/>
          </a:xfrm>
          <a:prstGeom prst="rect">
            <a:avLst/>
          </a:prstGeom>
          <a:noFill/>
          <a:ln w="9525">
            <a:noFill/>
            <a:miter lim="800000"/>
            <a:headEnd/>
            <a:tailEnd/>
          </a:ln>
        </p:spPr>
        <p:txBody>
          <a:bodyPr lIns="91429" tIns="45715" rIns="91429" bIns="45715">
            <a:spAutoFit/>
          </a:bodyPr>
          <a:lstStyle/>
          <a:p>
            <a:pPr algn="ctr" fontAlgn="auto">
              <a:spcBef>
                <a:spcPts val="0"/>
              </a:spcBef>
              <a:spcAft>
                <a:spcPts val="0"/>
              </a:spcAft>
              <a:defRPr/>
            </a:pPr>
            <a:r>
              <a:rPr kumimoji="0" lang="ja-JP" altLang="en-US" sz="1400" kern="0" dirty="0">
                <a:solidFill>
                  <a:sysClr val="windowText" lastClr="000000"/>
                </a:solidFill>
                <a:latin typeface="HG丸ｺﾞｼｯｸM-PRO" panose="020F0600000000000000" pitchFamily="50" charset="-128"/>
                <a:ea typeface="HG丸ｺﾞｼｯｸM-PRO" panose="020F0600000000000000" pitchFamily="50" charset="-128"/>
              </a:rPr>
              <a:t>送水管</a:t>
            </a:r>
          </a:p>
        </p:txBody>
      </p:sp>
      <p:sp>
        <p:nvSpPr>
          <p:cNvPr id="111" name="スライド番号プレースホルダー 2"/>
          <p:cNvSpPr>
            <a:spLocks noGrp="1"/>
          </p:cNvSpPr>
          <p:nvPr>
            <p:ph type="sldNum" sz="quarter" idx="12"/>
          </p:nvPr>
        </p:nvSpPr>
        <p:spPr>
          <a:xfrm>
            <a:off x="7010400" y="6453336"/>
            <a:ext cx="2133600" cy="365125"/>
          </a:xfrm>
        </p:spPr>
        <p:txBody>
          <a:bodyPr/>
          <a:lstStyle/>
          <a:p>
            <a:fld id="{026B3D98-A60D-4F83-A925-9FA9AF0DAB1E}" type="slidenum">
              <a:rPr kumimoji="1" lang="ja-JP" altLang="en-US" smtClean="0"/>
              <a:t>5</a:t>
            </a:fld>
            <a:endParaRPr kumimoji="1" lang="ja-JP" altLang="en-US" dirty="0"/>
          </a:p>
        </p:txBody>
      </p:sp>
      <p:sp>
        <p:nvSpPr>
          <p:cNvPr id="113" name="テキスト ボックス 112"/>
          <p:cNvSpPr txBox="1"/>
          <p:nvPr/>
        </p:nvSpPr>
        <p:spPr>
          <a:xfrm>
            <a:off x="455170" y="860519"/>
            <a:ext cx="8164038" cy="861774"/>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水道</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事業は</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、水源から</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取水し</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、浄水場</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で製造した水道水を市町村の配水場まで送水し、各市町村が配水管を通じて各家庭、ユーザーまで届けて</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いる</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用水供給</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事業は、浄水場で製造した水道水を水道事業者へ卸売りする</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 name="テキスト ボックス 113"/>
          <p:cNvSpPr txBox="1"/>
          <p:nvPr/>
        </p:nvSpPr>
        <p:spPr>
          <a:xfrm>
            <a:off x="252000" y="188640"/>
            <a:ext cx="8640000" cy="461665"/>
          </a:xfrm>
          <a:prstGeom prst="rect">
            <a:avLst/>
          </a:prstGeom>
          <a:noFill/>
        </p:spPr>
        <p:txBody>
          <a:bodyPr wrap="square" rtlCol="0">
            <a:spAutoFit/>
          </a:bodyPr>
          <a:lstStyle/>
          <a:p>
            <a:r>
              <a:rPr kumimoji="1"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府域水道事業の内容と</a:t>
            </a:r>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構成</a:t>
            </a:r>
            <a:endParaRPr kumimoji="1" lang="ja-JP" altLang="en-US" sz="24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円/楕円 46"/>
          <p:cNvSpPr/>
          <p:nvPr/>
        </p:nvSpPr>
        <p:spPr>
          <a:xfrm>
            <a:off x="2222559" y="2424967"/>
            <a:ext cx="581964" cy="177801"/>
          </a:xfrm>
          <a:prstGeom prst="ellipse">
            <a:avLst/>
          </a:prstGeom>
          <a:solidFill>
            <a:srgbClr val="00FFFF"/>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8" name="Text Box 96"/>
          <p:cNvSpPr txBox="1">
            <a:spLocks noChangeArrowheads="1"/>
          </p:cNvSpPr>
          <p:nvPr/>
        </p:nvSpPr>
        <p:spPr bwMode="auto">
          <a:xfrm>
            <a:off x="2322650" y="2157021"/>
            <a:ext cx="646309" cy="276989"/>
          </a:xfrm>
          <a:prstGeom prst="rect">
            <a:avLst/>
          </a:prstGeom>
          <a:noFill/>
          <a:ln w="9525">
            <a:noFill/>
            <a:miter lim="800000"/>
            <a:headEnd/>
            <a:tailEnd/>
          </a:ln>
        </p:spPr>
        <p:txBody>
          <a:bodyPr wrap="none" lIns="91429" tIns="45715" rIns="91429" bIns="45715">
            <a:spAutoFit/>
          </a:bodyPr>
          <a:lstStyle/>
          <a:p>
            <a:pPr>
              <a:defRPr/>
            </a:pPr>
            <a:r>
              <a:rPr lang="ja-JP" altLang="en-US" sz="1200" kern="0" dirty="0" smtClean="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地下水</a:t>
            </a:r>
            <a:endParaRPr lang="ja-JP" altLang="en-US" sz="1200" kern="0"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50" name="直線コネクタ 49"/>
          <p:cNvCxnSpPr>
            <a:stCxn id="47" idx="4"/>
          </p:cNvCxnSpPr>
          <p:nvPr/>
        </p:nvCxnSpPr>
        <p:spPr>
          <a:xfrm>
            <a:off x="2513541" y="2602768"/>
            <a:ext cx="190717" cy="333960"/>
          </a:xfrm>
          <a:prstGeom prst="line">
            <a:avLst/>
          </a:prstGeom>
          <a:ln w="57150">
            <a:solidFill>
              <a:srgbClr val="00FFFF"/>
            </a:solidFill>
          </a:ln>
        </p:spPr>
        <p:style>
          <a:lnRef idx="1">
            <a:schemeClr val="accent1"/>
          </a:lnRef>
          <a:fillRef idx="0">
            <a:schemeClr val="accent1"/>
          </a:fillRef>
          <a:effectRef idx="0">
            <a:schemeClr val="accent1"/>
          </a:effectRef>
          <a:fontRef idx="minor">
            <a:schemeClr val="tx1"/>
          </a:fontRef>
        </p:style>
      </p:cxnSp>
      <p:sp>
        <p:nvSpPr>
          <p:cNvPr id="112" name="右矢印 111"/>
          <p:cNvSpPr/>
          <p:nvPr/>
        </p:nvSpPr>
        <p:spPr>
          <a:xfrm rot="3490303">
            <a:off x="4506103" y="5126326"/>
            <a:ext cx="556392" cy="358517"/>
          </a:xfrm>
          <a:prstGeom prst="rightArrow">
            <a:avLst/>
          </a:prstGeom>
          <a:solidFill>
            <a:schemeClr val="accent6">
              <a:lumMod val="75000"/>
            </a:schemeClr>
          </a:solidFill>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329738162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グラフ 1"/>
          <p:cNvGraphicFramePr/>
          <p:nvPr>
            <p:extLst>
              <p:ext uri="{D42A27DB-BD31-4B8C-83A1-F6EECF244321}">
                <p14:modId xmlns:p14="http://schemas.microsoft.com/office/powerpoint/2010/main" val="2545838574"/>
              </p:ext>
            </p:extLst>
          </p:nvPr>
        </p:nvGraphicFramePr>
        <p:xfrm>
          <a:off x="4688314" y="3003356"/>
          <a:ext cx="4320480" cy="359995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グラフ 2"/>
          <p:cNvGraphicFramePr/>
          <p:nvPr>
            <p:extLst>
              <p:ext uri="{D42A27DB-BD31-4B8C-83A1-F6EECF244321}">
                <p14:modId xmlns:p14="http://schemas.microsoft.com/office/powerpoint/2010/main" val="2118454995"/>
              </p:ext>
            </p:extLst>
          </p:nvPr>
        </p:nvGraphicFramePr>
        <p:xfrm>
          <a:off x="179511" y="2192861"/>
          <a:ext cx="4320480" cy="3024336"/>
        </p:xfrm>
        <a:graphic>
          <a:graphicData uri="http://schemas.openxmlformats.org/drawingml/2006/chart">
            <c:chart xmlns:c="http://schemas.openxmlformats.org/drawingml/2006/chart" xmlns:r="http://schemas.openxmlformats.org/officeDocument/2006/relationships" r:id="rId3"/>
          </a:graphicData>
        </a:graphic>
      </p:graphicFrame>
      <p:sp>
        <p:nvSpPr>
          <p:cNvPr id="4" name="テキスト ボックス 3"/>
          <p:cNvSpPr txBox="1"/>
          <p:nvPr/>
        </p:nvSpPr>
        <p:spPr>
          <a:xfrm>
            <a:off x="279923" y="1052736"/>
            <a:ext cx="3931841" cy="1077218"/>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規模</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のばらつきが極端に</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大きい</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事業体それぞれ</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で</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規模等を設定しており、特に大阪市とそれ以外の事業体での連携ができていない</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テキスト ボックス 4"/>
          <p:cNvSpPr txBox="1"/>
          <p:nvPr/>
        </p:nvSpPr>
        <p:spPr>
          <a:xfrm>
            <a:off x="5187472" y="1371405"/>
            <a:ext cx="3991346" cy="1815882"/>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施設</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能力が</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0.2</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万㎥／日の</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千早赤阪村</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から</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6.9</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万㎥／日の池田市</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まで異なるが規模</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は</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小さい</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一定の規模以上になるとスケールメリットが発生するが、規模</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が小さいため、規模とコストの相関関係</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が表れていない</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テキスト ボックス 5"/>
          <p:cNvSpPr txBox="1"/>
          <p:nvPr/>
        </p:nvSpPr>
        <p:spPr>
          <a:xfrm>
            <a:off x="824420" y="730171"/>
            <a:ext cx="3600400" cy="369332"/>
          </a:xfrm>
          <a:prstGeom prst="rect">
            <a:avLst/>
          </a:prstGeom>
          <a:noFill/>
        </p:spPr>
        <p:txBody>
          <a:bodyPr wrap="square" rtlCol="0">
            <a:spAutoFit/>
          </a:bodyPr>
          <a:lstStyle/>
          <a:p>
            <a:r>
              <a:rPr kumimoji="1" lang="ja-JP" altLang="en-US" dirty="0" smtClean="0">
                <a:latin typeface="メイリオ" panose="020B0604030504040204" pitchFamily="50" charset="-128"/>
                <a:ea typeface="メイリオ" panose="020B0604030504040204" pitchFamily="50" charset="-128"/>
              </a:rPr>
              <a:t>①淀川系の浄水場</a:t>
            </a:r>
            <a:endParaRPr kumimoji="1" lang="ja-JP" altLang="en-US" dirty="0">
              <a:latin typeface="メイリオ" panose="020B0604030504040204" pitchFamily="50" charset="-128"/>
              <a:ea typeface="メイリオ" panose="020B0604030504040204" pitchFamily="50" charset="-128"/>
            </a:endParaRPr>
          </a:p>
        </p:txBody>
      </p:sp>
      <p:sp>
        <p:nvSpPr>
          <p:cNvPr id="7" name="テキスト ボックス 6"/>
          <p:cNvSpPr txBox="1"/>
          <p:nvPr/>
        </p:nvSpPr>
        <p:spPr>
          <a:xfrm>
            <a:off x="252000" y="201737"/>
            <a:ext cx="8640000" cy="461665"/>
          </a:xfrm>
          <a:prstGeom prst="rect">
            <a:avLst/>
          </a:prstGeom>
          <a:noFill/>
        </p:spPr>
        <p:txBody>
          <a:bodyPr wrap="square" rtlCol="0">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第</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400" b="1" dirty="0" smtClean="0">
                <a:latin typeface="Meiryo UI" panose="020B0604030504040204" pitchFamily="50" charset="-128"/>
                <a:ea typeface="Meiryo UI" panose="020B0604030504040204" pitchFamily="50" charset="-128"/>
                <a:cs typeface="Meiryo UI" panose="020B0604030504040204" pitchFamily="50" charset="-128"/>
              </a:rPr>
              <a:t>章－前提⑤</a:t>
            </a:r>
            <a:r>
              <a:rPr kumimoji="1" lang="ja-JP" altLang="en-US" sz="2400" b="1" dirty="0" smtClean="0">
                <a:latin typeface="Meiryo UI" panose="020B0604030504040204" pitchFamily="50" charset="-128"/>
                <a:ea typeface="Meiryo UI" panose="020B0604030504040204" pitchFamily="50" charset="-128"/>
                <a:cs typeface="Meiryo UI" panose="020B0604030504040204" pitchFamily="50" charset="-128"/>
              </a:rPr>
              <a:t>　浄水場の規模とコストの関係について</a:t>
            </a:r>
            <a:endParaRPr kumimoji="1" lang="ja-JP" altLang="en-US" sz="2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7"/>
          <p:cNvSpPr txBox="1"/>
          <p:nvPr/>
        </p:nvSpPr>
        <p:spPr>
          <a:xfrm>
            <a:off x="5468482" y="1014636"/>
            <a:ext cx="3600400" cy="369332"/>
          </a:xfrm>
          <a:prstGeom prst="rect">
            <a:avLst/>
          </a:prstGeom>
          <a:noFill/>
        </p:spPr>
        <p:txBody>
          <a:bodyPr wrap="square" rtlCol="0">
            <a:spAutoFit/>
          </a:bodyPr>
          <a:lstStyle/>
          <a:p>
            <a:r>
              <a:rPr lang="ja-JP" altLang="en-US" dirty="0">
                <a:latin typeface="メイリオ" panose="020B0604030504040204" pitchFamily="50" charset="-128"/>
                <a:ea typeface="メイリオ" panose="020B0604030504040204" pitchFamily="50" charset="-128"/>
              </a:rPr>
              <a:t>②</a:t>
            </a:r>
            <a:r>
              <a:rPr kumimoji="1" lang="ja-JP" altLang="en-US" dirty="0" smtClean="0">
                <a:latin typeface="メイリオ" panose="020B0604030504040204" pitchFamily="50" charset="-128"/>
                <a:ea typeface="メイリオ" panose="020B0604030504040204" pitchFamily="50" charset="-128"/>
              </a:rPr>
              <a:t>淀川系以外の浄水場</a:t>
            </a:r>
            <a:endParaRPr kumimoji="1" lang="ja-JP" altLang="en-US" dirty="0">
              <a:latin typeface="メイリオ" panose="020B0604030504040204" pitchFamily="50" charset="-128"/>
              <a:ea typeface="メイリオ" panose="020B0604030504040204" pitchFamily="50" charset="-128"/>
            </a:endParaRPr>
          </a:p>
        </p:txBody>
      </p:sp>
      <p:sp>
        <p:nvSpPr>
          <p:cNvPr id="9" name="テキスト ボックス 1"/>
          <p:cNvSpPr txBox="1"/>
          <p:nvPr/>
        </p:nvSpPr>
        <p:spPr>
          <a:xfrm>
            <a:off x="3409602" y="5158961"/>
            <a:ext cx="1428239" cy="246876"/>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施設能力（万㎥</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日）</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1"/>
          <p:cNvSpPr txBox="1"/>
          <p:nvPr/>
        </p:nvSpPr>
        <p:spPr>
          <a:xfrm>
            <a:off x="7374686" y="6467231"/>
            <a:ext cx="1428239" cy="246876"/>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施設能力（万㎥</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日）</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3547268" y="3659374"/>
            <a:ext cx="585941" cy="246221"/>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2934908" y="3818848"/>
            <a:ext cx="585941" cy="246221"/>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企業団</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827584" y="2624909"/>
            <a:ext cx="864096" cy="246221"/>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吹田市</a:t>
            </a:r>
            <a:r>
              <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p:nvPr/>
        </p:nvSpPr>
        <p:spPr>
          <a:xfrm>
            <a:off x="1551112" y="2264869"/>
            <a:ext cx="2156792" cy="246221"/>
          </a:xfrm>
          <a:prstGeom prst="rect">
            <a:avLst/>
          </a:prstGeom>
          <a:noFill/>
        </p:spPr>
        <p:txBody>
          <a:bodyPr wrap="square" rtlCol="0">
            <a:spAutoFit/>
          </a:bodyPr>
          <a:lstStyle/>
          <a:p>
            <a:r>
              <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吹田市は地下水の浄水場も含む</a:t>
            </a:r>
            <a:endPar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テキスト ボックス 14"/>
          <p:cNvSpPr txBox="1"/>
          <p:nvPr/>
        </p:nvSpPr>
        <p:spPr>
          <a:xfrm>
            <a:off x="827584" y="3051048"/>
            <a:ext cx="864096" cy="246221"/>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守口市</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921371" y="3297269"/>
            <a:ext cx="864096" cy="246221"/>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枚方市</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スライド番号プレースホルダー 2"/>
          <p:cNvSpPr>
            <a:spLocks noGrp="1"/>
          </p:cNvSpPr>
          <p:nvPr>
            <p:ph type="sldNum" sz="quarter" idx="12"/>
          </p:nvPr>
        </p:nvSpPr>
        <p:spPr>
          <a:xfrm>
            <a:off x="7010400" y="6492875"/>
            <a:ext cx="2133600" cy="365125"/>
          </a:xfrm>
        </p:spPr>
        <p:txBody>
          <a:bodyPr/>
          <a:lstStyle/>
          <a:p>
            <a:fld id="{026B3D98-A60D-4F83-A925-9FA9AF0DAB1E}" type="slidenum">
              <a:rPr kumimoji="1" lang="ja-JP" altLang="en-US" smtClean="0"/>
              <a:t>50</a:t>
            </a:fld>
            <a:endParaRPr kumimoji="1" lang="ja-JP" altLang="en-US" dirty="0"/>
          </a:p>
        </p:txBody>
      </p:sp>
      <p:sp>
        <p:nvSpPr>
          <p:cNvPr id="18" name="テキスト ボックス 17"/>
          <p:cNvSpPr txBox="1"/>
          <p:nvPr/>
        </p:nvSpPr>
        <p:spPr>
          <a:xfrm>
            <a:off x="0" y="6371538"/>
            <a:ext cx="4538073" cy="253916"/>
          </a:xfrm>
          <a:prstGeom prst="rect">
            <a:avLst/>
          </a:prstGeom>
          <a:noFill/>
        </p:spPr>
        <p:txBody>
          <a:bodyPr wrap="square" lIns="36000" rIns="36000" rtlCol="0">
            <a:spAutoFit/>
          </a:bodyPr>
          <a:lstStyle/>
          <a:p>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決算状況調査</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2016</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err="1"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大阪府の水道の現況（</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2016</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050" dirty="0">
              <a:solidFill>
                <a:srgbClr val="0070C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右矢印 18"/>
          <p:cNvSpPr/>
          <p:nvPr/>
        </p:nvSpPr>
        <p:spPr>
          <a:xfrm rot="1119011">
            <a:off x="1772810" y="3325081"/>
            <a:ext cx="1243228" cy="28399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1979711" y="2871130"/>
            <a:ext cx="1728193" cy="523220"/>
          </a:xfrm>
          <a:prstGeom prst="rect">
            <a:avLst/>
          </a:prstGeom>
          <a:noFill/>
        </p:spPr>
        <p:txBody>
          <a:bodyPr wrap="square" rtlCol="0">
            <a:spAutoFit/>
          </a:bodyPr>
          <a:lstStyle/>
          <a:p>
            <a:r>
              <a:rPr kumimoji="1" lang="ja-JP" altLang="en-US" sz="1400" dirty="0" smtClean="0">
                <a:latin typeface="メイリオ" panose="020B0604030504040204" pitchFamily="50" charset="-128"/>
                <a:ea typeface="メイリオ" panose="020B0604030504040204" pitchFamily="50" charset="-128"/>
              </a:rPr>
              <a:t>施設能力とコストの相関がある</a:t>
            </a:r>
            <a:endParaRPr kumimoji="1" lang="ja-JP" altLang="en-US" sz="1400" dirty="0">
              <a:latin typeface="メイリオ" panose="020B0604030504040204" pitchFamily="50" charset="-128"/>
              <a:ea typeface="メイリオ" panose="020B0604030504040204" pitchFamily="50" charset="-128"/>
            </a:endParaRPr>
          </a:p>
        </p:txBody>
      </p:sp>
      <p:sp>
        <p:nvSpPr>
          <p:cNvPr id="21" name="テキスト ボックス 20"/>
          <p:cNvSpPr txBox="1"/>
          <p:nvPr/>
        </p:nvSpPr>
        <p:spPr>
          <a:xfrm>
            <a:off x="6319048" y="4090333"/>
            <a:ext cx="1728193" cy="738664"/>
          </a:xfrm>
          <a:prstGeom prst="rect">
            <a:avLst/>
          </a:prstGeom>
          <a:noFill/>
        </p:spPr>
        <p:txBody>
          <a:bodyPr wrap="square" rtlCol="0">
            <a:spAutoFit/>
          </a:bodyPr>
          <a:lstStyle/>
          <a:p>
            <a:r>
              <a:rPr kumimoji="1" lang="ja-JP" altLang="en-US" sz="1400" dirty="0" smtClean="0">
                <a:latin typeface="メイリオ" panose="020B0604030504040204" pitchFamily="50" charset="-128"/>
                <a:ea typeface="メイリオ" panose="020B0604030504040204" pitchFamily="50" charset="-128"/>
              </a:rPr>
              <a:t>規模が小さいため施設能力とコストの相関が表れない</a:t>
            </a:r>
            <a:endParaRPr kumimoji="1" lang="ja-JP" altLang="en-US" sz="1400" dirty="0">
              <a:latin typeface="メイリオ" panose="020B0604030504040204" pitchFamily="50" charset="-128"/>
              <a:ea typeface="メイリオ" panose="020B0604030504040204" pitchFamily="50" charset="-128"/>
            </a:endParaRPr>
          </a:p>
        </p:txBody>
      </p:sp>
      <p:sp>
        <p:nvSpPr>
          <p:cNvPr id="22" name="角丸四角形 21"/>
          <p:cNvSpPr/>
          <p:nvPr/>
        </p:nvSpPr>
        <p:spPr>
          <a:xfrm>
            <a:off x="589782" y="2534089"/>
            <a:ext cx="237802" cy="2274059"/>
          </a:xfrm>
          <a:prstGeom prst="roundRect">
            <a:avLst/>
          </a:prstGeom>
          <a:solidFill>
            <a:schemeClr val="accent6">
              <a:lumMod val="40000"/>
              <a:lumOff val="60000"/>
              <a:alpha val="40000"/>
            </a:schemeClr>
          </a:solidFill>
          <a:ln>
            <a:prstDash val="dash"/>
          </a:ln>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23" name="曲折矢印 22"/>
          <p:cNvSpPr/>
          <p:nvPr/>
        </p:nvSpPr>
        <p:spPr>
          <a:xfrm flipV="1">
            <a:off x="760900" y="4808148"/>
            <a:ext cx="4076941" cy="1069124"/>
          </a:xfrm>
          <a:prstGeom prst="bentArrow">
            <a:avLst>
              <a:gd name="adj1" fmla="val 18539"/>
              <a:gd name="adj2" fmla="val 25000"/>
              <a:gd name="adj3" fmla="val 25000"/>
              <a:gd name="adj4" fmla="val 54087"/>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kumimoji="1" lang="ja-JP" altLang="en-US">
              <a:solidFill>
                <a:schemeClr val="tx1"/>
              </a:solidFill>
            </a:endParaRPr>
          </a:p>
        </p:txBody>
      </p:sp>
      <p:sp>
        <p:nvSpPr>
          <p:cNvPr id="24" name="テキスト ボックス 23"/>
          <p:cNvSpPr txBox="1"/>
          <p:nvPr/>
        </p:nvSpPr>
        <p:spPr>
          <a:xfrm>
            <a:off x="7687394" y="4873033"/>
            <a:ext cx="864096" cy="246221"/>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吹田市</a:t>
            </a:r>
            <a:r>
              <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7769349" y="5393407"/>
            <a:ext cx="864096" cy="246221"/>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守口市</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83630575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グラフ 9"/>
          <p:cNvGraphicFramePr/>
          <p:nvPr>
            <p:extLst>
              <p:ext uri="{D42A27DB-BD31-4B8C-83A1-F6EECF244321}">
                <p14:modId xmlns:p14="http://schemas.microsoft.com/office/powerpoint/2010/main" val="4289020686"/>
              </p:ext>
            </p:extLst>
          </p:nvPr>
        </p:nvGraphicFramePr>
        <p:xfrm>
          <a:off x="5940152" y="951847"/>
          <a:ext cx="2952328" cy="2373456"/>
        </p:xfrm>
        <a:graphic>
          <a:graphicData uri="http://schemas.openxmlformats.org/drawingml/2006/chart">
            <c:chart xmlns:c="http://schemas.openxmlformats.org/drawingml/2006/chart" xmlns:r="http://schemas.openxmlformats.org/officeDocument/2006/relationships" r:id="rId2"/>
          </a:graphicData>
        </a:graphic>
      </p:graphicFrame>
      <p:sp>
        <p:nvSpPr>
          <p:cNvPr id="2" name="テキスト ボックス 1"/>
          <p:cNvSpPr txBox="1"/>
          <p:nvPr/>
        </p:nvSpPr>
        <p:spPr>
          <a:xfrm>
            <a:off x="252000" y="260648"/>
            <a:ext cx="8640000" cy="461665"/>
          </a:xfrm>
          <a:prstGeom prst="rect">
            <a:avLst/>
          </a:prstGeom>
          <a:noFill/>
        </p:spPr>
        <p:txBody>
          <a:bodyPr wrap="square" rtlCol="0">
            <a:spAutoFit/>
          </a:bodyPr>
          <a:lstStyle/>
          <a:p>
            <a:r>
              <a:rPr lang="ja-JP" altLang="en-US" sz="2400" b="1" dirty="0">
                <a:latin typeface="メイリオ" panose="020B0604030504040204" pitchFamily="50" charset="-128"/>
                <a:ea typeface="メイリオ" panose="020B0604030504040204" pitchFamily="50" charset="-128"/>
                <a:cs typeface="メイリオ" panose="020B0604030504040204" pitchFamily="50" charset="-128"/>
              </a:rPr>
              <a:t>第</a:t>
            </a:r>
            <a:r>
              <a:rPr lang="en-US" altLang="ja-JP" sz="2400" b="1" dirty="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章－前提⑥　府域水道事業の構成要素の分析</a:t>
            </a:r>
            <a:endParaRPr kumimoji="1" lang="ja-JP" altLang="en-US" sz="24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スライド番号プレースホルダー 12"/>
          <p:cNvSpPr>
            <a:spLocks noGrp="1"/>
          </p:cNvSpPr>
          <p:nvPr>
            <p:ph type="sldNum" sz="quarter" idx="12"/>
          </p:nvPr>
        </p:nvSpPr>
        <p:spPr/>
        <p:txBody>
          <a:bodyPr/>
          <a:lstStyle/>
          <a:p>
            <a:fld id="{881ECAC4-7C32-4B8E-A6D5-D49269119A2C}" type="slidenum">
              <a:rPr kumimoji="1" lang="ja-JP" altLang="en-US" smtClean="0"/>
              <a:t>51</a:t>
            </a:fld>
            <a:endParaRPr kumimoji="1" lang="ja-JP" altLang="en-US" dirty="0"/>
          </a:p>
        </p:txBody>
      </p:sp>
      <p:sp>
        <p:nvSpPr>
          <p:cNvPr id="5" name="テキスト ボックス 4"/>
          <p:cNvSpPr txBox="1"/>
          <p:nvPr/>
        </p:nvSpPr>
        <p:spPr>
          <a:xfrm>
            <a:off x="7416316" y="2138575"/>
            <a:ext cx="1274961" cy="461665"/>
          </a:xfrm>
          <a:prstGeom prst="rect">
            <a:avLst/>
          </a:prstGeom>
          <a:noFill/>
        </p:spPr>
        <p:txBody>
          <a:bodyPr wrap="square" rtlCol="0">
            <a:spAutoFit/>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原水</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浄水</a:t>
            </a:r>
            <a:endPar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（受水費含む）</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 name="テキスト ボックス 14"/>
          <p:cNvSpPr txBox="1"/>
          <p:nvPr/>
        </p:nvSpPr>
        <p:spPr>
          <a:xfrm>
            <a:off x="6562896" y="1861576"/>
            <a:ext cx="1274961" cy="276999"/>
          </a:xfrm>
          <a:prstGeom prst="rect">
            <a:avLst/>
          </a:prstGeom>
          <a:noFill/>
        </p:spPr>
        <p:txBody>
          <a:bodyPr wrap="square" rtlCol="0">
            <a:spAutoFit/>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配水</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16" name="表 15"/>
          <p:cNvGraphicFramePr>
            <a:graphicFrameLocks noGrp="1"/>
          </p:cNvGraphicFramePr>
          <p:nvPr>
            <p:extLst>
              <p:ext uri="{D42A27DB-BD31-4B8C-83A1-F6EECF244321}">
                <p14:modId xmlns:p14="http://schemas.microsoft.com/office/powerpoint/2010/main" val="232286919"/>
              </p:ext>
            </p:extLst>
          </p:nvPr>
        </p:nvGraphicFramePr>
        <p:xfrm>
          <a:off x="251520" y="3048432"/>
          <a:ext cx="8558275" cy="3404904"/>
        </p:xfrm>
        <a:graphic>
          <a:graphicData uri="http://schemas.openxmlformats.org/drawingml/2006/table">
            <a:tbl>
              <a:tblPr firstRow="1" bandRow="1">
                <a:tableStyleId>{5C22544A-7EE6-4342-B048-85BDC9FD1C3A}</a:tableStyleId>
              </a:tblPr>
              <a:tblGrid>
                <a:gridCol w="720080"/>
                <a:gridCol w="2627547"/>
                <a:gridCol w="1548917"/>
                <a:gridCol w="2123491"/>
                <a:gridCol w="1538240"/>
              </a:tblGrid>
              <a:tr h="589391">
                <a:tc>
                  <a:txBody>
                    <a:bodyPr/>
                    <a:lstStyle/>
                    <a:p>
                      <a:r>
                        <a:rPr kumimoji="1" lang="ja-JP" altLang="en-US"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分類</a:t>
                      </a:r>
                      <a:endPar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原水～浄水</a:t>
                      </a:r>
                      <a:endParaRPr kumimoji="1" lang="en-US" altLang="ja-JP"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anchor="ctr"/>
                </a:tc>
                <a:tc>
                  <a:txBody>
                    <a:bodyPr/>
                    <a:lstStyle/>
                    <a:p>
                      <a:pPr algn="ctr"/>
                      <a:r>
                        <a:rPr kumimoji="1" lang="ja-JP" altLang="en-US"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送水</a:t>
                      </a:r>
                      <a:endParaRPr kumimoji="1" lang="en-US" altLang="ja-JP"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配水</a:t>
                      </a:r>
                      <a:endPar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お客さま</a:t>
                      </a:r>
                      <a:endParaRPr kumimoji="1" lang="en-US" altLang="ja-JP"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対応、管理</a:t>
                      </a:r>
                      <a:endParaRPr kumimoji="1"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341472">
                <a:tc rowSpan="2">
                  <a:txBody>
                    <a:bodyPr/>
                    <a:lstStyle/>
                    <a:p>
                      <a:pPr algn="ct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施設整備・更新</a:t>
                      </a:r>
                      <a:endParaRPr kumimoji="1"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anchor="ctr"/>
                </a:tc>
                <a:tc>
                  <a:txBody>
                    <a:bodyPr/>
                    <a:lstStyle/>
                    <a:p>
                      <a:pPr algn="ctr"/>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algn="ctr"/>
                      <a:r>
                        <a:rPr kumimoji="1"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r>
              <a:tr h="1802472">
                <a:tc vMerge="1">
                  <a:txBody>
                    <a:bodyPr/>
                    <a:lstStyle/>
                    <a:p>
                      <a:pPr algn="ctr"/>
                      <a:endPar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a:tc>
                <a:tc>
                  <a:txBody>
                    <a:bodyPr/>
                    <a:lstStyle/>
                    <a:p>
                      <a:pPr marL="285750" indent="-285750">
                        <a:buFont typeface="Wingdings" panose="05000000000000000000" pitchFamily="2" charset="2"/>
                        <a:buChar char="ü"/>
                      </a:pP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水作りのコストは規模の影響を受けるため集約化・最適化に適している</a:t>
                      </a:r>
                      <a:endParaRPr kumimoji="1"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marR="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一方で、リスク管理の点で水源や施設の分散が必要</a:t>
                      </a:r>
                      <a:endParaRPr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浄水場の集約化は送水へも影響するため、浄水場と合わせた検討が必要</a:t>
                      </a:r>
                    </a:p>
                  </a:txBody>
                  <a:tcPr/>
                </a:tc>
                <a:tc>
                  <a:txBody>
                    <a:bodyPr/>
                    <a:lstStyle/>
                    <a:p>
                      <a:pPr marL="285750" marR="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隣接市町村間の配水池の統廃合の可能性あり</a:t>
                      </a:r>
                    </a:p>
                    <a:p>
                      <a:pPr marL="285750" indent="-285750" algn="l">
                        <a:buFont typeface="Wingdings" panose="05000000000000000000" pitchFamily="2" charset="2"/>
                        <a:buChar char="ü"/>
                      </a:pP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配水管は給水区域が縮小しない限り集約化が困難</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お客様窓口やコールセンター等の共同化が可能</a:t>
                      </a:r>
                      <a:endParaRPr kumimoji="1"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tc>
              </a:tr>
              <a:tr h="596592">
                <a:tc>
                  <a:txBody>
                    <a:bodyPr/>
                    <a:lstStyle/>
                    <a:p>
                      <a:pPr algn="ct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維持管理</a:t>
                      </a:r>
                      <a:endParaRPr kumimoji="1"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a:tc>
                <a:tc gridSpan="4">
                  <a:txBody>
                    <a:bodyPr/>
                    <a:lstStyle/>
                    <a:p>
                      <a:pPr marL="285750" marR="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維持管理の共同化により効率化や技術レベルの向上が可能</a:t>
                      </a:r>
                      <a:endParaRPr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8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c hMerge="1">
                  <a:txBody>
                    <a:bodyPr/>
                    <a:lstStyle/>
                    <a:p>
                      <a:pPr algn="l"/>
                      <a:endParaRPr kumimoji="1"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r>
            </a:tbl>
          </a:graphicData>
        </a:graphic>
      </p:graphicFrame>
      <p:sp>
        <p:nvSpPr>
          <p:cNvPr id="12" name="テキスト ボックス 11"/>
          <p:cNvSpPr txBox="1"/>
          <p:nvPr/>
        </p:nvSpPr>
        <p:spPr>
          <a:xfrm>
            <a:off x="360277" y="984413"/>
            <a:ext cx="5795899" cy="1631216"/>
          </a:xfrm>
          <a:prstGeom prst="rect">
            <a:avLst/>
          </a:prstGeom>
          <a:noFill/>
        </p:spPr>
        <p:txBody>
          <a:bodyPr wrap="square" rtlCol="0">
            <a:spAutoFit/>
          </a:bodyPr>
          <a:lstStyle/>
          <a:p>
            <a:pPr marL="285750" indent="-285750">
              <a:buFont typeface="Arial" panose="020B0604020202020204" pitchFamily="34" charset="0"/>
              <a:buChar char="•"/>
            </a:pP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各構成要素を分析すると、原水～浄水</a:t>
            </a:r>
            <a:r>
              <a:rPr kumimoji="1"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場）は、</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コストの構成比が高く（右図）、また市町村間でばらつきが大きいことから、集約化や府域全体での最適化を検討することが可能</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なお、維持管理やサービスについては、各構成要素とも共同化等の対応が可能と考える</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224133495"/>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テキスト ボックス 42"/>
          <p:cNvSpPr txBox="1"/>
          <p:nvPr/>
        </p:nvSpPr>
        <p:spPr>
          <a:xfrm>
            <a:off x="3620242" y="4633019"/>
            <a:ext cx="1083734" cy="461665"/>
          </a:xfrm>
          <a:prstGeom prst="rect">
            <a:avLst/>
          </a:prstGeom>
          <a:noFill/>
        </p:spPr>
        <p:txBody>
          <a:bodyPr wrap="square" rtlCol="0">
            <a:spAutoFit/>
          </a:bodyPr>
          <a:lstStyle/>
          <a:p>
            <a:pPr algn="ctr"/>
            <a:r>
              <a:rPr kumimoji="1" lang="ja-JP" altLang="en-US" sz="1200" b="1" dirty="0" smtClean="0">
                <a:solidFill>
                  <a:srgbClr val="C00000"/>
                </a:solidFill>
                <a:latin typeface="メイリオ" panose="020B0604030504040204" pitchFamily="50" charset="-128"/>
                <a:ea typeface="メイリオ" panose="020B0604030504040204" pitchFamily="50" charset="-128"/>
              </a:rPr>
              <a:t>コスト</a:t>
            </a:r>
            <a:endParaRPr kumimoji="1" lang="en-US" altLang="ja-JP" sz="1200" b="1" dirty="0" smtClean="0">
              <a:solidFill>
                <a:srgbClr val="C00000"/>
              </a:solidFill>
              <a:latin typeface="メイリオ" panose="020B0604030504040204" pitchFamily="50" charset="-128"/>
              <a:ea typeface="メイリオ" panose="020B0604030504040204" pitchFamily="50" charset="-128"/>
            </a:endParaRPr>
          </a:p>
          <a:p>
            <a:pPr algn="ctr"/>
            <a:r>
              <a:rPr kumimoji="1" lang="ja-JP" altLang="en-US" sz="1200" b="1" dirty="0" smtClean="0">
                <a:solidFill>
                  <a:srgbClr val="C00000"/>
                </a:solidFill>
                <a:latin typeface="メイリオ" panose="020B0604030504040204" pitchFamily="50" charset="-128"/>
                <a:ea typeface="メイリオ" panose="020B0604030504040204" pitchFamily="50" charset="-128"/>
              </a:rPr>
              <a:t>ダウン</a:t>
            </a:r>
            <a:endParaRPr kumimoji="1" lang="ja-JP" altLang="en-US" sz="1200" b="1" dirty="0">
              <a:solidFill>
                <a:srgbClr val="C00000"/>
              </a:solidFill>
              <a:latin typeface="メイリオ" panose="020B0604030504040204" pitchFamily="50" charset="-128"/>
              <a:ea typeface="メイリオ" panose="020B0604030504040204" pitchFamily="50" charset="-128"/>
            </a:endParaRPr>
          </a:p>
        </p:txBody>
      </p:sp>
      <p:sp>
        <p:nvSpPr>
          <p:cNvPr id="4" name="テキスト ボックス 3">
            <a:extLst>
              <a:ext uri="{FF2B5EF4-FFF2-40B4-BE49-F238E27FC236}">
                <a16:creationId xmlns:a16="http://schemas.microsoft.com/office/drawing/2014/main" xmlns="" id="{25EA8B5C-41AA-409F-92C9-3CC88BC3BF10}"/>
              </a:ext>
            </a:extLst>
          </p:cNvPr>
          <p:cNvSpPr txBox="1"/>
          <p:nvPr/>
        </p:nvSpPr>
        <p:spPr>
          <a:xfrm>
            <a:off x="294227" y="188640"/>
            <a:ext cx="7632218" cy="461665"/>
          </a:xfrm>
          <a:prstGeom prst="rect">
            <a:avLst/>
          </a:prstGeom>
          <a:noFill/>
        </p:spPr>
        <p:txBody>
          <a:bodyPr wrap="none" rtlCol="0">
            <a:spAutoFit/>
          </a:bodyPr>
          <a:lstStyle/>
          <a:p>
            <a:r>
              <a:rPr lang="ja-JP" altLang="en-US" sz="2400" b="1" dirty="0" smtClean="0">
                <a:latin typeface="Meiryo UI" panose="020B0604030504040204" pitchFamily="50" charset="-128"/>
                <a:ea typeface="Meiryo UI" panose="020B0604030504040204" pitchFamily="50" charset="-128"/>
              </a:rPr>
              <a:t>第</a:t>
            </a:r>
            <a:r>
              <a:rPr lang="en-US" altLang="ja-JP" sz="2400" b="1" dirty="0" smtClean="0">
                <a:latin typeface="Meiryo UI" panose="020B0604030504040204" pitchFamily="50" charset="-128"/>
                <a:ea typeface="Meiryo UI" panose="020B0604030504040204" pitchFamily="50" charset="-128"/>
              </a:rPr>
              <a:t>2</a:t>
            </a:r>
            <a:r>
              <a:rPr lang="ja-JP" altLang="en-US" sz="2400" b="1" dirty="0" smtClean="0">
                <a:latin typeface="Meiryo UI" panose="020B0604030504040204" pitchFamily="50" charset="-128"/>
                <a:ea typeface="Meiryo UI" panose="020B0604030504040204" pitchFamily="50" charset="-128"/>
              </a:rPr>
              <a:t>章－前提⑦　浄水場の統廃合と送水管の関係について</a:t>
            </a:r>
            <a:endParaRPr kumimoji="1" lang="en-US" altLang="ja-JP" sz="2400" b="1" dirty="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395536" y="771786"/>
            <a:ext cx="8352928" cy="584775"/>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浄水場と送水管は連動しており、浄水場を統廃合する</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場合</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は複数の条件</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が満たされて可能と</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なる</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円/楕円 6"/>
          <p:cNvSpPr/>
          <p:nvPr/>
        </p:nvSpPr>
        <p:spPr>
          <a:xfrm>
            <a:off x="2709998" y="3632561"/>
            <a:ext cx="2254494" cy="624531"/>
          </a:xfrm>
          <a:prstGeom prst="ellipse">
            <a:avLst/>
          </a:prstGeom>
          <a:gradFill flip="none" rotWithShape="1">
            <a:gsLst>
              <a:gs pos="0">
                <a:schemeClr val="accent5"/>
              </a:gs>
              <a:gs pos="100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8" name="図 7"/>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48655" y="3645024"/>
            <a:ext cx="1137465" cy="576000"/>
          </a:xfrm>
          <a:prstGeom prst="rect">
            <a:avLst/>
          </a:prstGeom>
          <a:noFill/>
          <a:extLst>
            <a:ext uri="{909E8E84-426E-40DD-AFC4-6F175D3DCCD1}">
              <a14:hiddenFill xmlns:a14="http://schemas.microsoft.com/office/drawing/2010/main">
                <a:solidFill>
                  <a:srgbClr val="FFFFFF"/>
                </a:solidFill>
              </a14:hiddenFill>
            </a:ext>
          </a:extLst>
        </p:spPr>
      </p:pic>
      <p:cxnSp>
        <p:nvCxnSpPr>
          <p:cNvPr id="9" name="直線コネクタ 8"/>
          <p:cNvCxnSpPr/>
          <p:nvPr/>
        </p:nvCxnSpPr>
        <p:spPr>
          <a:xfrm flipH="1">
            <a:off x="3865779" y="3105078"/>
            <a:ext cx="1" cy="584259"/>
          </a:xfrm>
          <a:prstGeom prst="line">
            <a:avLst/>
          </a:prstGeom>
          <a:ln w="76200">
            <a:solidFill>
              <a:srgbClr val="0070C0"/>
            </a:solidFill>
            <a:tailEnd type="triangle"/>
          </a:ln>
        </p:spPr>
        <p:style>
          <a:lnRef idx="1">
            <a:schemeClr val="accent1"/>
          </a:lnRef>
          <a:fillRef idx="0">
            <a:schemeClr val="accent1"/>
          </a:fillRef>
          <a:effectRef idx="0">
            <a:schemeClr val="accent1"/>
          </a:effectRef>
          <a:fontRef idx="minor">
            <a:schemeClr val="tx1"/>
          </a:fontRef>
        </p:style>
      </p:cxnSp>
      <p:pic>
        <p:nvPicPr>
          <p:cNvPr id="10"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54556" y="2780928"/>
            <a:ext cx="845158" cy="551252"/>
          </a:xfrm>
          <a:prstGeom prst="rect">
            <a:avLst/>
          </a:prstGeom>
          <a:noFill/>
          <a:ln>
            <a:noFill/>
          </a:ln>
          <a:effectLst/>
          <a:extLst/>
        </p:spPr>
      </p:pic>
      <p:sp>
        <p:nvSpPr>
          <p:cNvPr id="11" name="円/楕円 10"/>
          <p:cNvSpPr/>
          <p:nvPr/>
        </p:nvSpPr>
        <p:spPr>
          <a:xfrm>
            <a:off x="621766" y="3699221"/>
            <a:ext cx="1368260" cy="521867"/>
          </a:xfrm>
          <a:prstGeom prst="ellipse">
            <a:avLst/>
          </a:prstGeom>
          <a:gradFill flip="none" rotWithShape="1">
            <a:gsLst>
              <a:gs pos="0">
                <a:schemeClr val="accent5"/>
              </a:gs>
              <a:gs pos="100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 name="図 11"/>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67756" y="3740153"/>
            <a:ext cx="710915" cy="360000"/>
          </a:xfrm>
          <a:prstGeom prst="rect">
            <a:avLst/>
          </a:prstGeom>
          <a:noFill/>
          <a:extLst>
            <a:ext uri="{909E8E84-426E-40DD-AFC4-6F175D3DCCD1}">
              <a14:hiddenFill xmlns:a14="http://schemas.microsoft.com/office/drawing/2010/main">
                <a:solidFill>
                  <a:srgbClr val="FFFFFF"/>
                </a:solidFill>
              </a14:hiddenFill>
            </a:ext>
          </a:extLst>
        </p:spPr>
      </p:pic>
      <p:cxnSp>
        <p:nvCxnSpPr>
          <p:cNvPr id="13" name="直線コネクタ 12"/>
          <p:cNvCxnSpPr/>
          <p:nvPr/>
        </p:nvCxnSpPr>
        <p:spPr>
          <a:xfrm flipH="1">
            <a:off x="1323214" y="3400992"/>
            <a:ext cx="0" cy="354589"/>
          </a:xfrm>
          <a:prstGeom prst="line">
            <a:avLst/>
          </a:prstGeom>
          <a:ln w="57150">
            <a:solidFill>
              <a:srgbClr val="0070C0"/>
            </a:solidFill>
            <a:tailEnd type="triangle"/>
          </a:ln>
        </p:spPr>
        <p:style>
          <a:lnRef idx="1">
            <a:schemeClr val="accent1"/>
          </a:lnRef>
          <a:fillRef idx="0">
            <a:schemeClr val="accent1"/>
          </a:fillRef>
          <a:effectRef idx="0">
            <a:schemeClr val="accent1"/>
          </a:effectRef>
          <a:fontRef idx="minor">
            <a:schemeClr val="tx1"/>
          </a:fontRef>
        </p:style>
      </p:cxnSp>
      <p:pic>
        <p:nvPicPr>
          <p:cNvPr id="14"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73641" y="3204264"/>
            <a:ext cx="512929" cy="334557"/>
          </a:xfrm>
          <a:prstGeom prst="rect">
            <a:avLst/>
          </a:prstGeom>
          <a:noFill/>
          <a:ln>
            <a:noFill/>
          </a:ln>
          <a:effectLst/>
          <a:extLst/>
        </p:spPr>
      </p:pic>
      <p:cxnSp>
        <p:nvCxnSpPr>
          <p:cNvPr id="17" name="直線コネクタ 16"/>
          <p:cNvCxnSpPr/>
          <p:nvPr/>
        </p:nvCxnSpPr>
        <p:spPr>
          <a:xfrm flipH="1">
            <a:off x="1300968" y="5785968"/>
            <a:ext cx="0" cy="354589"/>
          </a:xfrm>
          <a:prstGeom prst="line">
            <a:avLst/>
          </a:prstGeom>
          <a:ln w="57150">
            <a:solidFill>
              <a:srgbClr val="0070C0"/>
            </a:solidFill>
            <a:tailEnd type="triangle"/>
          </a:ln>
        </p:spPr>
        <p:style>
          <a:lnRef idx="1">
            <a:schemeClr val="accent1"/>
          </a:lnRef>
          <a:fillRef idx="0">
            <a:schemeClr val="accent1"/>
          </a:fillRef>
          <a:effectRef idx="0">
            <a:schemeClr val="accent1"/>
          </a:effectRef>
          <a:fontRef idx="minor">
            <a:schemeClr val="tx1"/>
          </a:fontRef>
        </p:style>
      </p:cxnSp>
      <p:pic>
        <p:nvPicPr>
          <p:cNvPr id="18" name="Picture 9"/>
          <p:cNvPicPr>
            <a:picLocks noChangeAspect="1" noChangeArrowheads="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051395" y="5589240"/>
            <a:ext cx="512929" cy="334557"/>
          </a:xfrm>
          <a:prstGeom prst="rect">
            <a:avLst/>
          </a:prstGeom>
          <a:noFill/>
          <a:ln>
            <a:noFill/>
          </a:ln>
          <a:effectLst/>
          <a:extLst/>
        </p:spPr>
      </p:pic>
      <p:sp>
        <p:nvSpPr>
          <p:cNvPr id="19" name="下矢印 18"/>
          <p:cNvSpPr/>
          <p:nvPr/>
        </p:nvSpPr>
        <p:spPr>
          <a:xfrm>
            <a:off x="1877000" y="4293096"/>
            <a:ext cx="1026776" cy="28803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rot="21131804">
            <a:off x="1843502" y="5635678"/>
            <a:ext cx="1620180" cy="338554"/>
          </a:xfrm>
          <a:prstGeom prst="rect">
            <a:avLst/>
          </a:prstGeom>
          <a:noFill/>
        </p:spPr>
        <p:txBody>
          <a:bodyPr wrap="square" rtlCol="0">
            <a:spAutoFit/>
          </a:bodyPr>
          <a:lstStyle/>
          <a:p>
            <a:r>
              <a:rPr kumimoji="1" lang="ja-JP" altLang="en-US" sz="1600" dirty="0" smtClean="0">
                <a:latin typeface="メイリオ" panose="020B0604030504040204" pitchFamily="50" charset="-128"/>
                <a:ea typeface="メイリオ" panose="020B0604030504040204" pitchFamily="50" charset="-128"/>
              </a:rPr>
              <a:t>送水管整備</a:t>
            </a:r>
            <a:endParaRPr kumimoji="1" lang="ja-JP" altLang="en-US" sz="1600" dirty="0">
              <a:latin typeface="メイリオ" panose="020B0604030504040204" pitchFamily="50" charset="-128"/>
              <a:ea typeface="メイリオ" panose="020B0604030504040204" pitchFamily="50" charset="-128"/>
            </a:endParaRPr>
          </a:p>
        </p:txBody>
      </p:sp>
      <p:cxnSp>
        <p:nvCxnSpPr>
          <p:cNvPr id="29" name="直線コネクタ 28"/>
          <p:cNvCxnSpPr>
            <a:endCxn id="18" idx="3"/>
          </p:cNvCxnSpPr>
          <p:nvPr/>
        </p:nvCxnSpPr>
        <p:spPr>
          <a:xfrm flipH="1">
            <a:off x="1564324" y="5490810"/>
            <a:ext cx="1872898" cy="265709"/>
          </a:xfrm>
          <a:prstGeom prst="line">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nvGrpSpPr>
          <p:cNvPr id="30" name="グループ化 29"/>
          <p:cNvGrpSpPr/>
          <p:nvPr/>
        </p:nvGrpSpPr>
        <p:grpSpPr>
          <a:xfrm>
            <a:off x="2687752" y="5063906"/>
            <a:ext cx="2254494" cy="1533446"/>
            <a:chOff x="2576378" y="1340126"/>
            <a:chExt cx="2859358" cy="1944858"/>
          </a:xfrm>
        </p:grpSpPr>
        <p:sp>
          <p:nvSpPr>
            <p:cNvPr id="31" name="円/楕円 30"/>
            <p:cNvSpPr/>
            <p:nvPr/>
          </p:nvSpPr>
          <p:spPr>
            <a:xfrm>
              <a:off x="2576378" y="2492896"/>
              <a:ext cx="2859358" cy="792088"/>
            </a:xfrm>
            <a:prstGeom prst="ellipse">
              <a:avLst/>
            </a:prstGeom>
            <a:gradFill flip="none" rotWithShape="1">
              <a:gsLst>
                <a:gs pos="0">
                  <a:schemeClr val="accent5"/>
                </a:gs>
                <a:gs pos="100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3" name="直線コネクタ 32"/>
            <p:cNvCxnSpPr/>
            <p:nvPr/>
          </p:nvCxnSpPr>
          <p:spPr>
            <a:xfrm flipH="1">
              <a:off x="4042247" y="1823893"/>
              <a:ext cx="1" cy="741011"/>
            </a:xfrm>
            <a:prstGeom prst="line">
              <a:avLst/>
            </a:prstGeom>
            <a:ln w="76200">
              <a:solidFill>
                <a:srgbClr val="0070C0"/>
              </a:solidFill>
              <a:tailEnd type="triangle"/>
            </a:ln>
          </p:spPr>
          <p:style>
            <a:lnRef idx="1">
              <a:schemeClr val="accent1"/>
            </a:lnRef>
            <a:fillRef idx="0">
              <a:schemeClr val="accent1"/>
            </a:fillRef>
            <a:effectRef idx="0">
              <a:schemeClr val="accent1"/>
            </a:effectRef>
            <a:fontRef idx="minor">
              <a:schemeClr val="tx1"/>
            </a:fontRef>
          </p:style>
        </p:cxnSp>
        <p:pic>
          <p:nvPicPr>
            <p:cNvPr id="34"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64840" y="1340126"/>
              <a:ext cx="1338863" cy="873270"/>
            </a:xfrm>
            <a:prstGeom prst="rect">
              <a:avLst/>
            </a:prstGeom>
            <a:noFill/>
            <a:ln>
              <a:noFill/>
            </a:ln>
            <a:effectLst/>
            <a:extLst/>
          </p:spPr>
        </p:pic>
      </p:grpSp>
      <p:sp>
        <p:nvSpPr>
          <p:cNvPr id="36" name="テキスト ボックス 35"/>
          <p:cNvSpPr txBox="1"/>
          <p:nvPr/>
        </p:nvSpPr>
        <p:spPr>
          <a:xfrm>
            <a:off x="120332" y="2912323"/>
            <a:ext cx="461665" cy="123104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vert="eaVert" wrap="square" rtlCol="0">
            <a:spAutoFit/>
          </a:bodyPr>
          <a:lstStyle/>
          <a:p>
            <a:pPr algn="ctr"/>
            <a:r>
              <a:rPr kumimoji="1" lang="ja-JP" altLang="en-US" dirty="0" smtClean="0">
                <a:latin typeface="メイリオ" panose="020B0604030504040204" pitchFamily="50" charset="-128"/>
                <a:ea typeface="メイリオ" panose="020B0604030504040204" pitchFamily="50" charset="-128"/>
              </a:rPr>
              <a:t>統廃合前</a:t>
            </a:r>
            <a:endParaRPr kumimoji="1" lang="ja-JP" altLang="en-US" dirty="0">
              <a:latin typeface="メイリオ" panose="020B0604030504040204" pitchFamily="50" charset="-128"/>
              <a:ea typeface="メイリオ" panose="020B0604030504040204" pitchFamily="50" charset="-128"/>
            </a:endParaRPr>
          </a:p>
        </p:txBody>
      </p:sp>
      <p:sp>
        <p:nvSpPr>
          <p:cNvPr id="39" name="テキスト ボックス 38"/>
          <p:cNvSpPr txBox="1"/>
          <p:nvPr/>
        </p:nvSpPr>
        <p:spPr>
          <a:xfrm>
            <a:off x="4196306" y="4941168"/>
            <a:ext cx="1083734" cy="738664"/>
          </a:xfrm>
          <a:prstGeom prst="rect">
            <a:avLst/>
          </a:prstGeom>
          <a:noFill/>
        </p:spPr>
        <p:txBody>
          <a:bodyPr wrap="square" rtlCol="0">
            <a:spAutoFit/>
          </a:bodyPr>
          <a:lstStyle/>
          <a:p>
            <a:pPr algn="ctr"/>
            <a:r>
              <a:rPr lang="ja-JP" altLang="en-US" sz="1400" dirty="0" smtClean="0">
                <a:latin typeface="メイリオ" panose="020B0604030504040204" pitchFamily="50" charset="-128"/>
                <a:ea typeface="メイリオ" panose="020B0604030504040204" pitchFamily="50" charset="-128"/>
              </a:rPr>
              <a:t>スケール</a:t>
            </a:r>
            <a:endParaRPr lang="en-US" altLang="ja-JP" sz="1400" dirty="0" smtClean="0">
              <a:latin typeface="メイリオ" panose="020B0604030504040204" pitchFamily="50" charset="-128"/>
              <a:ea typeface="メイリオ" panose="020B0604030504040204" pitchFamily="50" charset="-128"/>
            </a:endParaRPr>
          </a:p>
          <a:p>
            <a:pPr algn="ctr"/>
            <a:r>
              <a:rPr lang="ja-JP" altLang="en-US" sz="1400" dirty="0" smtClean="0">
                <a:latin typeface="メイリオ" panose="020B0604030504040204" pitchFamily="50" charset="-128"/>
                <a:ea typeface="メイリオ" panose="020B0604030504040204" pitchFamily="50" charset="-128"/>
              </a:rPr>
              <a:t>メリットの発揮</a:t>
            </a:r>
            <a:endParaRPr kumimoji="1" lang="ja-JP" altLang="en-US" sz="1400" dirty="0">
              <a:latin typeface="メイリオ" panose="020B0604030504040204" pitchFamily="50" charset="-128"/>
              <a:ea typeface="メイリオ" panose="020B0604030504040204" pitchFamily="50" charset="-128"/>
            </a:endParaRPr>
          </a:p>
        </p:txBody>
      </p:sp>
      <p:sp>
        <p:nvSpPr>
          <p:cNvPr id="40" name="テキスト ボックス 39"/>
          <p:cNvSpPr txBox="1"/>
          <p:nvPr/>
        </p:nvSpPr>
        <p:spPr>
          <a:xfrm>
            <a:off x="594936" y="5157192"/>
            <a:ext cx="1395090" cy="523220"/>
          </a:xfrm>
          <a:prstGeom prst="rect">
            <a:avLst/>
          </a:prstGeom>
          <a:noFill/>
        </p:spPr>
        <p:txBody>
          <a:bodyPr wrap="square" rtlCol="0">
            <a:spAutoFit/>
          </a:bodyPr>
          <a:lstStyle/>
          <a:p>
            <a:pPr algn="ctr"/>
            <a:r>
              <a:rPr kumimoji="1" lang="ja-JP" altLang="en-US" sz="1400" dirty="0" smtClean="0">
                <a:latin typeface="メイリオ" panose="020B0604030504040204" pitchFamily="50" charset="-128"/>
                <a:ea typeface="メイリオ" panose="020B0604030504040204" pitchFamily="50" charset="-128"/>
              </a:rPr>
              <a:t>浄水場を廃止（配水場化）</a:t>
            </a:r>
            <a:endParaRPr kumimoji="1" lang="ja-JP" altLang="en-US" sz="1400" dirty="0">
              <a:latin typeface="メイリオ" panose="020B0604030504040204" pitchFamily="50" charset="-128"/>
              <a:ea typeface="メイリオ" panose="020B0604030504040204" pitchFamily="50" charset="-128"/>
            </a:endParaRPr>
          </a:p>
        </p:txBody>
      </p:sp>
      <p:sp>
        <p:nvSpPr>
          <p:cNvPr id="3" name="ストライプ矢印 2"/>
          <p:cNvSpPr/>
          <p:nvPr/>
        </p:nvSpPr>
        <p:spPr>
          <a:xfrm rot="5400000">
            <a:off x="3715936" y="4782954"/>
            <a:ext cx="331092" cy="129351"/>
          </a:xfrm>
          <a:prstGeom prst="stripedRightArrow">
            <a:avLst>
              <a:gd name="adj1" fmla="val 50000"/>
              <a:gd name="adj2" fmla="val 67531"/>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ストライプ矢印 43"/>
          <p:cNvSpPr/>
          <p:nvPr/>
        </p:nvSpPr>
        <p:spPr>
          <a:xfrm rot="16200000">
            <a:off x="2511032" y="5227744"/>
            <a:ext cx="285120" cy="144017"/>
          </a:xfrm>
          <a:prstGeom prst="stripedRightArrow">
            <a:avLst>
              <a:gd name="adj1" fmla="val 50000"/>
              <a:gd name="adj2" fmla="val 67531"/>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スライド番号プレースホルダー 1"/>
          <p:cNvSpPr>
            <a:spLocks noGrp="1"/>
          </p:cNvSpPr>
          <p:nvPr>
            <p:ph type="sldNum" sz="quarter" idx="12"/>
          </p:nvPr>
        </p:nvSpPr>
        <p:spPr>
          <a:xfrm>
            <a:off x="7020272" y="6520259"/>
            <a:ext cx="2133600" cy="365125"/>
          </a:xfrm>
        </p:spPr>
        <p:txBody>
          <a:bodyPr/>
          <a:lstStyle/>
          <a:p>
            <a:fld id="{7BDD4168-C0B8-4C3C-8B4A-8D9E8585D674}" type="slidenum">
              <a:rPr kumimoji="1" lang="ja-JP" altLang="en-US" smtClean="0"/>
              <a:t>52</a:t>
            </a:fld>
            <a:endParaRPr kumimoji="1" lang="ja-JP" altLang="en-US" dirty="0"/>
          </a:p>
        </p:txBody>
      </p:sp>
      <p:sp>
        <p:nvSpPr>
          <p:cNvPr id="38" name="テキスト ボックス 37"/>
          <p:cNvSpPr txBox="1"/>
          <p:nvPr/>
        </p:nvSpPr>
        <p:spPr>
          <a:xfrm>
            <a:off x="967756" y="4100153"/>
            <a:ext cx="909244" cy="261610"/>
          </a:xfrm>
          <a:prstGeom prst="rect">
            <a:avLst/>
          </a:prstGeom>
          <a:noFill/>
        </p:spPr>
        <p:txBody>
          <a:bodyPr wrap="square" rtlCol="0">
            <a:spAutoFit/>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供給エリア</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テキスト ボックス 46"/>
          <p:cNvSpPr txBox="1"/>
          <p:nvPr/>
        </p:nvSpPr>
        <p:spPr>
          <a:xfrm>
            <a:off x="3491536" y="4175502"/>
            <a:ext cx="909244" cy="261610"/>
          </a:xfrm>
          <a:prstGeom prst="rect">
            <a:avLst/>
          </a:prstGeom>
          <a:noFill/>
        </p:spPr>
        <p:txBody>
          <a:bodyPr wrap="square" rtlCol="0">
            <a:spAutoFit/>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供給エリア</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テキスト ボックス 47"/>
          <p:cNvSpPr txBox="1"/>
          <p:nvPr/>
        </p:nvSpPr>
        <p:spPr>
          <a:xfrm>
            <a:off x="868592" y="2619096"/>
            <a:ext cx="1099188" cy="600164"/>
          </a:xfrm>
          <a:prstGeom prst="rect">
            <a:avLst/>
          </a:prstGeom>
          <a:noFill/>
        </p:spPr>
        <p:txBody>
          <a:bodyPr wrap="square" rtlCol="0">
            <a:spAutoFit/>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小規模かつ、コストが高い浄水場</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テキスト ボックス 49"/>
          <p:cNvSpPr txBox="1"/>
          <p:nvPr/>
        </p:nvSpPr>
        <p:spPr>
          <a:xfrm>
            <a:off x="3309424" y="2204864"/>
            <a:ext cx="1099188" cy="600164"/>
          </a:xfrm>
          <a:prstGeom prst="rect">
            <a:avLst/>
          </a:prstGeom>
          <a:noFill/>
        </p:spPr>
        <p:txBody>
          <a:bodyPr wrap="square" rtlCol="0">
            <a:spAutoFit/>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大規模かつ、コストが安い浄水場</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2" name="直線矢印コネクタ 41"/>
          <p:cNvCxnSpPr/>
          <p:nvPr/>
        </p:nvCxnSpPr>
        <p:spPr>
          <a:xfrm>
            <a:off x="1828020" y="3877146"/>
            <a:ext cx="1075756" cy="0"/>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52" name="テキスト ボックス 51"/>
          <p:cNvSpPr txBox="1"/>
          <p:nvPr/>
        </p:nvSpPr>
        <p:spPr>
          <a:xfrm>
            <a:off x="1935766" y="3599438"/>
            <a:ext cx="909244" cy="261610"/>
          </a:xfrm>
          <a:prstGeom prst="rect">
            <a:avLst/>
          </a:prstGeom>
          <a:noFill/>
        </p:spPr>
        <p:txBody>
          <a:bodyPr wrap="square" rtlCol="0">
            <a:spAutoFit/>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距離が近い</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円/楕円 52"/>
          <p:cNvSpPr/>
          <p:nvPr/>
        </p:nvSpPr>
        <p:spPr>
          <a:xfrm>
            <a:off x="599520" y="6150834"/>
            <a:ext cx="1368260" cy="521867"/>
          </a:xfrm>
          <a:prstGeom prst="ellipse">
            <a:avLst/>
          </a:prstGeom>
          <a:gradFill flip="none" rotWithShape="1">
            <a:gsLst>
              <a:gs pos="0">
                <a:schemeClr val="accent5"/>
              </a:gs>
              <a:gs pos="100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4" name="図 53"/>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45510" y="6191766"/>
            <a:ext cx="710915" cy="360000"/>
          </a:xfrm>
          <a:prstGeom prst="rect">
            <a:avLst/>
          </a:prstGeom>
          <a:noFill/>
          <a:extLst>
            <a:ext uri="{909E8E84-426E-40DD-AFC4-6F175D3DCCD1}">
              <a14:hiddenFill xmlns:a14="http://schemas.microsoft.com/office/drawing/2010/main">
                <a:solidFill>
                  <a:srgbClr val="FFFFFF"/>
                </a:solidFill>
              </a14:hiddenFill>
            </a:ext>
          </a:extLst>
        </p:spPr>
      </p:pic>
      <p:sp>
        <p:nvSpPr>
          <p:cNvPr id="55" name="テキスト ボックス 54"/>
          <p:cNvSpPr txBox="1"/>
          <p:nvPr/>
        </p:nvSpPr>
        <p:spPr>
          <a:xfrm>
            <a:off x="945510" y="6551766"/>
            <a:ext cx="909244" cy="261610"/>
          </a:xfrm>
          <a:prstGeom prst="rect">
            <a:avLst/>
          </a:prstGeom>
          <a:noFill/>
        </p:spPr>
        <p:txBody>
          <a:bodyPr wrap="square" rtlCol="0">
            <a:spAutoFit/>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供給エリア</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テキスト ボックス 55"/>
          <p:cNvSpPr txBox="1"/>
          <p:nvPr/>
        </p:nvSpPr>
        <p:spPr>
          <a:xfrm>
            <a:off x="2028778" y="5112509"/>
            <a:ext cx="674239" cy="461665"/>
          </a:xfrm>
          <a:prstGeom prst="rect">
            <a:avLst/>
          </a:prstGeom>
          <a:noFill/>
        </p:spPr>
        <p:txBody>
          <a:bodyPr wrap="square" rtlCol="0">
            <a:spAutoFit/>
          </a:bodyPr>
          <a:lstStyle/>
          <a:p>
            <a:r>
              <a:rPr kumimoji="1" lang="ja-JP" altLang="en-US" sz="1200" b="1"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コストアップ</a:t>
            </a:r>
            <a:endParaRPr kumimoji="1" lang="ja-JP" altLang="en-US" sz="12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57" name="図 56"/>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11028" y="6029597"/>
            <a:ext cx="1137465" cy="576000"/>
          </a:xfrm>
          <a:prstGeom prst="rect">
            <a:avLst/>
          </a:prstGeom>
          <a:noFill/>
          <a:extLst>
            <a:ext uri="{909E8E84-426E-40DD-AFC4-6F175D3DCCD1}">
              <a14:hiddenFill xmlns:a14="http://schemas.microsoft.com/office/drawing/2010/main">
                <a:solidFill>
                  <a:srgbClr val="FFFFFF"/>
                </a:solidFill>
              </a14:hiddenFill>
            </a:ext>
          </a:extLst>
        </p:spPr>
      </p:pic>
      <p:sp>
        <p:nvSpPr>
          <p:cNvPr id="58" name="テキスト ボックス 57"/>
          <p:cNvSpPr txBox="1"/>
          <p:nvPr/>
        </p:nvSpPr>
        <p:spPr>
          <a:xfrm>
            <a:off x="3437222" y="6541896"/>
            <a:ext cx="909244" cy="261610"/>
          </a:xfrm>
          <a:prstGeom prst="rect">
            <a:avLst/>
          </a:prstGeom>
          <a:noFill/>
        </p:spPr>
        <p:txBody>
          <a:bodyPr wrap="square" rtlCol="0">
            <a:spAutoFit/>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供給エリア</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テキスト ボックス 48"/>
          <p:cNvSpPr txBox="1"/>
          <p:nvPr/>
        </p:nvSpPr>
        <p:spPr>
          <a:xfrm>
            <a:off x="134961" y="5058668"/>
            <a:ext cx="461665" cy="1231042"/>
          </a:xfrm>
          <a:prstGeom prst="rect">
            <a:avLst/>
          </a:prstGeom>
          <a:ln/>
        </p:spPr>
        <p:style>
          <a:lnRef idx="2">
            <a:schemeClr val="accent6">
              <a:shade val="50000"/>
            </a:schemeClr>
          </a:lnRef>
          <a:fillRef idx="1">
            <a:schemeClr val="accent6"/>
          </a:fillRef>
          <a:effectRef idx="0">
            <a:schemeClr val="accent6"/>
          </a:effectRef>
          <a:fontRef idx="minor">
            <a:schemeClr val="lt1"/>
          </a:fontRef>
        </p:style>
        <p:txBody>
          <a:bodyPr vert="eaVert" wrap="square" rtlCol="0">
            <a:spAutoFit/>
          </a:bodyPr>
          <a:lstStyle/>
          <a:p>
            <a:pPr algn="ctr"/>
            <a:r>
              <a:rPr kumimoji="1" lang="ja-JP" altLang="en-US" dirty="0" smtClean="0">
                <a:latin typeface="メイリオ" panose="020B0604030504040204" pitchFamily="50" charset="-128"/>
                <a:ea typeface="メイリオ" panose="020B0604030504040204" pitchFamily="50" charset="-128"/>
              </a:rPr>
              <a:t>統廃合後</a:t>
            </a:r>
            <a:endParaRPr kumimoji="1" lang="ja-JP" altLang="en-US" dirty="0">
              <a:latin typeface="メイリオ" panose="020B0604030504040204" pitchFamily="50" charset="-128"/>
              <a:ea typeface="メイリオ" panose="020B0604030504040204" pitchFamily="50" charset="-128"/>
            </a:endParaRPr>
          </a:p>
        </p:txBody>
      </p:sp>
      <p:sp>
        <p:nvSpPr>
          <p:cNvPr id="6" name="角丸四角形 5"/>
          <p:cNvSpPr/>
          <p:nvPr/>
        </p:nvSpPr>
        <p:spPr>
          <a:xfrm>
            <a:off x="5292080" y="3645024"/>
            <a:ext cx="1609187" cy="1736469"/>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集約化による施設</a:t>
            </a:r>
            <a:r>
              <a:rPr lang="ja-JP" altLang="en-US" dirty="0">
                <a:latin typeface="Meiryo UI" panose="020B0604030504040204" pitchFamily="50" charset="-128"/>
                <a:ea typeface="Meiryo UI" panose="020B0604030504040204" pitchFamily="50" charset="-128"/>
                <a:cs typeface="Meiryo UI" panose="020B0604030504040204" pitchFamily="50" charset="-128"/>
              </a:rPr>
              <a:t>整備や維持</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管理</a:t>
            </a:r>
            <a:r>
              <a:rPr lang="ja-JP" altLang="en-US" dirty="0">
                <a:latin typeface="Meiryo UI" panose="020B0604030504040204" pitchFamily="50" charset="-128"/>
                <a:ea typeface="Meiryo UI" panose="020B0604030504040204" pitchFamily="50" charset="-128"/>
                <a:cs typeface="Meiryo UI" panose="020B0604030504040204" pitchFamily="50" charset="-128"/>
              </a:rPr>
              <a:t>の</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コスト削減</a:t>
            </a:r>
            <a:endParaRPr kumimoji="1" lang="ja-JP" altLang="en-US" dirty="0"/>
          </a:p>
        </p:txBody>
      </p:sp>
      <p:sp>
        <p:nvSpPr>
          <p:cNvPr id="45" name="角丸四角形 44"/>
          <p:cNvSpPr/>
          <p:nvPr/>
        </p:nvSpPr>
        <p:spPr>
          <a:xfrm>
            <a:off x="7550915" y="3920153"/>
            <a:ext cx="1475656" cy="1422167"/>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ja-JP" altLang="en-US" dirty="0">
                <a:latin typeface="Meiryo UI" panose="020B0604030504040204" pitchFamily="50" charset="-128"/>
                <a:ea typeface="Meiryo UI" panose="020B0604030504040204" pitchFamily="50" charset="-128"/>
                <a:cs typeface="Meiryo UI" panose="020B0604030504040204" pitchFamily="50" charset="-128"/>
              </a:rPr>
              <a:t>廃止する</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浄水場の供給エリア</a:t>
            </a:r>
            <a:r>
              <a:rPr lang="ja-JP" altLang="en-US" dirty="0">
                <a:latin typeface="Meiryo UI" panose="020B0604030504040204" pitchFamily="50" charset="-128"/>
                <a:ea typeface="Meiryo UI" panose="020B0604030504040204" pitchFamily="50" charset="-128"/>
                <a:cs typeface="Meiryo UI" panose="020B0604030504040204" pitchFamily="50" charset="-128"/>
              </a:rPr>
              <a:t>に水を送るための、送水管整備</a:t>
            </a:r>
            <a:endParaRPr kumimoji="1" lang="ja-JP" altLang="en-US" dirty="0"/>
          </a:p>
        </p:txBody>
      </p:sp>
      <p:sp>
        <p:nvSpPr>
          <p:cNvPr id="15" name="山形 14"/>
          <p:cNvSpPr/>
          <p:nvPr/>
        </p:nvSpPr>
        <p:spPr>
          <a:xfrm>
            <a:off x="6963055" y="4003783"/>
            <a:ext cx="551053" cy="1254906"/>
          </a:xfrm>
          <a:prstGeom prst="chevron">
            <a:avLst>
              <a:gd name="adj" fmla="val 77266"/>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6" name="テキスト ボックス 15"/>
          <p:cNvSpPr txBox="1"/>
          <p:nvPr/>
        </p:nvSpPr>
        <p:spPr>
          <a:xfrm>
            <a:off x="568989" y="1799898"/>
            <a:ext cx="8179475" cy="369332"/>
          </a:xfrm>
          <a:prstGeom prst="rect">
            <a:avLst/>
          </a:prstGeom>
          <a:noFill/>
        </p:spPr>
        <p:txBody>
          <a:bodyPr wrap="square" rtlCol="0">
            <a:spAutoFit/>
          </a:bodyPr>
          <a:lstStyle/>
          <a:p>
            <a:r>
              <a:rPr lang="ja-JP" altLang="en-US" b="1" dirty="0">
                <a:latin typeface="Meiryo UI" panose="020B0604030504040204" pitchFamily="50" charset="-128"/>
                <a:ea typeface="Meiryo UI" panose="020B0604030504040204" pitchFamily="50" charset="-128"/>
                <a:cs typeface="Meiryo UI" panose="020B0604030504040204" pitchFamily="50" charset="-128"/>
              </a:rPr>
              <a:t>例：小規模でコストの高い浄水場を廃止し、隣接する大規模浄水場へ統合</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する場合</a:t>
            </a:r>
            <a:endParaRPr kumimoji="1" lang="ja-JP" altLang="en-US" b="1" dirty="0"/>
          </a:p>
        </p:txBody>
      </p:sp>
      <p:sp>
        <p:nvSpPr>
          <p:cNvPr id="2" name="テキスト ボックス 1"/>
          <p:cNvSpPr txBox="1"/>
          <p:nvPr/>
        </p:nvSpPr>
        <p:spPr>
          <a:xfrm>
            <a:off x="5292080" y="5589240"/>
            <a:ext cx="3456384" cy="369332"/>
          </a:xfrm>
          <a:prstGeom prst="rect">
            <a:avLst/>
          </a:prstGeom>
          <a:noFill/>
        </p:spPr>
        <p:txBody>
          <a:bodyPr wrap="square" rtlCol="0">
            <a:spAutoFit/>
          </a:bodyPr>
          <a:lstStyle/>
          <a:p>
            <a:r>
              <a:rPr kumimoji="1"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長期的視点に立った判断が必要</a:t>
            </a:r>
            <a:endParaRPr kumimoji="1"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483318970"/>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502214" y="764704"/>
            <a:ext cx="8352928" cy="1077218"/>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現行のダウンサイジング計画</a:t>
            </a:r>
            <a:r>
              <a:rPr lang="ja-JP" altLang="en-US" sz="1600" baseline="30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注</a:t>
            </a:r>
            <a:r>
              <a:rPr lang="en-US" altLang="ja-JP" sz="1600" baseline="30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や現行の施設能力を前提に、浄水場の更新事業費</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を</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厚生労働省の</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ツール</a:t>
            </a:r>
            <a:r>
              <a:rPr lang="ja-JP" altLang="en-US" sz="1600" baseline="30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注２</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により</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算出</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水量</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あたりのコストは</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小規模の浄水場</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が高く</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なるため、隣接に代替となる浄水場があれば統廃合の検討が可能となる</a:t>
            </a: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スライド番号プレースホルダー 1"/>
          <p:cNvSpPr>
            <a:spLocks noGrp="1"/>
          </p:cNvSpPr>
          <p:nvPr>
            <p:ph type="sldNum" sz="quarter" idx="12"/>
          </p:nvPr>
        </p:nvSpPr>
        <p:spPr>
          <a:xfrm>
            <a:off x="7010400" y="6514692"/>
            <a:ext cx="2133600" cy="365125"/>
          </a:xfrm>
        </p:spPr>
        <p:txBody>
          <a:bodyPr/>
          <a:lstStyle/>
          <a:p>
            <a:fld id="{7BDD4168-C0B8-4C3C-8B4A-8D9E8585D674}" type="slidenum">
              <a:rPr lang="ja-JP" altLang="en-US" smtClean="0">
                <a:solidFill>
                  <a:prstClr val="white">
                    <a:lumMod val="50000"/>
                  </a:prstClr>
                </a:solidFill>
              </a:rPr>
              <a:pPr/>
              <a:t>53</a:t>
            </a:fld>
            <a:endParaRPr lang="ja-JP" altLang="en-US" dirty="0">
              <a:solidFill>
                <a:prstClr val="white">
                  <a:lumMod val="50000"/>
                </a:prstClr>
              </a:solidFill>
            </a:endParaRPr>
          </a:p>
        </p:txBody>
      </p:sp>
      <p:sp>
        <p:nvSpPr>
          <p:cNvPr id="14" name="テキスト ボックス 13"/>
          <p:cNvSpPr txBox="1"/>
          <p:nvPr/>
        </p:nvSpPr>
        <p:spPr>
          <a:xfrm>
            <a:off x="252000" y="188640"/>
            <a:ext cx="8640000" cy="461665"/>
          </a:xfrm>
          <a:prstGeom prst="rect">
            <a:avLst/>
          </a:prstGeom>
          <a:noFill/>
        </p:spPr>
        <p:txBody>
          <a:bodyPr wrap="square" rtlCol="0">
            <a:spAutoFit/>
          </a:bodyPr>
          <a:lstStyle/>
          <a:p>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第</a:t>
            </a:r>
            <a:r>
              <a:rPr lang="en-US" altLang="ja-JP" sz="2400" b="1" dirty="0" smtClean="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章－２　テーマ１浄水場の更新コスト</a:t>
            </a:r>
            <a:endParaRPr lang="ja-JP" altLang="en-US" sz="2400" b="1" dirty="0">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13" name="表 12"/>
          <p:cNvGraphicFramePr>
            <a:graphicFrameLocks noGrp="1"/>
          </p:cNvGraphicFramePr>
          <p:nvPr>
            <p:extLst>
              <p:ext uri="{D42A27DB-BD31-4B8C-83A1-F6EECF244321}">
                <p14:modId xmlns:p14="http://schemas.microsoft.com/office/powerpoint/2010/main" val="33274999"/>
              </p:ext>
            </p:extLst>
          </p:nvPr>
        </p:nvGraphicFramePr>
        <p:xfrm>
          <a:off x="1100863" y="2743558"/>
          <a:ext cx="7180008" cy="4075200"/>
        </p:xfrm>
        <a:graphic>
          <a:graphicData uri="http://schemas.openxmlformats.org/drawingml/2006/table">
            <a:tbl>
              <a:tblPr firstRow="1" bandRow="1">
                <a:tableStyleId>{5C22544A-7EE6-4342-B048-85BDC9FD1C3A}</a:tableStyleId>
              </a:tblPr>
              <a:tblGrid>
                <a:gridCol w="309627"/>
                <a:gridCol w="992441"/>
                <a:gridCol w="1149668"/>
                <a:gridCol w="1241258"/>
                <a:gridCol w="1162368"/>
                <a:gridCol w="1215661"/>
                <a:gridCol w="1108985"/>
              </a:tblGrid>
              <a:tr h="324000">
                <a:tc gridSpan="2">
                  <a:txBody>
                    <a:bodyPr/>
                    <a:lstStyle/>
                    <a:p>
                      <a:pPr algn="ct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noFill/>
                  </a:tcPr>
                </a:tc>
                <a:tc hMerge="1">
                  <a:txBody>
                    <a:bodyPr/>
                    <a:lstStyle/>
                    <a:p>
                      <a:endParaRPr kumimoji="1" lang="ja-JP" altLang="en-US"/>
                    </a:p>
                  </a:txBody>
                  <a:tcPr/>
                </a:tc>
                <a:tc>
                  <a:txBody>
                    <a:bodyPr/>
                    <a:lstStyle/>
                    <a:p>
                      <a:pPr algn="ct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noFill/>
                  </a:tcPr>
                </a:tc>
                <a:tc gridSpan="3">
                  <a:txBody>
                    <a:bodyPr/>
                    <a:lstStyle/>
                    <a:p>
                      <a:pPr algn="ctr"/>
                      <a:r>
                        <a:rPr kumimoji="1" lang="ja-JP" altLang="en-US" sz="1200" baseline="0" dirty="0" smtClean="0">
                          <a:latin typeface="メイリオ" panose="020B0604030504040204" pitchFamily="50" charset="-128"/>
                          <a:ea typeface="メイリオ" panose="020B0604030504040204" pitchFamily="50" charset="-128"/>
                          <a:cs typeface="メイリオ" panose="020B0604030504040204" pitchFamily="50" charset="-128"/>
                        </a:rPr>
                        <a:t>現行ダウンサイジング計画</a:t>
                      </a:r>
                      <a:endParaRPr kumimoji="1" lang="ja-JP" altLang="en-US" sz="1200" baseline="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tx2"/>
                    </a:solidFill>
                  </a:tcPr>
                </a:tc>
                <a:tc hMerge="1">
                  <a:txBody>
                    <a:bodyPr/>
                    <a:lstStyle/>
                    <a:p>
                      <a:pPr algn="ct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tx2"/>
                    </a:solidFill>
                  </a:tcPr>
                </a:tc>
                <a:tc hMerge="1">
                  <a:txBody>
                    <a:bodyPr/>
                    <a:lstStyle/>
                    <a:p>
                      <a:pPr algn="ctr"/>
                      <a:endParaRPr kumimoji="1" lang="ja-JP" altLang="en-US" sz="1400" b="1" baseline="300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tx2"/>
                    </a:solidFill>
                  </a:tcPr>
                </a:tc>
                <a:tc>
                  <a:txBody>
                    <a:bodyPr/>
                    <a:lstStyle/>
                    <a:p>
                      <a:pPr algn="ctr"/>
                      <a:endParaRPr kumimoji="1" lang="en-US" altLang="ja-JP" sz="11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noFill/>
                  </a:tcPr>
                </a:tc>
              </a:tr>
              <a:tr h="1008000">
                <a:tc gridSpan="2">
                  <a:txBody>
                    <a:bodyPr/>
                    <a:lstStyle/>
                    <a:p>
                      <a:pPr algn="ctr"/>
                      <a:r>
                        <a:rPr kumimoji="1" lang="ja-JP" altLang="en-US"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浄水場</a:t>
                      </a:r>
                      <a:endParaRPr kumimoji="1" lang="ja-JP" altLang="en-US" sz="12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bg1">
                        <a:lumMod val="50000"/>
                      </a:schemeClr>
                    </a:solidFill>
                  </a:tcPr>
                </a:tc>
                <a:tc hMerge="1">
                  <a:txBody>
                    <a:bodyPr/>
                    <a:lstStyle/>
                    <a:p>
                      <a:endParaRPr kumimoji="1" lang="ja-JP" altLang="en-US"/>
                    </a:p>
                  </a:txBody>
                  <a:tcPr/>
                </a:tc>
                <a:tc>
                  <a:txBody>
                    <a:bodyPr/>
                    <a:lstStyle/>
                    <a:p>
                      <a:pPr algn="ctr"/>
                      <a:r>
                        <a:rPr kumimoji="1" lang="en-US" altLang="ja-JP"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参考</a:t>
                      </a:r>
                      <a:r>
                        <a:rPr kumimoji="1" lang="en-US" altLang="ja-JP"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p>
                    <a:p>
                      <a:pPr algn="ctr"/>
                      <a:r>
                        <a:rPr kumimoji="1" lang="en-US" altLang="ja-JP"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2015</a:t>
                      </a:r>
                      <a:r>
                        <a:rPr kumimoji="1" lang="ja-JP" altLang="en-US"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en-US" altLang="ja-JP"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現行施設能力</a:t>
                      </a:r>
                      <a:endParaRPr kumimoji="1" lang="en-US" altLang="ja-JP"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（日量）</a:t>
                      </a:r>
                      <a:endParaRPr kumimoji="1" lang="ja-JP" altLang="en-US" sz="12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bg1">
                        <a:lumMod val="50000"/>
                      </a:schemeClr>
                    </a:solidFill>
                  </a:tcPr>
                </a:tc>
                <a:tc>
                  <a:txBody>
                    <a:bodyPr/>
                    <a:lstStyle/>
                    <a:p>
                      <a:pPr algn="ctr"/>
                      <a:r>
                        <a:rPr kumimoji="1" lang="ja-JP" altLang="en-US"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施設能力</a:t>
                      </a:r>
                      <a:r>
                        <a:rPr kumimoji="1" lang="ja-JP" altLang="en-US" sz="1200"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注１</a:t>
                      </a:r>
                      <a:endParaRPr kumimoji="1" lang="en-US" altLang="ja-JP" sz="1200"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200" baseline="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（日量）</a:t>
                      </a:r>
                      <a:endParaRPr kumimoji="1" lang="ja-JP" altLang="en-US" sz="1200" baseline="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tx2"/>
                    </a:solidFill>
                  </a:tcPr>
                </a:tc>
                <a:tc>
                  <a:txBody>
                    <a:bodyPr/>
                    <a:lstStyle/>
                    <a:p>
                      <a:pPr algn="ctr"/>
                      <a:r>
                        <a:rPr kumimoji="1" lang="ja-JP" altLang="en-US"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更新事業費</a:t>
                      </a:r>
                      <a:r>
                        <a:rPr kumimoji="1" lang="ja-JP" altLang="en-US" sz="1200"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注</a:t>
                      </a:r>
                      <a:r>
                        <a:rPr kumimoji="1" lang="en-US" altLang="ja-JP" sz="1200"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2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tx2"/>
                    </a:solidFill>
                  </a:tcPr>
                </a:tc>
                <a:tc>
                  <a:txBody>
                    <a:bodyPr/>
                    <a:lstStyle/>
                    <a:p>
                      <a:pPr algn="ctr"/>
                      <a:r>
                        <a:rPr kumimoji="1" lang="ja-JP" altLang="en-US" sz="120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浄水場の</a:t>
                      </a:r>
                      <a:endParaRPr kumimoji="1" lang="en-US" altLang="ja-JP" sz="120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05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（ハードのみ）</a:t>
                      </a:r>
                      <a:endParaRPr kumimoji="1" lang="en-US" altLang="ja-JP" sz="105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20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水量あたり</a:t>
                      </a:r>
                      <a:endParaRPr kumimoji="1" lang="en-US" altLang="ja-JP" sz="120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20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コスト</a:t>
                      </a:r>
                      <a:r>
                        <a:rPr kumimoji="1" lang="ja-JP" altLang="en-US" sz="12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注</a:t>
                      </a:r>
                      <a:r>
                        <a:rPr kumimoji="1" lang="en-US" altLang="ja-JP" sz="12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200" b="1" baseline="30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tx2"/>
                    </a:solidFill>
                  </a:tcPr>
                </a:tc>
                <a:tc>
                  <a:txBody>
                    <a:bodyPr/>
                    <a:lstStyle/>
                    <a:p>
                      <a:pPr algn="ctr"/>
                      <a:r>
                        <a:rPr kumimoji="1" lang="en-US" altLang="ja-JP" sz="16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6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参考</a:t>
                      </a:r>
                      <a:r>
                        <a:rPr kumimoji="1" lang="en-US" altLang="ja-JP" sz="16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p>
                    <a:p>
                      <a:pPr algn="ctr"/>
                      <a:r>
                        <a:rPr kumimoji="1" lang="en-US" altLang="ja-JP" sz="16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2016</a:t>
                      </a:r>
                      <a:r>
                        <a:rPr kumimoji="1" lang="ja-JP" altLang="en-US" sz="16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の原水～浄水にかかるコスト</a:t>
                      </a:r>
                      <a:endParaRPr kumimoji="1" lang="en-US" altLang="ja-JP" sz="16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en-US" altLang="ja-JP" sz="11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維持管理費含む）</a:t>
                      </a:r>
                      <a:endParaRPr kumimoji="1" lang="en-US" altLang="ja-JP" sz="1100" b="1" baseline="300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bg1">
                        <a:lumMod val="50000"/>
                      </a:schemeClr>
                    </a:solidFill>
                  </a:tcPr>
                </a:tc>
              </a:tr>
              <a:tr h="252000">
                <a:tc rowSpan="3">
                  <a:txBody>
                    <a:bodyPr/>
                    <a:lstStyle/>
                    <a:p>
                      <a:pPr algn="ct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大阪市</a:t>
                      </a:r>
                      <a:endParaRPr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vert="eaVert" anchor="ctr">
                    <a:solidFill>
                      <a:srgbClr val="FFCCFF"/>
                    </a:solidFill>
                  </a:tcPr>
                </a:tc>
                <a:tc>
                  <a:txBody>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柴島</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ct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118.0</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51.0</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533</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17</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rowSpan="3">
                  <a:txBody>
                    <a:bodyPr/>
                    <a:lstStyle/>
                    <a:p>
                      <a:pPr algn="r"/>
                      <a:r>
                        <a:rPr kumimoji="1"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35</a:t>
                      </a:r>
                      <a:r>
                        <a:rPr kumimoji="1"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r>
              <a:tr h="252000">
                <a:tc vMerge="1">
                  <a:txBody>
                    <a:bodyPr/>
                    <a:lstStyle/>
                    <a:p>
                      <a:endParaRPr lang="ja-JP" altLang="en-US" dirty="0"/>
                    </a:p>
                  </a:txBody>
                  <a:tcPr/>
                </a:tc>
                <a:tc>
                  <a:txBody>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庭窪</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ct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80.0</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48.0</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547</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19</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vMerge="1">
                  <a:txBody>
                    <a:bodyPr/>
                    <a:lstStyle/>
                    <a:p>
                      <a:pPr algn="r"/>
                      <a:endParaRPr kumimoji="1" lang="ja-JP" altLang="en-US" sz="1400" b="1"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r>
              <a:tr h="252000">
                <a:tc vMerge="1">
                  <a:txBody>
                    <a:bodyPr/>
                    <a:lstStyle/>
                    <a:p>
                      <a:endParaRPr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vert="eaVert">
                    <a:solidFill>
                      <a:srgbClr val="FFCCFF"/>
                    </a:solidFill>
                  </a:tcPr>
                </a:tc>
                <a:tc>
                  <a:txBody>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豊野</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ct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45.0</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45.0</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689</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a:txBody>
                    <a:bodyPr/>
                    <a:lstStyle/>
                    <a:p>
                      <a:pPr algn="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21</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c vMerge="1">
                  <a:txBody>
                    <a:bodyPr/>
                    <a:lstStyle/>
                    <a:p>
                      <a:pPr algn="r"/>
                      <a:endParaRPr kumimoji="1" lang="ja-JP" altLang="en-US" sz="1400" b="1"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FFCCFF"/>
                    </a:solidFill>
                  </a:tcPr>
                </a:tc>
              </a:tr>
              <a:tr h="0">
                <a:tc rowSpan="3">
                  <a:txBody>
                    <a:bodyPr/>
                    <a:lstStyle/>
                    <a:p>
                      <a:pPr algn="ct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企業団</a:t>
                      </a:r>
                      <a:endParaRPr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vert="eaVert" anchor="ctr">
                    <a:solidFill>
                      <a:schemeClr val="accent1">
                        <a:lumMod val="20000"/>
                        <a:lumOff val="80000"/>
                      </a:schemeClr>
                    </a:solidFill>
                  </a:tcPr>
                </a:tc>
                <a:tc>
                  <a:txBody>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村野</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ct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179.7</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122.7</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1,512</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21</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rowSpan="3">
                  <a:txBody>
                    <a:bodyPr/>
                    <a:lstStyle/>
                    <a:p>
                      <a:pPr algn="r"/>
                      <a:r>
                        <a:rPr kumimoji="1"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33</a:t>
                      </a:r>
                      <a:r>
                        <a:rPr kumimoji="1"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r>
              <a:tr h="0">
                <a:tc vMerge="1">
                  <a:txBody>
                    <a:bodyPr/>
                    <a:lstStyle/>
                    <a:p>
                      <a:endParaRPr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vert="eaVert">
                    <a:solidFill>
                      <a:schemeClr val="accent1">
                        <a:lumMod val="20000"/>
                        <a:lumOff val="80000"/>
                      </a:schemeClr>
                    </a:solidFill>
                  </a:tcPr>
                </a:tc>
                <a:tc>
                  <a:txBody>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庭窪</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ct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20.3</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20.3</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254</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22</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vMerge="1">
                  <a:txBody>
                    <a:bodyPr/>
                    <a:lstStyle/>
                    <a:p>
                      <a:pPr algn="r"/>
                      <a:endParaRPr kumimoji="1" lang="ja-JP" altLang="en-US" sz="1400" b="1"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r>
              <a:tr h="0">
                <a:tc vMerge="1">
                  <a:txBody>
                    <a:bodyPr/>
                    <a:lstStyle/>
                    <a:p>
                      <a:endParaRPr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vert="eaVert">
                    <a:solidFill>
                      <a:schemeClr val="accent1">
                        <a:lumMod val="20000"/>
                        <a:lumOff val="80000"/>
                      </a:schemeClr>
                    </a:solidFill>
                  </a:tcPr>
                </a:tc>
                <a:tc>
                  <a:txBody>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三島</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ct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33.0</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33.0</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551</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a:txBody>
                    <a:bodyPr/>
                    <a:lstStyle/>
                    <a:p>
                      <a:pPr algn="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26</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c vMerge="1">
                  <a:txBody>
                    <a:bodyPr/>
                    <a:lstStyle/>
                    <a:p>
                      <a:pPr algn="r"/>
                      <a:endParaRPr kumimoji="1" lang="ja-JP" altLang="en-US" sz="1400" b="1"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accent1">
                        <a:lumMod val="20000"/>
                        <a:lumOff val="80000"/>
                      </a:schemeClr>
                    </a:solidFill>
                  </a:tcPr>
                </a:tc>
              </a:tr>
              <a:tr h="0">
                <a:tc gridSpan="2">
                  <a:txBody>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守口市</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hMerge="1">
                  <a:txBody>
                    <a:bodyPr/>
                    <a:lstStyle/>
                    <a:p>
                      <a:endParaRPr kumimoji="1" lang="ja-JP" altLang="en-US"/>
                    </a:p>
                  </a:txBody>
                  <a:tcPr/>
                </a:tc>
                <a:tc>
                  <a:txBody>
                    <a:bodyPr/>
                    <a:lstStyle/>
                    <a:p>
                      <a:pPr algn="ct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6.2</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6.2</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95</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a:txBody>
                    <a:bodyPr/>
                    <a:lstStyle/>
                    <a:p>
                      <a:pPr algn="r"/>
                      <a:r>
                        <a:rPr kumimoji="1" lang="en-US" altLang="ja-JP" sz="1200" b="1" u="none"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35</a:t>
                      </a:r>
                      <a:r>
                        <a:rPr kumimoji="1" lang="ja-JP" altLang="en-US" sz="1200" b="1" u="none"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1"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a:txBody>
                    <a:bodyPr/>
                    <a:lstStyle/>
                    <a:p>
                      <a:pPr algn="r"/>
                      <a:r>
                        <a:rPr kumimoji="1" lang="en-US" altLang="ja-JP" sz="1200" b="0" u="none"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55</a:t>
                      </a:r>
                      <a:r>
                        <a:rPr kumimoji="1" lang="ja-JP" altLang="en-US" sz="1200" b="0" u="none"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r>
              <a:tr h="0">
                <a:tc gridSpan="2">
                  <a:txBody>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泉（吹田市）</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hMerge="1">
                  <a:txBody>
                    <a:bodyPr/>
                    <a:lstStyle/>
                    <a:p>
                      <a:endParaRPr kumimoji="1" lang="ja-JP" altLang="en-US"/>
                    </a:p>
                  </a:txBody>
                  <a:tcPr/>
                </a:tc>
                <a:tc>
                  <a:txBody>
                    <a:bodyPr/>
                    <a:lstStyle/>
                    <a:p>
                      <a:pPr algn="ct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4.9</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4.9</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78</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a:txBody>
                    <a:bodyPr/>
                    <a:lstStyle/>
                    <a:p>
                      <a:pPr algn="r"/>
                      <a:r>
                        <a:rPr kumimoji="1" lang="en-US" altLang="ja-JP" sz="1200" b="1" u="none"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26</a:t>
                      </a:r>
                      <a:r>
                        <a:rPr kumimoji="1" lang="ja-JP" altLang="en-US" sz="1200" b="1" u="none"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1"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a:txBody>
                    <a:bodyPr/>
                    <a:lstStyle/>
                    <a:p>
                      <a:pPr algn="r"/>
                      <a:r>
                        <a:rPr kumimoji="1" lang="en-US" altLang="ja-JP" sz="1200" b="0" u="none"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71</a:t>
                      </a:r>
                      <a:r>
                        <a:rPr kumimoji="1" lang="ja-JP" altLang="en-US" sz="1200" b="0" u="none"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r>
              <a:tr h="0">
                <a:tc gridSpan="2">
                  <a:txBody>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中宮（枚方市）</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hMerge="1">
                  <a:txBody>
                    <a:bodyPr/>
                    <a:lstStyle/>
                    <a:p>
                      <a:endParaRPr kumimoji="1" lang="ja-JP"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12.7</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p>
                  </a:txBody>
                  <a:tcPr anchor="ctr">
                    <a:solidFill>
                      <a:srgbClr val="99FF66"/>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12.7</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a:txBody>
                    <a:bodyPr/>
                    <a:lstStyle/>
                    <a:p>
                      <a:pPr algn="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191</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a:txBody>
                    <a:bodyPr/>
                    <a:lstStyle/>
                    <a:p>
                      <a:pPr algn="r"/>
                      <a:r>
                        <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c>
                  <a:txBody>
                    <a:bodyPr/>
                    <a:lstStyle/>
                    <a:p>
                      <a:pPr algn="r"/>
                      <a:r>
                        <a:rPr kumimoji="1" lang="en-US" altLang="ja-JP"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48</a:t>
                      </a:r>
                      <a:r>
                        <a:rPr kumimoji="1" lang="ja-JP" altLang="en-US" sz="12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rgbClr val="99FF66"/>
                    </a:solidFill>
                  </a:tcPr>
                </a:tc>
              </a:tr>
              <a:tr h="273423">
                <a:tc gridSpan="2">
                  <a:txBody>
                    <a:bodyPr/>
                    <a:lstStyle/>
                    <a:p>
                      <a:pPr algn="ctr"/>
                      <a:r>
                        <a:rPr kumimoji="1" lang="ja-JP" altLang="en-US"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合 計</a:t>
                      </a:r>
                      <a:endParaRPr kumimoji="1" lang="ja-JP" altLang="en-US" sz="12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bg1">
                        <a:lumMod val="50000"/>
                      </a:schemeClr>
                    </a:solidFill>
                  </a:tcPr>
                </a:tc>
                <a:tc hMerge="1">
                  <a:txBody>
                    <a:bodyPr/>
                    <a:lstStyle/>
                    <a:p>
                      <a:endParaRPr kumimoji="1" lang="ja-JP" altLang="en-US"/>
                    </a:p>
                  </a:txBody>
                  <a:tcPr/>
                </a:tc>
                <a:tc>
                  <a:txBody>
                    <a:bodyPr/>
                    <a:lstStyle/>
                    <a:p>
                      <a:pPr algn="ctr"/>
                      <a:r>
                        <a:rPr kumimoji="1" lang="en-US" altLang="ja-JP"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499.9</a:t>
                      </a:r>
                      <a:r>
                        <a:rPr kumimoji="1" lang="ja-JP" altLang="en-US"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bg1">
                        <a:lumMod val="50000"/>
                      </a:schemeClr>
                    </a:solidFill>
                  </a:tcPr>
                </a:tc>
                <a:tc>
                  <a:txBody>
                    <a:bodyPr/>
                    <a:lstStyle/>
                    <a:p>
                      <a:pPr algn="r"/>
                      <a:r>
                        <a:rPr kumimoji="1" lang="en-US" altLang="ja-JP"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343.9</a:t>
                      </a:r>
                      <a:r>
                        <a:rPr kumimoji="1" lang="ja-JP" altLang="en-US"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tx2"/>
                    </a:solidFill>
                  </a:tcPr>
                </a:tc>
                <a:tc>
                  <a:txBody>
                    <a:bodyPr/>
                    <a:lstStyle/>
                    <a:p>
                      <a:pPr algn="r"/>
                      <a:r>
                        <a:rPr kumimoji="1" lang="en-US" altLang="ja-JP"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4,451</a:t>
                      </a:r>
                      <a:r>
                        <a:rPr kumimoji="1" lang="ja-JP" altLang="en-US" sz="12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億円</a:t>
                      </a:r>
                      <a:endParaRPr kumimoji="1" lang="ja-JP" altLang="en-US" sz="12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tx2"/>
                    </a:solidFill>
                  </a:tcPr>
                </a:tc>
                <a:tc>
                  <a:txBody>
                    <a:bodyPr/>
                    <a:lstStyle/>
                    <a:p>
                      <a:pPr algn="r"/>
                      <a:r>
                        <a:rPr kumimoji="1" lang="en-US" altLang="ja-JP" sz="120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21</a:t>
                      </a:r>
                      <a:r>
                        <a:rPr kumimoji="1" lang="ja-JP" altLang="en-US" sz="120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tx2"/>
                    </a:solidFill>
                  </a:tcPr>
                </a:tc>
                <a:tc>
                  <a:txBody>
                    <a:bodyPr/>
                    <a:lstStyle/>
                    <a:p>
                      <a:pPr algn="r"/>
                      <a:endParaRPr kumimoji="1" lang="ja-JP" altLang="en-US"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solidFill>
                      <a:schemeClr val="bg1">
                        <a:lumMod val="50000"/>
                      </a:schemeClr>
                    </a:solidFill>
                  </a:tcPr>
                </a:tc>
              </a:tr>
            </a:tbl>
          </a:graphicData>
        </a:graphic>
      </p:graphicFrame>
      <p:sp>
        <p:nvSpPr>
          <p:cNvPr id="15" name="テキスト ボックス 14"/>
          <p:cNvSpPr txBox="1"/>
          <p:nvPr/>
        </p:nvSpPr>
        <p:spPr>
          <a:xfrm>
            <a:off x="612000" y="2090299"/>
            <a:ext cx="7920000" cy="646331"/>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：大阪市と企業団の施設能力はダウンサイジング計画の数値、守口市、泉、中宮は現行施設能力の</a:t>
            </a:r>
            <a:r>
              <a:rPr lang="ja-JP" altLang="en-US" sz="12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まま。</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2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ja-JP" sz="12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水道事業の再構築に関する施設更新費用算定の手引き」</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により各浄水場等の処理フローを反映して</a:t>
            </a:r>
            <a:r>
              <a:rPr lang="ja-JP" altLang="en-US" sz="12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算出。</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注</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：更新事業費の減価償却費</a:t>
            </a:r>
            <a:r>
              <a:rPr lang="en-US" altLang="ja-JP" sz="12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÷2045</a:t>
            </a:r>
            <a:r>
              <a:rPr lang="ja-JP" altLang="en-US" sz="12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年予測の年間給水量。</a:t>
            </a:r>
            <a:endParaRPr lang="en-US" altLang="ja-JP" sz="12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 name="テキスト ボックス 15"/>
          <p:cNvSpPr txBox="1"/>
          <p:nvPr/>
        </p:nvSpPr>
        <p:spPr>
          <a:xfrm>
            <a:off x="323528" y="2689175"/>
            <a:ext cx="4210429" cy="307777"/>
          </a:xfrm>
          <a:prstGeom prst="rect">
            <a:avLst/>
          </a:prstGeom>
          <a:noFill/>
        </p:spPr>
        <p:txBody>
          <a:bodyPr wrap="square" rtlCol="0">
            <a:spAutoFit/>
          </a:bodyPr>
          <a:lstStyle/>
          <a:p>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■全面</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更新を行った場合のコスト比較</a:t>
            </a:r>
          </a:p>
        </p:txBody>
      </p:sp>
      <p:sp>
        <p:nvSpPr>
          <p:cNvPr id="3" name="正方形/長方形 2"/>
          <p:cNvSpPr/>
          <p:nvPr/>
        </p:nvSpPr>
        <p:spPr>
          <a:xfrm>
            <a:off x="5948660" y="3035052"/>
            <a:ext cx="1198736" cy="3822948"/>
          </a:xfrm>
          <a:prstGeom prst="rect">
            <a:avLst/>
          </a:prstGeom>
          <a:noFill/>
          <a:ln w="57150">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4887201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EB0C3F75-BFA4-445F-9B1B-8D03EF7596B4}" type="slidenum">
              <a:rPr kumimoji="1" lang="ja-JP" altLang="en-US" smtClean="0"/>
              <a:t>54</a:t>
            </a:fld>
            <a:endParaRPr kumimoji="1" lang="ja-JP" altLang="en-US"/>
          </a:p>
        </p:txBody>
      </p:sp>
      <p:sp>
        <p:nvSpPr>
          <p:cNvPr id="5" name="正方形/長方形 4"/>
          <p:cNvSpPr/>
          <p:nvPr/>
        </p:nvSpPr>
        <p:spPr>
          <a:xfrm>
            <a:off x="1331640" y="4581128"/>
            <a:ext cx="6516000" cy="432048"/>
          </a:xfrm>
          <a:prstGeom prst="rect">
            <a:avLst/>
          </a:prstGeom>
          <a:solidFill>
            <a:schemeClr val="accent6">
              <a:lumMod val="60000"/>
              <a:lumOff val="40000"/>
            </a:schemeClr>
          </a:solidFill>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dirty="0" smtClean="0"/>
              <a:t>土木　</a:t>
            </a:r>
            <a:r>
              <a:rPr kumimoji="1" lang="en-US" altLang="ja-JP" dirty="0" smtClean="0"/>
              <a:t>【</a:t>
            </a:r>
            <a:r>
              <a:rPr kumimoji="1" lang="ja-JP" altLang="en-US" dirty="0" smtClean="0"/>
              <a:t>７３年</a:t>
            </a:r>
            <a:r>
              <a:rPr kumimoji="1" lang="en-US" altLang="ja-JP" dirty="0" smtClean="0"/>
              <a:t>】</a:t>
            </a:r>
            <a:endParaRPr kumimoji="1" lang="ja-JP" altLang="en-US" dirty="0"/>
          </a:p>
        </p:txBody>
      </p:sp>
      <p:sp>
        <p:nvSpPr>
          <p:cNvPr id="6" name="正方形/長方形 5"/>
          <p:cNvSpPr/>
          <p:nvPr/>
        </p:nvSpPr>
        <p:spPr>
          <a:xfrm>
            <a:off x="1331640" y="4018712"/>
            <a:ext cx="6120000" cy="432048"/>
          </a:xfrm>
          <a:prstGeom prst="rect">
            <a:avLst/>
          </a:prstGeom>
          <a:solidFill>
            <a:schemeClr val="accent6">
              <a:lumMod val="60000"/>
              <a:lumOff val="40000"/>
            </a:schemeClr>
          </a:solidFill>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dirty="0" smtClean="0"/>
              <a:t>建築　</a:t>
            </a:r>
            <a:r>
              <a:rPr lang="en-US" altLang="ja-JP" dirty="0" smtClean="0"/>
              <a:t>【</a:t>
            </a:r>
            <a:r>
              <a:rPr lang="ja-JP" altLang="en-US" dirty="0" smtClean="0"/>
              <a:t>７０年</a:t>
            </a:r>
            <a:r>
              <a:rPr lang="en-US" altLang="ja-JP" dirty="0" smtClean="0"/>
              <a:t>】</a:t>
            </a:r>
            <a:endParaRPr kumimoji="1" lang="ja-JP" altLang="en-US" dirty="0"/>
          </a:p>
        </p:txBody>
      </p:sp>
      <p:sp>
        <p:nvSpPr>
          <p:cNvPr id="7" name="正方形/長方形 6"/>
          <p:cNvSpPr/>
          <p:nvPr/>
        </p:nvSpPr>
        <p:spPr>
          <a:xfrm>
            <a:off x="1331640" y="3442648"/>
            <a:ext cx="5400000" cy="432048"/>
          </a:xfrm>
          <a:prstGeom prst="rect">
            <a:avLst/>
          </a:prstGeom>
          <a:solidFill>
            <a:schemeClr val="accent6">
              <a:lumMod val="60000"/>
              <a:lumOff val="40000"/>
            </a:schemeClr>
          </a:solidFill>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dirty="0"/>
              <a:t>管</a:t>
            </a:r>
            <a:r>
              <a:rPr lang="ja-JP" altLang="en-US" dirty="0" smtClean="0"/>
              <a:t>路　</a:t>
            </a:r>
            <a:r>
              <a:rPr lang="en-US" altLang="ja-JP" dirty="0" smtClean="0"/>
              <a:t>【</a:t>
            </a:r>
            <a:r>
              <a:rPr lang="ja-JP" altLang="en-US" dirty="0" smtClean="0"/>
              <a:t>６０年</a:t>
            </a:r>
            <a:r>
              <a:rPr lang="en-US" altLang="ja-JP" dirty="0" smtClean="0"/>
              <a:t>】</a:t>
            </a:r>
            <a:endParaRPr kumimoji="1" lang="ja-JP" altLang="en-US" dirty="0"/>
          </a:p>
        </p:txBody>
      </p:sp>
      <p:sp>
        <p:nvSpPr>
          <p:cNvPr id="8" name="正方形/長方形 7"/>
          <p:cNvSpPr/>
          <p:nvPr/>
        </p:nvSpPr>
        <p:spPr>
          <a:xfrm>
            <a:off x="1321368" y="2870352"/>
            <a:ext cx="2268000" cy="432048"/>
          </a:xfrm>
          <a:prstGeom prst="rect">
            <a:avLst/>
          </a:prstGeom>
          <a:solidFill>
            <a:schemeClr val="accent6">
              <a:lumMod val="60000"/>
              <a:lumOff val="40000"/>
            </a:schemeClr>
          </a:solidFill>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dirty="0" smtClean="0"/>
              <a:t>電気　</a:t>
            </a:r>
            <a:r>
              <a:rPr kumimoji="1" lang="en-US" altLang="ja-JP" dirty="0" smtClean="0"/>
              <a:t>【</a:t>
            </a:r>
            <a:r>
              <a:rPr lang="ja-JP" altLang="en-US" dirty="0" smtClean="0"/>
              <a:t>２５</a:t>
            </a:r>
            <a:r>
              <a:rPr lang="ja-JP" altLang="en-US" dirty="0"/>
              <a:t>年</a:t>
            </a:r>
            <a:r>
              <a:rPr kumimoji="1" lang="en-US" altLang="ja-JP" dirty="0" smtClean="0"/>
              <a:t>】</a:t>
            </a:r>
            <a:endParaRPr kumimoji="1" lang="ja-JP" altLang="en-US" dirty="0"/>
          </a:p>
        </p:txBody>
      </p:sp>
      <p:sp>
        <p:nvSpPr>
          <p:cNvPr id="9" name="正方形/長方形 8"/>
          <p:cNvSpPr/>
          <p:nvPr/>
        </p:nvSpPr>
        <p:spPr>
          <a:xfrm>
            <a:off x="1321368" y="2299983"/>
            <a:ext cx="2196000" cy="432048"/>
          </a:xfrm>
          <a:prstGeom prst="rect">
            <a:avLst/>
          </a:prstGeom>
          <a:solidFill>
            <a:schemeClr val="accent6">
              <a:lumMod val="60000"/>
              <a:lumOff val="40000"/>
            </a:schemeClr>
          </a:solidFill>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dirty="0" smtClean="0"/>
              <a:t>機械　</a:t>
            </a:r>
            <a:r>
              <a:rPr lang="en-US" altLang="ja-JP" dirty="0" smtClean="0"/>
              <a:t>【</a:t>
            </a:r>
            <a:r>
              <a:rPr lang="ja-JP" altLang="en-US" dirty="0" smtClean="0"/>
              <a:t>２４年</a:t>
            </a:r>
            <a:r>
              <a:rPr lang="en-US" altLang="ja-JP" dirty="0" smtClean="0"/>
              <a:t>】</a:t>
            </a:r>
            <a:endParaRPr kumimoji="1" lang="ja-JP" altLang="en-US" dirty="0"/>
          </a:p>
        </p:txBody>
      </p:sp>
      <p:cxnSp>
        <p:nvCxnSpPr>
          <p:cNvPr id="15" name="直線コネクタ 14"/>
          <p:cNvCxnSpPr/>
          <p:nvPr/>
        </p:nvCxnSpPr>
        <p:spPr>
          <a:xfrm flipV="1">
            <a:off x="7847640" y="1601504"/>
            <a:ext cx="0" cy="345638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3646314" y="2871425"/>
            <a:ext cx="2268000" cy="432048"/>
          </a:xfrm>
          <a:prstGeom prst="rect">
            <a:avLst/>
          </a:prstGeom>
          <a:noFill/>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dirty="0" smtClean="0"/>
              <a:t>電気　</a:t>
            </a:r>
            <a:r>
              <a:rPr kumimoji="1" lang="en-US" altLang="ja-JP" dirty="0" smtClean="0"/>
              <a:t>【</a:t>
            </a:r>
            <a:r>
              <a:rPr lang="ja-JP" altLang="en-US" dirty="0" smtClean="0"/>
              <a:t>２５</a:t>
            </a:r>
            <a:r>
              <a:rPr lang="ja-JP" altLang="en-US" dirty="0"/>
              <a:t>年</a:t>
            </a:r>
            <a:r>
              <a:rPr kumimoji="1" lang="en-US" altLang="ja-JP" dirty="0" smtClean="0"/>
              <a:t>】</a:t>
            </a:r>
            <a:endParaRPr kumimoji="1" lang="ja-JP" altLang="en-US" dirty="0"/>
          </a:p>
        </p:txBody>
      </p:sp>
      <p:sp>
        <p:nvSpPr>
          <p:cNvPr id="17" name="正方形/長方形 16"/>
          <p:cNvSpPr/>
          <p:nvPr/>
        </p:nvSpPr>
        <p:spPr>
          <a:xfrm>
            <a:off x="3578074" y="2301056"/>
            <a:ext cx="2196000" cy="432048"/>
          </a:xfrm>
          <a:prstGeom prst="rect">
            <a:avLst/>
          </a:prstGeom>
          <a:noFill/>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dirty="0" smtClean="0"/>
              <a:t>機械　</a:t>
            </a:r>
            <a:r>
              <a:rPr lang="en-US" altLang="ja-JP" dirty="0" smtClean="0"/>
              <a:t>【</a:t>
            </a:r>
            <a:r>
              <a:rPr lang="ja-JP" altLang="en-US" dirty="0" smtClean="0"/>
              <a:t>２４年</a:t>
            </a:r>
            <a:r>
              <a:rPr lang="en-US" altLang="ja-JP" dirty="0" smtClean="0"/>
              <a:t>】</a:t>
            </a:r>
            <a:endParaRPr kumimoji="1" lang="ja-JP" altLang="en-US" dirty="0"/>
          </a:p>
        </p:txBody>
      </p:sp>
      <p:sp>
        <p:nvSpPr>
          <p:cNvPr id="18" name="正方形/長方形 17"/>
          <p:cNvSpPr/>
          <p:nvPr/>
        </p:nvSpPr>
        <p:spPr>
          <a:xfrm>
            <a:off x="5971260" y="2862998"/>
            <a:ext cx="2268000" cy="432048"/>
          </a:xfrm>
          <a:prstGeom prst="rect">
            <a:avLst/>
          </a:prstGeom>
          <a:noFill/>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dirty="0" smtClean="0"/>
              <a:t>電気　</a:t>
            </a:r>
            <a:r>
              <a:rPr kumimoji="1" lang="en-US" altLang="ja-JP" dirty="0" smtClean="0"/>
              <a:t>【</a:t>
            </a:r>
            <a:r>
              <a:rPr lang="ja-JP" altLang="en-US" dirty="0" smtClean="0"/>
              <a:t>２５</a:t>
            </a:r>
            <a:r>
              <a:rPr lang="ja-JP" altLang="en-US" dirty="0"/>
              <a:t>年</a:t>
            </a:r>
            <a:r>
              <a:rPr kumimoji="1" lang="en-US" altLang="ja-JP" dirty="0" smtClean="0"/>
              <a:t>】</a:t>
            </a:r>
            <a:endParaRPr kumimoji="1" lang="ja-JP" altLang="en-US" dirty="0"/>
          </a:p>
        </p:txBody>
      </p:sp>
      <p:sp>
        <p:nvSpPr>
          <p:cNvPr id="19" name="正方形/長方形 18"/>
          <p:cNvSpPr/>
          <p:nvPr/>
        </p:nvSpPr>
        <p:spPr>
          <a:xfrm>
            <a:off x="5848428" y="2292629"/>
            <a:ext cx="2196000" cy="432048"/>
          </a:xfrm>
          <a:prstGeom prst="rect">
            <a:avLst/>
          </a:prstGeom>
          <a:noFill/>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dirty="0" smtClean="0"/>
              <a:t>機械　</a:t>
            </a:r>
            <a:r>
              <a:rPr lang="en-US" altLang="ja-JP" dirty="0" smtClean="0"/>
              <a:t>【</a:t>
            </a:r>
            <a:r>
              <a:rPr lang="ja-JP" altLang="en-US" dirty="0" smtClean="0"/>
              <a:t>２４年</a:t>
            </a:r>
            <a:r>
              <a:rPr lang="en-US" altLang="ja-JP" dirty="0" smtClean="0"/>
              <a:t>】</a:t>
            </a:r>
            <a:endParaRPr kumimoji="1" lang="ja-JP" altLang="en-US" dirty="0"/>
          </a:p>
        </p:txBody>
      </p:sp>
      <p:cxnSp>
        <p:nvCxnSpPr>
          <p:cNvPr id="21" name="直線コネクタ 20"/>
          <p:cNvCxnSpPr/>
          <p:nvPr/>
        </p:nvCxnSpPr>
        <p:spPr>
          <a:xfrm>
            <a:off x="1317992" y="1601504"/>
            <a:ext cx="0" cy="3771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760700" y="620688"/>
            <a:ext cx="6853158" cy="400110"/>
          </a:xfrm>
          <a:prstGeom prst="rect">
            <a:avLst/>
          </a:prstGeom>
          <a:noFill/>
        </p:spPr>
        <p:txBody>
          <a:bodyPr wrap="none" rtlCol="0">
            <a:spAutoFit/>
          </a:bodyPr>
          <a:lstStyle/>
          <a:p>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第２章</a:t>
            </a:r>
            <a:r>
              <a:rPr lang="ja-JP" altLang="en-US" sz="20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－２（</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参考）施設種別によって</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更新周期</a:t>
            </a:r>
            <a:r>
              <a:rPr lang="ja-JP" altLang="en-US" sz="20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は異なる</a:t>
            </a:r>
          </a:p>
        </p:txBody>
      </p:sp>
      <p:sp>
        <p:nvSpPr>
          <p:cNvPr id="20" name="テキスト ボックス 19"/>
          <p:cNvSpPr txBox="1"/>
          <p:nvPr/>
        </p:nvSpPr>
        <p:spPr>
          <a:xfrm>
            <a:off x="595516" y="5426640"/>
            <a:ext cx="7936924" cy="738664"/>
          </a:xfrm>
          <a:prstGeom prst="rect">
            <a:avLst/>
          </a:prstGeom>
          <a:noFill/>
        </p:spPr>
        <p:txBody>
          <a:bodyPr wrap="square" rtlCol="0">
            <a:spAutoFit/>
          </a:bodyPr>
          <a:lstStyle/>
          <a:p>
            <a:pPr marL="179388" indent="-179388"/>
            <a:r>
              <a:rPr kumimoji="1" lang="en-US" altLang="ja-JP" sz="1400" dirty="0" smtClean="0">
                <a:latin typeface="メイリオ" panose="020B0604030504040204" pitchFamily="50" charset="-128"/>
                <a:ea typeface="メイリオ" panose="020B0604030504040204" pitchFamily="50" charset="-128"/>
              </a:rPr>
              <a:t>※【】</a:t>
            </a:r>
            <a:r>
              <a:rPr kumimoji="1" lang="ja-JP" altLang="en-US" sz="1400" dirty="0" smtClean="0">
                <a:latin typeface="メイリオ" panose="020B0604030504040204" pitchFamily="50" charset="-128"/>
                <a:ea typeface="メイリオ" panose="020B0604030504040204" pitchFamily="50" charset="-128"/>
              </a:rPr>
              <a:t>内の年数は、大阪広域水道企業団と市町村との統合検討において採用されている更新基準年数を例示したものであり、減価償却費の計算に用いる法定耐用年数とは異なる。</a:t>
            </a:r>
            <a:endParaRPr kumimoji="1" lang="en-US" altLang="ja-JP" sz="1400" dirty="0" smtClean="0">
              <a:latin typeface="メイリオ" panose="020B0604030504040204" pitchFamily="50" charset="-128"/>
              <a:ea typeface="メイリオ" panose="020B0604030504040204" pitchFamily="50" charset="-128"/>
            </a:endParaRPr>
          </a:p>
          <a:p>
            <a:pPr marL="179388" indent="-179388"/>
            <a:r>
              <a:rPr lang="ja-JP" altLang="en-US" sz="1400" dirty="0" smtClean="0">
                <a:latin typeface="メイリオ" panose="020B0604030504040204" pitchFamily="50" charset="-128"/>
                <a:ea typeface="メイリオ" panose="020B0604030504040204" pitchFamily="50" charset="-128"/>
              </a:rPr>
              <a:t>　（法定耐用年数は、機械：</a:t>
            </a:r>
            <a:r>
              <a:rPr lang="en-US" altLang="ja-JP" sz="1400" dirty="0" smtClean="0">
                <a:latin typeface="メイリオ" panose="020B0604030504040204" pitchFamily="50" charset="-128"/>
                <a:ea typeface="メイリオ" panose="020B0604030504040204" pitchFamily="50" charset="-128"/>
              </a:rPr>
              <a:t>15</a:t>
            </a:r>
            <a:r>
              <a:rPr lang="ja-JP" altLang="en-US" sz="1400" dirty="0" smtClean="0">
                <a:latin typeface="メイリオ" panose="020B0604030504040204" pitchFamily="50" charset="-128"/>
                <a:ea typeface="メイリオ" panose="020B0604030504040204" pitchFamily="50" charset="-128"/>
              </a:rPr>
              <a:t>年、電気：</a:t>
            </a:r>
            <a:r>
              <a:rPr lang="en-US" altLang="ja-JP" sz="1400" dirty="0" smtClean="0">
                <a:latin typeface="メイリオ" panose="020B0604030504040204" pitchFamily="50" charset="-128"/>
                <a:ea typeface="メイリオ" panose="020B0604030504040204" pitchFamily="50" charset="-128"/>
              </a:rPr>
              <a:t>20</a:t>
            </a:r>
            <a:r>
              <a:rPr lang="ja-JP" altLang="en-US" sz="1400" dirty="0" smtClean="0">
                <a:latin typeface="メイリオ" panose="020B0604030504040204" pitchFamily="50" charset="-128"/>
                <a:ea typeface="メイリオ" panose="020B0604030504040204" pitchFamily="50" charset="-128"/>
              </a:rPr>
              <a:t>年、管路：</a:t>
            </a:r>
            <a:r>
              <a:rPr lang="en-US" altLang="ja-JP" sz="1400" dirty="0" smtClean="0">
                <a:latin typeface="メイリオ" panose="020B0604030504040204" pitchFamily="50" charset="-128"/>
                <a:ea typeface="メイリオ" panose="020B0604030504040204" pitchFamily="50" charset="-128"/>
              </a:rPr>
              <a:t>40</a:t>
            </a:r>
            <a:r>
              <a:rPr lang="ja-JP" altLang="en-US" sz="1400" dirty="0" smtClean="0">
                <a:latin typeface="メイリオ" panose="020B0604030504040204" pitchFamily="50" charset="-128"/>
                <a:ea typeface="メイリオ" panose="020B0604030504040204" pitchFamily="50" charset="-128"/>
              </a:rPr>
              <a:t>年、建築：</a:t>
            </a:r>
            <a:r>
              <a:rPr lang="en-US" altLang="ja-JP" sz="1400" dirty="0" smtClean="0">
                <a:latin typeface="メイリオ" panose="020B0604030504040204" pitchFamily="50" charset="-128"/>
                <a:ea typeface="メイリオ" panose="020B0604030504040204" pitchFamily="50" charset="-128"/>
              </a:rPr>
              <a:t>50</a:t>
            </a:r>
            <a:r>
              <a:rPr lang="ja-JP" altLang="en-US" sz="1400" dirty="0" smtClean="0">
                <a:latin typeface="メイリオ" panose="020B0604030504040204" pitchFamily="50" charset="-128"/>
                <a:ea typeface="メイリオ" panose="020B0604030504040204" pitchFamily="50" charset="-128"/>
              </a:rPr>
              <a:t>年、土木：</a:t>
            </a:r>
            <a:r>
              <a:rPr lang="en-US" altLang="ja-JP" sz="1400" dirty="0" smtClean="0">
                <a:latin typeface="メイリオ" panose="020B0604030504040204" pitchFamily="50" charset="-128"/>
                <a:ea typeface="メイリオ" panose="020B0604030504040204" pitchFamily="50" charset="-128"/>
              </a:rPr>
              <a:t>60</a:t>
            </a:r>
            <a:r>
              <a:rPr lang="ja-JP" altLang="en-US" sz="1400" dirty="0" smtClean="0">
                <a:latin typeface="メイリオ" panose="020B0604030504040204" pitchFamily="50" charset="-128"/>
                <a:ea typeface="メイリオ" panose="020B0604030504040204" pitchFamily="50" charset="-128"/>
              </a:rPr>
              <a:t>年）</a:t>
            </a:r>
            <a:endParaRPr kumimoji="1" lang="ja-JP" altLang="en-US" sz="1400"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251840076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グラフ 20"/>
          <p:cNvGraphicFramePr/>
          <p:nvPr>
            <p:extLst>
              <p:ext uri="{D42A27DB-BD31-4B8C-83A1-F6EECF244321}">
                <p14:modId xmlns:p14="http://schemas.microsoft.com/office/powerpoint/2010/main" val="1342518753"/>
              </p:ext>
            </p:extLst>
          </p:nvPr>
        </p:nvGraphicFramePr>
        <p:xfrm>
          <a:off x="432000" y="2026530"/>
          <a:ext cx="8280000" cy="4140000"/>
        </p:xfrm>
        <a:graphic>
          <a:graphicData uri="http://schemas.openxmlformats.org/drawingml/2006/chart">
            <c:chart xmlns:c="http://schemas.openxmlformats.org/drawingml/2006/chart" xmlns:r="http://schemas.openxmlformats.org/officeDocument/2006/relationships" r:id="rId3"/>
          </a:graphicData>
        </a:graphic>
      </p:graphicFrame>
      <p:sp>
        <p:nvSpPr>
          <p:cNvPr id="6" name="テキスト ボックス 5"/>
          <p:cNvSpPr txBox="1"/>
          <p:nvPr/>
        </p:nvSpPr>
        <p:spPr>
          <a:xfrm>
            <a:off x="827584" y="1899972"/>
            <a:ext cx="1080120" cy="276999"/>
          </a:xfrm>
          <a:prstGeom prst="rect">
            <a:avLst/>
          </a:prstGeom>
          <a:noFill/>
        </p:spPr>
        <p:txBody>
          <a:bodyPr wrap="square" rtlCol="0">
            <a:spAutoFit/>
          </a:bodyPr>
          <a:lstStyle/>
          <a:p>
            <a:r>
              <a:rPr lang="ja-JP" altLang="en-US" sz="1200" dirty="0">
                <a:solidFill>
                  <a:srgbClr val="000000"/>
                </a:solidFill>
              </a:rPr>
              <a:t>単位：万㎥</a:t>
            </a:r>
            <a:r>
              <a:rPr lang="en-US" altLang="ja-JP" sz="1200" dirty="0">
                <a:solidFill>
                  <a:srgbClr val="000000"/>
                </a:solidFill>
              </a:rPr>
              <a:t>/</a:t>
            </a:r>
            <a:r>
              <a:rPr lang="ja-JP" altLang="en-US" sz="1200" dirty="0">
                <a:solidFill>
                  <a:srgbClr val="000000"/>
                </a:solidFill>
              </a:rPr>
              <a:t>日</a:t>
            </a:r>
          </a:p>
        </p:txBody>
      </p:sp>
      <p:sp>
        <p:nvSpPr>
          <p:cNvPr id="12" name="テキスト ボックス 11"/>
          <p:cNvSpPr txBox="1"/>
          <p:nvPr/>
        </p:nvSpPr>
        <p:spPr>
          <a:xfrm>
            <a:off x="313463" y="231031"/>
            <a:ext cx="7683514" cy="461665"/>
          </a:xfrm>
          <a:prstGeom prst="rect">
            <a:avLst/>
          </a:prstGeom>
          <a:noFill/>
        </p:spPr>
        <p:txBody>
          <a:bodyPr wrap="none" rtlCol="0">
            <a:spAutoFit/>
          </a:bodyPr>
          <a:lstStyle>
            <a:defPPr>
              <a:defRPr lang="ja-JP"/>
            </a:defPPr>
            <a:lvl1pPr>
              <a:defRPr sz="2400" b="1">
                <a:latin typeface="Meiryo UI" panose="020B0604030504040204" pitchFamily="50" charset="-128"/>
                <a:ea typeface="Meiryo UI" panose="020B0604030504040204" pitchFamily="50" charset="-128"/>
              </a:defRPr>
            </a:lvl1pPr>
          </a:lstStyle>
          <a:p>
            <a:r>
              <a:rPr lang="ja-JP" altLang="en-US" dirty="0">
                <a:latin typeface="メイリオ" panose="020B0604030504040204" pitchFamily="50" charset="-128"/>
                <a:ea typeface="メイリオ" panose="020B0604030504040204" pitchFamily="50" charset="-128"/>
                <a:cs typeface="メイリオ" panose="020B0604030504040204" pitchFamily="50" charset="-128"/>
              </a:rPr>
              <a:t>第</a:t>
            </a:r>
            <a:r>
              <a:rPr lang="en-US" altLang="ja-JP" dirty="0">
                <a:latin typeface="メイリオ" panose="020B0604030504040204" pitchFamily="50" charset="-128"/>
                <a:ea typeface="メイリオ" panose="020B0604030504040204" pitchFamily="50" charset="-128"/>
                <a:cs typeface="メイリオ" panose="020B0604030504040204" pitchFamily="50" charset="-128"/>
              </a:rPr>
              <a:t>2</a:t>
            </a:r>
            <a:r>
              <a:rPr lang="ja-JP" altLang="en-US" dirty="0">
                <a:latin typeface="メイリオ" panose="020B0604030504040204" pitchFamily="50" charset="-128"/>
                <a:ea typeface="メイリオ" panose="020B0604030504040204" pitchFamily="50" charset="-128"/>
                <a:cs typeface="メイリオ" panose="020B0604030504040204" pitchFamily="50" charset="-128"/>
              </a:rPr>
              <a:t>章</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－２－（</a:t>
            </a:r>
            <a:r>
              <a:rPr lang="ja-JP" altLang="en-US" dirty="0">
                <a:latin typeface="メイリオ" panose="020B0604030504040204" pitchFamily="50" charset="-128"/>
                <a:ea typeface="メイリオ" panose="020B0604030504040204" pitchFamily="50" charset="-128"/>
                <a:cs typeface="メイリオ" panose="020B0604030504040204" pitchFamily="50" charset="-128"/>
              </a:rPr>
              <a:t>２</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dirty="0" smtClean="0"/>
              <a:t>テーマ１における府域施設能力の削減</a:t>
            </a:r>
            <a:endParaRPr lang="ja-JP" altLang="en-US" dirty="0"/>
          </a:p>
        </p:txBody>
      </p:sp>
      <p:grpSp>
        <p:nvGrpSpPr>
          <p:cNvPr id="7" name="グループ化 6"/>
          <p:cNvGrpSpPr/>
          <p:nvPr/>
        </p:nvGrpSpPr>
        <p:grpSpPr>
          <a:xfrm>
            <a:off x="1127168" y="5863239"/>
            <a:ext cx="1944000" cy="609344"/>
            <a:chOff x="1209554" y="6202179"/>
            <a:chExt cx="1944000" cy="609344"/>
          </a:xfrm>
        </p:grpSpPr>
        <p:sp>
          <p:nvSpPr>
            <p:cNvPr id="14" name="テキスト ボックス 13"/>
            <p:cNvSpPr txBox="1"/>
            <p:nvPr/>
          </p:nvSpPr>
          <p:spPr>
            <a:xfrm>
              <a:off x="1317554" y="6503746"/>
              <a:ext cx="1728000" cy="307777"/>
            </a:xfrm>
            <a:prstGeom prst="rect">
              <a:avLst/>
            </a:prstGeom>
            <a:noFill/>
          </p:spPr>
          <p:txBody>
            <a:bodyPr wrap="square" rtlCol="0" anchor="ctr">
              <a:spAutoFit/>
            </a:bodyPr>
            <a:lstStyle>
              <a:defPPr>
                <a:defRPr lang="ja-JP"/>
              </a:defPPr>
              <a:lvl1pPr>
                <a:defRPr sz="1200">
                  <a:latin typeface="メイリオ" panose="020B0604030504040204" pitchFamily="50" charset="-128"/>
                  <a:ea typeface="メイリオ" panose="020B0604030504040204" pitchFamily="50" charset="-128"/>
                  <a:cs typeface="メイリオ" panose="020B0604030504040204" pitchFamily="50" charset="-128"/>
                </a:defRPr>
              </a:lvl1pPr>
            </a:lstStyle>
            <a:p>
              <a:pPr algn="ctr"/>
              <a:r>
                <a:rPr lang="ja-JP" altLang="en-US" sz="1400" dirty="0" smtClean="0">
                  <a:solidFill>
                    <a:srgbClr val="000000"/>
                  </a:solidFill>
                </a:rPr>
                <a:t>現在（</a:t>
              </a:r>
              <a:r>
                <a:rPr lang="en-US" altLang="ja-JP" sz="1400" dirty="0" smtClean="0">
                  <a:solidFill>
                    <a:srgbClr val="000000"/>
                  </a:solidFill>
                </a:rPr>
                <a:t>2016</a:t>
              </a:r>
              <a:r>
                <a:rPr lang="ja-JP" altLang="en-US" sz="1400" dirty="0" smtClean="0">
                  <a:solidFill>
                    <a:srgbClr val="000000"/>
                  </a:solidFill>
                </a:rPr>
                <a:t>年）</a:t>
              </a:r>
              <a:endParaRPr lang="ja-JP" altLang="en-US" sz="1400" dirty="0">
                <a:solidFill>
                  <a:srgbClr val="000000"/>
                </a:solidFill>
              </a:endParaRPr>
            </a:p>
          </p:txBody>
        </p:sp>
        <p:sp>
          <p:nvSpPr>
            <p:cNvPr id="17" name="右中かっこ 16"/>
            <p:cNvSpPr/>
            <p:nvPr/>
          </p:nvSpPr>
          <p:spPr>
            <a:xfrm rot="5400000">
              <a:off x="2019554" y="5392179"/>
              <a:ext cx="324000" cy="1944000"/>
            </a:xfrm>
            <a:prstGeom prst="rightBrace">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srgbClr val="000000"/>
                </a:solidFill>
              </a:endParaRPr>
            </a:p>
          </p:txBody>
        </p:sp>
      </p:grpSp>
      <p:grpSp>
        <p:nvGrpSpPr>
          <p:cNvPr id="9" name="グループ化 8"/>
          <p:cNvGrpSpPr/>
          <p:nvPr/>
        </p:nvGrpSpPr>
        <p:grpSpPr>
          <a:xfrm>
            <a:off x="4419684" y="6128486"/>
            <a:ext cx="4086728" cy="639386"/>
            <a:chOff x="3743911" y="6202179"/>
            <a:chExt cx="1872000" cy="639386"/>
          </a:xfrm>
        </p:grpSpPr>
        <p:sp>
          <p:nvSpPr>
            <p:cNvPr id="19" name="右中かっこ 18"/>
            <p:cNvSpPr/>
            <p:nvPr/>
          </p:nvSpPr>
          <p:spPr>
            <a:xfrm rot="5400000">
              <a:off x="4517911" y="5428179"/>
              <a:ext cx="324000" cy="1872000"/>
            </a:xfrm>
            <a:prstGeom prst="rightBrace">
              <a:avLst/>
            </a:prstGeom>
            <a:ln w="19050">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srgbClr val="000000"/>
                </a:solidFill>
              </a:endParaRPr>
            </a:p>
          </p:txBody>
        </p:sp>
        <p:sp>
          <p:nvSpPr>
            <p:cNvPr id="20" name="テキスト ボックス 19"/>
            <p:cNvSpPr txBox="1"/>
            <p:nvPr/>
          </p:nvSpPr>
          <p:spPr>
            <a:xfrm>
              <a:off x="3923911" y="6533788"/>
              <a:ext cx="1512000" cy="307777"/>
            </a:xfrm>
            <a:prstGeom prst="rect">
              <a:avLst/>
            </a:prstGeom>
            <a:noFill/>
          </p:spPr>
          <p:txBody>
            <a:bodyPr wrap="square" rtlCol="0" anchor="ctr">
              <a:spAutoFit/>
            </a:bodyPr>
            <a:lstStyle>
              <a:defPPr>
                <a:defRPr lang="ja-JP"/>
              </a:defPPr>
              <a:lvl1pPr>
                <a:defRPr sz="1200">
                  <a:latin typeface="メイリオ" panose="020B0604030504040204" pitchFamily="50" charset="-128"/>
                  <a:ea typeface="メイリオ" panose="020B0604030504040204" pitchFamily="50" charset="-128"/>
                  <a:cs typeface="メイリオ" panose="020B0604030504040204" pitchFamily="50" charset="-128"/>
                </a:defRPr>
              </a:lvl1pPr>
            </a:lstStyle>
            <a:p>
              <a:pPr algn="ctr"/>
              <a:r>
                <a:rPr lang="ja-JP" altLang="en-US" sz="1400" dirty="0" smtClean="0">
                  <a:solidFill>
                    <a:srgbClr val="000000"/>
                  </a:solidFill>
                </a:rPr>
                <a:t>将来</a:t>
              </a:r>
              <a:endParaRPr lang="ja-JP" altLang="en-US" sz="1400" dirty="0">
                <a:solidFill>
                  <a:srgbClr val="000000"/>
                </a:solidFill>
              </a:endParaRPr>
            </a:p>
          </p:txBody>
        </p:sp>
      </p:grpSp>
      <p:sp>
        <p:nvSpPr>
          <p:cNvPr id="22" name="テキスト ボックス 21"/>
          <p:cNvSpPr txBox="1"/>
          <p:nvPr/>
        </p:nvSpPr>
        <p:spPr>
          <a:xfrm>
            <a:off x="6668030" y="5751640"/>
            <a:ext cx="1655118" cy="523220"/>
          </a:xfrm>
          <a:prstGeom prst="rect">
            <a:avLst/>
          </a:prstGeom>
          <a:noFill/>
        </p:spPr>
        <p:txBody>
          <a:bodyPr wrap="square" rtlCol="0" anchor="ctr">
            <a:spAutoFit/>
          </a:bodyPr>
          <a:lstStyle>
            <a:defPPr>
              <a:defRPr lang="ja-JP"/>
            </a:defPPr>
            <a:lvl1pPr>
              <a:defRPr sz="1200">
                <a:latin typeface="メイリオ" panose="020B0604030504040204" pitchFamily="50" charset="-128"/>
                <a:ea typeface="メイリオ" panose="020B0604030504040204" pitchFamily="50" charset="-128"/>
                <a:cs typeface="メイリオ" panose="020B0604030504040204" pitchFamily="50" charset="-128"/>
              </a:defRPr>
            </a:lvl1pPr>
          </a:lstStyle>
          <a:p>
            <a:pPr algn="ctr"/>
            <a:r>
              <a:rPr lang="ja-JP" altLang="en-US" sz="1400" b="1" dirty="0" smtClean="0">
                <a:solidFill>
                  <a:srgbClr val="C00000"/>
                </a:solidFill>
              </a:rPr>
              <a:t>淀川系９浄水場の</a:t>
            </a:r>
            <a:endParaRPr lang="en-US" altLang="ja-JP" sz="1400" b="1" dirty="0" smtClean="0">
              <a:solidFill>
                <a:srgbClr val="C00000"/>
              </a:solidFill>
            </a:endParaRPr>
          </a:p>
          <a:p>
            <a:pPr algn="ctr"/>
            <a:r>
              <a:rPr lang="ja-JP" altLang="en-US" sz="1400" b="1" dirty="0" smtClean="0">
                <a:solidFill>
                  <a:srgbClr val="C00000"/>
                </a:solidFill>
              </a:rPr>
              <a:t>連携強化施設能力</a:t>
            </a:r>
            <a:endParaRPr lang="ja-JP" altLang="en-US" sz="1400" b="1" dirty="0">
              <a:solidFill>
                <a:srgbClr val="C00000"/>
              </a:solidFill>
            </a:endParaRPr>
          </a:p>
        </p:txBody>
      </p:sp>
      <p:sp>
        <p:nvSpPr>
          <p:cNvPr id="27" name="テキスト ボックス 26"/>
          <p:cNvSpPr txBox="1"/>
          <p:nvPr/>
        </p:nvSpPr>
        <p:spPr>
          <a:xfrm>
            <a:off x="755576" y="1086644"/>
            <a:ext cx="7848872" cy="584775"/>
          </a:xfrm>
          <a:prstGeom prst="rect">
            <a:avLst/>
          </a:prstGeom>
          <a:noFill/>
        </p:spPr>
        <p:txBody>
          <a:bodyPr wrap="square" rtlCol="0">
            <a:spAutoFit/>
          </a:bodyPr>
          <a:lstStyle/>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水需要が</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2045</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年に</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約</a:t>
            </a:r>
            <a:r>
              <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17</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減少することを踏まえ、淀川系浄水場</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のテーマ１</a:t>
            </a:r>
            <a:r>
              <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を</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実現すると、現行の府域の施設能力は</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約</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37</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削減することが</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できる</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 name="テキスト ボックス 2"/>
          <p:cNvSpPr txBox="1"/>
          <p:nvPr/>
        </p:nvSpPr>
        <p:spPr>
          <a:xfrm>
            <a:off x="1381052" y="3368109"/>
            <a:ext cx="454644" cy="246221"/>
          </a:xfrm>
          <a:prstGeom prst="rect">
            <a:avLst/>
          </a:prstGeom>
          <a:noFill/>
          <a:ln>
            <a:solidFill>
              <a:schemeClr val="accent3"/>
            </a:solidFill>
          </a:ln>
        </p:spPr>
        <p:txBody>
          <a:bodyPr wrap="square" lIns="0" tIns="0" rIns="0" bIns="0" rtlCol="0">
            <a:spAutoFit/>
          </a:bodyPr>
          <a:lstStyle/>
          <a:p>
            <a:pPr algn="ctr"/>
            <a:r>
              <a:rPr lang="en-US" altLang="ja-JP" sz="1600" dirty="0">
                <a:solidFill>
                  <a:srgbClr val="000000"/>
                </a:solidFill>
                <a:latin typeface="ＭＳ Ｐゴシック"/>
              </a:rPr>
              <a:t>334</a:t>
            </a:r>
            <a:endParaRPr lang="ja-JP" altLang="en-US" sz="1600" dirty="0">
              <a:solidFill>
                <a:srgbClr val="000000"/>
              </a:solidFill>
              <a:latin typeface="ＭＳ Ｐゴシック"/>
            </a:endParaRPr>
          </a:p>
        </p:txBody>
      </p:sp>
      <p:sp>
        <p:nvSpPr>
          <p:cNvPr id="30" name="テキスト ボックス 29"/>
          <p:cNvSpPr txBox="1"/>
          <p:nvPr/>
        </p:nvSpPr>
        <p:spPr>
          <a:xfrm>
            <a:off x="2416792" y="2276391"/>
            <a:ext cx="520976" cy="246221"/>
          </a:xfrm>
          <a:prstGeom prst="rect">
            <a:avLst/>
          </a:prstGeom>
          <a:noFill/>
          <a:ln>
            <a:solidFill>
              <a:srgbClr val="C00000"/>
            </a:solidFill>
          </a:ln>
        </p:spPr>
        <p:txBody>
          <a:bodyPr wrap="square" lIns="0" tIns="0" rIns="0" bIns="0" rtlCol="0">
            <a:spAutoFit/>
          </a:bodyPr>
          <a:lstStyle/>
          <a:p>
            <a:pPr algn="ctr"/>
            <a:r>
              <a:rPr lang="en-US" altLang="ja-JP" sz="1600" b="1" dirty="0">
                <a:solidFill>
                  <a:srgbClr val="000000"/>
                </a:solidFill>
                <a:latin typeface="ＭＳ Ｐゴシック"/>
              </a:rPr>
              <a:t>540</a:t>
            </a:r>
            <a:endParaRPr lang="ja-JP" altLang="en-US" sz="1600" b="1" dirty="0">
              <a:solidFill>
                <a:srgbClr val="000000"/>
              </a:solidFill>
              <a:latin typeface="ＭＳ Ｐゴシック"/>
            </a:endParaRPr>
          </a:p>
        </p:txBody>
      </p:sp>
      <p:sp>
        <p:nvSpPr>
          <p:cNvPr id="32" name="テキスト ボックス 31"/>
          <p:cNvSpPr txBox="1"/>
          <p:nvPr/>
        </p:nvSpPr>
        <p:spPr>
          <a:xfrm>
            <a:off x="5557496" y="3082964"/>
            <a:ext cx="720000" cy="338554"/>
          </a:xfrm>
          <a:prstGeom prst="rect">
            <a:avLst/>
          </a:prstGeom>
          <a:noFill/>
        </p:spPr>
        <p:txBody>
          <a:bodyPr wrap="square" rtlCol="0">
            <a:spAutoFit/>
          </a:bodyPr>
          <a:lstStyle/>
          <a:p>
            <a:pPr algn="ctr"/>
            <a:r>
              <a:rPr lang="en-US" altLang="ja-JP" sz="1600" b="1" dirty="0" smtClean="0">
                <a:solidFill>
                  <a:srgbClr val="000000"/>
                </a:solidFill>
                <a:latin typeface="ＭＳ Ｐゴシック"/>
              </a:rPr>
              <a:t>384</a:t>
            </a:r>
            <a:endParaRPr lang="ja-JP" altLang="en-US" sz="1600" b="1" dirty="0">
              <a:solidFill>
                <a:srgbClr val="000000"/>
              </a:solidFill>
              <a:latin typeface="ＭＳ Ｐゴシック"/>
            </a:endParaRPr>
          </a:p>
        </p:txBody>
      </p:sp>
      <p:sp>
        <p:nvSpPr>
          <p:cNvPr id="33" name="テキスト ボックス 32"/>
          <p:cNvSpPr txBox="1"/>
          <p:nvPr/>
        </p:nvSpPr>
        <p:spPr>
          <a:xfrm>
            <a:off x="6622324" y="3168332"/>
            <a:ext cx="720000" cy="338554"/>
          </a:xfrm>
          <a:prstGeom prst="rect">
            <a:avLst/>
          </a:prstGeom>
          <a:noFill/>
        </p:spPr>
        <p:txBody>
          <a:bodyPr wrap="square" rtlCol="0">
            <a:spAutoFit/>
          </a:bodyPr>
          <a:lstStyle/>
          <a:p>
            <a:pPr algn="ctr"/>
            <a:r>
              <a:rPr lang="en-US" altLang="ja-JP" sz="1600" b="1" dirty="0" smtClean="0">
                <a:solidFill>
                  <a:srgbClr val="000000"/>
                </a:solidFill>
                <a:latin typeface="ＭＳ Ｐゴシック"/>
              </a:rPr>
              <a:t>373</a:t>
            </a:r>
            <a:endParaRPr lang="ja-JP" altLang="en-US" sz="1600" b="1" dirty="0">
              <a:solidFill>
                <a:srgbClr val="000000"/>
              </a:solidFill>
              <a:latin typeface="ＭＳ Ｐゴシック"/>
            </a:endParaRPr>
          </a:p>
        </p:txBody>
      </p:sp>
      <p:sp>
        <p:nvSpPr>
          <p:cNvPr id="34" name="テキスト ボックス 33"/>
          <p:cNvSpPr txBox="1"/>
          <p:nvPr/>
        </p:nvSpPr>
        <p:spPr>
          <a:xfrm>
            <a:off x="7825688" y="3262988"/>
            <a:ext cx="467436" cy="246221"/>
          </a:xfrm>
          <a:prstGeom prst="rect">
            <a:avLst/>
          </a:prstGeom>
          <a:noFill/>
          <a:ln>
            <a:solidFill>
              <a:srgbClr val="C00000"/>
            </a:solidFill>
          </a:ln>
        </p:spPr>
        <p:txBody>
          <a:bodyPr wrap="square" lIns="0" tIns="0" rIns="0" bIns="0" rtlCol="0">
            <a:spAutoFit/>
          </a:bodyPr>
          <a:lstStyle/>
          <a:p>
            <a:pPr algn="ctr"/>
            <a:r>
              <a:rPr lang="en-US" altLang="ja-JP" sz="1600" b="1" dirty="0">
                <a:latin typeface="ＭＳ Ｐゴシック"/>
              </a:rPr>
              <a:t>341</a:t>
            </a:r>
            <a:endParaRPr lang="ja-JP" altLang="en-US" sz="1600" b="1" dirty="0">
              <a:latin typeface="ＭＳ Ｐゴシック"/>
            </a:endParaRPr>
          </a:p>
        </p:txBody>
      </p:sp>
      <p:sp>
        <p:nvSpPr>
          <p:cNvPr id="13" name="テキスト ボックス 12"/>
          <p:cNvSpPr txBox="1"/>
          <p:nvPr/>
        </p:nvSpPr>
        <p:spPr>
          <a:xfrm>
            <a:off x="1367644" y="4036105"/>
            <a:ext cx="718824" cy="261610"/>
          </a:xfrm>
          <a:prstGeom prst="rect">
            <a:avLst/>
          </a:prstGeom>
          <a:noFill/>
        </p:spPr>
        <p:txBody>
          <a:bodyPr wrap="square" rtlCol="0">
            <a:spAutoFit/>
          </a:bodyPr>
          <a:lstStyle/>
          <a:p>
            <a:r>
              <a:rPr lang="ja-JP" altLang="en-US" sz="1100" dirty="0">
                <a:solidFill>
                  <a:srgbClr val="000000"/>
                </a:solidFill>
              </a:rPr>
              <a:t>淀川系</a:t>
            </a:r>
          </a:p>
        </p:txBody>
      </p:sp>
      <p:sp>
        <p:nvSpPr>
          <p:cNvPr id="36" name="テキスト ボックス 35"/>
          <p:cNvSpPr txBox="1"/>
          <p:nvPr/>
        </p:nvSpPr>
        <p:spPr>
          <a:xfrm>
            <a:off x="2429492" y="3550921"/>
            <a:ext cx="718824" cy="261610"/>
          </a:xfrm>
          <a:prstGeom prst="rect">
            <a:avLst/>
          </a:prstGeom>
          <a:noFill/>
        </p:spPr>
        <p:txBody>
          <a:bodyPr wrap="square" rtlCol="0">
            <a:spAutoFit/>
          </a:bodyPr>
          <a:lstStyle/>
          <a:p>
            <a:r>
              <a:rPr lang="ja-JP" altLang="en-US" sz="1100" dirty="0">
                <a:solidFill>
                  <a:srgbClr val="000000"/>
                </a:solidFill>
              </a:rPr>
              <a:t>淀川系</a:t>
            </a:r>
          </a:p>
        </p:txBody>
      </p:sp>
      <p:sp>
        <p:nvSpPr>
          <p:cNvPr id="37" name="テキスト ボックス 36"/>
          <p:cNvSpPr txBox="1"/>
          <p:nvPr/>
        </p:nvSpPr>
        <p:spPr>
          <a:xfrm>
            <a:off x="5596772" y="3926895"/>
            <a:ext cx="718824" cy="261610"/>
          </a:xfrm>
          <a:prstGeom prst="rect">
            <a:avLst/>
          </a:prstGeom>
          <a:noFill/>
        </p:spPr>
        <p:txBody>
          <a:bodyPr wrap="square" rtlCol="0">
            <a:spAutoFit/>
          </a:bodyPr>
          <a:lstStyle/>
          <a:p>
            <a:r>
              <a:rPr lang="ja-JP" altLang="en-US" sz="1100" dirty="0">
                <a:solidFill>
                  <a:srgbClr val="000000"/>
                </a:solidFill>
              </a:rPr>
              <a:t>淀川系</a:t>
            </a:r>
          </a:p>
        </p:txBody>
      </p:sp>
      <p:sp>
        <p:nvSpPr>
          <p:cNvPr id="38" name="テキスト ボックス 37"/>
          <p:cNvSpPr txBox="1"/>
          <p:nvPr/>
        </p:nvSpPr>
        <p:spPr>
          <a:xfrm>
            <a:off x="6695920" y="4000872"/>
            <a:ext cx="718824" cy="261610"/>
          </a:xfrm>
          <a:prstGeom prst="rect">
            <a:avLst/>
          </a:prstGeom>
          <a:noFill/>
        </p:spPr>
        <p:txBody>
          <a:bodyPr wrap="square" rtlCol="0">
            <a:spAutoFit/>
          </a:bodyPr>
          <a:lstStyle/>
          <a:p>
            <a:r>
              <a:rPr lang="ja-JP" altLang="en-US" sz="1100" dirty="0">
                <a:solidFill>
                  <a:srgbClr val="000000"/>
                </a:solidFill>
              </a:rPr>
              <a:t>淀川系</a:t>
            </a:r>
          </a:p>
        </p:txBody>
      </p:sp>
      <p:sp>
        <p:nvSpPr>
          <p:cNvPr id="39" name="テキスト ボックス 38"/>
          <p:cNvSpPr txBox="1"/>
          <p:nvPr/>
        </p:nvSpPr>
        <p:spPr>
          <a:xfrm>
            <a:off x="7787588" y="4036105"/>
            <a:ext cx="718824" cy="261610"/>
          </a:xfrm>
          <a:prstGeom prst="rect">
            <a:avLst/>
          </a:prstGeom>
          <a:noFill/>
        </p:spPr>
        <p:txBody>
          <a:bodyPr wrap="square" rtlCol="0">
            <a:spAutoFit/>
          </a:bodyPr>
          <a:lstStyle/>
          <a:p>
            <a:r>
              <a:rPr lang="ja-JP" altLang="en-US" sz="1100" dirty="0">
                <a:solidFill>
                  <a:srgbClr val="000000"/>
                </a:solidFill>
              </a:rPr>
              <a:t>淀川系</a:t>
            </a:r>
          </a:p>
        </p:txBody>
      </p:sp>
      <p:sp>
        <p:nvSpPr>
          <p:cNvPr id="40" name="テキスト ボックス 39"/>
          <p:cNvSpPr txBox="1"/>
          <p:nvPr/>
        </p:nvSpPr>
        <p:spPr>
          <a:xfrm>
            <a:off x="1905414" y="5043859"/>
            <a:ext cx="875732" cy="430887"/>
          </a:xfrm>
          <a:prstGeom prst="rect">
            <a:avLst/>
          </a:prstGeom>
          <a:noFill/>
        </p:spPr>
        <p:txBody>
          <a:bodyPr wrap="square" rtlCol="0">
            <a:spAutoFit/>
          </a:bodyPr>
          <a:lstStyle/>
          <a:p>
            <a:r>
              <a:rPr lang="ja-JP" altLang="en-US" sz="1100" dirty="0">
                <a:solidFill>
                  <a:srgbClr val="000000"/>
                </a:solidFill>
              </a:rPr>
              <a:t>他の</a:t>
            </a:r>
            <a:endParaRPr lang="en-US" altLang="ja-JP" sz="1100" dirty="0">
              <a:solidFill>
                <a:srgbClr val="000000"/>
              </a:solidFill>
            </a:endParaRPr>
          </a:p>
          <a:p>
            <a:r>
              <a:rPr lang="ja-JP" altLang="en-US" sz="1100" dirty="0">
                <a:solidFill>
                  <a:srgbClr val="000000"/>
                </a:solidFill>
              </a:rPr>
              <a:t>水源</a:t>
            </a:r>
          </a:p>
        </p:txBody>
      </p:sp>
      <p:cxnSp>
        <p:nvCxnSpPr>
          <p:cNvPr id="42" name="直線矢印コネクタ 41"/>
          <p:cNvCxnSpPr/>
          <p:nvPr/>
        </p:nvCxnSpPr>
        <p:spPr>
          <a:xfrm flipH="1">
            <a:off x="1790556" y="5259303"/>
            <a:ext cx="178358" cy="13080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5" name="直線矢印コネクタ 44"/>
          <p:cNvCxnSpPr/>
          <p:nvPr/>
        </p:nvCxnSpPr>
        <p:spPr>
          <a:xfrm>
            <a:off x="2267744" y="5259302"/>
            <a:ext cx="161748" cy="6540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6" name="テキスト ボックス 45"/>
          <p:cNvSpPr txBox="1"/>
          <p:nvPr/>
        </p:nvSpPr>
        <p:spPr>
          <a:xfrm>
            <a:off x="5170336" y="5034384"/>
            <a:ext cx="875732" cy="430887"/>
          </a:xfrm>
          <a:prstGeom prst="rect">
            <a:avLst/>
          </a:prstGeom>
          <a:noFill/>
        </p:spPr>
        <p:txBody>
          <a:bodyPr wrap="square" rtlCol="0">
            <a:spAutoFit/>
          </a:bodyPr>
          <a:lstStyle/>
          <a:p>
            <a:r>
              <a:rPr lang="ja-JP" altLang="en-US" sz="1100" dirty="0">
                <a:solidFill>
                  <a:srgbClr val="000000"/>
                </a:solidFill>
              </a:rPr>
              <a:t>他の</a:t>
            </a:r>
            <a:endParaRPr lang="en-US" altLang="ja-JP" sz="1100" dirty="0">
              <a:solidFill>
                <a:srgbClr val="000000"/>
              </a:solidFill>
            </a:endParaRPr>
          </a:p>
          <a:p>
            <a:r>
              <a:rPr lang="ja-JP" altLang="en-US" sz="1100" dirty="0">
                <a:solidFill>
                  <a:srgbClr val="000000"/>
                </a:solidFill>
              </a:rPr>
              <a:t>水源</a:t>
            </a:r>
          </a:p>
        </p:txBody>
      </p:sp>
      <p:cxnSp>
        <p:nvCxnSpPr>
          <p:cNvPr id="47" name="直線矢印コネクタ 46"/>
          <p:cNvCxnSpPr/>
          <p:nvPr/>
        </p:nvCxnSpPr>
        <p:spPr>
          <a:xfrm flipH="1">
            <a:off x="5055478" y="5249828"/>
            <a:ext cx="178358" cy="13080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8" name="直線矢印コネクタ 47"/>
          <p:cNvCxnSpPr/>
          <p:nvPr/>
        </p:nvCxnSpPr>
        <p:spPr>
          <a:xfrm>
            <a:off x="5532666" y="5249827"/>
            <a:ext cx="161748" cy="6540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9" name="テキスト ボックス 48"/>
          <p:cNvSpPr txBox="1"/>
          <p:nvPr/>
        </p:nvSpPr>
        <p:spPr>
          <a:xfrm>
            <a:off x="4556808" y="4300310"/>
            <a:ext cx="718824" cy="261610"/>
          </a:xfrm>
          <a:prstGeom prst="rect">
            <a:avLst/>
          </a:prstGeom>
          <a:noFill/>
        </p:spPr>
        <p:txBody>
          <a:bodyPr wrap="square" rtlCol="0">
            <a:spAutoFit/>
          </a:bodyPr>
          <a:lstStyle/>
          <a:p>
            <a:r>
              <a:rPr lang="ja-JP" altLang="en-US" sz="1100" dirty="0">
                <a:solidFill>
                  <a:srgbClr val="000000"/>
                </a:solidFill>
              </a:rPr>
              <a:t>淀川系</a:t>
            </a:r>
          </a:p>
        </p:txBody>
      </p:sp>
      <p:cxnSp>
        <p:nvCxnSpPr>
          <p:cNvPr id="52" name="カギ線コネクタ 51"/>
          <p:cNvCxnSpPr>
            <a:stCxn id="30" idx="3"/>
            <a:endCxn id="34" idx="0"/>
          </p:cNvCxnSpPr>
          <p:nvPr/>
        </p:nvCxnSpPr>
        <p:spPr>
          <a:xfrm>
            <a:off x="2937768" y="2399502"/>
            <a:ext cx="5121638" cy="863486"/>
          </a:xfrm>
          <a:prstGeom prst="bentConnector2">
            <a:avLst/>
          </a:prstGeom>
          <a:ln w="19050">
            <a:solidFill>
              <a:srgbClr val="C00000"/>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4587504" y="3695343"/>
            <a:ext cx="454644" cy="246221"/>
          </a:xfrm>
          <a:prstGeom prst="rect">
            <a:avLst/>
          </a:prstGeom>
          <a:noFill/>
          <a:ln>
            <a:solidFill>
              <a:schemeClr val="accent3"/>
            </a:solidFill>
          </a:ln>
        </p:spPr>
        <p:txBody>
          <a:bodyPr wrap="square" lIns="0" tIns="0" rIns="0" bIns="0" rtlCol="0">
            <a:spAutoFit/>
          </a:bodyPr>
          <a:lstStyle/>
          <a:p>
            <a:pPr algn="ctr"/>
            <a:r>
              <a:rPr lang="en-US" altLang="ja-JP" sz="1600" dirty="0">
                <a:solidFill>
                  <a:srgbClr val="000000"/>
                </a:solidFill>
                <a:latin typeface="ＭＳ Ｐゴシック"/>
              </a:rPr>
              <a:t>278</a:t>
            </a:r>
            <a:endParaRPr lang="ja-JP" altLang="en-US" sz="1600" dirty="0">
              <a:solidFill>
                <a:srgbClr val="000000"/>
              </a:solidFill>
              <a:latin typeface="ＭＳ Ｐゴシック"/>
            </a:endParaRPr>
          </a:p>
        </p:txBody>
      </p:sp>
      <p:cxnSp>
        <p:nvCxnSpPr>
          <p:cNvPr id="60" name="カギ線コネクタ 59"/>
          <p:cNvCxnSpPr>
            <a:stCxn id="3" idx="3"/>
            <a:endCxn id="57" idx="0"/>
          </p:cNvCxnSpPr>
          <p:nvPr/>
        </p:nvCxnSpPr>
        <p:spPr>
          <a:xfrm>
            <a:off x="1835696" y="3491220"/>
            <a:ext cx="2979130" cy="204123"/>
          </a:xfrm>
          <a:prstGeom prst="bentConnector2">
            <a:avLst/>
          </a:prstGeom>
          <a:ln w="19050">
            <a:solidFill>
              <a:schemeClr val="accent3"/>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3" name="テキスト ボックス 62"/>
          <p:cNvSpPr txBox="1"/>
          <p:nvPr/>
        </p:nvSpPr>
        <p:spPr>
          <a:xfrm>
            <a:off x="4068684" y="3032164"/>
            <a:ext cx="1151388" cy="461665"/>
          </a:xfrm>
          <a:prstGeom prst="rect">
            <a:avLst/>
          </a:prstGeom>
          <a:noFill/>
        </p:spPr>
        <p:txBody>
          <a:bodyPr wrap="square" rtlCol="0">
            <a:spAutoFit/>
          </a:bodyPr>
          <a:lstStyle/>
          <a:p>
            <a:pPr algn="ctr"/>
            <a:r>
              <a:rPr lang="ja-JP" altLang="en-US" sz="1200" b="1" dirty="0">
                <a:latin typeface="HG丸ｺﾞｼｯｸM-PRO" panose="020F0600000000000000" pitchFamily="50" charset="-128"/>
                <a:ea typeface="HG丸ｺﾞｼｯｸM-PRO" panose="020F0600000000000000" pitchFamily="50" charset="-128"/>
              </a:rPr>
              <a:t>水需要が</a:t>
            </a:r>
            <a:endParaRPr lang="en-US" altLang="ja-JP" sz="1200" b="1" dirty="0">
              <a:latin typeface="HG丸ｺﾞｼｯｸM-PRO" panose="020F0600000000000000" pitchFamily="50" charset="-128"/>
              <a:ea typeface="HG丸ｺﾞｼｯｸM-PRO" panose="020F0600000000000000" pitchFamily="50" charset="-128"/>
            </a:endParaRPr>
          </a:p>
          <a:p>
            <a:pPr algn="ctr"/>
            <a:r>
              <a:rPr lang="ja-JP" altLang="en-US" sz="1200" b="1" dirty="0">
                <a:latin typeface="HG丸ｺﾞｼｯｸM-PRO" panose="020F0600000000000000" pitchFamily="50" charset="-128"/>
                <a:ea typeface="HG丸ｺﾞｼｯｸM-PRO" panose="020F0600000000000000" pitchFamily="50" charset="-128"/>
              </a:rPr>
              <a:t>１</a:t>
            </a:r>
            <a:r>
              <a:rPr lang="en-US" altLang="ja-JP" sz="1200" b="1" dirty="0">
                <a:latin typeface="HG丸ｺﾞｼｯｸM-PRO" panose="020F0600000000000000" pitchFamily="50" charset="-128"/>
                <a:ea typeface="HG丸ｺﾞｼｯｸM-PRO" panose="020F0600000000000000" pitchFamily="50" charset="-128"/>
              </a:rPr>
              <a:t>7</a:t>
            </a:r>
            <a:r>
              <a:rPr lang="ja-JP" altLang="en-US" sz="1200" b="1" dirty="0">
                <a:latin typeface="HG丸ｺﾞｼｯｸM-PRO" panose="020F0600000000000000" pitchFamily="50" charset="-128"/>
                <a:ea typeface="HG丸ｺﾞｼｯｸM-PRO" panose="020F0600000000000000" pitchFamily="50" charset="-128"/>
              </a:rPr>
              <a:t>％削減</a:t>
            </a:r>
          </a:p>
        </p:txBody>
      </p:sp>
      <p:sp>
        <p:nvSpPr>
          <p:cNvPr id="26" name="テキスト ボックス 25"/>
          <p:cNvSpPr txBox="1"/>
          <p:nvPr/>
        </p:nvSpPr>
        <p:spPr>
          <a:xfrm>
            <a:off x="7499668" y="2535874"/>
            <a:ext cx="1151388" cy="461665"/>
          </a:xfrm>
          <a:prstGeom prst="rect">
            <a:avLst/>
          </a:prstGeom>
          <a:solidFill>
            <a:schemeClr val="bg1">
              <a:alpha val="41000"/>
            </a:schemeClr>
          </a:solidFill>
        </p:spPr>
        <p:txBody>
          <a:bodyPr wrap="square" rtlCol="0">
            <a:spAutoFit/>
          </a:bodyPr>
          <a:lstStyle/>
          <a:p>
            <a:pPr algn="ctr"/>
            <a:r>
              <a:rPr lang="ja-JP" altLang="en-US" sz="1200" b="1" dirty="0">
                <a:solidFill>
                  <a:srgbClr val="C00000"/>
                </a:solidFill>
                <a:latin typeface="HG丸ｺﾞｼｯｸM-PRO" panose="020F0600000000000000" pitchFamily="50" charset="-128"/>
                <a:ea typeface="HG丸ｺﾞｼｯｸM-PRO" panose="020F0600000000000000" pitchFamily="50" charset="-128"/>
              </a:rPr>
              <a:t>施設能力</a:t>
            </a:r>
            <a:r>
              <a:rPr lang="ja-JP" altLang="en-US" sz="1200" b="1" dirty="0" smtClean="0">
                <a:solidFill>
                  <a:srgbClr val="C00000"/>
                </a:solidFill>
                <a:latin typeface="HG丸ｺﾞｼｯｸM-PRO" panose="020F0600000000000000" pitchFamily="50" charset="-128"/>
                <a:ea typeface="HG丸ｺﾞｼｯｸM-PRO" panose="020F0600000000000000" pitchFamily="50" charset="-128"/>
              </a:rPr>
              <a:t>を</a:t>
            </a:r>
            <a:r>
              <a:rPr lang="en-US" altLang="ja-JP" sz="1200" b="1" dirty="0">
                <a:solidFill>
                  <a:srgbClr val="C00000"/>
                </a:solidFill>
                <a:latin typeface="HG丸ｺﾞｼｯｸM-PRO" panose="020F0600000000000000" pitchFamily="50" charset="-128"/>
                <a:ea typeface="HG丸ｺﾞｼｯｸM-PRO" panose="020F0600000000000000" pitchFamily="50" charset="-128"/>
              </a:rPr>
              <a:t>37</a:t>
            </a:r>
            <a:r>
              <a:rPr lang="ja-JP" altLang="en-US" sz="1200" b="1" dirty="0" smtClean="0">
                <a:solidFill>
                  <a:srgbClr val="C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C00000"/>
                </a:solidFill>
                <a:latin typeface="HG丸ｺﾞｼｯｸM-PRO" panose="020F0600000000000000" pitchFamily="50" charset="-128"/>
                <a:ea typeface="HG丸ｺﾞｼｯｸM-PRO" panose="020F0600000000000000" pitchFamily="50" charset="-128"/>
              </a:rPr>
              <a:t>削減</a:t>
            </a:r>
          </a:p>
        </p:txBody>
      </p:sp>
      <p:sp>
        <p:nvSpPr>
          <p:cNvPr id="41"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55</a:t>
            </a:fld>
            <a:endParaRPr kumimoji="1" lang="ja-JP" altLang="en-US" dirty="0"/>
          </a:p>
        </p:txBody>
      </p:sp>
    </p:spTree>
    <p:extLst>
      <p:ext uri="{BB962C8B-B14F-4D97-AF65-F5344CB8AC3E}">
        <p14:creationId xmlns:p14="http://schemas.microsoft.com/office/powerpoint/2010/main" val="403148305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55576" y="2698452"/>
            <a:ext cx="6684963" cy="3898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6" name="直線コネクタ 5"/>
          <p:cNvCxnSpPr/>
          <p:nvPr/>
        </p:nvCxnSpPr>
        <p:spPr>
          <a:xfrm>
            <a:off x="1468118" y="4642668"/>
            <a:ext cx="5552154"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7" name="ひし形 6"/>
          <p:cNvSpPr/>
          <p:nvPr/>
        </p:nvSpPr>
        <p:spPr>
          <a:xfrm>
            <a:off x="3635896" y="5434756"/>
            <a:ext cx="216024" cy="216024"/>
          </a:xfrm>
          <a:prstGeom prst="diamond">
            <a:avLst/>
          </a:prstGeom>
          <a:solidFill>
            <a:srgbClr val="FF5050"/>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 name="ひし形 7"/>
          <p:cNvSpPr/>
          <p:nvPr/>
        </p:nvSpPr>
        <p:spPr>
          <a:xfrm>
            <a:off x="4211960" y="4786684"/>
            <a:ext cx="216024" cy="216024"/>
          </a:xfrm>
          <a:prstGeom prst="diamond">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ひし形 8"/>
          <p:cNvSpPr/>
          <p:nvPr/>
        </p:nvSpPr>
        <p:spPr>
          <a:xfrm>
            <a:off x="1691680" y="4786684"/>
            <a:ext cx="216024" cy="216024"/>
          </a:xfrm>
          <a:prstGeom prst="diamond">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 name="ひし形 9"/>
          <p:cNvSpPr/>
          <p:nvPr/>
        </p:nvSpPr>
        <p:spPr>
          <a:xfrm>
            <a:off x="1475656" y="4282628"/>
            <a:ext cx="216024" cy="216024"/>
          </a:xfrm>
          <a:prstGeom prst="diamond">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 name="ひし形 10"/>
          <p:cNvSpPr/>
          <p:nvPr/>
        </p:nvSpPr>
        <p:spPr>
          <a:xfrm>
            <a:off x="1691680" y="4138612"/>
            <a:ext cx="216024" cy="216024"/>
          </a:xfrm>
          <a:prstGeom prst="diamond">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ひし形 11"/>
          <p:cNvSpPr/>
          <p:nvPr/>
        </p:nvSpPr>
        <p:spPr>
          <a:xfrm>
            <a:off x="5902052" y="4346648"/>
            <a:ext cx="180000" cy="180000"/>
          </a:xfrm>
          <a:prstGeom prst="diamond">
            <a:avLst/>
          </a:prstGeom>
          <a:solidFill>
            <a:srgbClr val="FFFF00"/>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 name="テキスト ボックス 12"/>
          <p:cNvSpPr txBox="1"/>
          <p:nvPr/>
        </p:nvSpPr>
        <p:spPr>
          <a:xfrm>
            <a:off x="3776143" y="5404268"/>
            <a:ext cx="936104" cy="276999"/>
          </a:xfrm>
          <a:prstGeom prst="rect">
            <a:avLst/>
          </a:prstGeom>
          <a:noFill/>
        </p:spPr>
        <p:txBody>
          <a:bodyPr wrap="square" rtlCol="0">
            <a:spAutoFit/>
          </a:bodyPr>
          <a:lstStyle/>
          <a:p>
            <a:r>
              <a:rPr lang="ja-JP" altLang="en-US" sz="1200" dirty="0">
                <a:solidFill>
                  <a:prstClr val="black"/>
                </a:solidFill>
              </a:rPr>
              <a:t>大阪市</a:t>
            </a:r>
          </a:p>
        </p:txBody>
      </p:sp>
      <p:sp>
        <p:nvSpPr>
          <p:cNvPr id="14" name="テキスト ボックス 13"/>
          <p:cNvSpPr txBox="1"/>
          <p:nvPr/>
        </p:nvSpPr>
        <p:spPr>
          <a:xfrm>
            <a:off x="4427984" y="4786684"/>
            <a:ext cx="1584176" cy="276999"/>
          </a:xfrm>
          <a:prstGeom prst="rect">
            <a:avLst/>
          </a:prstGeom>
          <a:noFill/>
        </p:spPr>
        <p:txBody>
          <a:bodyPr wrap="square" rtlCol="0">
            <a:spAutoFit/>
          </a:bodyPr>
          <a:lstStyle/>
          <a:p>
            <a:r>
              <a:rPr lang="ja-JP" altLang="en-US" sz="1200" dirty="0">
                <a:solidFill>
                  <a:prstClr val="black"/>
                </a:solidFill>
              </a:rPr>
              <a:t>大阪広域水道企業団</a:t>
            </a:r>
          </a:p>
        </p:txBody>
      </p:sp>
      <p:sp>
        <p:nvSpPr>
          <p:cNvPr id="15" name="テキスト ボックス 14"/>
          <p:cNvSpPr txBox="1"/>
          <p:nvPr/>
        </p:nvSpPr>
        <p:spPr>
          <a:xfrm>
            <a:off x="1943708" y="4786684"/>
            <a:ext cx="648072" cy="276999"/>
          </a:xfrm>
          <a:prstGeom prst="rect">
            <a:avLst/>
          </a:prstGeom>
          <a:noFill/>
        </p:spPr>
        <p:txBody>
          <a:bodyPr wrap="square" rtlCol="0">
            <a:spAutoFit/>
          </a:bodyPr>
          <a:lstStyle/>
          <a:p>
            <a:r>
              <a:rPr lang="ja-JP" altLang="en-US" sz="1200" dirty="0">
                <a:solidFill>
                  <a:prstClr val="black"/>
                </a:solidFill>
              </a:rPr>
              <a:t>枚方市</a:t>
            </a:r>
          </a:p>
        </p:txBody>
      </p:sp>
      <p:sp>
        <p:nvSpPr>
          <p:cNvPr id="16" name="テキスト ボックス 15"/>
          <p:cNvSpPr txBox="1"/>
          <p:nvPr/>
        </p:nvSpPr>
        <p:spPr>
          <a:xfrm>
            <a:off x="1187624" y="4077637"/>
            <a:ext cx="648072" cy="276999"/>
          </a:xfrm>
          <a:prstGeom prst="rect">
            <a:avLst/>
          </a:prstGeom>
          <a:noFill/>
        </p:spPr>
        <p:txBody>
          <a:bodyPr wrap="square" rtlCol="0">
            <a:spAutoFit/>
          </a:bodyPr>
          <a:lstStyle/>
          <a:p>
            <a:r>
              <a:rPr lang="ja-JP" altLang="en-US" sz="1200" dirty="0">
                <a:solidFill>
                  <a:prstClr val="black"/>
                </a:solidFill>
              </a:rPr>
              <a:t>守口市</a:t>
            </a:r>
          </a:p>
        </p:txBody>
      </p:sp>
      <p:sp>
        <p:nvSpPr>
          <p:cNvPr id="17" name="テキスト ボックス 16"/>
          <p:cNvSpPr txBox="1"/>
          <p:nvPr/>
        </p:nvSpPr>
        <p:spPr>
          <a:xfrm>
            <a:off x="1691680" y="3933621"/>
            <a:ext cx="648072" cy="276999"/>
          </a:xfrm>
          <a:prstGeom prst="rect">
            <a:avLst/>
          </a:prstGeom>
          <a:noFill/>
        </p:spPr>
        <p:txBody>
          <a:bodyPr wrap="square" rtlCol="0">
            <a:spAutoFit/>
          </a:bodyPr>
          <a:lstStyle/>
          <a:p>
            <a:r>
              <a:rPr lang="ja-JP" altLang="en-US" sz="1200" dirty="0">
                <a:solidFill>
                  <a:prstClr val="black"/>
                </a:solidFill>
              </a:rPr>
              <a:t>吹田市</a:t>
            </a:r>
          </a:p>
        </p:txBody>
      </p:sp>
      <p:sp>
        <p:nvSpPr>
          <p:cNvPr id="18" name="テキスト ボックス 17"/>
          <p:cNvSpPr txBox="1"/>
          <p:nvPr/>
        </p:nvSpPr>
        <p:spPr>
          <a:xfrm>
            <a:off x="4461892" y="3997732"/>
            <a:ext cx="1440160" cy="523220"/>
          </a:xfrm>
          <a:prstGeom prst="rect">
            <a:avLst/>
          </a:prstGeom>
          <a:noFill/>
        </p:spPr>
        <p:txBody>
          <a:bodyPr wrap="square" rtlCol="0">
            <a:spAutoFit/>
          </a:bodyPr>
          <a:lstStyle/>
          <a:p>
            <a:r>
              <a:rPr lang="ja-JP" altLang="en-US" sz="1400" dirty="0" smtClean="0"/>
              <a:t>テーマ</a:t>
            </a:r>
            <a:r>
              <a:rPr lang="en-US" altLang="ja-JP" sz="1400" dirty="0" smtClean="0"/>
              <a:t>1-1</a:t>
            </a:r>
            <a:endParaRPr lang="en-US" altLang="ja-JP" sz="1400" dirty="0"/>
          </a:p>
          <a:p>
            <a:r>
              <a:rPr lang="ja-JP" altLang="en-US" sz="1400" dirty="0"/>
              <a:t>稼働率：</a:t>
            </a:r>
            <a:r>
              <a:rPr lang="en-US" altLang="ja-JP" sz="1400" dirty="0" smtClean="0"/>
              <a:t>76</a:t>
            </a:r>
            <a:r>
              <a:rPr lang="ja-JP" altLang="en-US" sz="1400" dirty="0" smtClean="0"/>
              <a:t>％</a:t>
            </a:r>
            <a:endParaRPr lang="ja-JP" altLang="en-US" sz="1400" dirty="0"/>
          </a:p>
        </p:txBody>
      </p:sp>
      <p:sp>
        <p:nvSpPr>
          <p:cNvPr id="19" name="テキスト ボックス 18"/>
          <p:cNvSpPr txBox="1"/>
          <p:nvPr/>
        </p:nvSpPr>
        <p:spPr>
          <a:xfrm>
            <a:off x="7616634" y="4712386"/>
            <a:ext cx="1413030" cy="646331"/>
          </a:xfrm>
          <a:prstGeom prst="rect">
            <a:avLst/>
          </a:prstGeom>
          <a:noFill/>
        </p:spPr>
        <p:txBody>
          <a:bodyPr wrap="square" rtlCol="0">
            <a:spAutoFit/>
          </a:bodyPr>
          <a:lstStyle/>
          <a:p>
            <a:r>
              <a:rPr lang="ja-JP" altLang="en-US" sz="1200" dirty="0"/>
              <a:t>東京都</a:t>
            </a:r>
            <a:endParaRPr lang="en-US" altLang="ja-JP" sz="1200" dirty="0"/>
          </a:p>
          <a:p>
            <a:r>
              <a:rPr lang="en-US" altLang="ja-JP" sz="1200" dirty="0"/>
              <a:t>4,604,000</a:t>
            </a:r>
            <a:r>
              <a:rPr lang="ja-JP" altLang="en-US" sz="1200" dirty="0"/>
              <a:t>㎥</a:t>
            </a:r>
            <a:r>
              <a:rPr lang="en-US" altLang="ja-JP" sz="1200" dirty="0"/>
              <a:t>/</a:t>
            </a:r>
            <a:r>
              <a:rPr lang="ja-JP" altLang="en-US" sz="1200" dirty="0"/>
              <a:t>日</a:t>
            </a:r>
            <a:endParaRPr lang="en-US" altLang="ja-JP" sz="1200" dirty="0"/>
          </a:p>
          <a:p>
            <a:r>
              <a:rPr lang="ja-JP" altLang="en-US" sz="1200" dirty="0"/>
              <a:t>稼働率：</a:t>
            </a:r>
            <a:r>
              <a:rPr lang="en-US" altLang="ja-JP" sz="1200" dirty="0" smtClean="0"/>
              <a:t>67%</a:t>
            </a:r>
            <a:endParaRPr lang="ja-JP" altLang="en-US" sz="1200" dirty="0"/>
          </a:p>
        </p:txBody>
      </p:sp>
      <p:sp>
        <p:nvSpPr>
          <p:cNvPr id="20" name="テキスト ボックス 19"/>
          <p:cNvSpPr txBox="1"/>
          <p:nvPr/>
        </p:nvSpPr>
        <p:spPr>
          <a:xfrm>
            <a:off x="7080986" y="6146140"/>
            <a:ext cx="1763688" cy="523220"/>
          </a:xfrm>
          <a:prstGeom prst="rect">
            <a:avLst/>
          </a:prstGeom>
          <a:noFill/>
        </p:spPr>
        <p:txBody>
          <a:bodyPr wrap="square" rtlCol="0">
            <a:spAutoFit/>
          </a:bodyPr>
          <a:lstStyle/>
          <a:p>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一日最大給水量</a:t>
            </a:r>
            <a:endPar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（万㎥</a:t>
            </a: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日）</a:t>
            </a:r>
          </a:p>
        </p:txBody>
      </p:sp>
      <p:sp>
        <p:nvSpPr>
          <p:cNvPr id="21" name="テキスト ボックス 20"/>
          <p:cNvSpPr txBox="1"/>
          <p:nvPr/>
        </p:nvSpPr>
        <p:spPr>
          <a:xfrm>
            <a:off x="198488" y="2511628"/>
            <a:ext cx="2393292" cy="307777"/>
          </a:xfrm>
          <a:prstGeom prst="rect">
            <a:avLst/>
          </a:prstGeom>
          <a:noFill/>
        </p:spPr>
        <p:txBody>
          <a:bodyPr wrap="square" rtlCol="0">
            <a:spAutoFit/>
          </a:bodyPr>
          <a:lstStyle/>
          <a:p>
            <a:pPr algn="ct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稼働率</a:t>
            </a: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％、事業体別）</a:t>
            </a:r>
            <a:endPar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テキスト ボックス 21"/>
          <p:cNvSpPr txBox="1"/>
          <p:nvPr/>
        </p:nvSpPr>
        <p:spPr>
          <a:xfrm>
            <a:off x="6660232" y="4334891"/>
            <a:ext cx="1888210" cy="307777"/>
          </a:xfrm>
          <a:prstGeom prst="rect">
            <a:avLst/>
          </a:prstGeom>
          <a:noFill/>
        </p:spPr>
        <p:txBody>
          <a:bodyPr wrap="square" rtlCol="0">
            <a:spAutoFit/>
          </a:bodyPr>
          <a:lstStyle/>
          <a:p>
            <a:pPr algn="ctr"/>
            <a:r>
              <a:rPr lang="ja-JP" altLang="en-US" sz="1400" dirty="0"/>
              <a:t>平均稼働率</a:t>
            </a:r>
            <a:r>
              <a:rPr lang="en-US" altLang="ja-JP" sz="1400" dirty="0" smtClean="0"/>
              <a:t>71%</a:t>
            </a:r>
            <a:endParaRPr lang="en-US" altLang="ja-JP" sz="1400" dirty="0"/>
          </a:p>
        </p:txBody>
      </p:sp>
      <p:sp>
        <p:nvSpPr>
          <p:cNvPr id="23" name="ひし形 22"/>
          <p:cNvSpPr/>
          <p:nvPr/>
        </p:nvSpPr>
        <p:spPr>
          <a:xfrm>
            <a:off x="7337180" y="4786684"/>
            <a:ext cx="216024" cy="216024"/>
          </a:xfrm>
          <a:prstGeom prst="diamond">
            <a:avLst/>
          </a:prstGeom>
          <a:solidFill>
            <a:schemeClr val="bg1">
              <a:lumMod val="6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テキスト ボックス 26"/>
          <p:cNvSpPr txBox="1"/>
          <p:nvPr/>
        </p:nvSpPr>
        <p:spPr>
          <a:xfrm>
            <a:off x="612000" y="1340768"/>
            <a:ext cx="7920000" cy="1077218"/>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浄水場を更新する際は、水需要（一日最大給水量）に対して一定の予備力を持って施設能力を設定</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する</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現在の平均稼働率は</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71</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％であり、大規模な事業体は稼働率が低い傾向にある。</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テーマ１</a:t>
            </a:r>
            <a:r>
              <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600" dirty="0" err="1"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１</a:t>
            </a:r>
            <a:r>
              <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共</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に、稼働率は高水準となって</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いる</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29" name="直線矢印コネクタ 28"/>
          <p:cNvCxnSpPr/>
          <p:nvPr/>
        </p:nvCxnSpPr>
        <p:spPr>
          <a:xfrm>
            <a:off x="5505760" y="4246624"/>
            <a:ext cx="396292" cy="144016"/>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432000" y="1002214"/>
            <a:ext cx="8280000" cy="338554"/>
          </a:xfrm>
          <a:prstGeom prst="rect">
            <a:avLst/>
          </a:prstGeom>
          <a:noFill/>
        </p:spPr>
        <p:txBody>
          <a:bodyPr wrap="square" rtlCol="0">
            <a:spAutoFit/>
          </a:bodyPr>
          <a:lstStyle/>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○一日最大給水量</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万㎥</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日以上</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の全国水道事業体</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における稼働率の現状</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2015</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年）</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 name="ひし形 33"/>
          <p:cNvSpPr/>
          <p:nvPr/>
        </p:nvSpPr>
        <p:spPr>
          <a:xfrm>
            <a:off x="5902052" y="3995157"/>
            <a:ext cx="180000" cy="180000"/>
          </a:xfrm>
          <a:prstGeom prst="diamond">
            <a:avLst/>
          </a:prstGeom>
          <a:solidFill>
            <a:srgbClr val="FFFF00"/>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7" name="テキスト ボックス 36"/>
          <p:cNvSpPr txBox="1"/>
          <p:nvPr/>
        </p:nvSpPr>
        <p:spPr>
          <a:xfrm>
            <a:off x="6406108" y="3625592"/>
            <a:ext cx="1368152" cy="523220"/>
          </a:xfrm>
          <a:prstGeom prst="rect">
            <a:avLst/>
          </a:prstGeom>
          <a:noFill/>
        </p:spPr>
        <p:txBody>
          <a:bodyPr wrap="square" rtlCol="0">
            <a:spAutoFit/>
          </a:bodyPr>
          <a:lstStyle/>
          <a:p>
            <a:r>
              <a:rPr lang="ja-JP" altLang="en-US" sz="1400" dirty="0" smtClean="0"/>
              <a:t>テーマ１</a:t>
            </a:r>
            <a:r>
              <a:rPr lang="en-US" altLang="ja-JP" sz="1400" dirty="0" smtClean="0"/>
              <a:t>-2</a:t>
            </a:r>
            <a:endParaRPr lang="en-US" altLang="ja-JP" sz="1400" dirty="0"/>
          </a:p>
          <a:p>
            <a:r>
              <a:rPr lang="ja-JP" altLang="en-US" sz="1400" dirty="0"/>
              <a:t>稼働率</a:t>
            </a:r>
            <a:r>
              <a:rPr lang="ja-JP" altLang="en-US" sz="1400" dirty="0" smtClean="0"/>
              <a:t>：</a:t>
            </a:r>
            <a:r>
              <a:rPr lang="en-US" altLang="ja-JP" sz="1400" dirty="0"/>
              <a:t>84</a:t>
            </a:r>
            <a:r>
              <a:rPr lang="ja-JP" altLang="en-US" sz="1400" dirty="0" smtClean="0"/>
              <a:t>％</a:t>
            </a:r>
            <a:endParaRPr lang="ja-JP" altLang="en-US" sz="1400" dirty="0"/>
          </a:p>
        </p:txBody>
      </p:sp>
      <p:cxnSp>
        <p:nvCxnSpPr>
          <p:cNvPr id="38" name="直線矢印コネクタ 37"/>
          <p:cNvCxnSpPr>
            <a:stCxn id="37" idx="1"/>
          </p:cNvCxnSpPr>
          <p:nvPr/>
        </p:nvCxnSpPr>
        <p:spPr>
          <a:xfrm flipH="1">
            <a:off x="6082052" y="3887202"/>
            <a:ext cx="324056" cy="148059"/>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0" name="テキスト ボックス 39"/>
          <p:cNvSpPr txBox="1"/>
          <p:nvPr/>
        </p:nvSpPr>
        <p:spPr>
          <a:xfrm>
            <a:off x="252000" y="260648"/>
            <a:ext cx="8640000" cy="461665"/>
          </a:xfrm>
          <a:prstGeom prst="rect">
            <a:avLst/>
          </a:prstGeom>
          <a:noFill/>
        </p:spPr>
        <p:txBody>
          <a:bodyPr wrap="square" rtlCol="0">
            <a:spAutoFit/>
          </a:bodyPr>
          <a:lstStyle/>
          <a:p>
            <a:r>
              <a:rPr lang="ja-JP" altLang="en-US" sz="2400" b="1" dirty="0">
                <a:latin typeface="メイリオ" panose="020B0604030504040204" pitchFamily="50" charset="-128"/>
                <a:ea typeface="メイリオ" panose="020B0604030504040204" pitchFamily="50" charset="-128"/>
                <a:cs typeface="メイリオ" panose="020B0604030504040204" pitchFamily="50" charset="-128"/>
              </a:rPr>
              <a:t>第</a:t>
            </a:r>
            <a:r>
              <a:rPr lang="en-US" altLang="ja-JP" sz="2400" b="1" dirty="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2400" b="1" dirty="0">
                <a:latin typeface="メイリオ" panose="020B0604030504040204" pitchFamily="50" charset="-128"/>
                <a:ea typeface="メイリオ" panose="020B0604030504040204" pitchFamily="50" charset="-128"/>
                <a:cs typeface="メイリオ" panose="020B0604030504040204" pitchFamily="50" charset="-128"/>
              </a:rPr>
              <a:t>章</a:t>
            </a:r>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－２－（</a:t>
            </a:r>
            <a:r>
              <a:rPr lang="ja-JP" altLang="en-US" sz="2400" b="1" dirty="0">
                <a:latin typeface="メイリオ" panose="020B0604030504040204" pitchFamily="50" charset="-128"/>
                <a:ea typeface="メイリオ" panose="020B0604030504040204" pitchFamily="50" charset="-128"/>
                <a:cs typeface="メイリオ" panose="020B0604030504040204" pitchFamily="50" charset="-128"/>
              </a:rPr>
              <a:t>２</a:t>
            </a:r>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）テーマ１における施設稼働率</a:t>
            </a:r>
            <a:r>
              <a:rPr lang="ja-JP" altLang="en-US" sz="2400" b="1" dirty="0">
                <a:latin typeface="メイリオ" panose="020B0604030504040204" pitchFamily="50" charset="-128"/>
                <a:ea typeface="メイリオ" panose="020B0604030504040204" pitchFamily="50" charset="-128"/>
                <a:cs typeface="メイリオ" panose="020B0604030504040204" pitchFamily="50" charset="-128"/>
              </a:rPr>
              <a:t>　</a:t>
            </a:r>
          </a:p>
        </p:txBody>
      </p:sp>
      <p:sp>
        <p:nvSpPr>
          <p:cNvPr id="3" name="テキスト ボックス 2"/>
          <p:cNvSpPr txBox="1"/>
          <p:nvPr/>
        </p:nvSpPr>
        <p:spPr>
          <a:xfrm>
            <a:off x="755576" y="6550223"/>
            <a:ext cx="2844316" cy="307777"/>
          </a:xfrm>
          <a:prstGeom prst="rect">
            <a:avLst/>
          </a:prstGeom>
          <a:noFill/>
        </p:spPr>
        <p:txBody>
          <a:bodyPr wrap="square" rtlCol="0">
            <a:spAutoFit/>
          </a:bodyPr>
          <a:lstStyle/>
          <a:p>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出典</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：水道統計（</a:t>
            </a:r>
            <a:r>
              <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2015</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56</a:t>
            </a:fld>
            <a:endParaRPr kumimoji="1" lang="ja-JP" altLang="en-US" dirty="0"/>
          </a:p>
        </p:txBody>
      </p:sp>
    </p:spTree>
    <p:extLst>
      <p:ext uri="{BB962C8B-B14F-4D97-AF65-F5344CB8AC3E}">
        <p14:creationId xmlns:p14="http://schemas.microsoft.com/office/powerpoint/2010/main" val="209557055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アーチ 3"/>
          <p:cNvSpPr/>
          <p:nvPr/>
        </p:nvSpPr>
        <p:spPr>
          <a:xfrm rot="7030051">
            <a:off x="-104276" y="1697147"/>
            <a:ext cx="5492861" cy="5460076"/>
          </a:xfrm>
          <a:prstGeom prst="blockArc">
            <a:avLst>
              <a:gd name="adj1" fmla="val 19977128"/>
              <a:gd name="adj2" fmla="val 1839979"/>
              <a:gd name="adj3" fmla="val 24181"/>
            </a:avLst>
          </a:prstGeom>
          <a:gradFill flip="none" rotWithShape="1">
            <a:gsLst>
              <a:gs pos="0">
                <a:schemeClr val="bg1"/>
              </a:gs>
              <a:gs pos="50000">
                <a:schemeClr val="accent6">
                  <a:lumMod val="20000"/>
                  <a:lumOff val="80000"/>
                </a:schemeClr>
              </a:gs>
              <a:gs pos="100000">
                <a:schemeClr val="accent6">
                  <a:lumMod val="40000"/>
                  <a:lumOff val="60000"/>
                </a:schemeClr>
              </a:gs>
            </a:gsLst>
            <a:lin ang="13500000" scaled="1"/>
            <a:tileRect/>
          </a:gra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10" name="アーチ 109"/>
          <p:cNvSpPr/>
          <p:nvPr/>
        </p:nvSpPr>
        <p:spPr>
          <a:xfrm rot="7030051">
            <a:off x="708085" y="2381451"/>
            <a:ext cx="5492861" cy="5460076"/>
          </a:xfrm>
          <a:prstGeom prst="blockArc">
            <a:avLst>
              <a:gd name="adj1" fmla="val 7601605"/>
              <a:gd name="adj2" fmla="val 9848579"/>
              <a:gd name="adj3" fmla="val 19175"/>
            </a:avLst>
          </a:prstGeom>
          <a:gradFill flip="none" rotWithShape="1">
            <a:gsLst>
              <a:gs pos="0">
                <a:schemeClr val="bg1"/>
              </a:gs>
              <a:gs pos="50000">
                <a:schemeClr val="accent6">
                  <a:lumMod val="20000"/>
                  <a:lumOff val="80000"/>
                </a:schemeClr>
              </a:gs>
              <a:gs pos="100000">
                <a:schemeClr val="accent6">
                  <a:lumMod val="40000"/>
                  <a:lumOff val="60000"/>
                </a:schemeClr>
              </a:gs>
            </a:gsLst>
            <a:lin ang="13500000" scaled="1"/>
            <a:tileRect/>
          </a:gra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09" name="アーチ 108"/>
          <p:cNvSpPr/>
          <p:nvPr/>
        </p:nvSpPr>
        <p:spPr>
          <a:xfrm rot="7030051">
            <a:off x="626206" y="2088130"/>
            <a:ext cx="5653058" cy="5716458"/>
          </a:xfrm>
          <a:prstGeom prst="blockArc">
            <a:avLst>
              <a:gd name="adj1" fmla="val 10540750"/>
              <a:gd name="adj2" fmla="val 15610023"/>
              <a:gd name="adj3" fmla="val 33217"/>
            </a:avLst>
          </a:prstGeom>
          <a:gradFill flip="none" rotWithShape="1">
            <a:gsLst>
              <a:gs pos="0">
                <a:schemeClr val="bg1"/>
              </a:gs>
              <a:gs pos="50000">
                <a:schemeClr val="accent6">
                  <a:lumMod val="20000"/>
                  <a:lumOff val="80000"/>
                </a:schemeClr>
              </a:gs>
              <a:gs pos="100000">
                <a:schemeClr val="accent6">
                  <a:lumMod val="40000"/>
                  <a:lumOff val="60000"/>
                </a:schemeClr>
              </a:gs>
            </a:gsLst>
            <a:lin ang="13500000" scaled="1"/>
            <a:tileRect/>
          </a:gra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2" name="グループ化 1"/>
          <p:cNvGrpSpPr>
            <a:grpSpLocks noChangeAspect="1"/>
          </p:cNvGrpSpPr>
          <p:nvPr/>
        </p:nvGrpSpPr>
        <p:grpSpPr>
          <a:xfrm>
            <a:off x="1107769" y="1124744"/>
            <a:ext cx="6804000" cy="5126228"/>
            <a:chOff x="-192878" y="-710530"/>
            <a:chExt cx="10453510" cy="7875828"/>
          </a:xfrm>
        </p:grpSpPr>
        <p:sp>
          <p:nvSpPr>
            <p:cNvPr id="5" name="テキスト ボックス 4"/>
            <p:cNvSpPr txBox="1"/>
            <p:nvPr/>
          </p:nvSpPr>
          <p:spPr>
            <a:xfrm>
              <a:off x="7641960" y="5416220"/>
              <a:ext cx="1575164" cy="819688"/>
            </a:xfrm>
            <a:prstGeom prst="ellipse">
              <a:avLst/>
            </a:prstGeom>
            <a:noFill/>
          </p:spPr>
          <p:txBody>
            <a:bodyPr wrap="square" rtlCol="0" anchor="ctr">
              <a:noAutofit/>
            </a:bodyPr>
            <a:lstStyle/>
            <a:p>
              <a:pPr algn="ctr"/>
              <a:r>
                <a:rPr lang="ja-JP" altLang="en-US" sz="1000" dirty="0">
                  <a:solidFill>
                    <a:prstClr val="white">
                      <a:lumMod val="50000"/>
                    </a:prstClr>
                  </a:solidFill>
                </a:rPr>
                <a:t>東大阪市</a:t>
              </a:r>
            </a:p>
          </p:txBody>
        </p:sp>
        <p:sp>
          <p:nvSpPr>
            <p:cNvPr id="6" name="テキスト ボックス 5"/>
            <p:cNvSpPr txBox="1"/>
            <p:nvPr/>
          </p:nvSpPr>
          <p:spPr>
            <a:xfrm>
              <a:off x="5728854" y="101839"/>
              <a:ext cx="1249268" cy="478159"/>
            </a:xfrm>
            <a:prstGeom prst="ellipse">
              <a:avLst/>
            </a:prstGeom>
            <a:noFill/>
          </p:spPr>
          <p:txBody>
            <a:bodyPr wrap="square" rtlCol="0" anchor="ctr">
              <a:noAutofit/>
            </a:bodyPr>
            <a:lstStyle/>
            <a:p>
              <a:pPr algn="ctr"/>
              <a:r>
                <a:rPr lang="ja-JP" altLang="en-US" sz="1000" dirty="0">
                  <a:solidFill>
                    <a:prstClr val="white">
                      <a:lumMod val="50000"/>
                    </a:prstClr>
                  </a:solidFill>
                </a:rPr>
                <a:t>高槻市</a:t>
              </a:r>
            </a:p>
          </p:txBody>
        </p:sp>
        <p:sp>
          <p:nvSpPr>
            <p:cNvPr id="7" name="テキスト ボックス 6"/>
            <p:cNvSpPr txBox="1"/>
            <p:nvPr/>
          </p:nvSpPr>
          <p:spPr>
            <a:xfrm>
              <a:off x="5903029" y="4005799"/>
              <a:ext cx="1323774" cy="755769"/>
            </a:xfrm>
            <a:prstGeom prst="ellipse">
              <a:avLst/>
            </a:prstGeom>
            <a:noFill/>
          </p:spPr>
          <p:txBody>
            <a:bodyPr wrap="square" rtlCol="0" anchor="ctr">
              <a:noAutofit/>
            </a:bodyPr>
            <a:lstStyle/>
            <a:p>
              <a:pPr algn="ctr"/>
              <a:r>
                <a:rPr lang="ja-JP" altLang="en-US" sz="1000" dirty="0">
                  <a:solidFill>
                    <a:prstClr val="white">
                      <a:lumMod val="50000"/>
                    </a:prstClr>
                  </a:solidFill>
                </a:rPr>
                <a:t>大東市</a:t>
              </a:r>
            </a:p>
          </p:txBody>
        </p:sp>
        <p:sp>
          <p:nvSpPr>
            <p:cNvPr id="8" name="テキスト ボックス 7"/>
            <p:cNvSpPr txBox="1"/>
            <p:nvPr/>
          </p:nvSpPr>
          <p:spPr>
            <a:xfrm>
              <a:off x="5359808" y="3512506"/>
              <a:ext cx="1249268" cy="540965"/>
            </a:xfrm>
            <a:prstGeom prst="ellipse">
              <a:avLst/>
            </a:prstGeom>
            <a:noFill/>
          </p:spPr>
          <p:txBody>
            <a:bodyPr wrap="square" rtlCol="0" anchor="ctr">
              <a:noAutofit/>
            </a:bodyPr>
            <a:lstStyle/>
            <a:p>
              <a:pPr algn="ctr"/>
              <a:r>
                <a:rPr lang="ja-JP" altLang="en-US" sz="1000" dirty="0">
                  <a:solidFill>
                    <a:prstClr val="white">
                      <a:lumMod val="50000"/>
                    </a:prstClr>
                  </a:solidFill>
                </a:rPr>
                <a:t>門真市</a:t>
              </a:r>
            </a:p>
          </p:txBody>
        </p:sp>
        <p:grpSp>
          <p:nvGrpSpPr>
            <p:cNvPr id="9" name="グループ化 8"/>
            <p:cNvGrpSpPr/>
            <p:nvPr/>
          </p:nvGrpSpPr>
          <p:grpSpPr>
            <a:xfrm>
              <a:off x="-192878" y="-710530"/>
              <a:ext cx="10453510" cy="7725927"/>
              <a:chOff x="-192878" y="-710530"/>
              <a:chExt cx="10453510" cy="7725927"/>
            </a:xfrm>
          </p:grpSpPr>
          <p:grpSp>
            <p:nvGrpSpPr>
              <p:cNvPr id="10" name="グループ化 9"/>
              <p:cNvGrpSpPr/>
              <p:nvPr/>
            </p:nvGrpSpPr>
            <p:grpSpPr>
              <a:xfrm>
                <a:off x="-192878" y="-710530"/>
                <a:ext cx="10453510" cy="7725927"/>
                <a:chOff x="-192878" y="-710530"/>
                <a:chExt cx="10453510" cy="7725927"/>
              </a:xfrm>
            </p:grpSpPr>
            <p:sp>
              <p:nvSpPr>
                <p:cNvPr id="12" name="フリーフォーム 11"/>
                <p:cNvSpPr/>
                <p:nvPr/>
              </p:nvSpPr>
              <p:spPr bwMode="auto">
                <a:xfrm>
                  <a:off x="-192878" y="-710530"/>
                  <a:ext cx="10453510" cy="4211538"/>
                </a:xfrm>
                <a:custGeom>
                  <a:avLst/>
                  <a:gdLst>
                    <a:gd name="connsiteX0" fmla="*/ 8287657 w 9056914"/>
                    <a:gd name="connsiteY0" fmla="*/ 14514 h 3468914"/>
                    <a:gd name="connsiteX1" fmla="*/ 6763657 w 9056914"/>
                    <a:gd name="connsiteY1" fmla="*/ 624114 h 3468914"/>
                    <a:gd name="connsiteX2" fmla="*/ 5791200 w 9056914"/>
                    <a:gd name="connsiteY2" fmla="*/ 667657 h 3468914"/>
                    <a:gd name="connsiteX3" fmla="*/ 4151085 w 9056914"/>
                    <a:gd name="connsiteY3" fmla="*/ 1785257 h 3468914"/>
                    <a:gd name="connsiteX4" fmla="*/ 4034971 w 9056914"/>
                    <a:gd name="connsiteY4" fmla="*/ 2235200 h 3468914"/>
                    <a:gd name="connsiteX5" fmla="*/ 2481942 w 9056914"/>
                    <a:gd name="connsiteY5" fmla="*/ 2394857 h 3468914"/>
                    <a:gd name="connsiteX6" fmla="*/ 2365828 w 9056914"/>
                    <a:gd name="connsiteY6" fmla="*/ 2438400 h 3468914"/>
                    <a:gd name="connsiteX7" fmla="*/ 0 w 9056914"/>
                    <a:gd name="connsiteY7" fmla="*/ 2815772 h 3468914"/>
                    <a:gd name="connsiteX8" fmla="*/ 0 w 9056914"/>
                    <a:gd name="connsiteY8" fmla="*/ 3468914 h 3468914"/>
                    <a:gd name="connsiteX9" fmla="*/ 1683657 w 9056914"/>
                    <a:gd name="connsiteY9" fmla="*/ 3135086 h 3468914"/>
                    <a:gd name="connsiteX10" fmla="*/ 2786742 w 9056914"/>
                    <a:gd name="connsiteY10" fmla="*/ 2743200 h 3468914"/>
                    <a:gd name="connsiteX11" fmla="*/ 4165600 w 9056914"/>
                    <a:gd name="connsiteY11" fmla="*/ 2525486 h 3468914"/>
                    <a:gd name="connsiteX12" fmla="*/ 4513942 w 9056914"/>
                    <a:gd name="connsiteY12" fmla="*/ 2002972 h 3468914"/>
                    <a:gd name="connsiteX13" fmla="*/ 5820228 w 9056914"/>
                    <a:gd name="connsiteY13" fmla="*/ 1103086 h 3468914"/>
                    <a:gd name="connsiteX14" fmla="*/ 7141028 w 9056914"/>
                    <a:gd name="connsiteY14" fmla="*/ 856343 h 3468914"/>
                    <a:gd name="connsiteX15" fmla="*/ 9056914 w 9056914"/>
                    <a:gd name="connsiteY15" fmla="*/ 0 h 3468914"/>
                    <a:gd name="connsiteX16" fmla="*/ 8215085 w 9056914"/>
                    <a:gd name="connsiteY16" fmla="*/ 58057 h 3468914"/>
                    <a:gd name="connsiteX0" fmla="*/ 8287657 w 9056914"/>
                    <a:gd name="connsiteY0" fmla="*/ 130628 h 3585028"/>
                    <a:gd name="connsiteX1" fmla="*/ 6763657 w 9056914"/>
                    <a:gd name="connsiteY1" fmla="*/ 740228 h 3585028"/>
                    <a:gd name="connsiteX2" fmla="*/ 5791200 w 9056914"/>
                    <a:gd name="connsiteY2" fmla="*/ 783771 h 3585028"/>
                    <a:gd name="connsiteX3" fmla="*/ 4151085 w 9056914"/>
                    <a:gd name="connsiteY3" fmla="*/ 1901371 h 3585028"/>
                    <a:gd name="connsiteX4" fmla="*/ 4034971 w 9056914"/>
                    <a:gd name="connsiteY4" fmla="*/ 2351314 h 3585028"/>
                    <a:gd name="connsiteX5" fmla="*/ 2481942 w 9056914"/>
                    <a:gd name="connsiteY5" fmla="*/ 2510971 h 3585028"/>
                    <a:gd name="connsiteX6" fmla="*/ 2365828 w 9056914"/>
                    <a:gd name="connsiteY6" fmla="*/ 2554514 h 3585028"/>
                    <a:gd name="connsiteX7" fmla="*/ 0 w 9056914"/>
                    <a:gd name="connsiteY7" fmla="*/ 2931886 h 3585028"/>
                    <a:gd name="connsiteX8" fmla="*/ 0 w 9056914"/>
                    <a:gd name="connsiteY8" fmla="*/ 3585028 h 3585028"/>
                    <a:gd name="connsiteX9" fmla="*/ 1683657 w 9056914"/>
                    <a:gd name="connsiteY9" fmla="*/ 3251200 h 3585028"/>
                    <a:gd name="connsiteX10" fmla="*/ 2786742 w 9056914"/>
                    <a:gd name="connsiteY10" fmla="*/ 2859314 h 3585028"/>
                    <a:gd name="connsiteX11" fmla="*/ 4165600 w 9056914"/>
                    <a:gd name="connsiteY11" fmla="*/ 2641600 h 3585028"/>
                    <a:gd name="connsiteX12" fmla="*/ 4513942 w 9056914"/>
                    <a:gd name="connsiteY12" fmla="*/ 2119086 h 3585028"/>
                    <a:gd name="connsiteX13" fmla="*/ 5820228 w 9056914"/>
                    <a:gd name="connsiteY13" fmla="*/ 1219200 h 3585028"/>
                    <a:gd name="connsiteX14" fmla="*/ 7141028 w 9056914"/>
                    <a:gd name="connsiteY14" fmla="*/ 972457 h 3585028"/>
                    <a:gd name="connsiteX15" fmla="*/ 9056914 w 9056914"/>
                    <a:gd name="connsiteY15" fmla="*/ 116114 h 3585028"/>
                    <a:gd name="connsiteX16" fmla="*/ 8331199 w 9056914"/>
                    <a:gd name="connsiteY16" fmla="*/ 0 h 3585028"/>
                    <a:gd name="connsiteX0" fmla="*/ 8345715 w 9056914"/>
                    <a:gd name="connsiteY0" fmla="*/ 14513 h 3585028"/>
                    <a:gd name="connsiteX1" fmla="*/ 6763657 w 9056914"/>
                    <a:gd name="connsiteY1" fmla="*/ 740228 h 3585028"/>
                    <a:gd name="connsiteX2" fmla="*/ 5791200 w 9056914"/>
                    <a:gd name="connsiteY2" fmla="*/ 783771 h 3585028"/>
                    <a:gd name="connsiteX3" fmla="*/ 4151085 w 9056914"/>
                    <a:gd name="connsiteY3" fmla="*/ 1901371 h 3585028"/>
                    <a:gd name="connsiteX4" fmla="*/ 4034971 w 9056914"/>
                    <a:gd name="connsiteY4" fmla="*/ 2351314 h 3585028"/>
                    <a:gd name="connsiteX5" fmla="*/ 2481942 w 9056914"/>
                    <a:gd name="connsiteY5" fmla="*/ 2510971 h 3585028"/>
                    <a:gd name="connsiteX6" fmla="*/ 2365828 w 9056914"/>
                    <a:gd name="connsiteY6" fmla="*/ 2554514 h 3585028"/>
                    <a:gd name="connsiteX7" fmla="*/ 0 w 9056914"/>
                    <a:gd name="connsiteY7" fmla="*/ 2931886 h 3585028"/>
                    <a:gd name="connsiteX8" fmla="*/ 0 w 9056914"/>
                    <a:gd name="connsiteY8" fmla="*/ 3585028 h 3585028"/>
                    <a:gd name="connsiteX9" fmla="*/ 1683657 w 9056914"/>
                    <a:gd name="connsiteY9" fmla="*/ 3251200 h 3585028"/>
                    <a:gd name="connsiteX10" fmla="*/ 2786742 w 9056914"/>
                    <a:gd name="connsiteY10" fmla="*/ 2859314 h 3585028"/>
                    <a:gd name="connsiteX11" fmla="*/ 4165600 w 9056914"/>
                    <a:gd name="connsiteY11" fmla="*/ 2641600 h 3585028"/>
                    <a:gd name="connsiteX12" fmla="*/ 4513942 w 9056914"/>
                    <a:gd name="connsiteY12" fmla="*/ 2119086 h 3585028"/>
                    <a:gd name="connsiteX13" fmla="*/ 5820228 w 9056914"/>
                    <a:gd name="connsiteY13" fmla="*/ 1219200 h 3585028"/>
                    <a:gd name="connsiteX14" fmla="*/ 7141028 w 9056914"/>
                    <a:gd name="connsiteY14" fmla="*/ 972457 h 3585028"/>
                    <a:gd name="connsiteX15" fmla="*/ 9056914 w 9056914"/>
                    <a:gd name="connsiteY15" fmla="*/ 116114 h 3585028"/>
                    <a:gd name="connsiteX16" fmla="*/ 8331199 w 9056914"/>
                    <a:gd name="connsiteY16" fmla="*/ 0 h 3585028"/>
                    <a:gd name="connsiteX0" fmla="*/ 8345715 w 9056914"/>
                    <a:gd name="connsiteY0" fmla="*/ 14513 h 3585028"/>
                    <a:gd name="connsiteX1" fmla="*/ 6763657 w 9056914"/>
                    <a:gd name="connsiteY1" fmla="*/ 740228 h 3585028"/>
                    <a:gd name="connsiteX2" fmla="*/ 5791200 w 9056914"/>
                    <a:gd name="connsiteY2" fmla="*/ 783771 h 3585028"/>
                    <a:gd name="connsiteX3" fmla="*/ 4151085 w 9056914"/>
                    <a:gd name="connsiteY3" fmla="*/ 1901371 h 3585028"/>
                    <a:gd name="connsiteX4" fmla="*/ 3976914 w 9056914"/>
                    <a:gd name="connsiteY4" fmla="*/ 2307771 h 3585028"/>
                    <a:gd name="connsiteX5" fmla="*/ 2481942 w 9056914"/>
                    <a:gd name="connsiteY5" fmla="*/ 2510971 h 3585028"/>
                    <a:gd name="connsiteX6" fmla="*/ 2365828 w 9056914"/>
                    <a:gd name="connsiteY6" fmla="*/ 2554514 h 3585028"/>
                    <a:gd name="connsiteX7" fmla="*/ 0 w 9056914"/>
                    <a:gd name="connsiteY7" fmla="*/ 2931886 h 3585028"/>
                    <a:gd name="connsiteX8" fmla="*/ 0 w 9056914"/>
                    <a:gd name="connsiteY8" fmla="*/ 3585028 h 3585028"/>
                    <a:gd name="connsiteX9" fmla="*/ 1683657 w 9056914"/>
                    <a:gd name="connsiteY9" fmla="*/ 3251200 h 3585028"/>
                    <a:gd name="connsiteX10" fmla="*/ 2786742 w 9056914"/>
                    <a:gd name="connsiteY10" fmla="*/ 2859314 h 3585028"/>
                    <a:gd name="connsiteX11" fmla="*/ 4165600 w 9056914"/>
                    <a:gd name="connsiteY11" fmla="*/ 2641600 h 3585028"/>
                    <a:gd name="connsiteX12" fmla="*/ 4513942 w 9056914"/>
                    <a:gd name="connsiteY12" fmla="*/ 2119086 h 3585028"/>
                    <a:gd name="connsiteX13" fmla="*/ 5820228 w 9056914"/>
                    <a:gd name="connsiteY13" fmla="*/ 1219200 h 3585028"/>
                    <a:gd name="connsiteX14" fmla="*/ 7141028 w 9056914"/>
                    <a:gd name="connsiteY14" fmla="*/ 972457 h 3585028"/>
                    <a:gd name="connsiteX15" fmla="*/ 9056914 w 9056914"/>
                    <a:gd name="connsiteY15" fmla="*/ 116114 h 3585028"/>
                    <a:gd name="connsiteX16" fmla="*/ 8331199 w 9056914"/>
                    <a:gd name="connsiteY16" fmla="*/ 0 h 3585028"/>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4096253 w 9176253"/>
                    <a:gd name="connsiteY4" fmla="*/ 2307771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3951110 w 9176253"/>
                    <a:gd name="connsiteY4" fmla="*/ 2322285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14513 h 3587424"/>
                    <a:gd name="connsiteX1" fmla="*/ 6882996 w 9176253"/>
                    <a:gd name="connsiteY1" fmla="*/ 740228 h 3587424"/>
                    <a:gd name="connsiteX2" fmla="*/ 5910539 w 9176253"/>
                    <a:gd name="connsiteY2" fmla="*/ 783771 h 3587424"/>
                    <a:gd name="connsiteX3" fmla="*/ 4270424 w 9176253"/>
                    <a:gd name="connsiteY3" fmla="*/ 1901371 h 3587424"/>
                    <a:gd name="connsiteX4" fmla="*/ 3951110 w 9176253"/>
                    <a:gd name="connsiteY4" fmla="*/ 2322285 h 3587424"/>
                    <a:gd name="connsiteX5" fmla="*/ 2601281 w 9176253"/>
                    <a:gd name="connsiteY5" fmla="*/ 2510971 h 3587424"/>
                    <a:gd name="connsiteX6" fmla="*/ 2485167 w 9176253"/>
                    <a:gd name="connsiteY6" fmla="*/ 2554514 h 3587424"/>
                    <a:gd name="connsiteX7" fmla="*/ 119339 w 9176253"/>
                    <a:gd name="connsiteY7" fmla="*/ 2931886 h 3587424"/>
                    <a:gd name="connsiteX8" fmla="*/ 119339 w 9176253"/>
                    <a:gd name="connsiteY8" fmla="*/ 3585028 h 3587424"/>
                    <a:gd name="connsiteX9" fmla="*/ 1730424 w 9176253"/>
                    <a:gd name="connsiteY9" fmla="*/ 3135085 h 3587424"/>
                    <a:gd name="connsiteX10" fmla="*/ 2906081 w 9176253"/>
                    <a:gd name="connsiteY10" fmla="*/ 2859314 h 3587424"/>
                    <a:gd name="connsiteX11" fmla="*/ 4284939 w 9176253"/>
                    <a:gd name="connsiteY11" fmla="*/ 2641600 h 3587424"/>
                    <a:gd name="connsiteX12" fmla="*/ 4633281 w 9176253"/>
                    <a:gd name="connsiteY12" fmla="*/ 2119086 h 3587424"/>
                    <a:gd name="connsiteX13" fmla="*/ 5939567 w 9176253"/>
                    <a:gd name="connsiteY13" fmla="*/ 1219200 h 3587424"/>
                    <a:gd name="connsiteX14" fmla="*/ 7260367 w 9176253"/>
                    <a:gd name="connsiteY14" fmla="*/ 972457 h 3587424"/>
                    <a:gd name="connsiteX15" fmla="*/ 9176253 w 9176253"/>
                    <a:gd name="connsiteY15" fmla="*/ 116114 h 3587424"/>
                    <a:gd name="connsiteX16" fmla="*/ 8450538 w 9176253"/>
                    <a:gd name="connsiteY16" fmla="*/ 0 h 3587424"/>
                    <a:gd name="connsiteX0" fmla="*/ 8465054 w 9176253"/>
                    <a:gd name="connsiteY0" fmla="*/ 319313 h 3892224"/>
                    <a:gd name="connsiteX1" fmla="*/ 6882996 w 9176253"/>
                    <a:gd name="connsiteY1" fmla="*/ 1045028 h 3892224"/>
                    <a:gd name="connsiteX2" fmla="*/ 5910539 w 9176253"/>
                    <a:gd name="connsiteY2" fmla="*/ 1088571 h 3892224"/>
                    <a:gd name="connsiteX3" fmla="*/ 4270424 w 9176253"/>
                    <a:gd name="connsiteY3" fmla="*/ 2206171 h 3892224"/>
                    <a:gd name="connsiteX4" fmla="*/ 3951110 w 9176253"/>
                    <a:gd name="connsiteY4" fmla="*/ 2627085 h 3892224"/>
                    <a:gd name="connsiteX5" fmla="*/ 2601281 w 9176253"/>
                    <a:gd name="connsiteY5" fmla="*/ 2815771 h 3892224"/>
                    <a:gd name="connsiteX6" fmla="*/ 2485167 w 9176253"/>
                    <a:gd name="connsiteY6" fmla="*/ 2859314 h 3892224"/>
                    <a:gd name="connsiteX7" fmla="*/ 119339 w 9176253"/>
                    <a:gd name="connsiteY7" fmla="*/ 3236686 h 3892224"/>
                    <a:gd name="connsiteX8" fmla="*/ 119339 w 9176253"/>
                    <a:gd name="connsiteY8" fmla="*/ 3889828 h 3892224"/>
                    <a:gd name="connsiteX9" fmla="*/ 1730424 w 9176253"/>
                    <a:gd name="connsiteY9" fmla="*/ 3439885 h 3892224"/>
                    <a:gd name="connsiteX10" fmla="*/ 2906081 w 9176253"/>
                    <a:gd name="connsiteY10" fmla="*/ 3164114 h 3892224"/>
                    <a:gd name="connsiteX11" fmla="*/ 4284939 w 9176253"/>
                    <a:gd name="connsiteY11" fmla="*/ 2946400 h 3892224"/>
                    <a:gd name="connsiteX12" fmla="*/ 4633281 w 9176253"/>
                    <a:gd name="connsiteY12" fmla="*/ 2423886 h 3892224"/>
                    <a:gd name="connsiteX13" fmla="*/ 5939567 w 9176253"/>
                    <a:gd name="connsiteY13" fmla="*/ 1524000 h 3892224"/>
                    <a:gd name="connsiteX14" fmla="*/ 7260367 w 9176253"/>
                    <a:gd name="connsiteY14" fmla="*/ 1277257 h 3892224"/>
                    <a:gd name="connsiteX15" fmla="*/ 9176253 w 9176253"/>
                    <a:gd name="connsiteY15" fmla="*/ 420914 h 3892224"/>
                    <a:gd name="connsiteX16" fmla="*/ 8711795 w 9176253"/>
                    <a:gd name="connsiteY16" fmla="*/ 0 h 3892224"/>
                    <a:gd name="connsiteX0" fmla="*/ 8465054 w 10453510"/>
                    <a:gd name="connsiteY0" fmla="*/ 522514 h 4095425"/>
                    <a:gd name="connsiteX1" fmla="*/ 6882996 w 10453510"/>
                    <a:gd name="connsiteY1" fmla="*/ 1248229 h 4095425"/>
                    <a:gd name="connsiteX2" fmla="*/ 5910539 w 10453510"/>
                    <a:gd name="connsiteY2" fmla="*/ 1291772 h 4095425"/>
                    <a:gd name="connsiteX3" fmla="*/ 4270424 w 10453510"/>
                    <a:gd name="connsiteY3" fmla="*/ 2409372 h 4095425"/>
                    <a:gd name="connsiteX4" fmla="*/ 3951110 w 10453510"/>
                    <a:gd name="connsiteY4" fmla="*/ 2830286 h 4095425"/>
                    <a:gd name="connsiteX5" fmla="*/ 2601281 w 10453510"/>
                    <a:gd name="connsiteY5" fmla="*/ 3018972 h 4095425"/>
                    <a:gd name="connsiteX6" fmla="*/ 2485167 w 10453510"/>
                    <a:gd name="connsiteY6" fmla="*/ 3062515 h 4095425"/>
                    <a:gd name="connsiteX7" fmla="*/ 119339 w 10453510"/>
                    <a:gd name="connsiteY7" fmla="*/ 3439887 h 4095425"/>
                    <a:gd name="connsiteX8" fmla="*/ 119339 w 10453510"/>
                    <a:gd name="connsiteY8" fmla="*/ 4093029 h 4095425"/>
                    <a:gd name="connsiteX9" fmla="*/ 1730424 w 10453510"/>
                    <a:gd name="connsiteY9" fmla="*/ 3643086 h 4095425"/>
                    <a:gd name="connsiteX10" fmla="*/ 2906081 w 10453510"/>
                    <a:gd name="connsiteY10" fmla="*/ 3367315 h 4095425"/>
                    <a:gd name="connsiteX11" fmla="*/ 4284939 w 10453510"/>
                    <a:gd name="connsiteY11" fmla="*/ 3149601 h 4095425"/>
                    <a:gd name="connsiteX12" fmla="*/ 4633281 w 10453510"/>
                    <a:gd name="connsiteY12" fmla="*/ 2627087 h 4095425"/>
                    <a:gd name="connsiteX13" fmla="*/ 5939567 w 10453510"/>
                    <a:gd name="connsiteY13" fmla="*/ 1727201 h 4095425"/>
                    <a:gd name="connsiteX14" fmla="*/ 7260367 w 10453510"/>
                    <a:gd name="connsiteY14" fmla="*/ 1480458 h 4095425"/>
                    <a:gd name="connsiteX15" fmla="*/ 10453510 w 10453510"/>
                    <a:gd name="connsiteY15" fmla="*/ 0 h 4095425"/>
                    <a:gd name="connsiteX16" fmla="*/ 8711795 w 10453510"/>
                    <a:gd name="connsiteY16" fmla="*/ 203201 h 4095425"/>
                    <a:gd name="connsiteX0" fmla="*/ 8900482 w 10453510"/>
                    <a:gd name="connsiteY0" fmla="*/ 348342 h 4095425"/>
                    <a:gd name="connsiteX1" fmla="*/ 6882996 w 10453510"/>
                    <a:gd name="connsiteY1" fmla="*/ 1248229 h 4095425"/>
                    <a:gd name="connsiteX2" fmla="*/ 5910539 w 10453510"/>
                    <a:gd name="connsiteY2" fmla="*/ 1291772 h 4095425"/>
                    <a:gd name="connsiteX3" fmla="*/ 4270424 w 10453510"/>
                    <a:gd name="connsiteY3" fmla="*/ 2409372 h 4095425"/>
                    <a:gd name="connsiteX4" fmla="*/ 3951110 w 10453510"/>
                    <a:gd name="connsiteY4" fmla="*/ 2830286 h 4095425"/>
                    <a:gd name="connsiteX5" fmla="*/ 2601281 w 10453510"/>
                    <a:gd name="connsiteY5" fmla="*/ 3018972 h 4095425"/>
                    <a:gd name="connsiteX6" fmla="*/ 2485167 w 10453510"/>
                    <a:gd name="connsiteY6" fmla="*/ 3062515 h 4095425"/>
                    <a:gd name="connsiteX7" fmla="*/ 119339 w 10453510"/>
                    <a:gd name="connsiteY7" fmla="*/ 3439887 h 4095425"/>
                    <a:gd name="connsiteX8" fmla="*/ 119339 w 10453510"/>
                    <a:gd name="connsiteY8" fmla="*/ 4093029 h 4095425"/>
                    <a:gd name="connsiteX9" fmla="*/ 1730424 w 10453510"/>
                    <a:gd name="connsiteY9" fmla="*/ 3643086 h 4095425"/>
                    <a:gd name="connsiteX10" fmla="*/ 2906081 w 10453510"/>
                    <a:gd name="connsiteY10" fmla="*/ 3367315 h 4095425"/>
                    <a:gd name="connsiteX11" fmla="*/ 4284939 w 10453510"/>
                    <a:gd name="connsiteY11" fmla="*/ 3149601 h 4095425"/>
                    <a:gd name="connsiteX12" fmla="*/ 4633281 w 10453510"/>
                    <a:gd name="connsiteY12" fmla="*/ 2627087 h 4095425"/>
                    <a:gd name="connsiteX13" fmla="*/ 5939567 w 10453510"/>
                    <a:gd name="connsiteY13" fmla="*/ 1727201 h 4095425"/>
                    <a:gd name="connsiteX14" fmla="*/ 7260367 w 10453510"/>
                    <a:gd name="connsiteY14" fmla="*/ 1480458 h 4095425"/>
                    <a:gd name="connsiteX15" fmla="*/ 10453510 w 10453510"/>
                    <a:gd name="connsiteY15" fmla="*/ 0 h 4095425"/>
                    <a:gd name="connsiteX16" fmla="*/ 8711795 w 10453510"/>
                    <a:gd name="connsiteY16" fmla="*/ 203201 h 4095425"/>
                    <a:gd name="connsiteX0" fmla="*/ 8900482 w 10453510"/>
                    <a:gd name="connsiteY0" fmla="*/ 348342 h 4095425"/>
                    <a:gd name="connsiteX1" fmla="*/ 6882996 w 10453510"/>
                    <a:gd name="connsiteY1" fmla="*/ 1248229 h 4095425"/>
                    <a:gd name="connsiteX2" fmla="*/ 5910539 w 10453510"/>
                    <a:gd name="connsiteY2" fmla="*/ 1291772 h 4095425"/>
                    <a:gd name="connsiteX3" fmla="*/ 4270424 w 10453510"/>
                    <a:gd name="connsiteY3" fmla="*/ 2409372 h 4095425"/>
                    <a:gd name="connsiteX4" fmla="*/ 3951110 w 10453510"/>
                    <a:gd name="connsiteY4" fmla="*/ 2830286 h 4095425"/>
                    <a:gd name="connsiteX5" fmla="*/ 2601281 w 10453510"/>
                    <a:gd name="connsiteY5" fmla="*/ 3018972 h 4095425"/>
                    <a:gd name="connsiteX6" fmla="*/ 2485167 w 10453510"/>
                    <a:gd name="connsiteY6" fmla="*/ 3062515 h 4095425"/>
                    <a:gd name="connsiteX7" fmla="*/ 119339 w 10453510"/>
                    <a:gd name="connsiteY7" fmla="*/ 3439887 h 4095425"/>
                    <a:gd name="connsiteX8" fmla="*/ 119339 w 10453510"/>
                    <a:gd name="connsiteY8" fmla="*/ 4093029 h 4095425"/>
                    <a:gd name="connsiteX9" fmla="*/ 1730424 w 10453510"/>
                    <a:gd name="connsiteY9" fmla="*/ 3643086 h 4095425"/>
                    <a:gd name="connsiteX10" fmla="*/ 2906081 w 10453510"/>
                    <a:gd name="connsiteY10" fmla="*/ 3367315 h 4095425"/>
                    <a:gd name="connsiteX11" fmla="*/ 4284939 w 10453510"/>
                    <a:gd name="connsiteY11" fmla="*/ 3149601 h 4095425"/>
                    <a:gd name="connsiteX12" fmla="*/ 4633281 w 10453510"/>
                    <a:gd name="connsiteY12" fmla="*/ 2627087 h 4095425"/>
                    <a:gd name="connsiteX13" fmla="*/ 5939567 w 10453510"/>
                    <a:gd name="connsiteY13" fmla="*/ 1727201 h 4095425"/>
                    <a:gd name="connsiteX14" fmla="*/ 7260367 w 10453510"/>
                    <a:gd name="connsiteY14" fmla="*/ 1480458 h 4095425"/>
                    <a:gd name="connsiteX15" fmla="*/ 10453510 w 10453510"/>
                    <a:gd name="connsiteY15" fmla="*/ 0 h 4095425"/>
                    <a:gd name="connsiteX16" fmla="*/ 8885966 w 10453510"/>
                    <a:gd name="connsiteY16" fmla="*/ 362858 h 4095425"/>
                    <a:gd name="connsiteX0" fmla="*/ 8900482 w 10453510"/>
                    <a:gd name="connsiteY0" fmla="*/ 348342 h 4095425"/>
                    <a:gd name="connsiteX1" fmla="*/ 6882996 w 10453510"/>
                    <a:gd name="connsiteY1" fmla="*/ 1248229 h 4095425"/>
                    <a:gd name="connsiteX2" fmla="*/ 5910539 w 10453510"/>
                    <a:gd name="connsiteY2" fmla="*/ 1291772 h 4095425"/>
                    <a:gd name="connsiteX3" fmla="*/ 4270424 w 10453510"/>
                    <a:gd name="connsiteY3" fmla="*/ 2409372 h 4095425"/>
                    <a:gd name="connsiteX4" fmla="*/ 3951110 w 10453510"/>
                    <a:gd name="connsiteY4" fmla="*/ 2830286 h 4095425"/>
                    <a:gd name="connsiteX5" fmla="*/ 2601281 w 10453510"/>
                    <a:gd name="connsiteY5" fmla="*/ 3018972 h 4095425"/>
                    <a:gd name="connsiteX6" fmla="*/ 2485167 w 10453510"/>
                    <a:gd name="connsiteY6" fmla="*/ 3062515 h 4095425"/>
                    <a:gd name="connsiteX7" fmla="*/ 119339 w 10453510"/>
                    <a:gd name="connsiteY7" fmla="*/ 3439887 h 4095425"/>
                    <a:gd name="connsiteX8" fmla="*/ 119339 w 10453510"/>
                    <a:gd name="connsiteY8" fmla="*/ 4093029 h 4095425"/>
                    <a:gd name="connsiteX9" fmla="*/ 1730424 w 10453510"/>
                    <a:gd name="connsiteY9" fmla="*/ 3643086 h 4095425"/>
                    <a:gd name="connsiteX10" fmla="*/ 2906081 w 10453510"/>
                    <a:gd name="connsiteY10" fmla="*/ 3367315 h 4095425"/>
                    <a:gd name="connsiteX11" fmla="*/ 4284939 w 10453510"/>
                    <a:gd name="connsiteY11" fmla="*/ 3149601 h 4095425"/>
                    <a:gd name="connsiteX12" fmla="*/ 4633281 w 10453510"/>
                    <a:gd name="connsiteY12" fmla="*/ 2627087 h 4095425"/>
                    <a:gd name="connsiteX13" fmla="*/ 5939567 w 10453510"/>
                    <a:gd name="connsiteY13" fmla="*/ 1727201 h 4095425"/>
                    <a:gd name="connsiteX14" fmla="*/ 7260367 w 10453510"/>
                    <a:gd name="connsiteY14" fmla="*/ 1480458 h 4095425"/>
                    <a:gd name="connsiteX15" fmla="*/ 10453510 w 10453510"/>
                    <a:gd name="connsiteY15" fmla="*/ 0 h 4095425"/>
                    <a:gd name="connsiteX16" fmla="*/ 8885966 w 10453510"/>
                    <a:gd name="connsiteY16" fmla="*/ 362858 h 4095425"/>
                    <a:gd name="connsiteX17" fmla="*/ 8900482 w 10453510"/>
                    <a:gd name="connsiteY17" fmla="*/ 348342 h 4095425"/>
                    <a:gd name="connsiteX0" fmla="*/ 9263340 w 10453510"/>
                    <a:gd name="connsiteY0" fmla="*/ 130628 h 4095425"/>
                    <a:gd name="connsiteX1" fmla="*/ 6882996 w 10453510"/>
                    <a:gd name="connsiteY1" fmla="*/ 1248229 h 4095425"/>
                    <a:gd name="connsiteX2" fmla="*/ 5910539 w 10453510"/>
                    <a:gd name="connsiteY2" fmla="*/ 1291772 h 4095425"/>
                    <a:gd name="connsiteX3" fmla="*/ 4270424 w 10453510"/>
                    <a:gd name="connsiteY3" fmla="*/ 2409372 h 4095425"/>
                    <a:gd name="connsiteX4" fmla="*/ 3951110 w 10453510"/>
                    <a:gd name="connsiteY4" fmla="*/ 2830286 h 4095425"/>
                    <a:gd name="connsiteX5" fmla="*/ 2601281 w 10453510"/>
                    <a:gd name="connsiteY5" fmla="*/ 3018972 h 4095425"/>
                    <a:gd name="connsiteX6" fmla="*/ 2485167 w 10453510"/>
                    <a:gd name="connsiteY6" fmla="*/ 3062515 h 4095425"/>
                    <a:gd name="connsiteX7" fmla="*/ 119339 w 10453510"/>
                    <a:gd name="connsiteY7" fmla="*/ 3439887 h 4095425"/>
                    <a:gd name="connsiteX8" fmla="*/ 119339 w 10453510"/>
                    <a:gd name="connsiteY8" fmla="*/ 4093029 h 4095425"/>
                    <a:gd name="connsiteX9" fmla="*/ 1730424 w 10453510"/>
                    <a:gd name="connsiteY9" fmla="*/ 3643086 h 4095425"/>
                    <a:gd name="connsiteX10" fmla="*/ 2906081 w 10453510"/>
                    <a:gd name="connsiteY10" fmla="*/ 3367315 h 4095425"/>
                    <a:gd name="connsiteX11" fmla="*/ 4284939 w 10453510"/>
                    <a:gd name="connsiteY11" fmla="*/ 3149601 h 4095425"/>
                    <a:gd name="connsiteX12" fmla="*/ 4633281 w 10453510"/>
                    <a:gd name="connsiteY12" fmla="*/ 2627087 h 4095425"/>
                    <a:gd name="connsiteX13" fmla="*/ 5939567 w 10453510"/>
                    <a:gd name="connsiteY13" fmla="*/ 1727201 h 4095425"/>
                    <a:gd name="connsiteX14" fmla="*/ 7260367 w 10453510"/>
                    <a:gd name="connsiteY14" fmla="*/ 1480458 h 4095425"/>
                    <a:gd name="connsiteX15" fmla="*/ 10453510 w 10453510"/>
                    <a:gd name="connsiteY15" fmla="*/ 0 h 4095425"/>
                    <a:gd name="connsiteX16" fmla="*/ 8885966 w 10453510"/>
                    <a:gd name="connsiteY16" fmla="*/ 362858 h 4095425"/>
                    <a:gd name="connsiteX17" fmla="*/ 9263340 w 10453510"/>
                    <a:gd name="connsiteY17" fmla="*/ 130628 h 4095425"/>
                    <a:gd name="connsiteX0" fmla="*/ 9263340 w 10453510"/>
                    <a:gd name="connsiteY0" fmla="*/ 246741 h 4211538"/>
                    <a:gd name="connsiteX1" fmla="*/ 6882996 w 10453510"/>
                    <a:gd name="connsiteY1" fmla="*/ 1364342 h 4211538"/>
                    <a:gd name="connsiteX2" fmla="*/ 5910539 w 10453510"/>
                    <a:gd name="connsiteY2" fmla="*/ 1407885 h 4211538"/>
                    <a:gd name="connsiteX3" fmla="*/ 4270424 w 10453510"/>
                    <a:gd name="connsiteY3" fmla="*/ 2525485 h 4211538"/>
                    <a:gd name="connsiteX4" fmla="*/ 3951110 w 10453510"/>
                    <a:gd name="connsiteY4" fmla="*/ 2946399 h 4211538"/>
                    <a:gd name="connsiteX5" fmla="*/ 2601281 w 10453510"/>
                    <a:gd name="connsiteY5" fmla="*/ 3135085 h 4211538"/>
                    <a:gd name="connsiteX6" fmla="*/ 2485167 w 10453510"/>
                    <a:gd name="connsiteY6" fmla="*/ 3178628 h 4211538"/>
                    <a:gd name="connsiteX7" fmla="*/ 119339 w 10453510"/>
                    <a:gd name="connsiteY7" fmla="*/ 3556000 h 4211538"/>
                    <a:gd name="connsiteX8" fmla="*/ 119339 w 10453510"/>
                    <a:gd name="connsiteY8" fmla="*/ 4209142 h 4211538"/>
                    <a:gd name="connsiteX9" fmla="*/ 1730424 w 10453510"/>
                    <a:gd name="connsiteY9" fmla="*/ 3759199 h 4211538"/>
                    <a:gd name="connsiteX10" fmla="*/ 2906081 w 10453510"/>
                    <a:gd name="connsiteY10" fmla="*/ 3483428 h 4211538"/>
                    <a:gd name="connsiteX11" fmla="*/ 4284939 w 10453510"/>
                    <a:gd name="connsiteY11" fmla="*/ 3265714 h 4211538"/>
                    <a:gd name="connsiteX12" fmla="*/ 4633281 w 10453510"/>
                    <a:gd name="connsiteY12" fmla="*/ 2743200 h 4211538"/>
                    <a:gd name="connsiteX13" fmla="*/ 5939567 w 10453510"/>
                    <a:gd name="connsiteY13" fmla="*/ 1843314 h 4211538"/>
                    <a:gd name="connsiteX14" fmla="*/ 7260367 w 10453510"/>
                    <a:gd name="connsiteY14" fmla="*/ 1596571 h 4211538"/>
                    <a:gd name="connsiteX15" fmla="*/ 10453510 w 10453510"/>
                    <a:gd name="connsiteY15" fmla="*/ 116113 h 4211538"/>
                    <a:gd name="connsiteX16" fmla="*/ 9539109 w 10453510"/>
                    <a:gd name="connsiteY16" fmla="*/ 0 h 4211538"/>
                    <a:gd name="connsiteX17" fmla="*/ 9263340 w 10453510"/>
                    <a:gd name="connsiteY17" fmla="*/ 246741 h 4211538"/>
                    <a:gd name="connsiteX0" fmla="*/ 9248350 w 10453510"/>
                    <a:gd name="connsiteY0" fmla="*/ 96839 h 4211538"/>
                    <a:gd name="connsiteX1" fmla="*/ 6882996 w 10453510"/>
                    <a:gd name="connsiteY1" fmla="*/ 1364342 h 4211538"/>
                    <a:gd name="connsiteX2" fmla="*/ 5910539 w 10453510"/>
                    <a:gd name="connsiteY2" fmla="*/ 1407885 h 4211538"/>
                    <a:gd name="connsiteX3" fmla="*/ 4270424 w 10453510"/>
                    <a:gd name="connsiteY3" fmla="*/ 2525485 h 4211538"/>
                    <a:gd name="connsiteX4" fmla="*/ 3951110 w 10453510"/>
                    <a:gd name="connsiteY4" fmla="*/ 2946399 h 4211538"/>
                    <a:gd name="connsiteX5" fmla="*/ 2601281 w 10453510"/>
                    <a:gd name="connsiteY5" fmla="*/ 3135085 h 4211538"/>
                    <a:gd name="connsiteX6" fmla="*/ 2485167 w 10453510"/>
                    <a:gd name="connsiteY6" fmla="*/ 3178628 h 4211538"/>
                    <a:gd name="connsiteX7" fmla="*/ 119339 w 10453510"/>
                    <a:gd name="connsiteY7" fmla="*/ 3556000 h 4211538"/>
                    <a:gd name="connsiteX8" fmla="*/ 119339 w 10453510"/>
                    <a:gd name="connsiteY8" fmla="*/ 4209142 h 4211538"/>
                    <a:gd name="connsiteX9" fmla="*/ 1730424 w 10453510"/>
                    <a:gd name="connsiteY9" fmla="*/ 3759199 h 4211538"/>
                    <a:gd name="connsiteX10" fmla="*/ 2906081 w 10453510"/>
                    <a:gd name="connsiteY10" fmla="*/ 3483428 h 4211538"/>
                    <a:gd name="connsiteX11" fmla="*/ 4284939 w 10453510"/>
                    <a:gd name="connsiteY11" fmla="*/ 3265714 h 4211538"/>
                    <a:gd name="connsiteX12" fmla="*/ 4633281 w 10453510"/>
                    <a:gd name="connsiteY12" fmla="*/ 2743200 h 4211538"/>
                    <a:gd name="connsiteX13" fmla="*/ 5939567 w 10453510"/>
                    <a:gd name="connsiteY13" fmla="*/ 1843314 h 4211538"/>
                    <a:gd name="connsiteX14" fmla="*/ 7260367 w 10453510"/>
                    <a:gd name="connsiteY14" fmla="*/ 1596571 h 4211538"/>
                    <a:gd name="connsiteX15" fmla="*/ 10453510 w 10453510"/>
                    <a:gd name="connsiteY15" fmla="*/ 116113 h 4211538"/>
                    <a:gd name="connsiteX16" fmla="*/ 9539109 w 10453510"/>
                    <a:gd name="connsiteY16" fmla="*/ 0 h 4211538"/>
                    <a:gd name="connsiteX17" fmla="*/ 9248350 w 10453510"/>
                    <a:gd name="connsiteY17" fmla="*/ 96839 h 421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53510" h="4211538">
                      <a:moveTo>
                        <a:pt x="9248350" y="96839"/>
                      </a:moveTo>
                      <a:cubicBezTo>
                        <a:pt x="8720997" y="338744"/>
                        <a:pt x="7439298" y="1145834"/>
                        <a:pt x="6882996" y="1364342"/>
                      </a:cubicBezTo>
                      <a:cubicBezTo>
                        <a:pt x="6326694" y="1582850"/>
                        <a:pt x="6345968" y="1214361"/>
                        <a:pt x="5910539" y="1407885"/>
                      </a:cubicBezTo>
                      <a:cubicBezTo>
                        <a:pt x="5475110" y="1601409"/>
                        <a:pt x="4596995" y="2123923"/>
                        <a:pt x="4270424" y="2525485"/>
                      </a:cubicBezTo>
                      <a:cubicBezTo>
                        <a:pt x="3943853" y="2927047"/>
                        <a:pt x="4214785" y="2844799"/>
                        <a:pt x="3951110" y="2946399"/>
                      </a:cubicBezTo>
                      <a:cubicBezTo>
                        <a:pt x="3687435" y="3047999"/>
                        <a:pt x="2869795" y="3093961"/>
                        <a:pt x="2601281" y="3135085"/>
                      </a:cubicBezTo>
                      <a:lnTo>
                        <a:pt x="2485167" y="3178628"/>
                      </a:lnTo>
                      <a:lnTo>
                        <a:pt x="119339" y="3556000"/>
                      </a:lnTo>
                      <a:cubicBezTo>
                        <a:pt x="119339" y="3773714"/>
                        <a:pt x="-149175" y="4175276"/>
                        <a:pt x="119339" y="4209142"/>
                      </a:cubicBezTo>
                      <a:cubicBezTo>
                        <a:pt x="387853" y="4243008"/>
                        <a:pt x="1193396" y="3909180"/>
                        <a:pt x="1730424" y="3759199"/>
                      </a:cubicBezTo>
                      <a:lnTo>
                        <a:pt x="2906081" y="3483428"/>
                      </a:lnTo>
                      <a:cubicBezTo>
                        <a:pt x="3331833" y="3401181"/>
                        <a:pt x="3997072" y="3389085"/>
                        <a:pt x="4284939" y="3265714"/>
                      </a:cubicBezTo>
                      <a:cubicBezTo>
                        <a:pt x="4572806" y="3142343"/>
                        <a:pt x="4357510" y="2980267"/>
                        <a:pt x="4633281" y="2743200"/>
                      </a:cubicBezTo>
                      <a:cubicBezTo>
                        <a:pt x="4909052" y="2506133"/>
                        <a:pt x="5501720" y="2034419"/>
                        <a:pt x="5939567" y="1843314"/>
                      </a:cubicBezTo>
                      <a:cubicBezTo>
                        <a:pt x="6377414" y="1652209"/>
                        <a:pt x="6508043" y="1884438"/>
                        <a:pt x="7260367" y="1596571"/>
                      </a:cubicBezTo>
                      <a:cubicBezTo>
                        <a:pt x="8012691" y="1308704"/>
                        <a:pt x="10255148" y="278189"/>
                        <a:pt x="10453510" y="116113"/>
                      </a:cubicBezTo>
                      <a:lnTo>
                        <a:pt x="9539109" y="0"/>
                      </a:lnTo>
                      <a:lnTo>
                        <a:pt x="9248350" y="96839"/>
                      </a:lnTo>
                      <a:close/>
                    </a:path>
                  </a:pathLst>
                </a:custGeom>
                <a:solidFill>
                  <a:schemeClr val="accent5">
                    <a:lumMod val="40000"/>
                    <a:lumOff val="60000"/>
                  </a:schemeClr>
                </a:solidFill>
                <a:ln w="3175" cap="rnd" cmpd="sng">
                  <a:noFill/>
                  <a:prstDash val="solid"/>
                  <a:round/>
                  <a:headEnd type="none" w="med" len="med"/>
                  <a:tailEnd type="none" w="med" len="med"/>
                </a:ln>
              </p:spPr>
              <p:txBody>
                <a:bodyPr rtlCol="0" anchor="ctr"/>
                <a:lstStyle/>
                <a:p>
                  <a:pPr algn="ctr"/>
                  <a:endParaRPr lang="ja-JP" altLang="en-US" sz="1200">
                    <a:solidFill>
                      <a:prstClr val="black"/>
                    </a:solidFill>
                  </a:endParaRPr>
                </a:p>
              </p:txBody>
            </p:sp>
            <p:grpSp>
              <p:nvGrpSpPr>
                <p:cNvPr id="13" name="グループ化 12"/>
                <p:cNvGrpSpPr/>
                <p:nvPr/>
              </p:nvGrpSpPr>
              <p:grpSpPr>
                <a:xfrm>
                  <a:off x="-74951" y="-333829"/>
                  <a:ext cx="9938479" cy="7349226"/>
                  <a:chOff x="-74951" y="-333829"/>
                  <a:chExt cx="9938479" cy="7349226"/>
                </a:xfrm>
              </p:grpSpPr>
              <p:sp>
                <p:nvSpPr>
                  <p:cNvPr id="14" name="フリーフォーム 13"/>
                  <p:cNvSpPr/>
                  <p:nvPr/>
                </p:nvSpPr>
                <p:spPr bwMode="auto">
                  <a:xfrm>
                    <a:off x="-74951" y="1454046"/>
                    <a:ext cx="5336499" cy="5561351"/>
                  </a:xfrm>
                  <a:custGeom>
                    <a:avLst/>
                    <a:gdLst>
                      <a:gd name="connsiteX0" fmla="*/ 0 w 5336499"/>
                      <a:gd name="connsiteY0" fmla="*/ 869429 h 5561351"/>
                      <a:gd name="connsiteX1" fmla="*/ 0 w 5336499"/>
                      <a:gd name="connsiteY1" fmla="*/ 869429 h 5561351"/>
                      <a:gd name="connsiteX2" fmla="*/ 179882 w 5336499"/>
                      <a:gd name="connsiteY2" fmla="*/ 854439 h 5561351"/>
                      <a:gd name="connsiteX3" fmla="*/ 809469 w 5336499"/>
                      <a:gd name="connsiteY3" fmla="*/ 734518 h 5561351"/>
                      <a:gd name="connsiteX4" fmla="*/ 2038662 w 5336499"/>
                      <a:gd name="connsiteY4" fmla="*/ 359764 h 5561351"/>
                      <a:gd name="connsiteX5" fmla="*/ 3162925 w 5336499"/>
                      <a:gd name="connsiteY5" fmla="*/ 374754 h 5561351"/>
                      <a:gd name="connsiteX6" fmla="*/ 3942413 w 5336499"/>
                      <a:gd name="connsiteY6" fmla="*/ 0 h 5561351"/>
                      <a:gd name="connsiteX7" fmla="*/ 4137285 w 5336499"/>
                      <a:gd name="connsiteY7" fmla="*/ 179882 h 5561351"/>
                      <a:gd name="connsiteX8" fmla="*/ 4197246 w 5336499"/>
                      <a:gd name="connsiteY8" fmla="*/ 674557 h 5561351"/>
                      <a:gd name="connsiteX9" fmla="*/ 4242217 w 5336499"/>
                      <a:gd name="connsiteY9" fmla="*/ 1154243 h 5561351"/>
                      <a:gd name="connsiteX10" fmla="*/ 4317167 w 5336499"/>
                      <a:gd name="connsiteY10" fmla="*/ 1738859 h 5561351"/>
                      <a:gd name="connsiteX11" fmla="*/ 5111646 w 5336499"/>
                      <a:gd name="connsiteY11" fmla="*/ 2068643 h 5561351"/>
                      <a:gd name="connsiteX12" fmla="*/ 5336499 w 5336499"/>
                      <a:gd name="connsiteY12" fmla="*/ 2563318 h 5561351"/>
                      <a:gd name="connsiteX13" fmla="*/ 5201587 w 5336499"/>
                      <a:gd name="connsiteY13" fmla="*/ 2818151 h 5561351"/>
                      <a:gd name="connsiteX14" fmla="*/ 4616971 w 5336499"/>
                      <a:gd name="connsiteY14" fmla="*/ 3117954 h 5561351"/>
                      <a:gd name="connsiteX15" fmla="*/ 4631961 w 5336499"/>
                      <a:gd name="connsiteY15" fmla="*/ 4781862 h 5561351"/>
                      <a:gd name="connsiteX16" fmla="*/ 4631961 w 5336499"/>
                      <a:gd name="connsiteY16" fmla="*/ 5216577 h 5561351"/>
                      <a:gd name="connsiteX17" fmla="*/ 4856813 w 5336499"/>
                      <a:gd name="connsiteY17" fmla="*/ 5561351 h 556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36499" h="5561351">
                        <a:moveTo>
                          <a:pt x="0" y="869429"/>
                        </a:moveTo>
                        <a:lnTo>
                          <a:pt x="0" y="869429"/>
                        </a:lnTo>
                        <a:cubicBezTo>
                          <a:pt x="169868" y="853987"/>
                          <a:pt x="109701" y="854439"/>
                          <a:pt x="179882" y="854439"/>
                        </a:cubicBezTo>
                        <a:lnTo>
                          <a:pt x="809469" y="734518"/>
                        </a:lnTo>
                        <a:lnTo>
                          <a:pt x="2038662" y="359764"/>
                        </a:lnTo>
                        <a:lnTo>
                          <a:pt x="3162925" y="374754"/>
                        </a:lnTo>
                        <a:lnTo>
                          <a:pt x="3942413" y="0"/>
                        </a:lnTo>
                        <a:lnTo>
                          <a:pt x="4137285" y="179882"/>
                        </a:lnTo>
                        <a:lnTo>
                          <a:pt x="4197246" y="674557"/>
                        </a:lnTo>
                        <a:lnTo>
                          <a:pt x="4242217" y="1154243"/>
                        </a:lnTo>
                        <a:lnTo>
                          <a:pt x="4317167" y="1738859"/>
                        </a:lnTo>
                        <a:lnTo>
                          <a:pt x="5111646" y="2068643"/>
                        </a:lnTo>
                        <a:lnTo>
                          <a:pt x="5336499" y="2563318"/>
                        </a:lnTo>
                        <a:lnTo>
                          <a:pt x="5201587" y="2818151"/>
                        </a:lnTo>
                        <a:lnTo>
                          <a:pt x="4616971" y="3117954"/>
                        </a:lnTo>
                        <a:lnTo>
                          <a:pt x="4631961" y="4781862"/>
                        </a:lnTo>
                        <a:lnTo>
                          <a:pt x="4631961" y="5216577"/>
                        </a:lnTo>
                        <a:lnTo>
                          <a:pt x="4856813" y="5561351"/>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sp>
                <p:nvSpPr>
                  <p:cNvPr id="15" name="フリーフォーム 14"/>
                  <p:cNvSpPr/>
                  <p:nvPr/>
                </p:nvSpPr>
                <p:spPr bwMode="auto">
                  <a:xfrm>
                    <a:off x="4122295" y="1603948"/>
                    <a:ext cx="1753849" cy="1897309"/>
                  </a:xfrm>
                  <a:custGeom>
                    <a:avLst/>
                    <a:gdLst>
                      <a:gd name="connsiteX0" fmla="*/ 824459 w 1873771"/>
                      <a:gd name="connsiteY0" fmla="*/ 2368446 h 2368446"/>
                      <a:gd name="connsiteX1" fmla="*/ 1049312 w 1873771"/>
                      <a:gd name="connsiteY1" fmla="*/ 2248524 h 2368446"/>
                      <a:gd name="connsiteX2" fmla="*/ 1109272 w 1873771"/>
                      <a:gd name="connsiteY2" fmla="*/ 1918741 h 2368446"/>
                      <a:gd name="connsiteX3" fmla="*/ 1214203 w 1873771"/>
                      <a:gd name="connsiteY3" fmla="*/ 1843790 h 2368446"/>
                      <a:gd name="connsiteX4" fmla="*/ 1753849 w 1873771"/>
                      <a:gd name="connsiteY4" fmla="*/ 1558977 h 2368446"/>
                      <a:gd name="connsiteX5" fmla="*/ 1873771 w 1873771"/>
                      <a:gd name="connsiteY5" fmla="*/ 464695 h 2368446"/>
                      <a:gd name="connsiteX6" fmla="*/ 1139253 w 1873771"/>
                      <a:gd name="connsiteY6" fmla="*/ 0 h 2368446"/>
                      <a:gd name="connsiteX7" fmla="*/ 509666 w 1873771"/>
                      <a:gd name="connsiteY7" fmla="*/ 494675 h 2368446"/>
                      <a:gd name="connsiteX8" fmla="*/ 0 w 1873771"/>
                      <a:gd name="connsiteY8" fmla="*/ 914400 h 2368446"/>
                      <a:gd name="connsiteX0" fmla="*/ 824459 w 1873771"/>
                      <a:gd name="connsiteY0" fmla="*/ 2053652 h 2053652"/>
                      <a:gd name="connsiteX1" fmla="*/ 1049312 w 1873771"/>
                      <a:gd name="connsiteY1" fmla="*/ 1933730 h 2053652"/>
                      <a:gd name="connsiteX2" fmla="*/ 1109272 w 1873771"/>
                      <a:gd name="connsiteY2" fmla="*/ 1603947 h 2053652"/>
                      <a:gd name="connsiteX3" fmla="*/ 1214203 w 1873771"/>
                      <a:gd name="connsiteY3" fmla="*/ 1528996 h 2053652"/>
                      <a:gd name="connsiteX4" fmla="*/ 1753849 w 1873771"/>
                      <a:gd name="connsiteY4" fmla="*/ 1244183 h 2053652"/>
                      <a:gd name="connsiteX5" fmla="*/ 1873771 w 1873771"/>
                      <a:gd name="connsiteY5" fmla="*/ 149901 h 2053652"/>
                      <a:gd name="connsiteX6" fmla="*/ 779489 w 1873771"/>
                      <a:gd name="connsiteY6" fmla="*/ 0 h 2053652"/>
                      <a:gd name="connsiteX7" fmla="*/ 509666 w 1873771"/>
                      <a:gd name="connsiteY7" fmla="*/ 179881 h 2053652"/>
                      <a:gd name="connsiteX8" fmla="*/ 0 w 1873771"/>
                      <a:gd name="connsiteY8" fmla="*/ 599606 h 2053652"/>
                      <a:gd name="connsiteX0" fmla="*/ 824459 w 1753849"/>
                      <a:gd name="connsiteY0" fmla="*/ 2053652 h 2053652"/>
                      <a:gd name="connsiteX1" fmla="*/ 1049312 w 1753849"/>
                      <a:gd name="connsiteY1" fmla="*/ 1933730 h 2053652"/>
                      <a:gd name="connsiteX2" fmla="*/ 1109272 w 1753849"/>
                      <a:gd name="connsiteY2" fmla="*/ 1603947 h 2053652"/>
                      <a:gd name="connsiteX3" fmla="*/ 1214203 w 1753849"/>
                      <a:gd name="connsiteY3" fmla="*/ 1528996 h 2053652"/>
                      <a:gd name="connsiteX4" fmla="*/ 1753849 w 1753849"/>
                      <a:gd name="connsiteY4" fmla="*/ 1244183 h 2053652"/>
                      <a:gd name="connsiteX5" fmla="*/ 1573967 w 1753849"/>
                      <a:gd name="connsiteY5" fmla="*/ 584615 h 2053652"/>
                      <a:gd name="connsiteX6" fmla="*/ 779489 w 1753849"/>
                      <a:gd name="connsiteY6" fmla="*/ 0 h 2053652"/>
                      <a:gd name="connsiteX7" fmla="*/ 509666 w 1753849"/>
                      <a:gd name="connsiteY7" fmla="*/ 179881 h 2053652"/>
                      <a:gd name="connsiteX8" fmla="*/ 0 w 1753849"/>
                      <a:gd name="connsiteY8" fmla="*/ 599606 h 2053652"/>
                      <a:gd name="connsiteX0" fmla="*/ 824459 w 1753849"/>
                      <a:gd name="connsiteY0" fmla="*/ 1918741 h 1918741"/>
                      <a:gd name="connsiteX1" fmla="*/ 1049312 w 1753849"/>
                      <a:gd name="connsiteY1" fmla="*/ 1798819 h 1918741"/>
                      <a:gd name="connsiteX2" fmla="*/ 1109272 w 1753849"/>
                      <a:gd name="connsiteY2" fmla="*/ 1469036 h 1918741"/>
                      <a:gd name="connsiteX3" fmla="*/ 1214203 w 1753849"/>
                      <a:gd name="connsiteY3" fmla="*/ 1394085 h 1918741"/>
                      <a:gd name="connsiteX4" fmla="*/ 1753849 w 1753849"/>
                      <a:gd name="connsiteY4" fmla="*/ 1109272 h 1918741"/>
                      <a:gd name="connsiteX5" fmla="*/ 1573967 w 1753849"/>
                      <a:gd name="connsiteY5" fmla="*/ 449704 h 1918741"/>
                      <a:gd name="connsiteX6" fmla="*/ 674558 w 1753849"/>
                      <a:gd name="connsiteY6" fmla="*/ 0 h 1918741"/>
                      <a:gd name="connsiteX7" fmla="*/ 509666 w 1753849"/>
                      <a:gd name="connsiteY7" fmla="*/ 44970 h 1918741"/>
                      <a:gd name="connsiteX8" fmla="*/ 0 w 1753849"/>
                      <a:gd name="connsiteY8" fmla="*/ 464695 h 1918741"/>
                      <a:gd name="connsiteX0" fmla="*/ 824459 w 1753849"/>
                      <a:gd name="connsiteY0" fmla="*/ 1918741 h 1918741"/>
                      <a:gd name="connsiteX1" fmla="*/ 1049312 w 1753849"/>
                      <a:gd name="connsiteY1" fmla="*/ 1798819 h 1918741"/>
                      <a:gd name="connsiteX2" fmla="*/ 1109272 w 1753849"/>
                      <a:gd name="connsiteY2" fmla="*/ 1469036 h 1918741"/>
                      <a:gd name="connsiteX3" fmla="*/ 1214203 w 1753849"/>
                      <a:gd name="connsiteY3" fmla="*/ 1394085 h 1918741"/>
                      <a:gd name="connsiteX4" fmla="*/ 1753849 w 1753849"/>
                      <a:gd name="connsiteY4" fmla="*/ 1109272 h 1918741"/>
                      <a:gd name="connsiteX5" fmla="*/ 1573967 w 1753849"/>
                      <a:gd name="connsiteY5" fmla="*/ 449704 h 1918741"/>
                      <a:gd name="connsiteX6" fmla="*/ 674558 w 1753849"/>
                      <a:gd name="connsiteY6" fmla="*/ 0 h 1918741"/>
                      <a:gd name="connsiteX7" fmla="*/ 344774 w 1753849"/>
                      <a:gd name="connsiteY7" fmla="*/ 224852 h 1918741"/>
                      <a:gd name="connsiteX8" fmla="*/ 0 w 1753849"/>
                      <a:gd name="connsiteY8" fmla="*/ 464695 h 1918741"/>
                      <a:gd name="connsiteX0" fmla="*/ 857796 w 1753849"/>
                      <a:gd name="connsiteY0" fmla="*/ 1897309 h 1897309"/>
                      <a:gd name="connsiteX1" fmla="*/ 1049312 w 1753849"/>
                      <a:gd name="connsiteY1" fmla="*/ 1798819 h 1897309"/>
                      <a:gd name="connsiteX2" fmla="*/ 1109272 w 1753849"/>
                      <a:gd name="connsiteY2" fmla="*/ 1469036 h 1897309"/>
                      <a:gd name="connsiteX3" fmla="*/ 1214203 w 1753849"/>
                      <a:gd name="connsiteY3" fmla="*/ 1394085 h 1897309"/>
                      <a:gd name="connsiteX4" fmla="*/ 1753849 w 1753849"/>
                      <a:gd name="connsiteY4" fmla="*/ 1109272 h 1897309"/>
                      <a:gd name="connsiteX5" fmla="*/ 1573967 w 1753849"/>
                      <a:gd name="connsiteY5" fmla="*/ 449704 h 1897309"/>
                      <a:gd name="connsiteX6" fmla="*/ 674558 w 1753849"/>
                      <a:gd name="connsiteY6" fmla="*/ 0 h 1897309"/>
                      <a:gd name="connsiteX7" fmla="*/ 344774 w 1753849"/>
                      <a:gd name="connsiteY7" fmla="*/ 224852 h 1897309"/>
                      <a:gd name="connsiteX8" fmla="*/ 0 w 1753849"/>
                      <a:gd name="connsiteY8" fmla="*/ 464695 h 1897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849" h="1897309">
                        <a:moveTo>
                          <a:pt x="857796" y="1897309"/>
                        </a:moveTo>
                        <a:lnTo>
                          <a:pt x="1049312" y="1798819"/>
                        </a:lnTo>
                        <a:lnTo>
                          <a:pt x="1109272" y="1469036"/>
                        </a:lnTo>
                        <a:lnTo>
                          <a:pt x="1214203" y="1394085"/>
                        </a:lnTo>
                        <a:lnTo>
                          <a:pt x="1753849" y="1109272"/>
                        </a:lnTo>
                        <a:lnTo>
                          <a:pt x="1573967" y="449704"/>
                        </a:lnTo>
                        <a:lnTo>
                          <a:pt x="674558" y="0"/>
                        </a:lnTo>
                        <a:lnTo>
                          <a:pt x="344774" y="224852"/>
                        </a:lnTo>
                        <a:lnTo>
                          <a:pt x="0" y="464695"/>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sp>
                <p:nvSpPr>
                  <p:cNvPr id="16" name="フリーフォーム 15"/>
                  <p:cNvSpPr/>
                  <p:nvPr/>
                </p:nvSpPr>
                <p:spPr bwMode="auto">
                  <a:xfrm>
                    <a:off x="6520721" y="-194872"/>
                    <a:ext cx="2923082" cy="2593298"/>
                  </a:xfrm>
                  <a:custGeom>
                    <a:avLst/>
                    <a:gdLst>
                      <a:gd name="connsiteX0" fmla="*/ 2338466 w 2923082"/>
                      <a:gd name="connsiteY0" fmla="*/ 0 h 2593298"/>
                      <a:gd name="connsiteX1" fmla="*/ 2338466 w 2923082"/>
                      <a:gd name="connsiteY1" fmla="*/ 0 h 2593298"/>
                      <a:gd name="connsiteX2" fmla="*/ 1289154 w 2923082"/>
                      <a:gd name="connsiteY2" fmla="*/ 599606 h 2593298"/>
                      <a:gd name="connsiteX3" fmla="*/ 0 w 2923082"/>
                      <a:gd name="connsiteY3" fmla="*/ 1079292 h 2593298"/>
                      <a:gd name="connsiteX4" fmla="*/ 554636 w 2923082"/>
                      <a:gd name="connsiteY4" fmla="*/ 1514006 h 2593298"/>
                      <a:gd name="connsiteX5" fmla="*/ 1154243 w 2923082"/>
                      <a:gd name="connsiteY5" fmla="*/ 2173574 h 2593298"/>
                      <a:gd name="connsiteX6" fmla="*/ 1993692 w 2923082"/>
                      <a:gd name="connsiteY6" fmla="*/ 2593298 h 2593298"/>
                      <a:gd name="connsiteX7" fmla="*/ 2473377 w 2923082"/>
                      <a:gd name="connsiteY7" fmla="*/ 2323475 h 2593298"/>
                      <a:gd name="connsiteX8" fmla="*/ 2923082 w 2923082"/>
                      <a:gd name="connsiteY8" fmla="*/ 2233534 h 2593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3082" h="2593298">
                        <a:moveTo>
                          <a:pt x="2338466" y="0"/>
                        </a:moveTo>
                        <a:lnTo>
                          <a:pt x="2338466" y="0"/>
                        </a:lnTo>
                        <a:lnTo>
                          <a:pt x="1289154" y="599606"/>
                        </a:lnTo>
                        <a:lnTo>
                          <a:pt x="0" y="1079292"/>
                        </a:lnTo>
                        <a:lnTo>
                          <a:pt x="554636" y="1514006"/>
                        </a:lnTo>
                        <a:lnTo>
                          <a:pt x="1154243" y="2173574"/>
                        </a:lnTo>
                        <a:lnTo>
                          <a:pt x="1993692" y="2593298"/>
                        </a:lnTo>
                        <a:lnTo>
                          <a:pt x="2473377" y="2323475"/>
                        </a:lnTo>
                        <a:lnTo>
                          <a:pt x="2923082" y="2233534"/>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sp>
                <p:nvSpPr>
                  <p:cNvPr id="17" name="フリーフォーム 16"/>
                  <p:cNvSpPr/>
                  <p:nvPr/>
                </p:nvSpPr>
                <p:spPr bwMode="auto">
                  <a:xfrm>
                    <a:off x="1963711" y="-194872"/>
                    <a:ext cx="2578309" cy="1948721"/>
                  </a:xfrm>
                  <a:custGeom>
                    <a:avLst/>
                    <a:gdLst>
                      <a:gd name="connsiteX0" fmla="*/ 1888761 w 2578309"/>
                      <a:gd name="connsiteY0" fmla="*/ 1618938 h 1948721"/>
                      <a:gd name="connsiteX1" fmla="*/ 1798820 w 2578309"/>
                      <a:gd name="connsiteY1" fmla="*/ 1349115 h 1948721"/>
                      <a:gd name="connsiteX2" fmla="*/ 2578309 w 2578309"/>
                      <a:gd name="connsiteY2" fmla="*/ 779488 h 1948721"/>
                      <a:gd name="connsiteX3" fmla="*/ 2173574 w 2578309"/>
                      <a:gd name="connsiteY3" fmla="*/ 44970 h 1948721"/>
                      <a:gd name="connsiteX4" fmla="*/ 449705 w 2578309"/>
                      <a:gd name="connsiteY4" fmla="*/ 0 h 1948721"/>
                      <a:gd name="connsiteX5" fmla="*/ 29981 w 2578309"/>
                      <a:gd name="connsiteY5" fmla="*/ 779488 h 1948721"/>
                      <a:gd name="connsiteX6" fmla="*/ 329784 w 2578309"/>
                      <a:gd name="connsiteY6" fmla="*/ 1394085 h 1948721"/>
                      <a:gd name="connsiteX7" fmla="*/ 0 w 2578309"/>
                      <a:gd name="connsiteY7" fmla="*/ 1948721 h 1948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8309" h="1948721">
                        <a:moveTo>
                          <a:pt x="1888761" y="1618938"/>
                        </a:moveTo>
                        <a:lnTo>
                          <a:pt x="1798820" y="1349115"/>
                        </a:lnTo>
                        <a:lnTo>
                          <a:pt x="2578309" y="779488"/>
                        </a:lnTo>
                        <a:lnTo>
                          <a:pt x="2173574" y="44970"/>
                        </a:lnTo>
                        <a:lnTo>
                          <a:pt x="449705" y="0"/>
                        </a:lnTo>
                        <a:lnTo>
                          <a:pt x="29981" y="779488"/>
                        </a:lnTo>
                        <a:lnTo>
                          <a:pt x="329784" y="1394085"/>
                        </a:lnTo>
                        <a:lnTo>
                          <a:pt x="0" y="1948721"/>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sp>
                <p:nvSpPr>
                  <p:cNvPr id="18" name="フリーフォーム 17"/>
                  <p:cNvSpPr/>
                  <p:nvPr/>
                </p:nvSpPr>
                <p:spPr bwMode="auto">
                  <a:xfrm>
                    <a:off x="5861154" y="2113613"/>
                    <a:ext cx="2113613" cy="1259174"/>
                  </a:xfrm>
                  <a:custGeom>
                    <a:avLst/>
                    <a:gdLst>
                      <a:gd name="connsiteX0" fmla="*/ 0 w 2113613"/>
                      <a:gd name="connsiteY0" fmla="*/ 599607 h 1259174"/>
                      <a:gd name="connsiteX1" fmla="*/ 764498 w 2113613"/>
                      <a:gd name="connsiteY1" fmla="*/ 1259174 h 1259174"/>
                      <a:gd name="connsiteX2" fmla="*/ 1289154 w 2113613"/>
                      <a:gd name="connsiteY2" fmla="*/ 1034321 h 1259174"/>
                      <a:gd name="connsiteX3" fmla="*/ 1993692 w 2113613"/>
                      <a:gd name="connsiteY3" fmla="*/ 1094282 h 1259174"/>
                      <a:gd name="connsiteX4" fmla="*/ 2113613 w 2113613"/>
                      <a:gd name="connsiteY4" fmla="*/ 0 h 1259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613" h="1259174">
                        <a:moveTo>
                          <a:pt x="0" y="599607"/>
                        </a:moveTo>
                        <a:lnTo>
                          <a:pt x="764498" y="1259174"/>
                        </a:lnTo>
                        <a:lnTo>
                          <a:pt x="1289154" y="1034321"/>
                        </a:lnTo>
                        <a:lnTo>
                          <a:pt x="1993692" y="1094282"/>
                        </a:lnTo>
                        <a:lnTo>
                          <a:pt x="2113613" y="0"/>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sp>
                <p:nvSpPr>
                  <p:cNvPr id="19" name="フリーフォーム 18"/>
                  <p:cNvSpPr/>
                  <p:nvPr/>
                </p:nvSpPr>
                <p:spPr bwMode="auto">
                  <a:xfrm>
                    <a:off x="4811843" y="869430"/>
                    <a:ext cx="1798819" cy="749508"/>
                  </a:xfrm>
                  <a:custGeom>
                    <a:avLst/>
                    <a:gdLst>
                      <a:gd name="connsiteX0" fmla="*/ 0 w 1798819"/>
                      <a:gd name="connsiteY0" fmla="*/ 749508 h 749508"/>
                      <a:gd name="connsiteX1" fmla="*/ 869429 w 1798819"/>
                      <a:gd name="connsiteY1" fmla="*/ 104931 h 749508"/>
                      <a:gd name="connsiteX2" fmla="*/ 1798819 w 1798819"/>
                      <a:gd name="connsiteY2" fmla="*/ 0 h 749508"/>
                    </a:gdLst>
                    <a:ahLst/>
                    <a:cxnLst>
                      <a:cxn ang="0">
                        <a:pos x="connsiteX0" y="connsiteY0"/>
                      </a:cxn>
                      <a:cxn ang="0">
                        <a:pos x="connsiteX1" y="connsiteY1"/>
                      </a:cxn>
                      <a:cxn ang="0">
                        <a:pos x="connsiteX2" y="connsiteY2"/>
                      </a:cxn>
                    </a:cxnLst>
                    <a:rect l="l" t="t" r="r" b="b"/>
                    <a:pathLst>
                      <a:path w="1798819" h="749508">
                        <a:moveTo>
                          <a:pt x="0" y="749508"/>
                        </a:moveTo>
                        <a:lnTo>
                          <a:pt x="869429" y="104931"/>
                        </a:lnTo>
                        <a:lnTo>
                          <a:pt x="1798819" y="0"/>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sp>
                <p:nvSpPr>
                  <p:cNvPr id="20" name="フリーフォーム 19"/>
                  <p:cNvSpPr/>
                  <p:nvPr/>
                </p:nvSpPr>
                <p:spPr bwMode="auto">
                  <a:xfrm>
                    <a:off x="5261548" y="3387777"/>
                    <a:ext cx="1379095" cy="644577"/>
                  </a:xfrm>
                  <a:custGeom>
                    <a:avLst/>
                    <a:gdLst>
                      <a:gd name="connsiteX0" fmla="*/ 0 w 1379095"/>
                      <a:gd name="connsiteY0" fmla="*/ 644577 h 644577"/>
                      <a:gd name="connsiteX1" fmla="*/ 794478 w 1379095"/>
                      <a:gd name="connsiteY1" fmla="*/ 509666 h 644577"/>
                      <a:gd name="connsiteX2" fmla="*/ 1364104 w 1379095"/>
                      <a:gd name="connsiteY2" fmla="*/ 584616 h 644577"/>
                      <a:gd name="connsiteX3" fmla="*/ 1379095 w 1379095"/>
                      <a:gd name="connsiteY3" fmla="*/ 0 h 644577"/>
                    </a:gdLst>
                    <a:ahLst/>
                    <a:cxnLst>
                      <a:cxn ang="0">
                        <a:pos x="connsiteX0" y="connsiteY0"/>
                      </a:cxn>
                      <a:cxn ang="0">
                        <a:pos x="connsiteX1" y="connsiteY1"/>
                      </a:cxn>
                      <a:cxn ang="0">
                        <a:pos x="connsiteX2" y="connsiteY2"/>
                      </a:cxn>
                      <a:cxn ang="0">
                        <a:pos x="connsiteX3" y="connsiteY3"/>
                      </a:cxn>
                    </a:cxnLst>
                    <a:rect l="l" t="t" r="r" b="b"/>
                    <a:pathLst>
                      <a:path w="1379095" h="644577">
                        <a:moveTo>
                          <a:pt x="0" y="644577"/>
                        </a:moveTo>
                        <a:lnTo>
                          <a:pt x="794478" y="509666"/>
                        </a:lnTo>
                        <a:lnTo>
                          <a:pt x="1364104" y="584616"/>
                        </a:lnTo>
                        <a:lnTo>
                          <a:pt x="1379095" y="0"/>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sp>
                <p:nvSpPr>
                  <p:cNvPr id="21" name="フリーフォーム 20"/>
                  <p:cNvSpPr/>
                  <p:nvPr/>
                </p:nvSpPr>
                <p:spPr bwMode="auto">
                  <a:xfrm>
                    <a:off x="6655633" y="3072984"/>
                    <a:ext cx="3207895" cy="1843790"/>
                  </a:xfrm>
                  <a:custGeom>
                    <a:avLst/>
                    <a:gdLst>
                      <a:gd name="connsiteX0" fmla="*/ 1214203 w 3207895"/>
                      <a:gd name="connsiteY0" fmla="*/ 0 h 1648918"/>
                      <a:gd name="connsiteX1" fmla="*/ 1618937 w 3207895"/>
                      <a:gd name="connsiteY1" fmla="*/ 224852 h 1648918"/>
                      <a:gd name="connsiteX2" fmla="*/ 2893101 w 3207895"/>
                      <a:gd name="connsiteY2" fmla="*/ 374754 h 1648918"/>
                      <a:gd name="connsiteX3" fmla="*/ 3207895 w 3207895"/>
                      <a:gd name="connsiteY3" fmla="*/ 974360 h 1648918"/>
                      <a:gd name="connsiteX4" fmla="*/ 2698229 w 3207895"/>
                      <a:gd name="connsiteY4" fmla="*/ 1648918 h 1648918"/>
                      <a:gd name="connsiteX5" fmla="*/ 2683239 w 3207895"/>
                      <a:gd name="connsiteY5" fmla="*/ 1364105 h 1648918"/>
                      <a:gd name="connsiteX6" fmla="*/ 1334124 w 3207895"/>
                      <a:gd name="connsiteY6" fmla="*/ 929390 h 1648918"/>
                      <a:gd name="connsiteX7" fmla="*/ 1169233 w 3207895"/>
                      <a:gd name="connsiteY7" fmla="*/ 719527 h 1648918"/>
                      <a:gd name="connsiteX8" fmla="*/ 0 w 3207895"/>
                      <a:gd name="connsiteY8" fmla="*/ 524655 h 1648918"/>
                      <a:gd name="connsiteX0" fmla="*/ 1214203 w 3207895"/>
                      <a:gd name="connsiteY0" fmla="*/ 0 h 1648918"/>
                      <a:gd name="connsiteX1" fmla="*/ 1618937 w 3207895"/>
                      <a:gd name="connsiteY1" fmla="*/ 224852 h 1648918"/>
                      <a:gd name="connsiteX2" fmla="*/ 2893101 w 3207895"/>
                      <a:gd name="connsiteY2" fmla="*/ 374754 h 1648918"/>
                      <a:gd name="connsiteX3" fmla="*/ 3207895 w 3207895"/>
                      <a:gd name="connsiteY3" fmla="*/ 974360 h 1648918"/>
                      <a:gd name="connsiteX4" fmla="*/ 2698229 w 3207895"/>
                      <a:gd name="connsiteY4" fmla="*/ 1648918 h 1648918"/>
                      <a:gd name="connsiteX5" fmla="*/ 2188564 w 3207895"/>
                      <a:gd name="connsiteY5" fmla="*/ 1394085 h 1648918"/>
                      <a:gd name="connsiteX6" fmla="*/ 1334124 w 3207895"/>
                      <a:gd name="connsiteY6" fmla="*/ 929390 h 1648918"/>
                      <a:gd name="connsiteX7" fmla="*/ 1169233 w 3207895"/>
                      <a:gd name="connsiteY7" fmla="*/ 719527 h 1648918"/>
                      <a:gd name="connsiteX8" fmla="*/ 0 w 3207895"/>
                      <a:gd name="connsiteY8" fmla="*/ 524655 h 1648918"/>
                      <a:gd name="connsiteX0" fmla="*/ 1214203 w 3207895"/>
                      <a:gd name="connsiteY0" fmla="*/ 0 h 1648918"/>
                      <a:gd name="connsiteX1" fmla="*/ 1618937 w 3207895"/>
                      <a:gd name="connsiteY1" fmla="*/ 224852 h 1648918"/>
                      <a:gd name="connsiteX2" fmla="*/ 2893101 w 3207895"/>
                      <a:gd name="connsiteY2" fmla="*/ 374754 h 1648918"/>
                      <a:gd name="connsiteX3" fmla="*/ 3207895 w 3207895"/>
                      <a:gd name="connsiteY3" fmla="*/ 974360 h 1648918"/>
                      <a:gd name="connsiteX4" fmla="*/ 2233534 w 3207895"/>
                      <a:gd name="connsiteY4" fmla="*/ 1648918 h 1648918"/>
                      <a:gd name="connsiteX5" fmla="*/ 2188564 w 3207895"/>
                      <a:gd name="connsiteY5" fmla="*/ 1394085 h 1648918"/>
                      <a:gd name="connsiteX6" fmla="*/ 1334124 w 3207895"/>
                      <a:gd name="connsiteY6" fmla="*/ 929390 h 1648918"/>
                      <a:gd name="connsiteX7" fmla="*/ 1169233 w 3207895"/>
                      <a:gd name="connsiteY7" fmla="*/ 719527 h 1648918"/>
                      <a:gd name="connsiteX8" fmla="*/ 0 w 3207895"/>
                      <a:gd name="connsiteY8" fmla="*/ 524655 h 1648918"/>
                      <a:gd name="connsiteX0" fmla="*/ 1214203 w 3207895"/>
                      <a:gd name="connsiteY0" fmla="*/ 0 h 1843790"/>
                      <a:gd name="connsiteX1" fmla="*/ 1618937 w 3207895"/>
                      <a:gd name="connsiteY1" fmla="*/ 224852 h 1843790"/>
                      <a:gd name="connsiteX2" fmla="*/ 2893101 w 3207895"/>
                      <a:gd name="connsiteY2" fmla="*/ 374754 h 1843790"/>
                      <a:gd name="connsiteX3" fmla="*/ 3207895 w 3207895"/>
                      <a:gd name="connsiteY3" fmla="*/ 974360 h 1843790"/>
                      <a:gd name="connsiteX4" fmla="*/ 2488367 w 3207895"/>
                      <a:gd name="connsiteY4" fmla="*/ 1843790 h 1843790"/>
                      <a:gd name="connsiteX5" fmla="*/ 2188564 w 3207895"/>
                      <a:gd name="connsiteY5" fmla="*/ 1394085 h 1843790"/>
                      <a:gd name="connsiteX6" fmla="*/ 1334124 w 3207895"/>
                      <a:gd name="connsiteY6" fmla="*/ 929390 h 1843790"/>
                      <a:gd name="connsiteX7" fmla="*/ 1169233 w 3207895"/>
                      <a:gd name="connsiteY7" fmla="*/ 719527 h 1843790"/>
                      <a:gd name="connsiteX8" fmla="*/ 0 w 3207895"/>
                      <a:gd name="connsiteY8" fmla="*/ 524655 h 18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7895" h="1843790">
                        <a:moveTo>
                          <a:pt x="1214203" y="0"/>
                        </a:moveTo>
                        <a:lnTo>
                          <a:pt x="1618937" y="224852"/>
                        </a:lnTo>
                        <a:lnTo>
                          <a:pt x="2893101" y="374754"/>
                        </a:lnTo>
                        <a:lnTo>
                          <a:pt x="3207895" y="974360"/>
                        </a:lnTo>
                        <a:lnTo>
                          <a:pt x="2488367" y="1843790"/>
                        </a:lnTo>
                        <a:lnTo>
                          <a:pt x="2188564" y="1394085"/>
                        </a:lnTo>
                        <a:lnTo>
                          <a:pt x="1334124" y="929390"/>
                        </a:lnTo>
                        <a:lnTo>
                          <a:pt x="1169233" y="719527"/>
                        </a:lnTo>
                        <a:lnTo>
                          <a:pt x="0" y="524655"/>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sp>
                <p:nvSpPr>
                  <p:cNvPr id="22" name="フリーフォーム 21"/>
                  <p:cNvSpPr/>
                  <p:nvPr/>
                </p:nvSpPr>
                <p:spPr bwMode="auto">
                  <a:xfrm>
                    <a:off x="4631961" y="4557010"/>
                    <a:ext cx="4497049" cy="779488"/>
                  </a:xfrm>
                  <a:custGeom>
                    <a:avLst/>
                    <a:gdLst>
                      <a:gd name="connsiteX0" fmla="*/ 0 w 4497049"/>
                      <a:gd name="connsiteY0" fmla="*/ 0 h 779488"/>
                      <a:gd name="connsiteX1" fmla="*/ 824459 w 4497049"/>
                      <a:gd name="connsiteY1" fmla="*/ 29980 h 779488"/>
                      <a:gd name="connsiteX2" fmla="*/ 2068642 w 4497049"/>
                      <a:gd name="connsiteY2" fmla="*/ 539646 h 779488"/>
                      <a:gd name="connsiteX3" fmla="*/ 2173573 w 4497049"/>
                      <a:gd name="connsiteY3" fmla="*/ 314793 h 779488"/>
                      <a:gd name="connsiteX4" fmla="*/ 3207895 w 4497049"/>
                      <a:gd name="connsiteY4" fmla="*/ 539646 h 779488"/>
                      <a:gd name="connsiteX5" fmla="*/ 3642609 w 4497049"/>
                      <a:gd name="connsiteY5" fmla="*/ 779488 h 779488"/>
                      <a:gd name="connsiteX6" fmla="*/ 4422098 w 4497049"/>
                      <a:gd name="connsiteY6" fmla="*/ 689547 h 779488"/>
                      <a:gd name="connsiteX7" fmla="*/ 4497049 w 4497049"/>
                      <a:gd name="connsiteY7" fmla="*/ 344774 h 77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7049" h="779488">
                        <a:moveTo>
                          <a:pt x="0" y="0"/>
                        </a:moveTo>
                        <a:lnTo>
                          <a:pt x="824459" y="29980"/>
                        </a:lnTo>
                        <a:lnTo>
                          <a:pt x="2068642" y="539646"/>
                        </a:lnTo>
                        <a:lnTo>
                          <a:pt x="2173573" y="314793"/>
                        </a:lnTo>
                        <a:lnTo>
                          <a:pt x="3207895" y="539646"/>
                        </a:lnTo>
                        <a:lnTo>
                          <a:pt x="3642609" y="779488"/>
                        </a:lnTo>
                        <a:lnTo>
                          <a:pt x="4422098" y="689547"/>
                        </a:lnTo>
                        <a:lnTo>
                          <a:pt x="4497049" y="344774"/>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sp>
                <p:nvSpPr>
                  <p:cNvPr id="23" name="フリーフォーム 22"/>
                  <p:cNvSpPr/>
                  <p:nvPr/>
                </p:nvSpPr>
                <p:spPr bwMode="auto">
                  <a:xfrm>
                    <a:off x="5950857" y="-333829"/>
                    <a:ext cx="87086" cy="1291772"/>
                  </a:xfrm>
                  <a:custGeom>
                    <a:avLst/>
                    <a:gdLst>
                      <a:gd name="connsiteX0" fmla="*/ 87086 w 87086"/>
                      <a:gd name="connsiteY0" fmla="*/ 0 h 1291772"/>
                      <a:gd name="connsiteX1" fmla="*/ 14514 w 87086"/>
                      <a:gd name="connsiteY1" fmla="*/ 580572 h 1291772"/>
                      <a:gd name="connsiteX2" fmla="*/ 0 w 87086"/>
                      <a:gd name="connsiteY2" fmla="*/ 1291772 h 1291772"/>
                    </a:gdLst>
                    <a:ahLst/>
                    <a:cxnLst>
                      <a:cxn ang="0">
                        <a:pos x="connsiteX0" y="connsiteY0"/>
                      </a:cxn>
                      <a:cxn ang="0">
                        <a:pos x="connsiteX1" y="connsiteY1"/>
                      </a:cxn>
                      <a:cxn ang="0">
                        <a:pos x="connsiteX2" y="connsiteY2"/>
                      </a:cxn>
                    </a:cxnLst>
                    <a:rect l="l" t="t" r="r" b="b"/>
                    <a:pathLst>
                      <a:path w="87086" h="1291772">
                        <a:moveTo>
                          <a:pt x="87086" y="0"/>
                        </a:moveTo>
                        <a:lnTo>
                          <a:pt x="14514" y="580572"/>
                        </a:lnTo>
                        <a:lnTo>
                          <a:pt x="0" y="1291772"/>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sp>
                <p:nvSpPr>
                  <p:cNvPr id="24" name="フリーフォーム 23"/>
                  <p:cNvSpPr/>
                  <p:nvPr/>
                </p:nvSpPr>
                <p:spPr bwMode="auto">
                  <a:xfrm>
                    <a:off x="4557486" y="203200"/>
                    <a:ext cx="1422400" cy="638629"/>
                  </a:xfrm>
                  <a:custGeom>
                    <a:avLst/>
                    <a:gdLst>
                      <a:gd name="connsiteX0" fmla="*/ 0 w 1422400"/>
                      <a:gd name="connsiteY0" fmla="*/ 391886 h 638629"/>
                      <a:gd name="connsiteX1" fmla="*/ 174171 w 1422400"/>
                      <a:gd name="connsiteY1" fmla="*/ 377371 h 638629"/>
                      <a:gd name="connsiteX2" fmla="*/ 261257 w 1422400"/>
                      <a:gd name="connsiteY2" fmla="*/ 638629 h 638629"/>
                      <a:gd name="connsiteX3" fmla="*/ 1422400 w 1422400"/>
                      <a:gd name="connsiteY3" fmla="*/ 0 h 638629"/>
                    </a:gdLst>
                    <a:ahLst/>
                    <a:cxnLst>
                      <a:cxn ang="0">
                        <a:pos x="connsiteX0" y="connsiteY0"/>
                      </a:cxn>
                      <a:cxn ang="0">
                        <a:pos x="connsiteX1" y="connsiteY1"/>
                      </a:cxn>
                      <a:cxn ang="0">
                        <a:pos x="connsiteX2" y="connsiteY2"/>
                      </a:cxn>
                      <a:cxn ang="0">
                        <a:pos x="connsiteX3" y="connsiteY3"/>
                      </a:cxn>
                    </a:cxnLst>
                    <a:rect l="l" t="t" r="r" b="b"/>
                    <a:pathLst>
                      <a:path w="1422400" h="638629">
                        <a:moveTo>
                          <a:pt x="0" y="391886"/>
                        </a:moveTo>
                        <a:lnTo>
                          <a:pt x="174171" y="377371"/>
                        </a:lnTo>
                        <a:lnTo>
                          <a:pt x="261257" y="638629"/>
                        </a:lnTo>
                        <a:lnTo>
                          <a:pt x="1422400" y="0"/>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grpSp>
          </p:grpSp>
          <p:sp>
            <p:nvSpPr>
              <p:cNvPr id="11" name="テキスト ボックス 10"/>
              <p:cNvSpPr txBox="1"/>
              <p:nvPr/>
            </p:nvSpPr>
            <p:spPr>
              <a:xfrm>
                <a:off x="8244407" y="332657"/>
                <a:ext cx="1303584" cy="276998"/>
              </a:xfrm>
              <a:prstGeom prst="ellipse">
                <a:avLst/>
              </a:prstGeom>
              <a:noFill/>
            </p:spPr>
            <p:txBody>
              <a:bodyPr wrap="square" rtlCol="0" anchor="ctr">
                <a:noAutofit/>
              </a:bodyPr>
              <a:lstStyle>
                <a:defPPr>
                  <a:defRPr lang="ja-JP"/>
                </a:defPPr>
                <a:lvl1pPr algn="ctr">
                  <a:defRPr sz="1200">
                    <a:solidFill>
                      <a:schemeClr val="bg1">
                        <a:lumMod val="50000"/>
                      </a:schemeClr>
                    </a:solidFill>
                  </a:defRPr>
                </a:lvl1pPr>
              </a:lstStyle>
              <a:p>
                <a:r>
                  <a:rPr lang="ja-JP" altLang="en-US" sz="1000" dirty="0">
                    <a:solidFill>
                      <a:prstClr val="white">
                        <a:lumMod val="50000"/>
                      </a:prstClr>
                    </a:solidFill>
                  </a:rPr>
                  <a:t>枚方市</a:t>
                </a:r>
              </a:p>
            </p:txBody>
          </p:sp>
        </p:grpSp>
        <p:pic>
          <p:nvPicPr>
            <p:cNvPr id="25" name="Picture 4"/>
            <p:cNvPicPr>
              <a:picLocks noChangeAspect="1" noChangeArrowheads="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172853" y="2980944"/>
              <a:ext cx="391948" cy="317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09865" y="674487"/>
              <a:ext cx="548843" cy="357982"/>
            </a:xfrm>
            <a:prstGeom prst="rect">
              <a:avLst/>
            </a:prstGeom>
            <a:solidFill>
              <a:srgbClr val="00B050"/>
            </a:solidFill>
            <a:ln>
              <a:noFill/>
            </a:ln>
            <a:effectLst/>
            <a:extLst/>
          </p:spPr>
        </p:pic>
        <p:pic>
          <p:nvPicPr>
            <p:cNvPr id="27" name="Picture 4"/>
            <p:cNvPicPr>
              <a:picLocks noChangeAspect="1" noChangeArrowheads="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036036" y="6424229"/>
              <a:ext cx="391948" cy="317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 name="Picture 4"/>
            <p:cNvPicPr>
              <a:picLocks noChangeAspect="1" noChangeArrowheads="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612100" y="3645024"/>
              <a:ext cx="391948" cy="317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04248" y="2276975"/>
              <a:ext cx="548843" cy="357982"/>
            </a:xfrm>
            <a:prstGeom prst="rect">
              <a:avLst/>
            </a:prstGeom>
            <a:solidFill>
              <a:srgbClr val="FF99FF"/>
            </a:solidFill>
            <a:ln>
              <a:noFill/>
            </a:ln>
            <a:effectLst/>
            <a:extLst/>
          </p:spPr>
        </p:pic>
        <p:pic>
          <p:nvPicPr>
            <p:cNvPr id="30"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57214" y="2317698"/>
              <a:ext cx="634462" cy="413827"/>
            </a:xfrm>
            <a:prstGeom prst="rect">
              <a:avLst/>
            </a:prstGeom>
            <a:solidFill>
              <a:srgbClr val="FFFF99"/>
            </a:solidFill>
            <a:ln>
              <a:noFill/>
            </a:ln>
            <a:effectLst/>
            <a:extLst/>
          </p:spPr>
        </p:pic>
        <p:pic>
          <p:nvPicPr>
            <p:cNvPr id="31"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30864" y="2033783"/>
              <a:ext cx="548843" cy="357982"/>
            </a:xfrm>
            <a:prstGeom prst="rect">
              <a:avLst/>
            </a:prstGeom>
            <a:solidFill>
              <a:srgbClr val="FFFF99"/>
            </a:solidFill>
            <a:ln>
              <a:noFill/>
            </a:ln>
            <a:effectLst/>
            <a:extLst/>
          </p:spPr>
        </p:pic>
        <p:pic>
          <p:nvPicPr>
            <p:cNvPr id="32" name="Picture 4"/>
            <p:cNvPicPr>
              <a:picLocks noChangeAspect="1" noChangeArrowheads="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760720" y="3271291"/>
              <a:ext cx="391948" cy="317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フリーフォーム 32"/>
            <p:cNvSpPr/>
            <p:nvPr/>
          </p:nvSpPr>
          <p:spPr bwMode="auto">
            <a:xfrm>
              <a:off x="6595490" y="-164962"/>
              <a:ext cx="1763218" cy="1678898"/>
            </a:xfrm>
            <a:custGeom>
              <a:avLst/>
              <a:gdLst>
                <a:gd name="connsiteX0" fmla="*/ 1514007 w 1514007"/>
                <a:gd name="connsiteY0" fmla="*/ 1109272 h 1109272"/>
                <a:gd name="connsiteX1" fmla="*/ 974361 w 1514007"/>
                <a:gd name="connsiteY1" fmla="*/ 1079292 h 1109272"/>
                <a:gd name="connsiteX2" fmla="*/ 0 w 1514007"/>
                <a:gd name="connsiteY2" fmla="*/ 0 h 1109272"/>
                <a:gd name="connsiteX0" fmla="*/ 1628307 w 1628307"/>
                <a:gd name="connsiteY0" fmla="*/ 1109272 h 1109272"/>
                <a:gd name="connsiteX1" fmla="*/ 974361 w 1628307"/>
                <a:gd name="connsiteY1" fmla="*/ 1079292 h 1109272"/>
                <a:gd name="connsiteX2" fmla="*/ 0 w 1628307"/>
                <a:gd name="connsiteY2" fmla="*/ 0 h 1109272"/>
                <a:gd name="connsiteX0" fmla="*/ 1763218 w 1763218"/>
                <a:gd name="connsiteY0" fmla="*/ 1678898 h 1678898"/>
                <a:gd name="connsiteX1" fmla="*/ 1109272 w 1763218"/>
                <a:gd name="connsiteY1" fmla="*/ 1648918 h 1678898"/>
                <a:gd name="connsiteX2" fmla="*/ 0 w 1763218"/>
                <a:gd name="connsiteY2" fmla="*/ 0 h 1678898"/>
                <a:gd name="connsiteX0" fmla="*/ 1763218 w 1763218"/>
                <a:gd name="connsiteY0" fmla="*/ 1678898 h 1678898"/>
                <a:gd name="connsiteX1" fmla="*/ 1109272 w 1763218"/>
                <a:gd name="connsiteY1" fmla="*/ 1648918 h 1678898"/>
                <a:gd name="connsiteX2" fmla="*/ 135094 w 1763218"/>
                <a:gd name="connsiteY2" fmla="*/ 599677 h 1678898"/>
                <a:gd name="connsiteX3" fmla="*/ 0 w 1763218"/>
                <a:gd name="connsiteY3" fmla="*/ 0 h 1678898"/>
                <a:gd name="connsiteX0" fmla="*/ 1763218 w 1763218"/>
                <a:gd name="connsiteY0" fmla="*/ 1678898 h 1678898"/>
                <a:gd name="connsiteX1" fmla="*/ 1109272 w 1763218"/>
                <a:gd name="connsiteY1" fmla="*/ 1648918 h 1678898"/>
                <a:gd name="connsiteX2" fmla="*/ 135094 w 1763218"/>
                <a:gd name="connsiteY2" fmla="*/ 599677 h 1678898"/>
                <a:gd name="connsiteX3" fmla="*/ 0 w 1763218"/>
                <a:gd name="connsiteY3" fmla="*/ 0 h 1678898"/>
                <a:gd name="connsiteX0" fmla="*/ 1763218 w 1763218"/>
                <a:gd name="connsiteY0" fmla="*/ 1678898 h 1678898"/>
                <a:gd name="connsiteX1" fmla="*/ 1109272 w 1763218"/>
                <a:gd name="connsiteY1" fmla="*/ 1648918 h 1678898"/>
                <a:gd name="connsiteX2" fmla="*/ 135094 w 1763218"/>
                <a:gd name="connsiteY2" fmla="*/ 599677 h 1678898"/>
                <a:gd name="connsiteX3" fmla="*/ 0 w 1763218"/>
                <a:gd name="connsiteY3" fmla="*/ 0 h 1678898"/>
              </a:gdLst>
              <a:ahLst/>
              <a:cxnLst>
                <a:cxn ang="0">
                  <a:pos x="connsiteX0" y="connsiteY0"/>
                </a:cxn>
                <a:cxn ang="0">
                  <a:pos x="connsiteX1" y="connsiteY1"/>
                </a:cxn>
                <a:cxn ang="0">
                  <a:pos x="connsiteX2" y="connsiteY2"/>
                </a:cxn>
                <a:cxn ang="0">
                  <a:pos x="connsiteX3" y="connsiteY3"/>
                </a:cxn>
              </a:cxnLst>
              <a:rect l="l" t="t" r="r" b="b"/>
              <a:pathLst>
                <a:path w="1763218" h="1678898">
                  <a:moveTo>
                    <a:pt x="1763218" y="1678898"/>
                  </a:moveTo>
                  <a:lnTo>
                    <a:pt x="1109272" y="1648918"/>
                  </a:lnTo>
                  <a:lnTo>
                    <a:pt x="135094" y="599677"/>
                  </a:lnTo>
                  <a:lnTo>
                    <a:pt x="0" y="0"/>
                  </a:lnTo>
                </a:path>
              </a:pathLst>
            </a:custGeom>
            <a:noFill/>
            <a:ln w="38100" cap="rnd" cmpd="sng">
              <a:solidFill>
                <a:schemeClr val="tx2"/>
              </a:solidFill>
              <a:prstDash val="solid"/>
              <a:round/>
              <a:headEnd type="none" w="med" len="med"/>
              <a:tailEnd type="none" w="med" len="med"/>
            </a:ln>
          </p:spPr>
          <p:txBody>
            <a:bodyPr rtlCol="0" anchor="ctr"/>
            <a:lstStyle/>
            <a:p>
              <a:pPr algn="ctr"/>
              <a:endParaRPr lang="ja-JP" altLang="en-US" sz="1200">
                <a:solidFill>
                  <a:prstClr val="black"/>
                </a:solidFill>
              </a:endParaRPr>
            </a:p>
          </p:txBody>
        </p:sp>
        <p:pic>
          <p:nvPicPr>
            <p:cNvPr id="34"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44408" y="1340768"/>
              <a:ext cx="717544" cy="468017"/>
            </a:xfrm>
            <a:prstGeom prst="rect">
              <a:avLst/>
            </a:prstGeom>
            <a:solidFill>
              <a:schemeClr val="tx2">
                <a:lumMod val="40000"/>
                <a:lumOff val="60000"/>
              </a:schemeClr>
            </a:solidFill>
            <a:ln>
              <a:noFill/>
            </a:ln>
            <a:effectLst/>
            <a:extLst/>
          </p:spPr>
        </p:pic>
        <p:sp>
          <p:nvSpPr>
            <p:cNvPr id="35" name="フリーフォーム 34"/>
            <p:cNvSpPr/>
            <p:nvPr/>
          </p:nvSpPr>
          <p:spPr bwMode="auto">
            <a:xfrm>
              <a:off x="0" y="5776686"/>
              <a:ext cx="2902857" cy="1132114"/>
            </a:xfrm>
            <a:custGeom>
              <a:avLst/>
              <a:gdLst>
                <a:gd name="connsiteX0" fmla="*/ 0 w 2902857"/>
                <a:gd name="connsiteY0" fmla="*/ 0 h 1132114"/>
                <a:gd name="connsiteX1" fmla="*/ 0 w 2902857"/>
                <a:gd name="connsiteY1" fmla="*/ 0 h 1132114"/>
                <a:gd name="connsiteX2" fmla="*/ 1132114 w 2902857"/>
                <a:gd name="connsiteY2" fmla="*/ 362857 h 1132114"/>
                <a:gd name="connsiteX3" fmla="*/ 2902857 w 2902857"/>
                <a:gd name="connsiteY3" fmla="*/ 1132114 h 1132114"/>
              </a:gdLst>
              <a:ahLst/>
              <a:cxnLst>
                <a:cxn ang="0">
                  <a:pos x="connsiteX0" y="connsiteY0"/>
                </a:cxn>
                <a:cxn ang="0">
                  <a:pos x="connsiteX1" y="connsiteY1"/>
                </a:cxn>
                <a:cxn ang="0">
                  <a:pos x="connsiteX2" y="connsiteY2"/>
                </a:cxn>
                <a:cxn ang="0">
                  <a:pos x="connsiteX3" y="connsiteY3"/>
                </a:cxn>
              </a:cxnLst>
              <a:rect l="l" t="t" r="r" b="b"/>
              <a:pathLst>
                <a:path w="2902857" h="1132114">
                  <a:moveTo>
                    <a:pt x="0" y="0"/>
                  </a:moveTo>
                  <a:lnTo>
                    <a:pt x="0" y="0"/>
                  </a:lnTo>
                  <a:lnTo>
                    <a:pt x="1132114" y="362857"/>
                  </a:lnTo>
                  <a:lnTo>
                    <a:pt x="2902857" y="1132114"/>
                  </a:lnTo>
                </a:path>
              </a:pathLst>
            </a:custGeom>
            <a:noFill/>
            <a:ln w="3175" cap="rnd" cmpd="sng">
              <a:solidFill>
                <a:schemeClr val="tx1"/>
              </a:solidFill>
              <a:prstDash val="dash"/>
              <a:round/>
              <a:headEnd type="none" w="med" len="med"/>
              <a:tailEnd type="none" w="med" len="med"/>
            </a:ln>
          </p:spPr>
          <p:txBody>
            <a:bodyPr rtlCol="0" anchor="ctr"/>
            <a:lstStyle/>
            <a:p>
              <a:pPr algn="ctr"/>
              <a:endParaRPr lang="ja-JP" altLang="en-US" sz="1200">
                <a:solidFill>
                  <a:prstClr val="black"/>
                </a:solidFill>
              </a:endParaRPr>
            </a:p>
          </p:txBody>
        </p:sp>
        <p:sp>
          <p:nvSpPr>
            <p:cNvPr id="36" name="テキスト ボックス 35"/>
            <p:cNvSpPr txBox="1"/>
            <p:nvPr/>
          </p:nvSpPr>
          <p:spPr>
            <a:xfrm>
              <a:off x="1115920" y="2069998"/>
              <a:ext cx="1357900" cy="650113"/>
            </a:xfrm>
            <a:prstGeom prst="rect">
              <a:avLst/>
            </a:prstGeom>
            <a:noFill/>
          </p:spPr>
          <p:txBody>
            <a:bodyPr wrap="square" rtlCol="0">
              <a:spAutoFit/>
            </a:bodyPr>
            <a:lstStyle/>
            <a:p>
              <a:pPr algn="ctr"/>
              <a:r>
                <a:rPr lang="ja-JP" altLang="en-US" sz="1050" dirty="0">
                  <a:solidFill>
                    <a:srgbClr val="FF66FF"/>
                  </a:solidFill>
                </a:rPr>
                <a:t>柴島浄水場</a:t>
              </a:r>
            </a:p>
          </p:txBody>
        </p:sp>
        <p:sp>
          <p:nvSpPr>
            <p:cNvPr id="37" name="テキスト ボックス 36"/>
            <p:cNvSpPr txBox="1"/>
            <p:nvPr/>
          </p:nvSpPr>
          <p:spPr>
            <a:xfrm>
              <a:off x="4894812" y="1239145"/>
              <a:ext cx="1412216" cy="870688"/>
            </a:xfrm>
            <a:prstGeom prst="rect">
              <a:avLst/>
            </a:prstGeom>
            <a:noFill/>
          </p:spPr>
          <p:txBody>
            <a:bodyPr wrap="square" rtlCol="0">
              <a:spAutoFit/>
            </a:bodyPr>
            <a:lstStyle/>
            <a:p>
              <a:pPr algn="ctr"/>
              <a:r>
                <a:rPr lang="ja-JP" altLang="en-US" sz="1050" b="1" dirty="0">
                  <a:solidFill>
                    <a:srgbClr val="FF9900"/>
                  </a:solidFill>
                </a:rPr>
                <a:t>庭窪</a:t>
              </a:r>
              <a:endParaRPr lang="en-US" altLang="ja-JP" sz="1050" b="1" dirty="0">
                <a:solidFill>
                  <a:srgbClr val="FF9900"/>
                </a:solidFill>
              </a:endParaRPr>
            </a:p>
            <a:p>
              <a:pPr algn="ctr"/>
              <a:r>
                <a:rPr lang="ja-JP" altLang="en-US" sz="1050" b="1" dirty="0">
                  <a:solidFill>
                    <a:srgbClr val="FF9900"/>
                  </a:solidFill>
                </a:rPr>
                <a:t>浄水場</a:t>
              </a:r>
              <a:endParaRPr lang="en-US" altLang="ja-JP" sz="1050" b="1" dirty="0">
                <a:solidFill>
                  <a:srgbClr val="FF9900"/>
                </a:solidFill>
              </a:endParaRPr>
            </a:p>
            <a:p>
              <a:pPr algn="ctr"/>
              <a:r>
                <a:rPr lang="ja-JP" altLang="en-US" sz="1050" b="1" dirty="0">
                  <a:solidFill>
                    <a:srgbClr val="FF9900"/>
                  </a:solidFill>
                </a:rPr>
                <a:t>（一体運用）</a:t>
              </a:r>
            </a:p>
          </p:txBody>
        </p:sp>
        <p:sp>
          <p:nvSpPr>
            <p:cNvPr id="38" name="テキスト ボックス 37"/>
            <p:cNvSpPr txBox="1"/>
            <p:nvPr/>
          </p:nvSpPr>
          <p:spPr>
            <a:xfrm>
              <a:off x="6444208" y="1700961"/>
              <a:ext cx="1217206" cy="650113"/>
            </a:xfrm>
            <a:prstGeom prst="rect">
              <a:avLst/>
            </a:prstGeom>
            <a:noFill/>
          </p:spPr>
          <p:txBody>
            <a:bodyPr wrap="square" rtlCol="0">
              <a:spAutoFit/>
            </a:bodyPr>
            <a:lstStyle/>
            <a:p>
              <a:pPr algn="ctr"/>
              <a:r>
                <a:rPr lang="ja-JP" altLang="en-US" sz="1050" dirty="0">
                  <a:solidFill>
                    <a:srgbClr val="FF66FF"/>
                  </a:solidFill>
                </a:rPr>
                <a:t>豊野</a:t>
              </a:r>
              <a:endParaRPr lang="en-US" altLang="ja-JP" sz="1050" dirty="0">
                <a:solidFill>
                  <a:srgbClr val="FF66FF"/>
                </a:solidFill>
              </a:endParaRPr>
            </a:p>
            <a:p>
              <a:pPr algn="ctr"/>
              <a:r>
                <a:rPr lang="ja-JP" altLang="en-US" sz="1050" dirty="0">
                  <a:solidFill>
                    <a:srgbClr val="FF66FF"/>
                  </a:solidFill>
                </a:rPr>
                <a:t>浄水場</a:t>
              </a:r>
              <a:endParaRPr lang="en-US" altLang="ja-JP" sz="1050" dirty="0">
                <a:solidFill>
                  <a:srgbClr val="FF66FF"/>
                </a:solidFill>
              </a:endParaRPr>
            </a:p>
          </p:txBody>
        </p:sp>
        <p:sp>
          <p:nvSpPr>
            <p:cNvPr id="39" name="テキスト ボックス 38"/>
            <p:cNvSpPr txBox="1"/>
            <p:nvPr/>
          </p:nvSpPr>
          <p:spPr>
            <a:xfrm>
              <a:off x="8136063" y="779228"/>
              <a:ext cx="1217206" cy="650113"/>
            </a:xfrm>
            <a:prstGeom prst="rect">
              <a:avLst/>
            </a:prstGeom>
            <a:noFill/>
          </p:spPr>
          <p:txBody>
            <a:bodyPr wrap="square" rtlCol="0">
              <a:spAutoFit/>
            </a:bodyPr>
            <a:lstStyle/>
            <a:p>
              <a:pPr algn="ctr"/>
              <a:r>
                <a:rPr lang="ja-JP" altLang="en-US" sz="1050" dirty="0">
                  <a:solidFill>
                    <a:srgbClr val="1F497D"/>
                  </a:solidFill>
                </a:rPr>
                <a:t>村野</a:t>
              </a:r>
              <a:endParaRPr lang="en-US" altLang="ja-JP" sz="1050" dirty="0">
                <a:solidFill>
                  <a:srgbClr val="1F497D"/>
                </a:solidFill>
              </a:endParaRPr>
            </a:p>
            <a:p>
              <a:pPr algn="ctr"/>
              <a:r>
                <a:rPr lang="ja-JP" altLang="en-US" sz="1050" dirty="0">
                  <a:solidFill>
                    <a:srgbClr val="1F497D"/>
                  </a:solidFill>
                </a:rPr>
                <a:t>浄水場</a:t>
              </a:r>
              <a:endParaRPr lang="en-US" altLang="ja-JP" sz="1050" dirty="0">
                <a:solidFill>
                  <a:srgbClr val="1F497D"/>
                </a:solidFill>
              </a:endParaRPr>
            </a:p>
          </p:txBody>
        </p:sp>
        <p:sp>
          <p:nvSpPr>
            <p:cNvPr id="40" name="テキスト ボックス 39"/>
            <p:cNvSpPr txBox="1"/>
            <p:nvPr/>
          </p:nvSpPr>
          <p:spPr>
            <a:xfrm>
              <a:off x="7457829" y="99503"/>
              <a:ext cx="1217206" cy="650113"/>
            </a:xfrm>
            <a:prstGeom prst="rect">
              <a:avLst/>
            </a:prstGeom>
            <a:noFill/>
          </p:spPr>
          <p:txBody>
            <a:bodyPr wrap="square" rtlCol="0">
              <a:spAutoFit/>
            </a:bodyPr>
            <a:lstStyle/>
            <a:p>
              <a:pPr algn="ctr"/>
              <a:r>
                <a:rPr lang="ja-JP" altLang="en-US" sz="1050" dirty="0">
                  <a:solidFill>
                    <a:srgbClr val="00B050"/>
                  </a:solidFill>
                </a:rPr>
                <a:t>中宮</a:t>
              </a:r>
              <a:endParaRPr lang="en-US" altLang="ja-JP" sz="1050" dirty="0">
                <a:solidFill>
                  <a:srgbClr val="00B050"/>
                </a:solidFill>
              </a:endParaRPr>
            </a:p>
            <a:p>
              <a:pPr algn="ctr"/>
              <a:r>
                <a:rPr lang="ja-JP" altLang="en-US" sz="1050" dirty="0">
                  <a:solidFill>
                    <a:srgbClr val="00B050"/>
                  </a:solidFill>
                </a:rPr>
                <a:t>浄水場</a:t>
              </a:r>
              <a:endParaRPr lang="en-US" altLang="ja-JP" sz="1050" dirty="0">
                <a:solidFill>
                  <a:srgbClr val="00B050"/>
                </a:solidFill>
              </a:endParaRPr>
            </a:p>
          </p:txBody>
        </p:sp>
        <p:sp>
          <p:nvSpPr>
            <p:cNvPr id="41" name="テキスト ボックス 40"/>
            <p:cNvSpPr txBox="1"/>
            <p:nvPr/>
          </p:nvSpPr>
          <p:spPr>
            <a:xfrm>
              <a:off x="2339752" y="750486"/>
              <a:ext cx="1217206" cy="592068"/>
            </a:xfrm>
            <a:prstGeom prst="rect">
              <a:avLst/>
            </a:prstGeom>
            <a:noFill/>
          </p:spPr>
          <p:txBody>
            <a:bodyPr wrap="square" rtlCol="0">
              <a:spAutoFit/>
            </a:bodyPr>
            <a:lstStyle/>
            <a:p>
              <a:pPr algn="ctr"/>
              <a:endParaRPr lang="en-US" altLang="ja-JP" sz="1050" dirty="0">
                <a:solidFill>
                  <a:prstClr val="black"/>
                </a:solidFill>
              </a:endParaRPr>
            </a:p>
            <a:p>
              <a:pPr algn="ctr"/>
              <a:r>
                <a:rPr lang="ja-JP" altLang="en-US" sz="900" dirty="0">
                  <a:solidFill>
                    <a:prstClr val="black"/>
                  </a:solidFill>
                </a:rPr>
                <a:t>配水場</a:t>
              </a:r>
              <a:endParaRPr lang="en-US" altLang="ja-JP" sz="900" dirty="0">
                <a:solidFill>
                  <a:prstClr val="black"/>
                </a:solidFill>
              </a:endParaRPr>
            </a:p>
          </p:txBody>
        </p:sp>
        <p:sp>
          <p:nvSpPr>
            <p:cNvPr id="42" name="テキスト ボックス 41"/>
            <p:cNvSpPr txBox="1"/>
            <p:nvPr/>
          </p:nvSpPr>
          <p:spPr>
            <a:xfrm>
              <a:off x="2138251" y="-35854"/>
              <a:ext cx="1217206" cy="626895"/>
            </a:xfrm>
            <a:prstGeom prst="rect">
              <a:avLst/>
            </a:prstGeom>
            <a:noFill/>
          </p:spPr>
          <p:txBody>
            <a:bodyPr wrap="square" rtlCol="0">
              <a:spAutoFit/>
            </a:bodyPr>
            <a:lstStyle/>
            <a:p>
              <a:pPr algn="ctr"/>
              <a:r>
                <a:rPr lang="ja-JP" altLang="en-US" sz="1050" dirty="0">
                  <a:solidFill>
                    <a:srgbClr val="1F497D"/>
                  </a:solidFill>
                </a:rPr>
                <a:t>三島・万博</a:t>
              </a:r>
              <a:endParaRPr lang="en-US" altLang="ja-JP" sz="1050" dirty="0">
                <a:solidFill>
                  <a:srgbClr val="1F497D"/>
                </a:solidFill>
              </a:endParaRPr>
            </a:p>
            <a:p>
              <a:pPr algn="ctr"/>
              <a:r>
                <a:rPr lang="ja-JP" altLang="en-US" sz="1050" dirty="0">
                  <a:solidFill>
                    <a:srgbClr val="1F497D"/>
                  </a:solidFill>
                </a:rPr>
                <a:t>浄水場</a:t>
              </a:r>
              <a:endParaRPr lang="en-US" altLang="ja-JP" sz="1050" dirty="0">
                <a:solidFill>
                  <a:srgbClr val="1F497D"/>
                </a:solidFill>
              </a:endParaRPr>
            </a:p>
          </p:txBody>
        </p:sp>
        <p:sp>
          <p:nvSpPr>
            <p:cNvPr id="43" name="フリーフォーム 42"/>
            <p:cNvSpPr/>
            <p:nvPr/>
          </p:nvSpPr>
          <p:spPr bwMode="auto">
            <a:xfrm>
              <a:off x="3342441" y="-147611"/>
              <a:ext cx="45335" cy="282522"/>
            </a:xfrm>
            <a:custGeom>
              <a:avLst/>
              <a:gdLst>
                <a:gd name="connsiteX0" fmla="*/ 0 w 15002"/>
                <a:gd name="connsiteY0" fmla="*/ 269822 h 269822"/>
                <a:gd name="connsiteX1" fmla="*/ 0 w 15002"/>
                <a:gd name="connsiteY1" fmla="*/ 269822 h 269822"/>
                <a:gd name="connsiteX2" fmla="*/ 14990 w 15002"/>
                <a:gd name="connsiteY2" fmla="*/ 0 h 269822"/>
                <a:gd name="connsiteX0" fmla="*/ 45335 w 45335"/>
                <a:gd name="connsiteY0" fmla="*/ 282522 h 282522"/>
                <a:gd name="connsiteX1" fmla="*/ 45335 w 45335"/>
                <a:gd name="connsiteY1" fmla="*/ 282522 h 282522"/>
                <a:gd name="connsiteX2" fmla="*/ 0 w 45335"/>
                <a:gd name="connsiteY2" fmla="*/ 0 h 282522"/>
                <a:gd name="connsiteX0" fmla="*/ 45335 w 45335"/>
                <a:gd name="connsiteY0" fmla="*/ 282522 h 282522"/>
                <a:gd name="connsiteX1" fmla="*/ 45335 w 45335"/>
                <a:gd name="connsiteY1" fmla="*/ 282522 h 282522"/>
                <a:gd name="connsiteX2" fmla="*/ 0 w 45335"/>
                <a:gd name="connsiteY2" fmla="*/ 0 h 282522"/>
              </a:gdLst>
              <a:ahLst/>
              <a:cxnLst>
                <a:cxn ang="0">
                  <a:pos x="connsiteX0" y="connsiteY0"/>
                </a:cxn>
                <a:cxn ang="0">
                  <a:pos x="connsiteX1" y="connsiteY1"/>
                </a:cxn>
                <a:cxn ang="0">
                  <a:pos x="connsiteX2" y="connsiteY2"/>
                </a:cxn>
              </a:cxnLst>
              <a:rect l="l" t="t" r="r" b="b"/>
              <a:pathLst>
                <a:path w="45335" h="282522">
                  <a:moveTo>
                    <a:pt x="45335" y="282522"/>
                  </a:moveTo>
                  <a:lnTo>
                    <a:pt x="45335" y="282522"/>
                  </a:lnTo>
                  <a:lnTo>
                    <a:pt x="0" y="0"/>
                  </a:lnTo>
                </a:path>
              </a:pathLst>
            </a:custGeom>
            <a:noFill/>
            <a:ln w="38100" cap="rnd" cmpd="sng">
              <a:solidFill>
                <a:schemeClr val="tx2"/>
              </a:solidFill>
              <a:prstDash val="solid"/>
              <a:round/>
              <a:headEnd type="none" w="med" len="med"/>
              <a:tailEnd type="none" w="med" len="med"/>
            </a:ln>
          </p:spPr>
          <p:txBody>
            <a:bodyPr rtlCol="0" anchor="ctr"/>
            <a:lstStyle/>
            <a:p>
              <a:pPr algn="ctr"/>
              <a:endParaRPr lang="ja-JP" altLang="en-US" sz="1200">
                <a:solidFill>
                  <a:prstClr val="black"/>
                </a:solidFill>
              </a:endParaRPr>
            </a:p>
          </p:txBody>
        </p:sp>
        <p:sp>
          <p:nvSpPr>
            <p:cNvPr id="44" name="フリーフォーム 43"/>
            <p:cNvSpPr/>
            <p:nvPr/>
          </p:nvSpPr>
          <p:spPr bwMode="auto">
            <a:xfrm>
              <a:off x="3749204" y="391965"/>
              <a:ext cx="775585" cy="317447"/>
            </a:xfrm>
            <a:custGeom>
              <a:avLst/>
              <a:gdLst>
                <a:gd name="connsiteX0" fmla="*/ 0 w 15002"/>
                <a:gd name="connsiteY0" fmla="*/ 269822 h 269822"/>
                <a:gd name="connsiteX1" fmla="*/ 0 w 15002"/>
                <a:gd name="connsiteY1" fmla="*/ 269822 h 269822"/>
                <a:gd name="connsiteX2" fmla="*/ 14990 w 15002"/>
                <a:gd name="connsiteY2" fmla="*/ 0 h 269822"/>
                <a:gd name="connsiteX0" fmla="*/ 45335 w 45335"/>
                <a:gd name="connsiteY0" fmla="*/ 282522 h 282522"/>
                <a:gd name="connsiteX1" fmla="*/ 45335 w 45335"/>
                <a:gd name="connsiteY1" fmla="*/ 282522 h 282522"/>
                <a:gd name="connsiteX2" fmla="*/ 0 w 45335"/>
                <a:gd name="connsiteY2" fmla="*/ 0 h 282522"/>
                <a:gd name="connsiteX0" fmla="*/ 45335 w 775585"/>
                <a:gd name="connsiteY0" fmla="*/ 282522 h 317447"/>
                <a:gd name="connsiteX1" fmla="*/ 775585 w 775585"/>
                <a:gd name="connsiteY1" fmla="*/ 317447 h 317447"/>
                <a:gd name="connsiteX2" fmla="*/ 0 w 775585"/>
                <a:gd name="connsiteY2" fmla="*/ 0 h 317447"/>
                <a:gd name="connsiteX0" fmla="*/ 775585 w 775585"/>
                <a:gd name="connsiteY0" fmla="*/ 317447 h 317447"/>
                <a:gd name="connsiteX1" fmla="*/ 0 w 775585"/>
                <a:gd name="connsiteY1" fmla="*/ 0 h 317447"/>
                <a:gd name="connsiteX0" fmla="*/ 775585 w 775585"/>
                <a:gd name="connsiteY0" fmla="*/ 317447 h 317447"/>
                <a:gd name="connsiteX1" fmla="*/ 0 w 775585"/>
                <a:gd name="connsiteY1" fmla="*/ 0 h 317447"/>
                <a:gd name="connsiteX0" fmla="*/ 775585 w 775585"/>
                <a:gd name="connsiteY0" fmla="*/ 317447 h 317447"/>
                <a:gd name="connsiteX1" fmla="*/ 0 w 775585"/>
                <a:gd name="connsiteY1" fmla="*/ 0 h 317447"/>
              </a:gdLst>
              <a:ahLst/>
              <a:cxnLst>
                <a:cxn ang="0">
                  <a:pos x="connsiteX0" y="connsiteY0"/>
                </a:cxn>
                <a:cxn ang="0">
                  <a:pos x="connsiteX1" y="connsiteY1"/>
                </a:cxn>
              </a:cxnLst>
              <a:rect l="l" t="t" r="r" b="b"/>
              <a:pathLst>
                <a:path w="775585" h="317447">
                  <a:moveTo>
                    <a:pt x="775585" y="317447"/>
                  </a:moveTo>
                  <a:lnTo>
                    <a:pt x="0" y="0"/>
                  </a:lnTo>
                </a:path>
              </a:pathLst>
            </a:custGeom>
            <a:noFill/>
            <a:ln w="38100" cap="rnd" cmpd="sng">
              <a:solidFill>
                <a:schemeClr val="tx2"/>
              </a:solidFill>
              <a:prstDash val="solid"/>
              <a:round/>
              <a:headEnd type="none" w="med" len="med"/>
              <a:tailEnd type="none" w="med" len="med"/>
            </a:ln>
          </p:spPr>
          <p:txBody>
            <a:bodyPr rtlCol="0" anchor="ctr"/>
            <a:lstStyle/>
            <a:p>
              <a:pPr algn="ctr"/>
              <a:endParaRPr lang="ja-JP" altLang="en-US" sz="1200">
                <a:solidFill>
                  <a:prstClr val="black"/>
                </a:solidFill>
              </a:endParaRPr>
            </a:p>
          </p:txBody>
        </p:sp>
        <p:pic>
          <p:nvPicPr>
            <p:cNvPr id="45"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45696" y="120812"/>
              <a:ext cx="548843" cy="357982"/>
            </a:xfrm>
            <a:prstGeom prst="rect">
              <a:avLst/>
            </a:prstGeom>
            <a:solidFill>
              <a:schemeClr val="tx2">
                <a:lumMod val="40000"/>
                <a:lumOff val="60000"/>
              </a:schemeClr>
            </a:solidFill>
            <a:ln>
              <a:noFill/>
            </a:ln>
            <a:effectLst/>
            <a:extLst/>
          </p:spPr>
        </p:pic>
        <p:sp>
          <p:nvSpPr>
            <p:cNvPr id="46" name="フリーフォーム 45"/>
            <p:cNvSpPr/>
            <p:nvPr/>
          </p:nvSpPr>
          <p:spPr bwMode="auto">
            <a:xfrm>
              <a:off x="5456420" y="-194872"/>
              <a:ext cx="434714" cy="824459"/>
            </a:xfrm>
            <a:custGeom>
              <a:avLst/>
              <a:gdLst>
                <a:gd name="connsiteX0" fmla="*/ 0 w 434714"/>
                <a:gd name="connsiteY0" fmla="*/ 824459 h 824459"/>
                <a:gd name="connsiteX1" fmla="*/ 59960 w 434714"/>
                <a:gd name="connsiteY1" fmla="*/ 809469 h 824459"/>
                <a:gd name="connsiteX2" fmla="*/ 419724 w 434714"/>
                <a:gd name="connsiteY2" fmla="*/ 659567 h 824459"/>
                <a:gd name="connsiteX3" fmla="*/ 434714 w 434714"/>
                <a:gd name="connsiteY3" fmla="*/ 0 h 824459"/>
              </a:gdLst>
              <a:ahLst/>
              <a:cxnLst>
                <a:cxn ang="0">
                  <a:pos x="connsiteX0" y="connsiteY0"/>
                </a:cxn>
                <a:cxn ang="0">
                  <a:pos x="connsiteX1" y="connsiteY1"/>
                </a:cxn>
                <a:cxn ang="0">
                  <a:pos x="connsiteX2" y="connsiteY2"/>
                </a:cxn>
                <a:cxn ang="0">
                  <a:pos x="connsiteX3" y="connsiteY3"/>
                </a:cxn>
              </a:cxnLst>
              <a:rect l="l" t="t" r="r" b="b"/>
              <a:pathLst>
                <a:path w="434714" h="824459">
                  <a:moveTo>
                    <a:pt x="0" y="824459"/>
                  </a:moveTo>
                  <a:lnTo>
                    <a:pt x="59960" y="809469"/>
                  </a:lnTo>
                  <a:lnTo>
                    <a:pt x="419724" y="659567"/>
                  </a:lnTo>
                  <a:lnTo>
                    <a:pt x="434714" y="0"/>
                  </a:lnTo>
                </a:path>
              </a:pathLst>
            </a:custGeom>
            <a:noFill/>
            <a:ln w="38100" cap="rnd" cmpd="sng">
              <a:solidFill>
                <a:schemeClr val="tx2"/>
              </a:solidFill>
              <a:prstDash val="solid"/>
              <a:round/>
              <a:headEnd type="none" w="med" len="med"/>
              <a:tailEnd type="none" w="med" len="med"/>
            </a:ln>
          </p:spPr>
          <p:txBody>
            <a:bodyPr rtlCol="0" anchor="ctr"/>
            <a:lstStyle/>
            <a:p>
              <a:pPr algn="ctr"/>
              <a:endParaRPr lang="ja-JP" altLang="en-US" sz="1200">
                <a:solidFill>
                  <a:prstClr val="black"/>
                </a:solidFill>
              </a:endParaRPr>
            </a:p>
          </p:txBody>
        </p:sp>
        <p:sp>
          <p:nvSpPr>
            <p:cNvPr id="47" name="フリーフォーム 46"/>
            <p:cNvSpPr/>
            <p:nvPr/>
          </p:nvSpPr>
          <p:spPr bwMode="auto">
            <a:xfrm>
              <a:off x="6730584" y="6325849"/>
              <a:ext cx="119921" cy="749508"/>
            </a:xfrm>
            <a:custGeom>
              <a:avLst/>
              <a:gdLst>
                <a:gd name="connsiteX0" fmla="*/ 119921 w 119921"/>
                <a:gd name="connsiteY0" fmla="*/ 0 h 749508"/>
                <a:gd name="connsiteX1" fmla="*/ 0 w 119921"/>
                <a:gd name="connsiteY1" fmla="*/ 239843 h 749508"/>
                <a:gd name="connsiteX2" fmla="*/ 14990 w 119921"/>
                <a:gd name="connsiteY2" fmla="*/ 749508 h 749508"/>
              </a:gdLst>
              <a:ahLst/>
              <a:cxnLst>
                <a:cxn ang="0">
                  <a:pos x="connsiteX0" y="connsiteY0"/>
                </a:cxn>
                <a:cxn ang="0">
                  <a:pos x="connsiteX1" y="connsiteY1"/>
                </a:cxn>
                <a:cxn ang="0">
                  <a:pos x="connsiteX2" y="connsiteY2"/>
                </a:cxn>
              </a:cxnLst>
              <a:rect l="l" t="t" r="r" b="b"/>
              <a:pathLst>
                <a:path w="119921" h="749508">
                  <a:moveTo>
                    <a:pt x="119921" y="0"/>
                  </a:moveTo>
                  <a:lnTo>
                    <a:pt x="0" y="239843"/>
                  </a:lnTo>
                  <a:lnTo>
                    <a:pt x="14990" y="749508"/>
                  </a:lnTo>
                </a:path>
              </a:pathLst>
            </a:custGeom>
            <a:noFill/>
            <a:ln w="38100" cap="rnd" cmpd="sng">
              <a:solidFill>
                <a:schemeClr val="tx2"/>
              </a:solidFill>
              <a:prstDash val="solid"/>
              <a:round/>
              <a:headEnd type="none" w="med" len="med"/>
              <a:tailEnd type="none" w="med" len="med"/>
            </a:ln>
          </p:spPr>
          <p:txBody>
            <a:bodyPr rtlCol="0" anchor="ctr"/>
            <a:lstStyle/>
            <a:p>
              <a:pPr algn="ctr"/>
              <a:endParaRPr lang="ja-JP" altLang="en-US" sz="1200">
                <a:solidFill>
                  <a:prstClr val="black"/>
                </a:solidFill>
              </a:endParaRPr>
            </a:p>
          </p:txBody>
        </p:sp>
        <p:sp>
          <p:nvSpPr>
            <p:cNvPr id="48" name="フリーフォーム 47"/>
            <p:cNvSpPr/>
            <p:nvPr/>
          </p:nvSpPr>
          <p:spPr bwMode="auto">
            <a:xfrm>
              <a:off x="6955436" y="6370820"/>
              <a:ext cx="14990" cy="794478"/>
            </a:xfrm>
            <a:custGeom>
              <a:avLst/>
              <a:gdLst>
                <a:gd name="connsiteX0" fmla="*/ 14990 w 14990"/>
                <a:gd name="connsiteY0" fmla="*/ 0 h 794478"/>
                <a:gd name="connsiteX1" fmla="*/ 0 w 14990"/>
                <a:gd name="connsiteY1" fmla="*/ 794478 h 794478"/>
              </a:gdLst>
              <a:ahLst/>
              <a:cxnLst>
                <a:cxn ang="0">
                  <a:pos x="connsiteX0" y="connsiteY0"/>
                </a:cxn>
                <a:cxn ang="0">
                  <a:pos x="connsiteX1" y="connsiteY1"/>
                </a:cxn>
              </a:cxnLst>
              <a:rect l="l" t="t" r="r" b="b"/>
              <a:pathLst>
                <a:path w="14990" h="794478">
                  <a:moveTo>
                    <a:pt x="14990" y="0"/>
                  </a:moveTo>
                  <a:lnTo>
                    <a:pt x="0" y="794478"/>
                  </a:lnTo>
                </a:path>
              </a:pathLst>
            </a:custGeom>
            <a:noFill/>
            <a:ln w="38100" cap="rnd" cmpd="sng">
              <a:solidFill>
                <a:schemeClr val="tx2"/>
              </a:solidFill>
              <a:prstDash val="solid"/>
              <a:round/>
              <a:headEnd type="none" w="med" len="med"/>
              <a:tailEnd type="none" w="med" len="med"/>
            </a:ln>
          </p:spPr>
          <p:txBody>
            <a:bodyPr rtlCol="0" anchor="ctr"/>
            <a:lstStyle/>
            <a:p>
              <a:pPr algn="ctr"/>
              <a:endParaRPr lang="ja-JP" altLang="en-US" sz="1200">
                <a:solidFill>
                  <a:prstClr val="black"/>
                </a:solidFill>
              </a:endParaRPr>
            </a:p>
          </p:txBody>
        </p:sp>
        <p:sp>
          <p:nvSpPr>
            <p:cNvPr id="49" name="フリーフォーム 48"/>
            <p:cNvSpPr/>
            <p:nvPr/>
          </p:nvSpPr>
          <p:spPr bwMode="auto">
            <a:xfrm>
              <a:off x="7105338" y="6265889"/>
              <a:ext cx="134911" cy="809468"/>
            </a:xfrm>
            <a:custGeom>
              <a:avLst/>
              <a:gdLst>
                <a:gd name="connsiteX0" fmla="*/ 0 w 134911"/>
                <a:gd name="connsiteY0" fmla="*/ 0 h 809468"/>
                <a:gd name="connsiteX1" fmla="*/ 89941 w 134911"/>
                <a:gd name="connsiteY1" fmla="*/ 299803 h 809468"/>
                <a:gd name="connsiteX2" fmla="*/ 134911 w 134911"/>
                <a:gd name="connsiteY2" fmla="*/ 809468 h 809468"/>
              </a:gdLst>
              <a:ahLst/>
              <a:cxnLst>
                <a:cxn ang="0">
                  <a:pos x="connsiteX0" y="connsiteY0"/>
                </a:cxn>
                <a:cxn ang="0">
                  <a:pos x="connsiteX1" y="connsiteY1"/>
                </a:cxn>
                <a:cxn ang="0">
                  <a:pos x="connsiteX2" y="connsiteY2"/>
                </a:cxn>
              </a:cxnLst>
              <a:rect l="l" t="t" r="r" b="b"/>
              <a:pathLst>
                <a:path w="134911" h="809468">
                  <a:moveTo>
                    <a:pt x="0" y="0"/>
                  </a:moveTo>
                  <a:lnTo>
                    <a:pt x="89941" y="299803"/>
                  </a:lnTo>
                  <a:lnTo>
                    <a:pt x="134911" y="809468"/>
                  </a:lnTo>
                </a:path>
              </a:pathLst>
            </a:custGeom>
            <a:noFill/>
            <a:ln w="38100" cap="rnd" cmpd="sng">
              <a:solidFill>
                <a:schemeClr val="tx2"/>
              </a:solidFill>
              <a:prstDash val="solid"/>
              <a:round/>
              <a:headEnd type="none" w="med" len="med"/>
              <a:tailEnd type="none" w="med" len="med"/>
            </a:ln>
          </p:spPr>
          <p:txBody>
            <a:bodyPr rtlCol="0" anchor="ctr"/>
            <a:lstStyle/>
            <a:p>
              <a:pPr algn="ctr"/>
              <a:endParaRPr lang="ja-JP" altLang="en-US" sz="1200">
                <a:solidFill>
                  <a:prstClr val="black"/>
                </a:solidFill>
              </a:endParaRPr>
            </a:p>
          </p:txBody>
        </p:sp>
        <p:sp>
          <p:nvSpPr>
            <p:cNvPr id="50" name="フリーフォーム 49"/>
            <p:cNvSpPr/>
            <p:nvPr/>
          </p:nvSpPr>
          <p:spPr bwMode="auto">
            <a:xfrm>
              <a:off x="7150308" y="6235908"/>
              <a:ext cx="569626" cy="734518"/>
            </a:xfrm>
            <a:custGeom>
              <a:avLst/>
              <a:gdLst>
                <a:gd name="connsiteX0" fmla="*/ 0 w 569626"/>
                <a:gd name="connsiteY0" fmla="*/ 0 h 734518"/>
                <a:gd name="connsiteX1" fmla="*/ 314794 w 569626"/>
                <a:gd name="connsiteY1" fmla="*/ 194872 h 734518"/>
                <a:gd name="connsiteX2" fmla="*/ 569626 w 569626"/>
                <a:gd name="connsiteY2" fmla="*/ 734518 h 734518"/>
                <a:gd name="connsiteX0" fmla="*/ 0 w 569626"/>
                <a:gd name="connsiteY0" fmla="*/ 0 h 734518"/>
                <a:gd name="connsiteX1" fmla="*/ 213194 w 569626"/>
                <a:gd name="connsiteY1" fmla="*/ 238414 h 734518"/>
                <a:gd name="connsiteX2" fmla="*/ 569626 w 569626"/>
                <a:gd name="connsiteY2" fmla="*/ 734518 h 734518"/>
              </a:gdLst>
              <a:ahLst/>
              <a:cxnLst>
                <a:cxn ang="0">
                  <a:pos x="connsiteX0" y="connsiteY0"/>
                </a:cxn>
                <a:cxn ang="0">
                  <a:pos x="connsiteX1" y="connsiteY1"/>
                </a:cxn>
                <a:cxn ang="0">
                  <a:pos x="connsiteX2" y="connsiteY2"/>
                </a:cxn>
              </a:cxnLst>
              <a:rect l="l" t="t" r="r" b="b"/>
              <a:pathLst>
                <a:path w="569626" h="734518">
                  <a:moveTo>
                    <a:pt x="0" y="0"/>
                  </a:moveTo>
                  <a:lnTo>
                    <a:pt x="213194" y="238414"/>
                  </a:lnTo>
                  <a:lnTo>
                    <a:pt x="569626" y="734518"/>
                  </a:lnTo>
                </a:path>
              </a:pathLst>
            </a:custGeom>
            <a:noFill/>
            <a:ln w="38100" cap="rnd" cmpd="sng">
              <a:solidFill>
                <a:schemeClr val="tx2"/>
              </a:solidFill>
              <a:prstDash val="solid"/>
              <a:round/>
              <a:headEnd type="none" w="med" len="med"/>
              <a:tailEnd type="none" w="med" len="med"/>
            </a:ln>
          </p:spPr>
          <p:txBody>
            <a:bodyPr rtlCol="0" anchor="ctr"/>
            <a:lstStyle/>
            <a:p>
              <a:pPr algn="ctr"/>
              <a:endParaRPr lang="ja-JP" altLang="en-US" sz="1200">
                <a:solidFill>
                  <a:prstClr val="black"/>
                </a:solidFill>
              </a:endParaRPr>
            </a:p>
          </p:txBody>
        </p:sp>
        <p:pic>
          <p:nvPicPr>
            <p:cNvPr id="51" name="Picture 4"/>
            <p:cNvPicPr>
              <a:picLocks noChangeAspect="1" noChangeArrowheads="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760720" y="6069013"/>
              <a:ext cx="391948" cy="317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テキスト ボックス 51"/>
            <p:cNvSpPr txBox="1"/>
            <p:nvPr/>
          </p:nvSpPr>
          <p:spPr>
            <a:xfrm>
              <a:off x="5940152" y="6572969"/>
              <a:ext cx="2142725" cy="371493"/>
            </a:xfrm>
            <a:prstGeom prst="rect">
              <a:avLst/>
            </a:prstGeom>
            <a:gradFill>
              <a:gsLst>
                <a:gs pos="24000">
                  <a:schemeClr val="accent2">
                    <a:lumMod val="20000"/>
                    <a:lumOff val="80000"/>
                  </a:schemeClr>
                </a:gs>
                <a:gs pos="34000">
                  <a:schemeClr val="accent1">
                    <a:lumMod val="40000"/>
                    <a:lumOff val="60000"/>
                  </a:schemeClr>
                </a:gs>
              </a:gsLst>
              <a:lin ang="0" scaled="1"/>
            </a:gradFill>
          </p:spPr>
          <p:txBody>
            <a:bodyPr wrap="square" rtlCol="0">
              <a:spAutoFit/>
            </a:bodyPr>
            <a:lstStyle/>
            <a:p>
              <a:pPr algn="ctr"/>
              <a:r>
                <a:rPr lang="ja-JP" altLang="en-US" sz="1000" dirty="0">
                  <a:solidFill>
                    <a:prstClr val="black"/>
                  </a:solidFill>
                </a:rPr>
                <a:t>府南部地域に送水</a:t>
              </a:r>
            </a:p>
          </p:txBody>
        </p:sp>
        <p:sp>
          <p:nvSpPr>
            <p:cNvPr id="53" name="下矢印 52"/>
            <p:cNvSpPr/>
            <p:nvPr/>
          </p:nvSpPr>
          <p:spPr bwMode="auto">
            <a:xfrm>
              <a:off x="6215787" y="6410234"/>
              <a:ext cx="1596573" cy="192933"/>
            </a:xfrm>
            <a:prstGeom prst="downArrow">
              <a:avLst/>
            </a:prstGeom>
            <a:gradFill>
              <a:gsLst>
                <a:gs pos="26000">
                  <a:schemeClr val="accent2">
                    <a:lumMod val="20000"/>
                    <a:lumOff val="80000"/>
                  </a:schemeClr>
                </a:gs>
                <a:gs pos="41000">
                  <a:schemeClr val="accent1">
                    <a:lumMod val="40000"/>
                    <a:lumOff val="60000"/>
                  </a:schemeClr>
                </a:gs>
              </a:gsLst>
              <a:lin ang="0" scaled="1"/>
            </a:gradFill>
            <a:ln w="3175" cap="rnd" cmpd="sng">
              <a:solidFill>
                <a:schemeClr val="tx2"/>
              </a:solidFill>
              <a:prstDash val="solid"/>
              <a:round/>
              <a:headEnd type="none" w="med" len="med"/>
              <a:tailEnd type="none" w="med" len="med"/>
            </a:ln>
          </p:spPr>
          <p:txBody>
            <a:bodyPr rtlCol="0" anchor="ctr"/>
            <a:lstStyle/>
            <a:p>
              <a:pPr algn="ctr" fontAlgn="base">
                <a:spcBef>
                  <a:spcPct val="0"/>
                </a:spcBef>
                <a:spcAft>
                  <a:spcPct val="0"/>
                </a:spcAft>
              </a:pPr>
              <a:endParaRPr kumimoji="0" lang="ja-JP" altLang="en-US" sz="1200" kern="0">
                <a:solidFill>
                  <a:srgbClr val="000000"/>
                </a:solidFill>
                <a:latin typeface="HG丸ｺﾞｼｯｸM-PRO" pitchFamily="50" charset="-128"/>
                <a:ea typeface="HG丸ｺﾞｼｯｸM-PRO" pitchFamily="50" charset="-128"/>
              </a:endParaRPr>
            </a:p>
          </p:txBody>
        </p:sp>
        <p:sp>
          <p:nvSpPr>
            <p:cNvPr id="54" name="フリーフォーム 53"/>
            <p:cNvSpPr/>
            <p:nvPr/>
          </p:nvSpPr>
          <p:spPr bwMode="auto">
            <a:xfrm>
              <a:off x="5554979" y="6278880"/>
              <a:ext cx="1194952" cy="0"/>
            </a:xfrm>
            <a:custGeom>
              <a:avLst/>
              <a:gdLst>
                <a:gd name="connsiteX0" fmla="*/ 0 w 1272540"/>
                <a:gd name="connsiteY0" fmla="*/ 7620 h 7620"/>
                <a:gd name="connsiteX1" fmla="*/ 1272540 w 1272540"/>
                <a:gd name="connsiteY1" fmla="*/ 0 h 7620"/>
              </a:gdLst>
              <a:ahLst/>
              <a:cxnLst>
                <a:cxn ang="0">
                  <a:pos x="connsiteX0" y="connsiteY0"/>
                </a:cxn>
                <a:cxn ang="0">
                  <a:pos x="connsiteX1" y="connsiteY1"/>
                </a:cxn>
              </a:cxnLst>
              <a:rect l="l" t="t" r="r" b="b"/>
              <a:pathLst>
                <a:path w="1272540" h="7620">
                  <a:moveTo>
                    <a:pt x="0" y="7620"/>
                  </a:moveTo>
                  <a:lnTo>
                    <a:pt x="1272540" y="0"/>
                  </a:lnTo>
                </a:path>
              </a:pathLst>
            </a:custGeom>
            <a:noFill/>
            <a:ln w="38100" cap="rnd" cmpd="sng">
              <a:solidFill>
                <a:schemeClr val="tx2"/>
              </a:solidFill>
              <a:prstDash val="solid"/>
              <a:round/>
              <a:headEnd type="none" w="med" len="med"/>
              <a:tailEnd type="none" w="med" len="med"/>
            </a:ln>
          </p:spPr>
          <p:txBody>
            <a:bodyPr rtlCol="0" anchor="ctr"/>
            <a:lstStyle/>
            <a:p>
              <a:pPr algn="ctr"/>
              <a:endParaRPr lang="ja-JP" altLang="en-US" sz="1200">
                <a:solidFill>
                  <a:prstClr val="black"/>
                </a:solidFill>
              </a:endParaRPr>
            </a:p>
          </p:txBody>
        </p:sp>
        <p:pic>
          <p:nvPicPr>
            <p:cNvPr id="55" name="Picture 4"/>
            <p:cNvPicPr>
              <a:picLocks noChangeAspect="1" noChangeArrowheads="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240904" y="1946942"/>
              <a:ext cx="391948" cy="317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6" name="フリーフォーム 55"/>
            <p:cNvSpPr/>
            <p:nvPr/>
          </p:nvSpPr>
          <p:spPr bwMode="auto">
            <a:xfrm>
              <a:off x="2830286" y="1509486"/>
              <a:ext cx="101600" cy="566057"/>
            </a:xfrm>
            <a:custGeom>
              <a:avLst/>
              <a:gdLst>
                <a:gd name="connsiteX0" fmla="*/ 0 w 101600"/>
                <a:gd name="connsiteY0" fmla="*/ 566057 h 566057"/>
                <a:gd name="connsiteX1" fmla="*/ 101600 w 101600"/>
                <a:gd name="connsiteY1" fmla="*/ 0 h 566057"/>
              </a:gdLst>
              <a:ahLst/>
              <a:cxnLst>
                <a:cxn ang="0">
                  <a:pos x="connsiteX0" y="connsiteY0"/>
                </a:cxn>
                <a:cxn ang="0">
                  <a:pos x="connsiteX1" y="connsiteY1"/>
                </a:cxn>
              </a:cxnLst>
              <a:rect l="l" t="t" r="r" b="b"/>
              <a:pathLst>
                <a:path w="101600" h="566057">
                  <a:moveTo>
                    <a:pt x="0" y="566057"/>
                  </a:moveTo>
                  <a:lnTo>
                    <a:pt x="101600" y="0"/>
                  </a:lnTo>
                </a:path>
              </a:pathLst>
            </a:custGeom>
            <a:noFill/>
            <a:ln w="38100" cap="rnd" cmpd="dbl">
              <a:solidFill>
                <a:srgbClr val="FF0000"/>
              </a:solidFill>
              <a:prstDash val="solid"/>
              <a:round/>
              <a:headEnd type="none" w="med" len="med"/>
              <a:tailEnd type="triangle" w="sm" len="med"/>
            </a:ln>
          </p:spPr>
          <p:txBody>
            <a:bodyPr rtlCol="0" anchor="ctr"/>
            <a:lstStyle/>
            <a:p>
              <a:pPr algn="ctr"/>
              <a:endParaRPr lang="ja-JP" altLang="en-US" sz="1200">
                <a:solidFill>
                  <a:prstClr val="black"/>
                </a:solidFill>
              </a:endParaRPr>
            </a:p>
          </p:txBody>
        </p:sp>
        <p:pic>
          <p:nvPicPr>
            <p:cNvPr id="57"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66973" y="1974082"/>
              <a:ext cx="692859" cy="451916"/>
            </a:xfrm>
            <a:prstGeom prst="rect">
              <a:avLst/>
            </a:prstGeom>
            <a:solidFill>
              <a:srgbClr val="FF99FF"/>
            </a:solidFill>
            <a:ln>
              <a:noFill/>
            </a:ln>
            <a:effectLst/>
            <a:extLst/>
          </p:spPr>
        </p:pic>
        <p:pic>
          <p:nvPicPr>
            <p:cNvPr id="58" name="Picture 4"/>
            <p:cNvPicPr>
              <a:picLocks noChangeAspect="1" noChangeArrowheads="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752381" y="1278327"/>
              <a:ext cx="391948" cy="317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9" name="フリーフォーム 58"/>
            <p:cNvSpPr/>
            <p:nvPr/>
          </p:nvSpPr>
          <p:spPr bwMode="auto">
            <a:xfrm>
              <a:off x="4940730" y="2266461"/>
              <a:ext cx="171093" cy="155272"/>
            </a:xfrm>
            <a:custGeom>
              <a:avLst/>
              <a:gdLst>
                <a:gd name="connsiteX0" fmla="*/ 0 w 101600"/>
                <a:gd name="connsiteY0" fmla="*/ 566057 h 566057"/>
                <a:gd name="connsiteX1" fmla="*/ 101600 w 101600"/>
                <a:gd name="connsiteY1" fmla="*/ 0 h 566057"/>
              </a:gdLst>
              <a:ahLst/>
              <a:cxnLst>
                <a:cxn ang="0">
                  <a:pos x="connsiteX0" y="connsiteY0"/>
                </a:cxn>
                <a:cxn ang="0">
                  <a:pos x="connsiteX1" y="connsiteY1"/>
                </a:cxn>
              </a:cxnLst>
              <a:rect l="l" t="t" r="r" b="b"/>
              <a:pathLst>
                <a:path w="101600" h="566057">
                  <a:moveTo>
                    <a:pt x="0" y="566057"/>
                  </a:moveTo>
                  <a:lnTo>
                    <a:pt x="101600" y="0"/>
                  </a:lnTo>
                </a:path>
              </a:pathLst>
            </a:custGeom>
            <a:noFill/>
            <a:ln w="38100" cap="rnd" cmpd="dbl">
              <a:solidFill>
                <a:srgbClr val="FF0000"/>
              </a:solidFill>
              <a:prstDash val="solid"/>
              <a:round/>
              <a:headEnd type="none" w="med" len="med"/>
              <a:tailEnd type="none" w="med" len="med"/>
            </a:ln>
          </p:spPr>
          <p:txBody>
            <a:bodyPr rtlCol="0" anchor="ctr"/>
            <a:lstStyle/>
            <a:p>
              <a:pPr algn="ctr"/>
              <a:endParaRPr lang="ja-JP" altLang="en-US" sz="1200">
                <a:solidFill>
                  <a:prstClr val="black"/>
                </a:solidFill>
              </a:endParaRPr>
            </a:p>
          </p:txBody>
        </p:sp>
        <p:sp>
          <p:nvSpPr>
            <p:cNvPr id="60" name="フリーフォーム 59"/>
            <p:cNvSpPr/>
            <p:nvPr/>
          </p:nvSpPr>
          <p:spPr bwMode="auto">
            <a:xfrm flipH="1">
              <a:off x="4457215" y="2185203"/>
              <a:ext cx="117580" cy="166478"/>
            </a:xfrm>
            <a:custGeom>
              <a:avLst/>
              <a:gdLst>
                <a:gd name="connsiteX0" fmla="*/ 0 w 101600"/>
                <a:gd name="connsiteY0" fmla="*/ 566057 h 566057"/>
                <a:gd name="connsiteX1" fmla="*/ 101600 w 101600"/>
                <a:gd name="connsiteY1" fmla="*/ 0 h 566057"/>
              </a:gdLst>
              <a:ahLst/>
              <a:cxnLst>
                <a:cxn ang="0">
                  <a:pos x="connsiteX0" y="connsiteY0"/>
                </a:cxn>
                <a:cxn ang="0">
                  <a:pos x="connsiteX1" y="connsiteY1"/>
                </a:cxn>
              </a:cxnLst>
              <a:rect l="l" t="t" r="r" b="b"/>
              <a:pathLst>
                <a:path w="101600" h="566057">
                  <a:moveTo>
                    <a:pt x="0" y="566057"/>
                  </a:moveTo>
                  <a:lnTo>
                    <a:pt x="101600" y="0"/>
                  </a:lnTo>
                </a:path>
              </a:pathLst>
            </a:custGeom>
            <a:noFill/>
            <a:ln w="38100" cap="rnd" cmpd="dbl">
              <a:solidFill>
                <a:srgbClr val="FF0000"/>
              </a:solidFill>
              <a:prstDash val="solid"/>
              <a:round/>
              <a:headEnd type="none" w="med" len="med"/>
              <a:tailEnd type="none" w="med" len="med"/>
            </a:ln>
          </p:spPr>
          <p:txBody>
            <a:bodyPr rtlCol="0" anchor="ctr"/>
            <a:lstStyle/>
            <a:p>
              <a:pPr algn="ctr"/>
              <a:endParaRPr lang="ja-JP" altLang="en-US" sz="1200">
                <a:solidFill>
                  <a:prstClr val="black"/>
                </a:solidFill>
              </a:endParaRPr>
            </a:p>
          </p:txBody>
        </p:sp>
        <p:sp>
          <p:nvSpPr>
            <p:cNvPr id="61" name="平行四辺形 60"/>
            <p:cNvSpPr/>
            <p:nvPr/>
          </p:nvSpPr>
          <p:spPr bwMode="auto">
            <a:xfrm rot="1554472">
              <a:off x="3960654" y="1839392"/>
              <a:ext cx="1515210" cy="868180"/>
            </a:xfrm>
            <a:prstGeom prst="parallelogram">
              <a:avLst>
                <a:gd name="adj" fmla="val 42957"/>
              </a:avLst>
            </a:prstGeom>
            <a:noFill/>
            <a:ln w="3175" cap="rnd" cmpd="sng">
              <a:solidFill>
                <a:srgbClr val="FF0000"/>
              </a:solidFill>
              <a:prstDash val="solid"/>
              <a:round/>
              <a:headEnd type="none" w="med" len="med"/>
              <a:tailEnd type="none" w="med" len="med"/>
            </a:ln>
          </p:spPr>
          <p:txBody>
            <a:bodyPr rtlCol="0" anchor="ctr"/>
            <a:lstStyle/>
            <a:p>
              <a:pPr algn="ctr" fontAlgn="base">
                <a:spcBef>
                  <a:spcPct val="0"/>
                </a:spcBef>
                <a:spcAft>
                  <a:spcPct val="0"/>
                </a:spcAft>
              </a:pPr>
              <a:endParaRPr kumimoji="0" lang="ja-JP" altLang="en-US" sz="1200" kern="0">
                <a:solidFill>
                  <a:srgbClr val="000000"/>
                </a:solidFill>
                <a:latin typeface="HG丸ｺﾞｼｯｸM-PRO" pitchFamily="50" charset="-128"/>
                <a:ea typeface="HG丸ｺﾞｼｯｸM-PRO" pitchFamily="50" charset="-128"/>
              </a:endParaRPr>
            </a:p>
          </p:txBody>
        </p:sp>
        <p:sp>
          <p:nvSpPr>
            <p:cNvPr id="62" name="フリーフォーム 61"/>
            <p:cNvSpPr/>
            <p:nvPr/>
          </p:nvSpPr>
          <p:spPr bwMode="auto">
            <a:xfrm>
              <a:off x="4424502" y="6265891"/>
              <a:ext cx="1130477" cy="337279"/>
            </a:xfrm>
            <a:custGeom>
              <a:avLst/>
              <a:gdLst>
                <a:gd name="connsiteX0" fmla="*/ 0 w 1378857"/>
                <a:gd name="connsiteY0" fmla="*/ 522514 h 522514"/>
                <a:gd name="connsiteX1" fmla="*/ 609600 w 1378857"/>
                <a:gd name="connsiteY1" fmla="*/ 130628 h 522514"/>
                <a:gd name="connsiteX2" fmla="*/ 1204685 w 1378857"/>
                <a:gd name="connsiteY2" fmla="*/ 116114 h 522514"/>
                <a:gd name="connsiteX3" fmla="*/ 1378857 w 1378857"/>
                <a:gd name="connsiteY3" fmla="*/ 0 h 522514"/>
              </a:gdLst>
              <a:ahLst/>
              <a:cxnLst>
                <a:cxn ang="0">
                  <a:pos x="connsiteX0" y="connsiteY0"/>
                </a:cxn>
                <a:cxn ang="0">
                  <a:pos x="connsiteX1" y="connsiteY1"/>
                </a:cxn>
                <a:cxn ang="0">
                  <a:pos x="connsiteX2" y="connsiteY2"/>
                </a:cxn>
                <a:cxn ang="0">
                  <a:pos x="connsiteX3" y="connsiteY3"/>
                </a:cxn>
              </a:cxnLst>
              <a:rect l="l" t="t" r="r" b="b"/>
              <a:pathLst>
                <a:path w="1378857" h="522514">
                  <a:moveTo>
                    <a:pt x="0" y="522514"/>
                  </a:moveTo>
                  <a:lnTo>
                    <a:pt x="609600" y="130628"/>
                  </a:lnTo>
                  <a:lnTo>
                    <a:pt x="1204685" y="116114"/>
                  </a:lnTo>
                  <a:lnTo>
                    <a:pt x="1378857" y="0"/>
                  </a:lnTo>
                </a:path>
              </a:pathLst>
            </a:custGeom>
            <a:noFill/>
            <a:ln w="38100" cap="rnd" cmpd="dbl">
              <a:solidFill>
                <a:srgbClr val="FF0000"/>
              </a:solidFill>
              <a:prstDash val="solid"/>
              <a:round/>
              <a:headEnd type="none" w="med" len="med"/>
              <a:tailEnd type="triangle" w="sm" len="med"/>
            </a:ln>
          </p:spPr>
          <p:txBody>
            <a:bodyPr rtlCol="0" anchor="ctr"/>
            <a:lstStyle/>
            <a:p>
              <a:pPr algn="ctr"/>
              <a:endParaRPr lang="ja-JP" altLang="en-US" sz="1200">
                <a:solidFill>
                  <a:prstClr val="black"/>
                </a:solidFill>
              </a:endParaRPr>
            </a:p>
          </p:txBody>
        </p:sp>
        <p:sp>
          <p:nvSpPr>
            <p:cNvPr id="63" name="下矢印 62"/>
            <p:cNvSpPr/>
            <p:nvPr/>
          </p:nvSpPr>
          <p:spPr bwMode="auto">
            <a:xfrm rot="1635860">
              <a:off x="1392730" y="6220278"/>
              <a:ext cx="407820" cy="244930"/>
            </a:xfrm>
            <a:prstGeom prst="downArrow">
              <a:avLst/>
            </a:prstGeom>
            <a:solidFill>
              <a:srgbClr val="FF99FF"/>
            </a:solidFill>
            <a:ln>
              <a:solidFill>
                <a:srgbClr val="FF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solidFill>
                  <a:prstClr val="white"/>
                </a:solidFill>
              </a:endParaRPr>
            </a:p>
          </p:txBody>
        </p:sp>
        <p:sp>
          <p:nvSpPr>
            <p:cNvPr id="64" name="テキスト ボックス 63"/>
            <p:cNvSpPr txBox="1"/>
            <p:nvPr/>
          </p:nvSpPr>
          <p:spPr>
            <a:xfrm>
              <a:off x="1547664" y="3284985"/>
              <a:ext cx="1217206" cy="348275"/>
            </a:xfrm>
            <a:prstGeom prst="rect">
              <a:avLst/>
            </a:prstGeom>
            <a:noFill/>
          </p:spPr>
          <p:txBody>
            <a:bodyPr wrap="square" rtlCol="0">
              <a:spAutoFit/>
            </a:bodyPr>
            <a:lstStyle/>
            <a:p>
              <a:pPr algn="ctr"/>
              <a:r>
                <a:rPr lang="ja-JP" altLang="en-US" sz="900" dirty="0">
                  <a:solidFill>
                    <a:srgbClr val="FF66FF"/>
                  </a:solidFill>
                </a:rPr>
                <a:t>大淀配水場</a:t>
              </a:r>
            </a:p>
          </p:txBody>
        </p:sp>
        <p:sp>
          <p:nvSpPr>
            <p:cNvPr id="65" name="テキスト ボックス 64"/>
            <p:cNvSpPr txBox="1"/>
            <p:nvPr/>
          </p:nvSpPr>
          <p:spPr>
            <a:xfrm>
              <a:off x="4211961" y="4005065"/>
              <a:ext cx="1217206" cy="348275"/>
            </a:xfrm>
            <a:prstGeom prst="rect">
              <a:avLst/>
            </a:prstGeom>
            <a:noFill/>
          </p:spPr>
          <p:txBody>
            <a:bodyPr wrap="square" rtlCol="0">
              <a:spAutoFit/>
            </a:bodyPr>
            <a:lstStyle/>
            <a:p>
              <a:pPr algn="ctr"/>
              <a:r>
                <a:rPr lang="ja-JP" altLang="en-US" sz="900" dirty="0">
                  <a:solidFill>
                    <a:srgbClr val="FF66FF"/>
                  </a:solidFill>
                </a:rPr>
                <a:t>城東配水場</a:t>
              </a:r>
            </a:p>
          </p:txBody>
        </p:sp>
        <p:sp>
          <p:nvSpPr>
            <p:cNvPr id="66" name="テキスト ボックス 65"/>
            <p:cNvSpPr txBox="1"/>
            <p:nvPr/>
          </p:nvSpPr>
          <p:spPr>
            <a:xfrm>
              <a:off x="3009276" y="6422274"/>
              <a:ext cx="1217206" cy="348275"/>
            </a:xfrm>
            <a:prstGeom prst="rect">
              <a:avLst/>
            </a:prstGeom>
            <a:noFill/>
          </p:spPr>
          <p:txBody>
            <a:bodyPr wrap="square" rtlCol="0">
              <a:spAutoFit/>
            </a:bodyPr>
            <a:lstStyle/>
            <a:p>
              <a:pPr algn="ctr"/>
              <a:r>
                <a:rPr lang="ja-JP" altLang="en-US" sz="900" dirty="0">
                  <a:solidFill>
                    <a:srgbClr val="FF66FF"/>
                  </a:solidFill>
                </a:rPr>
                <a:t>巽配水場</a:t>
              </a:r>
            </a:p>
          </p:txBody>
        </p:sp>
        <p:sp>
          <p:nvSpPr>
            <p:cNvPr id="67" name="テキスト ボックス 66"/>
            <p:cNvSpPr txBox="1"/>
            <p:nvPr/>
          </p:nvSpPr>
          <p:spPr>
            <a:xfrm>
              <a:off x="7097075" y="6021289"/>
              <a:ext cx="1311316" cy="348275"/>
            </a:xfrm>
            <a:prstGeom prst="rect">
              <a:avLst/>
            </a:prstGeom>
            <a:noFill/>
          </p:spPr>
          <p:txBody>
            <a:bodyPr wrap="square" rtlCol="0">
              <a:spAutoFit/>
            </a:bodyPr>
            <a:lstStyle/>
            <a:p>
              <a:pPr algn="ctr"/>
              <a:r>
                <a:rPr lang="ja-JP" altLang="en-US" sz="900" dirty="0">
                  <a:solidFill>
                    <a:srgbClr val="1F497D"/>
                  </a:solidFill>
                </a:rPr>
                <a:t>枚岡ポンプ場</a:t>
              </a:r>
            </a:p>
          </p:txBody>
        </p:sp>
        <p:sp>
          <p:nvSpPr>
            <p:cNvPr id="68" name="テキスト ボックス 67"/>
            <p:cNvSpPr txBox="1"/>
            <p:nvPr/>
          </p:nvSpPr>
          <p:spPr>
            <a:xfrm>
              <a:off x="7077107" y="3268293"/>
              <a:ext cx="1466532" cy="348275"/>
            </a:xfrm>
            <a:prstGeom prst="rect">
              <a:avLst/>
            </a:prstGeom>
            <a:noFill/>
          </p:spPr>
          <p:txBody>
            <a:bodyPr wrap="square" rtlCol="0">
              <a:spAutoFit/>
            </a:bodyPr>
            <a:lstStyle/>
            <a:p>
              <a:pPr algn="ctr"/>
              <a:r>
                <a:rPr lang="ja-JP" altLang="en-US" sz="900" dirty="0" smtClean="0">
                  <a:solidFill>
                    <a:srgbClr val="1F497D"/>
                  </a:solidFill>
                </a:rPr>
                <a:t>四條畷ポンプ場</a:t>
              </a:r>
              <a:endParaRPr lang="ja-JP" altLang="en-US" sz="900" dirty="0">
                <a:solidFill>
                  <a:srgbClr val="1F497D"/>
                </a:solidFill>
              </a:endParaRPr>
            </a:p>
          </p:txBody>
        </p:sp>
        <p:cxnSp>
          <p:nvCxnSpPr>
            <p:cNvPr id="69" name="直線矢印コネクタ 68"/>
            <p:cNvCxnSpPr/>
            <p:nvPr/>
          </p:nvCxnSpPr>
          <p:spPr>
            <a:xfrm>
              <a:off x="5673777" y="3212976"/>
              <a:ext cx="272612" cy="478794"/>
            </a:xfrm>
            <a:prstGeom prst="straightConnector1">
              <a:avLst/>
            </a:prstGeom>
            <a:ln w="38100" cmpd="dbl">
              <a:solidFill>
                <a:srgbClr val="FF0000"/>
              </a:solidFill>
              <a:prstDash val="solid"/>
              <a:tailEnd type="arrow" w="sm" len="sm"/>
            </a:ln>
          </p:spPr>
          <p:style>
            <a:lnRef idx="1">
              <a:schemeClr val="accent1"/>
            </a:lnRef>
            <a:fillRef idx="0">
              <a:schemeClr val="accent1"/>
            </a:fillRef>
            <a:effectRef idx="0">
              <a:schemeClr val="accent1"/>
            </a:effectRef>
            <a:fontRef idx="minor">
              <a:schemeClr val="tx1"/>
            </a:fontRef>
          </p:style>
        </p:cxnSp>
        <p:cxnSp>
          <p:nvCxnSpPr>
            <p:cNvPr id="70" name="直線矢印コネクタ 69"/>
            <p:cNvCxnSpPr/>
            <p:nvPr/>
          </p:nvCxnSpPr>
          <p:spPr>
            <a:xfrm>
              <a:off x="5895502" y="3072984"/>
              <a:ext cx="819096" cy="1095147"/>
            </a:xfrm>
            <a:prstGeom prst="straightConnector1">
              <a:avLst/>
            </a:prstGeom>
            <a:ln w="38100" cmpd="dbl">
              <a:solidFill>
                <a:srgbClr val="FF0000"/>
              </a:solidFill>
              <a:prstDash val="solid"/>
              <a:tailEnd type="arrow" w="sm" len="sm"/>
            </a:ln>
          </p:spPr>
          <p:style>
            <a:lnRef idx="1">
              <a:schemeClr val="accent1"/>
            </a:lnRef>
            <a:fillRef idx="0">
              <a:schemeClr val="accent1"/>
            </a:fillRef>
            <a:effectRef idx="0">
              <a:schemeClr val="accent1"/>
            </a:effectRef>
            <a:fontRef idx="minor">
              <a:schemeClr val="tx1"/>
            </a:fontRef>
          </p:style>
        </p:cxnSp>
        <p:cxnSp>
          <p:nvCxnSpPr>
            <p:cNvPr id="71" name="直線矢印コネクタ 70"/>
            <p:cNvCxnSpPr/>
            <p:nvPr/>
          </p:nvCxnSpPr>
          <p:spPr>
            <a:xfrm flipH="1" flipV="1">
              <a:off x="6481470" y="1808785"/>
              <a:ext cx="11474" cy="900135"/>
            </a:xfrm>
            <a:prstGeom prst="straightConnector1">
              <a:avLst/>
            </a:prstGeom>
            <a:ln w="38100" cmpd="dbl">
              <a:solidFill>
                <a:srgbClr val="FF0000"/>
              </a:solidFill>
              <a:prstDash val="solid"/>
              <a:tailEnd type="arrow" w="sm" len="sm"/>
            </a:ln>
          </p:spPr>
          <p:style>
            <a:lnRef idx="1">
              <a:schemeClr val="accent1"/>
            </a:lnRef>
            <a:fillRef idx="0">
              <a:schemeClr val="accent1"/>
            </a:fillRef>
            <a:effectRef idx="0">
              <a:schemeClr val="accent1"/>
            </a:effectRef>
            <a:fontRef idx="minor">
              <a:schemeClr val="tx1"/>
            </a:fontRef>
          </p:style>
        </p:cxnSp>
        <p:sp>
          <p:nvSpPr>
            <p:cNvPr id="75" name="テキスト ボックス 74"/>
            <p:cNvSpPr txBox="1"/>
            <p:nvPr/>
          </p:nvSpPr>
          <p:spPr>
            <a:xfrm>
              <a:off x="1259632" y="3797454"/>
              <a:ext cx="2153311" cy="620039"/>
            </a:xfrm>
            <a:prstGeom prst="ellipse">
              <a:avLst/>
            </a:prstGeom>
            <a:noFill/>
          </p:spPr>
          <p:txBody>
            <a:bodyPr wrap="square" rtlCol="0" anchor="ctr">
              <a:noAutofit/>
            </a:bodyPr>
            <a:lstStyle/>
            <a:p>
              <a:pPr algn="ctr"/>
              <a:r>
                <a:rPr lang="ja-JP" altLang="en-US" sz="1000" dirty="0">
                  <a:solidFill>
                    <a:prstClr val="white">
                      <a:lumMod val="50000"/>
                    </a:prstClr>
                  </a:solidFill>
                </a:rPr>
                <a:t>大阪市</a:t>
              </a:r>
            </a:p>
          </p:txBody>
        </p:sp>
        <p:sp>
          <p:nvSpPr>
            <p:cNvPr id="76" name="テキスト ボックス 75"/>
            <p:cNvSpPr txBox="1"/>
            <p:nvPr/>
          </p:nvSpPr>
          <p:spPr>
            <a:xfrm>
              <a:off x="5794584" y="1239356"/>
              <a:ext cx="1520848" cy="569428"/>
            </a:xfrm>
            <a:prstGeom prst="ellipse">
              <a:avLst/>
            </a:prstGeom>
            <a:noFill/>
          </p:spPr>
          <p:txBody>
            <a:bodyPr wrap="square" rtlCol="0" anchor="ctr">
              <a:noAutofit/>
            </a:bodyPr>
            <a:lstStyle/>
            <a:p>
              <a:pPr algn="ctr"/>
              <a:r>
                <a:rPr lang="ja-JP" altLang="en-US" sz="1000" dirty="0">
                  <a:solidFill>
                    <a:prstClr val="white">
                      <a:lumMod val="50000"/>
                    </a:prstClr>
                  </a:solidFill>
                </a:rPr>
                <a:t>寝屋川市</a:t>
              </a:r>
            </a:p>
          </p:txBody>
        </p:sp>
        <p:sp>
          <p:nvSpPr>
            <p:cNvPr id="77" name="テキスト ボックス 76"/>
            <p:cNvSpPr txBox="1"/>
            <p:nvPr/>
          </p:nvSpPr>
          <p:spPr>
            <a:xfrm>
              <a:off x="7992788" y="2528353"/>
              <a:ext cx="1303584" cy="615980"/>
            </a:xfrm>
            <a:prstGeom prst="ellipse">
              <a:avLst/>
            </a:prstGeom>
            <a:noFill/>
          </p:spPr>
          <p:txBody>
            <a:bodyPr wrap="square" rtlCol="0" anchor="ctr">
              <a:noAutofit/>
            </a:bodyPr>
            <a:lstStyle/>
            <a:p>
              <a:pPr algn="ctr"/>
              <a:r>
                <a:rPr lang="ja-JP" altLang="en-US" sz="1000" dirty="0">
                  <a:solidFill>
                    <a:prstClr val="white">
                      <a:lumMod val="50000"/>
                    </a:prstClr>
                  </a:solidFill>
                </a:rPr>
                <a:t>交野市</a:t>
              </a:r>
            </a:p>
          </p:txBody>
        </p:sp>
        <p:sp>
          <p:nvSpPr>
            <p:cNvPr id="78" name="テキスト ボックス 77"/>
            <p:cNvSpPr txBox="1"/>
            <p:nvPr/>
          </p:nvSpPr>
          <p:spPr>
            <a:xfrm>
              <a:off x="7833828" y="3429001"/>
              <a:ext cx="1520848" cy="671712"/>
            </a:xfrm>
            <a:prstGeom prst="ellipse">
              <a:avLst/>
            </a:prstGeom>
            <a:noFill/>
          </p:spPr>
          <p:txBody>
            <a:bodyPr wrap="square" rtlCol="0" anchor="ctr">
              <a:noAutofit/>
            </a:bodyPr>
            <a:lstStyle/>
            <a:p>
              <a:pPr algn="ctr"/>
              <a:r>
                <a:rPr lang="ja-JP" altLang="en-US" sz="1000" dirty="0">
                  <a:solidFill>
                    <a:prstClr val="white">
                      <a:lumMod val="50000"/>
                    </a:prstClr>
                  </a:solidFill>
                </a:rPr>
                <a:t>四條畷市</a:t>
              </a:r>
            </a:p>
          </p:txBody>
        </p:sp>
        <p:sp>
          <p:nvSpPr>
            <p:cNvPr id="79" name="テキスト ボックス 78"/>
            <p:cNvSpPr txBox="1"/>
            <p:nvPr/>
          </p:nvSpPr>
          <p:spPr>
            <a:xfrm>
              <a:off x="4197894" y="1648557"/>
              <a:ext cx="1249268" cy="454124"/>
            </a:xfrm>
            <a:prstGeom prst="ellipse">
              <a:avLst/>
            </a:prstGeom>
            <a:noFill/>
          </p:spPr>
          <p:txBody>
            <a:bodyPr wrap="square" rtlCol="0" anchor="ctr">
              <a:noAutofit/>
            </a:bodyPr>
            <a:lstStyle/>
            <a:p>
              <a:pPr algn="ctr"/>
              <a:r>
                <a:rPr lang="ja-JP" altLang="en-US" sz="1000" dirty="0">
                  <a:solidFill>
                    <a:prstClr val="white">
                      <a:lumMod val="50000"/>
                    </a:prstClr>
                  </a:solidFill>
                </a:rPr>
                <a:t>守口市</a:t>
              </a:r>
            </a:p>
          </p:txBody>
        </p:sp>
        <p:sp>
          <p:nvSpPr>
            <p:cNvPr id="80" name="テキスト ボックス 79"/>
            <p:cNvSpPr txBox="1"/>
            <p:nvPr/>
          </p:nvSpPr>
          <p:spPr>
            <a:xfrm>
              <a:off x="3951618" y="773623"/>
              <a:ext cx="1249268" cy="540965"/>
            </a:xfrm>
            <a:prstGeom prst="ellipse">
              <a:avLst/>
            </a:prstGeom>
            <a:noFill/>
          </p:spPr>
          <p:txBody>
            <a:bodyPr wrap="square" rtlCol="0" anchor="ctr">
              <a:noAutofit/>
            </a:bodyPr>
            <a:lstStyle/>
            <a:p>
              <a:pPr algn="ctr"/>
              <a:r>
                <a:rPr lang="ja-JP" altLang="en-US" sz="1000" dirty="0">
                  <a:solidFill>
                    <a:prstClr val="white">
                      <a:lumMod val="50000"/>
                    </a:prstClr>
                  </a:solidFill>
                </a:rPr>
                <a:t>摂津市</a:t>
              </a:r>
            </a:p>
          </p:txBody>
        </p:sp>
        <p:sp>
          <p:nvSpPr>
            <p:cNvPr id="81" name="テキスト ボックス 80"/>
            <p:cNvSpPr txBox="1"/>
            <p:nvPr/>
          </p:nvSpPr>
          <p:spPr>
            <a:xfrm>
              <a:off x="4576940" y="18530"/>
              <a:ext cx="1249268" cy="540965"/>
            </a:xfrm>
            <a:prstGeom prst="ellipse">
              <a:avLst/>
            </a:prstGeom>
            <a:noFill/>
          </p:spPr>
          <p:txBody>
            <a:bodyPr wrap="square" rtlCol="0" anchor="ctr">
              <a:noAutofit/>
            </a:bodyPr>
            <a:lstStyle/>
            <a:p>
              <a:pPr algn="ctr"/>
              <a:r>
                <a:rPr lang="ja-JP" altLang="en-US" sz="1000" dirty="0">
                  <a:solidFill>
                    <a:prstClr val="white">
                      <a:lumMod val="50000"/>
                    </a:prstClr>
                  </a:solidFill>
                </a:rPr>
                <a:t>茨木市</a:t>
              </a:r>
            </a:p>
          </p:txBody>
        </p:sp>
        <p:sp>
          <p:nvSpPr>
            <p:cNvPr id="82" name="テキスト ボックス 81"/>
            <p:cNvSpPr txBox="1"/>
            <p:nvPr/>
          </p:nvSpPr>
          <p:spPr>
            <a:xfrm>
              <a:off x="2987823" y="522514"/>
              <a:ext cx="1249268" cy="540965"/>
            </a:xfrm>
            <a:prstGeom prst="ellipse">
              <a:avLst/>
            </a:prstGeom>
            <a:noFill/>
          </p:spPr>
          <p:txBody>
            <a:bodyPr wrap="square" rtlCol="0" anchor="ctr">
              <a:noAutofit/>
            </a:bodyPr>
            <a:lstStyle/>
            <a:p>
              <a:pPr algn="ctr"/>
              <a:r>
                <a:rPr lang="ja-JP" altLang="en-US" sz="1000" dirty="0">
                  <a:solidFill>
                    <a:prstClr val="white">
                      <a:lumMod val="50000"/>
                    </a:prstClr>
                  </a:solidFill>
                </a:rPr>
                <a:t>吹田市</a:t>
              </a:r>
            </a:p>
          </p:txBody>
        </p:sp>
        <p:sp>
          <p:nvSpPr>
            <p:cNvPr id="83" name="テキスト ボックス 82"/>
            <p:cNvSpPr txBox="1"/>
            <p:nvPr/>
          </p:nvSpPr>
          <p:spPr>
            <a:xfrm>
              <a:off x="571651" y="902194"/>
              <a:ext cx="1357900" cy="611742"/>
            </a:xfrm>
            <a:prstGeom prst="ellipse">
              <a:avLst/>
            </a:prstGeom>
            <a:noFill/>
          </p:spPr>
          <p:txBody>
            <a:bodyPr wrap="square" rtlCol="0" anchor="ctr">
              <a:noAutofit/>
            </a:bodyPr>
            <a:lstStyle/>
            <a:p>
              <a:pPr algn="ctr"/>
              <a:r>
                <a:rPr lang="ja-JP" altLang="en-US" sz="1000" dirty="0">
                  <a:solidFill>
                    <a:prstClr val="white">
                      <a:lumMod val="50000"/>
                    </a:prstClr>
                  </a:solidFill>
                </a:rPr>
                <a:t>豊中市</a:t>
              </a:r>
            </a:p>
          </p:txBody>
        </p:sp>
        <p:sp>
          <p:nvSpPr>
            <p:cNvPr id="84" name="テキスト ボックス 83"/>
            <p:cNvSpPr txBox="1"/>
            <p:nvPr/>
          </p:nvSpPr>
          <p:spPr>
            <a:xfrm>
              <a:off x="367656" y="6250012"/>
              <a:ext cx="1228984" cy="540966"/>
            </a:xfrm>
            <a:prstGeom prst="ellipse">
              <a:avLst/>
            </a:prstGeom>
            <a:noFill/>
          </p:spPr>
          <p:txBody>
            <a:bodyPr wrap="square" rtlCol="0" anchor="ctr">
              <a:noAutofit/>
            </a:bodyPr>
            <a:lstStyle/>
            <a:p>
              <a:pPr algn="ctr"/>
              <a:r>
                <a:rPr lang="ja-JP" altLang="en-US" sz="1000" dirty="0">
                  <a:solidFill>
                    <a:prstClr val="white">
                      <a:lumMod val="50000"/>
                    </a:prstClr>
                  </a:solidFill>
                </a:rPr>
                <a:t>堺市</a:t>
              </a:r>
            </a:p>
          </p:txBody>
        </p:sp>
        <p:cxnSp>
          <p:nvCxnSpPr>
            <p:cNvPr id="85" name="直線コネクタ 84"/>
            <p:cNvCxnSpPr/>
            <p:nvPr/>
          </p:nvCxnSpPr>
          <p:spPr>
            <a:xfrm>
              <a:off x="4196515" y="3537664"/>
              <a:ext cx="0" cy="2878751"/>
            </a:xfrm>
            <a:prstGeom prst="line">
              <a:avLst/>
            </a:prstGeom>
            <a:ln w="38100">
              <a:solidFill>
                <a:srgbClr val="FF99FF"/>
              </a:solidFill>
            </a:ln>
          </p:spPr>
          <p:style>
            <a:lnRef idx="1">
              <a:schemeClr val="accent1"/>
            </a:lnRef>
            <a:fillRef idx="0">
              <a:schemeClr val="accent1"/>
            </a:fillRef>
            <a:effectRef idx="0">
              <a:schemeClr val="accent1"/>
            </a:effectRef>
            <a:fontRef idx="minor">
              <a:schemeClr val="tx1"/>
            </a:fontRef>
          </p:style>
        </p:cxnSp>
        <p:cxnSp>
          <p:nvCxnSpPr>
            <p:cNvPr id="86" name="直線コネクタ 85"/>
            <p:cNvCxnSpPr/>
            <p:nvPr/>
          </p:nvCxnSpPr>
          <p:spPr>
            <a:xfrm flipH="1">
              <a:off x="4196515" y="2747044"/>
              <a:ext cx="455978" cy="796726"/>
            </a:xfrm>
            <a:prstGeom prst="line">
              <a:avLst/>
            </a:prstGeom>
            <a:ln w="38100">
              <a:solidFill>
                <a:srgbClr val="FF99FF"/>
              </a:solidFill>
            </a:ln>
          </p:spPr>
          <p:style>
            <a:lnRef idx="1">
              <a:schemeClr val="accent1"/>
            </a:lnRef>
            <a:fillRef idx="0">
              <a:schemeClr val="accent1"/>
            </a:fillRef>
            <a:effectRef idx="0">
              <a:schemeClr val="accent1"/>
            </a:effectRef>
            <a:fontRef idx="minor">
              <a:schemeClr val="tx1"/>
            </a:fontRef>
          </p:style>
        </p:cxnSp>
        <p:cxnSp>
          <p:nvCxnSpPr>
            <p:cNvPr id="87" name="直線コネクタ 86"/>
            <p:cNvCxnSpPr/>
            <p:nvPr/>
          </p:nvCxnSpPr>
          <p:spPr>
            <a:xfrm flipH="1">
              <a:off x="4804089" y="2600044"/>
              <a:ext cx="2009692" cy="1086321"/>
            </a:xfrm>
            <a:prstGeom prst="line">
              <a:avLst/>
            </a:prstGeom>
            <a:ln w="38100">
              <a:solidFill>
                <a:srgbClr val="FF99FF"/>
              </a:solidFill>
            </a:ln>
          </p:spPr>
          <p:style>
            <a:lnRef idx="1">
              <a:schemeClr val="accent1"/>
            </a:lnRef>
            <a:fillRef idx="0">
              <a:schemeClr val="accent1"/>
            </a:fillRef>
            <a:effectRef idx="0">
              <a:schemeClr val="accent1"/>
            </a:effectRef>
            <a:fontRef idx="minor">
              <a:schemeClr val="tx1"/>
            </a:fontRef>
          </p:style>
        </p:cxnSp>
        <p:sp>
          <p:nvSpPr>
            <p:cNvPr id="88" name="フリーフォーム 87"/>
            <p:cNvSpPr/>
            <p:nvPr/>
          </p:nvSpPr>
          <p:spPr bwMode="auto">
            <a:xfrm rot="13704026">
              <a:off x="3168271" y="1949073"/>
              <a:ext cx="1131633" cy="929310"/>
            </a:xfrm>
            <a:custGeom>
              <a:avLst/>
              <a:gdLst>
                <a:gd name="connsiteX0" fmla="*/ 0 w 101600"/>
                <a:gd name="connsiteY0" fmla="*/ 566057 h 566057"/>
                <a:gd name="connsiteX1" fmla="*/ 101600 w 101600"/>
                <a:gd name="connsiteY1" fmla="*/ 0 h 566057"/>
              </a:gdLst>
              <a:ahLst/>
              <a:cxnLst>
                <a:cxn ang="0">
                  <a:pos x="connsiteX0" y="connsiteY0"/>
                </a:cxn>
                <a:cxn ang="0">
                  <a:pos x="connsiteX1" y="connsiteY1"/>
                </a:cxn>
              </a:cxnLst>
              <a:rect l="l" t="t" r="r" b="b"/>
              <a:pathLst>
                <a:path w="101600" h="566057">
                  <a:moveTo>
                    <a:pt x="0" y="566057"/>
                  </a:moveTo>
                  <a:lnTo>
                    <a:pt x="101600" y="0"/>
                  </a:lnTo>
                </a:path>
              </a:pathLst>
            </a:custGeom>
            <a:noFill/>
            <a:ln w="38100" cap="rnd" cmpd="dbl">
              <a:solidFill>
                <a:srgbClr val="FF0000"/>
              </a:solidFill>
              <a:prstDash val="sysDash"/>
              <a:round/>
              <a:headEnd type="triangle" w="sm" len="med"/>
              <a:tailEnd type="triangle" w="sm" len="med"/>
            </a:ln>
          </p:spPr>
          <p:txBody>
            <a:bodyPr rtlCol="0" anchor="ctr"/>
            <a:lstStyle/>
            <a:p>
              <a:pPr algn="ctr"/>
              <a:endParaRPr lang="ja-JP" altLang="en-US" sz="1200">
                <a:solidFill>
                  <a:prstClr val="black"/>
                </a:solidFill>
              </a:endParaRPr>
            </a:p>
          </p:txBody>
        </p:sp>
        <p:sp>
          <p:nvSpPr>
            <p:cNvPr id="89" name="フリーフォーム 88"/>
            <p:cNvSpPr/>
            <p:nvPr/>
          </p:nvSpPr>
          <p:spPr bwMode="auto">
            <a:xfrm rot="16411247">
              <a:off x="8065943" y="1003063"/>
              <a:ext cx="380212" cy="354355"/>
            </a:xfrm>
            <a:custGeom>
              <a:avLst/>
              <a:gdLst>
                <a:gd name="connsiteX0" fmla="*/ 0 w 101600"/>
                <a:gd name="connsiteY0" fmla="*/ 566057 h 566057"/>
                <a:gd name="connsiteX1" fmla="*/ 101600 w 101600"/>
                <a:gd name="connsiteY1" fmla="*/ 0 h 566057"/>
              </a:gdLst>
              <a:ahLst/>
              <a:cxnLst>
                <a:cxn ang="0">
                  <a:pos x="connsiteX0" y="connsiteY0"/>
                </a:cxn>
                <a:cxn ang="0">
                  <a:pos x="connsiteX1" y="connsiteY1"/>
                </a:cxn>
              </a:cxnLst>
              <a:rect l="l" t="t" r="r" b="b"/>
              <a:pathLst>
                <a:path w="101600" h="566057">
                  <a:moveTo>
                    <a:pt x="0" y="566057"/>
                  </a:moveTo>
                  <a:lnTo>
                    <a:pt x="101600" y="0"/>
                  </a:lnTo>
                </a:path>
              </a:pathLst>
            </a:custGeom>
            <a:noFill/>
            <a:ln w="38100" cap="rnd" cmpd="dbl">
              <a:solidFill>
                <a:srgbClr val="FF0000"/>
              </a:solidFill>
              <a:prstDash val="sysDash"/>
              <a:round/>
              <a:headEnd type="triangle" w="sm" len="sm"/>
              <a:tailEnd type="triangle" w="sm" len="sm"/>
            </a:ln>
          </p:spPr>
          <p:txBody>
            <a:bodyPr rtlCol="0" anchor="ctr"/>
            <a:lstStyle/>
            <a:p>
              <a:pPr algn="ctr"/>
              <a:endParaRPr lang="ja-JP" altLang="en-US" sz="1200">
                <a:solidFill>
                  <a:prstClr val="black"/>
                </a:solidFill>
              </a:endParaRPr>
            </a:p>
          </p:txBody>
        </p:sp>
        <p:cxnSp>
          <p:nvCxnSpPr>
            <p:cNvPr id="90" name="直線コネクタ 89"/>
            <p:cNvCxnSpPr/>
            <p:nvPr/>
          </p:nvCxnSpPr>
          <p:spPr>
            <a:xfrm flipH="1">
              <a:off x="6956694" y="1792205"/>
              <a:ext cx="1444152" cy="1479086"/>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1" name="直線コネクタ 90"/>
            <p:cNvCxnSpPr/>
            <p:nvPr/>
          </p:nvCxnSpPr>
          <p:spPr>
            <a:xfrm>
              <a:off x="6956694" y="3588430"/>
              <a:ext cx="0" cy="248058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2" name="直線コネクタ 91"/>
            <p:cNvCxnSpPr/>
            <p:nvPr/>
          </p:nvCxnSpPr>
          <p:spPr>
            <a:xfrm>
              <a:off x="5323587" y="2435415"/>
              <a:ext cx="216000" cy="3830474"/>
            </a:xfrm>
            <a:prstGeom prst="line">
              <a:avLst/>
            </a:prstGeom>
            <a:ln w="3810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94" name="テキスト ボックス 93"/>
            <p:cNvSpPr txBox="1"/>
            <p:nvPr/>
          </p:nvSpPr>
          <p:spPr>
            <a:xfrm>
              <a:off x="1354945" y="2354978"/>
              <a:ext cx="1547911" cy="626895"/>
            </a:xfrm>
            <a:prstGeom prst="rect">
              <a:avLst/>
            </a:prstGeom>
            <a:noFill/>
          </p:spPr>
          <p:txBody>
            <a:bodyPr wrap="square" rtlCol="0">
              <a:spAutoFit/>
            </a:bodyPr>
            <a:lstStyle/>
            <a:p>
              <a:r>
                <a:rPr lang="ja-JP" altLang="en-US"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・泉を統合</a:t>
              </a:r>
              <a:endParaRPr lang="en-US" altLang="ja-JP"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・堺市へ一部送水</a:t>
              </a:r>
              <a:endParaRPr lang="en-US" altLang="ja-JP"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・市内給水量増</a:t>
              </a:r>
            </a:p>
          </p:txBody>
        </p:sp>
        <p:sp>
          <p:nvSpPr>
            <p:cNvPr id="95" name="テキスト ボックス 94"/>
            <p:cNvSpPr txBox="1"/>
            <p:nvPr/>
          </p:nvSpPr>
          <p:spPr>
            <a:xfrm>
              <a:off x="4281853" y="5783896"/>
              <a:ext cx="1194952" cy="626895"/>
            </a:xfrm>
            <a:prstGeom prst="rect">
              <a:avLst/>
            </a:prstGeom>
            <a:noFill/>
          </p:spPr>
          <p:txBody>
            <a:bodyPr wrap="square" rtlCol="0">
              <a:spAutoFit/>
            </a:bodyPr>
            <a:lstStyle/>
            <a:p>
              <a:r>
                <a:rPr lang="ja-JP" altLang="en-US"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7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村野系南部への送水のため新設</a:t>
              </a:r>
            </a:p>
          </p:txBody>
        </p:sp>
        <p:sp>
          <p:nvSpPr>
            <p:cNvPr id="96" name="テキスト ボックス 95"/>
            <p:cNvSpPr txBox="1"/>
            <p:nvPr/>
          </p:nvSpPr>
          <p:spPr>
            <a:xfrm>
              <a:off x="6658412" y="2593175"/>
              <a:ext cx="814740" cy="626895"/>
            </a:xfrm>
            <a:prstGeom prst="rect">
              <a:avLst/>
            </a:prstGeom>
            <a:noFill/>
          </p:spPr>
          <p:txBody>
            <a:bodyPr wrap="square" rtlCol="0">
              <a:spAutoFit/>
            </a:bodyPr>
            <a:lstStyle/>
            <a:p>
              <a:r>
                <a:rPr lang="ja-JP" altLang="en-US"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隣接</a:t>
              </a:r>
              <a:r>
                <a:rPr lang="en-US" altLang="ja-JP"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市へ送水</a:t>
              </a:r>
            </a:p>
          </p:txBody>
        </p:sp>
        <p:sp>
          <p:nvSpPr>
            <p:cNvPr id="97" name="テキスト ボックス 96"/>
            <p:cNvSpPr txBox="1"/>
            <p:nvPr/>
          </p:nvSpPr>
          <p:spPr>
            <a:xfrm>
              <a:off x="8244407" y="1836538"/>
              <a:ext cx="1086320" cy="951952"/>
            </a:xfrm>
            <a:prstGeom prst="rect">
              <a:avLst/>
            </a:prstGeom>
            <a:noFill/>
          </p:spPr>
          <p:txBody>
            <a:bodyPr wrap="square" rtlCol="0">
              <a:spAutoFit/>
            </a:bodyPr>
            <a:lstStyle/>
            <a:p>
              <a:r>
                <a:rPr lang="ja-JP" altLang="en-US"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・北部、南部への送水減少</a:t>
              </a:r>
              <a:endParaRPr lang="en-US" altLang="ja-JP"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・隣接</a:t>
              </a:r>
              <a:r>
                <a:rPr lang="en-US" altLang="ja-JP"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市へ送水中止</a:t>
              </a:r>
            </a:p>
          </p:txBody>
        </p:sp>
        <p:sp>
          <p:nvSpPr>
            <p:cNvPr id="98" name="テキスト ボックス 97"/>
            <p:cNvSpPr txBox="1"/>
            <p:nvPr/>
          </p:nvSpPr>
          <p:spPr>
            <a:xfrm>
              <a:off x="2281213" y="508526"/>
              <a:ext cx="1086320" cy="464368"/>
            </a:xfrm>
            <a:prstGeom prst="rect">
              <a:avLst/>
            </a:prstGeom>
            <a:noFill/>
          </p:spPr>
          <p:txBody>
            <a:bodyPr wrap="square" rtlCol="0">
              <a:spAutoFit/>
            </a:bodyPr>
            <a:lstStyle/>
            <a:p>
              <a:r>
                <a:rPr lang="ja-JP" altLang="en-US" sz="7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・北部への送水増加</a:t>
              </a:r>
            </a:p>
          </p:txBody>
        </p:sp>
        <p:sp>
          <p:nvSpPr>
            <p:cNvPr id="99" name="テキスト ボックス 98"/>
            <p:cNvSpPr txBox="1"/>
            <p:nvPr/>
          </p:nvSpPr>
          <p:spPr>
            <a:xfrm>
              <a:off x="3245696" y="2508660"/>
              <a:ext cx="1032004" cy="789424"/>
            </a:xfrm>
            <a:prstGeom prst="rect">
              <a:avLst/>
            </a:prstGeom>
            <a:noFill/>
          </p:spPr>
          <p:txBody>
            <a:bodyPr wrap="square" rtlCol="0">
              <a:spAutoFit/>
            </a:bodyPr>
            <a:lstStyle/>
            <a:p>
              <a:r>
                <a:rPr lang="ja-JP" altLang="en-US" sz="7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バックアップ用送水管の新設</a:t>
              </a:r>
            </a:p>
          </p:txBody>
        </p:sp>
        <p:sp>
          <p:nvSpPr>
            <p:cNvPr id="100" name="テキスト ボックス 99"/>
            <p:cNvSpPr txBox="1"/>
            <p:nvPr/>
          </p:nvSpPr>
          <p:spPr>
            <a:xfrm>
              <a:off x="7525149" y="1087837"/>
              <a:ext cx="869056" cy="464368"/>
            </a:xfrm>
            <a:prstGeom prst="rect">
              <a:avLst/>
            </a:prstGeom>
            <a:noFill/>
          </p:spPr>
          <p:txBody>
            <a:bodyPr wrap="square" rtlCol="0">
              <a:spAutoFit/>
            </a:bodyPr>
            <a:lstStyle/>
            <a:p>
              <a:r>
                <a:rPr lang="ja-JP" altLang="en-US" sz="7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送水管の新設</a:t>
              </a:r>
            </a:p>
          </p:txBody>
        </p:sp>
        <p:sp>
          <p:nvSpPr>
            <p:cNvPr id="101" name="テキスト ボックス 100"/>
            <p:cNvSpPr txBox="1"/>
            <p:nvPr/>
          </p:nvSpPr>
          <p:spPr>
            <a:xfrm>
              <a:off x="5710524" y="2466375"/>
              <a:ext cx="814740" cy="464368"/>
            </a:xfrm>
            <a:prstGeom prst="rect">
              <a:avLst/>
            </a:prstGeom>
            <a:noFill/>
          </p:spPr>
          <p:txBody>
            <a:bodyPr wrap="square" rtlCol="0">
              <a:spAutoFit/>
            </a:bodyPr>
            <a:lstStyle/>
            <a:p>
              <a:r>
                <a:rPr lang="ja-JP" altLang="en-US" sz="7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送水管の新設</a:t>
              </a:r>
            </a:p>
          </p:txBody>
        </p:sp>
        <p:cxnSp>
          <p:nvCxnSpPr>
            <p:cNvPr id="102" name="直線矢印コネクタ 101"/>
            <p:cNvCxnSpPr>
              <a:stCxn id="101" idx="0"/>
            </p:cNvCxnSpPr>
            <p:nvPr/>
          </p:nvCxnSpPr>
          <p:spPr>
            <a:xfrm flipV="1">
              <a:off x="6117894" y="2338449"/>
              <a:ext cx="160694" cy="12792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3" name="直線矢印コネクタ 102"/>
            <p:cNvCxnSpPr/>
            <p:nvPr/>
          </p:nvCxnSpPr>
          <p:spPr>
            <a:xfrm>
              <a:off x="6037943" y="2836343"/>
              <a:ext cx="153309" cy="43494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4" name="直線矢印コネクタ 103"/>
            <p:cNvCxnSpPr/>
            <p:nvPr/>
          </p:nvCxnSpPr>
          <p:spPr>
            <a:xfrm flipH="1">
              <a:off x="5821831" y="2908975"/>
              <a:ext cx="118321" cy="46381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05" name="テキスト ボックス 104"/>
            <p:cNvSpPr txBox="1"/>
            <p:nvPr/>
          </p:nvSpPr>
          <p:spPr>
            <a:xfrm>
              <a:off x="2978248" y="1557968"/>
              <a:ext cx="869056" cy="464368"/>
            </a:xfrm>
            <a:prstGeom prst="rect">
              <a:avLst/>
            </a:prstGeom>
            <a:noFill/>
          </p:spPr>
          <p:txBody>
            <a:bodyPr wrap="square" rtlCol="0">
              <a:spAutoFit/>
            </a:bodyPr>
            <a:lstStyle/>
            <a:p>
              <a:r>
                <a:rPr lang="ja-JP" altLang="en-US" sz="7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送水管の新設</a:t>
              </a:r>
            </a:p>
          </p:txBody>
        </p:sp>
      </p:grpSp>
      <p:sp>
        <p:nvSpPr>
          <p:cNvPr id="3" name="テキスト ボックス 2"/>
          <p:cNvSpPr txBox="1"/>
          <p:nvPr/>
        </p:nvSpPr>
        <p:spPr>
          <a:xfrm>
            <a:off x="4675023" y="4631367"/>
            <a:ext cx="936104" cy="338554"/>
          </a:xfrm>
          <a:prstGeom prst="rect">
            <a:avLst/>
          </a:prstGeom>
          <a:noFill/>
        </p:spPr>
        <p:txBody>
          <a:bodyPr wrap="square" rtlCol="0">
            <a:spAutoFit/>
          </a:bodyPr>
          <a:lstStyle/>
          <a:p>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更新を</a:t>
            </a:r>
            <a:endParaRPr kumimoji="1" lang="en-US" altLang="ja-JP" sz="8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行わない</a:t>
            </a:r>
            <a:endParaRPr kumimoji="1" lang="ja-JP" altLang="en-US" sz="800"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111" name="直線コネクタ 110"/>
          <p:cNvCxnSpPr/>
          <p:nvPr/>
        </p:nvCxnSpPr>
        <p:spPr>
          <a:xfrm flipH="1">
            <a:off x="515622" y="4427912"/>
            <a:ext cx="383970" cy="4638"/>
          </a:xfrm>
          <a:prstGeom prst="line">
            <a:avLst/>
          </a:prstGeom>
          <a:ln w="57150">
            <a:solidFill>
              <a:srgbClr val="FF99FF"/>
            </a:solidFill>
          </a:ln>
        </p:spPr>
        <p:style>
          <a:lnRef idx="1">
            <a:schemeClr val="accent1"/>
          </a:lnRef>
          <a:fillRef idx="0">
            <a:schemeClr val="accent1"/>
          </a:fillRef>
          <a:effectRef idx="0">
            <a:schemeClr val="accent1"/>
          </a:effectRef>
          <a:fontRef idx="minor">
            <a:schemeClr val="tx1"/>
          </a:fontRef>
        </p:style>
      </p:cxnSp>
      <p:sp>
        <p:nvSpPr>
          <p:cNvPr id="112" name="テキスト ボックス 111"/>
          <p:cNvSpPr txBox="1"/>
          <p:nvPr/>
        </p:nvSpPr>
        <p:spPr>
          <a:xfrm>
            <a:off x="902296" y="4328026"/>
            <a:ext cx="1296144" cy="246221"/>
          </a:xfrm>
          <a:prstGeom prst="rect">
            <a:avLst/>
          </a:prstGeom>
          <a:noFill/>
        </p:spPr>
        <p:txBody>
          <a:bodyPr wrap="square" rtlCol="0">
            <a:spAutoFit/>
          </a:bodyPr>
          <a:lstStyle/>
          <a:p>
            <a:r>
              <a:rPr lang="ja-JP" altLang="en-US" sz="1000" dirty="0">
                <a:solidFill>
                  <a:prstClr val="black"/>
                </a:solidFill>
                <a:latin typeface="メイリオ" panose="020B0604030504040204" pitchFamily="50" charset="-128"/>
                <a:ea typeface="メイリオ" panose="020B0604030504040204" pitchFamily="50" charset="-128"/>
              </a:rPr>
              <a:t>大阪市既設送水管</a:t>
            </a:r>
          </a:p>
        </p:txBody>
      </p:sp>
      <p:cxnSp>
        <p:nvCxnSpPr>
          <p:cNvPr id="113" name="直線コネクタ 112"/>
          <p:cNvCxnSpPr/>
          <p:nvPr/>
        </p:nvCxnSpPr>
        <p:spPr>
          <a:xfrm flipH="1">
            <a:off x="516971" y="4715944"/>
            <a:ext cx="383970" cy="4638"/>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114" name="テキスト ボックス 113"/>
          <p:cNvSpPr txBox="1"/>
          <p:nvPr/>
        </p:nvSpPr>
        <p:spPr>
          <a:xfrm>
            <a:off x="902296" y="4611858"/>
            <a:ext cx="1296144" cy="246221"/>
          </a:xfrm>
          <a:prstGeom prst="rect">
            <a:avLst/>
          </a:prstGeom>
          <a:noFill/>
        </p:spPr>
        <p:txBody>
          <a:bodyPr wrap="square" rtlCol="0">
            <a:spAutoFit/>
          </a:bodyPr>
          <a:lstStyle/>
          <a:p>
            <a:r>
              <a:rPr lang="ja-JP" altLang="en-US" sz="1000" dirty="0">
                <a:solidFill>
                  <a:prstClr val="black"/>
                </a:solidFill>
                <a:latin typeface="メイリオ" panose="020B0604030504040204" pitchFamily="50" charset="-128"/>
                <a:ea typeface="メイリオ" panose="020B0604030504040204" pitchFamily="50" charset="-128"/>
              </a:rPr>
              <a:t>企業団既設送水管</a:t>
            </a:r>
          </a:p>
        </p:txBody>
      </p:sp>
      <p:cxnSp>
        <p:nvCxnSpPr>
          <p:cNvPr id="115" name="直線コネクタ 114"/>
          <p:cNvCxnSpPr/>
          <p:nvPr/>
        </p:nvCxnSpPr>
        <p:spPr>
          <a:xfrm flipH="1">
            <a:off x="515622" y="4999776"/>
            <a:ext cx="383970" cy="4638"/>
          </a:xfrm>
          <a:prstGeom prst="line">
            <a:avLst/>
          </a:prstGeom>
          <a:ln w="57150" cmpd="dbl">
            <a:solidFill>
              <a:srgbClr val="FF0000"/>
            </a:solidFill>
            <a:prstDash val="solid"/>
          </a:ln>
        </p:spPr>
        <p:style>
          <a:lnRef idx="1">
            <a:schemeClr val="accent1"/>
          </a:lnRef>
          <a:fillRef idx="0">
            <a:schemeClr val="accent1"/>
          </a:fillRef>
          <a:effectRef idx="0">
            <a:schemeClr val="accent1"/>
          </a:effectRef>
          <a:fontRef idx="minor">
            <a:schemeClr val="tx1"/>
          </a:fontRef>
        </p:style>
      </p:cxnSp>
      <p:sp>
        <p:nvSpPr>
          <p:cNvPr id="116" name="テキスト ボックス 115"/>
          <p:cNvSpPr txBox="1"/>
          <p:nvPr/>
        </p:nvSpPr>
        <p:spPr>
          <a:xfrm>
            <a:off x="906141" y="4895690"/>
            <a:ext cx="1296144" cy="246221"/>
          </a:xfrm>
          <a:prstGeom prst="rect">
            <a:avLst/>
          </a:prstGeom>
          <a:noFill/>
        </p:spPr>
        <p:txBody>
          <a:bodyPr wrap="square" rtlCol="0">
            <a:spAutoFit/>
          </a:bodyPr>
          <a:lstStyle/>
          <a:p>
            <a:r>
              <a:rPr lang="ja-JP" altLang="en-US" sz="1000" dirty="0">
                <a:solidFill>
                  <a:prstClr val="black"/>
                </a:solidFill>
                <a:latin typeface="メイリオ" panose="020B0604030504040204" pitchFamily="50" charset="-128"/>
                <a:ea typeface="メイリオ" panose="020B0604030504040204" pitchFamily="50" charset="-128"/>
              </a:rPr>
              <a:t>新設送水管</a:t>
            </a:r>
          </a:p>
        </p:txBody>
      </p:sp>
      <p:sp>
        <p:nvSpPr>
          <p:cNvPr id="117" name="正方形/長方形 116"/>
          <p:cNvSpPr/>
          <p:nvPr/>
        </p:nvSpPr>
        <p:spPr>
          <a:xfrm>
            <a:off x="395536" y="4211888"/>
            <a:ext cx="1764000" cy="1008112"/>
          </a:xfrm>
          <a:prstGeom prst="rect">
            <a:avLst/>
          </a:prstGeom>
          <a:no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8" name="テキスト ボックス 117"/>
          <p:cNvSpPr txBox="1"/>
          <p:nvPr/>
        </p:nvSpPr>
        <p:spPr>
          <a:xfrm>
            <a:off x="612000" y="661482"/>
            <a:ext cx="7920000" cy="823302"/>
          </a:xfrm>
          <a:prstGeom prst="rect">
            <a:avLst/>
          </a:prstGeom>
          <a:noFill/>
        </p:spPr>
        <p:txBody>
          <a:bodyPr wrap="square" rtlCol="0">
            <a:spAutoFit/>
          </a:bodyPr>
          <a:lstStyle/>
          <a:p>
            <a:pPr marL="285750" indent="-285750">
              <a:lnSpc>
                <a:spcPts val="1900"/>
              </a:lnSpc>
              <a:buFont typeface="Arial" panose="020B0604020202020204" pitchFamily="34" charset="0"/>
              <a:buChar char="•"/>
            </a:pPr>
            <a:r>
              <a:rPr lang="ja-JP" altLang="en-US" sz="1400" dirty="0" smtClean="0">
                <a:latin typeface="メイリオ" panose="020B0604030504040204" pitchFamily="50" charset="-128"/>
                <a:ea typeface="メイリオ" panose="020B0604030504040204" pitchFamily="50" charset="-128"/>
              </a:rPr>
              <a:t>６つ</a:t>
            </a:r>
            <a:r>
              <a:rPr lang="ja-JP" altLang="en-US" sz="1400" dirty="0">
                <a:latin typeface="メイリオ" panose="020B0604030504040204" pitchFamily="50" charset="-128"/>
                <a:ea typeface="メイリオ" panose="020B0604030504040204" pitchFamily="50" charset="-128"/>
              </a:rPr>
              <a:t>に集約した浄水場間で相互バックアップが可能となるよう、送水管を整備</a:t>
            </a:r>
            <a:r>
              <a:rPr lang="ja-JP" altLang="en-US" sz="1400" dirty="0" smtClean="0">
                <a:latin typeface="メイリオ" panose="020B0604030504040204" pitchFamily="50" charset="-128"/>
                <a:ea typeface="メイリオ" panose="020B0604030504040204" pitchFamily="50" charset="-128"/>
              </a:rPr>
              <a:t>する</a:t>
            </a:r>
            <a:endParaRPr lang="en-US" altLang="ja-JP" sz="1400" dirty="0">
              <a:latin typeface="メイリオ" panose="020B0604030504040204" pitchFamily="50" charset="-128"/>
              <a:ea typeface="メイリオ" panose="020B0604030504040204" pitchFamily="50" charset="-128"/>
            </a:endParaRPr>
          </a:p>
          <a:p>
            <a:pPr marL="285750" indent="-285750">
              <a:lnSpc>
                <a:spcPts val="1900"/>
              </a:lnSpc>
              <a:buFont typeface="Arial" panose="020B0604020202020204" pitchFamily="34" charset="0"/>
              <a:buChar char="•"/>
            </a:pPr>
            <a:r>
              <a:rPr lang="ja-JP" altLang="en-US" sz="1400" dirty="0">
                <a:latin typeface="メイリオ" panose="020B0604030504040204" pitchFamily="50" charset="-128"/>
                <a:ea typeface="メイリオ" panose="020B0604030504040204" pitchFamily="50" charset="-128"/>
              </a:rPr>
              <a:t>これにより一つの浄水場が停止した場合に、他の浄水場から水を供給する体制を構築することでリスク対応力を強化することが</a:t>
            </a:r>
            <a:r>
              <a:rPr lang="ja-JP" altLang="en-US" sz="1400" dirty="0" smtClean="0">
                <a:latin typeface="メイリオ" panose="020B0604030504040204" pitchFamily="50" charset="-128"/>
                <a:ea typeface="メイリオ" panose="020B0604030504040204" pitchFamily="50" charset="-128"/>
              </a:rPr>
              <a:t>できる</a:t>
            </a:r>
            <a:endParaRPr lang="en-US" altLang="ja-JP" sz="1400" dirty="0" smtClean="0">
              <a:latin typeface="メイリオ" panose="020B0604030504040204" pitchFamily="50" charset="-128"/>
              <a:ea typeface="メイリオ" panose="020B0604030504040204" pitchFamily="50" charset="-128"/>
            </a:endParaRPr>
          </a:p>
        </p:txBody>
      </p:sp>
      <p:sp>
        <p:nvSpPr>
          <p:cNvPr id="121" name="スライド番号プレースホルダー 81"/>
          <p:cNvSpPr>
            <a:spLocks noGrp="1"/>
          </p:cNvSpPr>
          <p:nvPr>
            <p:ph type="sldNum" sz="quarter" idx="12"/>
          </p:nvPr>
        </p:nvSpPr>
        <p:spPr>
          <a:xfrm>
            <a:off x="7010400" y="6530223"/>
            <a:ext cx="2133600" cy="365125"/>
          </a:xfrm>
        </p:spPr>
        <p:txBody>
          <a:bodyPr/>
          <a:lstStyle/>
          <a:p>
            <a:fld id="{881ECAC4-7C32-4B8E-A6D5-D49269119A2C}" type="slidenum">
              <a:rPr kumimoji="1" lang="ja-JP" altLang="en-US" smtClean="0"/>
              <a:t>57</a:t>
            </a:fld>
            <a:endParaRPr kumimoji="1" lang="ja-JP" altLang="en-US" dirty="0"/>
          </a:p>
        </p:txBody>
      </p:sp>
      <p:sp>
        <p:nvSpPr>
          <p:cNvPr id="73" name="テキスト ボックス 72"/>
          <p:cNvSpPr txBox="1"/>
          <p:nvPr/>
        </p:nvSpPr>
        <p:spPr>
          <a:xfrm>
            <a:off x="238889" y="5987988"/>
            <a:ext cx="4933780" cy="288000"/>
          </a:xfrm>
          <a:prstGeom prst="rect">
            <a:avLst/>
          </a:prstGeom>
          <a:noFill/>
        </p:spPr>
        <p:txBody>
          <a:bodyPr wrap="square" rtlCol="0">
            <a:spAutoFit/>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図：再編モデル２における送水管等の配置イメージ</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テキスト ボックス 118"/>
          <p:cNvSpPr txBox="1"/>
          <p:nvPr/>
        </p:nvSpPr>
        <p:spPr>
          <a:xfrm>
            <a:off x="252000" y="6381328"/>
            <a:ext cx="8640000" cy="335989"/>
          </a:xfrm>
          <a:prstGeom prst="rect">
            <a:avLst/>
          </a:prstGeom>
          <a:noFill/>
        </p:spPr>
        <p:txBody>
          <a:bodyPr wrap="square" rtlCol="0">
            <a:spAutoFit/>
          </a:bodyPr>
          <a:lstStyle/>
          <a:p>
            <a:pPr>
              <a:lnSpc>
                <a:spcPts val="1900"/>
              </a:lnSpc>
            </a:pPr>
            <a:r>
              <a:rPr lang="ja-JP" altLang="en-US" sz="1200" dirty="0" smtClean="0">
                <a:latin typeface="メイリオ" panose="020B0604030504040204" pitchFamily="50" charset="-128"/>
                <a:ea typeface="メイリオ" panose="020B0604030504040204" pitchFamily="50" charset="-128"/>
              </a:rPr>
              <a:t>（注）送水管等の整備事業費は、更新</a:t>
            </a:r>
            <a:r>
              <a:rPr lang="ja-JP" altLang="en-US" sz="1200" dirty="0">
                <a:latin typeface="メイリオ" panose="020B0604030504040204" pitchFamily="50" charset="-128"/>
                <a:ea typeface="メイリオ" panose="020B0604030504040204" pitchFamily="50" charset="-128"/>
              </a:rPr>
              <a:t>が不要となる</a:t>
            </a:r>
            <a:r>
              <a:rPr lang="ja-JP" altLang="en-US" sz="1200" dirty="0" smtClean="0">
                <a:latin typeface="メイリオ" panose="020B0604030504040204" pitchFamily="50" charset="-128"/>
                <a:ea typeface="メイリオ" panose="020B0604030504040204" pitchFamily="50" charset="-128"/>
              </a:rPr>
              <a:t>送水管もあることから、トータルでは抑制できるものと試算している。</a:t>
            </a:r>
            <a:endParaRPr lang="ja-JP" altLang="en-US" sz="1200" dirty="0">
              <a:latin typeface="メイリオ" panose="020B0604030504040204" pitchFamily="50" charset="-128"/>
              <a:ea typeface="メイリオ" panose="020B0604030504040204" pitchFamily="50" charset="-128"/>
            </a:endParaRPr>
          </a:p>
        </p:txBody>
      </p:sp>
      <p:sp>
        <p:nvSpPr>
          <p:cNvPr id="124" name="テキスト ボックス 123"/>
          <p:cNvSpPr txBox="1"/>
          <p:nvPr/>
        </p:nvSpPr>
        <p:spPr>
          <a:xfrm>
            <a:off x="198000" y="188640"/>
            <a:ext cx="8748000" cy="369332"/>
          </a:xfrm>
          <a:prstGeom prst="rect">
            <a:avLst/>
          </a:prstGeom>
          <a:noFill/>
        </p:spPr>
        <p:txBody>
          <a:bodyPr wrap="square" rtlCol="0">
            <a:spAutoFit/>
          </a:bodyPr>
          <a:lstStyle/>
          <a:p>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第</a:t>
            </a:r>
            <a:r>
              <a:rPr lang="en-US" altLang="ja-JP" b="1" dirty="0">
                <a:latin typeface="メイリオ" panose="020B0604030504040204" pitchFamily="50" charset="-128"/>
                <a:ea typeface="メイリオ" panose="020B0604030504040204" pitchFamily="50" charset="-128"/>
                <a:cs typeface="メイリオ" panose="020B0604030504040204" pitchFamily="50" charset="-128"/>
              </a:rPr>
              <a:t>2</a:t>
            </a:r>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章－２－（</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２</a:t>
            </a:r>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）テーマ１－２：送水管</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等の整備及び相互バックアップ</a:t>
            </a:r>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強化</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8362475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479553" y="588839"/>
            <a:ext cx="8312604" cy="830997"/>
          </a:xfrm>
          <a:prstGeom prst="rect">
            <a:avLst/>
          </a:prstGeom>
          <a:noFill/>
        </p:spPr>
        <p:txBody>
          <a:bodyPr wrap="square" rtlCol="0">
            <a:spAutoFit/>
          </a:bodyPr>
          <a:lstStyle/>
          <a:p>
            <a:pPr marL="285750" indent="-285750">
              <a:buFont typeface="Arial" panose="020B0604020202020204" pitchFamily="34" charset="0"/>
              <a:buChar char="•"/>
            </a:pPr>
            <a:r>
              <a:rPr lang="ja-JP" altLang="en-US" sz="1600" dirty="0" smtClean="0">
                <a:solidFill>
                  <a:prstClr val="black"/>
                </a:solidFill>
                <a:latin typeface="メイリオ" panose="020B0604030504040204" pitchFamily="50" charset="-128"/>
                <a:ea typeface="メイリオ" panose="020B0604030504040204" pitchFamily="50" charset="-128"/>
              </a:rPr>
              <a:t>施設</a:t>
            </a:r>
            <a:r>
              <a:rPr lang="ja-JP" altLang="en-US" sz="1600" dirty="0">
                <a:solidFill>
                  <a:prstClr val="black"/>
                </a:solidFill>
                <a:latin typeface="メイリオ" panose="020B0604030504040204" pitchFamily="50" charset="-128"/>
                <a:ea typeface="メイリオ" panose="020B0604030504040204" pitchFamily="50" charset="-128"/>
              </a:rPr>
              <a:t>能力の大きさは更新事業費と比例するため、安定給水を行う上での以下の制約条件を満たしつつ、淀川系浄水場全体のさらなる施設能力の最小化となる組み合わせを</a:t>
            </a:r>
            <a:r>
              <a:rPr lang="ja-JP" altLang="en-US" sz="1600" dirty="0" smtClean="0">
                <a:solidFill>
                  <a:prstClr val="black"/>
                </a:solidFill>
                <a:latin typeface="メイリオ" panose="020B0604030504040204" pitchFamily="50" charset="-128"/>
                <a:ea typeface="メイリオ" panose="020B0604030504040204" pitchFamily="50" charset="-128"/>
              </a:rPr>
              <a:t>計算</a:t>
            </a:r>
            <a:endParaRPr lang="ja-JP" altLang="en-US" sz="1600" dirty="0">
              <a:solidFill>
                <a:prstClr val="black"/>
              </a:solidFill>
              <a:latin typeface="メイリオ" panose="020B0604030504040204" pitchFamily="50" charset="-128"/>
              <a:ea typeface="メイリオ" panose="020B0604030504040204" pitchFamily="50" charset="-128"/>
            </a:endParaRPr>
          </a:p>
        </p:txBody>
      </p:sp>
      <p:graphicFrame>
        <p:nvGraphicFramePr>
          <p:cNvPr id="4" name="表 3"/>
          <p:cNvGraphicFramePr>
            <a:graphicFrameLocks noGrp="1"/>
          </p:cNvGraphicFramePr>
          <p:nvPr>
            <p:extLst>
              <p:ext uri="{D42A27DB-BD31-4B8C-83A1-F6EECF244321}">
                <p14:modId xmlns:p14="http://schemas.microsoft.com/office/powerpoint/2010/main" val="3862307981"/>
              </p:ext>
            </p:extLst>
          </p:nvPr>
        </p:nvGraphicFramePr>
        <p:xfrm>
          <a:off x="4788024" y="1844824"/>
          <a:ext cx="4290037" cy="2495340"/>
        </p:xfrm>
        <a:graphic>
          <a:graphicData uri="http://schemas.openxmlformats.org/drawingml/2006/table">
            <a:tbl>
              <a:tblPr firstRow="1" bandRow="1">
                <a:tableStyleId>{5C22544A-7EE6-4342-B048-85BDC9FD1C3A}</a:tableStyleId>
              </a:tblPr>
              <a:tblGrid>
                <a:gridCol w="545620"/>
                <a:gridCol w="504056"/>
                <a:gridCol w="461473"/>
                <a:gridCol w="461473"/>
                <a:gridCol w="661231"/>
                <a:gridCol w="414046"/>
                <a:gridCol w="414046"/>
                <a:gridCol w="414046"/>
                <a:gridCol w="414046"/>
              </a:tblGrid>
              <a:tr h="217279">
                <a:tc gridSpan="2">
                  <a:txBody>
                    <a:bodyPr/>
                    <a:lstStyle/>
                    <a:p>
                      <a:pPr algn="ctr"/>
                      <a:r>
                        <a:rPr kumimoji="1" lang="ja-JP" altLang="en-US" sz="800" dirty="0" smtClean="0">
                          <a:latin typeface="メイリオ" panose="020B0604030504040204" pitchFamily="50" charset="-128"/>
                          <a:ea typeface="メイリオ" panose="020B0604030504040204" pitchFamily="50" charset="-128"/>
                        </a:rPr>
                        <a:t>浄水場</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hMerge="1">
                  <a:txBody>
                    <a:bodyPr/>
                    <a:lstStyle/>
                    <a:p>
                      <a:endParaRPr kumimoji="1" lang="ja-JP" altLang="en-US" sz="1000" dirty="0">
                        <a:latin typeface="メイリオ" panose="020B0604030504040204" pitchFamily="50" charset="-128"/>
                        <a:ea typeface="メイリオ" panose="020B0604030504040204" pitchFamily="50" charset="-128"/>
                      </a:endParaRPr>
                    </a:p>
                  </a:txBody>
                  <a:tcPr/>
                </a:tc>
                <a:tc>
                  <a:txBody>
                    <a:bodyPr/>
                    <a:lstStyle/>
                    <a:p>
                      <a:pPr algn="ctr"/>
                      <a:r>
                        <a:rPr kumimoji="1" lang="ja-JP" altLang="en-US" sz="800" dirty="0" smtClean="0">
                          <a:latin typeface="メイリオ" panose="020B0604030504040204" pitchFamily="50" charset="-128"/>
                          <a:ea typeface="メイリオ" panose="020B0604030504040204" pitchFamily="50" charset="-128"/>
                        </a:rPr>
                        <a:t>柴島</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ja-JP" altLang="en-US" sz="800" dirty="0" smtClean="0">
                          <a:latin typeface="メイリオ" panose="020B0604030504040204" pitchFamily="50" charset="-128"/>
                          <a:ea typeface="メイリオ" panose="020B0604030504040204" pitchFamily="50" charset="-128"/>
                        </a:rPr>
                        <a:t>村野</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ja-JP" altLang="en-US" sz="800" dirty="0" smtClean="0">
                          <a:latin typeface="メイリオ" panose="020B0604030504040204" pitchFamily="50" charset="-128"/>
                          <a:ea typeface="メイリオ" panose="020B0604030504040204" pitchFamily="50" charset="-128"/>
                        </a:rPr>
                        <a:t>庭窪</a:t>
                      </a:r>
                      <a:endParaRPr kumimoji="1" lang="en-US" altLang="ja-JP" sz="800" dirty="0" smtClean="0">
                        <a:latin typeface="メイリオ" panose="020B0604030504040204" pitchFamily="50" charset="-128"/>
                        <a:ea typeface="メイリオ" panose="020B0604030504040204" pitchFamily="50" charset="-128"/>
                      </a:endParaRPr>
                    </a:p>
                    <a:p>
                      <a:pPr algn="ctr"/>
                      <a:r>
                        <a:rPr kumimoji="1" lang="ja-JP" altLang="en-US" sz="500" dirty="0" smtClean="0">
                          <a:latin typeface="メイリオ" panose="020B0604030504040204" pitchFamily="50" charset="-128"/>
                          <a:ea typeface="メイリオ" panose="020B0604030504040204" pitchFamily="50" charset="-128"/>
                        </a:rPr>
                        <a:t>（企・市・守口）</a:t>
                      </a:r>
                      <a:endParaRPr kumimoji="1" lang="ja-JP" altLang="en-US" sz="5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ja-JP" altLang="en-US" sz="800" dirty="0" smtClean="0">
                          <a:latin typeface="メイリオ" panose="020B0604030504040204" pitchFamily="50" charset="-128"/>
                          <a:ea typeface="メイリオ" panose="020B0604030504040204" pitchFamily="50" charset="-128"/>
                        </a:rPr>
                        <a:t>豊野</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ja-JP" altLang="en-US" sz="800" dirty="0" smtClean="0">
                          <a:latin typeface="メイリオ" panose="020B0604030504040204" pitchFamily="50" charset="-128"/>
                          <a:ea typeface="メイリオ" panose="020B0604030504040204" pitchFamily="50" charset="-128"/>
                        </a:rPr>
                        <a:t>三島</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ja-JP" altLang="en-US" sz="800" dirty="0" smtClean="0">
                          <a:latin typeface="メイリオ" panose="020B0604030504040204" pitchFamily="50" charset="-128"/>
                          <a:ea typeface="メイリオ" panose="020B0604030504040204" pitchFamily="50" charset="-128"/>
                        </a:rPr>
                        <a:t>中宮</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ja-JP" altLang="en-US" sz="800" dirty="0" smtClean="0">
                          <a:latin typeface="メイリオ" panose="020B0604030504040204" pitchFamily="50" charset="-128"/>
                          <a:ea typeface="メイリオ" panose="020B0604030504040204" pitchFamily="50" charset="-128"/>
                        </a:rPr>
                        <a:t>泉</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r>
              <a:tr h="142868">
                <a:tc gridSpan="2">
                  <a:txBody>
                    <a:bodyPr/>
                    <a:lstStyle/>
                    <a:p>
                      <a:r>
                        <a:rPr kumimoji="1" lang="ja-JP" altLang="en-US" sz="800" dirty="0" smtClean="0">
                          <a:latin typeface="メイリオ" panose="020B0604030504040204" pitchFamily="50" charset="-128"/>
                          <a:ea typeface="メイリオ" panose="020B0604030504040204" pitchFamily="50" charset="-128"/>
                        </a:rPr>
                        <a:t>現行能力（万</a:t>
                      </a:r>
                      <a:r>
                        <a:rPr kumimoji="1" lang="en-US" altLang="ja-JP" sz="800" dirty="0" smtClean="0">
                          <a:latin typeface="メイリオ" panose="020B0604030504040204" pitchFamily="50" charset="-128"/>
                          <a:ea typeface="メイリオ" panose="020B0604030504040204" pitchFamily="50" charset="-128"/>
                        </a:rPr>
                        <a:t>m3</a:t>
                      </a:r>
                      <a:r>
                        <a:rPr kumimoji="1" lang="ja-JP" altLang="en-US" sz="800" dirty="0" smtClean="0">
                          <a:latin typeface="メイリオ" panose="020B0604030504040204" pitchFamily="50" charset="-128"/>
                          <a:ea typeface="メイリオ" panose="020B0604030504040204" pitchFamily="50" charset="-128"/>
                        </a:rPr>
                        <a:t>）</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solidFill>
                      <a:schemeClr val="tx2">
                        <a:lumMod val="40000"/>
                        <a:lumOff val="60000"/>
                      </a:schemeClr>
                    </a:solidFill>
                  </a:tcPr>
                </a:tc>
                <a:tc hMerge="1">
                  <a:txBody>
                    <a:bodyPr/>
                    <a:lstStyle/>
                    <a:p>
                      <a:endParaRPr kumimoji="1"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kumimoji="1" lang="en-US" altLang="ja-JP" sz="800" dirty="0" smtClean="0">
                          <a:latin typeface="メイリオ" panose="020B0604030504040204" pitchFamily="50" charset="-128"/>
                          <a:ea typeface="メイリオ" panose="020B0604030504040204" pitchFamily="50" charset="-128"/>
                        </a:rPr>
                        <a:t>118</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179.7</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106.6</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45</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33</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12.7</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4.9</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r>
              <a:tr h="142868">
                <a:tc gridSpan="2">
                  <a:txBody>
                    <a:bodyPr/>
                    <a:lstStyle/>
                    <a:p>
                      <a:r>
                        <a:rPr kumimoji="1" lang="ja-JP" altLang="en-US" sz="800" dirty="0" smtClean="0">
                          <a:latin typeface="メイリオ" panose="020B0604030504040204" pitchFamily="50" charset="-128"/>
                          <a:ea typeface="メイリオ" panose="020B0604030504040204" pitchFamily="50" charset="-128"/>
                        </a:rPr>
                        <a:t>耐震化済能力（万</a:t>
                      </a:r>
                      <a:r>
                        <a:rPr kumimoji="1" lang="en-US" altLang="ja-JP" sz="800" dirty="0" smtClean="0">
                          <a:latin typeface="メイリオ" panose="020B0604030504040204" pitchFamily="50" charset="-128"/>
                          <a:ea typeface="メイリオ" panose="020B0604030504040204" pitchFamily="50" charset="-128"/>
                        </a:rPr>
                        <a:t>m3</a:t>
                      </a:r>
                      <a:r>
                        <a:rPr kumimoji="1" lang="ja-JP" altLang="en-US" sz="800" dirty="0" smtClean="0">
                          <a:latin typeface="メイリオ" panose="020B0604030504040204" pitchFamily="50" charset="-128"/>
                          <a:ea typeface="メイリオ" panose="020B0604030504040204" pitchFamily="50" charset="-128"/>
                        </a:rPr>
                        <a:t>）</a:t>
                      </a:r>
                      <a:endParaRPr kumimoji="1" lang="en-US" altLang="ja-JP" sz="800" dirty="0" smtClean="0">
                        <a:latin typeface="メイリオ" panose="020B0604030504040204" pitchFamily="50" charset="-128"/>
                        <a:ea typeface="メイリオ" panose="020B0604030504040204" pitchFamily="50" charset="-128"/>
                      </a:endParaRPr>
                    </a:p>
                  </a:txBody>
                  <a:tcPr marL="53575" marR="53575" marT="26790" marB="26790" anchor="ctr">
                    <a:solidFill>
                      <a:schemeClr val="tx2">
                        <a:lumMod val="40000"/>
                        <a:lumOff val="60000"/>
                      </a:schemeClr>
                    </a:solidFill>
                  </a:tcPr>
                </a:tc>
                <a:tc hMerge="1">
                  <a:txBody>
                    <a:bodyPr/>
                    <a:lstStyle/>
                    <a:p>
                      <a:endParaRPr kumimoji="1" lang="en-US" altLang="ja-JP" sz="1000" dirty="0" smtClean="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kumimoji="1" lang="en-US" altLang="ja-JP" sz="800" dirty="0" smtClean="0">
                          <a:latin typeface="メイリオ" panose="020B0604030504040204" pitchFamily="50" charset="-128"/>
                          <a:ea typeface="メイリオ" panose="020B0604030504040204" pitchFamily="50" charset="-128"/>
                        </a:rPr>
                        <a:t>0</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55</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44.3</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45</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0</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0</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c>
                  <a:txBody>
                    <a:bodyPr/>
                    <a:lstStyle/>
                    <a:p>
                      <a:pPr algn="ctr"/>
                      <a:r>
                        <a:rPr kumimoji="1" lang="en-US" altLang="ja-JP" sz="800" dirty="0" smtClean="0">
                          <a:latin typeface="メイリオ" panose="020B0604030504040204" pitchFamily="50" charset="-128"/>
                          <a:ea typeface="メイリオ" panose="020B0604030504040204" pitchFamily="50" charset="-128"/>
                        </a:rPr>
                        <a:t>0</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tc>
              </a:tr>
              <a:tr h="142868">
                <a:tc gridSpan="2">
                  <a:txBody>
                    <a:bodyPr/>
                    <a:lstStyle/>
                    <a:p>
                      <a:r>
                        <a:rPr kumimoji="1" lang="ja-JP" altLang="en-US" sz="800" dirty="0" smtClean="0">
                          <a:latin typeface="メイリオ" panose="020B0604030504040204" pitchFamily="50" charset="-128"/>
                          <a:ea typeface="メイリオ" panose="020B0604030504040204" pitchFamily="50" charset="-128"/>
                        </a:rPr>
                        <a:t>検討パターン数</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solidFill>
                      <a:srgbClr val="FFC000"/>
                    </a:solidFill>
                  </a:tcPr>
                </a:tc>
                <a:tc hMerge="1">
                  <a:txBody>
                    <a:bodyPr/>
                    <a:lstStyle/>
                    <a:p>
                      <a:endParaRPr kumimoji="1"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kumimoji="1" lang="en-US" altLang="ja-JP" sz="800" dirty="0" smtClean="0">
                          <a:latin typeface="メイリオ" panose="020B0604030504040204" pitchFamily="50" charset="-128"/>
                          <a:ea typeface="メイリオ" panose="020B0604030504040204" pitchFamily="50" charset="-128"/>
                        </a:rPr>
                        <a:t>13</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solidFill>
                      <a:srgbClr val="FFC000"/>
                    </a:solidFill>
                  </a:tcPr>
                </a:tc>
                <a:tc>
                  <a:txBody>
                    <a:bodyPr/>
                    <a:lstStyle/>
                    <a:p>
                      <a:pPr algn="ctr"/>
                      <a:r>
                        <a:rPr kumimoji="1" lang="en-US" altLang="ja-JP" sz="800" dirty="0" smtClean="0">
                          <a:latin typeface="メイリオ" panose="020B0604030504040204" pitchFamily="50" charset="-128"/>
                          <a:ea typeface="メイリオ" panose="020B0604030504040204" pitchFamily="50" charset="-128"/>
                        </a:rPr>
                        <a:t>14</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solidFill>
                      <a:srgbClr val="FFC000"/>
                    </a:solidFill>
                  </a:tcPr>
                </a:tc>
                <a:tc>
                  <a:txBody>
                    <a:bodyPr/>
                    <a:lstStyle/>
                    <a:p>
                      <a:pPr algn="ctr"/>
                      <a:r>
                        <a:rPr kumimoji="1" lang="en-US" altLang="ja-JP" sz="800" dirty="0" smtClean="0">
                          <a:latin typeface="メイリオ" panose="020B0604030504040204" pitchFamily="50" charset="-128"/>
                          <a:ea typeface="メイリオ" panose="020B0604030504040204" pitchFamily="50" charset="-128"/>
                        </a:rPr>
                        <a:t>8</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solidFill>
                      <a:srgbClr val="FFC000"/>
                    </a:solidFill>
                  </a:tcPr>
                </a:tc>
                <a:tc>
                  <a:txBody>
                    <a:bodyPr/>
                    <a:lstStyle/>
                    <a:p>
                      <a:pPr algn="ctr"/>
                      <a:r>
                        <a:rPr kumimoji="1" lang="en-US" altLang="ja-JP" sz="800" dirty="0" smtClean="0">
                          <a:latin typeface="メイリオ" panose="020B0604030504040204" pitchFamily="50" charset="-128"/>
                          <a:ea typeface="メイリオ" panose="020B0604030504040204" pitchFamily="50" charset="-128"/>
                        </a:rPr>
                        <a:t>1</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solidFill>
                      <a:srgbClr val="FFC000"/>
                    </a:solidFill>
                  </a:tcPr>
                </a:tc>
                <a:tc>
                  <a:txBody>
                    <a:bodyPr/>
                    <a:lstStyle/>
                    <a:p>
                      <a:pPr algn="ctr"/>
                      <a:r>
                        <a:rPr kumimoji="1" lang="en-US" altLang="ja-JP" sz="800" dirty="0" smtClean="0">
                          <a:latin typeface="メイリオ" panose="020B0604030504040204" pitchFamily="50" charset="-128"/>
                          <a:ea typeface="メイリオ" panose="020B0604030504040204" pitchFamily="50" charset="-128"/>
                        </a:rPr>
                        <a:t>4</a:t>
                      </a:r>
                    </a:p>
                  </a:txBody>
                  <a:tcPr marL="53575" marR="53575" marT="26790" marB="26790" anchor="ctr">
                    <a:solidFill>
                      <a:srgbClr val="FFC000"/>
                    </a:solidFill>
                  </a:tcPr>
                </a:tc>
                <a:tc>
                  <a:txBody>
                    <a:bodyPr/>
                    <a:lstStyle/>
                    <a:p>
                      <a:pPr algn="ctr"/>
                      <a:r>
                        <a:rPr kumimoji="1" lang="en-US" altLang="ja-JP" sz="800" dirty="0" smtClean="0">
                          <a:latin typeface="メイリオ" panose="020B0604030504040204" pitchFamily="50" charset="-128"/>
                          <a:ea typeface="メイリオ" panose="020B0604030504040204" pitchFamily="50" charset="-128"/>
                        </a:rPr>
                        <a:t>2</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solidFill>
                      <a:srgbClr val="FFC000"/>
                    </a:solidFill>
                  </a:tcPr>
                </a:tc>
                <a:tc>
                  <a:txBody>
                    <a:bodyPr/>
                    <a:lstStyle/>
                    <a:p>
                      <a:pPr algn="ctr"/>
                      <a:r>
                        <a:rPr kumimoji="1" lang="en-US" altLang="ja-JP" sz="800" dirty="0" smtClean="0">
                          <a:latin typeface="メイリオ" panose="020B0604030504040204" pitchFamily="50" charset="-128"/>
                          <a:ea typeface="メイリオ" panose="020B0604030504040204" pitchFamily="50" charset="-128"/>
                        </a:rPr>
                        <a:t>2</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solidFill>
                      <a:srgbClr val="FFC000"/>
                    </a:solidFill>
                  </a:tcPr>
                </a:tc>
              </a:tr>
              <a:tr h="142868">
                <a:tc rowSpan="11">
                  <a:txBody>
                    <a:bodyPr/>
                    <a:lstStyle/>
                    <a:p>
                      <a:pPr algn="l"/>
                      <a:r>
                        <a:rPr kumimoji="1" lang="ja-JP" altLang="en-US" sz="800" dirty="0" smtClean="0">
                          <a:latin typeface="メイリオ" panose="020B0604030504040204" pitchFamily="50" charset="-128"/>
                          <a:ea typeface="メイリオ" panose="020B0604030504040204" pitchFamily="50" charset="-128"/>
                        </a:rPr>
                        <a:t>パターン</a:t>
                      </a:r>
                      <a:endParaRPr kumimoji="1" lang="en-US" altLang="ja-JP" sz="800" dirty="0" smtClean="0">
                        <a:latin typeface="メイリオ" panose="020B0604030504040204" pitchFamily="50" charset="-128"/>
                        <a:ea typeface="メイリオ" panose="020B0604030504040204" pitchFamily="50" charset="-128"/>
                      </a:endParaRPr>
                    </a:p>
                    <a:p>
                      <a:pPr algn="l"/>
                      <a:r>
                        <a:rPr kumimoji="1" lang="ja-JP" altLang="en-US" sz="800" dirty="0" smtClean="0">
                          <a:latin typeface="メイリオ" panose="020B0604030504040204" pitchFamily="50" charset="-128"/>
                          <a:ea typeface="メイリオ" panose="020B0604030504040204" pitchFamily="50" charset="-128"/>
                        </a:rPr>
                        <a:t>別能力</a:t>
                      </a:r>
                      <a:endParaRPr kumimoji="1" lang="en-US" altLang="ja-JP" sz="800" dirty="0" smtClean="0">
                        <a:latin typeface="メイリオ" panose="020B0604030504040204" pitchFamily="50" charset="-128"/>
                        <a:ea typeface="メイリオ" panose="020B0604030504040204" pitchFamily="50" charset="-128"/>
                      </a:endParaRPr>
                    </a:p>
                    <a:p>
                      <a:pPr algn="l"/>
                      <a:r>
                        <a:rPr kumimoji="1" lang="ja-JP" altLang="en-US" sz="800" dirty="0" smtClean="0">
                          <a:latin typeface="メイリオ" panose="020B0604030504040204" pitchFamily="50" charset="-128"/>
                          <a:ea typeface="メイリオ" panose="020B0604030504040204" pitchFamily="50" charset="-128"/>
                        </a:rPr>
                        <a:t>（万㎥）</a:t>
                      </a:r>
                      <a:endParaRPr kumimoji="1" lang="ja-JP" altLang="en-US" sz="800" dirty="0">
                        <a:latin typeface="メイリオ" panose="020B0604030504040204" pitchFamily="50" charset="-128"/>
                        <a:ea typeface="メイリオ" panose="020B0604030504040204" pitchFamily="50" charset="-128"/>
                      </a:endParaRPr>
                    </a:p>
                  </a:txBody>
                  <a:tcPr marL="53575" marR="53575" marT="26790" marB="26790" anchor="ctr">
                    <a:solidFill>
                      <a:srgbClr val="FFC000"/>
                    </a:solidFill>
                  </a:tcPr>
                </a:tc>
                <a:tc>
                  <a:txBody>
                    <a:bodyPr/>
                    <a:lstStyle/>
                    <a:p>
                      <a:pPr algn="ctr"/>
                      <a:r>
                        <a:rPr kumimoji="1" lang="ja-JP" altLang="en-US" sz="600" dirty="0" smtClean="0">
                          <a:latin typeface="メイリオ" panose="020B0604030504040204" pitchFamily="50" charset="-128"/>
                          <a:ea typeface="メイリオ" panose="020B0604030504040204" pitchFamily="50" charset="-128"/>
                        </a:rPr>
                        <a:t>１</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55</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44.3</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45</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0</a:t>
                      </a: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r>
              <a:tr h="142868">
                <a:tc vMerge="1">
                  <a:txBody>
                    <a:bodyPr/>
                    <a:lstStyle/>
                    <a:p>
                      <a:endParaRPr kumimoji="1"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kumimoji="1" lang="ja-JP" altLang="en-US" sz="600" dirty="0" smtClean="0">
                          <a:latin typeface="メイリオ" panose="020B0604030504040204" pitchFamily="50" charset="-128"/>
                          <a:ea typeface="メイリオ" panose="020B0604030504040204" pitchFamily="50" charset="-128"/>
                        </a:rPr>
                        <a:t>２</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60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50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12.7</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4.9</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r>
              <a:tr h="144491">
                <a:tc vMerge="1">
                  <a:txBody>
                    <a:bodyPr/>
                    <a:lstStyle/>
                    <a:p>
                      <a:endParaRPr kumimoji="1"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kumimoji="1" lang="ja-JP" altLang="en-US" sz="600" dirty="0" smtClean="0">
                          <a:latin typeface="メイリオ" panose="020B0604030504040204" pitchFamily="50" charset="-128"/>
                          <a:ea typeface="メイリオ" panose="020B0604030504040204" pitchFamily="50" charset="-128"/>
                        </a:rPr>
                        <a:t>３</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20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70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60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20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r>
              <a:tr h="142868">
                <a:tc vMerge="1">
                  <a:txBody>
                    <a:bodyPr/>
                    <a:lstStyle/>
                    <a:p>
                      <a:endParaRPr kumimoji="1"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kumimoji="1" lang="ja-JP" altLang="en-US" sz="600" dirty="0" smtClean="0">
                          <a:latin typeface="メイリオ" panose="020B0604030504040204" pitchFamily="50" charset="-128"/>
                          <a:ea typeface="メイリオ" panose="020B0604030504040204" pitchFamily="50" charset="-128"/>
                        </a:rPr>
                        <a:t>４</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30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80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70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33</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r>
              <a:tr h="142868">
                <a:tc vMerge="1">
                  <a:txBody>
                    <a:bodyPr/>
                    <a:lstStyle/>
                    <a:p>
                      <a:endParaRPr kumimoji="1"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kumimoji="1" lang="ja-JP" altLang="en-US" sz="600" dirty="0" smtClean="0">
                          <a:latin typeface="メイリオ" panose="020B0604030504040204" pitchFamily="50" charset="-128"/>
                          <a:ea typeface="メイリオ" panose="020B0604030504040204" pitchFamily="50" charset="-128"/>
                        </a:rPr>
                        <a:t>・・・</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ja-JP" altLang="en-US" sz="600" dirty="0" smtClean="0">
                          <a:latin typeface="メイリオ" panose="020B0604030504040204" pitchFamily="50" charset="-128"/>
                          <a:ea typeface="メイリオ" panose="020B0604030504040204" pitchFamily="50" charset="-128"/>
                        </a:rPr>
                        <a:t>・・・</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ja-JP" altLang="en-US" sz="600" dirty="0" smtClean="0">
                          <a:latin typeface="メイリオ" panose="020B0604030504040204" pitchFamily="50" charset="-128"/>
                          <a:ea typeface="メイリオ" panose="020B0604030504040204" pitchFamily="50" charset="-128"/>
                        </a:rPr>
                        <a:t>・・・</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ja-JP" altLang="en-US" sz="600" dirty="0" smtClean="0">
                          <a:latin typeface="メイリオ" panose="020B0604030504040204" pitchFamily="50" charset="-128"/>
                          <a:ea typeface="メイリオ" panose="020B0604030504040204" pitchFamily="50" charset="-128"/>
                        </a:rPr>
                        <a:t>・・・</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r>
              <a:tr h="142868">
                <a:tc vMerge="1">
                  <a:txBody>
                    <a:bodyPr/>
                    <a:lstStyle/>
                    <a:p>
                      <a:endParaRPr kumimoji="1"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7</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60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110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100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r>
              <a:tr h="142868">
                <a:tc vMerge="1">
                  <a:txBody>
                    <a:bodyPr/>
                    <a:lstStyle/>
                    <a:p>
                      <a:endParaRPr kumimoji="1"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8</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70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120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106.6</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r>
              <a:tr h="142868">
                <a:tc vMerge="1">
                  <a:txBody>
                    <a:bodyPr/>
                    <a:lstStyle/>
                    <a:p>
                      <a:endParaRPr kumimoji="1"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kumimoji="1" lang="ja-JP" altLang="en-US" sz="600" dirty="0" smtClean="0">
                          <a:latin typeface="メイリオ" panose="020B0604030504040204" pitchFamily="50" charset="-128"/>
                          <a:ea typeface="メイリオ" panose="020B0604030504040204" pitchFamily="50" charset="-128"/>
                        </a:rPr>
                        <a:t>・・・</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ja-JP" altLang="en-US" sz="600" dirty="0" smtClean="0">
                          <a:latin typeface="メイリオ" panose="020B0604030504040204" pitchFamily="50" charset="-128"/>
                          <a:ea typeface="メイリオ" panose="020B0604030504040204" pitchFamily="50" charset="-128"/>
                        </a:rPr>
                        <a:t>・・・</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ja-JP" altLang="en-US" sz="600" dirty="0" smtClean="0">
                          <a:latin typeface="メイリオ" panose="020B0604030504040204" pitchFamily="50" charset="-128"/>
                          <a:ea typeface="メイリオ" panose="020B0604030504040204" pitchFamily="50" charset="-128"/>
                        </a:rPr>
                        <a:t>・・・</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r>
              <a:tr h="142868">
                <a:tc vMerge="1">
                  <a:txBody>
                    <a:bodyPr/>
                    <a:lstStyle/>
                    <a:p>
                      <a:endParaRPr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lang="en-US" altLang="ja-JP" sz="600" dirty="0" smtClean="0">
                          <a:latin typeface="メイリオ" panose="020B0604030504040204" pitchFamily="50" charset="-128"/>
                          <a:ea typeface="メイリオ" panose="020B0604030504040204" pitchFamily="50" charset="-128"/>
                        </a:rPr>
                        <a:t>12</a:t>
                      </a:r>
                      <a:endParaRPr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110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160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r>
              <a:tr h="142868">
                <a:tc vMerge="1">
                  <a:txBody>
                    <a:bodyPr/>
                    <a:lstStyle/>
                    <a:p>
                      <a:endParaRPr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lang="en-US" altLang="ja-JP" sz="600" dirty="0" smtClean="0">
                          <a:latin typeface="メイリオ" panose="020B0604030504040204" pitchFamily="50" charset="-128"/>
                          <a:ea typeface="メイリオ" panose="020B0604030504040204" pitchFamily="50" charset="-128"/>
                        </a:rPr>
                        <a:t>13</a:t>
                      </a:r>
                      <a:endParaRPr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118</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170</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40000"/>
                        <a:lumOff val="60000"/>
                      </a:schemeClr>
                    </a:solidFill>
                  </a:tcPr>
                </a:tc>
              </a:tr>
              <a:tr h="142868">
                <a:tc vMerge="1">
                  <a:txBody>
                    <a:bodyPr/>
                    <a:lstStyle/>
                    <a:p>
                      <a:endParaRPr lang="ja-JP" altLang="en-US" sz="1000" dirty="0">
                        <a:latin typeface="メイリオ" panose="020B0604030504040204" pitchFamily="50" charset="-128"/>
                        <a:ea typeface="メイリオ" panose="020B0604030504040204" pitchFamily="50" charset="-128"/>
                      </a:endParaRPr>
                    </a:p>
                  </a:txBody>
                  <a:tcPr>
                    <a:solidFill>
                      <a:schemeClr val="tx2">
                        <a:lumMod val="40000"/>
                        <a:lumOff val="60000"/>
                      </a:schemeClr>
                    </a:solidFill>
                  </a:tcPr>
                </a:tc>
                <a:tc>
                  <a:txBody>
                    <a:bodyPr/>
                    <a:lstStyle/>
                    <a:p>
                      <a:pPr algn="ctr"/>
                      <a:r>
                        <a:rPr lang="en-US" altLang="ja-JP" sz="600" dirty="0" smtClean="0">
                          <a:latin typeface="メイリオ" panose="020B0604030504040204" pitchFamily="50" charset="-128"/>
                          <a:ea typeface="メイリオ" panose="020B0604030504040204" pitchFamily="50" charset="-128"/>
                        </a:rPr>
                        <a:t>14</a:t>
                      </a:r>
                      <a:endParaRPr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r>
                        <a:rPr kumimoji="1" lang="en-US" altLang="ja-JP" sz="600" dirty="0" smtClean="0">
                          <a:latin typeface="メイリオ" panose="020B0604030504040204" pitchFamily="50" charset="-128"/>
                          <a:ea typeface="メイリオ" panose="020B0604030504040204" pitchFamily="50" charset="-128"/>
                        </a:rPr>
                        <a:t>179.7</a:t>
                      </a: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c>
                  <a:txBody>
                    <a:bodyPr/>
                    <a:lstStyle/>
                    <a:p>
                      <a:pPr algn="ctr"/>
                      <a:endParaRPr kumimoji="1" lang="ja-JP" altLang="en-US" sz="600" dirty="0">
                        <a:latin typeface="メイリオ" panose="020B0604030504040204" pitchFamily="50" charset="-128"/>
                        <a:ea typeface="メイリオ" panose="020B0604030504040204" pitchFamily="50" charset="-128"/>
                      </a:endParaRPr>
                    </a:p>
                  </a:txBody>
                  <a:tcPr marL="53575" marR="53575" marT="26790" marB="26790" anchor="ctr">
                    <a:solidFill>
                      <a:schemeClr val="accent1">
                        <a:lumMod val="20000"/>
                        <a:lumOff val="80000"/>
                      </a:schemeClr>
                    </a:solidFill>
                  </a:tcPr>
                </a:tc>
              </a:tr>
            </a:tbl>
          </a:graphicData>
        </a:graphic>
      </p:graphicFrame>
      <p:sp>
        <p:nvSpPr>
          <p:cNvPr id="5" name="正方形/長方形 4"/>
          <p:cNvSpPr/>
          <p:nvPr/>
        </p:nvSpPr>
        <p:spPr>
          <a:xfrm>
            <a:off x="179512" y="2077699"/>
            <a:ext cx="3888432" cy="596489"/>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r>
              <a:rPr lang="ja-JP" altLang="en-US" sz="1600" dirty="0">
                <a:solidFill>
                  <a:prstClr val="black"/>
                </a:solidFill>
                <a:latin typeface="メイリオ" panose="020B0604030504040204" pitchFamily="50" charset="-128"/>
                <a:ea typeface="メイリオ" panose="020B0604030504040204" pitchFamily="50" charset="-128"/>
              </a:rPr>
              <a:t>「将来の更新コストを最小化できる浄水場の配置と施設能力」</a:t>
            </a:r>
          </a:p>
        </p:txBody>
      </p:sp>
      <p:sp>
        <p:nvSpPr>
          <p:cNvPr id="6" name="テキスト ボックス 5"/>
          <p:cNvSpPr txBox="1"/>
          <p:nvPr/>
        </p:nvSpPr>
        <p:spPr>
          <a:xfrm>
            <a:off x="479553" y="1722294"/>
            <a:ext cx="2736304" cy="338554"/>
          </a:xfrm>
          <a:prstGeom prst="rect">
            <a:avLst/>
          </a:prstGeom>
          <a:noFill/>
        </p:spPr>
        <p:txBody>
          <a:bodyPr wrap="square" rtlCol="0">
            <a:spAutoFit/>
          </a:bodyPr>
          <a:lstStyle/>
          <a:p>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①最適化の定義設定</a:t>
            </a:r>
          </a:p>
        </p:txBody>
      </p:sp>
      <p:sp>
        <p:nvSpPr>
          <p:cNvPr id="7" name="テキスト ボックス 6"/>
          <p:cNvSpPr txBox="1"/>
          <p:nvPr/>
        </p:nvSpPr>
        <p:spPr>
          <a:xfrm>
            <a:off x="479553" y="2994138"/>
            <a:ext cx="2736304" cy="338554"/>
          </a:xfrm>
          <a:prstGeom prst="rect">
            <a:avLst/>
          </a:prstGeom>
          <a:noFill/>
        </p:spPr>
        <p:txBody>
          <a:bodyPr wrap="square" rtlCol="0">
            <a:spAutoFit/>
          </a:bodyPr>
          <a:lstStyle/>
          <a:p>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②検討パターンの設定</a:t>
            </a:r>
          </a:p>
        </p:txBody>
      </p:sp>
      <p:sp>
        <p:nvSpPr>
          <p:cNvPr id="8" name="下矢印 7"/>
          <p:cNvSpPr/>
          <p:nvPr/>
        </p:nvSpPr>
        <p:spPr>
          <a:xfrm>
            <a:off x="1369158" y="2691039"/>
            <a:ext cx="898585" cy="286248"/>
          </a:xfrm>
          <a:prstGeom prst="downArrow">
            <a:avLst>
              <a:gd name="adj1" fmla="val 50000"/>
              <a:gd name="adj2" fmla="val 100000"/>
            </a:avLst>
          </a:prstGeom>
          <a:solidFill>
            <a:schemeClr val="bg1">
              <a:lumMod val="50000"/>
            </a:schemeClr>
          </a:solidFill>
        </p:spPr>
        <p:style>
          <a:lnRef idx="0">
            <a:schemeClr val="accent5"/>
          </a:lnRef>
          <a:fillRef idx="3">
            <a:schemeClr val="accent5"/>
          </a:fillRef>
          <a:effectRef idx="3">
            <a:schemeClr val="accent5"/>
          </a:effectRef>
          <a:fontRef idx="minor">
            <a:schemeClr val="lt1"/>
          </a:fontRef>
        </p:style>
        <p:txBody>
          <a:bodyPr rtlCol="0" anchor="ctr"/>
          <a:lstStyle/>
          <a:p>
            <a:pPr algn="ctr"/>
            <a:endParaRPr lang="ja-JP" altLang="en-US">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 name="正方形/長方形 8"/>
          <p:cNvSpPr/>
          <p:nvPr/>
        </p:nvSpPr>
        <p:spPr>
          <a:xfrm>
            <a:off x="179512" y="3349543"/>
            <a:ext cx="3888432" cy="596489"/>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r>
              <a:rPr lang="en-US" altLang="ja-JP" sz="1600" dirty="0">
                <a:solidFill>
                  <a:prstClr val="black"/>
                </a:solidFill>
                <a:latin typeface="メイリオ" panose="020B0604030504040204" pitchFamily="50" charset="-128"/>
                <a:ea typeface="メイリオ" panose="020B0604030504040204" pitchFamily="50" charset="-128"/>
              </a:rPr>
              <a:t>9</a:t>
            </a:r>
            <a:r>
              <a:rPr lang="ja-JP" altLang="en-US" sz="1600" dirty="0">
                <a:solidFill>
                  <a:prstClr val="black"/>
                </a:solidFill>
                <a:latin typeface="メイリオ" panose="020B0604030504040204" pitchFamily="50" charset="-128"/>
                <a:ea typeface="メイリオ" panose="020B0604030504040204" pitchFamily="50" charset="-128"/>
              </a:rPr>
              <a:t>浄水場</a:t>
            </a:r>
            <a:r>
              <a:rPr lang="en-US" altLang="ja-JP" sz="1600" dirty="0">
                <a:solidFill>
                  <a:prstClr val="black"/>
                </a:solidFill>
                <a:latin typeface="メイリオ" panose="020B0604030504040204" pitchFamily="50" charset="-128"/>
                <a:ea typeface="メイリオ" panose="020B0604030504040204" pitchFamily="50" charset="-128"/>
              </a:rPr>
              <a:t>×</a:t>
            </a:r>
            <a:r>
              <a:rPr lang="ja-JP" altLang="en-US" sz="1600" dirty="0">
                <a:solidFill>
                  <a:prstClr val="black"/>
                </a:solidFill>
                <a:latin typeface="メイリオ" panose="020B0604030504040204" pitchFamily="50" charset="-128"/>
                <a:ea typeface="メイリオ" panose="020B0604030504040204" pitchFamily="50" charset="-128"/>
              </a:rPr>
              <a:t> </a:t>
            </a:r>
            <a:r>
              <a:rPr lang="ja-JP" altLang="en-US" sz="1600" dirty="0" smtClean="0">
                <a:solidFill>
                  <a:prstClr val="black"/>
                </a:solidFill>
                <a:latin typeface="メイリオ" panose="020B0604030504040204" pitchFamily="50" charset="-128"/>
                <a:ea typeface="メイリオ" panose="020B0604030504040204" pitchFamily="50" charset="-128"/>
              </a:rPr>
              <a:t>施設能力（　　　～　　　）</a:t>
            </a:r>
            <a:endParaRPr lang="ja-JP" altLang="en-US" sz="1600" dirty="0">
              <a:solidFill>
                <a:prstClr val="black"/>
              </a:solidFill>
              <a:latin typeface="メイリオ" panose="020B0604030504040204" pitchFamily="50" charset="-128"/>
              <a:ea typeface="メイリオ" panose="020B0604030504040204" pitchFamily="50" charset="-128"/>
            </a:endParaRPr>
          </a:p>
        </p:txBody>
      </p:sp>
      <p:sp>
        <p:nvSpPr>
          <p:cNvPr id="10" name="テキスト ボックス 9"/>
          <p:cNvSpPr txBox="1"/>
          <p:nvPr/>
        </p:nvSpPr>
        <p:spPr>
          <a:xfrm>
            <a:off x="5791380" y="3403430"/>
            <a:ext cx="2860935" cy="861774"/>
          </a:xfrm>
          <a:prstGeom prst="rect">
            <a:avLst/>
          </a:prstGeom>
          <a:solidFill>
            <a:schemeClr val="bg1"/>
          </a:solidFill>
          <a:ln>
            <a:solidFill>
              <a:schemeClr val="tx1"/>
            </a:solidFill>
          </a:ln>
        </p:spPr>
        <p:txBody>
          <a:bodyPr wrap="square" rtlCol="0">
            <a:spAutoFit/>
          </a:bodyPr>
          <a:lstStyle/>
          <a:p>
            <a:r>
              <a:rPr lang="ja-JP" altLang="en-US" sz="1600" b="1" dirty="0">
                <a:solidFill>
                  <a:prstClr val="black"/>
                </a:solidFill>
              </a:rPr>
              <a:t>検討パターン総数　</a:t>
            </a:r>
            <a:r>
              <a:rPr lang="en-US" altLang="ja-JP" sz="1600" b="1" dirty="0">
                <a:solidFill>
                  <a:prstClr val="black"/>
                </a:solidFill>
              </a:rPr>
              <a:t>N</a:t>
            </a:r>
          </a:p>
          <a:p>
            <a:r>
              <a:rPr lang="en-US" altLang="ja-JP" sz="1600" dirty="0">
                <a:solidFill>
                  <a:prstClr val="black"/>
                </a:solidFill>
              </a:rPr>
              <a:t>N</a:t>
            </a:r>
            <a:r>
              <a:rPr lang="ja-JP" altLang="en-US" sz="1600" dirty="0">
                <a:solidFill>
                  <a:prstClr val="black"/>
                </a:solidFill>
              </a:rPr>
              <a:t>＝</a:t>
            </a:r>
            <a:r>
              <a:rPr lang="en-US" altLang="ja-JP" sz="1600" dirty="0">
                <a:solidFill>
                  <a:prstClr val="black"/>
                </a:solidFill>
              </a:rPr>
              <a:t>13×14×8×1×4×2×2</a:t>
            </a:r>
          </a:p>
          <a:p>
            <a:r>
              <a:rPr lang="ja-JP" altLang="en-US" dirty="0">
                <a:solidFill>
                  <a:prstClr val="black"/>
                </a:solidFill>
              </a:rPr>
              <a:t>　＝</a:t>
            </a:r>
            <a:r>
              <a:rPr lang="en-US" altLang="ja-JP" b="1" u="sng" dirty="0">
                <a:solidFill>
                  <a:prstClr val="black"/>
                </a:solidFill>
              </a:rPr>
              <a:t>23,296</a:t>
            </a:r>
            <a:r>
              <a:rPr lang="ja-JP" altLang="en-US" b="1" u="sng" dirty="0">
                <a:solidFill>
                  <a:prstClr val="black"/>
                </a:solidFill>
              </a:rPr>
              <a:t>通り</a:t>
            </a:r>
          </a:p>
        </p:txBody>
      </p:sp>
      <p:sp>
        <p:nvSpPr>
          <p:cNvPr id="11" name="右矢印 10"/>
          <p:cNvSpPr/>
          <p:nvPr/>
        </p:nvSpPr>
        <p:spPr>
          <a:xfrm>
            <a:off x="3995936" y="3447732"/>
            <a:ext cx="576064" cy="400110"/>
          </a:xfrm>
          <a:prstGeom prst="rightArrow">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lang="ja-JP" altLang="en-US">
              <a:solidFill>
                <a:prstClr val="white"/>
              </a:solidFill>
            </a:endParaRPr>
          </a:p>
        </p:txBody>
      </p:sp>
      <p:sp>
        <p:nvSpPr>
          <p:cNvPr id="12" name="テキスト ボックス 11"/>
          <p:cNvSpPr txBox="1"/>
          <p:nvPr/>
        </p:nvSpPr>
        <p:spPr>
          <a:xfrm>
            <a:off x="479553" y="4265982"/>
            <a:ext cx="2702146" cy="338554"/>
          </a:xfrm>
          <a:prstGeom prst="rect">
            <a:avLst/>
          </a:prstGeom>
          <a:noFill/>
        </p:spPr>
        <p:txBody>
          <a:bodyPr wrap="square" rtlCol="0">
            <a:spAutoFit/>
          </a:bodyPr>
          <a:lstStyle/>
          <a:p>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③制約条件による抽出</a:t>
            </a:r>
          </a:p>
        </p:txBody>
      </p:sp>
      <p:sp>
        <p:nvSpPr>
          <p:cNvPr id="13" name="下矢印 12"/>
          <p:cNvSpPr/>
          <p:nvPr/>
        </p:nvSpPr>
        <p:spPr>
          <a:xfrm>
            <a:off x="1369158" y="3962883"/>
            <a:ext cx="898585" cy="286248"/>
          </a:xfrm>
          <a:prstGeom prst="downArrow">
            <a:avLst>
              <a:gd name="adj1" fmla="val 50000"/>
              <a:gd name="adj2" fmla="val 100000"/>
            </a:avLst>
          </a:prstGeom>
          <a:solidFill>
            <a:schemeClr val="bg1">
              <a:lumMod val="50000"/>
            </a:schemeClr>
          </a:solidFill>
        </p:spPr>
        <p:style>
          <a:lnRef idx="0">
            <a:schemeClr val="accent5"/>
          </a:lnRef>
          <a:fillRef idx="3">
            <a:schemeClr val="accent5"/>
          </a:fillRef>
          <a:effectRef idx="3">
            <a:schemeClr val="accent5"/>
          </a:effectRef>
          <a:fontRef idx="minor">
            <a:schemeClr val="lt1"/>
          </a:fontRef>
        </p:style>
        <p:txBody>
          <a:bodyPr rtlCol="0" anchor="ctr"/>
          <a:lstStyle/>
          <a:p>
            <a:pPr algn="ctr"/>
            <a:endParaRPr lang="ja-JP" altLang="en-US">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正方形/長方形 13"/>
          <p:cNvSpPr/>
          <p:nvPr/>
        </p:nvSpPr>
        <p:spPr>
          <a:xfrm>
            <a:off x="179511" y="4621387"/>
            <a:ext cx="4885516" cy="759943"/>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r>
              <a:rPr lang="en-US" altLang="ja-JP" sz="1600" dirty="0">
                <a:solidFill>
                  <a:prstClr val="black"/>
                </a:solidFill>
                <a:latin typeface="メイリオ" panose="020B0604030504040204" pitchFamily="50" charset="-128"/>
                <a:ea typeface="メイリオ" panose="020B0604030504040204" pitchFamily="50" charset="-128"/>
              </a:rPr>
              <a:t>A</a:t>
            </a:r>
            <a:r>
              <a:rPr lang="en-US" altLang="ja-JP" sz="1600" dirty="0" smtClean="0">
                <a:solidFill>
                  <a:prstClr val="black"/>
                </a:solidFill>
                <a:latin typeface="メイリオ" panose="020B0604030504040204" pitchFamily="50" charset="-128"/>
                <a:ea typeface="メイリオ" panose="020B0604030504040204" pitchFamily="50" charset="-128"/>
              </a:rPr>
              <a:t>:</a:t>
            </a:r>
            <a:r>
              <a:rPr lang="en-US" altLang="ja-JP" sz="1600" dirty="0">
                <a:solidFill>
                  <a:schemeClr val="tx1"/>
                </a:solidFill>
                <a:latin typeface="メイリオ" panose="020B0604030504040204" pitchFamily="50" charset="-128"/>
                <a:ea typeface="メイリオ" panose="020B0604030504040204" pitchFamily="50" charset="-128"/>
              </a:rPr>
              <a:t> </a:t>
            </a:r>
            <a:r>
              <a:rPr lang="ja-JP" altLang="en-US" sz="1600" dirty="0" smtClean="0">
                <a:solidFill>
                  <a:schemeClr val="tx1"/>
                </a:solidFill>
                <a:latin typeface="メイリオ" panose="020B0604030504040204" pitchFamily="50" charset="-128"/>
                <a:ea typeface="メイリオ" panose="020B0604030504040204" pitchFamily="50" charset="-128"/>
              </a:rPr>
              <a:t>将来</a:t>
            </a:r>
            <a:r>
              <a:rPr lang="ja-JP" altLang="en-US" sz="1600" dirty="0">
                <a:solidFill>
                  <a:schemeClr val="tx1"/>
                </a:solidFill>
                <a:latin typeface="メイリオ" panose="020B0604030504040204" pitchFamily="50" charset="-128"/>
                <a:ea typeface="メイリオ" panose="020B0604030504040204" pitchFamily="50" charset="-128"/>
              </a:rPr>
              <a:t>需要（一日最大給水量）</a:t>
            </a:r>
            <a:r>
              <a:rPr lang="en-US" altLang="ja-JP" sz="1600" dirty="0">
                <a:solidFill>
                  <a:schemeClr val="tx1"/>
                </a:solidFill>
                <a:latin typeface="メイリオ" panose="020B0604030504040204" pitchFamily="50" charset="-128"/>
                <a:ea typeface="メイリオ" panose="020B0604030504040204" pitchFamily="50" charset="-128"/>
              </a:rPr>
              <a:t>252</a:t>
            </a:r>
            <a:r>
              <a:rPr lang="ja-JP" altLang="en-US" sz="1600" dirty="0">
                <a:solidFill>
                  <a:schemeClr val="tx1"/>
                </a:solidFill>
                <a:latin typeface="メイリオ" panose="020B0604030504040204" pitchFamily="50" charset="-128"/>
                <a:ea typeface="メイリオ" panose="020B0604030504040204" pitchFamily="50" charset="-128"/>
              </a:rPr>
              <a:t>万㎥</a:t>
            </a:r>
            <a:r>
              <a:rPr lang="en-US" altLang="ja-JP" sz="1600" dirty="0">
                <a:solidFill>
                  <a:schemeClr val="tx1"/>
                </a:solidFill>
                <a:latin typeface="メイリオ" panose="020B0604030504040204" pitchFamily="50" charset="-128"/>
                <a:ea typeface="メイリオ" panose="020B0604030504040204" pitchFamily="50" charset="-128"/>
              </a:rPr>
              <a:t>/</a:t>
            </a:r>
            <a:r>
              <a:rPr lang="ja-JP" altLang="en-US" sz="1600" dirty="0">
                <a:solidFill>
                  <a:schemeClr val="tx1"/>
                </a:solidFill>
                <a:latin typeface="メイリオ" panose="020B0604030504040204" pitchFamily="50" charset="-128"/>
                <a:ea typeface="メイリオ" panose="020B0604030504040204" pitchFamily="50" charset="-128"/>
              </a:rPr>
              <a:t>日の</a:t>
            </a:r>
            <a:r>
              <a:rPr lang="ja-JP" altLang="en-US" sz="1600" dirty="0" smtClean="0">
                <a:solidFill>
                  <a:schemeClr val="tx1"/>
                </a:solidFill>
                <a:latin typeface="メイリオ" panose="020B0604030504040204" pitchFamily="50" charset="-128"/>
                <a:ea typeface="メイリオ" panose="020B0604030504040204" pitchFamily="50" charset="-128"/>
              </a:rPr>
              <a:t>確保</a:t>
            </a:r>
            <a:endParaRPr lang="en-US" altLang="ja-JP" sz="1600" dirty="0" smtClean="0">
              <a:solidFill>
                <a:schemeClr val="tx1"/>
              </a:solidFill>
              <a:latin typeface="メイリオ" panose="020B0604030504040204" pitchFamily="50" charset="-128"/>
              <a:ea typeface="メイリオ" panose="020B0604030504040204" pitchFamily="50" charset="-128"/>
            </a:endParaRPr>
          </a:p>
          <a:p>
            <a:r>
              <a:rPr lang="en-US" altLang="ja-JP" sz="1600" dirty="0" smtClean="0">
                <a:solidFill>
                  <a:prstClr val="black"/>
                </a:solidFill>
                <a:latin typeface="メイリオ" panose="020B0604030504040204" pitchFamily="50" charset="-128"/>
                <a:ea typeface="メイリオ" panose="020B0604030504040204" pitchFamily="50" charset="-128"/>
              </a:rPr>
              <a:t>B:1</a:t>
            </a:r>
            <a:r>
              <a:rPr lang="ja-JP" altLang="en-US" sz="1600" dirty="0">
                <a:solidFill>
                  <a:prstClr val="black"/>
                </a:solidFill>
                <a:latin typeface="メイリオ" panose="020B0604030504040204" pitchFamily="50" charset="-128"/>
                <a:ea typeface="メイリオ" panose="020B0604030504040204" pitchFamily="50" charset="-128"/>
              </a:rPr>
              <a:t>つ浄水場が停止しても府域の</a:t>
            </a:r>
            <a:r>
              <a:rPr lang="ja-JP" altLang="en-US" sz="1600" dirty="0" smtClean="0">
                <a:solidFill>
                  <a:prstClr val="black"/>
                </a:solidFill>
                <a:latin typeface="メイリオ" panose="020B0604030504040204" pitchFamily="50" charset="-128"/>
                <a:ea typeface="メイリオ" panose="020B0604030504040204" pitchFamily="50" charset="-128"/>
              </a:rPr>
              <a:t>給水量</a:t>
            </a:r>
            <a:r>
              <a:rPr lang="en-US" altLang="ja-JP" sz="1600" baseline="30000" dirty="0">
                <a:solidFill>
                  <a:prstClr val="black"/>
                </a:solidFill>
                <a:latin typeface="メイリオ" panose="020B0604030504040204" pitchFamily="50" charset="-128"/>
                <a:ea typeface="メイリオ" panose="020B0604030504040204" pitchFamily="50" charset="-128"/>
              </a:rPr>
              <a:t>※</a:t>
            </a:r>
            <a:r>
              <a:rPr lang="ja-JP" altLang="en-US" sz="1600" dirty="0" smtClean="0">
                <a:solidFill>
                  <a:prstClr val="black"/>
                </a:solidFill>
                <a:latin typeface="メイリオ" panose="020B0604030504040204" pitchFamily="50" charset="-128"/>
                <a:ea typeface="メイリオ" panose="020B0604030504040204" pitchFamily="50" charset="-128"/>
              </a:rPr>
              <a:t>を</a:t>
            </a:r>
            <a:r>
              <a:rPr lang="ja-JP" altLang="en-US" sz="1600" dirty="0">
                <a:solidFill>
                  <a:prstClr val="black"/>
                </a:solidFill>
                <a:latin typeface="メイリオ" panose="020B0604030504040204" pitchFamily="50" charset="-128"/>
                <a:ea typeface="メイリオ" panose="020B0604030504040204" pitchFamily="50" charset="-128"/>
              </a:rPr>
              <a:t>確保</a:t>
            </a:r>
          </a:p>
        </p:txBody>
      </p:sp>
      <p:sp>
        <p:nvSpPr>
          <p:cNvPr id="16" name="右矢印 15"/>
          <p:cNvSpPr/>
          <p:nvPr/>
        </p:nvSpPr>
        <p:spPr>
          <a:xfrm>
            <a:off x="5582314" y="4801303"/>
            <a:ext cx="684076" cy="400110"/>
          </a:xfrm>
          <a:prstGeom prst="rightArrow">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lang="ja-JP" altLang="en-US">
              <a:solidFill>
                <a:prstClr val="white"/>
              </a:solidFill>
            </a:endParaRPr>
          </a:p>
        </p:txBody>
      </p:sp>
      <p:sp>
        <p:nvSpPr>
          <p:cNvPr id="17" name="角丸四角形 16"/>
          <p:cNvSpPr/>
          <p:nvPr/>
        </p:nvSpPr>
        <p:spPr>
          <a:xfrm>
            <a:off x="5765693" y="5501226"/>
            <a:ext cx="1513722" cy="648072"/>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適合</a:t>
            </a:r>
            <a:endParaRPr lang="en-US" altLang="ja-JP"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6,046</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通り</a:t>
            </a:r>
            <a:endPar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 name="角丸四角形 17"/>
          <p:cNvSpPr/>
          <p:nvPr/>
        </p:nvSpPr>
        <p:spPr>
          <a:xfrm>
            <a:off x="7340329" y="5519965"/>
            <a:ext cx="1440160" cy="648072"/>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ja-JP" altLang="en-US"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棄却</a:t>
            </a:r>
            <a:endParaRPr lang="en-US" altLang="ja-JP"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17,250</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通り</a:t>
            </a:r>
            <a:endPar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 name="下矢印 18"/>
          <p:cNvSpPr/>
          <p:nvPr/>
        </p:nvSpPr>
        <p:spPr>
          <a:xfrm>
            <a:off x="6606394" y="4215600"/>
            <a:ext cx="363132" cy="1237918"/>
          </a:xfrm>
          <a:prstGeom prst="downArrow">
            <a:avLst/>
          </a:prstGeom>
          <a:solidFill>
            <a:schemeClr val="bg1">
              <a:lumMod val="50000"/>
            </a:schemeClr>
          </a:solidFill>
        </p:spPr>
        <p:style>
          <a:lnRef idx="0">
            <a:schemeClr val="accent5"/>
          </a:lnRef>
          <a:fillRef idx="3">
            <a:schemeClr val="accent5"/>
          </a:fillRef>
          <a:effectRef idx="3">
            <a:schemeClr val="accent5"/>
          </a:effectRef>
          <a:fontRef idx="minor">
            <a:schemeClr val="lt1"/>
          </a:fontRef>
        </p:style>
        <p:txBody>
          <a:bodyPr rtlCol="0" anchor="ctr"/>
          <a:lstStyle/>
          <a:p>
            <a:pPr algn="ctr"/>
            <a:endParaRPr lang="ja-JP" altLang="en-US">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曲折矢印 19"/>
          <p:cNvSpPr/>
          <p:nvPr/>
        </p:nvSpPr>
        <p:spPr>
          <a:xfrm rot="5400000">
            <a:off x="7076670" y="4661506"/>
            <a:ext cx="623184" cy="1056259"/>
          </a:xfrm>
          <a:prstGeom prst="bentArrow">
            <a:avLst/>
          </a:prstGeom>
          <a:solidFill>
            <a:schemeClr val="bg1">
              <a:lumMod val="50000"/>
            </a:schemeClr>
          </a:solidFill>
        </p:spPr>
        <p:style>
          <a:lnRef idx="0">
            <a:schemeClr val="accent5"/>
          </a:lnRef>
          <a:fillRef idx="3">
            <a:schemeClr val="accent5"/>
          </a:fillRef>
          <a:effectRef idx="3">
            <a:schemeClr val="accent5"/>
          </a:effectRef>
          <a:fontRef idx="minor">
            <a:schemeClr val="lt1"/>
          </a:fontRef>
        </p:style>
        <p:txBody>
          <a:bodyPr rtlCol="0" anchor="ctr"/>
          <a:lstStyle/>
          <a:p>
            <a:pPr algn="ctr"/>
            <a:endParaRPr lang="ja-JP" altLang="en-US">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テキスト ボックス 20"/>
          <p:cNvSpPr txBox="1"/>
          <p:nvPr/>
        </p:nvSpPr>
        <p:spPr>
          <a:xfrm>
            <a:off x="479553" y="5701280"/>
            <a:ext cx="3096344" cy="338554"/>
          </a:xfrm>
          <a:prstGeom prst="rect">
            <a:avLst/>
          </a:prstGeom>
          <a:noFill/>
        </p:spPr>
        <p:txBody>
          <a:bodyPr wrap="square" rtlCol="0">
            <a:spAutoFit/>
          </a:bodyPr>
          <a:lstStyle/>
          <a:p>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④更新事業費を算出し順位づけ</a:t>
            </a:r>
          </a:p>
        </p:txBody>
      </p:sp>
      <p:sp>
        <p:nvSpPr>
          <p:cNvPr id="23" name="下矢印 22"/>
          <p:cNvSpPr/>
          <p:nvPr/>
        </p:nvSpPr>
        <p:spPr>
          <a:xfrm>
            <a:off x="1369158" y="5398181"/>
            <a:ext cx="898585" cy="286248"/>
          </a:xfrm>
          <a:prstGeom prst="downArrow">
            <a:avLst>
              <a:gd name="adj1" fmla="val 50000"/>
              <a:gd name="adj2" fmla="val 100000"/>
            </a:avLst>
          </a:prstGeom>
          <a:solidFill>
            <a:schemeClr val="bg1">
              <a:lumMod val="50000"/>
            </a:schemeClr>
          </a:solidFill>
        </p:spPr>
        <p:style>
          <a:lnRef idx="0">
            <a:schemeClr val="accent5"/>
          </a:lnRef>
          <a:fillRef idx="3">
            <a:schemeClr val="accent5"/>
          </a:fillRef>
          <a:effectRef idx="3">
            <a:schemeClr val="accent5"/>
          </a:effectRef>
          <a:fontRef idx="minor">
            <a:schemeClr val="lt1"/>
          </a:fontRef>
        </p:style>
        <p:txBody>
          <a:bodyPr rtlCol="0" anchor="ctr"/>
          <a:lstStyle/>
          <a:p>
            <a:pPr algn="ctr"/>
            <a:endParaRPr lang="ja-JP" altLang="en-US">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正方形/長方形 23"/>
          <p:cNvSpPr/>
          <p:nvPr/>
        </p:nvSpPr>
        <p:spPr>
          <a:xfrm>
            <a:off x="6332217" y="4543998"/>
            <a:ext cx="1056045" cy="395941"/>
          </a:xfrm>
          <a:prstGeom prst="rect">
            <a:avLst/>
          </a:prstGeom>
        </p:spPr>
        <p:style>
          <a:lnRef idx="2">
            <a:schemeClr val="accent6"/>
          </a:lnRef>
          <a:fillRef idx="1">
            <a:schemeClr val="lt1"/>
          </a:fillRef>
          <a:effectRef idx="0">
            <a:schemeClr val="accent6"/>
          </a:effectRef>
          <a:fontRef idx="minor">
            <a:schemeClr val="dk1"/>
          </a:fontRef>
        </p:style>
        <p:txBody>
          <a:bodyPr lIns="0" tIns="0" rIns="0" bIns="0" rtlCol="0" anchor="ctr"/>
          <a:lstStyle/>
          <a:p>
            <a:pPr algn="ct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制約条件</a:t>
            </a:r>
          </a:p>
        </p:txBody>
      </p:sp>
      <p:sp>
        <p:nvSpPr>
          <p:cNvPr id="25" name="正方形/長方形 24"/>
          <p:cNvSpPr/>
          <p:nvPr/>
        </p:nvSpPr>
        <p:spPr>
          <a:xfrm>
            <a:off x="179512" y="6359788"/>
            <a:ext cx="4885515" cy="453588"/>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ja-JP" altLang="en-US"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更新コストが最小となる浄水場数、施設能力</a:t>
            </a:r>
          </a:p>
        </p:txBody>
      </p:sp>
      <p:sp>
        <p:nvSpPr>
          <p:cNvPr id="26" name="右矢印 25"/>
          <p:cNvSpPr/>
          <p:nvPr/>
        </p:nvSpPr>
        <p:spPr>
          <a:xfrm rot="10800000">
            <a:off x="3923928" y="5646439"/>
            <a:ext cx="1656184" cy="366187"/>
          </a:xfrm>
          <a:prstGeom prst="rightArrow">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lang="ja-JP" altLang="en-US">
              <a:solidFill>
                <a:prstClr val="white"/>
              </a:solidFill>
            </a:endParaRPr>
          </a:p>
        </p:txBody>
      </p:sp>
      <p:sp>
        <p:nvSpPr>
          <p:cNvPr id="27" name="下矢印 26"/>
          <p:cNvSpPr/>
          <p:nvPr/>
        </p:nvSpPr>
        <p:spPr>
          <a:xfrm>
            <a:off x="1369158" y="6056685"/>
            <a:ext cx="898585" cy="286248"/>
          </a:xfrm>
          <a:prstGeom prst="downArrow">
            <a:avLst>
              <a:gd name="adj1" fmla="val 50000"/>
              <a:gd name="adj2" fmla="val 100000"/>
            </a:avLst>
          </a:prstGeom>
          <a:solidFill>
            <a:schemeClr val="bg1">
              <a:lumMod val="50000"/>
            </a:schemeClr>
          </a:solidFill>
        </p:spPr>
        <p:style>
          <a:lnRef idx="0">
            <a:schemeClr val="accent5"/>
          </a:lnRef>
          <a:fillRef idx="3">
            <a:schemeClr val="accent5"/>
          </a:fillRef>
          <a:effectRef idx="3">
            <a:schemeClr val="accent5"/>
          </a:effectRef>
          <a:fontRef idx="minor">
            <a:schemeClr val="lt1"/>
          </a:fontRef>
        </p:style>
        <p:txBody>
          <a:bodyPr rtlCol="0" anchor="ctr"/>
          <a:lstStyle/>
          <a:p>
            <a:pPr algn="ctr"/>
            <a:endParaRPr lang="ja-JP" altLang="en-US">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 name="テキスト ボックス 14"/>
          <p:cNvSpPr txBox="1"/>
          <p:nvPr/>
        </p:nvSpPr>
        <p:spPr>
          <a:xfrm>
            <a:off x="2264257" y="3442561"/>
            <a:ext cx="723568" cy="369332"/>
          </a:xfrm>
          <a:prstGeom prst="rect">
            <a:avLst/>
          </a:prstGeom>
          <a:noFill/>
        </p:spPr>
        <p:txBody>
          <a:bodyPr wrap="square" rtlCol="0">
            <a:spAutoFit/>
          </a:bodyPr>
          <a:lstStyle/>
          <a:p>
            <a:r>
              <a:rPr kumimoji="1"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耐震化済</a:t>
            </a:r>
            <a:endParaRPr kumimoji="1" lang="en-US" altLang="ja-JP" sz="9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の能力</a:t>
            </a:r>
            <a:endPar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テキスト ボックス 31"/>
          <p:cNvSpPr txBox="1"/>
          <p:nvPr/>
        </p:nvSpPr>
        <p:spPr>
          <a:xfrm>
            <a:off x="3059832" y="3436041"/>
            <a:ext cx="723568" cy="369332"/>
          </a:xfrm>
          <a:prstGeom prst="rect">
            <a:avLst/>
          </a:prstGeom>
          <a:noFill/>
        </p:spPr>
        <p:txBody>
          <a:bodyPr wrap="square" rtlCol="0">
            <a:spAutoFit/>
          </a:bodyPr>
          <a:lstStyle/>
          <a:p>
            <a:r>
              <a:rPr kumimoji="1"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現在の</a:t>
            </a:r>
            <a:endParaRPr kumimoji="1" lang="en-US" altLang="ja-JP" sz="9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能力</a:t>
            </a:r>
            <a:endPar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スライド番号プレースホルダー 81"/>
          <p:cNvSpPr>
            <a:spLocks noGrp="1"/>
          </p:cNvSpPr>
          <p:nvPr>
            <p:ph type="sldNum" sz="quarter" idx="12"/>
          </p:nvPr>
        </p:nvSpPr>
        <p:spPr>
          <a:xfrm>
            <a:off x="7010400" y="6492125"/>
            <a:ext cx="2133600" cy="365125"/>
          </a:xfrm>
        </p:spPr>
        <p:txBody>
          <a:bodyPr/>
          <a:lstStyle/>
          <a:p>
            <a:fld id="{881ECAC4-7C32-4B8E-A6D5-D49269119A2C}" type="slidenum">
              <a:rPr lang="ja-JP" altLang="en-US" smtClean="0">
                <a:solidFill>
                  <a:prstClr val="white">
                    <a:lumMod val="50000"/>
                  </a:prstClr>
                </a:solidFill>
              </a:rPr>
              <a:pPr/>
              <a:t>58</a:t>
            </a:fld>
            <a:endParaRPr lang="ja-JP" altLang="en-US" dirty="0">
              <a:solidFill>
                <a:prstClr val="white">
                  <a:lumMod val="50000"/>
                </a:prstClr>
              </a:solidFill>
            </a:endParaRPr>
          </a:p>
        </p:txBody>
      </p:sp>
      <p:sp>
        <p:nvSpPr>
          <p:cNvPr id="22" name="テキスト ボックス 21"/>
          <p:cNvSpPr txBox="1"/>
          <p:nvPr/>
        </p:nvSpPr>
        <p:spPr>
          <a:xfrm>
            <a:off x="2505964" y="3946152"/>
            <a:ext cx="1277436" cy="215444"/>
          </a:xfrm>
          <a:prstGeom prst="rect">
            <a:avLst/>
          </a:prstGeom>
          <a:noFill/>
        </p:spPr>
        <p:txBody>
          <a:bodyPr wrap="square" rtlCol="0">
            <a:spAutoFit/>
          </a:bodyPr>
          <a:lstStyle/>
          <a:p>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間隔は１０万㎥</a:t>
            </a:r>
            <a:endParaRPr kumimoji="1" lang="ja-JP" altLang="en-US" sz="800"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0" name="直線矢印コネクタ 29"/>
          <p:cNvCxnSpPr/>
          <p:nvPr/>
        </p:nvCxnSpPr>
        <p:spPr>
          <a:xfrm>
            <a:off x="2975275" y="3655539"/>
            <a:ext cx="0" cy="3189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179512" y="188640"/>
            <a:ext cx="9649072" cy="400110"/>
          </a:xfrm>
          <a:prstGeom prst="rect">
            <a:avLst/>
          </a:prstGeom>
          <a:noFill/>
        </p:spPr>
        <p:txBody>
          <a:bodyPr wrap="square" rtlCol="0">
            <a:spAutoFit/>
          </a:bodyPr>
          <a:lstStyle/>
          <a:p>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第</a:t>
            </a:r>
            <a:r>
              <a:rPr lang="en-US" altLang="ja-JP" sz="2000" b="1" dirty="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章－２－（</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３</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）テーマ１－２の</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定量的検証方法</a:t>
            </a:r>
            <a:endParaRPr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テキスト ボックス 32"/>
          <p:cNvSpPr txBox="1"/>
          <p:nvPr/>
        </p:nvSpPr>
        <p:spPr>
          <a:xfrm>
            <a:off x="2505964" y="5171047"/>
            <a:ext cx="2413681" cy="276999"/>
          </a:xfrm>
          <a:prstGeom prst="rect">
            <a:avLst/>
          </a:prstGeom>
          <a:noFill/>
        </p:spPr>
        <p:txBody>
          <a:bodyPr wrap="square" rtlCol="0">
            <a:spAutoFit/>
          </a:bodyPr>
          <a:lstStyle/>
          <a:p>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日平均給水量：</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227</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万㎥</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22714903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89301" y="2663384"/>
            <a:ext cx="3031171" cy="3069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 name="テキスト ボックス 30"/>
          <p:cNvSpPr txBox="1"/>
          <p:nvPr/>
        </p:nvSpPr>
        <p:spPr>
          <a:xfrm>
            <a:off x="612000" y="613255"/>
            <a:ext cx="7920000" cy="400110"/>
          </a:xfrm>
          <a:prstGeom prst="rect">
            <a:avLst/>
          </a:prstGeom>
          <a:noFill/>
        </p:spPr>
        <p:txBody>
          <a:bodyPr wrap="square" rtlCol="0">
            <a:spAutoFit/>
          </a:bodyPr>
          <a:lstStyle/>
          <a:p>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第</a:t>
            </a:r>
            <a:r>
              <a:rPr lang="en-US" altLang="ja-JP" sz="2000" b="1" dirty="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章－３－（５）　テーマ２－２における投資効率について</a:t>
            </a:r>
            <a:endParaRPr lang="ja-JP" altLang="en-US"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p:cNvSpPr txBox="1"/>
          <p:nvPr/>
        </p:nvSpPr>
        <p:spPr>
          <a:xfrm>
            <a:off x="7295168" y="3510592"/>
            <a:ext cx="281464" cy="246221"/>
          </a:xfrm>
          <a:prstGeom prst="rect">
            <a:avLst/>
          </a:prstGeom>
          <a:noFill/>
        </p:spPr>
        <p:txBody>
          <a:bodyPr wrap="square" rtlCol="0">
            <a:spAutoFit/>
          </a:bodyPr>
          <a:lstStyle/>
          <a:p>
            <a:r>
              <a:rPr kumimoji="1" lang="ja-JP" altLang="en-US" sz="1000" b="1" dirty="0" smtClean="0"/>
              <a:t>②</a:t>
            </a:r>
            <a:endParaRPr kumimoji="1" lang="ja-JP" altLang="en-US" sz="1000" b="1" dirty="0"/>
          </a:p>
        </p:txBody>
      </p:sp>
      <p:sp>
        <p:nvSpPr>
          <p:cNvPr id="37" name="テキスト ボックス 36"/>
          <p:cNvSpPr txBox="1"/>
          <p:nvPr/>
        </p:nvSpPr>
        <p:spPr>
          <a:xfrm>
            <a:off x="7655208" y="3396773"/>
            <a:ext cx="281464" cy="246221"/>
          </a:xfrm>
          <a:prstGeom prst="rect">
            <a:avLst/>
          </a:prstGeom>
          <a:noFill/>
        </p:spPr>
        <p:txBody>
          <a:bodyPr wrap="square" rtlCol="0">
            <a:spAutoFit/>
          </a:bodyPr>
          <a:lstStyle/>
          <a:p>
            <a:r>
              <a:rPr lang="ja-JP" altLang="en-US" sz="1000" b="1" dirty="0"/>
              <a:t>③</a:t>
            </a:r>
            <a:endParaRPr kumimoji="1" lang="ja-JP" altLang="en-US" sz="1000" b="1" dirty="0"/>
          </a:p>
        </p:txBody>
      </p:sp>
      <p:sp>
        <p:nvSpPr>
          <p:cNvPr id="38" name="テキスト ボックス 37"/>
          <p:cNvSpPr txBox="1"/>
          <p:nvPr/>
        </p:nvSpPr>
        <p:spPr>
          <a:xfrm>
            <a:off x="8021816" y="3252757"/>
            <a:ext cx="281464" cy="246221"/>
          </a:xfrm>
          <a:prstGeom prst="rect">
            <a:avLst/>
          </a:prstGeom>
          <a:noFill/>
        </p:spPr>
        <p:txBody>
          <a:bodyPr wrap="square" rtlCol="0">
            <a:spAutoFit/>
          </a:bodyPr>
          <a:lstStyle/>
          <a:p>
            <a:r>
              <a:rPr lang="ja-JP" altLang="en-US" sz="1000" b="1" dirty="0" smtClean="0"/>
              <a:t>④</a:t>
            </a:r>
            <a:endParaRPr kumimoji="1" lang="ja-JP" altLang="en-US" sz="1000" b="1" dirty="0"/>
          </a:p>
        </p:txBody>
      </p:sp>
      <p:sp>
        <p:nvSpPr>
          <p:cNvPr id="39" name="テキスト ボックス 38"/>
          <p:cNvSpPr txBox="1"/>
          <p:nvPr/>
        </p:nvSpPr>
        <p:spPr>
          <a:xfrm>
            <a:off x="8159264" y="3726616"/>
            <a:ext cx="281464" cy="246221"/>
          </a:xfrm>
          <a:prstGeom prst="rect">
            <a:avLst/>
          </a:prstGeom>
          <a:noFill/>
        </p:spPr>
        <p:txBody>
          <a:bodyPr wrap="square" rtlCol="0">
            <a:spAutoFit/>
          </a:bodyPr>
          <a:lstStyle/>
          <a:p>
            <a:r>
              <a:rPr lang="ja-JP" altLang="en-US" sz="1000" b="1" dirty="0"/>
              <a:t>⑤</a:t>
            </a:r>
            <a:endParaRPr kumimoji="1" lang="ja-JP" altLang="en-US" sz="1000" b="1" dirty="0"/>
          </a:p>
        </p:txBody>
      </p:sp>
      <p:sp>
        <p:nvSpPr>
          <p:cNvPr id="40" name="テキスト ボックス 39"/>
          <p:cNvSpPr txBox="1"/>
          <p:nvPr/>
        </p:nvSpPr>
        <p:spPr>
          <a:xfrm>
            <a:off x="8087256" y="4086656"/>
            <a:ext cx="281464" cy="246221"/>
          </a:xfrm>
          <a:prstGeom prst="rect">
            <a:avLst/>
          </a:prstGeom>
          <a:noFill/>
        </p:spPr>
        <p:txBody>
          <a:bodyPr wrap="square" rtlCol="0">
            <a:spAutoFit/>
          </a:bodyPr>
          <a:lstStyle/>
          <a:p>
            <a:r>
              <a:rPr lang="ja-JP" altLang="en-US" sz="1000" b="1" dirty="0" smtClean="0"/>
              <a:t>⑥</a:t>
            </a:r>
            <a:endParaRPr kumimoji="1" lang="ja-JP" altLang="en-US" sz="1000" b="1" dirty="0"/>
          </a:p>
        </p:txBody>
      </p:sp>
      <p:sp>
        <p:nvSpPr>
          <p:cNvPr id="41" name="テキスト ボックス 40"/>
          <p:cNvSpPr txBox="1"/>
          <p:nvPr/>
        </p:nvSpPr>
        <p:spPr>
          <a:xfrm>
            <a:off x="6719104" y="3252757"/>
            <a:ext cx="281464" cy="246221"/>
          </a:xfrm>
          <a:prstGeom prst="rect">
            <a:avLst/>
          </a:prstGeom>
          <a:noFill/>
        </p:spPr>
        <p:txBody>
          <a:bodyPr wrap="square" rtlCol="0">
            <a:spAutoFit/>
          </a:bodyPr>
          <a:lstStyle/>
          <a:p>
            <a:r>
              <a:rPr lang="ja-JP" altLang="en-US" sz="1000" b="1" dirty="0"/>
              <a:t>⑦</a:t>
            </a:r>
            <a:endParaRPr kumimoji="1" lang="ja-JP" altLang="en-US" sz="1000" b="1" dirty="0"/>
          </a:p>
        </p:txBody>
      </p:sp>
      <p:sp>
        <p:nvSpPr>
          <p:cNvPr id="42" name="テキスト ボックス 41"/>
          <p:cNvSpPr txBox="1"/>
          <p:nvPr/>
        </p:nvSpPr>
        <p:spPr>
          <a:xfrm>
            <a:off x="7007136" y="3006536"/>
            <a:ext cx="281464" cy="246221"/>
          </a:xfrm>
          <a:prstGeom prst="rect">
            <a:avLst/>
          </a:prstGeom>
          <a:noFill/>
        </p:spPr>
        <p:txBody>
          <a:bodyPr wrap="square" rtlCol="0">
            <a:spAutoFit/>
          </a:bodyPr>
          <a:lstStyle/>
          <a:p>
            <a:r>
              <a:rPr lang="ja-JP" altLang="en-US" sz="1000" b="1" dirty="0" smtClean="0"/>
              <a:t>⑧</a:t>
            </a:r>
            <a:endParaRPr kumimoji="1" lang="ja-JP" altLang="en-US" sz="1000" b="1" dirty="0"/>
          </a:p>
        </p:txBody>
      </p:sp>
      <p:sp>
        <p:nvSpPr>
          <p:cNvPr id="43" name="テキスト ボックス 42"/>
          <p:cNvSpPr txBox="1"/>
          <p:nvPr/>
        </p:nvSpPr>
        <p:spPr>
          <a:xfrm>
            <a:off x="7373744" y="3222560"/>
            <a:ext cx="281464" cy="246221"/>
          </a:xfrm>
          <a:prstGeom prst="rect">
            <a:avLst/>
          </a:prstGeom>
          <a:noFill/>
        </p:spPr>
        <p:txBody>
          <a:bodyPr wrap="square" rtlCol="0">
            <a:spAutoFit/>
          </a:bodyPr>
          <a:lstStyle/>
          <a:p>
            <a:r>
              <a:rPr lang="ja-JP" altLang="en-US" sz="1000" b="1" dirty="0"/>
              <a:t>⑨</a:t>
            </a:r>
            <a:endParaRPr kumimoji="1" lang="ja-JP" altLang="en-US" sz="1000" b="1" dirty="0"/>
          </a:p>
        </p:txBody>
      </p:sp>
      <p:sp>
        <p:nvSpPr>
          <p:cNvPr id="44" name="テキスト ボックス 43"/>
          <p:cNvSpPr txBox="1"/>
          <p:nvPr/>
        </p:nvSpPr>
        <p:spPr>
          <a:xfrm>
            <a:off x="6575088" y="5166776"/>
            <a:ext cx="281464" cy="246221"/>
          </a:xfrm>
          <a:prstGeom prst="rect">
            <a:avLst/>
          </a:prstGeom>
          <a:noFill/>
        </p:spPr>
        <p:txBody>
          <a:bodyPr wrap="square" rtlCol="0">
            <a:spAutoFit/>
          </a:bodyPr>
          <a:lstStyle/>
          <a:p>
            <a:r>
              <a:rPr lang="ja-JP" altLang="en-US" sz="1000" b="1" dirty="0" smtClean="0"/>
              <a:t>⑩</a:t>
            </a:r>
            <a:endParaRPr kumimoji="1" lang="ja-JP" altLang="en-US" sz="1000" b="1" dirty="0"/>
          </a:p>
        </p:txBody>
      </p:sp>
      <p:sp>
        <p:nvSpPr>
          <p:cNvPr id="45" name="テキスト ボックス 44"/>
          <p:cNvSpPr txBox="1"/>
          <p:nvPr/>
        </p:nvSpPr>
        <p:spPr>
          <a:xfrm>
            <a:off x="7949808" y="4692917"/>
            <a:ext cx="281464" cy="246221"/>
          </a:xfrm>
          <a:prstGeom prst="rect">
            <a:avLst/>
          </a:prstGeom>
          <a:noFill/>
        </p:spPr>
        <p:txBody>
          <a:bodyPr wrap="square" rtlCol="0">
            <a:spAutoFit/>
          </a:bodyPr>
          <a:lstStyle/>
          <a:p>
            <a:r>
              <a:rPr lang="ja-JP" altLang="en-US" sz="1000" b="1" dirty="0"/>
              <a:t>⑪</a:t>
            </a:r>
            <a:endParaRPr kumimoji="1" lang="ja-JP" altLang="en-US" sz="1000" b="1" dirty="0"/>
          </a:p>
        </p:txBody>
      </p:sp>
      <p:sp>
        <p:nvSpPr>
          <p:cNvPr id="46" name="テキスト ボックス 45"/>
          <p:cNvSpPr txBox="1"/>
          <p:nvPr/>
        </p:nvSpPr>
        <p:spPr>
          <a:xfrm>
            <a:off x="7295168" y="5094768"/>
            <a:ext cx="281464" cy="246221"/>
          </a:xfrm>
          <a:prstGeom prst="rect">
            <a:avLst/>
          </a:prstGeom>
          <a:noFill/>
        </p:spPr>
        <p:txBody>
          <a:bodyPr wrap="square" rtlCol="0">
            <a:spAutoFit/>
          </a:bodyPr>
          <a:lstStyle/>
          <a:p>
            <a:r>
              <a:rPr kumimoji="1" lang="ja-JP" altLang="en-US" sz="1000" b="1" dirty="0" smtClean="0"/>
              <a:t>⑫</a:t>
            </a:r>
            <a:endParaRPr kumimoji="1" lang="ja-JP" altLang="en-US" sz="1000" b="1" dirty="0"/>
          </a:p>
        </p:txBody>
      </p:sp>
      <p:sp>
        <p:nvSpPr>
          <p:cNvPr id="47" name="テキスト ボックス 46"/>
          <p:cNvSpPr txBox="1"/>
          <p:nvPr/>
        </p:nvSpPr>
        <p:spPr>
          <a:xfrm>
            <a:off x="6547332" y="4020274"/>
            <a:ext cx="600536" cy="400110"/>
          </a:xfrm>
          <a:prstGeom prst="rect">
            <a:avLst/>
          </a:prstGeom>
          <a:noFill/>
        </p:spPr>
        <p:txBody>
          <a:bodyPr wrap="square" rtlCol="0">
            <a:spAutoFit/>
          </a:bodyPr>
          <a:lstStyle/>
          <a:p>
            <a:r>
              <a:rPr lang="ja-JP" altLang="en-US" sz="1000" b="1" dirty="0" smtClean="0"/>
              <a:t>①既存連絡管</a:t>
            </a:r>
            <a:endParaRPr kumimoji="1" lang="ja-JP" altLang="en-US" sz="1000" b="1" dirty="0"/>
          </a:p>
        </p:txBody>
      </p:sp>
      <p:sp>
        <p:nvSpPr>
          <p:cNvPr id="49" name="スライド番号プレースホルダー 81"/>
          <p:cNvSpPr>
            <a:spLocks noGrp="1"/>
          </p:cNvSpPr>
          <p:nvPr>
            <p:ph type="sldNum" sz="quarter" idx="12"/>
          </p:nvPr>
        </p:nvSpPr>
        <p:spPr>
          <a:xfrm>
            <a:off x="7010400" y="6492123"/>
            <a:ext cx="2133600" cy="365125"/>
          </a:xfrm>
        </p:spPr>
        <p:txBody>
          <a:bodyPr/>
          <a:lstStyle/>
          <a:p>
            <a:fld id="{881ECAC4-7C32-4B8E-A6D5-D49269119A2C}" type="slidenum">
              <a:rPr kumimoji="1" lang="ja-JP" altLang="en-US" smtClean="0"/>
              <a:t>59</a:t>
            </a:fld>
            <a:endParaRPr kumimoji="1" lang="ja-JP" altLang="en-US" dirty="0"/>
          </a:p>
        </p:txBody>
      </p:sp>
      <p:sp>
        <p:nvSpPr>
          <p:cNvPr id="50" name="正方形/長方形 49"/>
          <p:cNvSpPr/>
          <p:nvPr/>
        </p:nvSpPr>
        <p:spPr>
          <a:xfrm>
            <a:off x="604601" y="1124856"/>
            <a:ext cx="8370688" cy="10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テーマ２</a:t>
            </a:r>
            <a:r>
              <a:rPr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２では、</a:t>
            </a: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以下のグラフのように隣接市</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ごとに送水管の整備費用</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と送水量が異なる</a:t>
            </a:r>
            <a:r>
              <a:rPr kumimoji="1"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ため、投資効率を見たうえで個別に判断することも</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考えられる</a:t>
            </a:r>
            <a:endParaRPr kumimoji="1"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9" name="グループ化 18"/>
          <p:cNvGrpSpPr/>
          <p:nvPr/>
        </p:nvGrpSpPr>
        <p:grpSpPr>
          <a:xfrm>
            <a:off x="251520" y="2492896"/>
            <a:ext cx="6011852" cy="3909139"/>
            <a:chOff x="251520" y="2492896"/>
            <a:chExt cx="6011852" cy="3909139"/>
          </a:xfrm>
        </p:grpSpPr>
        <p:pic>
          <p:nvPicPr>
            <p:cNvPr id="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1520" y="2492896"/>
              <a:ext cx="6011852" cy="3909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テキスト ボックス 5"/>
            <p:cNvSpPr txBox="1"/>
            <p:nvPr/>
          </p:nvSpPr>
          <p:spPr>
            <a:xfrm>
              <a:off x="1379018" y="5025037"/>
              <a:ext cx="1045375" cy="281489"/>
            </a:xfrm>
            <a:prstGeom prst="rect">
              <a:avLst/>
            </a:prstGeom>
            <a:noFill/>
          </p:spPr>
          <p:txBody>
            <a:bodyPr wrap="square" rtlCol="0">
              <a:spAutoFit/>
            </a:bodyPr>
            <a:lstStyle/>
            <a:p>
              <a:r>
                <a:rPr lang="ja-JP" altLang="en-US" sz="900" b="1" dirty="0" smtClean="0"/>
                <a:t>②</a:t>
              </a:r>
              <a:r>
                <a:rPr lang="ja-JP" altLang="en-US" sz="900" b="1" dirty="0"/>
                <a:t>守口市</a:t>
              </a:r>
              <a:endParaRPr kumimoji="1" lang="ja-JP" altLang="en-US" sz="900" b="1" dirty="0"/>
            </a:p>
          </p:txBody>
        </p:sp>
        <p:sp>
          <p:nvSpPr>
            <p:cNvPr id="7" name="テキスト ボックス 6"/>
            <p:cNvSpPr txBox="1"/>
            <p:nvPr/>
          </p:nvSpPr>
          <p:spPr>
            <a:xfrm>
              <a:off x="1446529" y="4850535"/>
              <a:ext cx="1045375" cy="281489"/>
            </a:xfrm>
            <a:prstGeom prst="rect">
              <a:avLst/>
            </a:prstGeom>
            <a:noFill/>
          </p:spPr>
          <p:txBody>
            <a:bodyPr wrap="square" rtlCol="0">
              <a:spAutoFit/>
            </a:bodyPr>
            <a:lstStyle/>
            <a:p>
              <a:r>
                <a:rPr lang="ja-JP" altLang="en-US" sz="900" b="1" dirty="0" smtClean="0"/>
                <a:t>③</a:t>
              </a:r>
              <a:r>
                <a:rPr lang="ja-JP" altLang="en-US" sz="900" b="1" dirty="0"/>
                <a:t>門真</a:t>
              </a:r>
              <a:r>
                <a:rPr lang="ja-JP" altLang="en-US" sz="900" b="1" dirty="0" smtClean="0"/>
                <a:t>市</a:t>
              </a:r>
              <a:endParaRPr kumimoji="1" lang="ja-JP" altLang="en-US" sz="900" b="1" dirty="0"/>
            </a:p>
          </p:txBody>
        </p:sp>
        <p:sp>
          <p:nvSpPr>
            <p:cNvPr id="8" name="テキスト ボックス 7"/>
            <p:cNvSpPr txBox="1"/>
            <p:nvPr/>
          </p:nvSpPr>
          <p:spPr>
            <a:xfrm>
              <a:off x="1515918" y="4670349"/>
              <a:ext cx="1045375" cy="281489"/>
            </a:xfrm>
            <a:prstGeom prst="rect">
              <a:avLst/>
            </a:prstGeom>
            <a:noFill/>
          </p:spPr>
          <p:txBody>
            <a:bodyPr wrap="square" rtlCol="0">
              <a:spAutoFit/>
            </a:bodyPr>
            <a:lstStyle/>
            <a:p>
              <a:r>
                <a:rPr lang="ja-JP" altLang="en-US" sz="900" b="1" dirty="0" smtClean="0"/>
                <a:t>④寝屋川市</a:t>
              </a:r>
              <a:endParaRPr kumimoji="1" lang="ja-JP" altLang="en-US" sz="900" b="1" dirty="0"/>
            </a:p>
          </p:txBody>
        </p:sp>
        <p:sp>
          <p:nvSpPr>
            <p:cNvPr id="10" name="テキスト ボックス 9"/>
            <p:cNvSpPr txBox="1"/>
            <p:nvPr/>
          </p:nvSpPr>
          <p:spPr>
            <a:xfrm>
              <a:off x="2416957" y="4051388"/>
              <a:ext cx="1045375" cy="281489"/>
            </a:xfrm>
            <a:prstGeom prst="rect">
              <a:avLst/>
            </a:prstGeom>
            <a:noFill/>
          </p:spPr>
          <p:txBody>
            <a:bodyPr wrap="square" rtlCol="0">
              <a:spAutoFit/>
            </a:bodyPr>
            <a:lstStyle/>
            <a:p>
              <a:r>
                <a:rPr lang="ja-JP" altLang="en-US" sz="900" b="1" dirty="0" smtClean="0"/>
                <a:t>⑥東大阪市</a:t>
              </a:r>
              <a:endParaRPr kumimoji="1" lang="ja-JP" altLang="en-US" sz="900" b="1" dirty="0"/>
            </a:p>
          </p:txBody>
        </p:sp>
        <p:sp>
          <p:nvSpPr>
            <p:cNvPr id="11" name="テキスト ボックス 10"/>
            <p:cNvSpPr txBox="1"/>
            <p:nvPr/>
          </p:nvSpPr>
          <p:spPr>
            <a:xfrm>
              <a:off x="3081053" y="3744594"/>
              <a:ext cx="1045375" cy="281489"/>
            </a:xfrm>
            <a:prstGeom prst="rect">
              <a:avLst/>
            </a:prstGeom>
            <a:noFill/>
          </p:spPr>
          <p:txBody>
            <a:bodyPr wrap="square" rtlCol="0">
              <a:spAutoFit/>
            </a:bodyPr>
            <a:lstStyle/>
            <a:p>
              <a:r>
                <a:rPr lang="ja-JP" altLang="en-US" sz="900" b="1" dirty="0" smtClean="0"/>
                <a:t>⑦</a:t>
              </a:r>
              <a:r>
                <a:rPr lang="ja-JP" altLang="en-US" sz="900" b="1" dirty="0"/>
                <a:t>豊中</a:t>
              </a:r>
              <a:r>
                <a:rPr lang="ja-JP" altLang="en-US" sz="900" b="1" dirty="0" smtClean="0"/>
                <a:t>市</a:t>
              </a:r>
              <a:endParaRPr kumimoji="1" lang="ja-JP" altLang="en-US" sz="900" b="1" dirty="0"/>
            </a:p>
          </p:txBody>
        </p:sp>
        <p:sp>
          <p:nvSpPr>
            <p:cNvPr id="12" name="テキスト ボックス 11"/>
            <p:cNvSpPr txBox="1"/>
            <p:nvPr/>
          </p:nvSpPr>
          <p:spPr>
            <a:xfrm>
              <a:off x="3259816" y="3598610"/>
              <a:ext cx="1045375" cy="281489"/>
            </a:xfrm>
            <a:prstGeom prst="rect">
              <a:avLst/>
            </a:prstGeom>
            <a:noFill/>
          </p:spPr>
          <p:txBody>
            <a:bodyPr wrap="square" rtlCol="0">
              <a:spAutoFit/>
            </a:bodyPr>
            <a:lstStyle/>
            <a:p>
              <a:r>
                <a:rPr lang="ja-JP" altLang="en-US" sz="900" b="1" dirty="0" smtClean="0"/>
                <a:t>⑧</a:t>
              </a:r>
              <a:r>
                <a:rPr lang="ja-JP" altLang="en-US" sz="900" b="1" dirty="0"/>
                <a:t>吹田</a:t>
              </a:r>
              <a:r>
                <a:rPr lang="ja-JP" altLang="en-US" sz="900" b="1" dirty="0" smtClean="0"/>
                <a:t>市</a:t>
              </a:r>
              <a:endParaRPr kumimoji="1" lang="ja-JP" altLang="en-US" sz="900" b="1" dirty="0"/>
            </a:p>
          </p:txBody>
        </p:sp>
        <p:sp>
          <p:nvSpPr>
            <p:cNvPr id="13" name="テキスト ボックス 12"/>
            <p:cNvSpPr txBox="1"/>
            <p:nvPr/>
          </p:nvSpPr>
          <p:spPr>
            <a:xfrm>
              <a:off x="3483089" y="3457348"/>
              <a:ext cx="1045375" cy="281489"/>
            </a:xfrm>
            <a:prstGeom prst="rect">
              <a:avLst/>
            </a:prstGeom>
            <a:noFill/>
          </p:spPr>
          <p:txBody>
            <a:bodyPr wrap="square" rtlCol="0">
              <a:spAutoFit/>
            </a:bodyPr>
            <a:lstStyle/>
            <a:p>
              <a:r>
                <a:rPr lang="ja-JP" altLang="en-US" sz="900" b="1" dirty="0" smtClean="0"/>
                <a:t>⑨</a:t>
              </a:r>
              <a:r>
                <a:rPr lang="ja-JP" altLang="en-US" sz="900" b="1" dirty="0"/>
                <a:t>摂津</a:t>
              </a:r>
              <a:r>
                <a:rPr lang="ja-JP" altLang="en-US" sz="900" b="1" dirty="0" smtClean="0"/>
                <a:t>市</a:t>
              </a:r>
              <a:endParaRPr kumimoji="1" lang="ja-JP" altLang="en-US" sz="900" b="1" dirty="0"/>
            </a:p>
          </p:txBody>
        </p:sp>
        <p:sp>
          <p:nvSpPr>
            <p:cNvPr id="14" name="テキスト ボックス 13"/>
            <p:cNvSpPr txBox="1"/>
            <p:nvPr/>
          </p:nvSpPr>
          <p:spPr>
            <a:xfrm>
              <a:off x="4318065" y="3260522"/>
              <a:ext cx="1045375" cy="281489"/>
            </a:xfrm>
            <a:prstGeom prst="rect">
              <a:avLst/>
            </a:prstGeom>
            <a:noFill/>
          </p:spPr>
          <p:txBody>
            <a:bodyPr wrap="square" rtlCol="0">
              <a:spAutoFit/>
            </a:bodyPr>
            <a:lstStyle/>
            <a:p>
              <a:r>
                <a:rPr lang="ja-JP" altLang="en-US" sz="900" b="1" dirty="0" smtClean="0"/>
                <a:t>⑩</a:t>
              </a:r>
              <a:r>
                <a:rPr lang="ja-JP" altLang="en-US" sz="900" b="1" dirty="0"/>
                <a:t>堺</a:t>
              </a:r>
              <a:r>
                <a:rPr lang="ja-JP" altLang="en-US" sz="900" b="1" dirty="0" smtClean="0"/>
                <a:t>市</a:t>
              </a:r>
              <a:endParaRPr kumimoji="1" lang="ja-JP" altLang="en-US" sz="900" b="1" dirty="0"/>
            </a:p>
          </p:txBody>
        </p:sp>
        <p:sp>
          <p:nvSpPr>
            <p:cNvPr id="15" name="テキスト ボックス 14"/>
            <p:cNvSpPr txBox="1"/>
            <p:nvPr/>
          </p:nvSpPr>
          <p:spPr>
            <a:xfrm>
              <a:off x="4904254" y="3126753"/>
              <a:ext cx="1045375" cy="281489"/>
            </a:xfrm>
            <a:prstGeom prst="rect">
              <a:avLst/>
            </a:prstGeom>
            <a:noFill/>
          </p:spPr>
          <p:txBody>
            <a:bodyPr wrap="square" rtlCol="0">
              <a:spAutoFit/>
            </a:bodyPr>
            <a:lstStyle/>
            <a:p>
              <a:r>
                <a:rPr lang="ja-JP" altLang="en-US" sz="900" b="1" dirty="0"/>
                <a:t>⑪</a:t>
              </a:r>
              <a:r>
                <a:rPr lang="ja-JP" altLang="en-US" sz="900" b="1" dirty="0" smtClean="0"/>
                <a:t>八尾市</a:t>
              </a:r>
              <a:endParaRPr kumimoji="1" lang="ja-JP" altLang="en-US" sz="900" b="1" dirty="0"/>
            </a:p>
          </p:txBody>
        </p:sp>
        <p:sp>
          <p:nvSpPr>
            <p:cNvPr id="16" name="テキスト ボックス 15"/>
            <p:cNvSpPr txBox="1"/>
            <p:nvPr/>
          </p:nvSpPr>
          <p:spPr>
            <a:xfrm>
              <a:off x="5092947" y="2747020"/>
              <a:ext cx="1045375" cy="281489"/>
            </a:xfrm>
            <a:prstGeom prst="rect">
              <a:avLst/>
            </a:prstGeom>
            <a:noFill/>
          </p:spPr>
          <p:txBody>
            <a:bodyPr wrap="square" rtlCol="0">
              <a:spAutoFit/>
            </a:bodyPr>
            <a:lstStyle/>
            <a:p>
              <a:r>
                <a:rPr lang="ja-JP" altLang="en-US" sz="900" b="1" dirty="0"/>
                <a:t>⑫</a:t>
              </a:r>
              <a:r>
                <a:rPr lang="ja-JP" altLang="en-US" sz="900" b="1" dirty="0" smtClean="0"/>
                <a:t>松原市</a:t>
              </a:r>
              <a:endParaRPr kumimoji="1" lang="ja-JP" altLang="en-US" sz="900" b="1" dirty="0"/>
            </a:p>
          </p:txBody>
        </p:sp>
        <p:cxnSp>
          <p:nvCxnSpPr>
            <p:cNvPr id="22" name="直線コネクタ 21"/>
            <p:cNvCxnSpPr/>
            <p:nvPr/>
          </p:nvCxnSpPr>
          <p:spPr>
            <a:xfrm flipH="1" flipV="1">
              <a:off x="1313684" y="5031888"/>
              <a:ext cx="142369" cy="96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flipH="1" flipV="1">
              <a:off x="1378830" y="4907923"/>
              <a:ext cx="146613" cy="5652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flipH="1" flipV="1">
              <a:off x="1515919" y="4723368"/>
              <a:ext cx="88198" cy="76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flipH="1" flipV="1">
              <a:off x="1609299" y="4611075"/>
              <a:ext cx="191559" cy="193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円/楕円 16"/>
            <p:cNvSpPr/>
            <p:nvPr/>
          </p:nvSpPr>
          <p:spPr>
            <a:xfrm rot="3043488">
              <a:off x="1279292" y="4279104"/>
              <a:ext cx="931438" cy="1339377"/>
            </a:xfrm>
            <a:prstGeom prst="ellipse">
              <a:avLst/>
            </a:prstGeom>
            <a:noFill/>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18" name="テキスト ボックス 17"/>
            <p:cNvSpPr txBox="1"/>
            <p:nvPr/>
          </p:nvSpPr>
          <p:spPr>
            <a:xfrm>
              <a:off x="1323011" y="3477441"/>
              <a:ext cx="1131971" cy="523220"/>
            </a:xfrm>
            <a:prstGeom prst="rect">
              <a:avLst/>
            </a:prstGeom>
            <a:noFill/>
          </p:spPr>
          <p:txBody>
            <a:bodyPr wrap="square" rtlCol="0">
              <a:spAutoFit/>
            </a:bodyPr>
            <a:lstStyle/>
            <a:p>
              <a:r>
                <a:rPr kumimoji="1" lang="ja-JP" altLang="en-US" sz="1400"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投資効率が高い範囲</a:t>
              </a:r>
              <a:endParaRPr kumimoji="1" lang="ja-JP" altLang="en-US" sz="1400"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20" name="直線矢印コネクタ 19"/>
            <p:cNvCxnSpPr/>
            <p:nvPr/>
          </p:nvCxnSpPr>
          <p:spPr>
            <a:xfrm>
              <a:off x="1691671" y="3904797"/>
              <a:ext cx="0" cy="320365"/>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1303912" y="5297001"/>
              <a:ext cx="1045375" cy="281489"/>
            </a:xfrm>
            <a:prstGeom prst="rect">
              <a:avLst/>
            </a:prstGeom>
            <a:noFill/>
          </p:spPr>
          <p:txBody>
            <a:bodyPr wrap="square" rtlCol="0">
              <a:spAutoFit/>
            </a:bodyPr>
            <a:lstStyle/>
            <a:p>
              <a:r>
                <a:rPr lang="ja-JP" altLang="en-US" sz="900" b="1" dirty="0" smtClean="0"/>
                <a:t>①連絡管活用</a:t>
              </a:r>
              <a:endParaRPr kumimoji="1" lang="ja-JP" altLang="en-US" sz="900" b="1" dirty="0"/>
            </a:p>
          </p:txBody>
        </p:sp>
        <p:cxnSp>
          <p:nvCxnSpPr>
            <p:cNvPr id="5" name="直線コネクタ 4"/>
            <p:cNvCxnSpPr/>
            <p:nvPr/>
          </p:nvCxnSpPr>
          <p:spPr>
            <a:xfrm flipH="1" flipV="1">
              <a:off x="1303911" y="5174312"/>
              <a:ext cx="99851" cy="195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1719373" y="4493374"/>
              <a:ext cx="1045375" cy="281489"/>
            </a:xfrm>
            <a:prstGeom prst="rect">
              <a:avLst/>
            </a:prstGeom>
            <a:noFill/>
          </p:spPr>
          <p:txBody>
            <a:bodyPr wrap="square" rtlCol="0">
              <a:spAutoFit/>
            </a:bodyPr>
            <a:lstStyle/>
            <a:p>
              <a:r>
                <a:rPr lang="ja-JP" altLang="en-US" sz="900" b="1" dirty="0" smtClean="0"/>
                <a:t>⑤</a:t>
              </a:r>
              <a:r>
                <a:rPr lang="ja-JP" altLang="en-US" sz="900" b="1" dirty="0"/>
                <a:t>大東</a:t>
              </a:r>
              <a:r>
                <a:rPr lang="ja-JP" altLang="en-US" sz="900" b="1" dirty="0" smtClean="0"/>
                <a:t>市</a:t>
              </a:r>
              <a:endParaRPr kumimoji="1" lang="ja-JP" altLang="en-US" sz="900" b="1" dirty="0"/>
            </a:p>
          </p:txBody>
        </p:sp>
      </p:grpSp>
    </p:spTree>
    <p:extLst>
      <p:ext uri="{BB962C8B-B14F-4D97-AF65-F5344CB8AC3E}">
        <p14:creationId xmlns:p14="http://schemas.microsoft.com/office/powerpoint/2010/main" val="56848449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グラフ 58"/>
          <p:cNvGraphicFramePr/>
          <p:nvPr>
            <p:extLst>
              <p:ext uri="{D42A27DB-BD31-4B8C-83A1-F6EECF244321}">
                <p14:modId xmlns:p14="http://schemas.microsoft.com/office/powerpoint/2010/main" val="234000429"/>
              </p:ext>
            </p:extLst>
          </p:nvPr>
        </p:nvGraphicFramePr>
        <p:xfrm>
          <a:off x="2119266" y="1887728"/>
          <a:ext cx="6940724" cy="4273802"/>
        </p:xfrm>
        <a:graphic>
          <a:graphicData uri="http://schemas.openxmlformats.org/drawingml/2006/chart">
            <c:chart xmlns:c="http://schemas.openxmlformats.org/drawingml/2006/chart" xmlns:r="http://schemas.openxmlformats.org/officeDocument/2006/relationships" r:id="rId2"/>
          </a:graphicData>
        </a:graphic>
      </p:graphicFrame>
      <p:sp>
        <p:nvSpPr>
          <p:cNvPr id="17" name="正方形/長方形 16"/>
          <p:cNvSpPr/>
          <p:nvPr/>
        </p:nvSpPr>
        <p:spPr>
          <a:xfrm>
            <a:off x="6977439" y="1772816"/>
            <a:ext cx="2236981" cy="307777"/>
          </a:xfrm>
          <a:prstGeom prst="rect">
            <a:avLst/>
          </a:prstGeom>
        </p:spPr>
        <p:txBody>
          <a:bodyPr wrap="square">
            <a:spAutoFit/>
          </a:bodyPr>
          <a:lstStyle/>
          <a:p>
            <a:r>
              <a:rPr lang="ja-JP" altLang="en-US" sz="1400" b="1" dirty="0">
                <a:latin typeface="HGPｺﾞｼｯｸM" panose="020B0600000000000000" pitchFamily="50" charset="-128"/>
                <a:ea typeface="HGPｺﾞｼｯｸM" panose="020B0600000000000000" pitchFamily="50" charset="-128"/>
              </a:rPr>
              <a:t>◆大阪市の水</a:t>
            </a:r>
            <a:r>
              <a:rPr lang="ja-JP" altLang="en-US" sz="1200" b="1" dirty="0" smtClean="0">
                <a:latin typeface="HGPｺﾞｼｯｸM" panose="020B0600000000000000" pitchFamily="50" charset="-128"/>
                <a:ea typeface="HGPｺﾞｼｯｸM" panose="020B0600000000000000" pitchFamily="50" charset="-128"/>
              </a:rPr>
              <a:t>（</a:t>
            </a:r>
            <a:r>
              <a:rPr lang="ja-JP" altLang="en-US" sz="1200" b="1" dirty="0">
                <a:latin typeface="HGPｺﾞｼｯｸM" panose="020B0600000000000000" pitchFamily="50" charset="-128"/>
                <a:ea typeface="HGPｺﾞｼｯｸM" panose="020B0600000000000000" pitchFamily="50" charset="-128"/>
              </a:rPr>
              <a:t>完全</a:t>
            </a:r>
            <a:r>
              <a:rPr lang="ja-JP" altLang="en-US" sz="1200" b="1" dirty="0" smtClean="0">
                <a:latin typeface="HGPｺﾞｼｯｸM" panose="020B0600000000000000" pitchFamily="50" charset="-128"/>
                <a:ea typeface="HGPｺﾞｼｯｸM" panose="020B0600000000000000" pitchFamily="50" charset="-128"/>
              </a:rPr>
              <a:t>自己</a:t>
            </a:r>
            <a:r>
              <a:rPr lang="ja-JP" altLang="en-US" sz="1200" b="1" dirty="0">
                <a:latin typeface="HGPｺﾞｼｯｸM" panose="020B0600000000000000" pitchFamily="50" charset="-128"/>
                <a:ea typeface="HGPｺﾞｼｯｸM" panose="020B0600000000000000" pitchFamily="50" charset="-128"/>
              </a:rPr>
              <a:t>水</a:t>
            </a:r>
            <a:r>
              <a:rPr lang="ja-JP" altLang="en-US" sz="1200" b="1" dirty="0" smtClean="0">
                <a:latin typeface="HGPｺﾞｼｯｸM" panose="020B0600000000000000" pitchFamily="50" charset="-128"/>
                <a:ea typeface="HGPｺﾞｼｯｸM" panose="020B0600000000000000" pitchFamily="50" charset="-128"/>
              </a:rPr>
              <a:t>）</a:t>
            </a:r>
            <a:endParaRPr lang="en-US" altLang="ja-JP" sz="1400" b="1" dirty="0">
              <a:latin typeface="HGPｺﾞｼｯｸM" panose="020B0600000000000000" pitchFamily="50" charset="-128"/>
              <a:ea typeface="HGPｺﾞｼｯｸM" panose="020B0600000000000000" pitchFamily="50" charset="-128"/>
            </a:endParaRPr>
          </a:p>
        </p:txBody>
      </p:sp>
      <p:sp>
        <p:nvSpPr>
          <p:cNvPr id="24" name="テキスト ボックス 23"/>
          <p:cNvSpPr txBox="1"/>
          <p:nvPr/>
        </p:nvSpPr>
        <p:spPr>
          <a:xfrm>
            <a:off x="2951585" y="188640"/>
            <a:ext cx="3430747" cy="400110"/>
          </a:xfrm>
          <a:prstGeom prst="rect">
            <a:avLst/>
          </a:prstGeom>
          <a:noFill/>
        </p:spPr>
        <p:txBody>
          <a:bodyPr wrap="none" rtlCol="0">
            <a:spAutoFit/>
          </a:bodyPr>
          <a:lstStyle/>
          <a:p>
            <a:r>
              <a:rPr kumimoji="1" lang="ja-JP" altLang="en-US" sz="2000" b="1" dirty="0">
                <a:latin typeface="Meiryo UI" panose="020B0604030504040204" pitchFamily="50" charset="-128"/>
                <a:ea typeface="Meiryo UI" panose="020B0604030504040204" pitchFamily="50" charset="-128"/>
              </a:rPr>
              <a:t>大阪における「</a:t>
            </a:r>
            <a:r>
              <a:rPr kumimoji="1" lang="ja-JP" altLang="en-US" sz="2000" b="1" dirty="0" smtClean="0">
                <a:latin typeface="Meiryo UI" panose="020B0604030504040204" pitchFamily="50" charset="-128"/>
                <a:ea typeface="Meiryo UI" panose="020B0604030504040204" pitchFamily="50" charset="-128"/>
              </a:rPr>
              <a:t>水づくり」</a:t>
            </a:r>
            <a:r>
              <a:rPr kumimoji="1" lang="ja-JP" altLang="en-US" sz="2000" b="1" dirty="0">
                <a:latin typeface="Meiryo UI" panose="020B0604030504040204" pitchFamily="50" charset="-128"/>
                <a:ea typeface="Meiryo UI" panose="020B0604030504040204" pitchFamily="50" charset="-128"/>
              </a:rPr>
              <a:t>の構造</a:t>
            </a:r>
          </a:p>
        </p:txBody>
      </p:sp>
      <p:sp>
        <p:nvSpPr>
          <p:cNvPr id="25" name="正方形/長方形 24"/>
          <p:cNvSpPr/>
          <p:nvPr/>
        </p:nvSpPr>
        <p:spPr>
          <a:xfrm>
            <a:off x="453244" y="620688"/>
            <a:ext cx="8208912" cy="1323439"/>
          </a:xfrm>
          <a:prstGeom prst="rect">
            <a:avLst/>
          </a:prstGeom>
        </p:spPr>
        <p:txBody>
          <a:bodyPr wrap="square">
            <a:spAutoFit/>
          </a:bodyPr>
          <a:lstStyle/>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府内市町村の水</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は</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、左円グラフの通り、約</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半数を</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企業団</a:t>
            </a:r>
            <a:r>
              <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の水</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が</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占め、大阪市以外の水の</a:t>
            </a:r>
            <a:r>
              <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75%</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を担っている</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大阪市は全体の</a:t>
            </a:r>
            <a:r>
              <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37</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％を占め、市内の需要は全て自らで賄っている</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大阪市は完全な自己水、</a:t>
            </a:r>
            <a:r>
              <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rPr>
              <a:t>15</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市町が全て企業団等の受</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水、</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 27</a:t>
            </a:r>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市町村が自己水＋企業団等の</a:t>
            </a:r>
            <a:r>
              <a:rPr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受水となっている</a:t>
            </a:r>
            <a:endParaRPr lang="en-US" altLang="ja-JP" sz="16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テキスト ボックス 10"/>
          <p:cNvSpPr txBox="1"/>
          <p:nvPr/>
        </p:nvSpPr>
        <p:spPr>
          <a:xfrm>
            <a:off x="3771807" y="2077904"/>
            <a:ext cx="2456377" cy="661720"/>
          </a:xfrm>
          <a:prstGeom prst="rect">
            <a:avLst/>
          </a:prstGeom>
          <a:solidFill>
            <a:schemeClr val="bg1"/>
          </a:solidFill>
        </p:spPr>
        <p:txBody>
          <a:bodyPr wrap="square" rtlCol="0">
            <a:spAutoFit/>
          </a:bodyPr>
          <a:lstStyle/>
          <a:p>
            <a:r>
              <a:rPr kumimoji="1" lang="ja-JP" altLang="en-US" sz="1400" b="1" dirty="0">
                <a:latin typeface="Meiryo UI" panose="020B0604030504040204" pitchFamily="50" charset="-128"/>
                <a:ea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rPr>
              <a:t>企業団の</a:t>
            </a:r>
            <a:r>
              <a:rPr kumimoji="1" lang="ja-JP" altLang="en-US" sz="1400" b="1" dirty="0">
                <a:latin typeface="Meiryo UI" panose="020B0604030504040204" pitchFamily="50" charset="-128"/>
                <a:ea typeface="Meiryo UI" panose="020B0604030504040204" pitchFamily="50" charset="-128"/>
              </a:rPr>
              <a:t>水　</a:t>
            </a:r>
            <a:endParaRPr lang="en-US" altLang="ja-JP" sz="8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a:t>
            </a:r>
            <a:r>
              <a:rPr kumimoji="1" lang="ja-JP" altLang="en-US" sz="1100" dirty="0">
                <a:latin typeface="Meiryo UI" panose="020B0604030504040204" pitchFamily="50" charset="-128"/>
                <a:ea typeface="Meiryo UI" panose="020B0604030504040204" pitchFamily="50" charset="-128"/>
              </a:rPr>
              <a:t>大阪市を除く</a:t>
            </a:r>
            <a:r>
              <a:rPr kumimoji="1" lang="en-US" altLang="ja-JP" sz="1100" dirty="0">
                <a:latin typeface="Meiryo UI" panose="020B0604030504040204" pitchFamily="50" charset="-128"/>
                <a:ea typeface="Meiryo UI" panose="020B0604030504040204" pitchFamily="50" charset="-128"/>
              </a:rPr>
              <a:t>42</a:t>
            </a:r>
            <a:r>
              <a:rPr kumimoji="1" lang="ja-JP" altLang="en-US" sz="1100" dirty="0">
                <a:latin typeface="Meiryo UI" panose="020B0604030504040204" pitchFamily="50" charset="-128"/>
                <a:ea typeface="Meiryo UI" panose="020B0604030504040204" pitchFamily="50" charset="-128"/>
              </a:rPr>
              <a:t>市町村に水を供給</a:t>
            </a:r>
            <a:endParaRPr kumimoji="1"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（大阪市以外の水の</a:t>
            </a:r>
            <a:r>
              <a:rPr kumimoji="1" lang="en-US" altLang="ja-JP" sz="1100" dirty="0">
                <a:latin typeface="Meiryo UI" panose="020B0604030504040204" pitchFamily="50" charset="-128"/>
                <a:ea typeface="Meiryo UI" panose="020B0604030504040204" pitchFamily="50" charset="-128"/>
              </a:rPr>
              <a:t>75</a:t>
            </a:r>
            <a:r>
              <a:rPr kumimoji="1" lang="ja-JP" altLang="en-US" sz="1100" dirty="0">
                <a:latin typeface="Meiryo UI" panose="020B0604030504040204" pitchFamily="50" charset="-128"/>
                <a:ea typeface="Meiryo UI" panose="020B0604030504040204" pitchFamily="50" charset="-128"/>
              </a:rPr>
              <a:t>％）</a:t>
            </a:r>
            <a:endParaRPr kumimoji="1" lang="en-US" altLang="ja-JP" sz="1100" dirty="0">
              <a:latin typeface="Meiryo UI" panose="020B0604030504040204" pitchFamily="50" charset="-128"/>
              <a:ea typeface="Meiryo UI" panose="020B0604030504040204" pitchFamily="50" charset="-128"/>
            </a:endParaRPr>
          </a:p>
        </p:txBody>
      </p:sp>
      <p:sp>
        <p:nvSpPr>
          <p:cNvPr id="32" name="角丸四角形 31"/>
          <p:cNvSpPr/>
          <p:nvPr/>
        </p:nvSpPr>
        <p:spPr>
          <a:xfrm>
            <a:off x="3720466" y="2043164"/>
            <a:ext cx="2579726" cy="720000"/>
          </a:xfrm>
          <a:prstGeom prst="roundRect">
            <a:avLst/>
          </a:prstGeom>
          <a:noFill/>
          <a:ln>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9" name="テキスト ボックス 28"/>
          <p:cNvSpPr txBox="1"/>
          <p:nvPr/>
        </p:nvSpPr>
        <p:spPr>
          <a:xfrm>
            <a:off x="6547832" y="2646420"/>
            <a:ext cx="828000" cy="461665"/>
          </a:xfrm>
          <a:prstGeom prst="rect">
            <a:avLst/>
          </a:prstGeom>
          <a:noFill/>
        </p:spPr>
        <p:txBody>
          <a:bodyPr wrap="square" rtlCol="0">
            <a:spAutoFit/>
          </a:bodyPr>
          <a:lstStyle/>
          <a:p>
            <a:r>
              <a:rPr lang="ja-JP" altLang="en-US" sz="1200" b="1" dirty="0">
                <a:solidFill>
                  <a:schemeClr val="accent4"/>
                </a:solidFill>
                <a:latin typeface="Meiryo UI" panose="020B0604030504040204" pitchFamily="50" charset="-128"/>
                <a:ea typeface="Meiryo UI" panose="020B0604030504040204" pitchFamily="50" charset="-128"/>
                <a:cs typeface="Meiryo UI" panose="020B0604030504040204" pitchFamily="50" charset="-128"/>
              </a:rPr>
              <a:t>自己</a:t>
            </a:r>
            <a:r>
              <a:rPr lang="ja-JP" altLang="en-US" sz="1200" b="1" dirty="0" smtClean="0">
                <a:solidFill>
                  <a:schemeClr val="accent4"/>
                </a:solidFill>
                <a:latin typeface="Meiryo UI" panose="020B0604030504040204" pitchFamily="50" charset="-128"/>
                <a:ea typeface="Meiryo UI" panose="020B0604030504040204" pitchFamily="50" charset="-128"/>
                <a:cs typeface="Meiryo UI" panose="020B0604030504040204" pitchFamily="50" charset="-128"/>
              </a:rPr>
              <a:t>水率</a:t>
            </a:r>
            <a:r>
              <a:rPr lang="en-US" altLang="ja-JP" sz="1200" b="1" dirty="0" smtClean="0">
                <a:solidFill>
                  <a:schemeClr val="accent4"/>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solidFill>
                  <a:schemeClr val="accent4"/>
                </a:solidFill>
                <a:latin typeface="Meiryo UI" panose="020B0604030504040204" pitchFamily="50" charset="-128"/>
                <a:ea typeface="Meiryo UI" panose="020B0604030504040204" pitchFamily="50" charset="-128"/>
                <a:cs typeface="Meiryo UI" panose="020B0604030504040204" pitchFamily="50" charset="-128"/>
              </a:rPr>
              <a:t>右軸</a:t>
            </a:r>
            <a:r>
              <a:rPr lang="en-US" altLang="ja-JP" sz="1200" b="1" dirty="0" smtClean="0">
                <a:solidFill>
                  <a:schemeClr val="accent4"/>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dirty="0">
              <a:solidFill>
                <a:schemeClr val="accent4"/>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下矢印 5"/>
          <p:cNvSpPr/>
          <p:nvPr/>
        </p:nvSpPr>
        <p:spPr>
          <a:xfrm rot="872674">
            <a:off x="3498476" y="2801244"/>
            <a:ext cx="338671" cy="277480"/>
          </a:xfrm>
          <a:prstGeom prst="downArrow">
            <a:avLst/>
          </a:prstGeom>
          <a:solidFill>
            <a:srgbClr val="66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9" name="下矢印 48"/>
          <p:cNvSpPr/>
          <p:nvPr/>
        </p:nvSpPr>
        <p:spPr>
          <a:xfrm rot="872674">
            <a:off x="4243611" y="2824352"/>
            <a:ext cx="338671" cy="277480"/>
          </a:xfrm>
          <a:prstGeom prst="downArrow">
            <a:avLst/>
          </a:prstGeom>
          <a:solidFill>
            <a:srgbClr val="66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0" name="下矢印 49"/>
          <p:cNvSpPr/>
          <p:nvPr/>
        </p:nvSpPr>
        <p:spPr>
          <a:xfrm rot="20277178">
            <a:off x="5979849" y="2771309"/>
            <a:ext cx="338671" cy="277480"/>
          </a:xfrm>
          <a:prstGeom prst="downArrow">
            <a:avLst/>
          </a:prstGeom>
          <a:solidFill>
            <a:srgbClr val="66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1" name="下矢印 50"/>
          <p:cNvSpPr/>
          <p:nvPr/>
        </p:nvSpPr>
        <p:spPr>
          <a:xfrm rot="20277178">
            <a:off x="5226496" y="2806180"/>
            <a:ext cx="338671" cy="277480"/>
          </a:xfrm>
          <a:prstGeom prst="downArrow">
            <a:avLst/>
          </a:prstGeom>
          <a:solidFill>
            <a:srgbClr val="66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2" name="テキスト ボックス 51"/>
          <p:cNvSpPr txBox="1"/>
          <p:nvPr/>
        </p:nvSpPr>
        <p:spPr>
          <a:xfrm>
            <a:off x="2728367" y="2064478"/>
            <a:ext cx="943441" cy="276999"/>
          </a:xfrm>
          <a:prstGeom prst="rect">
            <a:avLst/>
          </a:prstGeom>
          <a:noFill/>
        </p:spPr>
        <p:txBody>
          <a:bodyPr wrap="square" rtlCol="0">
            <a:spAutoFit/>
          </a:bodyPr>
          <a:lstStyle/>
          <a:p>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水量</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左軸</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3" name="直線コネクタ 52"/>
          <p:cNvCxnSpPr/>
          <p:nvPr/>
        </p:nvCxnSpPr>
        <p:spPr>
          <a:xfrm flipH="1">
            <a:off x="2870291" y="2499468"/>
            <a:ext cx="70998" cy="2184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4" name="Picture 9"/>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896000" y="1887728"/>
            <a:ext cx="771221" cy="503026"/>
          </a:xfrm>
          <a:prstGeom prst="rect">
            <a:avLst/>
          </a:prstGeom>
          <a:noFill/>
          <a:ln>
            <a:noFill/>
          </a:ln>
          <a:effectLst/>
          <a:extLst/>
        </p:spPr>
      </p:pic>
      <p:sp>
        <p:nvSpPr>
          <p:cNvPr id="57" name="テキスト ボックス 1"/>
          <p:cNvSpPr txBox="1"/>
          <p:nvPr/>
        </p:nvSpPr>
        <p:spPr>
          <a:xfrm>
            <a:off x="143736" y="2104966"/>
            <a:ext cx="2052000" cy="468000"/>
          </a:xfrm>
          <a:prstGeom prst="rect">
            <a:avLst/>
          </a:prstGeom>
        </p:spPr>
        <p:txBody>
          <a:bodyPr wrap="square" lIns="36000" rIns="36000"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事業体別の給水量の構成比</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スライド番号プレースホルダー 3"/>
          <p:cNvSpPr>
            <a:spLocks noGrp="1"/>
          </p:cNvSpPr>
          <p:nvPr>
            <p:ph type="sldNum" sz="quarter" idx="12"/>
          </p:nvPr>
        </p:nvSpPr>
        <p:spPr>
          <a:xfrm>
            <a:off x="6928223" y="6492875"/>
            <a:ext cx="2133600" cy="365125"/>
          </a:xfrm>
        </p:spPr>
        <p:txBody>
          <a:bodyPr/>
          <a:lstStyle/>
          <a:p>
            <a:fld id="{EB0C3F75-BFA4-445F-9B1B-8D03EF7596B4}" type="slidenum">
              <a:rPr kumimoji="1" lang="ja-JP" altLang="en-US" smtClean="0"/>
              <a:t>6</a:t>
            </a:fld>
            <a:endParaRPr kumimoji="1" lang="ja-JP" altLang="en-US" dirty="0"/>
          </a:p>
        </p:txBody>
      </p:sp>
      <p:sp>
        <p:nvSpPr>
          <p:cNvPr id="60" name="正方形/長方形 59"/>
          <p:cNvSpPr/>
          <p:nvPr/>
        </p:nvSpPr>
        <p:spPr>
          <a:xfrm>
            <a:off x="2799361" y="3627511"/>
            <a:ext cx="1800000" cy="360000"/>
          </a:xfrm>
          <a:prstGeom prst="rect">
            <a:avLst/>
          </a:prstGeom>
          <a:noFill/>
        </p:spPr>
        <p:txBody>
          <a:bodyPr wrap="none">
            <a:spAutoFit/>
          </a:bodyPr>
          <a:lstStyle/>
          <a:p>
            <a:r>
              <a:rPr lang="ja-JP" altLang="en-US" sz="1400" b="1" dirty="0" smtClean="0">
                <a:latin typeface="Meiryo UI" panose="020B0604030504040204" pitchFamily="50" charset="-128"/>
                <a:ea typeface="Meiryo UI" panose="020B0604030504040204" pitchFamily="50" charset="-128"/>
              </a:rPr>
              <a:t>◆</a:t>
            </a:r>
            <a:r>
              <a:rPr lang="en-US" altLang="ja-JP" sz="1400" b="1" dirty="0" smtClean="0">
                <a:latin typeface="Meiryo UI" panose="020B0604030504040204" pitchFamily="50" charset="-128"/>
                <a:ea typeface="Meiryo UI" panose="020B0604030504040204" pitchFamily="50" charset="-128"/>
              </a:rPr>
              <a:t>15</a:t>
            </a:r>
            <a:r>
              <a:rPr lang="ja-JP" altLang="en-US" sz="1400" b="1" dirty="0" smtClean="0">
                <a:latin typeface="Meiryo UI" panose="020B0604030504040204" pitchFamily="50" charset="-128"/>
                <a:ea typeface="Meiryo UI" panose="020B0604030504040204" pitchFamily="50" charset="-128"/>
              </a:rPr>
              <a:t>市町</a:t>
            </a:r>
            <a:r>
              <a:rPr lang="ja-JP" altLang="en-US" sz="1200" b="1" dirty="0">
                <a:latin typeface="Meiryo UI" panose="020B0604030504040204" pitchFamily="50" charset="-128"/>
                <a:ea typeface="Meiryo UI" panose="020B0604030504040204" pitchFamily="50" charset="-128"/>
              </a:rPr>
              <a:t>（全て受水）</a:t>
            </a:r>
            <a:endParaRPr lang="en-US" altLang="ja-JP" sz="1200" b="1" dirty="0">
              <a:latin typeface="Meiryo UI" panose="020B0604030504040204" pitchFamily="50" charset="-128"/>
              <a:ea typeface="Meiryo UI" panose="020B0604030504040204" pitchFamily="50" charset="-128"/>
            </a:endParaRPr>
          </a:p>
          <a:p>
            <a:endParaRPr lang="en-US" altLang="ja-JP" sz="400" b="1" dirty="0">
              <a:latin typeface="Meiryo UI" panose="020B0604030504040204" pitchFamily="50" charset="-128"/>
              <a:ea typeface="Meiryo UI" panose="020B0604030504040204" pitchFamily="50" charset="-128"/>
            </a:endParaRPr>
          </a:p>
        </p:txBody>
      </p:sp>
      <p:cxnSp>
        <p:nvCxnSpPr>
          <p:cNvPr id="61" name="直線コネクタ 60"/>
          <p:cNvCxnSpPr/>
          <p:nvPr/>
        </p:nvCxnSpPr>
        <p:spPr>
          <a:xfrm>
            <a:off x="8037671" y="2034426"/>
            <a:ext cx="125689"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正方形/長方形 61"/>
          <p:cNvSpPr/>
          <p:nvPr/>
        </p:nvSpPr>
        <p:spPr>
          <a:xfrm>
            <a:off x="5160832" y="3627511"/>
            <a:ext cx="2304000" cy="360000"/>
          </a:xfrm>
          <a:prstGeom prst="rect">
            <a:avLst/>
          </a:prstGeom>
          <a:solidFill>
            <a:schemeClr val="bg1">
              <a:alpha val="69000"/>
            </a:schemeClr>
          </a:solidFill>
        </p:spPr>
        <p:txBody>
          <a:bodyPr wrap="none">
            <a:noAutofit/>
          </a:bodyPr>
          <a:lstStyle/>
          <a:p>
            <a:r>
              <a:rPr lang="ja-JP" altLang="en-US" sz="1400" b="1" dirty="0" smtClean="0">
                <a:latin typeface="Meiryo UI" panose="020B0604030504040204" pitchFamily="50" charset="-128"/>
                <a:ea typeface="Meiryo UI" panose="020B0604030504040204" pitchFamily="50" charset="-128"/>
              </a:rPr>
              <a:t>◆</a:t>
            </a:r>
            <a:r>
              <a:rPr lang="en-US" altLang="ja-JP" sz="1400" b="1" dirty="0" smtClean="0">
                <a:latin typeface="Meiryo UI" panose="020B0604030504040204" pitchFamily="50" charset="-128"/>
                <a:ea typeface="Meiryo UI" panose="020B0604030504040204" pitchFamily="50" charset="-128"/>
              </a:rPr>
              <a:t>27</a:t>
            </a:r>
            <a:r>
              <a:rPr lang="ja-JP" altLang="en-US" sz="1400" b="1" dirty="0" smtClean="0">
                <a:latin typeface="Meiryo UI" panose="020B0604030504040204" pitchFamily="50" charset="-128"/>
                <a:ea typeface="Meiryo UI" panose="020B0604030504040204" pitchFamily="50" charset="-128"/>
              </a:rPr>
              <a:t>市町村</a:t>
            </a:r>
            <a:r>
              <a:rPr lang="ja-JP" altLang="en-US" sz="1200" b="1" dirty="0">
                <a:latin typeface="Meiryo UI" panose="020B0604030504040204" pitchFamily="50" charset="-128"/>
                <a:ea typeface="Meiryo UI" panose="020B0604030504040204" pitchFamily="50" charset="-128"/>
              </a:rPr>
              <a:t>（受水＋自己水</a:t>
            </a:r>
            <a:r>
              <a:rPr lang="ja-JP" altLang="en-US" sz="1200" b="1" dirty="0" smtClean="0">
                <a:latin typeface="Meiryo UI" panose="020B0604030504040204" pitchFamily="50" charset="-128"/>
                <a:ea typeface="Meiryo UI" panose="020B0604030504040204" pitchFamily="50" charset="-128"/>
              </a:rPr>
              <a:t>）</a:t>
            </a:r>
            <a:endParaRPr lang="en-US" altLang="ja-JP" sz="1200" b="1" dirty="0">
              <a:latin typeface="Meiryo UI" panose="020B0604030504040204" pitchFamily="50" charset="-128"/>
              <a:ea typeface="Meiryo UI" panose="020B0604030504040204" pitchFamily="50" charset="-128"/>
            </a:endParaRPr>
          </a:p>
        </p:txBody>
      </p:sp>
      <p:sp>
        <p:nvSpPr>
          <p:cNvPr id="63" name="テキスト ボックス 62"/>
          <p:cNvSpPr txBox="1"/>
          <p:nvPr/>
        </p:nvSpPr>
        <p:spPr>
          <a:xfrm>
            <a:off x="4896000" y="6559460"/>
            <a:ext cx="4248000" cy="253916"/>
          </a:xfrm>
          <a:prstGeom prst="rect">
            <a:avLst/>
          </a:prstGeom>
          <a:noFill/>
        </p:spPr>
        <p:txBody>
          <a:bodyPr wrap="square" lIns="36000" rIns="36000" rtlCol="0">
            <a:spAutoFit/>
          </a:bodyPr>
          <a:lstStyle/>
          <a:p>
            <a:r>
              <a:rPr lang="zh-TW" altLang="en-US" sz="1050" dirty="0" smtClean="0">
                <a:latin typeface="Meiryo UI" panose="020B0604030504040204" pitchFamily="50" charset="-128"/>
                <a:ea typeface="Meiryo UI" panose="020B0604030504040204" pitchFamily="50" charset="-128"/>
                <a:cs typeface="Meiryo UI" panose="020B0604030504040204" pitchFamily="50" charset="-128"/>
              </a:rPr>
              <a:t>決算</a:t>
            </a:r>
            <a:r>
              <a:rPr lang="zh-TW" altLang="en-US" sz="1050" dirty="0">
                <a:latin typeface="Meiryo UI" panose="020B0604030504040204" pitchFamily="50" charset="-128"/>
                <a:ea typeface="Meiryo UI" panose="020B0604030504040204" pitchFamily="50" charset="-128"/>
                <a:cs typeface="Meiryo UI" panose="020B0604030504040204" pitchFamily="50" charset="-128"/>
              </a:rPr>
              <a:t>状況調査</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2016</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err="1">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大阪府の水道の現況（</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2016</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をもとに作成</a:t>
            </a:r>
            <a:endParaRPr kumimoji="1" lang="ja-JP" altLang="en-US" sz="1050" strike="sngStrike"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64" name="直線コネクタ 63"/>
          <p:cNvCxnSpPr/>
          <p:nvPr/>
        </p:nvCxnSpPr>
        <p:spPr>
          <a:xfrm>
            <a:off x="4637818" y="3274021"/>
            <a:ext cx="0" cy="216000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5" name="直線矢印コネクタ 64"/>
          <p:cNvCxnSpPr/>
          <p:nvPr/>
        </p:nvCxnSpPr>
        <p:spPr>
          <a:xfrm>
            <a:off x="2799361" y="3515763"/>
            <a:ext cx="1800000" cy="0"/>
          </a:xfrm>
          <a:prstGeom prst="straightConnector1">
            <a:avLst/>
          </a:prstGeom>
          <a:ln>
            <a:solidFill>
              <a:schemeClr val="bg1">
                <a:lumMod val="50000"/>
              </a:schemeClr>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66" name="直線矢印コネクタ 65"/>
          <p:cNvCxnSpPr/>
          <p:nvPr/>
        </p:nvCxnSpPr>
        <p:spPr>
          <a:xfrm>
            <a:off x="4656832" y="3515763"/>
            <a:ext cx="3312000" cy="0"/>
          </a:xfrm>
          <a:prstGeom prst="straightConnector1">
            <a:avLst/>
          </a:prstGeom>
          <a:ln>
            <a:solidFill>
              <a:schemeClr val="bg1">
                <a:lumMod val="50000"/>
              </a:schemeClr>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a:off x="7986216" y="3274021"/>
            <a:ext cx="0" cy="216000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テキスト ボックス 67"/>
          <p:cNvSpPr txBox="1"/>
          <p:nvPr/>
        </p:nvSpPr>
        <p:spPr>
          <a:xfrm>
            <a:off x="3159361" y="3868895"/>
            <a:ext cx="1080000" cy="276999"/>
          </a:xfrm>
          <a:prstGeom prst="rect">
            <a:avLst/>
          </a:prstGeom>
          <a:noFill/>
        </p:spPr>
        <p:txBody>
          <a:bodyPr wrap="square" rtlCol="0">
            <a:spAutoFit/>
          </a:bodyPr>
          <a:lstStyle/>
          <a:p>
            <a:r>
              <a:rPr lang="ja-JP" altLang="en-US" sz="1200" b="1" dirty="0">
                <a:solidFill>
                  <a:schemeClr val="accent4"/>
                </a:solidFill>
                <a:latin typeface="Meiryo UI" panose="020B0604030504040204" pitchFamily="50" charset="-128"/>
                <a:ea typeface="Meiryo UI" panose="020B0604030504040204" pitchFamily="50" charset="-128"/>
                <a:cs typeface="Meiryo UI" panose="020B0604030504040204" pitchFamily="50" charset="-128"/>
              </a:rPr>
              <a:t>自己</a:t>
            </a:r>
            <a:r>
              <a:rPr lang="ja-JP" altLang="en-US" sz="1200" b="1" dirty="0" smtClean="0">
                <a:solidFill>
                  <a:schemeClr val="accent4"/>
                </a:solidFill>
                <a:latin typeface="Meiryo UI" panose="020B0604030504040204" pitchFamily="50" charset="-128"/>
                <a:ea typeface="Meiryo UI" panose="020B0604030504040204" pitchFamily="50" charset="-128"/>
                <a:cs typeface="Meiryo UI" panose="020B0604030504040204" pitchFamily="50" charset="-128"/>
              </a:rPr>
              <a:t>水率</a:t>
            </a:r>
            <a:r>
              <a:rPr lang="en-US" altLang="ja-JP" sz="1200" b="1" dirty="0" smtClean="0">
                <a:solidFill>
                  <a:schemeClr val="accent4"/>
                </a:solidFill>
                <a:latin typeface="Meiryo UI" panose="020B0604030504040204" pitchFamily="50" charset="-128"/>
                <a:ea typeface="Meiryo UI" panose="020B0604030504040204" pitchFamily="50" charset="-128"/>
                <a:cs typeface="Meiryo UI" panose="020B0604030504040204" pitchFamily="50" charset="-128"/>
              </a:rPr>
              <a:t>0</a:t>
            </a:r>
            <a:r>
              <a:rPr lang="ja-JP" altLang="en-US" sz="1200" b="1" dirty="0" smtClean="0">
                <a:solidFill>
                  <a:schemeClr val="accent4"/>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b="1" dirty="0">
              <a:solidFill>
                <a:schemeClr val="accent4"/>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0" name="直線コネクタ 69"/>
          <p:cNvCxnSpPr/>
          <p:nvPr/>
        </p:nvCxnSpPr>
        <p:spPr>
          <a:xfrm>
            <a:off x="7028804" y="3089874"/>
            <a:ext cx="135484" cy="165097"/>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71" name="正方形/長方形 70"/>
          <p:cNvSpPr/>
          <p:nvPr/>
        </p:nvSpPr>
        <p:spPr>
          <a:xfrm>
            <a:off x="3383632" y="5472627"/>
            <a:ext cx="108000" cy="3600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正方形/長方形 71"/>
          <p:cNvSpPr/>
          <p:nvPr/>
        </p:nvSpPr>
        <p:spPr>
          <a:xfrm>
            <a:off x="2744828" y="5472627"/>
            <a:ext cx="108000" cy="2520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正方形/長方形 72"/>
          <p:cNvSpPr/>
          <p:nvPr/>
        </p:nvSpPr>
        <p:spPr>
          <a:xfrm>
            <a:off x="2878248" y="5472627"/>
            <a:ext cx="108000" cy="3600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正方形/長方形 73"/>
          <p:cNvSpPr/>
          <p:nvPr/>
        </p:nvSpPr>
        <p:spPr>
          <a:xfrm>
            <a:off x="4629257" y="5472627"/>
            <a:ext cx="108000" cy="4680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正方形/長方形 74"/>
          <p:cNvSpPr/>
          <p:nvPr/>
        </p:nvSpPr>
        <p:spPr>
          <a:xfrm>
            <a:off x="3257474" y="5472627"/>
            <a:ext cx="108000" cy="3600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正方形/長方形 75"/>
          <p:cNvSpPr/>
          <p:nvPr/>
        </p:nvSpPr>
        <p:spPr>
          <a:xfrm>
            <a:off x="3130425" y="5472627"/>
            <a:ext cx="108000" cy="3600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正方形/長方形 76"/>
          <p:cNvSpPr/>
          <p:nvPr/>
        </p:nvSpPr>
        <p:spPr>
          <a:xfrm>
            <a:off x="3004268" y="5472627"/>
            <a:ext cx="108000" cy="4680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正方形/長方形 77"/>
          <p:cNvSpPr/>
          <p:nvPr/>
        </p:nvSpPr>
        <p:spPr>
          <a:xfrm>
            <a:off x="7753936" y="5472627"/>
            <a:ext cx="108000" cy="3600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正方形/長方形 78"/>
          <p:cNvSpPr/>
          <p:nvPr/>
        </p:nvSpPr>
        <p:spPr>
          <a:xfrm>
            <a:off x="5999460" y="5472627"/>
            <a:ext cx="108000" cy="3600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正方形/長方形 79"/>
          <p:cNvSpPr/>
          <p:nvPr/>
        </p:nvSpPr>
        <p:spPr>
          <a:xfrm>
            <a:off x="6129187" y="5472627"/>
            <a:ext cx="108000" cy="3600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正方形/長方形 80"/>
          <p:cNvSpPr/>
          <p:nvPr/>
        </p:nvSpPr>
        <p:spPr>
          <a:xfrm>
            <a:off x="5381673" y="5472627"/>
            <a:ext cx="108000" cy="3600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2" name="グループ化 81"/>
          <p:cNvGrpSpPr/>
          <p:nvPr/>
        </p:nvGrpSpPr>
        <p:grpSpPr>
          <a:xfrm>
            <a:off x="2728367" y="6055776"/>
            <a:ext cx="1626242" cy="230832"/>
            <a:chOff x="4067944" y="2315633"/>
            <a:chExt cx="1626242" cy="230832"/>
          </a:xfrm>
        </p:grpSpPr>
        <p:sp>
          <p:nvSpPr>
            <p:cNvPr id="83" name="正方形/長方形 82"/>
            <p:cNvSpPr/>
            <p:nvPr/>
          </p:nvSpPr>
          <p:spPr>
            <a:xfrm>
              <a:off x="4067944" y="2367570"/>
              <a:ext cx="288032" cy="126958"/>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テキスト ボックス 83"/>
            <p:cNvSpPr txBox="1"/>
            <p:nvPr/>
          </p:nvSpPr>
          <p:spPr>
            <a:xfrm>
              <a:off x="4290186" y="2315633"/>
              <a:ext cx="1404000" cy="230832"/>
            </a:xfrm>
            <a:prstGeom prst="rect">
              <a:avLst/>
            </a:prstGeom>
            <a:noFill/>
          </p:spPr>
          <p:txBody>
            <a:bodyPr wrap="square" rtlCol="0">
              <a:spAutoFit/>
            </a:bodyPr>
            <a:lstStyle/>
            <a:p>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・・・大阪市の隣接</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85" name="テキスト ボックス 84"/>
          <p:cNvSpPr txBox="1"/>
          <p:nvPr/>
        </p:nvSpPr>
        <p:spPr>
          <a:xfrm>
            <a:off x="8100516" y="5475571"/>
            <a:ext cx="540000" cy="230832"/>
          </a:xfrm>
          <a:prstGeom prst="rect">
            <a:avLst/>
          </a:prstGeom>
          <a:noFill/>
        </p:spPr>
        <p:txBody>
          <a:bodyPr wrap="square" rtlCol="0">
            <a:spAutoFit/>
          </a:bodyPr>
          <a:lstStyle/>
          <a:p>
            <a:pPr algn="ctr"/>
            <a:r>
              <a:rPr kumimoji="1" lang="ja-JP" altLang="en-US" sz="900" dirty="0" smtClean="0">
                <a:solidFill>
                  <a:schemeClr val="bg1">
                    <a:lumMod val="50000"/>
                  </a:schemeClr>
                </a:solidFill>
                <a:latin typeface="HGPｺﾞｼｯｸM" panose="020B0600000000000000" pitchFamily="50" charset="-128"/>
                <a:ea typeface="HGPｺﾞｼｯｸM" panose="020B0600000000000000" pitchFamily="50" charset="-128"/>
              </a:rPr>
              <a:t>大阪市</a:t>
            </a:r>
            <a:endParaRPr kumimoji="1" lang="ja-JP" altLang="en-US" sz="900" dirty="0">
              <a:solidFill>
                <a:schemeClr val="bg1">
                  <a:lumMod val="50000"/>
                </a:schemeClr>
              </a:solidFill>
              <a:latin typeface="HGPｺﾞｼｯｸM" panose="020B0600000000000000" pitchFamily="50" charset="-128"/>
              <a:ea typeface="HGPｺﾞｼｯｸM" panose="020B0600000000000000" pitchFamily="50" charset="-128"/>
            </a:endParaRPr>
          </a:p>
        </p:txBody>
      </p:sp>
      <p:sp>
        <p:nvSpPr>
          <p:cNvPr id="2" name="テキスト ボックス 1"/>
          <p:cNvSpPr txBox="1"/>
          <p:nvPr/>
        </p:nvSpPr>
        <p:spPr>
          <a:xfrm>
            <a:off x="8091352" y="2022087"/>
            <a:ext cx="873136" cy="246221"/>
          </a:xfrm>
          <a:prstGeom prst="rect">
            <a:avLst/>
          </a:prstGeom>
          <a:noFill/>
        </p:spPr>
        <p:txBody>
          <a:bodyPr wrap="square" rtlCol="0">
            <a:spAutoFit/>
          </a:bodyPr>
          <a:lstStyle/>
          <a:p>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111</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万㎥</a:t>
            </a:r>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日</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86" name="グラフ 85"/>
          <p:cNvGraphicFramePr/>
          <p:nvPr>
            <p:extLst>
              <p:ext uri="{D42A27DB-BD31-4B8C-83A1-F6EECF244321}">
                <p14:modId xmlns:p14="http://schemas.microsoft.com/office/powerpoint/2010/main" val="1487509943"/>
              </p:ext>
            </p:extLst>
          </p:nvPr>
        </p:nvGraphicFramePr>
        <p:xfrm>
          <a:off x="-184720" y="2541079"/>
          <a:ext cx="2602578" cy="3025820"/>
        </p:xfrm>
        <a:graphic>
          <a:graphicData uri="http://schemas.openxmlformats.org/drawingml/2006/chart">
            <c:chart xmlns:c="http://schemas.openxmlformats.org/drawingml/2006/chart" xmlns:r="http://schemas.openxmlformats.org/officeDocument/2006/relationships" r:id="rId4"/>
          </a:graphicData>
        </a:graphic>
      </p:graphicFrame>
      <p:sp>
        <p:nvSpPr>
          <p:cNvPr id="87" name="テキスト ボックス 86"/>
          <p:cNvSpPr txBox="1"/>
          <p:nvPr/>
        </p:nvSpPr>
        <p:spPr>
          <a:xfrm>
            <a:off x="413914" y="5245763"/>
            <a:ext cx="2137670" cy="253916"/>
          </a:xfrm>
          <a:prstGeom prst="rect">
            <a:avLst/>
          </a:prstGeom>
          <a:noFill/>
        </p:spPr>
        <p:txBody>
          <a:bodyPr wrap="square" lIns="36000" rIns="36000" rtlCol="0">
            <a:spAutoFit/>
          </a:bodyPr>
          <a:lstStyle>
            <a:defPPr>
              <a:defRPr lang="ja-JP"/>
            </a:defPPr>
            <a:lvl1pPr>
              <a:defRPr sz="1050">
                <a:latin typeface="Meiryo UI" panose="020B0604030504040204" pitchFamily="50" charset="-128"/>
                <a:ea typeface="Meiryo UI" panose="020B0604030504040204" pitchFamily="50" charset="-128"/>
                <a:cs typeface="Meiryo UI" panose="020B0604030504040204" pitchFamily="50" charset="-128"/>
              </a:defRPr>
            </a:lvl1pPr>
          </a:lstStyle>
          <a:p>
            <a:r>
              <a:rPr lang="ja-JP" altLang="en-US" dirty="0"/>
              <a:t>給水量</a:t>
            </a:r>
            <a:r>
              <a:rPr lang="ja-JP" altLang="en-US" dirty="0" smtClean="0"/>
              <a:t>＝</a:t>
            </a:r>
            <a:r>
              <a:rPr lang="ja-JP" altLang="en-US" dirty="0"/>
              <a:t>一日</a:t>
            </a:r>
            <a:r>
              <a:rPr lang="ja-JP" altLang="en-US" dirty="0" smtClean="0"/>
              <a:t>平均</a:t>
            </a:r>
            <a:r>
              <a:rPr lang="ja-JP" altLang="en-US" dirty="0"/>
              <a:t>給水量</a:t>
            </a:r>
          </a:p>
        </p:txBody>
      </p:sp>
      <p:sp>
        <p:nvSpPr>
          <p:cNvPr id="3" name="テキスト ボックス 2"/>
          <p:cNvSpPr txBox="1"/>
          <p:nvPr/>
        </p:nvSpPr>
        <p:spPr>
          <a:xfrm>
            <a:off x="612000" y="6294227"/>
            <a:ext cx="7920000" cy="276999"/>
          </a:xfrm>
          <a:prstGeom prst="rect">
            <a:avLst/>
          </a:prstGeom>
          <a:noFill/>
        </p:spPr>
        <p:txBody>
          <a:bodyPr wrap="square" rtlCol="0">
            <a:spAutoFit/>
          </a:bodyPr>
          <a:lstStyle/>
          <a:p>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以下、「企業団」とは、特に断りのない限り、「大阪広域水道企業</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団</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」を指す。</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47577257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スライド番号プレースホルダー 81"/>
          <p:cNvSpPr>
            <a:spLocks noGrp="1"/>
          </p:cNvSpPr>
          <p:nvPr>
            <p:ph type="sldNum" sz="quarter" idx="12"/>
          </p:nvPr>
        </p:nvSpPr>
        <p:spPr>
          <a:xfrm>
            <a:off x="7010400" y="6492123"/>
            <a:ext cx="2133600" cy="365125"/>
          </a:xfrm>
        </p:spPr>
        <p:txBody>
          <a:bodyPr/>
          <a:lstStyle/>
          <a:p>
            <a:fld id="{881ECAC4-7C32-4B8E-A6D5-D49269119A2C}" type="slidenum">
              <a:rPr kumimoji="1" lang="ja-JP" altLang="en-US" smtClean="0"/>
              <a:t>60</a:t>
            </a:fld>
            <a:endParaRPr kumimoji="1" lang="ja-JP" altLang="en-US" dirty="0"/>
          </a:p>
        </p:txBody>
      </p:sp>
      <p:sp>
        <p:nvSpPr>
          <p:cNvPr id="95" name="コンテンツ プレースホルダー 2"/>
          <p:cNvSpPr txBox="1">
            <a:spLocks/>
          </p:cNvSpPr>
          <p:nvPr/>
        </p:nvSpPr>
        <p:spPr>
          <a:xfrm>
            <a:off x="184388" y="836712"/>
            <a:ext cx="8814094" cy="5973035"/>
          </a:xfrm>
          <a:prstGeom prst="rect">
            <a:avLst/>
          </a:prstGeom>
          <a:solidFill>
            <a:srgbClr val="CCECFF"/>
          </a:solidFill>
          <a:ln cmpd="dbl">
            <a:noFill/>
          </a:ln>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indent="0">
              <a:lnSpc>
                <a:spcPct val="120000"/>
              </a:lnSpc>
              <a:spcBef>
                <a:spcPts val="600"/>
              </a:spcBef>
              <a:buNone/>
            </a:pPr>
            <a:endParaRPr lang="en-US" altLang="ja-JP" sz="24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スライド番号プレースホルダー 81"/>
          <p:cNvSpPr txBox="1">
            <a:spLocks/>
          </p:cNvSpPr>
          <p:nvPr/>
        </p:nvSpPr>
        <p:spPr>
          <a:xfrm>
            <a:off x="7010400" y="6492123"/>
            <a:ext cx="21336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2000" b="1" kern="1200">
                <a:solidFill>
                  <a:schemeClr val="bg1">
                    <a:lumMod val="50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881ECAC4-7C32-4B8E-A6D5-D49269119A2C}" type="slidenum">
              <a:rPr lang="ja-JP" altLang="en-US" smtClean="0"/>
              <a:pPr/>
              <a:t>60</a:t>
            </a:fld>
            <a:endParaRPr lang="ja-JP" altLang="en-US" dirty="0"/>
          </a:p>
        </p:txBody>
      </p:sp>
      <p:graphicFrame>
        <p:nvGraphicFramePr>
          <p:cNvPr id="7" name="表 6"/>
          <p:cNvGraphicFramePr>
            <a:graphicFrameLocks noGrp="1"/>
          </p:cNvGraphicFramePr>
          <p:nvPr>
            <p:extLst>
              <p:ext uri="{D42A27DB-BD31-4B8C-83A1-F6EECF244321}">
                <p14:modId xmlns:p14="http://schemas.microsoft.com/office/powerpoint/2010/main" val="2586781870"/>
              </p:ext>
            </p:extLst>
          </p:nvPr>
        </p:nvGraphicFramePr>
        <p:xfrm>
          <a:off x="248495" y="976777"/>
          <a:ext cx="8587207" cy="4202882"/>
        </p:xfrm>
        <a:graphic>
          <a:graphicData uri="http://schemas.openxmlformats.org/drawingml/2006/table">
            <a:tbl>
              <a:tblPr firstRow="1" bandRow="1">
                <a:tableStyleId>{5C22544A-7EE6-4342-B048-85BDC9FD1C3A}</a:tableStyleId>
              </a:tblPr>
              <a:tblGrid>
                <a:gridCol w="4095095"/>
                <a:gridCol w="2246056"/>
                <a:gridCol w="2246056"/>
              </a:tblGrid>
              <a:tr h="627197">
                <a:tc>
                  <a:txBody>
                    <a:bodyPr/>
                    <a:lstStyle/>
                    <a:p>
                      <a:pPr algn="ctr" fontAlgn="ctr"/>
                      <a:r>
                        <a:rPr lang="ja-JP" altLang="en-US" sz="20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１．現行</a:t>
                      </a:r>
                      <a:r>
                        <a:rPr lang="ja-JP" altLang="en-US" sz="20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計画との調整</a:t>
                      </a:r>
                    </a:p>
                  </a:txBody>
                  <a:tcPr marL="9525" marR="9525" marT="9525" marB="0" anchor="ctr"/>
                </a:tc>
                <a:tc>
                  <a:txBody>
                    <a:bodyPr/>
                    <a:lstStyle/>
                    <a:p>
                      <a:pPr algn="ctr" fontAlgn="ctr"/>
                      <a:r>
                        <a:rPr lang="ja-JP" altLang="en-US" sz="20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２．技術的</a:t>
                      </a:r>
                      <a:r>
                        <a:rPr lang="ja-JP" altLang="en-US" sz="20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検証</a:t>
                      </a:r>
                    </a:p>
                  </a:txBody>
                  <a:tcPr marL="9525" marR="9525" marT="9525" marB="0" anchor="ctr"/>
                </a:tc>
                <a:tc>
                  <a:txBody>
                    <a:bodyPr/>
                    <a:lstStyle/>
                    <a:p>
                      <a:pPr algn="ctr" fontAlgn="ctr"/>
                      <a:r>
                        <a:rPr lang="ja-JP" altLang="en-US" sz="20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３．利益</a:t>
                      </a:r>
                      <a:r>
                        <a:rPr lang="ja-JP" altLang="en-US" sz="20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調整</a:t>
                      </a:r>
                    </a:p>
                  </a:txBody>
                  <a:tcPr marL="9525" marR="9525" marT="9525" marB="0" anchor="ctr"/>
                </a:tc>
              </a:tr>
              <a:tr h="452922">
                <a:tc>
                  <a:txBody>
                    <a:bodyPr/>
                    <a:lstStyle/>
                    <a:p>
                      <a:pPr marL="285750" marR="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ü"/>
                        <a:tabLst/>
                        <a:defRPr/>
                      </a:pPr>
                      <a:endParaRPr lang="en-US" altLang="ja-JP"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85750" marR="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ü"/>
                        <a:tabLst/>
                        <a:defRPr/>
                      </a:pPr>
                      <a:r>
                        <a:rPr lang="ja-JP" altLang="en-US" sz="16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本テーマは、現行計画とは異なる浄水場の廃止・ダウンサイジング</a:t>
                      </a:r>
                      <a:r>
                        <a:rPr lang="ja-JP" altLang="en-US"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や送水管の整備を伴うことから、現行計画で進めている事業へ影響する場合も想定されるため、今後調整が必要</a:t>
                      </a:r>
                      <a:endParaRPr lang="en-US" altLang="ja-JP"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lgn="l" fontAlgn="ctr">
                        <a:lnSpc>
                          <a:spcPct val="100000"/>
                        </a:lnSpc>
                        <a:spcBef>
                          <a:spcPts val="1200"/>
                        </a:spcBef>
                        <a:buFont typeface="Wingdings" panose="05000000000000000000" pitchFamily="2" charset="2"/>
                        <a:buChar char="ü"/>
                      </a:pPr>
                      <a:r>
                        <a:rPr lang="ja-JP" altLang="en-US"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なお、水道</a:t>
                      </a:r>
                      <a:r>
                        <a:rPr lang="ja-JP" altLang="en-US" sz="16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施設は、接続している管路や施設と一体的なものであり、廃止やダウンサイジング</a:t>
                      </a:r>
                      <a:r>
                        <a:rPr lang="ja-JP" altLang="en-US"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で、効果的</a:t>
                      </a:r>
                      <a:r>
                        <a:rPr lang="ja-JP" altLang="en-US" sz="16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に</a:t>
                      </a:r>
                      <a:r>
                        <a:rPr lang="ja-JP" altLang="en-US"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コストメリットを出すには、時期</a:t>
                      </a:r>
                      <a:r>
                        <a:rPr lang="ja-JP" altLang="en-US" sz="16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や</a:t>
                      </a:r>
                      <a:r>
                        <a:rPr lang="ja-JP" altLang="en-US"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規模の検討</a:t>
                      </a:r>
                      <a:r>
                        <a:rPr lang="ja-JP" altLang="en-US" sz="16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が</a:t>
                      </a:r>
                      <a:r>
                        <a:rPr lang="ja-JP" altLang="en-US"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必要</a:t>
                      </a:r>
                      <a:r>
                        <a:rPr lang="ja-JP" altLang="en-US" sz="16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
                      </a:r>
                      <a:br>
                        <a:rPr lang="ja-JP" altLang="en-US" sz="16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br>
                      <a:endParaRPr lang="ja-JP" altLang="en-US" sz="16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tc>
                <a:tc>
                  <a:txBody>
                    <a:bodyPr/>
                    <a:lstStyle/>
                    <a:p>
                      <a:pPr marL="0" indent="0" algn="l" fontAlgn="ctr">
                        <a:buFont typeface="Wingdings" panose="05000000000000000000" pitchFamily="2" charset="2"/>
                        <a:buNone/>
                      </a:pPr>
                      <a:endParaRPr lang="en-US" altLang="ja-JP"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85750" marR="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ü"/>
                        <a:tabLst/>
                        <a:defRPr/>
                      </a:pPr>
                      <a:r>
                        <a:rPr lang="ja-JP" altLang="en-US" sz="16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本テーマ</a:t>
                      </a:r>
                      <a:r>
                        <a:rPr lang="ja-JP" altLang="en-US"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は、個々の施設の状況等を踏まえたものではないため、実現可能性について技術的な検証が必要</a:t>
                      </a:r>
                    </a:p>
                    <a:p>
                      <a:pPr marL="0" indent="-285750" algn="l" fontAlgn="ctr">
                        <a:buFont typeface="Wingdings" panose="05000000000000000000" pitchFamily="2" charset="2"/>
                        <a:buChar char="ü"/>
                      </a:pPr>
                      <a:endParaRPr lang="ja-JP" altLang="en-US" sz="16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tc>
                <a:tc>
                  <a:txBody>
                    <a:bodyPr/>
                    <a:lstStyle/>
                    <a:p>
                      <a:pPr marL="285750" indent="-285750" algn="l" fontAlgn="ctr">
                        <a:buFont typeface="Wingdings" panose="05000000000000000000" pitchFamily="2" charset="2"/>
                        <a:buChar char="ü"/>
                      </a:pPr>
                      <a:endParaRPr lang="en-US" altLang="ja-JP"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lgn="l" fontAlgn="ctr">
                        <a:buFont typeface="Wingdings" panose="05000000000000000000" pitchFamily="2" charset="2"/>
                        <a:buChar char="ü"/>
                      </a:pPr>
                      <a:r>
                        <a:rPr lang="ja-JP" altLang="en-US"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コストメリット</a:t>
                      </a:r>
                      <a:r>
                        <a:rPr lang="ja-JP" altLang="en-US" sz="16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が発生する市が限定される場合、府域水道料金の二極化が顕著に</a:t>
                      </a:r>
                      <a:r>
                        <a:rPr lang="ja-JP" altLang="en-US"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なる</a:t>
                      </a:r>
                      <a:endParaRPr lang="en-US" altLang="ja-JP"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lgn="l" fontAlgn="ctr">
                        <a:spcBef>
                          <a:spcPts val="1200"/>
                        </a:spcBef>
                        <a:buFont typeface="Wingdings" panose="05000000000000000000" pitchFamily="2" charset="2"/>
                        <a:buChar char="ü"/>
                      </a:pPr>
                      <a:r>
                        <a:rPr lang="ja-JP" altLang="en-US"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二極化</a:t>
                      </a:r>
                      <a:r>
                        <a:rPr lang="ja-JP" altLang="en-US" sz="16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を補正するためには、利益の再配分等が必要となるが、府域一水道の実現までは、水道事業の組織や会計に関する整理が</a:t>
                      </a:r>
                      <a:r>
                        <a:rPr lang="ja-JP" altLang="en-US"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必要</a:t>
                      </a:r>
                      <a:endParaRPr lang="en-US" altLang="ja-JP" sz="16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lgn="l" fontAlgn="ctr">
                        <a:spcBef>
                          <a:spcPts val="0"/>
                        </a:spcBef>
                        <a:buFont typeface="Wingdings" panose="05000000000000000000" pitchFamily="2" charset="2"/>
                        <a:buChar char="ü"/>
                      </a:pPr>
                      <a:endParaRPr lang="ja-JP" altLang="en-US" sz="16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tc>
              </a:tr>
            </a:tbl>
          </a:graphicData>
        </a:graphic>
      </p:graphicFrame>
      <p:sp>
        <p:nvSpPr>
          <p:cNvPr id="6" name="下矢印 5"/>
          <p:cNvSpPr/>
          <p:nvPr/>
        </p:nvSpPr>
        <p:spPr>
          <a:xfrm>
            <a:off x="2934454" y="5198173"/>
            <a:ext cx="360040"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下矢印 21"/>
          <p:cNvSpPr/>
          <p:nvPr/>
        </p:nvSpPr>
        <p:spPr>
          <a:xfrm>
            <a:off x="7463137" y="5221725"/>
            <a:ext cx="360040"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下矢印 22"/>
          <p:cNvSpPr/>
          <p:nvPr/>
        </p:nvSpPr>
        <p:spPr>
          <a:xfrm>
            <a:off x="5238710" y="5200319"/>
            <a:ext cx="360040"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387454" y="5236251"/>
            <a:ext cx="2547000" cy="424732"/>
          </a:xfrm>
          <a:prstGeom prst="rect">
            <a:avLst/>
          </a:prstGeom>
          <a:solidFill>
            <a:srgbClr val="FFFF00"/>
          </a:solidFill>
          <a:ln w="25400">
            <a:noFill/>
          </a:ln>
        </p:spPr>
        <p:txBody>
          <a:bodyPr wrap="square" rtlCol="0" anchor="b">
            <a:spAutoFit/>
          </a:bodyPr>
          <a:lstStyle/>
          <a:p>
            <a:pPr algn="ctr">
              <a:lnSpc>
                <a:spcPct val="120000"/>
              </a:lnSpc>
            </a:pPr>
            <a:r>
              <a:rPr kumimoji="1"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課題解決のアクション</a:t>
            </a:r>
            <a:endPar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角丸四角形 7"/>
          <p:cNvSpPr/>
          <p:nvPr/>
        </p:nvSpPr>
        <p:spPr>
          <a:xfrm>
            <a:off x="297200" y="5662665"/>
            <a:ext cx="3410704" cy="861672"/>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時間軸を設定し現行計画との調整</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r>
            <a:b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600" b="1" spc="-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効果的なメリット発現条件の検討</a:t>
            </a:r>
          </a:p>
        </p:txBody>
      </p:sp>
      <p:sp>
        <p:nvSpPr>
          <p:cNvPr id="25" name="角丸四角形 24"/>
          <p:cNvSpPr/>
          <p:nvPr/>
        </p:nvSpPr>
        <p:spPr>
          <a:xfrm>
            <a:off x="3707904" y="5661548"/>
            <a:ext cx="2750612" cy="861671"/>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6000" fontAlgn="ct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個別施設状況の確認</a:t>
            </a:r>
            <a:b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技術的実現可能性の確認</a:t>
            </a:r>
          </a:p>
        </p:txBody>
      </p:sp>
      <p:sp>
        <p:nvSpPr>
          <p:cNvPr id="26" name="角丸四角形 25"/>
          <p:cNvSpPr/>
          <p:nvPr/>
        </p:nvSpPr>
        <p:spPr>
          <a:xfrm>
            <a:off x="6458516" y="5654724"/>
            <a:ext cx="2369283" cy="861671"/>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6000" fontAlgn="ct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組織・事業形態の</a:t>
            </a:r>
            <a:r>
              <a:rPr lang="ja-JP" altLang="en-US" sz="16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検討</a:t>
            </a:r>
            <a:endPar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タイトル 1"/>
          <p:cNvSpPr txBox="1">
            <a:spLocks/>
          </p:cNvSpPr>
          <p:nvPr/>
        </p:nvSpPr>
        <p:spPr>
          <a:xfrm>
            <a:off x="198727" y="277500"/>
            <a:ext cx="8640000" cy="468000"/>
          </a:xfrm>
          <a:prstGeom prst="rect">
            <a:avLst/>
          </a:prstGeom>
        </p:spPr>
        <p:txBody>
          <a:bodyP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第３章　実現に向けた課題</a:t>
            </a:r>
            <a:endParaRPr lang="ja-JP" altLang="en-US" sz="2400" b="1"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88550347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スライド番号プレースホルダー 81"/>
          <p:cNvSpPr>
            <a:spLocks noGrp="1"/>
          </p:cNvSpPr>
          <p:nvPr>
            <p:ph type="sldNum" sz="quarter" idx="12"/>
          </p:nvPr>
        </p:nvSpPr>
        <p:spPr>
          <a:xfrm>
            <a:off x="7010400" y="6492123"/>
            <a:ext cx="2133600" cy="365125"/>
          </a:xfrm>
        </p:spPr>
        <p:txBody>
          <a:bodyPr/>
          <a:lstStyle/>
          <a:p>
            <a:fld id="{881ECAC4-7C32-4B8E-A6D5-D49269119A2C}" type="slidenum">
              <a:rPr kumimoji="1" lang="ja-JP" altLang="en-US" smtClean="0"/>
              <a:t>61</a:t>
            </a:fld>
            <a:endParaRPr kumimoji="1" lang="ja-JP" altLang="en-US" dirty="0"/>
          </a:p>
        </p:txBody>
      </p:sp>
      <p:sp>
        <p:nvSpPr>
          <p:cNvPr id="95" name="コンテンツ プレースホルダー 2"/>
          <p:cNvSpPr txBox="1">
            <a:spLocks/>
          </p:cNvSpPr>
          <p:nvPr/>
        </p:nvSpPr>
        <p:spPr>
          <a:xfrm>
            <a:off x="148763" y="745501"/>
            <a:ext cx="8814094" cy="5929184"/>
          </a:xfrm>
          <a:prstGeom prst="rect">
            <a:avLst/>
          </a:prstGeom>
          <a:solidFill>
            <a:srgbClr val="CCECFF"/>
          </a:solidFill>
          <a:ln cmpd="dbl">
            <a:noFill/>
          </a:ln>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indent="0">
              <a:lnSpc>
                <a:spcPct val="120000"/>
              </a:lnSpc>
              <a:spcBef>
                <a:spcPts val="600"/>
              </a:spcBef>
              <a:buNone/>
            </a:pPr>
            <a:endParaRPr lang="en-US" altLang="ja-JP" sz="24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スライド番号プレースホルダー 81"/>
          <p:cNvSpPr txBox="1">
            <a:spLocks/>
          </p:cNvSpPr>
          <p:nvPr/>
        </p:nvSpPr>
        <p:spPr>
          <a:xfrm>
            <a:off x="7010400" y="6492123"/>
            <a:ext cx="21336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2000" b="1" kern="1200">
                <a:solidFill>
                  <a:schemeClr val="bg1">
                    <a:lumMod val="50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881ECAC4-7C32-4B8E-A6D5-D49269119A2C}" type="slidenum">
              <a:rPr lang="ja-JP" altLang="en-US" smtClean="0"/>
              <a:pPr/>
              <a:t>61</a:t>
            </a:fld>
            <a:endParaRPr lang="ja-JP" altLang="en-US" dirty="0"/>
          </a:p>
        </p:txBody>
      </p:sp>
      <p:graphicFrame>
        <p:nvGraphicFramePr>
          <p:cNvPr id="7" name="表 6"/>
          <p:cNvGraphicFramePr>
            <a:graphicFrameLocks noGrp="1"/>
          </p:cNvGraphicFramePr>
          <p:nvPr>
            <p:extLst/>
          </p:nvPr>
        </p:nvGraphicFramePr>
        <p:xfrm>
          <a:off x="262206" y="1484784"/>
          <a:ext cx="8587207" cy="4627245"/>
        </p:xfrm>
        <a:graphic>
          <a:graphicData uri="http://schemas.openxmlformats.org/drawingml/2006/table">
            <a:tbl>
              <a:tblPr firstRow="1" bandRow="1">
                <a:tableStyleId>{5C22544A-7EE6-4342-B048-85BDC9FD1C3A}</a:tableStyleId>
              </a:tblPr>
              <a:tblGrid>
                <a:gridCol w="3589714"/>
                <a:gridCol w="2602975"/>
                <a:gridCol w="2394518"/>
              </a:tblGrid>
              <a:tr h="804672">
                <a:tc>
                  <a:txBody>
                    <a:bodyPr/>
                    <a:lstStyle/>
                    <a:p>
                      <a:pPr marL="36000" algn="l" fontAlgn="ctr"/>
                      <a:r>
                        <a:rPr lang="ja-JP" altLang="en-US" sz="18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時間軸</a:t>
                      </a:r>
                      <a:r>
                        <a:rPr lang="ja-JP" altLang="en-US" sz="18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の</a:t>
                      </a:r>
                      <a:r>
                        <a:rPr lang="ja-JP" altLang="en-US" sz="18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設定し現行計画との調整</a:t>
                      </a:r>
                      <a:r>
                        <a:rPr lang="ja-JP" altLang="en-US" sz="18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
                      </a:r>
                      <a:br>
                        <a:rPr lang="ja-JP" altLang="en-US" sz="18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br>
                      <a:r>
                        <a:rPr lang="ja-JP" altLang="en-US" sz="18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効果的なメリット発現条件</a:t>
                      </a:r>
                      <a:r>
                        <a:rPr lang="ja-JP" altLang="en-US" sz="18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の検討</a:t>
                      </a:r>
                    </a:p>
                  </a:txBody>
                  <a:tcPr marL="9525" marR="9525" marT="9525" marB="0" anchor="ctr"/>
                </a:tc>
                <a:tc>
                  <a:txBody>
                    <a:bodyPr/>
                    <a:lstStyle/>
                    <a:p>
                      <a:pPr marL="36000" algn="l" fontAlgn="ctr"/>
                      <a:r>
                        <a:rPr lang="ja-JP" altLang="en-US" sz="18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個別施設</a:t>
                      </a:r>
                      <a:r>
                        <a:rPr lang="ja-JP" altLang="en-US" sz="18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状況の確認</a:t>
                      </a:r>
                      <a:br>
                        <a:rPr lang="ja-JP" altLang="en-US" sz="18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br>
                      <a:r>
                        <a:rPr lang="ja-JP" altLang="en-US" sz="18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技術的実現可能性の確認</a:t>
                      </a:r>
                    </a:p>
                  </a:txBody>
                  <a:tcPr marL="9525" marR="9525" marT="9525" marB="0" anchor="ctr"/>
                </a:tc>
                <a:tc>
                  <a:txBody>
                    <a:bodyPr/>
                    <a:lstStyle/>
                    <a:p>
                      <a:pPr marL="36000" algn="l" fontAlgn="ctr"/>
                      <a:r>
                        <a:rPr lang="ja-JP" altLang="en-US" sz="18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組織・事業</a:t>
                      </a:r>
                      <a:r>
                        <a:rPr lang="ja-JP" altLang="en-US" sz="1800" b="1" i="0" u="none" strike="noStrike" dirty="0" smtClean="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rPr>
                        <a:t>形態の検討</a:t>
                      </a:r>
                      <a:endParaRPr lang="ja-JP" altLang="en-US" sz="1800" b="1" i="0" u="none" strike="noStrike" dirty="0">
                        <a:solidFill>
                          <a:schemeClr val="bg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tc>
              </a:tr>
              <a:tr h="2839923">
                <a:tc>
                  <a:txBody>
                    <a:bodyPr/>
                    <a:lstStyle/>
                    <a:p>
                      <a:pPr marL="252000" indent="-171450" algn="l" fontAlgn="ctr">
                        <a:lnSpc>
                          <a:spcPct val="100000"/>
                        </a:lnSpc>
                        <a:buFont typeface="Wingdings" panose="05000000000000000000" pitchFamily="2" charset="2"/>
                        <a:buChar char="ü"/>
                      </a:pPr>
                      <a:endParaRPr lang="en-US" altLang="ja-JP"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52000" marR="0" indent="-171450" algn="l" defTabSz="914400" rtl="0" eaLnBrk="1" fontAlgn="ctr" latinLnBrk="0" hangingPunct="1">
                        <a:lnSpc>
                          <a:spcPct val="130000"/>
                        </a:lnSpc>
                        <a:spcBef>
                          <a:spcPts val="0"/>
                        </a:spcBef>
                        <a:spcAft>
                          <a:spcPts val="0"/>
                        </a:spcAft>
                        <a:buClrTx/>
                        <a:buSzTx/>
                        <a:buFont typeface="Wingdings" panose="05000000000000000000" pitchFamily="2" charset="2"/>
                        <a:buChar char="ü"/>
                        <a:tabLst/>
                        <a:defRPr/>
                      </a:pPr>
                      <a:r>
                        <a:rPr lang="ja-JP" altLang="en-US"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現在の更新計画や施設整備状況の確認</a:t>
                      </a:r>
                      <a:endParaRPr lang="en-US" altLang="ja-JP"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52000" marR="0" indent="-171450" algn="l" defTabSz="914400" rtl="0" eaLnBrk="1" fontAlgn="ctr" latinLnBrk="0" hangingPunct="1">
                        <a:lnSpc>
                          <a:spcPct val="130000"/>
                        </a:lnSpc>
                        <a:spcBef>
                          <a:spcPts val="1200"/>
                        </a:spcBef>
                        <a:spcAft>
                          <a:spcPts val="0"/>
                        </a:spcAft>
                        <a:buClrTx/>
                        <a:buSzTx/>
                        <a:buFont typeface="Wingdings" panose="05000000000000000000" pitchFamily="2" charset="2"/>
                        <a:buChar char="ü"/>
                        <a:tabLst/>
                        <a:defRPr/>
                      </a:pPr>
                      <a:r>
                        <a:rPr lang="ja-JP" altLang="en-US"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時間軸に沿った</a:t>
                      </a:r>
                      <a:r>
                        <a:rPr lang="ja-JP" altLang="en-US" sz="1800" b="0" i="0" u="none" strike="noStrike" spc="-200" baseline="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ダウンサイジング計画の検討</a:t>
                      </a:r>
                      <a:endParaRPr lang="en-US" altLang="ja-JP" sz="1800" b="0" i="0" u="none" strike="noStrike" spc="-200" baseline="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52000" marR="0" indent="-171450" algn="l" defTabSz="914400" rtl="0" eaLnBrk="1" fontAlgn="ctr" latinLnBrk="0" hangingPunct="1">
                        <a:lnSpc>
                          <a:spcPct val="130000"/>
                        </a:lnSpc>
                        <a:spcBef>
                          <a:spcPts val="1200"/>
                        </a:spcBef>
                        <a:spcAft>
                          <a:spcPts val="0"/>
                        </a:spcAft>
                        <a:buClrTx/>
                        <a:buSzTx/>
                        <a:buFont typeface="Wingdings" panose="05000000000000000000" pitchFamily="2" charset="2"/>
                        <a:buChar char="ü"/>
                        <a:tabLst/>
                        <a:defRPr/>
                      </a:pPr>
                      <a:r>
                        <a:rPr lang="ja-JP" altLang="en-US" sz="1800" b="0" i="0" u="none" strike="noStrike" spc="-100" baseline="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維持管理費用等の削減効果の確認</a:t>
                      </a:r>
                      <a:endParaRPr lang="en-US" altLang="ja-JP" sz="1800" b="0" i="0" u="none" strike="noStrike" spc="-100" baseline="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52000" marR="0" indent="-171450" algn="l" defTabSz="914400" rtl="0" eaLnBrk="1" fontAlgn="ctr" latinLnBrk="0" hangingPunct="1">
                        <a:lnSpc>
                          <a:spcPct val="130000"/>
                        </a:lnSpc>
                        <a:spcBef>
                          <a:spcPts val="1200"/>
                        </a:spcBef>
                        <a:spcAft>
                          <a:spcPts val="0"/>
                        </a:spcAft>
                        <a:buClrTx/>
                        <a:buSzTx/>
                        <a:buFont typeface="Wingdings" panose="05000000000000000000" pitchFamily="2" charset="2"/>
                        <a:buChar char="ü"/>
                        <a:tabLst/>
                        <a:defRPr/>
                      </a:pPr>
                      <a:r>
                        <a:rPr lang="ja-JP" altLang="en-US" sz="1800" b="0" i="0" u="none" strike="noStrike" spc="-100" baseline="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最適な更新時期や廃止時期の検討</a:t>
                      </a:r>
                      <a:endParaRPr lang="en-US" altLang="ja-JP" sz="1800" b="0" i="0" u="none" strike="noStrike" spc="-100" baseline="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52000" marR="0" indent="-171450" algn="l" defTabSz="914400" rtl="0" eaLnBrk="1" fontAlgn="ctr" latinLnBrk="0" hangingPunct="1">
                        <a:lnSpc>
                          <a:spcPct val="130000"/>
                        </a:lnSpc>
                        <a:spcBef>
                          <a:spcPts val="1200"/>
                        </a:spcBef>
                        <a:spcAft>
                          <a:spcPts val="0"/>
                        </a:spcAft>
                        <a:buClrTx/>
                        <a:buSzTx/>
                        <a:buFont typeface="Wingdings" panose="05000000000000000000" pitchFamily="2" charset="2"/>
                        <a:buChar char="ü"/>
                        <a:tabLst/>
                        <a:defRPr/>
                      </a:pPr>
                      <a:r>
                        <a:rPr lang="ja-JP" altLang="en-US"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現計画との調整</a:t>
                      </a:r>
                      <a:endParaRPr lang="en-US" altLang="ja-JP"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52000" marR="0" indent="-171450" algn="l" defTabSz="914400" rtl="0" eaLnBrk="1" fontAlgn="ctr" latinLnBrk="0" hangingPunct="1">
                        <a:lnSpc>
                          <a:spcPct val="130000"/>
                        </a:lnSpc>
                        <a:spcBef>
                          <a:spcPts val="600"/>
                        </a:spcBef>
                        <a:spcAft>
                          <a:spcPts val="0"/>
                        </a:spcAft>
                        <a:buClrTx/>
                        <a:buSzTx/>
                        <a:buFont typeface="Wingdings" panose="05000000000000000000" pitchFamily="2" charset="2"/>
                        <a:buChar char="ü"/>
                        <a:tabLst/>
                        <a:defRPr/>
                      </a:pPr>
                      <a:endParaRPr lang="en-US" altLang="ja-JP"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tc>
                <a:tc>
                  <a:txBody>
                    <a:bodyPr/>
                    <a:lstStyle/>
                    <a:p>
                      <a:pPr marL="252000" indent="-171450" algn="l" fontAlgn="ctr">
                        <a:lnSpc>
                          <a:spcPct val="100000"/>
                        </a:lnSpc>
                        <a:buFont typeface="Wingdings" panose="05000000000000000000" pitchFamily="2" charset="2"/>
                        <a:buChar char="ü"/>
                      </a:pPr>
                      <a:endParaRPr lang="en-US" altLang="ja-JP"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52000" indent="-171450" algn="l" fontAlgn="ctr">
                        <a:lnSpc>
                          <a:spcPct val="130000"/>
                        </a:lnSpc>
                        <a:buFont typeface="Wingdings" panose="05000000000000000000" pitchFamily="2" charset="2"/>
                        <a:buChar char="ü"/>
                      </a:pPr>
                      <a:r>
                        <a:rPr lang="ja-JP" altLang="en-US"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浄水場</a:t>
                      </a:r>
                      <a:r>
                        <a:rPr lang="ja-JP" altLang="en-US" sz="18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に付随する送水管や</a:t>
                      </a:r>
                      <a:r>
                        <a:rPr lang="ja-JP" altLang="en-US"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ポンプ場等施設状況の実状把握</a:t>
                      </a:r>
                      <a:endParaRPr lang="en-US" altLang="ja-JP"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52000" indent="-171450" algn="l" fontAlgn="ctr">
                        <a:lnSpc>
                          <a:spcPct val="130000"/>
                        </a:lnSpc>
                        <a:spcBef>
                          <a:spcPts val="1200"/>
                        </a:spcBef>
                        <a:buFont typeface="Wingdings" panose="05000000000000000000" pitchFamily="2" charset="2"/>
                        <a:buChar char="ü"/>
                      </a:pPr>
                      <a:r>
                        <a:rPr lang="ja-JP" altLang="en-US"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送水運用等の実現可能性の検証</a:t>
                      </a:r>
                      <a:endParaRPr lang="en-US" altLang="ja-JP"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tc>
                <a:tc>
                  <a:txBody>
                    <a:bodyPr/>
                    <a:lstStyle/>
                    <a:p>
                      <a:pPr marL="252000" indent="-171450" algn="l" fontAlgn="ctr">
                        <a:lnSpc>
                          <a:spcPct val="100000"/>
                        </a:lnSpc>
                        <a:buFont typeface="Wingdings" panose="05000000000000000000" pitchFamily="2" charset="2"/>
                        <a:buChar char="ü"/>
                      </a:pPr>
                      <a:endParaRPr lang="en-US" altLang="ja-JP"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52000" indent="-171450" algn="l" fontAlgn="ctr">
                        <a:lnSpc>
                          <a:spcPct val="130000"/>
                        </a:lnSpc>
                        <a:spcBef>
                          <a:spcPts val="0"/>
                        </a:spcBef>
                        <a:buFont typeface="Wingdings" panose="05000000000000000000" pitchFamily="2" charset="2"/>
                        <a:buChar char="ü"/>
                      </a:pPr>
                      <a:r>
                        <a:rPr lang="ja-JP" altLang="en-US"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利益調整手法の検討</a:t>
                      </a:r>
                      <a:endParaRPr lang="en-US" altLang="ja-JP"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p>
                      <a:pPr marL="252000" indent="-171450" algn="l" fontAlgn="ctr">
                        <a:lnSpc>
                          <a:spcPct val="130000"/>
                        </a:lnSpc>
                        <a:spcBef>
                          <a:spcPts val="1200"/>
                        </a:spcBef>
                        <a:buFont typeface="Wingdings" panose="05000000000000000000" pitchFamily="2" charset="2"/>
                        <a:buChar char="ü"/>
                      </a:pPr>
                      <a:r>
                        <a:rPr lang="ja-JP" altLang="en-US"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事業</a:t>
                      </a:r>
                      <a:r>
                        <a:rPr lang="ja-JP" altLang="en-US" sz="1800" b="0" i="0" u="none" strike="noStrike"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形態</a:t>
                      </a:r>
                      <a:r>
                        <a:rPr lang="ja-JP" altLang="en-US"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の検討</a:t>
                      </a:r>
                      <a:endParaRPr lang="en-US" altLang="ja-JP" sz="1800" b="0" i="0" u="none" strike="noStrike"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tc>
              </a:tr>
            </a:tbl>
          </a:graphicData>
        </a:graphic>
      </p:graphicFrame>
      <p:sp>
        <p:nvSpPr>
          <p:cNvPr id="26" name="テキスト ボックス 25"/>
          <p:cNvSpPr txBox="1"/>
          <p:nvPr/>
        </p:nvSpPr>
        <p:spPr>
          <a:xfrm>
            <a:off x="387299" y="980728"/>
            <a:ext cx="8262856" cy="400110"/>
          </a:xfrm>
          <a:prstGeom prst="rect">
            <a:avLst/>
          </a:prstGeom>
          <a:noFill/>
          <a:ln>
            <a:noFill/>
          </a:ln>
        </p:spPr>
        <p:txBody>
          <a:bodyPr wrap="square" rtlCol="0">
            <a:spAutoFit/>
          </a:bodyPr>
          <a:lstStyle/>
          <a:p>
            <a:pPr>
              <a:spcBef>
                <a:spcPts val="600"/>
              </a:spcBef>
            </a:pPr>
            <a:r>
              <a:rPr kumimoji="1" lang="ja-JP" altLang="en-US" sz="2000" spc="-100" dirty="0" smtClean="0">
                <a:latin typeface="メイリオ" panose="020B0604030504040204" pitchFamily="50" charset="-128"/>
                <a:ea typeface="メイリオ" panose="020B0604030504040204" pitchFamily="50" charset="-128"/>
                <a:cs typeface="メイリオ" panose="020B0604030504040204" pitchFamily="50" charset="-128"/>
              </a:rPr>
              <a:t>課題解決に向けた具体的な検討内容は以下のとおりである</a:t>
            </a:r>
            <a:endParaRPr kumimoji="1" lang="ja-JP" altLang="en-US" sz="2000" spc="-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タイトル 1"/>
          <p:cNvSpPr txBox="1">
            <a:spLocks/>
          </p:cNvSpPr>
          <p:nvPr/>
        </p:nvSpPr>
        <p:spPr>
          <a:xfrm>
            <a:off x="198727" y="277500"/>
            <a:ext cx="8640000" cy="468000"/>
          </a:xfrm>
          <a:prstGeom prst="rect">
            <a:avLst/>
          </a:prstGeom>
        </p:spPr>
        <p:txBody>
          <a:bodyP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第３章　課題の解決</a:t>
            </a:r>
            <a:r>
              <a:rPr lang="ja-JP" altLang="en-US" sz="2400" b="1" dirty="0">
                <a:latin typeface="メイリオ" panose="020B0604030504040204" pitchFamily="50" charset="-128"/>
                <a:ea typeface="メイリオ" panose="020B0604030504040204" pitchFamily="50" charset="-128"/>
                <a:cs typeface="メイリオ" panose="020B0604030504040204" pitchFamily="50" charset="-128"/>
              </a:rPr>
              <a:t>に向けて</a:t>
            </a:r>
          </a:p>
        </p:txBody>
      </p:sp>
    </p:spTree>
    <p:extLst>
      <p:ext uri="{BB962C8B-B14F-4D97-AF65-F5344CB8AC3E}">
        <p14:creationId xmlns:p14="http://schemas.microsoft.com/office/powerpoint/2010/main" val="117803287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a:extLst>
              <a:ext uri="{FF2B5EF4-FFF2-40B4-BE49-F238E27FC236}">
                <a16:creationId xmlns="" xmlns:a16="http://schemas.microsoft.com/office/drawing/2014/main" id="{25EA8B5C-41AA-409F-92C9-3CC88BC3BF10}"/>
              </a:ext>
            </a:extLst>
          </p:cNvPr>
          <p:cNvSpPr txBox="1"/>
          <p:nvPr/>
        </p:nvSpPr>
        <p:spPr>
          <a:xfrm>
            <a:off x="2139283" y="188640"/>
            <a:ext cx="4865434" cy="400110"/>
          </a:xfrm>
          <a:prstGeom prst="rect">
            <a:avLst/>
          </a:prstGeom>
          <a:noFill/>
        </p:spPr>
        <p:txBody>
          <a:bodyPr wrap="none" rtlCol="0">
            <a:spAutoFit/>
          </a:bodyPr>
          <a:lstStyle/>
          <a:p>
            <a:r>
              <a:rPr lang="ja-JP" altLang="en-US" sz="2000" b="1" dirty="0" smtClean="0">
                <a:latin typeface="Meiryo UI" panose="020B0604030504040204" pitchFamily="50" charset="-128"/>
                <a:ea typeface="Meiryo UI" panose="020B0604030504040204" pitchFamily="50" charset="-128"/>
              </a:rPr>
              <a:t>浄水場におけるリスクと必要な危機管理対応</a:t>
            </a:r>
            <a:endParaRPr kumimoji="1" lang="en-US" altLang="ja-JP" sz="2000" b="1" dirty="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611560" y="836712"/>
            <a:ext cx="8208912" cy="1077218"/>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285750" indent="-285750">
              <a:buFont typeface="Arial" panose="020B0604020202020204" pitchFamily="34" charset="0"/>
              <a:buChar cha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水づくり</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の拠点である浄水場については</a:t>
            </a: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、以下のように府民・ユーザーへの給水が停止する原因となりうるリスクがある</a:t>
            </a:r>
            <a:endParaRPr lang="en-US" altLang="ja-JP"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lang="ja-JP" altLang="en-US" sz="16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これらリスクに対応するためには、浄水場ごとや広域的に行うなどさまざまな危機管理対策を行う必要がある</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6" name="表 5"/>
          <p:cNvGraphicFramePr>
            <a:graphicFrameLocks noGrp="1"/>
          </p:cNvGraphicFramePr>
          <p:nvPr>
            <p:extLst>
              <p:ext uri="{D42A27DB-BD31-4B8C-83A1-F6EECF244321}">
                <p14:modId xmlns:p14="http://schemas.microsoft.com/office/powerpoint/2010/main" val="140379597"/>
              </p:ext>
            </p:extLst>
          </p:nvPr>
        </p:nvGraphicFramePr>
        <p:xfrm>
          <a:off x="467545" y="2223448"/>
          <a:ext cx="8208911" cy="4157879"/>
        </p:xfrm>
        <a:graphic>
          <a:graphicData uri="http://schemas.openxmlformats.org/drawingml/2006/table">
            <a:tbl>
              <a:tblPr firstRow="1" bandRow="1">
                <a:tableStyleId>{5C22544A-7EE6-4342-B048-85BDC9FD1C3A}</a:tableStyleId>
              </a:tblPr>
              <a:tblGrid>
                <a:gridCol w="1584175"/>
                <a:gridCol w="3960440"/>
                <a:gridCol w="2664296"/>
              </a:tblGrid>
              <a:tr h="410724">
                <a:tc>
                  <a:txBody>
                    <a:bodyPr/>
                    <a:lstStyle/>
                    <a:p>
                      <a:pPr algn="ctr"/>
                      <a:r>
                        <a:rPr kumimoji="1" lang="ja-JP" altLang="en-US" dirty="0" smtClean="0">
                          <a:latin typeface="メイリオ" panose="020B0604030504040204" pitchFamily="50" charset="-128"/>
                          <a:ea typeface="メイリオ" panose="020B0604030504040204" pitchFamily="50" charset="-128"/>
                        </a:rPr>
                        <a:t>リスク</a:t>
                      </a:r>
                      <a:endParaRPr kumimoji="1" lang="ja-JP" altLang="en-US" dirty="0">
                        <a:latin typeface="メイリオ" panose="020B0604030504040204" pitchFamily="50" charset="-128"/>
                        <a:ea typeface="メイリオ" panose="020B0604030504040204" pitchFamily="50" charset="-128"/>
                      </a:endParaRPr>
                    </a:p>
                  </a:txBody>
                  <a:tcPr/>
                </a:tc>
                <a:tc>
                  <a:txBody>
                    <a:bodyPr/>
                    <a:lstStyle/>
                    <a:p>
                      <a:pPr algn="ctr"/>
                      <a:r>
                        <a:rPr kumimoji="1" lang="ja-JP" altLang="en-US" dirty="0" smtClean="0">
                          <a:latin typeface="メイリオ" panose="020B0604030504040204" pitchFamily="50" charset="-128"/>
                          <a:ea typeface="メイリオ" panose="020B0604030504040204" pitchFamily="50" charset="-128"/>
                        </a:rPr>
                        <a:t>内容</a:t>
                      </a:r>
                      <a:endParaRPr kumimoji="1" lang="ja-JP" altLang="en-US" dirty="0">
                        <a:latin typeface="メイリオ" panose="020B0604030504040204" pitchFamily="50" charset="-128"/>
                        <a:ea typeface="メイリオ" panose="020B0604030504040204" pitchFamily="50" charset="-128"/>
                      </a:endParaRPr>
                    </a:p>
                  </a:txBody>
                  <a:tcPr/>
                </a:tc>
                <a:tc>
                  <a:txBody>
                    <a:bodyPr/>
                    <a:lstStyle/>
                    <a:p>
                      <a:pPr algn="ctr"/>
                      <a:r>
                        <a:rPr kumimoji="1" lang="ja-JP" altLang="en-US" dirty="0" smtClean="0">
                          <a:latin typeface="メイリオ" panose="020B0604030504040204" pitchFamily="50" charset="-128"/>
                          <a:ea typeface="メイリオ" panose="020B0604030504040204" pitchFamily="50" charset="-128"/>
                        </a:rPr>
                        <a:t>主な発生事象と確率</a:t>
                      </a:r>
                      <a:endParaRPr kumimoji="1" lang="ja-JP" altLang="en-US" dirty="0">
                        <a:latin typeface="メイリオ" panose="020B0604030504040204" pitchFamily="50" charset="-128"/>
                        <a:ea typeface="メイリオ" panose="020B0604030504040204" pitchFamily="50" charset="-128"/>
                      </a:endParaRPr>
                    </a:p>
                  </a:txBody>
                  <a:tcPr/>
                </a:tc>
              </a:tr>
              <a:tr h="911470">
                <a:tc>
                  <a:txBody>
                    <a:bodyPr/>
                    <a:lstStyle/>
                    <a:p>
                      <a:r>
                        <a:rPr kumimoji="1" lang="ja-JP" altLang="ja-JP" sz="1600" kern="1200" dirty="0" smtClean="0">
                          <a:solidFill>
                            <a:schemeClr val="dk1"/>
                          </a:solidFill>
                          <a:effectLst/>
                          <a:latin typeface="メイリオ" panose="020B0604030504040204" pitchFamily="50" charset="-128"/>
                          <a:ea typeface="メイリオ" panose="020B0604030504040204" pitchFamily="50" charset="-128"/>
                          <a:cs typeface="+mn-cs"/>
                        </a:rPr>
                        <a:t>地震・</a:t>
                      </a:r>
                      <a:r>
                        <a:rPr kumimoji="1" lang="ja-JP" altLang="en-US" sz="1600" kern="1200" dirty="0" smtClean="0">
                          <a:solidFill>
                            <a:schemeClr val="dk1"/>
                          </a:solidFill>
                          <a:effectLst/>
                          <a:latin typeface="メイリオ" panose="020B0604030504040204" pitchFamily="50" charset="-128"/>
                          <a:ea typeface="メイリオ" panose="020B0604030504040204" pitchFamily="50" charset="-128"/>
                          <a:cs typeface="+mn-cs"/>
                        </a:rPr>
                        <a:t>揺れ</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r>
                        <a:rPr kumimoji="1" lang="ja-JP" altLang="ja-JP" sz="1600" kern="1200" dirty="0" smtClean="0">
                          <a:solidFill>
                            <a:schemeClr val="dk1"/>
                          </a:solidFill>
                          <a:effectLst/>
                          <a:latin typeface="メイリオ" panose="020B0604030504040204" pitchFamily="50" charset="-128"/>
                          <a:ea typeface="メイリオ" panose="020B0604030504040204" pitchFamily="50" charset="-128"/>
                          <a:cs typeface="+mn-cs"/>
                        </a:rPr>
                        <a:t>浄水場</a:t>
                      </a:r>
                      <a:r>
                        <a:rPr kumimoji="1" lang="ja-JP" altLang="en-US" sz="1600" kern="1200" dirty="0" smtClean="0">
                          <a:solidFill>
                            <a:schemeClr val="dk1"/>
                          </a:solidFill>
                          <a:effectLst/>
                          <a:latin typeface="メイリオ" panose="020B0604030504040204" pitchFamily="50" charset="-128"/>
                          <a:ea typeface="メイリオ" panose="020B0604030504040204" pitchFamily="50" charset="-128"/>
                          <a:cs typeface="+mn-cs"/>
                        </a:rPr>
                        <a:t>等の施設の損壊により浄水処理が停止する可能性がある</a:t>
                      </a:r>
                      <a:endParaRPr kumimoji="1" lang="en-US" altLang="ja-JP" sz="1600" kern="1200" dirty="0" smtClean="0">
                        <a:solidFill>
                          <a:schemeClr val="dk1"/>
                        </a:solidFill>
                        <a:effectLst/>
                        <a:latin typeface="メイリオ" panose="020B0604030504040204" pitchFamily="50" charset="-128"/>
                        <a:ea typeface="メイリオ" panose="020B0604030504040204" pitchFamily="50" charset="-128"/>
                        <a:cs typeface="+mn-cs"/>
                      </a:endParaRPr>
                    </a:p>
                    <a:p>
                      <a:r>
                        <a:rPr kumimoji="1" lang="ja-JP" altLang="en-US" sz="1600" kern="1200" dirty="0" smtClean="0">
                          <a:solidFill>
                            <a:schemeClr val="dk1"/>
                          </a:solidFill>
                          <a:effectLst/>
                          <a:latin typeface="メイリオ" panose="020B0604030504040204" pitchFamily="50" charset="-128"/>
                          <a:ea typeface="メイリオ" panose="020B0604030504040204" pitchFamily="50" charset="-128"/>
                          <a:cs typeface="+mn-cs"/>
                        </a:rPr>
                        <a:t>構造物の</a:t>
                      </a:r>
                      <a:r>
                        <a:rPr kumimoji="1" lang="ja-JP" altLang="ja-JP" sz="1600" kern="1200" dirty="0" smtClean="0">
                          <a:solidFill>
                            <a:schemeClr val="dk1"/>
                          </a:solidFill>
                          <a:effectLst/>
                          <a:latin typeface="メイリオ" panose="020B0604030504040204" pitchFamily="50" charset="-128"/>
                          <a:ea typeface="メイリオ" panose="020B0604030504040204" pitchFamily="50" charset="-128"/>
                          <a:cs typeface="+mn-cs"/>
                        </a:rPr>
                        <a:t>耐震化</a:t>
                      </a:r>
                      <a:r>
                        <a:rPr kumimoji="1" lang="ja-JP" altLang="en-US" sz="1600" kern="1200" dirty="0" smtClean="0">
                          <a:solidFill>
                            <a:schemeClr val="dk1"/>
                          </a:solidFill>
                          <a:effectLst/>
                          <a:latin typeface="メイリオ" panose="020B0604030504040204" pitchFamily="50" charset="-128"/>
                          <a:ea typeface="メイリオ" panose="020B0604030504040204" pitchFamily="50" charset="-128"/>
                          <a:cs typeface="+mn-cs"/>
                        </a:rPr>
                        <a:t>により一定の対応が可能</a:t>
                      </a:r>
                      <a:endParaRPr kumimoji="1" lang="ja-JP" altLang="ja-JP" sz="1600" kern="1200" dirty="0" smtClean="0">
                        <a:solidFill>
                          <a:schemeClr val="dk1"/>
                        </a:solidFill>
                        <a:effectLst/>
                        <a:latin typeface="メイリオ" panose="020B0604030504040204" pitchFamily="50" charset="-128"/>
                        <a:ea typeface="メイリオ" panose="020B0604030504040204" pitchFamily="50" charset="-128"/>
                        <a:cs typeface="+mn-cs"/>
                      </a:endParaRPr>
                    </a:p>
                  </a:txBody>
                  <a:tcPr/>
                </a:tc>
                <a:tc>
                  <a:txBody>
                    <a:bodyPr/>
                    <a:lstStyle/>
                    <a:p>
                      <a:r>
                        <a:rPr kumimoji="1" lang="ja-JP" altLang="en-US" sz="1600" dirty="0" smtClean="0">
                          <a:latin typeface="メイリオ" panose="020B0604030504040204" pitchFamily="50" charset="-128"/>
                          <a:ea typeface="メイリオ" panose="020B0604030504040204" pitchFamily="50" charset="-128"/>
                        </a:rPr>
                        <a:t>南海トラフを震源とする地震</a:t>
                      </a:r>
                      <a:endParaRPr kumimoji="1" lang="en-US" altLang="ja-JP" sz="1600" dirty="0" smtClean="0">
                        <a:latin typeface="メイリオ" panose="020B0604030504040204" pitchFamily="50" charset="-128"/>
                        <a:ea typeface="メイリオ" panose="020B0604030504040204" pitchFamily="50" charset="-128"/>
                      </a:endParaRPr>
                    </a:p>
                    <a:p>
                      <a:r>
                        <a:rPr kumimoji="1" lang="ja-JP" altLang="en-US" sz="1600" dirty="0" smtClean="0">
                          <a:latin typeface="メイリオ" panose="020B0604030504040204" pitchFamily="50" charset="-128"/>
                          <a:ea typeface="メイリオ" panose="020B0604030504040204" pitchFamily="50" charset="-128"/>
                        </a:rPr>
                        <a:t>今後</a:t>
                      </a:r>
                      <a:r>
                        <a:rPr kumimoji="1" lang="en-US" altLang="ja-JP" sz="1600" dirty="0" smtClean="0">
                          <a:latin typeface="メイリオ" panose="020B0604030504040204" pitchFamily="50" charset="-128"/>
                          <a:ea typeface="メイリオ" panose="020B0604030504040204" pitchFamily="50" charset="-128"/>
                        </a:rPr>
                        <a:t>30</a:t>
                      </a:r>
                      <a:r>
                        <a:rPr kumimoji="1" lang="ja-JP" altLang="en-US" sz="1600" dirty="0" smtClean="0">
                          <a:latin typeface="メイリオ" panose="020B0604030504040204" pitchFamily="50" charset="-128"/>
                          <a:ea typeface="メイリオ" panose="020B0604030504040204" pitchFamily="50" charset="-128"/>
                        </a:rPr>
                        <a:t>年以内に</a:t>
                      </a:r>
                      <a:r>
                        <a:rPr kumimoji="1" lang="en-US" altLang="ja-JP" sz="1600" dirty="0" smtClean="0">
                          <a:latin typeface="メイリオ" panose="020B0604030504040204" pitchFamily="50" charset="-128"/>
                          <a:ea typeface="メイリオ" panose="020B0604030504040204" pitchFamily="50" charset="-128"/>
                        </a:rPr>
                        <a:t>70</a:t>
                      </a:r>
                      <a:r>
                        <a:rPr kumimoji="1" lang="ja-JP" altLang="en-US" sz="1600" dirty="0" smtClean="0">
                          <a:latin typeface="メイリオ" panose="020B0604030504040204" pitchFamily="50" charset="-128"/>
                          <a:ea typeface="メイリオ" panose="020B0604030504040204" pitchFamily="50" charset="-128"/>
                        </a:rPr>
                        <a:t>～</a:t>
                      </a:r>
                      <a:r>
                        <a:rPr kumimoji="1" lang="en-US" altLang="ja-JP" sz="1600" dirty="0" smtClean="0">
                          <a:latin typeface="メイリオ" panose="020B0604030504040204" pitchFamily="50" charset="-128"/>
                          <a:ea typeface="メイリオ" panose="020B0604030504040204" pitchFamily="50" charset="-128"/>
                        </a:rPr>
                        <a:t>80%</a:t>
                      </a:r>
                      <a:endParaRPr kumimoji="1" lang="ja-JP" altLang="en-US" sz="1600" dirty="0">
                        <a:latin typeface="メイリオ" panose="020B0604030504040204" pitchFamily="50" charset="-128"/>
                        <a:ea typeface="メイリオ" panose="020B0604030504040204" pitchFamily="50" charset="-128"/>
                      </a:endParaRPr>
                    </a:p>
                  </a:txBody>
                  <a:tcPr/>
                </a:tc>
              </a:tr>
              <a:tr h="641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dk1"/>
                          </a:solidFill>
                          <a:effectLst/>
                          <a:latin typeface="メイリオ" panose="020B0604030504040204" pitchFamily="50" charset="-128"/>
                          <a:ea typeface="メイリオ" panose="020B0604030504040204" pitchFamily="50" charset="-128"/>
                          <a:cs typeface="+mn-cs"/>
                        </a:rPr>
                        <a:t>地震・</a:t>
                      </a:r>
                      <a:r>
                        <a:rPr kumimoji="1" lang="ja-JP" altLang="ja-JP" sz="1600" kern="1200" dirty="0" smtClean="0">
                          <a:solidFill>
                            <a:schemeClr val="dk1"/>
                          </a:solidFill>
                          <a:effectLst/>
                          <a:latin typeface="メイリオ" panose="020B0604030504040204" pitchFamily="50" charset="-128"/>
                          <a:ea typeface="メイリオ" panose="020B0604030504040204" pitchFamily="50" charset="-128"/>
                          <a:cs typeface="+mn-cs"/>
                        </a:rPr>
                        <a:t>津波</a:t>
                      </a:r>
                      <a:endParaRPr kumimoji="1" lang="ja-JP" altLang="en-US" sz="1600" dirty="0" smtClean="0">
                        <a:latin typeface="メイリオ" panose="020B0604030504040204" pitchFamily="50" charset="-128"/>
                        <a:ea typeface="メイリオ" panose="020B0604030504040204" pitchFamily="50" charset="-128"/>
                      </a:endParaRPr>
                    </a:p>
                  </a:txBody>
                  <a:tcPr anchor="ctr"/>
                </a:tc>
                <a:tc>
                  <a:txBody>
                    <a:bodyPr/>
                    <a:lstStyle/>
                    <a:p>
                      <a:r>
                        <a:rPr kumimoji="1" lang="ja-JP" altLang="ja-JP" sz="1600" kern="1200" dirty="0" smtClean="0">
                          <a:solidFill>
                            <a:schemeClr val="tx1"/>
                          </a:solidFill>
                          <a:effectLst/>
                          <a:latin typeface="メイリオ" panose="020B0604030504040204" pitchFamily="50" charset="-128"/>
                          <a:ea typeface="メイリオ" panose="020B0604030504040204" pitchFamily="50" charset="-128"/>
                          <a:cs typeface="+mn-cs"/>
                        </a:rPr>
                        <a:t>津波によ</a:t>
                      </a:r>
                      <a:r>
                        <a:rPr kumimoji="1" lang="ja-JP" altLang="en-US" sz="1600" kern="1200" dirty="0" smtClean="0">
                          <a:solidFill>
                            <a:schemeClr val="tx1"/>
                          </a:solidFill>
                          <a:effectLst/>
                          <a:latin typeface="メイリオ" panose="020B0604030504040204" pitchFamily="50" charset="-128"/>
                          <a:ea typeface="メイリオ" panose="020B0604030504040204" pitchFamily="50" charset="-128"/>
                          <a:cs typeface="+mn-cs"/>
                        </a:rPr>
                        <a:t>り海から近い</a:t>
                      </a:r>
                      <a:r>
                        <a:rPr kumimoji="1" lang="ja-JP" altLang="ja-JP" sz="1600" kern="1200" dirty="0" smtClean="0">
                          <a:solidFill>
                            <a:schemeClr val="tx1"/>
                          </a:solidFill>
                          <a:effectLst/>
                          <a:latin typeface="メイリオ" panose="020B0604030504040204" pitchFamily="50" charset="-128"/>
                          <a:ea typeface="メイリオ" panose="020B0604030504040204" pitchFamily="50" charset="-128"/>
                          <a:cs typeface="+mn-cs"/>
                        </a:rPr>
                        <a:t>取水口での塩水遡上</a:t>
                      </a:r>
                      <a:r>
                        <a:rPr kumimoji="1" lang="ja-JP" altLang="en-US" sz="1600" kern="1200" dirty="0" smtClean="0">
                          <a:solidFill>
                            <a:schemeClr val="tx1"/>
                          </a:solidFill>
                          <a:effectLst/>
                          <a:latin typeface="メイリオ" panose="020B0604030504040204" pitchFamily="50" charset="-128"/>
                          <a:ea typeface="メイリオ" panose="020B0604030504040204" pitchFamily="50" charset="-128"/>
                          <a:cs typeface="+mn-cs"/>
                        </a:rPr>
                        <a:t>の可能性がある</a:t>
                      </a:r>
                      <a:endParaRPr kumimoji="1" lang="ja-JP" altLang="en-US" sz="1600" dirty="0">
                        <a:solidFill>
                          <a:schemeClr val="tx1"/>
                        </a:solidFill>
                        <a:latin typeface="メイリオ" panose="020B0604030504040204" pitchFamily="50" charset="-128"/>
                        <a:ea typeface="メイリオ" panose="020B0604030504040204" pitchFamily="50" charset="-128"/>
                      </a:endParaRPr>
                    </a:p>
                  </a:txBody>
                  <a:tcPr/>
                </a:tc>
                <a:tc>
                  <a:txBody>
                    <a:bodyPr/>
                    <a:lstStyle/>
                    <a:p>
                      <a:r>
                        <a:rPr kumimoji="1" lang="ja-JP" altLang="en-US" sz="1600" dirty="0" smtClean="0">
                          <a:latin typeface="メイリオ" panose="020B0604030504040204" pitchFamily="50" charset="-128"/>
                          <a:ea typeface="メイリオ" panose="020B0604030504040204" pitchFamily="50" charset="-128"/>
                        </a:rPr>
                        <a:t>南海トラフ巨大地震</a:t>
                      </a:r>
                      <a:endParaRPr kumimoji="1" lang="en-US" altLang="ja-JP" sz="1600" dirty="0" smtClean="0">
                        <a:latin typeface="メイリオ" panose="020B0604030504040204" pitchFamily="50" charset="-128"/>
                        <a:ea typeface="メイリオ" panose="020B0604030504040204" pitchFamily="50" charset="-128"/>
                      </a:endParaRPr>
                    </a:p>
                    <a:p>
                      <a:r>
                        <a:rPr kumimoji="1" lang="ja-JP" altLang="en-US" sz="1600" dirty="0" smtClean="0">
                          <a:latin typeface="メイリオ" panose="020B0604030504040204" pitchFamily="50" charset="-128"/>
                          <a:ea typeface="メイリオ" panose="020B0604030504040204" pitchFamily="50" charset="-128"/>
                        </a:rPr>
                        <a:t>千年に一度以下</a:t>
                      </a:r>
                      <a:endParaRPr kumimoji="1" lang="ja-JP" altLang="en-US" sz="1600" dirty="0">
                        <a:latin typeface="メイリオ" panose="020B0604030504040204" pitchFamily="50" charset="-128"/>
                        <a:ea typeface="メイリオ" panose="020B0604030504040204" pitchFamily="50" charset="-128"/>
                      </a:endParaRPr>
                    </a:p>
                  </a:txBody>
                  <a:tcPr/>
                </a:tc>
              </a:tr>
              <a:tr h="641405">
                <a:tc>
                  <a:txBody>
                    <a:bodyPr/>
                    <a:lstStyle/>
                    <a:p>
                      <a:r>
                        <a:rPr kumimoji="1" lang="ja-JP" altLang="en-US" sz="1600" dirty="0" smtClean="0">
                          <a:latin typeface="メイリオ" panose="020B0604030504040204" pitchFamily="50" charset="-128"/>
                          <a:ea typeface="メイリオ" panose="020B0604030504040204" pitchFamily="50" charset="-128"/>
                        </a:rPr>
                        <a:t>水害</a:t>
                      </a:r>
                      <a:endParaRPr kumimoji="1" lang="en-US" altLang="ja-JP" sz="1600" dirty="0" smtClean="0">
                        <a:latin typeface="メイリオ" panose="020B0604030504040204" pitchFamily="50" charset="-128"/>
                        <a:ea typeface="メイリオ" panose="020B0604030504040204" pitchFamily="50" charset="-128"/>
                      </a:endParaRPr>
                    </a:p>
                    <a:p>
                      <a:r>
                        <a:rPr kumimoji="1" lang="ja-JP" altLang="en-US" sz="1600" dirty="0" smtClean="0">
                          <a:latin typeface="メイリオ" panose="020B0604030504040204" pitchFamily="50" charset="-128"/>
                          <a:ea typeface="メイリオ" panose="020B0604030504040204" pitchFamily="50" charset="-128"/>
                        </a:rPr>
                        <a:t>（洪水等）</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r>
                        <a:rPr kumimoji="1" lang="ja-JP" altLang="ja-JP" sz="1600" kern="1200" dirty="0" smtClean="0">
                          <a:solidFill>
                            <a:schemeClr val="dk1"/>
                          </a:solidFill>
                          <a:effectLst/>
                          <a:latin typeface="メイリオ" panose="020B0604030504040204" pitchFamily="50" charset="-128"/>
                          <a:ea typeface="メイリオ" panose="020B0604030504040204" pitchFamily="50" charset="-128"/>
                          <a:cs typeface="+mn-cs"/>
                        </a:rPr>
                        <a:t>取水ポンプが浸水して故障するなど、浄水処理が停止する可能性がある</a:t>
                      </a:r>
                      <a:endParaRPr kumimoji="1" lang="ja-JP" altLang="en-US" sz="1600" dirty="0">
                        <a:latin typeface="メイリオ" panose="020B0604030504040204" pitchFamily="50" charset="-128"/>
                        <a:ea typeface="メイリオ" panose="020B0604030504040204" pitchFamily="50" charset="-128"/>
                      </a:endParaRPr>
                    </a:p>
                  </a:txBody>
                  <a:tcPr/>
                </a:tc>
                <a:tc>
                  <a:txBody>
                    <a:bodyPr/>
                    <a:lstStyle/>
                    <a:p>
                      <a:r>
                        <a:rPr kumimoji="1" lang="ja-JP" altLang="en-US" sz="1600" dirty="0" smtClean="0">
                          <a:latin typeface="メイリオ" panose="020B0604030504040204" pitchFamily="50" charset="-128"/>
                          <a:ea typeface="メイリオ" panose="020B0604030504040204" pitchFamily="50" charset="-128"/>
                        </a:rPr>
                        <a:t>淀川外水氾濫</a:t>
                      </a:r>
                      <a:endParaRPr kumimoji="1" lang="en-US" altLang="ja-JP" sz="1600" dirty="0" smtClean="0">
                        <a:latin typeface="メイリオ" panose="020B0604030504040204" pitchFamily="50" charset="-128"/>
                        <a:ea typeface="メイリオ" panose="020B0604030504040204" pitchFamily="50" charset="-128"/>
                      </a:endParaRPr>
                    </a:p>
                    <a:p>
                      <a:r>
                        <a:rPr kumimoji="1" lang="ja-JP" altLang="en-US" sz="1600" dirty="0" smtClean="0">
                          <a:latin typeface="メイリオ" panose="020B0604030504040204" pitchFamily="50" charset="-128"/>
                          <a:ea typeface="メイリオ" panose="020B0604030504040204" pitchFamily="50" charset="-128"/>
                        </a:rPr>
                        <a:t>千年に一度程度の降雨</a:t>
                      </a:r>
                      <a:endParaRPr kumimoji="1" lang="ja-JP" altLang="en-US" sz="1600" dirty="0">
                        <a:latin typeface="メイリオ" panose="020B0604030504040204" pitchFamily="50" charset="-128"/>
                        <a:ea typeface="メイリオ" panose="020B0604030504040204" pitchFamily="50" charset="-128"/>
                      </a:endParaRPr>
                    </a:p>
                  </a:txBody>
                  <a:tcPr/>
                </a:tc>
              </a:tr>
              <a:tr h="641405">
                <a:tc>
                  <a:txBody>
                    <a:bodyPr/>
                    <a:lstStyle/>
                    <a:p>
                      <a:r>
                        <a:rPr kumimoji="1" lang="zh-TW" altLang="en-US" sz="1600" dirty="0" smtClean="0">
                          <a:latin typeface="メイリオ" panose="020B0604030504040204" pitchFamily="50" charset="-128"/>
                          <a:ea typeface="メイリオ" panose="020B0604030504040204" pitchFamily="50" charset="-128"/>
                        </a:rPr>
                        <a:t>水源水質事故</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r>
                        <a:rPr kumimoji="1" lang="ja-JP" altLang="en-US" sz="1600" dirty="0" smtClean="0">
                          <a:latin typeface="メイリオ" panose="020B0604030504040204" pitchFamily="50" charset="-128"/>
                          <a:ea typeface="メイリオ" panose="020B0604030504040204" pitchFamily="50" charset="-128"/>
                        </a:rPr>
                        <a:t>汚染物質の河川への流出により取水停止となる可能性がある</a:t>
                      </a:r>
                      <a:endParaRPr kumimoji="1" lang="ja-JP" altLang="en-US" sz="1600" dirty="0">
                        <a:latin typeface="メイリオ" panose="020B0604030504040204" pitchFamily="50" charset="-128"/>
                        <a:ea typeface="メイリオ" panose="020B0604030504040204" pitchFamily="50" charset="-128"/>
                      </a:endParaRPr>
                    </a:p>
                  </a:txBody>
                  <a:tcPr/>
                </a:tc>
                <a:tc>
                  <a:txBody>
                    <a:bodyPr/>
                    <a:lstStyle/>
                    <a:p>
                      <a:r>
                        <a:rPr kumimoji="1" lang="ja-JP" altLang="ja-JP" sz="1600" kern="1200" dirty="0" smtClean="0">
                          <a:solidFill>
                            <a:schemeClr val="tx1"/>
                          </a:solidFill>
                          <a:effectLst/>
                          <a:latin typeface="メイリオ" panose="020B0604030504040204" pitchFamily="50" charset="-128"/>
                          <a:ea typeface="メイリオ" panose="020B0604030504040204" pitchFamily="50" charset="-128"/>
                          <a:cs typeface="+mn-cs"/>
                        </a:rPr>
                        <a:t>発生頻度は高い</a:t>
                      </a:r>
                      <a:endParaRPr kumimoji="1" lang="en-US" altLang="ja-JP" sz="1600" kern="1200" dirty="0" smtClean="0">
                        <a:solidFill>
                          <a:schemeClr val="tx1"/>
                        </a:solidFill>
                        <a:effectLst/>
                        <a:latin typeface="メイリオ" panose="020B0604030504040204" pitchFamily="50" charset="-128"/>
                        <a:ea typeface="メイリオ" panose="020B0604030504040204" pitchFamily="50" charset="-128"/>
                        <a:cs typeface="+mn-cs"/>
                      </a:endParaRPr>
                    </a:p>
                    <a:p>
                      <a:r>
                        <a:rPr kumimoji="1" lang="ja-JP" altLang="en-US" sz="1600" kern="1200" dirty="0" smtClean="0">
                          <a:solidFill>
                            <a:schemeClr val="tx1"/>
                          </a:solidFill>
                          <a:effectLst/>
                          <a:latin typeface="メイリオ" panose="020B0604030504040204" pitchFamily="50" charset="-128"/>
                          <a:ea typeface="メイリオ" panose="020B0604030504040204" pitchFamily="50" charset="-128"/>
                          <a:cs typeface="+mn-cs"/>
                        </a:rPr>
                        <a:t>（</a:t>
                      </a:r>
                      <a:r>
                        <a:rPr kumimoji="1" lang="en-US" altLang="ja-JP" sz="1600" kern="1200" dirty="0" smtClean="0">
                          <a:solidFill>
                            <a:schemeClr val="tx1"/>
                          </a:solidFill>
                          <a:effectLst/>
                          <a:latin typeface="メイリオ" panose="020B0604030504040204" pitchFamily="50" charset="-128"/>
                          <a:ea typeface="メイリオ" panose="020B0604030504040204" pitchFamily="50" charset="-128"/>
                          <a:cs typeface="+mn-cs"/>
                        </a:rPr>
                        <a:t>2012</a:t>
                      </a:r>
                      <a:r>
                        <a:rPr kumimoji="1" lang="ja-JP" altLang="en-US" sz="1600" kern="1200" dirty="0" smtClean="0">
                          <a:solidFill>
                            <a:schemeClr val="tx1"/>
                          </a:solidFill>
                          <a:effectLst/>
                          <a:latin typeface="メイリオ" panose="020B0604030504040204" pitchFamily="50" charset="-128"/>
                          <a:ea typeface="メイリオ" panose="020B0604030504040204" pitchFamily="50" charset="-128"/>
                          <a:cs typeface="+mn-cs"/>
                        </a:rPr>
                        <a:t>年、利根川）</a:t>
                      </a:r>
                      <a:endParaRPr kumimoji="1" lang="ja-JP" altLang="en-US" sz="1600" dirty="0">
                        <a:solidFill>
                          <a:schemeClr val="tx1"/>
                        </a:solidFill>
                        <a:latin typeface="メイリオ" panose="020B0604030504040204" pitchFamily="50" charset="-128"/>
                        <a:ea typeface="メイリオ" panose="020B0604030504040204" pitchFamily="50" charset="-128"/>
                      </a:endParaRPr>
                    </a:p>
                  </a:txBody>
                  <a:tcPr/>
                </a:tc>
              </a:tr>
              <a:tr h="911470">
                <a:tc>
                  <a:txBody>
                    <a:bodyPr/>
                    <a:lstStyle/>
                    <a:p>
                      <a:r>
                        <a:rPr kumimoji="1" lang="ja-JP" altLang="en-US" sz="1600" dirty="0" smtClean="0">
                          <a:latin typeface="メイリオ" panose="020B0604030504040204" pitchFamily="50" charset="-128"/>
                          <a:ea typeface="メイリオ" panose="020B0604030504040204" pitchFamily="50" charset="-128"/>
                        </a:rPr>
                        <a:t>その他</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r>
                        <a:rPr kumimoji="1" lang="ja-JP" altLang="en-US" sz="1600" dirty="0" smtClean="0">
                          <a:latin typeface="メイリオ" panose="020B0604030504040204" pitchFamily="50" charset="-128"/>
                          <a:ea typeface="メイリオ" panose="020B0604030504040204" pitchFamily="50" charset="-128"/>
                        </a:rPr>
                        <a:t>テロ、武力攻撃、ヒューマンエラーなど、想定外の事故により、浄水処理が停止する可能性がある</a:t>
                      </a:r>
                      <a:endParaRPr kumimoji="1" lang="ja-JP" altLang="en-US" sz="1600" dirty="0">
                        <a:latin typeface="メイリオ" panose="020B0604030504040204" pitchFamily="50" charset="-128"/>
                        <a:ea typeface="メイリオ" panose="020B0604030504040204" pitchFamily="50" charset="-128"/>
                      </a:endParaRPr>
                    </a:p>
                  </a:txBody>
                  <a:tcPr/>
                </a:tc>
                <a:tc>
                  <a:txBody>
                    <a:bodyPr/>
                    <a:lstStyle/>
                    <a:p>
                      <a:r>
                        <a:rPr kumimoji="1" lang="ja-JP" altLang="en-US" sz="1600" dirty="0" smtClean="0">
                          <a:solidFill>
                            <a:schemeClr val="tx1"/>
                          </a:solidFill>
                          <a:latin typeface="メイリオ" panose="020B0604030504040204" pitchFamily="50" charset="-128"/>
                          <a:ea typeface="メイリオ" panose="020B0604030504040204" pitchFamily="50" charset="-128"/>
                        </a:rPr>
                        <a:t>（</a:t>
                      </a:r>
                      <a:r>
                        <a:rPr kumimoji="1" lang="en-US" altLang="ja-JP" sz="1600" dirty="0" smtClean="0">
                          <a:solidFill>
                            <a:schemeClr val="tx1"/>
                          </a:solidFill>
                          <a:latin typeface="メイリオ" panose="020B0604030504040204" pitchFamily="50" charset="-128"/>
                          <a:ea typeface="メイリオ" panose="020B0604030504040204" pitchFamily="50" charset="-128"/>
                        </a:rPr>
                        <a:t>2002</a:t>
                      </a:r>
                      <a:r>
                        <a:rPr kumimoji="1" lang="ja-JP" altLang="en-US" sz="1600" dirty="0" smtClean="0">
                          <a:solidFill>
                            <a:schemeClr val="tx1"/>
                          </a:solidFill>
                          <a:latin typeface="メイリオ" panose="020B0604030504040204" pitchFamily="50" charset="-128"/>
                          <a:ea typeface="メイリオ" panose="020B0604030504040204" pitchFamily="50" charset="-128"/>
                        </a:rPr>
                        <a:t>年東京都、</a:t>
                      </a:r>
                      <a:r>
                        <a:rPr kumimoji="1" lang="en-US" altLang="ja-JP" sz="1600" dirty="0" smtClean="0">
                          <a:solidFill>
                            <a:schemeClr val="tx1"/>
                          </a:solidFill>
                          <a:latin typeface="メイリオ" panose="020B0604030504040204" pitchFamily="50" charset="-128"/>
                          <a:ea typeface="メイリオ" panose="020B0604030504040204" pitchFamily="50" charset="-128"/>
                        </a:rPr>
                        <a:t>170</a:t>
                      </a:r>
                      <a:r>
                        <a:rPr kumimoji="1" lang="ja-JP" altLang="en-US" sz="1600" dirty="0" smtClean="0">
                          <a:solidFill>
                            <a:schemeClr val="tx1"/>
                          </a:solidFill>
                          <a:latin typeface="メイリオ" panose="020B0604030504040204" pitchFamily="50" charset="-128"/>
                          <a:ea typeface="メイリオ" panose="020B0604030504040204" pitchFamily="50" charset="-128"/>
                        </a:rPr>
                        <a:t>万㎥／日の浄水場が停止）</a:t>
                      </a:r>
                      <a:endParaRPr kumimoji="1" lang="ja-JP" altLang="en-US" sz="1600" dirty="0">
                        <a:solidFill>
                          <a:schemeClr val="tx1"/>
                        </a:solidFill>
                        <a:latin typeface="メイリオ" panose="020B0604030504040204" pitchFamily="50" charset="-128"/>
                        <a:ea typeface="メイリオ" panose="020B0604030504040204" pitchFamily="50" charset="-128"/>
                      </a:endParaRPr>
                    </a:p>
                  </a:txBody>
                  <a:tcPr/>
                </a:tc>
              </a:tr>
            </a:tbl>
          </a:graphicData>
        </a:graphic>
      </p:graphicFrame>
      <p:sp>
        <p:nvSpPr>
          <p:cNvPr id="7" name="スライド番号プレースホルダー 1"/>
          <p:cNvSpPr>
            <a:spLocks noGrp="1"/>
          </p:cNvSpPr>
          <p:nvPr>
            <p:ph type="sldNum" sz="quarter" idx="12"/>
          </p:nvPr>
        </p:nvSpPr>
        <p:spPr>
          <a:xfrm>
            <a:off x="7020272" y="6520259"/>
            <a:ext cx="2133600" cy="365125"/>
          </a:xfrm>
        </p:spPr>
        <p:txBody>
          <a:bodyPr/>
          <a:lstStyle/>
          <a:p>
            <a:fld id="{7BDD4168-C0B8-4C3C-8B4A-8D9E8585D674}" type="slidenum">
              <a:rPr kumimoji="1" lang="ja-JP" altLang="en-US" smtClean="0"/>
              <a:t>7</a:t>
            </a:fld>
            <a:endParaRPr kumimoji="1" lang="ja-JP" altLang="en-US" dirty="0"/>
          </a:p>
        </p:txBody>
      </p:sp>
    </p:spTree>
    <p:extLst>
      <p:ext uri="{BB962C8B-B14F-4D97-AF65-F5344CB8AC3E}">
        <p14:creationId xmlns:p14="http://schemas.microsoft.com/office/powerpoint/2010/main" val="1556643970"/>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791580" y="2420944"/>
            <a:ext cx="7560840" cy="2016112"/>
            <a:chOff x="791580" y="2348880"/>
            <a:chExt cx="7560840" cy="2016112"/>
          </a:xfrm>
        </p:grpSpPr>
        <p:sp>
          <p:nvSpPr>
            <p:cNvPr id="5" name="正方形/長方形 4"/>
            <p:cNvSpPr/>
            <p:nvPr/>
          </p:nvSpPr>
          <p:spPr>
            <a:xfrm>
              <a:off x="791580" y="3356992"/>
              <a:ext cx="7560840" cy="1008000"/>
            </a:xfrm>
            <a:prstGeom prst="rect">
              <a:avLst/>
            </a:prstGeom>
            <a:ln>
              <a:noFill/>
            </a:ln>
          </p:spPr>
          <p:style>
            <a:lnRef idx="2">
              <a:schemeClr val="accent1"/>
            </a:lnRef>
            <a:fillRef idx="1">
              <a:schemeClr val="lt1"/>
            </a:fillRef>
            <a:effectRef idx="0">
              <a:schemeClr val="accent1"/>
            </a:effectRef>
            <a:fontRef idx="minor">
              <a:schemeClr val="dk1"/>
            </a:fontRef>
          </p:style>
          <p:txBody>
            <a:bodyPr rtlCol="0" anchor="ctr"/>
            <a:lstStyle/>
            <a:p>
              <a:r>
                <a:rPr lang="ja-JP" altLang="en-US"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府民のライフラインである水道が将来にわたって持続するための課題を把握する</a:t>
              </a:r>
              <a:endParaRPr lang="en-US" altLang="ja-JP"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 name="正方形/長方形 3"/>
            <p:cNvSpPr/>
            <p:nvPr/>
          </p:nvSpPr>
          <p:spPr>
            <a:xfrm>
              <a:off x="791580" y="2348880"/>
              <a:ext cx="7560840" cy="10081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42913" indent="-442913"/>
              <a:r>
                <a:rPr lang="ja-JP" altLang="en-US" sz="2400" dirty="0" smtClean="0">
                  <a:latin typeface="メイリオ" panose="020B0604030504040204" pitchFamily="50" charset="-128"/>
                  <a:ea typeface="メイリオ" panose="020B0604030504040204" pitchFamily="50" charset="-128"/>
                  <a:cs typeface="メイリオ" panose="020B0604030504040204" pitchFamily="50" charset="-128"/>
                </a:rPr>
                <a:t>第</a:t>
              </a:r>
              <a:r>
                <a:rPr lang="en-US" altLang="ja-JP" sz="2400" dirty="0" smtClean="0">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400" dirty="0" smtClean="0">
                  <a:latin typeface="メイリオ" panose="020B0604030504040204" pitchFamily="50" charset="-128"/>
                  <a:ea typeface="メイリオ" panose="020B0604030504040204" pitchFamily="50" charset="-128"/>
                  <a:cs typeface="メイリオ" panose="020B0604030504040204" pitchFamily="50" charset="-128"/>
                </a:rPr>
                <a:t>章．</a:t>
              </a: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府域水道の</a:t>
              </a:r>
              <a:r>
                <a:rPr lang="ja-JP" altLang="en-US" sz="2400"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持続の</a:t>
              </a: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ための課題</a:t>
              </a:r>
              <a:endParaRPr kumimoji="1"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7" name="スライド番号プレースホルダー 3"/>
          <p:cNvSpPr>
            <a:spLocks noGrp="1"/>
          </p:cNvSpPr>
          <p:nvPr>
            <p:ph type="sldNum" sz="quarter" idx="12"/>
          </p:nvPr>
        </p:nvSpPr>
        <p:spPr>
          <a:xfrm>
            <a:off x="7010400" y="6465143"/>
            <a:ext cx="2133600" cy="365125"/>
          </a:xfrm>
        </p:spPr>
        <p:txBody>
          <a:bodyPr/>
          <a:lstStyle/>
          <a:p>
            <a:fld id="{026B3D98-A60D-4F83-A925-9FA9AF0DAB1E}" type="slidenum">
              <a:rPr kumimoji="1" lang="ja-JP" altLang="en-US" smtClean="0"/>
              <a:t>8</a:t>
            </a:fld>
            <a:endParaRPr kumimoji="1" lang="ja-JP" altLang="en-US" dirty="0"/>
          </a:p>
        </p:txBody>
      </p:sp>
    </p:spTree>
    <p:extLst>
      <p:ext uri="{BB962C8B-B14F-4D97-AF65-F5344CB8AC3E}">
        <p14:creationId xmlns:p14="http://schemas.microsoft.com/office/powerpoint/2010/main" val="390861691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スライド番号プレースホルダー 2"/>
          <p:cNvSpPr>
            <a:spLocks noGrp="1"/>
          </p:cNvSpPr>
          <p:nvPr>
            <p:ph type="sldNum" sz="quarter" idx="12"/>
          </p:nvPr>
        </p:nvSpPr>
        <p:spPr>
          <a:xfrm>
            <a:off x="6964935" y="6478943"/>
            <a:ext cx="2133600" cy="365125"/>
          </a:xfrm>
        </p:spPr>
        <p:txBody>
          <a:bodyPr/>
          <a:lstStyle/>
          <a:p>
            <a:fld id="{7853CF83-2CA7-468D-933C-9DDBEAA5E899}" type="slidenum">
              <a:rPr kumimoji="1" lang="ja-JP" altLang="en-US" smtClean="0"/>
              <a:pPr/>
              <a:t>9</a:t>
            </a:fld>
            <a:endParaRPr kumimoji="1" lang="ja-JP" altLang="en-US" dirty="0"/>
          </a:p>
        </p:txBody>
      </p:sp>
      <p:sp>
        <p:nvSpPr>
          <p:cNvPr id="27" name="テキスト ボックス 26"/>
          <p:cNvSpPr txBox="1"/>
          <p:nvPr/>
        </p:nvSpPr>
        <p:spPr>
          <a:xfrm>
            <a:off x="252000" y="188640"/>
            <a:ext cx="8640000" cy="461665"/>
          </a:xfrm>
          <a:prstGeom prst="rect">
            <a:avLst/>
          </a:prstGeom>
          <a:noFill/>
        </p:spPr>
        <p:txBody>
          <a:bodyPr wrap="square" rtlCol="0">
            <a:spAutoFit/>
          </a:bodyPr>
          <a:lstStyle/>
          <a:p>
            <a:r>
              <a:rPr lang="ja-JP" altLang="en-US" sz="2400" b="1" dirty="0">
                <a:latin typeface="メイリオ" panose="020B0604030504040204" pitchFamily="50" charset="-128"/>
                <a:ea typeface="メイリオ" panose="020B0604030504040204" pitchFamily="50" charset="-128"/>
                <a:cs typeface="メイリオ" panose="020B0604030504040204" pitchFamily="50" charset="-128"/>
              </a:rPr>
              <a:t>１．</a:t>
            </a:r>
            <a:r>
              <a:rPr kumimoji="1" lang="ja-JP" altLang="en-US" sz="2400" b="1" dirty="0" smtClean="0">
                <a:latin typeface="メイリオ" panose="020B0604030504040204" pitchFamily="50" charset="-128"/>
                <a:ea typeface="メイリオ" panose="020B0604030504040204" pitchFamily="50" charset="-128"/>
                <a:cs typeface="メイリオ" panose="020B0604030504040204" pitchFamily="50" charset="-128"/>
              </a:rPr>
              <a:t>府域水道の持続に向けた課題</a:t>
            </a:r>
            <a:endParaRPr kumimoji="1" lang="ja-JP" altLang="en-US" sz="24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テキスト ボックス 5"/>
          <p:cNvSpPr txBox="1"/>
          <p:nvPr/>
        </p:nvSpPr>
        <p:spPr>
          <a:xfrm>
            <a:off x="612000" y="652626"/>
            <a:ext cx="7920000"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（１）</a:t>
            </a:r>
            <a:r>
              <a:rPr kumimoji="1"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水道事業の持続に向けた課題の概要</a:t>
            </a:r>
            <a:endParaRPr kumimoji="1" lang="ja-JP" altLang="en-US"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631591696"/>
              </p:ext>
            </p:extLst>
          </p:nvPr>
        </p:nvGraphicFramePr>
        <p:xfrm>
          <a:off x="252000" y="1742459"/>
          <a:ext cx="6624256" cy="4295523"/>
        </p:xfrm>
        <a:graphic>
          <a:graphicData uri="http://schemas.openxmlformats.org/drawingml/2006/table">
            <a:tbl>
              <a:tblPr firstRow="1" bandRow="1">
                <a:tableStyleId>{5940675A-B579-460E-94D1-54222C63F5DA}</a:tableStyleId>
              </a:tblPr>
              <a:tblGrid>
                <a:gridCol w="2488408">
                  <a:extLst>
                    <a:ext uri="{9D8B030D-6E8A-4147-A177-3AD203B41FA5}">
                      <a16:colId xmlns="" xmlns:a16="http://schemas.microsoft.com/office/drawing/2014/main" val="20000"/>
                    </a:ext>
                  </a:extLst>
                </a:gridCol>
                <a:gridCol w="4135848">
                  <a:extLst>
                    <a:ext uri="{9D8B030D-6E8A-4147-A177-3AD203B41FA5}">
                      <a16:colId xmlns="" xmlns:a16="http://schemas.microsoft.com/office/drawing/2014/main" val="20002"/>
                    </a:ext>
                  </a:extLst>
                </a:gridCol>
              </a:tblGrid>
              <a:tr h="364174">
                <a:tc>
                  <a:txBody>
                    <a:bodyPr/>
                    <a:lstStyle/>
                    <a:p>
                      <a:pPr algn="ctr"/>
                      <a:r>
                        <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主な課題</a:t>
                      </a:r>
                    </a:p>
                  </a:txBody>
                  <a:tcPr anchor="ctr">
                    <a:solidFill>
                      <a:schemeClr val="accent1">
                        <a:lumMod val="20000"/>
                        <a:lumOff val="80000"/>
                      </a:schemeClr>
                    </a:solidFill>
                  </a:tcPr>
                </a:tc>
                <a:tc>
                  <a:txBody>
                    <a:bodyP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大阪府域の状況・課題</a:t>
                      </a:r>
                      <a:endPar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solidFill>
                      <a:schemeClr val="accent1">
                        <a:lumMod val="20000"/>
                        <a:lumOff val="80000"/>
                      </a:schemeClr>
                    </a:solidFill>
                  </a:tcPr>
                </a:tc>
                <a:extLst>
                  <a:ext uri="{0D108BD9-81ED-4DB2-BD59-A6C34878D82A}">
                    <a16:rowId xmlns="" xmlns:a16="http://schemas.microsoft.com/office/drawing/2014/main" val="10000"/>
                  </a:ext>
                </a:extLst>
              </a:tr>
              <a:tr h="1158734">
                <a:tc>
                  <a:txBody>
                    <a:bodyPr/>
                    <a:lstStyle/>
                    <a:p>
                      <a:pPr marL="360363" indent="-360363">
                        <a:buFont typeface="Wingdings" panose="05000000000000000000" pitchFamily="2" charset="2"/>
                        <a:buNone/>
                      </a:pPr>
                      <a:r>
                        <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１．給水人口の</a:t>
                      </a:r>
                      <a:r>
                        <a:rPr kumimoji="1"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減少による水需要と収益の</a:t>
                      </a:r>
                      <a:r>
                        <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減少</a:t>
                      </a:r>
                    </a:p>
                  </a:txBody>
                  <a:tcPr>
                    <a:solidFill>
                      <a:schemeClr val="tx2">
                        <a:lumMod val="20000"/>
                        <a:lumOff val="80000"/>
                      </a:schemeClr>
                    </a:solidFill>
                  </a:tcPr>
                </a:tc>
                <a:tc>
                  <a:txBody>
                    <a:bodyPr/>
                    <a:lstStyle/>
                    <a:p>
                      <a:pPr marL="285750" indent="-285750" algn="l">
                        <a:buFont typeface="Wingdings" panose="05000000000000000000" pitchFamily="2" charset="2"/>
                        <a:buChar char="n"/>
                      </a:pP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府域の将来人口の減少により、水需要や収益は減少していく</a:t>
                      </a:r>
                      <a:endParaRPr kumimoji="1" lang="en-US" altLang="ja-JP"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285750" indent="-285750" algn="l">
                        <a:buFont typeface="Wingdings" panose="05000000000000000000" pitchFamily="2" charset="2"/>
                        <a:buChar char="n"/>
                      </a:pP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比較的</a:t>
                      </a:r>
                      <a:r>
                        <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事業規模の小さい市町村ほど人口減少（水需要の減少）が顕著</a:t>
                      </a:r>
                    </a:p>
                  </a:txBody>
                  <a:tcPr anchor="ctr"/>
                </a:tc>
                <a:extLst>
                  <a:ext uri="{0D108BD9-81ED-4DB2-BD59-A6C34878D82A}">
                    <a16:rowId xmlns="" xmlns:a16="http://schemas.microsoft.com/office/drawing/2014/main" val="10001"/>
                  </a:ext>
                </a:extLst>
              </a:tr>
              <a:tr h="893881">
                <a:tc>
                  <a:txBody>
                    <a:bodyPr/>
                    <a:lstStyle/>
                    <a:p>
                      <a:pPr marL="0" indent="0">
                        <a:buFont typeface="Wingdings" panose="05000000000000000000" pitchFamily="2" charset="2"/>
                        <a:buNone/>
                      </a:pPr>
                      <a:r>
                        <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２</a:t>
                      </a:r>
                      <a:r>
                        <a:rPr kumimoji="1"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．施設の老朽化</a:t>
                      </a:r>
                      <a:endPar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solidFill>
                      <a:schemeClr val="tx2">
                        <a:lumMod val="20000"/>
                        <a:lumOff val="80000"/>
                      </a:schemeClr>
                    </a:solidFill>
                  </a:tcPr>
                </a:tc>
                <a:tc>
                  <a:txBody>
                    <a:bodyPr/>
                    <a:lstStyle/>
                    <a:p>
                      <a:pPr marL="285750" indent="-285750" algn="l">
                        <a:buFont typeface="Wingdings" panose="05000000000000000000" pitchFamily="2" charset="2"/>
                        <a:buChar char="n"/>
                      </a:pP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老朽化</a:t>
                      </a:r>
                      <a:r>
                        <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対策が遅れており、管路の</a:t>
                      </a: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老朽化率</a:t>
                      </a:r>
                      <a:r>
                        <a:rPr kumimoji="1" lang="en-US" altLang="ja-JP"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28.6</a:t>
                      </a: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は全国</a:t>
                      </a: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ワースト</a:t>
                      </a:r>
                      <a:endParaRPr kumimoji="1" lang="en-US" altLang="ja-JP"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285750" indent="-285750" algn="l">
                        <a:buFont typeface="Wingdings" panose="05000000000000000000" pitchFamily="2" charset="2"/>
                        <a:buChar char="n"/>
                      </a:pP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今後の老朽化対策によりコストは上昇する</a:t>
                      </a:r>
                      <a:endPar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 xmlns:a16="http://schemas.microsoft.com/office/drawing/2014/main" val="10002"/>
                  </a:ext>
                </a:extLst>
              </a:tr>
              <a:tr h="1158734">
                <a:tc>
                  <a:txBody>
                    <a:bodyPr/>
                    <a:lstStyle/>
                    <a:p>
                      <a:pPr marL="0" indent="0">
                        <a:buFont typeface="Wingdings" panose="05000000000000000000" pitchFamily="2" charset="2"/>
                        <a:buNone/>
                      </a:pPr>
                      <a:r>
                        <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kumimoji="1"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職員の高齢化</a:t>
                      </a:r>
                      <a:r>
                        <a:rPr kumimoji="1"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indent="0">
                        <a:buFont typeface="Wingdings" panose="05000000000000000000" pitchFamily="2" charset="2"/>
                        <a:buNone/>
                      </a:pPr>
                      <a:r>
                        <a:rPr kumimoji="1"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技術</a:t>
                      </a:r>
                      <a:r>
                        <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継承の問題</a:t>
                      </a:r>
                      <a:endParaRPr kumimoji="1"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solidFill>
                      <a:schemeClr val="tx2">
                        <a:lumMod val="20000"/>
                        <a:lumOff val="80000"/>
                      </a:schemeClr>
                    </a:solidFill>
                  </a:tcPr>
                </a:tc>
                <a:tc>
                  <a:txBody>
                    <a:bodyPr/>
                    <a:lstStyle/>
                    <a:p>
                      <a:pPr marL="285750" indent="-285750" algn="l">
                        <a:buFont typeface="Wingdings" panose="05000000000000000000" pitchFamily="2" charset="2"/>
                        <a:buChar char="n"/>
                      </a:pP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技術職員では</a:t>
                      </a:r>
                      <a:r>
                        <a:rPr kumimoji="1" lang="en-US" altLang="ja-JP"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歳以上が</a:t>
                      </a:r>
                      <a:r>
                        <a:rPr kumimoji="1" lang="en-US" altLang="ja-JP"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34</a:t>
                      </a: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％いるのに対し、</a:t>
                      </a:r>
                      <a:r>
                        <a:rPr kumimoji="1" lang="en-US" altLang="ja-JP"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歳代は</a:t>
                      </a:r>
                      <a:r>
                        <a:rPr kumimoji="1" lang="en-US" altLang="ja-JP"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％未満に留まる</a:t>
                      </a:r>
                    </a:p>
                    <a:p>
                      <a:pPr marL="285750" indent="-285750" algn="l">
                        <a:buFont typeface="Wingdings" panose="05000000000000000000" pitchFamily="2" charset="2"/>
                        <a:buChar char="n"/>
                      </a:pP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小規模団体で技術職員が少なく水道技術の継承が課題</a:t>
                      </a:r>
                      <a:endPar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 xmlns:a16="http://schemas.microsoft.com/office/drawing/2014/main" val="10004"/>
                  </a:ext>
                </a:extLst>
              </a:tr>
              <a:tr h="720000">
                <a:tc>
                  <a:txBody>
                    <a:bodyPr/>
                    <a:lstStyle/>
                    <a:p>
                      <a:pPr marL="442913" indent="-442913">
                        <a:buFont typeface="Wingdings" panose="05000000000000000000" pitchFamily="2" charset="2"/>
                        <a:buNone/>
                      </a:pPr>
                      <a:r>
                        <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４</a:t>
                      </a:r>
                      <a:r>
                        <a:rPr kumimoji="1"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．小規模の水道事業者が多く、経営が非効率</a:t>
                      </a:r>
                      <a:endParaRPr kumimoji="1"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solidFill>
                      <a:schemeClr val="tx2">
                        <a:lumMod val="20000"/>
                        <a:lumOff val="80000"/>
                      </a:schemeClr>
                    </a:solidFill>
                  </a:tcPr>
                </a:tc>
                <a:tc>
                  <a:txBody>
                    <a:bodyPr/>
                    <a:lstStyle/>
                    <a:p>
                      <a:pPr marL="285750" indent="-285750" algn="l">
                        <a:buFont typeface="Wingdings" panose="05000000000000000000" pitchFamily="2" charset="2"/>
                        <a:buChar char="n"/>
                      </a:pPr>
                      <a:r>
                        <a:rPr kumimoji="1" lang="ja-JP" altLang="en-US"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小規模な事業者であっても市町村ごとに個別に水道事業を実施しており、経営が非効率</a:t>
                      </a:r>
                      <a:endParaRPr kumimoji="1" lang="en-US" altLang="ja-JP" sz="16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 xmlns:a16="http://schemas.microsoft.com/office/drawing/2014/main" val="10006"/>
                  </a:ext>
                </a:extLst>
              </a:tr>
            </a:tbl>
          </a:graphicData>
        </a:graphic>
      </p:graphicFrame>
      <p:sp>
        <p:nvSpPr>
          <p:cNvPr id="2" name="二等辺三角形 1"/>
          <p:cNvSpPr/>
          <p:nvPr/>
        </p:nvSpPr>
        <p:spPr>
          <a:xfrm rot="5400000">
            <a:off x="5217419" y="4013540"/>
            <a:ext cx="4271849" cy="366466"/>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テキスト ボックス 2"/>
          <p:cNvSpPr txBox="1"/>
          <p:nvPr/>
        </p:nvSpPr>
        <p:spPr>
          <a:xfrm>
            <a:off x="7813263" y="2451923"/>
            <a:ext cx="923330" cy="3477875"/>
          </a:xfrm>
          <a:prstGeom prst="rect">
            <a:avLst/>
          </a:prstGeom>
          <a:noFill/>
        </p:spPr>
        <p:txBody>
          <a:bodyPr vert="eaVert" wrap="none" rtlCol="0">
            <a:spAutoFit/>
          </a:bodyPr>
          <a:lstStyle/>
          <a:p>
            <a:pPr algn="ctr"/>
            <a:r>
              <a:rPr kumimoji="1" lang="ja-JP" altLang="en-US" sz="2400"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府域水道の最適化により</a:t>
            </a:r>
            <a:endParaRPr kumimoji="1" lang="en-US" altLang="ja-JP" sz="2400"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2400" dirty="0" smtClean="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これらの課題に対応</a:t>
            </a:r>
            <a:endParaRPr kumimoji="1" lang="ja-JP" altLang="en-US" sz="2400"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 name="テキスト ボックス 3"/>
          <p:cNvSpPr txBox="1"/>
          <p:nvPr/>
        </p:nvSpPr>
        <p:spPr>
          <a:xfrm>
            <a:off x="252000" y="6165304"/>
            <a:ext cx="6516000" cy="307777"/>
          </a:xfrm>
          <a:prstGeom prst="rect">
            <a:avLst/>
          </a:prstGeom>
          <a:noFill/>
        </p:spPr>
        <p:txBody>
          <a:bodyPr wrap="square" rtlCol="0">
            <a:spAutoFit/>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（注）企業団への垂直統合は３市町村で開始され、更に７団体が統合協議中。</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259421881"/>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20355</TotalTime>
  <Words>11137</Words>
  <PresentationFormat>画面に合わせる (4:3)</PresentationFormat>
  <Paragraphs>2165</Paragraphs>
  <Slides>61</Slides>
  <Notes>3</Notes>
  <HiddenSlides>0</HiddenSlides>
  <MMClips>0</MMClips>
  <ScaleCrop>false</ScaleCrop>
  <HeadingPairs>
    <vt:vector size="4" baseType="variant">
      <vt:variant>
        <vt:lpstr>テーマ</vt:lpstr>
      </vt:variant>
      <vt:variant>
        <vt:i4>2</vt:i4>
      </vt:variant>
      <vt:variant>
        <vt:lpstr>スライド タイトル</vt:lpstr>
      </vt:variant>
      <vt:variant>
        <vt:i4>61</vt:i4>
      </vt:variant>
    </vt:vector>
  </HeadingPairs>
  <TitlesOfParts>
    <vt:vector size="63" baseType="lpstr">
      <vt:lpstr>Office ​​テーマ</vt:lpstr>
      <vt:lpstr>Office テーマ</vt:lpstr>
      <vt:lpstr>大阪府域水道の最適化検討について（中間報告）</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Printed>2018-06-27T12:13:40Z</cp:lastPrinted>
  <dcterms:created xsi:type="dcterms:W3CDTF">2018-02-09T06:28:10Z</dcterms:created>
  <dcterms:modified xsi:type="dcterms:W3CDTF">2018-06-28T00:41:43Z</dcterms:modified>
</cp:coreProperties>
</file>